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11.xml"/>
  <Override ContentType="application/vnd.openxmlformats-officedocument.presentationml.notesSlide+xml" PartName="/ppt/notesSlides/notesSlide24.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4.xml"/>
  <Override ContentType="application/vnd.openxmlformats-officedocument.presentationml.notesSlide+xml" PartName="/ppt/notesSlides/notesSlide38.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18.xml"/>
  <Override ContentType="application/vnd.openxmlformats-officedocument.presentationml.notesSlide+xml" PartName="/ppt/notesSlides/notesSlide43.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26.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36.xml"/>
  <Override ContentType="application/vnd.openxmlformats-officedocument.presentationml.notesSlide+xml" PartName="/ppt/notesSlides/notesSlide19.xml"/>
  <Override ContentType="application/vnd.openxmlformats-officedocument.presentationml.notesSlide+xml" PartName="/ppt/notesSlides/notesSlide27.xml"/>
  <Override ContentType="application/vnd.openxmlformats-officedocument.presentationml.notesSlide+xml" PartName="/ppt/notesSlides/notesSlide40.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32.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5.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34.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3.xml"/>
  <Override ContentType="application/vnd.openxmlformats-officedocument.presentationml.slide+xml" PartName="/ppt/slides/slide38.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2.xml"/>
  <Override ContentType="application/vnd.openxmlformats-officedocument.presentationml.slide+xml" PartName="/ppt/slides/slide37.xml"/>
  <Override ContentType="application/vnd.openxmlformats-officedocument.presentationml.slide+xml" PartName="/ppt/slides/slide1.xml"/>
  <Override ContentType="application/vnd.openxmlformats-officedocument.presentationml.slide+xml" PartName="/ppt/slides/slide28.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36.xml"/>
  <Override ContentType="application/vnd.openxmlformats-officedocument.presentationml.slide+xml" PartName="/ppt/slides/slide31.xml"/>
  <Override ContentType="application/vnd.openxmlformats-officedocument.presentationml.slide+xml" PartName="/ppt/slides/slide23.xml"/>
  <Override ContentType="application/vnd.openxmlformats-officedocument.presentationml.slide+xml" PartName="/ppt/slides/slide27.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14.xml"/>
  <Override ContentType="application/vnd.openxmlformats-officedocument.presentationml.slide+xml" PartName="/ppt/slides/slide40.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80" r:id="rId4"/>
    <p:sldMasterId id="2147483681"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Lst>
  <p:sldSz cy="5143500" cx="9144000"/>
  <p:notesSz cx="6858000" cy="9144000"/>
  <p:embeddedFontLst>
    <p:embeddedFont>
      <p:font typeface="Patrick Hand"/>
      <p:regular r:id="rId50"/>
    </p:embeddedFont>
    <p:embeddedFont>
      <p:font typeface="Proxima Nova"/>
      <p:regular r:id="rId51"/>
      <p:bold r:id="rId52"/>
      <p:italic r:id="rId53"/>
      <p:boldItalic r:id="rId54"/>
    </p:embeddedFont>
    <p:embeddedFont>
      <p:font typeface="Roboto Medium"/>
      <p:regular r:id="rId55"/>
      <p:bold r:id="rId56"/>
      <p:italic r:id="rId57"/>
      <p:boldItalic r:id="rId58"/>
    </p:embeddedFont>
    <p:embeddedFont>
      <p:font typeface="Arimo"/>
      <p:regular r:id="rId59"/>
      <p:bold r:id="rId60"/>
      <p:italic r:id="rId61"/>
      <p:boldItalic r:id="rId62"/>
    </p:embeddedFont>
    <p:embeddedFont>
      <p:font typeface="Amatic SC"/>
      <p:regular r:id="rId63"/>
      <p:bold r:id="rId64"/>
    </p:embeddedFont>
    <p:embeddedFont>
      <p:font typeface="Proxima Nova Semibold"/>
      <p:regular r:id="rId65"/>
      <p:bold r:id="rId66"/>
      <p:boldItalic r:id="rId67"/>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808727DB-A79A-47B8-B578-EBC24DBF670D}">
  <a:tblStyle styleId="{808727DB-A79A-47B8-B578-EBC24DBF670D}"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1" Type="http://schemas.openxmlformats.org/officeDocument/2006/relationships/theme" Target="theme/theme2.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31" Type="http://schemas.openxmlformats.org/officeDocument/2006/relationships/slide" Target="slides/slide25.xml"/><Relationship Id="rId30" Type="http://schemas.openxmlformats.org/officeDocument/2006/relationships/slide" Target="slides/slide24.xml"/><Relationship Id="rId33" Type="http://schemas.openxmlformats.org/officeDocument/2006/relationships/slide" Target="slides/slide27.xml"/><Relationship Id="rId32" Type="http://schemas.openxmlformats.org/officeDocument/2006/relationships/slide" Target="slides/slide26.xml"/><Relationship Id="rId35" Type="http://schemas.openxmlformats.org/officeDocument/2006/relationships/slide" Target="slides/slide29.xml"/><Relationship Id="rId34" Type="http://schemas.openxmlformats.org/officeDocument/2006/relationships/slide" Target="slides/slide28.xml"/><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font" Target="fonts/Arimo-boldItalic.fntdata"/><Relationship Id="rId61" Type="http://schemas.openxmlformats.org/officeDocument/2006/relationships/font" Target="fonts/Arimo-italic.fntdata"/><Relationship Id="rId20" Type="http://schemas.openxmlformats.org/officeDocument/2006/relationships/slide" Target="slides/slide14.xml"/><Relationship Id="rId64" Type="http://schemas.openxmlformats.org/officeDocument/2006/relationships/font" Target="fonts/AmaticSC-bold.fntdata"/><Relationship Id="rId63" Type="http://schemas.openxmlformats.org/officeDocument/2006/relationships/font" Target="fonts/AmaticSC-regular.fntdata"/><Relationship Id="rId22" Type="http://schemas.openxmlformats.org/officeDocument/2006/relationships/slide" Target="slides/slide16.xml"/><Relationship Id="rId66" Type="http://schemas.openxmlformats.org/officeDocument/2006/relationships/font" Target="fonts/ProximaNovaSemibold-bold.fntdata"/><Relationship Id="rId21" Type="http://schemas.openxmlformats.org/officeDocument/2006/relationships/slide" Target="slides/slide15.xml"/><Relationship Id="rId65" Type="http://schemas.openxmlformats.org/officeDocument/2006/relationships/font" Target="fonts/ProximaNovaSemibold-regular.fntdata"/><Relationship Id="rId24" Type="http://schemas.openxmlformats.org/officeDocument/2006/relationships/slide" Target="slides/slide18.xml"/><Relationship Id="rId23" Type="http://schemas.openxmlformats.org/officeDocument/2006/relationships/slide" Target="slides/slide17.xml"/><Relationship Id="rId67" Type="http://schemas.openxmlformats.org/officeDocument/2006/relationships/font" Target="fonts/ProximaNovaSemibold-boldItalic.fntdata"/><Relationship Id="rId60" Type="http://schemas.openxmlformats.org/officeDocument/2006/relationships/font" Target="fonts/Arimo-bold.fntdata"/><Relationship Id="rId26" Type="http://schemas.openxmlformats.org/officeDocument/2006/relationships/slide" Target="slides/slide20.xml"/><Relationship Id="rId25" Type="http://schemas.openxmlformats.org/officeDocument/2006/relationships/slide" Target="slides/slide19.xml"/><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font" Target="fonts/ProximaNova-regular.fntdata"/><Relationship Id="rId50" Type="http://schemas.openxmlformats.org/officeDocument/2006/relationships/font" Target="fonts/PatrickHand-regular.fntdata"/><Relationship Id="rId53" Type="http://schemas.openxmlformats.org/officeDocument/2006/relationships/font" Target="fonts/ProximaNova-italic.fntdata"/><Relationship Id="rId52" Type="http://schemas.openxmlformats.org/officeDocument/2006/relationships/font" Target="fonts/ProximaNova-bold.fntdata"/><Relationship Id="rId11" Type="http://schemas.openxmlformats.org/officeDocument/2006/relationships/slide" Target="slides/slide5.xml"/><Relationship Id="rId55" Type="http://schemas.openxmlformats.org/officeDocument/2006/relationships/font" Target="fonts/RobotoMedium-regular.fntdata"/><Relationship Id="rId10" Type="http://schemas.openxmlformats.org/officeDocument/2006/relationships/slide" Target="slides/slide4.xml"/><Relationship Id="rId54" Type="http://schemas.openxmlformats.org/officeDocument/2006/relationships/font" Target="fonts/ProximaNova-boldItalic.fntdata"/><Relationship Id="rId13" Type="http://schemas.openxmlformats.org/officeDocument/2006/relationships/slide" Target="slides/slide7.xml"/><Relationship Id="rId57" Type="http://schemas.openxmlformats.org/officeDocument/2006/relationships/font" Target="fonts/RobotoMedium-italic.fntdata"/><Relationship Id="rId12" Type="http://schemas.openxmlformats.org/officeDocument/2006/relationships/slide" Target="slides/slide6.xml"/><Relationship Id="rId56" Type="http://schemas.openxmlformats.org/officeDocument/2006/relationships/font" Target="fonts/RobotoMedium-bold.fntdata"/><Relationship Id="rId15" Type="http://schemas.openxmlformats.org/officeDocument/2006/relationships/slide" Target="slides/slide9.xml"/><Relationship Id="rId59" Type="http://schemas.openxmlformats.org/officeDocument/2006/relationships/font" Target="fonts/Arimo-regular.fntdata"/><Relationship Id="rId14" Type="http://schemas.openxmlformats.org/officeDocument/2006/relationships/slide" Target="slides/slide8.xml"/><Relationship Id="rId58" Type="http://schemas.openxmlformats.org/officeDocument/2006/relationships/font" Target="fonts/RobotoMedium-boldItalic.fntdata"/><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8" name="Shape 588"/>
        <p:cNvGrpSpPr/>
        <p:nvPr/>
      </p:nvGrpSpPr>
      <p:grpSpPr>
        <a:xfrm>
          <a:off x="0" y="0"/>
          <a:ext cx="0" cy="0"/>
          <a:chOff x="0" y="0"/>
          <a:chExt cx="0" cy="0"/>
        </a:xfrm>
      </p:grpSpPr>
      <p:sp>
        <p:nvSpPr>
          <p:cNvPr id="589" name="Google Shape;589;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590" name="Google Shape;590;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3" name="Shape 843"/>
        <p:cNvGrpSpPr/>
        <p:nvPr/>
      </p:nvGrpSpPr>
      <p:grpSpPr>
        <a:xfrm>
          <a:off x="0" y="0"/>
          <a:ext cx="0" cy="0"/>
          <a:chOff x="0" y="0"/>
          <a:chExt cx="0" cy="0"/>
        </a:xfrm>
      </p:grpSpPr>
      <p:sp>
        <p:nvSpPr>
          <p:cNvPr id="844" name="Google Shape;844;gac5264145c_0_38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5" name="Google Shape;845;gac5264145c_0_38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2" name="Shape 862"/>
        <p:cNvGrpSpPr/>
        <p:nvPr/>
      </p:nvGrpSpPr>
      <p:grpSpPr>
        <a:xfrm>
          <a:off x="0" y="0"/>
          <a:ext cx="0" cy="0"/>
          <a:chOff x="0" y="0"/>
          <a:chExt cx="0" cy="0"/>
        </a:xfrm>
      </p:grpSpPr>
      <p:sp>
        <p:nvSpPr>
          <p:cNvPr id="863" name="Google Shape;863;ga25d5c345b_0_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64" name="Google Shape;864;ga25d5c345b_0_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00" name="Shape 1300"/>
        <p:cNvGrpSpPr/>
        <p:nvPr/>
      </p:nvGrpSpPr>
      <p:grpSpPr>
        <a:xfrm>
          <a:off x="0" y="0"/>
          <a:ext cx="0" cy="0"/>
          <a:chOff x="0" y="0"/>
          <a:chExt cx="0" cy="0"/>
        </a:xfrm>
      </p:grpSpPr>
      <p:sp>
        <p:nvSpPr>
          <p:cNvPr id="1301" name="Google Shape;1301;gac5264145c_0_12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02" name="Google Shape;1302;gac5264145c_0_12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45" name="Shape 1445"/>
        <p:cNvGrpSpPr/>
        <p:nvPr/>
      </p:nvGrpSpPr>
      <p:grpSpPr>
        <a:xfrm>
          <a:off x="0" y="0"/>
          <a:ext cx="0" cy="0"/>
          <a:chOff x="0" y="0"/>
          <a:chExt cx="0" cy="0"/>
        </a:xfrm>
      </p:grpSpPr>
      <p:sp>
        <p:nvSpPr>
          <p:cNvPr id="1446" name="Google Shape;1446;gac5264145c_0_11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47" name="Google Shape;1447;gac5264145c_0_11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73" name="Shape 1473"/>
        <p:cNvGrpSpPr/>
        <p:nvPr/>
      </p:nvGrpSpPr>
      <p:grpSpPr>
        <a:xfrm>
          <a:off x="0" y="0"/>
          <a:ext cx="0" cy="0"/>
          <a:chOff x="0" y="0"/>
          <a:chExt cx="0" cy="0"/>
        </a:xfrm>
      </p:grpSpPr>
      <p:sp>
        <p:nvSpPr>
          <p:cNvPr id="1474" name="Google Shape;1474;ga25d5c345b_0_5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75" name="Google Shape;1475;ga25d5c345b_0_5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21" name="Shape 1521"/>
        <p:cNvGrpSpPr/>
        <p:nvPr/>
      </p:nvGrpSpPr>
      <p:grpSpPr>
        <a:xfrm>
          <a:off x="0" y="0"/>
          <a:ext cx="0" cy="0"/>
          <a:chOff x="0" y="0"/>
          <a:chExt cx="0" cy="0"/>
        </a:xfrm>
      </p:grpSpPr>
      <p:sp>
        <p:nvSpPr>
          <p:cNvPr id="1522" name="Google Shape;1522;ga25d5c345b_0_6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23" name="Google Shape;1523;ga25d5c345b_0_6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63" name="Shape 1563"/>
        <p:cNvGrpSpPr/>
        <p:nvPr/>
      </p:nvGrpSpPr>
      <p:grpSpPr>
        <a:xfrm>
          <a:off x="0" y="0"/>
          <a:ext cx="0" cy="0"/>
          <a:chOff x="0" y="0"/>
          <a:chExt cx="0" cy="0"/>
        </a:xfrm>
      </p:grpSpPr>
      <p:sp>
        <p:nvSpPr>
          <p:cNvPr id="1564" name="Google Shape;1564;ga25d5c345b_0_11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65" name="Google Shape;1565;ga25d5c345b_0_11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25" name="Shape 1625"/>
        <p:cNvGrpSpPr/>
        <p:nvPr/>
      </p:nvGrpSpPr>
      <p:grpSpPr>
        <a:xfrm>
          <a:off x="0" y="0"/>
          <a:ext cx="0" cy="0"/>
          <a:chOff x="0" y="0"/>
          <a:chExt cx="0" cy="0"/>
        </a:xfrm>
      </p:grpSpPr>
      <p:sp>
        <p:nvSpPr>
          <p:cNvPr id="1626" name="Google Shape;1626;ga25d5c345b_0_13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27" name="Google Shape;1627;ga25d5c345b_0_13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11" name="Shape 1711"/>
        <p:cNvGrpSpPr/>
        <p:nvPr/>
      </p:nvGrpSpPr>
      <p:grpSpPr>
        <a:xfrm>
          <a:off x="0" y="0"/>
          <a:ext cx="0" cy="0"/>
          <a:chOff x="0" y="0"/>
          <a:chExt cx="0" cy="0"/>
        </a:xfrm>
      </p:grpSpPr>
      <p:sp>
        <p:nvSpPr>
          <p:cNvPr id="1712" name="Google Shape;1712;gac5264145c_0_5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13" name="Google Shape;1713;gac5264145c_0_5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34" name="Shape 1834"/>
        <p:cNvGrpSpPr/>
        <p:nvPr/>
      </p:nvGrpSpPr>
      <p:grpSpPr>
        <a:xfrm>
          <a:off x="0" y="0"/>
          <a:ext cx="0" cy="0"/>
          <a:chOff x="0" y="0"/>
          <a:chExt cx="0" cy="0"/>
        </a:xfrm>
      </p:grpSpPr>
      <p:sp>
        <p:nvSpPr>
          <p:cNvPr id="1835" name="Google Shape;1835;ga25d5c345b_0_8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36" name="Google Shape;1836;ga25d5c345b_0_8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4" name="Shape 594"/>
        <p:cNvGrpSpPr/>
        <p:nvPr/>
      </p:nvGrpSpPr>
      <p:grpSpPr>
        <a:xfrm>
          <a:off x="0" y="0"/>
          <a:ext cx="0" cy="0"/>
          <a:chOff x="0" y="0"/>
          <a:chExt cx="0" cy="0"/>
        </a:xfrm>
      </p:grpSpPr>
      <p:sp>
        <p:nvSpPr>
          <p:cNvPr id="595" name="Google Shape;595;gac5264145c_0_2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96" name="Google Shape;596;gac5264145c_0_2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35" name="Shape 1935"/>
        <p:cNvGrpSpPr/>
        <p:nvPr/>
      </p:nvGrpSpPr>
      <p:grpSpPr>
        <a:xfrm>
          <a:off x="0" y="0"/>
          <a:ext cx="0" cy="0"/>
          <a:chOff x="0" y="0"/>
          <a:chExt cx="0" cy="0"/>
        </a:xfrm>
      </p:grpSpPr>
      <p:sp>
        <p:nvSpPr>
          <p:cNvPr id="1936" name="Google Shape;1936;ga25d5c345b_0_15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37" name="Google Shape;1937;ga25d5c345b_0_15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01" name="Shape 2001"/>
        <p:cNvGrpSpPr/>
        <p:nvPr/>
      </p:nvGrpSpPr>
      <p:grpSpPr>
        <a:xfrm>
          <a:off x="0" y="0"/>
          <a:ext cx="0" cy="0"/>
          <a:chOff x="0" y="0"/>
          <a:chExt cx="0" cy="0"/>
        </a:xfrm>
      </p:grpSpPr>
      <p:sp>
        <p:nvSpPr>
          <p:cNvPr id="2002" name="Google Shape;2002;ga25d5c345b_0_14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03" name="Google Shape;2003;ga25d5c345b_0_14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24" name="Shape 2024"/>
        <p:cNvGrpSpPr/>
        <p:nvPr/>
      </p:nvGrpSpPr>
      <p:grpSpPr>
        <a:xfrm>
          <a:off x="0" y="0"/>
          <a:ext cx="0" cy="0"/>
          <a:chOff x="0" y="0"/>
          <a:chExt cx="0" cy="0"/>
        </a:xfrm>
      </p:grpSpPr>
      <p:sp>
        <p:nvSpPr>
          <p:cNvPr id="2025" name="Google Shape;2025;ga25d5c345b_0_15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26" name="Google Shape;2026;ga25d5c345b_0_15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37" name="Shape 2037"/>
        <p:cNvGrpSpPr/>
        <p:nvPr/>
      </p:nvGrpSpPr>
      <p:grpSpPr>
        <a:xfrm>
          <a:off x="0" y="0"/>
          <a:ext cx="0" cy="0"/>
          <a:chOff x="0" y="0"/>
          <a:chExt cx="0" cy="0"/>
        </a:xfrm>
      </p:grpSpPr>
      <p:sp>
        <p:nvSpPr>
          <p:cNvPr id="2038" name="Google Shape;2038;gad088cd56a_0_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39" name="Google Shape;2039;gad088cd56a_0_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59" name="Shape 2059"/>
        <p:cNvGrpSpPr/>
        <p:nvPr/>
      </p:nvGrpSpPr>
      <p:grpSpPr>
        <a:xfrm>
          <a:off x="0" y="0"/>
          <a:ext cx="0" cy="0"/>
          <a:chOff x="0" y="0"/>
          <a:chExt cx="0" cy="0"/>
        </a:xfrm>
      </p:grpSpPr>
      <p:sp>
        <p:nvSpPr>
          <p:cNvPr id="2060" name="Google Shape;2060;ga25d5c345b_0_323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61" name="Google Shape;2061;ga25d5c345b_0_323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26" name="Shape 2126"/>
        <p:cNvGrpSpPr/>
        <p:nvPr/>
      </p:nvGrpSpPr>
      <p:grpSpPr>
        <a:xfrm>
          <a:off x="0" y="0"/>
          <a:ext cx="0" cy="0"/>
          <a:chOff x="0" y="0"/>
          <a:chExt cx="0" cy="0"/>
        </a:xfrm>
      </p:grpSpPr>
      <p:sp>
        <p:nvSpPr>
          <p:cNvPr id="2127" name="Google Shape;2127;ga25d5c345b_0_323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28" name="Google Shape;2128;ga25d5c345b_0_323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33" name="Shape 2133"/>
        <p:cNvGrpSpPr/>
        <p:nvPr/>
      </p:nvGrpSpPr>
      <p:grpSpPr>
        <a:xfrm>
          <a:off x="0" y="0"/>
          <a:ext cx="0" cy="0"/>
          <a:chOff x="0" y="0"/>
          <a:chExt cx="0" cy="0"/>
        </a:xfrm>
      </p:grpSpPr>
      <p:sp>
        <p:nvSpPr>
          <p:cNvPr id="2134" name="Google Shape;2134;SLIDES_API1270136731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35" name="Google Shape;2135;SLIDES_API1270136731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40" name="Shape 2140"/>
        <p:cNvGrpSpPr/>
        <p:nvPr/>
      </p:nvGrpSpPr>
      <p:grpSpPr>
        <a:xfrm>
          <a:off x="0" y="0"/>
          <a:ext cx="0" cy="0"/>
          <a:chOff x="0" y="0"/>
          <a:chExt cx="0" cy="0"/>
        </a:xfrm>
      </p:grpSpPr>
      <p:sp>
        <p:nvSpPr>
          <p:cNvPr id="2141" name="Google Shape;2141;SLIDES_API1270136731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42" name="Google Shape;2142;SLIDES_API1270136731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47" name="Shape 2147"/>
        <p:cNvGrpSpPr/>
        <p:nvPr/>
      </p:nvGrpSpPr>
      <p:grpSpPr>
        <a:xfrm>
          <a:off x="0" y="0"/>
          <a:ext cx="0" cy="0"/>
          <a:chOff x="0" y="0"/>
          <a:chExt cx="0" cy="0"/>
        </a:xfrm>
      </p:grpSpPr>
      <p:sp>
        <p:nvSpPr>
          <p:cNvPr id="2148" name="Google Shape;2148;ga25d5c345b_0_170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49" name="Google Shape;2149;ga25d5c345b_0_170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66" name="Shape 2166"/>
        <p:cNvGrpSpPr/>
        <p:nvPr/>
      </p:nvGrpSpPr>
      <p:grpSpPr>
        <a:xfrm>
          <a:off x="0" y="0"/>
          <a:ext cx="0" cy="0"/>
          <a:chOff x="0" y="0"/>
          <a:chExt cx="0" cy="0"/>
        </a:xfrm>
      </p:grpSpPr>
      <p:sp>
        <p:nvSpPr>
          <p:cNvPr id="2167" name="Google Shape;2167;ga25d5c345b_0_170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68" name="Google Shape;2168;ga25d5c345b_0_170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0" name="Shape 600"/>
        <p:cNvGrpSpPr/>
        <p:nvPr/>
      </p:nvGrpSpPr>
      <p:grpSpPr>
        <a:xfrm>
          <a:off x="0" y="0"/>
          <a:ext cx="0" cy="0"/>
          <a:chOff x="0" y="0"/>
          <a:chExt cx="0" cy="0"/>
        </a:xfrm>
      </p:grpSpPr>
      <p:sp>
        <p:nvSpPr>
          <p:cNvPr id="601" name="Google Shape;601;ga25d5c345b_0_12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02" name="Google Shape;602;ga25d5c345b_0_12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82" name="Shape 2182"/>
        <p:cNvGrpSpPr/>
        <p:nvPr/>
      </p:nvGrpSpPr>
      <p:grpSpPr>
        <a:xfrm>
          <a:off x="0" y="0"/>
          <a:ext cx="0" cy="0"/>
          <a:chOff x="0" y="0"/>
          <a:chExt cx="0" cy="0"/>
        </a:xfrm>
      </p:grpSpPr>
      <p:sp>
        <p:nvSpPr>
          <p:cNvPr id="2183" name="Google Shape;2183;ga25d5c345b_0_170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84" name="Google Shape;2184;ga25d5c345b_0_170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19" name="Shape 2519"/>
        <p:cNvGrpSpPr/>
        <p:nvPr/>
      </p:nvGrpSpPr>
      <p:grpSpPr>
        <a:xfrm>
          <a:off x="0" y="0"/>
          <a:ext cx="0" cy="0"/>
          <a:chOff x="0" y="0"/>
          <a:chExt cx="0" cy="0"/>
        </a:xfrm>
      </p:grpSpPr>
      <p:sp>
        <p:nvSpPr>
          <p:cNvPr id="2520" name="Google Shape;2520;ga25d5c345b_0_173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21" name="Google Shape;2521;ga25d5c345b_0_173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06" name="Shape 5306"/>
        <p:cNvGrpSpPr/>
        <p:nvPr/>
      </p:nvGrpSpPr>
      <p:grpSpPr>
        <a:xfrm>
          <a:off x="0" y="0"/>
          <a:ext cx="0" cy="0"/>
          <a:chOff x="0" y="0"/>
          <a:chExt cx="0" cy="0"/>
        </a:xfrm>
      </p:grpSpPr>
      <p:sp>
        <p:nvSpPr>
          <p:cNvPr id="5307" name="Google Shape;5307;ga25d5c345b_0_201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08" name="Google Shape;5308;ga25d5c345b_0_201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25" name="Shape 5725"/>
        <p:cNvGrpSpPr/>
        <p:nvPr/>
      </p:nvGrpSpPr>
      <p:grpSpPr>
        <a:xfrm>
          <a:off x="0" y="0"/>
          <a:ext cx="0" cy="0"/>
          <a:chOff x="0" y="0"/>
          <a:chExt cx="0" cy="0"/>
        </a:xfrm>
      </p:grpSpPr>
      <p:sp>
        <p:nvSpPr>
          <p:cNvPr id="5726" name="Google Shape;5726;ga25d5c345b_0_205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27" name="Google Shape;5727;ga25d5c345b_0_205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95" name="Shape 5895"/>
        <p:cNvGrpSpPr/>
        <p:nvPr/>
      </p:nvGrpSpPr>
      <p:grpSpPr>
        <a:xfrm>
          <a:off x="0" y="0"/>
          <a:ext cx="0" cy="0"/>
          <a:chOff x="0" y="0"/>
          <a:chExt cx="0" cy="0"/>
        </a:xfrm>
      </p:grpSpPr>
      <p:sp>
        <p:nvSpPr>
          <p:cNvPr id="5896" name="Google Shape;5896;ga25d5c345b_0_207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897" name="Google Shape;5897;ga25d5c345b_0_207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00" name="Shape 6300"/>
        <p:cNvGrpSpPr/>
        <p:nvPr/>
      </p:nvGrpSpPr>
      <p:grpSpPr>
        <a:xfrm>
          <a:off x="0" y="0"/>
          <a:ext cx="0" cy="0"/>
          <a:chOff x="0" y="0"/>
          <a:chExt cx="0" cy="0"/>
        </a:xfrm>
      </p:grpSpPr>
      <p:sp>
        <p:nvSpPr>
          <p:cNvPr id="6301" name="Google Shape;6301;ga25d5c345b_0_211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302" name="Google Shape;6302;ga25d5c345b_0_211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80" name="Shape 6680"/>
        <p:cNvGrpSpPr/>
        <p:nvPr/>
      </p:nvGrpSpPr>
      <p:grpSpPr>
        <a:xfrm>
          <a:off x="0" y="0"/>
          <a:ext cx="0" cy="0"/>
          <a:chOff x="0" y="0"/>
          <a:chExt cx="0" cy="0"/>
        </a:xfrm>
      </p:grpSpPr>
      <p:sp>
        <p:nvSpPr>
          <p:cNvPr id="6681" name="Google Shape;6681;ga25d5c345b_0_215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682" name="Google Shape;6682;ga25d5c345b_0_215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48" name="Shape 7448"/>
        <p:cNvGrpSpPr/>
        <p:nvPr/>
      </p:nvGrpSpPr>
      <p:grpSpPr>
        <a:xfrm>
          <a:off x="0" y="0"/>
          <a:ext cx="0" cy="0"/>
          <a:chOff x="0" y="0"/>
          <a:chExt cx="0" cy="0"/>
        </a:xfrm>
      </p:grpSpPr>
      <p:sp>
        <p:nvSpPr>
          <p:cNvPr id="7449" name="Google Shape;7449;ga25d5c345b_0_223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450" name="Google Shape;7450;ga25d5c345b_0_223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55" name="Shape 8855"/>
        <p:cNvGrpSpPr/>
        <p:nvPr/>
      </p:nvGrpSpPr>
      <p:grpSpPr>
        <a:xfrm>
          <a:off x="0" y="0"/>
          <a:ext cx="0" cy="0"/>
          <a:chOff x="0" y="0"/>
          <a:chExt cx="0" cy="0"/>
        </a:xfrm>
      </p:grpSpPr>
      <p:sp>
        <p:nvSpPr>
          <p:cNvPr id="8856" name="Google Shape;8856;ga25d5c345b_0_237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857" name="Google Shape;8857;ga25d5c345b_0_237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249" name="Shape 11249"/>
        <p:cNvGrpSpPr/>
        <p:nvPr/>
      </p:nvGrpSpPr>
      <p:grpSpPr>
        <a:xfrm>
          <a:off x="0" y="0"/>
          <a:ext cx="0" cy="0"/>
          <a:chOff x="0" y="0"/>
          <a:chExt cx="0" cy="0"/>
        </a:xfrm>
      </p:grpSpPr>
      <p:sp>
        <p:nvSpPr>
          <p:cNvPr id="11250" name="Google Shape;11250;ga25d5c345b_0_261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251" name="Google Shape;11251;ga25d5c345b_0_261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4" name="Shape 614"/>
        <p:cNvGrpSpPr/>
        <p:nvPr/>
      </p:nvGrpSpPr>
      <p:grpSpPr>
        <a:xfrm>
          <a:off x="0" y="0"/>
          <a:ext cx="0" cy="0"/>
          <a:chOff x="0" y="0"/>
          <a:chExt cx="0" cy="0"/>
        </a:xfrm>
      </p:grpSpPr>
      <p:sp>
        <p:nvSpPr>
          <p:cNvPr id="615" name="Google Shape;615;ga25d5c345b_0_10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16" name="Google Shape;616;ga25d5c345b_0_10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263" name="Shape 13263"/>
        <p:cNvGrpSpPr/>
        <p:nvPr/>
      </p:nvGrpSpPr>
      <p:grpSpPr>
        <a:xfrm>
          <a:off x="0" y="0"/>
          <a:ext cx="0" cy="0"/>
          <a:chOff x="0" y="0"/>
          <a:chExt cx="0" cy="0"/>
        </a:xfrm>
      </p:grpSpPr>
      <p:sp>
        <p:nvSpPr>
          <p:cNvPr id="13264" name="Google Shape;13264;ga25d5c345b_0_281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265" name="Google Shape;13265;ga25d5c345b_0_281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899" name="Shape 14899"/>
        <p:cNvGrpSpPr/>
        <p:nvPr/>
      </p:nvGrpSpPr>
      <p:grpSpPr>
        <a:xfrm>
          <a:off x="0" y="0"/>
          <a:ext cx="0" cy="0"/>
          <a:chOff x="0" y="0"/>
          <a:chExt cx="0" cy="0"/>
        </a:xfrm>
      </p:grpSpPr>
      <p:sp>
        <p:nvSpPr>
          <p:cNvPr id="14900" name="Google Shape;14900;ga25d5c345b_0_297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901" name="Google Shape;14901;ga25d5c345b_0_297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941" name="Shape 15941"/>
        <p:cNvGrpSpPr/>
        <p:nvPr/>
      </p:nvGrpSpPr>
      <p:grpSpPr>
        <a:xfrm>
          <a:off x="0" y="0"/>
          <a:ext cx="0" cy="0"/>
          <a:chOff x="0" y="0"/>
          <a:chExt cx="0" cy="0"/>
        </a:xfrm>
      </p:grpSpPr>
      <p:sp>
        <p:nvSpPr>
          <p:cNvPr id="15942" name="Google Shape;15942;ga25d5c345b_0_308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943" name="Google Shape;15943;ga25d5c345b_0_308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476" name="Shape 17476"/>
        <p:cNvGrpSpPr/>
        <p:nvPr/>
      </p:nvGrpSpPr>
      <p:grpSpPr>
        <a:xfrm>
          <a:off x="0" y="0"/>
          <a:ext cx="0" cy="0"/>
          <a:chOff x="0" y="0"/>
          <a:chExt cx="0" cy="0"/>
        </a:xfrm>
      </p:grpSpPr>
      <p:sp>
        <p:nvSpPr>
          <p:cNvPr id="17477" name="Google Shape;17477;ga25d5c345b_0_323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478" name="Google Shape;17478;ga25d5c345b_0_323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3" name="Shape 623"/>
        <p:cNvGrpSpPr/>
        <p:nvPr/>
      </p:nvGrpSpPr>
      <p:grpSpPr>
        <a:xfrm>
          <a:off x="0" y="0"/>
          <a:ext cx="0" cy="0"/>
          <a:chOff x="0" y="0"/>
          <a:chExt cx="0" cy="0"/>
        </a:xfrm>
      </p:grpSpPr>
      <p:sp>
        <p:nvSpPr>
          <p:cNvPr id="624" name="Google Shape;624;ga25d5c345b_0_6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25" name="Google Shape;625;ga25d5c345b_0_6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7" name="Shape 637"/>
        <p:cNvGrpSpPr/>
        <p:nvPr/>
      </p:nvGrpSpPr>
      <p:grpSpPr>
        <a:xfrm>
          <a:off x="0" y="0"/>
          <a:ext cx="0" cy="0"/>
          <a:chOff x="0" y="0"/>
          <a:chExt cx="0" cy="0"/>
        </a:xfrm>
      </p:grpSpPr>
      <p:sp>
        <p:nvSpPr>
          <p:cNvPr id="638" name="Google Shape;638;ga25d5c345b_0_10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39" name="Google Shape;639;ga25d5c345b_0_10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3" name="Shape 643"/>
        <p:cNvGrpSpPr/>
        <p:nvPr/>
      </p:nvGrpSpPr>
      <p:grpSpPr>
        <a:xfrm>
          <a:off x="0" y="0"/>
          <a:ext cx="0" cy="0"/>
          <a:chOff x="0" y="0"/>
          <a:chExt cx="0" cy="0"/>
        </a:xfrm>
      </p:grpSpPr>
      <p:sp>
        <p:nvSpPr>
          <p:cNvPr id="644" name="Google Shape;644;ga25d5c345b_0_10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45" name="Google Shape;645;ga25d5c345b_0_10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4" name="Shape 664"/>
        <p:cNvGrpSpPr/>
        <p:nvPr/>
      </p:nvGrpSpPr>
      <p:grpSpPr>
        <a:xfrm>
          <a:off x="0" y="0"/>
          <a:ext cx="0" cy="0"/>
          <a:chOff x="0" y="0"/>
          <a:chExt cx="0" cy="0"/>
        </a:xfrm>
      </p:grpSpPr>
      <p:sp>
        <p:nvSpPr>
          <p:cNvPr id="665" name="Google Shape;665;ga25d5c345b_0_9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66" name="Google Shape;666;ga25d5c345b_0_9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4" name="Shape 684"/>
        <p:cNvGrpSpPr/>
        <p:nvPr/>
      </p:nvGrpSpPr>
      <p:grpSpPr>
        <a:xfrm>
          <a:off x="0" y="0"/>
          <a:ext cx="0" cy="0"/>
          <a:chOff x="0" y="0"/>
          <a:chExt cx="0" cy="0"/>
        </a:xfrm>
      </p:grpSpPr>
      <p:sp>
        <p:nvSpPr>
          <p:cNvPr id="685" name="Google Shape;685;gac5264145c_0_3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86" name="Google Shape;686;gac5264145c_0_3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slide" Target="/ppt/slides/slide6.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9" name="Shape 9"/>
        <p:cNvGrpSpPr/>
        <p:nvPr/>
      </p:nvGrpSpPr>
      <p:grpSpPr>
        <a:xfrm>
          <a:off x="0" y="0"/>
          <a:ext cx="0" cy="0"/>
          <a:chOff x="0" y="0"/>
          <a:chExt cx="0" cy="0"/>
        </a:xfrm>
      </p:grpSpPr>
      <p:sp>
        <p:nvSpPr>
          <p:cNvPr id="10" name="Google Shape;10;p2"/>
          <p:cNvSpPr txBox="1"/>
          <p:nvPr>
            <p:ph type="ctrTitle"/>
          </p:nvPr>
        </p:nvSpPr>
        <p:spPr>
          <a:xfrm>
            <a:off x="311708" y="744575"/>
            <a:ext cx="8520600" cy="2052600"/>
          </a:xfrm>
          <a:prstGeom prst="rect">
            <a:avLst/>
          </a:prstGeom>
        </p:spPr>
        <p:txBody>
          <a:bodyPr anchorCtr="0" anchor="b" bIns="91425" lIns="91425" spcFirstLastPara="1" rIns="91425" wrap="square" tIns="91425">
            <a:noAutofit/>
          </a:bodyPr>
          <a:lstStyle>
            <a:lvl1pPr lvl="0" algn="ctr">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1" name="Google Shape;11;p2"/>
          <p:cNvSpPr txBox="1"/>
          <p:nvPr>
            <p:ph idx="1" type="subTitle"/>
          </p:nvPr>
        </p:nvSpPr>
        <p:spPr>
          <a:xfrm>
            <a:off x="311700" y="2834125"/>
            <a:ext cx="8520600" cy="7926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2800"/>
              <a:buNone/>
              <a:defRPr sz="28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
        <p:nvSpPr>
          <p:cNvPr id="12" name="Google Shape;12;p2"/>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
        <p:nvSpPr>
          <p:cNvPr id="13" name="Google Shape;13;p2"/>
          <p:cNvSpPr/>
          <p:nvPr/>
        </p:nvSpPr>
        <p:spPr>
          <a:xfrm rot="6299960">
            <a:off x="-1423131" y="2050444"/>
            <a:ext cx="3430798" cy="1506172"/>
          </a:xfrm>
          <a:custGeom>
            <a:rect b="b" l="l" r="r" t="t"/>
            <a:pathLst>
              <a:path extrusionOk="0" h="53384" w="137236">
                <a:moveTo>
                  <a:pt x="124371" y="1"/>
                </a:moveTo>
                <a:cubicBezTo>
                  <a:pt x="123294" y="1"/>
                  <a:pt x="122251" y="139"/>
                  <a:pt x="121296" y="421"/>
                </a:cubicBezTo>
                <a:cubicBezTo>
                  <a:pt x="114627" y="2355"/>
                  <a:pt x="112272" y="12320"/>
                  <a:pt x="105678" y="13163"/>
                </a:cubicBezTo>
                <a:cubicBezTo>
                  <a:pt x="105473" y="13189"/>
                  <a:pt x="105267" y="13201"/>
                  <a:pt x="105059" y="13201"/>
                </a:cubicBezTo>
                <a:cubicBezTo>
                  <a:pt x="102309" y="13201"/>
                  <a:pt x="99370" y="11060"/>
                  <a:pt x="96580" y="10783"/>
                </a:cubicBezTo>
                <a:cubicBezTo>
                  <a:pt x="96045" y="10724"/>
                  <a:pt x="95509" y="10694"/>
                  <a:pt x="94974" y="10694"/>
                </a:cubicBezTo>
                <a:cubicBezTo>
                  <a:pt x="91947" y="10694"/>
                  <a:pt x="88974" y="11637"/>
                  <a:pt x="86466" y="13386"/>
                </a:cubicBezTo>
                <a:cubicBezTo>
                  <a:pt x="79475" y="18291"/>
                  <a:pt x="76236" y="26927"/>
                  <a:pt x="67380" y="26927"/>
                </a:cubicBezTo>
                <a:cubicBezTo>
                  <a:pt x="66658" y="26927"/>
                  <a:pt x="65899" y="26869"/>
                  <a:pt x="65098" y="26748"/>
                </a:cubicBezTo>
                <a:cubicBezTo>
                  <a:pt x="55802" y="25360"/>
                  <a:pt x="49307" y="15593"/>
                  <a:pt x="40060" y="15444"/>
                </a:cubicBezTo>
                <a:cubicBezTo>
                  <a:pt x="39973" y="15442"/>
                  <a:pt x="39886" y="15442"/>
                  <a:pt x="39800" y="15442"/>
                </a:cubicBezTo>
                <a:cubicBezTo>
                  <a:pt x="30208" y="15442"/>
                  <a:pt x="26822" y="23613"/>
                  <a:pt x="21195" y="30590"/>
                </a:cubicBezTo>
                <a:cubicBezTo>
                  <a:pt x="16758" y="36069"/>
                  <a:pt x="12990" y="35325"/>
                  <a:pt x="7263" y="37754"/>
                </a:cubicBezTo>
                <a:cubicBezTo>
                  <a:pt x="4859" y="38771"/>
                  <a:pt x="719" y="44225"/>
                  <a:pt x="0" y="44299"/>
                </a:cubicBezTo>
                <a:cubicBezTo>
                  <a:pt x="1215" y="46654"/>
                  <a:pt x="5553" y="48538"/>
                  <a:pt x="10189" y="49901"/>
                </a:cubicBezTo>
                <a:cubicBezTo>
                  <a:pt x="18926" y="52463"/>
                  <a:pt x="28734" y="53384"/>
                  <a:pt x="38352" y="53384"/>
                </a:cubicBezTo>
                <a:cubicBezTo>
                  <a:pt x="44370" y="53384"/>
                  <a:pt x="50314" y="53023"/>
                  <a:pt x="55876" y="52479"/>
                </a:cubicBezTo>
                <a:cubicBezTo>
                  <a:pt x="77468" y="50348"/>
                  <a:pt x="95391" y="46505"/>
                  <a:pt x="113016" y="32375"/>
                </a:cubicBezTo>
                <a:cubicBezTo>
                  <a:pt x="120106" y="26698"/>
                  <a:pt x="126725" y="19757"/>
                  <a:pt x="133120" y="13188"/>
                </a:cubicBezTo>
                <a:cubicBezTo>
                  <a:pt x="135872" y="10412"/>
                  <a:pt x="137235" y="9296"/>
                  <a:pt x="135153" y="5652"/>
                </a:cubicBezTo>
                <a:cubicBezTo>
                  <a:pt x="133090" y="2016"/>
                  <a:pt x="128487" y="1"/>
                  <a:pt x="124371" y="1"/>
                </a:cubicBezTo>
                <a:close/>
              </a:path>
            </a:pathLst>
          </a:custGeom>
          <a:solidFill>
            <a:srgbClr val="A64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2"/>
          <p:cNvSpPr/>
          <p:nvPr/>
        </p:nvSpPr>
        <p:spPr>
          <a:xfrm>
            <a:off x="53975" y="-392450"/>
            <a:ext cx="9395062" cy="1592864"/>
          </a:xfrm>
          <a:custGeom>
            <a:rect b="b" l="l" r="r" t="t"/>
            <a:pathLst>
              <a:path extrusionOk="0" h="52114" w="191922">
                <a:moveTo>
                  <a:pt x="159842" y="1"/>
                </a:moveTo>
                <a:cubicBezTo>
                  <a:pt x="154822" y="1"/>
                  <a:pt x="149707" y="739"/>
                  <a:pt x="144921" y="1190"/>
                </a:cubicBezTo>
                <a:cubicBezTo>
                  <a:pt x="134435" y="2206"/>
                  <a:pt x="124122" y="2156"/>
                  <a:pt x="113611" y="2429"/>
                </a:cubicBezTo>
                <a:cubicBezTo>
                  <a:pt x="99729" y="2826"/>
                  <a:pt x="86318" y="5082"/>
                  <a:pt x="72758" y="8453"/>
                </a:cubicBezTo>
                <a:cubicBezTo>
                  <a:pt x="66635" y="9990"/>
                  <a:pt x="60586" y="11924"/>
                  <a:pt x="54265" y="12295"/>
                </a:cubicBezTo>
                <a:cubicBezTo>
                  <a:pt x="53061" y="12372"/>
                  <a:pt x="51854" y="12405"/>
                  <a:pt x="50645" y="12405"/>
                </a:cubicBezTo>
                <a:cubicBezTo>
                  <a:pt x="44439" y="12405"/>
                  <a:pt x="38183" y="11544"/>
                  <a:pt x="31979" y="11378"/>
                </a:cubicBezTo>
                <a:cubicBezTo>
                  <a:pt x="28422" y="11280"/>
                  <a:pt x="23978" y="10842"/>
                  <a:pt x="19564" y="10842"/>
                </a:cubicBezTo>
                <a:cubicBezTo>
                  <a:pt x="15058" y="10842"/>
                  <a:pt x="10584" y="11298"/>
                  <a:pt x="7115" y="13039"/>
                </a:cubicBezTo>
                <a:cubicBezTo>
                  <a:pt x="4562" y="14328"/>
                  <a:pt x="4363" y="15518"/>
                  <a:pt x="3843" y="18567"/>
                </a:cubicBezTo>
                <a:cubicBezTo>
                  <a:pt x="2950" y="23550"/>
                  <a:pt x="1711" y="28706"/>
                  <a:pt x="1488" y="33763"/>
                </a:cubicBezTo>
                <a:cubicBezTo>
                  <a:pt x="1314" y="37283"/>
                  <a:pt x="1562" y="40977"/>
                  <a:pt x="1141" y="44448"/>
                </a:cubicBezTo>
                <a:cubicBezTo>
                  <a:pt x="868" y="46654"/>
                  <a:pt x="1" y="48711"/>
                  <a:pt x="1" y="50942"/>
                </a:cubicBezTo>
                <a:cubicBezTo>
                  <a:pt x="1" y="50298"/>
                  <a:pt x="7561" y="45935"/>
                  <a:pt x="8553" y="45042"/>
                </a:cubicBezTo>
                <a:cubicBezTo>
                  <a:pt x="11255" y="42638"/>
                  <a:pt x="13660" y="39812"/>
                  <a:pt x="16461" y="37457"/>
                </a:cubicBezTo>
                <a:cubicBezTo>
                  <a:pt x="21712" y="33008"/>
                  <a:pt x="27846" y="29322"/>
                  <a:pt x="34651" y="29322"/>
                </a:cubicBezTo>
                <a:cubicBezTo>
                  <a:pt x="34785" y="29322"/>
                  <a:pt x="34919" y="29323"/>
                  <a:pt x="35053" y="29326"/>
                </a:cubicBezTo>
                <a:cubicBezTo>
                  <a:pt x="40879" y="29450"/>
                  <a:pt x="46332" y="32276"/>
                  <a:pt x="51761" y="34606"/>
                </a:cubicBezTo>
                <a:cubicBezTo>
                  <a:pt x="56318" y="36564"/>
                  <a:pt x="60916" y="37328"/>
                  <a:pt x="65543" y="37328"/>
                </a:cubicBezTo>
                <a:cubicBezTo>
                  <a:pt x="81971" y="37328"/>
                  <a:pt x="98755" y="27697"/>
                  <a:pt x="115292" y="27697"/>
                </a:cubicBezTo>
                <a:cubicBezTo>
                  <a:pt x="115914" y="27697"/>
                  <a:pt x="116535" y="27711"/>
                  <a:pt x="117156" y="27739"/>
                </a:cubicBezTo>
                <a:cubicBezTo>
                  <a:pt x="130543" y="28359"/>
                  <a:pt x="139764" y="36688"/>
                  <a:pt x="150573" y="44200"/>
                </a:cubicBezTo>
                <a:cubicBezTo>
                  <a:pt x="160340" y="51017"/>
                  <a:pt x="169289" y="51959"/>
                  <a:pt x="180692" y="51959"/>
                </a:cubicBezTo>
                <a:cubicBezTo>
                  <a:pt x="181532" y="51959"/>
                  <a:pt x="183072" y="52113"/>
                  <a:pt x="184614" y="52113"/>
                </a:cubicBezTo>
                <a:cubicBezTo>
                  <a:pt x="186623" y="52113"/>
                  <a:pt x="188633" y="51851"/>
                  <a:pt x="189096" y="50645"/>
                </a:cubicBezTo>
                <a:cubicBezTo>
                  <a:pt x="189368" y="49678"/>
                  <a:pt x="189145" y="47075"/>
                  <a:pt x="189418" y="45166"/>
                </a:cubicBezTo>
                <a:cubicBezTo>
                  <a:pt x="190385" y="38300"/>
                  <a:pt x="191550" y="32078"/>
                  <a:pt x="191525" y="24938"/>
                </a:cubicBezTo>
                <a:cubicBezTo>
                  <a:pt x="191500" y="20625"/>
                  <a:pt x="191922" y="15295"/>
                  <a:pt x="190459" y="11155"/>
                </a:cubicBezTo>
                <a:cubicBezTo>
                  <a:pt x="189468" y="8379"/>
                  <a:pt x="189517" y="8602"/>
                  <a:pt x="186815" y="7808"/>
                </a:cubicBezTo>
                <a:cubicBezTo>
                  <a:pt x="181287" y="6222"/>
                  <a:pt x="176354" y="3718"/>
                  <a:pt x="170950" y="1735"/>
                </a:cubicBezTo>
                <a:cubicBezTo>
                  <a:pt x="167426" y="428"/>
                  <a:pt x="163661" y="1"/>
                  <a:pt x="159842" y="1"/>
                </a:cubicBezTo>
                <a:close/>
              </a:path>
            </a:pathLst>
          </a:custGeom>
          <a:solidFill>
            <a:srgbClr val="F892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 name="Google Shape;15;p2"/>
          <p:cNvGrpSpPr/>
          <p:nvPr/>
        </p:nvGrpSpPr>
        <p:grpSpPr>
          <a:xfrm>
            <a:off x="-245765" y="3920375"/>
            <a:ext cx="7961231" cy="1374250"/>
            <a:chOff x="237500" y="3612825"/>
            <a:chExt cx="5089325" cy="1374250"/>
          </a:xfrm>
        </p:grpSpPr>
        <p:sp>
          <p:nvSpPr>
            <p:cNvPr id="16" name="Google Shape;16;p2"/>
            <p:cNvSpPr/>
            <p:nvPr/>
          </p:nvSpPr>
          <p:spPr>
            <a:xfrm>
              <a:off x="237500" y="3612825"/>
              <a:ext cx="5089325" cy="1374250"/>
            </a:xfrm>
            <a:custGeom>
              <a:rect b="b" l="l" r="r" t="t"/>
              <a:pathLst>
                <a:path extrusionOk="0" h="54970" w="203573">
                  <a:moveTo>
                    <a:pt x="31351" y="1"/>
                  </a:moveTo>
                  <a:cubicBezTo>
                    <a:pt x="20988" y="1"/>
                    <a:pt x="10261" y="2772"/>
                    <a:pt x="0" y="5211"/>
                  </a:cubicBezTo>
                  <a:cubicBezTo>
                    <a:pt x="1438" y="10839"/>
                    <a:pt x="2330" y="11210"/>
                    <a:pt x="2058" y="19019"/>
                  </a:cubicBezTo>
                  <a:cubicBezTo>
                    <a:pt x="1760" y="27423"/>
                    <a:pt x="1314" y="37140"/>
                    <a:pt x="2306" y="45519"/>
                  </a:cubicBezTo>
                  <a:cubicBezTo>
                    <a:pt x="3049" y="51717"/>
                    <a:pt x="1388" y="50651"/>
                    <a:pt x="9346" y="52064"/>
                  </a:cubicBezTo>
                  <a:cubicBezTo>
                    <a:pt x="22073" y="54298"/>
                    <a:pt x="35149" y="54969"/>
                    <a:pt x="48311" y="54969"/>
                  </a:cubicBezTo>
                  <a:cubicBezTo>
                    <a:pt x="68106" y="54969"/>
                    <a:pt x="88098" y="53452"/>
                    <a:pt x="107400" y="53452"/>
                  </a:cubicBezTo>
                  <a:cubicBezTo>
                    <a:pt x="107586" y="53452"/>
                    <a:pt x="107773" y="53452"/>
                    <a:pt x="107959" y="53452"/>
                  </a:cubicBezTo>
                  <a:cubicBezTo>
                    <a:pt x="120529" y="53488"/>
                    <a:pt x="132939" y="53826"/>
                    <a:pt x="145323" y="53826"/>
                  </a:cubicBezTo>
                  <a:cubicBezTo>
                    <a:pt x="158755" y="53826"/>
                    <a:pt x="172157" y="53428"/>
                    <a:pt x="185699" y="51816"/>
                  </a:cubicBezTo>
                  <a:cubicBezTo>
                    <a:pt x="193359" y="50899"/>
                    <a:pt x="198367" y="52113"/>
                    <a:pt x="201118" y="44701"/>
                  </a:cubicBezTo>
                  <a:cubicBezTo>
                    <a:pt x="203573" y="38157"/>
                    <a:pt x="202408" y="30274"/>
                    <a:pt x="201961" y="23531"/>
                  </a:cubicBezTo>
                  <a:cubicBezTo>
                    <a:pt x="201639" y="19094"/>
                    <a:pt x="202705" y="10839"/>
                    <a:pt x="199978" y="6922"/>
                  </a:cubicBezTo>
                  <a:cubicBezTo>
                    <a:pt x="198652" y="4990"/>
                    <a:pt x="197564" y="4276"/>
                    <a:pt x="196401" y="4276"/>
                  </a:cubicBezTo>
                  <a:cubicBezTo>
                    <a:pt x="195042" y="4276"/>
                    <a:pt x="193582" y="5252"/>
                    <a:pt x="191525" y="6401"/>
                  </a:cubicBezTo>
                  <a:cubicBezTo>
                    <a:pt x="184385" y="10392"/>
                    <a:pt x="178932" y="16069"/>
                    <a:pt x="170280" y="17284"/>
                  </a:cubicBezTo>
                  <a:cubicBezTo>
                    <a:pt x="168533" y="17527"/>
                    <a:pt x="166811" y="17636"/>
                    <a:pt x="165109" y="17636"/>
                  </a:cubicBezTo>
                  <a:cubicBezTo>
                    <a:pt x="150965" y="17636"/>
                    <a:pt x="138271" y="10128"/>
                    <a:pt x="124637" y="10128"/>
                  </a:cubicBezTo>
                  <a:cubicBezTo>
                    <a:pt x="120368" y="10128"/>
                    <a:pt x="116006" y="10864"/>
                    <a:pt x="111479" y="12797"/>
                  </a:cubicBezTo>
                  <a:cubicBezTo>
                    <a:pt x="102294" y="16743"/>
                    <a:pt x="92606" y="19855"/>
                    <a:pt x="83294" y="19855"/>
                  </a:cubicBezTo>
                  <a:cubicBezTo>
                    <a:pt x="74938" y="19855"/>
                    <a:pt x="66885" y="17349"/>
                    <a:pt x="59768" y="10690"/>
                  </a:cubicBezTo>
                  <a:cubicBezTo>
                    <a:pt x="51144" y="2616"/>
                    <a:pt x="41419" y="1"/>
                    <a:pt x="31351" y="1"/>
                  </a:cubicBezTo>
                  <a:close/>
                </a:path>
              </a:pathLst>
            </a:custGeom>
            <a:solidFill>
              <a:srgbClr val="AFE0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a:off x="1113175" y="4126050"/>
              <a:ext cx="48375" cy="93800"/>
            </a:xfrm>
            <a:custGeom>
              <a:rect b="b" l="l" r="r" t="t"/>
              <a:pathLst>
                <a:path extrusionOk="0" h="3752" w="1935">
                  <a:moveTo>
                    <a:pt x="992" y="1"/>
                  </a:moveTo>
                  <a:cubicBezTo>
                    <a:pt x="827" y="1"/>
                    <a:pt x="665" y="57"/>
                    <a:pt x="546" y="176"/>
                  </a:cubicBezTo>
                  <a:cubicBezTo>
                    <a:pt x="1" y="597"/>
                    <a:pt x="174" y="1366"/>
                    <a:pt x="224" y="1961"/>
                  </a:cubicBezTo>
                  <a:cubicBezTo>
                    <a:pt x="298" y="2506"/>
                    <a:pt x="298" y="3225"/>
                    <a:pt x="745" y="3622"/>
                  </a:cubicBezTo>
                  <a:cubicBezTo>
                    <a:pt x="844" y="3708"/>
                    <a:pt x="968" y="3752"/>
                    <a:pt x="1092" y="3752"/>
                  </a:cubicBezTo>
                  <a:cubicBezTo>
                    <a:pt x="1216" y="3752"/>
                    <a:pt x="1340" y="3708"/>
                    <a:pt x="1439" y="3622"/>
                  </a:cubicBezTo>
                  <a:cubicBezTo>
                    <a:pt x="1885" y="3175"/>
                    <a:pt x="1835" y="2457"/>
                    <a:pt x="1860" y="1862"/>
                  </a:cubicBezTo>
                  <a:cubicBezTo>
                    <a:pt x="1885" y="1192"/>
                    <a:pt x="1935" y="473"/>
                    <a:pt x="1315" y="77"/>
                  </a:cubicBezTo>
                  <a:cubicBezTo>
                    <a:pt x="1215" y="27"/>
                    <a:pt x="1103" y="1"/>
                    <a:pt x="9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1279900" y="4126050"/>
              <a:ext cx="47750" cy="93800"/>
            </a:xfrm>
            <a:custGeom>
              <a:rect b="b" l="l" r="r" t="t"/>
              <a:pathLst>
                <a:path extrusionOk="0" h="3752" w="1910">
                  <a:moveTo>
                    <a:pt x="966" y="1"/>
                  </a:moveTo>
                  <a:cubicBezTo>
                    <a:pt x="802" y="1"/>
                    <a:pt x="639" y="57"/>
                    <a:pt x="521" y="176"/>
                  </a:cubicBezTo>
                  <a:cubicBezTo>
                    <a:pt x="0" y="597"/>
                    <a:pt x="149" y="1366"/>
                    <a:pt x="223" y="1961"/>
                  </a:cubicBezTo>
                  <a:cubicBezTo>
                    <a:pt x="273" y="2506"/>
                    <a:pt x="273" y="3225"/>
                    <a:pt x="744" y="3622"/>
                  </a:cubicBezTo>
                  <a:cubicBezTo>
                    <a:pt x="831" y="3708"/>
                    <a:pt x="955" y="3752"/>
                    <a:pt x="1079" y="3752"/>
                  </a:cubicBezTo>
                  <a:cubicBezTo>
                    <a:pt x="1203" y="3752"/>
                    <a:pt x="1327" y="3708"/>
                    <a:pt x="1413" y="3622"/>
                  </a:cubicBezTo>
                  <a:cubicBezTo>
                    <a:pt x="1860" y="3175"/>
                    <a:pt x="1835" y="2457"/>
                    <a:pt x="1835" y="1862"/>
                  </a:cubicBezTo>
                  <a:cubicBezTo>
                    <a:pt x="1860" y="1192"/>
                    <a:pt x="1909" y="473"/>
                    <a:pt x="1289" y="77"/>
                  </a:cubicBezTo>
                  <a:cubicBezTo>
                    <a:pt x="1189" y="27"/>
                    <a:pt x="1077" y="1"/>
                    <a:pt x="9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1481300" y="4126050"/>
              <a:ext cx="47750" cy="93800"/>
            </a:xfrm>
            <a:custGeom>
              <a:rect b="b" l="l" r="r" t="t"/>
              <a:pathLst>
                <a:path extrusionOk="0" h="3752" w="1910">
                  <a:moveTo>
                    <a:pt x="967" y="1"/>
                  </a:moveTo>
                  <a:cubicBezTo>
                    <a:pt x="802" y="1"/>
                    <a:pt x="640" y="57"/>
                    <a:pt x="522" y="176"/>
                  </a:cubicBezTo>
                  <a:cubicBezTo>
                    <a:pt x="1" y="597"/>
                    <a:pt x="150" y="1366"/>
                    <a:pt x="224" y="1961"/>
                  </a:cubicBezTo>
                  <a:cubicBezTo>
                    <a:pt x="274" y="2506"/>
                    <a:pt x="274" y="3225"/>
                    <a:pt x="745" y="3622"/>
                  </a:cubicBezTo>
                  <a:cubicBezTo>
                    <a:pt x="831" y="3708"/>
                    <a:pt x="955" y="3752"/>
                    <a:pt x="1079" y="3752"/>
                  </a:cubicBezTo>
                  <a:cubicBezTo>
                    <a:pt x="1203" y="3752"/>
                    <a:pt x="1327" y="3708"/>
                    <a:pt x="1414" y="3622"/>
                  </a:cubicBezTo>
                  <a:cubicBezTo>
                    <a:pt x="1860" y="3175"/>
                    <a:pt x="1835" y="2457"/>
                    <a:pt x="1835" y="1862"/>
                  </a:cubicBezTo>
                  <a:cubicBezTo>
                    <a:pt x="1860" y="1192"/>
                    <a:pt x="1910" y="473"/>
                    <a:pt x="1290" y="77"/>
                  </a:cubicBezTo>
                  <a:cubicBezTo>
                    <a:pt x="1190" y="27"/>
                    <a:pt x="1078" y="1"/>
                    <a:pt x="9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a:off x="1682725" y="4126050"/>
              <a:ext cx="47750" cy="93800"/>
            </a:xfrm>
            <a:custGeom>
              <a:rect b="b" l="l" r="r" t="t"/>
              <a:pathLst>
                <a:path extrusionOk="0" h="3752" w="1910">
                  <a:moveTo>
                    <a:pt x="967" y="1"/>
                  </a:moveTo>
                  <a:cubicBezTo>
                    <a:pt x="802" y="1"/>
                    <a:pt x="640" y="57"/>
                    <a:pt x="521" y="176"/>
                  </a:cubicBezTo>
                  <a:cubicBezTo>
                    <a:pt x="1" y="597"/>
                    <a:pt x="149" y="1366"/>
                    <a:pt x="224" y="1961"/>
                  </a:cubicBezTo>
                  <a:cubicBezTo>
                    <a:pt x="273" y="2506"/>
                    <a:pt x="273" y="3225"/>
                    <a:pt x="744" y="3622"/>
                  </a:cubicBezTo>
                  <a:cubicBezTo>
                    <a:pt x="831" y="3708"/>
                    <a:pt x="955" y="3752"/>
                    <a:pt x="1079" y="3752"/>
                  </a:cubicBezTo>
                  <a:cubicBezTo>
                    <a:pt x="1203" y="3752"/>
                    <a:pt x="1327" y="3708"/>
                    <a:pt x="1414" y="3622"/>
                  </a:cubicBezTo>
                  <a:cubicBezTo>
                    <a:pt x="1860" y="3175"/>
                    <a:pt x="1835" y="2457"/>
                    <a:pt x="1835" y="1862"/>
                  </a:cubicBezTo>
                  <a:cubicBezTo>
                    <a:pt x="1860" y="1192"/>
                    <a:pt x="1909" y="473"/>
                    <a:pt x="1290" y="77"/>
                  </a:cubicBezTo>
                  <a:cubicBezTo>
                    <a:pt x="1190" y="27"/>
                    <a:pt x="1078" y="1"/>
                    <a:pt x="9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a:off x="1884150" y="4126050"/>
              <a:ext cx="47750" cy="93800"/>
            </a:xfrm>
            <a:custGeom>
              <a:rect b="b" l="l" r="r" t="t"/>
              <a:pathLst>
                <a:path extrusionOk="0" h="3752" w="1910">
                  <a:moveTo>
                    <a:pt x="966" y="1"/>
                  </a:moveTo>
                  <a:cubicBezTo>
                    <a:pt x="802" y="1"/>
                    <a:pt x="639" y="57"/>
                    <a:pt x="521" y="176"/>
                  </a:cubicBezTo>
                  <a:cubicBezTo>
                    <a:pt x="0" y="597"/>
                    <a:pt x="149" y="1366"/>
                    <a:pt x="223" y="1961"/>
                  </a:cubicBezTo>
                  <a:cubicBezTo>
                    <a:pt x="273" y="2506"/>
                    <a:pt x="273" y="3225"/>
                    <a:pt x="744" y="3622"/>
                  </a:cubicBezTo>
                  <a:cubicBezTo>
                    <a:pt x="831" y="3708"/>
                    <a:pt x="955" y="3752"/>
                    <a:pt x="1079" y="3752"/>
                  </a:cubicBezTo>
                  <a:cubicBezTo>
                    <a:pt x="1203" y="3752"/>
                    <a:pt x="1326" y="3708"/>
                    <a:pt x="1413" y="3622"/>
                  </a:cubicBezTo>
                  <a:cubicBezTo>
                    <a:pt x="1859" y="3175"/>
                    <a:pt x="1835" y="2457"/>
                    <a:pt x="1835" y="1862"/>
                  </a:cubicBezTo>
                  <a:cubicBezTo>
                    <a:pt x="1859" y="1192"/>
                    <a:pt x="1909" y="473"/>
                    <a:pt x="1289" y="77"/>
                  </a:cubicBezTo>
                  <a:cubicBezTo>
                    <a:pt x="1189" y="27"/>
                    <a:pt x="1077" y="1"/>
                    <a:pt x="9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a:off x="2075025" y="4126050"/>
              <a:ext cx="48375" cy="93800"/>
            </a:xfrm>
            <a:custGeom>
              <a:rect b="b" l="l" r="r" t="t"/>
              <a:pathLst>
                <a:path extrusionOk="0" h="3752" w="1935">
                  <a:moveTo>
                    <a:pt x="991" y="1"/>
                  </a:moveTo>
                  <a:cubicBezTo>
                    <a:pt x="827" y="1"/>
                    <a:pt x="664" y="57"/>
                    <a:pt x="546" y="176"/>
                  </a:cubicBezTo>
                  <a:cubicBezTo>
                    <a:pt x="0" y="597"/>
                    <a:pt x="174" y="1366"/>
                    <a:pt x="224" y="1961"/>
                  </a:cubicBezTo>
                  <a:cubicBezTo>
                    <a:pt x="298" y="2506"/>
                    <a:pt x="298" y="3225"/>
                    <a:pt x="744" y="3622"/>
                  </a:cubicBezTo>
                  <a:cubicBezTo>
                    <a:pt x="843" y="3708"/>
                    <a:pt x="967" y="3752"/>
                    <a:pt x="1091" y="3752"/>
                  </a:cubicBezTo>
                  <a:cubicBezTo>
                    <a:pt x="1215" y="3752"/>
                    <a:pt x="1339" y="3708"/>
                    <a:pt x="1438" y="3622"/>
                  </a:cubicBezTo>
                  <a:cubicBezTo>
                    <a:pt x="1884" y="3175"/>
                    <a:pt x="1835" y="2457"/>
                    <a:pt x="1860" y="1862"/>
                  </a:cubicBezTo>
                  <a:cubicBezTo>
                    <a:pt x="1884" y="1192"/>
                    <a:pt x="1934" y="473"/>
                    <a:pt x="1314" y="77"/>
                  </a:cubicBezTo>
                  <a:cubicBezTo>
                    <a:pt x="1214" y="27"/>
                    <a:pt x="1102" y="1"/>
                    <a:pt x="9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2"/>
            <p:cNvSpPr/>
            <p:nvPr/>
          </p:nvSpPr>
          <p:spPr>
            <a:xfrm>
              <a:off x="968175" y="4125475"/>
              <a:ext cx="53925" cy="100725"/>
            </a:xfrm>
            <a:custGeom>
              <a:rect b="b" l="l" r="r" t="t"/>
              <a:pathLst>
                <a:path extrusionOk="0" h="4029" w="2157">
                  <a:moveTo>
                    <a:pt x="1079" y="1"/>
                  </a:moveTo>
                  <a:cubicBezTo>
                    <a:pt x="824" y="1"/>
                    <a:pt x="570" y="124"/>
                    <a:pt x="422" y="372"/>
                  </a:cubicBezTo>
                  <a:cubicBezTo>
                    <a:pt x="0" y="1265"/>
                    <a:pt x="124" y="2232"/>
                    <a:pt x="174" y="3174"/>
                  </a:cubicBezTo>
                  <a:cubicBezTo>
                    <a:pt x="211" y="3744"/>
                    <a:pt x="645" y="4029"/>
                    <a:pt x="1079" y="4029"/>
                  </a:cubicBezTo>
                  <a:cubicBezTo>
                    <a:pt x="1512" y="4029"/>
                    <a:pt x="1946" y="3744"/>
                    <a:pt x="1983" y="3174"/>
                  </a:cubicBezTo>
                  <a:cubicBezTo>
                    <a:pt x="2033" y="2232"/>
                    <a:pt x="2157" y="1265"/>
                    <a:pt x="1735" y="372"/>
                  </a:cubicBezTo>
                  <a:cubicBezTo>
                    <a:pt x="1587" y="124"/>
                    <a:pt x="1333" y="1"/>
                    <a:pt x="10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2"/>
            <p:cNvSpPr/>
            <p:nvPr/>
          </p:nvSpPr>
          <p:spPr>
            <a:xfrm>
              <a:off x="802700" y="4127075"/>
              <a:ext cx="48350" cy="97275"/>
            </a:xfrm>
            <a:custGeom>
              <a:rect b="b" l="l" r="r" t="t"/>
              <a:pathLst>
                <a:path extrusionOk="0" h="3891" w="1934">
                  <a:moveTo>
                    <a:pt x="868" y="0"/>
                  </a:moveTo>
                  <a:cubicBezTo>
                    <a:pt x="526" y="0"/>
                    <a:pt x="186" y="204"/>
                    <a:pt x="75" y="581"/>
                  </a:cubicBezTo>
                  <a:cubicBezTo>
                    <a:pt x="0" y="1126"/>
                    <a:pt x="0" y="1672"/>
                    <a:pt x="100" y="2192"/>
                  </a:cubicBezTo>
                  <a:cubicBezTo>
                    <a:pt x="124" y="2738"/>
                    <a:pt x="124" y="3258"/>
                    <a:pt x="496" y="3705"/>
                  </a:cubicBezTo>
                  <a:cubicBezTo>
                    <a:pt x="620" y="3829"/>
                    <a:pt x="787" y="3890"/>
                    <a:pt x="958" y="3890"/>
                  </a:cubicBezTo>
                  <a:cubicBezTo>
                    <a:pt x="1128" y="3890"/>
                    <a:pt x="1302" y="3829"/>
                    <a:pt x="1438" y="3705"/>
                  </a:cubicBezTo>
                  <a:cubicBezTo>
                    <a:pt x="1860" y="3308"/>
                    <a:pt x="1884" y="2639"/>
                    <a:pt x="1884" y="2093"/>
                  </a:cubicBezTo>
                  <a:cubicBezTo>
                    <a:pt x="1934" y="1523"/>
                    <a:pt x="1810" y="928"/>
                    <a:pt x="1562" y="383"/>
                  </a:cubicBezTo>
                  <a:cubicBezTo>
                    <a:pt x="1400" y="123"/>
                    <a:pt x="1133" y="0"/>
                    <a:pt x="8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2"/>
            <p:cNvSpPr/>
            <p:nvPr/>
          </p:nvSpPr>
          <p:spPr>
            <a:xfrm>
              <a:off x="650250" y="4122225"/>
              <a:ext cx="44025" cy="95150"/>
            </a:xfrm>
            <a:custGeom>
              <a:rect b="b" l="l" r="r" t="t"/>
              <a:pathLst>
                <a:path extrusionOk="0" h="3806" w="1761">
                  <a:moveTo>
                    <a:pt x="843" y="0"/>
                  </a:moveTo>
                  <a:cubicBezTo>
                    <a:pt x="651" y="0"/>
                    <a:pt x="459" y="93"/>
                    <a:pt x="347" y="279"/>
                  </a:cubicBezTo>
                  <a:cubicBezTo>
                    <a:pt x="99" y="849"/>
                    <a:pt x="0" y="1469"/>
                    <a:pt x="124" y="2064"/>
                  </a:cubicBezTo>
                  <a:cubicBezTo>
                    <a:pt x="198" y="2585"/>
                    <a:pt x="198" y="3304"/>
                    <a:pt x="645" y="3675"/>
                  </a:cubicBezTo>
                  <a:cubicBezTo>
                    <a:pt x="744" y="3762"/>
                    <a:pt x="868" y="3806"/>
                    <a:pt x="992" y="3806"/>
                  </a:cubicBezTo>
                  <a:cubicBezTo>
                    <a:pt x="1116" y="3806"/>
                    <a:pt x="1240" y="3762"/>
                    <a:pt x="1339" y="3675"/>
                  </a:cubicBezTo>
                  <a:cubicBezTo>
                    <a:pt x="1760" y="3254"/>
                    <a:pt x="1735" y="2610"/>
                    <a:pt x="1735" y="2064"/>
                  </a:cubicBezTo>
                  <a:cubicBezTo>
                    <a:pt x="1735" y="1444"/>
                    <a:pt x="1711" y="825"/>
                    <a:pt x="1339" y="279"/>
                  </a:cubicBezTo>
                  <a:cubicBezTo>
                    <a:pt x="1227" y="93"/>
                    <a:pt x="1035" y="0"/>
                    <a:pt x="8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2"/>
            <p:cNvSpPr/>
            <p:nvPr/>
          </p:nvSpPr>
          <p:spPr>
            <a:xfrm>
              <a:off x="1044400" y="3942275"/>
              <a:ext cx="42150" cy="104250"/>
            </a:xfrm>
            <a:custGeom>
              <a:rect b="b" l="l" r="r" t="t"/>
              <a:pathLst>
                <a:path extrusionOk="0" h="4170" w="1686">
                  <a:moveTo>
                    <a:pt x="793" y="0"/>
                  </a:moveTo>
                  <a:cubicBezTo>
                    <a:pt x="423" y="0"/>
                    <a:pt x="62" y="242"/>
                    <a:pt x="50" y="735"/>
                  </a:cubicBezTo>
                  <a:cubicBezTo>
                    <a:pt x="50" y="1701"/>
                    <a:pt x="0" y="2792"/>
                    <a:pt x="298" y="3734"/>
                  </a:cubicBezTo>
                  <a:cubicBezTo>
                    <a:pt x="385" y="4045"/>
                    <a:pt x="607" y="4170"/>
                    <a:pt x="839" y="4170"/>
                  </a:cubicBezTo>
                  <a:cubicBezTo>
                    <a:pt x="1198" y="4170"/>
                    <a:pt x="1582" y="3872"/>
                    <a:pt x="1537" y="3511"/>
                  </a:cubicBezTo>
                  <a:cubicBezTo>
                    <a:pt x="1661" y="2594"/>
                    <a:pt x="1686" y="1652"/>
                    <a:pt x="1587" y="735"/>
                  </a:cubicBezTo>
                  <a:cubicBezTo>
                    <a:pt x="1549" y="248"/>
                    <a:pt x="1167" y="0"/>
                    <a:pt x="7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2"/>
            <p:cNvSpPr/>
            <p:nvPr/>
          </p:nvSpPr>
          <p:spPr>
            <a:xfrm>
              <a:off x="1216075" y="3942275"/>
              <a:ext cx="41525" cy="104250"/>
            </a:xfrm>
            <a:custGeom>
              <a:rect b="b" l="l" r="r" t="t"/>
              <a:pathLst>
                <a:path extrusionOk="0" h="4170" w="1661">
                  <a:moveTo>
                    <a:pt x="780" y="0"/>
                  </a:moveTo>
                  <a:cubicBezTo>
                    <a:pt x="411" y="0"/>
                    <a:pt x="50" y="242"/>
                    <a:pt x="50" y="735"/>
                  </a:cubicBezTo>
                  <a:cubicBezTo>
                    <a:pt x="25" y="1701"/>
                    <a:pt x="0" y="2792"/>
                    <a:pt x="273" y="3734"/>
                  </a:cubicBezTo>
                  <a:cubicBezTo>
                    <a:pt x="370" y="4045"/>
                    <a:pt x="593" y="4170"/>
                    <a:pt x="824" y="4170"/>
                  </a:cubicBezTo>
                  <a:cubicBezTo>
                    <a:pt x="1182" y="4170"/>
                    <a:pt x="1557" y="3872"/>
                    <a:pt x="1512" y="3511"/>
                  </a:cubicBezTo>
                  <a:cubicBezTo>
                    <a:pt x="1636" y="2594"/>
                    <a:pt x="1661" y="1652"/>
                    <a:pt x="1562" y="735"/>
                  </a:cubicBezTo>
                  <a:cubicBezTo>
                    <a:pt x="1537" y="248"/>
                    <a:pt x="1154" y="0"/>
                    <a:pt x="7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2"/>
            <p:cNvSpPr/>
            <p:nvPr/>
          </p:nvSpPr>
          <p:spPr>
            <a:xfrm>
              <a:off x="1387100" y="3942275"/>
              <a:ext cx="41550" cy="104250"/>
            </a:xfrm>
            <a:custGeom>
              <a:rect b="b" l="l" r="r" t="t"/>
              <a:pathLst>
                <a:path extrusionOk="0" h="4170" w="1662">
                  <a:moveTo>
                    <a:pt x="781" y="0"/>
                  </a:moveTo>
                  <a:cubicBezTo>
                    <a:pt x="412" y="0"/>
                    <a:pt x="51" y="242"/>
                    <a:pt x="51" y="735"/>
                  </a:cubicBezTo>
                  <a:cubicBezTo>
                    <a:pt x="26" y="1701"/>
                    <a:pt x="1" y="2792"/>
                    <a:pt x="274" y="3734"/>
                  </a:cubicBezTo>
                  <a:cubicBezTo>
                    <a:pt x="371" y="4045"/>
                    <a:pt x="594" y="4170"/>
                    <a:pt x="825" y="4170"/>
                  </a:cubicBezTo>
                  <a:cubicBezTo>
                    <a:pt x="1183" y="4170"/>
                    <a:pt x="1558" y="3872"/>
                    <a:pt x="1513" y="3511"/>
                  </a:cubicBezTo>
                  <a:cubicBezTo>
                    <a:pt x="1637" y="2594"/>
                    <a:pt x="1662" y="1652"/>
                    <a:pt x="1563" y="735"/>
                  </a:cubicBezTo>
                  <a:cubicBezTo>
                    <a:pt x="1538" y="248"/>
                    <a:pt x="1155" y="0"/>
                    <a:pt x="7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2"/>
            <p:cNvSpPr/>
            <p:nvPr/>
          </p:nvSpPr>
          <p:spPr>
            <a:xfrm>
              <a:off x="1588525" y="3942275"/>
              <a:ext cx="41550" cy="104250"/>
            </a:xfrm>
            <a:custGeom>
              <a:rect b="b" l="l" r="r" t="t"/>
              <a:pathLst>
                <a:path extrusionOk="0" h="4170" w="1662">
                  <a:moveTo>
                    <a:pt x="781" y="0"/>
                  </a:moveTo>
                  <a:cubicBezTo>
                    <a:pt x="411" y="0"/>
                    <a:pt x="50" y="242"/>
                    <a:pt x="50" y="735"/>
                  </a:cubicBezTo>
                  <a:cubicBezTo>
                    <a:pt x="25" y="1701"/>
                    <a:pt x="1" y="2792"/>
                    <a:pt x="273" y="3734"/>
                  </a:cubicBezTo>
                  <a:cubicBezTo>
                    <a:pt x="371" y="4045"/>
                    <a:pt x="594" y="4170"/>
                    <a:pt x="825" y="4170"/>
                  </a:cubicBezTo>
                  <a:cubicBezTo>
                    <a:pt x="1182" y="4170"/>
                    <a:pt x="1558" y="3872"/>
                    <a:pt x="1513" y="3511"/>
                  </a:cubicBezTo>
                  <a:cubicBezTo>
                    <a:pt x="1637" y="2594"/>
                    <a:pt x="1661" y="1652"/>
                    <a:pt x="1562" y="735"/>
                  </a:cubicBezTo>
                  <a:cubicBezTo>
                    <a:pt x="1537" y="248"/>
                    <a:pt x="1155" y="0"/>
                    <a:pt x="7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2"/>
            <p:cNvSpPr/>
            <p:nvPr/>
          </p:nvSpPr>
          <p:spPr>
            <a:xfrm>
              <a:off x="866525" y="3939475"/>
              <a:ext cx="46500" cy="108250"/>
            </a:xfrm>
            <a:custGeom>
              <a:rect b="b" l="l" r="r" t="t"/>
              <a:pathLst>
                <a:path extrusionOk="0" h="4330" w="1860">
                  <a:moveTo>
                    <a:pt x="948" y="1"/>
                  </a:moveTo>
                  <a:cubicBezTo>
                    <a:pt x="614" y="1"/>
                    <a:pt x="274" y="187"/>
                    <a:pt x="199" y="549"/>
                  </a:cubicBezTo>
                  <a:cubicBezTo>
                    <a:pt x="1" y="1640"/>
                    <a:pt x="25" y="2755"/>
                    <a:pt x="298" y="3846"/>
                  </a:cubicBezTo>
                  <a:cubicBezTo>
                    <a:pt x="397" y="4168"/>
                    <a:pt x="670" y="4329"/>
                    <a:pt x="943" y="4329"/>
                  </a:cubicBezTo>
                  <a:cubicBezTo>
                    <a:pt x="1215" y="4329"/>
                    <a:pt x="1488" y="4168"/>
                    <a:pt x="1587" y="3846"/>
                  </a:cubicBezTo>
                  <a:cubicBezTo>
                    <a:pt x="1835" y="2755"/>
                    <a:pt x="1860" y="1640"/>
                    <a:pt x="1662" y="549"/>
                  </a:cubicBezTo>
                  <a:cubicBezTo>
                    <a:pt x="1600" y="180"/>
                    <a:pt x="1277" y="1"/>
                    <a:pt x="9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2"/>
            <p:cNvSpPr/>
            <p:nvPr/>
          </p:nvSpPr>
          <p:spPr>
            <a:xfrm>
              <a:off x="795875" y="3788500"/>
              <a:ext cx="47125" cy="108000"/>
            </a:xfrm>
            <a:custGeom>
              <a:rect b="b" l="l" r="r" t="t"/>
              <a:pathLst>
                <a:path extrusionOk="0" h="4320" w="1885">
                  <a:moveTo>
                    <a:pt x="946" y="0"/>
                  </a:moveTo>
                  <a:cubicBezTo>
                    <a:pt x="614" y="0"/>
                    <a:pt x="286" y="180"/>
                    <a:pt x="224" y="539"/>
                  </a:cubicBezTo>
                  <a:cubicBezTo>
                    <a:pt x="1" y="1630"/>
                    <a:pt x="50" y="2770"/>
                    <a:pt x="298" y="3836"/>
                  </a:cubicBezTo>
                  <a:cubicBezTo>
                    <a:pt x="397" y="4159"/>
                    <a:pt x="670" y="4320"/>
                    <a:pt x="943" y="4320"/>
                  </a:cubicBezTo>
                  <a:cubicBezTo>
                    <a:pt x="1215" y="4320"/>
                    <a:pt x="1488" y="4159"/>
                    <a:pt x="1587" y="3836"/>
                  </a:cubicBezTo>
                  <a:cubicBezTo>
                    <a:pt x="1835" y="2770"/>
                    <a:pt x="1885" y="1630"/>
                    <a:pt x="1686" y="539"/>
                  </a:cubicBezTo>
                  <a:cubicBezTo>
                    <a:pt x="1612" y="180"/>
                    <a:pt x="1277" y="0"/>
                    <a:pt x="9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2"/>
            <p:cNvSpPr/>
            <p:nvPr/>
          </p:nvSpPr>
          <p:spPr>
            <a:xfrm>
              <a:off x="1128675" y="3788500"/>
              <a:ext cx="46500" cy="108000"/>
            </a:xfrm>
            <a:custGeom>
              <a:rect b="b" l="l" r="r" t="t"/>
              <a:pathLst>
                <a:path extrusionOk="0" h="4320" w="1860">
                  <a:moveTo>
                    <a:pt x="921" y="0"/>
                  </a:moveTo>
                  <a:cubicBezTo>
                    <a:pt x="589" y="0"/>
                    <a:pt x="261" y="180"/>
                    <a:pt x="199" y="539"/>
                  </a:cubicBezTo>
                  <a:cubicBezTo>
                    <a:pt x="1" y="1630"/>
                    <a:pt x="25" y="2770"/>
                    <a:pt x="273" y="3836"/>
                  </a:cubicBezTo>
                  <a:cubicBezTo>
                    <a:pt x="373" y="4159"/>
                    <a:pt x="645" y="4320"/>
                    <a:pt x="918" y="4320"/>
                  </a:cubicBezTo>
                  <a:cubicBezTo>
                    <a:pt x="1191" y="4320"/>
                    <a:pt x="1463" y="4159"/>
                    <a:pt x="1562" y="3836"/>
                  </a:cubicBezTo>
                  <a:cubicBezTo>
                    <a:pt x="1835" y="2770"/>
                    <a:pt x="1860" y="1630"/>
                    <a:pt x="1662" y="539"/>
                  </a:cubicBezTo>
                  <a:cubicBezTo>
                    <a:pt x="1587" y="180"/>
                    <a:pt x="1253" y="0"/>
                    <a:pt x="9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2"/>
            <p:cNvSpPr/>
            <p:nvPr/>
          </p:nvSpPr>
          <p:spPr>
            <a:xfrm>
              <a:off x="704775" y="3945400"/>
              <a:ext cx="42800" cy="93025"/>
            </a:xfrm>
            <a:custGeom>
              <a:rect b="b" l="l" r="r" t="t"/>
              <a:pathLst>
                <a:path extrusionOk="0" h="3721" w="1712">
                  <a:moveTo>
                    <a:pt x="938" y="0"/>
                  </a:moveTo>
                  <a:cubicBezTo>
                    <a:pt x="568" y="0"/>
                    <a:pt x="153" y="281"/>
                    <a:pt x="125" y="709"/>
                  </a:cubicBezTo>
                  <a:cubicBezTo>
                    <a:pt x="1" y="1576"/>
                    <a:pt x="100" y="2469"/>
                    <a:pt x="348" y="3312"/>
                  </a:cubicBezTo>
                  <a:cubicBezTo>
                    <a:pt x="434" y="3584"/>
                    <a:pt x="676" y="3721"/>
                    <a:pt x="918" y="3721"/>
                  </a:cubicBezTo>
                  <a:cubicBezTo>
                    <a:pt x="1160" y="3721"/>
                    <a:pt x="1401" y="3584"/>
                    <a:pt x="1488" y="3312"/>
                  </a:cubicBezTo>
                  <a:cubicBezTo>
                    <a:pt x="1686" y="2394"/>
                    <a:pt x="1711" y="1428"/>
                    <a:pt x="1513" y="510"/>
                  </a:cubicBezTo>
                  <a:cubicBezTo>
                    <a:pt x="1460" y="153"/>
                    <a:pt x="1211" y="0"/>
                    <a:pt x="9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2"/>
            <p:cNvSpPr/>
            <p:nvPr/>
          </p:nvSpPr>
          <p:spPr>
            <a:xfrm>
              <a:off x="619250" y="3824550"/>
              <a:ext cx="42800" cy="92875"/>
            </a:xfrm>
            <a:custGeom>
              <a:rect b="b" l="l" r="r" t="t"/>
              <a:pathLst>
                <a:path extrusionOk="0" h="3715" w="1712">
                  <a:moveTo>
                    <a:pt x="938" y="0"/>
                  </a:moveTo>
                  <a:cubicBezTo>
                    <a:pt x="568" y="0"/>
                    <a:pt x="153" y="281"/>
                    <a:pt x="125" y="709"/>
                  </a:cubicBezTo>
                  <a:cubicBezTo>
                    <a:pt x="1" y="1576"/>
                    <a:pt x="100" y="2469"/>
                    <a:pt x="348" y="3287"/>
                  </a:cubicBezTo>
                  <a:cubicBezTo>
                    <a:pt x="434" y="3572"/>
                    <a:pt x="676" y="3714"/>
                    <a:pt x="918" y="3714"/>
                  </a:cubicBezTo>
                  <a:cubicBezTo>
                    <a:pt x="1160" y="3714"/>
                    <a:pt x="1401" y="3572"/>
                    <a:pt x="1488" y="3287"/>
                  </a:cubicBezTo>
                  <a:cubicBezTo>
                    <a:pt x="1686" y="2394"/>
                    <a:pt x="1711" y="1428"/>
                    <a:pt x="1513" y="510"/>
                  </a:cubicBezTo>
                  <a:cubicBezTo>
                    <a:pt x="1460" y="153"/>
                    <a:pt x="1211" y="0"/>
                    <a:pt x="9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 name="Google Shape;35;p2"/>
          <p:cNvGrpSpPr/>
          <p:nvPr/>
        </p:nvGrpSpPr>
        <p:grpSpPr>
          <a:xfrm>
            <a:off x="6767913" y="1861776"/>
            <a:ext cx="2966487" cy="3722767"/>
            <a:chOff x="3722300" y="2255100"/>
            <a:chExt cx="2373000" cy="2977975"/>
          </a:xfrm>
        </p:grpSpPr>
        <p:sp>
          <p:nvSpPr>
            <p:cNvPr id="36" name="Google Shape;36;p2"/>
            <p:cNvSpPr/>
            <p:nvPr/>
          </p:nvSpPr>
          <p:spPr>
            <a:xfrm>
              <a:off x="3722300" y="2255100"/>
              <a:ext cx="2373000" cy="2682475"/>
            </a:xfrm>
            <a:custGeom>
              <a:rect b="b" l="l" r="r" t="t"/>
              <a:pathLst>
                <a:path extrusionOk="0" h="107299" w="94920">
                  <a:moveTo>
                    <a:pt x="74766" y="1"/>
                  </a:moveTo>
                  <a:lnTo>
                    <a:pt x="74766" y="1"/>
                  </a:lnTo>
                  <a:cubicBezTo>
                    <a:pt x="74939" y="819"/>
                    <a:pt x="69015" y="2256"/>
                    <a:pt x="67230" y="3570"/>
                  </a:cubicBezTo>
                  <a:cubicBezTo>
                    <a:pt x="61429" y="7710"/>
                    <a:pt x="57240" y="13709"/>
                    <a:pt x="55306" y="20551"/>
                  </a:cubicBezTo>
                  <a:cubicBezTo>
                    <a:pt x="52951" y="29153"/>
                    <a:pt x="52158" y="36367"/>
                    <a:pt x="46283" y="43581"/>
                  </a:cubicBezTo>
                  <a:cubicBezTo>
                    <a:pt x="42267" y="48539"/>
                    <a:pt x="38623" y="51042"/>
                    <a:pt x="32599" y="52852"/>
                  </a:cubicBezTo>
                  <a:cubicBezTo>
                    <a:pt x="21146" y="56273"/>
                    <a:pt x="14106" y="61454"/>
                    <a:pt x="8677" y="72312"/>
                  </a:cubicBezTo>
                  <a:cubicBezTo>
                    <a:pt x="5578" y="78534"/>
                    <a:pt x="4884" y="84855"/>
                    <a:pt x="3570" y="91573"/>
                  </a:cubicBezTo>
                  <a:cubicBezTo>
                    <a:pt x="2653" y="96259"/>
                    <a:pt x="0" y="102431"/>
                    <a:pt x="794" y="107116"/>
                  </a:cubicBezTo>
                  <a:cubicBezTo>
                    <a:pt x="3912" y="107243"/>
                    <a:pt x="7033" y="107298"/>
                    <a:pt x="10155" y="107298"/>
                  </a:cubicBezTo>
                  <a:cubicBezTo>
                    <a:pt x="29590" y="107298"/>
                    <a:pt x="49076" y="105176"/>
                    <a:pt x="68469" y="105133"/>
                  </a:cubicBezTo>
                  <a:cubicBezTo>
                    <a:pt x="72956" y="105133"/>
                    <a:pt x="77393" y="105133"/>
                    <a:pt x="81856" y="105530"/>
                  </a:cubicBezTo>
                  <a:cubicBezTo>
                    <a:pt x="83283" y="105658"/>
                    <a:pt x="85475" y="106132"/>
                    <a:pt x="87495" y="106132"/>
                  </a:cubicBezTo>
                  <a:cubicBezTo>
                    <a:pt x="88982" y="106132"/>
                    <a:pt x="90375" y="105875"/>
                    <a:pt x="91300" y="105034"/>
                  </a:cubicBezTo>
                  <a:cubicBezTo>
                    <a:pt x="94920" y="101712"/>
                    <a:pt x="90805" y="91871"/>
                    <a:pt x="90160" y="88301"/>
                  </a:cubicBezTo>
                  <a:cubicBezTo>
                    <a:pt x="87260" y="71940"/>
                    <a:pt x="87185" y="55207"/>
                    <a:pt x="84235" y="38871"/>
                  </a:cubicBezTo>
                  <a:cubicBezTo>
                    <a:pt x="82872" y="31260"/>
                    <a:pt x="80988" y="23799"/>
                    <a:pt x="79699" y="16139"/>
                  </a:cubicBezTo>
                  <a:cubicBezTo>
                    <a:pt x="79352" y="14056"/>
                    <a:pt x="77046" y="2033"/>
                    <a:pt x="74766" y="1"/>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2"/>
            <p:cNvSpPr/>
            <p:nvPr/>
          </p:nvSpPr>
          <p:spPr>
            <a:xfrm>
              <a:off x="3829025" y="2744200"/>
              <a:ext cx="1757625" cy="2469425"/>
            </a:xfrm>
            <a:custGeom>
              <a:rect b="b" l="l" r="r" t="t"/>
              <a:pathLst>
                <a:path extrusionOk="0" h="98777" w="70305">
                  <a:moveTo>
                    <a:pt x="69206" y="0"/>
                  </a:moveTo>
                  <a:cubicBezTo>
                    <a:pt x="68932" y="0"/>
                    <a:pt x="68665" y="123"/>
                    <a:pt x="68514" y="417"/>
                  </a:cubicBezTo>
                  <a:cubicBezTo>
                    <a:pt x="65117" y="7358"/>
                    <a:pt x="62167" y="14497"/>
                    <a:pt x="57854" y="20992"/>
                  </a:cubicBezTo>
                  <a:cubicBezTo>
                    <a:pt x="55747" y="24190"/>
                    <a:pt x="53293" y="27140"/>
                    <a:pt x="50566" y="29817"/>
                  </a:cubicBezTo>
                  <a:cubicBezTo>
                    <a:pt x="47616" y="32594"/>
                    <a:pt x="44319" y="34949"/>
                    <a:pt x="40749" y="36858"/>
                  </a:cubicBezTo>
                  <a:cubicBezTo>
                    <a:pt x="37080" y="38841"/>
                    <a:pt x="33312" y="40527"/>
                    <a:pt x="29668" y="42559"/>
                  </a:cubicBezTo>
                  <a:cubicBezTo>
                    <a:pt x="26173" y="44493"/>
                    <a:pt x="22950" y="46848"/>
                    <a:pt x="20099" y="49624"/>
                  </a:cubicBezTo>
                  <a:cubicBezTo>
                    <a:pt x="14596" y="54979"/>
                    <a:pt x="10481" y="61697"/>
                    <a:pt x="7581" y="68787"/>
                  </a:cubicBezTo>
                  <a:cubicBezTo>
                    <a:pt x="5697" y="73422"/>
                    <a:pt x="4185" y="78207"/>
                    <a:pt x="3044" y="83090"/>
                  </a:cubicBezTo>
                  <a:cubicBezTo>
                    <a:pt x="1854" y="88147"/>
                    <a:pt x="1061" y="93254"/>
                    <a:pt x="45" y="98361"/>
                  </a:cubicBezTo>
                  <a:cubicBezTo>
                    <a:pt x="0" y="98613"/>
                    <a:pt x="213" y="98777"/>
                    <a:pt x="408" y="98777"/>
                  </a:cubicBezTo>
                  <a:cubicBezTo>
                    <a:pt x="538" y="98777"/>
                    <a:pt x="659" y="98703"/>
                    <a:pt x="689" y="98534"/>
                  </a:cubicBezTo>
                  <a:cubicBezTo>
                    <a:pt x="1631" y="94072"/>
                    <a:pt x="2697" y="89684"/>
                    <a:pt x="3862" y="85272"/>
                  </a:cubicBezTo>
                  <a:cubicBezTo>
                    <a:pt x="4978" y="80859"/>
                    <a:pt x="6316" y="76546"/>
                    <a:pt x="7903" y="72282"/>
                  </a:cubicBezTo>
                  <a:cubicBezTo>
                    <a:pt x="10729" y="64919"/>
                    <a:pt x="14571" y="57830"/>
                    <a:pt x="20025" y="52078"/>
                  </a:cubicBezTo>
                  <a:cubicBezTo>
                    <a:pt x="22802" y="49178"/>
                    <a:pt x="25975" y="46674"/>
                    <a:pt x="29470" y="44642"/>
                  </a:cubicBezTo>
                  <a:cubicBezTo>
                    <a:pt x="33114" y="42510"/>
                    <a:pt x="36956" y="40799"/>
                    <a:pt x="40700" y="38841"/>
                  </a:cubicBezTo>
                  <a:cubicBezTo>
                    <a:pt x="44195" y="36982"/>
                    <a:pt x="47542" y="34874"/>
                    <a:pt x="50541" y="32247"/>
                  </a:cubicBezTo>
                  <a:cubicBezTo>
                    <a:pt x="53318" y="29718"/>
                    <a:pt x="55846" y="26917"/>
                    <a:pt x="58028" y="23843"/>
                  </a:cubicBezTo>
                  <a:cubicBezTo>
                    <a:pt x="60482" y="20348"/>
                    <a:pt x="62688" y="16654"/>
                    <a:pt x="64622" y="12837"/>
                  </a:cubicBezTo>
                  <a:cubicBezTo>
                    <a:pt x="66580" y="8994"/>
                    <a:pt x="68464" y="5053"/>
                    <a:pt x="70075" y="1061"/>
                  </a:cubicBezTo>
                  <a:cubicBezTo>
                    <a:pt x="70305" y="471"/>
                    <a:pt x="69743" y="0"/>
                    <a:pt x="692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2"/>
            <p:cNvSpPr/>
            <p:nvPr/>
          </p:nvSpPr>
          <p:spPr>
            <a:xfrm>
              <a:off x="4130475" y="2949575"/>
              <a:ext cx="1715525" cy="2283500"/>
            </a:xfrm>
            <a:custGeom>
              <a:rect b="b" l="l" r="r" t="t"/>
              <a:pathLst>
                <a:path extrusionOk="0" h="91340" w="68621">
                  <a:moveTo>
                    <a:pt x="67696" y="1"/>
                  </a:moveTo>
                  <a:cubicBezTo>
                    <a:pt x="67366" y="1"/>
                    <a:pt x="67041" y="172"/>
                    <a:pt x="66917" y="556"/>
                  </a:cubicBezTo>
                  <a:cubicBezTo>
                    <a:pt x="66347" y="2341"/>
                    <a:pt x="65950" y="4175"/>
                    <a:pt x="65355" y="5960"/>
                  </a:cubicBezTo>
                  <a:cubicBezTo>
                    <a:pt x="63620" y="11340"/>
                    <a:pt x="60893" y="16372"/>
                    <a:pt x="57348" y="20784"/>
                  </a:cubicBezTo>
                  <a:cubicBezTo>
                    <a:pt x="52440" y="26957"/>
                    <a:pt x="45945" y="31221"/>
                    <a:pt x="39351" y="35385"/>
                  </a:cubicBezTo>
                  <a:cubicBezTo>
                    <a:pt x="32881" y="39451"/>
                    <a:pt x="26683" y="43690"/>
                    <a:pt x="21577" y="49416"/>
                  </a:cubicBezTo>
                  <a:cubicBezTo>
                    <a:pt x="16718" y="54895"/>
                    <a:pt x="12826" y="61092"/>
                    <a:pt x="9578" y="67612"/>
                  </a:cubicBezTo>
                  <a:cubicBezTo>
                    <a:pt x="7719" y="71330"/>
                    <a:pt x="6034" y="75148"/>
                    <a:pt x="4497" y="79015"/>
                  </a:cubicBezTo>
                  <a:cubicBezTo>
                    <a:pt x="2960" y="82882"/>
                    <a:pt x="1621" y="86898"/>
                    <a:pt x="109" y="90815"/>
                  </a:cubicBezTo>
                  <a:cubicBezTo>
                    <a:pt x="0" y="91126"/>
                    <a:pt x="261" y="91339"/>
                    <a:pt x="514" y="91339"/>
                  </a:cubicBezTo>
                  <a:cubicBezTo>
                    <a:pt x="665" y="91339"/>
                    <a:pt x="813" y="91263"/>
                    <a:pt x="877" y="91088"/>
                  </a:cubicBezTo>
                  <a:cubicBezTo>
                    <a:pt x="3579" y="84097"/>
                    <a:pt x="6604" y="77181"/>
                    <a:pt x="9950" y="70463"/>
                  </a:cubicBezTo>
                  <a:cubicBezTo>
                    <a:pt x="13223" y="63918"/>
                    <a:pt x="17040" y="57547"/>
                    <a:pt x="21800" y="51970"/>
                  </a:cubicBezTo>
                  <a:cubicBezTo>
                    <a:pt x="26857" y="46020"/>
                    <a:pt x="33079" y="41632"/>
                    <a:pt x="39648" y="37493"/>
                  </a:cubicBezTo>
                  <a:cubicBezTo>
                    <a:pt x="46143" y="33402"/>
                    <a:pt x="52638" y="29287"/>
                    <a:pt x="57720" y="23412"/>
                  </a:cubicBezTo>
                  <a:cubicBezTo>
                    <a:pt x="60447" y="20264"/>
                    <a:pt x="62777" y="16768"/>
                    <a:pt x="64611" y="13025"/>
                  </a:cubicBezTo>
                  <a:cubicBezTo>
                    <a:pt x="66446" y="9307"/>
                    <a:pt x="68231" y="5043"/>
                    <a:pt x="68578" y="878"/>
                  </a:cubicBezTo>
                  <a:cubicBezTo>
                    <a:pt x="68621" y="331"/>
                    <a:pt x="68153" y="1"/>
                    <a:pt x="676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 name="Google Shape;39;p2"/>
          <p:cNvSpPr/>
          <p:nvPr/>
        </p:nvSpPr>
        <p:spPr>
          <a:xfrm>
            <a:off x="8273368" y="2622748"/>
            <a:ext cx="401851" cy="361547"/>
          </a:xfrm>
          <a:custGeom>
            <a:rect b="b" l="l" r="r" t="t"/>
            <a:pathLst>
              <a:path extrusionOk="0" h="10594" w="11775">
                <a:moveTo>
                  <a:pt x="5328" y="0"/>
                </a:moveTo>
                <a:cubicBezTo>
                  <a:pt x="4110" y="0"/>
                  <a:pt x="2888" y="397"/>
                  <a:pt x="1877" y="1191"/>
                </a:cubicBezTo>
                <a:cubicBezTo>
                  <a:pt x="130" y="2614"/>
                  <a:pt x="1" y="5234"/>
                  <a:pt x="842" y="7175"/>
                </a:cubicBezTo>
                <a:cubicBezTo>
                  <a:pt x="1036" y="7563"/>
                  <a:pt x="1262" y="7919"/>
                  <a:pt x="1521" y="8242"/>
                </a:cubicBezTo>
                <a:cubicBezTo>
                  <a:pt x="2136" y="9148"/>
                  <a:pt x="3009" y="9860"/>
                  <a:pt x="4044" y="10280"/>
                </a:cubicBezTo>
                <a:cubicBezTo>
                  <a:pt x="4601" y="10492"/>
                  <a:pt x="5209" y="10593"/>
                  <a:pt x="5827" y="10593"/>
                </a:cubicBezTo>
                <a:cubicBezTo>
                  <a:pt x="7758" y="10593"/>
                  <a:pt x="9785" y="9602"/>
                  <a:pt x="10643" y="7886"/>
                </a:cubicBezTo>
                <a:cubicBezTo>
                  <a:pt x="11775" y="5655"/>
                  <a:pt x="10837" y="2905"/>
                  <a:pt x="8993" y="1385"/>
                </a:cubicBezTo>
                <a:cubicBezTo>
                  <a:pt x="7953" y="462"/>
                  <a:pt x="6642" y="0"/>
                  <a:pt x="5328" y="0"/>
                </a:cubicBezTo>
                <a:close/>
              </a:path>
            </a:pathLst>
          </a:custGeom>
          <a:solidFill>
            <a:srgbClr val="F892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C27BA0"/>
              </a:solidFill>
            </a:endParaRPr>
          </a:p>
        </p:txBody>
      </p:sp>
      <p:sp>
        <p:nvSpPr>
          <p:cNvPr id="40" name="Google Shape;40;p2"/>
          <p:cNvSpPr/>
          <p:nvPr/>
        </p:nvSpPr>
        <p:spPr>
          <a:xfrm>
            <a:off x="589493" y="3485223"/>
            <a:ext cx="401851" cy="361547"/>
          </a:xfrm>
          <a:custGeom>
            <a:rect b="b" l="l" r="r" t="t"/>
            <a:pathLst>
              <a:path extrusionOk="0" h="10594" w="11775">
                <a:moveTo>
                  <a:pt x="5328" y="0"/>
                </a:moveTo>
                <a:cubicBezTo>
                  <a:pt x="4110" y="0"/>
                  <a:pt x="2888" y="397"/>
                  <a:pt x="1877" y="1191"/>
                </a:cubicBezTo>
                <a:cubicBezTo>
                  <a:pt x="130" y="2614"/>
                  <a:pt x="1" y="5234"/>
                  <a:pt x="842" y="7175"/>
                </a:cubicBezTo>
                <a:cubicBezTo>
                  <a:pt x="1036" y="7563"/>
                  <a:pt x="1262" y="7919"/>
                  <a:pt x="1521" y="8242"/>
                </a:cubicBezTo>
                <a:cubicBezTo>
                  <a:pt x="2136" y="9148"/>
                  <a:pt x="3009" y="9860"/>
                  <a:pt x="4044" y="10280"/>
                </a:cubicBezTo>
                <a:cubicBezTo>
                  <a:pt x="4601" y="10492"/>
                  <a:pt x="5209" y="10593"/>
                  <a:pt x="5827" y="10593"/>
                </a:cubicBezTo>
                <a:cubicBezTo>
                  <a:pt x="7758" y="10593"/>
                  <a:pt x="9785" y="9602"/>
                  <a:pt x="10643" y="7886"/>
                </a:cubicBezTo>
                <a:cubicBezTo>
                  <a:pt x="11775" y="5655"/>
                  <a:pt x="10837" y="2905"/>
                  <a:pt x="8993" y="1385"/>
                </a:cubicBezTo>
                <a:cubicBezTo>
                  <a:pt x="7953" y="462"/>
                  <a:pt x="6642" y="0"/>
                  <a:pt x="5328" y="0"/>
                </a:cubicBezTo>
                <a:close/>
              </a:path>
            </a:pathLst>
          </a:custGeom>
          <a:solidFill>
            <a:srgbClr val="AFE0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 name="Google Shape;41;p2"/>
          <p:cNvGrpSpPr/>
          <p:nvPr/>
        </p:nvGrpSpPr>
        <p:grpSpPr>
          <a:xfrm>
            <a:off x="-390816" y="-513554"/>
            <a:ext cx="2362495" cy="2437602"/>
            <a:chOff x="239950" y="1512100"/>
            <a:chExt cx="1886525" cy="1946500"/>
          </a:xfrm>
        </p:grpSpPr>
        <p:sp>
          <p:nvSpPr>
            <p:cNvPr id="42" name="Google Shape;42;p2"/>
            <p:cNvSpPr/>
            <p:nvPr/>
          </p:nvSpPr>
          <p:spPr>
            <a:xfrm>
              <a:off x="343475" y="1573875"/>
              <a:ext cx="1783000" cy="1884725"/>
            </a:xfrm>
            <a:custGeom>
              <a:rect b="b" l="l" r="r" t="t"/>
              <a:pathLst>
                <a:path extrusionOk="0" h="75389" w="71320">
                  <a:moveTo>
                    <a:pt x="6968" y="1"/>
                  </a:moveTo>
                  <a:cubicBezTo>
                    <a:pt x="5836" y="1"/>
                    <a:pt x="5722" y="549"/>
                    <a:pt x="5033" y="2980"/>
                  </a:cubicBezTo>
                  <a:cubicBezTo>
                    <a:pt x="199" y="20036"/>
                    <a:pt x="0" y="36868"/>
                    <a:pt x="1240" y="54295"/>
                  </a:cubicBezTo>
                  <a:cubicBezTo>
                    <a:pt x="1537" y="58435"/>
                    <a:pt x="2851" y="62252"/>
                    <a:pt x="3248" y="66343"/>
                  </a:cubicBezTo>
                  <a:cubicBezTo>
                    <a:pt x="3446" y="68128"/>
                    <a:pt x="2950" y="71449"/>
                    <a:pt x="2925" y="73705"/>
                  </a:cubicBezTo>
                  <a:cubicBezTo>
                    <a:pt x="5787" y="74764"/>
                    <a:pt x="8813" y="75388"/>
                    <a:pt x="11830" y="75388"/>
                  </a:cubicBezTo>
                  <a:cubicBezTo>
                    <a:pt x="15452" y="75388"/>
                    <a:pt x="19061" y="74490"/>
                    <a:pt x="22360" y="72367"/>
                  </a:cubicBezTo>
                  <a:cubicBezTo>
                    <a:pt x="29698" y="67632"/>
                    <a:pt x="31037" y="58360"/>
                    <a:pt x="37581" y="52981"/>
                  </a:cubicBezTo>
                  <a:cubicBezTo>
                    <a:pt x="44869" y="47032"/>
                    <a:pt x="54166" y="45718"/>
                    <a:pt x="61032" y="38851"/>
                  </a:cubicBezTo>
                  <a:cubicBezTo>
                    <a:pt x="69337" y="30547"/>
                    <a:pt x="71320" y="15053"/>
                    <a:pt x="68444" y="3972"/>
                  </a:cubicBezTo>
                  <a:cubicBezTo>
                    <a:pt x="63462" y="3675"/>
                    <a:pt x="58603" y="2733"/>
                    <a:pt x="53620" y="1989"/>
                  </a:cubicBezTo>
                  <a:cubicBezTo>
                    <a:pt x="52310" y="1791"/>
                    <a:pt x="51054" y="1711"/>
                    <a:pt x="49825" y="1711"/>
                  </a:cubicBezTo>
                  <a:cubicBezTo>
                    <a:pt x="46587" y="1711"/>
                    <a:pt x="43530" y="2263"/>
                    <a:pt x="40135" y="2658"/>
                  </a:cubicBezTo>
                  <a:cubicBezTo>
                    <a:pt x="39420" y="2740"/>
                    <a:pt x="38731" y="2776"/>
                    <a:pt x="38060" y="2776"/>
                  </a:cubicBezTo>
                  <a:cubicBezTo>
                    <a:pt x="34663" y="2776"/>
                    <a:pt x="31734" y="1854"/>
                    <a:pt x="28236" y="1295"/>
                  </a:cubicBezTo>
                  <a:cubicBezTo>
                    <a:pt x="22063" y="303"/>
                    <a:pt x="15395" y="799"/>
                    <a:pt x="9172" y="204"/>
                  </a:cubicBezTo>
                  <a:cubicBezTo>
                    <a:pt x="8154" y="106"/>
                    <a:pt x="7463" y="1"/>
                    <a:pt x="6968" y="1"/>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2"/>
            <p:cNvSpPr/>
            <p:nvPr/>
          </p:nvSpPr>
          <p:spPr>
            <a:xfrm>
              <a:off x="290600" y="1538825"/>
              <a:ext cx="1632000" cy="1796675"/>
            </a:xfrm>
            <a:custGeom>
              <a:rect b="b" l="l" r="r" t="t"/>
              <a:pathLst>
                <a:path extrusionOk="0" h="71867" w="65280">
                  <a:moveTo>
                    <a:pt x="63872" y="1"/>
                  </a:moveTo>
                  <a:cubicBezTo>
                    <a:pt x="63587" y="1"/>
                    <a:pt x="63308" y="181"/>
                    <a:pt x="63321" y="540"/>
                  </a:cubicBezTo>
                  <a:cubicBezTo>
                    <a:pt x="63693" y="8671"/>
                    <a:pt x="64089" y="17050"/>
                    <a:pt x="61610" y="24933"/>
                  </a:cubicBezTo>
                  <a:cubicBezTo>
                    <a:pt x="60619" y="28181"/>
                    <a:pt x="59057" y="31254"/>
                    <a:pt x="57024" y="34006"/>
                  </a:cubicBezTo>
                  <a:cubicBezTo>
                    <a:pt x="54868" y="36807"/>
                    <a:pt x="52066" y="39088"/>
                    <a:pt x="48893" y="40625"/>
                  </a:cubicBezTo>
                  <a:cubicBezTo>
                    <a:pt x="45795" y="42187"/>
                    <a:pt x="42498" y="43277"/>
                    <a:pt x="39399" y="44839"/>
                  </a:cubicBezTo>
                  <a:cubicBezTo>
                    <a:pt x="36523" y="46227"/>
                    <a:pt x="33995" y="48260"/>
                    <a:pt x="32012" y="50739"/>
                  </a:cubicBezTo>
                  <a:cubicBezTo>
                    <a:pt x="28367" y="55325"/>
                    <a:pt x="26359" y="61076"/>
                    <a:pt x="22492" y="65489"/>
                  </a:cubicBezTo>
                  <a:cubicBezTo>
                    <a:pt x="20088" y="68241"/>
                    <a:pt x="16989" y="70075"/>
                    <a:pt x="13370" y="70596"/>
                  </a:cubicBezTo>
                  <a:cubicBezTo>
                    <a:pt x="12557" y="70712"/>
                    <a:pt x="11739" y="70766"/>
                    <a:pt x="10922" y="70766"/>
                  </a:cubicBezTo>
                  <a:cubicBezTo>
                    <a:pt x="7551" y="70766"/>
                    <a:pt x="4181" y="69835"/>
                    <a:pt x="1148" y="68439"/>
                  </a:cubicBezTo>
                  <a:cubicBezTo>
                    <a:pt x="1060" y="68395"/>
                    <a:pt x="973" y="68375"/>
                    <a:pt x="889" y="68375"/>
                  </a:cubicBezTo>
                  <a:cubicBezTo>
                    <a:pt x="365" y="68375"/>
                    <a:pt x="1" y="69149"/>
                    <a:pt x="578" y="69406"/>
                  </a:cubicBezTo>
                  <a:cubicBezTo>
                    <a:pt x="3795" y="70908"/>
                    <a:pt x="7411" y="71866"/>
                    <a:pt x="10955" y="71866"/>
                  </a:cubicBezTo>
                  <a:cubicBezTo>
                    <a:pt x="14430" y="71866"/>
                    <a:pt x="17836" y="70945"/>
                    <a:pt x="20732" y="68712"/>
                  </a:cubicBezTo>
                  <a:cubicBezTo>
                    <a:pt x="25566" y="64968"/>
                    <a:pt x="27847" y="58994"/>
                    <a:pt x="31070" y="54011"/>
                  </a:cubicBezTo>
                  <a:cubicBezTo>
                    <a:pt x="32830" y="51260"/>
                    <a:pt x="34937" y="48805"/>
                    <a:pt x="37738" y="47070"/>
                  </a:cubicBezTo>
                  <a:cubicBezTo>
                    <a:pt x="40812" y="45137"/>
                    <a:pt x="44282" y="43971"/>
                    <a:pt x="47579" y="42484"/>
                  </a:cubicBezTo>
                  <a:cubicBezTo>
                    <a:pt x="50852" y="41022"/>
                    <a:pt x="53851" y="39212"/>
                    <a:pt x="56305" y="36584"/>
                  </a:cubicBezTo>
                  <a:cubicBezTo>
                    <a:pt x="58636" y="34031"/>
                    <a:pt x="60470" y="31081"/>
                    <a:pt x="61759" y="27858"/>
                  </a:cubicBezTo>
                  <a:cubicBezTo>
                    <a:pt x="65279" y="19231"/>
                    <a:pt x="64858" y="9687"/>
                    <a:pt x="64461" y="540"/>
                  </a:cubicBezTo>
                  <a:cubicBezTo>
                    <a:pt x="64449" y="181"/>
                    <a:pt x="64157" y="1"/>
                    <a:pt x="638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2"/>
            <p:cNvSpPr/>
            <p:nvPr/>
          </p:nvSpPr>
          <p:spPr>
            <a:xfrm>
              <a:off x="265875" y="1512100"/>
              <a:ext cx="1397050" cy="1576725"/>
            </a:xfrm>
            <a:custGeom>
              <a:rect b="b" l="l" r="r" t="t"/>
              <a:pathLst>
                <a:path extrusionOk="0" h="63069" w="55882">
                  <a:moveTo>
                    <a:pt x="54425" y="1"/>
                  </a:moveTo>
                  <a:cubicBezTo>
                    <a:pt x="54094" y="1"/>
                    <a:pt x="53724" y="282"/>
                    <a:pt x="53799" y="717"/>
                  </a:cubicBezTo>
                  <a:cubicBezTo>
                    <a:pt x="55014" y="8079"/>
                    <a:pt x="54915" y="15615"/>
                    <a:pt x="53452" y="22953"/>
                  </a:cubicBezTo>
                  <a:cubicBezTo>
                    <a:pt x="52807" y="26101"/>
                    <a:pt x="51741" y="29175"/>
                    <a:pt x="49535" y="31555"/>
                  </a:cubicBezTo>
                  <a:cubicBezTo>
                    <a:pt x="47825" y="33414"/>
                    <a:pt x="45643" y="34728"/>
                    <a:pt x="43363" y="35794"/>
                  </a:cubicBezTo>
                  <a:cubicBezTo>
                    <a:pt x="38653" y="37975"/>
                    <a:pt x="33496" y="39190"/>
                    <a:pt x="29059" y="41967"/>
                  </a:cubicBezTo>
                  <a:cubicBezTo>
                    <a:pt x="26555" y="43528"/>
                    <a:pt x="24572" y="45635"/>
                    <a:pt x="22837" y="48015"/>
                  </a:cubicBezTo>
                  <a:cubicBezTo>
                    <a:pt x="20928" y="50618"/>
                    <a:pt x="19341" y="53494"/>
                    <a:pt x="17333" y="56022"/>
                  </a:cubicBezTo>
                  <a:cubicBezTo>
                    <a:pt x="15251" y="58625"/>
                    <a:pt x="12599" y="61079"/>
                    <a:pt x="9227" y="61749"/>
                  </a:cubicBezTo>
                  <a:cubicBezTo>
                    <a:pt x="8617" y="61870"/>
                    <a:pt x="7986" y="61933"/>
                    <a:pt x="7354" y="61933"/>
                  </a:cubicBezTo>
                  <a:cubicBezTo>
                    <a:pt x="5005" y="61933"/>
                    <a:pt x="2637" y="61064"/>
                    <a:pt x="1270" y="59071"/>
                  </a:cubicBezTo>
                  <a:cubicBezTo>
                    <a:pt x="1144" y="58893"/>
                    <a:pt x="969" y="58820"/>
                    <a:pt x="796" y="58820"/>
                  </a:cubicBezTo>
                  <a:cubicBezTo>
                    <a:pt x="392" y="58820"/>
                    <a:pt x="0" y="59225"/>
                    <a:pt x="278" y="59642"/>
                  </a:cubicBezTo>
                  <a:cubicBezTo>
                    <a:pt x="1815" y="61848"/>
                    <a:pt x="4344" y="62963"/>
                    <a:pt x="6971" y="63063"/>
                  </a:cubicBezTo>
                  <a:cubicBezTo>
                    <a:pt x="7089" y="63067"/>
                    <a:pt x="7205" y="63069"/>
                    <a:pt x="7322" y="63069"/>
                  </a:cubicBezTo>
                  <a:cubicBezTo>
                    <a:pt x="10087" y="63069"/>
                    <a:pt x="12639" y="61949"/>
                    <a:pt x="14780" y="60237"/>
                  </a:cubicBezTo>
                  <a:cubicBezTo>
                    <a:pt x="20159" y="55948"/>
                    <a:pt x="22291" y="48932"/>
                    <a:pt x="27497" y="44495"/>
                  </a:cubicBezTo>
                  <a:cubicBezTo>
                    <a:pt x="31736" y="40876"/>
                    <a:pt x="37413" y="39537"/>
                    <a:pt x="42421" y="37430"/>
                  </a:cubicBezTo>
                  <a:cubicBezTo>
                    <a:pt x="44825" y="36414"/>
                    <a:pt x="47155" y="35224"/>
                    <a:pt x="49139" y="33513"/>
                  </a:cubicBezTo>
                  <a:cubicBezTo>
                    <a:pt x="51469" y="31530"/>
                    <a:pt x="52981" y="28902"/>
                    <a:pt x="53873" y="25977"/>
                  </a:cubicBezTo>
                  <a:cubicBezTo>
                    <a:pt x="55088" y="22036"/>
                    <a:pt x="55534" y="17747"/>
                    <a:pt x="55708" y="13632"/>
                  </a:cubicBezTo>
                  <a:cubicBezTo>
                    <a:pt x="55881" y="9219"/>
                    <a:pt x="55609" y="4782"/>
                    <a:pt x="54890" y="394"/>
                  </a:cubicBezTo>
                  <a:cubicBezTo>
                    <a:pt x="54841" y="120"/>
                    <a:pt x="54641" y="1"/>
                    <a:pt x="544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2"/>
            <p:cNvSpPr/>
            <p:nvPr/>
          </p:nvSpPr>
          <p:spPr>
            <a:xfrm>
              <a:off x="239950" y="1529000"/>
              <a:ext cx="1182525" cy="1220250"/>
            </a:xfrm>
            <a:custGeom>
              <a:rect b="b" l="l" r="r" t="t"/>
              <a:pathLst>
                <a:path extrusionOk="0" h="48810" w="47301">
                  <a:moveTo>
                    <a:pt x="46744" y="0"/>
                  </a:moveTo>
                  <a:cubicBezTo>
                    <a:pt x="46464" y="0"/>
                    <a:pt x="46172" y="180"/>
                    <a:pt x="46135" y="536"/>
                  </a:cubicBezTo>
                  <a:cubicBezTo>
                    <a:pt x="45614" y="6436"/>
                    <a:pt x="45193" y="12312"/>
                    <a:pt x="44548" y="18211"/>
                  </a:cubicBezTo>
                  <a:cubicBezTo>
                    <a:pt x="44300" y="20666"/>
                    <a:pt x="43829" y="23219"/>
                    <a:pt x="42342" y="25252"/>
                  </a:cubicBezTo>
                  <a:cubicBezTo>
                    <a:pt x="41078" y="27012"/>
                    <a:pt x="39144" y="28102"/>
                    <a:pt x="37136" y="28871"/>
                  </a:cubicBezTo>
                  <a:cubicBezTo>
                    <a:pt x="33145" y="30383"/>
                    <a:pt x="28757" y="30904"/>
                    <a:pt x="25188" y="33457"/>
                  </a:cubicBezTo>
                  <a:cubicBezTo>
                    <a:pt x="21122" y="36357"/>
                    <a:pt x="18569" y="40795"/>
                    <a:pt x="14900" y="44117"/>
                  </a:cubicBezTo>
                  <a:cubicBezTo>
                    <a:pt x="12892" y="45926"/>
                    <a:pt x="10487" y="47438"/>
                    <a:pt x="7761" y="47662"/>
                  </a:cubicBezTo>
                  <a:cubicBezTo>
                    <a:pt x="7496" y="47684"/>
                    <a:pt x="7228" y="47695"/>
                    <a:pt x="6960" y="47695"/>
                  </a:cubicBezTo>
                  <a:cubicBezTo>
                    <a:pt x="4820" y="47695"/>
                    <a:pt x="2634" y="46973"/>
                    <a:pt x="1290" y="45232"/>
                  </a:cubicBezTo>
                  <a:cubicBezTo>
                    <a:pt x="1160" y="45065"/>
                    <a:pt x="984" y="44996"/>
                    <a:pt x="812" y="44996"/>
                  </a:cubicBezTo>
                  <a:cubicBezTo>
                    <a:pt x="397" y="44996"/>
                    <a:pt x="1" y="45399"/>
                    <a:pt x="299" y="45802"/>
                  </a:cubicBezTo>
                  <a:cubicBezTo>
                    <a:pt x="1921" y="47903"/>
                    <a:pt x="4357" y="48810"/>
                    <a:pt x="6858" y="48810"/>
                  </a:cubicBezTo>
                  <a:cubicBezTo>
                    <a:pt x="8637" y="48810"/>
                    <a:pt x="10448" y="48351"/>
                    <a:pt x="12024" y="47538"/>
                  </a:cubicBezTo>
                  <a:cubicBezTo>
                    <a:pt x="16834" y="45059"/>
                    <a:pt x="19610" y="40200"/>
                    <a:pt x="23353" y="36481"/>
                  </a:cubicBezTo>
                  <a:cubicBezTo>
                    <a:pt x="25163" y="34647"/>
                    <a:pt x="27344" y="33234"/>
                    <a:pt x="29749" y="32342"/>
                  </a:cubicBezTo>
                  <a:cubicBezTo>
                    <a:pt x="31906" y="31573"/>
                    <a:pt x="34137" y="31052"/>
                    <a:pt x="36293" y="30358"/>
                  </a:cubicBezTo>
                  <a:cubicBezTo>
                    <a:pt x="38301" y="29689"/>
                    <a:pt x="40309" y="28821"/>
                    <a:pt x="41896" y="27408"/>
                  </a:cubicBezTo>
                  <a:cubicBezTo>
                    <a:pt x="43730" y="25797"/>
                    <a:pt x="44722" y="23541"/>
                    <a:pt x="45242" y="21211"/>
                  </a:cubicBezTo>
                  <a:cubicBezTo>
                    <a:pt x="45912" y="18038"/>
                    <a:pt x="46011" y="14716"/>
                    <a:pt x="46284" y="11493"/>
                  </a:cubicBezTo>
                  <a:cubicBezTo>
                    <a:pt x="46631" y="7849"/>
                    <a:pt x="46953" y="4205"/>
                    <a:pt x="47275" y="561"/>
                  </a:cubicBezTo>
                  <a:cubicBezTo>
                    <a:pt x="47300" y="186"/>
                    <a:pt x="47029" y="0"/>
                    <a:pt x="467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 name="Google Shape;46;p2"/>
          <p:cNvGrpSpPr/>
          <p:nvPr/>
        </p:nvGrpSpPr>
        <p:grpSpPr>
          <a:xfrm rot="-5400000">
            <a:off x="6649024" y="-394662"/>
            <a:ext cx="2710071" cy="2861187"/>
            <a:chOff x="5413186" y="2497462"/>
            <a:chExt cx="2447901" cy="2466965"/>
          </a:xfrm>
        </p:grpSpPr>
        <p:sp>
          <p:nvSpPr>
            <p:cNvPr id="47" name="Google Shape;47;p2"/>
            <p:cNvSpPr/>
            <p:nvPr/>
          </p:nvSpPr>
          <p:spPr>
            <a:xfrm>
              <a:off x="5413186" y="2497462"/>
              <a:ext cx="2447901" cy="2466965"/>
            </a:xfrm>
            <a:custGeom>
              <a:rect b="b" l="l" r="r" t="t"/>
              <a:pathLst>
                <a:path extrusionOk="0" h="74295" w="53547">
                  <a:moveTo>
                    <a:pt x="47027" y="0"/>
                  </a:moveTo>
                  <a:lnTo>
                    <a:pt x="47027" y="0"/>
                  </a:lnTo>
                  <a:cubicBezTo>
                    <a:pt x="48340" y="11205"/>
                    <a:pt x="45366" y="20402"/>
                    <a:pt x="35574" y="26822"/>
                  </a:cubicBezTo>
                  <a:cubicBezTo>
                    <a:pt x="27468" y="32152"/>
                    <a:pt x="17502" y="33417"/>
                    <a:pt x="10412" y="40432"/>
                  </a:cubicBezTo>
                  <a:cubicBezTo>
                    <a:pt x="1" y="50744"/>
                    <a:pt x="447" y="60586"/>
                    <a:pt x="372" y="74071"/>
                  </a:cubicBezTo>
                  <a:cubicBezTo>
                    <a:pt x="3785" y="74227"/>
                    <a:pt x="7223" y="74294"/>
                    <a:pt x="10677" y="74294"/>
                  </a:cubicBezTo>
                  <a:cubicBezTo>
                    <a:pt x="24287" y="74294"/>
                    <a:pt x="38138" y="73251"/>
                    <a:pt x="51563" y="72460"/>
                  </a:cubicBezTo>
                  <a:cubicBezTo>
                    <a:pt x="50571" y="58355"/>
                    <a:pt x="51910" y="44026"/>
                    <a:pt x="51861" y="29921"/>
                  </a:cubicBezTo>
                  <a:cubicBezTo>
                    <a:pt x="51836" y="19212"/>
                    <a:pt x="53546" y="8230"/>
                    <a:pt x="47027" y="0"/>
                  </a:cubicBezTo>
                  <a:close/>
                </a:path>
              </a:pathLst>
            </a:custGeom>
            <a:solidFill>
              <a:srgbClr val="A64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2"/>
            <p:cNvSpPr/>
            <p:nvPr/>
          </p:nvSpPr>
          <p:spPr>
            <a:xfrm>
              <a:off x="6883600" y="4018325"/>
              <a:ext cx="132025" cy="54975"/>
            </a:xfrm>
            <a:custGeom>
              <a:rect b="b" l="l" r="r" t="t"/>
              <a:pathLst>
                <a:path extrusionOk="0" h="2199" w="5281">
                  <a:moveTo>
                    <a:pt x="1850" y="1"/>
                  </a:moveTo>
                  <a:cubicBezTo>
                    <a:pt x="1587" y="1"/>
                    <a:pt x="1324" y="26"/>
                    <a:pt x="1066" y="72"/>
                  </a:cubicBezTo>
                  <a:cubicBezTo>
                    <a:pt x="0" y="295"/>
                    <a:pt x="174" y="1733"/>
                    <a:pt x="1066" y="2031"/>
                  </a:cubicBezTo>
                  <a:cubicBezTo>
                    <a:pt x="1457" y="2142"/>
                    <a:pt x="1875" y="2198"/>
                    <a:pt x="2300" y="2198"/>
                  </a:cubicBezTo>
                  <a:cubicBezTo>
                    <a:pt x="2442" y="2198"/>
                    <a:pt x="2584" y="2192"/>
                    <a:pt x="2727" y="2179"/>
                  </a:cubicBezTo>
                  <a:cubicBezTo>
                    <a:pt x="3272" y="2179"/>
                    <a:pt x="3818" y="2155"/>
                    <a:pt x="4363" y="2080"/>
                  </a:cubicBezTo>
                  <a:cubicBezTo>
                    <a:pt x="5280" y="1907"/>
                    <a:pt x="5132" y="593"/>
                    <a:pt x="4363" y="345"/>
                  </a:cubicBezTo>
                  <a:cubicBezTo>
                    <a:pt x="3818" y="221"/>
                    <a:pt x="3272" y="122"/>
                    <a:pt x="2727" y="97"/>
                  </a:cubicBezTo>
                  <a:cubicBezTo>
                    <a:pt x="2439" y="32"/>
                    <a:pt x="2144" y="1"/>
                    <a:pt x="185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2"/>
            <p:cNvSpPr/>
            <p:nvPr/>
          </p:nvSpPr>
          <p:spPr>
            <a:xfrm>
              <a:off x="6883600" y="3796925"/>
              <a:ext cx="132025" cy="54500"/>
            </a:xfrm>
            <a:custGeom>
              <a:rect b="b" l="l" r="r" t="t"/>
              <a:pathLst>
                <a:path extrusionOk="0" h="2180" w="5281">
                  <a:moveTo>
                    <a:pt x="1836" y="1"/>
                  </a:moveTo>
                  <a:cubicBezTo>
                    <a:pt x="1578" y="1"/>
                    <a:pt x="1319" y="19"/>
                    <a:pt x="1066" y="54"/>
                  </a:cubicBezTo>
                  <a:cubicBezTo>
                    <a:pt x="0" y="277"/>
                    <a:pt x="174" y="1715"/>
                    <a:pt x="1066" y="2037"/>
                  </a:cubicBezTo>
                  <a:cubicBezTo>
                    <a:pt x="1452" y="2129"/>
                    <a:pt x="1866" y="2180"/>
                    <a:pt x="2286" y="2180"/>
                  </a:cubicBezTo>
                  <a:cubicBezTo>
                    <a:pt x="2432" y="2180"/>
                    <a:pt x="2580" y="2174"/>
                    <a:pt x="2727" y="2161"/>
                  </a:cubicBezTo>
                  <a:cubicBezTo>
                    <a:pt x="2856" y="2167"/>
                    <a:pt x="2985" y="2170"/>
                    <a:pt x="3113" y="2170"/>
                  </a:cubicBezTo>
                  <a:cubicBezTo>
                    <a:pt x="3530" y="2170"/>
                    <a:pt x="3947" y="2137"/>
                    <a:pt x="4363" y="2062"/>
                  </a:cubicBezTo>
                  <a:cubicBezTo>
                    <a:pt x="5280" y="1888"/>
                    <a:pt x="5132" y="599"/>
                    <a:pt x="4363" y="351"/>
                  </a:cubicBezTo>
                  <a:cubicBezTo>
                    <a:pt x="3818" y="202"/>
                    <a:pt x="3272" y="128"/>
                    <a:pt x="2727" y="78"/>
                  </a:cubicBezTo>
                  <a:cubicBezTo>
                    <a:pt x="2435" y="25"/>
                    <a:pt x="2135" y="1"/>
                    <a:pt x="18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2"/>
            <p:cNvSpPr/>
            <p:nvPr/>
          </p:nvSpPr>
          <p:spPr>
            <a:xfrm>
              <a:off x="6385325" y="4018325"/>
              <a:ext cx="131400" cy="54975"/>
            </a:xfrm>
            <a:custGeom>
              <a:rect b="b" l="l" r="r" t="t"/>
              <a:pathLst>
                <a:path extrusionOk="0" h="2199" w="5256">
                  <a:moveTo>
                    <a:pt x="1825" y="1"/>
                  </a:moveTo>
                  <a:cubicBezTo>
                    <a:pt x="1562" y="1"/>
                    <a:pt x="1299" y="26"/>
                    <a:pt x="1041" y="72"/>
                  </a:cubicBezTo>
                  <a:cubicBezTo>
                    <a:pt x="0" y="295"/>
                    <a:pt x="149" y="1733"/>
                    <a:pt x="1041" y="2031"/>
                  </a:cubicBezTo>
                  <a:cubicBezTo>
                    <a:pt x="1450" y="2142"/>
                    <a:pt x="1873" y="2198"/>
                    <a:pt x="2289" y="2198"/>
                  </a:cubicBezTo>
                  <a:cubicBezTo>
                    <a:pt x="2428" y="2198"/>
                    <a:pt x="2566" y="2192"/>
                    <a:pt x="2702" y="2179"/>
                  </a:cubicBezTo>
                  <a:cubicBezTo>
                    <a:pt x="3248" y="2179"/>
                    <a:pt x="3818" y="2155"/>
                    <a:pt x="4338" y="2080"/>
                  </a:cubicBezTo>
                  <a:cubicBezTo>
                    <a:pt x="5256" y="1907"/>
                    <a:pt x="5132" y="593"/>
                    <a:pt x="4338" y="345"/>
                  </a:cubicBezTo>
                  <a:cubicBezTo>
                    <a:pt x="3818" y="221"/>
                    <a:pt x="3273" y="122"/>
                    <a:pt x="2702" y="97"/>
                  </a:cubicBezTo>
                  <a:cubicBezTo>
                    <a:pt x="2414" y="32"/>
                    <a:pt x="2120" y="1"/>
                    <a:pt x="18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2"/>
            <p:cNvSpPr/>
            <p:nvPr/>
          </p:nvSpPr>
          <p:spPr>
            <a:xfrm>
              <a:off x="6638175" y="4103700"/>
              <a:ext cx="132650" cy="55100"/>
            </a:xfrm>
            <a:custGeom>
              <a:rect b="b" l="l" r="r" t="t"/>
              <a:pathLst>
                <a:path extrusionOk="0" h="2204" w="5306">
                  <a:moveTo>
                    <a:pt x="1837" y="0"/>
                  </a:moveTo>
                  <a:cubicBezTo>
                    <a:pt x="1578" y="0"/>
                    <a:pt x="1320" y="19"/>
                    <a:pt x="1066" y="53"/>
                  </a:cubicBezTo>
                  <a:cubicBezTo>
                    <a:pt x="0" y="301"/>
                    <a:pt x="174" y="1739"/>
                    <a:pt x="1066" y="2037"/>
                  </a:cubicBezTo>
                  <a:cubicBezTo>
                    <a:pt x="1475" y="2148"/>
                    <a:pt x="1884" y="2204"/>
                    <a:pt x="2304" y="2204"/>
                  </a:cubicBezTo>
                  <a:cubicBezTo>
                    <a:pt x="2444" y="2204"/>
                    <a:pt x="2585" y="2198"/>
                    <a:pt x="2727" y="2185"/>
                  </a:cubicBezTo>
                  <a:cubicBezTo>
                    <a:pt x="3273" y="2185"/>
                    <a:pt x="3818" y="2161"/>
                    <a:pt x="4363" y="2086"/>
                  </a:cubicBezTo>
                  <a:cubicBezTo>
                    <a:pt x="5305" y="1913"/>
                    <a:pt x="5157" y="599"/>
                    <a:pt x="4363" y="351"/>
                  </a:cubicBezTo>
                  <a:cubicBezTo>
                    <a:pt x="3818" y="227"/>
                    <a:pt x="3273" y="128"/>
                    <a:pt x="2727" y="78"/>
                  </a:cubicBezTo>
                  <a:cubicBezTo>
                    <a:pt x="2435" y="25"/>
                    <a:pt x="2136" y="0"/>
                    <a:pt x="18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2"/>
            <p:cNvSpPr/>
            <p:nvPr/>
          </p:nvSpPr>
          <p:spPr>
            <a:xfrm>
              <a:off x="6638175" y="3877500"/>
              <a:ext cx="132650" cy="54500"/>
            </a:xfrm>
            <a:custGeom>
              <a:rect b="b" l="l" r="r" t="t"/>
              <a:pathLst>
                <a:path extrusionOk="0" h="2180" w="5306">
                  <a:moveTo>
                    <a:pt x="1837" y="0"/>
                  </a:moveTo>
                  <a:cubicBezTo>
                    <a:pt x="1578" y="0"/>
                    <a:pt x="1320" y="19"/>
                    <a:pt x="1066" y="53"/>
                  </a:cubicBezTo>
                  <a:cubicBezTo>
                    <a:pt x="0" y="276"/>
                    <a:pt x="174" y="1714"/>
                    <a:pt x="1066" y="2036"/>
                  </a:cubicBezTo>
                  <a:cubicBezTo>
                    <a:pt x="1471" y="2128"/>
                    <a:pt x="1875" y="2179"/>
                    <a:pt x="2290" y="2179"/>
                  </a:cubicBezTo>
                  <a:cubicBezTo>
                    <a:pt x="2434" y="2179"/>
                    <a:pt x="2580" y="2173"/>
                    <a:pt x="2727" y="2160"/>
                  </a:cubicBezTo>
                  <a:cubicBezTo>
                    <a:pt x="2856" y="2166"/>
                    <a:pt x="2985" y="2169"/>
                    <a:pt x="3114" y="2169"/>
                  </a:cubicBezTo>
                  <a:cubicBezTo>
                    <a:pt x="3530" y="2169"/>
                    <a:pt x="3947" y="2137"/>
                    <a:pt x="4363" y="2061"/>
                  </a:cubicBezTo>
                  <a:cubicBezTo>
                    <a:pt x="5305" y="1888"/>
                    <a:pt x="5157" y="574"/>
                    <a:pt x="4363" y="351"/>
                  </a:cubicBezTo>
                  <a:cubicBezTo>
                    <a:pt x="3818" y="202"/>
                    <a:pt x="3273" y="128"/>
                    <a:pt x="2727" y="78"/>
                  </a:cubicBezTo>
                  <a:cubicBezTo>
                    <a:pt x="2435" y="25"/>
                    <a:pt x="2136" y="0"/>
                    <a:pt x="18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2"/>
            <p:cNvSpPr/>
            <p:nvPr/>
          </p:nvSpPr>
          <p:spPr>
            <a:xfrm>
              <a:off x="6638175" y="4337500"/>
              <a:ext cx="132650" cy="54950"/>
            </a:xfrm>
            <a:custGeom>
              <a:rect b="b" l="l" r="r" t="t"/>
              <a:pathLst>
                <a:path extrusionOk="0" h="2198" w="5306">
                  <a:moveTo>
                    <a:pt x="1850" y="0"/>
                  </a:moveTo>
                  <a:cubicBezTo>
                    <a:pt x="1587" y="0"/>
                    <a:pt x="1324" y="25"/>
                    <a:pt x="1066" y="72"/>
                  </a:cubicBezTo>
                  <a:cubicBezTo>
                    <a:pt x="0" y="295"/>
                    <a:pt x="174" y="1733"/>
                    <a:pt x="1066" y="2030"/>
                  </a:cubicBezTo>
                  <a:cubicBezTo>
                    <a:pt x="1475" y="2142"/>
                    <a:pt x="1884" y="2198"/>
                    <a:pt x="2304" y="2198"/>
                  </a:cubicBezTo>
                  <a:cubicBezTo>
                    <a:pt x="2444" y="2198"/>
                    <a:pt x="2585" y="2191"/>
                    <a:pt x="2727" y="2179"/>
                  </a:cubicBezTo>
                  <a:cubicBezTo>
                    <a:pt x="3273" y="2179"/>
                    <a:pt x="3818" y="2154"/>
                    <a:pt x="4363" y="2080"/>
                  </a:cubicBezTo>
                  <a:cubicBezTo>
                    <a:pt x="5305" y="1906"/>
                    <a:pt x="5157" y="593"/>
                    <a:pt x="4363" y="345"/>
                  </a:cubicBezTo>
                  <a:cubicBezTo>
                    <a:pt x="3818" y="221"/>
                    <a:pt x="3273" y="122"/>
                    <a:pt x="2727" y="97"/>
                  </a:cubicBezTo>
                  <a:cubicBezTo>
                    <a:pt x="2439" y="31"/>
                    <a:pt x="2145" y="0"/>
                    <a:pt x="1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2"/>
            <p:cNvSpPr/>
            <p:nvPr/>
          </p:nvSpPr>
          <p:spPr>
            <a:xfrm>
              <a:off x="6883600" y="4216850"/>
              <a:ext cx="132025" cy="54750"/>
            </a:xfrm>
            <a:custGeom>
              <a:rect b="b" l="l" r="r" t="t"/>
              <a:pathLst>
                <a:path extrusionOk="0" h="2190" w="5281">
                  <a:moveTo>
                    <a:pt x="1794" y="1"/>
                  </a:moveTo>
                  <a:cubicBezTo>
                    <a:pt x="1549" y="1"/>
                    <a:pt x="1305" y="21"/>
                    <a:pt x="1066" y="64"/>
                  </a:cubicBezTo>
                  <a:cubicBezTo>
                    <a:pt x="0" y="287"/>
                    <a:pt x="174" y="1725"/>
                    <a:pt x="1066" y="2022"/>
                  </a:cubicBezTo>
                  <a:cubicBezTo>
                    <a:pt x="1457" y="2134"/>
                    <a:pt x="1875" y="2190"/>
                    <a:pt x="2300" y="2190"/>
                  </a:cubicBezTo>
                  <a:cubicBezTo>
                    <a:pt x="2442" y="2190"/>
                    <a:pt x="2584" y="2184"/>
                    <a:pt x="2727" y="2171"/>
                  </a:cubicBezTo>
                  <a:cubicBezTo>
                    <a:pt x="2824" y="2175"/>
                    <a:pt x="2920" y="2178"/>
                    <a:pt x="3017" y="2178"/>
                  </a:cubicBezTo>
                  <a:cubicBezTo>
                    <a:pt x="3466" y="2178"/>
                    <a:pt x="3914" y="2133"/>
                    <a:pt x="4363" y="2072"/>
                  </a:cubicBezTo>
                  <a:cubicBezTo>
                    <a:pt x="5280" y="1898"/>
                    <a:pt x="5132" y="585"/>
                    <a:pt x="4363" y="337"/>
                  </a:cubicBezTo>
                  <a:cubicBezTo>
                    <a:pt x="3818" y="213"/>
                    <a:pt x="3272" y="114"/>
                    <a:pt x="2727" y="89"/>
                  </a:cubicBezTo>
                  <a:cubicBezTo>
                    <a:pt x="2421" y="33"/>
                    <a:pt x="2107" y="1"/>
                    <a:pt x="17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2"/>
            <p:cNvSpPr/>
            <p:nvPr/>
          </p:nvSpPr>
          <p:spPr>
            <a:xfrm>
              <a:off x="6444200" y="4216850"/>
              <a:ext cx="132025" cy="54750"/>
            </a:xfrm>
            <a:custGeom>
              <a:rect b="b" l="l" r="r" t="t"/>
              <a:pathLst>
                <a:path extrusionOk="0" h="2190" w="5281">
                  <a:moveTo>
                    <a:pt x="1769" y="1"/>
                  </a:moveTo>
                  <a:cubicBezTo>
                    <a:pt x="1524" y="1"/>
                    <a:pt x="1281" y="21"/>
                    <a:pt x="1041" y="64"/>
                  </a:cubicBezTo>
                  <a:cubicBezTo>
                    <a:pt x="0" y="287"/>
                    <a:pt x="149" y="1725"/>
                    <a:pt x="1041" y="2022"/>
                  </a:cubicBezTo>
                  <a:cubicBezTo>
                    <a:pt x="1450" y="2134"/>
                    <a:pt x="1873" y="2190"/>
                    <a:pt x="2289" y="2190"/>
                  </a:cubicBezTo>
                  <a:cubicBezTo>
                    <a:pt x="2428" y="2190"/>
                    <a:pt x="2566" y="2184"/>
                    <a:pt x="2702" y="2171"/>
                  </a:cubicBezTo>
                  <a:cubicBezTo>
                    <a:pt x="2799" y="2175"/>
                    <a:pt x="2896" y="2178"/>
                    <a:pt x="2992" y="2178"/>
                  </a:cubicBezTo>
                  <a:cubicBezTo>
                    <a:pt x="3441" y="2178"/>
                    <a:pt x="3890" y="2133"/>
                    <a:pt x="4338" y="2072"/>
                  </a:cubicBezTo>
                  <a:cubicBezTo>
                    <a:pt x="5281" y="1898"/>
                    <a:pt x="5132" y="585"/>
                    <a:pt x="4338" y="337"/>
                  </a:cubicBezTo>
                  <a:cubicBezTo>
                    <a:pt x="3793" y="213"/>
                    <a:pt x="3248" y="114"/>
                    <a:pt x="2702" y="89"/>
                  </a:cubicBezTo>
                  <a:cubicBezTo>
                    <a:pt x="2396" y="33"/>
                    <a:pt x="2082" y="1"/>
                    <a:pt x="17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2"/>
            <p:cNvSpPr/>
            <p:nvPr/>
          </p:nvSpPr>
          <p:spPr>
            <a:xfrm>
              <a:off x="6222325" y="4211900"/>
              <a:ext cx="132025" cy="54750"/>
            </a:xfrm>
            <a:custGeom>
              <a:rect b="b" l="l" r="r" t="t"/>
              <a:pathLst>
                <a:path extrusionOk="0" h="2190" w="5281">
                  <a:moveTo>
                    <a:pt x="1782" y="1"/>
                  </a:moveTo>
                  <a:cubicBezTo>
                    <a:pt x="1537" y="1"/>
                    <a:pt x="1292" y="20"/>
                    <a:pt x="1042" y="64"/>
                  </a:cubicBezTo>
                  <a:cubicBezTo>
                    <a:pt x="1" y="287"/>
                    <a:pt x="174" y="1725"/>
                    <a:pt x="1042" y="2022"/>
                  </a:cubicBezTo>
                  <a:cubicBezTo>
                    <a:pt x="1451" y="2134"/>
                    <a:pt x="1874" y="2189"/>
                    <a:pt x="2300" y="2189"/>
                  </a:cubicBezTo>
                  <a:cubicBezTo>
                    <a:pt x="2442" y="2189"/>
                    <a:pt x="2585" y="2183"/>
                    <a:pt x="2727" y="2171"/>
                  </a:cubicBezTo>
                  <a:cubicBezTo>
                    <a:pt x="3273" y="2171"/>
                    <a:pt x="3818" y="2146"/>
                    <a:pt x="4364" y="2072"/>
                  </a:cubicBezTo>
                  <a:cubicBezTo>
                    <a:pt x="5281" y="1898"/>
                    <a:pt x="5132" y="584"/>
                    <a:pt x="4364" y="336"/>
                  </a:cubicBezTo>
                  <a:cubicBezTo>
                    <a:pt x="3818" y="212"/>
                    <a:pt x="3273" y="113"/>
                    <a:pt x="2727" y="88"/>
                  </a:cubicBezTo>
                  <a:cubicBezTo>
                    <a:pt x="2407" y="33"/>
                    <a:pt x="2095" y="1"/>
                    <a:pt x="17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2"/>
            <p:cNvSpPr/>
            <p:nvPr/>
          </p:nvSpPr>
          <p:spPr>
            <a:xfrm>
              <a:off x="6191950" y="4393125"/>
              <a:ext cx="132050" cy="54500"/>
            </a:xfrm>
            <a:custGeom>
              <a:rect b="b" l="l" r="r" t="t"/>
              <a:pathLst>
                <a:path extrusionOk="0" h="2180" w="5282">
                  <a:moveTo>
                    <a:pt x="1837" y="0"/>
                  </a:moveTo>
                  <a:cubicBezTo>
                    <a:pt x="1578" y="0"/>
                    <a:pt x="1320" y="19"/>
                    <a:pt x="1067" y="53"/>
                  </a:cubicBezTo>
                  <a:cubicBezTo>
                    <a:pt x="1" y="301"/>
                    <a:pt x="174" y="1714"/>
                    <a:pt x="1067" y="2036"/>
                  </a:cubicBezTo>
                  <a:cubicBezTo>
                    <a:pt x="1471" y="2128"/>
                    <a:pt x="1876" y="2179"/>
                    <a:pt x="2290" y="2179"/>
                  </a:cubicBezTo>
                  <a:cubicBezTo>
                    <a:pt x="2435" y="2179"/>
                    <a:pt x="2580" y="2173"/>
                    <a:pt x="2728" y="2160"/>
                  </a:cubicBezTo>
                  <a:cubicBezTo>
                    <a:pt x="2864" y="2167"/>
                    <a:pt x="3000" y="2170"/>
                    <a:pt x="3137" y="2170"/>
                  </a:cubicBezTo>
                  <a:cubicBezTo>
                    <a:pt x="3546" y="2170"/>
                    <a:pt x="3955" y="2142"/>
                    <a:pt x="4364" y="2086"/>
                  </a:cubicBezTo>
                  <a:cubicBezTo>
                    <a:pt x="5281" y="1912"/>
                    <a:pt x="5157" y="599"/>
                    <a:pt x="4364" y="351"/>
                  </a:cubicBezTo>
                  <a:cubicBezTo>
                    <a:pt x="3819" y="202"/>
                    <a:pt x="3273" y="128"/>
                    <a:pt x="2728" y="78"/>
                  </a:cubicBezTo>
                  <a:cubicBezTo>
                    <a:pt x="2436" y="25"/>
                    <a:pt x="2136" y="0"/>
                    <a:pt x="18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2"/>
            <p:cNvSpPr/>
            <p:nvPr/>
          </p:nvSpPr>
          <p:spPr>
            <a:xfrm>
              <a:off x="6444200" y="4423475"/>
              <a:ext cx="132025" cy="54525"/>
            </a:xfrm>
            <a:custGeom>
              <a:rect b="b" l="l" r="r" t="t"/>
              <a:pathLst>
                <a:path extrusionOk="0" h="2181" w="5281">
                  <a:moveTo>
                    <a:pt x="1812" y="1"/>
                  </a:moveTo>
                  <a:cubicBezTo>
                    <a:pt x="1553" y="1"/>
                    <a:pt x="1295" y="19"/>
                    <a:pt x="1041" y="54"/>
                  </a:cubicBezTo>
                  <a:cubicBezTo>
                    <a:pt x="0" y="277"/>
                    <a:pt x="149" y="1715"/>
                    <a:pt x="1041" y="2037"/>
                  </a:cubicBezTo>
                  <a:cubicBezTo>
                    <a:pt x="1446" y="2129"/>
                    <a:pt x="1864" y="2180"/>
                    <a:pt x="2276" y="2180"/>
                  </a:cubicBezTo>
                  <a:cubicBezTo>
                    <a:pt x="2419" y="2180"/>
                    <a:pt x="2561" y="2174"/>
                    <a:pt x="2702" y="2161"/>
                  </a:cubicBezTo>
                  <a:cubicBezTo>
                    <a:pt x="2831" y="2167"/>
                    <a:pt x="2960" y="2170"/>
                    <a:pt x="3089" y="2170"/>
                  </a:cubicBezTo>
                  <a:cubicBezTo>
                    <a:pt x="3505" y="2170"/>
                    <a:pt x="3922" y="2138"/>
                    <a:pt x="4338" y="2062"/>
                  </a:cubicBezTo>
                  <a:cubicBezTo>
                    <a:pt x="5281" y="1888"/>
                    <a:pt x="5132" y="599"/>
                    <a:pt x="4338" y="351"/>
                  </a:cubicBezTo>
                  <a:cubicBezTo>
                    <a:pt x="3793" y="203"/>
                    <a:pt x="3248" y="128"/>
                    <a:pt x="2702" y="79"/>
                  </a:cubicBezTo>
                  <a:cubicBezTo>
                    <a:pt x="2410" y="26"/>
                    <a:pt x="2111" y="1"/>
                    <a:pt x="18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2"/>
            <p:cNvSpPr/>
            <p:nvPr/>
          </p:nvSpPr>
          <p:spPr>
            <a:xfrm>
              <a:off x="6883600" y="4415800"/>
              <a:ext cx="132025" cy="54750"/>
            </a:xfrm>
            <a:custGeom>
              <a:rect b="b" l="l" r="r" t="t"/>
              <a:pathLst>
                <a:path extrusionOk="0" h="2190" w="5281">
                  <a:moveTo>
                    <a:pt x="1794" y="0"/>
                  </a:moveTo>
                  <a:cubicBezTo>
                    <a:pt x="1549" y="0"/>
                    <a:pt x="1305" y="20"/>
                    <a:pt x="1066" y="63"/>
                  </a:cubicBezTo>
                  <a:cubicBezTo>
                    <a:pt x="0" y="287"/>
                    <a:pt x="174" y="1724"/>
                    <a:pt x="1066" y="2022"/>
                  </a:cubicBezTo>
                  <a:cubicBezTo>
                    <a:pt x="1457" y="2133"/>
                    <a:pt x="1875" y="2189"/>
                    <a:pt x="2300" y="2189"/>
                  </a:cubicBezTo>
                  <a:cubicBezTo>
                    <a:pt x="2442" y="2189"/>
                    <a:pt x="2584" y="2183"/>
                    <a:pt x="2727" y="2171"/>
                  </a:cubicBezTo>
                  <a:cubicBezTo>
                    <a:pt x="3272" y="2171"/>
                    <a:pt x="3818" y="2146"/>
                    <a:pt x="4363" y="2071"/>
                  </a:cubicBezTo>
                  <a:cubicBezTo>
                    <a:pt x="5280" y="1898"/>
                    <a:pt x="5132" y="584"/>
                    <a:pt x="4363" y="336"/>
                  </a:cubicBezTo>
                  <a:cubicBezTo>
                    <a:pt x="3818" y="212"/>
                    <a:pt x="3272" y="113"/>
                    <a:pt x="2727" y="88"/>
                  </a:cubicBezTo>
                  <a:cubicBezTo>
                    <a:pt x="2421" y="33"/>
                    <a:pt x="2107" y="0"/>
                    <a:pt x="17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257" name="Shape 257"/>
        <p:cNvGrpSpPr/>
        <p:nvPr/>
      </p:nvGrpSpPr>
      <p:grpSpPr>
        <a:xfrm>
          <a:off x="0" y="0"/>
          <a:ext cx="0" cy="0"/>
          <a:chOff x="0" y="0"/>
          <a:chExt cx="0" cy="0"/>
        </a:xfrm>
      </p:grpSpPr>
      <p:sp>
        <p:nvSpPr>
          <p:cNvPr id="258" name="Google Shape;258;p11"/>
          <p:cNvSpPr/>
          <p:nvPr/>
        </p:nvSpPr>
        <p:spPr>
          <a:xfrm rot="899908">
            <a:off x="1126376" y="3348350"/>
            <a:ext cx="5703292" cy="2219974"/>
          </a:xfrm>
          <a:custGeom>
            <a:rect b="b" l="l" r="r" t="t"/>
            <a:pathLst>
              <a:path extrusionOk="0" h="53384" w="137236">
                <a:moveTo>
                  <a:pt x="124371" y="1"/>
                </a:moveTo>
                <a:cubicBezTo>
                  <a:pt x="123294" y="1"/>
                  <a:pt x="122251" y="139"/>
                  <a:pt x="121296" y="421"/>
                </a:cubicBezTo>
                <a:cubicBezTo>
                  <a:pt x="114627" y="2355"/>
                  <a:pt x="112272" y="12320"/>
                  <a:pt x="105678" y="13163"/>
                </a:cubicBezTo>
                <a:cubicBezTo>
                  <a:pt x="105473" y="13189"/>
                  <a:pt x="105267" y="13201"/>
                  <a:pt x="105059" y="13201"/>
                </a:cubicBezTo>
                <a:cubicBezTo>
                  <a:pt x="102309" y="13201"/>
                  <a:pt x="99370" y="11060"/>
                  <a:pt x="96580" y="10783"/>
                </a:cubicBezTo>
                <a:cubicBezTo>
                  <a:pt x="96045" y="10724"/>
                  <a:pt x="95509" y="10694"/>
                  <a:pt x="94974" y="10694"/>
                </a:cubicBezTo>
                <a:cubicBezTo>
                  <a:pt x="91947" y="10694"/>
                  <a:pt x="88974" y="11637"/>
                  <a:pt x="86466" y="13386"/>
                </a:cubicBezTo>
                <a:cubicBezTo>
                  <a:pt x="79475" y="18291"/>
                  <a:pt x="76236" y="26927"/>
                  <a:pt x="67380" y="26927"/>
                </a:cubicBezTo>
                <a:cubicBezTo>
                  <a:pt x="66658" y="26927"/>
                  <a:pt x="65899" y="26869"/>
                  <a:pt x="65098" y="26748"/>
                </a:cubicBezTo>
                <a:cubicBezTo>
                  <a:pt x="55802" y="25360"/>
                  <a:pt x="49307" y="15593"/>
                  <a:pt x="40060" y="15444"/>
                </a:cubicBezTo>
                <a:cubicBezTo>
                  <a:pt x="39973" y="15442"/>
                  <a:pt x="39886" y="15442"/>
                  <a:pt x="39800" y="15442"/>
                </a:cubicBezTo>
                <a:cubicBezTo>
                  <a:pt x="30208" y="15442"/>
                  <a:pt x="26822" y="23613"/>
                  <a:pt x="21195" y="30590"/>
                </a:cubicBezTo>
                <a:cubicBezTo>
                  <a:pt x="16758" y="36069"/>
                  <a:pt x="12990" y="35325"/>
                  <a:pt x="7263" y="37754"/>
                </a:cubicBezTo>
                <a:cubicBezTo>
                  <a:pt x="4859" y="38771"/>
                  <a:pt x="719" y="44225"/>
                  <a:pt x="0" y="44299"/>
                </a:cubicBezTo>
                <a:cubicBezTo>
                  <a:pt x="1215" y="46654"/>
                  <a:pt x="5553" y="48538"/>
                  <a:pt x="10189" y="49901"/>
                </a:cubicBezTo>
                <a:cubicBezTo>
                  <a:pt x="18926" y="52463"/>
                  <a:pt x="28734" y="53384"/>
                  <a:pt x="38352" y="53384"/>
                </a:cubicBezTo>
                <a:cubicBezTo>
                  <a:pt x="44370" y="53384"/>
                  <a:pt x="50314" y="53023"/>
                  <a:pt x="55876" y="52479"/>
                </a:cubicBezTo>
                <a:cubicBezTo>
                  <a:pt x="77468" y="50348"/>
                  <a:pt x="95391" y="46505"/>
                  <a:pt x="113016" y="32375"/>
                </a:cubicBezTo>
                <a:cubicBezTo>
                  <a:pt x="120106" y="26698"/>
                  <a:pt x="126725" y="19757"/>
                  <a:pt x="133120" y="13188"/>
                </a:cubicBezTo>
                <a:cubicBezTo>
                  <a:pt x="135872" y="10412"/>
                  <a:pt x="137235" y="9296"/>
                  <a:pt x="135153" y="5652"/>
                </a:cubicBezTo>
                <a:cubicBezTo>
                  <a:pt x="133090" y="2016"/>
                  <a:pt x="128487" y="1"/>
                  <a:pt x="1243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11"/>
          <p:cNvSpPr txBox="1"/>
          <p:nvPr>
            <p:ph hasCustomPrompt="1" type="title"/>
          </p:nvPr>
        </p:nvSpPr>
        <p:spPr>
          <a:xfrm>
            <a:off x="311700" y="1258525"/>
            <a:ext cx="8520600" cy="1963500"/>
          </a:xfrm>
          <a:prstGeom prst="rect">
            <a:avLst/>
          </a:prstGeom>
        </p:spPr>
        <p:txBody>
          <a:bodyPr anchorCtr="0" anchor="b" bIns="91425" lIns="91425" spcFirstLastPara="1" rIns="91425" wrap="square" tIns="91425">
            <a:no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260" name="Google Shape;260;p11"/>
          <p:cNvSpPr txBox="1"/>
          <p:nvPr>
            <p:ph idx="1" type="body"/>
          </p:nvPr>
        </p:nvSpPr>
        <p:spPr>
          <a:xfrm>
            <a:off x="723900" y="2940000"/>
            <a:ext cx="7696200" cy="1300800"/>
          </a:xfrm>
          <a:prstGeom prst="rect">
            <a:avLst/>
          </a:prstGeom>
        </p:spPr>
        <p:txBody>
          <a:bodyPr anchorCtr="0" anchor="t" bIns="91425" lIns="91425" spcFirstLastPara="1" rIns="91425" wrap="square" tIns="91425">
            <a:noAutofit/>
          </a:bodyPr>
          <a:lstStyle>
            <a:lvl1pPr indent="-317500" lvl="0" marL="457200" algn="ctr">
              <a:spcBef>
                <a:spcPts val="0"/>
              </a:spcBef>
              <a:spcAft>
                <a:spcPts val="0"/>
              </a:spcAft>
              <a:buSzPts val="1400"/>
              <a:buChar char="●"/>
              <a:defRPr/>
            </a:lvl1pPr>
            <a:lvl2pPr indent="-317500" lvl="1" marL="914400" algn="ctr">
              <a:spcBef>
                <a:spcPts val="1600"/>
              </a:spcBef>
              <a:spcAft>
                <a:spcPts val="0"/>
              </a:spcAft>
              <a:buSzPts val="1400"/>
              <a:buChar char="○"/>
              <a:defRPr/>
            </a:lvl2pPr>
            <a:lvl3pPr indent="-317500" lvl="2" marL="1371600" algn="ctr">
              <a:spcBef>
                <a:spcPts val="1600"/>
              </a:spcBef>
              <a:spcAft>
                <a:spcPts val="0"/>
              </a:spcAft>
              <a:buSzPts val="1400"/>
              <a:buChar char="■"/>
              <a:defRPr/>
            </a:lvl3pPr>
            <a:lvl4pPr indent="-317500" lvl="3" marL="1828800" algn="ctr">
              <a:spcBef>
                <a:spcPts val="1600"/>
              </a:spcBef>
              <a:spcAft>
                <a:spcPts val="0"/>
              </a:spcAft>
              <a:buSzPts val="1400"/>
              <a:buChar char="●"/>
              <a:defRPr/>
            </a:lvl4pPr>
            <a:lvl5pPr indent="-317500" lvl="4" marL="2286000" algn="ctr">
              <a:spcBef>
                <a:spcPts val="1600"/>
              </a:spcBef>
              <a:spcAft>
                <a:spcPts val="0"/>
              </a:spcAft>
              <a:buSzPts val="1400"/>
              <a:buChar char="○"/>
              <a:defRPr/>
            </a:lvl5pPr>
            <a:lvl6pPr indent="-317500" lvl="5" marL="2743200" algn="ctr">
              <a:spcBef>
                <a:spcPts val="1600"/>
              </a:spcBef>
              <a:spcAft>
                <a:spcPts val="0"/>
              </a:spcAft>
              <a:buSzPts val="1400"/>
              <a:buChar char="■"/>
              <a:defRPr/>
            </a:lvl6pPr>
            <a:lvl7pPr indent="-317500" lvl="6" marL="3200400" algn="ctr">
              <a:spcBef>
                <a:spcPts val="1600"/>
              </a:spcBef>
              <a:spcAft>
                <a:spcPts val="0"/>
              </a:spcAft>
              <a:buSzPts val="1400"/>
              <a:buChar char="●"/>
              <a:defRPr/>
            </a:lvl7pPr>
            <a:lvl8pPr indent="-317500" lvl="7" marL="3657600" algn="ctr">
              <a:spcBef>
                <a:spcPts val="1600"/>
              </a:spcBef>
              <a:spcAft>
                <a:spcPts val="0"/>
              </a:spcAft>
              <a:buSzPts val="1400"/>
              <a:buChar char="○"/>
              <a:defRPr/>
            </a:lvl8pPr>
            <a:lvl9pPr indent="-317500" lvl="8" marL="4114800" algn="ctr">
              <a:spcBef>
                <a:spcPts val="1600"/>
              </a:spcBef>
              <a:spcAft>
                <a:spcPts val="1600"/>
              </a:spcAft>
              <a:buSzPts val="1400"/>
              <a:buChar char="■"/>
              <a:defRPr/>
            </a:lvl9pPr>
          </a:lstStyle>
          <a:p/>
        </p:txBody>
      </p:sp>
      <p:sp>
        <p:nvSpPr>
          <p:cNvPr id="261" name="Google Shape;261;p11"/>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
        <p:nvSpPr>
          <p:cNvPr id="262" name="Google Shape;262;p11"/>
          <p:cNvSpPr/>
          <p:nvPr/>
        </p:nvSpPr>
        <p:spPr>
          <a:xfrm flipH="1" rot="10800000">
            <a:off x="-57150" y="-436900"/>
            <a:ext cx="9201150" cy="1819257"/>
          </a:xfrm>
          <a:custGeom>
            <a:rect b="b" l="l" r="r" t="t"/>
            <a:pathLst>
              <a:path extrusionOk="0" h="93451" w="285750">
                <a:moveTo>
                  <a:pt x="133726" y="1"/>
                </a:moveTo>
                <a:cubicBezTo>
                  <a:pt x="132445" y="1"/>
                  <a:pt x="131155" y="109"/>
                  <a:pt x="129860" y="343"/>
                </a:cubicBezTo>
                <a:cubicBezTo>
                  <a:pt x="121392" y="1886"/>
                  <a:pt x="114425" y="7393"/>
                  <a:pt x="107876" y="12607"/>
                </a:cubicBezTo>
                <a:cubicBezTo>
                  <a:pt x="100117" y="18781"/>
                  <a:pt x="92274" y="26623"/>
                  <a:pt x="82054" y="28125"/>
                </a:cubicBezTo>
                <a:cubicBezTo>
                  <a:pt x="80861" y="28299"/>
                  <a:pt x="79677" y="28380"/>
                  <a:pt x="78503" y="28380"/>
                </a:cubicBezTo>
                <a:cubicBezTo>
                  <a:pt x="70683" y="28380"/>
                  <a:pt x="63268" y="24814"/>
                  <a:pt x="56232" y="21659"/>
                </a:cubicBezTo>
                <a:cubicBezTo>
                  <a:pt x="47430" y="17696"/>
                  <a:pt x="38420" y="13775"/>
                  <a:pt x="28784" y="12357"/>
                </a:cubicBezTo>
                <a:cubicBezTo>
                  <a:pt x="26320" y="11990"/>
                  <a:pt x="23818" y="11796"/>
                  <a:pt x="21317" y="11796"/>
                </a:cubicBezTo>
                <a:cubicBezTo>
                  <a:pt x="15561" y="11796"/>
                  <a:pt x="9811" y="12825"/>
                  <a:pt x="4547" y="15152"/>
                </a:cubicBezTo>
                <a:cubicBezTo>
                  <a:pt x="2962" y="15819"/>
                  <a:pt x="1460" y="16612"/>
                  <a:pt x="0" y="17488"/>
                </a:cubicBezTo>
                <a:lnTo>
                  <a:pt x="0" y="93451"/>
                </a:lnTo>
                <a:lnTo>
                  <a:pt x="285750" y="93451"/>
                </a:lnTo>
                <a:lnTo>
                  <a:pt x="285750" y="24329"/>
                </a:lnTo>
                <a:lnTo>
                  <a:pt x="282413" y="21993"/>
                </a:lnTo>
                <a:cubicBezTo>
                  <a:pt x="273945" y="16111"/>
                  <a:pt x="265602" y="8602"/>
                  <a:pt x="255673" y="5265"/>
                </a:cubicBezTo>
                <a:cubicBezTo>
                  <a:pt x="252717" y="4235"/>
                  <a:pt x="249638" y="3645"/>
                  <a:pt x="246538" y="3645"/>
                </a:cubicBezTo>
                <a:cubicBezTo>
                  <a:pt x="244870" y="3645"/>
                  <a:pt x="243196" y="3816"/>
                  <a:pt x="241532" y="4181"/>
                </a:cubicBezTo>
                <a:cubicBezTo>
                  <a:pt x="237193" y="5182"/>
                  <a:pt x="233105" y="6892"/>
                  <a:pt x="229351" y="9228"/>
                </a:cubicBezTo>
                <a:cubicBezTo>
                  <a:pt x="221508" y="13984"/>
                  <a:pt x="214500" y="20324"/>
                  <a:pt x="206032" y="23953"/>
                </a:cubicBezTo>
                <a:cubicBezTo>
                  <a:pt x="201902" y="25789"/>
                  <a:pt x="197480" y="26707"/>
                  <a:pt x="193064" y="26707"/>
                </a:cubicBezTo>
                <a:cubicBezTo>
                  <a:pt x="188647" y="26707"/>
                  <a:pt x="184236" y="25789"/>
                  <a:pt x="180127" y="23953"/>
                </a:cubicBezTo>
                <a:cubicBezTo>
                  <a:pt x="171575" y="20241"/>
                  <a:pt x="164275" y="14234"/>
                  <a:pt x="156599" y="9061"/>
                </a:cubicBezTo>
                <a:cubicBezTo>
                  <a:pt x="149983" y="4578"/>
                  <a:pt x="142051" y="1"/>
                  <a:pt x="1337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3" name="Google Shape;263;p11"/>
          <p:cNvGrpSpPr/>
          <p:nvPr/>
        </p:nvGrpSpPr>
        <p:grpSpPr>
          <a:xfrm flipH="1" rot="5400000">
            <a:off x="-123251" y="-693437"/>
            <a:ext cx="2710071" cy="2861187"/>
            <a:chOff x="5413186" y="2497462"/>
            <a:chExt cx="2447901" cy="2466965"/>
          </a:xfrm>
        </p:grpSpPr>
        <p:sp>
          <p:nvSpPr>
            <p:cNvPr id="264" name="Google Shape;264;p11"/>
            <p:cNvSpPr/>
            <p:nvPr/>
          </p:nvSpPr>
          <p:spPr>
            <a:xfrm>
              <a:off x="5413186" y="2497462"/>
              <a:ext cx="2447901" cy="2466965"/>
            </a:xfrm>
            <a:custGeom>
              <a:rect b="b" l="l" r="r" t="t"/>
              <a:pathLst>
                <a:path extrusionOk="0" h="74295" w="53547">
                  <a:moveTo>
                    <a:pt x="47027" y="0"/>
                  </a:moveTo>
                  <a:lnTo>
                    <a:pt x="47027" y="0"/>
                  </a:lnTo>
                  <a:cubicBezTo>
                    <a:pt x="48340" y="11205"/>
                    <a:pt x="45366" y="20402"/>
                    <a:pt x="35574" y="26822"/>
                  </a:cubicBezTo>
                  <a:cubicBezTo>
                    <a:pt x="27468" y="32152"/>
                    <a:pt x="17502" y="33417"/>
                    <a:pt x="10412" y="40432"/>
                  </a:cubicBezTo>
                  <a:cubicBezTo>
                    <a:pt x="1" y="50744"/>
                    <a:pt x="447" y="60586"/>
                    <a:pt x="372" y="74071"/>
                  </a:cubicBezTo>
                  <a:cubicBezTo>
                    <a:pt x="3785" y="74227"/>
                    <a:pt x="7223" y="74294"/>
                    <a:pt x="10677" y="74294"/>
                  </a:cubicBezTo>
                  <a:cubicBezTo>
                    <a:pt x="24287" y="74294"/>
                    <a:pt x="38138" y="73251"/>
                    <a:pt x="51563" y="72460"/>
                  </a:cubicBezTo>
                  <a:cubicBezTo>
                    <a:pt x="50571" y="58355"/>
                    <a:pt x="51910" y="44026"/>
                    <a:pt x="51861" y="29921"/>
                  </a:cubicBezTo>
                  <a:cubicBezTo>
                    <a:pt x="51836" y="19212"/>
                    <a:pt x="53546" y="8230"/>
                    <a:pt x="47027" y="0"/>
                  </a:cubicBezTo>
                  <a:close/>
                </a:path>
              </a:pathLst>
            </a:custGeom>
            <a:solidFill>
              <a:srgbClr val="AFE0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11"/>
            <p:cNvSpPr/>
            <p:nvPr/>
          </p:nvSpPr>
          <p:spPr>
            <a:xfrm>
              <a:off x="6883600" y="4018325"/>
              <a:ext cx="132025" cy="54975"/>
            </a:xfrm>
            <a:custGeom>
              <a:rect b="b" l="l" r="r" t="t"/>
              <a:pathLst>
                <a:path extrusionOk="0" h="2199" w="5281">
                  <a:moveTo>
                    <a:pt x="1850" y="1"/>
                  </a:moveTo>
                  <a:cubicBezTo>
                    <a:pt x="1587" y="1"/>
                    <a:pt x="1324" y="26"/>
                    <a:pt x="1066" y="72"/>
                  </a:cubicBezTo>
                  <a:cubicBezTo>
                    <a:pt x="0" y="295"/>
                    <a:pt x="174" y="1733"/>
                    <a:pt x="1066" y="2031"/>
                  </a:cubicBezTo>
                  <a:cubicBezTo>
                    <a:pt x="1457" y="2142"/>
                    <a:pt x="1875" y="2198"/>
                    <a:pt x="2300" y="2198"/>
                  </a:cubicBezTo>
                  <a:cubicBezTo>
                    <a:pt x="2442" y="2198"/>
                    <a:pt x="2584" y="2192"/>
                    <a:pt x="2727" y="2179"/>
                  </a:cubicBezTo>
                  <a:cubicBezTo>
                    <a:pt x="3272" y="2179"/>
                    <a:pt x="3818" y="2155"/>
                    <a:pt x="4363" y="2080"/>
                  </a:cubicBezTo>
                  <a:cubicBezTo>
                    <a:pt x="5280" y="1907"/>
                    <a:pt x="5132" y="593"/>
                    <a:pt x="4363" y="345"/>
                  </a:cubicBezTo>
                  <a:cubicBezTo>
                    <a:pt x="3818" y="221"/>
                    <a:pt x="3272" y="122"/>
                    <a:pt x="2727" y="97"/>
                  </a:cubicBezTo>
                  <a:cubicBezTo>
                    <a:pt x="2439" y="32"/>
                    <a:pt x="2144" y="1"/>
                    <a:pt x="185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11"/>
            <p:cNvSpPr/>
            <p:nvPr/>
          </p:nvSpPr>
          <p:spPr>
            <a:xfrm>
              <a:off x="6883600" y="3796925"/>
              <a:ext cx="132025" cy="54500"/>
            </a:xfrm>
            <a:custGeom>
              <a:rect b="b" l="l" r="r" t="t"/>
              <a:pathLst>
                <a:path extrusionOk="0" h="2180" w="5281">
                  <a:moveTo>
                    <a:pt x="1836" y="1"/>
                  </a:moveTo>
                  <a:cubicBezTo>
                    <a:pt x="1578" y="1"/>
                    <a:pt x="1319" y="19"/>
                    <a:pt x="1066" y="54"/>
                  </a:cubicBezTo>
                  <a:cubicBezTo>
                    <a:pt x="0" y="277"/>
                    <a:pt x="174" y="1715"/>
                    <a:pt x="1066" y="2037"/>
                  </a:cubicBezTo>
                  <a:cubicBezTo>
                    <a:pt x="1452" y="2129"/>
                    <a:pt x="1866" y="2180"/>
                    <a:pt x="2286" y="2180"/>
                  </a:cubicBezTo>
                  <a:cubicBezTo>
                    <a:pt x="2432" y="2180"/>
                    <a:pt x="2580" y="2174"/>
                    <a:pt x="2727" y="2161"/>
                  </a:cubicBezTo>
                  <a:cubicBezTo>
                    <a:pt x="2856" y="2167"/>
                    <a:pt x="2985" y="2170"/>
                    <a:pt x="3113" y="2170"/>
                  </a:cubicBezTo>
                  <a:cubicBezTo>
                    <a:pt x="3530" y="2170"/>
                    <a:pt x="3947" y="2137"/>
                    <a:pt x="4363" y="2062"/>
                  </a:cubicBezTo>
                  <a:cubicBezTo>
                    <a:pt x="5280" y="1888"/>
                    <a:pt x="5132" y="599"/>
                    <a:pt x="4363" y="351"/>
                  </a:cubicBezTo>
                  <a:cubicBezTo>
                    <a:pt x="3818" y="202"/>
                    <a:pt x="3272" y="128"/>
                    <a:pt x="2727" y="78"/>
                  </a:cubicBezTo>
                  <a:cubicBezTo>
                    <a:pt x="2435" y="25"/>
                    <a:pt x="2135" y="1"/>
                    <a:pt x="18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11"/>
            <p:cNvSpPr/>
            <p:nvPr/>
          </p:nvSpPr>
          <p:spPr>
            <a:xfrm>
              <a:off x="6385325" y="4018325"/>
              <a:ext cx="131400" cy="54975"/>
            </a:xfrm>
            <a:custGeom>
              <a:rect b="b" l="l" r="r" t="t"/>
              <a:pathLst>
                <a:path extrusionOk="0" h="2199" w="5256">
                  <a:moveTo>
                    <a:pt x="1825" y="1"/>
                  </a:moveTo>
                  <a:cubicBezTo>
                    <a:pt x="1562" y="1"/>
                    <a:pt x="1299" y="26"/>
                    <a:pt x="1041" y="72"/>
                  </a:cubicBezTo>
                  <a:cubicBezTo>
                    <a:pt x="0" y="295"/>
                    <a:pt x="149" y="1733"/>
                    <a:pt x="1041" y="2031"/>
                  </a:cubicBezTo>
                  <a:cubicBezTo>
                    <a:pt x="1450" y="2142"/>
                    <a:pt x="1873" y="2198"/>
                    <a:pt x="2289" y="2198"/>
                  </a:cubicBezTo>
                  <a:cubicBezTo>
                    <a:pt x="2428" y="2198"/>
                    <a:pt x="2566" y="2192"/>
                    <a:pt x="2702" y="2179"/>
                  </a:cubicBezTo>
                  <a:cubicBezTo>
                    <a:pt x="3248" y="2179"/>
                    <a:pt x="3818" y="2155"/>
                    <a:pt x="4338" y="2080"/>
                  </a:cubicBezTo>
                  <a:cubicBezTo>
                    <a:pt x="5256" y="1907"/>
                    <a:pt x="5132" y="593"/>
                    <a:pt x="4338" y="345"/>
                  </a:cubicBezTo>
                  <a:cubicBezTo>
                    <a:pt x="3818" y="221"/>
                    <a:pt x="3273" y="122"/>
                    <a:pt x="2702" y="97"/>
                  </a:cubicBezTo>
                  <a:cubicBezTo>
                    <a:pt x="2414" y="32"/>
                    <a:pt x="2120" y="1"/>
                    <a:pt x="18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11"/>
            <p:cNvSpPr/>
            <p:nvPr/>
          </p:nvSpPr>
          <p:spPr>
            <a:xfrm>
              <a:off x="6638175" y="4103700"/>
              <a:ext cx="132650" cy="55100"/>
            </a:xfrm>
            <a:custGeom>
              <a:rect b="b" l="l" r="r" t="t"/>
              <a:pathLst>
                <a:path extrusionOk="0" h="2204" w="5306">
                  <a:moveTo>
                    <a:pt x="1837" y="0"/>
                  </a:moveTo>
                  <a:cubicBezTo>
                    <a:pt x="1578" y="0"/>
                    <a:pt x="1320" y="19"/>
                    <a:pt x="1066" y="53"/>
                  </a:cubicBezTo>
                  <a:cubicBezTo>
                    <a:pt x="0" y="301"/>
                    <a:pt x="174" y="1739"/>
                    <a:pt x="1066" y="2037"/>
                  </a:cubicBezTo>
                  <a:cubicBezTo>
                    <a:pt x="1475" y="2148"/>
                    <a:pt x="1884" y="2204"/>
                    <a:pt x="2304" y="2204"/>
                  </a:cubicBezTo>
                  <a:cubicBezTo>
                    <a:pt x="2444" y="2204"/>
                    <a:pt x="2585" y="2198"/>
                    <a:pt x="2727" y="2185"/>
                  </a:cubicBezTo>
                  <a:cubicBezTo>
                    <a:pt x="3273" y="2185"/>
                    <a:pt x="3818" y="2161"/>
                    <a:pt x="4363" y="2086"/>
                  </a:cubicBezTo>
                  <a:cubicBezTo>
                    <a:pt x="5305" y="1913"/>
                    <a:pt x="5157" y="599"/>
                    <a:pt x="4363" y="351"/>
                  </a:cubicBezTo>
                  <a:cubicBezTo>
                    <a:pt x="3818" y="227"/>
                    <a:pt x="3273" y="128"/>
                    <a:pt x="2727" y="78"/>
                  </a:cubicBezTo>
                  <a:cubicBezTo>
                    <a:pt x="2435" y="25"/>
                    <a:pt x="2136" y="0"/>
                    <a:pt x="18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11"/>
            <p:cNvSpPr/>
            <p:nvPr/>
          </p:nvSpPr>
          <p:spPr>
            <a:xfrm>
              <a:off x="6638175" y="3877500"/>
              <a:ext cx="132650" cy="54500"/>
            </a:xfrm>
            <a:custGeom>
              <a:rect b="b" l="l" r="r" t="t"/>
              <a:pathLst>
                <a:path extrusionOk="0" h="2180" w="5306">
                  <a:moveTo>
                    <a:pt x="1837" y="0"/>
                  </a:moveTo>
                  <a:cubicBezTo>
                    <a:pt x="1578" y="0"/>
                    <a:pt x="1320" y="19"/>
                    <a:pt x="1066" y="53"/>
                  </a:cubicBezTo>
                  <a:cubicBezTo>
                    <a:pt x="0" y="276"/>
                    <a:pt x="174" y="1714"/>
                    <a:pt x="1066" y="2036"/>
                  </a:cubicBezTo>
                  <a:cubicBezTo>
                    <a:pt x="1471" y="2128"/>
                    <a:pt x="1875" y="2179"/>
                    <a:pt x="2290" y="2179"/>
                  </a:cubicBezTo>
                  <a:cubicBezTo>
                    <a:pt x="2434" y="2179"/>
                    <a:pt x="2580" y="2173"/>
                    <a:pt x="2727" y="2160"/>
                  </a:cubicBezTo>
                  <a:cubicBezTo>
                    <a:pt x="2856" y="2166"/>
                    <a:pt x="2985" y="2169"/>
                    <a:pt x="3114" y="2169"/>
                  </a:cubicBezTo>
                  <a:cubicBezTo>
                    <a:pt x="3530" y="2169"/>
                    <a:pt x="3947" y="2137"/>
                    <a:pt x="4363" y="2061"/>
                  </a:cubicBezTo>
                  <a:cubicBezTo>
                    <a:pt x="5305" y="1888"/>
                    <a:pt x="5157" y="574"/>
                    <a:pt x="4363" y="351"/>
                  </a:cubicBezTo>
                  <a:cubicBezTo>
                    <a:pt x="3818" y="202"/>
                    <a:pt x="3273" y="128"/>
                    <a:pt x="2727" y="78"/>
                  </a:cubicBezTo>
                  <a:cubicBezTo>
                    <a:pt x="2435" y="25"/>
                    <a:pt x="2136" y="0"/>
                    <a:pt x="18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11"/>
            <p:cNvSpPr/>
            <p:nvPr/>
          </p:nvSpPr>
          <p:spPr>
            <a:xfrm>
              <a:off x="6638175" y="4337500"/>
              <a:ext cx="132650" cy="54950"/>
            </a:xfrm>
            <a:custGeom>
              <a:rect b="b" l="l" r="r" t="t"/>
              <a:pathLst>
                <a:path extrusionOk="0" h="2198" w="5306">
                  <a:moveTo>
                    <a:pt x="1850" y="0"/>
                  </a:moveTo>
                  <a:cubicBezTo>
                    <a:pt x="1587" y="0"/>
                    <a:pt x="1324" y="25"/>
                    <a:pt x="1066" y="72"/>
                  </a:cubicBezTo>
                  <a:cubicBezTo>
                    <a:pt x="0" y="295"/>
                    <a:pt x="174" y="1733"/>
                    <a:pt x="1066" y="2030"/>
                  </a:cubicBezTo>
                  <a:cubicBezTo>
                    <a:pt x="1475" y="2142"/>
                    <a:pt x="1884" y="2198"/>
                    <a:pt x="2304" y="2198"/>
                  </a:cubicBezTo>
                  <a:cubicBezTo>
                    <a:pt x="2444" y="2198"/>
                    <a:pt x="2585" y="2191"/>
                    <a:pt x="2727" y="2179"/>
                  </a:cubicBezTo>
                  <a:cubicBezTo>
                    <a:pt x="3273" y="2179"/>
                    <a:pt x="3818" y="2154"/>
                    <a:pt x="4363" y="2080"/>
                  </a:cubicBezTo>
                  <a:cubicBezTo>
                    <a:pt x="5305" y="1906"/>
                    <a:pt x="5157" y="593"/>
                    <a:pt x="4363" y="345"/>
                  </a:cubicBezTo>
                  <a:cubicBezTo>
                    <a:pt x="3818" y="221"/>
                    <a:pt x="3273" y="122"/>
                    <a:pt x="2727" y="97"/>
                  </a:cubicBezTo>
                  <a:cubicBezTo>
                    <a:pt x="2439" y="31"/>
                    <a:pt x="2145" y="0"/>
                    <a:pt x="1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11"/>
            <p:cNvSpPr/>
            <p:nvPr/>
          </p:nvSpPr>
          <p:spPr>
            <a:xfrm>
              <a:off x="6883600" y="4216850"/>
              <a:ext cx="132025" cy="54750"/>
            </a:xfrm>
            <a:custGeom>
              <a:rect b="b" l="l" r="r" t="t"/>
              <a:pathLst>
                <a:path extrusionOk="0" h="2190" w="5281">
                  <a:moveTo>
                    <a:pt x="1794" y="1"/>
                  </a:moveTo>
                  <a:cubicBezTo>
                    <a:pt x="1549" y="1"/>
                    <a:pt x="1305" y="21"/>
                    <a:pt x="1066" y="64"/>
                  </a:cubicBezTo>
                  <a:cubicBezTo>
                    <a:pt x="0" y="287"/>
                    <a:pt x="174" y="1725"/>
                    <a:pt x="1066" y="2022"/>
                  </a:cubicBezTo>
                  <a:cubicBezTo>
                    <a:pt x="1457" y="2134"/>
                    <a:pt x="1875" y="2190"/>
                    <a:pt x="2300" y="2190"/>
                  </a:cubicBezTo>
                  <a:cubicBezTo>
                    <a:pt x="2442" y="2190"/>
                    <a:pt x="2584" y="2184"/>
                    <a:pt x="2727" y="2171"/>
                  </a:cubicBezTo>
                  <a:cubicBezTo>
                    <a:pt x="2824" y="2175"/>
                    <a:pt x="2920" y="2178"/>
                    <a:pt x="3017" y="2178"/>
                  </a:cubicBezTo>
                  <a:cubicBezTo>
                    <a:pt x="3466" y="2178"/>
                    <a:pt x="3914" y="2133"/>
                    <a:pt x="4363" y="2072"/>
                  </a:cubicBezTo>
                  <a:cubicBezTo>
                    <a:pt x="5280" y="1898"/>
                    <a:pt x="5132" y="585"/>
                    <a:pt x="4363" y="337"/>
                  </a:cubicBezTo>
                  <a:cubicBezTo>
                    <a:pt x="3818" y="213"/>
                    <a:pt x="3272" y="114"/>
                    <a:pt x="2727" y="89"/>
                  </a:cubicBezTo>
                  <a:cubicBezTo>
                    <a:pt x="2421" y="33"/>
                    <a:pt x="2107" y="1"/>
                    <a:pt x="17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11"/>
            <p:cNvSpPr/>
            <p:nvPr/>
          </p:nvSpPr>
          <p:spPr>
            <a:xfrm>
              <a:off x="6444200" y="4216850"/>
              <a:ext cx="132025" cy="54750"/>
            </a:xfrm>
            <a:custGeom>
              <a:rect b="b" l="l" r="r" t="t"/>
              <a:pathLst>
                <a:path extrusionOk="0" h="2190" w="5281">
                  <a:moveTo>
                    <a:pt x="1769" y="1"/>
                  </a:moveTo>
                  <a:cubicBezTo>
                    <a:pt x="1524" y="1"/>
                    <a:pt x="1281" y="21"/>
                    <a:pt x="1041" y="64"/>
                  </a:cubicBezTo>
                  <a:cubicBezTo>
                    <a:pt x="0" y="287"/>
                    <a:pt x="149" y="1725"/>
                    <a:pt x="1041" y="2022"/>
                  </a:cubicBezTo>
                  <a:cubicBezTo>
                    <a:pt x="1450" y="2134"/>
                    <a:pt x="1873" y="2190"/>
                    <a:pt x="2289" y="2190"/>
                  </a:cubicBezTo>
                  <a:cubicBezTo>
                    <a:pt x="2428" y="2190"/>
                    <a:pt x="2566" y="2184"/>
                    <a:pt x="2702" y="2171"/>
                  </a:cubicBezTo>
                  <a:cubicBezTo>
                    <a:pt x="2799" y="2175"/>
                    <a:pt x="2896" y="2178"/>
                    <a:pt x="2992" y="2178"/>
                  </a:cubicBezTo>
                  <a:cubicBezTo>
                    <a:pt x="3441" y="2178"/>
                    <a:pt x="3890" y="2133"/>
                    <a:pt x="4338" y="2072"/>
                  </a:cubicBezTo>
                  <a:cubicBezTo>
                    <a:pt x="5281" y="1898"/>
                    <a:pt x="5132" y="585"/>
                    <a:pt x="4338" y="337"/>
                  </a:cubicBezTo>
                  <a:cubicBezTo>
                    <a:pt x="3793" y="213"/>
                    <a:pt x="3248" y="114"/>
                    <a:pt x="2702" y="89"/>
                  </a:cubicBezTo>
                  <a:cubicBezTo>
                    <a:pt x="2396" y="33"/>
                    <a:pt x="2082" y="1"/>
                    <a:pt x="17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11"/>
            <p:cNvSpPr/>
            <p:nvPr/>
          </p:nvSpPr>
          <p:spPr>
            <a:xfrm>
              <a:off x="6222325" y="4211900"/>
              <a:ext cx="132025" cy="54750"/>
            </a:xfrm>
            <a:custGeom>
              <a:rect b="b" l="l" r="r" t="t"/>
              <a:pathLst>
                <a:path extrusionOk="0" h="2190" w="5281">
                  <a:moveTo>
                    <a:pt x="1782" y="1"/>
                  </a:moveTo>
                  <a:cubicBezTo>
                    <a:pt x="1537" y="1"/>
                    <a:pt x="1292" y="20"/>
                    <a:pt x="1042" y="64"/>
                  </a:cubicBezTo>
                  <a:cubicBezTo>
                    <a:pt x="1" y="287"/>
                    <a:pt x="174" y="1725"/>
                    <a:pt x="1042" y="2022"/>
                  </a:cubicBezTo>
                  <a:cubicBezTo>
                    <a:pt x="1451" y="2134"/>
                    <a:pt x="1874" y="2189"/>
                    <a:pt x="2300" y="2189"/>
                  </a:cubicBezTo>
                  <a:cubicBezTo>
                    <a:pt x="2442" y="2189"/>
                    <a:pt x="2585" y="2183"/>
                    <a:pt x="2727" y="2171"/>
                  </a:cubicBezTo>
                  <a:cubicBezTo>
                    <a:pt x="3273" y="2171"/>
                    <a:pt x="3818" y="2146"/>
                    <a:pt x="4364" y="2072"/>
                  </a:cubicBezTo>
                  <a:cubicBezTo>
                    <a:pt x="5281" y="1898"/>
                    <a:pt x="5132" y="584"/>
                    <a:pt x="4364" y="336"/>
                  </a:cubicBezTo>
                  <a:cubicBezTo>
                    <a:pt x="3818" y="212"/>
                    <a:pt x="3273" y="113"/>
                    <a:pt x="2727" y="88"/>
                  </a:cubicBezTo>
                  <a:cubicBezTo>
                    <a:pt x="2407" y="33"/>
                    <a:pt x="2095" y="1"/>
                    <a:pt x="17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11"/>
            <p:cNvSpPr/>
            <p:nvPr/>
          </p:nvSpPr>
          <p:spPr>
            <a:xfrm>
              <a:off x="6191950" y="4393125"/>
              <a:ext cx="132050" cy="54500"/>
            </a:xfrm>
            <a:custGeom>
              <a:rect b="b" l="l" r="r" t="t"/>
              <a:pathLst>
                <a:path extrusionOk="0" h="2180" w="5282">
                  <a:moveTo>
                    <a:pt x="1837" y="0"/>
                  </a:moveTo>
                  <a:cubicBezTo>
                    <a:pt x="1578" y="0"/>
                    <a:pt x="1320" y="19"/>
                    <a:pt x="1067" y="53"/>
                  </a:cubicBezTo>
                  <a:cubicBezTo>
                    <a:pt x="1" y="301"/>
                    <a:pt x="174" y="1714"/>
                    <a:pt x="1067" y="2036"/>
                  </a:cubicBezTo>
                  <a:cubicBezTo>
                    <a:pt x="1471" y="2128"/>
                    <a:pt x="1876" y="2179"/>
                    <a:pt x="2290" y="2179"/>
                  </a:cubicBezTo>
                  <a:cubicBezTo>
                    <a:pt x="2435" y="2179"/>
                    <a:pt x="2580" y="2173"/>
                    <a:pt x="2728" y="2160"/>
                  </a:cubicBezTo>
                  <a:cubicBezTo>
                    <a:pt x="2864" y="2167"/>
                    <a:pt x="3000" y="2170"/>
                    <a:pt x="3137" y="2170"/>
                  </a:cubicBezTo>
                  <a:cubicBezTo>
                    <a:pt x="3546" y="2170"/>
                    <a:pt x="3955" y="2142"/>
                    <a:pt x="4364" y="2086"/>
                  </a:cubicBezTo>
                  <a:cubicBezTo>
                    <a:pt x="5281" y="1912"/>
                    <a:pt x="5157" y="599"/>
                    <a:pt x="4364" y="351"/>
                  </a:cubicBezTo>
                  <a:cubicBezTo>
                    <a:pt x="3819" y="202"/>
                    <a:pt x="3273" y="128"/>
                    <a:pt x="2728" y="78"/>
                  </a:cubicBezTo>
                  <a:cubicBezTo>
                    <a:pt x="2436" y="25"/>
                    <a:pt x="2136" y="0"/>
                    <a:pt x="18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11"/>
            <p:cNvSpPr/>
            <p:nvPr/>
          </p:nvSpPr>
          <p:spPr>
            <a:xfrm>
              <a:off x="6444200" y="4423475"/>
              <a:ext cx="132025" cy="54525"/>
            </a:xfrm>
            <a:custGeom>
              <a:rect b="b" l="l" r="r" t="t"/>
              <a:pathLst>
                <a:path extrusionOk="0" h="2181" w="5281">
                  <a:moveTo>
                    <a:pt x="1812" y="1"/>
                  </a:moveTo>
                  <a:cubicBezTo>
                    <a:pt x="1553" y="1"/>
                    <a:pt x="1295" y="19"/>
                    <a:pt x="1041" y="54"/>
                  </a:cubicBezTo>
                  <a:cubicBezTo>
                    <a:pt x="0" y="277"/>
                    <a:pt x="149" y="1715"/>
                    <a:pt x="1041" y="2037"/>
                  </a:cubicBezTo>
                  <a:cubicBezTo>
                    <a:pt x="1446" y="2129"/>
                    <a:pt x="1864" y="2180"/>
                    <a:pt x="2276" y="2180"/>
                  </a:cubicBezTo>
                  <a:cubicBezTo>
                    <a:pt x="2419" y="2180"/>
                    <a:pt x="2561" y="2174"/>
                    <a:pt x="2702" y="2161"/>
                  </a:cubicBezTo>
                  <a:cubicBezTo>
                    <a:pt x="2831" y="2167"/>
                    <a:pt x="2960" y="2170"/>
                    <a:pt x="3089" y="2170"/>
                  </a:cubicBezTo>
                  <a:cubicBezTo>
                    <a:pt x="3505" y="2170"/>
                    <a:pt x="3922" y="2138"/>
                    <a:pt x="4338" y="2062"/>
                  </a:cubicBezTo>
                  <a:cubicBezTo>
                    <a:pt x="5281" y="1888"/>
                    <a:pt x="5132" y="599"/>
                    <a:pt x="4338" y="351"/>
                  </a:cubicBezTo>
                  <a:cubicBezTo>
                    <a:pt x="3793" y="203"/>
                    <a:pt x="3248" y="128"/>
                    <a:pt x="2702" y="79"/>
                  </a:cubicBezTo>
                  <a:cubicBezTo>
                    <a:pt x="2410" y="26"/>
                    <a:pt x="2111" y="1"/>
                    <a:pt x="18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11"/>
            <p:cNvSpPr/>
            <p:nvPr/>
          </p:nvSpPr>
          <p:spPr>
            <a:xfrm>
              <a:off x="6883600" y="4415800"/>
              <a:ext cx="132025" cy="54750"/>
            </a:xfrm>
            <a:custGeom>
              <a:rect b="b" l="l" r="r" t="t"/>
              <a:pathLst>
                <a:path extrusionOk="0" h="2190" w="5281">
                  <a:moveTo>
                    <a:pt x="1794" y="0"/>
                  </a:moveTo>
                  <a:cubicBezTo>
                    <a:pt x="1549" y="0"/>
                    <a:pt x="1305" y="20"/>
                    <a:pt x="1066" y="63"/>
                  </a:cubicBezTo>
                  <a:cubicBezTo>
                    <a:pt x="0" y="287"/>
                    <a:pt x="174" y="1724"/>
                    <a:pt x="1066" y="2022"/>
                  </a:cubicBezTo>
                  <a:cubicBezTo>
                    <a:pt x="1457" y="2133"/>
                    <a:pt x="1875" y="2189"/>
                    <a:pt x="2300" y="2189"/>
                  </a:cubicBezTo>
                  <a:cubicBezTo>
                    <a:pt x="2442" y="2189"/>
                    <a:pt x="2584" y="2183"/>
                    <a:pt x="2727" y="2171"/>
                  </a:cubicBezTo>
                  <a:cubicBezTo>
                    <a:pt x="3272" y="2171"/>
                    <a:pt x="3818" y="2146"/>
                    <a:pt x="4363" y="2071"/>
                  </a:cubicBezTo>
                  <a:cubicBezTo>
                    <a:pt x="5280" y="1898"/>
                    <a:pt x="5132" y="584"/>
                    <a:pt x="4363" y="336"/>
                  </a:cubicBezTo>
                  <a:cubicBezTo>
                    <a:pt x="3818" y="212"/>
                    <a:pt x="3272" y="113"/>
                    <a:pt x="2727" y="88"/>
                  </a:cubicBezTo>
                  <a:cubicBezTo>
                    <a:pt x="2421" y="33"/>
                    <a:pt x="2107" y="0"/>
                    <a:pt x="17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7" name="Google Shape;277;p11"/>
          <p:cNvSpPr/>
          <p:nvPr/>
        </p:nvSpPr>
        <p:spPr>
          <a:xfrm flipH="1">
            <a:off x="1771654" y="3971489"/>
            <a:ext cx="7372346" cy="1238226"/>
          </a:xfrm>
          <a:custGeom>
            <a:rect b="b" l="l" r="r" t="t"/>
            <a:pathLst>
              <a:path extrusionOk="0" h="85824" w="193538">
                <a:moveTo>
                  <a:pt x="167374" y="64047"/>
                </a:moveTo>
                <a:cubicBezTo>
                  <a:pt x="134330" y="60455"/>
                  <a:pt x="101665" y="24235"/>
                  <a:pt x="56258" y="10700"/>
                </a:cubicBezTo>
                <a:cubicBezTo>
                  <a:pt x="20416" y="0"/>
                  <a:pt x="4915" y="9679"/>
                  <a:pt x="0" y="14216"/>
                </a:cubicBezTo>
                <a:lnTo>
                  <a:pt x="0" y="85824"/>
                </a:lnTo>
                <a:lnTo>
                  <a:pt x="193537" y="85824"/>
                </a:lnTo>
                <a:cubicBezTo>
                  <a:pt x="190815" y="76069"/>
                  <a:pt x="183972" y="65861"/>
                  <a:pt x="167374" y="6404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8" name="Google Shape;278;p11"/>
          <p:cNvGrpSpPr/>
          <p:nvPr/>
        </p:nvGrpSpPr>
        <p:grpSpPr>
          <a:xfrm flipH="1" rot="10800000">
            <a:off x="7362714" y="-801328"/>
            <a:ext cx="2265978" cy="2836819"/>
            <a:chOff x="3722300" y="2255100"/>
            <a:chExt cx="2373000" cy="2977975"/>
          </a:xfrm>
        </p:grpSpPr>
        <p:sp>
          <p:nvSpPr>
            <p:cNvPr id="279" name="Google Shape;279;p11"/>
            <p:cNvSpPr/>
            <p:nvPr/>
          </p:nvSpPr>
          <p:spPr>
            <a:xfrm>
              <a:off x="3722300" y="2255100"/>
              <a:ext cx="2373000" cy="2682475"/>
            </a:xfrm>
            <a:custGeom>
              <a:rect b="b" l="l" r="r" t="t"/>
              <a:pathLst>
                <a:path extrusionOk="0" h="107299" w="94920">
                  <a:moveTo>
                    <a:pt x="74766" y="1"/>
                  </a:moveTo>
                  <a:lnTo>
                    <a:pt x="74766" y="1"/>
                  </a:lnTo>
                  <a:cubicBezTo>
                    <a:pt x="74939" y="819"/>
                    <a:pt x="69015" y="2256"/>
                    <a:pt x="67230" y="3570"/>
                  </a:cubicBezTo>
                  <a:cubicBezTo>
                    <a:pt x="61429" y="7710"/>
                    <a:pt x="57240" y="13709"/>
                    <a:pt x="55306" y="20551"/>
                  </a:cubicBezTo>
                  <a:cubicBezTo>
                    <a:pt x="52951" y="29153"/>
                    <a:pt x="52158" y="36367"/>
                    <a:pt x="46283" y="43581"/>
                  </a:cubicBezTo>
                  <a:cubicBezTo>
                    <a:pt x="42267" y="48539"/>
                    <a:pt x="38623" y="51042"/>
                    <a:pt x="32599" y="52852"/>
                  </a:cubicBezTo>
                  <a:cubicBezTo>
                    <a:pt x="21146" y="56273"/>
                    <a:pt x="14106" y="61454"/>
                    <a:pt x="8677" y="72312"/>
                  </a:cubicBezTo>
                  <a:cubicBezTo>
                    <a:pt x="5578" y="78534"/>
                    <a:pt x="4884" y="84855"/>
                    <a:pt x="3570" y="91573"/>
                  </a:cubicBezTo>
                  <a:cubicBezTo>
                    <a:pt x="2653" y="96259"/>
                    <a:pt x="0" y="102431"/>
                    <a:pt x="794" y="107116"/>
                  </a:cubicBezTo>
                  <a:cubicBezTo>
                    <a:pt x="3912" y="107243"/>
                    <a:pt x="7033" y="107298"/>
                    <a:pt x="10155" y="107298"/>
                  </a:cubicBezTo>
                  <a:cubicBezTo>
                    <a:pt x="29590" y="107298"/>
                    <a:pt x="49076" y="105176"/>
                    <a:pt x="68469" y="105133"/>
                  </a:cubicBezTo>
                  <a:cubicBezTo>
                    <a:pt x="72956" y="105133"/>
                    <a:pt x="77393" y="105133"/>
                    <a:pt x="81856" y="105530"/>
                  </a:cubicBezTo>
                  <a:cubicBezTo>
                    <a:pt x="83283" y="105658"/>
                    <a:pt x="85475" y="106132"/>
                    <a:pt x="87495" y="106132"/>
                  </a:cubicBezTo>
                  <a:cubicBezTo>
                    <a:pt x="88982" y="106132"/>
                    <a:pt x="90375" y="105875"/>
                    <a:pt x="91300" y="105034"/>
                  </a:cubicBezTo>
                  <a:cubicBezTo>
                    <a:pt x="94920" y="101712"/>
                    <a:pt x="90805" y="91871"/>
                    <a:pt x="90160" y="88301"/>
                  </a:cubicBezTo>
                  <a:cubicBezTo>
                    <a:pt x="87260" y="71940"/>
                    <a:pt x="87185" y="55207"/>
                    <a:pt x="84235" y="38871"/>
                  </a:cubicBezTo>
                  <a:cubicBezTo>
                    <a:pt x="82872" y="31260"/>
                    <a:pt x="80988" y="23799"/>
                    <a:pt x="79699" y="16139"/>
                  </a:cubicBezTo>
                  <a:cubicBezTo>
                    <a:pt x="79352" y="14056"/>
                    <a:pt x="77046" y="2033"/>
                    <a:pt x="747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11"/>
            <p:cNvSpPr/>
            <p:nvPr/>
          </p:nvSpPr>
          <p:spPr>
            <a:xfrm>
              <a:off x="3829025" y="2744200"/>
              <a:ext cx="1757625" cy="2469425"/>
            </a:xfrm>
            <a:custGeom>
              <a:rect b="b" l="l" r="r" t="t"/>
              <a:pathLst>
                <a:path extrusionOk="0" h="98777" w="70305">
                  <a:moveTo>
                    <a:pt x="69206" y="0"/>
                  </a:moveTo>
                  <a:cubicBezTo>
                    <a:pt x="68932" y="0"/>
                    <a:pt x="68665" y="123"/>
                    <a:pt x="68514" y="417"/>
                  </a:cubicBezTo>
                  <a:cubicBezTo>
                    <a:pt x="65117" y="7358"/>
                    <a:pt x="62167" y="14497"/>
                    <a:pt x="57854" y="20992"/>
                  </a:cubicBezTo>
                  <a:cubicBezTo>
                    <a:pt x="55747" y="24190"/>
                    <a:pt x="53293" y="27140"/>
                    <a:pt x="50566" y="29817"/>
                  </a:cubicBezTo>
                  <a:cubicBezTo>
                    <a:pt x="47616" y="32594"/>
                    <a:pt x="44319" y="34949"/>
                    <a:pt x="40749" y="36858"/>
                  </a:cubicBezTo>
                  <a:cubicBezTo>
                    <a:pt x="37080" y="38841"/>
                    <a:pt x="33312" y="40527"/>
                    <a:pt x="29668" y="42559"/>
                  </a:cubicBezTo>
                  <a:cubicBezTo>
                    <a:pt x="26173" y="44493"/>
                    <a:pt x="22950" y="46848"/>
                    <a:pt x="20099" y="49624"/>
                  </a:cubicBezTo>
                  <a:cubicBezTo>
                    <a:pt x="14596" y="54979"/>
                    <a:pt x="10481" y="61697"/>
                    <a:pt x="7581" y="68787"/>
                  </a:cubicBezTo>
                  <a:cubicBezTo>
                    <a:pt x="5697" y="73422"/>
                    <a:pt x="4185" y="78207"/>
                    <a:pt x="3044" y="83090"/>
                  </a:cubicBezTo>
                  <a:cubicBezTo>
                    <a:pt x="1854" y="88147"/>
                    <a:pt x="1061" y="93254"/>
                    <a:pt x="45" y="98361"/>
                  </a:cubicBezTo>
                  <a:cubicBezTo>
                    <a:pt x="0" y="98613"/>
                    <a:pt x="213" y="98777"/>
                    <a:pt x="408" y="98777"/>
                  </a:cubicBezTo>
                  <a:cubicBezTo>
                    <a:pt x="538" y="98777"/>
                    <a:pt x="659" y="98703"/>
                    <a:pt x="689" y="98534"/>
                  </a:cubicBezTo>
                  <a:cubicBezTo>
                    <a:pt x="1631" y="94072"/>
                    <a:pt x="2697" y="89684"/>
                    <a:pt x="3862" y="85272"/>
                  </a:cubicBezTo>
                  <a:cubicBezTo>
                    <a:pt x="4978" y="80859"/>
                    <a:pt x="6316" y="76546"/>
                    <a:pt x="7903" y="72282"/>
                  </a:cubicBezTo>
                  <a:cubicBezTo>
                    <a:pt x="10729" y="64919"/>
                    <a:pt x="14571" y="57830"/>
                    <a:pt x="20025" y="52078"/>
                  </a:cubicBezTo>
                  <a:cubicBezTo>
                    <a:pt x="22802" y="49178"/>
                    <a:pt x="25975" y="46674"/>
                    <a:pt x="29470" y="44642"/>
                  </a:cubicBezTo>
                  <a:cubicBezTo>
                    <a:pt x="33114" y="42510"/>
                    <a:pt x="36956" y="40799"/>
                    <a:pt x="40700" y="38841"/>
                  </a:cubicBezTo>
                  <a:cubicBezTo>
                    <a:pt x="44195" y="36982"/>
                    <a:pt x="47542" y="34874"/>
                    <a:pt x="50541" y="32247"/>
                  </a:cubicBezTo>
                  <a:cubicBezTo>
                    <a:pt x="53318" y="29718"/>
                    <a:pt x="55846" y="26917"/>
                    <a:pt x="58028" y="23843"/>
                  </a:cubicBezTo>
                  <a:cubicBezTo>
                    <a:pt x="60482" y="20348"/>
                    <a:pt x="62688" y="16654"/>
                    <a:pt x="64622" y="12837"/>
                  </a:cubicBezTo>
                  <a:cubicBezTo>
                    <a:pt x="66580" y="8994"/>
                    <a:pt x="68464" y="5053"/>
                    <a:pt x="70075" y="1061"/>
                  </a:cubicBezTo>
                  <a:cubicBezTo>
                    <a:pt x="70305" y="471"/>
                    <a:pt x="69743" y="0"/>
                    <a:pt x="692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11"/>
            <p:cNvSpPr/>
            <p:nvPr/>
          </p:nvSpPr>
          <p:spPr>
            <a:xfrm>
              <a:off x="4130475" y="2949575"/>
              <a:ext cx="1715525" cy="2283500"/>
            </a:xfrm>
            <a:custGeom>
              <a:rect b="b" l="l" r="r" t="t"/>
              <a:pathLst>
                <a:path extrusionOk="0" h="91340" w="68621">
                  <a:moveTo>
                    <a:pt x="67696" y="1"/>
                  </a:moveTo>
                  <a:cubicBezTo>
                    <a:pt x="67366" y="1"/>
                    <a:pt x="67041" y="172"/>
                    <a:pt x="66917" y="556"/>
                  </a:cubicBezTo>
                  <a:cubicBezTo>
                    <a:pt x="66347" y="2341"/>
                    <a:pt x="65950" y="4175"/>
                    <a:pt x="65355" y="5960"/>
                  </a:cubicBezTo>
                  <a:cubicBezTo>
                    <a:pt x="63620" y="11340"/>
                    <a:pt x="60893" y="16372"/>
                    <a:pt x="57348" y="20784"/>
                  </a:cubicBezTo>
                  <a:cubicBezTo>
                    <a:pt x="52440" y="26957"/>
                    <a:pt x="45945" y="31221"/>
                    <a:pt x="39351" y="35385"/>
                  </a:cubicBezTo>
                  <a:cubicBezTo>
                    <a:pt x="32881" y="39451"/>
                    <a:pt x="26683" y="43690"/>
                    <a:pt x="21577" y="49416"/>
                  </a:cubicBezTo>
                  <a:cubicBezTo>
                    <a:pt x="16718" y="54895"/>
                    <a:pt x="12826" y="61092"/>
                    <a:pt x="9578" y="67612"/>
                  </a:cubicBezTo>
                  <a:cubicBezTo>
                    <a:pt x="7719" y="71330"/>
                    <a:pt x="6034" y="75148"/>
                    <a:pt x="4497" y="79015"/>
                  </a:cubicBezTo>
                  <a:cubicBezTo>
                    <a:pt x="2960" y="82882"/>
                    <a:pt x="1621" y="86898"/>
                    <a:pt x="109" y="90815"/>
                  </a:cubicBezTo>
                  <a:cubicBezTo>
                    <a:pt x="0" y="91126"/>
                    <a:pt x="261" y="91339"/>
                    <a:pt x="514" y="91339"/>
                  </a:cubicBezTo>
                  <a:cubicBezTo>
                    <a:pt x="665" y="91339"/>
                    <a:pt x="813" y="91263"/>
                    <a:pt x="877" y="91088"/>
                  </a:cubicBezTo>
                  <a:cubicBezTo>
                    <a:pt x="3579" y="84097"/>
                    <a:pt x="6604" y="77181"/>
                    <a:pt x="9950" y="70463"/>
                  </a:cubicBezTo>
                  <a:cubicBezTo>
                    <a:pt x="13223" y="63918"/>
                    <a:pt x="17040" y="57547"/>
                    <a:pt x="21800" y="51970"/>
                  </a:cubicBezTo>
                  <a:cubicBezTo>
                    <a:pt x="26857" y="46020"/>
                    <a:pt x="33079" y="41632"/>
                    <a:pt x="39648" y="37493"/>
                  </a:cubicBezTo>
                  <a:cubicBezTo>
                    <a:pt x="46143" y="33402"/>
                    <a:pt x="52638" y="29287"/>
                    <a:pt x="57720" y="23412"/>
                  </a:cubicBezTo>
                  <a:cubicBezTo>
                    <a:pt x="60447" y="20264"/>
                    <a:pt x="62777" y="16768"/>
                    <a:pt x="64611" y="13025"/>
                  </a:cubicBezTo>
                  <a:cubicBezTo>
                    <a:pt x="66446" y="9307"/>
                    <a:pt x="68231" y="5043"/>
                    <a:pt x="68578" y="878"/>
                  </a:cubicBezTo>
                  <a:cubicBezTo>
                    <a:pt x="68621" y="331"/>
                    <a:pt x="68153" y="1"/>
                    <a:pt x="676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2" name="Google Shape;282;p11"/>
          <p:cNvGrpSpPr/>
          <p:nvPr/>
        </p:nvGrpSpPr>
        <p:grpSpPr>
          <a:xfrm flipH="1" rot="10800000">
            <a:off x="-314616" y="2939996"/>
            <a:ext cx="2362495" cy="2437602"/>
            <a:chOff x="239950" y="1512100"/>
            <a:chExt cx="1886525" cy="1946500"/>
          </a:xfrm>
        </p:grpSpPr>
        <p:sp>
          <p:nvSpPr>
            <p:cNvPr id="283" name="Google Shape;283;p11"/>
            <p:cNvSpPr/>
            <p:nvPr/>
          </p:nvSpPr>
          <p:spPr>
            <a:xfrm>
              <a:off x="343475" y="1573875"/>
              <a:ext cx="1783000" cy="1884725"/>
            </a:xfrm>
            <a:custGeom>
              <a:rect b="b" l="l" r="r" t="t"/>
              <a:pathLst>
                <a:path extrusionOk="0" h="75389" w="71320">
                  <a:moveTo>
                    <a:pt x="6968" y="1"/>
                  </a:moveTo>
                  <a:cubicBezTo>
                    <a:pt x="5836" y="1"/>
                    <a:pt x="5722" y="549"/>
                    <a:pt x="5033" y="2980"/>
                  </a:cubicBezTo>
                  <a:cubicBezTo>
                    <a:pt x="199" y="20036"/>
                    <a:pt x="0" y="36868"/>
                    <a:pt x="1240" y="54295"/>
                  </a:cubicBezTo>
                  <a:cubicBezTo>
                    <a:pt x="1537" y="58435"/>
                    <a:pt x="2851" y="62252"/>
                    <a:pt x="3248" y="66343"/>
                  </a:cubicBezTo>
                  <a:cubicBezTo>
                    <a:pt x="3446" y="68128"/>
                    <a:pt x="2950" y="71449"/>
                    <a:pt x="2925" y="73705"/>
                  </a:cubicBezTo>
                  <a:cubicBezTo>
                    <a:pt x="5787" y="74764"/>
                    <a:pt x="8813" y="75388"/>
                    <a:pt x="11830" y="75388"/>
                  </a:cubicBezTo>
                  <a:cubicBezTo>
                    <a:pt x="15452" y="75388"/>
                    <a:pt x="19061" y="74490"/>
                    <a:pt x="22360" y="72367"/>
                  </a:cubicBezTo>
                  <a:cubicBezTo>
                    <a:pt x="29698" y="67632"/>
                    <a:pt x="31037" y="58360"/>
                    <a:pt x="37581" y="52981"/>
                  </a:cubicBezTo>
                  <a:cubicBezTo>
                    <a:pt x="44869" y="47032"/>
                    <a:pt x="54166" y="45718"/>
                    <a:pt x="61032" y="38851"/>
                  </a:cubicBezTo>
                  <a:cubicBezTo>
                    <a:pt x="69337" y="30547"/>
                    <a:pt x="71320" y="15053"/>
                    <a:pt x="68444" y="3972"/>
                  </a:cubicBezTo>
                  <a:cubicBezTo>
                    <a:pt x="63462" y="3675"/>
                    <a:pt x="58603" y="2733"/>
                    <a:pt x="53620" y="1989"/>
                  </a:cubicBezTo>
                  <a:cubicBezTo>
                    <a:pt x="52310" y="1791"/>
                    <a:pt x="51054" y="1711"/>
                    <a:pt x="49825" y="1711"/>
                  </a:cubicBezTo>
                  <a:cubicBezTo>
                    <a:pt x="46587" y="1711"/>
                    <a:pt x="43530" y="2263"/>
                    <a:pt x="40135" y="2658"/>
                  </a:cubicBezTo>
                  <a:cubicBezTo>
                    <a:pt x="39420" y="2740"/>
                    <a:pt x="38731" y="2776"/>
                    <a:pt x="38060" y="2776"/>
                  </a:cubicBezTo>
                  <a:cubicBezTo>
                    <a:pt x="34663" y="2776"/>
                    <a:pt x="31734" y="1854"/>
                    <a:pt x="28236" y="1295"/>
                  </a:cubicBezTo>
                  <a:cubicBezTo>
                    <a:pt x="22063" y="303"/>
                    <a:pt x="15395" y="799"/>
                    <a:pt x="9172" y="204"/>
                  </a:cubicBezTo>
                  <a:cubicBezTo>
                    <a:pt x="8154" y="106"/>
                    <a:pt x="7463" y="1"/>
                    <a:pt x="696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11"/>
            <p:cNvSpPr/>
            <p:nvPr/>
          </p:nvSpPr>
          <p:spPr>
            <a:xfrm>
              <a:off x="290600" y="1538825"/>
              <a:ext cx="1632000" cy="1796675"/>
            </a:xfrm>
            <a:custGeom>
              <a:rect b="b" l="l" r="r" t="t"/>
              <a:pathLst>
                <a:path extrusionOk="0" h="71867" w="65280">
                  <a:moveTo>
                    <a:pt x="63872" y="1"/>
                  </a:moveTo>
                  <a:cubicBezTo>
                    <a:pt x="63587" y="1"/>
                    <a:pt x="63308" y="181"/>
                    <a:pt x="63321" y="540"/>
                  </a:cubicBezTo>
                  <a:cubicBezTo>
                    <a:pt x="63693" y="8671"/>
                    <a:pt x="64089" y="17050"/>
                    <a:pt x="61610" y="24933"/>
                  </a:cubicBezTo>
                  <a:cubicBezTo>
                    <a:pt x="60619" y="28181"/>
                    <a:pt x="59057" y="31254"/>
                    <a:pt x="57024" y="34006"/>
                  </a:cubicBezTo>
                  <a:cubicBezTo>
                    <a:pt x="54868" y="36807"/>
                    <a:pt x="52066" y="39088"/>
                    <a:pt x="48893" y="40625"/>
                  </a:cubicBezTo>
                  <a:cubicBezTo>
                    <a:pt x="45795" y="42187"/>
                    <a:pt x="42498" y="43277"/>
                    <a:pt x="39399" y="44839"/>
                  </a:cubicBezTo>
                  <a:cubicBezTo>
                    <a:pt x="36523" y="46227"/>
                    <a:pt x="33995" y="48260"/>
                    <a:pt x="32012" y="50739"/>
                  </a:cubicBezTo>
                  <a:cubicBezTo>
                    <a:pt x="28367" y="55325"/>
                    <a:pt x="26359" y="61076"/>
                    <a:pt x="22492" y="65489"/>
                  </a:cubicBezTo>
                  <a:cubicBezTo>
                    <a:pt x="20088" y="68241"/>
                    <a:pt x="16989" y="70075"/>
                    <a:pt x="13370" y="70596"/>
                  </a:cubicBezTo>
                  <a:cubicBezTo>
                    <a:pt x="12557" y="70712"/>
                    <a:pt x="11739" y="70766"/>
                    <a:pt x="10922" y="70766"/>
                  </a:cubicBezTo>
                  <a:cubicBezTo>
                    <a:pt x="7551" y="70766"/>
                    <a:pt x="4181" y="69835"/>
                    <a:pt x="1148" y="68439"/>
                  </a:cubicBezTo>
                  <a:cubicBezTo>
                    <a:pt x="1060" y="68395"/>
                    <a:pt x="973" y="68375"/>
                    <a:pt x="889" y="68375"/>
                  </a:cubicBezTo>
                  <a:cubicBezTo>
                    <a:pt x="365" y="68375"/>
                    <a:pt x="1" y="69149"/>
                    <a:pt x="578" y="69406"/>
                  </a:cubicBezTo>
                  <a:cubicBezTo>
                    <a:pt x="3795" y="70908"/>
                    <a:pt x="7411" y="71866"/>
                    <a:pt x="10955" y="71866"/>
                  </a:cubicBezTo>
                  <a:cubicBezTo>
                    <a:pt x="14430" y="71866"/>
                    <a:pt x="17836" y="70945"/>
                    <a:pt x="20732" y="68712"/>
                  </a:cubicBezTo>
                  <a:cubicBezTo>
                    <a:pt x="25566" y="64968"/>
                    <a:pt x="27847" y="58994"/>
                    <a:pt x="31070" y="54011"/>
                  </a:cubicBezTo>
                  <a:cubicBezTo>
                    <a:pt x="32830" y="51260"/>
                    <a:pt x="34937" y="48805"/>
                    <a:pt x="37738" y="47070"/>
                  </a:cubicBezTo>
                  <a:cubicBezTo>
                    <a:pt x="40812" y="45137"/>
                    <a:pt x="44282" y="43971"/>
                    <a:pt x="47579" y="42484"/>
                  </a:cubicBezTo>
                  <a:cubicBezTo>
                    <a:pt x="50852" y="41022"/>
                    <a:pt x="53851" y="39212"/>
                    <a:pt x="56305" y="36584"/>
                  </a:cubicBezTo>
                  <a:cubicBezTo>
                    <a:pt x="58636" y="34031"/>
                    <a:pt x="60470" y="31081"/>
                    <a:pt x="61759" y="27858"/>
                  </a:cubicBezTo>
                  <a:cubicBezTo>
                    <a:pt x="65279" y="19231"/>
                    <a:pt x="64858" y="9687"/>
                    <a:pt x="64461" y="540"/>
                  </a:cubicBezTo>
                  <a:cubicBezTo>
                    <a:pt x="64449" y="181"/>
                    <a:pt x="64157" y="1"/>
                    <a:pt x="638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11"/>
            <p:cNvSpPr/>
            <p:nvPr/>
          </p:nvSpPr>
          <p:spPr>
            <a:xfrm>
              <a:off x="265875" y="1512100"/>
              <a:ext cx="1397050" cy="1576725"/>
            </a:xfrm>
            <a:custGeom>
              <a:rect b="b" l="l" r="r" t="t"/>
              <a:pathLst>
                <a:path extrusionOk="0" h="63069" w="55882">
                  <a:moveTo>
                    <a:pt x="54425" y="1"/>
                  </a:moveTo>
                  <a:cubicBezTo>
                    <a:pt x="54094" y="1"/>
                    <a:pt x="53724" y="282"/>
                    <a:pt x="53799" y="717"/>
                  </a:cubicBezTo>
                  <a:cubicBezTo>
                    <a:pt x="55014" y="8079"/>
                    <a:pt x="54915" y="15615"/>
                    <a:pt x="53452" y="22953"/>
                  </a:cubicBezTo>
                  <a:cubicBezTo>
                    <a:pt x="52807" y="26101"/>
                    <a:pt x="51741" y="29175"/>
                    <a:pt x="49535" y="31555"/>
                  </a:cubicBezTo>
                  <a:cubicBezTo>
                    <a:pt x="47825" y="33414"/>
                    <a:pt x="45643" y="34728"/>
                    <a:pt x="43363" y="35794"/>
                  </a:cubicBezTo>
                  <a:cubicBezTo>
                    <a:pt x="38653" y="37975"/>
                    <a:pt x="33496" y="39190"/>
                    <a:pt x="29059" y="41967"/>
                  </a:cubicBezTo>
                  <a:cubicBezTo>
                    <a:pt x="26555" y="43528"/>
                    <a:pt x="24572" y="45635"/>
                    <a:pt x="22837" y="48015"/>
                  </a:cubicBezTo>
                  <a:cubicBezTo>
                    <a:pt x="20928" y="50618"/>
                    <a:pt x="19341" y="53494"/>
                    <a:pt x="17333" y="56022"/>
                  </a:cubicBezTo>
                  <a:cubicBezTo>
                    <a:pt x="15251" y="58625"/>
                    <a:pt x="12599" y="61079"/>
                    <a:pt x="9227" y="61749"/>
                  </a:cubicBezTo>
                  <a:cubicBezTo>
                    <a:pt x="8617" y="61870"/>
                    <a:pt x="7986" y="61933"/>
                    <a:pt x="7354" y="61933"/>
                  </a:cubicBezTo>
                  <a:cubicBezTo>
                    <a:pt x="5005" y="61933"/>
                    <a:pt x="2637" y="61064"/>
                    <a:pt x="1270" y="59071"/>
                  </a:cubicBezTo>
                  <a:cubicBezTo>
                    <a:pt x="1144" y="58893"/>
                    <a:pt x="969" y="58820"/>
                    <a:pt x="796" y="58820"/>
                  </a:cubicBezTo>
                  <a:cubicBezTo>
                    <a:pt x="392" y="58820"/>
                    <a:pt x="0" y="59225"/>
                    <a:pt x="278" y="59642"/>
                  </a:cubicBezTo>
                  <a:cubicBezTo>
                    <a:pt x="1815" y="61848"/>
                    <a:pt x="4344" y="62963"/>
                    <a:pt x="6971" y="63063"/>
                  </a:cubicBezTo>
                  <a:cubicBezTo>
                    <a:pt x="7089" y="63067"/>
                    <a:pt x="7205" y="63069"/>
                    <a:pt x="7322" y="63069"/>
                  </a:cubicBezTo>
                  <a:cubicBezTo>
                    <a:pt x="10087" y="63069"/>
                    <a:pt x="12639" y="61949"/>
                    <a:pt x="14780" y="60237"/>
                  </a:cubicBezTo>
                  <a:cubicBezTo>
                    <a:pt x="20159" y="55948"/>
                    <a:pt x="22291" y="48932"/>
                    <a:pt x="27497" y="44495"/>
                  </a:cubicBezTo>
                  <a:cubicBezTo>
                    <a:pt x="31736" y="40876"/>
                    <a:pt x="37413" y="39537"/>
                    <a:pt x="42421" y="37430"/>
                  </a:cubicBezTo>
                  <a:cubicBezTo>
                    <a:pt x="44825" y="36414"/>
                    <a:pt x="47155" y="35224"/>
                    <a:pt x="49139" y="33513"/>
                  </a:cubicBezTo>
                  <a:cubicBezTo>
                    <a:pt x="51469" y="31530"/>
                    <a:pt x="52981" y="28902"/>
                    <a:pt x="53873" y="25977"/>
                  </a:cubicBezTo>
                  <a:cubicBezTo>
                    <a:pt x="55088" y="22036"/>
                    <a:pt x="55534" y="17747"/>
                    <a:pt x="55708" y="13632"/>
                  </a:cubicBezTo>
                  <a:cubicBezTo>
                    <a:pt x="55881" y="9219"/>
                    <a:pt x="55609" y="4782"/>
                    <a:pt x="54890" y="394"/>
                  </a:cubicBezTo>
                  <a:cubicBezTo>
                    <a:pt x="54841" y="120"/>
                    <a:pt x="54641" y="1"/>
                    <a:pt x="544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11"/>
            <p:cNvSpPr/>
            <p:nvPr/>
          </p:nvSpPr>
          <p:spPr>
            <a:xfrm>
              <a:off x="239950" y="1529000"/>
              <a:ext cx="1182525" cy="1220250"/>
            </a:xfrm>
            <a:custGeom>
              <a:rect b="b" l="l" r="r" t="t"/>
              <a:pathLst>
                <a:path extrusionOk="0" h="48810" w="47301">
                  <a:moveTo>
                    <a:pt x="46744" y="0"/>
                  </a:moveTo>
                  <a:cubicBezTo>
                    <a:pt x="46464" y="0"/>
                    <a:pt x="46172" y="180"/>
                    <a:pt x="46135" y="536"/>
                  </a:cubicBezTo>
                  <a:cubicBezTo>
                    <a:pt x="45614" y="6436"/>
                    <a:pt x="45193" y="12312"/>
                    <a:pt x="44548" y="18211"/>
                  </a:cubicBezTo>
                  <a:cubicBezTo>
                    <a:pt x="44300" y="20666"/>
                    <a:pt x="43829" y="23219"/>
                    <a:pt x="42342" y="25252"/>
                  </a:cubicBezTo>
                  <a:cubicBezTo>
                    <a:pt x="41078" y="27012"/>
                    <a:pt x="39144" y="28102"/>
                    <a:pt x="37136" y="28871"/>
                  </a:cubicBezTo>
                  <a:cubicBezTo>
                    <a:pt x="33145" y="30383"/>
                    <a:pt x="28757" y="30904"/>
                    <a:pt x="25188" y="33457"/>
                  </a:cubicBezTo>
                  <a:cubicBezTo>
                    <a:pt x="21122" y="36357"/>
                    <a:pt x="18569" y="40795"/>
                    <a:pt x="14900" y="44117"/>
                  </a:cubicBezTo>
                  <a:cubicBezTo>
                    <a:pt x="12892" y="45926"/>
                    <a:pt x="10487" y="47438"/>
                    <a:pt x="7761" y="47662"/>
                  </a:cubicBezTo>
                  <a:cubicBezTo>
                    <a:pt x="7496" y="47684"/>
                    <a:pt x="7228" y="47695"/>
                    <a:pt x="6960" y="47695"/>
                  </a:cubicBezTo>
                  <a:cubicBezTo>
                    <a:pt x="4820" y="47695"/>
                    <a:pt x="2634" y="46973"/>
                    <a:pt x="1290" y="45232"/>
                  </a:cubicBezTo>
                  <a:cubicBezTo>
                    <a:pt x="1160" y="45065"/>
                    <a:pt x="984" y="44996"/>
                    <a:pt x="812" y="44996"/>
                  </a:cubicBezTo>
                  <a:cubicBezTo>
                    <a:pt x="397" y="44996"/>
                    <a:pt x="1" y="45399"/>
                    <a:pt x="299" y="45802"/>
                  </a:cubicBezTo>
                  <a:cubicBezTo>
                    <a:pt x="1921" y="47903"/>
                    <a:pt x="4357" y="48810"/>
                    <a:pt x="6858" y="48810"/>
                  </a:cubicBezTo>
                  <a:cubicBezTo>
                    <a:pt x="8637" y="48810"/>
                    <a:pt x="10448" y="48351"/>
                    <a:pt x="12024" y="47538"/>
                  </a:cubicBezTo>
                  <a:cubicBezTo>
                    <a:pt x="16834" y="45059"/>
                    <a:pt x="19610" y="40200"/>
                    <a:pt x="23353" y="36481"/>
                  </a:cubicBezTo>
                  <a:cubicBezTo>
                    <a:pt x="25163" y="34647"/>
                    <a:pt x="27344" y="33234"/>
                    <a:pt x="29749" y="32342"/>
                  </a:cubicBezTo>
                  <a:cubicBezTo>
                    <a:pt x="31906" y="31573"/>
                    <a:pt x="34137" y="31052"/>
                    <a:pt x="36293" y="30358"/>
                  </a:cubicBezTo>
                  <a:cubicBezTo>
                    <a:pt x="38301" y="29689"/>
                    <a:pt x="40309" y="28821"/>
                    <a:pt x="41896" y="27408"/>
                  </a:cubicBezTo>
                  <a:cubicBezTo>
                    <a:pt x="43730" y="25797"/>
                    <a:pt x="44722" y="23541"/>
                    <a:pt x="45242" y="21211"/>
                  </a:cubicBezTo>
                  <a:cubicBezTo>
                    <a:pt x="45912" y="18038"/>
                    <a:pt x="46011" y="14716"/>
                    <a:pt x="46284" y="11493"/>
                  </a:cubicBezTo>
                  <a:cubicBezTo>
                    <a:pt x="46631" y="7849"/>
                    <a:pt x="46953" y="4205"/>
                    <a:pt x="47275" y="561"/>
                  </a:cubicBezTo>
                  <a:cubicBezTo>
                    <a:pt x="47300" y="186"/>
                    <a:pt x="47029" y="0"/>
                    <a:pt x="467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287" name="Shape 287"/>
        <p:cNvGrpSpPr/>
        <p:nvPr/>
      </p:nvGrpSpPr>
      <p:grpSpPr>
        <a:xfrm>
          <a:off x="0" y="0"/>
          <a:ext cx="0" cy="0"/>
          <a:chOff x="0" y="0"/>
          <a:chExt cx="0" cy="0"/>
        </a:xfrm>
      </p:grpSpPr>
      <p:sp>
        <p:nvSpPr>
          <p:cNvPr id="288" name="Google Shape;288;p12"/>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CUSTOM">
    <p:spTree>
      <p:nvGrpSpPr>
        <p:cNvPr id="289" name="Shape 289"/>
        <p:cNvGrpSpPr/>
        <p:nvPr/>
      </p:nvGrpSpPr>
      <p:grpSpPr>
        <a:xfrm>
          <a:off x="0" y="0"/>
          <a:ext cx="0" cy="0"/>
          <a:chOff x="0" y="0"/>
          <a:chExt cx="0" cy="0"/>
        </a:xfrm>
      </p:grpSpPr>
      <p:sp>
        <p:nvSpPr>
          <p:cNvPr id="290" name="Google Shape;290;p13"/>
          <p:cNvSpPr txBox="1"/>
          <p:nvPr>
            <p:ph type="title"/>
          </p:nvPr>
        </p:nvSpPr>
        <p:spPr>
          <a:xfrm>
            <a:off x="723900" y="378350"/>
            <a:ext cx="7696200" cy="5646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solidFill>
                  <a:srgbClr val="A64D79"/>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91" name="Google Shape;291;p13"/>
          <p:cNvSpPr/>
          <p:nvPr/>
        </p:nvSpPr>
        <p:spPr>
          <a:xfrm>
            <a:off x="-57150" y="3944600"/>
            <a:ext cx="9201150" cy="1819257"/>
          </a:xfrm>
          <a:custGeom>
            <a:rect b="b" l="l" r="r" t="t"/>
            <a:pathLst>
              <a:path extrusionOk="0" h="93451" w="285750">
                <a:moveTo>
                  <a:pt x="133726" y="1"/>
                </a:moveTo>
                <a:cubicBezTo>
                  <a:pt x="132445" y="1"/>
                  <a:pt x="131155" y="109"/>
                  <a:pt x="129860" y="343"/>
                </a:cubicBezTo>
                <a:cubicBezTo>
                  <a:pt x="121392" y="1886"/>
                  <a:pt x="114425" y="7393"/>
                  <a:pt x="107876" y="12607"/>
                </a:cubicBezTo>
                <a:cubicBezTo>
                  <a:pt x="100117" y="18781"/>
                  <a:pt x="92274" y="26623"/>
                  <a:pt x="82054" y="28125"/>
                </a:cubicBezTo>
                <a:cubicBezTo>
                  <a:pt x="80861" y="28299"/>
                  <a:pt x="79677" y="28380"/>
                  <a:pt x="78503" y="28380"/>
                </a:cubicBezTo>
                <a:cubicBezTo>
                  <a:pt x="70683" y="28380"/>
                  <a:pt x="63268" y="24814"/>
                  <a:pt x="56232" y="21659"/>
                </a:cubicBezTo>
                <a:cubicBezTo>
                  <a:pt x="47430" y="17696"/>
                  <a:pt x="38420" y="13775"/>
                  <a:pt x="28784" y="12357"/>
                </a:cubicBezTo>
                <a:cubicBezTo>
                  <a:pt x="26320" y="11990"/>
                  <a:pt x="23818" y="11796"/>
                  <a:pt x="21317" y="11796"/>
                </a:cubicBezTo>
                <a:cubicBezTo>
                  <a:pt x="15561" y="11796"/>
                  <a:pt x="9811" y="12825"/>
                  <a:pt x="4547" y="15152"/>
                </a:cubicBezTo>
                <a:cubicBezTo>
                  <a:pt x="2962" y="15819"/>
                  <a:pt x="1460" y="16612"/>
                  <a:pt x="0" y="17488"/>
                </a:cubicBezTo>
                <a:lnTo>
                  <a:pt x="0" y="93451"/>
                </a:lnTo>
                <a:lnTo>
                  <a:pt x="285750" y="93451"/>
                </a:lnTo>
                <a:lnTo>
                  <a:pt x="285750" y="24329"/>
                </a:lnTo>
                <a:lnTo>
                  <a:pt x="282413" y="21993"/>
                </a:lnTo>
                <a:cubicBezTo>
                  <a:pt x="273945" y="16111"/>
                  <a:pt x="265602" y="8602"/>
                  <a:pt x="255673" y="5265"/>
                </a:cubicBezTo>
                <a:cubicBezTo>
                  <a:pt x="252717" y="4235"/>
                  <a:pt x="249638" y="3645"/>
                  <a:pt x="246538" y="3645"/>
                </a:cubicBezTo>
                <a:cubicBezTo>
                  <a:pt x="244870" y="3645"/>
                  <a:pt x="243196" y="3816"/>
                  <a:pt x="241532" y="4181"/>
                </a:cubicBezTo>
                <a:cubicBezTo>
                  <a:pt x="237193" y="5182"/>
                  <a:pt x="233105" y="6892"/>
                  <a:pt x="229351" y="9228"/>
                </a:cubicBezTo>
                <a:cubicBezTo>
                  <a:pt x="221508" y="13984"/>
                  <a:pt x="214500" y="20324"/>
                  <a:pt x="206032" y="23953"/>
                </a:cubicBezTo>
                <a:cubicBezTo>
                  <a:pt x="201902" y="25789"/>
                  <a:pt x="197480" y="26707"/>
                  <a:pt x="193064" y="26707"/>
                </a:cubicBezTo>
                <a:cubicBezTo>
                  <a:pt x="188647" y="26707"/>
                  <a:pt x="184236" y="25789"/>
                  <a:pt x="180127" y="23953"/>
                </a:cubicBezTo>
                <a:cubicBezTo>
                  <a:pt x="171575" y="20241"/>
                  <a:pt x="164275" y="14234"/>
                  <a:pt x="156599" y="9061"/>
                </a:cubicBezTo>
                <a:cubicBezTo>
                  <a:pt x="149983" y="4578"/>
                  <a:pt x="142051" y="1"/>
                  <a:pt x="133726" y="1"/>
                </a:cubicBezTo>
                <a:close/>
              </a:path>
            </a:pathLst>
          </a:custGeom>
          <a:solidFill>
            <a:srgbClr val="F892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2" name="Google Shape;292;p13"/>
          <p:cNvGrpSpPr/>
          <p:nvPr/>
        </p:nvGrpSpPr>
        <p:grpSpPr>
          <a:xfrm>
            <a:off x="7664692" y="2693297"/>
            <a:ext cx="2362322" cy="2964574"/>
            <a:chOff x="3722300" y="2255100"/>
            <a:chExt cx="2373000" cy="2977975"/>
          </a:xfrm>
        </p:grpSpPr>
        <p:sp>
          <p:nvSpPr>
            <p:cNvPr id="293" name="Google Shape;293;p13"/>
            <p:cNvSpPr/>
            <p:nvPr/>
          </p:nvSpPr>
          <p:spPr>
            <a:xfrm>
              <a:off x="3722300" y="2255100"/>
              <a:ext cx="2373000" cy="2682475"/>
            </a:xfrm>
            <a:custGeom>
              <a:rect b="b" l="l" r="r" t="t"/>
              <a:pathLst>
                <a:path extrusionOk="0" h="107299" w="94920">
                  <a:moveTo>
                    <a:pt x="74766" y="1"/>
                  </a:moveTo>
                  <a:lnTo>
                    <a:pt x="74766" y="1"/>
                  </a:lnTo>
                  <a:cubicBezTo>
                    <a:pt x="74939" y="819"/>
                    <a:pt x="69015" y="2256"/>
                    <a:pt x="67230" y="3570"/>
                  </a:cubicBezTo>
                  <a:cubicBezTo>
                    <a:pt x="61429" y="7710"/>
                    <a:pt x="57240" y="13709"/>
                    <a:pt x="55306" y="20551"/>
                  </a:cubicBezTo>
                  <a:cubicBezTo>
                    <a:pt x="52951" y="29153"/>
                    <a:pt x="52158" y="36367"/>
                    <a:pt x="46283" y="43581"/>
                  </a:cubicBezTo>
                  <a:cubicBezTo>
                    <a:pt x="42267" y="48539"/>
                    <a:pt x="38623" y="51042"/>
                    <a:pt x="32599" y="52852"/>
                  </a:cubicBezTo>
                  <a:cubicBezTo>
                    <a:pt x="21146" y="56273"/>
                    <a:pt x="14106" y="61454"/>
                    <a:pt x="8677" y="72312"/>
                  </a:cubicBezTo>
                  <a:cubicBezTo>
                    <a:pt x="5578" y="78534"/>
                    <a:pt x="4884" y="84855"/>
                    <a:pt x="3570" y="91573"/>
                  </a:cubicBezTo>
                  <a:cubicBezTo>
                    <a:pt x="2653" y="96259"/>
                    <a:pt x="0" y="102431"/>
                    <a:pt x="794" y="107116"/>
                  </a:cubicBezTo>
                  <a:cubicBezTo>
                    <a:pt x="3912" y="107243"/>
                    <a:pt x="7033" y="107298"/>
                    <a:pt x="10155" y="107298"/>
                  </a:cubicBezTo>
                  <a:cubicBezTo>
                    <a:pt x="29590" y="107298"/>
                    <a:pt x="49076" y="105176"/>
                    <a:pt x="68469" y="105133"/>
                  </a:cubicBezTo>
                  <a:cubicBezTo>
                    <a:pt x="72956" y="105133"/>
                    <a:pt x="77393" y="105133"/>
                    <a:pt x="81856" y="105530"/>
                  </a:cubicBezTo>
                  <a:cubicBezTo>
                    <a:pt x="83283" y="105658"/>
                    <a:pt x="85475" y="106132"/>
                    <a:pt x="87495" y="106132"/>
                  </a:cubicBezTo>
                  <a:cubicBezTo>
                    <a:pt x="88982" y="106132"/>
                    <a:pt x="90375" y="105875"/>
                    <a:pt x="91300" y="105034"/>
                  </a:cubicBezTo>
                  <a:cubicBezTo>
                    <a:pt x="94920" y="101712"/>
                    <a:pt x="90805" y="91871"/>
                    <a:pt x="90160" y="88301"/>
                  </a:cubicBezTo>
                  <a:cubicBezTo>
                    <a:pt x="87260" y="71940"/>
                    <a:pt x="87185" y="55207"/>
                    <a:pt x="84235" y="38871"/>
                  </a:cubicBezTo>
                  <a:cubicBezTo>
                    <a:pt x="82872" y="31260"/>
                    <a:pt x="80988" y="23799"/>
                    <a:pt x="79699" y="16139"/>
                  </a:cubicBezTo>
                  <a:cubicBezTo>
                    <a:pt x="79352" y="14056"/>
                    <a:pt x="77046" y="2033"/>
                    <a:pt x="74766" y="1"/>
                  </a:cubicBezTo>
                  <a:close/>
                </a:path>
              </a:pathLst>
            </a:custGeom>
            <a:solidFill>
              <a:srgbClr val="AFE0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13"/>
            <p:cNvSpPr/>
            <p:nvPr/>
          </p:nvSpPr>
          <p:spPr>
            <a:xfrm>
              <a:off x="3829025" y="2744200"/>
              <a:ext cx="1757625" cy="2469425"/>
            </a:xfrm>
            <a:custGeom>
              <a:rect b="b" l="l" r="r" t="t"/>
              <a:pathLst>
                <a:path extrusionOk="0" h="98777" w="70305">
                  <a:moveTo>
                    <a:pt x="69206" y="0"/>
                  </a:moveTo>
                  <a:cubicBezTo>
                    <a:pt x="68932" y="0"/>
                    <a:pt x="68665" y="123"/>
                    <a:pt x="68514" y="417"/>
                  </a:cubicBezTo>
                  <a:cubicBezTo>
                    <a:pt x="65117" y="7358"/>
                    <a:pt x="62167" y="14497"/>
                    <a:pt x="57854" y="20992"/>
                  </a:cubicBezTo>
                  <a:cubicBezTo>
                    <a:pt x="55747" y="24190"/>
                    <a:pt x="53293" y="27140"/>
                    <a:pt x="50566" y="29817"/>
                  </a:cubicBezTo>
                  <a:cubicBezTo>
                    <a:pt x="47616" y="32594"/>
                    <a:pt x="44319" y="34949"/>
                    <a:pt x="40749" y="36858"/>
                  </a:cubicBezTo>
                  <a:cubicBezTo>
                    <a:pt x="37080" y="38841"/>
                    <a:pt x="33312" y="40527"/>
                    <a:pt x="29668" y="42559"/>
                  </a:cubicBezTo>
                  <a:cubicBezTo>
                    <a:pt x="26173" y="44493"/>
                    <a:pt x="22950" y="46848"/>
                    <a:pt x="20099" y="49624"/>
                  </a:cubicBezTo>
                  <a:cubicBezTo>
                    <a:pt x="14596" y="54979"/>
                    <a:pt x="10481" y="61697"/>
                    <a:pt x="7581" y="68787"/>
                  </a:cubicBezTo>
                  <a:cubicBezTo>
                    <a:pt x="5697" y="73422"/>
                    <a:pt x="4185" y="78207"/>
                    <a:pt x="3044" y="83090"/>
                  </a:cubicBezTo>
                  <a:cubicBezTo>
                    <a:pt x="1854" y="88147"/>
                    <a:pt x="1061" y="93254"/>
                    <a:pt x="45" y="98361"/>
                  </a:cubicBezTo>
                  <a:cubicBezTo>
                    <a:pt x="0" y="98613"/>
                    <a:pt x="213" y="98777"/>
                    <a:pt x="408" y="98777"/>
                  </a:cubicBezTo>
                  <a:cubicBezTo>
                    <a:pt x="538" y="98777"/>
                    <a:pt x="659" y="98703"/>
                    <a:pt x="689" y="98534"/>
                  </a:cubicBezTo>
                  <a:cubicBezTo>
                    <a:pt x="1631" y="94072"/>
                    <a:pt x="2697" y="89684"/>
                    <a:pt x="3862" y="85272"/>
                  </a:cubicBezTo>
                  <a:cubicBezTo>
                    <a:pt x="4978" y="80859"/>
                    <a:pt x="6316" y="76546"/>
                    <a:pt x="7903" y="72282"/>
                  </a:cubicBezTo>
                  <a:cubicBezTo>
                    <a:pt x="10729" y="64919"/>
                    <a:pt x="14571" y="57830"/>
                    <a:pt x="20025" y="52078"/>
                  </a:cubicBezTo>
                  <a:cubicBezTo>
                    <a:pt x="22802" y="49178"/>
                    <a:pt x="25975" y="46674"/>
                    <a:pt x="29470" y="44642"/>
                  </a:cubicBezTo>
                  <a:cubicBezTo>
                    <a:pt x="33114" y="42510"/>
                    <a:pt x="36956" y="40799"/>
                    <a:pt x="40700" y="38841"/>
                  </a:cubicBezTo>
                  <a:cubicBezTo>
                    <a:pt x="44195" y="36982"/>
                    <a:pt x="47542" y="34874"/>
                    <a:pt x="50541" y="32247"/>
                  </a:cubicBezTo>
                  <a:cubicBezTo>
                    <a:pt x="53318" y="29718"/>
                    <a:pt x="55846" y="26917"/>
                    <a:pt x="58028" y="23843"/>
                  </a:cubicBezTo>
                  <a:cubicBezTo>
                    <a:pt x="60482" y="20348"/>
                    <a:pt x="62688" y="16654"/>
                    <a:pt x="64622" y="12837"/>
                  </a:cubicBezTo>
                  <a:cubicBezTo>
                    <a:pt x="66580" y="8994"/>
                    <a:pt x="68464" y="5053"/>
                    <a:pt x="70075" y="1061"/>
                  </a:cubicBezTo>
                  <a:cubicBezTo>
                    <a:pt x="70305" y="471"/>
                    <a:pt x="69743" y="0"/>
                    <a:pt x="692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13"/>
            <p:cNvSpPr/>
            <p:nvPr/>
          </p:nvSpPr>
          <p:spPr>
            <a:xfrm>
              <a:off x="4130475" y="2949575"/>
              <a:ext cx="1715525" cy="2283500"/>
            </a:xfrm>
            <a:custGeom>
              <a:rect b="b" l="l" r="r" t="t"/>
              <a:pathLst>
                <a:path extrusionOk="0" h="91340" w="68621">
                  <a:moveTo>
                    <a:pt x="67696" y="1"/>
                  </a:moveTo>
                  <a:cubicBezTo>
                    <a:pt x="67366" y="1"/>
                    <a:pt x="67041" y="172"/>
                    <a:pt x="66917" y="556"/>
                  </a:cubicBezTo>
                  <a:cubicBezTo>
                    <a:pt x="66347" y="2341"/>
                    <a:pt x="65950" y="4175"/>
                    <a:pt x="65355" y="5960"/>
                  </a:cubicBezTo>
                  <a:cubicBezTo>
                    <a:pt x="63620" y="11340"/>
                    <a:pt x="60893" y="16372"/>
                    <a:pt x="57348" y="20784"/>
                  </a:cubicBezTo>
                  <a:cubicBezTo>
                    <a:pt x="52440" y="26957"/>
                    <a:pt x="45945" y="31221"/>
                    <a:pt x="39351" y="35385"/>
                  </a:cubicBezTo>
                  <a:cubicBezTo>
                    <a:pt x="32881" y="39451"/>
                    <a:pt x="26683" y="43690"/>
                    <a:pt x="21577" y="49416"/>
                  </a:cubicBezTo>
                  <a:cubicBezTo>
                    <a:pt x="16718" y="54895"/>
                    <a:pt x="12826" y="61092"/>
                    <a:pt x="9578" y="67612"/>
                  </a:cubicBezTo>
                  <a:cubicBezTo>
                    <a:pt x="7719" y="71330"/>
                    <a:pt x="6034" y="75148"/>
                    <a:pt x="4497" y="79015"/>
                  </a:cubicBezTo>
                  <a:cubicBezTo>
                    <a:pt x="2960" y="82882"/>
                    <a:pt x="1621" y="86898"/>
                    <a:pt x="109" y="90815"/>
                  </a:cubicBezTo>
                  <a:cubicBezTo>
                    <a:pt x="0" y="91126"/>
                    <a:pt x="261" y="91339"/>
                    <a:pt x="514" y="91339"/>
                  </a:cubicBezTo>
                  <a:cubicBezTo>
                    <a:pt x="665" y="91339"/>
                    <a:pt x="813" y="91263"/>
                    <a:pt x="877" y="91088"/>
                  </a:cubicBezTo>
                  <a:cubicBezTo>
                    <a:pt x="3579" y="84097"/>
                    <a:pt x="6604" y="77181"/>
                    <a:pt x="9950" y="70463"/>
                  </a:cubicBezTo>
                  <a:cubicBezTo>
                    <a:pt x="13223" y="63918"/>
                    <a:pt x="17040" y="57547"/>
                    <a:pt x="21800" y="51970"/>
                  </a:cubicBezTo>
                  <a:cubicBezTo>
                    <a:pt x="26857" y="46020"/>
                    <a:pt x="33079" y="41632"/>
                    <a:pt x="39648" y="37493"/>
                  </a:cubicBezTo>
                  <a:cubicBezTo>
                    <a:pt x="46143" y="33402"/>
                    <a:pt x="52638" y="29287"/>
                    <a:pt x="57720" y="23412"/>
                  </a:cubicBezTo>
                  <a:cubicBezTo>
                    <a:pt x="60447" y="20264"/>
                    <a:pt x="62777" y="16768"/>
                    <a:pt x="64611" y="13025"/>
                  </a:cubicBezTo>
                  <a:cubicBezTo>
                    <a:pt x="66446" y="9307"/>
                    <a:pt x="68231" y="5043"/>
                    <a:pt x="68578" y="878"/>
                  </a:cubicBezTo>
                  <a:cubicBezTo>
                    <a:pt x="68621" y="331"/>
                    <a:pt x="68153" y="1"/>
                    <a:pt x="676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6" name="Google Shape;296;p13"/>
          <p:cNvSpPr/>
          <p:nvPr/>
        </p:nvSpPr>
        <p:spPr>
          <a:xfrm rot="3399573">
            <a:off x="-1156412" y="3955387"/>
            <a:ext cx="3430820" cy="1506212"/>
          </a:xfrm>
          <a:custGeom>
            <a:rect b="b" l="l" r="r" t="t"/>
            <a:pathLst>
              <a:path extrusionOk="0" h="53384" w="137236">
                <a:moveTo>
                  <a:pt x="124371" y="1"/>
                </a:moveTo>
                <a:cubicBezTo>
                  <a:pt x="123294" y="1"/>
                  <a:pt x="122251" y="139"/>
                  <a:pt x="121296" y="421"/>
                </a:cubicBezTo>
                <a:cubicBezTo>
                  <a:pt x="114627" y="2355"/>
                  <a:pt x="112272" y="12320"/>
                  <a:pt x="105678" y="13163"/>
                </a:cubicBezTo>
                <a:cubicBezTo>
                  <a:pt x="105473" y="13189"/>
                  <a:pt x="105267" y="13201"/>
                  <a:pt x="105059" y="13201"/>
                </a:cubicBezTo>
                <a:cubicBezTo>
                  <a:pt x="102309" y="13201"/>
                  <a:pt x="99370" y="11060"/>
                  <a:pt x="96580" y="10783"/>
                </a:cubicBezTo>
                <a:cubicBezTo>
                  <a:pt x="96045" y="10724"/>
                  <a:pt x="95509" y="10694"/>
                  <a:pt x="94974" y="10694"/>
                </a:cubicBezTo>
                <a:cubicBezTo>
                  <a:pt x="91947" y="10694"/>
                  <a:pt x="88974" y="11637"/>
                  <a:pt x="86466" y="13386"/>
                </a:cubicBezTo>
                <a:cubicBezTo>
                  <a:pt x="79475" y="18291"/>
                  <a:pt x="76236" y="26927"/>
                  <a:pt x="67380" y="26927"/>
                </a:cubicBezTo>
                <a:cubicBezTo>
                  <a:pt x="66658" y="26927"/>
                  <a:pt x="65899" y="26869"/>
                  <a:pt x="65098" y="26748"/>
                </a:cubicBezTo>
                <a:cubicBezTo>
                  <a:pt x="55802" y="25360"/>
                  <a:pt x="49307" y="15593"/>
                  <a:pt x="40060" y="15444"/>
                </a:cubicBezTo>
                <a:cubicBezTo>
                  <a:pt x="39973" y="15442"/>
                  <a:pt x="39886" y="15442"/>
                  <a:pt x="39800" y="15442"/>
                </a:cubicBezTo>
                <a:cubicBezTo>
                  <a:pt x="30208" y="15442"/>
                  <a:pt x="26822" y="23613"/>
                  <a:pt x="21195" y="30590"/>
                </a:cubicBezTo>
                <a:cubicBezTo>
                  <a:pt x="16758" y="36069"/>
                  <a:pt x="12990" y="35325"/>
                  <a:pt x="7263" y="37754"/>
                </a:cubicBezTo>
                <a:cubicBezTo>
                  <a:pt x="4859" y="38771"/>
                  <a:pt x="719" y="44225"/>
                  <a:pt x="0" y="44299"/>
                </a:cubicBezTo>
                <a:cubicBezTo>
                  <a:pt x="1215" y="46654"/>
                  <a:pt x="5553" y="48538"/>
                  <a:pt x="10189" y="49901"/>
                </a:cubicBezTo>
                <a:cubicBezTo>
                  <a:pt x="18926" y="52463"/>
                  <a:pt x="28734" y="53384"/>
                  <a:pt x="38352" y="53384"/>
                </a:cubicBezTo>
                <a:cubicBezTo>
                  <a:pt x="44370" y="53384"/>
                  <a:pt x="50314" y="53023"/>
                  <a:pt x="55876" y="52479"/>
                </a:cubicBezTo>
                <a:cubicBezTo>
                  <a:pt x="77468" y="50348"/>
                  <a:pt x="95391" y="46505"/>
                  <a:pt x="113016" y="32375"/>
                </a:cubicBezTo>
                <a:cubicBezTo>
                  <a:pt x="120106" y="26698"/>
                  <a:pt x="126725" y="19757"/>
                  <a:pt x="133120" y="13188"/>
                </a:cubicBezTo>
                <a:cubicBezTo>
                  <a:pt x="135872" y="10412"/>
                  <a:pt x="137235" y="9296"/>
                  <a:pt x="135153" y="5652"/>
                </a:cubicBezTo>
                <a:cubicBezTo>
                  <a:pt x="133090" y="2016"/>
                  <a:pt x="128487" y="1"/>
                  <a:pt x="124371" y="1"/>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7">
    <p:spTree>
      <p:nvGrpSpPr>
        <p:cNvPr id="297" name="Shape 297"/>
        <p:cNvGrpSpPr/>
        <p:nvPr/>
      </p:nvGrpSpPr>
      <p:grpSpPr>
        <a:xfrm>
          <a:off x="0" y="0"/>
          <a:ext cx="0" cy="0"/>
          <a:chOff x="0" y="0"/>
          <a:chExt cx="0" cy="0"/>
        </a:xfrm>
      </p:grpSpPr>
      <p:sp>
        <p:nvSpPr>
          <p:cNvPr id="298" name="Google Shape;298;p14"/>
          <p:cNvSpPr txBox="1"/>
          <p:nvPr>
            <p:ph type="title"/>
          </p:nvPr>
        </p:nvSpPr>
        <p:spPr>
          <a:xfrm>
            <a:off x="723900" y="378350"/>
            <a:ext cx="7696200" cy="5646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solidFill>
                  <a:srgbClr val="A64D79"/>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299" name="Google Shape;299;p14"/>
          <p:cNvGrpSpPr/>
          <p:nvPr/>
        </p:nvGrpSpPr>
        <p:grpSpPr>
          <a:xfrm>
            <a:off x="7752383" y="3238392"/>
            <a:ext cx="1950606" cy="2447895"/>
            <a:chOff x="3722300" y="2255100"/>
            <a:chExt cx="2373000" cy="2977975"/>
          </a:xfrm>
        </p:grpSpPr>
        <p:sp>
          <p:nvSpPr>
            <p:cNvPr id="300" name="Google Shape;300;p14"/>
            <p:cNvSpPr/>
            <p:nvPr/>
          </p:nvSpPr>
          <p:spPr>
            <a:xfrm>
              <a:off x="3722300" y="2255100"/>
              <a:ext cx="2373000" cy="2682475"/>
            </a:xfrm>
            <a:custGeom>
              <a:rect b="b" l="l" r="r" t="t"/>
              <a:pathLst>
                <a:path extrusionOk="0" h="107299" w="94920">
                  <a:moveTo>
                    <a:pt x="74766" y="1"/>
                  </a:moveTo>
                  <a:lnTo>
                    <a:pt x="74766" y="1"/>
                  </a:lnTo>
                  <a:cubicBezTo>
                    <a:pt x="74939" y="819"/>
                    <a:pt x="69015" y="2256"/>
                    <a:pt x="67230" y="3570"/>
                  </a:cubicBezTo>
                  <a:cubicBezTo>
                    <a:pt x="61429" y="7710"/>
                    <a:pt x="57240" y="13709"/>
                    <a:pt x="55306" y="20551"/>
                  </a:cubicBezTo>
                  <a:cubicBezTo>
                    <a:pt x="52951" y="29153"/>
                    <a:pt x="52158" y="36367"/>
                    <a:pt x="46283" y="43581"/>
                  </a:cubicBezTo>
                  <a:cubicBezTo>
                    <a:pt x="42267" y="48539"/>
                    <a:pt x="38623" y="51042"/>
                    <a:pt x="32599" y="52852"/>
                  </a:cubicBezTo>
                  <a:cubicBezTo>
                    <a:pt x="21146" y="56273"/>
                    <a:pt x="14106" y="61454"/>
                    <a:pt x="8677" y="72312"/>
                  </a:cubicBezTo>
                  <a:cubicBezTo>
                    <a:pt x="5578" y="78534"/>
                    <a:pt x="4884" y="84855"/>
                    <a:pt x="3570" y="91573"/>
                  </a:cubicBezTo>
                  <a:cubicBezTo>
                    <a:pt x="2653" y="96259"/>
                    <a:pt x="0" y="102431"/>
                    <a:pt x="794" y="107116"/>
                  </a:cubicBezTo>
                  <a:cubicBezTo>
                    <a:pt x="3912" y="107243"/>
                    <a:pt x="7033" y="107298"/>
                    <a:pt x="10155" y="107298"/>
                  </a:cubicBezTo>
                  <a:cubicBezTo>
                    <a:pt x="29590" y="107298"/>
                    <a:pt x="49076" y="105176"/>
                    <a:pt x="68469" y="105133"/>
                  </a:cubicBezTo>
                  <a:cubicBezTo>
                    <a:pt x="72956" y="105133"/>
                    <a:pt x="77393" y="105133"/>
                    <a:pt x="81856" y="105530"/>
                  </a:cubicBezTo>
                  <a:cubicBezTo>
                    <a:pt x="83283" y="105658"/>
                    <a:pt x="85475" y="106132"/>
                    <a:pt x="87495" y="106132"/>
                  </a:cubicBezTo>
                  <a:cubicBezTo>
                    <a:pt x="88982" y="106132"/>
                    <a:pt x="90375" y="105875"/>
                    <a:pt x="91300" y="105034"/>
                  </a:cubicBezTo>
                  <a:cubicBezTo>
                    <a:pt x="94920" y="101712"/>
                    <a:pt x="90805" y="91871"/>
                    <a:pt x="90160" y="88301"/>
                  </a:cubicBezTo>
                  <a:cubicBezTo>
                    <a:pt x="87260" y="71940"/>
                    <a:pt x="87185" y="55207"/>
                    <a:pt x="84235" y="38871"/>
                  </a:cubicBezTo>
                  <a:cubicBezTo>
                    <a:pt x="82872" y="31260"/>
                    <a:pt x="80988" y="23799"/>
                    <a:pt x="79699" y="16139"/>
                  </a:cubicBezTo>
                  <a:cubicBezTo>
                    <a:pt x="79352" y="14056"/>
                    <a:pt x="77046" y="2033"/>
                    <a:pt x="747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14"/>
            <p:cNvSpPr/>
            <p:nvPr/>
          </p:nvSpPr>
          <p:spPr>
            <a:xfrm>
              <a:off x="3829025" y="2744200"/>
              <a:ext cx="1757625" cy="2469425"/>
            </a:xfrm>
            <a:custGeom>
              <a:rect b="b" l="l" r="r" t="t"/>
              <a:pathLst>
                <a:path extrusionOk="0" h="98777" w="70305">
                  <a:moveTo>
                    <a:pt x="69206" y="0"/>
                  </a:moveTo>
                  <a:cubicBezTo>
                    <a:pt x="68932" y="0"/>
                    <a:pt x="68665" y="123"/>
                    <a:pt x="68514" y="417"/>
                  </a:cubicBezTo>
                  <a:cubicBezTo>
                    <a:pt x="65117" y="7358"/>
                    <a:pt x="62167" y="14497"/>
                    <a:pt x="57854" y="20992"/>
                  </a:cubicBezTo>
                  <a:cubicBezTo>
                    <a:pt x="55747" y="24190"/>
                    <a:pt x="53293" y="27140"/>
                    <a:pt x="50566" y="29817"/>
                  </a:cubicBezTo>
                  <a:cubicBezTo>
                    <a:pt x="47616" y="32594"/>
                    <a:pt x="44319" y="34949"/>
                    <a:pt x="40749" y="36858"/>
                  </a:cubicBezTo>
                  <a:cubicBezTo>
                    <a:pt x="37080" y="38841"/>
                    <a:pt x="33312" y="40527"/>
                    <a:pt x="29668" y="42559"/>
                  </a:cubicBezTo>
                  <a:cubicBezTo>
                    <a:pt x="26173" y="44493"/>
                    <a:pt x="22950" y="46848"/>
                    <a:pt x="20099" y="49624"/>
                  </a:cubicBezTo>
                  <a:cubicBezTo>
                    <a:pt x="14596" y="54979"/>
                    <a:pt x="10481" y="61697"/>
                    <a:pt x="7581" y="68787"/>
                  </a:cubicBezTo>
                  <a:cubicBezTo>
                    <a:pt x="5697" y="73422"/>
                    <a:pt x="4185" y="78207"/>
                    <a:pt x="3044" y="83090"/>
                  </a:cubicBezTo>
                  <a:cubicBezTo>
                    <a:pt x="1854" y="88147"/>
                    <a:pt x="1061" y="93254"/>
                    <a:pt x="45" y="98361"/>
                  </a:cubicBezTo>
                  <a:cubicBezTo>
                    <a:pt x="0" y="98613"/>
                    <a:pt x="213" y="98777"/>
                    <a:pt x="408" y="98777"/>
                  </a:cubicBezTo>
                  <a:cubicBezTo>
                    <a:pt x="538" y="98777"/>
                    <a:pt x="659" y="98703"/>
                    <a:pt x="689" y="98534"/>
                  </a:cubicBezTo>
                  <a:cubicBezTo>
                    <a:pt x="1631" y="94072"/>
                    <a:pt x="2697" y="89684"/>
                    <a:pt x="3862" y="85272"/>
                  </a:cubicBezTo>
                  <a:cubicBezTo>
                    <a:pt x="4978" y="80859"/>
                    <a:pt x="6316" y="76546"/>
                    <a:pt x="7903" y="72282"/>
                  </a:cubicBezTo>
                  <a:cubicBezTo>
                    <a:pt x="10729" y="64919"/>
                    <a:pt x="14571" y="57830"/>
                    <a:pt x="20025" y="52078"/>
                  </a:cubicBezTo>
                  <a:cubicBezTo>
                    <a:pt x="22802" y="49178"/>
                    <a:pt x="25975" y="46674"/>
                    <a:pt x="29470" y="44642"/>
                  </a:cubicBezTo>
                  <a:cubicBezTo>
                    <a:pt x="33114" y="42510"/>
                    <a:pt x="36956" y="40799"/>
                    <a:pt x="40700" y="38841"/>
                  </a:cubicBezTo>
                  <a:cubicBezTo>
                    <a:pt x="44195" y="36982"/>
                    <a:pt x="47542" y="34874"/>
                    <a:pt x="50541" y="32247"/>
                  </a:cubicBezTo>
                  <a:cubicBezTo>
                    <a:pt x="53318" y="29718"/>
                    <a:pt x="55846" y="26917"/>
                    <a:pt x="58028" y="23843"/>
                  </a:cubicBezTo>
                  <a:cubicBezTo>
                    <a:pt x="60482" y="20348"/>
                    <a:pt x="62688" y="16654"/>
                    <a:pt x="64622" y="12837"/>
                  </a:cubicBezTo>
                  <a:cubicBezTo>
                    <a:pt x="66580" y="8994"/>
                    <a:pt x="68464" y="5053"/>
                    <a:pt x="70075" y="1061"/>
                  </a:cubicBezTo>
                  <a:cubicBezTo>
                    <a:pt x="70305" y="471"/>
                    <a:pt x="69743" y="0"/>
                    <a:pt x="692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14"/>
            <p:cNvSpPr/>
            <p:nvPr/>
          </p:nvSpPr>
          <p:spPr>
            <a:xfrm>
              <a:off x="4130475" y="2949575"/>
              <a:ext cx="1715525" cy="2283500"/>
            </a:xfrm>
            <a:custGeom>
              <a:rect b="b" l="l" r="r" t="t"/>
              <a:pathLst>
                <a:path extrusionOk="0" h="91340" w="68621">
                  <a:moveTo>
                    <a:pt x="67696" y="1"/>
                  </a:moveTo>
                  <a:cubicBezTo>
                    <a:pt x="67366" y="1"/>
                    <a:pt x="67041" y="172"/>
                    <a:pt x="66917" y="556"/>
                  </a:cubicBezTo>
                  <a:cubicBezTo>
                    <a:pt x="66347" y="2341"/>
                    <a:pt x="65950" y="4175"/>
                    <a:pt x="65355" y="5960"/>
                  </a:cubicBezTo>
                  <a:cubicBezTo>
                    <a:pt x="63620" y="11340"/>
                    <a:pt x="60893" y="16372"/>
                    <a:pt x="57348" y="20784"/>
                  </a:cubicBezTo>
                  <a:cubicBezTo>
                    <a:pt x="52440" y="26957"/>
                    <a:pt x="45945" y="31221"/>
                    <a:pt x="39351" y="35385"/>
                  </a:cubicBezTo>
                  <a:cubicBezTo>
                    <a:pt x="32881" y="39451"/>
                    <a:pt x="26683" y="43690"/>
                    <a:pt x="21577" y="49416"/>
                  </a:cubicBezTo>
                  <a:cubicBezTo>
                    <a:pt x="16718" y="54895"/>
                    <a:pt x="12826" y="61092"/>
                    <a:pt x="9578" y="67612"/>
                  </a:cubicBezTo>
                  <a:cubicBezTo>
                    <a:pt x="7719" y="71330"/>
                    <a:pt x="6034" y="75148"/>
                    <a:pt x="4497" y="79015"/>
                  </a:cubicBezTo>
                  <a:cubicBezTo>
                    <a:pt x="2960" y="82882"/>
                    <a:pt x="1621" y="86898"/>
                    <a:pt x="109" y="90815"/>
                  </a:cubicBezTo>
                  <a:cubicBezTo>
                    <a:pt x="0" y="91126"/>
                    <a:pt x="261" y="91339"/>
                    <a:pt x="514" y="91339"/>
                  </a:cubicBezTo>
                  <a:cubicBezTo>
                    <a:pt x="665" y="91339"/>
                    <a:pt x="813" y="91263"/>
                    <a:pt x="877" y="91088"/>
                  </a:cubicBezTo>
                  <a:cubicBezTo>
                    <a:pt x="3579" y="84097"/>
                    <a:pt x="6604" y="77181"/>
                    <a:pt x="9950" y="70463"/>
                  </a:cubicBezTo>
                  <a:cubicBezTo>
                    <a:pt x="13223" y="63918"/>
                    <a:pt x="17040" y="57547"/>
                    <a:pt x="21800" y="51970"/>
                  </a:cubicBezTo>
                  <a:cubicBezTo>
                    <a:pt x="26857" y="46020"/>
                    <a:pt x="33079" y="41632"/>
                    <a:pt x="39648" y="37493"/>
                  </a:cubicBezTo>
                  <a:cubicBezTo>
                    <a:pt x="46143" y="33402"/>
                    <a:pt x="52638" y="29287"/>
                    <a:pt x="57720" y="23412"/>
                  </a:cubicBezTo>
                  <a:cubicBezTo>
                    <a:pt x="60447" y="20264"/>
                    <a:pt x="62777" y="16768"/>
                    <a:pt x="64611" y="13025"/>
                  </a:cubicBezTo>
                  <a:cubicBezTo>
                    <a:pt x="66446" y="9307"/>
                    <a:pt x="68231" y="5043"/>
                    <a:pt x="68578" y="878"/>
                  </a:cubicBezTo>
                  <a:cubicBezTo>
                    <a:pt x="68621" y="331"/>
                    <a:pt x="68153" y="1"/>
                    <a:pt x="676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3" name="Google Shape;303;p14"/>
          <p:cNvSpPr/>
          <p:nvPr/>
        </p:nvSpPr>
        <p:spPr>
          <a:xfrm flipH="1" rot="-7199574">
            <a:off x="7139705" y="174031"/>
            <a:ext cx="3430950" cy="1506234"/>
          </a:xfrm>
          <a:custGeom>
            <a:rect b="b" l="l" r="r" t="t"/>
            <a:pathLst>
              <a:path extrusionOk="0" h="53384" w="137236">
                <a:moveTo>
                  <a:pt x="124371" y="1"/>
                </a:moveTo>
                <a:cubicBezTo>
                  <a:pt x="123294" y="1"/>
                  <a:pt x="122251" y="139"/>
                  <a:pt x="121296" y="421"/>
                </a:cubicBezTo>
                <a:cubicBezTo>
                  <a:pt x="114627" y="2355"/>
                  <a:pt x="112272" y="12320"/>
                  <a:pt x="105678" y="13163"/>
                </a:cubicBezTo>
                <a:cubicBezTo>
                  <a:pt x="105473" y="13189"/>
                  <a:pt x="105267" y="13201"/>
                  <a:pt x="105059" y="13201"/>
                </a:cubicBezTo>
                <a:cubicBezTo>
                  <a:pt x="102309" y="13201"/>
                  <a:pt x="99370" y="11060"/>
                  <a:pt x="96580" y="10783"/>
                </a:cubicBezTo>
                <a:cubicBezTo>
                  <a:pt x="96045" y="10724"/>
                  <a:pt x="95509" y="10694"/>
                  <a:pt x="94974" y="10694"/>
                </a:cubicBezTo>
                <a:cubicBezTo>
                  <a:pt x="91947" y="10694"/>
                  <a:pt x="88974" y="11637"/>
                  <a:pt x="86466" y="13386"/>
                </a:cubicBezTo>
                <a:cubicBezTo>
                  <a:pt x="79475" y="18291"/>
                  <a:pt x="76236" y="26927"/>
                  <a:pt x="67380" y="26927"/>
                </a:cubicBezTo>
                <a:cubicBezTo>
                  <a:pt x="66658" y="26927"/>
                  <a:pt x="65899" y="26869"/>
                  <a:pt x="65098" y="26748"/>
                </a:cubicBezTo>
                <a:cubicBezTo>
                  <a:pt x="55802" y="25360"/>
                  <a:pt x="49307" y="15593"/>
                  <a:pt x="40060" y="15444"/>
                </a:cubicBezTo>
                <a:cubicBezTo>
                  <a:pt x="39973" y="15442"/>
                  <a:pt x="39886" y="15442"/>
                  <a:pt x="39800" y="15442"/>
                </a:cubicBezTo>
                <a:cubicBezTo>
                  <a:pt x="30208" y="15442"/>
                  <a:pt x="26822" y="23613"/>
                  <a:pt x="21195" y="30590"/>
                </a:cubicBezTo>
                <a:cubicBezTo>
                  <a:pt x="16758" y="36069"/>
                  <a:pt x="12990" y="35325"/>
                  <a:pt x="7263" y="37754"/>
                </a:cubicBezTo>
                <a:cubicBezTo>
                  <a:pt x="4859" y="38771"/>
                  <a:pt x="719" y="44225"/>
                  <a:pt x="0" y="44299"/>
                </a:cubicBezTo>
                <a:cubicBezTo>
                  <a:pt x="1215" y="46654"/>
                  <a:pt x="5553" y="48538"/>
                  <a:pt x="10189" y="49901"/>
                </a:cubicBezTo>
                <a:cubicBezTo>
                  <a:pt x="18926" y="52463"/>
                  <a:pt x="28734" y="53384"/>
                  <a:pt x="38352" y="53384"/>
                </a:cubicBezTo>
                <a:cubicBezTo>
                  <a:pt x="44370" y="53384"/>
                  <a:pt x="50314" y="53023"/>
                  <a:pt x="55876" y="52479"/>
                </a:cubicBezTo>
                <a:cubicBezTo>
                  <a:pt x="77468" y="50348"/>
                  <a:pt x="95391" y="46505"/>
                  <a:pt x="113016" y="32375"/>
                </a:cubicBezTo>
                <a:cubicBezTo>
                  <a:pt x="120106" y="26698"/>
                  <a:pt x="126725" y="19757"/>
                  <a:pt x="133120" y="13188"/>
                </a:cubicBezTo>
                <a:cubicBezTo>
                  <a:pt x="135872" y="10412"/>
                  <a:pt x="137235" y="9296"/>
                  <a:pt x="135153" y="5652"/>
                </a:cubicBezTo>
                <a:cubicBezTo>
                  <a:pt x="133090" y="2016"/>
                  <a:pt x="128487" y="1"/>
                  <a:pt x="1243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14"/>
          <p:cNvSpPr txBox="1"/>
          <p:nvPr>
            <p:ph idx="2" type="title"/>
          </p:nvPr>
        </p:nvSpPr>
        <p:spPr>
          <a:xfrm>
            <a:off x="1015763" y="1276350"/>
            <a:ext cx="1559400" cy="5454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7EC6CC"/>
              </a:buClr>
              <a:buSzPts val="1800"/>
              <a:buNone/>
              <a:defRPr sz="2400">
                <a:solidFill>
                  <a:srgbClr val="7EC6CC"/>
                </a:solidFill>
              </a:defRPr>
            </a:lvl1pPr>
            <a:lvl2pPr lvl="1" rtl="0">
              <a:spcBef>
                <a:spcPts val="0"/>
              </a:spcBef>
              <a:spcAft>
                <a:spcPts val="0"/>
              </a:spcAft>
              <a:buClr>
                <a:srgbClr val="7EC6CC"/>
              </a:buClr>
              <a:buSzPts val="2800"/>
              <a:buNone/>
              <a:defRPr>
                <a:solidFill>
                  <a:srgbClr val="7EC6CC"/>
                </a:solidFill>
                <a:latin typeface="Arimo"/>
                <a:ea typeface="Arimo"/>
                <a:cs typeface="Arimo"/>
                <a:sym typeface="Arimo"/>
              </a:defRPr>
            </a:lvl2pPr>
            <a:lvl3pPr lvl="2" rtl="0">
              <a:spcBef>
                <a:spcPts val="0"/>
              </a:spcBef>
              <a:spcAft>
                <a:spcPts val="0"/>
              </a:spcAft>
              <a:buClr>
                <a:srgbClr val="7EC6CC"/>
              </a:buClr>
              <a:buSzPts val="2800"/>
              <a:buNone/>
              <a:defRPr>
                <a:solidFill>
                  <a:srgbClr val="7EC6CC"/>
                </a:solidFill>
                <a:latin typeface="Arimo"/>
                <a:ea typeface="Arimo"/>
                <a:cs typeface="Arimo"/>
                <a:sym typeface="Arimo"/>
              </a:defRPr>
            </a:lvl3pPr>
            <a:lvl4pPr lvl="3" rtl="0">
              <a:spcBef>
                <a:spcPts val="0"/>
              </a:spcBef>
              <a:spcAft>
                <a:spcPts val="0"/>
              </a:spcAft>
              <a:buClr>
                <a:srgbClr val="7EC6CC"/>
              </a:buClr>
              <a:buSzPts val="2800"/>
              <a:buNone/>
              <a:defRPr>
                <a:solidFill>
                  <a:srgbClr val="7EC6CC"/>
                </a:solidFill>
                <a:latin typeface="Arimo"/>
                <a:ea typeface="Arimo"/>
                <a:cs typeface="Arimo"/>
                <a:sym typeface="Arimo"/>
              </a:defRPr>
            </a:lvl4pPr>
            <a:lvl5pPr lvl="4" rtl="0">
              <a:spcBef>
                <a:spcPts val="0"/>
              </a:spcBef>
              <a:spcAft>
                <a:spcPts val="0"/>
              </a:spcAft>
              <a:buClr>
                <a:srgbClr val="7EC6CC"/>
              </a:buClr>
              <a:buSzPts val="2800"/>
              <a:buNone/>
              <a:defRPr>
                <a:solidFill>
                  <a:srgbClr val="7EC6CC"/>
                </a:solidFill>
                <a:latin typeface="Arimo"/>
                <a:ea typeface="Arimo"/>
                <a:cs typeface="Arimo"/>
                <a:sym typeface="Arimo"/>
              </a:defRPr>
            </a:lvl5pPr>
            <a:lvl6pPr lvl="5" rtl="0">
              <a:spcBef>
                <a:spcPts val="0"/>
              </a:spcBef>
              <a:spcAft>
                <a:spcPts val="0"/>
              </a:spcAft>
              <a:buClr>
                <a:srgbClr val="7EC6CC"/>
              </a:buClr>
              <a:buSzPts val="2800"/>
              <a:buNone/>
              <a:defRPr>
                <a:solidFill>
                  <a:srgbClr val="7EC6CC"/>
                </a:solidFill>
                <a:latin typeface="Arimo"/>
                <a:ea typeface="Arimo"/>
                <a:cs typeface="Arimo"/>
                <a:sym typeface="Arimo"/>
              </a:defRPr>
            </a:lvl6pPr>
            <a:lvl7pPr lvl="6" rtl="0">
              <a:spcBef>
                <a:spcPts val="0"/>
              </a:spcBef>
              <a:spcAft>
                <a:spcPts val="0"/>
              </a:spcAft>
              <a:buClr>
                <a:srgbClr val="7EC6CC"/>
              </a:buClr>
              <a:buSzPts val="2800"/>
              <a:buNone/>
              <a:defRPr>
                <a:solidFill>
                  <a:srgbClr val="7EC6CC"/>
                </a:solidFill>
                <a:latin typeface="Arimo"/>
                <a:ea typeface="Arimo"/>
                <a:cs typeface="Arimo"/>
                <a:sym typeface="Arimo"/>
              </a:defRPr>
            </a:lvl7pPr>
            <a:lvl8pPr lvl="7" rtl="0">
              <a:spcBef>
                <a:spcPts val="0"/>
              </a:spcBef>
              <a:spcAft>
                <a:spcPts val="0"/>
              </a:spcAft>
              <a:buClr>
                <a:srgbClr val="7EC6CC"/>
              </a:buClr>
              <a:buSzPts val="2800"/>
              <a:buNone/>
              <a:defRPr>
                <a:solidFill>
                  <a:srgbClr val="7EC6CC"/>
                </a:solidFill>
                <a:latin typeface="Arimo"/>
                <a:ea typeface="Arimo"/>
                <a:cs typeface="Arimo"/>
                <a:sym typeface="Arimo"/>
              </a:defRPr>
            </a:lvl8pPr>
            <a:lvl9pPr lvl="8" rtl="0">
              <a:spcBef>
                <a:spcPts val="0"/>
              </a:spcBef>
              <a:spcAft>
                <a:spcPts val="0"/>
              </a:spcAft>
              <a:buClr>
                <a:srgbClr val="7EC6CC"/>
              </a:buClr>
              <a:buSzPts val="2800"/>
              <a:buNone/>
              <a:defRPr>
                <a:solidFill>
                  <a:srgbClr val="7EC6CC"/>
                </a:solidFill>
                <a:latin typeface="Arimo"/>
                <a:ea typeface="Arimo"/>
                <a:cs typeface="Arimo"/>
                <a:sym typeface="Arimo"/>
              </a:defRPr>
            </a:lvl9pPr>
          </a:lstStyle>
          <a:p/>
        </p:txBody>
      </p:sp>
      <p:sp>
        <p:nvSpPr>
          <p:cNvPr id="305" name="Google Shape;305;p14"/>
          <p:cNvSpPr txBox="1"/>
          <p:nvPr>
            <p:ph idx="3" type="title"/>
          </p:nvPr>
        </p:nvSpPr>
        <p:spPr>
          <a:xfrm>
            <a:off x="2866788" y="1276350"/>
            <a:ext cx="1559400" cy="5454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7EC6CC"/>
              </a:buClr>
              <a:buSzPts val="1800"/>
              <a:buNone/>
              <a:defRPr sz="2400">
                <a:solidFill>
                  <a:srgbClr val="7EC6CC"/>
                </a:solidFill>
              </a:defRPr>
            </a:lvl1pPr>
            <a:lvl2pPr lvl="1" rtl="0">
              <a:spcBef>
                <a:spcPts val="0"/>
              </a:spcBef>
              <a:spcAft>
                <a:spcPts val="0"/>
              </a:spcAft>
              <a:buClr>
                <a:srgbClr val="7EC6CC"/>
              </a:buClr>
              <a:buSzPts val="2800"/>
              <a:buNone/>
              <a:defRPr>
                <a:solidFill>
                  <a:srgbClr val="7EC6CC"/>
                </a:solidFill>
                <a:latin typeface="Arimo"/>
                <a:ea typeface="Arimo"/>
                <a:cs typeface="Arimo"/>
                <a:sym typeface="Arimo"/>
              </a:defRPr>
            </a:lvl2pPr>
            <a:lvl3pPr lvl="2" rtl="0">
              <a:spcBef>
                <a:spcPts val="0"/>
              </a:spcBef>
              <a:spcAft>
                <a:spcPts val="0"/>
              </a:spcAft>
              <a:buClr>
                <a:srgbClr val="7EC6CC"/>
              </a:buClr>
              <a:buSzPts val="2800"/>
              <a:buNone/>
              <a:defRPr>
                <a:solidFill>
                  <a:srgbClr val="7EC6CC"/>
                </a:solidFill>
                <a:latin typeface="Arimo"/>
                <a:ea typeface="Arimo"/>
                <a:cs typeface="Arimo"/>
                <a:sym typeface="Arimo"/>
              </a:defRPr>
            </a:lvl3pPr>
            <a:lvl4pPr lvl="3" rtl="0">
              <a:spcBef>
                <a:spcPts val="0"/>
              </a:spcBef>
              <a:spcAft>
                <a:spcPts val="0"/>
              </a:spcAft>
              <a:buClr>
                <a:srgbClr val="7EC6CC"/>
              </a:buClr>
              <a:buSzPts val="2800"/>
              <a:buNone/>
              <a:defRPr>
                <a:solidFill>
                  <a:srgbClr val="7EC6CC"/>
                </a:solidFill>
                <a:latin typeface="Arimo"/>
                <a:ea typeface="Arimo"/>
                <a:cs typeface="Arimo"/>
                <a:sym typeface="Arimo"/>
              </a:defRPr>
            </a:lvl4pPr>
            <a:lvl5pPr lvl="4" rtl="0">
              <a:spcBef>
                <a:spcPts val="0"/>
              </a:spcBef>
              <a:spcAft>
                <a:spcPts val="0"/>
              </a:spcAft>
              <a:buClr>
                <a:srgbClr val="7EC6CC"/>
              </a:buClr>
              <a:buSzPts val="2800"/>
              <a:buNone/>
              <a:defRPr>
                <a:solidFill>
                  <a:srgbClr val="7EC6CC"/>
                </a:solidFill>
                <a:latin typeface="Arimo"/>
                <a:ea typeface="Arimo"/>
                <a:cs typeface="Arimo"/>
                <a:sym typeface="Arimo"/>
              </a:defRPr>
            </a:lvl5pPr>
            <a:lvl6pPr lvl="5" rtl="0">
              <a:spcBef>
                <a:spcPts val="0"/>
              </a:spcBef>
              <a:spcAft>
                <a:spcPts val="0"/>
              </a:spcAft>
              <a:buClr>
                <a:srgbClr val="7EC6CC"/>
              </a:buClr>
              <a:buSzPts val="2800"/>
              <a:buNone/>
              <a:defRPr>
                <a:solidFill>
                  <a:srgbClr val="7EC6CC"/>
                </a:solidFill>
                <a:latin typeface="Arimo"/>
                <a:ea typeface="Arimo"/>
                <a:cs typeface="Arimo"/>
                <a:sym typeface="Arimo"/>
              </a:defRPr>
            </a:lvl6pPr>
            <a:lvl7pPr lvl="6" rtl="0">
              <a:spcBef>
                <a:spcPts val="0"/>
              </a:spcBef>
              <a:spcAft>
                <a:spcPts val="0"/>
              </a:spcAft>
              <a:buClr>
                <a:srgbClr val="7EC6CC"/>
              </a:buClr>
              <a:buSzPts val="2800"/>
              <a:buNone/>
              <a:defRPr>
                <a:solidFill>
                  <a:srgbClr val="7EC6CC"/>
                </a:solidFill>
                <a:latin typeface="Arimo"/>
                <a:ea typeface="Arimo"/>
                <a:cs typeface="Arimo"/>
                <a:sym typeface="Arimo"/>
              </a:defRPr>
            </a:lvl7pPr>
            <a:lvl8pPr lvl="7" rtl="0">
              <a:spcBef>
                <a:spcPts val="0"/>
              </a:spcBef>
              <a:spcAft>
                <a:spcPts val="0"/>
              </a:spcAft>
              <a:buClr>
                <a:srgbClr val="7EC6CC"/>
              </a:buClr>
              <a:buSzPts val="2800"/>
              <a:buNone/>
              <a:defRPr>
                <a:solidFill>
                  <a:srgbClr val="7EC6CC"/>
                </a:solidFill>
                <a:latin typeface="Arimo"/>
                <a:ea typeface="Arimo"/>
                <a:cs typeface="Arimo"/>
                <a:sym typeface="Arimo"/>
              </a:defRPr>
            </a:lvl8pPr>
            <a:lvl9pPr lvl="8" rtl="0">
              <a:spcBef>
                <a:spcPts val="0"/>
              </a:spcBef>
              <a:spcAft>
                <a:spcPts val="0"/>
              </a:spcAft>
              <a:buClr>
                <a:srgbClr val="7EC6CC"/>
              </a:buClr>
              <a:buSzPts val="2800"/>
              <a:buNone/>
              <a:defRPr>
                <a:solidFill>
                  <a:srgbClr val="7EC6CC"/>
                </a:solidFill>
                <a:latin typeface="Arimo"/>
                <a:ea typeface="Arimo"/>
                <a:cs typeface="Arimo"/>
                <a:sym typeface="Arimo"/>
              </a:defRPr>
            </a:lvl9pPr>
          </a:lstStyle>
          <a:p/>
        </p:txBody>
      </p:sp>
      <p:sp>
        <p:nvSpPr>
          <p:cNvPr id="306" name="Google Shape;306;p14"/>
          <p:cNvSpPr txBox="1"/>
          <p:nvPr>
            <p:ph idx="4" type="title"/>
          </p:nvPr>
        </p:nvSpPr>
        <p:spPr>
          <a:xfrm>
            <a:off x="4717813" y="1276350"/>
            <a:ext cx="1559400" cy="5454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7EC6CC"/>
              </a:buClr>
              <a:buSzPts val="1800"/>
              <a:buNone/>
              <a:defRPr sz="2400">
                <a:solidFill>
                  <a:srgbClr val="7EC6CC"/>
                </a:solidFill>
              </a:defRPr>
            </a:lvl1pPr>
            <a:lvl2pPr lvl="1" rtl="0">
              <a:spcBef>
                <a:spcPts val="0"/>
              </a:spcBef>
              <a:spcAft>
                <a:spcPts val="0"/>
              </a:spcAft>
              <a:buClr>
                <a:srgbClr val="7EC6CC"/>
              </a:buClr>
              <a:buSzPts val="2800"/>
              <a:buNone/>
              <a:defRPr>
                <a:solidFill>
                  <a:srgbClr val="7EC6CC"/>
                </a:solidFill>
                <a:latin typeface="Arimo"/>
                <a:ea typeface="Arimo"/>
                <a:cs typeface="Arimo"/>
                <a:sym typeface="Arimo"/>
              </a:defRPr>
            </a:lvl2pPr>
            <a:lvl3pPr lvl="2" rtl="0">
              <a:spcBef>
                <a:spcPts val="0"/>
              </a:spcBef>
              <a:spcAft>
                <a:spcPts val="0"/>
              </a:spcAft>
              <a:buClr>
                <a:srgbClr val="7EC6CC"/>
              </a:buClr>
              <a:buSzPts val="2800"/>
              <a:buNone/>
              <a:defRPr>
                <a:solidFill>
                  <a:srgbClr val="7EC6CC"/>
                </a:solidFill>
                <a:latin typeface="Arimo"/>
                <a:ea typeface="Arimo"/>
                <a:cs typeface="Arimo"/>
                <a:sym typeface="Arimo"/>
              </a:defRPr>
            </a:lvl3pPr>
            <a:lvl4pPr lvl="3" rtl="0">
              <a:spcBef>
                <a:spcPts val="0"/>
              </a:spcBef>
              <a:spcAft>
                <a:spcPts val="0"/>
              </a:spcAft>
              <a:buClr>
                <a:srgbClr val="7EC6CC"/>
              </a:buClr>
              <a:buSzPts val="2800"/>
              <a:buNone/>
              <a:defRPr>
                <a:solidFill>
                  <a:srgbClr val="7EC6CC"/>
                </a:solidFill>
                <a:latin typeface="Arimo"/>
                <a:ea typeface="Arimo"/>
                <a:cs typeface="Arimo"/>
                <a:sym typeface="Arimo"/>
              </a:defRPr>
            </a:lvl4pPr>
            <a:lvl5pPr lvl="4" rtl="0">
              <a:spcBef>
                <a:spcPts val="0"/>
              </a:spcBef>
              <a:spcAft>
                <a:spcPts val="0"/>
              </a:spcAft>
              <a:buClr>
                <a:srgbClr val="7EC6CC"/>
              </a:buClr>
              <a:buSzPts val="2800"/>
              <a:buNone/>
              <a:defRPr>
                <a:solidFill>
                  <a:srgbClr val="7EC6CC"/>
                </a:solidFill>
                <a:latin typeface="Arimo"/>
                <a:ea typeface="Arimo"/>
                <a:cs typeface="Arimo"/>
                <a:sym typeface="Arimo"/>
              </a:defRPr>
            </a:lvl5pPr>
            <a:lvl6pPr lvl="5" rtl="0">
              <a:spcBef>
                <a:spcPts val="0"/>
              </a:spcBef>
              <a:spcAft>
                <a:spcPts val="0"/>
              </a:spcAft>
              <a:buClr>
                <a:srgbClr val="7EC6CC"/>
              </a:buClr>
              <a:buSzPts val="2800"/>
              <a:buNone/>
              <a:defRPr>
                <a:solidFill>
                  <a:srgbClr val="7EC6CC"/>
                </a:solidFill>
                <a:latin typeface="Arimo"/>
                <a:ea typeface="Arimo"/>
                <a:cs typeface="Arimo"/>
                <a:sym typeface="Arimo"/>
              </a:defRPr>
            </a:lvl6pPr>
            <a:lvl7pPr lvl="6" rtl="0">
              <a:spcBef>
                <a:spcPts val="0"/>
              </a:spcBef>
              <a:spcAft>
                <a:spcPts val="0"/>
              </a:spcAft>
              <a:buClr>
                <a:srgbClr val="7EC6CC"/>
              </a:buClr>
              <a:buSzPts val="2800"/>
              <a:buNone/>
              <a:defRPr>
                <a:solidFill>
                  <a:srgbClr val="7EC6CC"/>
                </a:solidFill>
                <a:latin typeface="Arimo"/>
                <a:ea typeface="Arimo"/>
                <a:cs typeface="Arimo"/>
                <a:sym typeface="Arimo"/>
              </a:defRPr>
            </a:lvl7pPr>
            <a:lvl8pPr lvl="7" rtl="0">
              <a:spcBef>
                <a:spcPts val="0"/>
              </a:spcBef>
              <a:spcAft>
                <a:spcPts val="0"/>
              </a:spcAft>
              <a:buClr>
                <a:srgbClr val="7EC6CC"/>
              </a:buClr>
              <a:buSzPts val="2800"/>
              <a:buNone/>
              <a:defRPr>
                <a:solidFill>
                  <a:srgbClr val="7EC6CC"/>
                </a:solidFill>
                <a:latin typeface="Arimo"/>
                <a:ea typeface="Arimo"/>
                <a:cs typeface="Arimo"/>
                <a:sym typeface="Arimo"/>
              </a:defRPr>
            </a:lvl8pPr>
            <a:lvl9pPr lvl="8" rtl="0">
              <a:spcBef>
                <a:spcPts val="0"/>
              </a:spcBef>
              <a:spcAft>
                <a:spcPts val="0"/>
              </a:spcAft>
              <a:buClr>
                <a:srgbClr val="7EC6CC"/>
              </a:buClr>
              <a:buSzPts val="2800"/>
              <a:buNone/>
              <a:defRPr>
                <a:solidFill>
                  <a:srgbClr val="7EC6CC"/>
                </a:solidFill>
                <a:latin typeface="Arimo"/>
                <a:ea typeface="Arimo"/>
                <a:cs typeface="Arimo"/>
                <a:sym typeface="Arimo"/>
              </a:defRPr>
            </a:lvl9pPr>
          </a:lstStyle>
          <a:p/>
        </p:txBody>
      </p:sp>
      <p:sp>
        <p:nvSpPr>
          <p:cNvPr id="307" name="Google Shape;307;p14"/>
          <p:cNvSpPr txBox="1"/>
          <p:nvPr>
            <p:ph idx="5" type="title"/>
          </p:nvPr>
        </p:nvSpPr>
        <p:spPr>
          <a:xfrm>
            <a:off x="6568838" y="1276350"/>
            <a:ext cx="1559400" cy="5454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7EC6CC"/>
              </a:buClr>
              <a:buSzPts val="1800"/>
              <a:buNone/>
              <a:defRPr sz="2400">
                <a:solidFill>
                  <a:srgbClr val="7EC6CC"/>
                </a:solidFill>
              </a:defRPr>
            </a:lvl1pPr>
            <a:lvl2pPr lvl="1" rtl="0">
              <a:spcBef>
                <a:spcPts val="0"/>
              </a:spcBef>
              <a:spcAft>
                <a:spcPts val="0"/>
              </a:spcAft>
              <a:buClr>
                <a:srgbClr val="7EC6CC"/>
              </a:buClr>
              <a:buSzPts val="2800"/>
              <a:buNone/>
              <a:defRPr>
                <a:solidFill>
                  <a:srgbClr val="7EC6CC"/>
                </a:solidFill>
                <a:latin typeface="Arimo"/>
                <a:ea typeface="Arimo"/>
                <a:cs typeface="Arimo"/>
                <a:sym typeface="Arimo"/>
              </a:defRPr>
            </a:lvl2pPr>
            <a:lvl3pPr lvl="2" rtl="0">
              <a:spcBef>
                <a:spcPts val="0"/>
              </a:spcBef>
              <a:spcAft>
                <a:spcPts val="0"/>
              </a:spcAft>
              <a:buClr>
                <a:srgbClr val="7EC6CC"/>
              </a:buClr>
              <a:buSzPts val="2800"/>
              <a:buNone/>
              <a:defRPr>
                <a:solidFill>
                  <a:srgbClr val="7EC6CC"/>
                </a:solidFill>
                <a:latin typeface="Arimo"/>
                <a:ea typeface="Arimo"/>
                <a:cs typeface="Arimo"/>
                <a:sym typeface="Arimo"/>
              </a:defRPr>
            </a:lvl3pPr>
            <a:lvl4pPr lvl="3" rtl="0">
              <a:spcBef>
                <a:spcPts val="0"/>
              </a:spcBef>
              <a:spcAft>
                <a:spcPts val="0"/>
              </a:spcAft>
              <a:buClr>
                <a:srgbClr val="7EC6CC"/>
              </a:buClr>
              <a:buSzPts val="2800"/>
              <a:buNone/>
              <a:defRPr>
                <a:solidFill>
                  <a:srgbClr val="7EC6CC"/>
                </a:solidFill>
                <a:latin typeface="Arimo"/>
                <a:ea typeface="Arimo"/>
                <a:cs typeface="Arimo"/>
                <a:sym typeface="Arimo"/>
              </a:defRPr>
            </a:lvl4pPr>
            <a:lvl5pPr lvl="4" rtl="0">
              <a:spcBef>
                <a:spcPts val="0"/>
              </a:spcBef>
              <a:spcAft>
                <a:spcPts val="0"/>
              </a:spcAft>
              <a:buClr>
                <a:srgbClr val="7EC6CC"/>
              </a:buClr>
              <a:buSzPts val="2800"/>
              <a:buNone/>
              <a:defRPr>
                <a:solidFill>
                  <a:srgbClr val="7EC6CC"/>
                </a:solidFill>
                <a:latin typeface="Arimo"/>
                <a:ea typeface="Arimo"/>
                <a:cs typeface="Arimo"/>
                <a:sym typeface="Arimo"/>
              </a:defRPr>
            </a:lvl5pPr>
            <a:lvl6pPr lvl="5" rtl="0">
              <a:spcBef>
                <a:spcPts val="0"/>
              </a:spcBef>
              <a:spcAft>
                <a:spcPts val="0"/>
              </a:spcAft>
              <a:buClr>
                <a:srgbClr val="7EC6CC"/>
              </a:buClr>
              <a:buSzPts val="2800"/>
              <a:buNone/>
              <a:defRPr>
                <a:solidFill>
                  <a:srgbClr val="7EC6CC"/>
                </a:solidFill>
                <a:latin typeface="Arimo"/>
                <a:ea typeface="Arimo"/>
                <a:cs typeface="Arimo"/>
                <a:sym typeface="Arimo"/>
              </a:defRPr>
            </a:lvl6pPr>
            <a:lvl7pPr lvl="6" rtl="0">
              <a:spcBef>
                <a:spcPts val="0"/>
              </a:spcBef>
              <a:spcAft>
                <a:spcPts val="0"/>
              </a:spcAft>
              <a:buClr>
                <a:srgbClr val="7EC6CC"/>
              </a:buClr>
              <a:buSzPts val="2800"/>
              <a:buNone/>
              <a:defRPr>
                <a:solidFill>
                  <a:srgbClr val="7EC6CC"/>
                </a:solidFill>
                <a:latin typeface="Arimo"/>
                <a:ea typeface="Arimo"/>
                <a:cs typeface="Arimo"/>
                <a:sym typeface="Arimo"/>
              </a:defRPr>
            </a:lvl7pPr>
            <a:lvl8pPr lvl="7" rtl="0">
              <a:spcBef>
                <a:spcPts val="0"/>
              </a:spcBef>
              <a:spcAft>
                <a:spcPts val="0"/>
              </a:spcAft>
              <a:buClr>
                <a:srgbClr val="7EC6CC"/>
              </a:buClr>
              <a:buSzPts val="2800"/>
              <a:buNone/>
              <a:defRPr>
                <a:solidFill>
                  <a:srgbClr val="7EC6CC"/>
                </a:solidFill>
                <a:latin typeface="Arimo"/>
                <a:ea typeface="Arimo"/>
                <a:cs typeface="Arimo"/>
                <a:sym typeface="Arimo"/>
              </a:defRPr>
            </a:lvl8pPr>
            <a:lvl9pPr lvl="8" rtl="0">
              <a:spcBef>
                <a:spcPts val="0"/>
              </a:spcBef>
              <a:spcAft>
                <a:spcPts val="0"/>
              </a:spcAft>
              <a:buClr>
                <a:srgbClr val="7EC6CC"/>
              </a:buClr>
              <a:buSzPts val="2800"/>
              <a:buNone/>
              <a:defRPr>
                <a:solidFill>
                  <a:srgbClr val="7EC6CC"/>
                </a:solidFill>
                <a:latin typeface="Arimo"/>
                <a:ea typeface="Arimo"/>
                <a:cs typeface="Arimo"/>
                <a:sym typeface="Arimo"/>
              </a:defRPr>
            </a:lvl9pPr>
          </a:lstStyle>
          <a:p/>
        </p:txBody>
      </p:sp>
      <p:sp>
        <p:nvSpPr>
          <p:cNvPr id="308" name="Google Shape;308;p14"/>
          <p:cNvSpPr txBox="1"/>
          <p:nvPr>
            <p:ph idx="1" type="subTitle"/>
          </p:nvPr>
        </p:nvSpPr>
        <p:spPr>
          <a:xfrm>
            <a:off x="971550" y="3686175"/>
            <a:ext cx="1524000" cy="514200"/>
          </a:xfrm>
          <a:prstGeom prst="rect">
            <a:avLst/>
          </a:prstGeom>
        </p:spPr>
        <p:txBody>
          <a:bodyPr anchorCtr="0" anchor="t" bIns="91425" lIns="91425" spcFirstLastPara="1" rIns="91425" wrap="square" tIns="91425">
            <a:noAutofit/>
          </a:bodyPr>
          <a:lstStyle>
            <a:lvl1pPr lvl="0" algn="ctr">
              <a:spcBef>
                <a:spcPts val="0"/>
              </a:spcBef>
              <a:spcAft>
                <a:spcPts val="0"/>
              </a:spcAft>
              <a:buSzPts val="1400"/>
              <a:buNone/>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p:txBody>
      </p:sp>
      <p:sp>
        <p:nvSpPr>
          <p:cNvPr id="309" name="Google Shape;309;p14"/>
          <p:cNvSpPr txBox="1"/>
          <p:nvPr>
            <p:ph idx="6" type="subTitle"/>
          </p:nvPr>
        </p:nvSpPr>
        <p:spPr>
          <a:xfrm>
            <a:off x="2884500" y="3686175"/>
            <a:ext cx="1524000" cy="5142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310" name="Google Shape;310;p14"/>
          <p:cNvSpPr txBox="1"/>
          <p:nvPr>
            <p:ph idx="7" type="subTitle"/>
          </p:nvPr>
        </p:nvSpPr>
        <p:spPr>
          <a:xfrm>
            <a:off x="4735525" y="3686175"/>
            <a:ext cx="1524000" cy="5142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311" name="Google Shape;311;p14"/>
          <p:cNvSpPr txBox="1"/>
          <p:nvPr>
            <p:ph idx="8" type="subTitle"/>
          </p:nvPr>
        </p:nvSpPr>
        <p:spPr>
          <a:xfrm>
            <a:off x="6586550" y="3686175"/>
            <a:ext cx="1524000" cy="5142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1">
    <p:spTree>
      <p:nvGrpSpPr>
        <p:cNvPr id="312" name="Shape 312"/>
        <p:cNvGrpSpPr/>
        <p:nvPr/>
      </p:nvGrpSpPr>
      <p:grpSpPr>
        <a:xfrm>
          <a:off x="0" y="0"/>
          <a:ext cx="0" cy="0"/>
          <a:chOff x="0" y="0"/>
          <a:chExt cx="0" cy="0"/>
        </a:xfrm>
      </p:grpSpPr>
      <p:sp>
        <p:nvSpPr>
          <p:cNvPr id="313" name="Google Shape;313;p15"/>
          <p:cNvSpPr txBox="1"/>
          <p:nvPr>
            <p:ph type="title"/>
          </p:nvPr>
        </p:nvSpPr>
        <p:spPr>
          <a:xfrm>
            <a:off x="723900" y="378350"/>
            <a:ext cx="7696200" cy="5646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solidFill>
                  <a:srgbClr val="A64D79"/>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14" name="Google Shape;314;p15"/>
          <p:cNvSpPr/>
          <p:nvPr/>
        </p:nvSpPr>
        <p:spPr>
          <a:xfrm rot="3399573">
            <a:off x="-1166212" y="4014187"/>
            <a:ext cx="3430820" cy="1506212"/>
          </a:xfrm>
          <a:custGeom>
            <a:rect b="b" l="l" r="r" t="t"/>
            <a:pathLst>
              <a:path extrusionOk="0" h="53384" w="137236">
                <a:moveTo>
                  <a:pt x="124371" y="1"/>
                </a:moveTo>
                <a:cubicBezTo>
                  <a:pt x="123294" y="1"/>
                  <a:pt x="122251" y="139"/>
                  <a:pt x="121296" y="421"/>
                </a:cubicBezTo>
                <a:cubicBezTo>
                  <a:pt x="114627" y="2355"/>
                  <a:pt x="112272" y="12320"/>
                  <a:pt x="105678" y="13163"/>
                </a:cubicBezTo>
                <a:cubicBezTo>
                  <a:pt x="105473" y="13189"/>
                  <a:pt x="105267" y="13201"/>
                  <a:pt x="105059" y="13201"/>
                </a:cubicBezTo>
                <a:cubicBezTo>
                  <a:pt x="102309" y="13201"/>
                  <a:pt x="99370" y="11060"/>
                  <a:pt x="96580" y="10783"/>
                </a:cubicBezTo>
                <a:cubicBezTo>
                  <a:pt x="96045" y="10724"/>
                  <a:pt x="95509" y="10694"/>
                  <a:pt x="94974" y="10694"/>
                </a:cubicBezTo>
                <a:cubicBezTo>
                  <a:pt x="91947" y="10694"/>
                  <a:pt x="88974" y="11637"/>
                  <a:pt x="86466" y="13386"/>
                </a:cubicBezTo>
                <a:cubicBezTo>
                  <a:pt x="79475" y="18291"/>
                  <a:pt x="76236" y="26927"/>
                  <a:pt x="67380" y="26927"/>
                </a:cubicBezTo>
                <a:cubicBezTo>
                  <a:pt x="66658" y="26927"/>
                  <a:pt x="65899" y="26869"/>
                  <a:pt x="65098" y="26748"/>
                </a:cubicBezTo>
                <a:cubicBezTo>
                  <a:pt x="55802" y="25360"/>
                  <a:pt x="49307" y="15593"/>
                  <a:pt x="40060" y="15444"/>
                </a:cubicBezTo>
                <a:cubicBezTo>
                  <a:pt x="39973" y="15442"/>
                  <a:pt x="39886" y="15442"/>
                  <a:pt x="39800" y="15442"/>
                </a:cubicBezTo>
                <a:cubicBezTo>
                  <a:pt x="30208" y="15442"/>
                  <a:pt x="26822" y="23613"/>
                  <a:pt x="21195" y="30590"/>
                </a:cubicBezTo>
                <a:cubicBezTo>
                  <a:pt x="16758" y="36069"/>
                  <a:pt x="12990" y="35325"/>
                  <a:pt x="7263" y="37754"/>
                </a:cubicBezTo>
                <a:cubicBezTo>
                  <a:pt x="4859" y="38771"/>
                  <a:pt x="719" y="44225"/>
                  <a:pt x="0" y="44299"/>
                </a:cubicBezTo>
                <a:cubicBezTo>
                  <a:pt x="1215" y="46654"/>
                  <a:pt x="5553" y="48538"/>
                  <a:pt x="10189" y="49901"/>
                </a:cubicBezTo>
                <a:cubicBezTo>
                  <a:pt x="18926" y="52463"/>
                  <a:pt x="28734" y="53384"/>
                  <a:pt x="38352" y="53384"/>
                </a:cubicBezTo>
                <a:cubicBezTo>
                  <a:pt x="44370" y="53384"/>
                  <a:pt x="50314" y="53023"/>
                  <a:pt x="55876" y="52479"/>
                </a:cubicBezTo>
                <a:cubicBezTo>
                  <a:pt x="77468" y="50348"/>
                  <a:pt x="95391" y="46505"/>
                  <a:pt x="113016" y="32375"/>
                </a:cubicBezTo>
                <a:cubicBezTo>
                  <a:pt x="120106" y="26698"/>
                  <a:pt x="126725" y="19757"/>
                  <a:pt x="133120" y="13188"/>
                </a:cubicBezTo>
                <a:cubicBezTo>
                  <a:pt x="135872" y="10412"/>
                  <a:pt x="137235" y="9296"/>
                  <a:pt x="135153" y="5652"/>
                </a:cubicBezTo>
                <a:cubicBezTo>
                  <a:pt x="133090" y="2016"/>
                  <a:pt x="128487" y="1"/>
                  <a:pt x="124371" y="1"/>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5" name="Google Shape;315;p15"/>
          <p:cNvGrpSpPr/>
          <p:nvPr/>
        </p:nvGrpSpPr>
        <p:grpSpPr>
          <a:xfrm rot="-5400000">
            <a:off x="7296356" y="-688605"/>
            <a:ext cx="2012620" cy="2124887"/>
            <a:chOff x="6326219" y="3072351"/>
            <a:chExt cx="1817921" cy="1832115"/>
          </a:xfrm>
        </p:grpSpPr>
        <p:sp>
          <p:nvSpPr>
            <p:cNvPr id="316" name="Google Shape;316;p15"/>
            <p:cNvSpPr/>
            <p:nvPr/>
          </p:nvSpPr>
          <p:spPr>
            <a:xfrm>
              <a:off x="6326219" y="3072351"/>
              <a:ext cx="1817921" cy="1832115"/>
            </a:xfrm>
            <a:custGeom>
              <a:rect b="b" l="l" r="r" t="t"/>
              <a:pathLst>
                <a:path extrusionOk="0" h="74295" w="53547">
                  <a:moveTo>
                    <a:pt x="47027" y="0"/>
                  </a:moveTo>
                  <a:lnTo>
                    <a:pt x="47027" y="0"/>
                  </a:lnTo>
                  <a:cubicBezTo>
                    <a:pt x="48340" y="11205"/>
                    <a:pt x="45366" y="20402"/>
                    <a:pt x="35574" y="26822"/>
                  </a:cubicBezTo>
                  <a:cubicBezTo>
                    <a:pt x="27468" y="32152"/>
                    <a:pt x="17502" y="33417"/>
                    <a:pt x="10412" y="40432"/>
                  </a:cubicBezTo>
                  <a:cubicBezTo>
                    <a:pt x="1" y="50744"/>
                    <a:pt x="447" y="60586"/>
                    <a:pt x="372" y="74071"/>
                  </a:cubicBezTo>
                  <a:cubicBezTo>
                    <a:pt x="3785" y="74227"/>
                    <a:pt x="7223" y="74294"/>
                    <a:pt x="10677" y="74294"/>
                  </a:cubicBezTo>
                  <a:cubicBezTo>
                    <a:pt x="24287" y="74294"/>
                    <a:pt x="38138" y="73251"/>
                    <a:pt x="51563" y="72460"/>
                  </a:cubicBezTo>
                  <a:cubicBezTo>
                    <a:pt x="50571" y="58355"/>
                    <a:pt x="51910" y="44026"/>
                    <a:pt x="51861" y="29921"/>
                  </a:cubicBezTo>
                  <a:cubicBezTo>
                    <a:pt x="51836" y="19212"/>
                    <a:pt x="53546" y="8230"/>
                    <a:pt x="47027" y="0"/>
                  </a:cubicBezTo>
                  <a:close/>
                </a:path>
              </a:pathLst>
            </a:custGeom>
            <a:solidFill>
              <a:srgbClr val="AFE0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15"/>
            <p:cNvSpPr/>
            <p:nvPr/>
          </p:nvSpPr>
          <p:spPr>
            <a:xfrm>
              <a:off x="7418217" y="4201809"/>
              <a:ext cx="98042" cy="40824"/>
            </a:xfrm>
            <a:custGeom>
              <a:rect b="b" l="l" r="r" t="t"/>
              <a:pathLst>
                <a:path extrusionOk="0" h="2199" w="5281">
                  <a:moveTo>
                    <a:pt x="1850" y="1"/>
                  </a:moveTo>
                  <a:cubicBezTo>
                    <a:pt x="1587" y="1"/>
                    <a:pt x="1324" y="26"/>
                    <a:pt x="1066" y="72"/>
                  </a:cubicBezTo>
                  <a:cubicBezTo>
                    <a:pt x="0" y="295"/>
                    <a:pt x="174" y="1733"/>
                    <a:pt x="1066" y="2031"/>
                  </a:cubicBezTo>
                  <a:cubicBezTo>
                    <a:pt x="1457" y="2142"/>
                    <a:pt x="1875" y="2198"/>
                    <a:pt x="2300" y="2198"/>
                  </a:cubicBezTo>
                  <a:cubicBezTo>
                    <a:pt x="2442" y="2198"/>
                    <a:pt x="2584" y="2192"/>
                    <a:pt x="2727" y="2179"/>
                  </a:cubicBezTo>
                  <a:cubicBezTo>
                    <a:pt x="3272" y="2179"/>
                    <a:pt x="3818" y="2155"/>
                    <a:pt x="4363" y="2080"/>
                  </a:cubicBezTo>
                  <a:cubicBezTo>
                    <a:pt x="5280" y="1907"/>
                    <a:pt x="5132" y="593"/>
                    <a:pt x="4363" y="345"/>
                  </a:cubicBezTo>
                  <a:cubicBezTo>
                    <a:pt x="3818" y="221"/>
                    <a:pt x="3272" y="122"/>
                    <a:pt x="2727" y="97"/>
                  </a:cubicBezTo>
                  <a:cubicBezTo>
                    <a:pt x="2439" y="32"/>
                    <a:pt x="2144" y="1"/>
                    <a:pt x="185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15"/>
            <p:cNvSpPr/>
            <p:nvPr/>
          </p:nvSpPr>
          <p:spPr>
            <a:xfrm>
              <a:off x="7418217" y="4037388"/>
              <a:ext cx="98042" cy="40472"/>
            </a:xfrm>
            <a:custGeom>
              <a:rect b="b" l="l" r="r" t="t"/>
              <a:pathLst>
                <a:path extrusionOk="0" h="2180" w="5281">
                  <a:moveTo>
                    <a:pt x="1836" y="1"/>
                  </a:moveTo>
                  <a:cubicBezTo>
                    <a:pt x="1578" y="1"/>
                    <a:pt x="1319" y="19"/>
                    <a:pt x="1066" y="54"/>
                  </a:cubicBezTo>
                  <a:cubicBezTo>
                    <a:pt x="0" y="277"/>
                    <a:pt x="174" y="1715"/>
                    <a:pt x="1066" y="2037"/>
                  </a:cubicBezTo>
                  <a:cubicBezTo>
                    <a:pt x="1452" y="2129"/>
                    <a:pt x="1866" y="2180"/>
                    <a:pt x="2286" y="2180"/>
                  </a:cubicBezTo>
                  <a:cubicBezTo>
                    <a:pt x="2432" y="2180"/>
                    <a:pt x="2580" y="2174"/>
                    <a:pt x="2727" y="2161"/>
                  </a:cubicBezTo>
                  <a:cubicBezTo>
                    <a:pt x="2856" y="2167"/>
                    <a:pt x="2985" y="2170"/>
                    <a:pt x="3113" y="2170"/>
                  </a:cubicBezTo>
                  <a:cubicBezTo>
                    <a:pt x="3530" y="2170"/>
                    <a:pt x="3947" y="2137"/>
                    <a:pt x="4363" y="2062"/>
                  </a:cubicBezTo>
                  <a:cubicBezTo>
                    <a:pt x="5280" y="1888"/>
                    <a:pt x="5132" y="599"/>
                    <a:pt x="4363" y="351"/>
                  </a:cubicBezTo>
                  <a:cubicBezTo>
                    <a:pt x="3818" y="202"/>
                    <a:pt x="3272" y="128"/>
                    <a:pt x="2727" y="78"/>
                  </a:cubicBezTo>
                  <a:cubicBezTo>
                    <a:pt x="2435" y="25"/>
                    <a:pt x="2135" y="1"/>
                    <a:pt x="18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15"/>
            <p:cNvSpPr/>
            <p:nvPr/>
          </p:nvSpPr>
          <p:spPr>
            <a:xfrm>
              <a:off x="7048175" y="4201809"/>
              <a:ext cx="97578" cy="40824"/>
            </a:xfrm>
            <a:custGeom>
              <a:rect b="b" l="l" r="r" t="t"/>
              <a:pathLst>
                <a:path extrusionOk="0" h="2199" w="5256">
                  <a:moveTo>
                    <a:pt x="1825" y="1"/>
                  </a:moveTo>
                  <a:cubicBezTo>
                    <a:pt x="1562" y="1"/>
                    <a:pt x="1299" y="26"/>
                    <a:pt x="1041" y="72"/>
                  </a:cubicBezTo>
                  <a:cubicBezTo>
                    <a:pt x="0" y="295"/>
                    <a:pt x="149" y="1733"/>
                    <a:pt x="1041" y="2031"/>
                  </a:cubicBezTo>
                  <a:cubicBezTo>
                    <a:pt x="1450" y="2142"/>
                    <a:pt x="1873" y="2198"/>
                    <a:pt x="2289" y="2198"/>
                  </a:cubicBezTo>
                  <a:cubicBezTo>
                    <a:pt x="2428" y="2198"/>
                    <a:pt x="2566" y="2192"/>
                    <a:pt x="2702" y="2179"/>
                  </a:cubicBezTo>
                  <a:cubicBezTo>
                    <a:pt x="3248" y="2179"/>
                    <a:pt x="3818" y="2155"/>
                    <a:pt x="4338" y="2080"/>
                  </a:cubicBezTo>
                  <a:cubicBezTo>
                    <a:pt x="5256" y="1907"/>
                    <a:pt x="5132" y="593"/>
                    <a:pt x="4338" y="345"/>
                  </a:cubicBezTo>
                  <a:cubicBezTo>
                    <a:pt x="3818" y="221"/>
                    <a:pt x="3273" y="122"/>
                    <a:pt x="2702" y="97"/>
                  </a:cubicBezTo>
                  <a:cubicBezTo>
                    <a:pt x="2414" y="32"/>
                    <a:pt x="2120" y="1"/>
                    <a:pt x="18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15"/>
            <p:cNvSpPr/>
            <p:nvPr/>
          </p:nvSpPr>
          <p:spPr>
            <a:xfrm>
              <a:off x="7235953" y="4265212"/>
              <a:ext cx="98506" cy="40917"/>
            </a:xfrm>
            <a:custGeom>
              <a:rect b="b" l="l" r="r" t="t"/>
              <a:pathLst>
                <a:path extrusionOk="0" h="2204" w="5306">
                  <a:moveTo>
                    <a:pt x="1837" y="0"/>
                  </a:moveTo>
                  <a:cubicBezTo>
                    <a:pt x="1578" y="0"/>
                    <a:pt x="1320" y="19"/>
                    <a:pt x="1066" y="53"/>
                  </a:cubicBezTo>
                  <a:cubicBezTo>
                    <a:pt x="0" y="301"/>
                    <a:pt x="174" y="1739"/>
                    <a:pt x="1066" y="2037"/>
                  </a:cubicBezTo>
                  <a:cubicBezTo>
                    <a:pt x="1475" y="2148"/>
                    <a:pt x="1884" y="2204"/>
                    <a:pt x="2304" y="2204"/>
                  </a:cubicBezTo>
                  <a:cubicBezTo>
                    <a:pt x="2444" y="2204"/>
                    <a:pt x="2585" y="2198"/>
                    <a:pt x="2727" y="2185"/>
                  </a:cubicBezTo>
                  <a:cubicBezTo>
                    <a:pt x="3273" y="2185"/>
                    <a:pt x="3818" y="2161"/>
                    <a:pt x="4363" y="2086"/>
                  </a:cubicBezTo>
                  <a:cubicBezTo>
                    <a:pt x="5305" y="1913"/>
                    <a:pt x="5157" y="599"/>
                    <a:pt x="4363" y="351"/>
                  </a:cubicBezTo>
                  <a:cubicBezTo>
                    <a:pt x="3818" y="227"/>
                    <a:pt x="3273" y="128"/>
                    <a:pt x="2727" y="78"/>
                  </a:cubicBezTo>
                  <a:cubicBezTo>
                    <a:pt x="2435" y="25"/>
                    <a:pt x="2136" y="0"/>
                    <a:pt x="18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15"/>
            <p:cNvSpPr/>
            <p:nvPr/>
          </p:nvSpPr>
          <p:spPr>
            <a:xfrm>
              <a:off x="7235953" y="4097226"/>
              <a:ext cx="98506" cy="40472"/>
            </a:xfrm>
            <a:custGeom>
              <a:rect b="b" l="l" r="r" t="t"/>
              <a:pathLst>
                <a:path extrusionOk="0" h="2180" w="5306">
                  <a:moveTo>
                    <a:pt x="1837" y="0"/>
                  </a:moveTo>
                  <a:cubicBezTo>
                    <a:pt x="1578" y="0"/>
                    <a:pt x="1320" y="19"/>
                    <a:pt x="1066" y="53"/>
                  </a:cubicBezTo>
                  <a:cubicBezTo>
                    <a:pt x="0" y="276"/>
                    <a:pt x="174" y="1714"/>
                    <a:pt x="1066" y="2036"/>
                  </a:cubicBezTo>
                  <a:cubicBezTo>
                    <a:pt x="1471" y="2128"/>
                    <a:pt x="1875" y="2179"/>
                    <a:pt x="2290" y="2179"/>
                  </a:cubicBezTo>
                  <a:cubicBezTo>
                    <a:pt x="2434" y="2179"/>
                    <a:pt x="2580" y="2173"/>
                    <a:pt x="2727" y="2160"/>
                  </a:cubicBezTo>
                  <a:cubicBezTo>
                    <a:pt x="2856" y="2166"/>
                    <a:pt x="2985" y="2169"/>
                    <a:pt x="3114" y="2169"/>
                  </a:cubicBezTo>
                  <a:cubicBezTo>
                    <a:pt x="3530" y="2169"/>
                    <a:pt x="3947" y="2137"/>
                    <a:pt x="4363" y="2061"/>
                  </a:cubicBezTo>
                  <a:cubicBezTo>
                    <a:pt x="5305" y="1888"/>
                    <a:pt x="5157" y="574"/>
                    <a:pt x="4363" y="351"/>
                  </a:cubicBezTo>
                  <a:cubicBezTo>
                    <a:pt x="3818" y="202"/>
                    <a:pt x="3273" y="128"/>
                    <a:pt x="2727" y="78"/>
                  </a:cubicBezTo>
                  <a:cubicBezTo>
                    <a:pt x="2435" y="25"/>
                    <a:pt x="2136" y="0"/>
                    <a:pt x="18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15"/>
            <p:cNvSpPr/>
            <p:nvPr/>
          </p:nvSpPr>
          <p:spPr>
            <a:xfrm>
              <a:off x="7235953" y="4438842"/>
              <a:ext cx="98506" cy="40806"/>
            </a:xfrm>
            <a:custGeom>
              <a:rect b="b" l="l" r="r" t="t"/>
              <a:pathLst>
                <a:path extrusionOk="0" h="2198" w="5306">
                  <a:moveTo>
                    <a:pt x="1850" y="0"/>
                  </a:moveTo>
                  <a:cubicBezTo>
                    <a:pt x="1587" y="0"/>
                    <a:pt x="1324" y="25"/>
                    <a:pt x="1066" y="72"/>
                  </a:cubicBezTo>
                  <a:cubicBezTo>
                    <a:pt x="0" y="295"/>
                    <a:pt x="174" y="1733"/>
                    <a:pt x="1066" y="2030"/>
                  </a:cubicBezTo>
                  <a:cubicBezTo>
                    <a:pt x="1475" y="2142"/>
                    <a:pt x="1884" y="2198"/>
                    <a:pt x="2304" y="2198"/>
                  </a:cubicBezTo>
                  <a:cubicBezTo>
                    <a:pt x="2444" y="2198"/>
                    <a:pt x="2585" y="2191"/>
                    <a:pt x="2727" y="2179"/>
                  </a:cubicBezTo>
                  <a:cubicBezTo>
                    <a:pt x="3273" y="2179"/>
                    <a:pt x="3818" y="2154"/>
                    <a:pt x="4363" y="2080"/>
                  </a:cubicBezTo>
                  <a:cubicBezTo>
                    <a:pt x="5305" y="1906"/>
                    <a:pt x="5157" y="593"/>
                    <a:pt x="4363" y="345"/>
                  </a:cubicBezTo>
                  <a:cubicBezTo>
                    <a:pt x="3818" y="221"/>
                    <a:pt x="3273" y="122"/>
                    <a:pt x="2727" y="97"/>
                  </a:cubicBezTo>
                  <a:cubicBezTo>
                    <a:pt x="2439" y="31"/>
                    <a:pt x="2145" y="0"/>
                    <a:pt x="1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15"/>
            <p:cNvSpPr/>
            <p:nvPr/>
          </p:nvSpPr>
          <p:spPr>
            <a:xfrm>
              <a:off x="7418217" y="4349242"/>
              <a:ext cx="98042" cy="40657"/>
            </a:xfrm>
            <a:custGeom>
              <a:rect b="b" l="l" r="r" t="t"/>
              <a:pathLst>
                <a:path extrusionOk="0" h="2190" w="5281">
                  <a:moveTo>
                    <a:pt x="1794" y="1"/>
                  </a:moveTo>
                  <a:cubicBezTo>
                    <a:pt x="1549" y="1"/>
                    <a:pt x="1305" y="21"/>
                    <a:pt x="1066" y="64"/>
                  </a:cubicBezTo>
                  <a:cubicBezTo>
                    <a:pt x="0" y="287"/>
                    <a:pt x="174" y="1725"/>
                    <a:pt x="1066" y="2022"/>
                  </a:cubicBezTo>
                  <a:cubicBezTo>
                    <a:pt x="1457" y="2134"/>
                    <a:pt x="1875" y="2190"/>
                    <a:pt x="2300" y="2190"/>
                  </a:cubicBezTo>
                  <a:cubicBezTo>
                    <a:pt x="2442" y="2190"/>
                    <a:pt x="2584" y="2184"/>
                    <a:pt x="2727" y="2171"/>
                  </a:cubicBezTo>
                  <a:cubicBezTo>
                    <a:pt x="2824" y="2175"/>
                    <a:pt x="2920" y="2178"/>
                    <a:pt x="3017" y="2178"/>
                  </a:cubicBezTo>
                  <a:cubicBezTo>
                    <a:pt x="3466" y="2178"/>
                    <a:pt x="3914" y="2133"/>
                    <a:pt x="4363" y="2072"/>
                  </a:cubicBezTo>
                  <a:cubicBezTo>
                    <a:pt x="5280" y="1898"/>
                    <a:pt x="5132" y="585"/>
                    <a:pt x="4363" y="337"/>
                  </a:cubicBezTo>
                  <a:cubicBezTo>
                    <a:pt x="3818" y="213"/>
                    <a:pt x="3272" y="114"/>
                    <a:pt x="2727" y="89"/>
                  </a:cubicBezTo>
                  <a:cubicBezTo>
                    <a:pt x="2421" y="33"/>
                    <a:pt x="2107" y="1"/>
                    <a:pt x="17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15"/>
            <p:cNvSpPr/>
            <p:nvPr/>
          </p:nvSpPr>
          <p:spPr>
            <a:xfrm>
              <a:off x="7091898" y="4349242"/>
              <a:ext cx="98042" cy="40657"/>
            </a:xfrm>
            <a:custGeom>
              <a:rect b="b" l="l" r="r" t="t"/>
              <a:pathLst>
                <a:path extrusionOk="0" h="2190" w="5281">
                  <a:moveTo>
                    <a:pt x="1769" y="1"/>
                  </a:moveTo>
                  <a:cubicBezTo>
                    <a:pt x="1524" y="1"/>
                    <a:pt x="1281" y="21"/>
                    <a:pt x="1041" y="64"/>
                  </a:cubicBezTo>
                  <a:cubicBezTo>
                    <a:pt x="0" y="287"/>
                    <a:pt x="149" y="1725"/>
                    <a:pt x="1041" y="2022"/>
                  </a:cubicBezTo>
                  <a:cubicBezTo>
                    <a:pt x="1450" y="2134"/>
                    <a:pt x="1873" y="2190"/>
                    <a:pt x="2289" y="2190"/>
                  </a:cubicBezTo>
                  <a:cubicBezTo>
                    <a:pt x="2428" y="2190"/>
                    <a:pt x="2566" y="2184"/>
                    <a:pt x="2702" y="2171"/>
                  </a:cubicBezTo>
                  <a:cubicBezTo>
                    <a:pt x="2799" y="2175"/>
                    <a:pt x="2896" y="2178"/>
                    <a:pt x="2992" y="2178"/>
                  </a:cubicBezTo>
                  <a:cubicBezTo>
                    <a:pt x="3441" y="2178"/>
                    <a:pt x="3890" y="2133"/>
                    <a:pt x="4338" y="2072"/>
                  </a:cubicBezTo>
                  <a:cubicBezTo>
                    <a:pt x="5281" y="1898"/>
                    <a:pt x="5132" y="585"/>
                    <a:pt x="4338" y="337"/>
                  </a:cubicBezTo>
                  <a:cubicBezTo>
                    <a:pt x="3793" y="213"/>
                    <a:pt x="3248" y="114"/>
                    <a:pt x="2702" y="89"/>
                  </a:cubicBezTo>
                  <a:cubicBezTo>
                    <a:pt x="2396" y="33"/>
                    <a:pt x="2082" y="1"/>
                    <a:pt x="17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15"/>
            <p:cNvSpPr/>
            <p:nvPr/>
          </p:nvSpPr>
          <p:spPr>
            <a:xfrm>
              <a:off x="6927124" y="4345566"/>
              <a:ext cx="98042" cy="40657"/>
            </a:xfrm>
            <a:custGeom>
              <a:rect b="b" l="l" r="r" t="t"/>
              <a:pathLst>
                <a:path extrusionOk="0" h="2190" w="5281">
                  <a:moveTo>
                    <a:pt x="1782" y="1"/>
                  </a:moveTo>
                  <a:cubicBezTo>
                    <a:pt x="1537" y="1"/>
                    <a:pt x="1292" y="20"/>
                    <a:pt x="1042" y="64"/>
                  </a:cubicBezTo>
                  <a:cubicBezTo>
                    <a:pt x="1" y="287"/>
                    <a:pt x="174" y="1725"/>
                    <a:pt x="1042" y="2022"/>
                  </a:cubicBezTo>
                  <a:cubicBezTo>
                    <a:pt x="1451" y="2134"/>
                    <a:pt x="1874" y="2189"/>
                    <a:pt x="2300" y="2189"/>
                  </a:cubicBezTo>
                  <a:cubicBezTo>
                    <a:pt x="2442" y="2189"/>
                    <a:pt x="2585" y="2183"/>
                    <a:pt x="2727" y="2171"/>
                  </a:cubicBezTo>
                  <a:cubicBezTo>
                    <a:pt x="3273" y="2171"/>
                    <a:pt x="3818" y="2146"/>
                    <a:pt x="4364" y="2072"/>
                  </a:cubicBezTo>
                  <a:cubicBezTo>
                    <a:pt x="5281" y="1898"/>
                    <a:pt x="5132" y="584"/>
                    <a:pt x="4364" y="336"/>
                  </a:cubicBezTo>
                  <a:cubicBezTo>
                    <a:pt x="3818" y="212"/>
                    <a:pt x="3273" y="113"/>
                    <a:pt x="2727" y="88"/>
                  </a:cubicBezTo>
                  <a:cubicBezTo>
                    <a:pt x="2407" y="33"/>
                    <a:pt x="2095" y="1"/>
                    <a:pt x="17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15"/>
            <p:cNvSpPr/>
            <p:nvPr/>
          </p:nvSpPr>
          <p:spPr>
            <a:xfrm>
              <a:off x="6904566" y="4480151"/>
              <a:ext cx="98060" cy="40472"/>
            </a:xfrm>
            <a:custGeom>
              <a:rect b="b" l="l" r="r" t="t"/>
              <a:pathLst>
                <a:path extrusionOk="0" h="2180" w="5282">
                  <a:moveTo>
                    <a:pt x="1837" y="0"/>
                  </a:moveTo>
                  <a:cubicBezTo>
                    <a:pt x="1578" y="0"/>
                    <a:pt x="1320" y="19"/>
                    <a:pt x="1067" y="53"/>
                  </a:cubicBezTo>
                  <a:cubicBezTo>
                    <a:pt x="1" y="301"/>
                    <a:pt x="174" y="1714"/>
                    <a:pt x="1067" y="2036"/>
                  </a:cubicBezTo>
                  <a:cubicBezTo>
                    <a:pt x="1471" y="2128"/>
                    <a:pt x="1876" y="2179"/>
                    <a:pt x="2290" y="2179"/>
                  </a:cubicBezTo>
                  <a:cubicBezTo>
                    <a:pt x="2435" y="2179"/>
                    <a:pt x="2580" y="2173"/>
                    <a:pt x="2728" y="2160"/>
                  </a:cubicBezTo>
                  <a:cubicBezTo>
                    <a:pt x="2864" y="2167"/>
                    <a:pt x="3000" y="2170"/>
                    <a:pt x="3137" y="2170"/>
                  </a:cubicBezTo>
                  <a:cubicBezTo>
                    <a:pt x="3546" y="2170"/>
                    <a:pt x="3955" y="2142"/>
                    <a:pt x="4364" y="2086"/>
                  </a:cubicBezTo>
                  <a:cubicBezTo>
                    <a:pt x="5281" y="1912"/>
                    <a:pt x="5157" y="599"/>
                    <a:pt x="4364" y="351"/>
                  </a:cubicBezTo>
                  <a:cubicBezTo>
                    <a:pt x="3819" y="202"/>
                    <a:pt x="3273" y="128"/>
                    <a:pt x="2728" y="78"/>
                  </a:cubicBezTo>
                  <a:cubicBezTo>
                    <a:pt x="2436" y="25"/>
                    <a:pt x="2136" y="0"/>
                    <a:pt x="18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15"/>
            <p:cNvSpPr/>
            <p:nvPr/>
          </p:nvSpPr>
          <p:spPr>
            <a:xfrm>
              <a:off x="7091898" y="4502690"/>
              <a:ext cx="98042" cy="40490"/>
            </a:xfrm>
            <a:custGeom>
              <a:rect b="b" l="l" r="r" t="t"/>
              <a:pathLst>
                <a:path extrusionOk="0" h="2181" w="5281">
                  <a:moveTo>
                    <a:pt x="1812" y="1"/>
                  </a:moveTo>
                  <a:cubicBezTo>
                    <a:pt x="1553" y="1"/>
                    <a:pt x="1295" y="19"/>
                    <a:pt x="1041" y="54"/>
                  </a:cubicBezTo>
                  <a:cubicBezTo>
                    <a:pt x="0" y="277"/>
                    <a:pt x="149" y="1715"/>
                    <a:pt x="1041" y="2037"/>
                  </a:cubicBezTo>
                  <a:cubicBezTo>
                    <a:pt x="1446" y="2129"/>
                    <a:pt x="1864" y="2180"/>
                    <a:pt x="2276" y="2180"/>
                  </a:cubicBezTo>
                  <a:cubicBezTo>
                    <a:pt x="2419" y="2180"/>
                    <a:pt x="2561" y="2174"/>
                    <a:pt x="2702" y="2161"/>
                  </a:cubicBezTo>
                  <a:cubicBezTo>
                    <a:pt x="2831" y="2167"/>
                    <a:pt x="2960" y="2170"/>
                    <a:pt x="3089" y="2170"/>
                  </a:cubicBezTo>
                  <a:cubicBezTo>
                    <a:pt x="3505" y="2170"/>
                    <a:pt x="3922" y="2138"/>
                    <a:pt x="4338" y="2062"/>
                  </a:cubicBezTo>
                  <a:cubicBezTo>
                    <a:pt x="5281" y="1888"/>
                    <a:pt x="5132" y="599"/>
                    <a:pt x="4338" y="351"/>
                  </a:cubicBezTo>
                  <a:cubicBezTo>
                    <a:pt x="3793" y="203"/>
                    <a:pt x="3248" y="128"/>
                    <a:pt x="2702" y="79"/>
                  </a:cubicBezTo>
                  <a:cubicBezTo>
                    <a:pt x="2410" y="26"/>
                    <a:pt x="2111" y="1"/>
                    <a:pt x="18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15"/>
            <p:cNvSpPr/>
            <p:nvPr/>
          </p:nvSpPr>
          <p:spPr>
            <a:xfrm>
              <a:off x="7418217" y="4496990"/>
              <a:ext cx="98042" cy="40657"/>
            </a:xfrm>
            <a:custGeom>
              <a:rect b="b" l="l" r="r" t="t"/>
              <a:pathLst>
                <a:path extrusionOk="0" h="2190" w="5281">
                  <a:moveTo>
                    <a:pt x="1794" y="0"/>
                  </a:moveTo>
                  <a:cubicBezTo>
                    <a:pt x="1549" y="0"/>
                    <a:pt x="1305" y="20"/>
                    <a:pt x="1066" y="63"/>
                  </a:cubicBezTo>
                  <a:cubicBezTo>
                    <a:pt x="0" y="287"/>
                    <a:pt x="174" y="1724"/>
                    <a:pt x="1066" y="2022"/>
                  </a:cubicBezTo>
                  <a:cubicBezTo>
                    <a:pt x="1457" y="2133"/>
                    <a:pt x="1875" y="2189"/>
                    <a:pt x="2300" y="2189"/>
                  </a:cubicBezTo>
                  <a:cubicBezTo>
                    <a:pt x="2442" y="2189"/>
                    <a:pt x="2584" y="2183"/>
                    <a:pt x="2727" y="2171"/>
                  </a:cubicBezTo>
                  <a:cubicBezTo>
                    <a:pt x="3272" y="2171"/>
                    <a:pt x="3818" y="2146"/>
                    <a:pt x="4363" y="2071"/>
                  </a:cubicBezTo>
                  <a:cubicBezTo>
                    <a:pt x="5280" y="1898"/>
                    <a:pt x="5132" y="584"/>
                    <a:pt x="4363" y="336"/>
                  </a:cubicBezTo>
                  <a:cubicBezTo>
                    <a:pt x="3818" y="212"/>
                    <a:pt x="3272" y="113"/>
                    <a:pt x="2727" y="88"/>
                  </a:cubicBezTo>
                  <a:cubicBezTo>
                    <a:pt x="2421" y="33"/>
                    <a:pt x="2107" y="0"/>
                    <a:pt x="17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CUSTOM_2">
    <p:spTree>
      <p:nvGrpSpPr>
        <p:cNvPr id="329" name="Shape 329"/>
        <p:cNvGrpSpPr/>
        <p:nvPr/>
      </p:nvGrpSpPr>
      <p:grpSpPr>
        <a:xfrm>
          <a:off x="0" y="0"/>
          <a:ext cx="0" cy="0"/>
          <a:chOff x="0" y="0"/>
          <a:chExt cx="0" cy="0"/>
        </a:xfrm>
      </p:grpSpPr>
      <p:sp>
        <p:nvSpPr>
          <p:cNvPr id="330" name="Google Shape;330;p16"/>
          <p:cNvSpPr txBox="1"/>
          <p:nvPr>
            <p:ph type="title"/>
          </p:nvPr>
        </p:nvSpPr>
        <p:spPr>
          <a:xfrm>
            <a:off x="723900" y="378350"/>
            <a:ext cx="7696200" cy="5646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solidFill>
                  <a:srgbClr val="A64D79"/>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331" name="Google Shape;331;p16"/>
          <p:cNvGrpSpPr/>
          <p:nvPr/>
        </p:nvGrpSpPr>
        <p:grpSpPr>
          <a:xfrm rot="-6519844">
            <a:off x="7436533" y="-663627"/>
            <a:ext cx="1754927" cy="1852823"/>
            <a:chOff x="6537227" y="3230916"/>
            <a:chExt cx="1585125" cy="1597528"/>
          </a:xfrm>
        </p:grpSpPr>
        <p:sp>
          <p:nvSpPr>
            <p:cNvPr id="332" name="Google Shape;332;p16"/>
            <p:cNvSpPr/>
            <p:nvPr/>
          </p:nvSpPr>
          <p:spPr>
            <a:xfrm>
              <a:off x="6537227" y="3230916"/>
              <a:ext cx="1585125" cy="1597528"/>
            </a:xfrm>
            <a:custGeom>
              <a:rect b="b" l="l" r="r" t="t"/>
              <a:pathLst>
                <a:path extrusionOk="0" h="74295" w="53547">
                  <a:moveTo>
                    <a:pt x="47027" y="0"/>
                  </a:moveTo>
                  <a:lnTo>
                    <a:pt x="47027" y="0"/>
                  </a:lnTo>
                  <a:cubicBezTo>
                    <a:pt x="48340" y="11205"/>
                    <a:pt x="45366" y="20402"/>
                    <a:pt x="35574" y="26822"/>
                  </a:cubicBezTo>
                  <a:cubicBezTo>
                    <a:pt x="27468" y="32152"/>
                    <a:pt x="17502" y="33417"/>
                    <a:pt x="10412" y="40432"/>
                  </a:cubicBezTo>
                  <a:cubicBezTo>
                    <a:pt x="1" y="50744"/>
                    <a:pt x="447" y="60586"/>
                    <a:pt x="372" y="74071"/>
                  </a:cubicBezTo>
                  <a:cubicBezTo>
                    <a:pt x="3785" y="74227"/>
                    <a:pt x="7223" y="74294"/>
                    <a:pt x="10677" y="74294"/>
                  </a:cubicBezTo>
                  <a:cubicBezTo>
                    <a:pt x="24287" y="74294"/>
                    <a:pt x="38138" y="73251"/>
                    <a:pt x="51563" y="72460"/>
                  </a:cubicBezTo>
                  <a:cubicBezTo>
                    <a:pt x="50571" y="58355"/>
                    <a:pt x="51910" y="44026"/>
                    <a:pt x="51861" y="29921"/>
                  </a:cubicBezTo>
                  <a:cubicBezTo>
                    <a:pt x="51836" y="19212"/>
                    <a:pt x="53546" y="8230"/>
                    <a:pt x="47027" y="0"/>
                  </a:cubicBezTo>
                  <a:close/>
                </a:path>
              </a:pathLst>
            </a:custGeom>
            <a:solidFill>
              <a:srgbClr val="AFE0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16"/>
            <p:cNvSpPr/>
            <p:nvPr/>
          </p:nvSpPr>
          <p:spPr>
            <a:xfrm>
              <a:off x="7489393" y="4215751"/>
              <a:ext cx="85486" cy="35596"/>
            </a:xfrm>
            <a:custGeom>
              <a:rect b="b" l="l" r="r" t="t"/>
              <a:pathLst>
                <a:path extrusionOk="0" h="2199" w="5281">
                  <a:moveTo>
                    <a:pt x="1850" y="1"/>
                  </a:moveTo>
                  <a:cubicBezTo>
                    <a:pt x="1587" y="1"/>
                    <a:pt x="1324" y="26"/>
                    <a:pt x="1066" y="72"/>
                  </a:cubicBezTo>
                  <a:cubicBezTo>
                    <a:pt x="0" y="295"/>
                    <a:pt x="174" y="1733"/>
                    <a:pt x="1066" y="2031"/>
                  </a:cubicBezTo>
                  <a:cubicBezTo>
                    <a:pt x="1457" y="2142"/>
                    <a:pt x="1875" y="2198"/>
                    <a:pt x="2300" y="2198"/>
                  </a:cubicBezTo>
                  <a:cubicBezTo>
                    <a:pt x="2442" y="2198"/>
                    <a:pt x="2584" y="2192"/>
                    <a:pt x="2727" y="2179"/>
                  </a:cubicBezTo>
                  <a:cubicBezTo>
                    <a:pt x="3272" y="2179"/>
                    <a:pt x="3818" y="2155"/>
                    <a:pt x="4363" y="2080"/>
                  </a:cubicBezTo>
                  <a:cubicBezTo>
                    <a:pt x="5280" y="1907"/>
                    <a:pt x="5132" y="593"/>
                    <a:pt x="4363" y="345"/>
                  </a:cubicBezTo>
                  <a:cubicBezTo>
                    <a:pt x="3818" y="221"/>
                    <a:pt x="3272" y="122"/>
                    <a:pt x="2727" y="97"/>
                  </a:cubicBezTo>
                  <a:cubicBezTo>
                    <a:pt x="2439" y="32"/>
                    <a:pt x="2144" y="1"/>
                    <a:pt x="185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16"/>
            <p:cNvSpPr/>
            <p:nvPr/>
          </p:nvSpPr>
          <p:spPr>
            <a:xfrm>
              <a:off x="7489393" y="4072384"/>
              <a:ext cx="85486" cy="35289"/>
            </a:xfrm>
            <a:custGeom>
              <a:rect b="b" l="l" r="r" t="t"/>
              <a:pathLst>
                <a:path extrusionOk="0" h="2180" w="5281">
                  <a:moveTo>
                    <a:pt x="1836" y="1"/>
                  </a:moveTo>
                  <a:cubicBezTo>
                    <a:pt x="1578" y="1"/>
                    <a:pt x="1319" y="19"/>
                    <a:pt x="1066" y="54"/>
                  </a:cubicBezTo>
                  <a:cubicBezTo>
                    <a:pt x="0" y="277"/>
                    <a:pt x="174" y="1715"/>
                    <a:pt x="1066" y="2037"/>
                  </a:cubicBezTo>
                  <a:cubicBezTo>
                    <a:pt x="1452" y="2129"/>
                    <a:pt x="1866" y="2180"/>
                    <a:pt x="2286" y="2180"/>
                  </a:cubicBezTo>
                  <a:cubicBezTo>
                    <a:pt x="2432" y="2180"/>
                    <a:pt x="2580" y="2174"/>
                    <a:pt x="2727" y="2161"/>
                  </a:cubicBezTo>
                  <a:cubicBezTo>
                    <a:pt x="2856" y="2167"/>
                    <a:pt x="2985" y="2170"/>
                    <a:pt x="3113" y="2170"/>
                  </a:cubicBezTo>
                  <a:cubicBezTo>
                    <a:pt x="3530" y="2170"/>
                    <a:pt x="3947" y="2137"/>
                    <a:pt x="4363" y="2062"/>
                  </a:cubicBezTo>
                  <a:cubicBezTo>
                    <a:pt x="5280" y="1888"/>
                    <a:pt x="5132" y="599"/>
                    <a:pt x="4363" y="351"/>
                  </a:cubicBezTo>
                  <a:cubicBezTo>
                    <a:pt x="3818" y="202"/>
                    <a:pt x="3272" y="128"/>
                    <a:pt x="2727" y="78"/>
                  </a:cubicBezTo>
                  <a:cubicBezTo>
                    <a:pt x="2435" y="25"/>
                    <a:pt x="2135" y="1"/>
                    <a:pt x="18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16"/>
            <p:cNvSpPr/>
            <p:nvPr/>
          </p:nvSpPr>
          <p:spPr>
            <a:xfrm>
              <a:off x="7166735" y="4215751"/>
              <a:ext cx="85082" cy="35596"/>
            </a:xfrm>
            <a:custGeom>
              <a:rect b="b" l="l" r="r" t="t"/>
              <a:pathLst>
                <a:path extrusionOk="0" h="2199" w="5256">
                  <a:moveTo>
                    <a:pt x="1825" y="1"/>
                  </a:moveTo>
                  <a:cubicBezTo>
                    <a:pt x="1562" y="1"/>
                    <a:pt x="1299" y="26"/>
                    <a:pt x="1041" y="72"/>
                  </a:cubicBezTo>
                  <a:cubicBezTo>
                    <a:pt x="0" y="295"/>
                    <a:pt x="149" y="1733"/>
                    <a:pt x="1041" y="2031"/>
                  </a:cubicBezTo>
                  <a:cubicBezTo>
                    <a:pt x="1450" y="2142"/>
                    <a:pt x="1873" y="2198"/>
                    <a:pt x="2289" y="2198"/>
                  </a:cubicBezTo>
                  <a:cubicBezTo>
                    <a:pt x="2428" y="2198"/>
                    <a:pt x="2566" y="2192"/>
                    <a:pt x="2702" y="2179"/>
                  </a:cubicBezTo>
                  <a:cubicBezTo>
                    <a:pt x="3248" y="2179"/>
                    <a:pt x="3818" y="2155"/>
                    <a:pt x="4338" y="2080"/>
                  </a:cubicBezTo>
                  <a:cubicBezTo>
                    <a:pt x="5256" y="1907"/>
                    <a:pt x="5132" y="593"/>
                    <a:pt x="4338" y="345"/>
                  </a:cubicBezTo>
                  <a:cubicBezTo>
                    <a:pt x="3818" y="221"/>
                    <a:pt x="3273" y="122"/>
                    <a:pt x="2702" y="97"/>
                  </a:cubicBezTo>
                  <a:cubicBezTo>
                    <a:pt x="2414" y="32"/>
                    <a:pt x="2120" y="1"/>
                    <a:pt x="18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16"/>
            <p:cNvSpPr/>
            <p:nvPr/>
          </p:nvSpPr>
          <p:spPr>
            <a:xfrm>
              <a:off x="7330468" y="4271036"/>
              <a:ext cx="85891" cy="35677"/>
            </a:xfrm>
            <a:custGeom>
              <a:rect b="b" l="l" r="r" t="t"/>
              <a:pathLst>
                <a:path extrusionOk="0" h="2204" w="5306">
                  <a:moveTo>
                    <a:pt x="1837" y="0"/>
                  </a:moveTo>
                  <a:cubicBezTo>
                    <a:pt x="1578" y="0"/>
                    <a:pt x="1320" y="19"/>
                    <a:pt x="1066" y="53"/>
                  </a:cubicBezTo>
                  <a:cubicBezTo>
                    <a:pt x="0" y="301"/>
                    <a:pt x="174" y="1739"/>
                    <a:pt x="1066" y="2037"/>
                  </a:cubicBezTo>
                  <a:cubicBezTo>
                    <a:pt x="1475" y="2148"/>
                    <a:pt x="1884" y="2204"/>
                    <a:pt x="2304" y="2204"/>
                  </a:cubicBezTo>
                  <a:cubicBezTo>
                    <a:pt x="2444" y="2204"/>
                    <a:pt x="2585" y="2198"/>
                    <a:pt x="2727" y="2185"/>
                  </a:cubicBezTo>
                  <a:cubicBezTo>
                    <a:pt x="3273" y="2185"/>
                    <a:pt x="3818" y="2161"/>
                    <a:pt x="4363" y="2086"/>
                  </a:cubicBezTo>
                  <a:cubicBezTo>
                    <a:pt x="5305" y="1913"/>
                    <a:pt x="5157" y="599"/>
                    <a:pt x="4363" y="351"/>
                  </a:cubicBezTo>
                  <a:cubicBezTo>
                    <a:pt x="3818" y="227"/>
                    <a:pt x="3273" y="128"/>
                    <a:pt x="2727" y="78"/>
                  </a:cubicBezTo>
                  <a:cubicBezTo>
                    <a:pt x="2435" y="25"/>
                    <a:pt x="2136" y="0"/>
                    <a:pt x="18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16"/>
            <p:cNvSpPr/>
            <p:nvPr/>
          </p:nvSpPr>
          <p:spPr>
            <a:xfrm>
              <a:off x="7330468" y="4124560"/>
              <a:ext cx="85891" cy="35289"/>
            </a:xfrm>
            <a:custGeom>
              <a:rect b="b" l="l" r="r" t="t"/>
              <a:pathLst>
                <a:path extrusionOk="0" h="2180" w="5306">
                  <a:moveTo>
                    <a:pt x="1837" y="0"/>
                  </a:moveTo>
                  <a:cubicBezTo>
                    <a:pt x="1578" y="0"/>
                    <a:pt x="1320" y="19"/>
                    <a:pt x="1066" y="53"/>
                  </a:cubicBezTo>
                  <a:cubicBezTo>
                    <a:pt x="0" y="276"/>
                    <a:pt x="174" y="1714"/>
                    <a:pt x="1066" y="2036"/>
                  </a:cubicBezTo>
                  <a:cubicBezTo>
                    <a:pt x="1471" y="2128"/>
                    <a:pt x="1875" y="2179"/>
                    <a:pt x="2290" y="2179"/>
                  </a:cubicBezTo>
                  <a:cubicBezTo>
                    <a:pt x="2434" y="2179"/>
                    <a:pt x="2580" y="2173"/>
                    <a:pt x="2727" y="2160"/>
                  </a:cubicBezTo>
                  <a:cubicBezTo>
                    <a:pt x="2856" y="2166"/>
                    <a:pt x="2985" y="2169"/>
                    <a:pt x="3114" y="2169"/>
                  </a:cubicBezTo>
                  <a:cubicBezTo>
                    <a:pt x="3530" y="2169"/>
                    <a:pt x="3947" y="2137"/>
                    <a:pt x="4363" y="2061"/>
                  </a:cubicBezTo>
                  <a:cubicBezTo>
                    <a:pt x="5305" y="1888"/>
                    <a:pt x="5157" y="574"/>
                    <a:pt x="4363" y="351"/>
                  </a:cubicBezTo>
                  <a:cubicBezTo>
                    <a:pt x="3818" y="202"/>
                    <a:pt x="3273" y="128"/>
                    <a:pt x="2727" y="78"/>
                  </a:cubicBezTo>
                  <a:cubicBezTo>
                    <a:pt x="2435" y="25"/>
                    <a:pt x="2136" y="0"/>
                    <a:pt x="18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16"/>
            <p:cNvSpPr/>
            <p:nvPr/>
          </p:nvSpPr>
          <p:spPr>
            <a:xfrm>
              <a:off x="7330468" y="4422433"/>
              <a:ext cx="85891" cy="35580"/>
            </a:xfrm>
            <a:custGeom>
              <a:rect b="b" l="l" r="r" t="t"/>
              <a:pathLst>
                <a:path extrusionOk="0" h="2198" w="5306">
                  <a:moveTo>
                    <a:pt x="1850" y="0"/>
                  </a:moveTo>
                  <a:cubicBezTo>
                    <a:pt x="1587" y="0"/>
                    <a:pt x="1324" y="25"/>
                    <a:pt x="1066" y="72"/>
                  </a:cubicBezTo>
                  <a:cubicBezTo>
                    <a:pt x="0" y="295"/>
                    <a:pt x="174" y="1733"/>
                    <a:pt x="1066" y="2030"/>
                  </a:cubicBezTo>
                  <a:cubicBezTo>
                    <a:pt x="1475" y="2142"/>
                    <a:pt x="1884" y="2198"/>
                    <a:pt x="2304" y="2198"/>
                  </a:cubicBezTo>
                  <a:cubicBezTo>
                    <a:pt x="2444" y="2198"/>
                    <a:pt x="2585" y="2191"/>
                    <a:pt x="2727" y="2179"/>
                  </a:cubicBezTo>
                  <a:cubicBezTo>
                    <a:pt x="3273" y="2179"/>
                    <a:pt x="3818" y="2154"/>
                    <a:pt x="4363" y="2080"/>
                  </a:cubicBezTo>
                  <a:cubicBezTo>
                    <a:pt x="5305" y="1906"/>
                    <a:pt x="5157" y="593"/>
                    <a:pt x="4363" y="345"/>
                  </a:cubicBezTo>
                  <a:cubicBezTo>
                    <a:pt x="3818" y="221"/>
                    <a:pt x="3273" y="122"/>
                    <a:pt x="2727" y="97"/>
                  </a:cubicBezTo>
                  <a:cubicBezTo>
                    <a:pt x="2439" y="31"/>
                    <a:pt x="2145" y="0"/>
                    <a:pt x="1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16"/>
            <p:cNvSpPr/>
            <p:nvPr/>
          </p:nvSpPr>
          <p:spPr>
            <a:xfrm>
              <a:off x="7489393" y="4344306"/>
              <a:ext cx="85486" cy="35451"/>
            </a:xfrm>
            <a:custGeom>
              <a:rect b="b" l="l" r="r" t="t"/>
              <a:pathLst>
                <a:path extrusionOk="0" h="2190" w="5281">
                  <a:moveTo>
                    <a:pt x="1794" y="1"/>
                  </a:moveTo>
                  <a:cubicBezTo>
                    <a:pt x="1549" y="1"/>
                    <a:pt x="1305" y="21"/>
                    <a:pt x="1066" y="64"/>
                  </a:cubicBezTo>
                  <a:cubicBezTo>
                    <a:pt x="0" y="287"/>
                    <a:pt x="174" y="1725"/>
                    <a:pt x="1066" y="2022"/>
                  </a:cubicBezTo>
                  <a:cubicBezTo>
                    <a:pt x="1457" y="2134"/>
                    <a:pt x="1875" y="2190"/>
                    <a:pt x="2300" y="2190"/>
                  </a:cubicBezTo>
                  <a:cubicBezTo>
                    <a:pt x="2442" y="2190"/>
                    <a:pt x="2584" y="2184"/>
                    <a:pt x="2727" y="2171"/>
                  </a:cubicBezTo>
                  <a:cubicBezTo>
                    <a:pt x="2824" y="2175"/>
                    <a:pt x="2920" y="2178"/>
                    <a:pt x="3017" y="2178"/>
                  </a:cubicBezTo>
                  <a:cubicBezTo>
                    <a:pt x="3466" y="2178"/>
                    <a:pt x="3914" y="2133"/>
                    <a:pt x="4363" y="2072"/>
                  </a:cubicBezTo>
                  <a:cubicBezTo>
                    <a:pt x="5280" y="1898"/>
                    <a:pt x="5132" y="585"/>
                    <a:pt x="4363" y="337"/>
                  </a:cubicBezTo>
                  <a:cubicBezTo>
                    <a:pt x="3818" y="213"/>
                    <a:pt x="3272" y="114"/>
                    <a:pt x="2727" y="89"/>
                  </a:cubicBezTo>
                  <a:cubicBezTo>
                    <a:pt x="2421" y="33"/>
                    <a:pt x="2107" y="1"/>
                    <a:pt x="17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16"/>
            <p:cNvSpPr/>
            <p:nvPr/>
          </p:nvSpPr>
          <p:spPr>
            <a:xfrm>
              <a:off x="7204860" y="4344306"/>
              <a:ext cx="85486" cy="35451"/>
            </a:xfrm>
            <a:custGeom>
              <a:rect b="b" l="l" r="r" t="t"/>
              <a:pathLst>
                <a:path extrusionOk="0" h="2190" w="5281">
                  <a:moveTo>
                    <a:pt x="1769" y="1"/>
                  </a:moveTo>
                  <a:cubicBezTo>
                    <a:pt x="1524" y="1"/>
                    <a:pt x="1281" y="21"/>
                    <a:pt x="1041" y="64"/>
                  </a:cubicBezTo>
                  <a:cubicBezTo>
                    <a:pt x="0" y="287"/>
                    <a:pt x="149" y="1725"/>
                    <a:pt x="1041" y="2022"/>
                  </a:cubicBezTo>
                  <a:cubicBezTo>
                    <a:pt x="1450" y="2134"/>
                    <a:pt x="1873" y="2190"/>
                    <a:pt x="2289" y="2190"/>
                  </a:cubicBezTo>
                  <a:cubicBezTo>
                    <a:pt x="2428" y="2190"/>
                    <a:pt x="2566" y="2184"/>
                    <a:pt x="2702" y="2171"/>
                  </a:cubicBezTo>
                  <a:cubicBezTo>
                    <a:pt x="2799" y="2175"/>
                    <a:pt x="2896" y="2178"/>
                    <a:pt x="2992" y="2178"/>
                  </a:cubicBezTo>
                  <a:cubicBezTo>
                    <a:pt x="3441" y="2178"/>
                    <a:pt x="3890" y="2133"/>
                    <a:pt x="4338" y="2072"/>
                  </a:cubicBezTo>
                  <a:cubicBezTo>
                    <a:pt x="5281" y="1898"/>
                    <a:pt x="5132" y="585"/>
                    <a:pt x="4338" y="337"/>
                  </a:cubicBezTo>
                  <a:cubicBezTo>
                    <a:pt x="3793" y="213"/>
                    <a:pt x="3248" y="114"/>
                    <a:pt x="2702" y="89"/>
                  </a:cubicBezTo>
                  <a:cubicBezTo>
                    <a:pt x="2396" y="33"/>
                    <a:pt x="2082" y="1"/>
                    <a:pt x="17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16"/>
            <p:cNvSpPr/>
            <p:nvPr/>
          </p:nvSpPr>
          <p:spPr>
            <a:xfrm>
              <a:off x="7061185" y="4341101"/>
              <a:ext cx="85486" cy="35451"/>
            </a:xfrm>
            <a:custGeom>
              <a:rect b="b" l="l" r="r" t="t"/>
              <a:pathLst>
                <a:path extrusionOk="0" h="2190" w="5281">
                  <a:moveTo>
                    <a:pt x="1782" y="1"/>
                  </a:moveTo>
                  <a:cubicBezTo>
                    <a:pt x="1537" y="1"/>
                    <a:pt x="1292" y="20"/>
                    <a:pt x="1042" y="64"/>
                  </a:cubicBezTo>
                  <a:cubicBezTo>
                    <a:pt x="1" y="287"/>
                    <a:pt x="174" y="1725"/>
                    <a:pt x="1042" y="2022"/>
                  </a:cubicBezTo>
                  <a:cubicBezTo>
                    <a:pt x="1451" y="2134"/>
                    <a:pt x="1874" y="2189"/>
                    <a:pt x="2300" y="2189"/>
                  </a:cubicBezTo>
                  <a:cubicBezTo>
                    <a:pt x="2442" y="2189"/>
                    <a:pt x="2585" y="2183"/>
                    <a:pt x="2727" y="2171"/>
                  </a:cubicBezTo>
                  <a:cubicBezTo>
                    <a:pt x="3273" y="2171"/>
                    <a:pt x="3818" y="2146"/>
                    <a:pt x="4364" y="2072"/>
                  </a:cubicBezTo>
                  <a:cubicBezTo>
                    <a:pt x="5281" y="1898"/>
                    <a:pt x="5132" y="584"/>
                    <a:pt x="4364" y="336"/>
                  </a:cubicBezTo>
                  <a:cubicBezTo>
                    <a:pt x="3818" y="212"/>
                    <a:pt x="3273" y="113"/>
                    <a:pt x="2727" y="88"/>
                  </a:cubicBezTo>
                  <a:cubicBezTo>
                    <a:pt x="2407" y="33"/>
                    <a:pt x="2095" y="1"/>
                    <a:pt x="17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16"/>
            <p:cNvSpPr/>
            <p:nvPr/>
          </p:nvSpPr>
          <p:spPr>
            <a:xfrm>
              <a:off x="7041516" y="4458453"/>
              <a:ext cx="85502" cy="35289"/>
            </a:xfrm>
            <a:custGeom>
              <a:rect b="b" l="l" r="r" t="t"/>
              <a:pathLst>
                <a:path extrusionOk="0" h="2180" w="5282">
                  <a:moveTo>
                    <a:pt x="1837" y="0"/>
                  </a:moveTo>
                  <a:cubicBezTo>
                    <a:pt x="1578" y="0"/>
                    <a:pt x="1320" y="19"/>
                    <a:pt x="1067" y="53"/>
                  </a:cubicBezTo>
                  <a:cubicBezTo>
                    <a:pt x="1" y="301"/>
                    <a:pt x="174" y="1714"/>
                    <a:pt x="1067" y="2036"/>
                  </a:cubicBezTo>
                  <a:cubicBezTo>
                    <a:pt x="1471" y="2128"/>
                    <a:pt x="1876" y="2179"/>
                    <a:pt x="2290" y="2179"/>
                  </a:cubicBezTo>
                  <a:cubicBezTo>
                    <a:pt x="2435" y="2179"/>
                    <a:pt x="2580" y="2173"/>
                    <a:pt x="2728" y="2160"/>
                  </a:cubicBezTo>
                  <a:cubicBezTo>
                    <a:pt x="2864" y="2167"/>
                    <a:pt x="3000" y="2170"/>
                    <a:pt x="3137" y="2170"/>
                  </a:cubicBezTo>
                  <a:cubicBezTo>
                    <a:pt x="3546" y="2170"/>
                    <a:pt x="3955" y="2142"/>
                    <a:pt x="4364" y="2086"/>
                  </a:cubicBezTo>
                  <a:cubicBezTo>
                    <a:pt x="5281" y="1912"/>
                    <a:pt x="5157" y="599"/>
                    <a:pt x="4364" y="351"/>
                  </a:cubicBezTo>
                  <a:cubicBezTo>
                    <a:pt x="3819" y="202"/>
                    <a:pt x="3273" y="128"/>
                    <a:pt x="2728" y="78"/>
                  </a:cubicBezTo>
                  <a:cubicBezTo>
                    <a:pt x="2436" y="25"/>
                    <a:pt x="2136" y="0"/>
                    <a:pt x="18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16"/>
            <p:cNvSpPr/>
            <p:nvPr/>
          </p:nvSpPr>
          <p:spPr>
            <a:xfrm>
              <a:off x="7204860" y="4478106"/>
              <a:ext cx="85486" cy="35305"/>
            </a:xfrm>
            <a:custGeom>
              <a:rect b="b" l="l" r="r" t="t"/>
              <a:pathLst>
                <a:path extrusionOk="0" h="2181" w="5281">
                  <a:moveTo>
                    <a:pt x="1812" y="1"/>
                  </a:moveTo>
                  <a:cubicBezTo>
                    <a:pt x="1553" y="1"/>
                    <a:pt x="1295" y="19"/>
                    <a:pt x="1041" y="54"/>
                  </a:cubicBezTo>
                  <a:cubicBezTo>
                    <a:pt x="0" y="277"/>
                    <a:pt x="149" y="1715"/>
                    <a:pt x="1041" y="2037"/>
                  </a:cubicBezTo>
                  <a:cubicBezTo>
                    <a:pt x="1446" y="2129"/>
                    <a:pt x="1864" y="2180"/>
                    <a:pt x="2276" y="2180"/>
                  </a:cubicBezTo>
                  <a:cubicBezTo>
                    <a:pt x="2419" y="2180"/>
                    <a:pt x="2561" y="2174"/>
                    <a:pt x="2702" y="2161"/>
                  </a:cubicBezTo>
                  <a:cubicBezTo>
                    <a:pt x="2831" y="2167"/>
                    <a:pt x="2960" y="2170"/>
                    <a:pt x="3089" y="2170"/>
                  </a:cubicBezTo>
                  <a:cubicBezTo>
                    <a:pt x="3505" y="2170"/>
                    <a:pt x="3922" y="2138"/>
                    <a:pt x="4338" y="2062"/>
                  </a:cubicBezTo>
                  <a:cubicBezTo>
                    <a:pt x="5281" y="1888"/>
                    <a:pt x="5132" y="599"/>
                    <a:pt x="4338" y="351"/>
                  </a:cubicBezTo>
                  <a:cubicBezTo>
                    <a:pt x="3793" y="203"/>
                    <a:pt x="3248" y="128"/>
                    <a:pt x="2702" y="79"/>
                  </a:cubicBezTo>
                  <a:cubicBezTo>
                    <a:pt x="2410" y="26"/>
                    <a:pt x="2111" y="1"/>
                    <a:pt x="18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16"/>
            <p:cNvSpPr/>
            <p:nvPr/>
          </p:nvSpPr>
          <p:spPr>
            <a:xfrm>
              <a:off x="7489393" y="4473136"/>
              <a:ext cx="85486" cy="35451"/>
            </a:xfrm>
            <a:custGeom>
              <a:rect b="b" l="l" r="r" t="t"/>
              <a:pathLst>
                <a:path extrusionOk="0" h="2190" w="5281">
                  <a:moveTo>
                    <a:pt x="1794" y="0"/>
                  </a:moveTo>
                  <a:cubicBezTo>
                    <a:pt x="1549" y="0"/>
                    <a:pt x="1305" y="20"/>
                    <a:pt x="1066" y="63"/>
                  </a:cubicBezTo>
                  <a:cubicBezTo>
                    <a:pt x="0" y="287"/>
                    <a:pt x="174" y="1724"/>
                    <a:pt x="1066" y="2022"/>
                  </a:cubicBezTo>
                  <a:cubicBezTo>
                    <a:pt x="1457" y="2133"/>
                    <a:pt x="1875" y="2189"/>
                    <a:pt x="2300" y="2189"/>
                  </a:cubicBezTo>
                  <a:cubicBezTo>
                    <a:pt x="2442" y="2189"/>
                    <a:pt x="2584" y="2183"/>
                    <a:pt x="2727" y="2171"/>
                  </a:cubicBezTo>
                  <a:cubicBezTo>
                    <a:pt x="3272" y="2171"/>
                    <a:pt x="3818" y="2146"/>
                    <a:pt x="4363" y="2071"/>
                  </a:cubicBezTo>
                  <a:cubicBezTo>
                    <a:pt x="5280" y="1898"/>
                    <a:pt x="5132" y="584"/>
                    <a:pt x="4363" y="336"/>
                  </a:cubicBezTo>
                  <a:cubicBezTo>
                    <a:pt x="3818" y="212"/>
                    <a:pt x="3272" y="113"/>
                    <a:pt x="2727" y="88"/>
                  </a:cubicBezTo>
                  <a:cubicBezTo>
                    <a:pt x="2421" y="33"/>
                    <a:pt x="2107" y="0"/>
                    <a:pt x="17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5" name="Google Shape;345;p16"/>
          <p:cNvSpPr/>
          <p:nvPr/>
        </p:nvSpPr>
        <p:spPr>
          <a:xfrm rot="1127887">
            <a:off x="-903441" y="3983107"/>
            <a:ext cx="4690098" cy="1628677"/>
          </a:xfrm>
          <a:custGeom>
            <a:rect b="b" l="l" r="r" t="t"/>
            <a:pathLst>
              <a:path extrusionOk="0" h="53384" w="137236">
                <a:moveTo>
                  <a:pt x="124371" y="1"/>
                </a:moveTo>
                <a:cubicBezTo>
                  <a:pt x="123294" y="1"/>
                  <a:pt x="122251" y="139"/>
                  <a:pt x="121296" y="421"/>
                </a:cubicBezTo>
                <a:cubicBezTo>
                  <a:pt x="114627" y="2355"/>
                  <a:pt x="112272" y="12320"/>
                  <a:pt x="105678" y="13163"/>
                </a:cubicBezTo>
                <a:cubicBezTo>
                  <a:pt x="105473" y="13189"/>
                  <a:pt x="105267" y="13201"/>
                  <a:pt x="105059" y="13201"/>
                </a:cubicBezTo>
                <a:cubicBezTo>
                  <a:pt x="102309" y="13201"/>
                  <a:pt x="99370" y="11060"/>
                  <a:pt x="96580" y="10783"/>
                </a:cubicBezTo>
                <a:cubicBezTo>
                  <a:pt x="96045" y="10724"/>
                  <a:pt x="95509" y="10694"/>
                  <a:pt x="94974" y="10694"/>
                </a:cubicBezTo>
                <a:cubicBezTo>
                  <a:pt x="91947" y="10694"/>
                  <a:pt x="88974" y="11637"/>
                  <a:pt x="86466" y="13386"/>
                </a:cubicBezTo>
                <a:cubicBezTo>
                  <a:pt x="79475" y="18291"/>
                  <a:pt x="76236" y="26927"/>
                  <a:pt x="67380" y="26927"/>
                </a:cubicBezTo>
                <a:cubicBezTo>
                  <a:pt x="66658" y="26927"/>
                  <a:pt x="65899" y="26869"/>
                  <a:pt x="65098" y="26748"/>
                </a:cubicBezTo>
                <a:cubicBezTo>
                  <a:pt x="55802" y="25360"/>
                  <a:pt x="49307" y="15593"/>
                  <a:pt x="40060" y="15444"/>
                </a:cubicBezTo>
                <a:cubicBezTo>
                  <a:pt x="39973" y="15442"/>
                  <a:pt x="39886" y="15442"/>
                  <a:pt x="39800" y="15442"/>
                </a:cubicBezTo>
                <a:cubicBezTo>
                  <a:pt x="30208" y="15442"/>
                  <a:pt x="26822" y="23613"/>
                  <a:pt x="21195" y="30590"/>
                </a:cubicBezTo>
                <a:cubicBezTo>
                  <a:pt x="16758" y="36069"/>
                  <a:pt x="12990" y="35325"/>
                  <a:pt x="7263" y="37754"/>
                </a:cubicBezTo>
                <a:cubicBezTo>
                  <a:pt x="4859" y="38771"/>
                  <a:pt x="719" y="44225"/>
                  <a:pt x="0" y="44299"/>
                </a:cubicBezTo>
                <a:cubicBezTo>
                  <a:pt x="1215" y="46654"/>
                  <a:pt x="5553" y="48538"/>
                  <a:pt x="10189" y="49901"/>
                </a:cubicBezTo>
                <a:cubicBezTo>
                  <a:pt x="18926" y="52463"/>
                  <a:pt x="28734" y="53384"/>
                  <a:pt x="38352" y="53384"/>
                </a:cubicBezTo>
                <a:cubicBezTo>
                  <a:pt x="44370" y="53384"/>
                  <a:pt x="50314" y="53023"/>
                  <a:pt x="55876" y="52479"/>
                </a:cubicBezTo>
                <a:cubicBezTo>
                  <a:pt x="77468" y="50348"/>
                  <a:pt x="95391" y="46505"/>
                  <a:pt x="113016" y="32375"/>
                </a:cubicBezTo>
                <a:cubicBezTo>
                  <a:pt x="120106" y="26698"/>
                  <a:pt x="126725" y="19757"/>
                  <a:pt x="133120" y="13188"/>
                </a:cubicBezTo>
                <a:cubicBezTo>
                  <a:pt x="135872" y="10412"/>
                  <a:pt x="137235" y="9296"/>
                  <a:pt x="135153" y="5652"/>
                </a:cubicBezTo>
                <a:cubicBezTo>
                  <a:pt x="133090" y="2016"/>
                  <a:pt x="128487" y="1"/>
                  <a:pt x="124371" y="1"/>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16"/>
          <p:cNvSpPr/>
          <p:nvPr/>
        </p:nvSpPr>
        <p:spPr>
          <a:xfrm>
            <a:off x="7387543" y="196598"/>
            <a:ext cx="401851" cy="361547"/>
          </a:xfrm>
          <a:custGeom>
            <a:rect b="b" l="l" r="r" t="t"/>
            <a:pathLst>
              <a:path extrusionOk="0" h="10594" w="11775">
                <a:moveTo>
                  <a:pt x="5328" y="0"/>
                </a:moveTo>
                <a:cubicBezTo>
                  <a:pt x="4110" y="0"/>
                  <a:pt x="2888" y="397"/>
                  <a:pt x="1877" y="1191"/>
                </a:cubicBezTo>
                <a:cubicBezTo>
                  <a:pt x="130" y="2614"/>
                  <a:pt x="1" y="5234"/>
                  <a:pt x="842" y="7175"/>
                </a:cubicBezTo>
                <a:cubicBezTo>
                  <a:pt x="1036" y="7563"/>
                  <a:pt x="1262" y="7919"/>
                  <a:pt x="1521" y="8242"/>
                </a:cubicBezTo>
                <a:cubicBezTo>
                  <a:pt x="2136" y="9148"/>
                  <a:pt x="3009" y="9860"/>
                  <a:pt x="4044" y="10280"/>
                </a:cubicBezTo>
                <a:cubicBezTo>
                  <a:pt x="4601" y="10492"/>
                  <a:pt x="5209" y="10593"/>
                  <a:pt x="5827" y="10593"/>
                </a:cubicBezTo>
                <a:cubicBezTo>
                  <a:pt x="7758" y="10593"/>
                  <a:pt x="9785" y="9602"/>
                  <a:pt x="10643" y="7886"/>
                </a:cubicBezTo>
                <a:cubicBezTo>
                  <a:pt x="11775" y="5655"/>
                  <a:pt x="10837" y="2905"/>
                  <a:pt x="8993" y="1385"/>
                </a:cubicBezTo>
                <a:cubicBezTo>
                  <a:pt x="7953" y="462"/>
                  <a:pt x="6642" y="0"/>
                  <a:pt x="5328" y="0"/>
                </a:cubicBezTo>
                <a:close/>
              </a:path>
            </a:pathLst>
          </a:custGeom>
          <a:solidFill>
            <a:srgbClr val="F892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C27BA0"/>
              </a:solidFill>
            </a:endParaRPr>
          </a:p>
        </p:txBody>
      </p:sp>
      <p:sp>
        <p:nvSpPr>
          <p:cNvPr id="347" name="Google Shape;347;p16"/>
          <p:cNvSpPr/>
          <p:nvPr/>
        </p:nvSpPr>
        <p:spPr>
          <a:xfrm flipH="1">
            <a:off x="1819279" y="4070152"/>
            <a:ext cx="7372346" cy="1238226"/>
          </a:xfrm>
          <a:custGeom>
            <a:rect b="b" l="l" r="r" t="t"/>
            <a:pathLst>
              <a:path extrusionOk="0" h="85824" w="193538">
                <a:moveTo>
                  <a:pt x="167374" y="64047"/>
                </a:moveTo>
                <a:cubicBezTo>
                  <a:pt x="134330" y="60455"/>
                  <a:pt x="101665" y="24235"/>
                  <a:pt x="56258" y="10700"/>
                </a:cubicBezTo>
                <a:cubicBezTo>
                  <a:pt x="20416" y="0"/>
                  <a:pt x="4915" y="9679"/>
                  <a:pt x="0" y="14216"/>
                </a:cubicBezTo>
                <a:lnTo>
                  <a:pt x="0" y="85824"/>
                </a:lnTo>
                <a:lnTo>
                  <a:pt x="193537" y="85824"/>
                </a:lnTo>
                <a:cubicBezTo>
                  <a:pt x="190815" y="76069"/>
                  <a:pt x="183972" y="65861"/>
                  <a:pt x="167374" y="64047"/>
                </a:cubicBezTo>
                <a:close/>
              </a:path>
            </a:pathLst>
          </a:custGeom>
          <a:solidFill>
            <a:srgbClr val="F892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4">
  <p:cSld name="CUSTOM_3">
    <p:spTree>
      <p:nvGrpSpPr>
        <p:cNvPr id="348" name="Shape 348"/>
        <p:cNvGrpSpPr/>
        <p:nvPr/>
      </p:nvGrpSpPr>
      <p:grpSpPr>
        <a:xfrm>
          <a:off x="0" y="0"/>
          <a:ext cx="0" cy="0"/>
          <a:chOff x="0" y="0"/>
          <a:chExt cx="0" cy="0"/>
        </a:xfrm>
      </p:grpSpPr>
      <p:sp>
        <p:nvSpPr>
          <p:cNvPr id="349" name="Google Shape;349;p17"/>
          <p:cNvSpPr/>
          <p:nvPr/>
        </p:nvSpPr>
        <p:spPr>
          <a:xfrm rot="-9832706">
            <a:off x="5621320" y="-768582"/>
            <a:ext cx="4690246" cy="1628819"/>
          </a:xfrm>
          <a:custGeom>
            <a:rect b="b" l="l" r="r" t="t"/>
            <a:pathLst>
              <a:path extrusionOk="0" h="53384" w="137236">
                <a:moveTo>
                  <a:pt x="124371" y="1"/>
                </a:moveTo>
                <a:cubicBezTo>
                  <a:pt x="123294" y="1"/>
                  <a:pt x="122251" y="139"/>
                  <a:pt x="121296" y="421"/>
                </a:cubicBezTo>
                <a:cubicBezTo>
                  <a:pt x="114627" y="2355"/>
                  <a:pt x="112272" y="12320"/>
                  <a:pt x="105678" y="13163"/>
                </a:cubicBezTo>
                <a:cubicBezTo>
                  <a:pt x="105473" y="13189"/>
                  <a:pt x="105267" y="13201"/>
                  <a:pt x="105059" y="13201"/>
                </a:cubicBezTo>
                <a:cubicBezTo>
                  <a:pt x="102309" y="13201"/>
                  <a:pt x="99370" y="11060"/>
                  <a:pt x="96580" y="10783"/>
                </a:cubicBezTo>
                <a:cubicBezTo>
                  <a:pt x="96045" y="10724"/>
                  <a:pt x="95509" y="10694"/>
                  <a:pt x="94974" y="10694"/>
                </a:cubicBezTo>
                <a:cubicBezTo>
                  <a:pt x="91947" y="10694"/>
                  <a:pt x="88974" y="11637"/>
                  <a:pt x="86466" y="13386"/>
                </a:cubicBezTo>
                <a:cubicBezTo>
                  <a:pt x="79475" y="18291"/>
                  <a:pt x="76236" y="26927"/>
                  <a:pt x="67380" y="26927"/>
                </a:cubicBezTo>
                <a:cubicBezTo>
                  <a:pt x="66658" y="26927"/>
                  <a:pt x="65899" y="26869"/>
                  <a:pt x="65098" y="26748"/>
                </a:cubicBezTo>
                <a:cubicBezTo>
                  <a:pt x="55802" y="25360"/>
                  <a:pt x="49307" y="15593"/>
                  <a:pt x="40060" y="15444"/>
                </a:cubicBezTo>
                <a:cubicBezTo>
                  <a:pt x="39973" y="15442"/>
                  <a:pt x="39886" y="15442"/>
                  <a:pt x="39800" y="15442"/>
                </a:cubicBezTo>
                <a:cubicBezTo>
                  <a:pt x="30208" y="15442"/>
                  <a:pt x="26822" y="23613"/>
                  <a:pt x="21195" y="30590"/>
                </a:cubicBezTo>
                <a:cubicBezTo>
                  <a:pt x="16758" y="36069"/>
                  <a:pt x="12990" y="35325"/>
                  <a:pt x="7263" y="37754"/>
                </a:cubicBezTo>
                <a:cubicBezTo>
                  <a:pt x="4859" y="38771"/>
                  <a:pt x="719" y="44225"/>
                  <a:pt x="0" y="44299"/>
                </a:cubicBezTo>
                <a:cubicBezTo>
                  <a:pt x="1215" y="46654"/>
                  <a:pt x="5553" y="48538"/>
                  <a:pt x="10189" y="49901"/>
                </a:cubicBezTo>
                <a:cubicBezTo>
                  <a:pt x="18926" y="52463"/>
                  <a:pt x="28734" y="53384"/>
                  <a:pt x="38352" y="53384"/>
                </a:cubicBezTo>
                <a:cubicBezTo>
                  <a:pt x="44370" y="53384"/>
                  <a:pt x="50314" y="53023"/>
                  <a:pt x="55876" y="52479"/>
                </a:cubicBezTo>
                <a:cubicBezTo>
                  <a:pt x="77468" y="50348"/>
                  <a:pt x="95391" y="46505"/>
                  <a:pt x="113016" y="32375"/>
                </a:cubicBezTo>
                <a:cubicBezTo>
                  <a:pt x="120106" y="26698"/>
                  <a:pt x="126725" y="19757"/>
                  <a:pt x="133120" y="13188"/>
                </a:cubicBezTo>
                <a:cubicBezTo>
                  <a:pt x="135872" y="10412"/>
                  <a:pt x="137235" y="9296"/>
                  <a:pt x="135153" y="5652"/>
                </a:cubicBezTo>
                <a:cubicBezTo>
                  <a:pt x="133090" y="2016"/>
                  <a:pt x="128487" y="1"/>
                  <a:pt x="124371" y="1"/>
                </a:cubicBezTo>
                <a:close/>
              </a:path>
            </a:pathLst>
          </a:custGeom>
          <a:solidFill>
            <a:srgbClr val="AFE0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17"/>
          <p:cNvSpPr txBox="1"/>
          <p:nvPr>
            <p:ph type="title"/>
          </p:nvPr>
        </p:nvSpPr>
        <p:spPr>
          <a:xfrm>
            <a:off x="723900" y="378350"/>
            <a:ext cx="7696200" cy="5646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solidFill>
                  <a:srgbClr val="A64D79"/>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51" name="Google Shape;351;p17"/>
          <p:cNvSpPr/>
          <p:nvPr/>
        </p:nvSpPr>
        <p:spPr>
          <a:xfrm>
            <a:off x="225843" y="4409823"/>
            <a:ext cx="401851" cy="361547"/>
          </a:xfrm>
          <a:custGeom>
            <a:rect b="b" l="l" r="r" t="t"/>
            <a:pathLst>
              <a:path extrusionOk="0" h="10594" w="11775">
                <a:moveTo>
                  <a:pt x="5328" y="0"/>
                </a:moveTo>
                <a:cubicBezTo>
                  <a:pt x="4110" y="0"/>
                  <a:pt x="2888" y="397"/>
                  <a:pt x="1877" y="1191"/>
                </a:cubicBezTo>
                <a:cubicBezTo>
                  <a:pt x="130" y="2614"/>
                  <a:pt x="1" y="5234"/>
                  <a:pt x="842" y="7175"/>
                </a:cubicBezTo>
                <a:cubicBezTo>
                  <a:pt x="1036" y="7563"/>
                  <a:pt x="1262" y="7919"/>
                  <a:pt x="1521" y="8242"/>
                </a:cubicBezTo>
                <a:cubicBezTo>
                  <a:pt x="2136" y="9148"/>
                  <a:pt x="3009" y="9860"/>
                  <a:pt x="4044" y="10280"/>
                </a:cubicBezTo>
                <a:cubicBezTo>
                  <a:pt x="4601" y="10492"/>
                  <a:pt x="5209" y="10593"/>
                  <a:pt x="5827" y="10593"/>
                </a:cubicBezTo>
                <a:cubicBezTo>
                  <a:pt x="7758" y="10593"/>
                  <a:pt x="9785" y="9602"/>
                  <a:pt x="10643" y="7886"/>
                </a:cubicBezTo>
                <a:cubicBezTo>
                  <a:pt x="11775" y="5655"/>
                  <a:pt x="10837" y="2905"/>
                  <a:pt x="8993" y="1385"/>
                </a:cubicBezTo>
                <a:cubicBezTo>
                  <a:pt x="7953" y="462"/>
                  <a:pt x="6642" y="0"/>
                  <a:pt x="5328" y="0"/>
                </a:cubicBezTo>
                <a:close/>
              </a:path>
            </a:pathLst>
          </a:custGeom>
          <a:solidFill>
            <a:srgbClr val="F892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C27BA0"/>
              </a:solidFill>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5">
  <p:cSld name="CUSTOM_4">
    <p:spTree>
      <p:nvGrpSpPr>
        <p:cNvPr id="352" name="Shape 352"/>
        <p:cNvGrpSpPr/>
        <p:nvPr/>
      </p:nvGrpSpPr>
      <p:grpSpPr>
        <a:xfrm>
          <a:off x="0" y="0"/>
          <a:ext cx="0" cy="0"/>
          <a:chOff x="0" y="0"/>
          <a:chExt cx="0" cy="0"/>
        </a:xfrm>
      </p:grpSpPr>
      <p:sp>
        <p:nvSpPr>
          <p:cNvPr id="353" name="Google Shape;353;p18"/>
          <p:cNvSpPr txBox="1"/>
          <p:nvPr>
            <p:ph type="title"/>
          </p:nvPr>
        </p:nvSpPr>
        <p:spPr>
          <a:xfrm>
            <a:off x="723900" y="445025"/>
            <a:ext cx="8108400" cy="564600"/>
          </a:xfrm>
          <a:prstGeom prst="rect">
            <a:avLst/>
          </a:prstGeom>
        </p:spPr>
        <p:txBody>
          <a:bodyPr anchorCtr="0" anchor="t" bIns="91425" lIns="91425" spcFirstLastPara="1" rIns="91425" wrap="square" tIns="91425">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354" name="Google Shape;354;p18"/>
          <p:cNvSpPr/>
          <p:nvPr/>
        </p:nvSpPr>
        <p:spPr>
          <a:xfrm flipH="1" rot="-1385377">
            <a:off x="5935474" y="4059382"/>
            <a:ext cx="4690066" cy="1628628"/>
          </a:xfrm>
          <a:custGeom>
            <a:rect b="b" l="l" r="r" t="t"/>
            <a:pathLst>
              <a:path extrusionOk="0" h="53384" w="137236">
                <a:moveTo>
                  <a:pt x="124371" y="1"/>
                </a:moveTo>
                <a:cubicBezTo>
                  <a:pt x="123294" y="1"/>
                  <a:pt x="122251" y="139"/>
                  <a:pt x="121296" y="421"/>
                </a:cubicBezTo>
                <a:cubicBezTo>
                  <a:pt x="114627" y="2355"/>
                  <a:pt x="112272" y="12320"/>
                  <a:pt x="105678" y="13163"/>
                </a:cubicBezTo>
                <a:cubicBezTo>
                  <a:pt x="105473" y="13189"/>
                  <a:pt x="105267" y="13201"/>
                  <a:pt x="105059" y="13201"/>
                </a:cubicBezTo>
                <a:cubicBezTo>
                  <a:pt x="102309" y="13201"/>
                  <a:pt x="99370" y="11060"/>
                  <a:pt x="96580" y="10783"/>
                </a:cubicBezTo>
                <a:cubicBezTo>
                  <a:pt x="96045" y="10724"/>
                  <a:pt x="95509" y="10694"/>
                  <a:pt x="94974" y="10694"/>
                </a:cubicBezTo>
                <a:cubicBezTo>
                  <a:pt x="91947" y="10694"/>
                  <a:pt x="88974" y="11637"/>
                  <a:pt x="86466" y="13386"/>
                </a:cubicBezTo>
                <a:cubicBezTo>
                  <a:pt x="79475" y="18291"/>
                  <a:pt x="76236" y="26927"/>
                  <a:pt x="67380" y="26927"/>
                </a:cubicBezTo>
                <a:cubicBezTo>
                  <a:pt x="66658" y="26927"/>
                  <a:pt x="65899" y="26869"/>
                  <a:pt x="65098" y="26748"/>
                </a:cubicBezTo>
                <a:cubicBezTo>
                  <a:pt x="55802" y="25360"/>
                  <a:pt x="49307" y="15593"/>
                  <a:pt x="40060" y="15444"/>
                </a:cubicBezTo>
                <a:cubicBezTo>
                  <a:pt x="39973" y="15442"/>
                  <a:pt x="39886" y="15442"/>
                  <a:pt x="39800" y="15442"/>
                </a:cubicBezTo>
                <a:cubicBezTo>
                  <a:pt x="30208" y="15442"/>
                  <a:pt x="26822" y="23613"/>
                  <a:pt x="21195" y="30590"/>
                </a:cubicBezTo>
                <a:cubicBezTo>
                  <a:pt x="16758" y="36069"/>
                  <a:pt x="12990" y="35325"/>
                  <a:pt x="7263" y="37754"/>
                </a:cubicBezTo>
                <a:cubicBezTo>
                  <a:pt x="4859" y="38771"/>
                  <a:pt x="719" y="44225"/>
                  <a:pt x="0" y="44299"/>
                </a:cubicBezTo>
                <a:cubicBezTo>
                  <a:pt x="1215" y="46654"/>
                  <a:pt x="5553" y="48538"/>
                  <a:pt x="10189" y="49901"/>
                </a:cubicBezTo>
                <a:cubicBezTo>
                  <a:pt x="18926" y="52463"/>
                  <a:pt x="28734" y="53384"/>
                  <a:pt x="38352" y="53384"/>
                </a:cubicBezTo>
                <a:cubicBezTo>
                  <a:pt x="44370" y="53384"/>
                  <a:pt x="50314" y="53023"/>
                  <a:pt x="55876" y="52479"/>
                </a:cubicBezTo>
                <a:cubicBezTo>
                  <a:pt x="77468" y="50348"/>
                  <a:pt x="95391" y="46505"/>
                  <a:pt x="113016" y="32375"/>
                </a:cubicBezTo>
                <a:cubicBezTo>
                  <a:pt x="120106" y="26698"/>
                  <a:pt x="126725" y="19757"/>
                  <a:pt x="133120" y="13188"/>
                </a:cubicBezTo>
                <a:cubicBezTo>
                  <a:pt x="135872" y="10412"/>
                  <a:pt x="137235" y="9296"/>
                  <a:pt x="135153" y="5652"/>
                </a:cubicBezTo>
                <a:cubicBezTo>
                  <a:pt x="133090" y="2016"/>
                  <a:pt x="128487" y="1"/>
                  <a:pt x="1243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5" name="Google Shape;355;p18"/>
          <p:cNvGrpSpPr/>
          <p:nvPr/>
        </p:nvGrpSpPr>
        <p:grpSpPr>
          <a:xfrm rot="-10799690">
            <a:off x="-277839" y="-375504"/>
            <a:ext cx="2003464" cy="1513314"/>
            <a:chOff x="6304531" y="3437655"/>
            <a:chExt cx="1809487" cy="1304806"/>
          </a:xfrm>
        </p:grpSpPr>
        <p:sp>
          <p:nvSpPr>
            <p:cNvPr id="356" name="Google Shape;356;p18"/>
            <p:cNvSpPr/>
            <p:nvPr/>
          </p:nvSpPr>
          <p:spPr>
            <a:xfrm>
              <a:off x="6304531" y="3437655"/>
              <a:ext cx="1809487" cy="1304806"/>
            </a:xfrm>
            <a:custGeom>
              <a:rect b="b" l="l" r="r" t="t"/>
              <a:pathLst>
                <a:path extrusionOk="0" h="74295" w="53547">
                  <a:moveTo>
                    <a:pt x="47027" y="0"/>
                  </a:moveTo>
                  <a:lnTo>
                    <a:pt x="47027" y="0"/>
                  </a:lnTo>
                  <a:cubicBezTo>
                    <a:pt x="48340" y="11205"/>
                    <a:pt x="45366" y="20402"/>
                    <a:pt x="35574" y="26822"/>
                  </a:cubicBezTo>
                  <a:cubicBezTo>
                    <a:pt x="27468" y="32152"/>
                    <a:pt x="17502" y="33417"/>
                    <a:pt x="10412" y="40432"/>
                  </a:cubicBezTo>
                  <a:cubicBezTo>
                    <a:pt x="1" y="50744"/>
                    <a:pt x="447" y="60586"/>
                    <a:pt x="372" y="74071"/>
                  </a:cubicBezTo>
                  <a:cubicBezTo>
                    <a:pt x="3785" y="74227"/>
                    <a:pt x="7223" y="74294"/>
                    <a:pt x="10677" y="74294"/>
                  </a:cubicBezTo>
                  <a:cubicBezTo>
                    <a:pt x="24287" y="74294"/>
                    <a:pt x="38138" y="73251"/>
                    <a:pt x="51563" y="72460"/>
                  </a:cubicBezTo>
                  <a:cubicBezTo>
                    <a:pt x="50571" y="58355"/>
                    <a:pt x="51910" y="44026"/>
                    <a:pt x="51861" y="29921"/>
                  </a:cubicBezTo>
                  <a:cubicBezTo>
                    <a:pt x="51836" y="19212"/>
                    <a:pt x="53546" y="8230"/>
                    <a:pt x="47027" y="0"/>
                  </a:cubicBezTo>
                  <a:close/>
                </a:path>
              </a:pathLst>
            </a:custGeom>
            <a:solidFill>
              <a:srgbClr val="AFE0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18"/>
            <p:cNvSpPr/>
            <p:nvPr/>
          </p:nvSpPr>
          <p:spPr>
            <a:xfrm>
              <a:off x="7489393" y="4215751"/>
              <a:ext cx="85486" cy="35596"/>
            </a:xfrm>
            <a:custGeom>
              <a:rect b="b" l="l" r="r" t="t"/>
              <a:pathLst>
                <a:path extrusionOk="0" h="2199" w="5281">
                  <a:moveTo>
                    <a:pt x="1850" y="1"/>
                  </a:moveTo>
                  <a:cubicBezTo>
                    <a:pt x="1587" y="1"/>
                    <a:pt x="1324" y="26"/>
                    <a:pt x="1066" y="72"/>
                  </a:cubicBezTo>
                  <a:cubicBezTo>
                    <a:pt x="0" y="295"/>
                    <a:pt x="174" y="1733"/>
                    <a:pt x="1066" y="2031"/>
                  </a:cubicBezTo>
                  <a:cubicBezTo>
                    <a:pt x="1457" y="2142"/>
                    <a:pt x="1875" y="2198"/>
                    <a:pt x="2300" y="2198"/>
                  </a:cubicBezTo>
                  <a:cubicBezTo>
                    <a:pt x="2442" y="2198"/>
                    <a:pt x="2584" y="2192"/>
                    <a:pt x="2727" y="2179"/>
                  </a:cubicBezTo>
                  <a:cubicBezTo>
                    <a:pt x="3272" y="2179"/>
                    <a:pt x="3818" y="2155"/>
                    <a:pt x="4363" y="2080"/>
                  </a:cubicBezTo>
                  <a:cubicBezTo>
                    <a:pt x="5280" y="1907"/>
                    <a:pt x="5132" y="593"/>
                    <a:pt x="4363" y="345"/>
                  </a:cubicBezTo>
                  <a:cubicBezTo>
                    <a:pt x="3818" y="221"/>
                    <a:pt x="3272" y="122"/>
                    <a:pt x="2727" y="97"/>
                  </a:cubicBezTo>
                  <a:cubicBezTo>
                    <a:pt x="2439" y="32"/>
                    <a:pt x="2144" y="1"/>
                    <a:pt x="185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18"/>
            <p:cNvSpPr/>
            <p:nvPr/>
          </p:nvSpPr>
          <p:spPr>
            <a:xfrm>
              <a:off x="7489393" y="4072384"/>
              <a:ext cx="85486" cy="35289"/>
            </a:xfrm>
            <a:custGeom>
              <a:rect b="b" l="l" r="r" t="t"/>
              <a:pathLst>
                <a:path extrusionOk="0" h="2180" w="5281">
                  <a:moveTo>
                    <a:pt x="1836" y="1"/>
                  </a:moveTo>
                  <a:cubicBezTo>
                    <a:pt x="1578" y="1"/>
                    <a:pt x="1319" y="19"/>
                    <a:pt x="1066" y="54"/>
                  </a:cubicBezTo>
                  <a:cubicBezTo>
                    <a:pt x="0" y="277"/>
                    <a:pt x="174" y="1715"/>
                    <a:pt x="1066" y="2037"/>
                  </a:cubicBezTo>
                  <a:cubicBezTo>
                    <a:pt x="1452" y="2129"/>
                    <a:pt x="1866" y="2180"/>
                    <a:pt x="2286" y="2180"/>
                  </a:cubicBezTo>
                  <a:cubicBezTo>
                    <a:pt x="2432" y="2180"/>
                    <a:pt x="2580" y="2174"/>
                    <a:pt x="2727" y="2161"/>
                  </a:cubicBezTo>
                  <a:cubicBezTo>
                    <a:pt x="2856" y="2167"/>
                    <a:pt x="2985" y="2170"/>
                    <a:pt x="3113" y="2170"/>
                  </a:cubicBezTo>
                  <a:cubicBezTo>
                    <a:pt x="3530" y="2170"/>
                    <a:pt x="3947" y="2137"/>
                    <a:pt x="4363" y="2062"/>
                  </a:cubicBezTo>
                  <a:cubicBezTo>
                    <a:pt x="5280" y="1888"/>
                    <a:pt x="5132" y="599"/>
                    <a:pt x="4363" y="351"/>
                  </a:cubicBezTo>
                  <a:cubicBezTo>
                    <a:pt x="3818" y="202"/>
                    <a:pt x="3272" y="128"/>
                    <a:pt x="2727" y="78"/>
                  </a:cubicBezTo>
                  <a:cubicBezTo>
                    <a:pt x="2435" y="25"/>
                    <a:pt x="2135" y="1"/>
                    <a:pt x="18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18"/>
            <p:cNvSpPr/>
            <p:nvPr/>
          </p:nvSpPr>
          <p:spPr>
            <a:xfrm>
              <a:off x="7166735" y="4215751"/>
              <a:ext cx="85082" cy="35596"/>
            </a:xfrm>
            <a:custGeom>
              <a:rect b="b" l="l" r="r" t="t"/>
              <a:pathLst>
                <a:path extrusionOk="0" h="2199" w="5256">
                  <a:moveTo>
                    <a:pt x="1825" y="1"/>
                  </a:moveTo>
                  <a:cubicBezTo>
                    <a:pt x="1562" y="1"/>
                    <a:pt x="1299" y="26"/>
                    <a:pt x="1041" y="72"/>
                  </a:cubicBezTo>
                  <a:cubicBezTo>
                    <a:pt x="0" y="295"/>
                    <a:pt x="149" y="1733"/>
                    <a:pt x="1041" y="2031"/>
                  </a:cubicBezTo>
                  <a:cubicBezTo>
                    <a:pt x="1450" y="2142"/>
                    <a:pt x="1873" y="2198"/>
                    <a:pt x="2289" y="2198"/>
                  </a:cubicBezTo>
                  <a:cubicBezTo>
                    <a:pt x="2428" y="2198"/>
                    <a:pt x="2566" y="2192"/>
                    <a:pt x="2702" y="2179"/>
                  </a:cubicBezTo>
                  <a:cubicBezTo>
                    <a:pt x="3248" y="2179"/>
                    <a:pt x="3818" y="2155"/>
                    <a:pt x="4338" y="2080"/>
                  </a:cubicBezTo>
                  <a:cubicBezTo>
                    <a:pt x="5256" y="1907"/>
                    <a:pt x="5132" y="593"/>
                    <a:pt x="4338" y="345"/>
                  </a:cubicBezTo>
                  <a:cubicBezTo>
                    <a:pt x="3818" y="221"/>
                    <a:pt x="3273" y="122"/>
                    <a:pt x="2702" y="97"/>
                  </a:cubicBezTo>
                  <a:cubicBezTo>
                    <a:pt x="2414" y="32"/>
                    <a:pt x="2120" y="1"/>
                    <a:pt x="18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18"/>
            <p:cNvSpPr/>
            <p:nvPr/>
          </p:nvSpPr>
          <p:spPr>
            <a:xfrm>
              <a:off x="7330468" y="4271036"/>
              <a:ext cx="85891" cy="35677"/>
            </a:xfrm>
            <a:custGeom>
              <a:rect b="b" l="l" r="r" t="t"/>
              <a:pathLst>
                <a:path extrusionOk="0" h="2204" w="5306">
                  <a:moveTo>
                    <a:pt x="1837" y="0"/>
                  </a:moveTo>
                  <a:cubicBezTo>
                    <a:pt x="1578" y="0"/>
                    <a:pt x="1320" y="19"/>
                    <a:pt x="1066" y="53"/>
                  </a:cubicBezTo>
                  <a:cubicBezTo>
                    <a:pt x="0" y="301"/>
                    <a:pt x="174" y="1739"/>
                    <a:pt x="1066" y="2037"/>
                  </a:cubicBezTo>
                  <a:cubicBezTo>
                    <a:pt x="1475" y="2148"/>
                    <a:pt x="1884" y="2204"/>
                    <a:pt x="2304" y="2204"/>
                  </a:cubicBezTo>
                  <a:cubicBezTo>
                    <a:pt x="2444" y="2204"/>
                    <a:pt x="2585" y="2198"/>
                    <a:pt x="2727" y="2185"/>
                  </a:cubicBezTo>
                  <a:cubicBezTo>
                    <a:pt x="3273" y="2185"/>
                    <a:pt x="3818" y="2161"/>
                    <a:pt x="4363" y="2086"/>
                  </a:cubicBezTo>
                  <a:cubicBezTo>
                    <a:pt x="5305" y="1913"/>
                    <a:pt x="5157" y="599"/>
                    <a:pt x="4363" y="351"/>
                  </a:cubicBezTo>
                  <a:cubicBezTo>
                    <a:pt x="3818" y="227"/>
                    <a:pt x="3273" y="128"/>
                    <a:pt x="2727" y="78"/>
                  </a:cubicBezTo>
                  <a:cubicBezTo>
                    <a:pt x="2435" y="25"/>
                    <a:pt x="2136" y="0"/>
                    <a:pt x="18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18"/>
            <p:cNvSpPr/>
            <p:nvPr/>
          </p:nvSpPr>
          <p:spPr>
            <a:xfrm>
              <a:off x="7330468" y="4124560"/>
              <a:ext cx="85891" cy="35289"/>
            </a:xfrm>
            <a:custGeom>
              <a:rect b="b" l="l" r="r" t="t"/>
              <a:pathLst>
                <a:path extrusionOk="0" h="2180" w="5306">
                  <a:moveTo>
                    <a:pt x="1837" y="0"/>
                  </a:moveTo>
                  <a:cubicBezTo>
                    <a:pt x="1578" y="0"/>
                    <a:pt x="1320" y="19"/>
                    <a:pt x="1066" y="53"/>
                  </a:cubicBezTo>
                  <a:cubicBezTo>
                    <a:pt x="0" y="276"/>
                    <a:pt x="174" y="1714"/>
                    <a:pt x="1066" y="2036"/>
                  </a:cubicBezTo>
                  <a:cubicBezTo>
                    <a:pt x="1471" y="2128"/>
                    <a:pt x="1875" y="2179"/>
                    <a:pt x="2290" y="2179"/>
                  </a:cubicBezTo>
                  <a:cubicBezTo>
                    <a:pt x="2434" y="2179"/>
                    <a:pt x="2580" y="2173"/>
                    <a:pt x="2727" y="2160"/>
                  </a:cubicBezTo>
                  <a:cubicBezTo>
                    <a:pt x="2856" y="2166"/>
                    <a:pt x="2985" y="2169"/>
                    <a:pt x="3114" y="2169"/>
                  </a:cubicBezTo>
                  <a:cubicBezTo>
                    <a:pt x="3530" y="2169"/>
                    <a:pt x="3947" y="2137"/>
                    <a:pt x="4363" y="2061"/>
                  </a:cubicBezTo>
                  <a:cubicBezTo>
                    <a:pt x="5305" y="1888"/>
                    <a:pt x="5157" y="574"/>
                    <a:pt x="4363" y="351"/>
                  </a:cubicBezTo>
                  <a:cubicBezTo>
                    <a:pt x="3818" y="202"/>
                    <a:pt x="3273" y="128"/>
                    <a:pt x="2727" y="78"/>
                  </a:cubicBezTo>
                  <a:cubicBezTo>
                    <a:pt x="2435" y="25"/>
                    <a:pt x="2136" y="0"/>
                    <a:pt x="18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18"/>
            <p:cNvSpPr/>
            <p:nvPr/>
          </p:nvSpPr>
          <p:spPr>
            <a:xfrm>
              <a:off x="7330468" y="4422433"/>
              <a:ext cx="85891" cy="35580"/>
            </a:xfrm>
            <a:custGeom>
              <a:rect b="b" l="l" r="r" t="t"/>
              <a:pathLst>
                <a:path extrusionOk="0" h="2198" w="5306">
                  <a:moveTo>
                    <a:pt x="1850" y="0"/>
                  </a:moveTo>
                  <a:cubicBezTo>
                    <a:pt x="1587" y="0"/>
                    <a:pt x="1324" y="25"/>
                    <a:pt x="1066" y="72"/>
                  </a:cubicBezTo>
                  <a:cubicBezTo>
                    <a:pt x="0" y="295"/>
                    <a:pt x="174" y="1733"/>
                    <a:pt x="1066" y="2030"/>
                  </a:cubicBezTo>
                  <a:cubicBezTo>
                    <a:pt x="1475" y="2142"/>
                    <a:pt x="1884" y="2198"/>
                    <a:pt x="2304" y="2198"/>
                  </a:cubicBezTo>
                  <a:cubicBezTo>
                    <a:pt x="2444" y="2198"/>
                    <a:pt x="2585" y="2191"/>
                    <a:pt x="2727" y="2179"/>
                  </a:cubicBezTo>
                  <a:cubicBezTo>
                    <a:pt x="3273" y="2179"/>
                    <a:pt x="3818" y="2154"/>
                    <a:pt x="4363" y="2080"/>
                  </a:cubicBezTo>
                  <a:cubicBezTo>
                    <a:pt x="5305" y="1906"/>
                    <a:pt x="5157" y="593"/>
                    <a:pt x="4363" y="345"/>
                  </a:cubicBezTo>
                  <a:cubicBezTo>
                    <a:pt x="3818" y="221"/>
                    <a:pt x="3273" y="122"/>
                    <a:pt x="2727" y="97"/>
                  </a:cubicBezTo>
                  <a:cubicBezTo>
                    <a:pt x="2439" y="31"/>
                    <a:pt x="2145" y="0"/>
                    <a:pt x="1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18"/>
            <p:cNvSpPr/>
            <p:nvPr/>
          </p:nvSpPr>
          <p:spPr>
            <a:xfrm>
              <a:off x="7489393" y="4344306"/>
              <a:ext cx="85486" cy="35451"/>
            </a:xfrm>
            <a:custGeom>
              <a:rect b="b" l="l" r="r" t="t"/>
              <a:pathLst>
                <a:path extrusionOk="0" h="2190" w="5281">
                  <a:moveTo>
                    <a:pt x="1794" y="1"/>
                  </a:moveTo>
                  <a:cubicBezTo>
                    <a:pt x="1549" y="1"/>
                    <a:pt x="1305" y="21"/>
                    <a:pt x="1066" y="64"/>
                  </a:cubicBezTo>
                  <a:cubicBezTo>
                    <a:pt x="0" y="287"/>
                    <a:pt x="174" y="1725"/>
                    <a:pt x="1066" y="2022"/>
                  </a:cubicBezTo>
                  <a:cubicBezTo>
                    <a:pt x="1457" y="2134"/>
                    <a:pt x="1875" y="2190"/>
                    <a:pt x="2300" y="2190"/>
                  </a:cubicBezTo>
                  <a:cubicBezTo>
                    <a:pt x="2442" y="2190"/>
                    <a:pt x="2584" y="2184"/>
                    <a:pt x="2727" y="2171"/>
                  </a:cubicBezTo>
                  <a:cubicBezTo>
                    <a:pt x="2824" y="2175"/>
                    <a:pt x="2920" y="2178"/>
                    <a:pt x="3017" y="2178"/>
                  </a:cubicBezTo>
                  <a:cubicBezTo>
                    <a:pt x="3466" y="2178"/>
                    <a:pt x="3914" y="2133"/>
                    <a:pt x="4363" y="2072"/>
                  </a:cubicBezTo>
                  <a:cubicBezTo>
                    <a:pt x="5280" y="1898"/>
                    <a:pt x="5132" y="585"/>
                    <a:pt x="4363" y="337"/>
                  </a:cubicBezTo>
                  <a:cubicBezTo>
                    <a:pt x="3818" y="213"/>
                    <a:pt x="3272" y="114"/>
                    <a:pt x="2727" y="89"/>
                  </a:cubicBezTo>
                  <a:cubicBezTo>
                    <a:pt x="2421" y="33"/>
                    <a:pt x="2107" y="1"/>
                    <a:pt x="17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18"/>
            <p:cNvSpPr/>
            <p:nvPr/>
          </p:nvSpPr>
          <p:spPr>
            <a:xfrm>
              <a:off x="7204860" y="4344306"/>
              <a:ext cx="85486" cy="35451"/>
            </a:xfrm>
            <a:custGeom>
              <a:rect b="b" l="l" r="r" t="t"/>
              <a:pathLst>
                <a:path extrusionOk="0" h="2190" w="5281">
                  <a:moveTo>
                    <a:pt x="1769" y="1"/>
                  </a:moveTo>
                  <a:cubicBezTo>
                    <a:pt x="1524" y="1"/>
                    <a:pt x="1281" y="21"/>
                    <a:pt x="1041" y="64"/>
                  </a:cubicBezTo>
                  <a:cubicBezTo>
                    <a:pt x="0" y="287"/>
                    <a:pt x="149" y="1725"/>
                    <a:pt x="1041" y="2022"/>
                  </a:cubicBezTo>
                  <a:cubicBezTo>
                    <a:pt x="1450" y="2134"/>
                    <a:pt x="1873" y="2190"/>
                    <a:pt x="2289" y="2190"/>
                  </a:cubicBezTo>
                  <a:cubicBezTo>
                    <a:pt x="2428" y="2190"/>
                    <a:pt x="2566" y="2184"/>
                    <a:pt x="2702" y="2171"/>
                  </a:cubicBezTo>
                  <a:cubicBezTo>
                    <a:pt x="2799" y="2175"/>
                    <a:pt x="2896" y="2178"/>
                    <a:pt x="2992" y="2178"/>
                  </a:cubicBezTo>
                  <a:cubicBezTo>
                    <a:pt x="3441" y="2178"/>
                    <a:pt x="3890" y="2133"/>
                    <a:pt x="4338" y="2072"/>
                  </a:cubicBezTo>
                  <a:cubicBezTo>
                    <a:pt x="5281" y="1898"/>
                    <a:pt x="5132" y="585"/>
                    <a:pt x="4338" y="337"/>
                  </a:cubicBezTo>
                  <a:cubicBezTo>
                    <a:pt x="3793" y="213"/>
                    <a:pt x="3248" y="114"/>
                    <a:pt x="2702" y="89"/>
                  </a:cubicBezTo>
                  <a:cubicBezTo>
                    <a:pt x="2396" y="33"/>
                    <a:pt x="2082" y="1"/>
                    <a:pt x="17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18"/>
            <p:cNvSpPr/>
            <p:nvPr/>
          </p:nvSpPr>
          <p:spPr>
            <a:xfrm>
              <a:off x="7061185" y="4341101"/>
              <a:ext cx="85486" cy="35451"/>
            </a:xfrm>
            <a:custGeom>
              <a:rect b="b" l="l" r="r" t="t"/>
              <a:pathLst>
                <a:path extrusionOk="0" h="2190" w="5281">
                  <a:moveTo>
                    <a:pt x="1782" y="1"/>
                  </a:moveTo>
                  <a:cubicBezTo>
                    <a:pt x="1537" y="1"/>
                    <a:pt x="1292" y="20"/>
                    <a:pt x="1042" y="64"/>
                  </a:cubicBezTo>
                  <a:cubicBezTo>
                    <a:pt x="1" y="287"/>
                    <a:pt x="174" y="1725"/>
                    <a:pt x="1042" y="2022"/>
                  </a:cubicBezTo>
                  <a:cubicBezTo>
                    <a:pt x="1451" y="2134"/>
                    <a:pt x="1874" y="2189"/>
                    <a:pt x="2300" y="2189"/>
                  </a:cubicBezTo>
                  <a:cubicBezTo>
                    <a:pt x="2442" y="2189"/>
                    <a:pt x="2585" y="2183"/>
                    <a:pt x="2727" y="2171"/>
                  </a:cubicBezTo>
                  <a:cubicBezTo>
                    <a:pt x="3273" y="2171"/>
                    <a:pt x="3818" y="2146"/>
                    <a:pt x="4364" y="2072"/>
                  </a:cubicBezTo>
                  <a:cubicBezTo>
                    <a:pt x="5281" y="1898"/>
                    <a:pt x="5132" y="584"/>
                    <a:pt x="4364" y="336"/>
                  </a:cubicBezTo>
                  <a:cubicBezTo>
                    <a:pt x="3818" y="212"/>
                    <a:pt x="3273" y="113"/>
                    <a:pt x="2727" y="88"/>
                  </a:cubicBezTo>
                  <a:cubicBezTo>
                    <a:pt x="2407" y="33"/>
                    <a:pt x="2095" y="1"/>
                    <a:pt x="17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18"/>
            <p:cNvSpPr/>
            <p:nvPr/>
          </p:nvSpPr>
          <p:spPr>
            <a:xfrm>
              <a:off x="7041516" y="4458453"/>
              <a:ext cx="85502" cy="35289"/>
            </a:xfrm>
            <a:custGeom>
              <a:rect b="b" l="l" r="r" t="t"/>
              <a:pathLst>
                <a:path extrusionOk="0" h="2180" w="5282">
                  <a:moveTo>
                    <a:pt x="1837" y="0"/>
                  </a:moveTo>
                  <a:cubicBezTo>
                    <a:pt x="1578" y="0"/>
                    <a:pt x="1320" y="19"/>
                    <a:pt x="1067" y="53"/>
                  </a:cubicBezTo>
                  <a:cubicBezTo>
                    <a:pt x="1" y="301"/>
                    <a:pt x="174" y="1714"/>
                    <a:pt x="1067" y="2036"/>
                  </a:cubicBezTo>
                  <a:cubicBezTo>
                    <a:pt x="1471" y="2128"/>
                    <a:pt x="1876" y="2179"/>
                    <a:pt x="2290" y="2179"/>
                  </a:cubicBezTo>
                  <a:cubicBezTo>
                    <a:pt x="2435" y="2179"/>
                    <a:pt x="2580" y="2173"/>
                    <a:pt x="2728" y="2160"/>
                  </a:cubicBezTo>
                  <a:cubicBezTo>
                    <a:pt x="2864" y="2167"/>
                    <a:pt x="3000" y="2170"/>
                    <a:pt x="3137" y="2170"/>
                  </a:cubicBezTo>
                  <a:cubicBezTo>
                    <a:pt x="3546" y="2170"/>
                    <a:pt x="3955" y="2142"/>
                    <a:pt x="4364" y="2086"/>
                  </a:cubicBezTo>
                  <a:cubicBezTo>
                    <a:pt x="5281" y="1912"/>
                    <a:pt x="5157" y="599"/>
                    <a:pt x="4364" y="351"/>
                  </a:cubicBezTo>
                  <a:cubicBezTo>
                    <a:pt x="3819" y="202"/>
                    <a:pt x="3273" y="128"/>
                    <a:pt x="2728" y="78"/>
                  </a:cubicBezTo>
                  <a:cubicBezTo>
                    <a:pt x="2436" y="25"/>
                    <a:pt x="2136" y="0"/>
                    <a:pt x="18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18"/>
            <p:cNvSpPr/>
            <p:nvPr/>
          </p:nvSpPr>
          <p:spPr>
            <a:xfrm>
              <a:off x="7204860" y="4478106"/>
              <a:ext cx="85486" cy="35305"/>
            </a:xfrm>
            <a:custGeom>
              <a:rect b="b" l="l" r="r" t="t"/>
              <a:pathLst>
                <a:path extrusionOk="0" h="2181" w="5281">
                  <a:moveTo>
                    <a:pt x="1812" y="1"/>
                  </a:moveTo>
                  <a:cubicBezTo>
                    <a:pt x="1553" y="1"/>
                    <a:pt x="1295" y="19"/>
                    <a:pt x="1041" y="54"/>
                  </a:cubicBezTo>
                  <a:cubicBezTo>
                    <a:pt x="0" y="277"/>
                    <a:pt x="149" y="1715"/>
                    <a:pt x="1041" y="2037"/>
                  </a:cubicBezTo>
                  <a:cubicBezTo>
                    <a:pt x="1446" y="2129"/>
                    <a:pt x="1864" y="2180"/>
                    <a:pt x="2276" y="2180"/>
                  </a:cubicBezTo>
                  <a:cubicBezTo>
                    <a:pt x="2419" y="2180"/>
                    <a:pt x="2561" y="2174"/>
                    <a:pt x="2702" y="2161"/>
                  </a:cubicBezTo>
                  <a:cubicBezTo>
                    <a:pt x="2831" y="2167"/>
                    <a:pt x="2960" y="2170"/>
                    <a:pt x="3089" y="2170"/>
                  </a:cubicBezTo>
                  <a:cubicBezTo>
                    <a:pt x="3505" y="2170"/>
                    <a:pt x="3922" y="2138"/>
                    <a:pt x="4338" y="2062"/>
                  </a:cubicBezTo>
                  <a:cubicBezTo>
                    <a:pt x="5281" y="1888"/>
                    <a:pt x="5132" y="599"/>
                    <a:pt x="4338" y="351"/>
                  </a:cubicBezTo>
                  <a:cubicBezTo>
                    <a:pt x="3793" y="203"/>
                    <a:pt x="3248" y="128"/>
                    <a:pt x="2702" y="79"/>
                  </a:cubicBezTo>
                  <a:cubicBezTo>
                    <a:pt x="2410" y="26"/>
                    <a:pt x="2111" y="1"/>
                    <a:pt x="18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18"/>
            <p:cNvSpPr/>
            <p:nvPr/>
          </p:nvSpPr>
          <p:spPr>
            <a:xfrm>
              <a:off x="7489393" y="4473136"/>
              <a:ext cx="85486" cy="35451"/>
            </a:xfrm>
            <a:custGeom>
              <a:rect b="b" l="l" r="r" t="t"/>
              <a:pathLst>
                <a:path extrusionOk="0" h="2190" w="5281">
                  <a:moveTo>
                    <a:pt x="1794" y="0"/>
                  </a:moveTo>
                  <a:cubicBezTo>
                    <a:pt x="1549" y="0"/>
                    <a:pt x="1305" y="20"/>
                    <a:pt x="1066" y="63"/>
                  </a:cubicBezTo>
                  <a:cubicBezTo>
                    <a:pt x="0" y="287"/>
                    <a:pt x="174" y="1724"/>
                    <a:pt x="1066" y="2022"/>
                  </a:cubicBezTo>
                  <a:cubicBezTo>
                    <a:pt x="1457" y="2133"/>
                    <a:pt x="1875" y="2189"/>
                    <a:pt x="2300" y="2189"/>
                  </a:cubicBezTo>
                  <a:cubicBezTo>
                    <a:pt x="2442" y="2189"/>
                    <a:pt x="2584" y="2183"/>
                    <a:pt x="2727" y="2171"/>
                  </a:cubicBezTo>
                  <a:cubicBezTo>
                    <a:pt x="3272" y="2171"/>
                    <a:pt x="3818" y="2146"/>
                    <a:pt x="4363" y="2071"/>
                  </a:cubicBezTo>
                  <a:cubicBezTo>
                    <a:pt x="5280" y="1898"/>
                    <a:pt x="5132" y="584"/>
                    <a:pt x="4363" y="336"/>
                  </a:cubicBezTo>
                  <a:cubicBezTo>
                    <a:pt x="3818" y="212"/>
                    <a:pt x="3272" y="113"/>
                    <a:pt x="2727" y="88"/>
                  </a:cubicBezTo>
                  <a:cubicBezTo>
                    <a:pt x="2421" y="33"/>
                    <a:pt x="2107" y="0"/>
                    <a:pt x="17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6">
  <p:cSld name="CUSTOM_5">
    <p:spTree>
      <p:nvGrpSpPr>
        <p:cNvPr id="369" name="Shape 369"/>
        <p:cNvGrpSpPr/>
        <p:nvPr/>
      </p:nvGrpSpPr>
      <p:grpSpPr>
        <a:xfrm>
          <a:off x="0" y="0"/>
          <a:ext cx="0" cy="0"/>
          <a:chOff x="0" y="0"/>
          <a:chExt cx="0" cy="0"/>
        </a:xfrm>
      </p:grpSpPr>
      <p:sp>
        <p:nvSpPr>
          <p:cNvPr id="370" name="Google Shape;370;p19"/>
          <p:cNvSpPr txBox="1"/>
          <p:nvPr>
            <p:ph type="title"/>
          </p:nvPr>
        </p:nvSpPr>
        <p:spPr>
          <a:xfrm>
            <a:off x="723900" y="445025"/>
            <a:ext cx="8108400" cy="564600"/>
          </a:xfrm>
          <a:prstGeom prst="rect">
            <a:avLst/>
          </a:prstGeom>
        </p:spPr>
        <p:txBody>
          <a:bodyPr anchorCtr="0" anchor="t" bIns="91425" lIns="91425" spcFirstLastPara="1" rIns="91425" wrap="square" tIns="91425">
            <a:noAutofit/>
          </a:bodyPr>
          <a:lstStyle>
            <a:lvl1pPr lvl="0">
              <a:spcBef>
                <a:spcPts val="0"/>
              </a:spcBef>
              <a:spcAft>
                <a:spcPts val="0"/>
              </a:spcAft>
              <a:buSzPts val="2800"/>
              <a:buNone/>
              <a:defRPr>
                <a:solidFill>
                  <a:srgbClr val="A64D79"/>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grpSp>
        <p:nvGrpSpPr>
          <p:cNvPr id="371" name="Google Shape;371;p19"/>
          <p:cNvGrpSpPr/>
          <p:nvPr/>
        </p:nvGrpSpPr>
        <p:grpSpPr>
          <a:xfrm>
            <a:off x="7908791" y="3438826"/>
            <a:ext cx="1546247" cy="1940449"/>
            <a:chOff x="3722300" y="2255100"/>
            <a:chExt cx="2373000" cy="2977975"/>
          </a:xfrm>
        </p:grpSpPr>
        <p:sp>
          <p:nvSpPr>
            <p:cNvPr id="372" name="Google Shape;372;p19"/>
            <p:cNvSpPr/>
            <p:nvPr/>
          </p:nvSpPr>
          <p:spPr>
            <a:xfrm>
              <a:off x="3722300" y="2255100"/>
              <a:ext cx="2373000" cy="2682475"/>
            </a:xfrm>
            <a:custGeom>
              <a:rect b="b" l="l" r="r" t="t"/>
              <a:pathLst>
                <a:path extrusionOk="0" h="107299" w="94920">
                  <a:moveTo>
                    <a:pt x="74766" y="1"/>
                  </a:moveTo>
                  <a:lnTo>
                    <a:pt x="74766" y="1"/>
                  </a:lnTo>
                  <a:cubicBezTo>
                    <a:pt x="74939" y="819"/>
                    <a:pt x="69015" y="2256"/>
                    <a:pt x="67230" y="3570"/>
                  </a:cubicBezTo>
                  <a:cubicBezTo>
                    <a:pt x="61429" y="7710"/>
                    <a:pt x="57240" y="13709"/>
                    <a:pt x="55306" y="20551"/>
                  </a:cubicBezTo>
                  <a:cubicBezTo>
                    <a:pt x="52951" y="29153"/>
                    <a:pt x="52158" y="36367"/>
                    <a:pt x="46283" y="43581"/>
                  </a:cubicBezTo>
                  <a:cubicBezTo>
                    <a:pt x="42267" y="48539"/>
                    <a:pt x="38623" y="51042"/>
                    <a:pt x="32599" y="52852"/>
                  </a:cubicBezTo>
                  <a:cubicBezTo>
                    <a:pt x="21146" y="56273"/>
                    <a:pt x="14106" y="61454"/>
                    <a:pt x="8677" y="72312"/>
                  </a:cubicBezTo>
                  <a:cubicBezTo>
                    <a:pt x="5578" y="78534"/>
                    <a:pt x="4884" y="84855"/>
                    <a:pt x="3570" y="91573"/>
                  </a:cubicBezTo>
                  <a:cubicBezTo>
                    <a:pt x="2653" y="96259"/>
                    <a:pt x="0" y="102431"/>
                    <a:pt x="794" y="107116"/>
                  </a:cubicBezTo>
                  <a:cubicBezTo>
                    <a:pt x="3912" y="107243"/>
                    <a:pt x="7033" y="107298"/>
                    <a:pt x="10155" y="107298"/>
                  </a:cubicBezTo>
                  <a:cubicBezTo>
                    <a:pt x="29590" y="107298"/>
                    <a:pt x="49076" y="105176"/>
                    <a:pt x="68469" y="105133"/>
                  </a:cubicBezTo>
                  <a:cubicBezTo>
                    <a:pt x="72956" y="105133"/>
                    <a:pt x="77393" y="105133"/>
                    <a:pt x="81856" y="105530"/>
                  </a:cubicBezTo>
                  <a:cubicBezTo>
                    <a:pt x="83283" y="105658"/>
                    <a:pt x="85475" y="106132"/>
                    <a:pt x="87495" y="106132"/>
                  </a:cubicBezTo>
                  <a:cubicBezTo>
                    <a:pt x="88982" y="106132"/>
                    <a:pt x="90375" y="105875"/>
                    <a:pt x="91300" y="105034"/>
                  </a:cubicBezTo>
                  <a:cubicBezTo>
                    <a:pt x="94920" y="101712"/>
                    <a:pt x="90805" y="91871"/>
                    <a:pt x="90160" y="88301"/>
                  </a:cubicBezTo>
                  <a:cubicBezTo>
                    <a:pt x="87260" y="71940"/>
                    <a:pt x="87185" y="55207"/>
                    <a:pt x="84235" y="38871"/>
                  </a:cubicBezTo>
                  <a:cubicBezTo>
                    <a:pt x="82872" y="31260"/>
                    <a:pt x="80988" y="23799"/>
                    <a:pt x="79699" y="16139"/>
                  </a:cubicBezTo>
                  <a:cubicBezTo>
                    <a:pt x="79352" y="14056"/>
                    <a:pt x="77046" y="2033"/>
                    <a:pt x="74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19"/>
            <p:cNvSpPr/>
            <p:nvPr/>
          </p:nvSpPr>
          <p:spPr>
            <a:xfrm>
              <a:off x="3829025" y="2744200"/>
              <a:ext cx="1757625" cy="2469425"/>
            </a:xfrm>
            <a:custGeom>
              <a:rect b="b" l="l" r="r" t="t"/>
              <a:pathLst>
                <a:path extrusionOk="0" h="98777" w="70305">
                  <a:moveTo>
                    <a:pt x="69206" y="0"/>
                  </a:moveTo>
                  <a:cubicBezTo>
                    <a:pt x="68932" y="0"/>
                    <a:pt x="68665" y="123"/>
                    <a:pt x="68514" y="417"/>
                  </a:cubicBezTo>
                  <a:cubicBezTo>
                    <a:pt x="65117" y="7358"/>
                    <a:pt x="62167" y="14497"/>
                    <a:pt x="57854" y="20992"/>
                  </a:cubicBezTo>
                  <a:cubicBezTo>
                    <a:pt x="55747" y="24190"/>
                    <a:pt x="53293" y="27140"/>
                    <a:pt x="50566" y="29817"/>
                  </a:cubicBezTo>
                  <a:cubicBezTo>
                    <a:pt x="47616" y="32594"/>
                    <a:pt x="44319" y="34949"/>
                    <a:pt x="40749" y="36858"/>
                  </a:cubicBezTo>
                  <a:cubicBezTo>
                    <a:pt x="37080" y="38841"/>
                    <a:pt x="33312" y="40527"/>
                    <a:pt x="29668" y="42559"/>
                  </a:cubicBezTo>
                  <a:cubicBezTo>
                    <a:pt x="26173" y="44493"/>
                    <a:pt x="22950" y="46848"/>
                    <a:pt x="20099" y="49624"/>
                  </a:cubicBezTo>
                  <a:cubicBezTo>
                    <a:pt x="14596" y="54979"/>
                    <a:pt x="10481" y="61697"/>
                    <a:pt x="7581" y="68787"/>
                  </a:cubicBezTo>
                  <a:cubicBezTo>
                    <a:pt x="5697" y="73422"/>
                    <a:pt x="4185" y="78207"/>
                    <a:pt x="3044" y="83090"/>
                  </a:cubicBezTo>
                  <a:cubicBezTo>
                    <a:pt x="1854" y="88147"/>
                    <a:pt x="1061" y="93254"/>
                    <a:pt x="45" y="98361"/>
                  </a:cubicBezTo>
                  <a:cubicBezTo>
                    <a:pt x="0" y="98613"/>
                    <a:pt x="213" y="98777"/>
                    <a:pt x="408" y="98777"/>
                  </a:cubicBezTo>
                  <a:cubicBezTo>
                    <a:pt x="538" y="98777"/>
                    <a:pt x="659" y="98703"/>
                    <a:pt x="689" y="98534"/>
                  </a:cubicBezTo>
                  <a:cubicBezTo>
                    <a:pt x="1631" y="94072"/>
                    <a:pt x="2697" y="89684"/>
                    <a:pt x="3862" y="85272"/>
                  </a:cubicBezTo>
                  <a:cubicBezTo>
                    <a:pt x="4978" y="80859"/>
                    <a:pt x="6316" y="76546"/>
                    <a:pt x="7903" y="72282"/>
                  </a:cubicBezTo>
                  <a:cubicBezTo>
                    <a:pt x="10729" y="64919"/>
                    <a:pt x="14571" y="57830"/>
                    <a:pt x="20025" y="52078"/>
                  </a:cubicBezTo>
                  <a:cubicBezTo>
                    <a:pt x="22802" y="49178"/>
                    <a:pt x="25975" y="46674"/>
                    <a:pt x="29470" y="44642"/>
                  </a:cubicBezTo>
                  <a:cubicBezTo>
                    <a:pt x="33114" y="42510"/>
                    <a:pt x="36956" y="40799"/>
                    <a:pt x="40700" y="38841"/>
                  </a:cubicBezTo>
                  <a:cubicBezTo>
                    <a:pt x="44195" y="36982"/>
                    <a:pt x="47542" y="34874"/>
                    <a:pt x="50541" y="32247"/>
                  </a:cubicBezTo>
                  <a:cubicBezTo>
                    <a:pt x="53318" y="29718"/>
                    <a:pt x="55846" y="26917"/>
                    <a:pt x="58028" y="23843"/>
                  </a:cubicBezTo>
                  <a:cubicBezTo>
                    <a:pt x="60482" y="20348"/>
                    <a:pt x="62688" y="16654"/>
                    <a:pt x="64622" y="12837"/>
                  </a:cubicBezTo>
                  <a:cubicBezTo>
                    <a:pt x="66580" y="8994"/>
                    <a:pt x="68464" y="5053"/>
                    <a:pt x="70075" y="1061"/>
                  </a:cubicBezTo>
                  <a:cubicBezTo>
                    <a:pt x="70305" y="471"/>
                    <a:pt x="69743" y="0"/>
                    <a:pt x="692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19"/>
            <p:cNvSpPr/>
            <p:nvPr/>
          </p:nvSpPr>
          <p:spPr>
            <a:xfrm>
              <a:off x="4130475" y="2949575"/>
              <a:ext cx="1715525" cy="2283500"/>
            </a:xfrm>
            <a:custGeom>
              <a:rect b="b" l="l" r="r" t="t"/>
              <a:pathLst>
                <a:path extrusionOk="0" h="91340" w="68621">
                  <a:moveTo>
                    <a:pt x="67696" y="1"/>
                  </a:moveTo>
                  <a:cubicBezTo>
                    <a:pt x="67366" y="1"/>
                    <a:pt x="67041" y="172"/>
                    <a:pt x="66917" y="556"/>
                  </a:cubicBezTo>
                  <a:cubicBezTo>
                    <a:pt x="66347" y="2341"/>
                    <a:pt x="65950" y="4175"/>
                    <a:pt x="65355" y="5960"/>
                  </a:cubicBezTo>
                  <a:cubicBezTo>
                    <a:pt x="63620" y="11340"/>
                    <a:pt x="60893" y="16372"/>
                    <a:pt x="57348" y="20784"/>
                  </a:cubicBezTo>
                  <a:cubicBezTo>
                    <a:pt x="52440" y="26957"/>
                    <a:pt x="45945" y="31221"/>
                    <a:pt x="39351" y="35385"/>
                  </a:cubicBezTo>
                  <a:cubicBezTo>
                    <a:pt x="32881" y="39451"/>
                    <a:pt x="26683" y="43690"/>
                    <a:pt x="21577" y="49416"/>
                  </a:cubicBezTo>
                  <a:cubicBezTo>
                    <a:pt x="16718" y="54895"/>
                    <a:pt x="12826" y="61092"/>
                    <a:pt x="9578" y="67612"/>
                  </a:cubicBezTo>
                  <a:cubicBezTo>
                    <a:pt x="7719" y="71330"/>
                    <a:pt x="6034" y="75148"/>
                    <a:pt x="4497" y="79015"/>
                  </a:cubicBezTo>
                  <a:cubicBezTo>
                    <a:pt x="2960" y="82882"/>
                    <a:pt x="1621" y="86898"/>
                    <a:pt x="109" y="90815"/>
                  </a:cubicBezTo>
                  <a:cubicBezTo>
                    <a:pt x="0" y="91126"/>
                    <a:pt x="261" y="91339"/>
                    <a:pt x="514" y="91339"/>
                  </a:cubicBezTo>
                  <a:cubicBezTo>
                    <a:pt x="665" y="91339"/>
                    <a:pt x="813" y="91263"/>
                    <a:pt x="877" y="91088"/>
                  </a:cubicBezTo>
                  <a:cubicBezTo>
                    <a:pt x="3579" y="84097"/>
                    <a:pt x="6604" y="77181"/>
                    <a:pt x="9950" y="70463"/>
                  </a:cubicBezTo>
                  <a:cubicBezTo>
                    <a:pt x="13223" y="63918"/>
                    <a:pt x="17040" y="57547"/>
                    <a:pt x="21800" y="51970"/>
                  </a:cubicBezTo>
                  <a:cubicBezTo>
                    <a:pt x="26857" y="46020"/>
                    <a:pt x="33079" y="41632"/>
                    <a:pt x="39648" y="37493"/>
                  </a:cubicBezTo>
                  <a:cubicBezTo>
                    <a:pt x="46143" y="33402"/>
                    <a:pt x="52638" y="29287"/>
                    <a:pt x="57720" y="23412"/>
                  </a:cubicBezTo>
                  <a:cubicBezTo>
                    <a:pt x="60447" y="20264"/>
                    <a:pt x="62777" y="16768"/>
                    <a:pt x="64611" y="13025"/>
                  </a:cubicBezTo>
                  <a:cubicBezTo>
                    <a:pt x="66446" y="9307"/>
                    <a:pt x="68231" y="5043"/>
                    <a:pt x="68578" y="878"/>
                  </a:cubicBezTo>
                  <a:cubicBezTo>
                    <a:pt x="68621" y="331"/>
                    <a:pt x="68153" y="1"/>
                    <a:pt x="676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5" name="Google Shape;375;p19"/>
          <p:cNvGrpSpPr/>
          <p:nvPr/>
        </p:nvGrpSpPr>
        <p:grpSpPr>
          <a:xfrm>
            <a:off x="-185523" y="-254283"/>
            <a:ext cx="1314531" cy="1356321"/>
            <a:chOff x="239950" y="1512100"/>
            <a:chExt cx="1886525" cy="1946500"/>
          </a:xfrm>
        </p:grpSpPr>
        <p:sp>
          <p:nvSpPr>
            <p:cNvPr id="376" name="Google Shape;376;p19"/>
            <p:cNvSpPr/>
            <p:nvPr/>
          </p:nvSpPr>
          <p:spPr>
            <a:xfrm>
              <a:off x="343475" y="1573875"/>
              <a:ext cx="1783000" cy="1884725"/>
            </a:xfrm>
            <a:custGeom>
              <a:rect b="b" l="l" r="r" t="t"/>
              <a:pathLst>
                <a:path extrusionOk="0" h="75389" w="71320">
                  <a:moveTo>
                    <a:pt x="6968" y="1"/>
                  </a:moveTo>
                  <a:cubicBezTo>
                    <a:pt x="5836" y="1"/>
                    <a:pt x="5722" y="549"/>
                    <a:pt x="5033" y="2980"/>
                  </a:cubicBezTo>
                  <a:cubicBezTo>
                    <a:pt x="199" y="20036"/>
                    <a:pt x="0" y="36868"/>
                    <a:pt x="1240" y="54295"/>
                  </a:cubicBezTo>
                  <a:cubicBezTo>
                    <a:pt x="1537" y="58435"/>
                    <a:pt x="2851" y="62252"/>
                    <a:pt x="3248" y="66343"/>
                  </a:cubicBezTo>
                  <a:cubicBezTo>
                    <a:pt x="3446" y="68128"/>
                    <a:pt x="2950" y="71449"/>
                    <a:pt x="2925" y="73705"/>
                  </a:cubicBezTo>
                  <a:cubicBezTo>
                    <a:pt x="5787" y="74764"/>
                    <a:pt x="8813" y="75388"/>
                    <a:pt x="11830" y="75388"/>
                  </a:cubicBezTo>
                  <a:cubicBezTo>
                    <a:pt x="15452" y="75388"/>
                    <a:pt x="19061" y="74490"/>
                    <a:pt x="22360" y="72367"/>
                  </a:cubicBezTo>
                  <a:cubicBezTo>
                    <a:pt x="29698" y="67632"/>
                    <a:pt x="31037" y="58360"/>
                    <a:pt x="37581" y="52981"/>
                  </a:cubicBezTo>
                  <a:cubicBezTo>
                    <a:pt x="44869" y="47032"/>
                    <a:pt x="54166" y="45718"/>
                    <a:pt x="61032" y="38851"/>
                  </a:cubicBezTo>
                  <a:cubicBezTo>
                    <a:pt x="69337" y="30547"/>
                    <a:pt x="71320" y="15053"/>
                    <a:pt x="68444" y="3972"/>
                  </a:cubicBezTo>
                  <a:cubicBezTo>
                    <a:pt x="63462" y="3675"/>
                    <a:pt x="58603" y="2733"/>
                    <a:pt x="53620" y="1989"/>
                  </a:cubicBezTo>
                  <a:cubicBezTo>
                    <a:pt x="52310" y="1791"/>
                    <a:pt x="51054" y="1711"/>
                    <a:pt x="49825" y="1711"/>
                  </a:cubicBezTo>
                  <a:cubicBezTo>
                    <a:pt x="46587" y="1711"/>
                    <a:pt x="43530" y="2263"/>
                    <a:pt x="40135" y="2658"/>
                  </a:cubicBezTo>
                  <a:cubicBezTo>
                    <a:pt x="39420" y="2740"/>
                    <a:pt x="38731" y="2776"/>
                    <a:pt x="38060" y="2776"/>
                  </a:cubicBezTo>
                  <a:cubicBezTo>
                    <a:pt x="34663" y="2776"/>
                    <a:pt x="31734" y="1854"/>
                    <a:pt x="28236" y="1295"/>
                  </a:cubicBezTo>
                  <a:cubicBezTo>
                    <a:pt x="22063" y="303"/>
                    <a:pt x="15395" y="799"/>
                    <a:pt x="9172" y="204"/>
                  </a:cubicBezTo>
                  <a:cubicBezTo>
                    <a:pt x="8154" y="106"/>
                    <a:pt x="7463" y="1"/>
                    <a:pt x="6968" y="1"/>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19"/>
            <p:cNvSpPr/>
            <p:nvPr/>
          </p:nvSpPr>
          <p:spPr>
            <a:xfrm>
              <a:off x="290600" y="1538825"/>
              <a:ext cx="1632000" cy="1796675"/>
            </a:xfrm>
            <a:custGeom>
              <a:rect b="b" l="l" r="r" t="t"/>
              <a:pathLst>
                <a:path extrusionOk="0" h="71867" w="65280">
                  <a:moveTo>
                    <a:pt x="63872" y="1"/>
                  </a:moveTo>
                  <a:cubicBezTo>
                    <a:pt x="63587" y="1"/>
                    <a:pt x="63308" y="181"/>
                    <a:pt x="63321" y="540"/>
                  </a:cubicBezTo>
                  <a:cubicBezTo>
                    <a:pt x="63693" y="8671"/>
                    <a:pt x="64089" y="17050"/>
                    <a:pt x="61610" y="24933"/>
                  </a:cubicBezTo>
                  <a:cubicBezTo>
                    <a:pt x="60619" y="28181"/>
                    <a:pt x="59057" y="31254"/>
                    <a:pt x="57024" y="34006"/>
                  </a:cubicBezTo>
                  <a:cubicBezTo>
                    <a:pt x="54868" y="36807"/>
                    <a:pt x="52066" y="39088"/>
                    <a:pt x="48893" y="40625"/>
                  </a:cubicBezTo>
                  <a:cubicBezTo>
                    <a:pt x="45795" y="42187"/>
                    <a:pt x="42498" y="43277"/>
                    <a:pt x="39399" y="44839"/>
                  </a:cubicBezTo>
                  <a:cubicBezTo>
                    <a:pt x="36523" y="46227"/>
                    <a:pt x="33995" y="48260"/>
                    <a:pt x="32012" y="50739"/>
                  </a:cubicBezTo>
                  <a:cubicBezTo>
                    <a:pt x="28367" y="55325"/>
                    <a:pt x="26359" y="61076"/>
                    <a:pt x="22492" y="65489"/>
                  </a:cubicBezTo>
                  <a:cubicBezTo>
                    <a:pt x="20088" y="68241"/>
                    <a:pt x="16989" y="70075"/>
                    <a:pt x="13370" y="70596"/>
                  </a:cubicBezTo>
                  <a:cubicBezTo>
                    <a:pt x="12557" y="70712"/>
                    <a:pt x="11739" y="70766"/>
                    <a:pt x="10922" y="70766"/>
                  </a:cubicBezTo>
                  <a:cubicBezTo>
                    <a:pt x="7551" y="70766"/>
                    <a:pt x="4181" y="69835"/>
                    <a:pt x="1148" y="68439"/>
                  </a:cubicBezTo>
                  <a:cubicBezTo>
                    <a:pt x="1060" y="68395"/>
                    <a:pt x="973" y="68375"/>
                    <a:pt x="889" y="68375"/>
                  </a:cubicBezTo>
                  <a:cubicBezTo>
                    <a:pt x="365" y="68375"/>
                    <a:pt x="1" y="69149"/>
                    <a:pt x="578" y="69406"/>
                  </a:cubicBezTo>
                  <a:cubicBezTo>
                    <a:pt x="3795" y="70908"/>
                    <a:pt x="7411" y="71866"/>
                    <a:pt x="10955" y="71866"/>
                  </a:cubicBezTo>
                  <a:cubicBezTo>
                    <a:pt x="14430" y="71866"/>
                    <a:pt x="17836" y="70945"/>
                    <a:pt x="20732" y="68712"/>
                  </a:cubicBezTo>
                  <a:cubicBezTo>
                    <a:pt x="25566" y="64968"/>
                    <a:pt x="27847" y="58994"/>
                    <a:pt x="31070" y="54011"/>
                  </a:cubicBezTo>
                  <a:cubicBezTo>
                    <a:pt x="32830" y="51260"/>
                    <a:pt x="34937" y="48805"/>
                    <a:pt x="37738" y="47070"/>
                  </a:cubicBezTo>
                  <a:cubicBezTo>
                    <a:pt x="40812" y="45137"/>
                    <a:pt x="44282" y="43971"/>
                    <a:pt x="47579" y="42484"/>
                  </a:cubicBezTo>
                  <a:cubicBezTo>
                    <a:pt x="50852" y="41022"/>
                    <a:pt x="53851" y="39212"/>
                    <a:pt x="56305" y="36584"/>
                  </a:cubicBezTo>
                  <a:cubicBezTo>
                    <a:pt x="58636" y="34031"/>
                    <a:pt x="60470" y="31081"/>
                    <a:pt x="61759" y="27858"/>
                  </a:cubicBezTo>
                  <a:cubicBezTo>
                    <a:pt x="65279" y="19231"/>
                    <a:pt x="64858" y="9687"/>
                    <a:pt x="64461" y="540"/>
                  </a:cubicBezTo>
                  <a:cubicBezTo>
                    <a:pt x="64449" y="181"/>
                    <a:pt x="64157" y="1"/>
                    <a:pt x="638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19"/>
            <p:cNvSpPr/>
            <p:nvPr/>
          </p:nvSpPr>
          <p:spPr>
            <a:xfrm>
              <a:off x="265875" y="1512100"/>
              <a:ext cx="1397050" cy="1576725"/>
            </a:xfrm>
            <a:custGeom>
              <a:rect b="b" l="l" r="r" t="t"/>
              <a:pathLst>
                <a:path extrusionOk="0" h="63069" w="55882">
                  <a:moveTo>
                    <a:pt x="54425" y="1"/>
                  </a:moveTo>
                  <a:cubicBezTo>
                    <a:pt x="54094" y="1"/>
                    <a:pt x="53724" y="282"/>
                    <a:pt x="53799" y="717"/>
                  </a:cubicBezTo>
                  <a:cubicBezTo>
                    <a:pt x="55014" y="8079"/>
                    <a:pt x="54915" y="15615"/>
                    <a:pt x="53452" y="22953"/>
                  </a:cubicBezTo>
                  <a:cubicBezTo>
                    <a:pt x="52807" y="26101"/>
                    <a:pt x="51741" y="29175"/>
                    <a:pt x="49535" y="31555"/>
                  </a:cubicBezTo>
                  <a:cubicBezTo>
                    <a:pt x="47825" y="33414"/>
                    <a:pt x="45643" y="34728"/>
                    <a:pt x="43363" y="35794"/>
                  </a:cubicBezTo>
                  <a:cubicBezTo>
                    <a:pt x="38653" y="37975"/>
                    <a:pt x="33496" y="39190"/>
                    <a:pt x="29059" y="41967"/>
                  </a:cubicBezTo>
                  <a:cubicBezTo>
                    <a:pt x="26555" y="43528"/>
                    <a:pt x="24572" y="45635"/>
                    <a:pt x="22837" y="48015"/>
                  </a:cubicBezTo>
                  <a:cubicBezTo>
                    <a:pt x="20928" y="50618"/>
                    <a:pt x="19341" y="53494"/>
                    <a:pt x="17333" y="56022"/>
                  </a:cubicBezTo>
                  <a:cubicBezTo>
                    <a:pt x="15251" y="58625"/>
                    <a:pt x="12599" y="61079"/>
                    <a:pt x="9227" y="61749"/>
                  </a:cubicBezTo>
                  <a:cubicBezTo>
                    <a:pt x="8617" y="61870"/>
                    <a:pt x="7986" y="61933"/>
                    <a:pt x="7354" y="61933"/>
                  </a:cubicBezTo>
                  <a:cubicBezTo>
                    <a:pt x="5005" y="61933"/>
                    <a:pt x="2637" y="61064"/>
                    <a:pt x="1270" y="59071"/>
                  </a:cubicBezTo>
                  <a:cubicBezTo>
                    <a:pt x="1144" y="58893"/>
                    <a:pt x="969" y="58820"/>
                    <a:pt x="796" y="58820"/>
                  </a:cubicBezTo>
                  <a:cubicBezTo>
                    <a:pt x="392" y="58820"/>
                    <a:pt x="0" y="59225"/>
                    <a:pt x="278" y="59642"/>
                  </a:cubicBezTo>
                  <a:cubicBezTo>
                    <a:pt x="1815" y="61848"/>
                    <a:pt x="4344" y="62963"/>
                    <a:pt x="6971" y="63063"/>
                  </a:cubicBezTo>
                  <a:cubicBezTo>
                    <a:pt x="7089" y="63067"/>
                    <a:pt x="7205" y="63069"/>
                    <a:pt x="7322" y="63069"/>
                  </a:cubicBezTo>
                  <a:cubicBezTo>
                    <a:pt x="10087" y="63069"/>
                    <a:pt x="12639" y="61949"/>
                    <a:pt x="14780" y="60237"/>
                  </a:cubicBezTo>
                  <a:cubicBezTo>
                    <a:pt x="20159" y="55948"/>
                    <a:pt x="22291" y="48932"/>
                    <a:pt x="27497" y="44495"/>
                  </a:cubicBezTo>
                  <a:cubicBezTo>
                    <a:pt x="31736" y="40876"/>
                    <a:pt x="37413" y="39537"/>
                    <a:pt x="42421" y="37430"/>
                  </a:cubicBezTo>
                  <a:cubicBezTo>
                    <a:pt x="44825" y="36414"/>
                    <a:pt x="47155" y="35224"/>
                    <a:pt x="49139" y="33513"/>
                  </a:cubicBezTo>
                  <a:cubicBezTo>
                    <a:pt x="51469" y="31530"/>
                    <a:pt x="52981" y="28902"/>
                    <a:pt x="53873" y="25977"/>
                  </a:cubicBezTo>
                  <a:cubicBezTo>
                    <a:pt x="55088" y="22036"/>
                    <a:pt x="55534" y="17747"/>
                    <a:pt x="55708" y="13632"/>
                  </a:cubicBezTo>
                  <a:cubicBezTo>
                    <a:pt x="55881" y="9219"/>
                    <a:pt x="55609" y="4782"/>
                    <a:pt x="54890" y="394"/>
                  </a:cubicBezTo>
                  <a:cubicBezTo>
                    <a:pt x="54841" y="120"/>
                    <a:pt x="54641" y="1"/>
                    <a:pt x="544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19"/>
            <p:cNvSpPr/>
            <p:nvPr/>
          </p:nvSpPr>
          <p:spPr>
            <a:xfrm>
              <a:off x="239950" y="1529000"/>
              <a:ext cx="1182525" cy="1220250"/>
            </a:xfrm>
            <a:custGeom>
              <a:rect b="b" l="l" r="r" t="t"/>
              <a:pathLst>
                <a:path extrusionOk="0" h="48810" w="47301">
                  <a:moveTo>
                    <a:pt x="46744" y="0"/>
                  </a:moveTo>
                  <a:cubicBezTo>
                    <a:pt x="46464" y="0"/>
                    <a:pt x="46172" y="180"/>
                    <a:pt x="46135" y="536"/>
                  </a:cubicBezTo>
                  <a:cubicBezTo>
                    <a:pt x="45614" y="6436"/>
                    <a:pt x="45193" y="12312"/>
                    <a:pt x="44548" y="18211"/>
                  </a:cubicBezTo>
                  <a:cubicBezTo>
                    <a:pt x="44300" y="20666"/>
                    <a:pt x="43829" y="23219"/>
                    <a:pt x="42342" y="25252"/>
                  </a:cubicBezTo>
                  <a:cubicBezTo>
                    <a:pt x="41078" y="27012"/>
                    <a:pt x="39144" y="28102"/>
                    <a:pt x="37136" y="28871"/>
                  </a:cubicBezTo>
                  <a:cubicBezTo>
                    <a:pt x="33145" y="30383"/>
                    <a:pt x="28757" y="30904"/>
                    <a:pt x="25188" y="33457"/>
                  </a:cubicBezTo>
                  <a:cubicBezTo>
                    <a:pt x="21122" y="36357"/>
                    <a:pt x="18569" y="40795"/>
                    <a:pt x="14900" y="44117"/>
                  </a:cubicBezTo>
                  <a:cubicBezTo>
                    <a:pt x="12892" y="45926"/>
                    <a:pt x="10487" y="47438"/>
                    <a:pt x="7761" y="47662"/>
                  </a:cubicBezTo>
                  <a:cubicBezTo>
                    <a:pt x="7496" y="47684"/>
                    <a:pt x="7228" y="47695"/>
                    <a:pt x="6960" y="47695"/>
                  </a:cubicBezTo>
                  <a:cubicBezTo>
                    <a:pt x="4820" y="47695"/>
                    <a:pt x="2634" y="46973"/>
                    <a:pt x="1290" y="45232"/>
                  </a:cubicBezTo>
                  <a:cubicBezTo>
                    <a:pt x="1160" y="45065"/>
                    <a:pt x="984" y="44996"/>
                    <a:pt x="812" y="44996"/>
                  </a:cubicBezTo>
                  <a:cubicBezTo>
                    <a:pt x="397" y="44996"/>
                    <a:pt x="1" y="45399"/>
                    <a:pt x="299" y="45802"/>
                  </a:cubicBezTo>
                  <a:cubicBezTo>
                    <a:pt x="1921" y="47903"/>
                    <a:pt x="4357" y="48810"/>
                    <a:pt x="6858" y="48810"/>
                  </a:cubicBezTo>
                  <a:cubicBezTo>
                    <a:pt x="8637" y="48810"/>
                    <a:pt x="10448" y="48351"/>
                    <a:pt x="12024" y="47538"/>
                  </a:cubicBezTo>
                  <a:cubicBezTo>
                    <a:pt x="16834" y="45059"/>
                    <a:pt x="19610" y="40200"/>
                    <a:pt x="23353" y="36481"/>
                  </a:cubicBezTo>
                  <a:cubicBezTo>
                    <a:pt x="25163" y="34647"/>
                    <a:pt x="27344" y="33234"/>
                    <a:pt x="29749" y="32342"/>
                  </a:cubicBezTo>
                  <a:cubicBezTo>
                    <a:pt x="31906" y="31573"/>
                    <a:pt x="34137" y="31052"/>
                    <a:pt x="36293" y="30358"/>
                  </a:cubicBezTo>
                  <a:cubicBezTo>
                    <a:pt x="38301" y="29689"/>
                    <a:pt x="40309" y="28821"/>
                    <a:pt x="41896" y="27408"/>
                  </a:cubicBezTo>
                  <a:cubicBezTo>
                    <a:pt x="43730" y="25797"/>
                    <a:pt x="44722" y="23541"/>
                    <a:pt x="45242" y="21211"/>
                  </a:cubicBezTo>
                  <a:cubicBezTo>
                    <a:pt x="45912" y="18038"/>
                    <a:pt x="46011" y="14716"/>
                    <a:pt x="46284" y="11493"/>
                  </a:cubicBezTo>
                  <a:cubicBezTo>
                    <a:pt x="46631" y="7849"/>
                    <a:pt x="46953" y="4205"/>
                    <a:pt x="47275" y="561"/>
                  </a:cubicBezTo>
                  <a:cubicBezTo>
                    <a:pt x="47300" y="186"/>
                    <a:pt x="47029" y="0"/>
                    <a:pt x="467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6">
    <p:spTree>
      <p:nvGrpSpPr>
        <p:cNvPr id="380" name="Shape 380"/>
        <p:cNvGrpSpPr/>
        <p:nvPr/>
      </p:nvGrpSpPr>
      <p:grpSpPr>
        <a:xfrm>
          <a:off x="0" y="0"/>
          <a:ext cx="0" cy="0"/>
          <a:chOff x="0" y="0"/>
          <a:chExt cx="0" cy="0"/>
        </a:xfrm>
      </p:grpSpPr>
      <p:sp>
        <p:nvSpPr>
          <p:cNvPr id="381" name="Google Shape;381;p20"/>
          <p:cNvSpPr txBox="1"/>
          <p:nvPr>
            <p:ph type="title"/>
          </p:nvPr>
        </p:nvSpPr>
        <p:spPr>
          <a:xfrm>
            <a:off x="723900" y="445025"/>
            <a:ext cx="7696200" cy="564600"/>
          </a:xfrm>
          <a:prstGeom prst="rect">
            <a:avLst/>
          </a:prstGeom>
        </p:spPr>
        <p:txBody>
          <a:bodyPr anchorCtr="0" anchor="t" bIns="91425" lIns="91425" spcFirstLastPara="1" rIns="91425" wrap="square" tIns="91425">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382" name="Google Shape;382;p20"/>
          <p:cNvSpPr txBox="1"/>
          <p:nvPr>
            <p:ph idx="2" type="title"/>
          </p:nvPr>
        </p:nvSpPr>
        <p:spPr>
          <a:xfrm>
            <a:off x="1703750" y="1562100"/>
            <a:ext cx="1559400" cy="545400"/>
          </a:xfrm>
          <a:prstGeom prst="rect">
            <a:avLst/>
          </a:prstGeom>
        </p:spPr>
        <p:txBody>
          <a:bodyPr anchorCtr="0" anchor="t" bIns="91425" lIns="91425" spcFirstLastPara="1" rIns="91425" wrap="square" tIns="91425">
            <a:noAutofit/>
          </a:bodyPr>
          <a:lstStyle>
            <a:lvl1pPr lvl="0" algn="ctr">
              <a:spcBef>
                <a:spcPts val="0"/>
              </a:spcBef>
              <a:spcAft>
                <a:spcPts val="0"/>
              </a:spcAft>
              <a:buClr>
                <a:srgbClr val="7EC6CC"/>
              </a:buClr>
              <a:buSzPts val="1800"/>
              <a:buNone/>
              <a:defRPr sz="2400">
                <a:solidFill>
                  <a:srgbClr val="7EC6CC"/>
                </a:solidFill>
              </a:defRPr>
            </a:lvl1pPr>
            <a:lvl2pPr lvl="1">
              <a:spcBef>
                <a:spcPts val="0"/>
              </a:spcBef>
              <a:spcAft>
                <a:spcPts val="0"/>
              </a:spcAft>
              <a:buClr>
                <a:srgbClr val="7EC6CC"/>
              </a:buClr>
              <a:buSzPts val="2800"/>
              <a:buNone/>
              <a:defRPr>
                <a:solidFill>
                  <a:srgbClr val="7EC6CC"/>
                </a:solidFill>
                <a:latin typeface="Arimo"/>
                <a:ea typeface="Arimo"/>
                <a:cs typeface="Arimo"/>
                <a:sym typeface="Arimo"/>
              </a:defRPr>
            </a:lvl2pPr>
            <a:lvl3pPr lvl="2">
              <a:spcBef>
                <a:spcPts val="0"/>
              </a:spcBef>
              <a:spcAft>
                <a:spcPts val="0"/>
              </a:spcAft>
              <a:buClr>
                <a:srgbClr val="7EC6CC"/>
              </a:buClr>
              <a:buSzPts val="2800"/>
              <a:buNone/>
              <a:defRPr>
                <a:solidFill>
                  <a:srgbClr val="7EC6CC"/>
                </a:solidFill>
                <a:latin typeface="Arimo"/>
                <a:ea typeface="Arimo"/>
                <a:cs typeface="Arimo"/>
                <a:sym typeface="Arimo"/>
              </a:defRPr>
            </a:lvl3pPr>
            <a:lvl4pPr lvl="3">
              <a:spcBef>
                <a:spcPts val="0"/>
              </a:spcBef>
              <a:spcAft>
                <a:spcPts val="0"/>
              </a:spcAft>
              <a:buClr>
                <a:srgbClr val="7EC6CC"/>
              </a:buClr>
              <a:buSzPts val="2800"/>
              <a:buNone/>
              <a:defRPr>
                <a:solidFill>
                  <a:srgbClr val="7EC6CC"/>
                </a:solidFill>
                <a:latin typeface="Arimo"/>
                <a:ea typeface="Arimo"/>
                <a:cs typeface="Arimo"/>
                <a:sym typeface="Arimo"/>
              </a:defRPr>
            </a:lvl4pPr>
            <a:lvl5pPr lvl="4">
              <a:spcBef>
                <a:spcPts val="0"/>
              </a:spcBef>
              <a:spcAft>
                <a:spcPts val="0"/>
              </a:spcAft>
              <a:buClr>
                <a:srgbClr val="7EC6CC"/>
              </a:buClr>
              <a:buSzPts val="2800"/>
              <a:buNone/>
              <a:defRPr>
                <a:solidFill>
                  <a:srgbClr val="7EC6CC"/>
                </a:solidFill>
                <a:latin typeface="Arimo"/>
                <a:ea typeface="Arimo"/>
                <a:cs typeface="Arimo"/>
                <a:sym typeface="Arimo"/>
              </a:defRPr>
            </a:lvl5pPr>
            <a:lvl6pPr lvl="5">
              <a:spcBef>
                <a:spcPts val="0"/>
              </a:spcBef>
              <a:spcAft>
                <a:spcPts val="0"/>
              </a:spcAft>
              <a:buClr>
                <a:srgbClr val="7EC6CC"/>
              </a:buClr>
              <a:buSzPts val="2800"/>
              <a:buNone/>
              <a:defRPr>
                <a:solidFill>
                  <a:srgbClr val="7EC6CC"/>
                </a:solidFill>
                <a:latin typeface="Arimo"/>
                <a:ea typeface="Arimo"/>
                <a:cs typeface="Arimo"/>
                <a:sym typeface="Arimo"/>
              </a:defRPr>
            </a:lvl6pPr>
            <a:lvl7pPr lvl="6">
              <a:spcBef>
                <a:spcPts val="0"/>
              </a:spcBef>
              <a:spcAft>
                <a:spcPts val="0"/>
              </a:spcAft>
              <a:buClr>
                <a:srgbClr val="7EC6CC"/>
              </a:buClr>
              <a:buSzPts val="2800"/>
              <a:buNone/>
              <a:defRPr>
                <a:solidFill>
                  <a:srgbClr val="7EC6CC"/>
                </a:solidFill>
                <a:latin typeface="Arimo"/>
                <a:ea typeface="Arimo"/>
                <a:cs typeface="Arimo"/>
                <a:sym typeface="Arimo"/>
              </a:defRPr>
            </a:lvl7pPr>
            <a:lvl8pPr lvl="7">
              <a:spcBef>
                <a:spcPts val="0"/>
              </a:spcBef>
              <a:spcAft>
                <a:spcPts val="0"/>
              </a:spcAft>
              <a:buClr>
                <a:srgbClr val="7EC6CC"/>
              </a:buClr>
              <a:buSzPts val="2800"/>
              <a:buNone/>
              <a:defRPr>
                <a:solidFill>
                  <a:srgbClr val="7EC6CC"/>
                </a:solidFill>
                <a:latin typeface="Arimo"/>
                <a:ea typeface="Arimo"/>
                <a:cs typeface="Arimo"/>
                <a:sym typeface="Arimo"/>
              </a:defRPr>
            </a:lvl8pPr>
            <a:lvl9pPr lvl="8">
              <a:spcBef>
                <a:spcPts val="0"/>
              </a:spcBef>
              <a:spcAft>
                <a:spcPts val="0"/>
              </a:spcAft>
              <a:buClr>
                <a:srgbClr val="7EC6CC"/>
              </a:buClr>
              <a:buSzPts val="2800"/>
              <a:buNone/>
              <a:defRPr>
                <a:solidFill>
                  <a:srgbClr val="7EC6CC"/>
                </a:solidFill>
                <a:latin typeface="Arimo"/>
                <a:ea typeface="Arimo"/>
                <a:cs typeface="Arimo"/>
                <a:sym typeface="Arimo"/>
              </a:defRPr>
            </a:lvl9pPr>
          </a:lstStyle>
          <a:p/>
        </p:txBody>
      </p:sp>
      <p:sp>
        <p:nvSpPr>
          <p:cNvPr id="383" name="Google Shape;383;p20"/>
          <p:cNvSpPr txBox="1"/>
          <p:nvPr>
            <p:ph idx="3" type="title"/>
          </p:nvPr>
        </p:nvSpPr>
        <p:spPr>
          <a:xfrm>
            <a:off x="1703750" y="2565481"/>
            <a:ext cx="1559400" cy="5454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7EC6CC"/>
              </a:buClr>
              <a:buSzPts val="1800"/>
              <a:buNone/>
              <a:defRPr sz="2400">
                <a:solidFill>
                  <a:srgbClr val="7EC6CC"/>
                </a:solidFill>
              </a:defRPr>
            </a:lvl1pPr>
            <a:lvl2pPr lvl="1" rtl="0">
              <a:spcBef>
                <a:spcPts val="0"/>
              </a:spcBef>
              <a:spcAft>
                <a:spcPts val="0"/>
              </a:spcAft>
              <a:buClr>
                <a:srgbClr val="7EC6CC"/>
              </a:buClr>
              <a:buSzPts val="2800"/>
              <a:buNone/>
              <a:defRPr>
                <a:solidFill>
                  <a:srgbClr val="7EC6CC"/>
                </a:solidFill>
                <a:latin typeface="Arimo"/>
                <a:ea typeface="Arimo"/>
                <a:cs typeface="Arimo"/>
                <a:sym typeface="Arimo"/>
              </a:defRPr>
            </a:lvl2pPr>
            <a:lvl3pPr lvl="2" rtl="0">
              <a:spcBef>
                <a:spcPts val="0"/>
              </a:spcBef>
              <a:spcAft>
                <a:spcPts val="0"/>
              </a:spcAft>
              <a:buClr>
                <a:srgbClr val="7EC6CC"/>
              </a:buClr>
              <a:buSzPts val="2800"/>
              <a:buNone/>
              <a:defRPr>
                <a:solidFill>
                  <a:srgbClr val="7EC6CC"/>
                </a:solidFill>
                <a:latin typeface="Arimo"/>
                <a:ea typeface="Arimo"/>
                <a:cs typeface="Arimo"/>
                <a:sym typeface="Arimo"/>
              </a:defRPr>
            </a:lvl3pPr>
            <a:lvl4pPr lvl="3" rtl="0">
              <a:spcBef>
                <a:spcPts val="0"/>
              </a:spcBef>
              <a:spcAft>
                <a:spcPts val="0"/>
              </a:spcAft>
              <a:buClr>
                <a:srgbClr val="7EC6CC"/>
              </a:buClr>
              <a:buSzPts val="2800"/>
              <a:buNone/>
              <a:defRPr>
                <a:solidFill>
                  <a:srgbClr val="7EC6CC"/>
                </a:solidFill>
                <a:latin typeface="Arimo"/>
                <a:ea typeface="Arimo"/>
                <a:cs typeface="Arimo"/>
                <a:sym typeface="Arimo"/>
              </a:defRPr>
            </a:lvl4pPr>
            <a:lvl5pPr lvl="4" rtl="0">
              <a:spcBef>
                <a:spcPts val="0"/>
              </a:spcBef>
              <a:spcAft>
                <a:spcPts val="0"/>
              </a:spcAft>
              <a:buClr>
                <a:srgbClr val="7EC6CC"/>
              </a:buClr>
              <a:buSzPts val="2800"/>
              <a:buNone/>
              <a:defRPr>
                <a:solidFill>
                  <a:srgbClr val="7EC6CC"/>
                </a:solidFill>
                <a:latin typeface="Arimo"/>
                <a:ea typeface="Arimo"/>
                <a:cs typeface="Arimo"/>
                <a:sym typeface="Arimo"/>
              </a:defRPr>
            </a:lvl5pPr>
            <a:lvl6pPr lvl="5" rtl="0">
              <a:spcBef>
                <a:spcPts val="0"/>
              </a:spcBef>
              <a:spcAft>
                <a:spcPts val="0"/>
              </a:spcAft>
              <a:buClr>
                <a:srgbClr val="7EC6CC"/>
              </a:buClr>
              <a:buSzPts val="2800"/>
              <a:buNone/>
              <a:defRPr>
                <a:solidFill>
                  <a:srgbClr val="7EC6CC"/>
                </a:solidFill>
                <a:latin typeface="Arimo"/>
                <a:ea typeface="Arimo"/>
                <a:cs typeface="Arimo"/>
                <a:sym typeface="Arimo"/>
              </a:defRPr>
            </a:lvl6pPr>
            <a:lvl7pPr lvl="6" rtl="0">
              <a:spcBef>
                <a:spcPts val="0"/>
              </a:spcBef>
              <a:spcAft>
                <a:spcPts val="0"/>
              </a:spcAft>
              <a:buClr>
                <a:srgbClr val="7EC6CC"/>
              </a:buClr>
              <a:buSzPts val="2800"/>
              <a:buNone/>
              <a:defRPr>
                <a:solidFill>
                  <a:srgbClr val="7EC6CC"/>
                </a:solidFill>
                <a:latin typeface="Arimo"/>
                <a:ea typeface="Arimo"/>
                <a:cs typeface="Arimo"/>
                <a:sym typeface="Arimo"/>
              </a:defRPr>
            </a:lvl7pPr>
            <a:lvl8pPr lvl="7" rtl="0">
              <a:spcBef>
                <a:spcPts val="0"/>
              </a:spcBef>
              <a:spcAft>
                <a:spcPts val="0"/>
              </a:spcAft>
              <a:buClr>
                <a:srgbClr val="7EC6CC"/>
              </a:buClr>
              <a:buSzPts val="2800"/>
              <a:buNone/>
              <a:defRPr>
                <a:solidFill>
                  <a:srgbClr val="7EC6CC"/>
                </a:solidFill>
                <a:latin typeface="Arimo"/>
                <a:ea typeface="Arimo"/>
                <a:cs typeface="Arimo"/>
                <a:sym typeface="Arimo"/>
              </a:defRPr>
            </a:lvl8pPr>
            <a:lvl9pPr lvl="8" rtl="0">
              <a:spcBef>
                <a:spcPts val="0"/>
              </a:spcBef>
              <a:spcAft>
                <a:spcPts val="0"/>
              </a:spcAft>
              <a:buClr>
                <a:srgbClr val="7EC6CC"/>
              </a:buClr>
              <a:buSzPts val="2800"/>
              <a:buNone/>
              <a:defRPr>
                <a:solidFill>
                  <a:srgbClr val="7EC6CC"/>
                </a:solidFill>
                <a:latin typeface="Arimo"/>
                <a:ea typeface="Arimo"/>
                <a:cs typeface="Arimo"/>
                <a:sym typeface="Arimo"/>
              </a:defRPr>
            </a:lvl9pPr>
          </a:lstStyle>
          <a:p/>
        </p:txBody>
      </p:sp>
      <p:sp>
        <p:nvSpPr>
          <p:cNvPr id="384" name="Google Shape;384;p20"/>
          <p:cNvSpPr txBox="1"/>
          <p:nvPr>
            <p:ph idx="4" type="title"/>
          </p:nvPr>
        </p:nvSpPr>
        <p:spPr>
          <a:xfrm>
            <a:off x="1703750" y="3568862"/>
            <a:ext cx="1559400" cy="5454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7EC6CC"/>
              </a:buClr>
              <a:buSzPts val="1800"/>
              <a:buNone/>
              <a:defRPr sz="2400">
                <a:solidFill>
                  <a:srgbClr val="7EC6CC"/>
                </a:solidFill>
              </a:defRPr>
            </a:lvl1pPr>
            <a:lvl2pPr lvl="1" rtl="0">
              <a:spcBef>
                <a:spcPts val="0"/>
              </a:spcBef>
              <a:spcAft>
                <a:spcPts val="0"/>
              </a:spcAft>
              <a:buClr>
                <a:srgbClr val="7EC6CC"/>
              </a:buClr>
              <a:buSzPts val="2800"/>
              <a:buNone/>
              <a:defRPr>
                <a:solidFill>
                  <a:srgbClr val="7EC6CC"/>
                </a:solidFill>
                <a:latin typeface="Arimo"/>
                <a:ea typeface="Arimo"/>
                <a:cs typeface="Arimo"/>
                <a:sym typeface="Arimo"/>
              </a:defRPr>
            </a:lvl2pPr>
            <a:lvl3pPr lvl="2" rtl="0">
              <a:spcBef>
                <a:spcPts val="0"/>
              </a:spcBef>
              <a:spcAft>
                <a:spcPts val="0"/>
              </a:spcAft>
              <a:buClr>
                <a:srgbClr val="7EC6CC"/>
              </a:buClr>
              <a:buSzPts val="2800"/>
              <a:buNone/>
              <a:defRPr>
                <a:solidFill>
                  <a:srgbClr val="7EC6CC"/>
                </a:solidFill>
                <a:latin typeface="Arimo"/>
                <a:ea typeface="Arimo"/>
                <a:cs typeface="Arimo"/>
                <a:sym typeface="Arimo"/>
              </a:defRPr>
            </a:lvl3pPr>
            <a:lvl4pPr lvl="3" rtl="0">
              <a:spcBef>
                <a:spcPts val="0"/>
              </a:spcBef>
              <a:spcAft>
                <a:spcPts val="0"/>
              </a:spcAft>
              <a:buClr>
                <a:srgbClr val="7EC6CC"/>
              </a:buClr>
              <a:buSzPts val="2800"/>
              <a:buNone/>
              <a:defRPr>
                <a:solidFill>
                  <a:srgbClr val="7EC6CC"/>
                </a:solidFill>
                <a:latin typeface="Arimo"/>
                <a:ea typeface="Arimo"/>
                <a:cs typeface="Arimo"/>
                <a:sym typeface="Arimo"/>
              </a:defRPr>
            </a:lvl4pPr>
            <a:lvl5pPr lvl="4" rtl="0">
              <a:spcBef>
                <a:spcPts val="0"/>
              </a:spcBef>
              <a:spcAft>
                <a:spcPts val="0"/>
              </a:spcAft>
              <a:buClr>
                <a:srgbClr val="7EC6CC"/>
              </a:buClr>
              <a:buSzPts val="2800"/>
              <a:buNone/>
              <a:defRPr>
                <a:solidFill>
                  <a:srgbClr val="7EC6CC"/>
                </a:solidFill>
                <a:latin typeface="Arimo"/>
                <a:ea typeface="Arimo"/>
                <a:cs typeface="Arimo"/>
                <a:sym typeface="Arimo"/>
              </a:defRPr>
            </a:lvl5pPr>
            <a:lvl6pPr lvl="5" rtl="0">
              <a:spcBef>
                <a:spcPts val="0"/>
              </a:spcBef>
              <a:spcAft>
                <a:spcPts val="0"/>
              </a:spcAft>
              <a:buClr>
                <a:srgbClr val="7EC6CC"/>
              </a:buClr>
              <a:buSzPts val="2800"/>
              <a:buNone/>
              <a:defRPr>
                <a:solidFill>
                  <a:srgbClr val="7EC6CC"/>
                </a:solidFill>
                <a:latin typeface="Arimo"/>
                <a:ea typeface="Arimo"/>
                <a:cs typeface="Arimo"/>
                <a:sym typeface="Arimo"/>
              </a:defRPr>
            </a:lvl6pPr>
            <a:lvl7pPr lvl="6" rtl="0">
              <a:spcBef>
                <a:spcPts val="0"/>
              </a:spcBef>
              <a:spcAft>
                <a:spcPts val="0"/>
              </a:spcAft>
              <a:buClr>
                <a:srgbClr val="7EC6CC"/>
              </a:buClr>
              <a:buSzPts val="2800"/>
              <a:buNone/>
              <a:defRPr>
                <a:solidFill>
                  <a:srgbClr val="7EC6CC"/>
                </a:solidFill>
                <a:latin typeface="Arimo"/>
                <a:ea typeface="Arimo"/>
                <a:cs typeface="Arimo"/>
                <a:sym typeface="Arimo"/>
              </a:defRPr>
            </a:lvl7pPr>
            <a:lvl8pPr lvl="7" rtl="0">
              <a:spcBef>
                <a:spcPts val="0"/>
              </a:spcBef>
              <a:spcAft>
                <a:spcPts val="0"/>
              </a:spcAft>
              <a:buClr>
                <a:srgbClr val="7EC6CC"/>
              </a:buClr>
              <a:buSzPts val="2800"/>
              <a:buNone/>
              <a:defRPr>
                <a:solidFill>
                  <a:srgbClr val="7EC6CC"/>
                </a:solidFill>
                <a:latin typeface="Arimo"/>
                <a:ea typeface="Arimo"/>
                <a:cs typeface="Arimo"/>
                <a:sym typeface="Arimo"/>
              </a:defRPr>
            </a:lvl8pPr>
            <a:lvl9pPr lvl="8" rtl="0">
              <a:spcBef>
                <a:spcPts val="0"/>
              </a:spcBef>
              <a:spcAft>
                <a:spcPts val="0"/>
              </a:spcAft>
              <a:buClr>
                <a:srgbClr val="7EC6CC"/>
              </a:buClr>
              <a:buSzPts val="2800"/>
              <a:buNone/>
              <a:defRPr>
                <a:solidFill>
                  <a:srgbClr val="7EC6CC"/>
                </a:solidFill>
                <a:latin typeface="Arimo"/>
                <a:ea typeface="Arimo"/>
                <a:cs typeface="Arimo"/>
                <a:sym typeface="Arimo"/>
              </a:defRPr>
            </a:lvl9pPr>
          </a:lstStyle>
          <a:p/>
        </p:txBody>
      </p:sp>
      <p:sp>
        <p:nvSpPr>
          <p:cNvPr id="385" name="Google Shape;385;p20"/>
          <p:cNvSpPr txBox="1"/>
          <p:nvPr>
            <p:ph idx="5" type="title"/>
          </p:nvPr>
        </p:nvSpPr>
        <p:spPr>
          <a:xfrm>
            <a:off x="5880861" y="1562100"/>
            <a:ext cx="1559400" cy="5454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7EC6CC"/>
              </a:buClr>
              <a:buSzPts val="1800"/>
              <a:buNone/>
              <a:defRPr sz="2400">
                <a:solidFill>
                  <a:srgbClr val="7EC6CC"/>
                </a:solidFill>
              </a:defRPr>
            </a:lvl1pPr>
            <a:lvl2pPr lvl="1" rtl="0">
              <a:spcBef>
                <a:spcPts val="0"/>
              </a:spcBef>
              <a:spcAft>
                <a:spcPts val="0"/>
              </a:spcAft>
              <a:buClr>
                <a:srgbClr val="7EC6CC"/>
              </a:buClr>
              <a:buSzPts val="2800"/>
              <a:buNone/>
              <a:defRPr>
                <a:solidFill>
                  <a:srgbClr val="7EC6CC"/>
                </a:solidFill>
                <a:latin typeface="Arimo"/>
                <a:ea typeface="Arimo"/>
                <a:cs typeface="Arimo"/>
                <a:sym typeface="Arimo"/>
              </a:defRPr>
            </a:lvl2pPr>
            <a:lvl3pPr lvl="2" rtl="0">
              <a:spcBef>
                <a:spcPts val="0"/>
              </a:spcBef>
              <a:spcAft>
                <a:spcPts val="0"/>
              </a:spcAft>
              <a:buClr>
                <a:srgbClr val="7EC6CC"/>
              </a:buClr>
              <a:buSzPts val="2800"/>
              <a:buNone/>
              <a:defRPr>
                <a:solidFill>
                  <a:srgbClr val="7EC6CC"/>
                </a:solidFill>
                <a:latin typeface="Arimo"/>
                <a:ea typeface="Arimo"/>
                <a:cs typeface="Arimo"/>
                <a:sym typeface="Arimo"/>
              </a:defRPr>
            </a:lvl3pPr>
            <a:lvl4pPr lvl="3" rtl="0">
              <a:spcBef>
                <a:spcPts val="0"/>
              </a:spcBef>
              <a:spcAft>
                <a:spcPts val="0"/>
              </a:spcAft>
              <a:buClr>
                <a:srgbClr val="7EC6CC"/>
              </a:buClr>
              <a:buSzPts val="2800"/>
              <a:buNone/>
              <a:defRPr>
                <a:solidFill>
                  <a:srgbClr val="7EC6CC"/>
                </a:solidFill>
                <a:latin typeface="Arimo"/>
                <a:ea typeface="Arimo"/>
                <a:cs typeface="Arimo"/>
                <a:sym typeface="Arimo"/>
              </a:defRPr>
            </a:lvl4pPr>
            <a:lvl5pPr lvl="4" rtl="0">
              <a:spcBef>
                <a:spcPts val="0"/>
              </a:spcBef>
              <a:spcAft>
                <a:spcPts val="0"/>
              </a:spcAft>
              <a:buClr>
                <a:srgbClr val="7EC6CC"/>
              </a:buClr>
              <a:buSzPts val="2800"/>
              <a:buNone/>
              <a:defRPr>
                <a:solidFill>
                  <a:srgbClr val="7EC6CC"/>
                </a:solidFill>
                <a:latin typeface="Arimo"/>
                <a:ea typeface="Arimo"/>
                <a:cs typeface="Arimo"/>
                <a:sym typeface="Arimo"/>
              </a:defRPr>
            </a:lvl5pPr>
            <a:lvl6pPr lvl="5" rtl="0">
              <a:spcBef>
                <a:spcPts val="0"/>
              </a:spcBef>
              <a:spcAft>
                <a:spcPts val="0"/>
              </a:spcAft>
              <a:buClr>
                <a:srgbClr val="7EC6CC"/>
              </a:buClr>
              <a:buSzPts val="2800"/>
              <a:buNone/>
              <a:defRPr>
                <a:solidFill>
                  <a:srgbClr val="7EC6CC"/>
                </a:solidFill>
                <a:latin typeface="Arimo"/>
                <a:ea typeface="Arimo"/>
                <a:cs typeface="Arimo"/>
                <a:sym typeface="Arimo"/>
              </a:defRPr>
            </a:lvl6pPr>
            <a:lvl7pPr lvl="6" rtl="0">
              <a:spcBef>
                <a:spcPts val="0"/>
              </a:spcBef>
              <a:spcAft>
                <a:spcPts val="0"/>
              </a:spcAft>
              <a:buClr>
                <a:srgbClr val="7EC6CC"/>
              </a:buClr>
              <a:buSzPts val="2800"/>
              <a:buNone/>
              <a:defRPr>
                <a:solidFill>
                  <a:srgbClr val="7EC6CC"/>
                </a:solidFill>
                <a:latin typeface="Arimo"/>
                <a:ea typeface="Arimo"/>
                <a:cs typeface="Arimo"/>
                <a:sym typeface="Arimo"/>
              </a:defRPr>
            </a:lvl7pPr>
            <a:lvl8pPr lvl="7" rtl="0">
              <a:spcBef>
                <a:spcPts val="0"/>
              </a:spcBef>
              <a:spcAft>
                <a:spcPts val="0"/>
              </a:spcAft>
              <a:buClr>
                <a:srgbClr val="7EC6CC"/>
              </a:buClr>
              <a:buSzPts val="2800"/>
              <a:buNone/>
              <a:defRPr>
                <a:solidFill>
                  <a:srgbClr val="7EC6CC"/>
                </a:solidFill>
                <a:latin typeface="Arimo"/>
                <a:ea typeface="Arimo"/>
                <a:cs typeface="Arimo"/>
                <a:sym typeface="Arimo"/>
              </a:defRPr>
            </a:lvl8pPr>
            <a:lvl9pPr lvl="8" rtl="0">
              <a:spcBef>
                <a:spcPts val="0"/>
              </a:spcBef>
              <a:spcAft>
                <a:spcPts val="0"/>
              </a:spcAft>
              <a:buClr>
                <a:srgbClr val="7EC6CC"/>
              </a:buClr>
              <a:buSzPts val="2800"/>
              <a:buNone/>
              <a:defRPr>
                <a:solidFill>
                  <a:srgbClr val="7EC6CC"/>
                </a:solidFill>
                <a:latin typeface="Arimo"/>
                <a:ea typeface="Arimo"/>
                <a:cs typeface="Arimo"/>
                <a:sym typeface="Arimo"/>
              </a:defRPr>
            </a:lvl9pPr>
          </a:lstStyle>
          <a:p/>
        </p:txBody>
      </p:sp>
      <p:sp>
        <p:nvSpPr>
          <p:cNvPr id="386" name="Google Shape;386;p20"/>
          <p:cNvSpPr txBox="1"/>
          <p:nvPr>
            <p:ph idx="6" type="title"/>
          </p:nvPr>
        </p:nvSpPr>
        <p:spPr>
          <a:xfrm>
            <a:off x="5880861" y="2565481"/>
            <a:ext cx="1559400" cy="5454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7EC6CC"/>
              </a:buClr>
              <a:buSzPts val="1800"/>
              <a:buNone/>
              <a:defRPr sz="2400">
                <a:solidFill>
                  <a:srgbClr val="7EC6CC"/>
                </a:solidFill>
              </a:defRPr>
            </a:lvl1pPr>
            <a:lvl2pPr lvl="1" rtl="0">
              <a:spcBef>
                <a:spcPts val="0"/>
              </a:spcBef>
              <a:spcAft>
                <a:spcPts val="0"/>
              </a:spcAft>
              <a:buClr>
                <a:srgbClr val="7EC6CC"/>
              </a:buClr>
              <a:buSzPts val="2800"/>
              <a:buNone/>
              <a:defRPr>
                <a:solidFill>
                  <a:srgbClr val="7EC6CC"/>
                </a:solidFill>
                <a:latin typeface="Arimo"/>
                <a:ea typeface="Arimo"/>
                <a:cs typeface="Arimo"/>
                <a:sym typeface="Arimo"/>
              </a:defRPr>
            </a:lvl2pPr>
            <a:lvl3pPr lvl="2" rtl="0">
              <a:spcBef>
                <a:spcPts val="0"/>
              </a:spcBef>
              <a:spcAft>
                <a:spcPts val="0"/>
              </a:spcAft>
              <a:buClr>
                <a:srgbClr val="7EC6CC"/>
              </a:buClr>
              <a:buSzPts val="2800"/>
              <a:buNone/>
              <a:defRPr>
                <a:solidFill>
                  <a:srgbClr val="7EC6CC"/>
                </a:solidFill>
                <a:latin typeface="Arimo"/>
                <a:ea typeface="Arimo"/>
                <a:cs typeface="Arimo"/>
                <a:sym typeface="Arimo"/>
              </a:defRPr>
            </a:lvl3pPr>
            <a:lvl4pPr lvl="3" rtl="0">
              <a:spcBef>
                <a:spcPts val="0"/>
              </a:spcBef>
              <a:spcAft>
                <a:spcPts val="0"/>
              </a:spcAft>
              <a:buClr>
                <a:srgbClr val="7EC6CC"/>
              </a:buClr>
              <a:buSzPts val="2800"/>
              <a:buNone/>
              <a:defRPr>
                <a:solidFill>
                  <a:srgbClr val="7EC6CC"/>
                </a:solidFill>
                <a:latin typeface="Arimo"/>
                <a:ea typeface="Arimo"/>
                <a:cs typeface="Arimo"/>
                <a:sym typeface="Arimo"/>
              </a:defRPr>
            </a:lvl4pPr>
            <a:lvl5pPr lvl="4" rtl="0">
              <a:spcBef>
                <a:spcPts val="0"/>
              </a:spcBef>
              <a:spcAft>
                <a:spcPts val="0"/>
              </a:spcAft>
              <a:buClr>
                <a:srgbClr val="7EC6CC"/>
              </a:buClr>
              <a:buSzPts val="2800"/>
              <a:buNone/>
              <a:defRPr>
                <a:solidFill>
                  <a:srgbClr val="7EC6CC"/>
                </a:solidFill>
                <a:latin typeface="Arimo"/>
                <a:ea typeface="Arimo"/>
                <a:cs typeface="Arimo"/>
                <a:sym typeface="Arimo"/>
              </a:defRPr>
            </a:lvl5pPr>
            <a:lvl6pPr lvl="5" rtl="0">
              <a:spcBef>
                <a:spcPts val="0"/>
              </a:spcBef>
              <a:spcAft>
                <a:spcPts val="0"/>
              </a:spcAft>
              <a:buClr>
                <a:srgbClr val="7EC6CC"/>
              </a:buClr>
              <a:buSzPts val="2800"/>
              <a:buNone/>
              <a:defRPr>
                <a:solidFill>
                  <a:srgbClr val="7EC6CC"/>
                </a:solidFill>
                <a:latin typeface="Arimo"/>
                <a:ea typeface="Arimo"/>
                <a:cs typeface="Arimo"/>
                <a:sym typeface="Arimo"/>
              </a:defRPr>
            </a:lvl6pPr>
            <a:lvl7pPr lvl="6" rtl="0">
              <a:spcBef>
                <a:spcPts val="0"/>
              </a:spcBef>
              <a:spcAft>
                <a:spcPts val="0"/>
              </a:spcAft>
              <a:buClr>
                <a:srgbClr val="7EC6CC"/>
              </a:buClr>
              <a:buSzPts val="2800"/>
              <a:buNone/>
              <a:defRPr>
                <a:solidFill>
                  <a:srgbClr val="7EC6CC"/>
                </a:solidFill>
                <a:latin typeface="Arimo"/>
                <a:ea typeface="Arimo"/>
                <a:cs typeface="Arimo"/>
                <a:sym typeface="Arimo"/>
              </a:defRPr>
            </a:lvl7pPr>
            <a:lvl8pPr lvl="7" rtl="0">
              <a:spcBef>
                <a:spcPts val="0"/>
              </a:spcBef>
              <a:spcAft>
                <a:spcPts val="0"/>
              </a:spcAft>
              <a:buClr>
                <a:srgbClr val="7EC6CC"/>
              </a:buClr>
              <a:buSzPts val="2800"/>
              <a:buNone/>
              <a:defRPr>
                <a:solidFill>
                  <a:srgbClr val="7EC6CC"/>
                </a:solidFill>
                <a:latin typeface="Arimo"/>
                <a:ea typeface="Arimo"/>
                <a:cs typeface="Arimo"/>
                <a:sym typeface="Arimo"/>
              </a:defRPr>
            </a:lvl8pPr>
            <a:lvl9pPr lvl="8" rtl="0">
              <a:spcBef>
                <a:spcPts val="0"/>
              </a:spcBef>
              <a:spcAft>
                <a:spcPts val="0"/>
              </a:spcAft>
              <a:buClr>
                <a:srgbClr val="7EC6CC"/>
              </a:buClr>
              <a:buSzPts val="2800"/>
              <a:buNone/>
              <a:defRPr>
                <a:solidFill>
                  <a:srgbClr val="7EC6CC"/>
                </a:solidFill>
                <a:latin typeface="Arimo"/>
                <a:ea typeface="Arimo"/>
                <a:cs typeface="Arimo"/>
                <a:sym typeface="Arimo"/>
              </a:defRPr>
            </a:lvl9pPr>
          </a:lstStyle>
          <a:p/>
        </p:txBody>
      </p:sp>
      <p:sp>
        <p:nvSpPr>
          <p:cNvPr id="387" name="Google Shape;387;p20"/>
          <p:cNvSpPr txBox="1"/>
          <p:nvPr>
            <p:ph idx="7" type="title"/>
          </p:nvPr>
        </p:nvSpPr>
        <p:spPr>
          <a:xfrm>
            <a:off x="5880861" y="3568862"/>
            <a:ext cx="1559400" cy="5454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7EC6CC"/>
              </a:buClr>
              <a:buSzPts val="1800"/>
              <a:buNone/>
              <a:defRPr sz="2400">
                <a:solidFill>
                  <a:srgbClr val="7EC6CC"/>
                </a:solidFill>
              </a:defRPr>
            </a:lvl1pPr>
            <a:lvl2pPr lvl="1" rtl="0">
              <a:spcBef>
                <a:spcPts val="0"/>
              </a:spcBef>
              <a:spcAft>
                <a:spcPts val="0"/>
              </a:spcAft>
              <a:buClr>
                <a:srgbClr val="7EC6CC"/>
              </a:buClr>
              <a:buSzPts val="2800"/>
              <a:buNone/>
              <a:defRPr>
                <a:solidFill>
                  <a:srgbClr val="7EC6CC"/>
                </a:solidFill>
                <a:latin typeface="Arimo"/>
                <a:ea typeface="Arimo"/>
                <a:cs typeface="Arimo"/>
                <a:sym typeface="Arimo"/>
              </a:defRPr>
            </a:lvl2pPr>
            <a:lvl3pPr lvl="2" rtl="0">
              <a:spcBef>
                <a:spcPts val="0"/>
              </a:spcBef>
              <a:spcAft>
                <a:spcPts val="0"/>
              </a:spcAft>
              <a:buClr>
                <a:srgbClr val="7EC6CC"/>
              </a:buClr>
              <a:buSzPts val="2800"/>
              <a:buNone/>
              <a:defRPr>
                <a:solidFill>
                  <a:srgbClr val="7EC6CC"/>
                </a:solidFill>
                <a:latin typeface="Arimo"/>
                <a:ea typeface="Arimo"/>
                <a:cs typeface="Arimo"/>
                <a:sym typeface="Arimo"/>
              </a:defRPr>
            </a:lvl3pPr>
            <a:lvl4pPr lvl="3" rtl="0">
              <a:spcBef>
                <a:spcPts val="0"/>
              </a:spcBef>
              <a:spcAft>
                <a:spcPts val="0"/>
              </a:spcAft>
              <a:buClr>
                <a:srgbClr val="7EC6CC"/>
              </a:buClr>
              <a:buSzPts val="2800"/>
              <a:buNone/>
              <a:defRPr>
                <a:solidFill>
                  <a:srgbClr val="7EC6CC"/>
                </a:solidFill>
                <a:latin typeface="Arimo"/>
                <a:ea typeface="Arimo"/>
                <a:cs typeface="Arimo"/>
                <a:sym typeface="Arimo"/>
              </a:defRPr>
            </a:lvl4pPr>
            <a:lvl5pPr lvl="4" rtl="0">
              <a:spcBef>
                <a:spcPts val="0"/>
              </a:spcBef>
              <a:spcAft>
                <a:spcPts val="0"/>
              </a:spcAft>
              <a:buClr>
                <a:srgbClr val="7EC6CC"/>
              </a:buClr>
              <a:buSzPts val="2800"/>
              <a:buNone/>
              <a:defRPr>
                <a:solidFill>
                  <a:srgbClr val="7EC6CC"/>
                </a:solidFill>
                <a:latin typeface="Arimo"/>
                <a:ea typeface="Arimo"/>
                <a:cs typeface="Arimo"/>
                <a:sym typeface="Arimo"/>
              </a:defRPr>
            </a:lvl5pPr>
            <a:lvl6pPr lvl="5" rtl="0">
              <a:spcBef>
                <a:spcPts val="0"/>
              </a:spcBef>
              <a:spcAft>
                <a:spcPts val="0"/>
              </a:spcAft>
              <a:buClr>
                <a:srgbClr val="7EC6CC"/>
              </a:buClr>
              <a:buSzPts val="2800"/>
              <a:buNone/>
              <a:defRPr>
                <a:solidFill>
                  <a:srgbClr val="7EC6CC"/>
                </a:solidFill>
                <a:latin typeface="Arimo"/>
                <a:ea typeface="Arimo"/>
                <a:cs typeface="Arimo"/>
                <a:sym typeface="Arimo"/>
              </a:defRPr>
            </a:lvl6pPr>
            <a:lvl7pPr lvl="6" rtl="0">
              <a:spcBef>
                <a:spcPts val="0"/>
              </a:spcBef>
              <a:spcAft>
                <a:spcPts val="0"/>
              </a:spcAft>
              <a:buClr>
                <a:srgbClr val="7EC6CC"/>
              </a:buClr>
              <a:buSzPts val="2800"/>
              <a:buNone/>
              <a:defRPr>
                <a:solidFill>
                  <a:srgbClr val="7EC6CC"/>
                </a:solidFill>
                <a:latin typeface="Arimo"/>
                <a:ea typeface="Arimo"/>
                <a:cs typeface="Arimo"/>
                <a:sym typeface="Arimo"/>
              </a:defRPr>
            </a:lvl7pPr>
            <a:lvl8pPr lvl="7" rtl="0">
              <a:spcBef>
                <a:spcPts val="0"/>
              </a:spcBef>
              <a:spcAft>
                <a:spcPts val="0"/>
              </a:spcAft>
              <a:buClr>
                <a:srgbClr val="7EC6CC"/>
              </a:buClr>
              <a:buSzPts val="2800"/>
              <a:buNone/>
              <a:defRPr>
                <a:solidFill>
                  <a:srgbClr val="7EC6CC"/>
                </a:solidFill>
                <a:latin typeface="Arimo"/>
                <a:ea typeface="Arimo"/>
                <a:cs typeface="Arimo"/>
                <a:sym typeface="Arimo"/>
              </a:defRPr>
            </a:lvl8pPr>
            <a:lvl9pPr lvl="8" rtl="0">
              <a:spcBef>
                <a:spcPts val="0"/>
              </a:spcBef>
              <a:spcAft>
                <a:spcPts val="0"/>
              </a:spcAft>
              <a:buClr>
                <a:srgbClr val="7EC6CC"/>
              </a:buClr>
              <a:buSzPts val="2800"/>
              <a:buNone/>
              <a:defRPr>
                <a:solidFill>
                  <a:srgbClr val="7EC6CC"/>
                </a:solidFill>
                <a:latin typeface="Arimo"/>
                <a:ea typeface="Arimo"/>
                <a:cs typeface="Arimo"/>
                <a:sym typeface="Arimo"/>
              </a:defRPr>
            </a:lvl9pPr>
          </a:lstStyle>
          <a:p/>
        </p:txBody>
      </p:sp>
      <p:grpSp>
        <p:nvGrpSpPr>
          <p:cNvPr id="388" name="Google Shape;388;p20"/>
          <p:cNvGrpSpPr/>
          <p:nvPr/>
        </p:nvGrpSpPr>
        <p:grpSpPr>
          <a:xfrm flipH="1" rot="-5400000">
            <a:off x="6965166" y="3047286"/>
            <a:ext cx="2192585" cy="2787918"/>
            <a:chOff x="5413186" y="2497462"/>
            <a:chExt cx="2447901" cy="2466965"/>
          </a:xfrm>
        </p:grpSpPr>
        <p:sp>
          <p:nvSpPr>
            <p:cNvPr id="389" name="Google Shape;389;p20"/>
            <p:cNvSpPr/>
            <p:nvPr/>
          </p:nvSpPr>
          <p:spPr>
            <a:xfrm>
              <a:off x="5413186" y="2497462"/>
              <a:ext cx="2447901" cy="2466965"/>
            </a:xfrm>
            <a:custGeom>
              <a:rect b="b" l="l" r="r" t="t"/>
              <a:pathLst>
                <a:path extrusionOk="0" h="74295" w="53547">
                  <a:moveTo>
                    <a:pt x="47027" y="0"/>
                  </a:moveTo>
                  <a:lnTo>
                    <a:pt x="47027" y="0"/>
                  </a:lnTo>
                  <a:cubicBezTo>
                    <a:pt x="48340" y="11205"/>
                    <a:pt x="45366" y="20402"/>
                    <a:pt x="35574" y="26822"/>
                  </a:cubicBezTo>
                  <a:cubicBezTo>
                    <a:pt x="27468" y="32152"/>
                    <a:pt x="17502" y="33417"/>
                    <a:pt x="10412" y="40432"/>
                  </a:cubicBezTo>
                  <a:cubicBezTo>
                    <a:pt x="1" y="50744"/>
                    <a:pt x="447" y="60586"/>
                    <a:pt x="372" y="74071"/>
                  </a:cubicBezTo>
                  <a:cubicBezTo>
                    <a:pt x="3785" y="74227"/>
                    <a:pt x="7223" y="74294"/>
                    <a:pt x="10677" y="74294"/>
                  </a:cubicBezTo>
                  <a:cubicBezTo>
                    <a:pt x="24287" y="74294"/>
                    <a:pt x="38138" y="73251"/>
                    <a:pt x="51563" y="72460"/>
                  </a:cubicBezTo>
                  <a:cubicBezTo>
                    <a:pt x="50571" y="58355"/>
                    <a:pt x="51910" y="44026"/>
                    <a:pt x="51861" y="29921"/>
                  </a:cubicBezTo>
                  <a:cubicBezTo>
                    <a:pt x="51836" y="19212"/>
                    <a:pt x="53546" y="8230"/>
                    <a:pt x="470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20"/>
            <p:cNvSpPr/>
            <p:nvPr/>
          </p:nvSpPr>
          <p:spPr>
            <a:xfrm>
              <a:off x="6883600" y="4018325"/>
              <a:ext cx="132025" cy="54975"/>
            </a:xfrm>
            <a:custGeom>
              <a:rect b="b" l="l" r="r" t="t"/>
              <a:pathLst>
                <a:path extrusionOk="0" h="2199" w="5281">
                  <a:moveTo>
                    <a:pt x="1850" y="1"/>
                  </a:moveTo>
                  <a:cubicBezTo>
                    <a:pt x="1587" y="1"/>
                    <a:pt x="1324" y="26"/>
                    <a:pt x="1066" y="72"/>
                  </a:cubicBezTo>
                  <a:cubicBezTo>
                    <a:pt x="0" y="295"/>
                    <a:pt x="174" y="1733"/>
                    <a:pt x="1066" y="2031"/>
                  </a:cubicBezTo>
                  <a:cubicBezTo>
                    <a:pt x="1457" y="2142"/>
                    <a:pt x="1875" y="2198"/>
                    <a:pt x="2300" y="2198"/>
                  </a:cubicBezTo>
                  <a:cubicBezTo>
                    <a:pt x="2442" y="2198"/>
                    <a:pt x="2584" y="2192"/>
                    <a:pt x="2727" y="2179"/>
                  </a:cubicBezTo>
                  <a:cubicBezTo>
                    <a:pt x="3272" y="2179"/>
                    <a:pt x="3818" y="2155"/>
                    <a:pt x="4363" y="2080"/>
                  </a:cubicBezTo>
                  <a:cubicBezTo>
                    <a:pt x="5280" y="1907"/>
                    <a:pt x="5132" y="593"/>
                    <a:pt x="4363" y="345"/>
                  </a:cubicBezTo>
                  <a:cubicBezTo>
                    <a:pt x="3818" y="221"/>
                    <a:pt x="3272" y="122"/>
                    <a:pt x="2727" y="97"/>
                  </a:cubicBezTo>
                  <a:cubicBezTo>
                    <a:pt x="2439" y="32"/>
                    <a:pt x="2144" y="1"/>
                    <a:pt x="185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20"/>
            <p:cNvSpPr/>
            <p:nvPr/>
          </p:nvSpPr>
          <p:spPr>
            <a:xfrm>
              <a:off x="6883600" y="3796925"/>
              <a:ext cx="132025" cy="54500"/>
            </a:xfrm>
            <a:custGeom>
              <a:rect b="b" l="l" r="r" t="t"/>
              <a:pathLst>
                <a:path extrusionOk="0" h="2180" w="5281">
                  <a:moveTo>
                    <a:pt x="1836" y="1"/>
                  </a:moveTo>
                  <a:cubicBezTo>
                    <a:pt x="1578" y="1"/>
                    <a:pt x="1319" y="19"/>
                    <a:pt x="1066" y="54"/>
                  </a:cubicBezTo>
                  <a:cubicBezTo>
                    <a:pt x="0" y="277"/>
                    <a:pt x="174" y="1715"/>
                    <a:pt x="1066" y="2037"/>
                  </a:cubicBezTo>
                  <a:cubicBezTo>
                    <a:pt x="1452" y="2129"/>
                    <a:pt x="1866" y="2180"/>
                    <a:pt x="2286" y="2180"/>
                  </a:cubicBezTo>
                  <a:cubicBezTo>
                    <a:pt x="2432" y="2180"/>
                    <a:pt x="2580" y="2174"/>
                    <a:pt x="2727" y="2161"/>
                  </a:cubicBezTo>
                  <a:cubicBezTo>
                    <a:pt x="2856" y="2167"/>
                    <a:pt x="2985" y="2170"/>
                    <a:pt x="3113" y="2170"/>
                  </a:cubicBezTo>
                  <a:cubicBezTo>
                    <a:pt x="3530" y="2170"/>
                    <a:pt x="3947" y="2137"/>
                    <a:pt x="4363" y="2062"/>
                  </a:cubicBezTo>
                  <a:cubicBezTo>
                    <a:pt x="5280" y="1888"/>
                    <a:pt x="5132" y="599"/>
                    <a:pt x="4363" y="351"/>
                  </a:cubicBezTo>
                  <a:cubicBezTo>
                    <a:pt x="3818" y="202"/>
                    <a:pt x="3272" y="128"/>
                    <a:pt x="2727" y="78"/>
                  </a:cubicBezTo>
                  <a:cubicBezTo>
                    <a:pt x="2435" y="25"/>
                    <a:pt x="2135" y="1"/>
                    <a:pt x="18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20"/>
            <p:cNvSpPr/>
            <p:nvPr/>
          </p:nvSpPr>
          <p:spPr>
            <a:xfrm>
              <a:off x="6385325" y="4018325"/>
              <a:ext cx="131400" cy="54975"/>
            </a:xfrm>
            <a:custGeom>
              <a:rect b="b" l="l" r="r" t="t"/>
              <a:pathLst>
                <a:path extrusionOk="0" h="2199" w="5256">
                  <a:moveTo>
                    <a:pt x="1825" y="1"/>
                  </a:moveTo>
                  <a:cubicBezTo>
                    <a:pt x="1562" y="1"/>
                    <a:pt x="1299" y="26"/>
                    <a:pt x="1041" y="72"/>
                  </a:cubicBezTo>
                  <a:cubicBezTo>
                    <a:pt x="0" y="295"/>
                    <a:pt x="149" y="1733"/>
                    <a:pt x="1041" y="2031"/>
                  </a:cubicBezTo>
                  <a:cubicBezTo>
                    <a:pt x="1450" y="2142"/>
                    <a:pt x="1873" y="2198"/>
                    <a:pt x="2289" y="2198"/>
                  </a:cubicBezTo>
                  <a:cubicBezTo>
                    <a:pt x="2428" y="2198"/>
                    <a:pt x="2566" y="2192"/>
                    <a:pt x="2702" y="2179"/>
                  </a:cubicBezTo>
                  <a:cubicBezTo>
                    <a:pt x="3248" y="2179"/>
                    <a:pt x="3818" y="2155"/>
                    <a:pt x="4338" y="2080"/>
                  </a:cubicBezTo>
                  <a:cubicBezTo>
                    <a:pt x="5256" y="1907"/>
                    <a:pt x="5132" y="593"/>
                    <a:pt x="4338" y="345"/>
                  </a:cubicBezTo>
                  <a:cubicBezTo>
                    <a:pt x="3818" y="221"/>
                    <a:pt x="3273" y="122"/>
                    <a:pt x="2702" y="97"/>
                  </a:cubicBezTo>
                  <a:cubicBezTo>
                    <a:pt x="2414" y="32"/>
                    <a:pt x="2120" y="1"/>
                    <a:pt x="18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20"/>
            <p:cNvSpPr/>
            <p:nvPr/>
          </p:nvSpPr>
          <p:spPr>
            <a:xfrm>
              <a:off x="6638175" y="4103700"/>
              <a:ext cx="132650" cy="55100"/>
            </a:xfrm>
            <a:custGeom>
              <a:rect b="b" l="l" r="r" t="t"/>
              <a:pathLst>
                <a:path extrusionOk="0" h="2204" w="5306">
                  <a:moveTo>
                    <a:pt x="1837" y="0"/>
                  </a:moveTo>
                  <a:cubicBezTo>
                    <a:pt x="1578" y="0"/>
                    <a:pt x="1320" y="19"/>
                    <a:pt x="1066" y="53"/>
                  </a:cubicBezTo>
                  <a:cubicBezTo>
                    <a:pt x="0" y="301"/>
                    <a:pt x="174" y="1739"/>
                    <a:pt x="1066" y="2037"/>
                  </a:cubicBezTo>
                  <a:cubicBezTo>
                    <a:pt x="1475" y="2148"/>
                    <a:pt x="1884" y="2204"/>
                    <a:pt x="2304" y="2204"/>
                  </a:cubicBezTo>
                  <a:cubicBezTo>
                    <a:pt x="2444" y="2204"/>
                    <a:pt x="2585" y="2198"/>
                    <a:pt x="2727" y="2185"/>
                  </a:cubicBezTo>
                  <a:cubicBezTo>
                    <a:pt x="3273" y="2185"/>
                    <a:pt x="3818" y="2161"/>
                    <a:pt x="4363" y="2086"/>
                  </a:cubicBezTo>
                  <a:cubicBezTo>
                    <a:pt x="5305" y="1913"/>
                    <a:pt x="5157" y="599"/>
                    <a:pt x="4363" y="351"/>
                  </a:cubicBezTo>
                  <a:cubicBezTo>
                    <a:pt x="3818" y="227"/>
                    <a:pt x="3273" y="128"/>
                    <a:pt x="2727" y="78"/>
                  </a:cubicBezTo>
                  <a:cubicBezTo>
                    <a:pt x="2435" y="25"/>
                    <a:pt x="2136" y="0"/>
                    <a:pt x="18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20"/>
            <p:cNvSpPr/>
            <p:nvPr/>
          </p:nvSpPr>
          <p:spPr>
            <a:xfrm>
              <a:off x="6638175" y="3877500"/>
              <a:ext cx="132650" cy="54500"/>
            </a:xfrm>
            <a:custGeom>
              <a:rect b="b" l="l" r="r" t="t"/>
              <a:pathLst>
                <a:path extrusionOk="0" h="2180" w="5306">
                  <a:moveTo>
                    <a:pt x="1837" y="0"/>
                  </a:moveTo>
                  <a:cubicBezTo>
                    <a:pt x="1578" y="0"/>
                    <a:pt x="1320" y="19"/>
                    <a:pt x="1066" y="53"/>
                  </a:cubicBezTo>
                  <a:cubicBezTo>
                    <a:pt x="0" y="276"/>
                    <a:pt x="174" y="1714"/>
                    <a:pt x="1066" y="2036"/>
                  </a:cubicBezTo>
                  <a:cubicBezTo>
                    <a:pt x="1471" y="2128"/>
                    <a:pt x="1875" y="2179"/>
                    <a:pt x="2290" y="2179"/>
                  </a:cubicBezTo>
                  <a:cubicBezTo>
                    <a:pt x="2434" y="2179"/>
                    <a:pt x="2580" y="2173"/>
                    <a:pt x="2727" y="2160"/>
                  </a:cubicBezTo>
                  <a:cubicBezTo>
                    <a:pt x="2856" y="2166"/>
                    <a:pt x="2985" y="2169"/>
                    <a:pt x="3114" y="2169"/>
                  </a:cubicBezTo>
                  <a:cubicBezTo>
                    <a:pt x="3530" y="2169"/>
                    <a:pt x="3947" y="2137"/>
                    <a:pt x="4363" y="2061"/>
                  </a:cubicBezTo>
                  <a:cubicBezTo>
                    <a:pt x="5305" y="1888"/>
                    <a:pt x="5157" y="574"/>
                    <a:pt x="4363" y="351"/>
                  </a:cubicBezTo>
                  <a:cubicBezTo>
                    <a:pt x="3818" y="202"/>
                    <a:pt x="3273" y="128"/>
                    <a:pt x="2727" y="78"/>
                  </a:cubicBezTo>
                  <a:cubicBezTo>
                    <a:pt x="2435" y="25"/>
                    <a:pt x="2136" y="0"/>
                    <a:pt x="18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20"/>
            <p:cNvSpPr/>
            <p:nvPr/>
          </p:nvSpPr>
          <p:spPr>
            <a:xfrm>
              <a:off x="6638175" y="4337500"/>
              <a:ext cx="132650" cy="54950"/>
            </a:xfrm>
            <a:custGeom>
              <a:rect b="b" l="l" r="r" t="t"/>
              <a:pathLst>
                <a:path extrusionOk="0" h="2198" w="5306">
                  <a:moveTo>
                    <a:pt x="1850" y="0"/>
                  </a:moveTo>
                  <a:cubicBezTo>
                    <a:pt x="1587" y="0"/>
                    <a:pt x="1324" y="25"/>
                    <a:pt x="1066" y="72"/>
                  </a:cubicBezTo>
                  <a:cubicBezTo>
                    <a:pt x="0" y="295"/>
                    <a:pt x="174" y="1733"/>
                    <a:pt x="1066" y="2030"/>
                  </a:cubicBezTo>
                  <a:cubicBezTo>
                    <a:pt x="1475" y="2142"/>
                    <a:pt x="1884" y="2198"/>
                    <a:pt x="2304" y="2198"/>
                  </a:cubicBezTo>
                  <a:cubicBezTo>
                    <a:pt x="2444" y="2198"/>
                    <a:pt x="2585" y="2191"/>
                    <a:pt x="2727" y="2179"/>
                  </a:cubicBezTo>
                  <a:cubicBezTo>
                    <a:pt x="3273" y="2179"/>
                    <a:pt x="3818" y="2154"/>
                    <a:pt x="4363" y="2080"/>
                  </a:cubicBezTo>
                  <a:cubicBezTo>
                    <a:pt x="5305" y="1906"/>
                    <a:pt x="5157" y="593"/>
                    <a:pt x="4363" y="345"/>
                  </a:cubicBezTo>
                  <a:cubicBezTo>
                    <a:pt x="3818" y="221"/>
                    <a:pt x="3273" y="122"/>
                    <a:pt x="2727" y="97"/>
                  </a:cubicBezTo>
                  <a:cubicBezTo>
                    <a:pt x="2439" y="31"/>
                    <a:pt x="2145" y="0"/>
                    <a:pt x="1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20"/>
            <p:cNvSpPr/>
            <p:nvPr/>
          </p:nvSpPr>
          <p:spPr>
            <a:xfrm>
              <a:off x="6883600" y="4216850"/>
              <a:ext cx="132025" cy="54750"/>
            </a:xfrm>
            <a:custGeom>
              <a:rect b="b" l="l" r="r" t="t"/>
              <a:pathLst>
                <a:path extrusionOk="0" h="2190" w="5281">
                  <a:moveTo>
                    <a:pt x="1794" y="1"/>
                  </a:moveTo>
                  <a:cubicBezTo>
                    <a:pt x="1549" y="1"/>
                    <a:pt x="1305" y="21"/>
                    <a:pt x="1066" y="64"/>
                  </a:cubicBezTo>
                  <a:cubicBezTo>
                    <a:pt x="0" y="287"/>
                    <a:pt x="174" y="1725"/>
                    <a:pt x="1066" y="2022"/>
                  </a:cubicBezTo>
                  <a:cubicBezTo>
                    <a:pt x="1457" y="2134"/>
                    <a:pt x="1875" y="2190"/>
                    <a:pt x="2300" y="2190"/>
                  </a:cubicBezTo>
                  <a:cubicBezTo>
                    <a:pt x="2442" y="2190"/>
                    <a:pt x="2584" y="2184"/>
                    <a:pt x="2727" y="2171"/>
                  </a:cubicBezTo>
                  <a:cubicBezTo>
                    <a:pt x="2824" y="2175"/>
                    <a:pt x="2920" y="2178"/>
                    <a:pt x="3017" y="2178"/>
                  </a:cubicBezTo>
                  <a:cubicBezTo>
                    <a:pt x="3466" y="2178"/>
                    <a:pt x="3914" y="2133"/>
                    <a:pt x="4363" y="2072"/>
                  </a:cubicBezTo>
                  <a:cubicBezTo>
                    <a:pt x="5280" y="1898"/>
                    <a:pt x="5132" y="585"/>
                    <a:pt x="4363" y="337"/>
                  </a:cubicBezTo>
                  <a:cubicBezTo>
                    <a:pt x="3818" y="213"/>
                    <a:pt x="3272" y="114"/>
                    <a:pt x="2727" y="89"/>
                  </a:cubicBezTo>
                  <a:cubicBezTo>
                    <a:pt x="2421" y="33"/>
                    <a:pt x="2107" y="1"/>
                    <a:pt x="17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20"/>
            <p:cNvSpPr/>
            <p:nvPr/>
          </p:nvSpPr>
          <p:spPr>
            <a:xfrm>
              <a:off x="6444200" y="4216850"/>
              <a:ext cx="132025" cy="54750"/>
            </a:xfrm>
            <a:custGeom>
              <a:rect b="b" l="l" r="r" t="t"/>
              <a:pathLst>
                <a:path extrusionOk="0" h="2190" w="5281">
                  <a:moveTo>
                    <a:pt x="1769" y="1"/>
                  </a:moveTo>
                  <a:cubicBezTo>
                    <a:pt x="1524" y="1"/>
                    <a:pt x="1281" y="21"/>
                    <a:pt x="1041" y="64"/>
                  </a:cubicBezTo>
                  <a:cubicBezTo>
                    <a:pt x="0" y="287"/>
                    <a:pt x="149" y="1725"/>
                    <a:pt x="1041" y="2022"/>
                  </a:cubicBezTo>
                  <a:cubicBezTo>
                    <a:pt x="1450" y="2134"/>
                    <a:pt x="1873" y="2190"/>
                    <a:pt x="2289" y="2190"/>
                  </a:cubicBezTo>
                  <a:cubicBezTo>
                    <a:pt x="2428" y="2190"/>
                    <a:pt x="2566" y="2184"/>
                    <a:pt x="2702" y="2171"/>
                  </a:cubicBezTo>
                  <a:cubicBezTo>
                    <a:pt x="2799" y="2175"/>
                    <a:pt x="2896" y="2178"/>
                    <a:pt x="2992" y="2178"/>
                  </a:cubicBezTo>
                  <a:cubicBezTo>
                    <a:pt x="3441" y="2178"/>
                    <a:pt x="3890" y="2133"/>
                    <a:pt x="4338" y="2072"/>
                  </a:cubicBezTo>
                  <a:cubicBezTo>
                    <a:pt x="5281" y="1898"/>
                    <a:pt x="5132" y="585"/>
                    <a:pt x="4338" y="337"/>
                  </a:cubicBezTo>
                  <a:cubicBezTo>
                    <a:pt x="3793" y="213"/>
                    <a:pt x="3248" y="114"/>
                    <a:pt x="2702" y="89"/>
                  </a:cubicBezTo>
                  <a:cubicBezTo>
                    <a:pt x="2396" y="33"/>
                    <a:pt x="2082" y="1"/>
                    <a:pt x="17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20"/>
            <p:cNvSpPr/>
            <p:nvPr/>
          </p:nvSpPr>
          <p:spPr>
            <a:xfrm>
              <a:off x="6222325" y="4211900"/>
              <a:ext cx="132025" cy="54750"/>
            </a:xfrm>
            <a:custGeom>
              <a:rect b="b" l="l" r="r" t="t"/>
              <a:pathLst>
                <a:path extrusionOk="0" h="2190" w="5281">
                  <a:moveTo>
                    <a:pt x="1782" y="1"/>
                  </a:moveTo>
                  <a:cubicBezTo>
                    <a:pt x="1537" y="1"/>
                    <a:pt x="1292" y="20"/>
                    <a:pt x="1042" y="64"/>
                  </a:cubicBezTo>
                  <a:cubicBezTo>
                    <a:pt x="1" y="287"/>
                    <a:pt x="174" y="1725"/>
                    <a:pt x="1042" y="2022"/>
                  </a:cubicBezTo>
                  <a:cubicBezTo>
                    <a:pt x="1451" y="2134"/>
                    <a:pt x="1874" y="2189"/>
                    <a:pt x="2300" y="2189"/>
                  </a:cubicBezTo>
                  <a:cubicBezTo>
                    <a:pt x="2442" y="2189"/>
                    <a:pt x="2585" y="2183"/>
                    <a:pt x="2727" y="2171"/>
                  </a:cubicBezTo>
                  <a:cubicBezTo>
                    <a:pt x="3273" y="2171"/>
                    <a:pt x="3818" y="2146"/>
                    <a:pt x="4364" y="2072"/>
                  </a:cubicBezTo>
                  <a:cubicBezTo>
                    <a:pt x="5281" y="1898"/>
                    <a:pt x="5132" y="584"/>
                    <a:pt x="4364" y="336"/>
                  </a:cubicBezTo>
                  <a:cubicBezTo>
                    <a:pt x="3818" y="212"/>
                    <a:pt x="3273" y="113"/>
                    <a:pt x="2727" y="88"/>
                  </a:cubicBezTo>
                  <a:cubicBezTo>
                    <a:pt x="2407" y="33"/>
                    <a:pt x="2095" y="1"/>
                    <a:pt x="17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20"/>
            <p:cNvSpPr/>
            <p:nvPr/>
          </p:nvSpPr>
          <p:spPr>
            <a:xfrm>
              <a:off x="6191950" y="4393125"/>
              <a:ext cx="132050" cy="54500"/>
            </a:xfrm>
            <a:custGeom>
              <a:rect b="b" l="l" r="r" t="t"/>
              <a:pathLst>
                <a:path extrusionOk="0" h="2180" w="5282">
                  <a:moveTo>
                    <a:pt x="1837" y="0"/>
                  </a:moveTo>
                  <a:cubicBezTo>
                    <a:pt x="1578" y="0"/>
                    <a:pt x="1320" y="19"/>
                    <a:pt x="1067" y="53"/>
                  </a:cubicBezTo>
                  <a:cubicBezTo>
                    <a:pt x="1" y="301"/>
                    <a:pt x="174" y="1714"/>
                    <a:pt x="1067" y="2036"/>
                  </a:cubicBezTo>
                  <a:cubicBezTo>
                    <a:pt x="1471" y="2128"/>
                    <a:pt x="1876" y="2179"/>
                    <a:pt x="2290" y="2179"/>
                  </a:cubicBezTo>
                  <a:cubicBezTo>
                    <a:pt x="2435" y="2179"/>
                    <a:pt x="2580" y="2173"/>
                    <a:pt x="2728" y="2160"/>
                  </a:cubicBezTo>
                  <a:cubicBezTo>
                    <a:pt x="2864" y="2167"/>
                    <a:pt x="3000" y="2170"/>
                    <a:pt x="3137" y="2170"/>
                  </a:cubicBezTo>
                  <a:cubicBezTo>
                    <a:pt x="3546" y="2170"/>
                    <a:pt x="3955" y="2142"/>
                    <a:pt x="4364" y="2086"/>
                  </a:cubicBezTo>
                  <a:cubicBezTo>
                    <a:pt x="5281" y="1912"/>
                    <a:pt x="5157" y="599"/>
                    <a:pt x="4364" y="351"/>
                  </a:cubicBezTo>
                  <a:cubicBezTo>
                    <a:pt x="3819" y="202"/>
                    <a:pt x="3273" y="128"/>
                    <a:pt x="2728" y="78"/>
                  </a:cubicBezTo>
                  <a:cubicBezTo>
                    <a:pt x="2436" y="25"/>
                    <a:pt x="2136" y="0"/>
                    <a:pt x="18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20"/>
            <p:cNvSpPr/>
            <p:nvPr/>
          </p:nvSpPr>
          <p:spPr>
            <a:xfrm>
              <a:off x="6444200" y="4423475"/>
              <a:ext cx="132025" cy="54525"/>
            </a:xfrm>
            <a:custGeom>
              <a:rect b="b" l="l" r="r" t="t"/>
              <a:pathLst>
                <a:path extrusionOk="0" h="2181" w="5281">
                  <a:moveTo>
                    <a:pt x="1812" y="1"/>
                  </a:moveTo>
                  <a:cubicBezTo>
                    <a:pt x="1553" y="1"/>
                    <a:pt x="1295" y="19"/>
                    <a:pt x="1041" y="54"/>
                  </a:cubicBezTo>
                  <a:cubicBezTo>
                    <a:pt x="0" y="277"/>
                    <a:pt x="149" y="1715"/>
                    <a:pt x="1041" y="2037"/>
                  </a:cubicBezTo>
                  <a:cubicBezTo>
                    <a:pt x="1446" y="2129"/>
                    <a:pt x="1864" y="2180"/>
                    <a:pt x="2276" y="2180"/>
                  </a:cubicBezTo>
                  <a:cubicBezTo>
                    <a:pt x="2419" y="2180"/>
                    <a:pt x="2561" y="2174"/>
                    <a:pt x="2702" y="2161"/>
                  </a:cubicBezTo>
                  <a:cubicBezTo>
                    <a:pt x="2831" y="2167"/>
                    <a:pt x="2960" y="2170"/>
                    <a:pt x="3089" y="2170"/>
                  </a:cubicBezTo>
                  <a:cubicBezTo>
                    <a:pt x="3505" y="2170"/>
                    <a:pt x="3922" y="2138"/>
                    <a:pt x="4338" y="2062"/>
                  </a:cubicBezTo>
                  <a:cubicBezTo>
                    <a:pt x="5281" y="1888"/>
                    <a:pt x="5132" y="599"/>
                    <a:pt x="4338" y="351"/>
                  </a:cubicBezTo>
                  <a:cubicBezTo>
                    <a:pt x="3793" y="203"/>
                    <a:pt x="3248" y="128"/>
                    <a:pt x="2702" y="79"/>
                  </a:cubicBezTo>
                  <a:cubicBezTo>
                    <a:pt x="2410" y="26"/>
                    <a:pt x="2111" y="1"/>
                    <a:pt x="18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20"/>
            <p:cNvSpPr/>
            <p:nvPr/>
          </p:nvSpPr>
          <p:spPr>
            <a:xfrm>
              <a:off x="6883600" y="4415800"/>
              <a:ext cx="132025" cy="54750"/>
            </a:xfrm>
            <a:custGeom>
              <a:rect b="b" l="l" r="r" t="t"/>
              <a:pathLst>
                <a:path extrusionOk="0" h="2190" w="5281">
                  <a:moveTo>
                    <a:pt x="1794" y="0"/>
                  </a:moveTo>
                  <a:cubicBezTo>
                    <a:pt x="1549" y="0"/>
                    <a:pt x="1305" y="20"/>
                    <a:pt x="1066" y="63"/>
                  </a:cubicBezTo>
                  <a:cubicBezTo>
                    <a:pt x="0" y="287"/>
                    <a:pt x="174" y="1724"/>
                    <a:pt x="1066" y="2022"/>
                  </a:cubicBezTo>
                  <a:cubicBezTo>
                    <a:pt x="1457" y="2133"/>
                    <a:pt x="1875" y="2189"/>
                    <a:pt x="2300" y="2189"/>
                  </a:cubicBezTo>
                  <a:cubicBezTo>
                    <a:pt x="2442" y="2189"/>
                    <a:pt x="2584" y="2183"/>
                    <a:pt x="2727" y="2171"/>
                  </a:cubicBezTo>
                  <a:cubicBezTo>
                    <a:pt x="3272" y="2171"/>
                    <a:pt x="3818" y="2146"/>
                    <a:pt x="4363" y="2071"/>
                  </a:cubicBezTo>
                  <a:cubicBezTo>
                    <a:pt x="5280" y="1898"/>
                    <a:pt x="5132" y="584"/>
                    <a:pt x="4363" y="336"/>
                  </a:cubicBezTo>
                  <a:cubicBezTo>
                    <a:pt x="3818" y="212"/>
                    <a:pt x="3272" y="113"/>
                    <a:pt x="2727" y="88"/>
                  </a:cubicBezTo>
                  <a:cubicBezTo>
                    <a:pt x="2421" y="33"/>
                    <a:pt x="2107" y="0"/>
                    <a:pt x="17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2" name="Google Shape;402;p20"/>
          <p:cNvSpPr/>
          <p:nvPr/>
        </p:nvSpPr>
        <p:spPr>
          <a:xfrm rot="2699467">
            <a:off x="-1503496" y="4095401"/>
            <a:ext cx="4690210" cy="1628646"/>
          </a:xfrm>
          <a:custGeom>
            <a:rect b="b" l="l" r="r" t="t"/>
            <a:pathLst>
              <a:path extrusionOk="0" h="53384" w="137236">
                <a:moveTo>
                  <a:pt x="124371" y="1"/>
                </a:moveTo>
                <a:cubicBezTo>
                  <a:pt x="123294" y="1"/>
                  <a:pt x="122251" y="139"/>
                  <a:pt x="121296" y="421"/>
                </a:cubicBezTo>
                <a:cubicBezTo>
                  <a:pt x="114627" y="2355"/>
                  <a:pt x="112272" y="12320"/>
                  <a:pt x="105678" y="13163"/>
                </a:cubicBezTo>
                <a:cubicBezTo>
                  <a:pt x="105473" y="13189"/>
                  <a:pt x="105267" y="13201"/>
                  <a:pt x="105059" y="13201"/>
                </a:cubicBezTo>
                <a:cubicBezTo>
                  <a:pt x="102309" y="13201"/>
                  <a:pt x="99370" y="11060"/>
                  <a:pt x="96580" y="10783"/>
                </a:cubicBezTo>
                <a:cubicBezTo>
                  <a:pt x="96045" y="10724"/>
                  <a:pt x="95509" y="10694"/>
                  <a:pt x="94974" y="10694"/>
                </a:cubicBezTo>
                <a:cubicBezTo>
                  <a:pt x="91947" y="10694"/>
                  <a:pt x="88974" y="11637"/>
                  <a:pt x="86466" y="13386"/>
                </a:cubicBezTo>
                <a:cubicBezTo>
                  <a:pt x="79475" y="18291"/>
                  <a:pt x="76236" y="26927"/>
                  <a:pt x="67380" y="26927"/>
                </a:cubicBezTo>
                <a:cubicBezTo>
                  <a:pt x="66658" y="26927"/>
                  <a:pt x="65899" y="26869"/>
                  <a:pt x="65098" y="26748"/>
                </a:cubicBezTo>
                <a:cubicBezTo>
                  <a:pt x="55802" y="25360"/>
                  <a:pt x="49307" y="15593"/>
                  <a:pt x="40060" y="15444"/>
                </a:cubicBezTo>
                <a:cubicBezTo>
                  <a:pt x="39973" y="15442"/>
                  <a:pt x="39886" y="15442"/>
                  <a:pt x="39800" y="15442"/>
                </a:cubicBezTo>
                <a:cubicBezTo>
                  <a:pt x="30208" y="15442"/>
                  <a:pt x="26822" y="23613"/>
                  <a:pt x="21195" y="30590"/>
                </a:cubicBezTo>
                <a:cubicBezTo>
                  <a:pt x="16758" y="36069"/>
                  <a:pt x="12990" y="35325"/>
                  <a:pt x="7263" y="37754"/>
                </a:cubicBezTo>
                <a:cubicBezTo>
                  <a:pt x="4859" y="38771"/>
                  <a:pt x="719" y="44225"/>
                  <a:pt x="0" y="44299"/>
                </a:cubicBezTo>
                <a:cubicBezTo>
                  <a:pt x="1215" y="46654"/>
                  <a:pt x="5553" y="48538"/>
                  <a:pt x="10189" y="49901"/>
                </a:cubicBezTo>
                <a:cubicBezTo>
                  <a:pt x="18926" y="52463"/>
                  <a:pt x="28734" y="53384"/>
                  <a:pt x="38352" y="53384"/>
                </a:cubicBezTo>
                <a:cubicBezTo>
                  <a:pt x="44370" y="53384"/>
                  <a:pt x="50314" y="53023"/>
                  <a:pt x="55876" y="52479"/>
                </a:cubicBezTo>
                <a:cubicBezTo>
                  <a:pt x="77468" y="50348"/>
                  <a:pt x="95391" y="46505"/>
                  <a:pt x="113016" y="32375"/>
                </a:cubicBezTo>
                <a:cubicBezTo>
                  <a:pt x="120106" y="26698"/>
                  <a:pt x="126725" y="19757"/>
                  <a:pt x="133120" y="13188"/>
                </a:cubicBezTo>
                <a:cubicBezTo>
                  <a:pt x="135872" y="10412"/>
                  <a:pt x="137235" y="9296"/>
                  <a:pt x="135153" y="5652"/>
                </a:cubicBezTo>
                <a:cubicBezTo>
                  <a:pt x="133090" y="2016"/>
                  <a:pt x="128487" y="1"/>
                  <a:pt x="1243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20"/>
          <p:cNvSpPr/>
          <p:nvPr/>
        </p:nvSpPr>
        <p:spPr>
          <a:xfrm rot="4298124">
            <a:off x="8685888" y="625225"/>
            <a:ext cx="401859" cy="361553"/>
          </a:xfrm>
          <a:custGeom>
            <a:rect b="b" l="l" r="r" t="t"/>
            <a:pathLst>
              <a:path extrusionOk="0" h="10594" w="11775">
                <a:moveTo>
                  <a:pt x="5328" y="0"/>
                </a:moveTo>
                <a:cubicBezTo>
                  <a:pt x="4110" y="0"/>
                  <a:pt x="2888" y="397"/>
                  <a:pt x="1877" y="1191"/>
                </a:cubicBezTo>
                <a:cubicBezTo>
                  <a:pt x="130" y="2614"/>
                  <a:pt x="1" y="5234"/>
                  <a:pt x="842" y="7175"/>
                </a:cubicBezTo>
                <a:cubicBezTo>
                  <a:pt x="1036" y="7563"/>
                  <a:pt x="1262" y="7919"/>
                  <a:pt x="1521" y="8242"/>
                </a:cubicBezTo>
                <a:cubicBezTo>
                  <a:pt x="2136" y="9148"/>
                  <a:pt x="3009" y="9860"/>
                  <a:pt x="4044" y="10280"/>
                </a:cubicBezTo>
                <a:cubicBezTo>
                  <a:pt x="4601" y="10492"/>
                  <a:pt x="5209" y="10593"/>
                  <a:pt x="5827" y="10593"/>
                </a:cubicBezTo>
                <a:cubicBezTo>
                  <a:pt x="7758" y="10593"/>
                  <a:pt x="9785" y="9602"/>
                  <a:pt x="10643" y="7886"/>
                </a:cubicBezTo>
                <a:cubicBezTo>
                  <a:pt x="11775" y="5655"/>
                  <a:pt x="10837" y="2905"/>
                  <a:pt x="8993" y="1385"/>
                </a:cubicBezTo>
                <a:cubicBezTo>
                  <a:pt x="7953" y="462"/>
                  <a:pt x="6642" y="0"/>
                  <a:pt x="532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C27BA0"/>
              </a:solidFill>
            </a:endParaRPr>
          </a:p>
        </p:txBody>
      </p:sp>
      <p:sp>
        <p:nvSpPr>
          <p:cNvPr id="404" name="Google Shape;404;p20"/>
          <p:cNvSpPr/>
          <p:nvPr/>
        </p:nvSpPr>
        <p:spPr>
          <a:xfrm rot="-1800123">
            <a:off x="63482" y="3645093"/>
            <a:ext cx="401856" cy="361551"/>
          </a:xfrm>
          <a:custGeom>
            <a:rect b="b" l="l" r="r" t="t"/>
            <a:pathLst>
              <a:path extrusionOk="0" h="10594" w="11775">
                <a:moveTo>
                  <a:pt x="5328" y="0"/>
                </a:moveTo>
                <a:cubicBezTo>
                  <a:pt x="4110" y="0"/>
                  <a:pt x="2888" y="397"/>
                  <a:pt x="1877" y="1191"/>
                </a:cubicBezTo>
                <a:cubicBezTo>
                  <a:pt x="130" y="2614"/>
                  <a:pt x="1" y="5234"/>
                  <a:pt x="842" y="7175"/>
                </a:cubicBezTo>
                <a:cubicBezTo>
                  <a:pt x="1036" y="7563"/>
                  <a:pt x="1262" y="7919"/>
                  <a:pt x="1521" y="8242"/>
                </a:cubicBezTo>
                <a:cubicBezTo>
                  <a:pt x="2136" y="9148"/>
                  <a:pt x="3009" y="9860"/>
                  <a:pt x="4044" y="10280"/>
                </a:cubicBezTo>
                <a:cubicBezTo>
                  <a:pt x="4601" y="10492"/>
                  <a:pt x="5209" y="10593"/>
                  <a:pt x="5827" y="10593"/>
                </a:cubicBezTo>
                <a:cubicBezTo>
                  <a:pt x="7758" y="10593"/>
                  <a:pt x="9785" y="9602"/>
                  <a:pt x="10643" y="7886"/>
                </a:cubicBezTo>
                <a:cubicBezTo>
                  <a:pt x="11775" y="5655"/>
                  <a:pt x="10837" y="2905"/>
                  <a:pt x="8993" y="1385"/>
                </a:cubicBezTo>
                <a:cubicBezTo>
                  <a:pt x="7953" y="462"/>
                  <a:pt x="6642" y="0"/>
                  <a:pt x="532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C27BA0"/>
              </a:solidFill>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60" name="Shape 60"/>
        <p:cNvGrpSpPr/>
        <p:nvPr/>
      </p:nvGrpSpPr>
      <p:grpSpPr>
        <a:xfrm>
          <a:off x="0" y="0"/>
          <a:ext cx="0" cy="0"/>
          <a:chOff x="0" y="0"/>
          <a:chExt cx="0" cy="0"/>
        </a:xfrm>
      </p:grpSpPr>
      <p:sp>
        <p:nvSpPr>
          <p:cNvPr id="61" name="Google Shape;61;p3"/>
          <p:cNvSpPr/>
          <p:nvPr/>
        </p:nvSpPr>
        <p:spPr>
          <a:xfrm rot="-5400480">
            <a:off x="5799994" y="1704624"/>
            <a:ext cx="5115639" cy="1571612"/>
          </a:xfrm>
          <a:custGeom>
            <a:rect b="b" l="l" r="r" t="t"/>
            <a:pathLst>
              <a:path extrusionOk="0" h="93451" w="285750">
                <a:moveTo>
                  <a:pt x="133726" y="1"/>
                </a:moveTo>
                <a:cubicBezTo>
                  <a:pt x="132445" y="1"/>
                  <a:pt x="131155" y="109"/>
                  <a:pt x="129860" y="343"/>
                </a:cubicBezTo>
                <a:cubicBezTo>
                  <a:pt x="121392" y="1886"/>
                  <a:pt x="114425" y="7393"/>
                  <a:pt x="107876" y="12607"/>
                </a:cubicBezTo>
                <a:cubicBezTo>
                  <a:pt x="100117" y="18781"/>
                  <a:pt x="92274" y="26623"/>
                  <a:pt x="82054" y="28125"/>
                </a:cubicBezTo>
                <a:cubicBezTo>
                  <a:pt x="80861" y="28299"/>
                  <a:pt x="79677" y="28380"/>
                  <a:pt x="78503" y="28380"/>
                </a:cubicBezTo>
                <a:cubicBezTo>
                  <a:pt x="70683" y="28380"/>
                  <a:pt x="63268" y="24814"/>
                  <a:pt x="56232" y="21659"/>
                </a:cubicBezTo>
                <a:cubicBezTo>
                  <a:pt x="47430" y="17696"/>
                  <a:pt x="38420" y="13775"/>
                  <a:pt x="28784" y="12357"/>
                </a:cubicBezTo>
                <a:cubicBezTo>
                  <a:pt x="26320" y="11990"/>
                  <a:pt x="23818" y="11796"/>
                  <a:pt x="21317" y="11796"/>
                </a:cubicBezTo>
                <a:cubicBezTo>
                  <a:pt x="15561" y="11796"/>
                  <a:pt x="9811" y="12825"/>
                  <a:pt x="4547" y="15152"/>
                </a:cubicBezTo>
                <a:cubicBezTo>
                  <a:pt x="2962" y="15819"/>
                  <a:pt x="1460" y="16612"/>
                  <a:pt x="0" y="17488"/>
                </a:cubicBezTo>
                <a:lnTo>
                  <a:pt x="0" y="93451"/>
                </a:lnTo>
                <a:lnTo>
                  <a:pt x="285750" y="93451"/>
                </a:lnTo>
                <a:lnTo>
                  <a:pt x="285750" y="24329"/>
                </a:lnTo>
                <a:lnTo>
                  <a:pt x="282413" y="21993"/>
                </a:lnTo>
                <a:cubicBezTo>
                  <a:pt x="273945" y="16111"/>
                  <a:pt x="265602" y="8602"/>
                  <a:pt x="255673" y="5265"/>
                </a:cubicBezTo>
                <a:cubicBezTo>
                  <a:pt x="252717" y="4235"/>
                  <a:pt x="249638" y="3645"/>
                  <a:pt x="246538" y="3645"/>
                </a:cubicBezTo>
                <a:cubicBezTo>
                  <a:pt x="244870" y="3645"/>
                  <a:pt x="243196" y="3816"/>
                  <a:pt x="241532" y="4181"/>
                </a:cubicBezTo>
                <a:cubicBezTo>
                  <a:pt x="237193" y="5182"/>
                  <a:pt x="233105" y="6892"/>
                  <a:pt x="229351" y="9228"/>
                </a:cubicBezTo>
                <a:cubicBezTo>
                  <a:pt x="221508" y="13984"/>
                  <a:pt x="214500" y="20324"/>
                  <a:pt x="206032" y="23953"/>
                </a:cubicBezTo>
                <a:cubicBezTo>
                  <a:pt x="201902" y="25789"/>
                  <a:pt x="197480" y="26707"/>
                  <a:pt x="193064" y="26707"/>
                </a:cubicBezTo>
                <a:cubicBezTo>
                  <a:pt x="188647" y="26707"/>
                  <a:pt x="184236" y="25789"/>
                  <a:pt x="180127" y="23953"/>
                </a:cubicBezTo>
                <a:cubicBezTo>
                  <a:pt x="171575" y="20241"/>
                  <a:pt x="164275" y="14234"/>
                  <a:pt x="156599" y="9061"/>
                </a:cubicBezTo>
                <a:cubicBezTo>
                  <a:pt x="149983" y="4578"/>
                  <a:pt x="142051" y="1"/>
                  <a:pt x="13372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3"/>
          <p:cNvSpPr txBox="1"/>
          <p:nvPr>
            <p:ph type="title"/>
          </p:nvPr>
        </p:nvSpPr>
        <p:spPr>
          <a:xfrm>
            <a:off x="1495425" y="1903275"/>
            <a:ext cx="3519300" cy="841800"/>
          </a:xfrm>
          <a:prstGeom prst="rect">
            <a:avLst/>
          </a:prstGeom>
        </p:spPr>
        <p:txBody>
          <a:bodyPr anchorCtr="0" anchor="ctr" bIns="91425" lIns="91425" spcFirstLastPara="1" rIns="91425" wrap="square" tIns="91425">
            <a:noAutofit/>
          </a:bodyPr>
          <a:lstStyle>
            <a:lvl1pPr lvl="0">
              <a:spcBef>
                <a:spcPts val="0"/>
              </a:spcBef>
              <a:spcAft>
                <a:spcPts val="0"/>
              </a:spcAft>
              <a:buSzPts val="3600"/>
              <a:buNone/>
              <a:defRPr sz="72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63" name="Google Shape;63;p3"/>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
        <p:nvSpPr>
          <p:cNvPr id="64" name="Google Shape;64;p3"/>
          <p:cNvSpPr txBox="1"/>
          <p:nvPr>
            <p:ph idx="1" type="subTitle"/>
          </p:nvPr>
        </p:nvSpPr>
        <p:spPr>
          <a:xfrm>
            <a:off x="1495425" y="2821275"/>
            <a:ext cx="3419400" cy="704700"/>
          </a:xfrm>
          <a:prstGeom prst="rect">
            <a:avLst/>
          </a:prstGeom>
        </p:spPr>
        <p:txBody>
          <a:bodyPr anchorCtr="0" anchor="t" bIns="91425" lIns="91425" spcFirstLastPara="1" rIns="91425" wrap="square" tIns="91425">
            <a:noAutofit/>
          </a:bodyPr>
          <a:lstStyle>
            <a:lvl1pPr lvl="0">
              <a:spcBef>
                <a:spcPts val="0"/>
              </a:spcBef>
              <a:spcAft>
                <a:spcPts val="0"/>
              </a:spcAft>
              <a:buSzPts val="1400"/>
              <a:buNone/>
              <a:defRPr sz="2300"/>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p:txBody>
      </p:sp>
      <p:grpSp>
        <p:nvGrpSpPr>
          <p:cNvPr id="65" name="Google Shape;65;p3"/>
          <p:cNvGrpSpPr/>
          <p:nvPr/>
        </p:nvGrpSpPr>
        <p:grpSpPr>
          <a:xfrm rot="10669099">
            <a:off x="6714413" y="2065427"/>
            <a:ext cx="2879226" cy="3408265"/>
            <a:chOff x="239950" y="1512100"/>
            <a:chExt cx="1886525" cy="1946500"/>
          </a:xfrm>
        </p:grpSpPr>
        <p:sp>
          <p:nvSpPr>
            <p:cNvPr id="66" name="Google Shape;66;p3"/>
            <p:cNvSpPr/>
            <p:nvPr/>
          </p:nvSpPr>
          <p:spPr>
            <a:xfrm>
              <a:off x="343475" y="1573875"/>
              <a:ext cx="1783000" cy="1884725"/>
            </a:xfrm>
            <a:custGeom>
              <a:rect b="b" l="l" r="r" t="t"/>
              <a:pathLst>
                <a:path extrusionOk="0" h="75389" w="71320">
                  <a:moveTo>
                    <a:pt x="6968" y="1"/>
                  </a:moveTo>
                  <a:cubicBezTo>
                    <a:pt x="5836" y="1"/>
                    <a:pt x="5722" y="549"/>
                    <a:pt x="5033" y="2980"/>
                  </a:cubicBezTo>
                  <a:cubicBezTo>
                    <a:pt x="199" y="20036"/>
                    <a:pt x="0" y="36868"/>
                    <a:pt x="1240" y="54295"/>
                  </a:cubicBezTo>
                  <a:cubicBezTo>
                    <a:pt x="1537" y="58435"/>
                    <a:pt x="2851" y="62252"/>
                    <a:pt x="3248" y="66343"/>
                  </a:cubicBezTo>
                  <a:cubicBezTo>
                    <a:pt x="3446" y="68128"/>
                    <a:pt x="2950" y="71449"/>
                    <a:pt x="2925" y="73705"/>
                  </a:cubicBezTo>
                  <a:cubicBezTo>
                    <a:pt x="5787" y="74764"/>
                    <a:pt x="8813" y="75388"/>
                    <a:pt x="11830" y="75388"/>
                  </a:cubicBezTo>
                  <a:cubicBezTo>
                    <a:pt x="15452" y="75388"/>
                    <a:pt x="19061" y="74490"/>
                    <a:pt x="22360" y="72367"/>
                  </a:cubicBezTo>
                  <a:cubicBezTo>
                    <a:pt x="29698" y="67632"/>
                    <a:pt x="31037" y="58360"/>
                    <a:pt x="37581" y="52981"/>
                  </a:cubicBezTo>
                  <a:cubicBezTo>
                    <a:pt x="44869" y="47032"/>
                    <a:pt x="54166" y="45718"/>
                    <a:pt x="61032" y="38851"/>
                  </a:cubicBezTo>
                  <a:cubicBezTo>
                    <a:pt x="69337" y="30547"/>
                    <a:pt x="71320" y="15053"/>
                    <a:pt x="68444" y="3972"/>
                  </a:cubicBezTo>
                  <a:cubicBezTo>
                    <a:pt x="63462" y="3675"/>
                    <a:pt x="58603" y="2733"/>
                    <a:pt x="53620" y="1989"/>
                  </a:cubicBezTo>
                  <a:cubicBezTo>
                    <a:pt x="52310" y="1791"/>
                    <a:pt x="51054" y="1711"/>
                    <a:pt x="49825" y="1711"/>
                  </a:cubicBezTo>
                  <a:cubicBezTo>
                    <a:pt x="46587" y="1711"/>
                    <a:pt x="43530" y="2263"/>
                    <a:pt x="40135" y="2658"/>
                  </a:cubicBezTo>
                  <a:cubicBezTo>
                    <a:pt x="39420" y="2740"/>
                    <a:pt x="38731" y="2776"/>
                    <a:pt x="38060" y="2776"/>
                  </a:cubicBezTo>
                  <a:cubicBezTo>
                    <a:pt x="34663" y="2776"/>
                    <a:pt x="31734" y="1854"/>
                    <a:pt x="28236" y="1295"/>
                  </a:cubicBezTo>
                  <a:cubicBezTo>
                    <a:pt x="22063" y="303"/>
                    <a:pt x="15395" y="799"/>
                    <a:pt x="9172" y="204"/>
                  </a:cubicBezTo>
                  <a:cubicBezTo>
                    <a:pt x="8154" y="106"/>
                    <a:pt x="7463" y="1"/>
                    <a:pt x="69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3"/>
            <p:cNvSpPr/>
            <p:nvPr/>
          </p:nvSpPr>
          <p:spPr>
            <a:xfrm>
              <a:off x="290600" y="1538825"/>
              <a:ext cx="1632000" cy="1796675"/>
            </a:xfrm>
            <a:custGeom>
              <a:rect b="b" l="l" r="r" t="t"/>
              <a:pathLst>
                <a:path extrusionOk="0" h="71867" w="65280">
                  <a:moveTo>
                    <a:pt x="63872" y="1"/>
                  </a:moveTo>
                  <a:cubicBezTo>
                    <a:pt x="63587" y="1"/>
                    <a:pt x="63308" y="181"/>
                    <a:pt x="63321" y="540"/>
                  </a:cubicBezTo>
                  <a:cubicBezTo>
                    <a:pt x="63693" y="8671"/>
                    <a:pt x="64089" y="17050"/>
                    <a:pt x="61610" y="24933"/>
                  </a:cubicBezTo>
                  <a:cubicBezTo>
                    <a:pt x="60619" y="28181"/>
                    <a:pt x="59057" y="31254"/>
                    <a:pt x="57024" y="34006"/>
                  </a:cubicBezTo>
                  <a:cubicBezTo>
                    <a:pt x="54868" y="36807"/>
                    <a:pt x="52066" y="39088"/>
                    <a:pt x="48893" y="40625"/>
                  </a:cubicBezTo>
                  <a:cubicBezTo>
                    <a:pt x="45795" y="42187"/>
                    <a:pt x="42498" y="43277"/>
                    <a:pt x="39399" y="44839"/>
                  </a:cubicBezTo>
                  <a:cubicBezTo>
                    <a:pt x="36523" y="46227"/>
                    <a:pt x="33995" y="48260"/>
                    <a:pt x="32012" y="50739"/>
                  </a:cubicBezTo>
                  <a:cubicBezTo>
                    <a:pt x="28367" y="55325"/>
                    <a:pt x="26359" y="61076"/>
                    <a:pt x="22492" y="65489"/>
                  </a:cubicBezTo>
                  <a:cubicBezTo>
                    <a:pt x="20088" y="68241"/>
                    <a:pt x="16989" y="70075"/>
                    <a:pt x="13370" y="70596"/>
                  </a:cubicBezTo>
                  <a:cubicBezTo>
                    <a:pt x="12557" y="70712"/>
                    <a:pt x="11739" y="70766"/>
                    <a:pt x="10922" y="70766"/>
                  </a:cubicBezTo>
                  <a:cubicBezTo>
                    <a:pt x="7551" y="70766"/>
                    <a:pt x="4181" y="69835"/>
                    <a:pt x="1148" y="68439"/>
                  </a:cubicBezTo>
                  <a:cubicBezTo>
                    <a:pt x="1060" y="68395"/>
                    <a:pt x="973" y="68375"/>
                    <a:pt x="889" y="68375"/>
                  </a:cubicBezTo>
                  <a:cubicBezTo>
                    <a:pt x="365" y="68375"/>
                    <a:pt x="1" y="69149"/>
                    <a:pt x="578" y="69406"/>
                  </a:cubicBezTo>
                  <a:cubicBezTo>
                    <a:pt x="3795" y="70908"/>
                    <a:pt x="7411" y="71866"/>
                    <a:pt x="10955" y="71866"/>
                  </a:cubicBezTo>
                  <a:cubicBezTo>
                    <a:pt x="14430" y="71866"/>
                    <a:pt x="17836" y="70945"/>
                    <a:pt x="20732" y="68712"/>
                  </a:cubicBezTo>
                  <a:cubicBezTo>
                    <a:pt x="25566" y="64968"/>
                    <a:pt x="27847" y="58994"/>
                    <a:pt x="31070" y="54011"/>
                  </a:cubicBezTo>
                  <a:cubicBezTo>
                    <a:pt x="32830" y="51260"/>
                    <a:pt x="34937" y="48805"/>
                    <a:pt x="37738" y="47070"/>
                  </a:cubicBezTo>
                  <a:cubicBezTo>
                    <a:pt x="40812" y="45137"/>
                    <a:pt x="44282" y="43971"/>
                    <a:pt x="47579" y="42484"/>
                  </a:cubicBezTo>
                  <a:cubicBezTo>
                    <a:pt x="50852" y="41022"/>
                    <a:pt x="53851" y="39212"/>
                    <a:pt x="56305" y="36584"/>
                  </a:cubicBezTo>
                  <a:cubicBezTo>
                    <a:pt x="58636" y="34031"/>
                    <a:pt x="60470" y="31081"/>
                    <a:pt x="61759" y="27858"/>
                  </a:cubicBezTo>
                  <a:cubicBezTo>
                    <a:pt x="65279" y="19231"/>
                    <a:pt x="64858" y="9687"/>
                    <a:pt x="64461" y="540"/>
                  </a:cubicBezTo>
                  <a:cubicBezTo>
                    <a:pt x="64449" y="181"/>
                    <a:pt x="64157" y="1"/>
                    <a:pt x="638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3"/>
            <p:cNvSpPr/>
            <p:nvPr/>
          </p:nvSpPr>
          <p:spPr>
            <a:xfrm>
              <a:off x="265875" y="1512100"/>
              <a:ext cx="1397050" cy="1576725"/>
            </a:xfrm>
            <a:custGeom>
              <a:rect b="b" l="l" r="r" t="t"/>
              <a:pathLst>
                <a:path extrusionOk="0" h="63069" w="55882">
                  <a:moveTo>
                    <a:pt x="54425" y="1"/>
                  </a:moveTo>
                  <a:cubicBezTo>
                    <a:pt x="54094" y="1"/>
                    <a:pt x="53724" y="282"/>
                    <a:pt x="53799" y="717"/>
                  </a:cubicBezTo>
                  <a:cubicBezTo>
                    <a:pt x="55014" y="8079"/>
                    <a:pt x="54915" y="15615"/>
                    <a:pt x="53452" y="22953"/>
                  </a:cubicBezTo>
                  <a:cubicBezTo>
                    <a:pt x="52807" y="26101"/>
                    <a:pt x="51741" y="29175"/>
                    <a:pt x="49535" y="31555"/>
                  </a:cubicBezTo>
                  <a:cubicBezTo>
                    <a:pt x="47825" y="33414"/>
                    <a:pt x="45643" y="34728"/>
                    <a:pt x="43363" y="35794"/>
                  </a:cubicBezTo>
                  <a:cubicBezTo>
                    <a:pt x="38653" y="37975"/>
                    <a:pt x="33496" y="39190"/>
                    <a:pt x="29059" y="41967"/>
                  </a:cubicBezTo>
                  <a:cubicBezTo>
                    <a:pt x="26555" y="43528"/>
                    <a:pt x="24572" y="45635"/>
                    <a:pt x="22837" y="48015"/>
                  </a:cubicBezTo>
                  <a:cubicBezTo>
                    <a:pt x="20928" y="50618"/>
                    <a:pt x="19341" y="53494"/>
                    <a:pt x="17333" y="56022"/>
                  </a:cubicBezTo>
                  <a:cubicBezTo>
                    <a:pt x="15251" y="58625"/>
                    <a:pt x="12599" y="61079"/>
                    <a:pt x="9227" y="61749"/>
                  </a:cubicBezTo>
                  <a:cubicBezTo>
                    <a:pt x="8617" y="61870"/>
                    <a:pt x="7986" y="61933"/>
                    <a:pt x="7354" y="61933"/>
                  </a:cubicBezTo>
                  <a:cubicBezTo>
                    <a:pt x="5005" y="61933"/>
                    <a:pt x="2637" y="61064"/>
                    <a:pt x="1270" y="59071"/>
                  </a:cubicBezTo>
                  <a:cubicBezTo>
                    <a:pt x="1144" y="58893"/>
                    <a:pt x="969" y="58820"/>
                    <a:pt x="796" y="58820"/>
                  </a:cubicBezTo>
                  <a:cubicBezTo>
                    <a:pt x="392" y="58820"/>
                    <a:pt x="0" y="59225"/>
                    <a:pt x="278" y="59642"/>
                  </a:cubicBezTo>
                  <a:cubicBezTo>
                    <a:pt x="1815" y="61848"/>
                    <a:pt x="4344" y="62963"/>
                    <a:pt x="6971" y="63063"/>
                  </a:cubicBezTo>
                  <a:cubicBezTo>
                    <a:pt x="7089" y="63067"/>
                    <a:pt x="7205" y="63069"/>
                    <a:pt x="7322" y="63069"/>
                  </a:cubicBezTo>
                  <a:cubicBezTo>
                    <a:pt x="10087" y="63069"/>
                    <a:pt x="12639" y="61949"/>
                    <a:pt x="14780" y="60237"/>
                  </a:cubicBezTo>
                  <a:cubicBezTo>
                    <a:pt x="20159" y="55948"/>
                    <a:pt x="22291" y="48932"/>
                    <a:pt x="27497" y="44495"/>
                  </a:cubicBezTo>
                  <a:cubicBezTo>
                    <a:pt x="31736" y="40876"/>
                    <a:pt x="37413" y="39537"/>
                    <a:pt x="42421" y="37430"/>
                  </a:cubicBezTo>
                  <a:cubicBezTo>
                    <a:pt x="44825" y="36414"/>
                    <a:pt x="47155" y="35224"/>
                    <a:pt x="49139" y="33513"/>
                  </a:cubicBezTo>
                  <a:cubicBezTo>
                    <a:pt x="51469" y="31530"/>
                    <a:pt x="52981" y="28902"/>
                    <a:pt x="53873" y="25977"/>
                  </a:cubicBezTo>
                  <a:cubicBezTo>
                    <a:pt x="55088" y="22036"/>
                    <a:pt x="55534" y="17747"/>
                    <a:pt x="55708" y="13632"/>
                  </a:cubicBezTo>
                  <a:cubicBezTo>
                    <a:pt x="55881" y="9219"/>
                    <a:pt x="55609" y="4782"/>
                    <a:pt x="54890" y="394"/>
                  </a:cubicBezTo>
                  <a:cubicBezTo>
                    <a:pt x="54841" y="120"/>
                    <a:pt x="54641" y="1"/>
                    <a:pt x="544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3"/>
            <p:cNvSpPr/>
            <p:nvPr/>
          </p:nvSpPr>
          <p:spPr>
            <a:xfrm>
              <a:off x="239950" y="1529000"/>
              <a:ext cx="1182525" cy="1220250"/>
            </a:xfrm>
            <a:custGeom>
              <a:rect b="b" l="l" r="r" t="t"/>
              <a:pathLst>
                <a:path extrusionOk="0" h="48810" w="47301">
                  <a:moveTo>
                    <a:pt x="46744" y="0"/>
                  </a:moveTo>
                  <a:cubicBezTo>
                    <a:pt x="46464" y="0"/>
                    <a:pt x="46172" y="180"/>
                    <a:pt x="46135" y="536"/>
                  </a:cubicBezTo>
                  <a:cubicBezTo>
                    <a:pt x="45614" y="6436"/>
                    <a:pt x="45193" y="12312"/>
                    <a:pt x="44548" y="18211"/>
                  </a:cubicBezTo>
                  <a:cubicBezTo>
                    <a:pt x="44300" y="20666"/>
                    <a:pt x="43829" y="23219"/>
                    <a:pt x="42342" y="25252"/>
                  </a:cubicBezTo>
                  <a:cubicBezTo>
                    <a:pt x="41078" y="27012"/>
                    <a:pt x="39144" y="28102"/>
                    <a:pt x="37136" y="28871"/>
                  </a:cubicBezTo>
                  <a:cubicBezTo>
                    <a:pt x="33145" y="30383"/>
                    <a:pt x="28757" y="30904"/>
                    <a:pt x="25188" y="33457"/>
                  </a:cubicBezTo>
                  <a:cubicBezTo>
                    <a:pt x="21122" y="36357"/>
                    <a:pt x="18569" y="40795"/>
                    <a:pt x="14900" y="44117"/>
                  </a:cubicBezTo>
                  <a:cubicBezTo>
                    <a:pt x="12892" y="45926"/>
                    <a:pt x="10487" y="47438"/>
                    <a:pt x="7761" y="47662"/>
                  </a:cubicBezTo>
                  <a:cubicBezTo>
                    <a:pt x="7496" y="47684"/>
                    <a:pt x="7228" y="47695"/>
                    <a:pt x="6960" y="47695"/>
                  </a:cubicBezTo>
                  <a:cubicBezTo>
                    <a:pt x="4820" y="47695"/>
                    <a:pt x="2634" y="46973"/>
                    <a:pt x="1290" y="45232"/>
                  </a:cubicBezTo>
                  <a:cubicBezTo>
                    <a:pt x="1160" y="45065"/>
                    <a:pt x="984" y="44996"/>
                    <a:pt x="812" y="44996"/>
                  </a:cubicBezTo>
                  <a:cubicBezTo>
                    <a:pt x="397" y="44996"/>
                    <a:pt x="1" y="45399"/>
                    <a:pt x="299" y="45802"/>
                  </a:cubicBezTo>
                  <a:cubicBezTo>
                    <a:pt x="1921" y="47903"/>
                    <a:pt x="4357" y="48810"/>
                    <a:pt x="6858" y="48810"/>
                  </a:cubicBezTo>
                  <a:cubicBezTo>
                    <a:pt x="8637" y="48810"/>
                    <a:pt x="10448" y="48351"/>
                    <a:pt x="12024" y="47538"/>
                  </a:cubicBezTo>
                  <a:cubicBezTo>
                    <a:pt x="16834" y="45059"/>
                    <a:pt x="19610" y="40200"/>
                    <a:pt x="23353" y="36481"/>
                  </a:cubicBezTo>
                  <a:cubicBezTo>
                    <a:pt x="25163" y="34647"/>
                    <a:pt x="27344" y="33234"/>
                    <a:pt x="29749" y="32342"/>
                  </a:cubicBezTo>
                  <a:cubicBezTo>
                    <a:pt x="31906" y="31573"/>
                    <a:pt x="34137" y="31052"/>
                    <a:pt x="36293" y="30358"/>
                  </a:cubicBezTo>
                  <a:cubicBezTo>
                    <a:pt x="38301" y="29689"/>
                    <a:pt x="40309" y="28821"/>
                    <a:pt x="41896" y="27408"/>
                  </a:cubicBezTo>
                  <a:cubicBezTo>
                    <a:pt x="43730" y="25797"/>
                    <a:pt x="44722" y="23541"/>
                    <a:pt x="45242" y="21211"/>
                  </a:cubicBezTo>
                  <a:cubicBezTo>
                    <a:pt x="45912" y="18038"/>
                    <a:pt x="46011" y="14716"/>
                    <a:pt x="46284" y="11493"/>
                  </a:cubicBezTo>
                  <a:cubicBezTo>
                    <a:pt x="46631" y="7849"/>
                    <a:pt x="46953" y="4205"/>
                    <a:pt x="47275" y="561"/>
                  </a:cubicBezTo>
                  <a:cubicBezTo>
                    <a:pt x="47300" y="186"/>
                    <a:pt x="47029" y="0"/>
                    <a:pt x="467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 name="Google Shape;70;p3"/>
          <p:cNvSpPr/>
          <p:nvPr/>
        </p:nvSpPr>
        <p:spPr>
          <a:xfrm flipH="1" rot="10799711">
            <a:off x="5334034" y="-351274"/>
            <a:ext cx="4074537" cy="1788631"/>
          </a:xfrm>
          <a:custGeom>
            <a:rect b="b" l="l" r="r" t="t"/>
            <a:pathLst>
              <a:path extrusionOk="0" h="53384" w="137236">
                <a:moveTo>
                  <a:pt x="124371" y="1"/>
                </a:moveTo>
                <a:cubicBezTo>
                  <a:pt x="123294" y="1"/>
                  <a:pt x="122251" y="139"/>
                  <a:pt x="121296" y="421"/>
                </a:cubicBezTo>
                <a:cubicBezTo>
                  <a:pt x="114627" y="2355"/>
                  <a:pt x="112272" y="12320"/>
                  <a:pt x="105678" y="13163"/>
                </a:cubicBezTo>
                <a:cubicBezTo>
                  <a:pt x="105473" y="13189"/>
                  <a:pt x="105267" y="13201"/>
                  <a:pt x="105059" y="13201"/>
                </a:cubicBezTo>
                <a:cubicBezTo>
                  <a:pt x="102309" y="13201"/>
                  <a:pt x="99370" y="11060"/>
                  <a:pt x="96580" y="10783"/>
                </a:cubicBezTo>
                <a:cubicBezTo>
                  <a:pt x="96045" y="10724"/>
                  <a:pt x="95509" y="10694"/>
                  <a:pt x="94974" y="10694"/>
                </a:cubicBezTo>
                <a:cubicBezTo>
                  <a:pt x="91947" y="10694"/>
                  <a:pt x="88974" y="11637"/>
                  <a:pt x="86466" y="13386"/>
                </a:cubicBezTo>
                <a:cubicBezTo>
                  <a:pt x="79475" y="18291"/>
                  <a:pt x="76236" y="26927"/>
                  <a:pt x="67380" y="26927"/>
                </a:cubicBezTo>
                <a:cubicBezTo>
                  <a:pt x="66658" y="26927"/>
                  <a:pt x="65899" y="26869"/>
                  <a:pt x="65098" y="26748"/>
                </a:cubicBezTo>
                <a:cubicBezTo>
                  <a:pt x="55802" y="25360"/>
                  <a:pt x="49307" y="15593"/>
                  <a:pt x="40060" y="15444"/>
                </a:cubicBezTo>
                <a:cubicBezTo>
                  <a:pt x="39973" y="15442"/>
                  <a:pt x="39886" y="15442"/>
                  <a:pt x="39800" y="15442"/>
                </a:cubicBezTo>
                <a:cubicBezTo>
                  <a:pt x="30208" y="15442"/>
                  <a:pt x="26822" y="23613"/>
                  <a:pt x="21195" y="30590"/>
                </a:cubicBezTo>
                <a:cubicBezTo>
                  <a:pt x="16758" y="36069"/>
                  <a:pt x="12990" y="35325"/>
                  <a:pt x="7263" y="37754"/>
                </a:cubicBezTo>
                <a:cubicBezTo>
                  <a:pt x="4859" y="38771"/>
                  <a:pt x="719" y="44225"/>
                  <a:pt x="0" y="44299"/>
                </a:cubicBezTo>
                <a:cubicBezTo>
                  <a:pt x="1215" y="46654"/>
                  <a:pt x="5553" y="48538"/>
                  <a:pt x="10189" y="49901"/>
                </a:cubicBezTo>
                <a:cubicBezTo>
                  <a:pt x="18926" y="52463"/>
                  <a:pt x="28734" y="53384"/>
                  <a:pt x="38352" y="53384"/>
                </a:cubicBezTo>
                <a:cubicBezTo>
                  <a:pt x="44370" y="53384"/>
                  <a:pt x="50314" y="53023"/>
                  <a:pt x="55876" y="52479"/>
                </a:cubicBezTo>
                <a:cubicBezTo>
                  <a:pt x="77468" y="50348"/>
                  <a:pt x="95391" y="46505"/>
                  <a:pt x="113016" y="32375"/>
                </a:cubicBezTo>
                <a:cubicBezTo>
                  <a:pt x="120106" y="26698"/>
                  <a:pt x="126725" y="19757"/>
                  <a:pt x="133120" y="13188"/>
                </a:cubicBezTo>
                <a:cubicBezTo>
                  <a:pt x="135872" y="10412"/>
                  <a:pt x="137235" y="9296"/>
                  <a:pt x="135153" y="5652"/>
                </a:cubicBezTo>
                <a:cubicBezTo>
                  <a:pt x="133090" y="2016"/>
                  <a:pt x="128487" y="1"/>
                  <a:pt x="1243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 name="Google Shape;71;p3"/>
          <p:cNvGrpSpPr/>
          <p:nvPr/>
        </p:nvGrpSpPr>
        <p:grpSpPr>
          <a:xfrm rot="-5400000">
            <a:off x="7398320" y="-417171"/>
            <a:ext cx="1810451" cy="2033789"/>
            <a:chOff x="5249744" y="2497475"/>
            <a:chExt cx="2611353" cy="2631715"/>
          </a:xfrm>
        </p:grpSpPr>
        <p:sp>
          <p:nvSpPr>
            <p:cNvPr id="72" name="Google Shape;72;p3"/>
            <p:cNvSpPr/>
            <p:nvPr/>
          </p:nvSpPr>
          <p:spPr>
            <a:xfrm>
              <a:off x="5249744" y="2497475"/>
              <a:ext cx="2611353" cy="2631715"/>
            </a:xfrm>
            <a:custGeom>
              <a:rect b="b" l="l" r="r" t="t"/>
              <a:pathLst>
                <a:path extrusionOk="0" h="74295" w="53547">
                  <a:moveTo>
                    <a:pt x="47027" y="0"/>
                  </a:moveTo>
                  <a:lnTo>
                    <a:pt x="47027" y="0"/>
                  </a:lnTo>
                  <a:cubicBezTo>
                    <a:pt x="48340" y="11205"/>
                    <a:pt x="45366" y="20402"/>
                    <a:pt x="35574" y="26822"/>
                  </a:cubicBezTo>
                  <a:cubicBezTo>
                    <a:pt x="27468" y="32152"/>
                    <a:pt x="17502" y="33417"/>
                    <a:pt x="10412" y="40432"/>
                  </a:cubicBezTo>
                  <a:cubicBezTo>
                    <a:pt x="1" y="50744"/>
                    <a:pt x="447" y="60586"/>
                    <a:pt x="372" y="74071"/>
                  </a:cubicBezTo>
                  <a:cubicBezTo>
                    <a:pt x="3785" y="74227"/>
                    <a:pt x="7223" y="74294"/>
                    <a:pt x="10677" y="74294"/>
                  </a:cubicBezTo>
                  <a:cubicBezTo>
                    <a:pt x="24287" y="74294"/>
                    <a:pt x="38138" y="73251"/>
                    <a:pt x="51563" y="72460"/>
                  </a:cubicBezTo>
                  <a:cubicBezTo>
                    <a:pt x="50571" y="58355"/>
                    <a:pt x="51910" y="44026"/>
                    <a:pt x="51861" y="29921"/>
                  </a:cubicBezTo>
                  <a:cubicBezTo>
                    <a:pt x="51836" y="19212"/>
                    <a:pt x="53546" y="8230"/>
                    <a:pt x="470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3"/>
            <p:cNvSpPr/>
            <p:nvPr/>
          </p:nvSpPr>
          <p:spPr>
            <a:xfrm>
              <a:off x="6883600" y="4018325"/>
              <a:ext cx="132025" cy="54975"/>
            </a:xfrm>
            <a:custGeom>
              <a:rect b="b" l="l" r="r" t="t"/>
              <a:pathLst>
                <a:path extrusionOk="0" h="2199" w="5281">
                  <a:moveTo>
                    <a:pt x="1850" y="1"/>
                  </a:moveTo>
                  <a:cubicBezTo>
                    <a:pt x="1587" y="1"/>
                    <a:pt x="1324" y="26"/>
                    <a:pt x="1066" y="72"/>
                  </a:cubicBezTo>
                  <a:cubicBezTo>
                    <a:pt x="0" y="295"/>
                    <a:pt x="174" y="1733"/>
                    <a:pt x="1066" y="2031"/>
                  </a:cubicBezTo>
                  <a:cubicBezTo>
                    <a:pt x="1457" y="2142"/>
                    <a:pt x="1875" y="2198"/>
                    <a:pt x="2300" y="2198"/>
                  </a:cubicBezTo>
                  <a:cubicBezTo>
                    <a:pt x="2442" y="2198"/>
                    <a:pt x="2584" y="2192"/>
                    <a:pt x="2727" y="2179"/>
                  </a:cubicBezTo>
                  <a:cubicBezTo>
                    <a:pt x="3272" y="2179"/>
                    <a:pt x="3818" y="2155"/>
                    <a:pt x="4363" y="2080"/>
                  </a:cubicBezTo>
                  <a:cubicBezTo>
                    <a:pt x="5280" y="1907"/>
                    <a:pt x="5132" y="593"/>
                    <a:pt x="4363" y="345"/>
                  </a:cubicBezTo>
                  <a:cubicBezTo>
                    <a:pt x="3818" y="221"/>
                    <a:pt x="3272" y="122"/>
                    <a:pt x="2727" y="97"/>
                  </a:cubicBezTo>
                  <a:cubicBezTo>
                    <a:pt x="2439" y="32"/>
                    <a:pt x="2144" y="1"/>
                    <a:pt x="185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3"/>
            <p:cNvSpPr/>
            <p:nvPr/>
          </p:nvSpPr>
          <p:spPr>
            <a:xfrm>
              <a:off x="6883600" y="3796925"/>
              <a:ext cx="132025" cy="54500"/>
            </a:xfrm>
            <a:custGeom>
              <a:rect b="b" l="l" r="r" t="t"/>
              <a:pathLst>
                <a:path extrusionOk="0" h="2180" w="5281">
                  <a:moveTo>
                    <a:pt x="1836" y="1"/>
                  </a:moveTo>
                  <a:cubicBezTo>
                    <a:pt x="1578" y="1"/>
                    <a:pt x="1319" y="19"/>
                    <a:pt x="1066" y="54"/>
                  </a:cubicBezTo>
                  <a:cubicBezTo>
                    <a:pt x="0" y="277"/>
                    <a:pt x="174" y="1715"/>
                    <a:pt x="1066" y="2037"/>
                  </a:cubicBezTo>
                  <a:cubicBezTo>
                    <a:pt x="1452" y="2129"/>
                    <a:pt x="1866" y="2180"/>
                    <a:pt x="2286" y="2180"/>
                  </a:cubicBezTo>
                  <a:cubicBezTo>
                    <a:pt x="2432" y="2180"/>
                    <a:pt x="2580" y="2174"/>
                    <a:pt x="2727" y="2161"/>
                  </a:cubicBezTo>
                  <a:cubicBezTo>
                    <a:pt x="2856" y="2167"/>
                    <a:pt x="2985" y="2170"/>
                    <a:pt x="3113" y="2170"/>
                  </a:cubicBezTo>
                  <a:cubicBezTo>
                    <a:pt x="3530" y="2170"/>
                    <a:pt x="3947" y="2137"/>
                    <a:pt x="4363" y="2062"/>
                  </a:cubicBezTo>
                  <a:cubicBezTo>
                    <a:pt x="5280" y="1888"/>
                    <a:pt x="5132" y="599"/>
                    <a:pt x="4363" y="351"/>
                  </a:cubicBezTo>
                  <a:cubicBezTo>
                    <a:pt x="3818" y="202"/>
                    <a:pt x="3272" y="128"/>
                    <a:pt x="2727" y="78"/>
                  </a:cubicBezTo>
                  <a:cubicBezTo>
                    <a:pt x="2435" y="25"/>
                    <a:pt x="2135" y="1"/>
                    <a:pt x="18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3"/>
            <p:cNvSpPr/>
            <p:nvPr/>
          </p:nvSpPr>
          <p:spPr>
            <a:xfrm>
              <a:off x="6385325" y="4018325"/>
              <a:ext cx="131400" cy="54975"/>
            </a:xfrm>
            <a:custGeom>
              <a:rect b="b" l="l" r="r" t="t"/>
              <a:pathLst>
                <a:path extrusionOk="0" h="2199" w="5256">
                  <a:moveTo>
                    <a:pt x="1825" y="1"/>
                  </a:moveTo>
                  <a:cubicBezTo>
                    <a:pt x="1562" y="1"/>
                    <a:pt x="1299" y="26"/>
                    <a:pt x="1041" y="72"/>
                  </a:cubicBezTo>
                  <a:cubicBezTo>
                    <a:pt x="0" y="295"/>
                    <a:pt x="149" y="1733"/>
                    <a:pt x="1041" y="2031"/>
                  </a:cubicBezTo>
                  <a:cubicBezTo>
                    <a:pt x="1450" y="2142"/>
                    <a:pt x="1873" y="2198"/>
                    <a:pt x="2289" y="2198"/>
                  </a:cubicBezTo>
                  <a:cubicBezTo>
                    <a:pt x="2428" y="2198"/>
                    <a:pt x="2566" y="2192"/>
                    <a:pt x="2702" y="2179"/>
                  </a:cubicBezTo>
                  <a:cubicBezTo>
                    <a:pt x="3248" y="2179"/>
                    <a:pt x="3818" y="2155"/>
                    <a:pt x="4338" y="2080"/>
                  </a:cubicBezTo>
                  <a:cubicBezTo>
                    <a:pt x="5256" y="1907"/>
                    <a:pt x="5132" y="593"/>
                    <a:pt x="4338" y="345"/>
                  </a:cubicBezTo>
                  <a:cubicBezTo>
                    <a:pt x="3818" y="221"/>
                    <a:pt x="3273" y="122"/>
                    <a:pt x="2702" y="97"/>
                  </a:cubicBezTo>
                  <a:cubicBezTo>
                    <a:pt x="2414" y="32"/>
                    <a:pt x="2120" y="1"/>
                    <a:pt x="18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3"/>
            <p:cNvSpPr/>
            <p:nvPr/>
          </p:nvSpPr>
          <p:spPr>
            <a:xfrm>
              <a:off x="6638175" y="4103700"/>
              <a:ext cx="132650" cy="55100"/>
            </a:xfrm>
            <a:custGeom>
              <a:rect b="b" l="l" r="r" t="t"/>
              <a:pathLst>
                <a:path extrusionOk="0" h="2204" w="5306">
                  <a:moveTo>
                    <a:pt x="1837" y="0"/>
                  </a:moveTo>
                  <a:cubicBezTo>
                    <a:pt x="1578" y="0"/>
                    <a:pt x="1320" y="19"/>
                    <a:pt x="1066" y="53"/>
                  </a:cubicBezTo>
                  <a:cubicBezTo>
                    <a:pt x="0" y="301"/>
                    <a:pt x="174" y="1739"/>
                    <a:pt x="1066" y="2037"/>
                  </a:cubicBezTo>
                  <a:cubicBezTo>
                    <a:pt x="1475" y="2148"/>
                    <a:pt x="1884" y="2204"/>
                    <a:pt x="2304" y="2204"/>
                  </a:cubicBezTo>
                  <a:cubicBezTo>
                    <a:pt x="2444" y="2204"/>
                    <a:pt x="2585" y="2198"/>
                    <a:pt x="2727" y="2185"/>
                  </a:cubicBezTo>
                  <a:cubicBezTo>
                    <a:pt x="3273" y="2185"/>
                    <a:pt x="3818" y="2161"/>
                    <a:pt x="4363" y="2086"/>
                  </a:cubicBezTo>
                  <a:cubicBezTo>
                    <a:pt x="5305" y="1913"/>
                    <a:pt x="5157" y="599"/>
                    <a:pt x="4363" y="351"/>
                  </a:cubicBezTo>
                  <a:cubicBezTo>
                    <a:pt x="3818" y="227"/>
                    <a:pt x="3273" y="128"/>
                    <a:pt x="2727" y="78"/>
                  </a:cubicBezTo>
                  <a:cubicBezTo>
                    <a:pt x="2435" y="25"/>
                    <a:pt x="2136" y="0"/>
                    <a:pt x="18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3"/>
            <p:cNvSpPr/>
            <p:nvPr/>
          </p:nvSpPr>
          <p:spPr>
            <a:xfrm>
              <a:off x="6638175" y="3877500"/>
              <a:ext cx="132650" cy="54500"/>
            </a:xfrm>
            <a:custGeom>
              <a:rect b="b" l="l" r="r" t="t"/>
              <a:pathLst>
                <a:path extrusionOk="0" h="2180" w="5306">
                  <a:moveTo>
                    <a:pt x="1837" y="0"/>
                  </a:moveTo>
                  <a:cubicBezTo>
                    <a:pt x="1578" y="0"/>
                    <a:pt x="1320" y="19"/>
                    <a:pt x="1066" y="53"/>
                  </a:cubicBezTo>
                  <a:cubicBezTo>
                    <a:pt x="0" y="276"/>
                    <a:pt x="174" y="1714"/>
                    <a:pt x="1066" y="2036"/>
                  </a:cubicBezTo>
                  <a:cubicBezTo>
                    <a:pt x="1471" y="2128"/>
                    <a:pt x="1875" y="2179"/>
                    <a:pt x="2290" y="2179"/>
                  </a:cubicBezTo>
                  <a:cubicBezTo>
                    <a:pt x="2434" y="2179"/>
                    <a:pt x="2580" y="2173"/>
                    <a:pt x="2727" y="2160"/>
                  </a:cubicBezTo>
                  <a:cubicBezTo>
                    <a:pt x="2856" y="2166"/>
                    <a:pt x="2985" y="2169"/>
                    <a:pt x="3114" y="2169"/>
                  </a:cubicBezTo>
                  <a:cubicBezTo>
                    <a:pt x="3530" y="2169"/>
                    <a:pt x="3947" y="2137"/>
                    <a:pt x="4363" y="2061"/>
                  </a:cubicBezTo>
                  <a:cubicBezTo>
                    <a:pt x="5305" y="1888"/>
                    <a:pt x="5157" y="574"/>
                    <a:pt x="4363" y="351"/>
                  </a:cubicBezTo>
                  <a:cubicBezTo>
                    <a:pt x="3818" y="202"/>
                    <a:pt x="3273" y="128"/>
                    <a:pt x="2727" y="78"/>
                  </a:cubicBezTo>
                  <a:cubicBezTo>
                    <a:pt x="2435" y="25"/>
                    <a:pt x="2136" y="0"/>
                    <a:pt x="18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3"/>
            <p:cNvSpPr/>
            <p:nvPr/>
          </p:nvSpPr>
          <p:spPr>
            <a:xfrm>
              <a:off x="6638175" y="4337500"/>
              <a:ext cx="132650" cy="54950"/>
            </a:xfrm>
            <a:custGeom>
              <a:rect b="b" l="l" r="r" t="t"/>
              <a:pathLst>
                <a:path extrusionOk="0" h="2198" w="5306">
                  <a:moveTo>
                    <a:pt x="1850" y="0"/>
                  </a:moveTo>
                  <a:cubicBezTo>
                    <a:pt x="1587" y="0"/>
                    <a:pt x="1324" y="25"/>
                    <a:pt x="1066" y="72"/>
                  </a:cubicBezTo>
                  <a:cubicBezTo>
                    <a:pt x="0" y="295"/>
                    <a:pt x="174" y="1733"/>
                    <a:pt x="1066" y="2030"/>
                  </a:cubicBezTo>
                  <a:cubicBezTo>
                    <a:pt x="1475" y="2142"/>
                    <a:pt x="1884" y="2198"/>
                    <a:pt x="2304" y="2198"/>
                  </a:cubicBezTo>
                  <a:cubicBezTo>
                    <a:pt x="2444" y="2198"/>
                    <a:pt x="2585" y="2191"/>
                    <a:pt x="2727" y="2179"/>
                  </a:cubicBezTo>
                  <a:cubicBezTo>
                    <a:pt x="3273" y="2179"/>
                    <a:pt x="3818" y="2154"/>
                    <a:pt x="4363" y="2080"/>
                  </a:cubicBezTo>
                  <a:cubicBezTo>
                    <a:pt x="5305" y="1906"/>
                    <a:pt x="5157" y="593"/>
                    <a:pt x="4363" y="345"/>
                  </a:cubicBezTo>
                  <a:cubicBezTo>
                    <a:pt x="3818" y="221"/>
                    <a:pt x="3273" y="122"/>
                    <a:pt x="2727" y="97"/>
                  </a:cubicBezTo>
                  <a:cubicBezTo>
                    <a:pt x="2439" y="31"/>
                    <a:pt x="2145" y="0"/>
                    <a:pt x="1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3"/>
            <p:cNvSpPr/>
            <p:nvPr/>
          </p:nvSpPr>
          <p:spPr>
            <a:xfrm>
              <a:off x="6883600" y="4216850"/>
              <a:ext cx="132025" cy="54750"/>
            </a:xfrm>
            <a:custGeom>
              <a:rect b="b" l="l" r="r" t="t"/>
              <a:pathLst>
                <a:path extrusionOk="0" h="2190" w="5281">
                  <a:moveTo>
                    <a:pt x="1794" y="1"/>
                  </a:moveTo>
                  <a:cubicBezTo>
                    <a:pt x="1549" y="1"/>
                    <a:pt x="1305" y="21"/>
                    <a:pt x="1066" y="64"/>
                  </a:cubicBezTo>
                  <a:cubicBezTo>
                    <a:pt x="0" y="287"/>
                    <a:pt x="174" y="1725"/>
                    <a:pt x="1066" y="2022"/>
                  </a:cubicBezTo>
                  <a:cubicBezTo>
                    <a:pt x="1457" y="2134"/>
                    <a:pt x="1875" y="2190"/>
                    <a:pt x="2300" y="2190"/>
                  </a:cubicBezTo>
                  <a:cubicBezTo>
                    <a:pt x="2442" y="2190"/>
                    <a:pt x="2584" y="2184"/>
                    <a:pt x="2727" y="2171"/>
                  </a:cubicBezTo>
                  <a:cubicBezTo>
                    <a:pt x="2824" y="2175"/>
                    <a:pt x="2920" y="2178"/>
                    <a:pt x="3017" y="2178"/>
                  </a:cubicBezTo>
                  <a:cubicBezTo>
                    <a:pt x="3466" y="2178"/>
                    <a:pt x="3914" y="2133"/>
                    <a:pt x="4363" y="2072"/>
                  </a:cubicBezTo>
                  <a:cubicBezTo>
                    <a:pt x="5280" y="1898"/>
                    <a:pt x="5132" y="585"/>
                    <a:pt x="4363" y="337"/>
                  </a:cubicBezTo>
                  <a:cubicBezTo>
                    <a:pt x="3818" y="213"/>
                    <a:pt x="3272" y="114"/>
                    <a:pt x="2727" y="89"/>
                  </a:cubicBezTo>
                  <a:cubicBezTo>
                    <a:pt x="2421" y="33"/>
                    <a:pt x="2107" y="1"/>
                    <a:pt x="17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3"/>
            <p:cNvSpPr/>
            <p:nvPr/>
          </p:nvSpPr>
          <p:spPr>
            <a:xfrm>
              <a:off x="6444200" y="4216850"/>
              <a:ext cx="132025" cy="54750"/>
            </a:xfrm>
            <a:custGeom>
              <a:rect b="b" l="l" r="r" t="t"/>
              <a:pathLst>
                <a:path extrusionOk="0" h="2190" w="5281">
                  <a:moveTo>
                    <a:pt x="1769" y="1"/>
                  </a:moveTo>
                  <a:cubicBezTo>
                    <a:pt x="1524" y="1"/>
                    <a:pt x="1281" y="21"/>
                    <a:pt x="1041" y="64"/>
                  </a:cubicBezTo>
                  <a:cubicBezTo>
                    <a:pt x="0" y="287"/>
                    <a:pt x="149" y="1725"/>
                    <a:pt x="1041" y="2022"/>
                  </a:cubicBezTo>
                  <a:cubicBezTo>
                    <a:pt x="1450" y="2134"/>
                    <a:pt x="1873" y="2190"/>
                    <a:pt x="2289" y="2190"/>
                  </a:cubicBezTo>
                  <a:cubicBezTo>
                    <a:pt x="2428" y="2190"/>
                    <a:pt x="2566" y="2184"/>
                    <a:pt x="2702" y="2171"/>
                  </a:cubicBezTo>
                  <a:cubicBezTo>
                    <a:pt x="2799" y="2175"/>
                    <a:pt x="2896" y="2178"/>
                    <a:pt x="2992" y="2178"/>
                  </a:cubicBezTo>
                  <a:cubicBezTo>
                    <a:pt x="3441" y="2178"/>
                    <a:pt x="3890" y="2133"/>
                    <a:pt x="4338" y="2072"/>
                  </a:cubicBezTo>
                  <a:cubicBezTo>
                    <a:pt x="5281" y="1898"/>
                    <a:pt x="5132" y="585"/>
                    <a:pt x="4338" y="337"/>
                  </a:cubicBezTo>
                  <a:cubicBezTo>
                    <a:pt x="3793" y="213"/>
                    <a:pt x="3248" y="114"/>
                    <a:pt x="2702" y="89"/>
                  </a:cubicBezTo>
                  <a:cubicBezTo>
                    <a:pt x="2396" y="33"/>
                    <a:pt x="2082" y="1"/>
                    <a:pt x="17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3"/>
            <p:cNvSpPr/>
            <p:nvPr/>
          </p:nvSpPr>
          <p:spPr>
            <a:xfrm>
              <a:off x="6222325" y="4211900"/>
              <a:ext cx="132025" cy="54750"/>
            </a:xfrm>
            <a:custGeom>
              <a:rect b="b" l="l" r="r" t="t"/>
              <a:pathLst>
                <a:path extrusionOk="0" h="2190" w="5281">
                  <a:moveTo>
                    <a:pt x="1782" y="1"/>
                  </a:moveTo>
                  <a:cubicBezTo>
                    <a:pt x="1537" y="1"/>
                    <a:pt x="1292" y="20"/>
                    <a:pt x="1042" y="64"/>
                  </a:cubicBezTo>
                  <a:cubicBezTo>
                    <a:pt x="1" y="287"/>
                    <a:pt x="174" y="1725"/>
                    <a:pt x="1042" y="2022"/>
                  </a:cubicBezTo>
                  <a:cubicBezTo>
                    <a:pt x="1451" y="2134"/>
                    <a:pt x="1874" y="2189"/>
                    <a:pt x="2300" y="2189"/>
                  </a:cubicBezTo>
                  <a:cubicBezTo>
                    <a:pt x="2442" y="2189"/>
                    <a:pt x="2585" y="2183"/>
                    <a:pt x="2727" y="2171"/>
                  </a:cubicBezTo>
                  <a:cubicBezTo>
                    <a:pt x="3273" y="2171"/>
                    <a:pt x="3818" y="2146"/>
                    <a:pt x="4364" y="2072"/>
                  </a:cubicBezTo>
                  <a:cubicBezTo>
                    <a:pt x="5281" y="1898"/>
                    <a:pt x="5132" y="584"/>
                    <a:pt x="4364" y="336"/>
                  </a:cubicBezTo>
                  <a:cubicBezTo>
                    <a:pt x="3818" y="212"/>
                    <a:pt x="3273" y="113"/>
                    <a:pt x="2727" y="88"/>
                  </a:cubicBezTo>
                  <a:cubicBezTo>
                    <a:pt x="2407" y="33"/>
                    <a:pt x="2095" y="1"/>
                    <a:pt x="17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3"/>
            <p:cNvSpPr/>
            <p:nvPr/>
          </p:nvSpPr>
          <p:spPr>
            <a:xfrm>
              <a:off x="6191950" y="4393125"/>
              <a:ext cx="132050" cy="54500"/>
            </a:xfrm>
            <a:custGeom>
              <a:rect b="b" l="l" r="r" t="t"/>
              <a:pathLst>
                <a:path extrusionOk="0" h="2180" w="5282">
                  <a:moveTo>
                    <a:pt x="1837" y="0"/>
                  </a:moveTo>
                  <a:cubicBezTo>
                    <a:pt x="1578" y="0"/>
                    <a:pt x="1320" y="19"/>
                    <a:pt x="1067" y="53"/>
                  </a:cubicBezTo>
                  <a:cubicBezTo>
                    <a:pt x="1" y="301"/>
                    <a:pt x="174" y="1714"/>
                    <a:pt x="1067" y="2036"/>
                  </a:cubicBezTo>
                  <a:cubicBezTo>
                    <a:pt x="1471" y="2128"/>
                    <a:pt x="1876" y="2179"/>
                    <a:pt x="2290" y="2179"/>
                  </a:cubicBezTo>
                  <a:cubicBezTo>
                    <a:pt x="2435" y="2179"/>
                    <a:pt x="2580" y="2173"/>
                    <a:pt x="2728" y="2160"/>
                  </a:cubicBezTo>
                  <a:cubicBezTo>
                    <a:pt x="2864" y="2167"/>
                    <a:pt x="3000" y="2170"/>
                    <a:pt x="3137" y="2170"/>
                  </a:cubicBezTo>
                  <a:cubicBezTo>
                    <a:pt x="3546" y="2170"/>
                    <a:pt x="3955" y="2142"/>
                    <a:pt x="4364" y="2086"/>
                  </a:cubicBezTo>
                  <a:cubicBezTo>
                    <a:pt x="5281" y="1912"/>
                    <a:pt x="5157" y="599"/>
                    <a:pt x="4364" y="351"/>
                  </a:cubicBezTo>
                  <a:cubicBezTo>
                    <a:pt x="3819" y="202"/>
                    <a:pt x="3273" y="128"/>
                    <a:pt x="2728" y="78"/>
                  </a:cubicBezTo>
                  <a:cubicBezTo>
                    <a:pt x="2436" y="25"/>
                    <a:pt x="2136" y="0"/>
                    <a:pt x="18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3"/>
            <p:cNvSpPr/>
            <p:nvPr/>
          </p:nvSpPr>
          <p:spPr>
            <a:xfrm>
              <a:off x="6444200" y="4423475"/>
              <a:ext cx="132025" cy="54525"/>
            </a:xfrm>
            <a:custGeom>
              <a:rect b="b" l="l" r="r" t="t"/>
              <a:pathLst>
                <a:path extrusionOk="0" h="2181" w="5281">
                  <a:moveTo>
                    <a:pt x="1812" y="1"/>
                  </a:moveTo>
                  <a:cubicBezTo>
                    <a:pt x="1553" y="1"/>
                    <a:pt x="1295" y="19"/>
                    <a:pt x="1041" y="54"/>
                  </a:cubicBezTo>
                  <a:cubicBezTo>
                    <a:pt x="0" y="277"/>
                    <a:pt x="149" y="1715"/>
                    <a:pt x="1041" y="2037"/>
                  </a:cubicBezTo>
                  <a:cubicBezTo>
                    <a:pt x="1446" y="2129"/>
                    <a:pt x="1864" y="2180"/>
                    <a:pt x="2276" y="2180"/>
                  </a:cubicBezTo>
                  <a:cubicBezTo>
                    <a:pt x="2419" y="2180"/>
                    <a:pt x="2561" y="2174"/>
                    <a:pt x="2702" y="2161"/>
                  </a:cubicBezTo>
                  <a:cubicBezTo>
                    <a:pt x="2831" y="2167"/>
                    <a:pt x="2960" y="2170"/>
                    <a:pt x="3089" y="2170"/>
                  </a:cubicBezTo>
                  <a:cubicBezTo>
                    <a:pt x="3505" y="2170"/>
                    <a:pt x="3922" y="2138"/>
                    <a:pt x="4338" y="2062"/>
                  </a:cubicBezTo>
                  <a:cubicBezTo>
                    <a:pt x="5281" y="1888"/>
                    <a:pt x="5132" y="599"/>
                    <a:pt x="4338" y="351"/>
                  </a:cubicBezTo>
                  <a:cubicBezTo>
                    <a:pt x="3793" y="203"/>
                    <a:pt x="3248" y="128"/>
                    <a:pt x="2702" y="79"/>
                  </a:cubicBezTo>
                  <a:cubicBezTo>
                    <a:pt x="2410" y="26"/>
                    <a:pt x="2111" y="1"/>
                    <a:pt x="18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3"/>
            <p:cNvSpPr/>
            <p:nvPr/>
          </p:nvSpPr>
          <p:spPr>
            <a:xfrm>
              <a:off x="6883600" y="4415800"/>
              <a:ext cx="132025" cy="54750"/>
            </a:xfrm>
            <a:custGeom>
              <a:rect b="b" l="l" r="r" t="t"/>
              <a:pathLst>
                <a:path extrusionOk="0" h="2190" w="5281">
                  <a:moveTo>
                    <a:pt x="1794" y="0"/>
                  </a:moveTo>
                  <a:cubicBezTo>
                    <a:pt x="1549" y="0"/>
                    <a:pt x="1305" y="20"/>
                    <a:pt x="1066" y="63"/>
                  </a:cubicBezTo>
                  <a:cubicBezTo>
                    <a:pt x="0" y="287"/>
                    <a:pt x="174" y="1724"/>
                    <a:pt x="1066" y="2022"/>
                  </a:cubicBezTo>
                  <a:cubicBezTo>
                    <a:pt x="1457" y="2133"/>
                    <a:pt x="1875" y="2189"/>
                    <a:pt x="2300" y="2189"/>
                  </a:cubicBezTo>
                  <a:cubicBezTo>
                    <a:pt x="2442" y="2189"/>
                    <a:pt x="2584" y="2183"/>
                    <a:pt x="2727" y="2171"/>
                  </a:cubicBezTo>
                  <a:cubicBezTo>
                    <a:pt x="3272" y="2171"/>
                    <a:pt x="3818" y="2146"/>
                    <a:pt x="4363" y="2071"/>
                  </a:cubicBezTo>
                  <a:cubicBezTo>
                    <a:pt x="5280" y="1898"/>
                    <a:pt x="5132" y="584"/>
                    <a:pt x="4363" y="336"/>
                  </a:cubicBezTo>
                  <a:cubicBezTo>
                    <a:pt x="3818" y="212"/>
                    <a:pt x="3272" y="113"/>
                    <a:pt x="2727" y="88"/>
                  </a:cubicBezTo>
                  <a:cubicBezTo>
                    <a:pt x="2421" y="33"/>
                    <a:pt x="2107" y="0"/>
                    <a:pt x="17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 name="Google Shape;85;p3"/>
          <p:cNvSpPr/>
          <p:nvPr/>
        </p:nvSpPr>
        <p:spPr>
          <a:xfrm>
            <a:off x="6248693" y="4456773"/>
            <a:ext cx="401851" cy="361547"/>
          </a:xfrm>
          <a:custGeom>
            <a:rect b="b" l="l" r="r" t="t"/>
            <a:pathLst>
              <a:path extrusionOk="0" h="10594" w="11775">
                <a:moveTo>
                  <a:pt x="5328" y="0"/>
                </a:moveTo>
                <a:cubicBezTo>
                  <a:pt x="4110" y="0"/>
                  <a:pt x="2888" y="397"/>
                  <a:pt x="1877" y="1191"/>
                </a:cubicBezTo>
                <a:cubicBezTo>
                  <a:pt x="130" y="2614"/>
                  <a:pt x="1" y="5234"/>
                  <a:pt x="842" y="7175"/>
                </a:cubicBezTo>
                <a:cubicBezTo>
                  <a:pt x="1036" y="7563"/>
                  <a:pt x="1262" y="7919"/>
                  <a:pt x="1521" y="8242"/>
                </a:cubicBezTo>
                <a:cubicBezTo>
                  <a:pt x="2136" y="9148"/>
                  <a:pt x="3009" y="9860"/>
                  <a:pt x="4044" y="10280"/>
                </a:cubicBezTo>
                <a:cubicBezTo>
                  <a:pt x="4601" y="10492"/>
                  <a:pt x="5209" y="10593"/>
                  <a:pt x="5827" y="10593"/>
                </a:cubicBezTo>
                <a:cubicBezTo>
                  <a:pt x="7758" y="10593"/>
                  <a:pt x="9785" y="9602"/>
                  <a:pt x="10643" y="7886"/>
                </a:cubicBezTo>
                <a:cubicBezTo>
                  <a:pt x="11775" y="5655"/>
                  <a:pt x="10837" y="2905"/>
                  <a:pt x="8993" y="1385"/>
                </a:cubicBezTo>
                <a:cubicBezTo>
                  <a:pt x="7953" y="462"/>
                  <a:pt x="6642" y="0"/>
                  <a:pt x="53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3"/>
          <p:cNvSpPr/>
          <p:nvPr/>
        </p:nvSpPr>
        <p:spPr>
          <a:xfrm>
            <a:off x="7170368" y="732498"/>
            <a:ext cx="401851" cy="361547"/>
          </a:xfrm>
          <a:custGeom>
            <a:rect b="b" l="l" r="r" t="t"/>
            <a:pathLst>
              <a:path extrusionOk="0" h="10594" w="11775">
                <a:moveTo>
                  <a:pt x="5328" y="0"/>
                </a:moveTo>
                <a:cubicBezTo>
                  <a:pt x="4110" y="0"/>
                  <a:pt x="2888" y="397"/>
                  <a:pt x="1877" y="1191"/>
                </a:cubicBezTo>
                <a:cubicBezTo>
                  <a:pt x="130" y="2614"/>
                  <a:pt x="1" y="5234"/>
                  <a:pt x="842" y="7175"/>
                </a:cubicBezTo>
                <a:cubicBezTo>
                  <a:pt x="1036" y="7563"/>
                  <a:pt x="1262" y="7919"/>
                  <a:pt x="1521" y="8242"/>
                </a:cubicBezTo>
                <a:cubicBezTo>
                  <a:pt x="2136" y="9148"/>
                  <a:pt x="3009" y="9860"/>
                  <a:pt x="4044" y="10280"/>
                </a:cubicBezTo>
                <a:cubicBezTo>
                  <a:pt x="4601" y="10492"/>
                  <a:pt x="5209" y="10593"/>
                  <a:pt x="5827" y="10593"/>
                </a:cubicBezTo>
                <a:cubicBezTo>
                  <a:pt x="7758" y="10593"/>
                  <a:pt x="9785" y="9602"/>
                  <a:pt x="10643" y="7886"/>
                </a:cubicBezTo>
                <a:cubicBezTo>
                  <a:pt x="11775" y="5655"/>
                  <a:pt x="10837" y="2905"/>
                  <a:pt x="8993" y="1385"/>
                </a:cubicBezTo>
                <a:cubicBezTo>
                  <a:pt x="7953" y="462"/>
                  <a:pt x="6642" y="0"/>
                  <a:pt x="5328" y="0"/>
                </a:cubicBezTo>
                <a:close/>
              </a:path>
            </a:pathLst>
          </a:custGeom>
          <a:solidFill>
            <a:srgbClr val="AFE0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 name="Google Shape;87;p3"/>
          <p:cNvGrpSpPr/>
          <p:nvPr/>
        </p:nvGrpSpPr>
        <p:grpSpPr>
          <a:xfrm rot="10800000">
            <a:off x="-428321" y="-410287"/>
            <a:ext cx="1782123" cy="2236459"/>
            <a:chOff x="3722300" y="2255100"/>
            <a:chExt cx="2373000" cy="2977975"/>
          </a:xfrm>
        </p:grpSpPr>
        <p:sp>
          <p:nvSpPr>
            <p:cNvPr id="88" name="Google Shape;88;p3"/>
            <p:cNvSpPr/>
            <p:nvPr/>
          </p:nvSpPr>
          <p:spPr>
            <a:xfrm>
              <a:off x="3722300" y="2255100"/>
              <a:ext cx="2373000" cy="2682475"/>
            </a:xfrm>
            <a:custGeom>
              <a:rect b="b" l="l" r="r" t="t"/>
              <a:pathLst>
                <a:path extrusionOk="0" h="107299" w="94920">
                  <a:moveTo>
                    <a:pt x="74766" y="1"/>
                  </a:moveTo>
                  <a:lnTo>
                    <a:pt x="74766" y="1"/>
                  </a:lnTo>
                  <a:cubicBezTo>
                    <a:pt x="74939" y="819"/>
                    <a:pt x="69015" y="2256"/>
                    <a:pt x="67230" y="3570"/>
                  </a:cubicBezTo>
                  <a:cubicBezTo>
                    <a:pt x="61429" y="7710"/>
                    <a:pt x="57240" y="13709"/>
                    <a:pt x="55306" y="20551"/>
                  </a:cubicBezTo>
                  <a:cubicBezTo>
                    <a:pt x="52951" y="29153"/>
                    <a:pt x="52158" y="36367"/>
                    <a:pt x="46283" y="43581"/>
                  </a:cubicBezTo>
                  <a:cubicBezTo>
                    <a:pt x="42267" y="48539"/>
                    <a:pt x="38623" y="51042"/>
                    <a:pt x="32599" y="52852"/>
                  </a:cubicBezTo>
                  <a:cubicBezTo>
                    <a:pt x="21146" y="56273"/>
                    <a:pt x="14106" y="61454"/>
                    <a:pt x="8677" y="72312"/>
                  </a:cubicBezTo>
                  <a:cubicBezTo>
                    <a:pt x="5578" y="78534"/>
                    <a:pt x="4884" y="84855"/>
                    <a:pt x="3570" y="91573"/>
                  </a:cubicBezTo>
                  <a:cubicBezTo>
                    <a:pt x="2653" y="96259"/>
                    <a:pt x="0" y="102431"/>
                    <a:pt x="794" y="107116"/>
                  </a:cubicBezTo>
                  <a:cubicBezTo>
                    <a:pt x="3912" y="107243"/>
                    <a:pt x="7033" y="107298"/>
                    <a:pt x="10155" y="107298"/>
                  </a:cubicBezTo>
                  <a:cubicBezTo>
                    <a:pt x="29590" y="107298"/>
                    <a:pt x="49076" y="105176"/>
                    <a:pt x="68469" y="105133"/>
                  </a:cubicBezTo>
                  <a:cubicBezTo>
                    <a:pt x="72956" y="105133"/>
                    <a:pt x="77393" y="105133"/>
                    <a:pt x="81856" y="105530"/>
                  </a:cubicBezTo>
                  <a:cubicBezTo>
                    <a:pt x="83283" y="105658"/>
                    <a:pt x="85475" y="106132"/>
                    <a:pt x="87495" y="106132"/>
                  </a:cubicBezTo>
                  <a:cubicBezTo>
                    <a:pt x="88982" y="106132"/>
                    <a:pt x="90375" y="105875"/>
                    <a:pt x="91300" y="105034"/>
                  </a:cubicBezTo>
                  <a:cubicBezTo>
                    <a:pt x="94920" y="101712"/>
                    <a:pt x="90805" y="91871"/>
                    <a:pt x="90160" y="88301"/>
                  </a:cubicBezTo>
                  <a:cubicBezTo>
                    <a:pt x="87260" y="71940"/>
                    <a:pt x="87185" y="55207"/>
                    <a:pt x="84235" y="38871"/>
                  </a:cubicBezTo>
                  <a:cubicBezTo>
                    <a:pt x="82872" y="31260"/>
                    <a:pt x="80988" y="23799"/>
                    <a:pt x="79699" y="16139"/>
                  </a:cubicBezTo>
                  <a:cubicBezTo>
                    <a:pt x="79352" y="14056"/>
                    <a:pt x="77046" y="2033"/>
                    <a:pt x="747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3"/>
            <p:cNvSpPr/>
            <p:nvPr/>
          </p:nvSpPr>
          <p:spPr>
            <a:xfrm>
              <a:off x="3829025" y="2744200"/>
              <a:ext cx="1757625" cy="2469425"/>
            </a:xfrm>
            <a:custGeom>
              <a:rect b="b" l="l" r="r" t="t"/>
              <a:pathLst>
                <a:path extrusionOk="0" h="98777" w="70305">
                  <a:moveTo>
                    <a:pt x="69206" y="0"/>
                  </a:moveTo>
                  <a:cubicBezTo>
                    <a:pt x="68932" y="0"/>
                    <a:pt x="68665" y="123"/>
                    <a:pt x="68514" y="417"/>
                  </a:cubicBezTo>
                  <a:cubicBezTo>
                    <a:pt x="65117" y="7358"/>
                    <a:pt x="62167" y="14497"/>
                    <a:pt x="57854" y="20992"/>
                  </a:cubicBezTo>
                  <a:cubicBezTo>
                    <a:pt x="55747" y="24190"/>
                    <a:pt x="53293" y="27140"/>
                    <a:pt x="50566" y="29817"/>
                  </a:cubicBezTo>
                  <a:cubicBezTo>
                    <a:pt x="47616" y="32594"/>
                    <a:pt x="44319" y="34949"/>
                    <a:pt x="40749" y="36858"/>
                  </a:cubicBezTo>
                  <a:cubicBezTo>
                    <a:pt x="37080" y="38841"/>
                    <a:pt x="33312" y="40527"/>
                    <a:pt x="29668" y="42559"/>
                  </a:cubicBezTo>
                  <a:cubicBezTo>
                    <a:pt x="26173" y="44493"/>
                    <a:pt x="22950" y="46848"/>
                    <a:pt x="20099" y="49624"/>
                  </a:cubicBezTo>
                  <a:cubicBezTo>
                    <a:pt x="14596" y="54979"/>
                    <a:pt x="10481" y="61697"/>
                    <a:pt x="7581" y="68787"/>
                  </a:cubicBezTo>
                  <a:cubicBezTo>
                    <a:pt x="5697" y="73422"/>
                    <a:pt x="4185" y="78207"/>
                    <a:pt x="3044" y="83090"/>
                  </a:cubicBezTo>
                  <a:cubicBezTo>
                    <a:pt x="1854" y="88147"/>
                    <a:pt x="1061" y="93254"/>
                    <a:pt x="45" y="98361"/>
                  </a:cubicBezTo>
                  <a:cubicBezTo>
                    <a:pt x="0" y="98613"/>
                    <a:pt x="213" y="98777"/>
                    <a:pt x="408" y="98777"/>
                  </a:cubicBezTo>
                  <a:cubicBezTo>
                    <a:pt x="538" y="98777"/>
                    <a:pt x="659" y="98703"/>
                    <a:pt x="689" y="98534"/>
                  </a:cubicBezTo>
                  <a:cubicBezTo>
                    <a:pt x="1631" y="94072"/>
                    <a:pt x="2697" y="89684"/>
                    <a:pt x="3862" y="85272"/>
                  </a:cubicBezTo>
                  <a:cubicBezTo>
                    <a:pt x="4978" y="80859"/>
                    <a:pt x="6316" y="76546"/>
                    <a:pt x="7903" y="72282"/>
                  </a:cubicBezTo>
                  <a:cubicBezTo>
                    <a:pt x="10729" y="64919"/>
                    <a:pt x="14571" y="57830"/>
                    <a:pt x="20025" y="52078"/>
                  </a:cubicBezTo>
                  <a:cubicBezTo>
                    <a:pt x="22802" y="49178"/>
                    <a:pt x="25975" y="46674"/>
                    <a:pt x="29470" y="44642"/>
                  </a:cubicBezTo>
                  <a:cubicBezTo>
                    <a:pt x="33114" y="42510"/>
                    <a:pt x="36956" y="40799"/>
                    <a:pt x="40700" y="38841"/>
                  </a:cubicBezTo>
                  <a:cubicBezTo>
                    <a:pt x="44195" y="36982"/>
                    <a:pt x="47542" y="34874"/>
                    <a:pt x="50541" y="32247"/>
                  </a:cubicBezTo>
                  <a:cubicBezTo>
                    <a:pt x="53318" y="29718"/>
                    <a:pt x="55846" y="26917"/>
                    <a:pt x="58028" y="23843"/>
                  </a:cubicBezTo>
                  <a:cubicBezTo>
                    <a:pt x="60482" y="20348"/>
                    <a:pt x="62688" y="16654"/>
                    <a:pt x="64622" y="12837"/>
                  </a:cubicBezTo>
                  <a:cubicBezTo>
                    <a:pt x="66580" y="8994"/>
                    <a:pt x="68464" y="5053"/>
                    <a:pt x="70075" y="1061"/>
                  </a:cubicBezTo>
                  <a:cubicBezTo>
                    <a:pt x="70305" y="471"/>
                    <a:pt x="69743" y="0"/>
                    <a:pt x="692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3"/>
            <p:cNvSpPr/>
            <p:nvPr/>
          </p:nvSpPr>
          <p:spPr>
            <a:xfrm>
              <a:off x="4130475" y="2949575"/>
              <a:ext cx="1715525" cy="2283500"/>
            </a:xfrm>
            <a:custGeom>
              <a:rect b="b" l="l" r="r" t="t"/>
              <a:pathLst>
                <a:path extrusionOk="0" h="91340" w="68621">
                  <a:moveTo>
                    <a:pt x="67696" y="1"/>
                  </a:moveTo>
                  <a:cubicBezTo>
                    <a:pt x="67366" y="1"/>
                    <a:pt x="67041" y="172"/>
                    <a:pt x="66917" y="556"/>
                  </a:cubicBezTo>
                  <a:cubicBezTo>
                    <a:pt x="66347" y="2341"/>
                    <a:pt x="65950" y="4175"/>
                    <a:pt x="65355" y="5960"/>
                  </a:cubicBezTo>
                  <a:cubicBezTo>
                    <a:pt x="63620" y="11340"/>
                    <a:pt x="60893" y="16372"/>
                    <a:pt x="57348" y="20784"/>
                  </a:cubicBezTo>
                  <a:cubicBezTo>
                    <a:pt x="52440" y="26957"/>
                    <a:pt x="45945" y="31221"/>
                    <a:pt x="39351" y="35385"/>
                  </a:cubicBezTo>
                  <a:cubicBezTo>
                    <a:pt x="32881" y="39451"/>
                    <a:pt x="26683" y="43690"/>
                    <a:pt x="21577" y="49416"/>
                  </a:cubicBezTo>
                  <a:cubicBezTo>
                    <a:pt x="16718" y="54895"/>
                    <a:pt x="12826" y="61092"/>
                    <a:pt x="9578" y="67612"/>
                  </a:cubicBezTo>
                  <a:cubicBezTo>
                    <a:pt x="7719" y="71330"/>
                    <a:pt x="6034" y="75148"/>
                    <a:pt x="4497" y="79015"/>
                  </a:cubicBezTo>
                  <a:cubicBezTo>
                    <a:pt x="2960" y="82882"/>
                    <a:pt x="1621" y="86898"/>
                    <a:pt x="109" y="90815"/>
                  </a:cubicBezTo>
                  <a:cubicBezTo>
                    <a:pt x="0" y="91126"/>
                    <a:pt x="261" y="91339"/>
                    <a:pt x="514" y="91339"/>
                  </a:cubicBezTo>
                  <a:cubicBezTo>
                    <a:pt x="665" y="91339"/>
                    <a:pt x="813" y="91263"/>
                    <a:pt x="877" y="91088"/>
                  </a:cubicBezTo>
                  <a:cubicBezTo>
                    <a:pt x="3579" y="84097"/>
                    <a:pt x="6604" y="77181"/>
                    <a:pt x="9950" y="70463"/>
                  </a:cubicBezTo>
                  <a:cubicBezTo>
                    <a:pt x="13223" y="63918"/>
                    <a:pt x="17040" y="57547"/>
                    <a:pt x="21800" y="51970"/>
                  </a:cubicBezTo>
                  <a:cubicBezTo>
                    <a:pt x="26857" y="46020"/>
                    <a:pt x="33079" y="41632"/>
                    <a:pt x="39648" y="37493"/>
                  </a:cubicBezTo>
                  <a:cubicBezTo>
                    <a:pt x="46143" y="33402"/>
                    <a:pt x="52638" y="29287"/>
                    <a:pt x="57720" y="23412"/>
                  </a:cubicBezTo>
                  <a:cubicBezTo>
                    <a:pt x="60447" y="20264"/>
                    <a:pt x="62777" y="16768"/>
                    <a:pt x="64611" y="13025"/>
                  </a:cubicBezTo>
                  <a:cubicBezTo>
                    <a:pt x="66446" y="9307"/>
                    <a:pt x="68231" y="5043"/>
                    <a:pt x="68578" y="878"/>
                  </a:cubicBezTo>
                  <a:cubicBezTo>
                    <a:pt x="68621" y="331"/>
                    <a:pt x="68153" y="1"/>
                    <a:pt x="676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 name="Google Shape;91;p3"/>
          <p:cNvSpPr/>
          <p:nvPr/>
        </p:nvSpPr>
        <p:spPr>
          <a:xfrm flipH="1" rot="-289">
            <a:off x="-1123895" y="3965713"/>
            <a:ext cx="4074537" cy="1788631"/>
          </a:xfrm>
          <a:custGeom>
            <a:rect b="b" l="l" r="r" t="t"/>
            <a:pathLst>
              <a:path extrusionOk="0" h="53384" w="137236">
                <a:moveTo>
                  <a:pt x="124371" y="1"/>
                </a:moveTo>
                <a:cubicBezTo>
                  <a:pt x="123294" y="1"/>
                  <a:pt x="122251" y="139"/>
                  <a:pt x="121296" y="421"/>
                </a:cubicBezTo>
                <a:cubicBezTo>
                  <a:pt x="114627" y="2355"/>
                  <a:pt x="112272" y="12320"/>
                  <a:pt x="105678" y="13163"/>
                </a:cubicBezTo>
                <a:cubicBezTo>
                  <a:pt x="105473" y="13189"/>
                  <a:pt x="105267" y="13201"/>
                  <a:pt x="105059" y="13201"/>
                </a:cubicBezTo>
                <a:cubicBezTo>
                  <a:pt x="102309" y="13201"/>
                  <a:pt x="99370" y="11060"/>
                  <a:pt x="96580" y="10783"/>
                </a:cubicBezTo>
                <a:cubicBezTo>
                  <a:pt x="96045" y="10724"/>
                  <a:pt x="95509" y="10694"/>
                  <a:pt x="94974" y="10694"/>
                </a:cubicBezTo>
                <a:cubicBezTo>
                  <a:pt x="91947" y="10694"/>
                  <a:pt x="88974" y="11637"/>
                  <a:pt x="86466" y="13386"/>
                </a:cubicBezTo>
                <a:cubicBezTo>
                  <a:pt x="79475" y="18291"/>
                  <a:pt x="76236" y="26927"/>
                  <a:pt x="67380" y="26927"/>
                </a:cubicBezTo>
                <a:cubicBezTo>
                  <a:pt x="66658" y="26927"/>
                  <a:pt x="65899" y="26869"/>
                  <a:pt x="65098" y="26748"/>
                </a:cubicBezTo>
                <a:cubicBezTo>
                  <a:pt x="55802" y="25360"/>
                  <a:pt x="49307" y="15593"/>
                  <a:pt x="40060" y="15444"/>
                </a:cubicBezTo>
                <a:cubicBezTo>
                  <a:pt x="39973" y="15442"/>
                  <a:pt x="39886" y="15442"/>
                  <a:pt x="39800" y="15442"/>
                </a:cubicBezTo>
                <a:cubicBezTo>
                  <a:pt x="30208" y="15442"/>
                  <a:pt x="26822" y="23613"/>
                  <a:pt x="21195" y="30590"/>
                </a:cubicBezTo>
                <a:cubicBezTo>
                  <a:pt x="16758" y="36069"/>
                  <a:pt x="12990" y="35325"/>
                  <a:pt x="7263" y="37754"/>
                </a:cubicBezTo>
                <a:cubicBezTo>
                  <a:pt x="4859" y="38771"/>
                  <a:pt x="719" y="44225"/>
                  <a:pt x="0" y="44299"/>
                </a:cubicBezTo>
                <a:cubicBezTo>
                  <a:pt x="1215" y="46654"/>
                  <a:pt x="5553" y="48538"/>
                  <a:pt x="10189" y="49901"/>
                </a:cubicBezTo>
                <a:cubicBezTo>
                  <a:pt x="18926" y="52463"/>
                  <a:pt x="28734" y="53384"/>
                  <a:pt x="38352" y="53384"/>
                </a:cubicBezTo>
                <a:cubicBezTo>
                  <a:pt x="44370" y="53384"/>
                  <a:pt x="50314" y="53023"/>
                  <a:pt x="55876" y="52479"/>
                </a:cubicBezTo>
                <a:cubicBezTo>
                  <a:pt x="77468" y="50348"/>
                  <a:pt x="95391" y="46505"/>
                  <a:pt x="113016" y="32375"/>
                </a:cubicBezTo>
                <a:cubicBezTo>
                  <a:pt x="120106" y="26698"/>
                  <a:pt x="126725" y="19757"/>
                  <a:pt x="133120" y="13188"/>
                </a:cubicBezTo>
                <a:cubicBezTo>
                  <a:pt x="135872" y="10412"/>
                  <a:pt x="137235" y="9296"/>
                  <a:pt x="135153" y="5652"/>
                </a:cubicBezTo>
                <a:cubicBezTo>
                  <a:pt x="133090" y="2016"/>
                  <a:pt x="128487" y="1"/>
                  <a:pt x="1243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p:cSld name="CUSTOM_8">
    <p:spTree>
      <p:nvGrpSpPr>
        <p:cNvPr id="405" name="Shape 405"/>
        <p:cNvGrpSpPr/>
        <p:nvPr/>
      </p:nvGrpSpPr>
      <p:grpSpPr>
        <a:xfrm>
          <a:off x="0" y="0"/>
          <a:ext cx="0" cy="0"/>
          <a:chOff x="0" y="0"/>
          <a:chExt cx="0" cy="0"/>
        </a:xfrm>
      </p:grpSpPr>
      <p:sp>
        <p:nvSpPr>
          <p:cNvPr id="406" name="Google Shape;406;p21"/>
          <p:cNvSpPr/>
          <p:nvPr/>
        </p:nvSpPr>
        <p:spPr>
          <a:xfrm rot="1141958">
            <a:off x="3040004" y="3346100"/>
            <a:ext cx="5294064" cy="1969423"/>
          </a:xfrm>
          <a:custGeom>
            <a:rect b="b" l="l" r="r" t="t"/>
            <a:pathLst>
              <a:path extrusionOk="0" h="53384" w="137236">
                <a:moveTo>
                  <a:pt x="124371" y="1"/>
                </a:moveTo>
                <a:cubicBezTo>
                  <a:pt x="123294" y="1"/>
                  <a:pt x="122251" y="139"/>
                  <a:pt x="121296" y="421"/>
                </a:cubicBezTo>
                <a:cubicBezTo>
                  <a:pt x="114627" y="2355"/>
                  <a:pt x="112272" y="12320"/>
                  <a:pt x="105678" y="13163"/>
                </a:cubicBezTo>
                <a:cubicBezTo>
                  <a:pt x="105473" y="13189"/>
                  <a:pt x="105267" y="13201"/>
                  <a:pt x="105059" y="13201"/>
                </a:cubicBezTo>
                <a:cubicBezTo>
                  <a:pt x="102309" y="13201"/>
                  <a:pt x="99370" y="11060"/>
                  <a:pt x="96580" y="10783"/>
                </a:cubicBezTo>
                <a:cubicBezTo>
                  <a:pt x="96045" y="10724"/>
                  <a:pt x="95509" y="10694"/>
                  <a:pt x="94974" y="10694"/>
                </a:cubicBezTo>
                <a:cubicBezTo>
                  <a:pt x="91947" y="10694"/>
                  <a:pt x="88974" y="11637"/>
                  <a:pt x="86466" y="13386"/>
                </a:cubicBezTo>
                <a:cubicBezTo>
                  <a:pt x="79475" y="18291"/>
                  <a:pt x="76236" y="26927"/>
                  <a:pt x="67380" y="26927"/>
                </a:cubicBezTo>
                <a:cubicBezTo>
                  <a:pt x="66658" y="26927"/>
                  <a:pt x="65899" y="26869"/>
                  <a:pt x="65098" y="26748"/>
                </a:cubicBezTo>
                <a:cubicBezTo>
                  <a:pt x="55802" y="25360"/>
                  <a:pt x="49307" y="15593"/>
                  <a:pt x="40060" y="15444"/>
                </a:cubicBezTo>
                <a:cubicBezTo>
                  <a:pt x="39973" y="15442"/>
                  <a:pt x="39886" y="15442"/>
                  <a:pt x="39800" y="15442"/>
                </a:cubicBezTo>
                <a:cubicBezTo>
                  <a:pt x="30208" y="15442"/>
                  <a:pt x="26822" y="23613"/>
                  <a:pt x="21195" y="30590"/>
                </a:cubicBezTo>
                <a:cubicBezTo>
                  <a:pt x="16758" y="36069"/>
                  <a:pt x="12990" y="35325"/>
                  <a:pt x="7263" y="37754"/>
                </a:cubicBezTo>
                <a:cubicBezTo>
                  <a:pt x="4859" y="38771"/>
                  <a:pt x="719" y="44225"/>
                  <a:pt x="0" y="44299"/>
                </a:cubicBezTo>
                <a:cubicBezTo>
                  <a:pt x="1215" y="46654"/>
                  <a:pt x="5553" y="48538"/>
                  <a:pt x="10189" y="49901"/>
                </a:cubicBezTo>
                <a:cubicBezTo>
                  <a:pt x="18926" y="52463"/>
                  <a:pt x="28734" y="53384"/>
                  <a:pt x="38352" y="53384"/>
                </a:cubicBezTo>
                <a:cubicBezTo>
                  <a:pt x="44370" y="53384"/>
                  <a:pt x="50314" y="53023"/>
                  <a:pt x="55876" y="52479"/>
                </a:cubicBezTo>
                <a:cubicBezTo>
                  <a:pt x="77468" y="50348"/>
                  <a:pt x="95391" y="46505"/>
                  <a:pt x="113016" y="32375"/>
                </a:cubicBezTo>
                <a:cubicBezTo>
                  <a:pt x="120106" y="26698"/>
                  <a:pt x="126725" y="19757"/>
                  <a:pt x="133120" y="13188"/>
                </a:cubicBezTo>
                <a:cubicBezTo>
                  <a:pt x="135872" y="10412"/>
                  <a:pt x="137235" y="9296"/>
                  <a:pt x="135153" y="5652"/>
                </a:cubicBezTo>
                <a:cubicBezTo>
                  <a:pt x="133090" y="2016"/>
                  <a:pt x="128487" y="1"/>
                  <a:pt x="1243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21"/>
          <p:cNvSpPr/>
          <p:nvPr/>
        </p:nvSpPr>
        <p:spPr>
          <a:xfrm>
            <a:off x="-31500" y="3695700"/>
            <a:ext cx="7442020" cy="1447851"/>
          </a:xfrm>
          <a:custGeom>
            <a:rect b="b" l="l" r="r" t="t"/>
            <a:pathLst>
              <a:path extrusionOk="0" h="85824" w="193538">
                <a:moveTo>
                  <a:pt x="167374" y="64047"/>
                </a:moveTo>
                <a:cubicBezTo>
                  <a:pt x="134330" y="60455"/>
                  <a:pt x="101665" y="24235"/>
                  <a:pt x="56258" y="10700"/>
                </a:cubicBezTo>
                <a:cubicBezTo>
                  <a:pt x="20416" y="0"/>
                  <a:pt x="4915" y="9679"/>
                  <a:pt x="0" y="14216"/>
                </a:cubicBezTo>
                <a:lnTo>
                  <a:pt x="0" y="85824"/>
                </a:lnTo>
                <a:lnTo>
                  <a:pt x="193537" y="85824"/>
                </a:lnTo>
                <a:cubicBezTo>
                  <a:pt x="190815" y="76069"/>
                  <a:pt x="183972" y="65861"/>
                  <a:pt x="167374" y="6404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21"/>
          <p:cNvSpPr txBox="1"/>
          <p:nvPr>
            <p:ph type="title"/>
          </p:nvPr>
        </p:nvSpPr>
        <p:spPr>
          <a:xfrm>
            <a:off x="723900" y="1026050"/>
            <a:ext cx="7696200" cy="5646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sz="36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09" name="Google Shape;409;p21"/>
          <p:cNvSpPr/>
          <p:nvPr/>
        </p:nvSpPr>
        <p:spPr>
          <a:xfrm rot="-10395706">
            <a:off x="-931932" y="-590891"/>
            <a:ext cx="4690187" cy="1628553"/>
          </a:xfrm>
          <a:custGeom>
            <a:rect b="b" l="l" r="r" t="t"/>
            <a:pathLst>
              <a:path extrusionOk="0" h="53384" w="137236">
                <a:moveTo>
                  <a:pt x="124371" y="1"/>
                </a:moveTo>
                <a:cubicBezTo>
                  <a:pt x="123294" y="1"/>
                  <a:pt x="122251" y="139"/>
                  <a:pt x="121296" y="421"/>
                </a:cubicBezTo>
                <a:cubicBezTo>
                  <a:pt x="114627" y="2355"/>
                  <a:pt x="112272" y="12320"/>
                  <a:pt x="105678" y="13163"/>
                </a:cubicBezTo>
                <a:cubicBezTo>
                  <a:pt x="105473" y="13189"/>
                  <a:pt x="105267" y="13201"/>
                  <a:pt x="105059" y="13201"/>
                </a:cubicBezTo>
                <a:cubicBezTo>
                  <a:pt x="102309" y="13201"/>
                  <a:pt x="99370" y="11060"/>
                  <a:pt x="96580" y="10783"/>
                </a:cubicBezTo>
                <a:cubicBezTo>
                  <a:pt x="96045" y="10724"/>
                  <a:pt x="95509" y="10694"/>
                  <a:pt x="94974" y="10694"/>
                </a:cubicBezTo>
                <a:cubicBezTo>
                  <a:pt x="91947" y="10694"/>
                  <a:pt x="88974" y="11637"/>
                  <a:pt x="86466" y="13386"/>
                </a:cubicBezTo>
                <a:cubicBezTo>
                  <a:pt x="79475" y="18291"/>
                  <a:pt x="76236" y="26927"/>
                  <a:pt x="67380" y="26927"/>
                </a:cubicBezTo>
                <a:cubicBezTo>
                  <a:pt x="66658" y="26927"/>
                  <a:pt x="65899" y="26869"/>
                  <a:pt x="65098" y="26748"/>
                </a:cubicBezTo>
                <a:cubicBezTo>
                  <a:pt x="55802" y="25360"/>
                  <a:pt x="49307" y="15593"/>
                  <a:pt x="40060" y="15444"/>
                </a:cubicBezTo>
                <a:cubicBezTo>
                  <a:pt x="39973" y="15442"/>
                  <a:pt x="39886" y="15442"/>
                  <a:pt x="39800" y="15442"/>
                </a:cubicBezTo>
                <a:cubicBezTo>
                  <a:pt x="30208" y="15442"/>
                  <a:pt x="26822" y="23613"/>
                  <a:pt x="21195" y="30590"/>
                </a:cubicBezTo>
                <a:cubicBezTo>
                  <a:pt x="16758" y="36069"/>
                  <a:pt x="12990" y="35325"/>
                  <a:pt x="7263" y="37754"/>
                </a:cubicBezTo>
                <a:cubicBezTo>
                  <a:pt x="4859" y="38771"/>
                  <a:pt x="719" y="44225"/>
                  <a:pt x="0" y="44299"/>
                </a:cubicBezTo>
                <a:cubicBezTo>
                  <a:pt x="1215" y="46654"/>
                  <a:pt x="5553" y="48538"/>
                  <a:pt x="10189" y="49901"/>
                </a:cubicBezTo>
                <a:cubicBezTo>
                  <a:pt x="18926" y="52463"/>
                  <a:pt x="28734" y="53384"/>
                  <a:pt x="38352" y="53384"/>
                </a:cubicBezTo>
                <a:cubicBezTo>
                  <a:pt x="44370" y="53384"/>
                  <a:pt x="50314" y="53023"/>
                  <a:pt x="55876" y="52479"/>
                </a:cubicBezTo>
                <a:cubicBezTo>
                  <a:pt x="77468" y="50348"/>
                  <a:pt x="95391" y="46505"/>
                  <a:pt x="113016" y="32375"/>
                </a:cubicBezTo>
                <a:cubicBezTo>
                  <a:pt x="120106" y="26698"/>
                  <a:pt x="126725" y="19757"/>
                  <a:pt x="133120" y="13188"/>
                </a:cubicBezTo>
                <a:cubicBezTo>
                  <a:pt x="135872" y="10412"/>
                  <a:pt x="137235" y="9296"/>
                  <a:pt x="135153" y="5652"/>
                </a:cubicBezTo>
                <a:cubicBezTo>
                  <a:pt x="133090" y="2016"/>
                  <a:pt x="128487" y="1"/>
                  <a:pt x="1243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21"/>
          <p:cNvSpPr/>
          <p:nvPr/>
        </p:nvSpPr>
        <p:spPr>
          <a:xfrm rot="-1800123">
            <a:off x="3294732" y="259043"/>
            <a:ext cx="401856" cy="361551"/>
          </a:xfrm>
          <a:custGeom>
            <a:rect b="b" l="l" r="r" t="t"/>
            <a:pathLst>
              <a:path extrusionOk="0" h="10594" w="11775">
                <a:moveTo>
                  <a:pt x="5328" y="0"/>
                </a:moveTo>
                <a:cubicBezTo>
                  <a:pt x="4110" y="0"/>
                  <a:pt x="2888" y="397"/>
                  <a:pt x="1877" y="1191"/>
                </a:cubicBezTo>
                <a:cubicBezTo>
                  <a:pt x="130" y="2614"/>
                  <a:pt x="1" y="5234"/>
                  <a:pt x="842" y="7175"/>
                </a:cubicBezTo>
                <a:cubicBezTo>
                  <a:pt x="1036" y="7563"/>
                  <a:pt x="1262" y="7919"/>
                  <a:pt x="1521" y="8242"/>
                </a:cubicBezTo>
                <a:cubicBezTo>
                  <a:pt x="2136" y="9148"/>
                  <a:pt x="3009" y="9860"/>
                  <a:pt x="4044" y="10280"/>
                </a:cubicBezTo>
                <a:cubicBezTo>
                  <a:pt x="4601" y="10492"/>
                  <a:pt x="5209" y="10593"/>
                  <a:pt x="5827" y="10593"/>
                </a:cubicBezTo>
                <a:cubicBezTo>
                  <a:pt x="7758" y="10593"/>
                  <a:pt x="9785" y="9602"/>
                  <a:pt x="10643" y="7886"/>
                </a:cubicBezTo>
                <a:cubicBezTo>
                  <a:pt x="11775" y="5655"/>
                  <a:pt x="10837" y="2905"/>
                  <a:pt x="8993" y="1385"/>
                </a:cubicBezTo>
                <a:cubicBezTo>
                  <a:pt x="7953" y="462"/>
                  <a:pt x="6642" y="0"/>
                  <a:pt x="532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C27BA0"/>
              </a:solidFill>
            </a:endParaRPr>
          </a:p>
        </p:txBody>
      </p:sp>
      <p:grpSp>
        <p:nvGrpSpPr>
          <p:cNvPr id="411" name="Google Shape;411;p21"/>
          <p:cNvGrpSpPr/>
          <p:nvPr/>
        </p:nvGrpSpPr>
        <p:grpSpPr>
          <a:xfrm rot="10800000">
            <a:off x="7044042" y="2946013"/>
            <a:ext cx="2423807" cy="2500863"/>
            <a:chOff x="239950" y="1512100"/>
            <a:chExt cx="1886525" cy="1946500"/>
          </a:xfrm>
        </p:grpSpPr>
        <p:sp>
          <p:nvSpPr>
            <p:cNvPr id="412" name="Google Shape;412;p21"/>
            <p:cNvSpPr/>
            <p:nvPr/>
          </p:nvSpPr>
          <p:spPr>
            <a:xfrm>
              <a:off x="343475" y="1573875"/>
              <a:ext cx="1783000" cy="1884725"/>
            </a:xfrm>
            <a:custGeom>
              <a:rect b="b" l="l" r="r" t="t"/>
              <a:pathLst>
                <a:path extrusionOk="0" h="75389" w="71320">
                  <a:moveTo>
                    <a:pt x="6968" y="1"/>
                  </a:moveTo>
                  <a:cubicBezTo>
                    <a:pt x="5836" y="1"/>
                    <a:pt x="5722" y="549"/>
                    <a:pt x="5033" y="2980"/>
                  </a:cubicBezTo>
                  <a:cubicBezTo>
                    <a:pt x="199" y="20036"/>
                    <a:pt x="0" y="36868"/>
                    <a:pt x="1240" y="54295"/>
                  </a:cubicBezTo>
                  <a:cubicBezTo>
                    <a:pt x="1537" y="58435"/>
                    <a:pt x="2851" y="62252"/>
                    <a:pt x="3248" y="66343"/>
                  </a:cubicBezTo>
                  <a:cubicBezTo>
                    <a:pt x="3446" y="68128"/>
                    <a:pt x="2950" y="71449"/>
                    <a:pt x="2925" y="73705"/>
                  </a:cubicBezTo>
                  <a:cubicBezTo>
                    <a:pt x="5787" y="74764"/>
                    <a:pt x="8813" y="75388"/>
                    <a:pt x="11830" y="75388"/>
                  </a:cubicBezTo>
                  <a:cubicBezTo>
                    <a:pt x="15452" y="75388"/>
                    <a:pt x="19061" y="74490"/>
                    <a:pt x="22360" y="72367"/>
                  </a:cubicBezTo>
                  <a:cubicBezTo>
                    <a:pt x="29698" y="67632"/>
                    <a:pt x="31037" y="58360"/>
                    <a:pt x="37581" y="52981"/>
                  </a:cubicBezTo>
                  <a:cubicBezTo>
                    <a:pt x="44869" y="47032"/>
                    <a:pt x="54166" y="45718"/>
                    <a:pt x="61032" y="38851"/>
                  </a:cubicBezTo>
                  <a:cubicBezTo>
                    <a:pt x="69337" y="30547"/>
                    <a:pt x="71320" y="15053"/>
                    <a:pt x="68444" y="3972"/>
                  </a:cubicBezTo>
                  <a:cubicBezTo>
                    <a:pt x="63462" y="3675"/>
                    <a:pt x="58603" y="2733"/>
                    <a:pt x="53620" y="1989"/>
                  </a:cubicBezTo>
                  <a:cubicBezTo>
                    <a:pt x="52310" y="1791"/>
                    <a:pt x="51054" y="1711"/>
                    <a:pt x="49825" y="1711"/>
                  </a:cubicBezTo>
                  <a:cubicBezTo>
                    <a:pt x="46587" y="1711"/>
                    <a:pt x="43530" y="2263"/>
                    <a:pt x="40135" y="2658"/>
                  </a:cubicBezTo>
                  <a:cubicBezTo>
                    <a:pt x="39420" y="2740"/>
                    <a:pt x="38731" y="2776"/>
                    <a:pt x="38060" y="2776"/>
                  </a:cubicBezTo>
                  <a:cubicBezTo>
                    <a:pt x="34663" y="2776"/>
                    <a:pt x="31734" y="1854"/>
                    <a:pt x="28236" y="1295"/>
                  </a:cubicBezTo>
                  <a:cubicBezTo>
                    <a:pt x="22063" y="303"/>
                    <a:pt x="15395" y="799"/>
                    <a:pt x="9172" y="204"/>
                  </a:cubicBezTo>
                  <a:cubicBezTo>
                    <a:pt x="8154" y="106"/>
                    <a:pt x="7463" y="1"/>
                    <a:pt x="6968" y="1"/>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21"/>
            <p:cNvSpPr/>
            <p:nvPr/>
          </p:nvSpPr>
          <p:spPr>
            <a:xfrm>
              <a:off x="290600" y="1538825"/>
              <a:ext cx="1632000" cy="1796675"/>
            </a:xfrm>
            <a:custGeom>
              <a:rect b="b" l="l" r="r" t="t"/>
              <a:pathLst>
                <a:path extrusionOk="0" h="71867" w="65280">
                  <a:moveTo>
                    <a:pt x="63872" y="1"/>
                  </a:moveTo>
                  <a:cubicBezTo>
                    <a:pt x="63587" y="1"/>
                    <a:pt x="63308" y="181"/>
                    <a:pt x="63321" y="540"/>
                  </a:cubicBezTo>
                  <a:cubicBezTo>
                    <a:pt x="63693" y="8671"/>
                    <a:pt x="64089" y="17050"/>
                    <a:pt x="61610" y="24933"/>
                  </a:cubicBezTo>
                  <a:cubicBezTo>
                    <a:pt x="60619" y="28181"/>
                    <a:pt x="59057" y="31254"/>
                    <a:pt x="57024" y="34006"/>
                  </a:cubicBezTo>
                  <a:cubicBezTo>
                    <a:pt x="54868" y="36807"/>
                    <a:pt x="52066" y="39088"/>
                    <a:pt x="48893" y="40625"/>
                  </a:cubicBezTo>
                  <a:cubicBezTo>
                    <a:pt x="45795" y="42187"/>
                    <a:pt x="42498" y="43277"/>
                    <a:pt x="39399" y="44839"/>
                  </a:cubicBezTo>
                  <a:cubicBezTo>
                    <a:pt x="36523" y="46227"/>
                    <a:pt x="33995" y="48260"/>
                    <a:pt x="32012" y="50739"/>
                  </a:cubicBezTo>
                  <a:cubicBezTo>
                    <a:pt x="28367" y="55325"/>
                    <a:pt x="26359" y="61076"/>
                    <a:pt x="22492" y="65489"/>
                  </a:cubicBezTo>
                  <a:cubicBezTo>
                    <a:pt x="20088" y="68241"/>
                    <a:pt x="16989" y="70075"/>
                    <a:pt x="13370" y="70596"/>
                  </a:cubicBezTo>
                  <a:cubicBezTo>
                    <a:pt x="12557" y="70712"/>
                    <a:pt x="11739" y="70766"/>
                    <a:pt x="10922" y="70766"/>
                  </a:cubicBezTo>
                  <a:cubicBezTo>
                    <a:pt x="7551" y="70766"/>
                    <a:pt x="4181" y="69835"/>
                    <a:pt x="1148" y="68439"/>
                  </a:cubicBezTo>
                  <a:cubicBezTo>
                    <a:pt x="1060" y="68395"/>
                    <a:pt x="973" y="68375"/>
                    <a:pt x="889" y="68375"/>
                  </a:cubicBezTo>
                  <a:cubicBezTo>
                    <a:pt x="365" y="68375"/>
                    <a:pt x="1" y="69149"/>
                    <a:pt x="578" y="69406"/>
                  </a:cubicBezTo>
                  <a:cubicBezTo>
                    <a:pt x="3795" y="70908"/>
                    <a:pt x="7411" y="71866"/>
                    <a:pt x="10955" y="71866"/>
                  </a:cubicBezTo>
                  <a:cubicBezTo>
                    <a:pt x="14430" y="71866"/>
                    <a:pt x="17836" y="70945"/>
                    <a:pt x="20732" y="68712"/>
                  </a:cubicBezTo>
                  <a:cubicBezTo>
                    <a:pt x="25566" y="64968"/>
                    <a:pt x="27847" y="58994"/>
                    <a:pt x="31070" y="54011"/>
                  </a:cubicBezTo>
                  <a:cubicBezTo>
                    <a:pt x="32830" y="51260"/>
                    <a:pt x="34937" y="48805"/>
                    <a:pt x="37738" y="47070"/>
                  </a:cubicBezTo>
                  <a:cubicBezTo>
                    <a:pt x="40812" y="45137"/>
                    <a:pt x="44282" y="43971"/>
                    <a:pt x="47579" y="42484"/>
                  </a:cubicBezTo>
                  <a:cubicBezTo>
                    <a:pt x="50852" y="41022"/>
                    <a:pt x="53851" y="39212"/>
                    <a:pt x="56305" y="36584"/>
                  </a:cubicBezTo>
                  <a:cubicBezTo>
                    <a:pt x="58636" y="34031"/>
                    <a:pt x="60470" y="31081"/>
                    <a:pt x="61759" y="27858"/>
                  </a:cubicBezTo>
                  <a:cubicBezTo>
                    <a:pt x="65279" y="19231"/>
                    <a:pt x="64858" y="9687"/>
                    <a:pt x="64461" y="540"/>
                  </a:cubicBezTo>
                  <a:cubicBezTo>
                    <a:pt x="64449" y="181"/>
                    <a:pt x="64157" y="1"/>
                    <a:pt x="638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21"/>
            <p:cNvSpPr/>
            <p:nvPr/>
          </p:nvSpPr>
          <p:spPr>
            <a:xfrm>
              <a:off x="265875" y="1512100"/>
              <a:ext cx="1397050" cy="1576725"/>
            </a:xfrm>
            <a:custGeom>
              <a:rect b="b" l="l" r="r" t="t"/>
              <a:pathLst>
                <a:path extrusionOk="0" h="63069" w="55882">
                  <a:moveTo>
                    <a:pt x="54425" y="1"/>
                  </a:moveTo>
                  <a:cubicBezTo>
                    <a:pt x="54094" y="1"/>
                    <a:pt x="53724" y="282"/>
                    <a:pt x="53799" y="717"/>
                  </a:cubicBezTo>
                  <a:cubicBezTo>
                    <a:pt x="55014" y="8079"/>
                    <a:pt x="54915" y="15615"/>
                    <a:pt x="53452" y="22953"/>
                  </a:cubicBezTo>
                  <a:cubicBezTo>
                    <a:pt x="52807" y="26101"/>
                    <a:pt x="51741" y="29175"/>
                    <a:pt x="49535" y="31555"/>
                  </a:cubicBezTo>
                  <a:cubicBezTo>
                    <a:pt x="47825" y="33414"/>
                    <a:pt x="45643" y="34728"/>
                    <a:pt x="43363" y="35794"/>
                  </a:cubicBezTo>
                  <a:cubicBezTo>
                    <a:pt x="38653" y="37975"/>
                    <a:pt x="33496" y="39190"/>
                    <a:pt x="29059" y="41967"/>
                  </a:cubicBezTo>
                  <a:cubicBezTo>
                    <a:pt x="26555" y="43528"/>
                    <a:pt x="24572" y="45635"/>
                    <a:pt x="22837" y="48015"/>
                  </a:cubicBezTo>
                  <a:cubicBezTo>
                    <a:pt x="20928" y="50618"/>
                    <a:pt x="19341" y="53494"/>
                    <a:pt x="17333" y="56022"/>
                  </a:cubicBezTo>
                  <a:cubicBezTo>
                    <a:pt x="15251" y="58625"/>
                    <a:pt x="12599" y="61079"/>
                    <a:pt x="9227" y="61749"/>
                  </a:cubicBezTo>
                  <a:cubicBezTo>
                    <a:pt x="8617" y="61870"/>
                    <a:pt x="7986" y="61933"/>
                    <a:pt x="7354" y="61933"/>
                  </a:cubicBezTo>
                  <a:cubicBezTo>
                    <a:pt x="5005" y="61933"/>
                    <a:pt x="2637" y="61064"/>
                    <a:pt x="1270" y="59071"/>
                  </a:cubicBezTo>
                  <a:cubicBezTo>
                    <a:pt x="1144" y="58893"/>
                    <a:pt x="969" y="58820"/>
                    <a:pt x="796" y="58820"/>
                  </a:cubicBezTo>
                  <a:cubicBezTo>
                    <a:pt x="392" y="58820"/>
                    <a:pt x="0" y="59225"/>
                    <a:pt x="278" y="59642"/>
                  </a:cubicBezTo>
                  <a:cubicBezTo>
                    <a:pt x="1815" y="61848"/>
                    <a:pt x="4344" y="62963"/>
                    <a:pt x="6971" y="63063"/>
                  </a:cubicBezTo>
                  <a:cubicBezTo>
                    <a:pt x="7089" y="63067"/>
                    <a:pt x="7205" y="63069"/>
                    <a:pt x="7322" y="63069"/>
                  </a:cubicBezTo>
                  <a:cubicBezTo>
                    <a:pt x="10087" y="63069"/>
                    <a:pt x="12639" y="61949"/>
                    <a:pt x="14780" y="60237"/>
                  </a:cubicBezTo>
                  <a:cubicBezTo>
                    <a:pt x="20159" y="55948"/>
                    <a:pt x="22291" y="48932"/>
                    <a:pt x="27497" y="44495"/>
                  </a:cubicBezTo>
                  <a:cubicBezTo>
                    <a:pt x="31736" y="40876"/>
                    <a:pt x="37413" y="39537"/>
                    <a:pt x="42421" y="37430"/>
                  </a:cubicBezTo>
                  <a:cubicBezTo>
                    <a:pt x="44825" y="36414"/>
                    <a:pt x="47155" y="35224"/>
                    <a:pt x="49139" y="33513"/>
                  </a:cubicBezTo>
                  <a:cubicBezTo>
                    <a:pt x="51469" y="31530"/>
                    <a:pt x="52981" y="28902"/>
                    <a:pt x="53873" y="25977"/>
                  </a:cubicBezTo>
                  <a:cubicBezTo>
                    <a:pt x="55088" y="22036"/>
                    <a:pt x="55534" y="17747"/>
                    <a:pt x="55708" y="13632"/>
                  </a:cubicBezTo>
                  <a:cubicBezTo>
                    <a:pt x="55881" y="9219"/>
                    <a:pt x="55609" y="4782"/>
                    <a:pt x="54890" y="394"/>
                  </a:cubicBezTo>
                  <a:cubicBezTo>
                    <a:pt x="54841" y="120"/>
                    <a:pt x="54641" y="1"/>
                    <a:pt x="544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21"/>
            <p:cNvSpPr/>
            <p:nvPr/>
          </p:nvSpPr>
          <p:spPr>
            <a:xfrm>
              <a:off x="239950" y="1529000"/>
              <a:ext cx="1182525" cy="1220250"/>
            </a:xfrm>
            <a:custGeom>
              <a:rect b="b" l="l" r="r" t="t"/>
              <a:pathLst>
                <a:path extrusionOk="0" h="48810" w="47301">
                  <a:moveTo>
                    <a:pt x="46744" y="0"/>
                  </a:moveTo>
                  <a:cubicBezTo>
                    <a:pt x="46464" y="0"/>
                    <a:pt x="46172" y="180"/>
                    <a:pt x="46135" y="536"/>
                  </a:cubicBezTo>
                  <a:cubicBezTo>
                    <a:pt x="45614" y="6436"/>
                    <a:pt x="45193" y="12312"/>
                    <a:pt x="44548" y="18211"/>
                  </a:cubicBezTo>
                  <a:cubicBezTo>
                    <a:pt x="44300" y="20666"/>
                    <a:pt x="43829" y="23219"/>
                    <a:pt x="42342" y="25252"/>
                  </a:cubicBezTo>
                  <a:cubicBezTo>
                    <a:pt x="41078" y="27012"/>
                    <a:pt x="39144" y="28102"/>
                    <a:pt x="37136" y="28871"/>
                  </a:cubicBezTo>
                  <a:cubicBezTo>
                    <a:pt x="33145" y="30383"/>
                    <a:pt x="28757" y="30904"/>
                    <a:pt x="25188" y="33457"/>
                  </a:cubicBezTo>
                  <a:cubicBezTo>
                    <a:pt x="21122" y="36357"/>
                    <a:pt x="18569" y="40795"/>
                    <a:pt x="14900" y="44117"/>
                  </a:cubicBezTo>
                  <a:cubicBezTo>
                    <a:pt x="12892" y="45926"/>
                    <a:pt x="10487" y="47438"/>
                    <a:pt x="7761" y="47662"/>
                  </a:cubicBezTo>
                  <a:cubicBezTo>
                    <a:pt x="7496" y="47684"/>
                    <a:pt x="7228" y="47695"/>
                    <a:pt x="6960" y="47695"/>
                  </a:cubicBezTo>
                  <a:cubicBezTo>
                    <a:pt x="4820" y="47695"/>
                    <a:pt x="2634" y="46973"/>
                    <a:pt x="1290" y="45232"/>
                  </a:cubicBezTo>
                  <a:cubicBezTo>
                    <a:pt x="1160" y="45065"/>
                    <a:pt x="984" y="44996"/>
                    <a:pt x="812" y="44996"/>
                  </a:cubicBezTo>
                  <a:cubicBezTo>
                    <a:pt x="397" y="44996"/>
                    <a:pt x="1" y="45399"/>
                    <a:pt x="299" y="45802"/>
                  </a:cubicBezTo>
                  <a:cubicBezTo>
                    <a:pt x="1921" y="47903"/>
                    <a:pt x="4357" y="48810"/>
                    <a:pt x="6858" y="48810"/>
                  </a:cubicBezTo>
                  <a:cubicBezTo>
                    <a:pt x="8637" y="48810"/>
                    <a:pt x="10448" y="48351"/>
                    <a:pt x="12024" y="47538"/>
                  </a:cubicBezTo>
                  <a:cubicBezTo>
                    <a:pt x="16834" y="45059"/>
                    <a:pt x="19610" y="40200"/>
                    <a:pt x="23353" y="36481"/>
                  </a:cubicBezTo>
                  <a:cubicBezTo>
                    <a:pt x="25163" y="34647"/>
                    <a:pt x="27344" y="33234"/>
                    <a:pt x="29749" y="32342"/>
                  </a:cubicBezTo>
                  <a:cubicBezTo>
                    <a:pt x="31906" y="31573"/>
                    <a:pt x="34137" y="31052"/>
                    <a:pt x="36293" y="30358"/>
                  </a:cubicBezTo>
                  <a:cubicBezTo>
                    <a:pt x="38301" y="29689"/>
                    <a:pt x="40309" y="28821"/>
                    <a:pt x="41896" y="27408"/>
                  </a:cubicBezTo>
                  <a:cubicBezTo>
                    <a:pt x="43730" y="25797"/>
                    <a:pt x="44722" y="23541"/>
                    <a:pt x="45242" y="21211"/>
                  </a:cubicBezTo>
                  <a:cubicBezTo>
                    <a:pt x="45912" y="18038"/>
                    <a:pt x="46011" y="14716"/>
                    <a:pt x="46284" y="11493"/>
                  </a:cubicBezTo>
                  <a:cubicBezTo>
                    <a:pt x="46631" y="7849"/>
                    <a:pt x="46953" y="4205"/>
                    <a:pt x="47275" y="561"/>
                  </a:cubicBezTo>
                  <a:cubicBezTo>
                    <a:pt x="47300" y="186"/>
                    <a:pt x="47029" y="0"/>
                    <a:pt x="467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6" name="Google Shape;416;p21"/>
          <p:cNvSpPr/>
          <p:nvPr/>
        </p:nvSpPr>
        <p:spPr>
          <a:xfrm rot="-1800123">
            <a:off x="5864357" y="4076743"/>
            <a:ext cx="401856" cy="361551"/>
          </a:xfrm>
          <a:custGeom>
            <a:rect b="b" l="l" r="r" t="t"/>
            <a:pathLst>
              <a:path extrusionOk="0" h="10594" w="11775">
                <a:moveTo>
                  <a:pt x="5328" y="0"/>
                </a:moveTo>
                <a:cubicBezTo>
                  <a:pt x="4110" y="0"/>
                  <a:pt x="2888" y="397"/>
                  <a:pt x="1877" y="1191"/>
                </a:cubicBezTo>
                <a:cubicBezTo>
                  <a:pt x="130" y="2614"/>
                  <a:pt x="1" y="5234"/>
                  <a:pt x="842" y="7175"/>
                </a:cubicBezTo>
                <a:cubicBezTo>
                  <a:pt x="1036" y="7563"/>
                  <a:pt x="1262" y="7919"/>
                  <a:pt x="1521" y="8242"/>
                </a:cubicBezTo>
                <a:cubicBezTo>
                  <a:pt x="2136" y="9148"/>
                  <a:pt x="3009" y="9860"/>
                  <a:pt x="4044" y="10280"/>
                </a:cubicBezTo>
                <a:cubicBezTo>
                  <a:pt x="4601" y="10492"/>
                  <a:pt x="5209" y="10593"/>
                  <a:pt x="5827" y="10593"/>
                </a:cubicBezTo>
                <a:cubicBezTo>
                  <a:pt x="7758" y="10593"/>
                  <a:pt x="9785" y="9602"/>
                  <a:pt x="10643" y="7886"/>
                </a:cubicBezTo>
                <a:cubicBezTo>
                  <a:pt x="11775" y="5655"/>
                  <a:pt x="10837" y="2905"/>
                  <a:pt x="8993" y="1385"/>
                </a:cubicBezTo>
                <a:cubicBezTo>
                  <a:pt x="7953" y="462"/>
                  <a:pt x="6642" y="0"/>
                  <a:pt x="53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C27BA0"/>
              </a:solidFill>
            </a:endParaRPr>
          </a:p>
        </p:txBody>
      </p:sp>
      <p:sp>
        <p:nvSpPr>
          <p:cNvPr id="417" name="Google Shape;417;p21"/>
          <p:cNvSpPr txBox="1"/>
          <p:nvPr>
            <p:ph idx="2" type="title"/>
          </p:nvPr>
        </p:nvSpPr>
        <p:spPr>
          <a:xfrm>
            <a:off x="1738313" y="2257425"/>
            <a:ext cx="1828800" cy="564600"/>
          </a:xfrm>
          <a:prstGeom prst="rect">
            <a:avLst/>
          </a:prstGeom>
        </p:spPr>
        <p:txBody>
          <a:bodyPr anchorCtr="0" anchor="t" bIns="91425" lIns="91425" spcFirstLastPara="1" rIns="91425" wrap="square" tIns="91425">
            <a:noAutofit/>
          </a:bodyPr>
          <a:lstStyle>
            <a:lvl1pPr lvl="0" algn="ctr">
              <a:spcBef>
                <a:spcPts val="0"/>
              </a:spcBef>
              <a:spcAft>
                <a:spcPts val="0"/>
              </a:spcAft>
              <a:buClr>
                <a:srgbClr val="7EC6CC"/>
              </a:buClr>
              <a:buSzPts val="2800"/>
              <a:buNone/>
              <a:defRPr sz="2400">
                <a:solidFill>
                  <a:srgbClr val="FFFFFF"/>
                </a:solidFill>
              </a:defRPr>
            </a:lvl1pPr>
            <a:lvl2pPr lvl="1">
              <a:spcBef>
                <a:spcPts val="0"/>
              </a:spcBef>
              <a:spcAft>
                <a:spcPts val="0"/>
              </a:spcAft>
              <a:buSzPts val="2800"/>
              <a:buNone/>
              <a:defRPr>
                <a:latin typeface="Arimo"/>
                <a:ea typeface="Arimo"/>
                <a:cs typeface="Arimo"/>
                <a:sym typeface="Arimo"/>
              </a:defRPr>
            </a:lvl2pPr>
            <a:lvl3pPr lvl="2">
              <a:spcBef>
                <a:spcPts val="0"/>
              </a:spcBef>
              <a:spcAft>
                <a:spcPts val="0"/>
              </a:spcAft>
              <a:buSzPts val="2800"/>
              <a:buNone/>
              <a:defRPr>
                <a:latin typeface="Arimo"/>
                <a:ea typeface="Arimo"/>
                <a:cs typeface="Arimo"/>
                <a:sym typeface="Arimo"/>
              </a:defRPr>
            </a:lvl3pPr>
            <a:lvl4pPr lvl="3">
              <a:spcBef>
                <a:spcPts val="0"/>
              </a:spcBef>
              <a:spcAft>
                <a:spcPts val="0"/>
              </a:spcAft>
              <a:buSzPts val="2800"/>
              <a:buNone/>
              <a:defRPr>
                <a:latin typeface="Arimo"/>
                <a:ea typeface="Arimo"/>
                <a:cs typeface="Arimo"/>
                <a:sym typeface="Arimo"/>
              </a:defRPr>
            </a:lvl4pPr>
            <a:lvl5pPr lvl="4">
              <a:spcBef>
                <a:spcPts val="0"/>
              </a:spcBef>
              <a:spcAft>
                <a:spcPts val="0"/>
              </a:spcAft>
              <a:buSzPts val="2800"/>
              <a:buNone/>
              <a:defRPr>
                <a:latin typeface="Arimo"/>
                <a:ea typeface="Arimo"/>
                <a:cs typeface="Arimo"/>
                <a:sym typeface="Arimo"/>
              </a:defRPr>
            </a:lvl5pPr>
            <a:lvl6pPr lvl="5">
              <a:spcBef>
                <a:spcPts val="0"/>
              </a:spcBef>
              <a:spcAft>
                <a:spcPts val="0"/>
              </a:spcAft>
              <a:buSzPts val="2800"/>
              <a:buNone/>
              <a:defRPr>
                <a:latin typeface="Arimo"/>
                <a:ea typeface="Arimo"/>
                <a:cs typeface="Arimo"/>
                <a:sym typeface="Arimo"/>
              </a:defRPr>
            </a:lvl6pPr>
            <a:lvl7pPr lvl="6">
              <a:spcBef>
                <a:spcPts val="0"/>
              </a:spcBef>
              <a:spcAft>
                <a:spcPts val="0"/>
              </a:spcAft>
              <a:buSzPts val="2800"/>
              <a:buNone/>
              <a:defRPr>
                <a:latin typeface="Arimo"/>
                <a:ea typeface="Arimo"/>
                <a:cs typeface="Arimo"/>
                <a:sym typeface="Arimo"/>
              </a:defRPr>
            </a:lvl7pPr>
            <a:lvl8pPr lvl="7">
              <a:spcBef>
                <a:spcPts val="0"/>
              </a:spcBef>
              <a:spcAft>
                <a:spcPts val="0"/>
              </a:spcAft>
              <a:buSzPts val="2800"/>
              <a:buNone/>
              <a:defRPr>
                <a:latin typeface="Arimo"/>
                <a:ea typeface="Arimo"/>
                <a:cs typeface="Arimo"/>
                <a:sym typeface="Arimo"/>
              </a:defRPr>
            </a:lvl8pPr>
            <a:lvl9pPr lvl="8">
              <a:spcBef>
                <a:spcPts val="0"/>
              </a:spcBef>
              <a:spcAft>
                <a:spcPts val="0"/>
              </a:spcAft>
              <a:buSzPts val="2800"/>
              <a:buNone/>
              <a:defRPr>
                <a:latin typeface="Arimo"/>
                <a:ea typeface="Arimo"/>
                <a:cs typeface="Arimo"/>
                <a:sym typeface="Arimo"/>
              </a:defRPr>
            </a:lvl9pPr>
          </a:lstStyle>
          <a:p/>
        </p:txBody>
      </p:sp>
      <p:sp>
        <p:nvSpPr>
          <p:cNvPr id="418" name="Google Shape;418;p21">
            <a:hlinkClick action="ppaction://hlinksldjump" r:id="rId2"/>
          </p:cNvPr>
          <p:cNvSpPr txBox="1"/>
          <p:nvPr>
            <p:ph idx="3" type="title"/>
          </p:nvPr>
        </p:nvSpPr>
        <p:spPr>
          <a:xfrm>
            <a:off x="5310188" y="2247825"/>
            <a:ext cx="1828800" cy="5838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7EC6CC"/>
              </a:buClr>
              <a:buSzPts val="2800"/>
              <a:buNone/>
              <a:defRPr sz="2400">
                <a:solidFill>
                  <a:schemeClr val="lt1"/>
                </a:solidFill>
              </a:defRPr>
            </a:lvl1pPr>
            <a:lvl2pPr lvl="1" rtl="0">
              <a:spcBef>
                <a:spcPts val="0"/>
              </a:spcBef>
              <a:spcAft>
                <a:spcPts val="0"/>
              </a:spcAft>
              <a:buSzPts val="2800"/>
              <a:buNone/>
              <a:defRPr>
                <a:latin typeface="Arimo"/>
                <a:ea typeface="Arimo"/>
                <a:cs typeface="Arimo"/>
                <a:sym typeface="Arimo"/>
              </a:defRPr>
            </a:lvl2pPr>
            <a:lvl3pPr lvl="2" rtl="0">
              <a:spcBef>
                <a:spcPts val="0"/>
              </a:spcBef>
              <a:spcAft>
                <a:spcPts val="0"/>
              </a:spcAft>
              <a:buSzPts val="2800"/>
              <a:buNone/>
              <a:defRPr>
                <a:latin typeface="Arimo"/>
                <a:ea typeface="Arimo"/>
                <a:cs typeface="Arimo"/>
                <a:sym typeface="Arimo"/>
              </a:defRPr>
            </a:lvl3pPr>
            <a:lvl4pPr lvl="3" rtl="0">
              <a:spcBef>
                <a:spcPts val="0"/>
              </a:spcBef>
              <a:spcAft>
                <a:spcPts val="0"/>
              </a:spcAft>
              <a:buSzPts val="2800"/>
              <a:buNone/>
              <a:defRPr>
                <a:latin typeface="Arimo"/>
                <a:ea typeface="Arimo"/>
                <a:cs typeface="Arimo"/>
                <a:sym typeface="Arimo"/>
              </a:defRPr>
            </a:lvl4pPr>
            <a:lvl5pPr lvl="4" rtl="0">
              <a:spcBef>
                <a:spcPts val="0"/>
              </a:spcBef>
              <a:spcAft>
                <a:spcPts val="0"/>
              </a:spcAft>
              <a:buSzPts val="2800"/>
              <a:buNone/>
              <a:defRPr>
                <a:latin typeface="Arimo"/>
                <a:ea typeface="Arimo"/>
                <a:cs typeface="Arimo"/>
                <a:sym typeface="Arimo"/>
              </a:defRPr>
            </a:lvl5pPr>
            <a:lvl6pPr lvl="5" rtl="0">
              <a:spcBef>
                <a:spcPts val="0"/>
              </a:spcBef>
              <a:spcAft>
                <a:spcPts val="0"/>
              </a:spcAft>
              <a:buSzPts val="2800"/>
              <a:buNone/>
              <a:defRPr>
                <a:latin typeface="Arimo"/>
                <a:ea typeface="Arimo"/>
                <a:cs typeface="Arimo"/>
                <a:sym typeface="Arimo"/>
              </a:defRPr>
            </a:lvl6pPr>
            <a:lvl7pPr lvl="6" rtl="0">
              <a:spcBef>
                <a:spcPts val="0"/>
              </a:spcBef>
              <a:spcAft>
                <a:spcPts val="0"/>
              </a:spcAft>
              <a:buSzPts val="2800"/>
              <a:buNone/>
              <a:defRPr>
                <a:latin typeface="Arimo"/>
                <a:ea typeface="Arimo"/>
                <a:cs typeface="Arimo"/>
                <a:sym typeface="Arimo"/>
              </a:defRPr>
            </a:lvl7pPr>
            <a:lvl8pPr lvl="7" rtl="0">
              <a:spcBef>
                <a:spcPts val="0"/>
              </a:spcBef>
              <a:spcAft>
                <a:spcPts val="0"/>
              </a:spcAft>
              <a:buSzPts val="2800"/>
              <a:buNone/>
              <a:defRPr>
                <a:latin typeface="Arimo"/>
                <a:ea typeface="Arimo"/>
                <a:cs typeface="Arimo"/>
                <a:sym typeface="Arimo"/>
              </a:defRPr>
            </a:lvl8pPr>
            <a:lvl9pPr lvl="8" rtl="0">
              <a:spcBef>
                <a:spcPts val="0"/>
              </a:spcBef>
              <a:spcAft>
                <a:spcPts val="0"/>
              </a:spcAft>
              <a:buSzPts val="2800"/>
              <a:buNone/>
              <a:defRPr>
                <a:latin typeface="Arimo"/>
                <a:ea typeface="Arimo"/>
                <a:cs typeface="Arimo"/>
                <a:sym typeface="Arimo"/>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7">
  <p:cSld name="CUSTOM_9">
    <p:spTree>
      <p:nvGrpSpPr>
        <p:cNvPr id="419" name="Shape 419"/>
        <p:cNvGrpSpPr/>
        <p:nvPr/>
      </p:nvGrpSpPr>
      <p:grpSpPr>
        <a:xfrm>
          <a:off x="0" y="0"/>
          <a:ext cx="0" cy="0"/>
          <a:chOff x="0" y="0"/>
          <a:chExt cx="0" cy="0"/>
        </a:xfrm>
      </p:grpSpPr>
      <p:sp>
        <p:nvSpPr>
          <p:cNvPr id="420" name="Google Shape;420;p22"/>
          <p:cNvSpPr txBox="1"/>
          <p:nvPr>
            <p:ph type="title"/>
          </p:nvPr>
        </p:nvSpPr>
        <p:spPr>
          <a:xfrm>
            <a:off x="723900" y="445025"/>
            <a:ext cx="7696200" cy="564600"/>
          </a:xfrm>
          <a:prstGeom prst="rect">
            <a:avLst/>
          </a:prstGeom>
        </p:spPr>
        <p:txBody>
          <a:bodyPr anchorCtr="0" anchor="t" bIns="91425" lIns="91425" spcFirstLastPara="1" rIns="91425" wrap="square" tIns="91425">
            <a:noAutofit/>
          </a:bodyPr>
          <a:lstStyle>
            <a:lvl1pPr lvl="0">
              <a:spcBef>
                <a:spcPts val="0"/>
              </a:spcBef>
              <a:spcAft>
                <a:spcPts val="0"/>
              </a:spcAft>
              <a:buSzPts val="2800"/>
              <a:buNone/>
              <a:defRPr/>
            </a:lvl1pPr>
            <a:lvl2pPr lvl="1">
              <a:spcBef>
                <a:spcPts val="0"/>
              </a:spcBef>
              <a:spcAft>
                <a:spcPts val="0"/>
              </a:spcAft>
              <a:buSzPts val="2800"/>
              <a:buNone/>
              <a:defRPr>
                <a:latin typeface="Arimo"/>
                <a:ea typeface="Arimo"/>
                <a:cs typeface="Arimo"/>
                <a:sym typeface="Arimo"/>
              </a:defRPr>
            </a:lvl2pPr>
            <a:lvl3pPr lvl="2">
              <a:spcBef>
                <a:spcPts val="0"/>
              </a:spcBef>
              <a:spcAft>
                <a:spcPts val="0"/>
              </a:spcAft>
              <a:buSzPts val="2800"/>
              <a:buNone/>
              <a:defRPr>
                <a:latin typeface="Arimo"/>
                <a:ea typeface="Arimo"/>
                <a:cs typeface="Arimo"/>
                <a:sym typeface="Arimo"/>
              </a:defRPr>
            </a:lvl3pPr>
            <a:lvl4pPr lvl="3">
              <a:spcBef>
                <a:spcPts val="0"/>
              </a:spcBef>
              <a:spcAft>
                <a:spcPts val="0"/>
              </a:spcAft>
              <a:buSzPts val="2800"/>
              <a:buNone/>
              <a:defRPr>
                <a:latin typeface="Arimo"/>
                <a:ea typeface="Arimo"/>
                <a:cs typeface="Arimo"/>
                <a:sym typeface="Arimo"/>
              </a:defRPr>
            </a:lvl4pPr>
            <a:lvl5pPr lvl="4">
              <a:spcBef>
                <a:spcPts val="0"/>
              </a:spcBef>
              <a:spcAft>
                <a:spcPts val="0"/>
              </a:spcAft>
              <a:buSzPts val="2800"/>
              <a:buNone/>
              <a:defRPr>
                <a:latin typeface="Arimo"/>
                <a:ea typeface="Arimo"/>
                <a:cs typeface="Arimo"/>
                <a:sym typeface="Arimo"/>
              </a:defRPr>
            </a:lvl5pPr>
            <a:lvl6pPr lvl="5">
              <a:spcBef>
                <a:spcPts val="0"/>
              </a:spcBef>
              <a:spcAft>
                <a:spcPts val="0"/>
              </a:spcAft>
              <a:buSzPts val="2800"/>
              <a:buNone/>
              <a:defRPr>
                <a:latin typeface="Arimo"/>
                <a:ea typeface="Arimo"/>
                <a:cs typeface="Arimo"/>
                <a:sym typeface="Arimo"/>
              </a:defRPr>
            </a:lvl6pPr>
            <a:lvl7pPr lvl="6">
              <a:spcBef>
                <a:spcPts val="0"/>
              </a:spcBef>
              <a:spcAft>
                <a:spcPts val="0"/>
              </a:spcAft>
              <a:buSzPts val="2800"/>
              <a:buNone/>
              <a:defRPr>
                <a:latin typeface="Arimo"/>
                <a:ea typeface="Arimo"/>
                <a:cs typeface="Arimo"/>
                <a:sym typeface="Arimo"/>
              </a:defRPr>
            </a:lvl7pPr>
            <a:lvl8pPr lvl="7">
              <a:spcBef>
                <a:spcPts val="0"/>
              </a:spcBef>
              <a:spcAft>
                <a:spcPts val="0"/>
              </a:spcAft>
              <a:buSzPts val="2800"/>
              <a:buNone/>
              <a:defRPr>
                <a:latin typeface="Arimo"/>
                <a:ea typeface="Arimo"/>
                <a:cs typeface="Arimo"/>
                <a:sym typeface="Arimo"/>
              </a:defRPr>
            </a:lvl8pPr>
            <a:lvl9pPr lvl="8">
              <a:spcBef>
                <a:spcPts val="0"/>
              </a:spcBef>
              <a:spcAft>
                <a:spcPts val="0"/>
              </a:spcAft>
              <a:buSzPts val="2800"/>
              <a:buNone/>
              <a:defRPr>
                <a:latin typeface="Arimo"/>
                <a:ea typeface="Arimo"/>
                <a:cs typeface="Arimo"/>
                <a:sym typeface="Arimo"/>
              </a:defRPr>
            </a:lvl9pPr>
          </a:lstStyle>
          <a:p/>
        </p:txBody>
      </p:sp>
      <p:sp>
        <p:nvSpPr>
          <p:cNvPr id="421" name="Google Shape;421;p22"/>
          <p:cNvSpPr/>
          <p:nvPr/>
        </p:nvSpPr>
        <p:spPr>
          <a:xfrm flipH="1" rot="10799711">
            <a:off x="6000784" y="-598924"/>
            <a:ext cx="4074537" cy="1788631"/>
          </a:xfrm>
          <a:custGeom>
            <a:rect b="b" l="l" r="r" t="t"/>
            <a:pathLst>
              <a:path extrusionOk="0" h="53384" w="137236">
                <a:moveTo>
                  <a:pt x="124371" y="1"/>
                </a:moveTo>
                <a:cubicBezTo>
                  <a:pt x="123294" y="1"/>
                  <a:pt x="122251" y="139"/>
                  <a:pt x="121296" y="421"/>
                </a:cubicBezTo>
                <a:cubicBezTo>
                  <a:pt x="114627" y="2355"/>
                  <a:pt x="112272" y="12320"/>
                  <a:pt x="105678" y="13163"/>
                </a:cubicBezTo>
                <a:cubicBezTo>
                  <a:pt x="105473" y="13189"/>
                  <a:pt x="105267" y="13201"/>
                  <a:pt x="105059" y="13201"/>
                </a:cubicBezTo>
                <a:cubicBezTo>
                  <a:pt x="102309" y="13201"/>
                  <a:pt x="99370" y="11060"/>
                  <a:pt x="96580" y="10783"/>
                </a:cubicBezTo>
                <a:cubicBezTo>
                  <a:pt x="96045" y="10724"/>
                  <a:pt x="95509" y="10694"/>
                  <a:pt x="94974" y="10694"/>
                </a:cubicBezTo>
                <a:cubicBezTo>
                  <a:pt x="91947" y="10694"/>
                  <a:pt x="88974" y="11637"/>
                  <a:pt x="86466" y="13386"/>
                </a:cubicBezTo>
                <a:cubicBezTo>
                  <a:pt x="79475" y="18291"/>
                  <a:pt x="76236" y="26927"/>
                  <a:pt x="67380" y="26927"/>
                </a:cubicBezTo>
                <a:cubicBezTo>
                  <a:pt x="66658" y="26927"/>
                  <a:pt x="65899" y="26869"/>
                  <a:pt x="65098" y="26748"/>
                </a:cubicBezTo>
                <a:cubicBezTo>
                  <a:pt x="55802" y="25360"/>
                  <a:pt x="49307" y="15593"/>
                  <a:pt x="40060" y="15444"/>
                </a:cubicBezTo>
                <a:cubicBezTo>
                  <a:pt x="39973" y="15442"/>
                  <a:pt x="39886" y="15442"/>
                  <a:pt x="39800" y="15442"/>
                </a:cubicBezTo>
                <a:cubicBezTo>
                  <a:pt x="30208" y="15442"/>
                  <a:pt x="26822" y="23613"/>
                  <a:pt x="21195" y="30590"/>
                </a:cubicBezTo>
                <a:cubicBezTo>
                  <a:pt x="16758" y="36069"/>
                  <a:pt x="12990" y="35325"/>
                  <a:pt x="7263" y="37754"/>
                </a:cubicBezTo>
                <a:cubicBezTo>
                  <a:pt x="4859" y="38771"/>
                  <a:pt x="719" y="44225"/>
                  <a:pt x="0" y="44299"/>
                </a:cubicBezTo>
                <a:cubicBezTo>
                  <a:pt x="1215" y="46654"/>
                  <a:pt x="5553" y="48538"/>
                  <a:pt x="10189" y="49901"/>
                </a:cubicBezTo>
                <a:cubicBezTo>
                  <a:pt x="18926" y="52463"/>
                  <a:pt x="28734" y="53384"/>
                  <a:pt x="38352" y="53384"/>
                </a:cubicBezTo>
                <a:cubicBezTo>
                  <a:pt x="44370" y="53384"/>
                  <a:pt x="50314" y="53023"/>
                  <a:pt x="55876" y="52479"/>
                </a:cubicBezTo>
                <a:cubicBezTo>
                  <a:pt x="77468" y="50348"/>
                  <a:pt x="95391" y="46505"/>
                  <a:pt x="113016" y="32375"/>
                </a:cubicBezTo>
                <a:cubicBezTo>
                  <a:pt x="120106" y="26698"/>
                  <a:pt x="126725" y="19757"/>
                  <a:pt x="133120" y="13188"/>
                </a:cubicBezTo>
                <a:cubicBezTo>
                  <a:pt x="135872" y="10412"/>
                  <a:pt x="137235" y="9296"/>
                  <a:pt x="135153" y="5652"/>
                </a:cubicBezTo>
                <a:cubicBezTo>
                  <a:pt x="133090" y="2016"/>
                  <a:pt x="128487" y="1"/>
                  <a:pt x="1243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2" name="Google Shape;422;p22"/>
          <p:cNvGrpSpPr/>
          <p:nvPr/>
        </p:nvGrpSpPr>
        <p:grpSpPr>
          <a:xfrm>
            <a:off x="7543662" y="2880829"/>
            <a:ext cx="2081596" cy="2612280"/>
            <a:chOff x="3722300" y="2255100"/>
            <a:chExt cx="2373000" cy="2977975"/>
          </a:xfrm>
        </p:grpSpPr>
        <p:sp>
          <p:nvSpPr>
            <p:cNvPr id="423" name="Google Shape;423;p22"/>
            <p:cNvSpPr/>
            <p:nvPr/>
          </p:nvSpPr>
          <p:spPr>
            <a:xfrm>
              <a:off x="3722300" y="2255100"/>
              <a:ext cx="2373000" cy="2682475"/>
            </a:xfrm>
            <a:custGeom>
              <a:rect b="b" l="l" r="r" t="t"/>
              <a:pathLst>
                <a:path extrusionOk="0" h="107299" w="94920">
                  <a:moveTo>
                    <a:pt x="74766" y="1"/>
                  </a:moveTo>
                  <a:lnTo>
                    <a:pt x="74766" y="1"/>
                  </a:lnTo>
                  <a:cubicBezTo>
                    <a:pt x="74939" y="819"/>
                    <a:pt x="69015" y="2256"/>
                    <a:pt x="67230" y="3570"/>
                  </a:cubicBezTo>
                  <a:cubicBezTo>
                    <a:pt x="61429" y="7710"/>
                    <a:pt x="57240" y="13709"/>
                    <a:pt x="55306" y="20551"/>
                  </a:cubicBezTo>
                  <a:cubicBezTo>
                    <a:pt x="52951" y="29153"/>
                    <a:pt x="52158" y="36367"/>
                    <a:pt x="46283" y="43581"/>
                  </a:cubicBezTo>
                  <a:cubicBezTo>
                    <a:pt x="42267" y="48539"/>
                    <a:pt x="38623" y="51042"/>
                    <a:pt x="32599" y="52852"/>
                  </a:cubicBezTo>
                  <a:cubicBezTo>
                    <a:pt x="21146" y="56273"/>
                    <a:pt x="14106" y="61454"/>
                    <a:pt x="8677" y="72312"/>
                  </a:cubicBezTo>
                  <a:cubicBezTo>
                    <a:pt x="5578" y="78534"/>
                    <a:pt x="4884" y="84855"/>
                    <a:pt x="3570" y="91573"/>
                  </a:cubicBezTo>
                  <a:cubicBezTo>
                    <a:pt x="2653" y="96259"/>
                    <a:pt x="0" y="102431"/>
                    <a:pt x="794" y="107116"/>
                  </a:cubicBezTo>
                  <a:cubicBezTo>
                    <a:pt x="3912" y="107243"/>
                    <a:pt x="7033" y="107298"/>
                    <a:pt x="10155" y="107298"/>
                  </a:cubicBezTo>
                  <a:cubicBezTo>
                    <a:pt x="29590" y="107298"/>
                    <a:pt x="49076" y="105176"/>
                    <a:pt x="68469" y="105133"/>
                  </a:cubicBezTo>
                  <a:cubicBezTo>
                    <a:pt x="72956" y="105133"/>
                    <a:pt x="77393" y="105133"/>
                    <a:pt x="81856" y="105530"/>
                  </a:cubicBezTo>
                  <a:cubicBezTo>
                    <a:pt x="83283" y="105658"/>
                    <a:pt x="85475" y="106132"/>
                    <a:pt x="87495" y="106132"/>
                  </a:cubicBezTo>
                  <a:cubicBezTo>
                    <a:pt x="88982" y="106132"/>
                    <a:pt x="90375" y="105875"/>
                    <a:pt x="91300" y="105034"/>
                  </a:cubicBezTo>
                  <a:cubicBezTo>
                    <a:pt x="94920" y="101712"/>
                    <a:pt x="90805" y="91871"/>
                    <a:pt x="90160" y="88301"/>
                  </a:cubicBezTo>
                  <a:cubicBezTo>
                    <a:pt x="87260" y="71940"/>
                    <a:pt x="87185" y="55207"/>
                    <a:pt x="84235" y="38871"/>
                  </a:cubicBezTo>
                  <a:cubicBezTo>
                    <a:pt x="82872" y="31260"/>
                    <a:pt x="80988" y="23799"/>
                    <a:pt x="79699" y="16139"/>
                  </a:cubicBezTo>
                  <a:cubicBezTo>
                    <a:pt x="79352" y="14056"/>
                    <a:pt x="77046" y="2033"/>
                    <a:pt x="747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22"/>
            <p:cNvSpPr/>
            <p:nvPr/>
          </p:nvSpPr>
          <p:spPr>
            <a:xfrm>
              <a:off x="3829025" y="2744200"/>
              <a:ext cx="1757625" cy="2469425"/>
            </a:xfrm>
            <a:custGeom>
              <a:rect b="b" l="l" r="r" t="t"/>
              <a:pathLst>
                <a:path extrusionOk="0" h="98777" w="70305">
                  <a:moveTo>
                    <a:pt x="69206" y="0"/>
                  </a:moveTo>
                  <a:cubicBezTo>
                    <a:pt x="68932" y="0"/>
                    <a:pt x="68665" y="123"/>
                    <a:pt x="68514" y="417"/>
                  </a:cubicBezTo>
                  <a:cubicBezTo>
                    <a:pt x="65117" y="7358"/>
                    <a:pt x="62167" y="14497"/>
                    <a:pt x="57854" y="20992"/>
                  </a:cubicBezTo>
                  <a:cubicBezTo>
                    <a:pt x="55747" y="24190"/>
                    <a:pt x="53293" y="27140"/>
                    <a:pt x="50566" y="29817"/>
                  </a:cubicBezTo>
                  <a:cubicBezTo>
                    <a:pt x="47616" y="32594"/>
                    <a:pt x="44319" y="34949"/>
                    <a:pt x="40749" y="36858"/>
                  </a:cubicBezTo>
                  <a:cubicBezTo>
                    <a:pt x="37080" y="38841"/>
                    <a:pt x="33312" y="40527"/>
                    <a:pt x="29668" y="42559"/>
                  </a:cubicBezTo>
                  <a:cubicBezTo>
                    <a:pt x="26173" y="44493"/>
                    <a:pt x="22950" y="46848"/>
                    <a:pt x="20099" y="49624"/>
                  </a:cubicBezTo>
                  <a:cubicBezTo>
                    <a:pt x="14596" y="54979"/>
                    <a:pt x="10481" y="61697"/>
                    <a:pt x="7581" y="68787"/>
                  </a:cubicBezTo>
                  <a:cubicBezTo>
                    <a:pt x="5697" y="73422"/>
                    <a:pt x="4185" y="78207"/>
                    <a:pt x="3044" y="83090"/>
                  </a:cubicBezTo>
                  <a:cubicBezTo>
                    <a:pt x="1854" y="88147"/>
                    <a:pt x="1061" y="93254"/>
                    <a:pt x="45" y="98361"/>
                  </a:cubicBezTo>
                  <a:cubicBezTo>
                    <a:pt x="0" y="98613"/>
                    <a:pt x="213" y="98777"/>
                    <a:pt x="408" y="98777"/>
                  </a:cubicBezTo>
                  <a:cubicBezTo>
                    <a:pt x="538" y="98777"/>
                    <a:pt x="659" y="98703"/>
                    <a:pt x="689" y="98534"/>
                  </a:cubicBezTo>
                  <a:cubicBezTo>
                    <a:pt x="1631" y="94072"/>
                    <a:pt x="2697" y="89684"/>
                    <a:pt x="3862" y="85272"/>
                  </a:cubicBezTo>
                  <a:cubicBezTo>
                    <a:pt x="4978" y="80859"/>
                    <a:pt x="6316" y="76546"/>
                    <a:pt x="7903" y="72282"/>
                  </a:cubicBezTo>
                  <a:cubicBezTo>
                    <a:pt x="10729" y="64919"/>
                    <a:pt x="14571" y="57830"/>
                    <a:pt x="20025" y="52078"/>
                  </a:cubicBezTo>
                  <a:cubicBezTo>
                    <a:pt x="22802" y="49178"/>
                    <a:pt x="25975" y="46674"/>
                    <a:pt x="29470" y="44642"/>
                  </a:cubicBezTo>
                  <a:cubicBezTo>
                    <a:pt x="33114" y="42510"/>
                    <a:pt x="36956" y="40799"/>
                    <a:pt x="40700" y="38841"/>
                  </a:cubicBezTo>
                  <a:cubicBezTo>
                    <a:pt x="44195" y="36982"/>
                    <a:pt x="47542" y="34874"/>
                    <a:pt x="50541" y="32247"/>
                  </a:cubicBezTo>
                  <a:cubicBezTo>
                    <a:pt x="53318" y="29718"/>
                    <a:pt x="55846" y="26917"/>
                    <a:pt x="58028" y="23843"/>
                  </a:cubicBezTo>
                  <a:cubicBezTo>
                    <a:pt x="60482" y="20348"/>
                    <a:pt x="62688" y="16654"/>
                    <a:pt x="64622" y="12837"/>
                  </a:cubicBezTo>
                  <a:cubicBezTo>
                    <a:pt x="66580" y="8994"/>
                    <a:pt x="68464" y="5053"/>
                    <a:pt x="70075" y="1061"/>
                  </a:cubicBezTo>
                  <a:cubicBezTo>
                    <a:pt x="70305" y="471"/>
                    <a:pt x="69743" y="0"/>
                    <a:pt x="692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22"/>
            <p:cNvSpPr/>
            <p:nvPr/>
          </p:nvSpPr>
          <p:spPr>
            <a:xfrm>
              <a:off x="4130475" y="2949575"/>
              <a:ext cx="1715525" cy="2283500"/>
            </a:xfrm>
            <a:custGeom>
              <a:rect b="b" l="l" r="r" t="t"/>
              <a:pathLst>
                <a:path extrusionOk="0" h="91340" w="68621">
                  <a:moveTo>
                    <a:pt x="67696" y="1"/>
                  </a:moveTo>
                  <a:cubicBezTo>
                    <a:pt x="67366" y="1"/>
                    <a:pt x="67041" y="172"/>
                    <a:pt x="66917" y="556"/>
                  </a:cubicBezTo>
                  <a:cubicBezTo>
                    <a:pt x="66347" y="2341"/>
                    <a:pt x="65950" y="4175"/>
                    <a:pt x="65355" y="5960"/>
                  </a:cubicBezTo>
                  <a:cubicBezTo>
                    <a:pt x="63620" y="11340"/>
                    <a:pt x="60893" y="16372"/>
                    <a:pt x="57348" y="20784"/>
                  </a:cubicBezTo>
                  <a:cubicBezTo>
                    <a:pt x="52440" y="26957"/>
                    <a:pt x="45945" y="31221"/>
                    <a:pt x="39351" y="35385"/>
                  </a:cubicBezTo>
                  <a:cubicBezTo>
                    <a:pt x="32881" y="39451"/>
                    <a:pt x="26683" y="43690"/>
                    <a:pt x="21577" y="49416"/>
                  </a:cubicBezTo>
                  <a:cubicBezTo>
                    <a:pt x="16718" y="54895"/>
                    <a:pt x="12826" y="61092"/>
                    <a:pt x="9578" y="67612"/>
                  </a:cubicBezTo>
                  <a:cubicBezTo>
                    <a:pt x="7719" y="71330"/>
                    <a:pt x="6034" y="75148"/>
                    <a:pt x="4497" y="79015"/>
                  </a:cubicBezTo>
                  <a:cubicBezTo>
                    <a:pt x="2960" y="82882"/>
                    <a:pt x="1621" y="86898"/>
                    <a:pt x="109" y="90815"/>
                  </a:cubicBezTo>
                  <a:cubicBezTo>
                    <a:pt x="0" y="91126"/>
                    <a:pt x="261" y="91339"/>
                    <a:pt x="514" y="91339"/>
                  </a:cubicBezTo>
                  <a:cubicBezTo>
                    <a:pt x="665" y="91339"/>
                    <a:pt x="813" y="91263"/>
                    <a:pt x="877" y="91088"/>
                  </a:cubicBezTo>
                  <a:cubicBezTo>
                    <a:pt x="3579" y="84097"/>
                    <a:pt x="6604" y="77181"/>
                    <a:pt x="9950" y="70463"/>
                  </a:cubicBezTo>
                  <a:cubicBezTo>
                    <a:pt x="13223" y="63918"/>
                    <a:pt x="17040" y="57547"/>
                    <a:pt x="21800" y="51970"/>
                  </a:cubicBezTo>
                  <a:cubicBezTo>
                    <a:pt x="26857" y="46020"/>
                    <a:pt x="33079" y="41632"/>
                    <a:pt x="39648" y="37493"/>
                  </a:cubicBezTo>
                  <a:cubicBezTo>
                    <a:pt x="46143" y="33402"/>
                    <a:pt x="52638" y="29287"/>
                    <a:pt x="57720" y="23412"/>
                  </a:cubicBezTo>
                  <a:cubicBezTo>
                    <a:pt x="60447" y="20264"/>
                    <a:pt x="62777" y="16768"/>
                    <a:pt x="64611" y="13025"/>
                  </a:cubicBezTo>
                  <a:cubicBezTo>
                    <a:pt x="66446" y="9307"/>
                    <a:pt x="68231" y="5043"/>
                    <a:pt x="68578" y="878"/>
                  </a:cubicBezTo>
                  <a:cubicBezTo>
                    <a:pt x="68621" y="331"/>
                    <a:pt x="68153" y="1"/>
                    <a:pt x="676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6" name="Google Shape;426;p22"/>
          <p:cNvSpPr/>
          <p:nvPr/>
        </p:nvSpPr>
        <p:spPr>
          <a:xfrm flipH="1" rot="-289">
            <a:off x="-1123895" y="3965713"/>
            <a:ext cx="4074537" cy="1788631"/>
          </a:xfrm>
          <a:custGeom>
            <a:rect b="b" l="l" r="r" t="t"/>
            <a:pathLst>
              <a:path extrusionOk="0" h="53384" w="137236">
                <a:moveTo>
                  <a:pt x="124371" y="1"/>
                </a:moveTo>
                <a:cubicBezTo>
                  <a:pt x="123294" y="1"/>
                  <a:pt x="122251" y="139"/>
                  <a:pt x="121296" y="421"/>
                </a:cubicBezTo>
                <a:cubicBezTo>
                  <a:pt x="114627" y="2355"/>
                  <a:pt x="112272" y="12320"/>
                  <a:pt x="105678" y="13163"/>
                </a:cubicBezTo>
                <a:cubicBezTo>
                  <a:pt x="105473" y="13189"/>
                  <a:pt x="105267" y="13201"/>
                  <a:pt x="105059" y="13201"/>
                </a:cubicBezTo>
                <a:cubicBezTo>
                  <a:pt x="102309" y="13201"/>
                  <a:pt x="99370" y="11060"/>
                  <a:pt x="96580" y="10783"/>
                </a:cubicBezTo>
                <a:cubicBezTo>
                  <a:pt x="96045" y="10724"/>
                  <a:pt x="95509" y="10694"/>
                  <a:pt x="94974" y="10694"/>
                </a:cubicBezTo>
                <a:cubicBezTo>
                  <a:pt x="91947" y="10694"/>
                  <a:pt x="88974" y="11637"/>
                  <a:pt x="86466" y="13386"/>
                </a:cubicBezTo>
                <a:cubicBezTo>
                  <a:pt x="79475" y="18291"/>
                  <a:pt x="76236" y="26927"/>
                  <a:pt x="67380" y="26927"/>
                </a:cubicBezTo>
                <a:cubicBezTo>
                  <a:pt x="66658" y="26927"/>
                  <a:pt x="65899" y="26869"/>
                  <a:pt x="65098" y="26748"/>
                </a:cubicBezTo>
                <a:cubicBezTo>
                  <a:pt x="55802" y="25360"/>
                  <a:pt x="49307" y="15593"/>
                  <a:pt x="40060" y="15444"/>
                </a:cubicBezTo>
                <a:cubicBezTo>
                  <a:pt x="39973" y="15442"/>
                  <a:pt x="39886" y="15442"/>
                  <a:pt x="39800" y="15442"/>
                </a:cubicBezTo>
                <a:cubicBezTo>
                  <a:pt x="30208" y="15442"/>
                  <a:pt x="26822" y="23613"/>
                  <a:pt x="21195" y="30590"/>
                </a:cubicBezTo>
                <a:cubicBezTo>
                  <a:pt x="16758" y="36069"/>
                  <a:pt x="12990" y="35325"/>
                  <a:pt x="7263" y="37754"/>
                </a:cubicBezTo>
                <a:cubicBezTo>
                  <a:pt x="4859" y="38771"/>
                  <a:pt x="719" y="44225"/>
                  <a:pt x="0" y="44299"/>
                </a:cubicBezTo>
                <a:cubicBezTo>
                  <a:pt x="1215" y="46654"/>
                  <a:pt x="5553" y="48538"/>
                  <a:pt x="10189" y="49901"/>
                </a:cubicBezTo>
                <a:cubicBezTo>
                  <a:pt x="18926" y="52463"/>
                  <a:pt x="28734" y="53384"/>
                  <a:pt x="38352" y="53384"/>
                </a:cubicBezTo>
                <a:cubicBezTo>
                  <a:pt x="44370" y="53384"/>
                  <a:pt x="50314" y="53023"/>
                  <a:pt x="55876" y="52479"/>
                </a:cubicBezTo>
                <a:cubicBezTo>
                  <a:pt x="77468" y="50348"/>
                  <a:pt x="95391" y="46505"/>
                  <a:pt x="113016" y="32375"/>
                </a:cubicBezTo>
                <a:cubicBezTo>
                  <a:pt x="120106" y="26698"/>
                  <a:pt x="126725" y="19757"/>
                  <a:pt x="133120" y="13188"/>
                </a:cubicBezTo>
                <a:cubicBezTo>
                  <a:pt x="135872" y="10412"/>
                  <a:pt x="137235" y="9296"/>
                  <a:pt x="135153" y="5652"/>
                </a:cubicBezTo>
                <a:cubicBezTo>
                  <a:pt x="133090" y="2016"/>
                  <a:pt x="128487" y="1"/>
                  <a:pt x="1243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10">
    <p:spTree>
      <p:nvGrpSpPr>
        <p:cNvPr id="427" name="Shape 427"/>
        <p:cNvGrpSpPr/>
        <p:nvPr/>
      </p:nvGrpSpPr>
      <p:grpSpPr>
        <a:xfrm>
          <a:off x="0" y="0"/>
          <a:ext cx="0" cy="0"/>
          <a:chOff x="0" y="0"/>
          <a:chExt cx="0" cy="0"/>
        </a:xfrm>
      </p:grpSpPr>
      <p:grpSp>
        <p:nvGrpSpPr>
          <p:cNvPr id="428" name="Google Shape;428;p23"/>
          <p:cNvGrpSpPr/>
          <p:nvPr/>
        </p:nvGrpSpPr>
        <p:grpSpPr>
          <a:xfrm>
            <a:off x="0" y="1384875"/>
            <a:ext cx="2816391" cy="2879937"/>
            <a:chOff x="0" y="1384875"/>
            <a:chExt cx="2816391" cy="2879937"/>
          </a:xfrm>
        </p:grpSpPr>
        <p:sp>
          <p:nvSpPr>
            <p:cNvPr id="429" name="Google Shape;429;p23"/>
            <p:cNvSpPr/>
            <p:nvPr/>
          </p:nvSpPr>
          <p:spPr>
            <a:xfrm>
              <a:off x="0" y="1658052"/>
              <a:ext cx="1160155" cy="2592526"/>
            </a:xfrm>
            <a:custGeom>
              <a:rect b="b" l="l" r="r" t="t"/>
              <a:pathLst>
                <a:path extrusionOk="0" h="43162" w="19315">
                  <a:moveTo>
                    <a:pt x="8860" y="1"/>
                  </a:moveTo>
                  <a:lnTo>
                    <a:pt x="8860" y="1"/>
                  </a:lnTo>
                  <a:cubicBezTo>
                    <a:pt x="5117" y="2954"/>
                    <a:pt x="2101" y="6713"/>
                    <a:pt x="0" y="10992"/>
                  </a:cubicBezTo>
                  <a:lnTo>
                    <a:pt x="48" y="43067"/>
                  </a:lnTo>
                  <a:lnTo>
                    <a:pt x="12208" y="43162"/>
                  </a:lnTo>
                  <a:cubicBezTo>
                    <a:pt x="11813" y="37097"/>
                    <a:pt x="11813" y="31017"/>
                    <a:pt x="13266" y="24953"/>
                  </a:cubicBezTo>
                  <a:cubicBezTo>
                    <a:pt x="15051" y="17862"/>
                    <a:pt x="16503" y="10613"/>
                    <a:pt x="19315" y="4012"/>
                  </a:cubicBezTo>
                  <a:lnTo>
                    <a:pt x="19315" y="4012"/>
                  </a:lnTo>
                  <a:cubicBezTo>
                    <a:pt x="18837" y="4364"/>
                    <a:pt x="18269" y="4556"/>
                    <a:pt x="17683" y="4556"/>
                  </a:cubicBezTo>
                  <a:cubicBezTo>
                    <a:pt x="17533" y="4556"/>
                    <a:pt x="17381" y="4543"/>
                    <a:pt x="17230" y="4518"/>
                  </a:cubicBezTo>
                  <a:cubicBezTo>
                    <a:pt x="15540" y="4217"/>
                    <a:pt x="14450" y="2133"/>
                    <a:pt x="15161" y="569"/>
                  </a:cubicBezTo>
                  <a:lnTo>
                    <a:pt x="15161" y="569"/>
                  </a:lnTo>
                  <a:cubicBezTo>
                    <a:pt x="14133" y="1528"/>
                    <a:pt x="12785" y="2047"/>
                    <a:pt x="11411" y="2047"/>
                  </a:cubicBezTo>
                  <a:cubicBezTo>
                    <a:pt x="10907" y="2047"/>
                    <a:pt x="10399" y="1977"/>
                    <a:pt x="9902" y="1833"/>
                  </a:cubicBezTo>
                  <a:cubicBezTo>
                    <a:pt x="9555" y="1754"/>
                    <a:pt x="9255" y="1580"/>
                    <a:pt x="9018" y="1327"/>
                  </a:cubicBezTo>
                  <a:cubicBezTo>
                    <a:pt x="8702" y="964"/>
                    <a:pt x="8702" y="475"/>
                    <a:pt x="8860" y="1"/>
                  </a:cubicBezTo>
                  <a:close/>
                </a:path>
              </a:pathLst>
            </a:custGeom>
            <a:solidFill>
              <a:srgbClr val="AFE0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23"/>
            <p:cNvSpPr/>
            <p:nvPr/>
          </p:nvSpPr>
          <p:spPr>
            <a:xfrm>
              <a:off x="709551" y="1445601"/>
              <a:ext cx="2106840" cy="2819211"/>
            </a:xfrm>
            <a:custGeom>
              <a:rect b="b" l="l" r="r" t="t"/>
              <a:pathLst>
                <a:path extrusionOk="0" h="46936" w="35076">
                  <a:moveTo>
                    <a:pt x="11608" y="0"/>
                  </a:moveTo>
                  <a:cubicBezTo>
                    <a:pt x="5796" y="8370"/>
                    <a:pt x="3932" y="18588"/>
                    <a:pt x="1453" y="28490"/>
                  </a:cubicBezTo>
                  <a:cubicBezTo>
                    <a:pt x="0" y="34554"/>
                    <a:pt x="0" y="40619"/>
                    <a:pt x="395" y="46683"/>
                  </a:cubicBezTo>
                  <a:lnTo>
                    <a:pt x="35075" y="46936"/>
                  </a:lnTo>
                  <a:cubicBezTo>
                    <a:pt x="31317" y="34144"/>
                    <a:pt x="27495" y="21210"/>
                    <a:pt x="20815" y="9665"/>
                  </a:cubicBezTo>
                  <a:cubicBezTo>
                    <a:pt x="19535" y="7502"/>
                    <a:pt x="18161" y="5322"/>
                    <a:pt x="16424" y="3506"/>
                  </a:cubicBezTo>
                  <a:cubicBezTo>
                    <a:pt x="15982" y="3048"/>
                    <a:pt x="15524" y="2606"/>
                    <a:pt x="15035" y="2180"/>
                  </a:cubicBezTo>
                  <a:cubicBezTo>
                    <a:pt x="14008" y="1295"/>
                    <a:pt x="12855" y="553"/>
                    <a:pt x="11608" y="0"/>
                  </a:cubicBezTo>
                  <a:close/>
                </a:path>
              </a:pathLst>
            </a:custGeom>
            <a:solidFill>
              <a:srgbClr val="7EC6CC"/>
            </a:solidFill>
            <a:ln cap="flat" cmpd="sng" w="9525">
              <a:solidFill>
                <a:srgbClr val="7EC6C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23"/>
            <p:cNvSpPr/>
            <p:nvPr/>
          </p:nvSpPr>
          <p:spPr>
            <a:xfrm>
              <a:off x="522628" y="1384875"/>
              <a:ext cx="883196" cy="547372"/>
            </a:xfrm>
            <a:custGeom>
              <a:rect b="b" l="l" r="r" t="t"/>
              <a:pathLst>
                <a:path extrusionOk="0" h="9113" w="14704">
                  <a:moveTo>
                    <a:pt x="10266" y="1"/>
                  </a:moveTo>
                  <a:cubicBezTo>
                    <a:pt x="9998" y="1"/>
                    <a:pt x="9729" y="16"/>
                    <a:pt x="9445" y="48"/>
                  </a:cubicBezTo>
                  <a:cubicBezTo>
                    <a:pt x="7250" y="238"/>
                    <a:pt x="5197" y="1201"/>
                    <a:pt x="3302" y="2338"/>
                  </a:cubicBezTo>
                  <a:cubicBezTo>
                    <a:pt x="2212" y="3017"/>
                    <a:pt x="1154" y="3743"/>
                    <a:pt x="143" y="4549"/>
                  </a:cubicBezTo>
                  <a:cubicBezTo>
                    <a:pt x="1" y="5023"/>
                    <a:pt x="1" y="5512"/>
                    <a:pt x="317" y="5875"/>
                  </a:cubicBezTo>
                  <a:cubicBezTo>
                    <a:pt x="554" y="6128"/>
                    <a:pt x="854" y="6302"/>
                    <a:pt x="1201" y="6381"/>
                  </a:cubicBezTo>
                  <a:cubicBezTo>
                    <a:pt x="1703" y="6527"/>
                    <a:pt x="2216" y="6598"/>
                    <a:pt x="2725" y="6598"/>
                  </a:cubicBezTo>
                  <a:cubicBezTo>
                    <a:pt x="4093" y="6598"/>
                    <a:pt x="5436" y="6084"/>
                    <a:pt x="6460" y="5117"/>
                  </a:cubicBezTo>
                  <a:lnTo>
                    <a:pt x="6460" y="5117"/>
                  </a:lnTo>
                  <a:cubicBezTo>
                    <a:pt x="5749" y="6681"/>
                    <a:pt x="6839" y="8765"/>
                    <a:pt x="8529" y="9081"/>
                  </a:cubicBezTo>
                  <a:cubicBezTo>
                    <a:pt x="8668" y="9102"/>
                    <a:pt x="8806" y="9112"/>
                    <a:pt x="8944" y="9112"/>
                  </a:cubicBezTo>
                  <a:cubicBezTo>
                    <a:pt x="9544" y="9112"/>
                    <a:pt x="10126" y="8920"/>
                    <a:pt x="10614" y="8560"/>
                  </a:cubicBezTo>
                  <a:cubicBezTo>
                    <a:pt x="11719" y="5907"/>
                    <a:pt x="13093" y="3380"/>
                    <a:pt x="14704" y="1011"/>
                  </a:cubicBezTo>
                  <a:cubicBezTo>
                    <a:pt x="14546" y="932"/>
                    <a:pt x="14388" y="869"/>
                    <a:pt x="14214" y="806"/>
                  </a:cubicBezTo>
                  <a:cubicBezTo>
                    <a:pt x="14198" y="806"/>
                    <a:pt x="14167" y="790"/>
                    <a:pt x="14151" y="790"/>
                  </a:cubicBezTo>
                  <a:cubicBezTo>
                    <a:pt x="13977" y="711"/>
                    <a:pt x="13804" y="648"/>
                    <a:pt x="13630" y="585"/>
                  </a:cubicBezTo>
                  <a:cubicBezTo>
                    <a:pt x="13551" y="553"/>
                    <a:pt x="13456" y="522"/>
                    <a:pt x="13361" y="506"/>
                  </a:cubicBezTo>
                  <a:cubicBezTo>
                    <a:pt x="13172" y="443"/>
                    <a:pt x="12998" y="395"/>
                    <a:pt x="12809" y="348"/>
                  </a:cubicBezTo>
                  <a:cubicBezTo>
                    <a:pt x="12682" y="301"/>
                    <a:pt x="12540" y="269"/>
                    <a:pt x="12398" y="238"/>
                  </a:cubicBezTo>
                  <a:cubicBezTo>
                    <a:pt x="12224" y="206"/>
                    <a:pt x="12051" y="174"/>
                    <a:pt x="11877" y="143"/>
                  </a:cubicBezTo>
                  <a:lnTo>
                    <a:pt x="11845" y="143"/>
                  </a:lnTo>
                  <a:cubicBezTo>
                    <a:pt x="11703" y="111"/>
                    <a:pt x="11561" y="95"/>
                    <a:pt x="11403" y="80"/>
                  </a:cubicBezTo>
                  <a:cubicBezTo>
                    <a:pt x="11308" y="64"/>
                    <a:pt x="11214" y="64"/>
                    <a:pt x="11119" y="48"/>
                  </a:cubicBezTo>
                  <a:cubicBezTo>
                    <a:pt x="11008" y="32"/>
                    <a:pt x="10898" y="32"/>
                    <a:pt x="10803" y="32"/>
                  </a:cubicBezTo>
                  <a:cubicBezTo>
                    <a:pt x="10629" y="1"/>
                    <a:pt x="10440" y="1"/>
                    <a:pt x="10266" y="1"/>
                  </a:cubicBezTo>
                  <a:close/>
                </a:path>
              </a:pathLst>
            </a:custGeom>
            <a:solidFill>
              <a:srgbClr val="DEF2F1"/>
            </a:solidFill>
            <a:ln cap="flat" cmpd="sng" w="9525">
              <a:solidFill>
                <a:srgbClr val="DEF2F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23"/>
            <p:cNvSpPr/>
            <p:nvPr/>
          </p:nvSpPr>
          <p:spPr>
            <a:xfrm>
              <a:off x="1159139" y="1445601"/>
              <a:ext cx="536981" cy="452530"/>
            </a:xfrm>
            <a:custGeom>
              <a:rect b="b" l="l" r="r" t="t"/>
              <a:pathLst>
                <a:path extrusionOk="0" h="7534" w="8940">
                  <a:moveTo>
                    <a:pt x="4107" y="0"/>
                  </a:moveTo>
                  <a:cubicBezTo>
                    <a:pt x="2480" y="2369"/>
                    <a:pt x="1106" y="4896"/>
                    <a:pt x="1" y="7533"/>
                  </a:cubicBezTo>
                  <a:cubicBezTo>
                    <a:pt x="790" y="6981"/>
                    <a:pt x="1327" y="6049"/>
                    <a:pt x="1264" y="5070"/>
                  </a:cubicBezTo>
                  <a:lnTo>
                    <a:pt x="1264" y="5070"/>
                  </a:lnTo>
                  <a:cubicBezTo>
                    <a:pt x="2275" y="5670"/>
                    <a:pt x="3096" y="6602"/>
                    <a:pt x="4217" y="6949"/>
                  </a:cubicBezTo>
                  <a:cubicBezTo>
                    <a:pt x="4498" y="7035"/>
                    <a:pt x="4782" y="7075"/>
                    <a:pt x="5065" y="7075"/>
                  </a:cubicBezTo>
                  <a:cubicBezTo>
                    <a:pt x="6751" y="7075"/>
                    <a:pt x="8371" y="5639"/>
                    <a:pt x="8845" y="3948"/>
                  </a:cubicBezTo>
                  <a:cubicBezTo>
                    <a:pt x="8876" y="3806"/>
                    <a:pt x="8908" y="3648"/>
                    <a:pt x="8939" y="3506"/>
                  </a:cubicBezTo>
                  <a:cubicBezTo>
                    <a:pt x="8497" y="3048"/>
                    <a:pt x="8039" y="2606"/>
                    <a:pt x="7550" y="2180"/>
                  </a:cubicBezTo>
                  <a:cubicBezTo>
                    <a:pt x="6523" y="1295"/>
                    <a:pt x="5354" y="553"/>
                    <a:pt x="4107" y="0"/>
                  </a:cubicBezTo>
                  <a:close/>
                </a:path>
              </a:pathLst>
            </a:custGeom>
            <a:solidFill>
              <a:srgbClr val="C8DFE1"/>
            </a:solidFill>
            <a:ln cap="flat" cmpd="sng" w="9525">
              <a:solidFill>
                <a:srgbClr val="C8DFE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3" name="Google Shape;433;p23"/>
          <p:cNvSpPr txBox="1"/>
          <p:nvPr>
            <p:ph type="title"/>
          </p:nvPr>
        </p:nvSpPr>
        <p:spPr>
          <a:xfrm>
            <a:off x="3514875" y="895425"/>
            <a:ext cx="4552800" cy="564600"/>
          </a:xfrm>
          <a:prstGeom prst="rect">
            <a:avLst/>
          </a:prstGeom>
        </p:spPr>
        <p:txBody>
          <a:bodyPr anchorCtr="0" anchor="t" bIns="91425" lIns="91425" spcFirstLastPara="1" rIns="91425" wrap="square" tIns="91425">
            <a:noAutofit/>
          </a:bodyPr>
          <a:lstStyle>
            <a:lvl1pPr lvl="0" algn="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434" name="Google Shape;434;p23"/>
          <p:cNvSpPr txBox="1"/>
          <p:nvPr>
            <p:ph idx="1" type="subTitle"/>
          </p:nvPr>
        </p:nvSpPr>
        <p:spPr>
          <a:xfrm>
            <a:off x="4114875" y="1524113"/>
            <a:ext cx="3952800" cy="1409700"/>
          </a:xfrm>
          <a:prstGeom prst="rect">
            <a:avLst/>
          </a:prstGeom>
        </p:spPr>
        <p:txBody>
          <a:bodyPr anchorCtr="0" anchor="t" bIns="91425" lIns="91425" spcFirstLastPara="1" rIns="91425" wrap="square" tIns="91425">
            <a:noAutofit/>
          </a:bodyPr>
          <a:lstStyle>
            <a:lvl1pPr lvl="0" algn="r">
              <a:spcBef>
                <a:spcPts val="0"/>
              </a:spcBef>
              <a:spcAft>
                <a:spcPts val="0"/>
              </a:spcAft>
              <a:buSzPts val="1400"/>
              <a:buNone/>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p:txBody>
      </p:sp>
      <p:sp>
        <p:nvSpPr>
          <p:cNvPr id="435" name="Google Shape;435;p23"/>
          <p:cNvSpPr/>
          <p:nvPr/>
        </p:nvSpPr>
        <p:spPr>
          <a:xfrm>
            <a:off x="-28575" y="3324250"/>
            <a:ext cx="9201150" cy="1819257"/>
          </a:xfrm>
          <a:custGeom>
            <a:rect b="b" l="l" r="r" t="t"/>
            <a:pathLst>
              <a:path extrusionOk="0" h="93451" w="285750">
                <a:moveTo>
                  <a:pt x="133726" y="1"/>
                </a:moveTo>
                <a:cubicBezTo>
                  <a:pt x="132445" y="1"/>
                  <a:pt x="131155" y="109"/>
                  <a:pt x="129860" y="343"/>
                </a:cubicBezTo>
                <a:cubicBezTo>
                  <a:pt x="121392" y="1886"/>
                  <a:pt x="114425" y="7393"/>
                  <a:pt x="107876" y="12607"/>
                </a:cubicBezTo>
                <a:cubicBezTo>
                  <a:pt x="100117" y="18781"/>
                  <a:pt x="92274" y="26623"/>
                  <a:pt x="82054" y="28125"/>
                </a:cubicBezTo>
                <a:cubicBezTo>
                  <a:pt x="80861" y="28299"/>
                  <a:pt x="79677" y="28380"/>
                  <a:pt x="78503" y="28380"/>
                </a:cubicBezTo>
                <a:cubicBezTo>
                  <a:pt x="70683" y="28380"/>
                  <a:pt x="63268" y="24814"/>
                  <a:pt x="56232" y="21659"/>
                </a:cubicBezTo>
                <a:cubicBezTo>
                  <a:pt x="47430" y="17696"/>
                  <a:pt x="38420" y="13775"/>
                  <a:pt x="28784" y="12357"/>
                </a:cubicBezTo>
                <a:cubicBezTo>
                  <a:pt x="26320" y="11990"/>
                  <a:pt x="23818" y="11796"/>
                  <a:pt x="21317" y="11796"/>
                </a:cubicBezTo>
                <a:cubicBezTo>
                  <a:pt x="15561" y="11796"/>
                  <a:pt x="9811" y="12825"/>
                  <a:pt x="4547" y="15152"/>
                </a:cubicBezTo>
                <a:cubicBezTo>
                  <a:pt x="2962" y="15819"/>
                  <a:pt x="1460" y="16612"/>
                  <a:pt x="0" y="17488"/>
                </a:cubicBezTo>
                <a:lnTo>
                  <a:pt x="0" y="93451"/>
                </a:lnTo>
                <a:lnTo>
                  <a:pt x="285750" y="93451"/>
                </a:lnTo>
                <a:lnTo>
                  <a:pt x="285750" y="24329"/>
                </a:lnTo>
                <a:lnTo>
                  <a:pt x="282413" y="21993"/>
                </a:lnTo>
                <a:cubicBezTo>
                  <a:pt x="273945" y="16111"/>
                  <a:pt x="265602" y="8602"/>
                  <a:pt x="255673" y="5265"/>
                </a:cubicBezTo>
                <a:cubicBezTo>
                  <a:pt x="252717" y="4235"/>
                  <a:pt x="249638" y="3645"/>
                  <a:pt x="246538" y="3645"/>
                </a:cubicBezTo>
                <a:cubicBezTo>
                  <a:pt x="244870" y="3645"/>
                  <a:pt x="243196" y="3816"/>
                  <a:pt x="241532" y="4181"/>
                </a:cubicBezTo>
                <a:cubicBezTo>
                  <a:pt x="237193" y="5182"/>
                  <a:pt x="233105" y="6892"/>
                  <a:pt x="229351" y="9228"/>
                </a:cubicBezTo>
                <a:cubicBezTo>
                  <a:pt x="221508" y="13984"/>
                  <a:pt x="214500" y="20324"/>
                  <a:pt x="206032" y="23953"/>
                </a:cubicBezTo>
                <a:cubicBezTo>
                  <a:pt x="201902" y="25789"/>
                  <a:pt x="197480" y="26707"/>
                  <a:pt x="193064" y="26707"/>
                </a:cubicBezTo>
                <a:cubicBezTo>
                  <a:pt x="188647" y="26707"/>
                  <a:pt x="184236" y="25789"/>
                  <a:pt x="180127" y="23953"/>
                </a:cubicBezTo>
                <a:cubicBezTo>
                  <a:pt x="171575" y="20241"/>
                  <a:pt x="164275" y="14234"/>
                  <a:pt x="156599" y="9061"/>
                </a:cubicBezTo>
                <a:cubicBezTo>
                  <a:pt x="149983" y="4578"/>
                  <a:pt x="142051" y="1"/>
                  <a:pt x="133726" y="1"/>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23"/>
          <p:cNvSpPr/>
          <p:nvPr/>
        </p:nvSpPr>
        <p:spPr>
          <a:xfrm>
            <a:off x="-31500" y="2997900"/>
            <a:ext cx="6259987" cy="2145600"/>
          </a:xfrm>
          <a:custGeom>
            <a:rect b="b" l="l" r="r" t="t"/>
            <a:pathLst>
              <a:path extrusionOk="0" h="85824" w="193538">
                <a:moveTo>
                  <a:pt x="167374" y="64047"/>
                </a:moveTo>
                <a:cubicBezTo>
                  <a:pt x="134330" y="60455"/>
                  <a:pt x="101665" y="24235"/>
                  <a:pt x="56258" y="10700"/>
                </a:cubicBezTo>
                <a:cubicBezTo>
                  <a:pt x="20416" y="0"/>
                  <a:pt x="4915" y="9679"/>
                  <a:pt x="0" y="14216"/>
                </a:cubicBezTo>
                <a:lnTo>
                  <a:pt x="0" y="85824"/>
                </a:lnTo>
                <a:lnTo>
                  <a:pt x="193537" y="85824"/>
                </a:lnTo>
                <a:cubicBezTo>
                  <a:pt x="190815" y="76069"/>
                  <a:pt x="183972" y="65861"/>
                  <a:pt x="167374" y="64047"/>
                </a:cubicBezTo>
                <a:close/>
              </a:path>
            </a:pathLst>
          </a:custGeom>
          <a:solidFill>
            <a:srgbClr val="A64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23"/>
          <p:cNvSpPr/>
          <p:nvPr/>
        </p:nvSpPr>
        <p:spPr>
          <a:xfrm>
            <a:off x="-28512" y="3773400"/>
            <a:ext cx="9201020" cy="1409300"/>
          </a:xfrm>
          <a:custGeom>
            <a:rect b="b" l="l" r="r" t="t"/>
            <a:pathLst>
              <a:path extrusionOk="0" h="56372" w="284465">
                <a:moveTo>
                  <a:pt x="284465" y="29301"/>
                </a:moveTo>
                <a:cubicBezTo>
                  <a:pt x="242422" y="8848"/>
                  <a:pt x="208282" y="24689"/>
                  <a:pt x="180909" y="32024"/>
                </a:cubicBezTo>
                <a:cubicBezTo>
                  <a:pt x="151041" y="40039"/>
                  <a:pt x="128130" y="16598"/>
                  <a:pt x="72666" y="6995"/>
                </a:cubicBezTo>
                <a:cubicBezTo>
                  <a:pt x="32288" y="1"/>
                  <a:pt x="9414" y="13611"/>
                  <a:pt x="0" y="21551"/>
                </a:cubicBezTo>
                <a:lnTo>
                  <a:pt x="0" y="56372"/>
                </a:lnTo>
                <a:lnTo>
                  <a:pt x="284465" y="56372"/>
                </a:lnTo>
                <a:close/>
              </a:path>
            </a:pathLst>
          </a:custGeom>
          <a:solidFill>
            <a:srgbClr val="F892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8" name="Google Shape;438;p23"/>
          <p:cNvGrpSpPr/>
          <p:nvPr/>
        </p:nvGrpSpPr>
        <p:grpSpPr>
          <a:xfrm>
            <a:off x="625381" y="4134775"/>
            <a:ext cx="2352942" cy="437700"/>
            <a:chOff x="619250" y="3788500"/>
            <a:chExt cx="1504150" cy="437700"/>
          </a:xfrm>
        </p:grpSpPr>
        <p:sp>
          <p:nvSpPr>
            <p:cNvPr id="439" name="Google Shape;439;p23"/>
            <p:cNvSpPr/>
            <p:nvPr/>
          </p:nvSpPr>
          <p:spPr>
            <a:xfrm>
              <a:off x="1113175" y="4126050"/>
              <a:ext cx="48375" cy="93800"/>
            </a:xfrm>
            <a:custGeom>
              <a:rect b="b" l="l" r="r" t="t"/>
              <a:pathLst>
                <a:path extrusionOk="0" h="3752" w="1935">
                  <a:moveTo>
                    <a:pt x="992" y="1"/>
                  </a:moveTo>
                  <a:cubicBezTo>
                    <a:pt x="827" y="1"/>
                    <a:pt x="665" y="57"/>
                    <a:pt x="546" y="176"/>
                  </a:cubicBezTo>
                  <a:cubicBezTo>
                    <a:pt x="1" y="597"/>
                    <a:pt x="174" y="1366"/>
                    <a:pt x="224" y="1961"/>
                  </a:cubicBezTo>
                  <a:cubicBezTo>
                    <a:pt x="298" y="2506"/>
                    <a:pt x="298" y="3225"/>
                    <a:pt x="745" y="3622"/>
                  </a:cubicBezTo>
                  <a:cubicBezTo>
                    <a:pt x="844" y="3708"/>
                    <a:pt x="968" y="3752"/>
                    <a:pt x="1092" y="3752"/>
                  </a:cubicBezTo>
                  <a:cubicBezTo>
                    <a:pt x="1216" y="3752"/>
                    <a:pt x="1340" y="3708"/>
                    <a:pt x="1439" y="3622"/>
                  </a:cubicBezTo>
                  <a:cubicBezTo>
                    <a:pt x="1885" y="3175"/>
                    <a:pt x="1835" y="2457"/>
                    <a:pt x="1860" y="1862"/>
                  </a:cubicBezTo>
                  <a:cubicBezTo>
                    <a:pt x="1885" y="1192"/>
                    <a:pt x="1935" y="473"/>
                    <a:pt x="1315" y="77"/>
                  </a:cubicBezTo>
                  <a:cubicBezTo>
                    <a:pt x="1215" y="27"/>
                    <a:pt x="1103" y="1"/>
                    <a:pt x="9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23"/>
            <p:cNvSpPr/>
            <p:nvPr/>
          </p:nvSpPr>
          <p:spPr>
            <a:xfrm>
              <a:off x="1279900" y="4126050"/>
              <a:ext cx="47750" cy="93800"/>
            </a:xfrm>
            <a:custGeom>
              <a:rect b="b" l="l" r="r" t="t"/>
              <a:pathLst>
                <a:path extrusionOk="0" h="3752" w="1910">
                  <a:moveTo>
                    <a:pt x="966" y="1"/>
                  </a:moveTo>
                  <a:cubicBezTo>
                    <a:pt x="802" y="1"/>
                    <a:pt x="639" y="57"/>
                    <a:pt x="521" y="176"/>
                  </a:cubicBezTo>
                  <a:cubicBezTo>
                    <a:pt x="0" y="597"/>
                    <a:pt x="149" y="1366"/>
                    <a:pt x="223" y="1961"/>
                  </a:cubicBezTo>
                  <a:cubicBezTo>
                    <a:pt x="273" y="2506"/>
                    <a:pt x="273" y="3225"/>
                    <a:pt x="744" y="3622"/>
                  </a:cubicBezTo>
                  <a:cubicBezTo>
                    <a:pt x="831" y="3708"/>
                    <a:pt x="955" y="3752"/>
                    <a:pt x="1079" y="3752"/>
                  </a:cubicBezTo>
                  <a:cubicBezTo>
                    <a:pt x="1203" y="3752"/>
                    <a:pt x="1327" y="3708"/>
                    <a:pt x="1413" y="3622"/>
                  </a:cubicBezTo>
                  <a:cubicBezTo>
                    <a:pt x="1860" y="3175"/>
                    <a:pt x="1835" y="2457"/>
                    <a:pt x="1835" y="1862"/>
                  </a:cubicBezTo>
                  <a:cubicBezTo>
                    <a:pt x="1860" y="1192"/>
                    <a:pt x="1909" y="473"/>
                    <a:pt x="1289" y="77"/>
                  </a:cubicBezTo>
                  <a:cubicBezTo>
                    <a:pt x="1189" y="27"/>
                    <a:pt x="1077" y="1"/>
                    <a:pt x="9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23"/>
            <p:cNvSpPr/>
            <p:nvPr/>
          </p:nvSpPr>
          <p:spPr>
            <a:xfrm>
              <a:off x="1481300" y="4126050"/>
              <a:ext cx="47750" cy="93800"/>
            </a:xfrm>
            <a:custGeom>
              <a:rect b="b" l="l" r="r" t="t"/>
              <a:pathLst>
                <a:path extrusionOk="0" h="3752" w="1910">
                  <a:moveTo>
                    <a:pt x="967" y="1"/>
                  </a:moveTo>
                  <a:cubicBezTo>
                    <a:pt x="802" y="1"/>
                    <a:pt x="640" y="57"/>
                    <a:pt x="522" y="176"/>
                  </a:cubicBezTo>
                  <a:cubicBezTo>
                    <a:pt x="1" y="597"/>
                    <a:pt x="150" y="1366"/>
                    <a:pt x="224" y="1961"/>
                  </a:cubicBezTo>
                  <a:cubicBezTo>
                    <a:pt x="274" y="2506"/>
                    <a:pt x="274" y="3225"/>
                    <a:pt x="745" y="3622"/>
                  </a:cubicBezTo>
                  <a:cubicBezTo>
                    <a:pt x="831" y="3708"/>
                    <a:pt x="955" y="3752"/>
                    <a:pt x="1079" y="3752"/>
                  </a:cubicBezTo>
                  <a:cubicBezTo>
                    <a:pt x="1203" y="3752"/>
                    <a:pt x="1327" y="3708"/>
                    <a:pt x="1414" y="3622"/>
                  </a:cubicBezTo>
                  <a:cubicBezTo>
                    <a:pt x="1860" y="3175"/>
                    <a:pt x="1835" y="2457"/>
                    <a:pt x="1835" y="1862"/>
                  </a:cubicBezTo>
                  <a:cubicBezTo>
                    <a:pt x="1860" y="1192"/>
                    <a:pt x="1910" y="473"/>
                    <a:pt x="1290" y="77"/>
                  </a:cubicBezTo>
                  <a:cubicBezTo>
                    <a:pt x="1190" y="27"/>
                    <a:pt x="1078" y="1"/>
                    <a:pt x="9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23"/>
            <p:cNvSpPr/>
            <p:nvPr/>
          </p:nvSpPr>
          <p:spPr>
            <a:xfrm>
              <a:off x="1682725" y="4126050"/>
              <a:ext cx="47750" cy="93800"/>
            </a:xfrm>
            <a:custGeom>
              <a:rect b="b" l="l" r="r" t="t"/>
              <a:pathLst>
                <a:path extrusionOk="0" h="3752" w="1910">
                  <a:moveTo>
                    <a:pt x="967" y="1"/>
                  </a:moveTo>
                  <a:cubicBezTo>
                    <a:pt x="802" y="1"/>
                    <a:pt x="640" y="57"/>
                    <a:pt x="521" y="176"/>
                  </a:cubicBezTo>
                  <a:cubicBezTo>
                    <a:pt x="1" y="597"/>
                    <a:pt x="149" y="1366"/>
                    <a:pt x="224" y="1961"/>
                  </a:cubicBezTo>
                  <a:cubicBezTo>
                    <a:pt x="273" y="2506"/>
                    <a:pt x="273" y="3225"/>
                    <a:pt x="744" y="3622"/>
                  </a:cubicBezTo>
                  <a:cubicBezTo>
                    <a:pt x="831" y="3708"/>
                    <a:pt x="955" y="3752"/>
                    <a:pt x="1079" y="3752"/>
                  </a:cubicBezTo>
                  <a:cubicBezTo>
                    <a:pt x="1203" y="3752"/>
                    <a:pt x="1327" y="3708"/>
                    <a:pt x="1414" y="3622"/>
                  </a:cubicBezTo>
                  <a:cubicBezTo>
                    <a:pt x="1860" y="3175"/>
                    <a:pt x="1835" y="2457"/>
                    <a:pt x="1835" y="1862"/>
                  </a:cubicBezTo>
                  <a:cubicBezTo>
                    <a:pt x="1860" y="1192"/>
                    <a:pt x="1909" y="473"/>
                    <a:pt x="1290" y="77"/>
                  </a:cubicBezTo>
                  <a:cubicBezTo>
                    <a:pt x="1190" y="27"/>
                    <a:pt x="1078" y="1"/>
                    <a:pt x="9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23"/>
            <p:cNvSpPr/>
            <p:nvPr/>
          </p:nvSpPr>
          <p:spPr>
            <a:xfrm>
              <a:off x="1884150" y="4126050"/>
              <a:ext cx="47750" cy="93800"/>
            </a:xfrm>
            <a:custGeom>
              <a:rect b="b" l="l" r="r" t="t"/>
              <a:pathLst>
                <a:path extrusionOk="0" h="3752" w="1910">
                  <a:moveTo>
                    <a:pt x="966" y="1"/>
                  </a:moveTo>
                  <a:cubicBezTo>
                    <a:pt x="802" y="1"/>
                    <a:pt x="639" y="57"/>
                    <a:pt x="521" y="176"/>
                  </a:cubicBezTo>
                  <a:cubicBezTo>
                    <a:pt x="0" y="597"/>
                    <a:pt x="149" y="1366"/>
                    <a:pt x="223" y="1961"/>
                  </a:cubicBezTo>
                  <a:cubicBezTo>
                    <a:pt x="273" y="2506"/>
                    <a:pt x="273" y="3225"/>
                    <a:pt x="744" y="3622"/>
                  </a:cubicBezTo>
                  <a:cubicBezTo>
                    <a:pt x="831" y="3708"/>
                    <a:pt x="955" y="3752"/>
                    <a:pt x="1079" y="3752"/>
                  </a:cubicBezTo>
                  <a:cubicBezTo>
                    <a:pt x="1203" y="3752"/>
                    <a:pt x="1326" y="3708"/>
                    <a:pt x="1413" y="3622"/>
                  </a:cubicBezTo>
                  <a:cubicBezTo>
                    <a:pt x="1859" y="3175"/>
                    <a:pt x="1835" y="2457"/>
                    <a:pt x="1835" y="1862"/>
                  </a:cubicBezTo>
                  <a:cubicBezTo>
                    <a:pt x="1859" y="1192"/>
                    <a:pt x="1909" y="473"/>
                    <a:pt x="1289" y="77"/>
                  </a:cubicBezTo>
                  <a:cubicBezTo>
                    <a:pt x="1189" y="27"/>
                    <a:pt x="1077" y="1"/>
                    <a:pt x="9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23"/>
            <p:cNvSpPr/>
            <p:nvPr/>
          </p:nvSpPr>
          <p:spPr>
            <a:xfrm>
              <a:off x="2075025" y="4126050"/>
              <a:ext cx="48375" cy="93800"/>
            </a:xfrm>
            <a:custGeom>
              <a:rect b="b" l="l" r="r" t="t"/>
              <a:pathLst>
                <a:path extrusionOk="0" h="3752" w="1935">
                  <a:moveTo>
                    <a:pt x="991" y="1"/>
                  </a:moveTo>
                  <a:cubicBezTo>
                    <a:pt x="827" y="1"/>
                    <a:pt x="664" y="57"/>
                    <a:pt x="546" y="176"/>
                  </a:cubicBezTo>
                  <a:cubicBezTo>
                    <a:pt x="0" y="597"/>
                    <a:pt x="174" y="1366"/>
                    <a:pt x="224" y="1961"/>
                  </a:cubicBezTo>
                  <a:cubicBezTo>
                    <a:pt x="298" y="2506"/>
                    <a:pt x="298" y="3225"/>
                    <a:pt x="744" y="3622"/>
                  </a:cubicBezTo>
                  <a:cubicBezTo>
                    <a:pt x="843" y="3708"/>
                    <a:pt x="967" y="3752"/>
                    <a:pt x="1091" y="3752"/>
                  </a:cubicBezTo>
                  <a:cubicBezTo>
                    <a:pt x="1215" y="3752"/>
                    <a:pt x="1339" y="3708"/>
                    <a:pt x="1438" y="3622"/>
                  </a:cubicBezTo>
                  <a:cubicBezTo>
                    <a:pt x="1884" y="3175"/>
                    <a:pt x="1835" y="2457"/>
                    <a:pt x="1860" y="1862"/>
                  </a:cubicBezTo>
                  <a:cubicBezTo>
                    <a:pt x="1884" y="1192"/>
                    <a:pt x="1934" y="473"/>
                    <a:pt x="1314" y="77"/>
                  </a:cubicBezTo>
                  <a:cubicBezTo>
                    <a:pt x="1214" y="27"/>
                    <a:pt x="1102" y="1"/>
                    <a:pt x="9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23"/>
            <p:cNvSpPr/>
            <p:nvPr/>
          </p:nvSpPr>
          <p:spPr>
            <a:xfrm>
              <a:off x="968175" y="4125475"/>
              <a:ext cx="53925" cy="100725"/>
            </a:xfrm>
            <a:custGeom>
              <a:rect b="b" l="l" r="r" t="t"/>
              <a:pathLst>
                <a:path extrusionOk="0" h="4029" w="2157">
                  <a:moveTo>
                    <a:pt x="1079" y="1"/>
                  </a:moveTo>
                  <a:cubicBezTo>
                    <a:pt x="824" y="1"/>
                    <a:pt x="570" y="124"/>
                    <a:pt x="422" y="372"/>
                  </a:cubicBezTo>
                  <a:cubicBezTo>
                    <a:pt x="0" y="1265"/>
                    <a:pt x="124" y="2232"/>
                    <a:pt x="174" y="3174"/>
                  </a:cubicBezTo>
                  <a:cubicBezTo>
                    <a:pt x="211" y="3744"/>
                    <a:pt x="645" y="4029"/>
                    <a:pt x="1079" y="4029"/>
                  </a:cubicBezTo>
                  <a:cubicBezTo>
                    <a:pt x="1512" y="4029"/>
                    <a:pt x="1946" y="3744"/>
                    <a:pt x="1983" y="3174"/>
                  </a:cubicBezTo>
                  <a:cubicBezTo>
                    <a:pt x="2033" y="2232"/>
                    <a:pt x="2157" y="1265"/>
                    <a:pt x="1735" y="372"/>
                  </a:cubicBezTo>
                  <a:cubicBezTo>
                    <a:pt x="1587" y="124"/>
                    <a:pt x="1333" y="1"/>
                    <a:pt x="10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23"/>
            <p:cNvSpPr/>
            <p:nvPr/>
          </p:nvSpPr>
          <p:spPr>
            <a:xfrm>
              <a:off x="802700" y="4127075"/>
              <a:ext cx="48350" cy="97275"/>
            </a:xfrm>
            <a:custGeom>
              <a:rect b="b" l="l" r="r" t="t"/>
              <a:pathLst>
                <a:path extrusionOk="0" h="3891" w="1934">
                  <a:moveTo>
                    <a:pt x="868" y="0"/>
                  </a:moveTo>
                  <a:cubicBezTo>
                    <a:pt x="526" y="0"/>
                    <a:pt x="186" y="204"/>
                    <a:pt x="75" y="581"/>
                  </a:cubicBezTo>
                  <a:cubicBezTo>
                    <a:pt x="0" y="1126"/>
                    <a:pt x="0" y="1672"/>
                    <a:pt x="100" y="2192"/>
                  </a:cubicBezTo>
                  <a:cubicBezTo>
                    <a:pt x="124" y="2738"/>
                    <a:pt x="124" y="3258"/>
                    <a:pt x="496" y="3705"/>
                  </a:cubicBezTo>
                  <a:cubicBezTo>
                    <a:pt x="620" y="3829"/>
                    <a:pt x="787" y="3890"/>
                    <a:pt x="958" y="3890"/>
                  </a:cubicBezTo>
                  <a:cubicBezTo>
                    <a:pt x="1128" y="3890"/>
                    <a:pt x="1302" y="3829"/>
                    <a:pt x="1438" y="3705"/>
                  </a:cubicBezTo>
                  <a:cubicBezTo>
                    <a:pt x="1860" y="3308"/>
                    <a:pt x="1884" y="2639"/>
                    <a:pt x="1884" y="2093"/>
                  </a:cubicBezTo>
                  <a:cubicBezTo>
                    <a:pt x="1934" y="1523"/>
                    <a:pt x="1810" y="928"/>
                    <a:pt x="1562" y="383"/>
                  </a:cubicBezTo>
                  <a:cubicBezTo>
                    <a:pt x="1400" y="123"/>
                    <a:pt x="1133" y="0"/>
                    <a:pt x="8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23"/>
            <p:cNvSpPr/>
            <p:nvPr/>
          </p:nvSpPr>
          <p:spPr>
            <a:xfrm>
              <a:off x="650250" y="4122225"/>
              <a:ext cx="44025" cy="95150"/>
            </a:xfrm>
            <a:custGeom>
              <a:rect b="b" l="l" r="r" t="t"/>
              <a:pathLst>
                <a:path extrusionOk="0" h="3806" w="1761">
                  <a:moveTo>
                    <a:pt x="843" y="0"/>
                  </a:moveTo>
                  <a:cubicBezTo>
                    <a:pt x="651" y="0"/>
                    <a:pt x="459" y="93"/>
                    <a:pt x="347" y="279"/>
                  </a:cubicBezTo>
                  <a:cubicBezTo>
                    <a:pt x="99" y="849"/>
                    <a:pt x="0" y="1469"/>
                    <a:pt x="124" y="2064"/>
                  </a:cubicBezTo>
                  <a:cubicBezTo>
                    <a:pt x="198" y="2585"/>
                    <a:pt x="198" y="3304"/>
                    <a:pt x="645" y="3675"/>
                  </a:cubicBezTo>
                  <a:cubicBezTo>
                    <a:pt x="744" y="3762"/>
                    <a:pt x="868" y="3806"/>
                    <a:pt x="992" y="3806"/>
                  </a:cubicBezTo>
                  <a:cubicBezTo>
                    <a:pt x="1116" y="3806"/>
                    <a:pt x="1240" y="3762"/>
                    <a:pt x="1339" y="3675"/>
                  </a:cubicBezTo>
                  <a:cubicBezTo>
                    <a:pt x="1760" y="3254"/>
                    <a:pt x="1735" y="2610"/>
                    <a:pt x="1735" y="2064"/>
                  </a:cubicBezTo>
                  <a:cubicBezTo>
                    <a:pt x="1735" y="1444"/>
                    <a:pt x="1711" y="825"/>
                    <a:pt x="1339" y="279"/>
                  </a:cubicBezTo>
                  <a:cubicBezTo>
                    <a:pt x="1227" y="93"/>
                    <a:pt x="1035" y="0"/>
                    <a:pt x="8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23"/>
            <p:cNvSpPr/>
            <p:nvPr/>
          </p:nvSpPr>
          <p:spPr>
            <a:xfrm>
              <a:off x="1044400" y="3942275"/>
              <a:ext cx="42150" cy="104250"/>
            </a:xfrm>
            <a:custGeom>
              <a:rect b="b" l="l" r="r" t="t"/>
              <a:pathLst>
                <a:path extrusionOk="0" h="4170" w="1686">
                  <a:moveTo>
                    <a:pt x="793" y="0"/>
                  </a:moveTo>
                  <a:cubicBezTo>
                    <a:pt x="423" y="0"/>
                    <a:pt x="62" y="242"/>
                    <a:pt x="50" y="735"/>
                  </a:cubicBezTo>
                  <a:cubicBezTo>
                    <a:pt x="50" y="1701"/>
                    <a:pt x="0" y="2792"/>
                    <a:pt x="298" y="3734"/>
                  </a:cubicBezTo>
                  <a:cubicBezTo>
                    <a:pt x="385" y="4045"/>
                    <a:pt x="607" y="4170"/>
                    <a:pt x="839" y="4170"/>
                  </a:cubicBezTo>
                  <a:cubicBezTo>
                    <a:pt x="1198" y="4170"/>
                    <a:pt x="1582" y="3872"/>
                    <a:pt x="1537" y="3511"/>
                  </a:cubicBezTo>
                  <a:cubicBezTo>
                    <a:pt x="1661" y="2594"/>
                    <a:pt x="1686" y="1652"/>
                    <a:pt x="1587" y="735"/>
                  </a:cubicBezTo>
                  <a:cubicBezTo>
                    <a:pt x="1549" y="248"/>
                    <a:pt x="1167" y="0"/>
                    <a:pt x="7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23"/>
            <p:cNvSpPr/>
            <p:nvPr/>
          </p:nvSpPr>
          <p:spPr>
            <a:xfrm>
              <a:off x="1216075" y="3942275"/>
              <a:ext cx="41525" cy="104250"/>
            </a:xfrm>
            <a:custGeom>
              <a:rect b="b" l="l" r="r" t="t"/>
              <a:pathLst>
                <a:path extrusionOk="0" h="4170" w="1661">
                  <a:moveTo>
                    <a:pt x="780" y="0"/>
                  </a:moveTo>
                  <a:cubicBezTo>
                    <a:pt x="411" y="0"/>
                    <a:pt x="50" y="242"/>
                    <a:pt x="50" y="735"/>
                  </a:cubicBezTo>
                  <a:cubicBezTo>
                    <a:pt x="25" y="1701"/>
                    <a:pt x="0" y="2792"/>
                    <a:pt x="273" y="3734"/>
                  </a:cubicBezTo>
                  <a:cubicBezTo>
                    <a:pt x="370" y="4045"/>
                    <a:pt x="593" y="4170"/>
                    <a:pt x="824" y="4170"/>
                  </a:cubicBezTo>
                  <a:cubicBezTo>
                    <a:pt x="1182" y="4170"/>
                    <a:pt x="1557" y="3872"/>
                    <a:pt x="1512" y="3511"/>
                  </a:cubicBezTo>
                  <a:cubicBezTo>
                    <a:pt x="1636" y="2594"/>
                    <a:pt x="1661" y="1652"/>
                    <a:pt x="1562" y="735"/>
                  </a:cubicBezTo>
                  <a:cubicBezTo>
                    <a:pt x="1537" y="248"/>
                    <a:pt x="1154" y="0"/>
                    <a:pt x="7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23"/>
            <p:cNvSpPr/>
            <p:nvPr/>
          </p:nvSpPr>
          <p:spPr>
            <a:xfrm>
              <a:off x="1387100" y="3942275"/>
              <a:ext cx="41550" cy="104250"/>
            </a:xfrm>
            <a:custGeom>
              <a:rect b="b" l="l" r="r" t="t"/>
              <a:pathLst>
                <a:path extrusionOk="0" h="4170" w="1662">
                  <a:moveTo>
                    <a:pt x="781" y="0"/>
                  </a:moveTo>
                  <a:cubicBezTo>
                    <a:pt x="412" y="0"/>
                    <a:pt x="51" y="242"/>
                    <a:pt x="51" y="735"/>
                  </a:cubicBezTo>
                  <a:cubicBezTo>
                    <a:pt x="26" y="1701"/>
                    <a:pt x="1" y="2792"/>
                    <a:pt x="274" y="3734"/>
                  </a:cubicBezTo>
                  <a:cubicBezTo>
                    <a:pt x="371" y="4045"/>
                    <a:pt x="594" y="4170"/>
                    <a:pt x="825" y="4170"/>
                  </a:cubicBezTo>
                  <a:cubicBezTo>
                    <a:pt x="1183" y="4170"/>
                    <a:pt x="1558" y="3872"/>
                    <a:pt x="1513" y="3511"/>
                  </a:cubicBezTo>
                  <a:cubicBezTo>
                    <a:pt x="1637" y="2594"/>
                    <a:pt x="1662" y="1652"/>
                    <a:pt x="1563" y="735"/>
                  </a:cubicBezTo>
                  <a:cubicBezTo>
                    <a:pt x="1538" y="248"/>
                    <a:pt x="1155" y="0"/>
                    <a:pt x="7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23"/>
            <p:cNvSpPr/>
            <p:nvPr/>
          </p:nvSpPr>
          <p:spPr>
            <a:xfrm>
              <a:off x="1588525" y="3942275"/>
              <a:ext cx="41550" cy="104250"/>
            </a:xfrm>
            <a:custGeom>
              <a:rect b="b" l="l" r="r" t="t"/>
              <a:pathLst>
                <a:path extrusionOk="0" h="4170" w="1662">
                  <a:moveTo>
                    <a:pt x="781" y="0"/>
                  </a:moveTo>
                  <a:cubicBezTo>
                    <a:pt x="411" y="0"/>
                    <a:pt x="50" y="242"/>
                    <a:pt x="50" y="735"/>
                  </a:cubicBezTo>
                  <a:cubicBezTo>
                    <a:pt x="25" y="1701"/>
                    <a:pt x="1" y="2792"/>
                    <a:pt x="273" y="3734"/>
                  </a:cubicBezTo>
                  <a:cubicBezTo>
                    <a:pt x="371" y="4045"/>
                    <a:pt x="594" y="4170"/>
                    <a:pt x="825" y="4170"/>
                  </a:cubicBezTo>
                  <a:cubicBezTo>
                    <a:pt x="1182" y="4170"/>
                    <a:pt x="1558" y="3872"/>
                    <a:pt x="1513" y="3511"/>
                  </a:cubicBezTo>
                  <a:cubicBezTo>
                    <a:pt x="1637" y="2594"/>
                    <a:pt x="1661" y="1652"/>
                    <a:pt x="1562" y="735"/>
                  </a:cubicBezTo>
                  <a:cubicBezTo>
                    <a:pt x="1537" y="248"/>
                    <a:pt x="1155" y="0"/>
                    <a:pt x="7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23"/>
            <p:cNvSpPr/>
            <p:nvPr/>
          </p:nvSpPr>
          <p:spPr>
            <a:xfrm>
              <a:off x="866525" y="3939475"/>
              <a:ext cx="46500" cy="108250"/>
            </a:xfrm>
            <a:custGeom>
              <a:rect b="b" l="l" r="r" t="t"/>
              <a:pathLst>
                <a:path extrusionOk="0" h="4330" w="1860">
                  <a:moveTo>
                    <a:pt x="948" y="1"/>
                  </a:moveTo>
                  <a:cubicBezTo>
                    <a:pt x="614" y="1"/>
                    <a:pt x="274" y="187"/>
                    <a:pt x="199" y="549"/>
                  </a:cubicBezTo>
                  <a:cubicBezTo>
                    <a:pt x="1" y="1640"/>
                    <a:pt x="25" y="2755"/>
                    <a:pt x="298" y="3846"/>
                  </a:cubicBezTo>
                  <a:cubicBezTo>
                    <a:pt x="397" y="4168"/>
                    <a:pt x="670" y="4329"/>
                    <a:pt x="943" y="4329"/>
                  </a:cubicBezTo>
                  <a:cubicBezTo>
                    <a:pt x="1215" y="4329"/>
                    <a:pt x="1488" y="4168"/>
                    <a:pt x="1587" y="3846"/>
                  </a:cubicBezTo>
                  <a:cubicBezTo>
                    <a:pt x="1835" y="2755"/>
                    <a:pt x="1860" y="1640"/>
                    <a:pt x="1662" y="549"/>
                  </a:cubicBezTo>
                  <a:cubicBezTo>
                    <a:pt x="1600" y="180"/>
                    <a:pt x="1277" y="1"/>
                    <a:pt x="9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23"/>
            <p:cNvSpPr/>
            <p:nvPr/>
          </p:nvSpPr>
          <p:spPr>
            <a:xfrm>
              <a:off x="795875" y="3788500"/>
              <a:ext cx="47125" cy="108000"/>
            </a:xfrm>
            <a:custGeom>
              <a:rect b="b" l="l" r="r" t="t"/>
              <a:pathLst>
                <a:path extrusionOk="0" h="4320" w="1885">
                  <a:moveTo>
                    <a:pt x="946" y="0"/>
                  </a:moveTo>
                  <a:cubicBezTo>
                    <a:pt x="614" y="0"/>
                    <a:pt x="286" y="180"/>
                    <a:pt x="224" y="539"/>
                  </a:cubicBezTo>
                  <a:cubicBezTo>
                    <a:pt x="1" y="1630"/>
                    <a:pt x="50" y="2770"/>
                    <a:pt x="298" y="3836"/>
                  </a:cubicBezTo>
                  <a:cubicBezTo>
                    <a:pt x="397" y="4159"/>
                    <a:pt x="670" y="4320"/>
                    <a:pt x="943" y="4320"/>
                  </a:cubicBezTo>
                  <a:cubicBezTo>
                    <a:pt x="1215" y="4320"/>
                    <a:pt x="1488" y="4159"/>
                    <a:pt x="1587" y="3836"/>
                  </a:cubicBezTo>
                  <a:cubicBezTo>
                    <a:pt x="1835" y="2770"/>
                    <a:pt x="1885" y="1630"/>
                    <a:pt x="1686" y="539"/>
                  </a:cubicBezTo>
                  <a:cubicBezTo>
                    <a:pt x="1612" y="180"/>
                    <a:pt x="1277" y="0"/>
                    <a:pt x="9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23"/>
            <p:cNvSpPr/>
            <p:nvPr/>
          </p:nvSpPr>
          <p:spPr>
            <a:xfrm>
              <a:off x="1128675" y="3788500"/>
              <a:ext cx="46500" cy="108000"/>
            </a:xfrm>
            <a:custGeom>
              <a:rect b="b" l="l" r="r" t="t"/>
              <a:pathLst>
                <a:path extrusionOk="0" h="4320" w="1860">
                  <a:moveTo>
                    <a:pt x="921" y="0"/>
                  </a:moveTo>
                  <a:cubicBezTo>
                    <a:pt x="589" y="0"/>
                    <a:pt x="261" y="180"/>
                    <a:pt x="199" y="539"/>
                  </a:cubicBezTo>
                  <a:cubicBezTo>
                    <a:pt x="1" y="1630"/>
                    <a:pt x="25" y="2770"/>
                    <a:pt x="273" y="3836"/>
                  </a:cubicBezTo>
                  <a:cubicBezTo>
                    <a:pt x="373" y="4159"/>
                    <a:pt x="645" y="4320"/>
                    <a:pt x="918" y="4320"/>
                  </a:cubicBezTo>
                  <a:cubicBezTo>
                    <a:pt x="1191" y="4320"/>
                    <a:pt x="1463" y="4159"/>
                    <a:pt x="1562" y="3836"/>
                  </a:cubicBezTo>
                  <a:cubicBezTo>
                    <a:pt x="1835" y="2770"/>
                    <a:pt x="1860" y="1630"/>
                    <a:pt x="1662" y="539"/>
                  </a:cubicBezTo>
                  <a:cubicBezTo>
                    <a:pt x="1587" y="180"/>
                    <a:pt x="1253" y="0"/>
                    <a:pt x="9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23"/>
            <p:cNvSpPr/>
            <p:nvPr/>
          </p:nvSpPr>
          <p:spPr>
            <a:xfrm>
              <a:off x="704775" y="3945400"/>
              <a:ext cx="42800" cy="93025"/>
            </a:xfrm>
            <a:custGeom>
              <a:rect b="b" l="l" r="r" t="t"/>
              <a:pathLst>
                <a:path extrusionOk="0" h="3721" w="1712">
                  <a:moveTo>
                    <a:pt x="938" y="0"/>
                  </a:moveTo>
                  <a:cubicBezTo>
                    <a:pt x="568" y="0"/>
                    <a:pt x="153" y="281"/>
                    <a:pt x="125" y="709"/>
                  </a:cubicBezTo>
                  <a:cubicBezTo>
                    <a:pt x="1" y="1576"/>
                    <a:pt x="100" y="2469"/>
                    <a:pt x="348" y="3312"/>
                  </a:cubicBezTo>
                  <a:cubicBezTo>
                    <a:pt x="434" y="3584"/>
                    <a:pt x="676" y="3721"/>
                    <a:pt x="918" y="3721"/>
                  </a:cubicBezTo>
                  <a:cubicBezTo>
                    <a:pt x="1160" y="3721"/>
                    <a:pt x="1401" y="3584"/>
                    <a:pt x="1488" y="3312"/>
                  </a:cubicBezTo>
                  <a:cubicBezTo>
                    <a:pt x="1686" y="2394"/>
                    <a:pt x="1711" y="1428"/>
                    <a:pt x="1513" y="510"/>
                  </a:cubicBezTo>
                  <a:cubicBezTo>
                    <a:pt x="1460" y="153"/>
                    <a:pt x="1211" y="0"/>
                    <a:pt x="9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23"/>
            <p:cNvSpPr/>
            <p:nvPr/>
          </p:nvSpPr>
          <p:spPr>
            <a:xfrm>
              <a:off x="619250" y="3824550"/>
              <a:ext cx="42800" cy="92875"/>
            </a:xfrm>
            <a:custGeom>
              <a:rect b="b" l="l" r="r" t="t"/>
              <a:pathLst>
                <a:path extrusionOk="0" h="3715" w="1712">
                  <a:moveTo>
                    <a:pt x="938" y="0"/>
                  </a:moveTo>
                  <a:cubicBezTo>
                    <a:pt x="568" y="0"/>
                    <a:pt x="153" y="281"/>
                    <a:pt x="125" y="709"/>
                  </a:cubicBezTo>
                  <a:cubicBezTo>
                    <a:pt x="1" y="1576"/>
                    <a:pt x="100" y="2469"/>
                    <a:pt x="348" y="3287"/>
                  </a:cubicBezTo>
                  <a:cubicBezTo>
                    <a:pt x="434" y="3572"/>
                    <a:pt x="676" y="3714"/>
                    <a:pt x="918" y="3714"/>
                  </a:cubicBezTo>
                  <a:cubicBezTo>
                    <a:pt x="1160" y="3714"/>
                    <a:pt x="1401" y="3572"/>
                    <a:pt x="1488" y="3287"/>
                  </a:cubicBezTo>
                  <a:cubicBezTo>
                    <a:pt x="1686" y="2394"/>
                    <a:pt x="1711" y="1428"/>
                    <a:pt x="1513" y="510"/>
                  </a:cubicBezTo>
                  <a:cubicBezTo>
                    <a:pt x="1460" y="153"/>
                    <a:pt x="1211" y="0"/>
                    <a:pt x="9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8">
  <p:cSld name="CUSTOM_11">
    <p:spTree>
      <p:nvGrpSpPr>
        <p:cNvPr id="457" name="Shape 457"/>
        <p:cNvGrpSpPr/>
        <p:nvPr/>
      </p:nvGrpSpPr>
      <p:grpSpPr>
        <a:xfrm>
          <a:off x="0" y="0"/>
          <a:ext cx="0" cy="0"/>
          <a:chOff x="0" y="0"/>
          <a:chExt cx="0" cy="0"/>
        </a:xfrm>
      </p:grpSpPr>
      <p:sp>
        <p:nvSpPr>
          <p:cNvPr id="458" name="Google Shape;458;p24"/>
          <p:cNvSpPr txBox="1"/>
          <p:nvPr>
            <p:ph type="title"/>
          </p:nvPr>
        </p:nvSpPr>
        <p:spPr>
          <a:xfrm>
            <a:off x="723900" y="445025"/>
            <a:ext cx="8108400" cy="564600"/>
          </a:xfrm>
          <a:prstGeom prst="rect">
            <a:avLst/>
          </a:prstGeom>
        </p:spPr>
        <p:txBody>
          <a:bodyPr anchorCtr="0" anchor="t" bIns="91425" lIns="91425" spcFirstLastPara="1" rIns="91425" wrap="square" tIns="91425">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grpSp>
        <p:nvGrpSpPr>
          <p:cNvPr id="459" name="Google Shape;459;p24"/>
          <p:cNvGrpSpPr/>
          <p:nvPr/>
        </p:nvGrpSpPr>
        <p:grpSpPr>
          <a:xfrm>
            <a:off x="-331281" y="-761998"/>
            <a:ext cx="1818799" cy="1876621"/>
            <a:chOff x="239950" y="1512100"/>
            <a:chExt cx="1886525" cy="1946500"/>
          </a:xfrm>
        </p:grpSpPr>
        <p:sp>
          <p:nvSpPr>
            <p:cNvPr id="460" name="Google Shape;460;p24"/>
            <p:cNvSpPr/>
            <p:nvPr/>
          </p:nvSpPr>
          <p:spPr>
            <a:xfrm>
              <a:off x="343475" y="1573875"/>
              <a:ext cx="1783000" cy="1884725"/>
            </a:xfrm>
            <a:custGeom>
              <a:rect b="b" l="l" r="r" t="t"/>
              <a:pathLst>
                <a:path extrusionOk="0" h="75389" w="71320">
                  <a:moveTo>
                    <a:pt x="6968" y="1"/>
                  </a:moveTo>
                  <a:cubicBezTo>
                    <a:pt x="5836" y="1"/>
                    <a:pt x="5722" y="549"/>
                    <a:pt x="5033" y="2980"/>
                  </a:cubicBezTo>
                  <a:cubicBezTo>
                    <a:pt x="199" y="20036"/>
                    <a:pt x="0" y="36868"/>
                    <a:pt x="1240" y="54295"/>
                  </a:cubicBezTo>
                  <a:cubicBezTo>
                    <a:pt x="1537" y="58435"/>
                    <a:pt x="2851" y="62252"/>
                    <a:pt x="3248" y="66343"/>
                  </a:cubicBezTo>
                  <a:cubicBezTo>
                    <a:pt x="3446" y="68128"/>
                    <a:pt x="2950" y="71449"/>
                    <a:pt x="2925" y="73705"/>
                  </a:cubicBezTo>
                  <a:cubicBezTo>
                    <a:pt x="5787" y="74764"/>
                    <a:pt x="8813" y="75388"/>
                    <a:pt x="11830" y="75388"/>
                  </a:cubicBezTo>
                  <a:cubicBezTo>
                    <a:pt x="15452" y="75388"/>
                    <a:pt x="19061" y="74490"/>
                    <a:pt x="22360" y="72367"/>
                  </a:cubicBezTo>
                  <a:cubicBezTo>
                    <a:pt x="29698" y="67632"/>
                    <a:pt x="31037" y="58360"/>
                    <a:pt x="37581" y="52981"/>
                  </a:cubicBezTo>
                  <a:cubicBezTo>
                    <a:pt x="44869" y="47032"/>
                    <a:pt x="54166" y="45718"/>
                    <a:pt x="61032" y="38851"/>
                  </a:cubicBezTo>
                  <a:cubicBezTo>
                    <a:pt x="69337" y="30547"/>
                    <a:pt x="71320" y="15053"/>
                    <a:pt x="68444" y="3972"/>
                  </a:cubicBezTo>
                  <a:cubicBezTo>
                    <a:pt x="63462" y="3675"/>
                    <a:pt x="58603" y="2733"/>
                    <a:pt x="53620" y="1989"/>
                  </a:cubicBezTo>
                  <a:cubicBezTo>
                    <a:pt x="52310" y="1791"/>
                    <a:pt x="51054" y="1711"/>
                    <a:pt x="49825" y="1711"/>
                  </a:cubicBezTo>
                  <a:cubicBezTo>
                    <a:pt x="46587" y="1711"/>
                    <a:pt x="43530" y="2263"/>
                    <a:pt x="40135" y="2658"/>
                  </a:cubicBezTo>
                  <a:cubicBezTo>
                    <a:pt x="39420" y="2740"/>
                    <a:pt x="38731" y="2776"/>
                    <a:pt x="38060" y="2776"/>
                  </a:cubicBezTo>
                  <a:cubicBezTo>
                    <a:pt x="34663" y="2776"/>
                    <a:pt x="31734" y="1854"/>
                    <a:pt x="28236" y="1295"/>
                  </a:cubicBezTo>
                  <a:cubicBezTo>
                    <a:pt x="22063" y="303"/>
                    <a:pt x="15395" y="799"/>
                    <a:pt x="9172" y="204"/>
                  </a:cubicBezTo>
                  <a:cubicBezTo>
                    <a:pt x="8154" y="106"/>
                    <a:pt x="7463" y="1"/>
                    <a:pt x="696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24"/>
            <p:cNvSpPr/>
            <p:nvPr/>
          </p:nvSpPr>
          <p:spPr>
            <a:xfrm>
              <a:off x="290600" y="1538825"/>
              <a:ext cx="1632000" cy="1796675"/>
            </a:xfrm>
            <a:custGeom>
              <a:rect b="b" l="l" r="r" t="t"/>
              <a:pathLst>
                <a:path extrusionOk="0" h="71867" w="65280">
                  <a:moveTo>
                    <a:pt x="63872" y="1"/>
                  </a:moveTo>
                  <a:cubicBezTo>
                    <a:pt x="63587" y="1"/>
                    <a:pt x="63308" y="181"/>
                    <a:pt x="63321" y="540"/>
                  </a:cubicBezTo>
                  <a:cubicBezTo>
                    <a:pt x="63693" y="8671"/>
                    <a:pt x="64089" y="17050"/>
                    <a:pt x="61610" y="24933"/>
                  </a:cubicBezTo>
                  <a:cubicBezTo>
                    <a:pt x="60619" y="28181"/>
                    <a:pt x="59057" y="31254"/>
                    <a:pt x="57024" y="34006"/>
                  </a:cubicBezTo>
                  <a:cubicBezTo>
                    <a:pt x="54868" y="36807"/>
                    <a:pt x="52066" y="39088"/>
                    <a:pt x="48893" y="40625"/>
                  </a:cubicBezTo>
                  <a:cubicBezTo>
                    <a:pt x="45795" y="42187"/>
                    <a:pt x="42498" y="43277"/>
                    <a:pt x="39399" y="44839"/>
                  </a:cubicBezTo>
                  <a:cubicBezTo>
                    <a:pt x="36523" y="46227"/>
                    <a:pt x="33995" y="48260"/>
                    <a:pt x="32012" y="50739"/>
                  </a:cubicBezTo>
                  <a:cubicBezTo>
                    <a:pt x="28367" y="55325"/>
                    <a:pt x="26359" y="61076"/>
                    <a:pt x="22492" y="65489"/>
                  </a:cubicBezTo>
                  <a:cubicBezTo>
                    <a:pt x="20088" y="68241"/>
                    <a:pt x="16989" y="70075"/>
                    <a:pt x="13370" y="70596"/>
                  </a:cubicBezTo>
                  <a:cubicBezTo>
                    <a:pt x="12557" y="70712"/>
                    <a:pt x="11739" y="70766"/>
                    <a:pt x="10922" y="70766"/>
                  </a:cubicBezTo>
                  <a:cubicBezTo>
                    <a:pt x="7551" y="70766"/>
                    <a:pt x="4181" y="69835"/>
                    <a:pt x="1148" y="68439"/>
                  </a:cubicBezTo>
                  <a:cubicBezTo>
                    <a:pt x="1060" y="68395"/>
                    <a:pt x="973" y="68375"/>
                    <a:pt x="889" y="68375"/>
                  </a:cubicBezTo>
                  <a:cubicBezTo>
                    <a:pt x="365" y="68375"/>
                    <a:pt x="1" y="69149"/>
                    <a:pt x="578" y="69406"/>
                  </a:cubicBezTo>
                  <a:cubicBezTo>
                    <a:pt x="3795" y="70908"/>
                    <a:pt x="7411" y="71866"/>
                    <a:pt x="10955" y="71866"/>
                  </a:cubicBezTo>
                  <a:cubicBezTo>
                    <a:pt x="14430" y="71866"/>
                    <a:pt x="17836" y="70945"/>
                    <a:pt x="20732" y="68712"/>
                  </a:cubicBezTo>
                  <a:cubicBezTo>
                    <a:pt x="25566" y="64968"/>
                    <a:pt x="27847" y="58994"/>
                    <a:pt x="31070" y="54011"/>
                  </a:cubicBezTo>
                  <a:cubicBezTo>
                    <a:pt x="32830" y="51260"/>
                    <a:pt x="34937" y="48805"/>
                    <a:pt x="37738" y="47070"/>
                  </a:cubicBezTo>
                  <a:cubicBezTo>
                    <a:pt x="40812" y="45137"/>
                    <a:pt x="44282" y="43971"/>
                    <a:pt x="47579" y="42484"/>
                  </a:cubicBezTo>
                  <a:cubicBezTo>
                    <a:pt x="50852" y="41022"/>
                    <a:pt x="53851" y="39212"/>
                    <a:pt x="56305" y="36584"/>
                  </a:cubicBezTo>
                  <a:cubicBezTo>
                    <a:pt x="58636" y="34031"/>
                    <a:pt x="60470" y="31081"/>
                    <a:pt x="61759" y="27858"/>
                  </a:cubicBezTo>
                  <a:cubicBezTo>
                    <a:pt x="65279" y="19231"/>
                    <a:pt x="64858" y="9687"/>
                    <a:pt x="64461" y="540"/>
                  </a:cubicBezTo>
                  <a:cubicBezTo>
                    <a:pt x="64449" y="181"/>
                    <a:pt x="64157" y="1"/>
                    <a:pt x="638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24"/>
            <p:cNvSpPr/>
            <p:nvPr/>
          </p:nvSpPr>
          <p:spPr>
            <a:xfrm>
              <a:off x="265875" y="1512100"/>
              <a:ext cx="1397050" cy="1576725"/>
            </a:xfrm>
            <a:custGeom>
              <a:rect b="b" l="l" r="r" t="t"/>
              <a:pathLst>
                <a:path extrusionOk="0" h="63069" w="55882">
                  <a:moveTo>
                    <a:pt x="54425" y="1"/>
                  </a:moveTo>
                  <a:cubicBezTo>
                    <a:pt x="54094" y="1"/>
                    <a:pt x="53724" y="282"/>
                    <a:pt x="53799" y="717"/>
                  </a:cubicBezTo>
                  <a:cubicBezTo>
                    <a:pt x="55014" y="8079"/>
                    <a:pt x="54915" y="15615"/>
                    <a:pt x="53452" y="22953"/>
                  </a:cubicBezTo>
                  <a:cubicBezTo>
                    <a:pt x="52807" y="26101"/>
                    <a:pt x="51741" y="29175"/>
                    <a:pt x="49535" y="31555"/>
                  </a:cubicBezTo>
                  <a:cubicBezTo>
                    <a:pt x="47825" y="33414"/>
                    <a:pt x="45643" y="34728"/>
                    <a:pt x="43363" y="35794"/>
                  </a:cubicBezTo>
                  <a:cubicBezTo>
                    <a:pt x="38653" y="37975"/>
                    <a:pt x="33496" y="39190"/>
                    <a:pt x="29059" y="41967"/>
                  </a:cubicBezTo>
                  <a:cubicBezTo>
                    <a:pt x="26555" y="43528"/>
                    <a:pt x="24572" y="45635"/>
                    <a:pt x="22837" y="48015"/>
                  </a:cubicBezTo>
                  <a:cubicBezTo>
                    <a:pt x="20928" y="50618"/>
                    <a:pt x="19341" y="53494"/>
                    <a:pt x="17333" y="56022"/>
                  </a:cubicBezTo>
                  <a:cubicBezTo>
                    <a:pt x="15251" y="58625"/>
                    <a:pt x="12599" y="61079"/>
                    <a:pt x="9227" y="61749"/>
                  </a:cubicBezTo>
                  <a:cubicBezTo>
                    <a:pt x="8617" y="61870"/>
                    <a:pt x="7986" y="61933"/>
                    <a:pt x="7354" y="61933"/>
                  </a:cubicBezTo>
                  <a:cubicBezTo>
                    <a:pt x="5005" y="61933"/>
                    <a:pt x="2637" y="61064"/>
                    <a:pt x="1270" y="59071"/>
                  </a:cubicBezTo>
                  <a:cubicBezTo>
                    <a:pt x="1144" y="58893"/>
                    <a:pt x="969" y="58820"/>
                    <a:pt x="796" y="58820"/>
                  </a:cubicBezTo>
                  <a:cubicBezTo>
                    <a:pt x="392" y="58820"/>
                    <a:pt x="0" y="59225"/>
                    <a:pt x="278" y="59642"/>
                  </a:cubicBezTo>
                  <a:cubicBezTo>
                    <a:pt x="1815" y="61848"/>
                    <a:pt x="4344" y="62963"/>
                    <a:pt x="6971" y="63063"/>
                  </a:cubicBezTo>
                  <a:cubicBezTo>
                    <a:pt x="7089" y="63067"/>
                    <a:pt x="7205" y="63069"/>
                    <a:pt x="7322" y="63069"/>
                  </a:cubicBezTo>
                  <a:cubicBezTo>
                    <a:pt x="10087" y="63069"/>
                    <a:pt x="12639" y="61949"/>
                    <a:pt x="14780" y="60237"/>
                  </a:cubicBezTo>
                  <a:cubicBezTo>
                    <a:pt x="20159" y="55948"/>
                    <a:pt x="22291" y="48932"/>
                    <a:pt x="27497" y="44495"/>
                  </a:cubicBezTo>
                  <a:cubicBezTo>
                    <a:pt x="31736" y="40876"/>
                    <a:pt x="37413" y="39537"/>
                    <a:pt x="42421" y="37430"/>
                  </a:cubicBezTo>
                  <a:cubicBezTo>
                    <a:pt x="44825" y="36414"/>
                    <a:pt x="47155" y="35224"/>
                    <a:pt x="49139" y="33513"/>
                  </a:cubicBezTo>
                  <a:cubicBezTo>
                    <a:pt x="51469" y="31530"/>
                    <a:pt x="52981" y="28902"/>
                    <a:pt x="53873" y="25977"/>
                  </a:cubicBezTo>
                  <a:cubicBezTo>
                    <a:pt x="55088" y="22036"/>
                    <a:pt x="55534" y="17747"/>
                    <a:pt x="55708" y="13632"/>
                  </a:cubicBezTo>
                  <a:cubicBezTo>
                    <a:pt x="55881" y="9219"/>
                    <a:pt x="55609" y="4782"/>
                    <a:pt x="54890" y="394"/>
                  </a:cubicBezTo>
                  <a:cubicBezTo>
                    <a:pt x="54841" y="120"/>
                    <a:pt x="54641" y="1"/>
                    <a:pt x="544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24"/>
            <p:cNvSpPr/>
            <p:nvPr/>
          </p:nvSpPr>
          <p:spPr>
            <a:xfrm>
              <a:off x="239950" y="1529000"/>
              <a:ext cx="1182525" cy="1220250"/>
            </a:xfrm>
            <a:custGeom>
              <a:rect b="b" l="l" r="r" t="t"/>
              <a:pathLst>
                <a:path extrusionOk="0" h="48810" w="47301">
                  <a:moveTo>
                    <a:pt x="46744" y="0"/>
                  </a:moveTo>
                  <a:cubicBezTo>
                    <a:pt x="46464" y="0"/>
                    <a:pt x="46172" y="180"/>
                    <a:pt x="46135" y="536"/>
                  </a:cubicBezTo>
                  <a:cubicBezTo>
                    <a:pt x="45614" y="6436"/>
                    <a:pt x="45193" y="12312"/>
                    <a:pt x="44548" y="18211"/>
                  </a:cubicBezTo>
                  <a:cubicBezTo>
                    <a:pt x="44300" y="20666"/>
                    <a:pt x="43829" y="23219"/>
                    <a:pt x="42342" y="25252"/>
                  </a:cubicBezTo>
                  <a:cubicBezTo>
                    <a:pt x="41078" y="27012"/>
                    <a:pt x="39144" y="28102"/>
                    <a:pt x="37136" y="28871"/>
                  </a:cubicBezTo>
                  <a:cubicBezTo>
                    <a:pt x="33145" y="30383"/>
                    <a:pt x="28757" y="30904"/>
                    <a:pt x="25188" y="33457"/>
                  </a:cubicBezTo>
                  <a:cubicBezTo>
                    <a:pt x="21122" y="36357"/>
                    <a:pt x="18569" y="40795"/>
                    <a:pt x="14900" y="44117"/>
                  </a:cubicBezTo>
                  <a:cubicBezTo>
                    <a:pt x="12892" y="45926"/>
                    <a:pt x="10487" y="47438"/>
                    <a:pt x="7761" y="47662"/>
                  </a:cubicBezTo>
                  <a:cubicBezTo>
                    <a:pt x="7496" y="47684"/>
                    <a:pt x="7228" y="47695"/>
                    <a:pt x="6960" y="47695"/>
                  </a:cubicBezTo>
                  <a:cubicBezTo>
                    <a:pt x="4820" y="47695"/>
                    <a:pt x="2634" y="46973"/>
                    <a:pt x="1290" y="45232"/>
                  </a:cubicBezTo>
                  <a:cubicBezTo>
                    <a:pt x="1160" y="45065"/>
                    <a:pt x="984" y="44996"/>
                    <a:pt x="812" y="44996"/>
                  </a:cubicBezTo>
                  <a:cubicBezTo>
                    <a:pt x="397" y="44996"/>
                    <a:pt x="1" y="45399"/>
                    <a:pt x="299" y="45802"/>
                  </a:cubicBezTo>
                  <a:cubicBezTo>
                    <a:pt x="1921" y="47903"/>
                    <a:pt x="4357" y="48810"/>
                    <a:pt x="6858" y="48810"/>
                  </a:cubicBezTo>
                  <a:cubicBezTo>
                    <a:pt x="8637" y="48810"/>
                    <a:pt x="10448" y="48351"/>
                    <a:pt x="12024" y="47538"/>
                  </a:cubicBezTo>
                  <a:cubicBezTo>
                    <a:pt x="16834" y="45059"/>
                    <a:pt x="19610" y="40200"/>
                    <a:pt x="23353" y="36481"/>
                  </a:cubicBezTo>
                  <a:cubicBezTo>
                    <a:pt x="25163" y="34647"/>
                    <a:pt x="27344" y="33234"/>
                    <a:pt x="29749" y="32342"/>
                  </a:cubicBezTo>
                  <a:cubicBezTo>
                    <a:pt x="31906" y="31573"/>
                    <a:pt x="34137" y="31052"/>
                    <a:pt x="36293" y="30358"/>
                  </a:cubicBezTo>
                  <a:cubicBezTo>
                    <a:pt x="38301" y="29689"/>
                    <a:pt x="40309" y="28821"/>
                    <a:pt x="41896" y="27408"/>
                  </a:cubicBezTo>
                  <a:cubicBezTo>
                    <a:pt x="43730" y="25797"/>
                    <a:pt x="44722" y="23541"/>
                    <a:pt x="45242" y="21211"/>
                  </a:cubicBezTo>
                  <a:cubicBezTo>
                    <a:pt x="45912" y="18038"/>
                    <a:pt x="46011" y="14716"/>
                    <a:pt x="46284" y="11493"/>
                  </a:cubicBezTo>
                  <a:cubicBezTo>
                    <a:pt x="46631" y="7849"/>
                    <a:pt x="46953" y="4205"/>
                    <a:pt x="47275" y="561"/>
                  </a:cubicBezTo>
                  <a:cubicBezTo>
                    <a:pt x="47300" y="186"/>
                    <a:pt x="47029" y="0"/>
                    <a:pt x="467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 name="Google Shape;464;p24"/>
          <p:cNvGrpSpPr/>
          <p:nvPr/>
        </p:nvGrpSpPr>
        <p:grpSpPr>
          <a:xfrm flipH="1" rot="-5400000">
            <a:off x="7284819" y="2308579"/>
            <a:ext cx="2556343" cy="3807021"/>
            <a:chOff x="5413186" y="2497462"/>
            <a:chExt cx="2447901" cy="2466965"/>
          </a:xfrm>
        </p:grpSpPr>
        <p:sp>
          <p:nvSpPr>
            <p:cNvPr id="465" name="Google Shape;465;p24"/>
            <p:cNvSpPr/>
            <p:nvPr/>
          </p:nvSpPr>
          <p:spPr>
            <a:xfrm>
              <a:off x="5413186" y="2497462"/>
              <a:ext cx="2447901" cy="2466965"/>
            </a:xfrm>
            <a:custGeom>
              <a:rect b="b" l="l" r="r" t="t"/>
              <a:pathLst>
                <a:path extrusionOk="0" h="74295" w="53547">
                  <a:moveTo>
                    <a:pt x="47027" y="0"/>
                  </a:moveTo>
                  <a:lnTo>
                    <a:pt x="47027" y="0"/>
                  </a:lnTo>
                  <a:cubicBezTo>
                    <a:pt x="48340" y="11205"/>
                    <a:pt x="45366" y="20402"/>
                    <a:pt x="35574" y="26822"/>
                  </a:cubicBezTo>
                  <a:cubicBezTo>
                    <a:pt x="27468" y="32152"/>
                    <a:pt x="17502" y="33417"/>
                    <a:pt x="10412" y="40432"/>
                  </a:cubicBezTo>
                  <a:cubicBezTo>
                    <a:pt x="1" y="50744"/>
                    <a:pt x="447" y="60586"/>
                    <a:pt x="372" y="74071"/>
                  </a:cubicBezTo>
                  <a:cubicBezTo>
                    <a:pt x="3785" y="74227"/>
                    <a:pt x="7223" y="74294"/>
                    <a:pt x="10677" y="74294"/>
                  </a:cubicBezTo>
                  <a:cubicBezTo>
                    <a:pt x="24287" y="74294"/>
                    <a:pt x="38138" y="73251"/>
                    <a:pt x="51563" y="72460"/>
                  </a:cubicBezTo>
                  <a:cubicBezTo>
                    <a:pt x="50571" y="58355"/>
                    <a:pt x="51910" y="44026"/>
                    <a:pt x="51861" y="29921"/>
                  </a:cubicBezTo>
                  <a:cubicBezTo>
                    <a:pt x="51836" y="19212"/>
                    <a:pt x="53546" y="8230"/>
                    <a:pt x="470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24"/>
            <p:cNvSpPr/>
            <p:nvPr/>
          </p:nvSpPr>
          <p:spPr>
            <a:xfrm>
              <a:off x="6883600" y="4018325"/>
              <a:ext cx="132025" cy="54975"/>
            </a:xfrm>
            <a:custGeom>
              <a:rect b="b" l="l" r="r" t="t"/>
              <a:pathLst>
                <a:path extrusionOk="0" h="2199" w="5281">
                  <a:moveTo>
                    <a:pt x="1850" y="1"/>
                  </a:moveTo>
                  <a:cubicBezTo>
                    <a:pt x="1587" y="1"/>
                    <a:pt x="1324" y="26"/>
                    <a:pt x="1066" y="72"/>
                  </a:cubicBezTo>
                  <a:cubicBezTo>
                    <a:pt x="0" y="295"/>
                    <a:pt x="174" y="1733"/>
                    <a:pt x="1066" y="2031"/>
                  </a:cubicBezTo>
                  <a:cubicBezTo>
                    <a:pt x="1457" y="2142"/>
                    <a:pt x="1875" y="2198"/>
                    <a:pt x="2300" y="2198"/>
                  </a:cubicBezTo>
                  <a:cubicBezTo>
                    <a:pt x="2442" y="2198"/>
                    <a:pt x="2584" y="2192"/>
                    <a:pt x="2727" y="2179"/>
                  </a:cubicBezTo>
                  <a:cubicBezTo>
                    <a:pt x="3272" y="2179"/>
                    <a:pt x="3818" y="2155"/>
                    <a:pt x="4363" y="2080"/>
                  </a:cubicBezTo>
                  <a:cubicBezTo>
                    <a:pt x="5280" y="1907"/>
                    <a:pt x="5132" y="593"/>
                    <a:pt x="4363" y="345"/>
                  </a:cubicBezTo>
                  <a:cubicBezTo>
                    <a:pt x="3818" y="221"/>
                    <a:pt x="3272" y="122"/>
                    <a:pt x="2727" y="97"/>
                  </a:cubicBezTo>
                  <a:cubicBezTo>
                    <a:pt x="2439" y="32"/>
                    <a:pt x="2144" y="1"/>
                    <a:pt x="185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24"/>
            <p:cNvSpPr/>
            <p:nvPr/>
          </p:nvSpPr>
          <p:spPr>
            <a:xfrm>
              <a:off x="6883600" y="3796925"/>
              <a:ext cx="132025" cy="54500"/>
            </a:xfrm>
            <a:custGeom>
              <a:rect b="b" l="l" r="r" t="t"/>
              <a:pathLst>
                <a:path extrusionOk="0" h="2180" w="5281">
                  <a:moveTo>
                    <a:pt x="1836" y="1"/>
                  </a:moveTo>
                  <a:cubicBezTo>
                    <a:pt x="1578" y="1"/>
                    <a:pt x="1319" y="19"/>
                    <a:pt x="1066" y="54"/>
                  </a:cubicBezTo>
                  <a:cubicBezTo>
                    <a:pt x="0" y="277"/>
                    <a:pt x="174" y="1715"/>
                    <a:pt x="1066" y="2037"/>
                  </a:cubicBezTo>
                  <a:cubicBezTo>
                    <a:pt x="1452" y="2129"/>
                    <a:pt x="1866" y="2180"/>
                    <a:pt x="2286" y="2180"/>
                  </a:cubicBezTo>
                  <a:cubicBezTo>
                    <a:pt x="2432" y="2180"/>
                    <a:pt x="2580" y="2174"/>
                    <a:pt x="2727" y="2161"/>
                  </a:cubicBezTo>
                  <a:cubicBezTo>
                    <a:pt x="2856" y="2167"/>
                    <a:pt x="2985" y="2170"/>
                    <a:pt x="3113" y="2170"/>
                  </a:cubicBezTo>
                  <a:cubicBezTo>
                    <a:pt x="3530" y="2170"/>
                    <a:pt x="3947" y="2137"/>
                    <a:pt x="4363" y="2062"/>
                  </a:cubicBezTo>
                  <a:cubicBezTo>
                    <a:pt x="5280" y="1888"/>
                    <a:pt x="5132" y="599"/>
                    <a:pt x="4363" y="351"/>
                  </a:cubicBezTo>
                  <a:cubicBezTo>
                    <a:pt x="3818" y="202"/>
                    <a:pt x="3272" y="128"/>
                    <a:pt x="2727" y="78"/>
                  </a:cubicBezTo>
                  <a:cubicBezTo>
                    <a:pt x="2435" y="25"/>
                    <a:pt x="2135" y="1"/>
                    <a:pt x="18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24"/>
            <p:cNvSpPr/>
            <p:nvPr/>
          </p:nvSpPr>
          <p:spPr>
            <a:xfrm>
              <a:off x="6385325" y="4018325"/>
              <a:ext cx="131400" cy="54975"/>
            </a:xfrm>
            <a:custGeom>
              <a:rect b="b" l="l" r="r" t="t"/>
              <a:pathLst>
                <a:path extrusionOk="0" h="2199" w="5256">
                  <a:moveTo>
                    <a:pt x="1825" y="1"/>
                  </a:moveTo>
                  <a:cubicBezTo>
                    <a:pt x="1562" y="1"/>
                    <a:pt x="1299" y="26"/>
                    <a:pt x="1041" y="72"/>
                  </a:cubicBezTo>
                  <a:cubicBezTo>
                    <a:pt x="0" y="295"/>
                    <a:pt x="149" y="1733"/>
                    <a:pt x="1041" y="2031"/>
                  </a:cubicBezTo>
                  <a:cubicBezTo>
                    <a:pt x="1450" y="2142"/>
                    <a:pt x="1873" y="2198"/>
                    <a:pt x="2289" y="2198"/>
                  </a:cubicBezTo>
                  <a:cubicBezTo>
                    <a:pt x="2428" y="2198"/>
                    <a:pt x="2566" y="2192"/>
                    <a:pt x="2702" y="2179"/>
                  </a:cubicBezTo>
                  <a:cubicBezTo>
                    <a:pt x="3248" y="2179"/>
                    <a:pt x="3818" y="2155"/>
                    <a:pt x="4338" y="2080"/>
                  </a:cubicBezTo>
                  <a:cubicBezTo>
                    <a:pt x="5256" y="1907"/>
                    <a:pt x="5132" y="593"/>
                    <a:pt x="4338" y="345"/>
                  </a:cubicBezTo>
                  <a:cubicBezTo>
                    <a:pt x="3818" y="221"/>
                    <a:pt x="3273" y="122"/>
                    <a:pt x="2702" y="97"/>
                  </a:cubicBezTo>
                  <a:cubicBezTo>
                    <a:pt x="2414" y="32"/>
                    <a:pt x="2120" y="1"/>
                    <a:pt x="18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24"/>
            <p:cNvSpPr/>
            <p:nvPr/>
          </p:nvSpPr>
          <p:spPr>
            <a:xfrm>
              <a:off x="6638175" y="4103700"/>
              <a:ext cx="132650" cy="55100"/>
            </a:xfrm>
            <a:custGeom>
              <a:rect b="b" l="l" r="r" t="t"/>
              <a:pathLst>
                <a:path extrusionOk="0" h="2204" w="5306">
                  <a:moveTo>
                    <a:pt x="1837" y="0"/>
                  </a:moveTo>
                  <a:cubicBezTo>
                    <a:pt x="1578" y="0"/>
                    <a:pt x="1320" y="19"/>
                    <a:pt x="1066" y="53"/>
                  </a:cubicBezTo>
                  <a:cubicBezTo>
                    <a:pt x="0" y="301"/>
                    <a:pt x="174" y="1739"/>
                    <a:pt x="1066" y="2037"/>
                  </a:cubicBezTo>
                  <a:cubicBezTo>
                    <a:pt x="1475" y="2148"/>
                    <a:pt x="1884" y="2204"/>
                    <a:pt x="2304" y="2204"/>
                  </a:cubicBezTo>
                  <a:cubicBezTo>
                    <a:pt x="2444" y="2204"/>
                    <a:pt x="2585" y="2198"/>
                    <a:pt x="2727" y="2185"/>
                  </a:cubicBezTo>
                  <a:cubicBezTo>
                    <a:pt x="3273" y="2185"/>
                    <a:pt x="3818" y="2161"/>
                    <a:pt x="4363" y="2086"/>
                  </a:cubicBezTo>
                  <a:cubicBezTo>
                    <a:pt x="5305" y="1913"/>
                    <a:pt x="5157" y="599"/>
                    <a:pt x="4363" y="351"/>
                  </a:cubicBezTo>
                  <a:cubicBezTo>
                    <a:pt x="3818" y="227"/>
                    <a:pt x="3273" y="128"/>
                    <a:pt x="2727" y="78"/>
                  </a:cubicBezTo>
                  <a:cubicBezTo>
                    <a:pt x="2435" y="25"/>
                    <a:pt x="2136" y="0"/>
                    <a:pt x="18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24"/>
            <p:cNvSpPr/>
            <p:nvPr/>
          </p:nvSpPr>
          <p:spPr>
            <a:xfrm>
              <a:off x="6638175" y="3877500"/>
              <a:ext cx="132650" cy="54500"/>
            </a:xfrm>
            <a:custGeom>
              <a:rect b="b" l="l" r="r" t="t"/>
              <a:pathLst>
                <a:path extrusionOk="0" h="2180" w="5306">
                  <a:moveTo>
                    <a:pt x="1837" y="0"/>
                  </a:moveTo>
                  <a:cubicBezTo>
                    <a:pt x="1578" y="0"/>
                    <a:pt x="1320" y="19"/>
                    <a:pt x="1066" y="53"/>
                  </a:cubicBezTo>
                  <a:cubicBezTo>
                    <a:pt x="0" y="276"/>
                    <a:pt x="174" y="1714"/>
                    <a:pt x="1066" y="2036"/>
                  </a:cubicBezTo>
                  <a:cubicBezTo>
                    <a:pt x="1471" y="2128"/>
                    <a:pt x="1875" y="2179"/>
                    <a:pt x="2290" y="2179"/>
                  </a:cubicBezTo>
                  <a:cubicBezTo>
                    <a:pt x="2434" y="2179"/>
                    <a:pt x="2580" y="2173"/>
                    <a:pt x="2727" y="2160"/>
                  </a:cubicBezTo>
                  <a:cubicBezTo>
                    <a:pt x="2856" y="2166"/>
                    <a:pt x="2985" y="2169"/>
                    <a:pt x="3114" y="2169"/>
                  </a:cubicBezTo>
                  <a:cubicBezTo>
                    <a:pt x="3530" y="2169"/>
                    <a:pt x="3947" y="2137"/>
                    <a:pt x="4363" y="2061"/>
                  </a:cubicBezTo>
                  <a:cubicBezTo>
                    <a:pt x="5305" y="1888"/>
                    <a:pt x="5157" y="574"/>
                    <a:pt x="4363" y="351"/>
                  </a:cubicBezTo>
                  <a:cubicBezTo>
                    <a:pt x="3818" y="202"/>
                    <a:pt x="3273" y="128"/>
                    <a:pt x="2727" y="78"/>
                  </a:cubicBezTo>
                  <a:cubicBezTo>
                    <a:pt x="2435" y="25"/>
                    <a:pt x="2136" y="0"/>
                    <a:pt x="18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24"/>
            <p:cNvSpPr/>
            <p:nvPr/>
          </p:nvSpPr>
          <p:spPr>
            <a:xfrm>
              <a:off x="6638175" y="4337500"/>
              <a:ext cx="132650" cy="54950"/>
            </a:xfrm>
            <a:custGeom>
              <a:rect b="b" l="l" r="r" t="t"/>
              <a:pathLst>
                <a:path extrusionOk="0" h="2198" w="5306">
                  <a:moveTo>
                    <a:pt x="1850" y="0"/>
                  </a:moveTo>
                  <a:cubicBezTo>
                    <a:pt x="1587" y="0"/>
                    <a:pt x="1324" y="25"/>
                    <a:pt x="1066" y="72"/>
                  </a:cubicBezTo>
                  <a:cubicBezTo>
                    <a:pt x="0" y="295"/>
                    <a:pt x="174" y="1733"/>
                    <a:pt x="1066" y="2030"/>
                  </a:cubicBezTo>
                  <a:cubicBezTo>
                    <a:pt x="1475" y="2142"/>
                    <a:pt x="1884" y="2198"/>
                    <a:pt x="2304" y="2198"/>
                  </a:cubicBezTo>
                  <a:cubicBezTo>
                    <a:pt x="2444" y="2198"/>
                    <a:pt x="2585" y="2191"/>
                    <a:pt x="2727" y="2179"/>
                  </a:cubicBezTo>
                  <a:cubicBezTo>
                    <a:pt x="3273" y="2179"/>
                    <a:pt x="3818" y="2154"/>
                    <a:pt x="4363" y="2080"/>
                  </a:cubicBezTo>
                  <a:cubicBezTo>
                    <a:pt x="5305" y="1906"/>
                    <a:pt x="5157" y="593"/>
                    <a:pt x="4363" y="345"/>
                  </a:cubicBezTo>
                  <a:cubicBezTo>
                    <a:pt x="3818" y="221"/>
                    <a:pt x="3273" y="122"/>
                    <a:pt x="2727" y="97"/>
                  </a:cubicBezTo>
                  <a:cubicBezTo>
                    <a:pt x="2439" y="31"/>
                    <a:pt x="2145" y="0"/>
                    <a:pt x="1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24"/>
            <p:cNvSpPr/>
            <p:nvPr/>
          </p:nvSpPr>
          <p:spPr>
            <a:xfrm>
              <a:off x="6883600" y="4216850"/>
              <a:ext cx="132025" cy="54750"/>
            </a:xfrm>
            <a:custGeom>
              <a:rect b="b" l="l" r="r" t="t"/>
              <a:pathLst>
                <a:path extrusionOk="0" h="2190" w="5281">
                  <a:moveTo>
                    <a:pt x="1794" y="1"/>
                  </a:moveTo>
                  <a:cubicBezTo>
                    <a:pt x="1549" y="1"/>
                    <a:pt x="1305" y="21"/>
                    <a:pt x="1066" y="64"/>
                  </a:cubicBezTo>
                  <a:cubicBezTo>
                    <a:pt x="0" y="287"/>
                    <a:pt x="174" y="1725"/>
                    <a:pt x="1066" y="2022"/>
                  </a:cubicBezTo>
                  <a:cubicBezTo>
                    <a:pt x="1457" y="2134"/>
                    <a:pt x="1875" y="2190"/>
                    <a:pt x="2300" y="2190"/>
                  </a:cubicBezTo>
                  <a:cubicBezTo>
                    <a:pt x="2442" y="2190"/>
                    <a:pt x="2584" y="2184"/>
                    <a:pt x="2727" y="2171"/>
                  </a:cubicBezTo>
                  <a:cubicBezTo>
                    <a:pt x="2824" y="2175"/>
                    <a:pt x="2920" y="2178"/>
                    <a:pt x="3017" y="2178"/>
                  </a:cubicBezTo>
                  <a:cubicBezTo>
                    <a:pt x="3466" y="2178"/>
                    <a:pt x="3914" y="2133"/>
                    <a:pt x="4363" y="2072"/>
                  </a:cubicBezTo>
                  <a:cubicBezTo>
                    <a:pt x="5280" y="1898"/>
                    <a:pt x="5132" y="585"/>
                    <a:pt x="4363" y="337"/>
                  </a:cubicBezTo>
                  <a:cubicBezTo>
                    <a:pt x="3818" y="213"/>
                    <a:pt x="3272" y="114"/>
                    <a:pt x="2727" y="89"/>
                  </a:cubicBezTo>
                  <a:cubicBezTo>
                    <a:pt x="2421" y="33"/>
                    <a:pt x="2107" y="1"/>
                    <a:pt x="17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24"/>
            <p:cNvSpPr/>
            <p:nvPr/>
          </p:nvSpPr>
          <p:spPr>
            <a:xfrm>
              <a:off x="6444200" y="4216850"/>
              <a:ext cx="132025" cy="54750"/>
            </a:xfrm>
            <a:custGeom>
              <a:rect b="b" l="l" r="r" t="t"/>
              <a:pathLst>
                <a:path extrusionOk="0" h="2190" w="5281">
                  <a:moveTo>
                    <a:pt x="1769" y="1"/>
                  </a:moveTo>
                  <a:cubicBezTo>
                    <a:pt x="1524" y="1"/>
                    <a:pt x="1281" y="21"/>
                    <a:pt x="1041" y="64"/>
                  </a:cubicBezTo>
                  <a:cubicBezTo>
                    <a:pt x="0" y="287"/>
                    <a:pt x="149" y="1725"/>
                    <a:pt x="1041" y="2022"/>
                  </a:cubicBezTo>
                  <a:cubicBezTo>
                    <a:pt x="1450" y="2134"/>
                    <a:pt x="1873" y="2190"/>
                    <a:pt x="2289" y="2190"/>
                  </a:cubicBezTo>
                  <a:cubicBezTo>
                    <a:pt x="2428" y="2190"/>
                    <a:pt x="2566" y="2184"/>
                    <a:pt x="2702" y="2171"/>
                  </a:cubicBezTo>
                  <a:cubicBezTo>
                    <a:pt x="2799" y="2175"/>
                    <a:pt x="2896" y="2178"/>
                    <a:pt x="2992" y="2178"/>
                  </a:cubicBezTo>
                  <a:cubicBezTo>
                    <a:pt x="3441" y="2178"/>
                    <a:pt x="3890" y="2133"/>
                    <a:pt x="4338" y="2072"/>
                  </a:cubicBezTo>
                  <a:cubicBezTo>
                    <a:pt x="5281" y="1898"/>
                    <a:pt x="5132" y="585"/>
                    <a:pt x="4338" y="337"/>
                  </a:cubicBezTo>
                  <a:cubicBezTo>
                    <a:pt x="3793" y="213"/>
                    <a:pt x="3248" y="114"/>
                    <a:pt x="2702" y="89"/>
                  </a:cubicBezTo>
                  <a:cubicBezTo>
                    <a:pt x="2396" y="33"/>
                    <a:pt x="2082" y="1"/>
                    <a:pt x="17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24"/>
            <p:cNvSpPr/>
            <p:nvPr/>
          </p:nvSpPr>
          <p:spPr>
            <a:xfrm>
              <a:off x="6222325" y="4211900"/>
              <a:ext cx="132025" cy="54750"/>
            </a:xfrm>
            <a:custGeom>
              <a:rect b="b" l="l" r="r" t="t"/>
              <a:pathLst>
                <a:path extrusionOk="0" h="2190" w="5281">
                  <a:moveTo>
                    <a:pt x="1782" y="1"/>
                  </a:moveTo>
                  <a:cubicBezTo>
                    <a:pt x="1537" y="1"/>
                    <a:pt x="1292" y="20"/>
                    <a:pt x="1042" y="64"/>
                  </a:cubicBezTo>
                  <a:cubicBezTo>
                    <a:pt x="1" y="287"/>
                    <a:pt x="174" y="1725"/>
                    <a:pt x="1042" y="2022"/>
                  </a:cubicBezTo>
                  <a:cubicBezTo>
                    <a:pt x="1451" y="2134"/>
                    <a:pt x="1874" y="2189"/>
                    <a:pt x="2300" y="2189"/>
                  </a:cubicBezTo>
                  <a:cubicBezTo>
                    <a:pt x="2442" y="2189"/>
                    <a:pt x="2585" y="2183"/>
                    <a:pt x="2727" y="2171"/>
                  </a:cubicBezTo>
                  <a:cubicBezTo>
                    <a:pt x="3273" y="2171"/>
                    <a:pt x="3818" y="2146"/>
                    <a:pt x="4364" y="2072"/>
                  </a:cubicBezTo>
                  <a:cubicBezTo>
                    <a:pt x="5281" y="1898"/>
                    <a:pt x="5132" y="584"/>
                    <a:pt x="4364" y="336"/>
                  </a:cubicBezTo>
                  <a:cubicBezTo>
                    <a:pt x="3818" y="212"/>
                    <a:pt x="3273" y="113"/>
                    <a:pt x="2727" y="88"/>
                  </a:cubicBezTo>
                  <a:cubicBezTo>
                    <a:pt x="2407" y="33"/>
                    <a:pt x="2095" y="1"/>
                    <a:pt x="17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24"/>
            <p:cNvSpPr/>
            <p:nvPr/>
          </p:nvSpPr>
          <p:spPr>
            <a:xfrm>
              <a:off x="6191950" y="4393125"/>
              <a:ext cx="132050" cy="54500"/>
            </a:xfrm>
            <a:custGeom>
              <a:rect b="b" l="l" r="r" t="t"/>
              <a:pathLst>
                <a:path extrusionOk="0" h="2180" w="5282">
                  <a:moveTo>
                    <a:pt x="1837" y="0"/>
                  </a:moveTo>
                  <a:cubicBezTo>
                    <a:pt x="1578" y="0"/>
                    <a:pt x="1320" y="19"/>
                    <a:pt x="1067" y="53"/>
                  </a:cubicBezTo>
                  <a:cubicBezTo>
                    <a:pt x="1" y="301"/>
                    <a:pt x="174" y="1714"/>
                    <a:pt x="1067" y="2036"/>
                  </a:cubicBezTo>
                  <a:cubicBezTo>
                    <a:pt x="1471" y="2128"/>
                    <a:pt x="1876" y="2179"/>
                    <a:pt x="2290" y="2179"/>
                  </a:cubicBezTo>
                  <a:cubicBezTo>
                    <a:pt x="2435" y="2179"/>
                    <a:pt x="2580" y="2173"/>
                    <a:pt x="2728" y="2160"/>
                  </a:cubicBezTo>
                  <a:cubicBezTo>
                    <a:pt x="2864" y="2167"/>
                    <a:pt x="3000" y="2170"/>
                    <a:pt x="3137" y="2170"/>
                  </a:cubicBezTo>
                  <a:cubicBezTo>
                    <a:pt x="3546" y="2170"/>
                    <a:pt x="3955" y="2142"/>
                    <a:pt x="4364" y="2086"/>
                  </a:cubicBezTo>
                  <a:cubicBezTo>
                    <a:pt x="5281" y="1912"/>
                    <a:pt x="5157" y="599"/>
                    <a:pt x="4364" y="351"/>
                  </a:cubicBezTo>
                  <a:cubicBezTo>
                    <a:pt x="3819" y="202"/>
                    <a:pt x="3273" y="128"/>
                    <a:pt x="2728" y="78"/>
                  </a:cubicBezTo>
                  <a:cubicBezTo>
                    <a:pt x="2436" y="25"/>
                    <a:pt x="2136" y="0"/>
                    <a:pt x="18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24"/>
            <p:cNvSpPr/>
            <p:nvPr/>
          </p:nvSpPr>
          <p:spPr>
            <a:xfrm>
              <a:off x="6444200" y="4423475"/>
              <a:ext cx="132025" cy="54525"/>
            </a:xfrm>
            <a:custGeom>
              <a:rect b="b" l="l" r="r" t="t"/>
              <a:pathLst>
                <a:path extrusionOk="0" h="2181" w="5281">
                  <a:moveTo>
                    <a:pt x="1812" y="1"/>
                  </a:moveTo>
                  <a:cubicBezTo>
                    <a:pt x="1553" y="1"/>
                    <a:pt x="1295" y="19"/>
                    <a:pt x="1041" y="54"/>
                  </a:cubicBezTo>
                  <a:cubicBezTo>
                    <a:pt x="0" y="277"/>
                    <a:pt x="149" y="1715"/>
                    <a:pt x="1041" y="2037"/>
                  </a:cubicBezTo>
                  <a:cubicBezTo>
                    <a:pt x="1446" y="2129"/>
                    <a:pt x="1864" y="2180"/>
                    <a:pt x="2276" y="2180"/>
                  </a:cubicBezTo>
                  <a:cubicBezTo>
                    <a:pt x="2419" y="2180"/>
                    <a:pt x="2561" y="2174"/>
                    <a:pt x="2702" y="2161"/>
                  </a:cubicBezTo>
                  <a:cubicBezTo>
                    <a:pt x="2831" y="2167"/>
                    <a:pt x="2960" y="2170"/>
                    <a:pt x="3089" y="2170"/>
                  </a:cubicBezTo>
                  <a:cubicBezTo>
                    <a:pt x="3505" y="2170"/>
                    <a:pt x="3922" y="2138"/>
                    <a:pt x="4338" y="2062"/>
                  </a:cubicBezTo>
                  <a:cubicBezTo>
                    <a:pt x="5281" y="1888"/>
                    <a:pt x="5132" y="599"/>
                    <a:pt x="4338" y="351"/>
                  </a:cubicBezTo>
                  <a:cubicBezTo>
                    <a:pt x="3793" y="203"/>
                    <a:pt x="3248" y="128"/>
                    <a:pt x="2702" y="79"/>
                  </a:cubicBezTo>
                  <a:cubicBezTo>
                    <a:pt x="2410" y="26"/>
                    <a:pt x="2111" y="1"/>
                    <a:pt x="18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24"/>
            <p:cNvSpPr/>
            <p:nvPr/>
          </p:nvSpPr>
          <p:spPr>
            <a:xfrm>
              <a:off x="6883600" y="4415800"/>
              <a:ext cx="132025" cy="54750"/>
            </a:xfrm>
            <a:custGeom>
              <a:rect b="b" l="l" r="r" t="t"/>
              <a:pathLst>
                <a:path extrusionOk="0" h="2190" w="5281">
                  <a:moveTo>
                    <a:pt x="1794" y="0"/>
                  </a:moveTo>
                  <a:cubicBezTo>
                    <a:pt x="1549" y="0"/>
                    <a:pt x="1305" y="20"/>
                    <a:pt x="1066" y="63"/>
                  </a:cubicBezTo>
                  <a:cubicBezTo>
                    <a:pt x="0" y="287"/>
                    <a:pt x="174" y="1724"/>
                    <a:pt x="1066" y="2022"/>
                  </a:cubicBezTo>
                  <a:cubicBezTo>
                    <a:pt x="1457" y="2133"/>
                    <a:pt x="1875" y="2189"/>
                    <a:pt x="2300" y="2189"/>
                  </a:cubicBezTo>
                  <a:cubicBezTo>
                    <a:pt x="2442" y="2189"/>
                    <a:pt x="2584" y="2183"/>
                    <a:pt x="2727" y="2171"/>
                  </a:cubicBezTo>
                  <a:cubicBezTo>
                    <a:pt x="3272" y="2171"/>
                    <a:pt x="3818" y="2146"/>
                    <a:pt x="4363" y="2071"/>
                  </a:cubicBezTo>
                  <a:cubicBezTo>
                    <a:pt x="5280" y="1898"/>
                    <a:pt x="5132" y="584"/>
                    <a:pt x="4363" y="336"/>
                  </a:cubicBezTo>
                  <a:cubicBezTo>
                    <a:pt x="3818" y="212"/>
                    <a:pt x="3272" y="113"/>
                    <a:pt x="2727" y="88"/>
                  </a:cubicBezTo>
                  <a:cubicBezTo>
                    <a:pt x="2421" y="33"/>
                    <a:pt x="2107" y="0"/>
                    <a:pt x="17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8" name="Google Shape;478;p24"/>
          <p:cNvSpPr/>
          <p:nvPr/>
        </p:nvSpPr>
        <p:spPr>
          <a:xfrm flipH="1" rot="-233">
            <a:off x="-1124009" y="3965622"/>
            <a:ext cx="5057833" cy="1788631"/>
          </a:xfrm>
          <a:custGeom>
            <a:rect b="b" l="l" r="r" t="t"/>
            <a:pathLst>
              <a:path extrusionOk="0" h="53384" w="137236">
                <a:moveTo>
                  <a:pt x="124371" y="1"/>
                </a:moveTo>
                <a:cubicBezTo>
                  <a:pt x="123294" y="1"/>
                  <a:pt x="122251" y="139"/>
                  <a:pt x="121296" y="421"/>
                </a:cubicBezTo>
                <a:cubicBezTo>
                  <a:pt x="114627" y="2355"/>
                  <a:pt x="112272" y="12320"/>
                  <a:pt x="105678" y="13163"/>
                </a:cubicBezTo>
                <a:cubicBezTo>
                  <a:pt x="105473" y="13189"/>
                  <a:pt x="105267" y="13201"/>
                  <a:pt x="105059" y="13201"/>
                </a:cubicBezTo>
                <a:cubicBezTo>
                  <a:pt x="102309" y="13201"/>
                  <a:pt x="99370" y="11060"/>
                  <a:pt x="96580" y="10783"/>
                </a:cubicBezTo>
                <a:cubicBezTo>
                  <a:pt x="96045" y="10724"/>
                  <a:pt x="95509" y="10694"/>
                  <a:pt x="94974" y="10694"/>
                </a:cubicBezTo>
                <a:cubicBezTo>
                  <a:pt x="91947" y="10694"/>
                  <a:pt x="88974" y="11637"/>
                  <a:pt x="86466" y="13386"/>
                </a:cubicBezTo>
                <a:cubicBezTo>
                  <a:pt x="79475" y="18291"/>
                  <a:pt x="76236" y="26927"/>
                  <a:pt x="67380" y="26927"/>
                </a:cubicBezTo>
                <a:cubicBezTo>
                  <a:pt x="66658" y="26927"/>
                  <a:pt x="65899" y="26869"/>
                  <a:pt x="65098" y="26748"/>
                </a:cubicBezTo>
                <a:cubicBezTo>
                  <a:pt x="55802" y="25360"/>
                  <a:pt x="49307" y="15593"/>
                  <a:pt x="40060" y="15444"/>
                </a:cubicBezTo>
                <a:cubicBezTo>
                  <a:pt x="39973" y="15442"/>
                  <a:pt x="39886" y="15442"/>
                  <a:pt x="39800" y="15442"/>
                </a:cubicBezTo>
                <a:cubicBezTo>
                  <a:pt x="30208" y="15442"/>
                  <a:pt x="26822" y="23613"/>
                  <a:pt x="21195" y="30590"/>
                </a:cubicBezTo>
                <a:cubicBezTo>
                  <a:pt x="16758" y="36069"/>
                  <a:pt x="12990" y="35325"/>
                  <a:pt x="7263" y="37754"/>
                </a:cubicBezTo>
                <a:cubicBezTo>
                  <a:pt x="4859" y="38771"/>
                  <a:pt x="719" y="44225"/>
                  <a:pt x="0" y="44299"/>
                </a:cubicBezTo>
                <a:cubicBezTo>
                  <a:pt x="1215" y="46654"/>
                  <a:pt x="5553" y="48538"/>
                  <a:pt x="10189" y="49901"/>
                </a:cubicBezTo>
                <a:cubicBezTo>
                  <a:pt x="18926" y="52463"/>
                  <a:pt x="28734" y="53384"/>
                  <a:pt x="38352" y="53384"/>
                </a:cubicBezTo>
                <a:cubicBezTo>
                  <a:pt x="44370" y="53384"/>
                  <a:pt x="50314" y="53023"/>
                  <a:pt x="55876" y="52479"/>
                </a:cubicBezTo>
                <a:cubicBezTo>
                  <a:pt x="77468" y="50348"/>
                  <a:pt x="95391" y="46505"/>
                  <a:pt x="113016" y="32375"/>
                </a:cubicBezTo>
                <a:cubicBezTo>
                  <a:pt x="120106" y="26698"/>
                  <a:pt x="126725" y="19757"/>
                  <a:pt x="133120" y="13188"/>
                </a:cubicBezTo>
                <a:cubicBezTo>
                  <a:pt x="135872" y="10412"/>
                  <a:pt x="137235" y="9296"/>
                  <a:pt x="135153" y="5652"/>
                </a:cubicBezTo>
                <a:cubicBezTo>
                  <a:pt x="133090" y="2016"/>
                  <a:pt x="128487" y="1"/>
                  <a:pt x="1243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9">
  <p:cSld name="CUSTOM_12">
    <p:spTree>
      <p:nvGrpSpPr>
        <p:cNvPr id="479" name="Shape 479"/>
        <p:cNvGrpSpPr/>
        <p:nvPr/>
      </p:nvGrpSpPr>
      <p:grpSpPr>
        <a:xfrm>
          <a:off x="0" y="0"/>
          <a:ext cx="0" cy="0"/>
          <a:chOff x="0" y="0"/>
          <a:chExt cx="0" cy="0"/>
        </a:xfrm>
      </p:grpSpPr>
      <p:sp>
        <p:nvSpPr>
          <p:cNvPr id="480" name="Google Shape;480;p25"/>
          <p:cNvSpPr txBox="1"/>
          <p:nvPr>
            <p:ph type="title"/>
          </p:nvPr>
        </p:nvSpPr>
        <p:spPr>
          <a:xfrm>
            <a:off x="723900" y="445025"/>
            <a:ext cx="8108400" cy="564600"/>
          </a:xfrm>
          <a:prstGeom prst="rect">
            <a:avLst/>
          </a:prstGeom>
        </p:spPr>
        <p:txBody>
          <a:bodyPr anchorCtr="0" anchor="t" bIns="91425" lIns="91425" spcFirstLastPara="1" rIns="91425" wrap="square" tIns="91425">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grpSp>
        <p:nvGrpSpPr>
          <p:cNvPr id="481" name="Google Shape;481;p25"/>
          <p:cNvGrpSpPr/>
          <p:nvPr/>
        </p:nvGrpSpPr>
        <p:grpSpPr>
          <a:xfrm rot="5400000">
            <a:off x="-216051" y="3568846"/>
            <a:ext cx="2118024" cy="1857378"/>
            <a:chOff x="5060594" y="2497458"/>
            <a:chExt cx="2800508" cy="2466965"/>
          </a:xfrm>
        </p:grpSpPr>
        <p:sp>
          <p:nvSpPr>
            <p:cNvPr id="482" name="Google Shape;482;p25"/>
            <p:cNvSpPr/>
            <p:nvPr/>
          </p:nvSpPr>
          <p:spPr>
            <a:xfrm>
              <a:off x="5060594" y="2497458"/>
              <a:ext cx="2800508" cy="2466965"/>
            </a:xfrm>
            <a:custGeom>
              <a:rect b="b" l="l" r="r" t="t"/>
              <a:pathLst>
                <a:path extrusionOk="0" h="74295" w="53547">
                  <a:moveTo>
                    <a:pt x="47027" y="0"/>
                  </a:moveTo>
                  <a:lnTo>
                    <a:pt x="47027" y="0"/>
                  </a:lnTo>
                  <a:cubicBezTo>
                    <a:pt x="48340" y="11205"/>
                    <a:pt x="45366" y="20402"/>
                    <a:pt x="35574" y="26822"/>
                  </a:cubicBezTo>
                  <a:cubicBezTo>
                    <a:pt x="27468" y="32152"/>
                    <a:pt x="17502" y="33417"/>
                    <a:pt x="10412" y="40432"/>
                  </a:cubicBezTo>
                  <a:cubicBezTo>
                    <a:pt x="1" y="50744"/>
                    <a:pt x="447" y="60586"/>
                    <a:pt x="372" y="74071"/>
                  </a:cubicBezTo>
                  <a:cubicBezTo>
                    <a:pt x="3785" y="74227"/>
                    <a:pt x="7223" y="74294"/>
                    <a:pt x="10677" y="74294"/>
                  </a:cubicBezTo>
                  <a:cubicBezTo>
                    <a:pt x="24287" y="74294"/>
                    <a:pt x="38138" y="73251"/>
                    <a:pt x="51563" y="72460"/>
                  </a:cubicBezTo>
                  <a:cubicBezTo>
                    <a:pt x="50571" y="58355"/>
                    <a:pt x="51910" y="44026"/>
                    <a:pt x="51861" y="29921"/>
                  </a:cubicBezTo>
                  <a:cubicBezTo>
                    <a:pt x="51836" y="19212"/>
                    <a:pt x="53546" y="8230"/>
                    <a:pt x="4702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25"/>
            <p:cNvSpPr/>
            <p:nvPr/>
          </p:nvSpPr>
          <p:spPr>
            <a:xfrm>
              <a:off x="6883600" y="4018325"/>
              <a:ext cx="132025" cy="54975"/>
            </a:xfrm>
            <a:custGeom>
              <a:rect b="b" l="l" r="r" t="t"/>
              <a:pathLst>
                <a:path extrusionOk="0" h="2199" w="5281">
                  <a:moveTo>
                    <a:pt x="1850" y="1"/>
                  </a:moveTo>
                  <a:cubicBezTo>
                    <a:pt x="1587" y="1"/>
                    <a:pt x="1324" y="26"/>
                    <a:pt x="1066" y="72"/>
                  </a:cubicBezTo>
                  <a:cubicBezTo>
                    <a:pt x="0" y="295"/>
                    <a:pt x="174" y="1733"/>
                    <a:pt x="1066" y="2031"/>
                  </a:cubicBezTo>
                  <a:cubicBezTo>
                    <a:pt x="1457" y="2142"/>
                    <a:pt x="1875" y="2198"/>
                    <a:pt x="2300" y="2198"/>
                  </a:cubicBezTo>
                  <a:cubicBezTo>
                    <a:pt x="2442" y="2198"/>
                    <a:pt x="2584" y="2192"/>
                    <a:pt x="2727" y="2179"/>
                  </a:cubicBezTo>
                  <a:cubicBezTo>
                    <a:pt x="3272" y="2179"/>
                    <a:pt x="3818" y="2155"/>
                    <a:pt x="4363" y="2080"/>
                  </a:cubicBezTo>
                  <a:cubicBezTo>
                    <a:pt x="5280" y="1907"/>
                    <a:pt x="5132" y="593"/>
                    <a:pt x="4363" y="345"/>
                  </a:cubicBezTo>
                  <a:cubicBezTo>
                    <a:pt x="3818" y="221"/>
                    <a:pt x="3272" y="122"/>
                    <a:pt x="2727" y="97"/>
                  </a:cubicBezTo>
                  <a:cubicBezTo>
                    <a:pt x="2439" y="32"/>
                    <a:pt x="2144" y="1"/>
                    <a:pt x="185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25"/>
            <p:cNvSpPr/>
            <p:nvPr/>
          </p:nvSpPr>
          <p:spPr>
            <a:xfrm>
              <a:off x="6883600" y="3796925"/>
              <a:ext cx="132025" cy="54500"/>
            </a:xfrm>
            <a:custGeom>
              <a:rect b="b" l="l" r="r" t="t"/>
              <a:pathLst>
                <a:path extrusionOk="0" h="2180" w="5281">
                  <a:moveTo>
                    <a:pt x="1836" y="1"/>
                  </a:moveTo>
                  <a:cubicBezTo>
                    <a:pt x="1578" y="1"/>
                    <a:pt x="1319" y="19"/>
                    <a:pt x="1066" y="54"/>
                  </a:cubicBezTo>
                  <a:cubicBezTo>
                    <a:pt x="0" y="277"/>
                    <a:pt x="174" y="1715"/>
                    <a:pt x="1066" y="2037"/>
                  </a:cubicBezTo>
                  <a:cubicBezTo>
                    <a:pt x="1452" y="2129"/>
                    <a:pt x="1866" y="2180"/>
                    <a:pt x="2286" y="2180"/>
                  </a:cubicBezTo>
                  <a:cubicBezTo>
                    <a:pt x="2432" y="2180"/>
                    <a:pt x="2580" y="2174"/>
                    <a:pt x="2727" y="2161"/>
                  </a:cubicBezTo>
                  <a:cubicBezTo>
                    <a:pt x="2856" y="2167"/>
                    <a:pt x="2985" y="2170"/>
                    <a:pt x="3113" y="2170"/>
                  </a:cubicBezTo>
                  <a:cubicBezTo>
                    <a:pt x="3530" y="2170"/>
                    <a:pt x="3947" y="2137"/>
                    <a:pt x="4363" y="2062"/>
                  </a:cubicBezTo>
                  <a:cubicBezTo>
                    <a:pt x="5280" y="1888"/>
                    <a:pt x="5132" y="599"/>
                    <a:pt x="4363" y="351"/>
                  </a:cubicBezTo>
                  <a:cubicBezTo>
                    <a:pt x="3818" y="202"/>
                    <a:pt x="3272" y="128"/>
                    <a:pt x="2727" y="78"/>
                  </a:cubicBezTo>
                  <a:cubicBezTo>
                    <a:pt x="2435" y="25"/>
                    <a:pt x="2135" y="1"/>
                    <a:pt x="18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25"/>
            <p:cNvSpPr/>
            <p:nvPr/>
          </p:nvSpPr>
          <p:spPr>
            <a:xfrm>
              <a:off x="6385325" y="4018325"/>
              <a:ext cx="131400" cy="54975"/>
            </a:xfrm>
            <a:custGeom>
              <a:rect b="b" l="l" r="r" t="t"/>
              <a:pathLst>
                <a:path extrusionOk="0" h="2199" w="5256">
                  <a:moveTo>
                    <a:pt x="1825" y="1"/>
                  </a:moveTo>
                  <a:cubicBezTo>
                    <a:pt x="1562" y="1"/>
                    <a:pt x="1299" y="26"/>
                    <a:pt x="1041" y="72"/>
                  </a:cubicBezTo>
                  <a:cubicBezTo>
                    <a:pt x="0" y="295"/>
                    <a:pt x="149" y="1733"/>
                    <a:pt x="1041" y="2031"/>
                  </a:cubicBezTo>
                  <a:cubicBezTo>
                    <a:pt x="1450" y="2142"/>
                    <a:pt x="1873" y="2198"/>
                    <a:pt x="2289" y="2198"/>
                  </a:cubicBezTo>
                  <a:cubicBezTo>
                    <a:pt x="2428" y="2198"/>
                    <a:pt x="2566" y="2192"/>
                    <a:pt x="2702" y="2179"/>
                  </a:cubicBezTo>
                  <a:cubicBezTo>
                    <a:pt x="3248" y="2179"/>
                    <a:pt x="3818" y="2155"/>
                    <a:pt x="4338" y="2080"/>
                  </a:cubicBezTo>
                  <a:cubicBezTo>
                    <a:pt x="5256" y="1907"/>
                    <a:pt x="5132" y="593"/>
                    <a:pt x="4338" y="345"/>
                  </a:cubicBezTo>
                  <a:cubicBezTo>
                    <a:pt x="3818" y="221"/>
                    <a:pt x="3273" y="122"/>
                    <a:pt x="2702" y="97"/>
                  </a:cubicBezTo>
                  <a:cubicBezTo>
                    <a:pt x="2414" y="32"/>
                    <a:pt x="2120" y="1"/>
                    <a:pt x="18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25"/>
            <p:cNvSpPr/>
            <p:nvPr/>
          </p:nvSpPr>
          <p:spPr>
            <a:xfrm>
              <a:off x="6638175" y="4103700"/>
              <a:ext cx="132650" cy="55100"/>
            </a:xfrm>
            <a:custGeom>
              <a:rect b="b" l="l" r="r" t="t"/>
              <a:pathLst>
                <a:path extrusionOk="0" h="2204" w="5306">
                  <a:moveTo>
                    <a:pt x="1837" y="0"/>
                  </a:moveTo>
                  <a:cubicBezTo>
                    <a:pt x="1578" y="0"/>
                    <a:pt x="1320" y="19"/>
                    <a:pt x="1066" y="53"/>
                  </a:cubicBezTo>
                  <a:cubicBezTo>
                    <a:pt x="0" y="301"/>
                    <a:pt x="174" y="1739"/>
                    <a:pt x="1066" y="2037"/>
                  </a:cubicBezTo>
                  <a:cubicBezTo>
                    <a:pt x="1475" y="2148"/>
                    <a:pt x="1884" y="2204"/>
                    <a:pt x="2304" y="2204"/>
                  </a:cubicBezTo>
                  <a:cubicBezTo>
                    <a:pt x="2444" y="2204"/>
                    <a:pt x="2585" y="2198"/>
                    <a:pt x="2727" y="2185"/>
                  </a:cubicBezTo>
                  <a:cubicBezTo>
                    <a:pt x="3273" y="2185"/>
                    <a:pt x="3818" y="2161"/>
                    <a:pt x="4363" y="2086"/>
                  </a:cubicBezTo>
                  <a:cubicBezTo>
                    <a:pt x="5305" y="1913"/>
                    <a:pt x="5157" y="599"/>
                    <a:pt x="4363" y="351"/>
                  </a:cubicBezTo>
                  <a:cubicBezTo>
                    <a:pt x="3818" y="227"/>
                    <a:pt x="3273" y="128"/>
                    <a:pt x="2727" y="78"/>
                  </a:cubicBezTo>
                  <a:cubicBezTo>
                    <a:pt x="2435" y="25"/>
                    <a:pt x="2136" y="0"/>
                    <a:pt x="18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25"/>
            <p:cNvSpPr/>
            <p:nvPr/>
          </p:nvSpPr>
          <p:spPr>
            <a:xfrm>
              <a:off x="6638175" y="3877500"/>
              <a:ext cx="132650" cy="54500"/>
            </a:xfrm>
            <a:custGeom>
              <a:rect b="b" l="l" r="r" t="t"/>
              <a:pathLst>
                <a:path extrusionOk="0" h="2180" w="5306">
                  <a:moveTo>
                    <a:pt x="1837" y="0"/>
                  </a:moveTo>
                  <a:cubicBezTo>
                    <a:pt x="1578" y="0"/>
                    <a:pt x="1320" y="19"/>
                    <a:pt x="1066" y="53"/>
                  </a:cubicBezTo>
                  <a:cubicBezTo>
                    <a:pt x="0" y="276"/>
                    <a:pt x="174" y="1714"/>
                    <a:pt x="1066" y="2036"/>
                  </a:cubicBezTo>
                  <a:cubicBezTo>
                    <a:pt x="1471" y="2128"/>
                    <a:pt x="1875" y="2179"/>
                    <a:pt x="2290" y="2179"/>
                  </a:cubicBezTo>
                  <a:cubicBezTo>
                    <a:pt x="2434" y="2179"/>
                    <a:pt x="2580" y="2173"/>
                    <a:pt x="2727" y="2160"/>
                  </a:cubicBezTo>
                  <a:cubicBezTo>
                    <a:pt x="2856" y="2166"/>
                    <a:pt x="2985" y="2169"/>
                    <a:pt x="3114" y="2169"/>
                  </a:cubicBezTo>
                  <a:cubicBezTo>
                    <a:pt x="3530" y="2169"/>
                    <a:pt x="3947" y="2137"/>
                    <a:pt x="4363" y="2061"/>
                  </a:cubicBezTo>
                  <a:cubicBezTo>
                    <a:pt x="5305" y="1888"/>
                    <a:pt x="5157" y="574"/>
                    <a:pt x="4363" y="351"/>
                  </a:cubicBezTo>
                  <a:cubicBezTo>
                    <a:pt x="3818" y="202"/>
                    <a:pt x="3273" y="128"/>
                    <a:pt x="2727" y="78"/>
                  </a:cubicBezTo>
                  <a:cubicBezTo>
                    <a:pt x="2435" y="25"/>
                    <a:pt x="2136" y="0"/>
                    <a:pt x="18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25"/>
            <p:cNvSpPr/>
            <p:nvPr/>
          </p:nvSpPr>
          <p:spPr>
            <a:xfrm>
              <a:off x="6638175" y="4337500"/>
              <a:ext cx="132650" cy="54950"/>
            </a:xfrm>
            <a:custGeom>
              <a:rect b="b" l="l" r="r" t="t"/>
              <a:pathLst>
                <a:path extrusionOk="0" h="2198" w="5306">
                  <a:moveTo>
                    <a:pt x="1850" y="0"/>
                  </a:moveTo>
                  <a:cubicBezTo>
                    <a:pt x="1587" y="0"/>
                    <a:pt x="1324" y="25"/>
                    <a:pt x="1066" y="72"/>
                  </a:cubicBezTo>
                  <a:cubicBezTo>
                    <a:pt x="0" y="295"/>
                    <a:pt x="174" y="1733"/>
                    <a:pt x="1066" y="2030"/>
                  </a:cubicBezTo>
                  <a:cubicBezTo>
                    <a:pt x="1475" y="2142"/>
                    <a:pt x="1884" y="2198"/>
                    <a:pt x="2304" y="2198"/>
                  </a:cubicBezTo>
                  <a:cubicBezTo>
                    <a:pt x="2444" y="2198"/>
                    <a:pt x="2585" y="2191"/>
                    <a:pt x="2727" y="2179"/>
                  </a:cubicBezTo>
                  <a:cubicBezTo>
                    <a:pt x="3273" y="2179"/>
                    <a:pt x="3818" y="2154"/>
                    <a:pt x="4363" y="2080"/>
                  </a:cubicBezTo>
                  <a:cubicBezTo>
                    <a:pt x="5305" y="1906"/>
                    <a:pt x="5157" y="593"/>
                    <a:pt x="4363" y="345"/>
                  </a:cubicBezTo>
                  <a:cubicBezTo>
                    <a:pt x="3818" y="221"/>
                    <a:pt x="3273" y="122"/>
                    <a:pt x="2727" y="97"/>
                  </a:cubicBezTo>
                  <a:cubicBezTo>
                    <a:pt x="2439" y="31"/>
                    <a:pt x="2145" y="0"/>
                    <a:pt x="1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25"/>
            <p:cNvSpPr/>
            <p:nvPr/>
          </p:nvSpPr>
          <p:spPr>
            <a:xfrm>
              <a:off x="6883600" y="4216850"/>
              <a:ext cx="132025" cy="54750"/>
            </a:xfrm>
            <a:custGeom>
              <a:rect b="b" l="l" r="r" t="t"/>
              <a:pathLst>
                <a:path extrusionOk="0" h="2190" w="5281">
                  <a:moveTo>
                    <a:pt x="1794" y="1"/>
                  </a:moveTo>
                  <a:cubicBezTo>
                    <a:pt x="1549" y="1"/>
                    <a:pt x="1305" y="21"/>
                    <a:pt x="1066" y="64"/>
                  </a:cubicBezTo>
                  <a:cubicBezTo>
                    <a:pt x="0" y="287"/>
                    <a:pt x="174" y="1725"/>
                    <a:pt x="1066" y="2022"/>
                  </a:cubicBezTo>
                  <a:cubicBezTo>
                    <a:pt x="1457" y="2134"/>
                    <a:pt x="1875" y="2190"/>
                    <a:pt x="2300" y="2190"/>
                  </a:cubicBezTo>
                  <a:cubicBezTo>
                    <a:pt x="2442" y="2190"/>
                    <a:pt x="2584" y="2184"/>
                    <a:pt x="2727" y="2171"/>
                  </a:cubicBezTo>
                  <a:cubicBezTo>
                    <a:pt x="2824" y="2175"/>
                    <a:pt x="2920" y="2178"/>
                    <a:pt x="3017" y="2178"/>
                  </a:cubicBezTo>
                  <a:cubicBezTo>
                    <a:pt x="3466" y="2178"/>
                    <a:pt x="3914" y="2133"/>
                    <a:pt x="4363" y="2072"/>
                  </a:cubicBezTo>
                  <a:cubicBezTo>
                    <a:pt x="5280" y="1898"/>
                    <a:pt x="5132" y="585"/>
                    <a:pt x="4363" y="337"/>
                  </a:cubicBezTo>
                  <a:cubicBezTo>
                    <a:pt x="3818" y="213"/>
                    <a:pt x="3272" y="114"/>
                    <a:pt x="2727" y="89"/>
                  </a:cubicBezTo>
                  <a:cubicBezTo>
                    <a:pt x="2421" y="33"/>
                    <a:pt x="2107" y="1"/>
                    <a:pt x="17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25"/>
            <p:cNvSpPr/>
            <p:nvPr/>
          </p:nvSpPr>
          <p:spPr>
            <a:xfrm>
              <a:off x="6444200" y="4216850"/>
              <a:ext cx="132025" cy="54750"/>
            </a:xfrm>
            <a:custGeom>
              <a:rect b="b" l="l" r="r" t="t"/>
              <a:pathLst>
                <a:path extrusionOk="0" h="2190" w="5281">
                  <a:moveTo>
                    <a:pt x="1769" y="1"/>
                  </a:moveTo>
                  <a:cubicBezTo>
                    <a:pt x="1524" y="1"/>
                    <a:pt x="1281" y="21"/>
                    <a:pt x="1041" y="64"/>
                  </a:cubicBezTo>
                  <a:cubicBezTo>
                    <a:pt x="0" y="287"/>
                    <a:pt x="149" y="1725"/>
                    <a:pt x="1041" y="2022"/>
                  </a:cubicBezTo>
                  <a:cubicBezTo>
                    <a:pt x="1450" y="2134"/>
                    <a:pt x="1873" y="2190"/>
                    <a:pt x="2289" y="2190"/>
                  </a:cubicBezTo>
                  <a:cubicBezTo>
                    <a:pt x="2428" y="2190"/>
                    <a:pt x="2566" y="2184"/>
                    <a:pt x="2702" y="2171"/>
                  </a:cubicBezTo>
                  <a:cubicBezTo>
                    <a:pt x="2799" y="2175"/>
                    <a:pt x="2896" y="2178"/>
                    <a:pt x="2992" y="2178"/>
                  </a:cubicBezTo>
                  <a:cubicBezTo>
                    <a:pt x="3441" y="2178"/>
                    <a:pt x="3890" y="2133"/>
                    <a:pt x="4338" y="2072"/>
                  </a:cubicBezTo>
                  <a:cubicBezTo>
                    <a:pt x="5281" y="1898"/>
                    <a:pt x="5132" y="585"/>
                    <a:pt x="4338" y="337"/>
                  </a:cubicBezTo>
                  <a:cubicBezTo>
                    <a:pt x="3793" y="213"/>
                    <a:pt x="3248" y="114"/>
                    <a:pt x="2702" y="89"/>
                  </a:cubicBezTo>
                  <a:cubicBezTo>
                    <a:pt x="2396" y="33"/>
                    <a:pt x="2082" y="1"/>
                    <a:pt x="17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25"/>
            <p:cNvSpPr/>
            <p:nvPr/>
          </p:nvSpPr>
          <p:spPr>
            <a:xfrm>
              <a:off x="6222325" y="4211900"/>
              <a:ext cx="132025" cy="54750"/>
            </a:xfrm>
            <a:custGeom>
              <a:rect b="b" l="l" r="r" t="t"/>
              <a:pathLst>
                <a:path extrusionOk="0" h="2190" w="5281">
                  <a:moveTo>
                    <a:pt x="1782" y="1"/>
                  </a:moveTo>
                  <a:cubicBezTo>
                    <a:pt x="1537" y="1"/>
                    <a:pt x="1292" y="20"/>
                    <a:pt x="1042" y="64"/>
                  </a:cubicBezTo>
                  <a:cubicBezTo>
                    <a:pt x="1" y="287"/>
                    <a:pt x="174" y="1725"/>
                    <a:pt x="1042" y="2022"/>
                  </a:cubicBezTo>
                  <a:cubicBezTo>
                    <a:pt x="1451" y="2134"/>
                    <a:pt x="1874" y="2189"/>
                    <a:pt x="2300" y="2189"/>
                  </a:cubicBezTo>
                  <a:cubicBezTo>
                    <a:pt x="2442" y="2189"/>
                    <a:pt x="2585" y="2183"/>
                    <a:pt x="2727" y="2171"/>
                  </a:cubicBezTo>
                  <a:cubicBezTo>
                    <a:pt x="3273" y="2171"/>
                    <a:pt x="3818" y="2146"/>
                    <a:pt x="4364" y="2072"/>
                  </a:cubicBezTo>
                  <a:cubicBezTo>
                    <a:pt x="5281" y="1898"/>
                    <a:pt x="5132" y="584"/>
                    <a:pt x="4364" y="336"/>
                  </a:cubicBezTo>
                  <a:cubicBezTo>
                    <a:pt x="3818" y="212"/>
                    <a:pt x="3273" y="113"/>
                    <a:pt x="2727" y="88"/>
                  </a:cubicBezTo>
                  <a:cubicBezTo>
                    <a:pt x="2407" y="33"/>
                    <a:pt x="2095" y="1"/>
                    <a:pt x="17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25"/>
            <p:cNvSpPr/>
            <p:nvPr/>
          </p:nvSpPr>
          <p:spPr>
            <a:xfrm>
              <a:off x="6191950" y="4393125"/>
              <a:ext cx="132050" cy="54500"/>
            </a:xfrm>
            <a:custGeom>
              <a:rect b="b" l="l" r="r" t="t"/>
              <a:pathLst>
                <a:path extrusionOk="0" h="2180" w="5282">
                  <a:moveTo>
                    <a:pt x="1837" y="0"/>
                  </a:moveTo>
                  <a:cubicBezTo>
                    <a:pt x="1578" y="0"/>
                    <a:pt x="1320" y="19"/>
                    <a:pt x="1067" y="53"/>
                  </a:cubicBezTo>
                  <a:cubicBezTo>
                    <a:pt x="1" y="301"/>
                    <a:pt x="174" y="1714"/>
                    <a:pt x="1067" y="2036"/>
                  </a:cubicBezTo>
                  <a:cubicBezTo>
                    <a:pt x="1471" y="2128"/>
                    <a:pt x="1876" y="2179"/>
                    <a:pt x="2290" y="2179"/>
                  </a:cubicBezTo>
                  <a:cubicBezTo>
                    <a:pt x="2435" y="2179"/>
                    <a:pt x="2580" y="2173"/>
                    <a:pt x="2728" y="2160"/>
                  </a:cubicBezTo>
                  <a:cubicBezTo>
                    <a:pt x="2864" y="2167"/>
                    <a:pt x="3000" y="2170"/>
                    <a:pt x="3137" y="2170"/>
                  </a:cubicBezTo>
                  <a:cubicBezTo>
                    <a:pt x="3546" y="2170"/>
                    <a:pt x="3955" y="2142"/>
                    <a:pt x="4364" y="2086"/>
                  </a:cubicBezTo>
                  <a:cubicBezTo>
                    <a:pt x="5281" y="1912"/>
                    <a:pt x="5157" y="599"/>
                    <a:pt x="4364" y="351"/>
                  </a:cubicBezTo>
                  <a:cubicBezTo>
                    <a:pt x="3819" y="202"/>
                    <a:pt x="3273" y="128"/>
                    <a:pt x="2728" y="78"/>
                  </a:cubicBezTo>
                  <a:cubicBezTo>
                    <a:pt x="2436" y="25"/>
                    <a:pt x="2136" y="0"/>
                    <a:pt x="18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25"/>
            <p:cNvSpPr/>
            <p:nvPr/>
          </p:nvSpPr>
          <p:spPr>
            <a:xfrm>
              <a:off x="6444200" y="4423475"/>
              <a:ext cx="132025" cy="54525"/>
            </a:xfrm>
            <a:custGeom>
              <a:rect b="b" l="l" r="r" t="t"/>
              <a:pathLst>
                <a:path extrusionOk="0" h="2181" w="5281">
                  <a:moveTo>
                    <a:pt x="1812" y="1"/>
                  </a:moveTo>
                  <a:cubicBezTo>
                    <a:pt x="1553" y="1"/>
                    <a:pt x="1295" y="19"/>
                    <a:pt x="1041" y="54"/>
                  </a:cubicBezTo>
                  <a:cubicBezTo>
                    <a:pt x="0" y="277"/>
                    <a:pt x="149" y="1715"/>
                    <a:pt x="1041" y="2037"/>
                  </a:cubicBezTo>
                  <a:cubicBezTo>
                    <a:pt x="1446" y="2129"/>
                    <a:pt x="1864" y="2180"/>
                    <a:pt x="2276" y="2180"/>
                  </a:cubicBezTo>
                  <a:cubicBezTo>
                    <a:pt x="2419" y="2180"/>
                    <a:pt x="2561" y="2174"/>
                    <a:pt x="2702" y="2161"/>
                  </a:cubicBezTo>
                  <a:cubicBezTo>
                    <a:pt x="2831" y="2167"/>
                    <a:pt x="2960" y="2170"/>
                    <a:pt x="3089" y="2170"/>
                  </a:cubicBezTo>
                  <a:cubicBezTo>
                    <a:pt x="3505" y="2170"/>
                    <a:pt x="3922" y="2138"/>
                    <a:pt x="4338" y="2062"/>
                  </a:cubicBezTo>
                  <a:cubicBezTo>
                    <a:pt x="5281" y="1888"/>
                    <a:pt x="5132" y="599"/>
                    <a:pt x="4338" y="351"/>
                  </a:cubicBezTo>
                  <a:cubicBezTo>
                    <a:pt x="3793" y="203"/>
                    <a:pt x="3248" y="128"/>
                    <a:pt x="2702" y="79"/>
                  </a:cubicBezTo>
                  <a:cubicBezTo>
                    <a:pt x="2410" y="26"/>
                    <a:pt x="2111" y="1"/>
                    <a:pt x="18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25"/>
            <p:cNvSpPr/>
            <p:nvPr/>
          </p:nvSpPr>
          <p:spPr>
            <a:xfrm>
              <a:off x="6883600" y="4415800"/>
              <a:ext cx="132025" cy="54750"/>
            </a:xfrm>
            <a:custGeom>
              <a:rect b="b" l="l" r="r" t="t"/>
              <a:pathLst>
                <a:path extrusionOk="0" h="2190" w="5281">
                  <a:moveTo>
                    <a:pt x="1794" y="0"/>
                  </a:moveTo>
                  <a:cubicBezTo>
                    <a:pt x="1549" y="0"/>
                    <a:pt x="1305" y="20"/>
                    <a:pt x="1066" y="63"/>
                  </a:cubicBezTo>
                  <a:cubicBezTo>
                    <a:pt x="0" y="287"/>
                    <a:pt x="174" y="1724"/>
                    <a:pt x="1066" y="2022"/>
                  </a:cubicBezTo>
                  <a:cubicBezTo>
                    <a:pt x="1457" y="2133"/>
                    <a:pt x="1875" y="2189"/>
                    <a:pt x="2300" y="2189"/>
                  </a:cubicBezTo>
                  <a:cubicBezTo>
                    <a:pt x="2442" y="2189"/>
                    <a:pt x="2584" y="2183"/>
                    <a:pt x="2727" y="2171"/>
                  </a:cubicBezTo>
                  <a:cubicBezTo>
                    <a:pt x="3272" y="2171"/>
                    <a:pt x="3818" y="2146"/>
                    <a:pt x="4363" y="2071"/>
                  </a:cubicBezTo>
                  <a:cubicBezTo>
                    <a:pt x="5280" y="1898"/>
                    <a:pt x="5132" y="584"/>
                    <a:pt x="4363" y="336"/>
                  </a:cubicBezTo>
                  <a:cubicBezTo>
                    <a:pt x="3818" y="212"/>
                    <a:pt x="3272" y="113"/>
                    <a:pt x="2727" y="88"/>
                  </a:cubicBezTo>
                  <a:cubicBezTo>
                    <a:pt x="2421" y="33"/>
                    <a:pt x="2107" y="0"/>
                    <a:pt x="17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5" name="Google Shape;495;p25"/>
          <p:cNvSpPr/>
          <p:nvPr/>
        </p:nvSpPr>
        <p:spPr>
          <a:xfrm flipH="1">
            <a:off x="6400979" y="3806975"/>
            <a:ext cx="3361271" cy="1381123"/>
          </a:xfrm>
          <a:custGeom>
            <a:rect b="b" l="l" r="r" t="t"/>
            <a:pathLst>
              <a:path extrusionOk="0" h="85824" w="193538">
                <a:moveTo>
                  <a:pt x="167374" y="64047"/>
                </a:moveTo>
                <a:cubicBezTo>
                  <a:pt x="134330" y="60455"/>
                  <a:pt x="101665" y="24235"/>
                  <a:pt x="56258" y="10700"/>
                </a:cubicBezTo>
                <a:cubicBezTo>
                  <a:pt x="20416" y="0"/>
                  <a:pt x="4915" y="9679"/>
                  <a:pt x="0" y="14216"/>
                </a:cubicBezTo>
                <a:lnTo>
                  <a:pt x="0" y="85824"/>
                </a:lnTo>
                <a:lnTo>
                  <a:pt x="193537" y="85824"/>
                </a:lnTo>
                <a:cubicBezTo>
                  <a:pt x="190815" y="76069"/>
                  <a:pt x="183972" y="65861"/>
                  <a:pt x="167374" y="64047"/>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0">
  <p:cSld name="CUSTOM_13">
    <p:spTree>
      <p:nvGrpSpPr>
        <p:cNvPr id="496" name="Shape 496"/>
        <p:cNvGrpSpPr/>
        <p:nvPr/>
      </p:nvGrpSpPr>
      <p:grpSpPr>
        <a:xfrm>
          <a:off x="0" y="0"/>
          <a:ext cx="0" cy="0"/>
          <a:chOff x="0" y="0"/>
          <a:chExt cx="0" cy="0"/>
        </a:xfrm>
      </p:grpSpPr>
      <p:sp>
        <p:nvSpPr>
          <p:cNvPr id="497" name="Google Shape;497;p26"/>
          <p:cNvSpPr/>
          <p:nvPr/>
        </p:nvSpPr>
        <p:spPr>
          <a:xfrm>
            <a:off x="-28575" y="4057189"/>
            <a:ext cx="9201150" cy="1371627"/>
          </a:xfrm>
          <a:custGeom>
            <a:rect b="b" l="l" r="r" t="t"/>
            <a:pathLst>
              <a:path extrusionOk="0" h="93451" w="285750">
                <a:moveTo>
                  <a:pt x="133726" y="1"/>
                </a:moveTo>
                <a:cubicBezTo>
                  <a:pt x="132445" y="1"/>
                  <a:pt x="131155" y="109"/>
                  <a:pt x="129860" y="343"/>
                </a:cubicBezTo>
                <a:cubicBezTo>
                  <a:pt x="121392" y="1886"/>
                  <a:pt x="114425" y="7393"/>
                  <a:pt x="107876" y="12607"/>
                </a:cubicBezTo>
                <a:cubicBezTo>
                  <a:pt x="100117" y="18781"/>
                  <a:pt x="92274" y="26623"/>
                  <a:pt x="82054" y="28125"/>
                </a:cubicBezTo>
                <a:cubicBezTo>
                  <a:pt x="80861" y="28299"/>
                  <a:pt x="79677" y="28380"/>
                  <a:pt x="78503" y="28380"/>
                </a:cubicBezTo>
                <a:cubicBezTo>
                  <a:pt x="70683" y="28380"/>
                  <a:pt x="63268" y="24814"/>
                  <a:pt x="56232" y="21659"/>
                </a:cubicBezTo>
                <a:cubicBezTo>
                  <a:pt x="47430" y="17696"/>
                  <a:pt x="38420" y="13775"/>
                  <a:pt x="28784" y="12357"/>
                </a:cubicBezTo>
                <a:cubicBezTo>
                  <a:pt x="26320" y="11990"/>
                  <a:pt x="23818" y="11796"/>
                  <a:pt x="21317" y="11796"/>
                </a:cubicBezTo>
                <a:cubicBezTo>
                  <a:pt x="15561" y="11796"/>
                  <a:pt x="9811" y="12825"/>
                  <a:pt x="4547" y="15152"/>
                </a:cubicBezTo>
                <a:cubicBezTo>
                  <a:pt x="2962" y="15819"/>
                  <a:pt x="1460" y="16612"/>
                  <a:pt x="0" y="17488"/>
                </a:cubicBezTo>
                <a:lnTo>
                  <a:pt x="0" y="93451"/>
                </a:lnTo>
                <a:lnTo>
                  <a:pt x="285750" y="93451"/>
                </a:lnTo>
                <a:lnTo>
                  <a:pt x="285750" y="24329"/>
                </a:lnTo>
                <a:lnTo>
                  <a:pt x="282413" y="21993"/>
                </a:lnTo>
                <a:cubicBezTo>
                  <a:pt x="273945" y="16111"/>
                  <a:pt x="265602" y="8602"/>
                  <a:pt x="255673" y="5265"/>
                </a:cubicBezTo>
                <a:cubicBezTo>
                  <a:pt x="252717" y="4235"/>
                  <a:pt x="249638" y="3645"/>
                  <a:pt x="246538" y="3645"/>
                </a:cubicBezTo>
                <a:cubicBezTo>
                  <a:pt x="244870" y="3645"/>
                  <a:pt x="243196" y="3816"/>
                  <a:pt x="241532" y="4181"/>
                </a:cubicBezTo>
                <a:cubicBezTo>
                  <a:pt x="237193" y="5182"/>
                  <a:pt x="233105" y="6892"/>
                  <a:pt x="229351" y="9228"/>
                </a:cubicBezTo>
                <a:cubicBezTo>
                  <a:pt x="221508" y="13984"/>
                  <a:pt x="214500" y="20324"/>
                  <a:pt x="206032" y="23953"/>
                </a:cubicBezTo>
                <a:cubicBezTo>
                  <a:pt x="201902" y="25789"/>
                  <a:pt x="197480" y="26707"/>
                  <a:pt x="193064" y="26707"/>
                </a:cubicBezTo>
                <a:cubicBezTo>
                  <a:pt x="188647" y="26707"/>
                  <a:pt x="184236" y="25789"/>
                  <a:pt x="180127" y="23953"/>
                </a:cubicBezTo>
                <a:cubicBezTo>
                  <a:pt x="171575" y="20241"/>
                  <a:pt x="164275" y="14234"/>
                  <a:pt x="156599" y="9061"/>
                </a:cubicBezTo>
                <a:cubicBezTo>
                  <a:pt x="149983" y="4578"/>
                  <a:pt x="142051" y="1"/>
                  <a:pt x="13372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26"/>
          <p:cNvSpPr txBox="1"/>
          <p:nvPr>
            <p:ph type="title"/>
          </p:nvPr>
        </p:nvSpPr>
        <p:spPr>
          <a:xfrm>
            <a:off x="723900" y="445025"/>
            <a:ext cx="8108400" cy="564600"/>
          </a:xfrm>
          <a:prstGeom prst="rect">
            <a:avLst/>
          </a:prstGeom>
        </p:spPr>
        <p:txBody>
          <a:bodyPr anchorCtr="0" anchor="t" bIns="91425" lIns="91425" spcFirstLastPara="1" rIns="91425" wrap="square" tIns="91425">
            <a:noAutofit/>
          </a:bodyPr>
          <a:lstStyle>
            <a:lvl1pPr lvl="0">
              <a:spcBef>
                <a:spcPts val="0"/>
              </a:spcBef>
              <a:spcAft>
                <a:spcPts val="0"/>
              </a:spcAft>
              <a:buSzPts val="2800"/>
              <a:buNone/>
              <a:defRPr/>
            </a:lvl1pPr>
            <a:lvl2pPr lvl="1">
              <a:spcBef>
                <a:spcPts val="0"/>
              </a:spcBef>
              <a:spcAft>
                <a:spcPts val="0"/>
              </a:spcAft>
              <a:buSzPts val="2800"/>
              <a:buNone/>
              <a:defRPr>
                <a:latin typeface="Arimo"/>
                <a:ea typeface="Arimo"/>
                <a:cs typeface="Arimo"/>
                <a:sym typeface="Arimo"/>
              </a:defRPr>
            </a:lvl2pPr>
            <a:lvl3pPr lvl="2">
              <a:spcBef>
                <a:spcPts val="0"/>
              </a:spcBef>
              <a:spcAft>
                <a:spcPts val="0"/>
              </a:spcAft>
              <a:buSzPts val="2800"/>
              <a:buNone/>
              <a:defRPr>
                <a:latin typeface="Arimo"/>
                <a:ea typeface="Arimo"/>
                <a:cs typeface="Arimo"/>
                <a:sym typeface="Arimo"/>
              </a:defRPr>
            </a:lvl3pPr>
            <a:lvl4pPr lvl="3">
              <a:spcBef>
                <a:spcPts val="0"/>
              </a:spcBef>
              <a:spcAft>
                <a:spcPts val="0"/>
              </a:spcAft>
              <a:buSzPts val="2800"/>
              <a:buNone/>
              <a:defRPr>
                <a:latin typeface="Arimo"/>
                <a:ea typeface="Arimo"/>
                <a:cs typeface="Arimo"/>
                <a:sym typeface="Arimo"/>
              </a:defRPr>
            </a:lvl4pPr>
            <a:lvl5pPr lvl="4">
              <a:spcBef>
                <a:spcPts val="0"/>
              </a:spcBef>
              <a:spcAft>
                <a:spcPts val="0"/>
              </a:spcAft>
              <a:buSzPts val="2800"/>
              <a:buNone/>
              <a:defRPr>
                <a:latin typeface="Arimo"/>
                <a:ea typeface="Arimo"/>
                <a:cs typeface="Arimo"/>
                <a:sym typeface="Arimo"/>
              </a:defRPr>
            </a:lvl5pPr>
            <a:lvl6pPr lvl="5">
              <a:spcBef>
                <a:spcPts val="0"/>
              </a:spcBef>
              <a:spcAft>
                <a:spcPts val="0"/>
              </a:spcAft>
              <a:buSzPts val="2800"/>
              <a:buNone/>
              <a:defRPr>
                <a:latin typeface="Arimo"/>
                <a:ea typeface="Arimo"/>
                <a:cs typeface="Arimo"/>
                <a:sym typeface="Arimo"/>
              </a:defRPr>
            </a:lvl6pPr>
            <a:lvl7pPr lvl="6">
              <a:spcBef>
                <a:spcPts val="0"/>
              </a:spcBef>
              <a:spcAft>
                <a:spcPts val="0"/>
              </a:spcAft>
              <a:buSzPts val="2800"/>
              <a:buNone/>
              <a:defRPr>
                <a:latin typeface="Arimo"/>
                <a:ea typeface="Arimo"/>
                <a:cs typeface="Arimo"/>
                <a:sym typeface="Arimo"/>
              </a:defRPr>
            </a:lvl7pPr>
            <a:lvl8pPr lvl="7">
              <a:spcBef>
                <a:spcPts val="0"/>
              </a:spcBef>
              <a:spcAft>
                <a:spcPts val="0"/>
              </a:spcAft>
              <a:buSzPts val="2800"/>
              <a:buNone/>
              <a:defRPr>
                <a:latin typeface="Arimo"/>
                <a:ea typeface="Arimo"/>
                <a:cs typeface="Arimo"/>
                <a:sym typeface="Arimo"/>
              </a:defRPr>
            </a:lvl8pPr>
            <a:lvl9pPr lvl="8">
              <a:spcBef>
                <a:spcPts val="0"/>
              </a:spcBef>
              <a:spcAft>
                <a:spcPts val="0"/>
              </a:spcAft>
              <a:buSzPts val="2800"/>
              <a:buNone/>
              <a:defRPr>
                <a:latin typeface="Arimo"/>
                <a:ea typeface="Arimo"/>
                <a:cs typeface="Arimo"/>
                <a:sym typeface="Arimo"/>
              </a:defRPr>
            </a:lvl9pPr>
          </a:lstStyle>
          <a:p/>
        </p:txBody>
      </p:sp>
      <p:sp>
        <p:nvSpPr>
          <p:cNvPr id="499" name="Google Shape;499;p26"/>
          <p:cNvSpPr/>
          <p:nvPr/>
        </p:nvSpPr>
        <p:spPr>
          <a:xfrm>
            <a:off x="-31500" y="4504863"/>
            <a:ext cx="6259987" cy="923895"/>
          </a:xfrm>
          <a:custGeom>
            <a:rect b="b" l="l" r="r" t="t"/>
            <a:pathLst>
              <a:path extrusionOk="0" h="85824" w="193538">
                <a:moveTo>
                  <a:pt x="167374" y="64047"/>
                </a:moveTo>
                <a:cubicBezTo>
                  <a:pt x="134330" y="60455"/>
                  <a:pt x="101665" y="24235"/>
                  <a:pt x="56258" y="10700"/>
                </a:cubicBezTo>
                <a:cubicBezTo>
                  <a:pt x="20416" y="0"/>
                  <a:pt x="4915" y="9679"/>
                  <a:pt x="0" y="14216"/>
                </a:cubicBezTo>
                <a:lnTo>
                  <a:pt x="0" y="85824"/>
                </a:lnTo>
                <a:lnTo>
                  <a:pt x="193537" y="85824"/>
                </a:lnTo>
                <a:cubicBezTo>
                  <a:pt x="190815" y="76069"/>
                  <a:pt x="183972" y="65861"/>
                  <a:pt x="167374" y="64047"/>
                </a:cubicBezTo>
                <a:close/>
              </a:path>
            </a:pathLst>
          </a:custGeom>
          <a:solidFill>
            <a:srgbClr val="A64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0" name="Google Shape;500;p26"/>
          <p:cNvGrpSpPr/>
          <p:nvPr/>
        </p:nvGrpSpPr>
        <p:grpSpPr>
          <a:xfrm>
            <a:off x="7543662" y="3204679"/>
            <a:ext cx="2081596" cy="2612280"/>
            <a:chOff x="3722300" y="2255100"/>
            <a:chExt cx="2373000" cy="2977975"/>
          </a:xfrm>
        </p:grpSpPr>
        <p:sp>
          <p:nvSpPr>
            <p:cNvPr id="501" name="Google Shape;501;p26"/>
            <p:cNvSpPr/>
            <p:nvPr/>
          </p:nvSpPr>
          <p:spPr>
            <a:xfrm>
              <a:off x="3722300" y="2255100"/>
              <a:ext cx="2373000" cy="2682475"/>
            </a:xfrm>
            <a:custGeom>
              <a:rect b="b" l="l" r="r" t="t"/>
              <a:pathLst>
                <a:path extrusionOk="0" h="107299" w="94920">
                  <a:moveTo>
                    <a:pt x="74766" y="1"/>
                  </a:moveTo>
                  <a:lnTo>
                    <a:pt x="74766" y="1"/>
                  </a:lnTo>
                  <a:cubicBezTo>
                    <a:pt x="74939" y="819"/>
                    <a:pt x="69015" y="2256"/>
                    <a:pt x="67230" y="3570"/>
                  </a:cubicBezTo>
                  <a:cubicBezTo>
                    <a:pt x="61429" y="7710"/>
                    <a:pt x="57240" y="13709"/>
                    <a:pt x="55306" y="20551"/>
                  </a:cubicBezTo>
                  <a:cubicBezTo>
                    <a:pt x="52951" y="29153"/>
                    <a:pt x="52158" y="36367"/>
                    <a:pt x="46283" y="43581"/>
                  </a:cubicBezTo>
                  <a:cubicBezTo>
                    <a:pt x="42267" y="48539"/>
                    <a:pt x="38623" y="51042"/>
                    <a:pt x="32599" y="52852"/>
                  </a:cubicBezTo>
                  <a:cubicBezTo>
                    <a:pt x="21146" y="56273"/>
                    <a:pt x="14106" y="61454"/>
                    <a:pt x="8677" y="72312"/>
                  </a:cubicBezTo>
                  <a:cubicBezTo>
                    <a:pt x="5578" y="78534"/>
                    <a:pt x="4884" y="84855"/>
                    <a:pt x="3570" y="91573"/>
                  </a:cubicBezTo>
                  <a:cubicBezTo>
                    <a:pt x="2653" y="96259"/>
                    <a:pt x="0" y="102431"/>
                    <a:pt x="794" y="107116"/>
                  </a:cubicBezTo>
                  <a:cubicBezTo>
                    <a:pt x="3912" y="107243"/>
                    <a:pt x="7033" y="107298"/>
                    <a:pt x="10155" y="107298"/>
                  </a:cubicBezTo>
                  <a:cubicBezTo>
                    <a:pt x="29590" y="107298"/>
                    <a:pt x="49076" y="105176"/>
                    <a:pt x="68469" y="105133"/>
                  </a:cubicBezTo>
                  <a:cubicBezTo>
                    <a:pt x="72956" y="105133"/>
                    <a:pt x="77393" y="105133"/>
                    <a:pt x="81856" y="105530"/>
                  </a:cubicBezTo>
                  <a:cubicBezTo>
                    <a:pt x="83283" y="105658"/>
                    <a:pt x="85475" y="106132"/>
                    <a:pt x="87495" y="106132"/>
                  </a:cubicBezTo>
                  <a:cubicBezTo>
                    <a:pt x="88982" y="106132"/>
                    <a:pt x="90375" y="105875"/>
                    <a:pt x="91300" y="105034"/>
                  </a:cubicBezTo>
                  <a:cubicBezTo>
                    <a:pt x="94920" y="101712"/>
                    <a:pt x="90805" y="91871"/>
                    <a:pt x="90160" y="88301"/>
                  </a:cubicBezTo>
                  <a:cubicBezTo>
                    <a:pt x="87260" y="71940"/>
                    <a:pt x="87185" y="55207"/>
                    <a:pt x="84235" y="38871"/>
                  </a:cubicBezTo>
                  <a:cubicBezTo>
                    <a:pt x="82872" y="31260"/>
                    <a:pt x="80988" y="23799"/>
                    <a:pt x="79699" y="16139"/>
                  </a:cubicBezTo>
                  <a:cubicBezTo>
                    <a:pt x="79352" y="14056"/>
                    <a:pt x="77046" y="2033"/>
                    <a:pt x="747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26"/>
            <p:cNvSpPr/>
            <p:nvPr/>
          </p:nvSpPr>
          <p:spPr>
            <a:xfrm>
              <a:off x="3829025" y="2744200"/>
              <a:ext cx="1757625" cy="2469425"/>
            </a:xfrm>
            <a:custGeom>
              <a:rect b="b" l="l" r="r" t="t"/>
              <a:pathLst>
                <a:path extrusionOk="0" h="98777" w="70305">
                  <a:moveTo>
                    <a:pt x="69206" y="0"/>
                  </a:moveTo>
                  <a:cubicBezTo>
                    <a:pt x="68932" y="0"/>
                    <a:pt x="68665" y="123"/>
                    <a:pt x="68514" y="417"/>
                  </a:cubicBezTo>
                  <a:cubicBezTo>
                    <a:pt x="65117" y="7358"/>
                    <a:pt x="62167" y="14497"/>
                    <a:pt x="57854" y="20992"/>
                  </a:cubicBezTo>
                  <a:cubicBezTo>
                    <a:pt x="55747" y="24190"/>
                    <a:pt x="53293" y="27140"/>
                    <a:pt x="50566" y="29817"/>
                  </a:cubicBezTo>
                  <a:cubicBezTo>
                    <a:pt x="47616" y="32594"/>
                    <a:pt x="44319" y="34949"/>
                    <a:pt x="40749" y="36858"/>
                  </a:cubicBezTo>
                  <a:cubicBezTo>
                    <a:pt x="37080" y="38841"/>
                    <a:pt x="33312" y="40527"/>
                    <a:pt x="29668" y="42559"/>
                  </a:cubicBezTo>
                  <a:cubicBezTo>
                    <a:pt x="26173" y="44493"/>
                    <a:pt x="22950" y="46848"/>
                    <a:pt x="20099" y="49624"/>
                  </a:cubicBezTo>
                  <a:cubicBezTo>
                    <a:pt x="14596" y="54979"/>
                    <a:pt x="10481" y="61697"/>
                    <a:pt x="7581" y="68787"/>
                  </a:cubicBezTo>
                  <a:cubicBezTo>
                    <a:pt x="5697" y="73422"/>
                    <a:pt x="4185" y="78207"/>
                    <a:pt x="3044" y="83090"/>
                  </a:cubicBezTo>
                  <a:cubicBezTo>
                    <a:pt x="1854" y="88147"/>
                    <a:pt x="1061" y="93254"/>
                    <a:pt x="45" y="98361"/>
                  </a:cubicBezTo>
                  <a:cubicBezTo>
                    <a:pt x="0" y="98613"/>
                    <a:pt x="213" y="98777"/>
                    <a:pt x="408" y="98777"/>
                  </a:cubicBezTo>
                  <a:cubicBezTo>
                    <a:pt x="538" y="98777"/>
                    <a:pt x="659" y="98703"/>
                    <a:pt x="689" y="98534"/>
                  </a:cubicBezTo>
                  <a:cubicBezTo>
                    <a:pt x="1631" y="94072"/>
                    <a:pt x="2697" y="89684"/>
                    <a:pt x="3862" y="85272"/>
                  </a:cubicBezTo>
                  <a:cubicBezTo>
                    <a:pt x="4978" y="80859"/>
                    <a:pt x="6316" y="76546"/>
                    <a:pt x="7903" y="72282"/>
                  </a:cubicBezTo>
                  <a:cubicBezTo>
                    <a:pt x="10729" y="64919"/>
                    <a:pt x="14571" y="57830"/>
                    <a:pt x="20025" y="52078"/>
                  </a:cubicBezTo>
                  <a:cubicBezTo>
                    <a:pt x="22802" y="49178"/>
                    <a:pt x="25975" y="46674"/>
                    <a:pt x="29470" y="44642"/>
                  </a:cubicBezTo>
                  <a:cubicBezTo>
                    <a:pt x="33114" y="42510"/>
                    <a:pt x="36956" y="40799"/>
                    <a:pt x="40700" y="38841"/>
                  </a:cubicBezTo>
                  <a:cubicBezTo>
                    <a:pt x="44195" y="36982"/>
                    <a:pt x="47542" y="34874"/>
                    <a:pt x="50541" y="32247"/>
                  </a:cubicBezTo>
                  <a:cubicBezTo>
                    <a:pt x="53318" y="29718"/>
                    <a:pt x="55846" y="26917"/>
                    <a:pt x="58028" y="23843"/>
                  </a:cubicBezTo>
                  <a:cubicBezTo>
                    <a:pt x="60482" y="20348"/>
                    <a:pt x="62688" y="16654"/>
                    <a:pt x="64622" y="12837"/>
                  </a:cubicBezTo>
                  <a:cubicBezTo>
                    <a:pt x="66580" y="8994"/>
                    <a:pt x="68464" y="5053"/>
                    <a:pt x="70075" y="1061"/>
                  </a:cubicBezTo>
                  <a:cubicBezTo>
                    <a:pt x="70305" y="471"/>
                    <a:pt x="69743" y="0"/>
                    <a:pt x="692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26"/>
            <p:cNvSpPr/>
            <p:nvPr/>
          </p:nvSpPr>
          <p:spPr>
            <a:xfrm>
              <a:off x="4130475" y="2949575"/>
              <a:ext cx="1715525" cy="2283500"/>
            </a:xfrm>
            <a:custGeom>
              <a:rect b="b" l="l" r="r" t="t"/>
              <a:pathLst>
                <a:path extrusionOk="0" h="91340" w="68621">
                  <a:moveTo>
                    <a:pt x="67696" y="1"/>
                  </a:moveTo>
                  <a:cubicBezTo>
                    <a:pt x="67366" y="1"/>
                    <a:pt x="67041" y="172"/>
                    <a:pt x="66917" y="556"/>
                  </a:cubicBezTo>
                  <a:cubicBezTo>
                    <a:pt x="66347" y="2341"/>
                    <a:pt x="65950" y="4175"/>
                    <a:pt x="65355" y="5960"/>
                  </a:cubicBezTo>
                  <a:cubicBezTo>
                    <a:pt x="63620" y="11340"/>
                    <a:pt x="60893" y="16372"/>
                    <a:pt x="57348" y="20784"/>
                  </a:cubicBezTo>
                  <a:cubicBezTo>
                    <a:pt x="52440" y="26957"/>
                    <a:pt x="45945" y="31221"/>
                    <a:pt x="39351" y="35385"/>
                  </a:cubicBezTo>
                  <a:cubicBezTo>
                    <a:pt x="32881" y="39451"/>
                    <a:pt x="26683" y="43690"/>
                    <a:pt x="21577" y="49416"/>
                  </a:cubicBezTo>
                  <a:cubicBezTo>
                    <a:pt x="16718" y="54895"/>
                    <a:pt x="12826" y="61092"/>
                    <a:pt x="9578" y="67612"/>
                  </a:cubicBezTo>
                  <a:cubicBezTo>
                    <a:pt x="7719" y="71330"/>
                    <a:pt x="6034" y="75148"/>
                    <a:pt x="4497" y="79015"/>
                  </a:cubicBezTo>
                  <a:cubicBezTo>
                    <a:pt x="2960" y="82882"/>
                    <a:pt x="1621" y="86898"/>
                    <a:pt x="109" y="90815"/>
                  </a:cubicBezTo>
                  <a:cubicBezTo>
                    <a:pt x="0" y="91126"/>
                    <a:pt x="261" y="91339"/>
                    <a:pt x="514" y="91339"/>
                  </a:cubicBezTo>
                  <a:cubicBezTo>
                    <a:pt x="665" y="91339"/>
                    <a:pt x="813" y="91263"/>
                    <a:pt x="877" y="91088"/>
                  </a:cubicBezTo>
                  <a:cubicBezTo>
                    <a:pt x="3579" y="84097"/>
                    <a:pt x="6604" y="77181"/>
                    <a:pt x="9950" y="70463"/>
                  </a:cubicBezTo>
                  <a:cubicBezTo>
                    <a:pt x="13223" y="63918"/>
                    <a:pt x="17040" y="57547"/>
                    <a:pt x="21800" y="51970"/>
                  </a:cubicBezTo>
                  <a:cubicBezTo>
                    <a:pt x="26857" y="46020"/>
                    <a:pt x="33079" y="41632"/>
                    <a:pt x="39648" y="37493"/>
                  </a:cubicBezTo>
                  <a:cubicBezTo>
                    <a:pt x="46143" y="33402"/>
                    <a:pt x="52638" y="29287"/>
                    <a:pt x="57720" y="23412"/>
                  </a:cubicBezTo>
                  <a:cubicBezTo>
                    <a:pt x="60447" y="20264"/>
                    <a:pt x="62777" y="16768"/>
                    <a:pt x="64611" y="13025"/>
                  </a:cubicBezTo>
                  <a:cubicBezTo>
                    <a:pt x="66446" y="9307"/>
                    <a:pt x="68231" y="5043"/>
                    <a:pt x="68578" y="878"/>
                  </a:cubicBezTo>
                  <a:cubicBezTo>
                    <a:pt x="68621" y="331"/>
                    <a:pt x="68153" y="1"/>
                    <a:pt x="676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1">
  <p:cSld name="CUSTOM_14">
    <p:spTree>
      <p:nvGrpSpPr>
        <p:cNvPr id="504" name="Shape 504"/>
        <p:cNvGrpSpPr/>
        <p:nvPr/>
      </p:nvGrpSpPr>
      <p:grpSpPr>
        <a:xfrm>
          <a:off x="0" y="0"/>
          <a:ext cx="0" cy="0"/>
          <a:chOff x="0" y="0"/>
          <a:chExt cx="0" cy="0"/>
        </a:xfrm>
      </p:grpSpPr>
      <p:sp>
        <p:nvSpPr>
          <p:cNvPr id="505" name="Google Shape;505;p27"/>
          <p:cNvSpPr txBox="1"/>
          <p:nvPr>
            <p:ph type="title"/>
          </p:nvPr>
        </p:nvSpPr>
        <p:spPr>
          <a:xfrm>
            <a:off x="723900" y="445025"/>
            <a:ext cx="8108400" cy="564600"/>
          </a:xfrm>
          <a:prstGeom prst="rect">
            <a:avLst/>
          </a:prstGeom>
        </p:spPr>
        <p:txBody>
          <a:bodyPr anchorCtr="0" anchor="t" bIns="91425" lIns="91425" spcFirstLastPara="1" rIns="91425" wrap="square" tIns="91425">
            <a:noAutofit/>
          </a:bodyPr>
          <a:lstStyle>
            <a:lvl1pPr lvl="0">
              <a:spcBef>
                <a:spcPts val="0"/>
              </a:spcBef>
              <a:spcAft>
                <a:spcPts val="0"/>
              </a:spcAft>
              <a:buSzPts val="2800"/>
              <a:buNone/>
              <a:defRPr>
                <a:latin typeface="Arimo"/>
                <a:ea typeface="Arimo"/>
                <a:cs typeface="Arimo"/>
                <a:sym typeface="Arimo"/>
              </a:defRPr>
            </a:lvl1pPr>
            <a:lvl2pPr lvl="1">
              <a:spcBef>
                <a:spcPts val="0"/>
              </a:spcBef>
              <a:spcAft>
                <a:spcPts val="0"/>
              </a:spcAft>
              <a:buSzPts val="2800"/>
              <a:buNone/>
              <a:defRPr>
                <a:latin typeface="Arimo"/>
                <a:ea typeface="Arimo"/>
                <a:cs typeface="Arimo"/>
                <a:sym typeface="Arimo"/>
              </a:defRPr>
            </a:lvl2pPr>
            <a:lvl3pPr lvl="2">
              <a:spcBef>
                <a:spcPts val="0"/>
              </a:spcBef>
              <a:spcAft>
                <a:spcPts val="0"/>
              </a:spcAft>
              <a:buSzPts val="2800"/>
              <a:buNone/>
              <a:defRPr>
                <a:latin typeface="Arimo"/>
                <a:ea typeface="Arimo"/>
                <a:cs typeface="Arimo"/>
                <a:sym typeface="Arimo"/>
              </a:defRPr>
            </a:lvl3pPr>
            <a:lvl4pPr lvl="3">
              <a:spcBef>
                <a:spcPts val="0"/>
              </a:spcBef>
              <a:spcAft>
                <a:spcPts val="0"/>
              </a:spcAft>
              <a:buSzPts val="2800"/>
              <a:buNone/>
              <a:defRPr>
                <a:latin typeface="Arimo"/>
                <a:ea typeface="Arimo"/>
                <a:cs typeface="Arimo"/>
                <a:sym typeface="Arimo"/>
              </a:defRPr>
            </a:lvl4pPr>
            <a:lvl5pPr lvl="4">
              <a:spcBef>
                <a:spcPts val="0"/>
              </a:spcBef>
              <a:spcAft>
                <a:spcPts val="0"/>
              </a:spcAft>
              <a:buSzPts val="2800"/>
              <a:buNone/>
              <a:defRPr>
                <a:latin typeface="Arimo"/>
                <a:ea typeface="Arimo"/>
                <a:cs typeface="Arimo"/>
                <a:sym typeface="Arimo"/>
              </a:defRPr>
            </a:lvl5pPr>
            <a:lvl6pPr lvl="5">
              <a:spcBef>
                <a:spcPts val="0"/>
              </a:spcBef>
              <a:spcAft>
                <a:spcPts val="0"/>
              </a:spcAft>
              <a:buSzPts val="2800"/>
              <a:buNone/>
              <a:defRPr>
                <a:latin typeface="Arimo"/>
                <a:ea typeface="Arimo"/>
                <a:cs typeface="Arimo"/>
                <a:sym typeface="Arimo"/>
              </a:defRPr>
            </a:lvl6pPr>
            <a:lvl7pPr lvl="6">
              <a:spcBef>
                <a:spcPts val="0"/>
              </a:spcBef>
              <a:spcAft>
                <a:spcPts val="0"/>
              </a:spcAft>
              <a:buSzPts val="2800"/>
              <a:buNone/>
              <a:defRPr>
                <a:latin typeface="Arimo"/>
                <a:ea typeface="Arimo"/>
                <a:cs typeface="Arimo"/>
                <a:sym typeface="Arimo"/>
              </a:defRPr>
            </a:lvl7pPr>
            <a:lvl8pPr lvl="7">
              <a:spcBef>
                <a:spcPts val="0"/>
              </a:spcBef>
              <a:spcAft>
                <a:spcPts val="0"/>
              </a:spcAft>
              <a:buSzPts val="2800"/>
              <a:buNone/>
              <a:defRPr>
                <a:latin typeface="Arimo"/>
                <a:ea typeface="Arimo"/>
                <a:cs typeface="Arimo"/>
                <a:sym typeface="Arimo"/>
              </a:defRPr>
            </a:lvl8pPr>
            <a:lvl9pPr lvl="8">
              <a:spcBef>
                <a:spcPts val="0"/>
              </a:spcBef>
              <a:spcAft>
                <a:spcPts val="0"/>
              </a:spcAft>
              <a:buSzPts val="2800"/>
              <a:buNone/>
              <a:defRPr>
                <a:latin typeface="Arimo"/>
                <a:ea typeface="Arimo"/>
                <a:cs typeface="Arimo"/>
                <a:sym typeface="Arimo"/>
              </a:defRPr>
            </a:lvl9pPr>
          </a:lstStyle>
          <a:p/>
        </p:txBody>
      </p:sp>
      <p:grpSp>
        <p:nvGrpSpPr>
          <p:cNvPr id="506" name="Google Shape;506;p27"/>
          <p:cNvGrpSpPr/>
          <p:nvPr/>
        </p:nvGrpSpPr>
        <p:grpSpPr>
          <a:xfrm rot="5400000">
            <a:off x="7436693" y="-158668"/>
            <a:ext cx="1833475" cy="1884113"/>
            <a:chOff x="224728" y="1504247"/>
            <a:chExt cx="1901748" cy="1954271"/>
          </a:xfrm>
        </p:grpSpPr>
        <p:sp>
          <p:nvSpPr>
            <p:cNvPr id="507" name="Google Shape;507;p27"/>
            <p:cNvSpPr/>
            <p:nvPr/>
          </p:nvSpPr>
          <p:spPr>
            <a:xfrm>
              <a:off x="224728" y="1504247"/>
              <a:ext cx="1901748" cy="1954271"/>
            </a:xfrm>
            <a:custGeom>
              <a:rect b="b" l="l" r="r" t="t"/>
              <a:pathLst>
                <a:path extrusionOk="0" h="75389" w="71320">
                  <a:moveTo>
                    <a:pt x="6968" y="1"/>
                  </a:moveTo>
                  <a:cubicBezTo>
                    <a:pt x="5836" y="1"/>
                    <a:pt x="5722" y="549"/>
                    <a:pt x="5033" y="2980"/>
                  </a:cubicBezTo>
                  <a:cubicBezTo>
                    <a:pt x="199" y="20036"/>
                    <a:pt x="0" y="36868"/>
                    <a:pt x="1240" y="54295"/>
                  </a:cubicBezTo>
                  <a:cubicBezTo>
                    <a:pt x="1537" y="58435"/>
                    <a:pt x="2851" y="62252"/>
                    <a:pt x="3248" y="66343"/>
                  </a:cubicBezTo>
                  <a:cubicBezTo>
                    <a:pt x="3446" y="68128"/>
                    <a:pt x="2950" y="71449"/>
                    <a:pt x="2925" y="73705"/>
                  </a:cubicBezTo>
                  <a:cubicBezTo>
                    <a:pt x="5787" y="74764"/>
                    <a:pt x="8813" y="75388"/>
                    <a:pt x="11830" y="75388"/>
                  </a:cubicBezTo>
                  <a:cubicBezTo>
                    <a:pt x="15452" y="75388"/>
                    <a:pt x="19061" y="74490"/>
                    <a:pt x="22360" y="72367"/>
                  </a:cubicBezTo>
                  <a:cubicBezTo>
                    <a:pt x="29698" y="67632"/>
                    <a:pt x="31037" y="58360"/>
                    <a:pt x="37581" y="52981"/>
                  </a:cubicBezTo>
                  <a:cubicBezTo>
                    <a:pt x="44869" y="47032"/>
                    <a:pt x="54166" y="45718"/>
                    <a:pt x="61032" y="38851"/>
                  </a:cubicBezTo>
                  <a:cubicBezTo>
                    <a:pt x="69337" y="30547"/>
                    <a:pt x="71320" y="15053"/>
                    <a:pt x="68444" y="3972"/>
                  </a:cubicBezTo>
                  <a:cubicBezTo>
                    <a:pt x="63462" y="3675"/>
                    <a:pt x="58603" y="2733"/>
                    <a:pt x="53620" y="1989"/>
                  </a:cubicBezTo>
                  <a:cubicBezTo>
                    <a:pt x="52310" y="1791"/>
                    <a:pt x="51054" y="1711"/>
                    <a:pt x="49825" y="1711"/>
                  </a:cubicBezTo>
                  <a:cubicBezTo>
                    <a:pt x="46587" y="1711"/>
                    <a:pt x="43530" y="2263"/>
                    <a:pt x="40135" y="2658"/>
                  </a:cubicBezTo>
                  <a:cubicBezTo>
                    <a:pt x="39420" y="2740"/>
                    <a:pt x="38731" y="2776"/>
                    <a:pt x="38060" y="2776"/>
                  </a:cubicBezTo>
                  <a:cubicBezTo>
                    <a:pt x="34663" y="2776"/>
                    <a:pt x="31734" y="1854"/>
                    <a:pt x="28236" y="1295"/>
                  </a:cubicBezTo>
                  <a:cubicBezTo>
                    <a:pt x="22063" y="303"/>
                    <a:pt x="15395" y="799"/>
                    <a:pt x="9172" y="204"/>
                  </a:cubicBezTo>
                  <a:cubicBezTo>
                    <a:pt x="8154" y="106"/>
                    <a:pt x="7463" y="1"/>
                    <a:pt x="69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27"/>
            <p:cNvSpPr/>
            <p:nvPr/>
          </p:nvSpPr>
          <p:spPr>
            <a:xfrm>
              <a:off x="290600" y="1538825"/>
              <a:ext cx="1632000" cy="1796675"/>
            </a:xfrm>
            <a:custGeom>
              <a:rect b="b" l="l" r="r" t="t"/>
              <a:pathLst>
                <a:path extrusionOk="0" h="71867" w="65280">
                  <a:moveTo>
                    <a:pt x="63872" y="1"/>
                  </a:moveTo>
                  <a:cubicBezTo>
                    <a:pt x="63587" y="1"/>
                    <a:pt x="63308" y="181"/>
                    <a:pt x="63321" y="540"/>
                  </a:cubicBezTo>
                  <a:cubicBezTo>
                    <a:pt x="63693" y="8671"/>
                    <a:pt x="64089" y="17050"/>
                    <a:pt x="61610" y="24933"/>
                  </a:cubicBezTo>
                  <a:cubicBezTo>
                    <a:pt x="60619" y="28181"/>
                    <a:pt x="59057" y="31254"/>
                    <a:pt x="57024" y="34006"/>
                  </a:cubicBezTo>
                  <a:cubicBezTo>
                    <a:pt x="54868" y="36807"/>
                    <a:pt x="52066" y="39088"/>
                    <a:pt x="48893" y="40625"/>
                  </a:cubicBezTo>
                  <a:cubicBezTo>
                    <a:pt x="45795" y="42187"/>
                    <a:pt x="42498" y="43277"/>
                    <a:pt x="39399" y="44839"/>
                  </a:cubicBezTo>
                  <a:cubicBezTo>
                    <a:pt x="36523" y="46227"/>
                    <a:pt x="33995" y="48260"/>
                    <a:pt x="32012" y="50739"/>
                  </a:cubicBezTo>
                  <a:cubicBezTo>
                    <a:pt x="28367" y="55325"/>
                    <a:pt x="26359" y="61076"/>
                    <a:pt x="22492" y="65489"/>
                  </a:cubicBezTo>
                  <a:cubicBezTo>
                    <a:pt x="20088" y="68241"/>
                    <a:pt x="16989" y="70075"/>
                    <a:pt x="13370" y="70596"/>
                  </a:cubicBezTo>
                  <a:cubicBezTo>
                    <a:pt x="12557" y="70712"/>
                    <a:pt x="11739" y="70766"/>
                    <a:pt x="10922" y="70766"/>
                  </a:cubicBezTo>
                  <a:cubicBezTo>
                    <a:pt x="7551" y="70766"/>
                    <a:pt x="4181" y="69835"/>
                    <a:pt x="1148" y="68439"/>
                  </a:cubicBezTo>
                  <a:cubicBezTo>
                    <a:pt x="1060" y="68395"/>
                    <a:pt x="973" y="68375"/>
                    <a:pt x="889" y="68375"/>
                  </a:cubicBezTo>
                  <a:cubicBezTo>
                    <a:pt x="365" y="68375"/>
                    <a:pt x="1" y="69149"/>
                    <a:pt x="578" y="69406"/>
                  </a:cubicBezTo>
                  <a:cubicBezTo>
                    <a:pt x="3795" y="70908"/>
                    <a:pt x="7411" y="71866"/>
                    <a:pt x="10955" y="71866"/>
                  </a:cubicBezTo>
                  <a:cubicBezTo>
                    <a:pt x="14430" y="71866"/>
                    <a:pt x="17836" y="70945"/>
                    <a:pt x="20732" y="68712"/>
                  </a:cubicBezTo>
                  <a:cubicBezTo>
                    <a:pt x="25566" y="64968"/>
                    <a:pt x="27847" y="58994"/>
                    <a:pt x="31070" y="54011"/>
                  </a:cubicBezTo>
                  <a:cubicBezTo>
                    <a:pt x="32830" y="51260"/>
                    <a:pt x="34937" y="48805"/>
                    <a:pt x="37738" y="47070"/>
                  </a:cubicBezTo>
                  <a:cubicBezTo>
                    <a:pt x="40812" y="45137"/>
                    <a:pt x="44282" y="43971"/>
                    <a:pt x="47579" y="42484"/>
                  </a:cubicBezTo>
                  <a:cubicBezTo>
                    <a:pt x="50852" y="41022"/>
                    <a:pt x="53851" y="39212"/>
                    <a:pt x="56305" y="36584"/>
                  </a:cubicBezTo>
                  <a:cubicBezTo>
                    <a:pt x="58636" y="34031"/>
                    <a:pt x="60470" y="31081"/>
                    <a:pt x="61759" y="27858"/>
                  </a:cubicBezTo>
                  <a:cubicBezTo>
                    <a:pt x="65279" y="19231"/>
                    <a:pt x="64858" y="9687"/>
                    <a:pt x="64461" y="540"/>
                  </a:cubicBezTo>
                  <a:cubicBezTo>
                    <a:pt x="64449" y="181"/>
                    <a:pt x="64157" y="1"/>
                    <a:pt x="638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27"/>
            <p:cNvSpPr/>
            <p:nvPr/>
          </p:nvSpPr>
          <p:spPr>
            <a:xfrm>
              <a:off x="265875" y="1512100"/>
              <a:ext cx="1397050" cy="1576725"/>
            </a:xfrm>
            <a:custGeom>
              <a:rect b="b" l="l" r="r" t="t"/>
              <a:pathLst>
                <a:path extrusionOk="0" h="63069" w="55882">
                  <a:moveTo>
                    <a:pt x="54425" y="1"/>
                  </a:moveTo>
                  <a:cubicBezTo>
                    <a:pt x="54094" y="1"/>
                    <a:pt x="53724" y="282"/>
                    <a:pt x="53799" y="717"/>
                  </a:cubicBezTo>
                  <a:cubicBezTo>
                    <a:pt x="55014" y="8079"/>
                    <a:pt x="54915" y="15615"/>
                    <a:pt x="53452" y="22953"/>
                  </a:cubicBezTo>
                  <a:cubicBezTo>
                    <a:pt x="52807" y="26101"/>
                    <a:pt x="51741" y="29175"/>
                    <a:pt x="49535" y="31555"/>
                  </a:cubicBezTo>
                  <a:cubicBezTo>
                    <a:pt x="47825" y="33414"/>
                    <a:pt x="45643" y="34728"/>
                    <a:pt x="43363" y="35794"/>
                  </a:cubicBezTo>
                  <a:cubicBezTo>
                    <a:pt x="38653" y="37975"/>
                    <a:pt x="33496" y="39190"/>
                    <a:pt x="29059" y="41967"/>
                  </a:cubicBezTo>
                  <a:cubicBezTo>
                    <a:pt x="26555" y="43528"/>
                    <a:pt x="24572" y="45635"/>
                    <a:pt x="22837" y="48015"/>
                  </a:cubicBezTo>
                  <a:cubicBezTo>
                    <a:pt x="20928" y="50618"/>
                    <a:pt x="19341" y="53494"/>
                    <a:pt x="17333" y="56022"/>
                  </a:cubicBezTo>
                  <a:cubicBezTo>
                    <a:pt x="15251" y="58625"/>
                    <a:pt x="12599" y="61079"/>
                    <a:pt x="9227" y="61749"/>
                  </a:cubicBezTo>
                  <a:cubicBezTo>
                    <a:pt x="8617" y="61870"/>
                    <a:pt x="7986" y="61933"/>
                    <a:pt x="7354" y="61933"/>
                  </a:cubicBezTo>
                  <a:cubicBezTo>
                    <a:pt x="5005" y="61933"/>
                    <a:pt x="2637" y="61064"/>
                    <a:pt x="1270" y="59071"/>
                  </a:cubicBezTo>
                  <a:cubicBezTo>
                    <a:pt x="1144" y="58893"/>
                    <a:pt x="969" y="58820"/>
                    <a:pt x="796" y="58820"/>
                  </a:cubicBezTo>
                  <a:cubicBezTo>
                    <a:pt x="392" y="58820"/>
                    <a:pt x="0" y="59225"/>
                    <a:pt x="278" y="59642"/>
                  </a:cubicBezTo>
                  <a:cubicBezTo>
                    <a:pt x="1815" y="61848"/>
                    <a:pt x="4344" y="62963"/>
                    <a:pt x="6971" y="63063"/>
                  </a:cubicBezTo>
                  <a:cubicBezTo>
                    <a:pt x="7089" y="63067"/>
                    <a:pt x="7205" y="63069"/>
                    <a:pt x="7322" y="63069"/>
                  </a:cubicBezTo>
                  <a:cubicBezTo>
                    <a:pt x="10087" y="63069"/>
                    <a:pt x="12639" y="61949"/>
                    <a:pt x="14780" y="60237"/>
                  </a:cubicBezTo>
                  <a:cubicBezTo>
                    <a:pt x="20159" y="55948"/>
                    <a:pt x="22291" y="48932"/>
                    <a:pt x="27497" y="44495"/>
                  </a:cubicBezTo>
                  <a:cubicBezTo>
                    <a:pt x="31736" y="40876"/>
                    <a:pt x="37413" y="39537"/>
                    <a:pt x="42421" y="37430"/>
                  </a:cubicBezTo>
                  <a:cubicBezTo>
                    <a:pt x="44825" y="36414"/>
                    <a:pt x="47155" y="35224"/>
                    <a:pt x="49139" y="33513"/>
                  </a:cubicBezTo>
                  <a:cubicBezTo>
                    <a:pt x="51469" y="31530"/>
                    <a:pt x="52981" y="28902"/>
                    <a:pt x="53873" y="25977"/>
                  </a:cubicBezTo>
                  <a:cubicBezTo>
                    <a:pt x="55088" y="22036"/>
                    <a:pt x="55534" y="17747"/>
                    <a:pt x="55708" y="13632"/>
                  </a:cubicBezTo>
                  <a:cubicBezTo>
                    <a:pt x="55881" y="9219"/>
                    <a:pt x="55609" y="4782"/>
                    <a:pt x="54890" y="394"/>
                  </a:cubicBezTo>
                  <a:cubicBezTo>
                    <a:pt x="54841" y="120"/>
                    <a:pt x="54641" y="1"/>
                    <a:pt x="544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27"/>
            <p:cNvSpPr/>
            <p:nvPr/>
          </p:nvSpPr>
          <p:spPr>
            <a:xfrm>
              <a:off x="239950" y="1529000"/>
              <a:ext cx="1182525" cy="1220250"/>
            </a:xfrm>
            <a:custGeom>
              <a:rect b="b" l="l" r="r" t="t"/>
              <a:pathLst>
                <a:path extrusionOk="0" h="48810" w="47301">
                  <a:moveTo>
                    <a:pt x="46744" y="0"/>
                  </a:moveTo>
                  <a:cubicBezTo>
                    <a:pt x="46464" y="0"/>
                    <a:pt x="46172" y="180"/>
                    <a:pt x="46135" y="536"/>
                  </a:cubicBezTo>
                  <a:cubicBezTo>
                    <a:pt x="45614" y="6436"/>
                    <a:pt x="45193" y="12312"/>
                    <a:pt x="44548" y="18211"/>
                  </a:cubicBezTo>
                  <a:cubicBezTo>
                    <a:pt x="44300" y="20666"/>
                    <a:pt x="43829" y="23219"/>
                    <a:pt x="42342" y="25252"/>
                  </a:cubicBezTo>
                  <a:cubicBezTo>
                    <a:pt x="41078" y="27012"/>
                    <a:pt x="39144" y="28102"/>
                    <a:pt x="37136" y="28871"/>
                  </a:cubicBezTo>
                  <a:cubicBezTo>
                    <a:pt x="33145" y="30383"/>
                    <a:pt x="28757" y="30904"/>
                    <a:pt x="25188" y="33457"/>
                  </a:cubicBezTo>
                  <a:cubicBezTo>
                    <a:pt x="21122" y="36357"/>
                    <a:pt x="18569" y="40795"/>
                    <a:pt x="14900" y="44117"/>
                  </a:cubicBezTo>
                  <a:cubicBezTo>
                    <a:pt x="12892" y="45926"/>
                    <a:pt x="10487" y="47438"/>
                    <a:pt x="7761" y="47662"/>
                  </a:cubicBezTo>
                  <a:cubicBezTo>
                    <a:pt x="7496" y="47684"/>
                    <a:pt x="7228" y="47695"/>
                    <a:pt x="6960" y="47695"/>
                  </a:cubicBezTo>
                  <a:cubicBezTo>
                    <a:pt x="4820" y="47695"/>
                    <a:pt x="2634" y="46973"/>
                    <a:pt x="1290" y="45232"/>
                  </a:cubicBezTo>
                  <a:cubicBezTo>
                    <a:pt x="1160" y="45065"/>
                    <a:pt x="984" y="44996"/>
                    <a:pt x="812" y="44996"/>
                  </a:cubicBezTo>
                  <a:cubicBezTo>
                    <a:pt x="397" y="44996"/>
                    <a:pt x="1" y="45399"/>
                    <a:pt x="299" y="45802"/>
                  </a:cubicBezTo>
                  <a:cubicBezTo>
                    <a:pt x="1921" y="47903"/>
                    <a:pt x="4357" y="48810"/>
                    <a:pt x="6858" y="48810"/>
                  </a:cubicBezTo>
                  <a:cubicBezTo>
                    <a:pt x="8637" y="48810"/>
                    <a:pt x="10448" y="48351"/>
                    <a:pt x="12024" y="47538"/>
                  </a:cubicBezTo>
                  <a:cubicBezTo>
                    <a:pt x="16834" y="45059"/>
                    <a:pt x="19610" y="40200"/>
                    <a:pt x="23353" y="36481"/>
                  </a:cubicBezTo>
                  <a:cubicBezTo>
                    <a:pt x="25163" y="34647"/>
                    <a:pt x="27344" y="33234"/>
                    <a:pt x="29749" y="32342"/>
                  </a:cubicBezTo>
                  <a:cubicBezTo>
                    <a:pt x="31906" y="31573"/>
                    <a:pt x="34137" y="31052"/>
                    <a:pt x="36293" y="30358"/>
                  </a:cubicBezTo>
                  <a:cubicBezTo>
                    <a:pt x="38301" y="29689"/>
                    <a:pt x="40309" y="28821"/>
                    <a:pt x="41896" y="27408"/>
                  </a:cubicBezTo>
                  <a:cubicBezTo>
                    <a:pt x="43730" y="25797"/>
                    <a:pt x="44722" y="23541"/>
                    <a:pt x="45242" y="21211"/>
                  </a:cubicBezTo>
                  <a:cubicBezTo>
                    <a:pt x="45912" y="18038"/>
                    <a:pt x="46011" y="14716"/>
                    <a:pt x="46284" y="11493"/>
                  </a:cubicBezTo>
                  <a:cubicBezTo>
                    <a:pt x="46631" y="7849"/>
                    <a:pt x="46953" y="4205"/>
                    <a:pt x="47275" y="561"/>
                  </a:cubicBezTo>
                  <a:cubicBezTo>
                    <a:pt x="47300" y="186"/>
                    <a:pt x="47029" y="0"/>
                    <a:pt x="467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1" name="Google Shape;511;p27"/>
          <p:cNvSpPr/>
          <p:nvPr/>
        </p:nvSpPr>
        <p:spPr>
          <a:xfrm flipH="1" rot="-347982">
            <a:off x="-647562" y="4048971"/>
            <a:ext cx="5333876" cy="1886353"/>
          </a:xfrm>
          <a:custGeom>
            <a:rect b="b" l="l" r="r" t="t"/>
            <a:pathLst>
              <a:path extrusionOk="0" h="53384" w="137236">
                <a:moveTo>
                  <a:pt x="124371" y="1"/>
                </a:moveTo>
                <a:cubicBezTo>
                  <a:pt x="123294" y="1"/>
                  <a:pt x="122251" y="139"/>
                  <a:pt x="121296" y="421"/>
                </a:cubicBezTo>
                <a:cubicBezTo>
                  <a:pt x="114627" y="2355"/>
                  <a:pt x="112272" y="12320"/>
                  <a:pt x="105678" y="13163"/>
                </a:cubicBezTo>
                <a:cubicBezTo>
                  <a:pt x="105473" y="13189"/>
                  <a:pt x="105267" y="13201"/>
                  <a:pt x="105059" y="13201"/>
                </a:cubicBezTo>
                <a:cubicBezTo>
                  <a:pt x="102309" y="13201"/>
                  <a:pt x="99370" y="11060"/>
                  <a:pt x="96580" y="10783"/>
                </a:cubicBezTo>
                <a:cubicBezTo>
                  <a:pt x="96045" y="10724"/>
                  <a:pt x="95509" y="10694"/>
                  <a:pt x="94974" y="10694"/>
                </a:cubicBezTo>
                <a:cubicBezTo>
                  <a:pt x="91947" y="10694"/>
                  <a:pt x="88974" y="11637"/>
                  <a:pt x="86466" y="13386"/>
                </a:cubicBezTo>
                <a:cubicBezTo>
                  <a:pt x="79475" y="18291"/>
                  <a:pt x="76236" y="26927"/>
                  <a:pt x="67380" y="26927"/>
                </a:cubicBezTo>
                <a:cubicBezTo>
                  <a:pt x="66658" y="26927"/>
                  <a:pt x="65899" y="26869"/>
                  <a:pt x="65098" y="26748"/>
                </a:cubicBezTo>
                <a:cubicBezTo>
                  <a:pt x="55802" y="25360"/>
                  <a:pt x="49307" y="15593"/>
                  <a:pt x="40060" y="15444"/>
                </a:cubicBezTo>
                <a:cubicBezTo>
                  <a:pt x="39973" y="15442"/>
                  <a:pt x="39886" y="15442"/>
                  <a:pt x="39800" y="15442"/>
                </a:cubicBezTo>
                <a:cubicBezTo>
                  <a:pt x="30208" y="15442"/>
                  <a:pt x="26822" y="23613"/>
                  <a:pt x="21195" y="30590"/>
                </a:cubicBezTo>
                <a:cubicBezTo>
                  <a:pt x="16758" y="36069"/>
                  <a:pt x="12990" y="35325"/>
                  <a:pt x="7263" y="37754"/>
                </a:cubicBezTo>
                <a:cubicBezTo>
                  <a:pt x="4859" y="38771"/>
                  <a:pt x="719" y="44225"/>
                  <a:pt x="0" y="44299"/>
                </a:cubicBezTo>
                <a:cubicBezTo>
                  <a:pt x="1215" y="46654"/>
                  <a:pt x="5553" y="48538"/>
                  <a:pt x="10189" y="49901"/>
                </a:cubicBezTo>
                <a:cubicBezTo>
                  <a:pt x="18926" y="52463"/>
                  <a:pt x="28734" y="53384"/>
                  <a:pt x="38352" y="53384"/>
                </a:cubicBezTo>
                <a:cubicBezTo>
                  <a:pt x="44370" y="53384"/>
                  <a:pt x="50314" y="53023"/>
                  <a:pt x="55876" y="52479"/>
                </a:cubicBezTo>
                <a:cubicBezTo>
                  <a:pt x="77468" y="50348"/>
                  <a:pt x="95391" y="46505"/>
                  <a:pt x="113016" y="32375"/>
                </a:cubicBezTo>
                <a:cubicBezTo>
                  <a:pt x="120106" y="26698"/>
                  <a:pt x="126725" y="19757"/>
                  <a:pt x="133120" y="13188"/>
                </a:cubicBezTo>
                <a:cubicBezTo>
                  <a:pt x="135872" y="10412"/>
                  <a:pt x="137235" y="9296"/>
                  <a:pt x="135153" y="5652"/>
                </a:cubicBezTo>
                <a:cubicBezTo>
                  <a:pt x="133090" y="2016"/>
                  <a:pt x="128487" y="1"/>
                  <a:pt x="1243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27"/>
          <p:cNvSpPr/>
          <p:nvPr/>
        </p:nvSpPr>
        <p:spPr>
          <a:xfrm rot="-1800123">
            <a:off x="63482" y="3645093"/>
            <a:ext cx="401856" cy="361551"/>
          </a:xfrm>
          <a:custGeom>
            <a:rect b="b" l="l" r="r" t="t"/>
            <a:pathLst>
              <a:path extrusionOk="0" h="10594" w="11775">
                <a:moveTo>
                  <a:pt x="5328" y="0"/>
                </a:moveTo>
                <a:cubicBezTo>
                  <a:pt x="4110" y="0"/>
                  <a:pt x="2888" y="397"/>
                  <a:pt x="1877" y="1191"/>
                </a:cubicBezTo>
                <a:cubicBezTo>
                  <a:pt x="130" y="2614"/>
                  <a:pt x="1" y="5234"/>
                  <a:pt x="842" y="7175"/>
                </a:cubicBezTo>
                <a:cubicBezTo>
                  <a:pt x="1036" y="7563"/>
                  <a:pt x="1262" y="7919"/>
                  <a:pt x="1521" y="8242"/>
                </a:cubicBezTo>
                <a:cubicBezTo>
                  <a:pt x="2136" y="9148"/>
                  <a:pt x="3009" y="9860"/>
                  <a:pt x="4044" y="10280"/>
                </a:cubicBezTo>
                <a:cubicBezTo>
                  <a:pt x="4601" y="10492"/>
                  <a:pt x="5209" y="10593"/>
                  <a:pt x="5827" y="10593"/>
                </a:cubicBezTo>
                <a:cubicBezTo>
                  <a:pt x="7758" y="10593"/>
                  <a:pt x="9785" y="9602"/>
                  <a:pt x="10643" y="7886"/>
                </a:cubicBezTo>
                <a:cubicBezTo>
                  <a:pt x="11775" y="5655"/>
                  <a:pt x="10837" y="2905"/>
                  <a:pt x="8993" y="1385"/>
                </a:cubicBezTo>
                <a:cubicBezTo>
                  <a:pt x="7953" y="462"/>
                  <a:pt x="6642" y="0"/>
                  <a:pt x="532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C27BA0"/>
              </a:solidFill>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15">
    <p:spTree>
      <p:nvGrpSpPr>
        <p:cNvPr id="513" name="Shape 513"/>
        <p:cNvGrpSpPr/>
        <p:nvPr/>
      </p:nvGrpSpPr>
      <p:grpSpPr>
        <a:xfrm>
          <a:off x="0" y="0"/>
          <a:ext cx="0" cy="0"/>
          <a:chOff x="0" y="0"/>
          <a:chExt cx="0" cy="0"/>
        </a:xfrm>
      </p:grpSpPr>
      <p:sp>
        <p:nvSpPr>
          <p:cNvPr id="514" name="Google Shape;514;p28"/>
          <p:cNvSpPr txBox="1"/>
          <p:nvPr>
            <p:ph type="title"/>
          </p:nvPr>
        </p:nvSpPr>
        <p:spPr>
          <a:xfrm>
            <a:off x="723900" y="445025"/>
            <a:ext cx="8108400" cy="564600"/>
          </a:xfrm>
          <a:prstGeom prst="rect">
            <a:avLst/>
          </a:prstGeom>
        </p:spPr>
        <p:txBody>
          <a:bodyPr anchorCtr="0" anchor="t" bIns="91425" lIns="91425" spcFirstLastPara="1" rIns="91425" wrap="square" tIns="91425">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grpSp>
        <p:nvGrpSpPr>
          <p:cNvPr id="515" name="Google Shape;515;p28"/>
          <p:cNvGrpSpPr/>
          <p:nvPr/>
        </p:nvGrpSpPr>
        <p:grpSpPr>
          <a:xfrm rot="10669231">
            <a:off x="7325587" y="2780532"/>
            <a:ext cx="2281893" cy="2681492"/>
            <a:chOff x="239950" y="1512100"/>
            <a:chExt cx="1886525" cy="1946500"/>
          </a:xfrm>
        </p:grpSpPr>
        <p:sp>
          <p:nvSpPr>
            <p:cNvPr id="516" name="Google Shape;516;p28"/>
            <p:cNvSpPr/>
            <p:nvPr/>
          </p:nvSpPr>
          <p:spPr>
            <a:xfrm>
              <a:off x="343475" y="1573875"/>
              <a:ext cx="1783000" cy="1884725"/>
            </a:xfrm>
            <a:custGeom>
              <a:rect b="b" l="l" r="r" t="t"/>
              <a:pathLst>
                <a:path extrusionOk="0" h="75389" w="71320">
                  <a:moveTo>
                    <a:pt x="6968" y="1"/>
                  </a:moveTo>
                  <a:cubicBezTo>
                    <a:pt x="5836" y="1"/>
                    <a:pt x="5722" y="549"/>
                    <a:pt x="5033" y="2980"/>
                  </a:cubicBezTo>
                  <a:cubicBezTo>
                    <a:pt x="199" y="20036"/>
                    <a:pt x="0" y="36868"/>
                    <a:pt x="1240" y="54295"/>
                  </a:cubicBezTo>
                  <a:cubicBezTo>
                    <a:pt x="1537" y="58435"/>
                    <a:pt x="2851" y="62252"/>
                    <a:pt x="3248" y="66343"/>
                  </a:cubicBezTo>
                  <a:cubicBezTo>
                    <a:pt x="3446" y="68128"/>
                    <a:pt x="2950" y="71449"/>
                    <a:pt x="2925" y="73705"/>
                  </a:cubicBezTo>
                  <a:cubicBezTo>
                    <a:pt x="5787" y="74764"/>
                    <a:pt x="8813" y="75388"/>
                    <a:pt x="11830" y="75388"/>
                  </a:cubicBezTo>
                  <a:cubicBezTo>
                    <a:pt x="15452" y="75388"/>
                    <a:pt x="19061" y="74490"/>
                    <a:pt x="22360" y="72367"/>
                  </a:cubicBezTo>
                  <a:cubicBezTo>
                    <a:pt x="29698" y="67632"/>
                    <a:pt x="31037" y="58360"/>
                    <a:pt x="37581" y="52981"/>
                  </a:cubicBezTo>
                  <a:cubicBezTo>
                    <a:pt x="44869" y="47032"/>
                    <a:pt x="54166" y="45718"/>
                    <a:pt x="61032" y="38851"/>
                  </a:cubicBezTo>
                  <a:cubicBezTo>
                    <a:pt x="69337" y="30547"/>
                    <a:pt x="71320" y="15053"/>
                    <a:pt x="68444" y="3972"/>
                  </a:cubicBezTo>
                  <a:cubicBezTo>
                    <a:pt x="63462" y="3675"/>
                    <a:pt x="58603" y="2733"/>
                    <a:pt x="53620" y="1989"/>
                  </a:cubicBezTo>
                  <a:cubicBezTo>
                    <a:pt x="52310" y="1791"/>
                    <a:pt x="51054" y="1711"/>
                    <a:pt x="49825" y="1711"/>
                  </a:cubicBezTo>
                  <a:cubicBezTo>
                    <a:pt x="46587" y="1711"/>
                    <a:pt x="43530" y="2263"/>
                    <a:pt x="40135" y="2658"/>
                  </a:cubicBezTo>
                  <a:cubicBezTo>
                    <a:pt x="39420" y="2740"/>
                    <a:pt x="38731" y="2776"/>
                    <a:pt x="38060" y="2776"/>
                  </a:cubicBezTo>
                  <a:cubicBezTo>
                    <a:pt x="34663" y="2776"/>
                    <a:pt x="31734" y="1854"/>
                    <a:pt x="28236" y="1295"/>
                  </a:cubicBezTo>
                  <a:cubicBezTo>
                    <a:pt x="22063" y="303"/>
                    <a:pt x="15395" y="799"/>
                    <a:pt x="9172" y="204"/>
                  </a:cubicBezTo>
                  <a:cubicBezTo>
                    <a:pt x="8154" y="106"/>
                    <a:pt x="7463" y="1"/>
                    <a:pt x="69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28"/>
            <p:cNvSpPr/>
            <p:nvPr/>
          </p:nvSpPr>
          <p:spPr>
            <a:xfrm>
              <a:off x="290600" y="1538825"/>
              <a:ext cx="1632000" cy="1796675"/>
            </a:xfrm>
            <a:custGeom>
              <a:rect b="b" l="l" r="r" t="t"/>
              <a:pathLst>
                <a:path extrusionOk="0" h="71867" w="65280">
                  <a:moveTo>
                    <a:pt x="63872" y="1"/>
                  </a:moveTo>
                  <a:cubicBezTo>
                    <a:pt x="63587" y="1"/>
                    <a:pt x="63308" y="181"/>
                    <a:pt x="63321" y="540"/>
                  </a:cubicBezTo>
                  <a:cubicBezTo>
                    <a:pt x="63693" y="8671"/>
                    <a:pt x="64089" y="17050"/>
                    <a:pt x="61610" y="24933"/>
                  </a:cubicBezTo>
                  <a:cubicBezTo>
                    <a:pt x="60619" y="28181"/>
                    <a:pt x="59057" y="31254"/>
                    <a:pt x="57024" y="34006"/>
                  </a:cubicBezTo>
                  <a:cubicBezTo>
                    <a:pt x="54868" y="36807"/>
                    <a:pt x="52066" y="39088"/>
                    <a:pt x="48893" y="40625"/>
                  </a:cubicBezTo>
                  <a:cubicBezTo>
                    <a:pt x="45795" y="42187"/>
                    <a:pt x="42498" y="43277"/>
                    <a:pt x="39399" y="44839"/>
                  </a:cubicBezTo>
                  <a:cubicBezTo>
                    <a:pt x="36523" y="46227"/>
                    <a:pt x="33995" y="48260"/>
                    <a:pt x="32012" y="50739"/>
                  </a:cubicBezTo>
                  <a:cubicBezTo>
                    <a:pt x="28367" y="55325"/>
                    <a:pt x="26359" y="61076"/>
                    <a:pt x="22492" y="65489"/>
                  </a:cubicBezTo>
                  <a:cubicBezTo>
                    <a:pt x="20088" y="68241"/>
                    <a:pt x="16989" y="70075"/>
                    <a:pt x="13370" y="70596"/>
                  </a:cubicBezTo>
                  <a:cubicBezTo>
                    <a:pt x="12557" y="70712"/>
                    <a:pt x="11739" y="70766"/>
                    <a:pt x="10922" y="70766"/>
                  </a:cubicBezTo>
                  <a:cubicBezTo>
                    <a:pt x="7551" y="70766"/>
                    <a:pt x="4181" y="69835"/>
                    <a:pt x="1148" y="68439"/>
                  </a:cubicBezTo>
                  <a:cubicBezTo>
                    <a:pt x="1060" y="68395"/>
                    <a:pt x="973" y="68375"/>
                    <a:pt x="889" y="68375"/>
                  </a:cubicBezTo>
                  <a:cubicBezTo>
                    <a:pt x="365" y="68375"/>
                    <a:pt x="1" y="69149"/>
                    <a:pt x="578" y="69406"/>
                  </a:cubicBezTo>
                  <a:cubicBezTo>
                    <a:pt x="3795" y="70908"/>
                    <a:pt x="7411" y="71866"/>
                    <a:pt x="10955" y="71866"/>
                  </a:cubicBezTo>
                  <a:cubicBezTo>
                    <a:pt x="14430" y="71866"/>
                    <a:pt x="17836" y="70945"/>
                    <a:pt x="20732" y="68712"/>
                  </a:cubicBezTo>
                  <a:cubicBezTo>
                    <a:pt x="25566" y="64968"/>
                    <a:pt x="27847" y="58994"/>
                    <a:pt x="31070" y="54011"/>
                  </a:cubicBezTo>
                  <a:cubicBezTo>
                    <a:pt x="32830" y="51260"/>
                    <a:pt x="34937" y="48805"/>
                    <a:pt x="37738" y="47070"/>
                  </a:cubicBezTo>
                  <a:cubicBezTo>
                    <a:pt x="40812" y="45137"/>
                    <a:pt x="44282" y="43971"/>
                    <a:pt x="47579" y="42484"/>
                  </a:cubicBezTo>
                  <a:cubicBezTo>
                    <a:pt x="50852" y="41022"/>
                    <a:pt x="53851" y="39212"/>
                    <a:pt x="56305" y="36584"/>
                  </a:cubicBezTo>
                  <a:cubicBezTo>
                    <a:pt x="58636" y="34031"/>
                    <a:pt x="60470" y="31081"/>
                    <a:pt x="61759" y="27858"/>
                  </a:cubicBezTo>
                  <a:cubicBezTo>
                    <a:pt x="65279" y="19231"/>
                    <a:pt x="64858" y="9687"/>
                    <a:pt x="64461" y="540"/>
                  </a:cubicBezTo>
                  <a:cubicBezTo>
                    <a:pt x="64449" y="181"/>
                    <a:pt x="64157" y="1"/>
                    <a:pt x="638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28"/>
            <p:cNvSpPr/>
            <p:nvPr/>
          </p:nvSpPr>
          <p:spPr>
            <a:xfrm>
              <a:off x="265875" y="1512100"/>
              <a:ext cx="1397050" cy="1576725"/>
            </a:xfrm>
            <a:custGeom>
              <a:rect b="b" l="l" r="r" t="t"/>
              <a:pathLst>
                <a:path extrusionOk="0" h="63069" w="55882">
                  <a:moveTo>
                    <a:pt x="54425" y="1"/>
                  </a:moveTo>
                  <a:cubicBezTo>
                    <a:pt x="54094" y="1"/>
                    <a:pt x="53724" y="282"/>
                    <a:pt x="53799" y="717"/>
                  </a:cubicBezTo>
                  <a:cubicBezTo>
                    <a:pt x="55014" y="8079"/>
                    <a:pt x="54915" y="15615"/>
                    <a:pt x="53452" y="22953"/>
                  </a:cubicBezTo>
                  <a:cubicBezTo>
                    <a:pt x="52807" y="26101"/>
                    <a:pt x="51741" y="29175"/>
                    <a:pt x="49535" y="31555"/>
                  </a:cubicBezTo>
                  <a:cubicBezTo>
                    <a:pt x="47825" y="33414"/>
                    <a:pt x="45643" y="34728"/>
                    <a:pt x="43363" y="35794"/>
                  </a:cubicBezTo>
                  <a:cubicBezTo>
                    <a:pt x="38653" y="37975"/>
                    <a:pt x="33496" y="39190"/>
                    <a:pt x="29059" y="41967"/>
                  </a:cubicBezTo>
                  <a:cubicBezTo>
                    <a:pt x="26555" y="43528"/>
                    <a:pt x="24572" y="45635"/>
                    <a:pt x="22837" y="48015"/>
                  </a:cubicBezTo>
                  <a:cubicBezTo>
                    <a:pt x="20928" y="50618"/>
                    <a:pt x="19341" y="53494"/>
                    <a:pt x="17333" y="56022"/>
                  </a:cubicBezTo>
                  <a:cubicBezTo>
                    <a:pt x="15251" y="58625"/>
                    <a:pt x="12599" y="61079"/>
                    <a:pt x="9227" y="61749"/>
                  </a:cubicBezTo>
                  <a:cubicBezTo>
                    <a:pt x="8617" y="61870"/>
                    <a:pt x="7986" y="61933"/>
                    <a:pt x="7354" y="61933"/>
                  </a:cubicBezTo>
                  <a:cubicBezTo>
                    <a:pt x="5005" y="61933"/>
                    <a:pt x="2637" y="61064"/>
                    <a:pt x="1270" y="59071"/>
                  </a:cubicBezTo>
                  <a:cubicBezTo>
                    <a:pt x="1144" y="58893"/>
                    <a:pt x="969" y="58820"/>
                    <a:pt x="796" y="58820"/>
                  </a:cubicBezTo>
                  <a:cubicBezTo>
                    <a:pt x="392" y="58820"/>
                    <a:pt x="0" y="59225"/>
                    <a:pt x="278" y="59642"/>
                  </a:cubicBezTo>
                  <a:cubicBezTo>
                    <a:pt x="1815" y="61848"/>
                    <a:pt x="4344" y="62963"/>
                    <a:pt x="6971" y="63063"/>
                  </a:cubicBezTo>
                  <a:cubicBezTo>
                    <a:pt x="7089" y="63067"/>
                    <a:pt x="7205" y="63069"/>
                    <a:pt x="7322" y="63069"/>
                  </a:cubicBezTo>
                  <a:cubicBezTo>
                    <a:pt x="10087" y="63069"/>
                    <a:pt x="12639" y="61949"/>
                    <a:pt x="14780" y="60237"/>
                  </a:cubicBezTo>
                  <a:cubicBezTo>
                    <a:pt x="20159" y="55948"/>
                    <a:pt x="22291" y="48932"/>
                    <a:pt x="27497" y="44495"/>
                  </a:cubicBezTo>
                  <a:cubicBezTo>
                    <a:pt x="31736" y="40876"/>
                    <a:pt x="37413" y="39537"/>
                    <a:pt x="42421" y="37430"/>
                  </a:cubicBezTo>
                  <a:cubicBezTo>
                    <a:pt x="44825" y="36414"/>
                    <a:pt x="47155" y="35224"/>
                    <a:pt x="49139" y="33513"/>
                  </a:cubicBezTo>
                  <a:cubicBezTo>
                    <a:pt x="51469" y="31530"/>
                    <a:pt x="52981" y="28902"/>
                    <a:pt x="53873" y="25977"/>
                  </a:cubicBezTo>
                  <a:cubicBezTo>
                    <a:pt x="55088" y="22036"/>
                    <a:pt x="55534" y="17747"/>
                    <a:pt x="55708" y="13632"/>
                  </a:cubicBezTo>
                  <a:cubicBezTo>
                    <a:pt x="55881" y="9219"/>
                    <a:pt x="55609" y="4782"/>
                    <a:pt x="54890" y="394"/>
                  </a:cubicBezTo>
                  <a:cubicBezTo>
                    <a:pt x="54841" y="120"/>
                    <a:pt x="54641" y="1"/>
                    <a:pt x="544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28"/>
            <p:cNvSpPr/>
            <p:nvPr/>
          </p:nvSpPr>
          <p:spPr>
            <a:xfrm>
              <a:off x="239950" y="1529000"/>
              <a:ext cx="1182525" cy="1220250"/>
            </a:xfrm>
            <a:custGeom>
              <a:rect b="b" l="l" r="r" t="t"/>
              <a:pathLst>
                <a:path extrusionOk="0" h="48810" w="47301">
                  <a:moveTo>
                    <a:pt x="46744" y="0"/>
                  </a:moveTo>
                  <a:cubicBezTo>
                    <a:pt x="46464" y="0"/>
                    <a:pt x="46172" y="180"/>
                    <a:pt x="46135" y="536"/>
                  </a:cubicBezTo>
                  <a:cubicBezTo>
                    <a:pt x="45614" y="6436"/>
                    <a:pt x="45193" y="12312"/>
                    <a:pt x="44548" y="18211"/>
                  </a:cubicBezTo>
                  <a:cubicBezTo>
                    <a:pt x="44300" y="20666"/>
                    <a:pt x="43829" y="23219"/>
                    <a:pt x="42342" y="25252"/>
                  </a:cubicBezTo>
                  <a:cubicBezTo>
                    <a:pt x="41078" y="27012"/>
                    <a:pt x="39144" y="28102"/>
                    <a:pt x="37136" y="28871"/>
                  </a:cubicBezTo>
                  <a:cubicBezTo>
                    <a:pt x="33145" y="30383"/>
                    <a:pt x="28757" y="30904"/>
                    <a:pt x="25188" y="33457"/>
                  </a:cubicBezTo>
                  <a:cubicBezTo>
                    <a:pt x="21122" y="36357"/>
                    <a:pt x="18569" y="40795"/>
                    <a:pt x="14900" y="44117"/>
                  </a:cubicBezTo>
                  <a:cubicBezTo>
                    <a:pt x="12892" y="45926"/>
                    <a:pt x="10487" y="47438"/>
                    <a:pt x="7761" y="47662"/>
                  </a:cubicBezTo>
                  <a:cubicBezTo>
                    <a:pt x="7496" y="47684"/>
                    <a:pt x="7228" y="47695"/>
                    <a:pt x="6960" y="47695"/>
                  </a:cubicBezTo>
                  <a:cubicBezTo>
                    <a:pt x="4820" y="47695"/>
                    <a:pt x="2634" y="46973"/>
                    <a:pt x="1290" y="45232"/>
                  </a:cubicBezTo>
                  <a:cubicBezTo>
                    <a:pt x="1160" y="45065"/>
                    <a:pt x="984" y="44996"/>
                    <a:pt x="812" y="44996"/>
                  </a:cubicBezTo>
                  <a:cubicBezTo>
                    <a:pt x="397" y="44996"/>
                    <a:pt x="1" y="45399"/>
                    <a:pt x="299" y="45802"/>
                  </a:cubicBezTo>
                  <a:cubicBezTo>
                    <a:pt x="1921" y="47903"/>
                    <a:pt x="4357" y="48810"/>
                    <a:pt x="6858" y="48810"/>
                  </a:cubicBezTo>
                  <a:cubicBezTo>
                    <a:pt x="8637" y="48810"/>
                    <a:pt x="10448" y="48351"/>
                    <a:pt x="12024" y="47538"/>
                  </a:cubicBezTo>
                  <a:cubicBezTo>
                    <a:pt x="16834" y="45059"/>
                    <a:pt x="19610" y="40200"/>
                    <a:pt x="23353" y="36481"/>
                  </a:cubicBezTo>
                  <a:cubicBezTo>
                    <a:pt x="25163" y="34647"/>
                    <a:pt x="27344" y="33234"/>
                    <a:pt x="29749" y="32342"/>
                  </a:cubicBezTo>
                  <a:cubicBezTo>
                    <a:pt x="31906" y="31573"/>
                    <a:pt x="34137" y="31052"/>
                    <a:pt x="36293" y="30358"/>
                  </a:cubicBezTo>
                  <a:cubicBezTo>
                    <a:pt x="38301" y="29689"/>
                    <a:pt x="40309" y="28821"/>
                    <a:pt x="41896" y="27408"/>
                  </a:cubicBezTo>
                  <a:cubicBezTo>
                    <a:pt x="43730" y="25797"/>
                    <a:pt x="44722" y="23541"/>
                    <a:pt x="45242" y="21211"/>
                  </a:cubicBezTo>
                  <a:cubicBezTo>
                    <a:pt x="45912" y="18038"/>
                    <a:pt x="46011" y="14716"/>
                    <a:pt x="46284" y="11493"/>
                  </a:cubicBezTo>
                  <a:cubicBezTo>
                    <a:pt x="46631" y="7849"/>
                    <a:pt x="46953" y="4205"/>
                    <a:pt x="47275" y="561"/>
                  </a:cubicBezTo>
                  <a:cubicBezTo>
                    <a:pt x="47300" y="186"/>
                    <a:pt x="47029" y="0"/>
                    <a:pt x="467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0" name="Google Shape;520;p28"/>
          <p:cNvSpPr/>
          <p:nvPr/>
        </p:nvSpPr>
        <p:spPr>
          <a:xfrm rot="1360877">
            <a:off x="-1042603" y="3887338"/>
            <a:ext cx="5293987" cy="1969389"/>
          </a:xfrm>
          <a:custGeom>
            <a:rect b="b" l="l" r="r" t="t"/>
            <a:pathLst>
              <a:path extrusionOk="0" h="53384" w="137236">
                <a:moveTo>
                  <a:pt x="124371" y="1"/>
                </a:moveTo>
                <a:cubicBezTo>
                  <a:pt x="123294" y="1"/>
                  <a:pt x="122251" y="139"/>
                  <a:pt x="121296" y="421"/>
                </a:cubicBezTo>
                <a:cubicBezTo>
                  <a:pt x="114627" y="2355"/>
                  <a:pt x="112272" y="12320"/>
                  <a:pt x="105678" y="13163"/>
                </a:cubicBezTo>
                <a:cubicBezTo>
                  <a:pt x="105473" y="13189"/>
                  <a:pt x="105267" y="13201"/>
                  <a:pt x="105059" y="13201"/>
                </a:cubicBezTo>
                <a:cubicBezTo>
                  <a:pt x="102309" y="13201"/>
                  <a:pt x="99370" y="11060"/>
                  <a:pt x="96580" y="10783"/>
                </a:cubicBezTo>
                <a:cubicBezTo>
                  <a:pt x="96045" y="10724"/>
                  <a:pt x="95509" y="10694"/>
                  <a:pt x="94974" y="10694"/>
                </a:cubicBezTo>
                <a:cubicBezTo>
                  <a:pt x="91947" y="10694"/>
                  <a:pt x="88974" y="11637"/>
                  <a:pt x="86466" y="13386"/>
                </a:cubicBezTo>
                <a:cubicBezTo>
                  <a:pt x="79475" y="18291"/>
                  <a:pt x="76236" y="26927"/>
                  <a:pt x="67380" y="26927"/>
                </a:cubicBezTo>
                <a:cubicBezTo>
                  <a:pt x="66658" y="26927"/>
                  <a:pt x="65899" y="26869"/>
                  <a:pt x="65098" y="26748"/>
                </a:cubicBezTo>
                <a:cubicBezTo>
                  <a:pt x="55802" y="25360"/>
                  <a:pt x="49307" y="15593"/>
                  <a:pt x="40060" y="15444"/>
                </a:cubicBezTo>
                <a:cubicBezTo>
                  <a:pt x="39973" y="15442"/>
                  <a:pt x="39886" y="15442"/>
                  <a:pt x="39800" y="15442"/>
                </a:cubicBezTo>
                <a:cubicBezTo>
                  <a:pt x="30208" y="15442"/>
                  <a:pt x="26822" y="23613"/>
                  <a:pt x="21195" y="30590"/>
                </a:cubicBezTo>
                <a:cubicBezTo>
                  <a:pt x="16758" y="36069"/>
                  <a:pt x="12990" y="35325"/>
                  <a:pt x="7263" y="37754"/>
                </a:cubicBezTo>
                <a:cubicBezTo>
                  <a:pt x="4859" y="38771"/>
                  <a:pt x="719" y="44225"/>
                  <a:pt x="0" y="44299"/>
                </a:cubicBezTo>
                <a:cubicBezTo>
                  <a:pt x="1215" y="46654"/>
                  <a:pt x="5553" y="48538"/>
                  <a:pt x="10189" y="49901"/>
                </a:cubicBezTo>
                <a:cubicBezTo>
                  <a:pt x="18926" y="52463"/>
                  <a:pt x="28734" y="53384"/>
                  <a:pt x="38352" y="53384"/>
                </a:cubicBezTo>
                <a:cubicBezTo>
                  <a:pt x="44370" y="53384"/>
                  <a:pt x="50314" y="53023"/>
                  <a:pt x="55876" y="52479"/>
                </a:cubicBezTo>
                <a:cubicBezTo>
                  <a:pt x="77468" y="50348"/>
                  <a:pt x="95391" y="46505"/>
                  <a:pt x="113016" y="32375"/>
                </a:cubicBezTo>
                <a:cubicBezTo>
                  <a:pt x="120106" y="26698"/>
                  <a:pt x="126725" y="19757"/>
                  <a:pt x="133120" y="13188"/>
                </a:cubicBezTo>
                <a:cubicBezTo>
                  <a:pt x="135872" y="10412"/>
                  <a:pt x="137235" y="9296"/>
                  <a:pt x="135153" y="5652"/>
                </a:cubicBezTo>
                <a:cubicBezTo>
                  <a:pt x="133090" y="2016"/>
                  <a:pt x="128487" y="1"/>
                  <a:pt x="1243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28"/>
          <p:cNvSpPr/>
          <p:nvPr/>
        </p:nvSpPr>
        <p:spPr>
          <a:xfrm rot="-1800123">
            <a:off x="117007" y="3114868"/>
            <a:ext cx="401856" cy="361551"/>
          </a:xfrm>
          <a:custGeom>
            <a:rect b="b" l="l" r="r" t="t"/>
            <a:pathLst>
              <a:path extrusionOk="0" h="10594" w="11775">
                <a:moveTo>
                  <a:pt x="5328" y="0"/>
                </a:moveTo>
                <a:cubicBezTo>
                  <a:pt x="4110" y="0"/>
                  <a:pt x="2888" y="397"/>
                  <a:pt x="1877" y="1191"/>
                </a:cubicBezTo>
                <a:cubicBezTo>
                  <a:pt x="130" y="2614"/>
                  <a:pt x="1" y="5234"/>
                  <a:pt x="842" y="7175"/>
                </a:cubicBezTo>
                <a:cubicBezTo>
                  <a:pt x="1036" y="7563"/>
                  <a:pt x="1262" y="7919"/>
                  <a:pt x="1521" y="8242"/>
                </a:cubicBezTo>
                <a:cubicBezTo>
                  <a:pt x="2136" y="9148"/>
                  <a:pt x="3009" y="9860"/>
                  <a:pt x="4044" y="10280"/>
                </a:cubicBezTo>
                <a:cubicBezTo>
                  <a:pt x="4601" y="10492"/>
                  <a:pt x="5209" y="10593"/>
                  <a:pt x="5827" y="10593"/>
                </a:cubicBezTo>
                <a:cubicBezTo>
                  <a:pt x="7758" y="10593"/>
                  <a:pt x="9785" y="9602"/>
                  <a:pt x="10643" y="7886"/>
                </a:cubicBezTo>
                <a:cubicBezTo>
                  <a:pt x="11775" y="5655"/>
                  <a:pt x="10837" y="2905"/>
                  <a:pt x="8993" y="1385"/>
                </a:cubicBezTo>
                <a:cubicBezTo>
                  <a:pt x="7953" y="462"/>
                  <a:pt x="6642" y="0"/>
                  <a:pt x="53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C27BA0"/>
              </a:solidFill>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16">
    <p:spTree>
      <p:nvGrpSpPr>
        <p:cNvPr id="522" name="Shape 522"/>
        <p:cNvGrpSpPr/>
        <p:nvPr/>
      </p:nvGrpSpPr>
      <p:grpSpPr>
        <a:xfrm>
          <a:off x="0" y="0"/>
          <a:ext cx="0" cy="0"/>
          <a:chOff x="0" y="0"/>
          <a:chExt cx="0" cy="0"/>
        </a:xfrm>
      </p:grpSpPr>
      <p:sp>
        <p:nvSpPr>
          <p:cNvPr id="523" name="Google Shape;523;p29"/>
          <p:cNvSpPr txBox="1"/>
          <p:nvPr>
            <p:ph type="title"/>
          </p:nvPr>
        </p:nvSpPr>
        <p:spPr>
          <a:xfrm>
            <a:off x="723900" y="445025"/>
            <a:ext cx="8108400" cy="564600"/>
          </a:xfrm>
          <a:prstGeom prst="rect">
            <a:avLst/>
          </a:prstGeom>
        </p:spPr>
        <p:txBody>
          <a:bodyPr anchorCtr="0" anchor="t" bIns="91425" lIns="91425" spcFirstLastPara="1" rIns="91425" wrap="square" tIns="91425">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524" name="Google Shape;524;p29"/>
          <p:cNvSpPr/>
          <p:nvPr/>
        </p:nvSpPr>
        <p:spPr>
          <a:xfrm rot="-9387959">
            <a:off x="4975923" y="-501821"/>
            <a:ext cx="5925338" cy="2089794"/>
          </a:xfrm>
          <a:custGeom>
            <a:rect b="b" l="l" r="r" t="t"/>
            <a:pathLst>
              <a:path extrusionOk="0" h="53384" w="137236">
                <a:moveTo>
                  <a:pt x="124371" y="1"/>
                </a:moveTo>
                <a:cubicBezTo>
                  <a:pt x="123294" y="1"/>
                  <a:pt x="122251" y="139"/>
                  <a:pt x="121296" y="421"/>
                </a:cubicBezTo>
                <a:cubicBezTo>
                  <a:pt x="114627" y="2355"/>
                  <a:pt x="112272" y="12320"/>
                  <a:pt x="105678" y="13163"/>
                </a:cubicBezTo>
                <a:cubicBezTo>
                  <a:pt x="105473" y="13189"/>
                  <a:pt x="105267" y="13201"/>
                  <a:pt x="105059" y="13201"/>
                </a:cubicBezTo>
                <a:cubicBezTo>
                  <a:pt x="102309" y="13201"/>
                  <a:pt x="99370" y="11060"/>
                  <a:pt x="96580" y="10783"/>
                </a:cubicBezTo>
                <a:cubicBezTo>
                  <a:pt x="96045" y="10724"/>
                  <a:pt x="95509" y="10694"/>
                  <a:pt x="94974" y="10694"/>
                </a:cubicBezTo>
                <a:cubicBezTo>
                  <a:pt x="91947" y="10694"/>
                  <a:pt x="88974" y="11637"/>
                  <a:pt x="86466" y="13386"/>
                </a:cubicBezTo>
                <a:cubicBezTo>
                  <a:pt x="79475" y="18291"/>
                  <a:pt x="76236" y="26927"/>
                  <a:pt x="67380" y="26927"/>
                </a:cubicBezTo>
                <a:cubicBezTo>
                  <a:pt x="66658" y="26927"/>
                  <a:pt x="65899" y="26869"/>
                  <a:pt x="65098" y="26748"/>
                </a:cubicBezTo>
                <a:cubicBezTo>
                  <a:pt x="55802" y="25360"/>
                  <a:pt x="49307" y="15593"/>
                  <a:pt x="40060" y="15444"/>
                </a:cubicBezTo>
                <a:cubicBezTo>
                  <a:pt x="39973" y="15442"/>
                  <a:pt x="39886" y="15442"/>
                  <a:pt x="39800" y="15442"/>
                </a:cubicBezTo>
                <a:cubicBezTo>
                  <a:pt x="30208" y="15442"/>
                  <a:pt x="26822" y="23613"/>
                  <a:pt x="21195" y="30590"/>
                </a:cubicBezTo>
                <a:cubicBezTo>
                  <a:pt x="16758" y="36069"/>
                  <a:pt x="12990" y="35325"/>
                  <a:pt x="7263" y="37754"/>
                </a:cubicBezTo>
                <a:cubicBezTo>
                  <a:pt x="4859" y="38771"/>
                  <a:pt x="719" y="44225"/>
                  <a:pt x="0" y="44299"/>
                </a:cubicBezTo>
                <a:cubicBezTo>
                  <a:pt x="1215" y="46654"/>
                  <a:pt x="5553" y="48538"/>
                  <a:pt x="10189" y="49901"/>
                </a:cubicBezTo>
                <a:cubicBezTo>
                  <a:pt x="18926" y="52463"/>
                  <a:pt x="28734" y="53384"/>
                  <a:pt x="38352" y="53384"/>
                </a:cubicBezTo>
                <a:cubicBezTo>
                  <a:pt x="44370" y="53384"/>
                  <a:pt x="50314" y="53023"/>
                  <a:pt x="55876" y="52479"/>
                </a:cubicBezTo>
                <a:cubicBezTo>
                  <a:pt x="77468" y="50348"/>
                  <a:pt x="95391" y="46505"/>
                  <a:pt x="113016" y="32375"/>
                </a:cubicBezTo>
                <a:cubicBezTo>
                  <a:pt x="120106" y="26698"/>
                  <a:pt x="126725" y="19757"/>
                  <a:pt x="133120" y="13188"/>
                </a:cubicBezTo>
                <a:cubicBezTo>
                  <a:pt x="135872" y="10412"/>
                  <a:pt x="137235" y="9296"/>
                  <a:pt x="135153" y="5652"/>
                </a:cubicBezTo>
                <a:cubicBezTo>
                  <a:pt x="133090" y="2016"/>
                  <a:pt x="128487" y="1"/>
                  <a:pt x="1243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5" name="Google Shape;525;p29"/>
          <p:cNvGrpSpPr/>
          <p:nvPr/>
        </p:nvGrpSpPr>
        <p:grpSpPr>
          <a:xfrm flipH="1" rot="-706009">
            <a:off x="-427950" y="2638260"/>
            <a:ext cx="2637971" cy="3310498"/>
            <a:chOff x="3722300" y="2255100"/>
            <a:chExt cx="2373000" cy="2977975"/>
          </a:xfrm>
        </p:grpSpPr>
        <p:sp>
          <p:nvSpPr>
            <p:cNvPr id="526" name="Google Shape;526;p29"/>
            <p:cNvSpPr/>
            <p:nvPr/>
          </p:nvSpPr>
          <p:spPr>
            <a:xfrm>
              <a:off x="3722300" y="2255100"/>
              <a:ext cx="2373000" cy="2682475"/>
            </a:xfrm>
            <a:custGeom>
              <a:rect b="b" l="l" r="r" t="t"/>
              <a:pathLst>
                <a:path extrusionOk="0" h="107299" w="94920">
                  <a:moveTo>
                    <a:pt x="74766" y="1"/>
                  </a:moveTo>
                  <a:lnTo>
                    <a:pt x="74766" y="1"/>
                  </a:lnTo>
                  <a:cubicBezTo>
                    <a:pt x="74939" y="819"/>
                    <a:pt x="69015" y="2256"/>
                    <a:pt x="67230" y="3570"/>
                  </a:cubicBezTo>
                  <a:cubicBezTo>
                    <a:pt x="61429" y="7710"/>
                    <a:pt x="57240" y="13709"/>
                    <a:pt x="55306" y="20551"/>
                  </a:cubicBezTo>
                  <a:cubicBezTo>
                    <a:pt x="52951" y="29153"/>
                    <a:pt x="52158" y="36367"/>
                    <a:pt x="46283" y="43581"/>
                  </a:cubicBezTo>
                  <a:cubicBezTo>
                    <a:pt x="42267" y="48539"/>
                    <a:pt x="38623" y="51042"/>
                    <a:pt x="32599" y="52852"/>
                  </a:cubicBezTo>
                  <a:cubicBezTo>
                    <a:pt x="21146" y="56273"/>
                    <a:pt x="14106" y="61454"/>
                    <a:pt x="8677" y="72312"/>
                  </a:cubicBezTo>
                  <a:cubicBezTo>
                    <a:pt x="5578" y="78534"/>
                    <a:pt x="4884" y="84855"/>
                    <a:pt x="3570" y="91573"/>
                  </a:cubicBezTo>
                  <a:cubicBezTo>
                    <a:pt x="2653" y="96259"/>
                    <a:pt x="0" y="102431"/>
                    <a:pt x="794" y="107116"/>
                  </a:cubicBezTo>
                  <a:cubicBezTo>
                    <a:pt x="3912" y="107243"/>
                    <a:pt x="7033" y="107298"/>
                    <a:pt x="10155" y="107298"/>
                  </a:cubicBezTo>
                  <a:cubicBezTo>
                    <a:pt x="29590" y="107298"/>
                    <a:pt x="49076" y="105176"/>
                    <a:pt x="68469" y="105133"/>
                  </a:cubicBezTo>
                  <a:cubicBezTo>
                    <a:pt x="72956" y="105133"/>
                    <a:pt x="77393" y="105133"/>
                    <a:pt x="81856" y="105530"/>
                  </a:cubicBezTo>
                  <a:cubicBezTo>
                    <a:pt x="83283" y="105658"/>
                    <a:pt x="85475" y="106132"/>
                    <a:pt x="87495" y="106132"/>
                  </a:cubicBezTo>
                  <a:cubicBezTo>
                    <a:pt x="88982" y="106132"/>
                    <a:pt x="90375" y="105875"/>
                    <a:pt x="91300" y="105034"/>
                  </a:cubicBezTo>
                  <a:cubicBezTo>
                    <a:pt x="94920" y="101712"/>
                    <a:pt x="90805" y="91871"/>
                    <a:pt x="90160" y="88301"/>
                  </a:cubicBezTo>
                  <a:cubicBezTo>
                    <a:pt x="87260" y="71940"/>
                    <a:pt x="87185" y="55207"/>
                    <a:pt x="84235" y="38871"/>
                  </a:cubicBezTo>
                  <a:cubicBezTo>
                    <a:pt x="82872" y="31260"/>
                    <a:pt x="80988" y="23799"/>
                    <a:pt x="79699" y="16139"/>
                  </a:cubicBezTo>
                  <a:cubicBezTo>
                    <a:pt x="79352" y="14056"/>
                    <a:pt x="77046" y="2033"/>
                    <a:pt x="747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29"/>
            <p:cNvSpPr/>
            <p:nvPr/>
          </p:nvSpPr>
          <p:spPr>
            <a:xfrm>
              <a:off x="3829025" y="2744200"/>
              <a:ext cx="1757625" cy="2469425"/>
            </a:xfrm>
            <a:custGeom>
              <a:rect b="b" l="l" r="r" t="t"/>
              <a:pathLst>
                <a:path extrusionOk="0" h="98777" w="70305">
                  <a:moveTo>
                    <a:pt x="69206" y="0"/>
                  </a:moveTo>
                  <a:cubicBezTo>
                    <a:pt x="68932" y="0"/>
                    <a:pt x="68665" y="123"/>
                    <a:pt x="68514" y="417"/>
                  </a:cubicBezTo>
                  <a:cubicBezTo>
                    <a:pt x="65117" y="7358"/>
                    <a:pt x="62167" y="14497"/>
                    <a:pt x="57854" y="20992"/>
                  </a:cubicBezTo>
                  <a:cubicBezTo>
                    <a:pt x="55747" y="24190"/>
                    <a:pt x="53293" y="27140"/>
                    <a:pt x="50566" y="29817"/>
                  </a:cubicBezTo>
                  <a:cubicBezTo>
                    <a:pt x="47616" y="32594"/>
                    <a:pt x="44319" y="34949"/>
                    <a:pt x="40749" y="36858"/>
                  </a:cubicBezTo>
                  <a:cubicBezTo>
                    <a:pt x="37080" y="38841"/>
                    <a:pt x="33312" y="40527"/>
                    <a:pt x="29668" y="42559"/>
                  </a:cubicBezTo>
                  <a:cubicBezTo>
                    <a:pt x="26173" y="44493"/>
                    <a:pt x="22950" y="46848"/>
                    <a:pt x="20099" y="49624"/>
                  </a:cubicBezTo>
                  <a:cubicBezTo>
                    <a:pt x="14596" y="54979"/>
                    <a:pt x="10481" y="61697"/>
                    <a:pt x="7581" y="68787"/>
                  </a:cubicBezTo>
                  <a:cubicBezTo>
                    <a:pt x="5697" y="73422"/>
                    <a:pt x="4185" y="78207"/>
                    <a:pt x="3044" y="83090"/>
                  </a:cubicBezTo>
                  <a:cubicBezTo>
                    <a:pt x="1854" y="88147"/>
                    <a:pt x="1061" y="93254"/>
                    <a:pt x="45" y="98361"/>
                  </a:cubicBezTo>
                  <a:cubicBezTo>
                    <a:pt x="0" y="98613"/>
                    <a:pt x="213" y="98777"/>
                    <a:pt x="408" y="98777"/>
                  </a:cubicBezTo>
                  <a:cubicBezTo>
                    <a:pt x="538" y="98777"/>
                    <a:pt x="659" y="98703"/>
                    <a:pt x="689" y="98534"/>
                  </a:cubicBezTo>
                  <a:cubicBezTo>
                    <a:pt x="1631" y="94072"/>
                    <a:pt x="2697" y="89684"/>
                    <a:pt x="3862" y="85272"/>
                  </a:cubicBezTo>
                  <a:cubicBezTo>
                    <a:pt x="4978" y="80859"/>
                    <a:pt x="6316" y="76546"/>
                    <a:pt x="7903" y="72282"/>
                  </a:cubicBezTo>
                  <a:cubicBezTo>
                    <a:pt x="10729" y="64919"/>
                    <a:pt x="14571" y="57830"/>
                    <a:pt x="20025" y="52078"/>
                  </a:cubicBezTo>
                  <a:cubicBezTo>
                    <a:pt x="22802" y="49178"/>
                    <a:pt x="25975" y="46674"/>
                    <a:pt x="29470" y="44642"/>
                  </a:cubicBezTo>
                  <a:cubicBezTo>
                    <a:pt x="33114" y="42510"/>
                    <a:pt x="36956" y="40799"/>
                    <a:pt x="40700" y="38841"/>
                  </a:cubicBezTo>
                  <a:cubicBezTo>
                    <a:pt x="44195" y="36982"/>
                    <a:pt x="47542" y="34874"/>
                    <a:pt x="50541" y="32247"/>
                  </a:cubicBezTo>
                  <a:cubicBezTo>
                    <a:pt x="53318" y="29718"/>
                    <a:pt x="55846" y="26917"/>
                    <a:pt x="58028" y="23843"/>
                  </a:cubicBezTo>
                  <a:cubicBezTo>
                    <a:pt x="60482" y="20348"/>
                    <a:pt x="62688" y="16654"/>
                    <a:pt x="64622" y="12837"/>
                  </a:cubicBezTo>
                  <a:cubicBezTo>
                    <a:pt x="66580" y="8994"/>
                    <a:pt x="68464" y="5053"/>
                    <a:pt x="70075" y="1061"/>
                  </a:cubicBezTo>
                  <a:cubicBezTo>
                    <a:pt x="70305" y="471"/>
                    <a:pt x="69743" y="0"/>
                    <a:pt x="692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29"/>
            <p:cNvSpPr/>
            <p:nvPr/>
          </p:nvSpPr>
          <p:spPr>
            <a:xfrm>
              <a:off x="4130475" y="2949575"/>
              <a:ext cx="1715525" cy="2283500"/>
            </a:xfrm>
            <a:custGeom>
              <a:rect b="b" l="l" r="r" t="t"/>
              <a:pathLst>
                <a:path extrusionOk="0" h="91340" w="68621">
                  <a:moveTo>
                    <a:pt x="67696" y="1"/>
                  </a:moveTo>
                  <a:cubicBezTo>
                    <a:pt x="67366" y="1"/>
                    <a:pt x="67041" y="172"/>
                    <a:pt x="66917" y="556"/>
                  </a:cubicBezTo>
                  <a:cubicBezTo>
                    <a:pt x="66347" y="2341"/>
                    <a:pt x="65950" y="4175"/>
                    <a:pt x="65355" y="5960"/>
                  </a:cubicBezTo>
                  <a:cubicBezTo>
                    <a:pt x="63620" y="11340"/>
                    <a:pt x="60893" y="16372"/>
                    <a:pt x="57348" y="20784"/>
                  </a:cubicBezTo>
                  <a:cubicBezTo>
                    <a:pt x="52440" y="26957"/>
                    <a:pt x="45945" y="31221"/>
                    <a:pt x="39351" y="35385"/>
                  </a:cubicBezTo>
                  <a:cubicBezTo>
                    <a:pt x="32881" y="39451"/>
                    <a:pt x="26683" y="43690"/>
                    <a:pt x="21577" y="49416"/>
                  </a:cubicBezTo>
                  <a:cubicBezTo>
                    <a:pt x="16718" y="54895"/>
                    <a:pt x="12826" y="61092"/>
                    <a:pt x="9578" y="67612"/>
                  </a:cubicBezTo>
                  <a:cubicBezTo>
                    <a:pt x="7719" y="71330"/>
                    <a:pt x="6034" y="75148"/>
                    <a:pt x="4497" y="79015"/>
                  </a:cubicBezTo>
                  <a:cubicBezTo>
                    <a:pt x="2960" y="82882"/>
                    <a:pt x="1621" y="86898"/>
                    <a:pt x="109" y="90815"/>
                  </a:cubicBezTo>
                  <a:cubicBezTo>
                    <a:pt x="0" y="91126"/>
                    <a:pt x="261" y="91339"/>
                    <a:pt x="514" y="91339"/>
                  </a:cubicBezTo>
                  <a:cubicBezTo>
                    <a:pt x="665" y="91339"/>
                    <a:pt x="813" y="91263"/>
                    <a:pt x="877" y="91088"/>
                  </a:cubicBezTo>
                  <a:cubicBezTo>
                    <a:pt x="3579" y="84097"/>
                    <a:pt x="6604" y="77181"/>
                    <a:pt x="9950" y="70463"/>
                  </a:cubicBezTo>
                  <a:cubicBezTo>
                    <a:pt x="13223" y="63918"/>
                    <a:pt x="17040" y="57547"/>
                    <a:pt x="21800" y="51970"/>
                  </a:cubicBezTo>
                  <a:cubicBezTo>
                    <a:pt x="26857" y="46020"/>
                    <a:pt x="33079" y="41632"/>
                    <a:pt x="39648" y="37493"/>
                  </a:cubicBezTo>
                  <a:cubicBezTo>
                    <a:pt x="46143" y="33402"/>
                    <a:pt x="52638" y="29287"/>
                    <a:pt x="57720" y="23412"/>
                  </a:cubicBezTo>
                  <a:cubicBezTo>
                    <a:pt x="60447" y="20264"/>
                    <a:pt x="62777" y="16768"/>
                    <a:pt x="64611" y="13025"/>
                  </a:cubicBezTo>
                  <a:cubicBezTo>
                    <a:pt x="66446" y="9307"/>
                    <a:pt x="68231" y="5043"/>
                    <a:pt x="68578" y="878"/>
                  </a:cubicBezTo>
                  <a:cubicBezTo>
                    <a:pt x="68621" y="331"/>
                    <a:pt x="68153" y="1"/>
                    <a:pt x="676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
  <p:cSld name="CUSTOM_17">
    <p:spTree>
      <p:nvGrpSpPr>
        <p:cNvPr id="529" name="Shape 529"/>
        <p:cNvGrpSpPr/>
        <p:nvPr/>
      </p:nvGrpSpPr>
      <p:grpSpPr>
        <a:xfrm>
          <a:off x="0" y="0"/>
          <a:ext cx="0" cy="0"/>
          <a:chOff x="0" y="0"/>
          <a:chExt cx="0" cy="0"/>
        </a:xfrm>
      </p:grpSpPr>
      <p:sp>
        <p:nvSpPr>
          <p:cNvPr id="530" name="Google Shape;530;p30"/>
          <p:cNvSpPr txBox="1"/>
          <p:nvPr>
            <p:ph type="title"/>
          </p:nvPr>
        </p:nvSpPr>
        <p:spPr>
          <a:xfrm>
            <a:off x="723900" y="445025"/>
            <a:ext cx="8108400" cy="564600"/>
          </a:xfrm>
          <a:prstGeom prst="rect">
            <a:avLst/>
          </a:prstGeom>
        </p:spPr>
        <p:txBody>
          <a:bodyPr anchorCtr="0" anchor="t" bIns="91425" lIns="91425" spcFirstLastPara="1" rIns="91425" wrap="square" tIns="91425">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531" name="Google Shape;531;p30"/>
          <p:cNvSpPr/>
          <p:nvPr/>
        </p:nvSpPr>
        <p:spPr>
          <a:xfrm flipH="1">
            <a:off x="-31500" y="4057189"/>
            <a:ext cx="9201150" cy="1371627"/>
          </a:xfrm>
          <a:custGeom>
            <a:rect b="b" l="l" r="r" t="t"/>
            <a:pathLst>
              <a:path extrusionOk="0" h="93451" w="285750">
                <a:moveTo>
                  <a:pt x="133726" y="1"/>
                </a:moveTo>
                <a:cubicBezTo>
                  <a:pt x="132445" y="1"/>
                  <a:pt x="131155" y="109"/>
                  <a:pt x="129860" y="343"/>
                </a:cubicBezTo>
                <a:cubicBezTo>
                  <a:pt x="121392" y="1886"/>
                  <a:pt x="114425" y="7393"/>
                  <a:pt x="107876" y="12607"/>
                </a:cubicBezTo>
                <a:cubicBezTo>
                  <a:pt x="100117" y="18781"/>
                  <a:pt x="92274" y="26623"/>
                  <a:pt x="82054" y="28125"/>
                </a:cubicBezTo>
                <a:cubicBezTo>
                  <a:pt x="80861" y="28299"/>
                  <a:pt x="79677" y="28380"/>
                  <a:pt x="78503" y="28380"/>
                </a:cubicBezTo>
                <a:cubicBezTo>
                  <a:pt x="70683" y="28380"/>
                  <a:pt x="63268" y="24814"/>
                  <a:pt x="56232" y="21659"/>
                </a:cubicBezTo>
                <a:cubicBezTo>
                  <a:pt x="47430" y="17696"/>
                  <a:pt x="38420" y="13775"/>
                  <a:pt x="28784" y="12357"/>
                </a:cubicBezTo>
                <a:cubicBezTo>
                  <a:pt x="26320" y="11990"/>
                  <a:pt x="23818" y="11796"/>
                  <a:pt x="21317" y="11796"/>
                </a:cubicBezTo>
                <a:cubicBezTo>
                  <a:pt x="15561" y="11796"/>
                  <a:pt x="9811" y="12825"/>
                  <a:pt x="4547" y="15152"/>
                </a:cubicBezTo>
                <a:cubicBezTo>
                  <a:pt x="2962" y="15819"/>
                  <a:pt x="1460" y="16612"/>
                  <a:pt x="0" y="17488"/>
                </a:cubicBezTo>
                <a:lnTo>
                  <a:pt x="0" y="93451"/>
                </a:lnTo>
                <a:lnTo>
                  <a:pt x="285750" y="93451"/>
                </a:lnTo>
                <a:lnTo>
                  <a:pt x="285750" y="24329"/>
                </a:lnTo>
                <a:lnTo>
                  <a:pt x="282413" y="21993"/>
                </a:lnTo>
                <a:cubicBezTo>
                  <a:pt x="273945" y="16111"/>
                  <a:pt x="265602" y="8602"/>
                  <a:pt x="255673" y="5265"/>
                </a:cubicBezTo>
                <a:cubicBezTo>
                  <a:pt x="252717" y="4235"/>
                  <a:pt x="249638" y="3645"/>
                  <a:pt x="246538" y="3645"/>
                </a:cubicBezTo>
                <a:cubicBezTo>
                  <a:pt x="244870" y="3645"/>
                  <a:pt x="243196" y="3816"/>
                  <a:pt x="241532" y="4181"/>
                </a:cubicBezTo>
                <a:cubicBezTo>
                  <a:pt x="237193" y="5182"/>
                  <a:pt x="233105" y="6892"/>
                  <a:pt x="229351" y="9228"/>
                </a:cubicBezTo>
                <a:cubicBezTo>
                  <a:pt x="221508" y="13984"/>
                  <a:pt x="214500" y="20324"/>
                  <a:pt x="206032" y="23953"/>
                </a:cubicBezTo>
                <a:cubicBezTo>
                  <a:pt x="201902" y="25789"/>
                  <a:pt x="197480" y="26707"/>
                  <a:pt x="193064" y="26707"/>
                </a:cubicBezTo>
                <a:cubicBezTo>
                  <a:pt x="188647" y="26707"/>
                  <a:pt x="184236" y="25789"/>
                  <a:pt x="180127" y="23953"/>
                </a:cubicBezTo>
                <a:cubicBezTo>
                  <a:pt x="171575" y="20241"/>
                  <a:pt x="164275" y="14234"/>
                  <a:pt x="156599" y="9061"/>
                </a:cubicBezTo>
                <a:cubicBezTo>
                  <a:pt x="149983" y="4578"/>
                  <a:pt x="142051" y="1"/>
                  <a:pt x="1337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30"/>
          <p:cNvSpPr/>
          <p:nvPr/>
        </p:nvSpPr>
        <p:spPr>
          <a:xfrm flipH="1">
            <a:off x="5248108" y="3505201"/>
            <a:ext cx="3924467" cy="1923530"/>
          </a:xfrm>
          <a:custGeom>
            <a:rect b="b" l="l" r="r" t="t"/>
            <a:pathLst>
              <a:path extrusionOk="0" h="85824" w="193538">
                <a:moveTo>
                  <a:pt x="167374" y="64047"/>
                </a:moveTo>
                <a:cubicBezTo>
                  <a:pt x="134330" y="60455"/>
                  <a:pt x="101665" y="24235"/>
                  <a:pt x="56258" y="10700"/>
                </a:cubicBezTo>
                <a:cubicBezTo>
                  <a:pt x="20416" y="0"/>
                  <a:pt x="4915" y="9679"/>
                  <a:pt x="0" y="14216"/>
                </a:cubicBezTo>
                <a:lnTo>
                  <a:pt x="0" y="85824"/>
                </a:lnTo>
                <a:lnTo>
                  <a:pt x="193537" y="85824"/>
                </a:lnTo>
                <a:cubicBezTo>
                  <a:pt x="190815" y="76069"/>
                  <a:pt x="183972" y="65861"/>
                  <a:pt x="167374" y="6404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3" name="Google Shape;533;p30"/>
          <p:cNvGrpSpPr/>
          <p:nvPr/>
        </p:nvGrpSpPr>
        <p:grpSpPr>
          <a:xfrm rot="5562027">
            <a:off x="193047" y="3137403"/>
            <a:ext cx="2192572" cy="2787802"/>
            <a:chOff x="5413186" y="2497462"/>
            <a:chExt cx="2447901" cy="2466965"/>
          </a:xfrm>
        </p:grpSpPr>
        <p:sp>
          <p:nvSpPr>
            <p:cNvPr id="534" name="Google Shape;534;p30"/>
            <p:cNvSpPr/>
            <p:nvPr/>
          </p:nvSpPr>
          <p:spPr>
            <a:xfrm>
              <a:off x="5413186" y="2497462"/>
              <a:ext cx="2447901" cy="2466965"/>
            </a:xfrm>
            <a:custGeom>
              <a:rect b="b" l="l" r="r" t="t"/>
              <a:pathLst>
                <a:path extrusionOk="0" h="74295" w="53547">
                  <a:moveTo>
                    <a:pt x="47027" y="0"/>
                  </a:moveTo>
                  <a:lnTo>
                    <a:pt x="47027" y="0"/>
                  </a:lnTo>
                  <a:cubicBezTo>
                    <a:pt x="48340" y="11205"/>
                    <a:pt x="45366" y="20402"/>
                    <a:pt x="35574" y="26822"/>
                  </a:cubicBezTo>
                  <a:cubicBezTo>
                    <a:pt x="27468" y="32152"/>
                    <a:pt x="17502" y="33417"/>
                    <a:pt x="10412" y="40432"/>
                  </a:cubicBezTo>
                  <a:cubicBezTo>
                    <a:pt x="1" y="50744"/>
                    <a:pt x="447" y="60586"/>
                    <a:pt x="372" y="74071"/>
                  </a:cubicBezTo>
                  <a:cubicBezTo>
                    <a:pt x="3785" y="74227"/>
                    <a:pt x="7223" y="74294"/>
                    <a:pt x="10677" y="74294"/>
                  </a:cubicBezTo>
                  <a:cubicBezTo>
                    <a:pt x="24287" y="74294"/>
                    <a:pt x="38138" y="73251"/>
                    <a:pt x="51563" y="72460"/>
                  </a:cubicBezTo>
                  <a:cubicBezTo>
                    <a:pt x="50571" y="58355"/>
                    <a:pt x="51910" y="44026"/>
                    <a:pt x="51861" y="29921"/>
                  </a:cubicBezTo>
                  <a:cubicBezTo>
                    <a:pt x="51836" y="19212"/>
                    <a:pt x="53546" y="8230"/>
                    <a:pt x="4702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30"/>
            <p:cNvSpPr/>
            <p:nvPr/>
          </p:nvSpPr>
          <p:spPr>
            <a:xfrm>
              <a:off x="6883600" y="4018325"/>
              <a:ext cx="132025" cy="54975"/>
            </a:xfrm>
            <a:custGeom>
              <a:rect b="b" l="l" r="r" t="t"/>
              <a:pathLst>
                <a:path extrusionOk="0" h="2199" w="5281">
                  <a:moveTo>
                    <a:pt x="1850" y="1"/>
                  </a:moveTo>
                  <a:cubicBezTo>
                    <a:pt x="1587" y="1"/>
                    <a:pt x="1324" y="26"/>
                    <a:pt x="1066" y="72"/>
                  </a:cubicBezTo>
                  <a:cubicBezTo>
                    <a:pt x="0" y="295"/>
                    <a:pt x="174" y="1733"/>
                    <a:pt x="1066" y="2031"/>
                  </a:cubicBezTo>
                  <a:cubicBezTo>
                    <a:pt x="1457" y="2142"/>
                    <a:pt x="1875" y="2198"/>
                    <a:pt x="2300" y="2198"/>
                  </a:cubicBezTo>
                  <a:cubicBezTo>
                    <a:pt x="2442" y="2198"/>
                    <a:pt x="2584" y="2192"/>
                    <a:pt x="2727" y="2179"/>
                  </a:cubicBezTo>
                  <a:cubicBezTo>
                    <a:pt x="3272" y="2179"/>
                    <a:pt x="3818" y="2155"/>
                    <a:pt x="4363" y="2080"/>
                  </a:cubicBezTo>
                  <a:cubicBezTo>
                    <a:pt x="5280" y="1907"/>
                    <a:pt x="5132" y="593"/>
                    <a:pt x="4363" y="345"/>
                  </a:cubicBezTo>
                  <a:cubicBezTo>
                    <a:pt x="3818" y="221"/>
                    <a:pt x="3272" y="122"/>
                    <a:pt x="2727" y="97"/>
                  </a:cubicBezTo>
                  <a:cubicBezTo>
                    <a:pt x="2439" y="32"/>
                    <a:pt x="2144" y="1"/>
                    <a:pt x="185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30"/>
            <p:cNvSpPr/>
            <p:nvPr/>
          </p:nvSpPr>
          <p:spPr>
            <a:xfrm>
              <a:off x="6883600" y="3796925"/>
              <a:ext cx="132025" cy="54500"/>
            </a:xfrm>
            <a:custGeom>
              <a:rect b="b" l="l" r="r" t="t"/>
              <a:pathLst>
                <a:path extrusionOk="0" h="2180" w="5281">
                  <a:moveTo>
                    <a:pt x="1836" y="1"/>
                  </a:moveTo>
                  <a:cubicBezTo>
                    <a:pt x="1578" y="1"/>
                    <a:pt x="1319" y="19"/>
                    <a:pt x="1066" y="54"/>
                  </a:cubicBezTo>
                  <a:cubicBezTo>
                    <a:pt x="0" y="277"/>
                    <a:pt x="174" y="1715"/>
                    <a:pt x="1066" y="2037"/>
                  </a:cubicBezTo>
                  <a:cubicBezTo>
                    <a:pt x="1452" y="2129"/>
                    <a:pt x="1866" y="2180"/>
                    <a:pt x="2286" y="2180"/>
                  </a:cubicBezTo>
                  <a:cubicBezTo>
                    <a:pt x="2432" y="2180"/>
                    <a:pt x="2580" y="2174"/>
                    <a:pt x="2727" y="2161"/>
                  </a:cubicBezTo>
                  <a:cubicBezTo>
                    <a:pt x="2856" y="2167"/>
                    <a:pt x="2985" y="2170"/>
                    <a:pt x="3113" y="2170"/>
                  </a:cubicBezTo>
                  <a:cubicBezTo>
                    <a:pt x="3530" y="2170"/>
                    <a:pt x="3947" y="2137"/>
                    <a:pt x="4363" y="2062"/>
                  </a:cubicBezTo>
                  <a:cubicBezTo>
                    <a:pt x="5280" y="1888"/>
                    <a:pt x="5132" y="599"/>
                    <a:pt x="4363" y="351"/>
                  </a:cubicBezTo>
                  <a:cubicBezTo>
                    <a:pt x="3818" y="202"/>
                    <a:pt x="3272" y="128"/>
                    <a:pt x="2727" y="78"/>
                  </a:cubicBezTo>
                  <a:cubicBezTo>
                    <a:pt x="2435" y="25"/>
                    <a:pt x="2135" y="1"/>
                    <a:pt x="18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30"/>
            <p:cNvSpPr/>
            <p:nvPr/>
          </p:nvSpPr>
          <p:spPr>
            <a:xfrm>
              <a:off x="6385325" y="4018325"/>
              <a:ext cx="131400" cy="54975"/>
            </a:xfrm>
            <a:custGeom>
              <a:rect b="b" l="l" r="r" t="t"/>
              <a:pathLst>
                <a:path extrusionOk="0" h="2199" w="5256">
                  <a:moveTo>
                    <a:pt x="1825" y="1"/>
                  </a:moveTo>
                  <a:cubicBezTo>
                    <a:pt x="1562" y="1"/>
                    <a:pt x="1299" y="26"/>
                    <a:pt x="1041" y="72"/>
                  </a:cubicBezTo>
                  <a:cubicBezTo>
                    <a:pt x="0" y="295"/>
                    <a:pt x="149" y="1733"/>
                    <a:pt x="1041" y="2031"/>
                  </a:cubicBezTo>
                  <a:cubicBezTo>
                    <a:pt x="1450" y="2142"/>
                    <a:pt x="1873" y="2198"/>
                    <a:pt x="2289" y="2198"/>
                  </a:cubicBezTo>
                  <a:cubicBezTo>
                    <a:pt x="2428" y="2198"/>
                    <a:pt x="2566" y="2192"/>
                    <a:pt x="2702" y="2179"/>
                  </a:cubicBezTo>
                  <a:cubicBezTo>
                    <a:pt x="3248" y="2179"/>
                    <a:pt x="3818" y="2155"/>
                    <a:pt x="4338" y="2080"/>
                  </a:cubicBezTo>
                  <a:cubicBezTo>
                    <a:pt x="5256" y="1907"/>
                    <a:pt x="5132" y="593"/>
                    <a:pt x="4338" y="345"/>
                  </a:cubicBezTo>
                  <a:cubicBezTo>
                    <a:pt x="3818" y="221"/>
                    <a:pt x="3273" y="122"/>
                    <a:pt x="2702" y="97"/>
                  </a:cubicBezTo>
                  <a:cubicBezTo>
                    <a:pt x="2414" y="32"/>
                    <a:pt x="2120" y="1"/>
                    <a:pt x="18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30"/>
            <p:cNvSpPr/>
            <p:nvPr/>
          </p:nvSpPr>
          <p:spPr>
            <a:xfrm>
              <a:off x="6638175" y="4103700"/>
              <a:ext cx="132650" cy="55100"/>
            </a:xfrm>
            <a:custGeom>
              <a:rect b="b" l="l" r="r" t="t"/>
              <a:pathLst>
                <a:path extrusionOk="0" h="2204" w="5306">
                  <a:moveTo>
                    <a:pt x="1837" y="0"/>
                  </a:moveTo>
                  <a:cubicBezTo>
                    <a:pt x="1578" y="0"/>
                    <a:pt x="1320" y="19"/>
                    <a:pt x="1066" y="53"/>
                  </a:cubicBezTo>
                  <a:cubicBezTo>
                    <a:pt x="0" y="301"/>
                    <a:pt x="174" y="1739"/>
                    <a:pt x="1066" y="2037"/>
                  </a:cubicBezTo>
                  <a:cubicBezTo>
                    <a:pt x="1475" y="2148"/>
                    <a:pt x="1884" y="2204"/>
                    <a:pt x="2304" y="2204"/>
                  </a:cubicBezTo>
                  <a:cubicBezTo>
                    <a:pt x="2444" y="2204"/>
                    <a:pt x="2585" y="2198"/>
                    <a:pt x="2727" y="2185"/>
                  </a:cubicBezTo>
                  <a:cubicBezTo>
                    <a:pt x="3273" y="2185"/>
                    <a:pt x="3818" y="2161"/>
                    <a:pt x="4363" y="2086"/>
                  </a:cubicBezTo>
                  <a:cubicBezTo>
                    <a:pt x="5305" y="1913"/>
                    <a:pt x="5157" y="599"/>
                    <a:pt x="4363" y="351"/>
                  </a:cubicBezTo>
                  <a:cubicBezTo>
                    <a:pt x="3818" y="227"/>
                    <a:pt x="3273" y="128"/>
                    <a:pt x="2727" y="78"/>
                  </a:cubicBezTo>
                  <a:cubicBezTo>
                    <a:pt x="2435" y="25"/>
                    <a:pt x="2136" y="0"/>
                    <a:pt x="18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30"/>
            <p:cNvSpPr/>
            <p:nvPr/>
          </p:nvSpPr>
          <p:spPr>
            <a:xfrm>
              <a:off x="6638175" y="3877500"/>
              <a:ext cx="132650" cy="54500"/>
            </a:xfrm>
            <a:custGeom>
              <a:rect b="b" l="l" r="r" t="t"/>
              <a:pathLst>
                <a:path extrusionOk="0" h="2180" w="5306">
                  <a:moveTo>
                    <a:pt x="1837" y="0"/>
                  </a:moveTo>
                  <a:cubicBezTo>
                    <a:pt x="1578" y="0"/>
                    <a:pt x="1320" y="19"/>
                    <a:pt x="1066" y="53"/>
                  </a:cubicBezTo>
                  <a:cubicBezTo>
                    <a:pt x="0" y="276"/>
                    <a:pt x="174" y="1714"/>
                    <a:pt x="1066" y="2036"/>
                  </a:cubicBezTo>
                  <a:cubicBezTo>
                    <a:pt x="1471" y="2128"/>
                    <a:pt x="1875" y="2179"/>
                    <a:pt x="2290" y="2179"/>
                  </a:cubicBezTo>
                  <a:cubicBezTo>
                    <a:pt x="2434" y="2179"/>
                    <a:pt x="2580" y="2173"/>
                    <a:pt x="2727" y="2160"/>
                  </a:cubicBezTo>
                  <a:cubicBezTo>
                    <a:pt x="2856" y="2166"/>
                    <a:pt x="2985" y="2169"/>
                    <a:pt x="3114" y="2169"/>
                  </a:cubicBezTo>
                  <a:cubicBezTo>
                    <a:pt x="3530" y="2169"/>
                    <a:pt x="3947" y="2137"/>
                    <a:pt x="4363" y="2061"/>
                  </a:cubicBezTo>
                  <a:cubicBezTo>
                    <a:pt x="5305" y="1888"/>
                    <a:pt x="5157" y="574"/>
                    <a:pt x="4363" y="351"/>
                  </a:cubicBezTo>
                  <a:cubicBezTo>
                    <a:pt x="3818" y="202"/>
                    <a:pt x="3273" y="128"/>
                    <a:pt x="2727" y="78"/>
                  </a:cubicBezTo>
                  <a:cubicBezTo>
                    <a:pt x="2435" y="25"/>
                    <a:pt x="2136" y="0"/>
                    <a:pt x="18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30"/>
            <p:cNvSpPr/>
            <p:nvPr/>
          </p:nvSpPr>
          <p:spPr>
            <a:xfrm>
              <a:off x="6638175" y="4337500"/>
              <a:ext cx="132650" cy="54950"/>
            </a:xfrm>
            <a:custGeom>
              <a:rect b="b" l="l" r="r" t="t"/>
              <a:pathLst>
                <a:path extrusionOk="0" h="2198" w="5306">
                  <a:moveTo>
                    <a:pt x="1850" y="0"/>
                  </a:moveTo>
                  <a:cubicBezTo>
                    <a:pt x="1587" y="0"/>
                    <a:pt x="1324" y="25"/>
                    <a:pt x="1066" y="72"/>
                  </a:cubicBezTo>
                  <a:cubicBezTo>
                    <a:pt x="0" y="295"/>
                    <a:pt x="174" y="1733"/>
                    <a:pt x="1066" y="2030"/>
                  </a:cubicBezTo>
                  <a:cubicBezTo>
                    <a:pt x="1475" y="2142"/>
                    <a:pt x="1884" y="2198"/>
                    <a:pt x="2304" y="2198"/>
                  </a:cubicBezTo>
                  <a:cubicBezTo>
                    <a:pt x="2444" y="2198"/>
                    <a:pt x="2585" y="2191"/>
                    <a:pt x="2727" y="2179"/>
                  </a:cubicBezTo>
                  <a:cubicBezTo>
                    <a:pt x="3273" y="2179"/>
                    <a:pt x="3818" y="2154"/>
                    <a:pt x="4363" y="2080"/>
                  </a:cubicBezTo>
                  <a:cubicBezTo>
                    <a:pt x="5305" y="1906"/>
                    <a:pt x="5157" y="593"/>
                    <a:pt x="4363" y="345"/>
                  </a:cubicBezTo>
                  <a:cubicBezTo>
                    <a:pt x="3818" y="221"/>
                    <a:pt x="3273" y="122"/>
                    <a:pt x="2727" y="97"/>
                  </a:cubicBezTo>
                  <a:cubicBezTo>
                    <a:pt x="2439" y="31"/>
                    <a:pt x="2145" y="0"/>
                    <a:pt x="1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30"/>
            <p:cNvSpPr/>
            <p:nvPr/>
          </p:nvSpPr>
          <p:spPr>
            <a:xfrm>
              <a:off x="6883600" y="4216850"/>
              <a:ext cx="132025" cy="54750"/>
            </a:xfrm>
            <a:custGeom>
              <a:rect b="b" l="l" r="r" t="t"/>
              <a:pathLst>
                <a:path extrusionOk="0" h="2190" w="5281">
                  <a:moveTo>
                    <a:pt x="1794" y="1"/>
                  </a:moveTo>
                  <a:cubicBezTo>
                    <a:pt x="1549" y="1"/>
                    <a:pt x="1305" y="21"/>
                    <a:pt x="1066" y="64"/>
                  </a:cubicBezTo>
                  <a:cubicBezTo>
                    <a:pt x="0" y="287"/>
                    <a:pt x="174" y="1725"/>
                    <a:pt x="1066" y="2022"/>
                  </a:cubicBezTo>
                  <a:cubicBezTo>
                    <a:pt x="1457" y="2134"/>
                    <a:pt x="1875" y="2190"/>
                    <a:pt x="2300" y="2190"/>
                  </a:cubicBezTo>
                  <a:cubicBezTo>
                    <a:pt x="2442" y="2190"/>
                    <a:pt x="2584" y="2184"/>
                    <a:pt x="2727" y="2171"/>
                  </a:cubicBezTo>
                  <a:cubicBezTo>
                    <a:pt x="2824" y="2175"/>
                    <a:pt x="2920" y="2178"/>
                    <a:pt x="3017" y="2178"/>
                  </a:cubicBezTo>
                  <a:cubicBezTo>
                    <a:pt x="3466" y="2178"/>
                    <a:pt x="3914" y="2133"/>
                    <a:pt x="4363" y="2072"/>
                  </a:cubicBezTo>
                  <a:cubicBezTo>
                    <a:pt x="5280" y="1898"/>
                    <a:pt x="5132" y="585"/>
                    <a:pt x="4363" y="337"/>
                  </a:cubicBezTo>
                  <a:cubicBezTo>
                    <a:pt x="3818" y="213"/>
                    <a:pt x="3272" y="114"/>
                    <a:pt x="2727" y="89"/>
                  </a:cubicBezTo>
                  <a:cubicBezTo>
                    <a:pt x="2421" y="33"/>
                    <a:pt x="2107" y="1"/>
                    <a:pt x="17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30"/>
            <p:cNvSpPr/>
            <p:nvPr/>
          </p:nvSpPr>
          <p:spPr>
            <a:xfrm>
              <a:off x="6444200" y="4216850"/>
              <a:ext cx="132025" cy="54750"/>
            </a:xfrm>
            <a:custGeom>
              <a:rect b="b" l="l" r="r" t="t"/>
              <a:pathLst>
                <a:path extrusionOk="0" h="2190" w="5281">
                  <a:moveTo>
                    <a:pt x="1769" y="1"/>
                  </a:moveTo>
                  <a:cubicBezTo>
                    <a:pt x="1524" y="1"/>
                    <a:pt x="1281" y="21"/>
                    <a:pt x="1041" y="64"/>
                  </a:cubicBezTo>
                  <a:cubicBezTo>
                    <a:pt x="0" y="287"/>
                    <a:pt x="149" y="1725"/>
                    <a:pt x="1041" y="2022"/>
                  </a:cubicBezTo>
                  <a:cubicBezTo>
                    <a:pt x="1450" y="2134"/>
                    <a:pt x="1873" y="2190"/>
                    <a:pt x="2289" y="2190"/>
                  </a:cubicBezTo>
                  <a:cubicBezTo>
                    <a:pt x="2428" y="2190"/>
                    <a:pt x="2566" y="2184"/>
                    <a:pt x="2702" y="2171"/>
                  </a:cubicBezTo>
                  <a:cubicBezTo>
                    <a:pt x="2799" y="2175"/>
                    <a:pt x="2896" y="2178"/>
                    <a:pt x="2992" y="2178"/>
                  </a:cubicBezTo>
                  <a:cubicBezTo>
                    <a:pt x="3441" y="2178"/>
                    <a:pt x="3890" y="2133"/>
                    <a:pt x="4338" y="2072"/>
                  </a:cubicBezTo>
                  <a:cubicBezTo>
                    <a:pt x="5281" y="1898"/>
                    <a:pt x="5132" y="585"/>
                    <a:pt x="4338" y="337"/>
                  </a:cubicBezTo>
                  <a:cubicBezTo>
                    <a:pt x="3793" y="213"/>
                    <a:pt x="3248" y="114"/>
                    <a:pt x="2702" y="89"/>
                  </a:cubicBezTo>
                  <a:cubicBezTo>
                    <a:pt x="2396" y="33"/>
                    <a:pt x="2082" y="1"/>
                    <a:pt x="17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30"/>
            <p:cNvSpPr/>
            <p:nvPr/>
          </p:nvSpPr>
          <p:spPr>
            <a:xfrm>
              <a:off x="6222325" y="4211900"/>
              <a:ext cx="132025" cy="54750"/>
            </a:xfrm>
            <a:custGeom>
              <a:rect b="b" l="l" r="r" t="t"/>
              <a:pathLst>
                <a:path extrusionOk="0" h="2190" w="5281">
                  <a:moveTo>
                    <a:pt x="1782" y="1"/>
                  </a:moveTo>
                  <a:cubicBezTo>
                    <a:pt x="1537" y="1"/>
                    <a:pt x="1292" y="20"/>
                    <a:pt x="1042" y="64"/>
                  </a:cubicBezTo>
                  <a:cubicBezTo>
                    <a:pt x="1" y="287"/>
                    <a:pt x="174" y="1725"/>
                    <a:pt x="1042" y="2022"/>
                  </a:cubicBezTo>
                  <a:cubicBezTo>
                    <a:pt x="1451" y="2134"/>
                    <a:pt x="1874" y="2189"/>
                    <a:pt x="2300" y="2189"/>
                  </a:cubicBezTo>
                  <a:cubicBezTo>
                    <a:pt x="2442" y="2189"/>
                    <a:pt x="2585" y="2183"/>
                    <a:pt x="2727" y="2171"/>
                  </a:cubicBezTo>
                  <a:cubicBezTo>
                    <a:pt x="3273" y="2171"/>
                    <a:pt x="3818" y="2146"/>
                    <a:pt x="4364" y="2072"/>
                  </a:cubicBezTo>
                  <a:cubicBezTo>
                    <a:pt x="5281" y="1898"/>
                    <a:pt x="5132" y="584"/>
                    <a:pt x="4364" y="336"/>
                  </a:cubicBezTo>
                  <a:cubicBezTo>
                    <a:pt x="3818" y="212"/>
                    <a:pt x="3273" y="113"/>
                    <a:pt x="2727" y="88"/>
                  </a:cubicBezTo>
                  <a:cubicBezTo>
                    <a:pt x="2407" y="33"/>
                    <a:pt x="2095" y="1"/>
                    <a:pt x="17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30"/>
            <p:cNvSpPr/>
            <p:nvPr/>
          </p:nvSpPr>
          <p:spPr>
            <a:xfrm>
              <a:off x="6191950" y="4393125"/>
              <a:ext cx="132050" cy="54500"/>
            </a:xfrm>
            <a:custGeom>
              <a:rect b="b" l="l" r="r" t="t"/>
              <a:pathLst>
                <a:path extrusionOk="0" h="2180" w="5282">
                  <a:moveTo>
                    <a:pt x="1837" y="0"/>
                  </a:moveTo>
                  <a:cubicBezTo>
                    <a:pt x="1578" y="0"/>
                    <a:pt x="1320" y="19"/>
                    <a:pt x="1067" y="53"/>
                  </a:cubicBezTo>
                  <a:cubicBezTo>
                    <a:pt x="1" y="301"/>
                    <a:pt x="174" y="1714"/>
                    <a:pt x="1067" y="2036"/>
                  </a:cubicBezTo>
                  <a:cubicBezTo>
                    <a:pt x="1471" y="2128"/>
                    <a:pt x="1876" y="2179"/>
                    <a:pt x="2290" y="2179"/>
                  </a:cubicBezTo>
                  <a:cubicBezTo>
                    <a:pt x="2435" y="2179"/>
                    <a:pt x="2580" y="2173"/>
                    <a:pt x="2728" y="2160"/>
                  </a:cubicBezTo>
                  <a:cubicBezTo>
                    <a:pt x="2864" y="2167"/>
                    <a:pt x="3000" y="2170"/>
                    <a:pt x="3137" y="2170"/>
                  </a:cubicBezTo>
                  <a:cubicBezTo>
                    <a:pt x="3546" y="2170"/>
                    <a:pt x="3955" y="2142"/>
                    <a:pt x="4364" y="2086"/>
                  </a:cubicBezTo>
                  <a:cubicBezTo>
                    <a:pt x="5281" y="1912"/>
                    <a:pt x="5157" y="599"/>
                    <a:pt x="4364" y="351"/>
                  </a:cubicBezTo>
                  <a:cubicBezTo>
                    <a:pt x="3819" y="202"/>
                    <a:pt x="3273" y="128"/>
                    <a:pt x="2728" y="78"/>
                  </a:cubicBezTo>
                  <a:cubicBezTo>
                    <a:pt x="2436" y="25"/>
                    <a:pt x="2136" y="0"/>
                    <a:pt x="18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30"/>
            <p:cNvSpPr/>
            <p:nvPr/>
          </p:nvSpPr>
          <p:spPr>
            <a:xfrm>
              <a:off x="6444200" y="4423475"/>
              <a:ext cx="132025" cy="54525"/>
            </a:xfrm>
            <a:custGeom>
              <a:rect b="b" l="l" r="r" t="t"/>
              <a:pathLst>
                <a:path extrusionOk="0" h="2181" w="5281">
                  <a:moveTo>
                    <a:pt x="1812" y="1"/>
                  </a:moveTo>
                  <a:cubicBezTo>
                    <a:pt x="1553" y="1"/>
                    <a:pt x="1295" y="19"/>
                    <a:pt x="1041" y="54"/>
                  </a:cubicBezTo>
                  <a:cubicBezTo>
                    <a:pt x="0" y="277"/>
                    <a:pt x="149" y="1715"/>
                    <a:pt x="1041" y="2037"/>
                  </a:cubicBezTo>
                  <a:cubicBezTo>
                    <a:pt x="1446" y="2129"/>
                    <a:pt x="1864" y="2180"/>
                    <a:pt x="2276" y="2180"/>
                  </a:cubicBezTo>
                  <a:cubicBezTo>
                    <a:pt x="2419" y="2180"/>
                    <a:pt x="2561" y="2174"/>
                    <a:pt x="2702" y="2161"/>
                  </a:cubicBezTo>
                  <a:cubicBezTo>
                    <a:pt x="2831" y="2167"/>
                    <a:pt x="2960" y="2170"/>
                    <a:pt x="3089" y="2170"/>
                  </a:cubicBezTo>
                  <a:cubicBezTo>
                    <a:pt x="3505" y="2170"/>
                    <a:pt x="3922" y="2138"/>
                    <a:pt x="4338" y="2062"/>
                  </a:cubicBezTo>
                  <a:cubicBezTo>
                    <a:pt x="5281" y="1888"/>
                    <a:pt x="5132" y="599"/>
                    <a:pt x="4338" y="351"/>
                  </a:cubicBezTo>
                  <a:cubicBezTo>
                    <a:pt x="3793" y="203"/>
                    <a:pt x="3248" y="128"/>
                    <a:pt x="2702" y="79"/>
                  </a:cubicBezTo>
                  <a:cubicBezTo>
                    <a:pt x="2410" y="26"/>
                    <a:pt x="2111" y="1"/>
                    <a:pt x="18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30"/>
            <p:cNvSpPr/>
            <p:nvPr/>
          </p:nvSpPr>
          <p:spPr>
            <a:xfrm>
              <a:off x="6883600" y="4415800"/>
              <a:ext cx="132025" cy="54750"/>
            </a:xfrm>
            <a:custGeom>
              <a:rect b="b" l="l" r="r" t="t"/>
              <a:pathLst>
                <a:path extrusionOk="0" h="2190" w="5281">
                  <a:moveTo>
                    <a:pt x="1794" y="0"/>
                  </a:moveTo>
                  <a:cubicBezTo>
                    <a:pt x="1549" y="0"/>
                    <a:pt x="1305" y="20"/>
                    <a:pt x="1066" y="63"/>
                  </a:cubicBezTo>
                  <a:cubicBezTo>
                    <a:pt x="0" y="287"/>
                    <a:pt x="174" y="1724"/>
                    <a:pt x="1066" y="2022"/>
                  </a:cubicBezTo>
                  <a:cubicBezTo>
                    <a:pt x="1457" y="2133"/>
                    <a:pt x="1875" y="2189"/>
                    <a:pt x="2300" y="2189"/>
                  </a:cubicBezTo>
                  <a:cubicBezTo>
                    <a:pt x="2442" y="2189"/>
                    <a:pt x="2584" y="2183"/>
                    <a:pt x="2727" y="2171"/>
                  </a:cubicBezTo>
                  <a:cubicBezTo>
                    <a:pt x="3272" y="2171"/>
                    <a:pt x="3818" y="2146"/>
                    <a:pt x="4363" y="2071"/>
                  </a:cubicBezTo>
                  <a:cubicBezTo>
                    <a:pt x="5280" y="1898"/>
                    <a:pt x="5132" y="584"/>
                    <a:pt x="4363" y="336"/>
                  </a:cubicBezTo>
                  <a:cubicBezTo>
                    <a:pt x="3818" y="212"/>
                    <a:pt x="3272" y="113"/>
                    <a:pt x="2727" y="88"/>
                  </a:cubicBezTo>
                  <a:cubicBezTo>
                    <a:pt x="2421" y="33"/>
                    <a:pt x="2107" y="0"/>
                    <a:pt x="17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7" name="Google Shape;547;p30"/>
          <p:cNvSpPr/>
          <p:nvPr/>
        </p:nvSpPr>
        <p:spPr>
          <a:xfrm flipH="1" rot="6501876">
            <a:off x="7104738" y="3885958"/>
            <a:ext cx="401859" cy="361553"/>
          </a:xfrm>
          <a:custGeom>
            <a:rect b="b" l="l" r="r" t="t"/>
            <a:pathLst>
              <a:path extrusionOk="0" h="10594" w="11775">
                <a:moveTo>
                  <a:pt x="5328" y="0"/>
                </a:moveTo>
                <a:cubicBezTo>
                  <a:pt x="4110" y="0"/>
                  <a:pt x="2888" y="397"/>
                  <a:pt x="1877" y="1191"/>
                </a:cubicBezTo>
                <a:cubicBezTo>
                  <a:pt x="130" y="2614"/>
                  <a:pt x="1" y="5234"/>
                  <a:pt x="842" y="7175"/>
                </a:cubicBezTo>
                <a:cubicBezTo>
                  <a:pt x="1036" y="7563"/>
                  <a:pt x="1262" y="7919"/>
                  <a:pt x="1521" y="8242"/>
                </a:cubicBezTo>
                <a:cubicBezTo>
                  <a:pt x="2136" y="9148"/>
                  <a:pt x="3009" y="9860"/>
                  <a:pt x="4044" y="10280"/>
                </a:cubicBezTo>
                <a:cubicBezTo>
                  <a:pt x="4601" y="10492"/>
                  <a:pt x="5209" y="10593"/>
                  <a:pt x="5827" y="10593"/>
                </a:cubicBezTo>
                <a:cubicBezTo>
                  <a:pt x="7758" y="10593"/>
                  <a:pt x="9785" y="9602"/>
                  <a:pt x="10643" y="7886"/>
                </a:cubicBezTo>
                <a:cubicBezTo>
                  <a:pt x="11775" y="5655"/>
                  <a:pt x="10837" y="2905"/>
                  <a:pt x="8993" y="1385"/>
                </a:cubicBezTo>
                <a:cubicBezTo>
                  <a:pt x="7953" y="462"/>
                  <a:pt x="6642" y="0"/>
                  <a:pt x="532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C27BA0"/>
              </a:solidFill>
            </a:endParaRPr>
          </a:p>
        </p:txBody>
      </p:sp>
      <p:sp>
        <p:nvSpPr>
          <p:cNvPr id="548" name="Google Shape;548;p30"/>
          <p:cNvSpPr/>
          <p:nvPr/>
        </p:nvSpPr>
        <p:spPr>
          <a:xfrm flipH="1" rot="6501876">
            <a:off x="2438" y="2885833"/>
            <a:ext cx="401859" cy="361553"/>
          </a:xfrm>
          <a:custGeom>
            <a:rect b="b" l="l" r="r" t="t"/>
            <a:pathLst>
              <a:path extrusionOk="0" h="10594" w="11775">
                <a:moveTo>
                  <a:pt x="5328" y="0"/>
                </a:moveTo>
                <a:cubicBezTo>
                  <a:pt x="4110" y="0"/>
                  <a:pt x="2888" y="397"/>
                  <a:pt x="1877" y="1191"/>
                </a:cubicBezTo>
                <a:cubicBezTo>
                  <a:pt x="130" y="2614"/>
                  <a:pt x="1" y="5234"/>
                  <a:pt x="842" y="7175"/>
                </a:cubicBezTo>
                <a:cubicBezTo>
                  <a:pt x="1036" y="7563"/>
                  <a:pt x="1262" y="7919"/>
                  <a:pt x="1521" y="8242"/>
                </a:cubicBezTo>
                <a:cubicBezTo>
                  <a:pt x="2136" y="9148"/>
                  <a:pt x="3009" y="9860"/>
                  <a:pt x="4044" y="10280"/>
                </a:cubicBezTo>
                <a:cubicBezTo>
                  <a:pt x="4601" y="10492"/>
                  <a:pt x="5209" y="10593"/>
                  <a:pt x="5827" y="10593"/>
                </a:cubicBezTo>
                <a:cubicBezTo>
                  <a:pt x="7758" y="10593"/>
                  <a:pt x="9785" y="9602"/>
                  <a:pt x="10643" y="7886"/>
                </a:cubicBezTo>
                <a:cubicBezTo>
                  <a:pt x="11775" y="5655"/>
                  <a:pt x="10837" y="2905"/>
                  <a:pt x="8993" y="1385"/>
                </a:cubicBezTo>
                <a:cubicBezTo>
                  <a:pt x="7953" y="462"/>
                  <a:pt x="6642" y="0"/>
                  <a:pt x="532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C27BA0"/>
              </a:solidFill>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92" name="Shape 92"/>
        <p:cNvGrpSpPr/>
        <p:nvPr/>
      </p:nvGrpSpPr>
      <p:grpSpPr>
        <a:xfrm>
          <a:off x="0" y="0"/>
          <a:ext cx="0" cy="0"/>
          <a:chOff x="0" y="0"/>
          <a:chExt cx="0" cy="0"/>
        </a:xfrm>
      </p:grpSpPr>
      <p:sp>
        <p:nvSpPr>
          <p:cNvPr id="93" name="Google Shape;93;p4"/>
          <p:cNvSpPr txBox="1"/>
          <p:nvPr>
            <p:ph type="title"/>
          </p:nvPr>
        </p:nvSpPr>
        <p:spPr>
          <a:xfrm>
            <a:off x="723900" y="378350"/>
            <a:ext cx="8108400" cy="564600"/>
          </a:xfrm>
          <a:prstGeom prst="rect">
            <a:avLst/>
          </a:prstGeom>
        </p:spPr>
        <p:txBody>
          <a:bodyPr anchorCtr="0" anchor="t" bIns="91425" lIns="91425" spcFirstLastPara="1" rIns="91425" wrap="square" tIns="91425">
            <a:noAutofit/>
          </a:bodyPr>
          <a:lstStyle>
            <a:lvl1pPr lvl="0">
              <a:spcBef>
                <a:spcPts val="0"/>
              </a:spcBef>
              <a:spcAft>
                <a:spcPts val="0"/>
              </a:spcAft>
              <a:buSzPts val="2800"/>
              <a:buNone/>
              <a:defRPr>
                <a:solidFill>
                  <a:srgbClr val="A64D79"/>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94" name="Google Shape;94;p4"/>
          <p:cNvSpPr txBox="1"/>
          <p:nvPr>
            <p:ph idx="1" type="body"/>
          </p:nvPr>
        </p:nvSpPr>
        <p:spPr>
          <a:xfrm>
            <a:off x="723900" y="1095375"/>
            <a:ext cx="7696200" cy="3473400"/>
          </a:xfrm>
          <a:prstGeom prst="rect">
            <a:avLst/>
          </a:prstGeom>
        </p:spPr>
        <p:txBody>
          <a:bodyPr anchorCtr="0" anchor="t" bIns="91425" lIns="91425" spcFirstLastPara="1" rIns="91425" wrap="square" tIns="91425">
            <a:noAutofit/>
          </a:bodyPr>
          <a:lstStyle>
            <a:lvl1pPr indent="-304800" lvl="0" marL="457200">
              <a:spcBef>
                <a:spcPts val="0"/>
              </a:spcBef>
              <a:spcAft>
                <a:spcPts val="0"/>
              </a:spcAft>
              <a:buClr>
                <a:srgbClr val="F8927E"/>
              </a:buClr>
              <a:buSzPts val="1200"/>
              <a:buFont typeface="Livvic"/>
              <a:buAutoNum type="arabicPeriod"/>
              <a:defRPr sz="1200"/>
            </a:lvl1pPr>
            <a:lvl2pPr indent="-304800" lvl="1" marL="914400">
              <a:spcBef>
                <a:spcPts val="1600"/>
              </a:spcBef>
              <a:spcAft>
                <a:spcPts val="0"/>
              </a:spcAft>
              <a:buClr>
                <a:srgbClr val="434343"/>
              </a:buClr>
              <a:buSzPts val="1200"/>
              <a:buFont typeface="Roboto Condensed Light"/>
              <a:buAutoNum type="alphaLcPeriod"/>
              <a:defRPr/>
            </a:lvl2pPr>
            <a:lvl3pPr indent="-304800" lvl="2" marL="1371600">
              <a:spcBef>
                <a:spcPts val="1600"/>
              </a:spcBef>
              <a:spcAft>
                <a:spcPts val="0"/>
              </a:spcAft>
              <a:buClr>
                <a:srgbClr val="434343"/>
              </a:buClr>
              <a:buSzPts val="1200"/>
              <a:buFont typeface="Roboto Condensed Light"/>
              <a:buAutoNum type="romanLcPeriod"/>
              <a:defRPr/>
            </a:lvl3pPr>
            <a:lvl4pPr indent="-304800" lvl="3" marL="1828800">
              <a:spcBef>
                <a:spcPts val="1600"/>
              </a:spcBef>
              <a:spcAft>
                <a:spcPts val="0"/>
              </a:spcAft>
              <a:buClr>
                <a:srgbClr val="434343"/>
              </a:buClr>
              <a:buSzPts val="1200"/>
              <a:buFont typeface="Roboto Condensed Light"/>
              <a:buAutoNum type="arabicPeriod"/>
              <a:defRPr/>
            </a:lvl4pPr>
            <a:lvl5pPr indent="-304800" lvl="4" marL="2286000">
              <a:spcBef>
                <a:spcPts val="1600"/>
              </a:spcBef>
              <a:spcAft>
                <a:spcPts val="0"/>
              </a:spcAft>
              <a:buClr>
                <a:srgbClr val="434343"/>
              </a:buClr>
              <a:buSzPts val="1200"/>
              <a:buFont typeface="Roboto Condensed Light"/>
              <a:buAutoNum type="alphaLcPeriod"/>
              <a:defRPr/>
            </a:lvl5pPr>
            <a:lvl6pPr indent="-304800" lvl="5" marL="2743200">
              <a:spcBef>
                <a:spcPts val="1600"/>
              </a:spcBef>
              <a:spcAft>
                <a:spcPts val="0"/>
              </a:spcAft>
              <a:buClr>
                <a:srgbClr val="434343"/>
              </a:buClr>
              <a:buSzPts val="1200"/>
              <a:buFont typeface="Roboto Condensed Light"/>
              <a:buAutoNum type="romanLcPeriod"/>
              <a:defRPr/>
            </a:lvl6pPr>
            <a:lvl7pPr indent="-304800" lvl="6" marL="3200400">
              <a:spcBef>
                <a:spcPts val="1600"/>
              </a:spcBef>
              <a:spcAft>
                <a:spcPts val="0"/>
              </a:spcAft>
              <a:buClr>
                <a:srgbClr val="434343"/>
              </a:buClr>
              <a:buSzPts val="1200"/>
              <a:buFont typeface="Roboto Condensed Light"/>
              <a:buAutoNum type="arabicPeriod"/>
              <a:defRPr/>
            </a:lvl7pPr>
            <a:lvl8pPr indent="-304800" lvl="7" marL="3657600">
              <a:spcBef>
                <a:spcPts val="1600"/>
              </a:spcBef>
              <a:spcAft>
                <a:spcPts val="0"/>
              </a:spcAft>
              <a:buClr>
                <a:srgbClr val="434343"/>
              </a:buClr>
              <a:buSzPts val="1200"/>
              <a:buFont typeface="Roboto Condensed Light"/>
              <a:buAutoNum type="alphaLcPeriod"/>
              <a:defRPr/>
            </a:lvl8pPr>
            <a:lvl9pPr indent="-304800" lvl="8" marL="4114800">
              <a:spcBef>
                <a:spcPts val="1600"/>
              </a:spcBef>
              <a:spcAft>
                <a:spcPts val="1600"/>
              </a:spcAft>
              <a:buClr>
                <a:srgbClr val="434343"/>
              </a:buClr>
              <a:buSzPts val="1200"/>
              <a:buFont typeface="Roboto Condensed Light"/>
              <a:buAutoNum type="romanLcPeriod"/>
              <a:defRPr/>
            </a:lvl9pPr>
          </a:lstStyle>
          <a:p/>
        </p:txBody>
      </p:sp>
      <p:sp>
        <p:nvSpPr>
          <p:cNvPr id="95" name="Google Shape;95;p4"/>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grpSp>
        <p:nvGrpSpPr>
          <p:cNvPr id="96" name="Google Shape;96;p4"/>
          <p:cNvGrpSpPr/>
          <p:nvPr/>
        </p:nvGrpSpPr>
        <p:grpSpPr>
          <a:xfrm rot="5400000">
            <a:off x="7821089" y="-299162"/>
            <a:ext cx="1433549" cy="1574672"/>
            <a:chOff x="430218" y="1736778"/>
            <a:chExt cx="1398857" cy="1443329"/>
          </a:xfrm>
        </p:grpSpPr>
        <p:sp>
          <p:nvSpPr>
            <p:cNvPr id="97" name="Google Shape;97;p4"/>
            <p:cNvSpPr/>
            <p:nvPr/>
          </p:nvSpPr>
          <p:spPr>
            <a:xfrm>
              <a:off x="506980" y="1782583"/>
              <a:ext cx="1322095" cy="1397524"/>
            </a:xfrm>
            <a:custGeom>
              <a:rect b="b" l="l" r="r" t="t"/>
              <a:pathLst>
                <a:path extrusionOk="0" h="75389" w="71320">
                  <a:moveTo>
                    <a:pt x="6968" y="1"/>
                  </a:moveTo>
                  <a:cubicBezTo>
                    <a:pt x="5836" y="1"/>
                    <a:pt x="5722" y="549"/>
                    <a:pt x="5033" y="2980"/>
                  </a:cubicBezTo>
                  <a:cubicBezTo>
                    <a:pt x="199" y="20036"/>
                    <a:pt x="0" y="36868"/>
                    <a:pt x="1240" y="54295"/>
                  </a:cubicBezTo>
                  <a:cubicBezTo>
                    <a:pt x="1537" y="58435"/>
                    <a:pt x="2851" y="62252"/>
                    <a:pt x="3248" y="66343"/>
                  </a:cubicBezTo>
                  <a:cubicBezTo>
                    <a:pt x="3446" y="68128"/>
                    <a:pt x="2950" y="71449"/>
                    <a:pt x="2925" y="73705"/>
                  </a:cubicBezTo>
                  <a:cubicBezTo>
                    <a:pt x="5787" y="74764"/>
                    <a:pt x="8813" y="75388"/>
                    <a:pt x="11830" y="75388"/>
                  </a:cubicBezTo>
                  <a:cubicBezTo>
                    <a:pt x="15452" y="75388"/>
                    <a:pt x="19061" y="74490"/>
                    <a:pt x="22360" y="72367"/>
                  </a:cubicBezTo>
                  <a:cubicBezTo>
                    <a:pt x="29698" y="67632"/>
                    <a:pt x="31037" y="58360"/>
                    <a:pt x="37581" y="52981"/>
                  </a:cubicBezTo>
                  <a:cubicBezTo>
                    <a:pt x="44869" y="47032"/>
                    <a:pt x="54166" y="45718"/>
                    <a:pt x="61032" y="38851"/>
                  </a:cubicBezTo>
                  <a:cubicBezTo>
                    <a:pt x="69337" y="30547"/>
                    <a:pt x="71320" y="15053"/>
                    <a:pt x="68444" y="3972"/>
                  </a:cubicBezTo>
                  <a:cubicBezTo>
                    <a:pt x="63462" y="3675"/>
                    <a:pt x="58603" y="2733"/>
                    <a:pt x="53620" y="1989"/>
                  </a:cubicBezTo>
                  <a:cubicBezTo>
                    <a:pt x="52310" y="1791"/>
                    <a:pt x="51054" y="1711"/>
                    <a:pt x="49825" y="1711"/>
                  </a:cubicBezTo>
                  <a:cubicBezTo>
                    <a:pt x="46587" y="1711"/>
                    <a:pt x="43530" y="2263"/>
                    <a:pt x="40135" y="2658"/>
                  </a:cubicBezTo>
                  <a:cubicBezTo>
                    <a:pt x="39420" y="2740"/>
                    <a:pt x="38731" y="2776"/>
                    <a:pt x="38060" y="2776"/>
                  </a:cubicBezTo>
                  <a:cubicBezTo>
                    <a:pt x="34663" y="2776"/>
                    <a:pt x="31734" y="1854"/>
                    <a:pt x="28236" y="1295"/>
                  </a:cubicBezTo>
                  <a:cubicBezTo>
                    <a:pt x="22063" y="303"/>
                    <a:pt x="15395" y="799"/>
                    <a:pt x="9172" y="204"/>
                  </a:cubicBezTo>
                  <a:cubicBezTo>
                    <a:pt x="8154" y="106"/>
                    <a:pt x="7463" y="1"/>
                    <a:pt x="6968" y="1"/>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4"/>
            <p:cNvSpPr/>
            <p:nvPr/>
          </p:nvSpPr>
          <p:spPr>
            <a:xfrm>
              <a:off x="467774" y="1756594"/>
              <a:ext cx="1210128" cy="1332235"/>
            </a:xfrm>
            <a:custGeom>
              <a:rect b="b" l="l" r="r" t="t"/>
              <a:pathLst>
                <a:path extrusionOk="0" h="71867" w="65280">
                  <a:moveTo>
                    <a:pt x="63872" y="1"/>
                  </a:moveTo>
                  <a:cubicBezTo>
                    <a:pt x="63587" y="1"/>
                    <a:pt x="63308" y="181"/>
                    <a:pt x="63321" y="540"/>
                  </a:cubicBezTo>
                  <a:cubicBezTo>
                    <a:pt x="63693" y="8671"/>
                    <a:pt x="64089" y="17050"/>
                    <a:pt x="61610" y="24933"/>
                  </a:cubicBezTo>
                  <a:cubicBezTo>
                    <a:pt x="60619" y="28181"/>
                    <a:pt x="59057" y="31254"/>
                    <a:pt x="57024" y="34006"/>
                  </a:cubicBezTo>
                  <a:cubicBezTo>
                    <a:pt x="54868" y="36807"/>
                    <a:pt x="52066" y="39088"/>
                    <a:pt x="48893" y="40625"/>
                  </a:cubicBezTo>
                  <a:cubicBezTo>
                    <a:pt x="45795" y="42187"/>
                    <a:pt x="42498" y="43277"/>
                    <a:pt x="39399" y="44839"/>
                  </a:cubicBezTo>
                  <a:cubicBezTo>
                    <a:pt x="36523" y="46227"/>
                    <a:pt x="33995" y="48260"/>
                    <a:pt x="32012" y="50739"/>
                  </a:cubicBezTo>
                  <a:cubicBezTo>
                    <a:pt x="28367" y="55325"/>
                    <a:pt x="26359" y="61076"/>
                    <a:pt x="22492" y="65489"/>
                  </a:cubicBezTo>
                  <a:cubicBezTo>
                    <a:pt x="20088" y="68241"/>
                    <a:pt x="16989" y="70075"/>
                    <a:pt x="13370" y="70596"/>
                  </a:cubicBezTo>
                  <a:cubicBezTo>
                    <a:pt x="12557" y="70712"/>
                    <a:pt x="11739" y="70766"/>
                    <a:pt x="10922" y="70766"/>
                  </a:cubicBezTo>
                  <a:cubicBezTo>
                    <a:pt x="7551" y="70766"/>
                    <a:pt x="4181" y="69835"/>
                    <a:pt x="1148" y="68439"/>
                  </a:cubicBezTo>
                  <a:cubicBezTo>
                    <a:pt x="1060" y="68395"/>
                    <a:pt x="973" y="68375"/>
                    <a:pt x="889" y="68375"/>
                  </a:cubicBezTo>
                  <a:cubicBezTo>
                    <a:pt x="365" y="68375"/>
                    <a:pt x="1" y="69149"/>
                    <a:pt x="578" y="69406"/>
                  </a:cubicBezTo>
                  <a:cubicBezTo>
                    <a:pt x="3795" y="70908"/>
                    <a:pt x="7411" y="71866"/>
                    <a:pt x="10955" y="71866"/>
                  </a:cubicBezTo>
                  <a:cubicBezTo>
                    <a:pt x="14430" y="71866"/>
                    <a:pt x="17836" y="70945"/>
                    <a:pt x="20732" y="68712"/>
                  </a:cubicBezTo>
                  <a:cubicBezTo>
                    <a:pt x="25566" y="64968"/>
                    <a:pt x="27847" y="58994"/>
                    <a:pt x="31070" y="54011"/>
                  </a:cubicBezTo>
                  <a:cubicBezTo>
                    <a:pt x="32830" y="51260"/>
                    <a:pt x="34937" y="48805"/>
                    <a:pt x="37738" y="47070"/>
                  </a:cubicBezTo>
                  <a:cubicBezTo>
                    <a:pt x="40812" y="45137"/>
                    <a:pt x="44282" y="43971"/>
                    <a:pt x="47579" y="42484"/>
                  </a:cubicBezTo>
                  <a:cubicBezTo>
                    <a:pt x="50852" y="41022"/>
                    <a:pt x="53851" y="39212"/>
                    <a:pt x="56305" y="36584"/>
                  </a:cubicBezTo>
                  <a:cubicBezTo>
                    <a:pt x="58636" y="34031"/>
                    <a:pt x="60470" y="31081"/>
                    <a:pt x="61759" y="27858"/>
                  </a:cubicBezTo>
                  <a:cubicBezTo>
                    <a:pt x="65279" y="19231"/>
                    <a:pt x="64858" y="9687"/>
                    <a:pt x="64461" y="540"/>
                  </a:cubicBezTo>
                  <a:cubicBezTo>
                    <a:pt x="64449" y="181"/>
                    <a:pt x="64157" y="1"/>
                    <a:pt x="638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4"/>
            <p:cNvSpPr/>
            <p:nvPr/>
          </p:nvSpPr>
          <p:spPr>
            <a:xfrm>
              <a:off x="449441" y="1736778"/>
              <a:ext cx="1035913" cy="1169142"/>
            </a:xfrm>
            <a:custGeom>
              <a:rect b="b" l="l" r="r" t="t"/>
              <a:pathLst>
                <a:path extrusionOk="0" h="63069" w="55882">
                  <a:moveTo>
                    <a:pt x="54425" y="1"/>
                  </a:moveTo>
                  <a:cubicBezTo>
                    <a:pt x="54094" y="1"/>
                    <a:pt x="53724" y="282"/>
                    <a:pt x="53799" y="717"/>
                  </a:cubicBezTo>
                  <a:cubicBezTo>
                    <a:pt x="55014" y="8079"/>
                    <a:pt x="54915" y="15615"/>
                    <a:pt x="53452" y="22953"/>
                  </a:cubicBezTo>
                  <a:cubicBezTo>
                    <a:pt x="52807" y="26101"/>
                    <a:pt x="51741" y="29175"/>
                    <a:pt x="49535" y="31555"/>
                  </a:cubicBezTo>
                  <a:cubicBezTo>
                    <a:pt x="47825" y="33414"/>
                    <a:pt x="45643" y="34728"/>
                    <a:pt x="43363" y="35794"/>
                  </a:cubicBezTo>
                  <a:cubicBezTo>
                    <a:pt x="38653" y="37975"/>
                    <a:pt x="33496" y="39190"/>
                    <a:pt x="29059" y="41967"/>
                  </a:cubicBezTo>
                  <a:cubicBezTo>
                    <a:pt x="26555" y="43528"/>
                    <a:pt x="24572" y="45635"/>
                    <a:pt x="22837" y="48015"/>
                  </a:cubicBezTo>
                  <a:cubicBezTo>
                    <a:pt x="20928" y="50618"/>
                    <a:pt x="19341" y="53494"/>
                    <a:pt x="17333" y="56022"/>
                  </a:cubicBezTo>
                  <a:cubicBezTo>
                    <a:pt x="15251" y="58625"/>
                    <a:pt x="12599" y="61079"/>
                    <a:pt x="9227" y="61749"/>
                  </a:cubicBezTo>
                  <a:cubicBezTo>
                    <a:pt x="8617" y="61870"/>
                    <a:pt x="7986" y="61933"/>
                    <a:pt x="7354" y="61933"/>
                  </a:cubicBezTo>
                  <a:cubicBezTo>
                    <a:pt x="5005" y="61933"/>
                    <a:pt x="2637" y="61064"/>
                    <a:pt x="1270" y="59071"/>
                  </a:cubicBezTo>
                  <a:cubicBezTo>
                    <a:pt x="1144" y="58893"/>
                    <a:pt x="969" y="58820"/>
                    <a:pt x="796" y="58820"/>
                  </a:cubicBezTo>
                  <a:cubicBezTo>
                    <a:pt x="392" y="58820"/>
                    <a:pt x="0" y="59225"/>
                    <a:pt x="278" y="59642"/>
                  </a:cubicBezTo>
                  <a:cubicBezTo>
                    <a:pt x="1815" y="61848"/>
                    <a:pt x="4344" y="62963"/>
                    <a:pt x="6971" y="63063"/>
                  </a:cubicBezTo>
                  <a:cubicBezTo>
                    <a:pt x="7089" y="63067"/>
                    <a:pt x="7205" y="63069"/>
                    <a:pt x="7322" y="63069"/>
                  </a:cubicBezTo>
                  <a:cubicBezTo>
                    <a:pt x="10087" y="63069"/>
                    <a:pt x="12639" y="61949"/>
                    <a:pt x="14780" y="60237"/>
                  </a:cubicBezTo>
                  <a:cubicBezTo>
                    <a:pt x="20159" y="55948"/>
                    <a:pt x="22291" y="48932"/>
                    <a:pt x="27497" y="44495"/>
                  </a:cubicBezTo>
                  <a:cubicBezTo>
                    <a:pt x="31736" y="40876"/>
                    <a:pt x="37413" y="39537"/>
                    <a:pt x="42421" y="37430"/>
                  </a:cubicBezTo>
                  <a:cubicBezTo>
                    <a:pt x="44825" y="36414"/>
                    <a:pt x="47155" y="35224"/>
                    <a:pt x="49139" y="33513"/>
                  </a:cubicBezTo>
                  <a:cubicBezTo>
                    <a:pt x="51469" y="31530"/>
                    <a:pt x="52981" y="28902"/>
                    <a:pt x="53873" y="25977"/>
                  </a:cubicBezTo>
                  <a:cubicBezTo>
                    <a:pt x="55088" y="22036"/>
                    <a:pt x="55534" y="17747"/>
                    <a:pt x="55708" y="13632"/>
                  </a:cubicBezTo>
                  <a:cubicBezTo>
                    <a:pt x="55881" y="9219"/>
                    <a:pt x="55609" y="4782"/>
                    <a:pt x="54890" y="394"/>
                  </a:cubicBezTo>
                  <a:cubicBezTo>
                    <a:pt x="54841" y="120"/>
                    <a:pt x="54641" y="1"/>
                    <a:pt x="544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4"/>
            <p:cNvSpPr/>
            <p:nvPr/>
          </p:nvSpPr>
          <p:spPr>
            <a:xfrm>
              <a:off x="430218" y="1749309"/>
              <a:ext cx="876842" cy="904815"/>
            </a:xfrm>
            <a:custGeom>
              <a:rect b="b" l="l" r="r" t="t"/>
              <a:pathLst>
                <a:path extrusionOk="0" h="48810" w="47301">
                  <a:moveTo>
                    <a:pt x="46744" y="0"/>
                  </a:moveTo>
                  <a:cubicBezTo>
                    <a:pt x="46464" y="0"/>
                    <a:pt x="46172" y="180"/>
                    <a:pt x="46135" y="536"/>
                  </a:cubicBezTo>
                  <a:cubicBezTo>
                    <a:pt x="45614" y="6436"/>
                    <a:pt x="45193" y="12312"/>
                    <a:pt x="44548" y="18211"/>
                  </a:cubicBezTo>
                  <a:cubicBezTo>
                    <a:pt x="44300" y="20666"/>
                    <a:pt x="43829" y="23219"/>
                    <a:pt x="42342" y="25252"/>
                  </a:cubicBezTo>
                  <a:cubicBezTo>
                    <a:pt x="41078" y="27012"/>
                    <a:pt x="39144" y="28102"/>
                    <a:pt x="37136" y="28871"/>
                  </a:cubicBezTo>
                  <a:cubicBezTo>
                    <a:pt x="33145" y="30383"/>
                    <a:pt x="28757" y="30904"/>
                    <a:pt x="25188" y="33457"/>
                  </a:cubicBezTo>
                  <a:cubicBezTo>
                    <a:pt x="21122" y="36357"/>
                    <a:pt x="18569" y="40795"/>
                    <a:pt x="14900" y="44117"/>
                  </a:cubicBezTo>
                  <a:cubicBezTo>
                    <a:pt x="12892" y="45926"/>
                    <a:pt x="10487" y="47438"/>
                    <a:pt x="7761" y="47662"/>
                  </a:cubicBezTo>
                  <a:cubicBezTo>
                    <a:pt x="7496" y="47684"/>
                    <a:pt x="7228" y="47695"/>
                    <a:pt x="6960" y="47695"/>
                  </a:cubicBezTo>
                  <a:cubicBezTo>
                    <a:pt x="4820" y="47695"/>
                    <a:pt x="2634" y="46973"/>
                    <a:pt x="1290" y="45232"/>
                  </a:cubicBezTo>
                  <a:cubicBezTo>
                    <a:pt x="1160" y="45065"/>
                    <a:pt x="984" y="44996"/>
                    <a:pt x="812" y="44996"/>
                  </a:cubicBezTo>
                  <a:cubicBezTo>
                    <a:pt x="397" y="44996"/>
                    <a:pt x="1" y="45399"/>
                    <a:pt x="299" y="45802"/>
                  </a:cubicBezTo>
                  <a:cubicBezTo>
                    <a:pt x="1921" y="47903"/>
                    <a:pt x="4357" y="48810"/>
                    <a:pt x="6858" y="48810"/>
                  </a:cubicBezTo>
                  <a:cubicBezTo>
                    <a:pt x="8637" y="48810"/>
                    <a:pt x="10448" y="48351"/>
                    <a:pt x="12024" y="47538"/>
                  </a:cubicBezTo>
                  <a:cubicBezTo>
                    <a:pt x="16834" y="45059"/>
                    <a:pt x="19610" y="40200"/>
                    <a:pt x="23353" y="36481"/>
                  </a:cubicBezTo>
                  <a:cubicBezTo>
                    <a:pt x="25163" y="34647"/>
                    <a:pt x="27344" y="33234"/>
                    <a:pt x="29749" y="32342"/>
                  </a:cubicBezTo>
                  <a:cubicBezTo>
                    <a:pt x="31906" y="31573"/>
                    <a:pt x="34137" y="31052"/>
                    <a:pt x="36293" y="30358"/>
                  </a:cubicBezTo>
                  <a:cubicBezTo>
                    <a:pt x="38301" y="29689"/>
                    <a:pt x="40309" y="28821"/>
                    <a:pt x="41896" y="27408"/>
                  </a:cubicBezTo>
                  <a:cubicBezTo>
                    <a:pt x="43730" y="25797"/>
                    <a:pt x="44722" y="23541"/>
                    <a:pt x="45242" y="21211"/>
                  </a:cubicBezTo>
                  <a:cubicBezTo>
                    <a:pt x="45912" y="18038"/>
                    <a:pt x="46011" y="14716"/>
                    <a:pt x="46284" y="11493"/>
                  </a:cubicBezTo>
                  <a:cubicBezTo>
                    <a:pt x="46631" y="7849"/>
                    <a:pt x="46953" y="4205"/>
                    <a:pt x="47275" y="561"/>
                  </a:cubicBezTo>
                  <a:cubicBezTo>
                    <a:pt x="47300" y="186"/>
                    <a:pt x="47029" y="0"/>
                    <a:pt x="467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 name="Google Shape;101;p4"/>
          <p:cNvSpPr/>
          <p:nvPr/>
        </p:nvSpPr>
        <p:spPr>
          <a:xfrm flipH="1" rot="10800000">
            <a:off x="-125525" y="4370061"/>
            <a:ext cx="9450719" cy="1592864"/>
          </a:xfrm>
          <a:custGeom>
            <a:rect b="b" l="l" r="r" t="t"/>
            <a:pathLst>
              <a:path extrusionOk="0" h="52114" w="191922">
                <a:moveTo>
                  <a:pt x="159842" y="1"/>
                </a:moveTo>
                <a:cubicBezTo>
                  <a:pt x="154822" y="1"/>
                  <a:pt x="149707" y="739"/>
                  <a:pt x="144921" y="1190"/>
                </a:cubicBezTo>
                <a:cubicBezTo>
                  <a:pt x="134435" y="2206"/>
                  <a:pt x="124122" y="2156"/>
                  <a:pt x="113611" y="2429"/>
                </a:cubicBezTo>
                <a:cubicBezTo>
                  <a:pt x="99729" y="2826"/>
                  <a:pt x="86318" y="5082"/>
                  <a:pt x="72758" y="8453"/>
                </a:cubicBezTo>
                <a:cubicBezTo>
                  <a:pt x="66635" y="9990"/>
                  <a:pt x="60586" y="11924"/>
                  <a:pt x="54265" y="12295"/>
                </a:cubicBezTo>
                <a:cubicBezTo>
                  <a:pt x="53061" y="12372"/>
                  <a:pt x="51854" y="12405"/>
                  <a:pt x="50645" y="12405"/>
                </a:cubicBezTo>
                <a:cubicBezTo>
                  <a:pt x="44439" y="12405"/>
                  <a:pt x="38183" y="11544"/>
                  <a:pt x="31979" y="11378"/>
                </a:cubicBezTo>
                <a:cubicBezTo>
                  <a:pt x="28422" y="11280"/>
                  <a:pt x="23978" y="10842"/>
                  <a:pt x="19564" y="10842"/>
                </a:cubicBezTo>
                <a:cubicBezTo>
                  <a:pt x="15058" y="10842"/>
                  <a:pt x="10584" y="11298"/>
                  <a:pt x="7115" y="13039"/>
                </a:cubicBezTo>
                <a:cubicBezTo>
                  <a:pt x="4562" y="14328"/>
                  <a:pt x="4363" y="15518"/>
                  <a:pt x="3843" y="18567"/>
                </a:cubicBezTo>
                <a:cubicBezTo>
                  <a:pt x="2950" y="23550"/>
                  <a:pt x="1711" y="28706"/>
                  <a:pt x="1488" y="33763"/>
                </a:cubicBezTo>
                <a:cubicBezTo>
                  <a:pt x="1314" y="37283"/>
                  <a:pt x="1562" y="40977"/>
                  <a:pt x="1141" y="44448"/>
                </a:cubicBezTo>
                <a:cubicBezTo>
                  <a:pt x="868" y="46654"/>
                  <a:pt x="1" y="48711"/>
                  <a:pt x="1" y="50942"/>
                </a:cubicBezTo>
                <a:cubicBezTo>
                  <a:pt x="1" y="50298"/>
                  <a:pt x="7561" y="45935"/>
                  <a:pt x="8553" y="45042"/>
                </a:cubicBezTo>
                <a:cubicBezTo>
                  <a:pt x="11255" y="42638"/>
                  <a:pt x="13660" y="39812"/>
                  <a:pt x="16461" y="37457"/>
                </a:cubicBezTo>
                <a:cubicBezTo>
                  <a:pt x="21712" y="33008"/>
                  <a:pt x="27846" y="29322"/>
                  <a:pt x="34651" y="29322"/>
                </a:cubicBezTo>
                <a:cubicBezTo>
                  <a:pt x="34785" y="29322"/>
                  <a:pt x="34919" y="29323"/>
                  <a:pt x="35053" y="29326"/>
                </a:cubicBezTo>
                <a:cubicBezTo>
                  <a:pt x="40879" y="29450"/>
                  <a:pt x="46332" y="32276"/>
                  <a:pt x="51761" y="34606"/>
                </a:cubicBezTo>
                <a:cubicBezTo>
                  <a:pt x="56318" y="36564"/>
                  <a:pt x="60916" y="37328"/>
                  <a:pt x="65543" y="37328"/>
                </a:cubicBezTo>
                <a:cubicBezTo>
                  <a:pt x="81971" y="37328"/>
                  <a:pt x="98755" y="27697"/>
                  <a:pt x="115292" y="27697"/>
                </a:cubicBezTo>
                <a:cubicBezTo>
                  <a:pt x="115914" y="27697"/>
                  <a:pt x="116535" y="27711"/>
                  <a:pt x="117156" y="27739"/>
                </a:cubicBezTo>
                <a:cubicBezTo>
                  <a:pt x="130543" y="28359"/>
                  <a:pt x="139764" y="36688"/>
                  <a:pt x="150573" y="44200"/>
                </a:cubicBezTo>
                <a:cubicBezTo>
                  <a:pt x="160340" y="51017"/>
                  <a:pt x="169289" y="51959"/>
                  <a:pt x="180692" y="51959"/>
                </a:cubicBezTo>
                <a:cubicBezTo>
                  <a:pt x="181532" y="51959"/>
                  <a:pt x="183072" y="52113"/>
                  <a:pt x="184614" y="52113"/>
                </a:cubicBezTo>
                <a:cubicBezTo>
                  <a:pt x="186623" y="52113"/>
                  <a:pt x="188633" y="51851"/>
                  <a:pt x="189096" y="50645"/>
                </a:cubicBezTo>
                <a:cubicBezTo>
                  <a:pt x="189368" y="49678"/>
                  <a:pt x="189145" y="47075"/>
                  <a:pt x="189418" y="45166"/>
                </a:cubicBezTo>
                <a:cubicBezTo>
                  <a:pt x="190385" y="38300"/>
                  <a:pt x="191550" y="32078"/>
                  <a:pt x="191525" y="24938"/>
                </a:cubicBezTo>
                <a:cubicBezTo>
                  <a:pt x="191500" y="20625"/>
                  <a:pt x="191922" y="15295"/>
                  <a:pt x="190459" y="11155"/>
                </a:cubicBezTo>
                <a:cubicBezTo>
                  <a:pt x="189468" y="8379"/>
                  <a:pt x="189517" y="8602"/>
                  <a:pt x="186815" y="7808"/>
                </a:cubicBezTo>
                <a:cubicBezTo>
                  <a:pt x="181287" y="6222"/>
                  <a:pt x="176354" y="3718"/>
                  <a:pt x="170950" y="1735"/>
                </a:cubicBezTo>
                <a:cubicBezTo>
                  <a:pt x="167426" y="428"/>
                  <a:pt x="163661" y="1"/>
                  <a:pt x="159842" y="1"/>
                </a:cubicBezTo>
                <a:close/>
              </a:path>
            </a:pathLst>
          </a:custGeom>
          <a:solidFill>
            <a:srgbClr val="A64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2">
  <p:cSld name="CUSTOM_18">
    <p:spTree>
      <p:nvGrpSpPr>
        <p:cNvPr id="549" name="Shape 549"/>
        <p:cNvGrpSpPr/>
        <p:nvPr/>
      </p:nvGrpSpPr>
      <p:grpSpPr>
        <a:xfrm>
          <a:off x="0" y="0"/>
          <a:ext cx="0" cy="0"/>
          <a:chOff x="0" y="0"/>
          <a:chExt cx="0" cy="0"/>
        </a:xfrm>
      </p:grpSpPr>
      <p:sp>
        <p:nvSpPr>
          <p:cNvPr id="550" name="Google Shape;550;p31"/>
          <p:cNvSpPr txBox="1"/>
          <p:nvPr>
            <p:ph type="title"/>
          </p:nvPr>
        </p:nvSpPr>
        <p:spPr>
          <a:xfrm>
            <a:off x="723900" y="445025"/>
            <a:ext cx="8108400" cy="564600"/>
          </a:xfrm>
          <a:prstGeom prst="rect">
            <a:avLst/>
          </a:prstGeom>
        </p:spPr>
        <p:txBody>
          <a:bodyPr anchorCtr="0" anchor="t" bIns="91425" lIns="91425" spcFirstLastPara="1" rIns="91425" wrap="square" tIns="91425">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19">
    <p:spTree>
      <p:nvGrpSpPr>
        <p:cNvPr id="551" name="Shape 551"/>
        <p:cNvGrpSpPr/>
        <p:nvPr/>
      </p:nvGrpSpPr>
      <p:grpSpPr>
        <a:xfrm>
          <a:off x="0" y="0"/>
          <a:ext cx="0" cy="0"/>
          <a:chOff x="0" y="0"/>
          <a:chExt cx="0" cy="0"/>
        </a:xfrm>
      </p:grpSpPr>
      <p:sp>
        <p:nvSpPr>
          <p:cNvPr id="552" name="Google Shape;552;p32"/>
          <p:cNvSpPr/>
          <p:nvPr/>
        </p:nvSpPr>
        <p:spPr>
          <a:xfrm flipH="1" rot="5400000">
            <a:off x="-1352250" y="1674950"/>
            <a:ext cx="4019074" cy="1371627"/>
          </a:xfrm>
          <a:custGeom>
            <a:rect b="b" l="l" r="r" t="t"/>
            <a:pathLst>
              <a:path extrusionOk="0" h="93451" w="285750">
                <a:moveTo>
                  <a:pt x="133726" y="1"/>
                </a:moveTo>
                <a:cubicBezTo>
                  <a:pt x="132445" y="1"/>
                  <a:pt x="131155" y="109"/>
                  <a:pt x="129860" y="343"/>
                </a:cubicBezTo>
                <a:cubicBezTo>
                  <a:pt x="121392" y="1886"/>
                  <a:pt x="114425" y="7393"/>
                  <a:pt x="107876" y="12607"/>
                </a:cubicBezTo>
                <a:cubicBezTo>
                  <a:pt x="100117" y="18781"/>
                  <a:pt x="92274" y="26623"/>
                  <a:pt x="82054" y="28125"/>
                </a:cubicBezTo>
                <a:cubicBezTo>
                  <a:pt x="80861" y="28299"/>
                  <a:pt x="79677" y="28380"/>
                  <a:pt x="78503" y="28380"/>
                </a:cubicBezTo>
                <a:cubicBezTo>
                  <a:pt x="70683" y="28380"/>
                  <a:pt x="63268" y="24814"/>
                  <a:pt x="56232" y="21659"/>
                </a:cubicBezTo>
                <a:cubicBezTo>
                  <a:pt x="47430" y="17696"/>
                  <a:pt x="38420" y="13775"/>
                  <a:pt x="28784" y="12357"/>
                </a:cubicBezTo>
                <a:cubicBezTo>
                  <a:pt x="26320" y="11990"/>
                  <a:pt x="23818" y="11796"/>
                  <a:pt x="21317" y="11796"/>
                </a:cubicBezTo>
                <a:cubicBezTo>
                  <a:pt x="15561" y="11796"/>
                  <a:pt x="9811" y="12825"/>
                  <a:pt x="4547" y="15152"/>
                </a:cubicBezTo>
                <a:cubicBezTo>
                  <a:pt x="2962" y="15819"/>
                  <a:pt x="1460" y="16612"/>
                  <a:pt x="0" y="17488"/>
                </a:cubicBezTo>
                <a:lnTo>
                  <a:pt x="0" y="93451"/>
                </a:lnTo>
                <a:lnTo>
                  <a:pt x="285750" y="93451"/>
                </a:lnTo>
                <a:lnTo>
                  <a:pt x="285750" y="24329"/>
                </a:lnTo>
                <a:lnTo>
                  <a:pt x="282413" y="21993"/>
                </a:lnTo>
                <a:cubicBezTo>
                  <a:pt x="273945" y="16111"/>
                  <a:pt x="265602" y="8602"/>
                  <a:pt x="255673" y="5265"/>
                </a:cubicBezTo>
                <a:cubicBezTo>
                  <a:pt x="252717" y="4235"/>
                  <a:pt x="249638" y="3645"/>
                  <a:pt x="246538" y="3645"/>
                </a:cubicBezTo>
                <a:cubicBezTo>
                  <a:pt x="244870" y="3645"/>
                  <a:pt x="243196" y="3816"/>
                  <a:pt x="241532" y="4181"/>
                </a:cubicBezTo>
                <a:cubicBezTo>
                  <a:pt x="237193" y="5182"/>
                  <a:pt x="233105" y="6892"/>
                  <a:pt x="229351" y="9228"/>
                </a:cubicBezTo>
                <a:cubicBezTo>
                  <a:pt x="221508" y="13984"/>
                  <a:pt x="214500" y="20324"/>
                  <a:pt x="206032" y="23953"/>
                </a:cubicBezTo>
                <a:cubicBezTo>
                  <a:pt x="201902" y="25789"/>
                  <a:pt x="197480" y="26707"/>
                  <a:pt x="193064" y="26707"/>
                </a:cubicBezTo>
                <a:cubicBezTo>
                  <a:pt x="188647" y="26707"/>
                  <a:pt x="184236" y="25789"/>
                  <a:pt x="180127" y="23953"/>
                </a:cubicBezTo>
                <a:cubicBezTo>
                  <a:pt x="171575" y="20241"/>
                  <a:pt x="164275" y="14234"/>
                  <a:pt x="156599" y="9061"/>
                </a:cubicBezTo>
                <a:cubicBezTo>
                  <a:pt x="149983" y="4578"/>
                  <a:pt x="142051" y="1"/>
                  <a:pt x="13372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32"/>
          <p:cNvSpPr/>
          <p:nvPr/>
        </p:nvSpPr>
        <p:spPr>
          <a:xfrm rot="10800000">
            <a:off x="-28520" y="9752"/>
            <a:ext cx="9201020" cy="1843223"/>
          </a:xfrm>
          <a:custGeom>
            <a:rect b="b" l="l" r="r" t="t"/>
            <a:pathLst>
              <a:path extrusionOk="0" h="56372" w="284465">
                <a:moveTo>
                  <a:pt x="284465" y="29301"/>
                </a:moveTo>
                <a:cubicBezTo>
                  <a:pt x="242422" y="8848"/>
                  <a:pt x="208282" y="24689"/>
                  <a:pt x="180909" y="32024"/>
                </a:cubicBezTo>
                <a:cubicBezTo>
                  <a:pt x="151041" y="40039"/>
                  <a:pt x="128130" y="16598"/>
                  <a:pt x="72666" y="6995"/>
                </a:cubicBezTo>
                <a:cubicBezTo>
                  <a:pt x="32288" y="1"/>
                  <a:pt x="9414" y="13611"/>
                  <a:pt x="0" y="21551"/>
                </a:cubicBezTo>
                <a:lnTo>
                  <a:pt x="0" y="56372"/>
                </a:lnTo>
                <a:lnTo>
                  <a:pt x="284465" y="5637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4" name="Google Shape;554;p32"/>
          <p:cNvGrpSpPr/>
          <p:nvPr/>
        </p:nvGrpSpPr>
        <p:grpSpPr>
          <a:xfrm flipH="1" rot="10800000">
            <a:off x="5964806" y="855150"/>
            <a:ext cx="2352942" cy="437700"/>
            <a:chOff x="619250" y="3788500"/>
            <a:chExt cx="1504150" cy="437700"/>
          </a:xfrm>
        </p:grpSpPr>
        <p:sp>
          <p:nvSpPr>
            <p:cNvPr id="555" name="Google Shape;555;p32"/>
            <p:cNvSpPr/>
            <p:nvPr/>
          </p:nvSpPr>
          <p:spPr>
            <a:xfrm>
              <a:off x="1113175" y="4126050"/>
              <a:ext cx="48375" cy="93800"/>
            </a:xfrm>
            <a:custGeom>
              <a:rect b="b" l="l" r="r" t="t"/>
              <a:pathLst>
                <a:path extrusionOk="0" h="3752" w="1935">
                  <a:moveTo>
                    <a:pt x="992" y="1"/>
                  </a:moveTo>
                  <a:cubicBezTo>
                    <a:pt x="827" y="1"/>
                    <a:pt x="665" y="57"/>
                    <a:pt x="546" y="176"/>
                  </a:cubicBezTo>
                  <a:cubicBezTo>
                    <a:pt x="1" y="597"/>
                    <a:pt x="174" y="1366"/>
                    <a:pt x="224" y="1961"/>
                  </a:cubicBezTo>
                  <a:cubicBezTo>
                    <a:pt x="298" y="2506"/>
                    <a:pt x="298" y="3225"/>
                    <a:pt x="745" y="3622"/>
                  </a:cubicBezTo>
                  <a:cubicBezTo>
                    <a:pt x="844" y="3708"/>
                    <a:pt x="968" y="3752"/>
                    <a:pt x="1092" y="3752"/>
                  </a:cubicBezTo>
                  <a:cubicBezTo>
                    <a:pt x="1216" y="3752"/>
                    <a:pt x="1340" y="3708"/>
                    <a:pt x="1439" y="3622"/>
                  </a:cubicBezTo>
                  <a:cubicBezTo>
                    <a:pt x="1885" y="3175"/>
                    <a:pt x="1835" y="2457"/>
                    <a:pt x="1860" y="1862"/>
                  </a:cubicBezTo>
                  <a:cubicBezTo>
                    <a:pt x="1885" y="1192"/>
                    <a:pt x="1935" y="473"/>
                    <a:pt x="1315" y="77"/>
                  </a:cubicBezTo>
                  <a:cubicBezTo>
                    <a:pt x="1215" y="27"/>
                    <a:pt x="1103" y="1"/>
                    <a:pt x="9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32"/>
            <p:cNvSpPr/>
            <p:nvPr/>
          </p:nvSpPr>
          <p:spPr>
            <a:xfrm>
              <a:off x="1279900" y="4126050"/>
              <a:ext cx="47750" cy="93800"/>
            </a:xfrm>
            <a:custGeom>
              <a:rect b="b" l="l" r="r" t="t"/>
              <a:pathLst>
                <a:path extrusionOk="0" h="3752" w="1910">
                  <a:moveTo>
                    <a:pt x="966" y="1"/>
                  </a:moveTo>
                  <a:cubicBezTo>
                    <a:pt x="802" y="1"/>
                    <a:pt x="639" y="57"/>
                    <a:pt x="521" y="176"/>
                  </a:cubicBezTo>
                  <a:cubicBezTo>
                    <a:pt x="0" y="597"/>
                    <a:pt x="149" y="1366"/>
                    <a:pt x="223" y="1961"/>
                  </a:cubicBezTo>
                  <a:cubicBezTo>
                    <a:pt x="273" y="2506"/>
                    <a:pt x="273" y="3225"/>
                    <a:pt x="744" y="3622"/>
                  </a:cubicBezTo>
                  <a:cubicBezTo>
                    <a:pt x="831" y="3708"/>
                    <a:pt x="955" y="3752"/>
                    <a:pt x="1079" y="3752"/>
                  </a:cubicBezTo>
                  <a:cubicBezTo>
                    <a:pt x="1203" y="3752"/>
                    <a:pt x="1327" y="3708"/>
                    <a:pt x="1413" y="3622"/>
                  </a:cubicBezTo>
                  <a:cubicBezTo>
                    <a:pt x="1860" y="3175"/>
                    <a:pt x="1835" y="2457"/>
                    <a:pt x="1835" y="1862"/>
                  </a:cubicBezTo>
                  <a:cubicBezTo>
                    <a:pt x="1860" y="1192"/>
                    <a:pt x="1909" y="473"/>
                    <a:pt x="1289" y="77"/>
                  </a:cubicBezTo>
                  <a:cubicBezTo>
                    <a:pt x="1189" y="27"/>
                    <a:pt x="1077" y="1"/>
                    <a:pt x="9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32"/>
            <p:cNvSpPr/>
            <p:nvPr/>
          </p:nvSpPr>
          <p:spPr>
            <a:xfrm>
              <a:off x="1481300" y="4126050"/>
              <a:ext cx="47750" cy="93800"/>
            </a:xfrm>
            <a:custGeom>
              <a:rect b="b" l="l" r="r" t="t"/>
              <a:pathLst>
                <a:path extrusionOk="0" h="3752" w="1910">
                  <a:moveTo>
                    <a:pt x="967" y="1"/>
                  </a:moveTo>
                  <a:cubicBezTo>
                    <a:pt x="802" y="1"/>
                    <a:pt x="640" y="57"/>
                    <a:pt x="522" y="176"/>
                  </a:cubicBezTo>
                  <a:cubicBezTo>
                    <a:pt x="1" y="597"/>
                    <a:pt x="150" y="1366"/>
                    <a:pt x="224" y="1961"/>
                  </a:cubicBezTo>
                  <a:cubicBezTo>
                    <a:pt x="274" y="2506"/>
                    <a:pt x="274" y="3225"/>
                    <a:pt x="745" y="3622"/>
                  </a:cubicBezTo>
                  <a:cubicBezTo>
                    <a:pt x="831" y="3708"/>
                    <a:pt x="955" y="3752"/>
                    <a:pt x="1079" y="3752"/>
                  </a:cubicBezTo>
                  <a:cubicBezTo>
                    <a:pt x="1203" y="3752"/>
                    <a:pt x="1327" y="3708"/>
                    <a:pt x="1414" y="3622"/>
                  </a:cubicBezTo>
                  <a:cubicBezTo>
                    <a:pt x="1860" y="3175"/>
                    <a:pt x="1835" y="2457"/>
                    <a:pt x="1835" y="1862"/>
                  </a:cubicBezTo>
                  <a:cubicBezTo>
                    <a:pt x="1860" y="1192"/>
                    <a:pt x="1910" y="473"/>
                    <a:pt x="1290" y="77"/>
                  </a:cubicBezTo>
                  <a:cubicBezTo>
                    <a:pt x="1190" y="27"/>
                    <a:pt x="1078" y="1"/>
                    <a:pt x="9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32"/>
            <p:cNvSpPr/>
            <p:nvPr/>
          </p:nvSpPr>
          <p:spPr>
            <a:xfrm>
              <a:off x="1682725" y="4126050"/>
              <a:ext cx="47750" cy="93800"/>
            </a:xfrm>
            <a:custGeom>
              <a:rect b="b" l="l" r="r" t="t"/>
              <a:pathLst>
                <a:path extrusionOk="0" h="3752" w="1910">
                  <a:moveTo>
                    <a:pt x="967" y="1"/>
                  </a:moveTo>
                  <a:cubicBezTo>
                    <a:pt x="802" y="1"/>
                    <a:pt x="640" y="57"/>
                    <a:pt x="521" y="176"/>
                  </a:cubicBezTo>
                  <a:cubicBezTo>
                    <a:pt x="1" y="597"/>
                    <a:pt x="149" y="1366"/>
                    <a:pt x="224" y="1961"/>
                  </a:cubicBezTo>
                  <a:cubicBezTo>
                    <a:pt x="273" y="2506"/>
                    <a:pt x="273" y="3225"/>
                    <a:pt x="744" y="3622"/>
                  </a:cubicBezTo>
                  <a:cubicBezTo>
                    <a:pt x="831" y="3708"/>
                    <a:pt x="955" y="3752"/>
                    <a:pt x="1079" y="3752"/>
                  </a:cubicBezTo>
                  <a:cubicBezTo>
                    <a:pt x="1203" y="3752"/>
                    <a:pt x="1327" y="3708"/>
                    <a:pt x="1414" y="3622"/>
                  </a:cubicBezTo>
                  <a:cubicBezTo>
                    <a:pt x="1860" y="3175"/>
                    <a:pt x="1835" y="2457"/>
                    <a:pt x="1835" y="1862"/>
                  </a:cubicBezTo>
                  <a:cubicBezTo>
                    <a:pt x="1860" y="1192"/>
                    <a:pt x="1909" y="473"/>
                    <a:pt x="1290" y="77"/>
                  </a:cubicBezTo>
                  <a:cubicBezTo>
                    <a:pt x="1190" y="27"/>
                    <a:pt x="1078" y="1"/>
                    <a:pt x="9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32"/>
            <p:cNvSpPr/>
            <p:nvPr/>
          </p:nvSpPr>
          <p:spPr>
            <a:xfrm>
              <a:off x="1884150" y="4126050"/>
              <a:ext cx="47750" cy="93800"/>
            </a:xfrm>
            <a:custGeom>
              <a:rect b="b" l="l" r="r" t="t"/>
              <a:pathLst>
                <a:path extrusionOk="0" h="3752" w="1910">
                  <a:moveTo>
                    <a:pt x="966" y="1"/>
                  </a:moveTo>
                  <a:cubicBezTo>
                    <a:pt x="802" y="1"/>
                    <a:pt x="639" y="57"/>
                    <a:pt x="521" y="176"/>
                  </a:cubicBezTo>
                  <a:cubicBezTo>
                    <a:pt x="0" y="597"/>
                    <a:pt x="149" y="1366"/>
                    <a:pt x="223" y="1961"/>
                  </a:cubicBezTo>
                  <a:cubicBezTo>
                    <a:pt x="273" y="2506"/>
                    <a:pt x="273" y="3225"/>
                    <a:pt x="744" y="3622"/>
                  </a:cubicBezTo>
                  <a:cubicBezTo>
                    <a:pt x="831" y="3708"/>
                    <a:pt x="955" y="3752"/>
                    <a:pt x="1079" y="3752"/>
                  </a:cubicBezTo>
                  <a:cubicBezTo>
                    <a:pt x="1203" y="3752"/>
                    <a:pt x="1326" y="3708"/>
                    <a:pt x="1413" y="3622"/>
                  </a:cubicBezTo>
                  <a:cubicBezTo>
                    <a:pt x="1859" y="3175"/>
                    <a:pt x="1835" y="2457"/>
                    <a:pt x="1835" y="1862"/>
                  </a:cubicBezTo>
                  <a:cubicBezTo>
                    <a:pt x="1859" y="1192"/>
                    <a:pt x="1909" y="473"/>
                    <a:pt x="1289" y="77"/>
                  </a:cubicBezTo>
                  <a:cubicBezTo>
                    <a:pt x="1189" y="27"/>
                    <a:pt x="1077" y="1"/>
                    <a:pt x="9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32"/>
            <p:cNvSpPr/>
            <p:nvPr/>
          </p:nvSpPr>
          <p:spPr>
            <a:xfrm>
              <a:off x="2075025" y="4126050"/>
              <a:ext cx="48375" cy="93800"/>
            </a:xfrm>
            <a:custGeom>
              <a:rect b="b" l="l" r="r" t="t"/>
              <a:pathLst>
                <a:path extrusionOk="0" h="3752" w="1935">
                  <a:moveTo>
                    <a:pt x="991" y="1"/>
                  </a:moveTo>
                  <a:cubicBezTo>
                    <a:pt x="827" y="1"/>
                    <a:pt x="664" y="57"/>
                    <a:pt x="546" y="176"/>
                  </a:cubicBezTo>
                  <a:cubicBezTo>
                    <a:pt x="0" y="597"/>
                    <a:pt x="174" y="1366"/>
                    <a:pt x="224" y="1961"/>
                  </a:cubicBezTo>
                  <a:cubicBezTo>
                    <a:pt x="298" y="2506"/>
                    <a:pt x="298" y="3225"/>
                    <a:pt x="744" y="3622"/>
                  </a:cubicBezTo>
                  <a:cubicBezTo>
                    <a:pt x="843" y="3708"/>
                    <a:pt x="967" y="3752"/>
                    <a:pt x="1091" y="3752"/>
                  </a:cubicBezTo>
                  <a:cubicBezTo>
                    <a:pt x="1215" y="3752"/>
                    <a:pt x="1339" y="3708"/>
                    <a:pt x="1438" y="3622"/>
                  </a:cubicBezTo>
                  <a:cubicBezTo>
                    <a:pt x="1884" y="3175"/>
                    <a:pt x="1835" y="2457"/>
                    <a:pt x="1860" y="1862"/>
                  </a:cubicBezTo>
                  <a:cubicBezTo>
                    <a:pt x="1884" y="1192"/>
                    <a:pt x="1934" y="473"/>
                    <a:pt x="1314" y="77"/>
                  </a:cubicBezTo>
                  <a:cubicBezTo>
                    <a:pt x="1214" y="27"/>
                    <a:pt x="1102" y="1"/>
                    <a:pt x="9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32"/>
            <p:cNvSpPr/>
            <p:nvPr/>
          </p:nvSpPr>
          <p:spPr>
            <a:xfrm>
              <a:off x="968175" y="4125475"/>
              <a:ext cx="53925" cy="100725"/>
            </a:xfrm>
            <a:custGeom>
              <a:rect b="b" l="l" r="r" t="t"/>
              <a:pathLst>
                <a:path extrusionOk="0" h="4029" w="2157">
                  <a:moveTo>
                    <a:pt x="1079" y="1"/>
                  </a:moveTo>
                  <a:cubicBezTo>
                    <a:pt x="824" y="1"/>
                    <a:pt x="570" y="124"/>
                    <a:pt x="422" y="372"/>
                  </a:cubicBezTo>
                  <a:cubicBezTo>
                    <a:pt x="0" y="1265"/>
                    <a:pt x="124" y="2232"/>
                    <a:pt x="174" y="3174"/>
                  </a:cubicBezTo>
                  <a:cubicBezTo>
                    <a:pt x="211" y="3744"/>
                    <a:pt x="645" y="4029"/>
                    <a:pt x="1079" y="4029"/>
                  </a:cubicBezTo>
                  <a:cubicBezTo>
                    <a:pt x="1512" y="4029"/>
                    <a:pt x="1946" y="3744"/>
                    <a:pt x="1983" y="3174"/>
                  </a:cubicBezTo>
                  <a:cubicBezTo>
                    <a:pt x="2033" y="2232"/>
                    <a:pt x="2157" y="1265"/>
                    <a:pt x="1735" y="372"/>
                  </a:cubicBezTo>
                  <a:cubicBezTo>
                    <a:pt x="1587" y="124"/>
                    <a:pt x="1333" y="1"/>
                    <a:pt x="10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32"/>
            <p:cNvSpPr/>
            <p:nvPr/>
          </p:nvSpPr>
          <p:spPr>
            <a:xfrm>
              <a:off x="802700" y="4127075"/>
              <a:ext cx="48350" cy="97275"/>
            </a:xfrm>
            <a:custGeom>
              <a:rect b="b" l="l" r="r" t="t"/>
              <a:pathLst>
                <a:path extrusionOk="0" h="3891" w="1934">
                  <a:moveTo>
                    <a:pt x="868" y="0"/>
                  </a:moveTo>
                  <a:cubicBezTo>
                    <a:pt x="526" y="0"/>
                    <a:pt x="186" y="204"/>
                    <a:pt x="75" y="581"/>
                  </a:cubicBezTo>
                  <a:cubicBezTo>
                    <a:pt x="0" y="1126"/>
                    <a:pt x="0" y="1672"/>
                    <a:pt x="100" y="2192"/>
                  </a:cubicBezTo>
                  <a:cubicBezTo>
                    <a:pt x="124" y="2738"/>
                    <a:pt x="124" y="3258"/>
                    <a:pt x="496" y="3705"/>
                  </a:cubicBezTo>
                  <a:cubicBezTo>
                    <a:pt x="620" y="3829"/>
                    <a:pt x="787" y="3890"/>
                    <a:pt x="958" y="3890"/>
                  </a:cubicBezTo>
                  <a:cubicBezTo>
                    <a:pt x="1128" y="3890"/>
                    <a:pt x="1302" y="3829"/>
                    <a:pt x="1438" y="3705"/>
                  </a:cubicBezTo>
                  <a:cubicBezTo>
                    <a:pt x="1860" y="3308"/>
                    <a:pt x="1884" y="2639"/>
                    <a:pt x="1884" y="2093"/>
                  </a:cubicBezTo>
                  <a:cubicBezTo>
                    <a:pt x="1934" y="1523"/>
                    <a:pt x="1810" y="928"/>
                    <a:pt x="1562" y="383"/>
                  </a:cubicBezTo>
                  <a:cubicBezTo>
                    <a:pt x="1400" y="123"/>
                    <a:pt x="1133" y="0"/>
                    <a:pt x="8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32"/>
            <p:cNvSpPr/>
            <p:nvPr/>
          </p:nvSpPr>
          <p:spPr>
            <a:xfrm>
              <a:off x="650250" y="4122225"/>
              <a:ext cx="44025" cy="95150"/>
            </a:xfrm>
            <a:custGeom>
              <a:rect b="b" l="l" r="r" t="t"/>
              <a:pathLst>
                <a:path extrusionOk="0" h="3806" w="1761">
                  <a:moveTo>
                    <a:pt x="843" y="0"/>
                  </a:moveTo>
                  <a:cubicBezTo>
                    <a:pt x="651" y="0"/>
                    <a:pt x="459" y="93"/>
                    <a:pt x="347" y="279"/>
                  </a:cubicBezTo>
                  <a:cubicBezTo>
                    <a:pt x="99" y="849"/>
                    <a:pt x="0" y="1469"/>
                    <a:pt x="124" y="2064"/>
                  </a:cubicBezTo>
                  <a:cubicBezTo>
                    <a:pt x="198" y="2585"/>
                    <a:pt x="198" y="3304"/>
                    <a:pt x="645" y="3675"/>
                  </a:cubicBezTo>
                  <a:cubicBezTo>
                    <a:pt x="744" y="3762"/>
                    <a:pt x="868" y="3806"/>
                    <a:pt x="992" y="3806"/>
                  </a:cubicBezTo>
                  <a:cubicBezTo>
                    <a:pt x="1116" y="3806"/>
                    <a:pt x="1240" y="3762"/>
                    <a:pt x="1339" y="3675"/>
                  </a:cubicBezTo>
                  <a:cubicBezTo>
                    <a:pt x="1760" y="3254"/>
                    <a:pt x="1735" y="2610"/>
                    <a:pt x="1735" y="2064"/>
                  </a:cubicBezTo>
                  <a:cubicBezTo>
                    <a:pt x="1735" y="1444"/>
                    <a:pt x="1711" y="825"/>
                    <a:pt x="1339" y="279"/>
                  </a:cubicBezTo>
                  <a:cubicBezTo>
                    <a:pt x="1227" y="93"/>
                    <a:pt x="1035" y="0"/>
                    <a:pt x="8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32"/>
            <p:cNvSpPr/>
            <p:nvPr/>
          </p:nvSpPr>
          <p:spPr>
            <a:xfrm>
              <a:off x="1044400" y="3942275"/>
              <a:ext cx="42150" cy="104250"/>
            </a:xfrm>
            <a:custGeom>
              <a:rect b="b" l="l" r="r" t="t"/>
              <a:pathLst>
                <a:path extrusionOk="0" h="4170" w="1686">
                  <a:moveTo>
                    <a:pt x="793" y="0"/>
                  </a:moveTo>
                  <a:cubicBezTo>
                    <a:pt x="423" y="0"/>
                    <a:pt x="62" y="242"/>
                    <a:pt x="50" y="735"/>
                  </a:cubicBezTo>
                  <a:cubicBezTo>
                    <a:pt x="50" y="1701"/>
                    <a:pt x="0" y="2792"/>
                    <a:pt x="298" y="3734"/>
                  </a:cubicBezTo>
                  <a:cubicBezTo>
                    <a:pt x="385" y="4045"/>
                    <a:pt x="607" y="4170"/>
                    <a:pt x="839" y="4170"/>
                  </a:cubicBezTo>
                  <a:cubicBezTo>
                    <a:pt x="1198" y="4170"/>
                    <a:pt x="1582" y="3872"/>
                    <a:pt x="1537" y="3511"/>
                  </a:cubicBezTo>
                  <a:cubicBezTo>
                    <a:pt x="1661" y="2594"/>
                    <a:pt x="1686" y="1652"/>
                    <a:pt x="1587" y="735"/>
                  </a:cubicBezTo>
                  <a:cubicBezTo>
                    <a:pt x="1549" y="248"/>
                    <a:pt x="1167" y="0"/>
                    <a:pt x="7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32"/>
            <p:cNvSpPr/>
            <p:nvPr/>
          </p:nvSpPr>
          <p:spPr>
            <a:xfrm>
              <a:off x="1216075" y="3942275"/>
              <a:ext cx="41525" cy="104250"/>
            </a:xfrm>
            <a:custGeom>
              <a:rect b="b" l="l" r="r" t="t"/>
              <a:pathLst>
                <a:path extrusionOk="0" h="4170" w="1661">
                  <a:moveTo>
                    <a:pt x="780" y="0"/>
                  </a:moveTo>
                  <a:cubicBezTo>
                    <a:pt x="411" y="0"/>
                    <a:pt x="50" y="242"/>
                    <a:pt x="50" y="735"/>
                  </a:cubicBezTo>
                  <a:cubicBezTo>
                    <a:pt x="25" y="1701"/>
                    <a:pt x="0" y="2792"/>
                    <a:pt x="273" y="3734"/>
                  </a:cubicBezTo>
                  <a:cubicBezTo>
                    <a:pt x="370" y="4045"/>
                    <a:pt x="593" y="4170"/>
                    <a:pt x="824" y="4170"/>
                  </a:cubicBezTo>
                  <a:cubicBezTo>
                    <a:pt x="1182" y="4170"/>
                    <a:pt x="1557" y="3872"/>
                    <a:pt x="1512" y="3511"/>
                  </a:cubicBezTo>
                  <a:cubicBezTo>
                    <a:pt x="1636" y="2594"/>
                    <a:pt x="1661" y="1652"/>
                    <a:pt x="1562" y="735"/>
                  </a:cubicBezTo>
                  <a:cubicBezTo>
                    <a:pt x="1537" y="248"/>
                    <a:pt x="1154" y="0"/>
                    <a:pt x="7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32"/>
            <p:cNvSpPr/>
            <p:nvPr/>
          </p:nvSpPr>
          <p:spPr>
            <a:xfrm>
              <a:off x="1387100" y="3942275"/>
              <a:ext cx="41550" cy="104250"/>
            </a:xfrm>
            <a:custGeom>
              <a:rect b="b" l="l" r="r" t="t"/>
              <a:pathLst>
                <a:path extrusionOk="0" h="4170" w="1662">
                  <a:moveTo>
                    <a:pt x="781" y="0"/>
                  </a:moveTo>
                  <a:cubicBezTo>
                    <a:pt x="412" y="0"/>
                    <a:pt x="51" y="242"/>
                    <a:pt x="51" y="735"/>
                  </a:cubicBezTo>
                  <a:cubicBezTo>
                    <a:pt x="26" y="1701"/>
                    <a:pt x="1" y="2792"/>
                    <a:pt x="274" y="3734"/>
                  </a:cubicBezTo>
                  <a:cubicBezTo>
                    <a:pt x="371" y="4045"/>
                    <a:pt x="594" y="4170"/>
                    <a:pt x="825" y="4170"/>
                  </a:cubicBezTo>
                  <a:cubicBezTo>
                    <a:pt x="1183" y="4170"/>
                    <a:pt x="1558" y="3872"/>
                    <a:pt x="1513" y="3511"/>
                  </a:cubicBezTo>
                  <a:cubicBezTo>
                    <a:pt x="1637" y="2594"/>
                    <a:pt x="1662" y="1652"/>
                    <a:pt x="1563" y="735"/>
                  </a:cubicBezTo>
                  <a:cubicBezTo>
                    <a:pt x="1538" y="248"/>
                    <a:pt x="1155" y="0"/>
                    <a:pt x="7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32"/>
            <p:cNvSpPr/>
            <p:nvPr/>
          </p:nvSpPr>
          <p:spPr>
            <a:xfrm>
              <a:off x="1588525" y="3942275"/>
              <a:ext cx="41550" cy="104250"/>
            </a:xfrm>
            <a:custGeom>
              <a:rect b="b" l="l" r="r" t="t"/>
              <a:pathLst>
                <a:path extrusionOk="0" h="4170" w="1662">
                  <a:moveTo>
                    <a:pt x="781" y="0"/>
                  </a:moveTo>
                  <a:cubicBezTo>
                    <a:pt x="411" y="0"/>
                    <a:pt x="50" y="242"/>
                    <a:pt x="50" y="735"/>
                  </a:cubicBezTo>
                  <a:cubicBezTo>
                    <a:pt x="25" y="1701"/>
                    <a:pt x="1" y="2792"/>
                    <a:pt x="273" y="3734"/>
                  </a:cubicBezTo>
                  <a:cubicBezTo>
                    <a:pt x="371" y="4045"/>
                    <a:pt x="594" y="4170"/>
                    <a:pt x="825" y="4170"/>
                  </a:cubicBezTo>
                  <a:cubicBezTo>
                    <a:pt x="1182" y="4170"/>
                    <a:pt x="1558" y="3872"/>
                    <a:pt x="1513" y="3511"/>
                  </a:cubicBezTo>
                  <a:cubicBezTo>
                    <a:pt x="1637" y="2594"/>
                    <a:pt x="1661" y="1652"/>
                    <a:pt x="1562" y="735"/>
                  </a:cubicBezTo>
                  <a:cubicBezTo>
                    <a:pt x="1537" y="248"/>
                    <a:pt x="1155" y="0"/>
                    <a:pt x="7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32"/>
            <p:cNvSpPr/>
            <p:nvPr/>
          </p:nvSpPr>
          <p:spPr>
            <a:xfrm>
              <a:off x="866525" y="3939475"/>
              <a:ext cx="46500" cy="108250"/>
            </a:xfrm>
            <a:custGeom>
              <a:rect b="b" l="l" r="r" t="t"/>
              <a:pathLst>
                <a:path extrusionOk="0" h="4330" w="1860">
                  <a:moveTo>
                    <a:pt x="948" y="1"/>
                  </a:moveTo>
                  <a:cubicBezTo>
                    <a:pt x="614" y="1"/>
                    <a:pt x="274" y="187"/>
                    <a:pt x="199" y="549"/>
                  </a:cubicBezTo>
                  <a:cubicBezTo>
                    <a:pt x="1" y="1640"/>
                    <a:pt x="25" y="2755"/>
                    <a:pt x="298" y="3846"/>
                  </a:cubicBezTo>
                  <a:cubicBezTo>
                    <a:pt x="397" y="4168"/>
                    <a:pt x="670" y="4329"/>
                    <a:pt x="943" y="4329"/>
                  </a:cubicBezTo>
                  <a:cubicBezTo>
                    <a:pt x="1215" y="4329"/>
                    <a:pt x="1488" y="4168"/>
                    <a:pt x="1587" y="3846"/>
                  </a:cubicBezTo>
                  <a:cubicBezTo>
                    <a:pt x="1835" y="2755"/>
                    <a:pt x="1860" y="1640"/>
                    <a:pt x="1662" y="549"/>
                  </a:cubicBezTo>
                  <a:cubicBezTo>
                    <a:pt x="1600" y="180"/>
                    <a:pt x="1277" y="1"/>
                    <a:pt x="9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32"/>
            <p:cNvSpPr/>
            <p:nvPr/>
          </p:nvSpPr>
          <p:spPr>
            <a:xfrm>
              <a:off x="795875" y="3788500"/>
              <a:ext cx="47125" cy="108000"/>
            </a:xfrm>
            <a:custGeom>
              <a:rect b="b" l="l" r="r" t="t"/>
              <a:pathLst>
                <a:path extrusionOk="0" h="4320" w="1885">
                  <a:moveTo>
                    <a:pt x="946" y="0"/>
                  </a:moveTo>
                  <a:cubicBezTo>
                    <a:pt x="614" y="0"/>
                    <a:pt x="286" y="180"/>
                    <a:pt x="224" y="539"/>
                  </a:cubicBezTo>
                  <a:cubicBezTo>
                    <a:pt x="1" y="1630"/>
                    <a:pt x="50" y="2770"/>
                    <a:pt x="298" y="3836"/>
                  </a:cubicBezTo>
                  <a:cubicBezTo>
                    <a:pt x="397" y="4159"/>
                    <a:pt x="670" y="4320"/>
                    <a:pt x="943" y="4320"/>
                  </a:cubicBezTo>
                  <a:cubicBezTo>
                    <a:pt x="1215" y="4320"/>
                    <a:pt x="1488" y="4159"/>
                    <a:pt x="1587" y="3836"/>
                  </a:cubicBezTo>
                  <a:cubicBezTo>
                    <a:pt x="1835" y="2770"/>
                    <a:pt x="1885" y="1630"/>
                    <a:pt x="1686" y="539"/>
                  </a:cubicBezTo>
                  <a:cubicBezTo>
                    <a:pt x="1612" y="180"/>
                    <a:pt x="1277" y="0"/>
                    <a:pt x="9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32"/>
            <p:cNvSpPr/>
            <p:nvPr/>
          </p:nvSpPr>
          <p:spPr>
            <a:xfrm>
              <a:off x="1128675" y="3788500"/>
              <a:ext cx="46500" cy="108000"/>
            </a:xfrm>
            <a:custGeom>
              <a:rect b="b" l="l" r="r" t="t"/>
              <a:pathLst>
                <a:path extrusionOk="0" h="4320" w="1860">
                  <a:moveTo>
                    <a:pt x="921" y="0"/>
                  </a:moveTo>
                  <a:cubicBezTo>
                    <a:pt x="589" y="0"/>
                    <a:pt x="261" y="180"/>
                    <a:pt x="199" y="539"/>
                  </a:cubicBezTo>
                  <a:cubicBezTo>
                    <a:pt x="1" y="1630"/>
                    <a:pt x="25" y="2770"/>
                    <a:pt x="273" y="3836"/>
                  </a:cubicBezTo>
                  <a:cubicBezTo>
                    <a:pt x="373" y="4159"/>
                    <a:pt x="645" y="4320"/>
                    <a:pt x="918" y="4320"/>
                  </a:cubicBezTo>
                  <a:cubicBezTo>
                    <a:pt x="1191" y="4320"/>
                    <a:pt x="1463" y="4159"/>
                    <a:pt x="1562" y="3836"/>
                  </a:cubicBezTo>
                  <a:cubicBezTo>
                    <a:pt x="1835" y="2770"/>
                    <a:pt x="1860" y="1630"/>
                    <a:pt x="1662" y="539"/>
                  </a:cubicBezTo>
                  <a:cubicBezTo>
                    <a:pt x="1587" y="180"/>
                    <a:pt x="1253" y="0"/>
                    <a:pt x="9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32"/>
            <p:cNvSpPr/>
            <p:nvPr/>
          </p:nvSpPr>
          <p:spPr>
            <a:xfrm>
              <a:off x="704775" y="3945400"/>
              <a:ext cx="42800" cy="93025"/>
            </a:xfrm>
            <a:custGeom>
              <a:rect b="b" l="l" r="r" t="t"/>
              <a:pathLst>
                <a:path extrusionOk="0" h="3721" w="1712">
                  <a:moveTo>
                    <a:pt x="938" y="0"/>
                  </a:moveTo>
                  <a:cubicBezTo>
                    <a:pt x="568" y="0"/>
                    <a:pt x="153" y="281"/>
                    <a:pt x="125" y="709"/>
                  </a:cubicBezTo>
                  <a:cubicBezTo>
                    <a:pt x="1" y="1576"/>
                    <a:pt x="100" y="2469"/>
                    <a:pt x="348" y="3312"/>
                  </a:cubicBezTo>
                  <a:cubicBezTo>
                    <a:pt x="434" y="3584"/>
                    <a:pt x="676" y="3721"/>
                    <a:pt x="918" y="3721"/>
                  </a:cubicBezTo>
                  <a:cubicBezTo>
                    <a:pt x="1160" y="3721"/>
                    <a:pt x="1401" y="3584"/>
                    <a:pt x="1488" y="3312"/>
                  </a:cubicBezTo>
                  <a:cubicBezTo>
                    <a:pt x="1686" y="2394"/>
                    <a:pt x="1711" y="1428"/>
                    <a:pt x="1513" y="510"/>
                  </a:cubicBezTo>
                  <a:cubicBezTo>
                    <a:pt x="1460" y="153"/>
                    <a:pt x="1211" y="0"/>
                    <a:pt x="9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32"/>
            <p:cNvSpPr/>
            <p:nvPr/>
          </p:nvSpPr>
          <p:spPr>
            <a:xfrm>
              <a:off x="619250" y="3824550"/>
              <a:ext cx="42800" cy="92875"/>
            </a:xfrm>
            <a:custGeom>
              <a:rect b="b" l="l" r="r" t="t"/>
              <a:pathLst>
                <a:path extrusionOk="0" h="3715" w="1712">
                  <a:moveTo>
                    <a:pt x="938" y="0"/>
                  </a:moveTo>
                  <a:cubicBezTo>
                    <a:pt x="568" y="0"/>
                    <a:pt x="153" y="281"/>
                    <a:pt x="125" y="709"/>
                  </a:cubicBezTo>
                  <a:cubicBezTo>
                    <a:pt x="1" y="1576"/>
                    <a:pt x="100" y="2469"/>
                    <a:pt x="348" y="3287"/>
                  </a:cubicBezTo>
                  <a:cubicBezTo>
                    <a:pt x="434" y="3572"/>
                    <a:pt x="676" y="3714"/>
                    <a:pt x="918" y="3714"/>
                  </a:cubicBezTo>
                  <a:cubicBezTo>
                    <a:pt x="1160" y="3714"/>
                    <a:pt x="1401" y="3572"/>
                    <a:pt x="1488" y="3287"/>
                  </a:cubicBezTo>
                  <a:cubicBezTo>
                    <a:pt x="1686" y="2394"/>
                    <a:pt x="1711" y="1428"/>
                    <a:pt x="1513" y="510"/>
                  </a:cubicBezTo>
                  <a:cubicBezTo>
                    <a:pt x="1460" y="153"/>
                    <a:pt x="1211" y="0"/>
                    <a:pt x="9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3" name="Google Shape;573;p32"/>
          <p:cNvSpPr txBox="1"/>
          <p:nvPr>
            <p:ph type="title"/>
          </p:nvPr>
        </p:nvSpPr>
        <p:spPr>
          <a:xfrm>
            <a:off x="2466150" y="1146700"/>
            <a:ext cx="4012200" cy="1489800"/>
          </a:xfrm>
          <a:prstGeom prst="rect">
            <a:avLst/>
          </a:prstGeom>
        </p:spPr>
        <p:txBody>
          <a:bodyPr anchorCtr="0" anchor="t" bIns="91425" lIns="91425" spcFirstLastPara="1" rIns="91425" wrap="square" tIns="91425">
            <a:noAutofit/>
          </a:bodyPr>
          <a:lstStyle>
            <a:lvl1pPr lvl="0">
              <a:spcBef>
                <a:spcPts val="0"/>
              </a:spcBef>
              <a:spcAft>
                <a:spcPts val="0"/>
              </a:spcAft>
              <a:buSzPts val="6000"/>
              <a:buNone/>
              <a:defRPr sz="9600"/>
            </a:lvl1pPr>
            <a:lvl2pPr lvl="1">
              <a:spcBef>
                <a:spcPts val="0"/>
              </a:spcBef>
              <a:spcAft>
                <a:spcPts val="0"/>
              </a:spcAft>
              <a:buSzPts val="6000"/>
              <a:buNone/>
              <a:defRPr sz="6000"/>
            </a:lvl2pPr>
            <a:lvl3pPr lvl="2">
              <a:spcBef>
                <a:spcPts val="0"/>
              </a:spcBef>
              <a:spcAft>
                <a:spcPts val="0"/>
              </a:spcAft>
              <a:buSzPts val="6000"/>
              <a:buNone/>
              <a:defRPr sz="6000"/>
            </a:lvl3pPr>
            <a:lvl4pPr lvl="3">
              <a:spcBef>
                <a:spcPts val="0"/>
              </a:spcBef>
              <a:spcAft>
                <a:spcPts val="0"/>
              </a:spcAft>
              <a:buSzPts val="6000"/>
              <a:buNone/>
              <a:defRPr sz="6000"/>
            </a:lvl4pPr>
            <a:lvl5pPr lvl="4">
              <a:spcBef>
                <a:spcPts val="0"/>
              </a:spcBef>
              <a:spcAft>
                <a:spcPts val="0"/>
              </a:spcAft>
              <a:buSzPts val="6000"/>
              <a:buNone/>
              <a:defRPr sz="6000"/>
            </a:lvl5pPr>
            <a:lvl6pPr lvl="5">
              <a:spcBef>
                <a:spcPts val="0"/>
              </a:spcBef>
              <a:spcAft>
                <a:spcPts val="0"/>
              </a:spcAft>
              <a:buSzPts val="6000"/>
              <a:buNone/>
              <a:defRPr sz="6000"/>
            </a:lvl6pPr>
            <a:lvl7pPr lvl="6">
              <a:spcBef>
                <a:spcPts val="0"/>
              </a:spcBef>
              <a:spcAft>
                <a:spcPts val="0"/>
              </a:spcAft>
              <a:buSzPts val="6000"/>
              <a:buNone/>
              <a:defRPr sz="6000"/>
            </a:lvl7pPr>
            <a:lvl8pPr lvl="7">
              <a:spcBef>
                <a:spcPts val="0"/>
              </a:spcBef>
              <a:spcAft>
                <a:spcPts val="0"/>
              </a:spcAft>
              <a:buSzPts val="6000"/>
              <a:buNone/>
              <a:defRPr sz="6000"/>
            </a:lvl8pPr>
            <a:lvl9pPr lvl="8">
              <a:spcBef>
                <a:spcPts val="0"/>
              </a:spcBef>
              <a:spcAft>
                <a:spcPts val="0"/>
              </a:spcAft>
              <a:buSzPts val="6000"/>
              <a:buNone/>
              <a:defRPr sz="6000"/>
            </a:lvl9pPr>
          </a:lstStyle>
          <a:p/>
        </p:txBody>
      </p:sp>
      <p:sp>
        <p:nvSpPr>
          <p:cNvPr id="574" name="Google Shape;574;p32"/>
          <p:cNvSpPr/>
          <p:nvPr/>
        </p:nvSpPr>
        <p:spPr>
          <a:xfrm rot="-9387959">
            <a:off x="4975923" y="-501821"/>
            <a:ext cx="5925338" cy="2089794"/>
          </a:xfrm>
          <a:custGeom>
            <a:rect b="b" l="l" r="r" t="t"/>
            <a:pathLst>
              <a:path extrusionOk="0" h="53384" w="137236">
                <a:moveTo>
                  <a:pt x="124371" y="1"/>
                </a:moveTo>
                <a:cubicBezTo>
                  <a:pt x="123294" y="1"/>
                  <a:pt x="122251" y="139"/>
                  <a:pt x="121296" y="421"/>
                </a:cubicBezTo>
                <a:cubicBezTo>
                  <a:pt x="114627" y="2355"/>
                  <a:pt x="112272" y="12320"/>
                  <a:pt x="105678" y="13163"/>
                </a:cubicBezTo>
                <a:cubicBezTo>
                  <a:pt x="105473" y="13189"/>
                  <a:pt x="105267" y="13201"/>
                  <a:pt x="105059" y="13201"/>
                </a:cubicBezTo>
                <a:cubicBezTo>
                  <a:pt x="102309" y="13201"/>
                  <a:pt x="99370" y="11060"/>
                  <a:pt x="96580" y="10783"/>
                </a:cubicBezTo>
                <a:cubicBezTo>
                  <a:pt x="96045" y="10724"/>
                  <a:pt x="95509" y="10694"/>
                  <a:pt x="94974" y="10694"/>
                </a:cubicBezTo>
                <a:cubicBezTo>
                  <a:pt x="91947" y="10694"/>
                  <a:pt x="88974" y="11637"/>
                  <a:pt x="86466" y="13386"/>
                </a:cubicBezTo>
                <a:cubicBezTo>
                  <a:pt x="79475" y="18291"/>
                  <a:pt x="76236" y="26927"/>
                  <a:pt x="67380" y="26927"/>
                </a:cubicBezTo>
                <a:cubicBezTo>
                  <a:pt x="66658" y="26927"/>
                  <a:pt x="65899" y="26869"/>
                  <a:pt x="65098" y="26748"/>
                </a:cubicBezTo>
                <a:cubicBezTo>
                  <a:pt x="55802" y="25360"/>
                  <a:pt x="49307" y="15593"/>
                  <a:pt x="40060" y="15444"/>
                </a:cubicBezTo>
                <a:cubicBezTo>
                  <a:pt x="39973" y="15442"/>
                  <a:pt x="39886" y="15442"/>
                  <a:pt x="39800" y="15442"/>
                </a:cubicBezTo>
                <a:cubicBezTo>
                  <a:pt x="30208" y="15442"/>
                  <a:pt x="26822" y="23613"/>
                  <a:pt x="21195" y="30590"/>
                </a:cubicBezTo>
                <a:cubicBezTo>
                  <a:pt x="16758" y="36069"/>
                  <a:pt x="12990" y="35325"/>
                  <a:pt x="7263" y="37754"/>
                </a:cubicBezTo>
                <a:cubicBezTo>
                  <a:pt x="4859" y="38771"/>
                  <a:pt x="719" y="44225"/>
                  <a:pt x="0" y="44299"/>
                </a:cubicBezTo>
                <a:cubicBezTo>
                  <a:pt x="1215" y="46654"/>
                  <a:pt x="5553" y="48538"/>
                  <a:pt x="10189" y="49901"/>
                </a:cubicBezTo>
                <a:cubicBezTo>
                  <a:pt x="18926" y="52463"/>
                  <a:pt x="28734" y="53384"/>
                  <a:pt x="38352" y="53384"/>
                </a:cubicBezTo>
                <a:cubicBezTo>
                  <a:pt x="44370" y="53384"/>
                  <a:pt x="50314" y="53023"/>
                  <a:pt x="55876" y="52479"/>
                </a:cubicBezTo>
                <a:cubicBezTo>
                  <a:pt x="77468" y="50348"/>
                  <a:pt x="95391" y="46505"/>
                  <a:pt x="113016" y="32375"/>
                </a:cubicBezTo>
                <a:cubicBezTo>
                  <a:pt x="120106" y="26698"/>
                  <a:pt x="126725" y="19757"/>
                  <a:pt x="133120" y="13188"/>
                </a:cubicBezTo>
                <a:cubicBezTo>
                  <a:pt x="135872" y="10412"/>
                  <a:pt x="137235" y="9296"/>
                  <a:pt x="135153" y="5652"/>
                </a:cubicBezTo>
                <a:cubicBezTo>
                  <a:pt x="133090" y="2016"/>
                  <a:pt x="128487" y="1"/>
                  <a:pt x="1243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32"/>
          <p:cNvSpPr/>
          <p:nvPr/>
        </p:nvSpPr>
        <p:spPr>
          <a:xfrm flipH="1" rot="10800000">
            <a:off x="-48975" y="9849"/>
            <a:ext cx="5094404" cy="914026"/>
          </a:xfrm>
          <a:custGeom>
            <a:rect b="b" l="l" r="r" t="t"/>
            <a:pathLst>
              <a:path extrusionOk="0" h="85824" w="193538">
                <a:moveTo>
                  <a:pt x="167374" y="64047"/>
                </a:moveTo>
                <a:cubicBezTo>
                  <a:pt x="134330" y="60455"/>
                  <a:pt x="101665" y="24235"/>
                  <a:pt x="56258" y="10700"/>
                </a:cubicBezTo>
                <a:cubicBezTo>
                  <a:pt x="20416" y="0"/>
                  <a:pt x="4915" y="9679"/>
                  <a:pt x="0" y="14216"/>
                </a:cubicBezTo>
                <a:lnTo>
                  <a:pt x="0" y="85824"/>
                </a:lnTo>
                <a:lnTo>
                  <a:pt x="193537" y="85824"/>
                </a:lnTo>
                <a:cubicBezTo>
                  <a:pt x="190815" y="76069"/>
                  <a:pt x="183972" y="65861"/>
                  <a:pt x="167374" y="64047"/>
                </a:cubicBezTo>
                <a:close/>
              </a:path>
            </a:pathLst>
          </a:custGeom>
          <a:solidFill>
            <a:srgbClr val="A64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6" name="Google Shape;576;p32"/>
          <p:cNvGrpSpPr/>
          <p:nvPr/>
        </p:nvGrpSpPr>
        <p:grpSpPr>
          <a:xfrm flipH="1" rot="-706037">
            <a:off x="-727386" y="2509519"/>
            <a:ext cx="2769353" cy="3427016"/>
            <a:chOff x="3722300" y="2255100"/>
            <a:chExt cx="2373000" cy="2977975"/>
          </a:xfrm>
        </p:grpSpPr>
        <p:sp>
          <p:nvSpPr>
            <p:cNvPr id="577" name="Google Shape;577;p32"/>
            <p:cNvSpPr/>
            <p:nvPr/>
          </p:nvSpPr>
          <p:spPr>
            <a:xfrm>
              <a:off x="3722300" y="2255100"/>
              <a:ext cx="2373000" cy="2682475"/>
            </a:xfrm>
            <a:custGeom>
              <a:rect b="b" l="l" r="r" t="t"/>
              <a:pathLst>
                <a:path extrusionOk="0" h="107299" w="94920">
                  <a:moveTo>
                    <a:pt x="74766" y="1"/>
                  </a:moveTo>
                  <a:lnTo>
                    <a:pt x="74766" y="1"/>
                  </a:lnTo>
                  <a:cubicBezTo>
                    <a:pt x="74939" y="819"/>
                    <a:pt x="69015" y="2256"/>
                    <a:pt x="67230" y="3570"/>
                  </a:cubicBezTo>
                  <a:cubicBezTo>
                    <a:pt x="61429" y="7710"/>
                    <a:pt x="57240" y="13709"/>
                    <a:pt x="55306" y="20551"/>
                  </a:cubicBezTo>
                  <a:cubicBezTo>
                    <a:pt x="52951" y="29153"/>
                    <a:pt x="52158" y="36367"/>
                    <a:pt x="46283" y="43581"/>
                  </a:cubicBezTo>
                  <a:cubicBezTo>
                    <a:pt x="42267" y="48539"/>
                    <a:pt x="38623" y="51042"/>
                    <a:pt x="32599" y="52852"/>
                  </a:cubicBezTo>
                  <a:cubicBezTo>
                    <a:pt x="21146" y="56273"/>
                    <a:pt x="14106" y="61454"/>
                    <a:pt x="8677" y="72312"/>
                  </a:cubicBezTo>
                  <a:cubicBezTo>
                    <a:pt x="5578" y="78534"/>
                    <a:pt x="4884" y="84855"/>
                    <a:pt x="3570" y="91573"/>
                  </a:cubicBezTo>
                  <a:cubicBezTo>
                    <a:pt x="2653" y="96259"/>
                    <a:pt x="0" y="102431"/>
                    <a:pt x="794" y="107116"/>
                  </a:cubicBezTo>
                  <a:cubicBezTo>
                    <a:pt x="3912" y="107243"/>
                    <a:pt x="7033" y="107298"/>
                    <a:pt x="10155" y="107298"/>
                  </a:cubicBezTo>
                  <a:cubicBezTo>
                    <a:pt x="29590" y="107298"/>
                    <a:pt x="49076" y="105176"/>
                    <a:pt x="68469" y="105133"/>
                  </a:cubicBezTo>
                  <a:cubicBezTo>
                    <a:pt x="72956" y="105133"/>
                    <a:pt x="77393" y="105133"/>
                    <a:pt x="81856" y="105530"/>
                  </a:cubicBezTo>
                  <a:cubicBezTo>
                    <a:pt x="83283" y="105658"/>
                    <a:pt x="85475" y="106132"/>
                    <a:pt x="87495" y="106132"/>
                  </a:cubicBezTo>
                  <a:cubicBezTo>
                    <a:pt x="88982" y="106132"/>
                    <a:pt x="90375" y="105875"/>
                    <a:pt x="91300" y="105034"/>
                  </a:cubicBezTo>
                  <a:cubicBezTo>
                    <a:pt x="94920" y="101712"/>
                    <a:pt x="90805" y="91871"/>
                    <a:pt x="90160" y="88301"/>
                  </a:cubicBezTo>
                  <a:cubicBezTo>
                    <a:pt x="87260" y="71940"/>
                    <a:pt x="87185" y="55207"/>
                    <a:pt x="84235" y="38871"/>
                  </a:cubicBezTo>
                  <a:cubicBezTo>
                    <a:pt x="82872" y="31260"/>
                    <a:pt x="80988" y="23799"/>
                    <a:pt x="79699" y="16139"/>
                  </a:cubicBezTo>
                  <a:cubicBezTo>
                    <a:pt x="79352" y="14056"/>
                    <a:pt x="77046" y="2033"/>
                    <a:pt x="74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32"/>
            <p:cNvSpPr/>
            <p:nvPr/>
          </p:nvSpPr>
          <p:spPr>
            <a:xfrm>
              <a:off x="3829025" y="2744200"/>
              <a:ext cx="1757625" cy="2469425"/>
            </a:xfrm>
            <a:custGeom>
              <a:rect b="b" l="l" r="r" t="t"/>
              <a:pathLst>
                <a:path extrusionOk="0" h="98777" w="70305">
                  <a:moveTo>
                    <a:pt x="69206" y="0"/>
                  </a:moveTo>
                  <a:cubicBezTo>
                    <a:pt x="68932" y="0"/>
                    <a:pt x="68665" y="123"/>
                    <a:pt x="68514" y="417"/>
                  </a:cubicBezTo>
                  <a:cubicBezTo>
                    <a:pt x="65117" y="7358"/>
                    <a:pt x="62167" y="14497"/>
                    <a:pt x="57854" y="20992"/>
                  </a:cubicBezTo>
                  <a:cubicBezTo>
                    <a:pt x="55747" y="24190"/>
                    <a:pt x="53293" y="27140"/>
                    <a:pt x="50566" y="29817"/>
                  </a:cubicBezTo>
                  <a:cubicBezTo>
                    <a:pt x="47616" y="32594"/>
                    <a:pt x="44319" y="34949"/>
                    <a:pt x="40749" y="36858"/>
                  </a:cubicBezTo>
                  <a:cubicBezTo>
                    <a:pt x="37080" y="38841"/>
                    <a:pt x="33312" y="40527"/>
                    <a:pt x="29668" y="42559"/>
                  </a:cubicBezTo>
                  <a:cubicBezTo>
                    <a:pt x="26173" y="44493"/>
                    <a:pt x="22950" y="46848"/>
                    <a:pt x="20099" y="49624"/>
                  </a:cubicBezTo>
                  <a:cubicBezTo>
                    <a:pt x="14596" y="54979"/>
                    <a:pt x="10481" y="61697"/>
                    <a:pt x="7581" y="68787"/>
                  </a:cubicBezTo>
                  <a:cubicBezTo>
                    <a:pt x="5697" y="73422"/>
                    <a:pt x="4185" y="78207"/>
                    <a:pt x="3044" y="83090"/>
                  </a:cubicBezTo>
                  <a:cubicBezTo>
                    <a:pt x="1854" y="88147"/>
                    <a:pt x="1061" y="93254"/>
                    <a:pt x="45" y="98361"/>
                  </a:cubicBezTo>
                  <a:cubicBezTo>
                    <a:pt x="0" y="98613"/>
                    <a:pt x="213" y="98777"/>
                    <a:pt x="408" y="98777"/>
                  </a:cubicBezTo>
                  <a:cubicBezTo>
                    <a:pt x="538" y="98777"/>
                    <a:pt x="659" y="98703"/>
                    <a:pt x="689" y="98534"/>
                  </a:cubicBezTo>
                  <a:cubicBezTo>
                    <a:pt x="1631" y="94072"/>
                    <a:pt x="2697" y="89684"/>
                    <a:pt x="3862" y="85272"/>
                  </a:cubicBezTo>
                  <a:cubicBezTo>
                    <a:pt x="4978" y="80859"/>
                    <a:pt x="6316" y="76546"/>
                    <a:pt x="7903" y="72282"/>
                  </a:cubicBezTo>
                  <a:cubicBezTo>
                    <a:pt x="10729" y="64919"/>
                    <a:pt x="14571" y="57830"/>
                    <a:pt x="20025" y="52078"/>
                  </a:cubicBezTo>
                  <a:cubicBezTo>
                    <a:pt x="22802" y="49178"/>
                    <a:pt x="25975" y="46674"/>
                    <a:pt x="29470" y="44642"/>
                  </a:cubicBezTo>
                  <a:cubicBezTo>
                    <a:pt x="33114" y="42510"/>
                    <a:pt x="36956" y="40799"/>
                    <a:pt x="40700" y="38841"/>
                  </a:cubicBezTo>
                  <a:cubicBezTo>
                    <a:pt x="44195" y="36982"/>
                    <a:pt x="47542" y="34874"/>
                    <a:pt x="50541" y="32247"/>
                  </a:cubicBezTo>
                  <a:cubicBezTo>
                    <a:pt x="53318" y="29718"/>
                    <a:pt x="55846" y="26917"/>
                    <a:pt x="58028" y="23843"/>
                  </a:cubicBezTo>
                  <a:cubicBezTo>
                    <a:pt x="60482" y="20348"/>
                    <a:pt x="62688" y="16654"/>
                    <a:pt x="64622" y="12837"/>
                  </a:cubicBezTo>
                  <a:cubicBezTo>
                    <a:pt x="66580" y="8994"/>
                    <a:pt x="68464" y="5053"/>
                    <a:pt x="70075" y="1061"/>
                  </a:cubicBezTo>
                  <a:cubicBezTo>
                    <a:pt x="70305" y="471"/>
                    <a:pt x="69743" y="0"/>
                    <a:pt x="692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32"/>
            <p:cNvSpPr/>
            <p:nvPr/>
          </p:nvSpPr>
          <p:spPr>
            <a:xfrm>
              <a:off x="4130475" y="2949575"/>
              <a:ext cx="1715525" cy="2283500"/>
            </a:xfrm>
            <a:custGeom>
              <a:rect b="b" l="l" r="r" t="t"/>
              <a:pathLst>
                <a:path extrusionOk="0" h="91340" w="68621">
                  <a:moveTo>
                    <a:pt x="67696" y="1"/>
                  </a:moveTo>
                  <a:cubicBezTo>
                    <a:pt x="67366" y="1"/>
                    <a:pt x="67041" y="172"/>
                    <a:pt x="66917" y="556"/>
                  </a:cubicBezTo>
                  <a:cubicBezTo>
                    <a:pt x="66347" y="2341"/>
                    <a:pt x="65950" y="4175"/>
                    <a:pt x="65355" y="5960"/>
                  </a:cubicBezTo>
                  <a:cubicBezTo>
                    <a:pt x="63620" y="11340"/>
                    <a:pt x="60893" y="16372"/>
                    <a:pt x="57348" y="20784"/>
                  </a:cubicBezTo>
                  <a:cubicBezTo>
                    <a:pt x="52440" y="26957"/>
                    <a:pt x="45945" y="31221"/>
                    <a:pt x="39351" y="35385"/>
                  </a:cubicBezTo>
                  <a:cubicBezTo>
                    <a:pt x="32881" y="39451"/>
                    <a:pt x="26683" y="43690"/>
                    <a:pt x="21577" y="49416"/>
                  </a:cubicBezTo>
                  <a:cubicBezTo>
                    <a:pt x="16718" y="54895"/>
                    <a:pt x="12826" y="61092"/>
                    <a:pt x="9578" y="67612"/>
                  </a:cubicBezTo>
                  <a:cubicBezTo>
                    <a:pt x="7719" y="71330"/>
                    <a:pt x="6034" y="75148"/>
                    <a:pt x="4497" y="79015"/>
                  </a:cubicBezTo>
                  <a:cubicBezTo>
                    <a:pt x="2960" y="82882"/>
                    <a:pt x="1621" y="86898"/>
                    <a:pt x="109" y="90815"/>
                  </a:cubicBezTo>
                  <a:cubicBezTo>
                    <a:pt x="0" y="91126"/>
                    <a:pt x="261" y="91339"/>
                    <a:pt x="514" y="91339"/>
                  </a:cubicBezTo>
                  <a:cubicBezTo>
                    <a:pt x="665" y="91339"/>
                    <a:pt x="813" y="91263"/>
                    <a:pt x="877" y="91088"/>
                  </a:cubicBezTo>
                  <a:cubicBezTo>
                    <a:pt x="3579" y="84097"/>
                    <a:pt x="6604" y="77181"/>
                    <a:pt x="9950" y="70463"/>
                  </a:cubicBezTo>
                  <a:cubicBezTo>
                    <a:pt x="13223" y="63918"/>
                    <a:pt x="17040" y="57547"/>
                    <a:pt x="21800" y="51970"/>
                  </a:cubicBezTo>
                  <a:cubicBezTo>
                    <a:pt x="26857" y="46020"/>
                    <a:pt x="33079" y="41632"/>
                    <a:pt x="39648" y="37493"/>
                  </a:cubicBezTo>
                  <a:cubicBezTo>
                    <a:pt x="46143" y="33402"/>
                    <a:pt x="52638" y="29287"/>
                    <a:pt x="57720" y="23412"/>
                  </a:cubicBezTo>
                  <a:cubicBezTo>
                    <a:pt x="60447" y="20264"/>
                    <a:pt x="62777" y="16768"/>
                    <a:pt x="64611" y="13025"/>
                  </a:cubicBezTo>
                  <a:cubicBezTo>
                    <a:pt x="66446" y="9307"/>
                    <a:pt x="68231" y="5043"/>
                    <a:pt x="68578" y="878"/>
                  </a:cubicBezTo>
                  <a:cubicBezTo>
                    <a:pt x="68621" y="331"/>
                    <a:pt x="68153" y="1"/>
                    <a:pt x="676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0" name="Google Shape;580;p32"/>
          <p:cNvSpPr txBox="1"/>
          <p:nvPr/>
        </p:nvSpPr>
        <p:spPr>
          <a:xfrm>
            <a:off x="2452700" y="3721125"/>
            <a:ext cx="3249300" cy="1003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100">
                <a:solidFill>
                  <a:srgbClr val="783F04"/>
                </a:solidFill>
                <a:latin typeface="Arimo"/>
                <a:ea typeface="Arimo"/>
                <a:cs typeface="Arimo"/>
                <a:sym typeface="Arimo"/>
              </a:rPr>
              <a:t>CREDITS: This presentation template was created by </a:t>
            </a:r>
            <a:r>
              <a:rPr lang="en" sz="1100">
                <a:solidFill>
                  <a:srgbClr val="783F04"/>
                </a:solidFill>
                <a:uFill>
                  <a:noFill/>
                </a:uFill>
                <a:latin typeface="Arimo"/>
                <a:ea typeface="Arimo"/>
                <a:cs typeface="Arimo"/>
                <a:sym typeface="Arimo"/>
                <a:hlinkClick r:id="rId2">
                  <a:extLst>
                    <a:ext uri="{A12FA001-AC4F-418D-AE19-62706E023703}">
                      <ahyp:hlinkClr val="tx"/>
                    </a:ext>
                  </a:extLst>
                </a:hlinkClick>
              </a:rPr>
              <a:t>Slidesgo</a:t>
            </a:r>
            <a:r>
              <a:rPr lang="en" sz="1100">
                <a:solidFill>
                  <a:srgbClr val="783F04"/>
                </a:solidFill>
                <a:latin typeface="Arimo"/>
                <a:ea typeface="Arimo"/>
                <a:cs typeface="Arimo"/>
                <a:sym typeface="Arimo"/>
              </a:rPr>
              <a:t>, including icons by </a:t>
            </a:r>
            <a:r>
              <a:rPr lang="en" sz="1100">
                <a:solidFill>
                  <a:srgbClr val="783F04"/>
                </a:solidFill>
                <a:uFill>
                  <a:noFill/>
                </a:uFill>
                <a:latin typeface="Arimo"/>
                <a:ea typeface="Arimo"/>
                <a:cs typeface="Arimo"/>
                <a:sym typeface="Arimo"/>
                <a:hlinkClick r:id="rId3">
                  <a:extLst>
                    <a:ext uri="{A12FA001-AC4F-418D-AE19-62706E023703}">
                      <ahyp:hlinkClr val="tx"/>
                    </a:ext>
                  </a:extLst>
                </a:hlinkClick>
              </a:rPr>
              <a:t>Flaticon</a:t>
            </a:r>
            <a:r>
              <a:rPr lang="en" sz="1100">
                <a:solidFill>
                  <a:srgbClr val="783F04"/>
                </a:solidFill>
                <a:latin typeface="Arimo"/>
                <a:ea typeface="Arimo"/>
                <a:cs typeface="Arimo"/>
                <a:sym typeface="Arimo"/>
              </a:rPr>
              <a:t>, and infographics &amp; images by </a:t>
            </a:r>
            <a:r>
              <a:rPr lang="en" sz="1100">
                <a:solidFill>
                  <a:srgbClr val="783F04"/>
                </a:solidFill>
                <a:uFill>
                  <a:noFill/>
                </a:uFill>
                <a:latin typeface="Arimo"/>
                <a:ea typeface="Arimo"/>
                <a:cs typeface="Arimo"/>
                <a:sym typeface="Arimo"/>
                <a:hlinkClick r:id="rId4">
                  <a:extLst>
                    <a:ext uri="{A12FA001-AC4F-418D-AE19-62706E023703}">
                      <ahyp:hlinkClr val="tx"/>
                    </a:ext>
                  </a:extLst>
                </a:hlinkClick>
              </a:rPr>
              <a:t>Freepik</a:t>
            </a:r>
            <a:endParaRPr sz="1100">
              <a:solidFill>
                <a:srgbClr val="783F04"/>
              </a:solidFill>
              <a:latin typeface="Arimo"/>
              <a:ea typeface="Arimo"/>
              <a:cs typeface="Arimo"/>
              <a:sym typeface="Arimo"/>
            </a:endParaRPr>
          </a:p>
        </p:txBody>
      </p:sp>
      <p:sp>
        <p:nvSpPr>
          <p:cNvPr id="581" name="Google Shape;581;p32"/>
          <p:cNvSpPr txBox="1"/>
          <p:nvPr>
            <p:ph idx="1" type="subTitle"/>
          </p:nvPr>
        </p:nvSpPr>
        <p:spPr>
          <a:xfrm>
            <a:off x="2466150" y="2561825"/>
            <a:ext cx="2595000" cy="685800"/>
          </a:xfrm>
          <a:prstGeom prst="rect">
            <a:avLst/>
          </a:prstGeom>
        </p:spPr>
        <p:txBody>
          <a:bodyPr anchorCtr="0" anchor="t" bIns="91425" lIns="91425" spcFirstLastPara="1" rIns="91425" wrap="square" tIns="91425">
            <a:noAutofit/>
          </a:bodyPr>
          <a:lstStyle>
            <a:lvl1pPr lvl="0">
              <a:spcBef>
                <a:spcPts val="0"/>
              </a:spcBef>
              <a:spcAft>
                <a:spcPts val="0"/>
              </a:spcAft>
              <a:buSzPts val="1400"/>
              <a:buNone/>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p:txBody>
      </p:sp>
      <p:sp>
        <p:nvSpPr>
          <p:cNvPr id="582" name="Google Shape;582;p32"/>
          <p:cNvSpPr/>
          <p:nvPr/>
        </p:nvSpPr>
        <p:spPr>
          <a:xfrm flipH="1" rot="6501876">
            <a:off x="1207488" y="1412746"/>
            <a:ext cx="401859" cy="361553"/>
          </a:xfrm>
          <a:custGeom>
            <a:rect b="b" l="l" r="r" t="t"/>
            <a:pathLst>
              <a:path extrusionOk="0" h="10594" w="11775">
                <a:moveTo>
                  <a:pt x="5328" y="0"/>
                </a:moveTo>
                <a:cubicBezTo>
                  <a:pt x="4110" y="0"/>
                  <a:pt x="2888" y="397"/>
                  <a:pt x="1877" y="1191"/>
                </a:cubicBezTo>
                <a:cubicBezTo>
                  <a:pt x="130" y="2614"/>
                  <a:pt x="1" y="5234"/>
                  <a:pt x="842" y="7175"/>
                </a:cubicBezTo>
                <a:cubicBezTo>
                  <a:pt x="1036" y="7563"/>
                  <a:pt x="1262" y="7919"/>
                  <a:pt x="1521" y="8242"/>
                </a:cubicBezTo>
                <a:cubicBezTo>
                  <a:pt x="2136" y="9148"/>
                  <a:pt x="3009" y="9860"/>
                  <a:pt x="4044" y="10280"/>
                </a:cubicBezTo>
                <a:cubicBezTo>
                  <a:pt x="4601" y="10492"/>
                  <a:pt x="5209" y="10593"/>
                  <a:pt x="5827" y="10593"/>
                </a:cubicBezTo>
                <a:cubicBezTo>
                  <a:pt x="7758" y="10593"/>
                  <a:pt x="9785" y="9602"/>
                  <a:pt x="10643" y="7886"/>
                </a:cubicBezTo>
                <a:cubicBezTo>
                  <a:pt x="11775" y="5655"/>
                  <a:pt x="10837" y="2905"/>
                  <a:pt x="8993" y="1385"/>
                </a:cubicBezTo>
                <a:cubicBezTo>
                  <a:pt x="7953" y="462"/>
                  <a:pt x="6642" y="0"/>
                  <a:pt x="53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C27BA0"/>
              </a:solidFill>
            </a:endParaRPr>
          </a:p>
        </p:txBody>
      </p:sp>
      <p:sp>
        <p:nvSpPr>
          <p:cNvPr id="583" name="Google Shape;583;p32"/>
          <p:cNvSpPr/>
          <p:nvPr/>
        </p:nvSpPr>
        <p:spPr>
          <a:xfrm flipH="1" rot="6501876">
            <a:off x="8219163" y="1359721"/>
            <a:ext cx="401859" cy="361553"/>
          </a:xfrm>
          <a:custGeom>
            <a:rect b="b" l="l" r="r" t="t"/>
            <a:pathLst>
              <a:path extrusionOk="0" h="10594" w="11775">
                <a:moveTo>
                  <a:pt x="5328" y="0"/>
                </a:moveTo>
                <a:cubicBezTo>
                  <a:pt x="4110" y="0"/>
                  <a:pt x="2888" y="397"/>
                  <a:pt x="1877" y="1191"/>
                </a:cubicBezTo>
                <a:cubicBezTo>
                  <a:pt x="130" y="2614"/>
                  <a:pt x="1" y="5234"/>
                  <a:pt x="842" y="7175"/>
                </a:cubicBezTo>
                <a:cubicBezTo>
                  <a:pt x="1036" y="7563"/>
                  <a:pt x="1262" y="7919"/>
                  <a:pt x="1521" y="8242"/>
                </a:cubicBezTo>
                <a:cubicBezTo>
                  <a:pt x="2136" y="9148"/>
                  <a:pt x="3009" y="9860"/>
                  <a:pt x="4044" y="10280"/>
                </a:cubicBezTo>
                <a:cubicBezTo>
                  <a:pt x="4601" y="10492"/>
                  <a:pt x="5209" y="10593"/>
                  <a:pt x="5827" y="10593"/>
                </a:cubicBezTo>
                <a:cubicBezTo>
                  <a:pt x="7758" y="10593"/>
                  <a:pt x="9785" y="9602"/>
                  <a:pt x="10643" y="7886"/>
                </a:cubicBezTo>
                <a:cubicBezTo>
                  <a:pt x="11775" y="5655"/>
                  <a:pt x="10837" y="2905"/>
                  <a:pt x="8993" y="1385"/>
                </a:cubicBezTo>
                <a:cubicBezTo>
                  <a:pt x="7953" y="462"/>
                  <a:pt x="6642" y="0"/>
                  <a:pt x="53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C27BA0"/>
              </a:solidFill>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587" name="Shape 587"/>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02" name="Shape 102"/>
        <p:cNvGrpSpPr/>
        <p:nvPr/>
      </p:nvGrpSpPr>
      <p:grpSpPr>
        <a:xfrm>
          <a:off x="0" y="0"/>
          <a:ext cx="0" cy="0"/>
          <a:chOff x="0" y="0"/>
          <a:chExt cx="0" cy="0"/>
        </a:xfrm>
      </p:grpSpPr>
      <p:sp>
        <p:nvSpPr>
          <p:cNvPr id="103" name="Google Shape;103;p5"/>
          <p:cNvSpPr txBox="1"/>
          <p:nvPr>
            <p:ph type="title"/>
          </p:nvPr>
        </p:nvSpPr>
        <p:spPr>
          <a:xfrm>
            <a:off x="723900" y="445025"/>
            <a:ext cx="8108400" cy="564600"/>
          </a:xfrm>
          <a:prstGeom prst="rect">
            <a:avLst/>
          </a:prstGeom>
        </p:spPr>
        <p:txBody>
          <a:bodyPr anchorCtr="0" anchor="t" bIns="91425" lIns="91425" spcFirstLastPara="1" rIns="91425" wrap="square" tIns="91425">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04" name="Google Shape;104;p5"/>
          <p:cNvSpPr txBox="1"/>
          <p:nvPr>
            <p:ph idx="1" type="body"/>
          </p:nvPr>
        </p:nvSpPr>
        <p:spPr>
          <a:xfrm>
            <a:off x="723900" y="1152475"/>
            <a:ext cx="3806400" cy="3416400"/>
          </a:xfrm>
          <a:prstGeom prst="rect">
            <a:avLst/>
          </a:prstGeom>
        </p:spPr>
        <p:txBody>
          <a:bodyPr anchorCtr="0" anchor="t" bIns="91425" lIns="91425" spcFirstLastPara="1" rIns="91425" wrap="square" tIns="91425">
            <a:noAutofit/>
          </a:bodyPr>
          <a:lstStyle>
            <a:lvl1pPr indent="-317500" lvl="0" marL="457200">
              <a:spcBef>
                <a:spcPts val="0"/>
              </a:spcBef>
              <a:spcAft>
                <a:spcPts val="0"/>
              </a:spcAft>
              <a:buClr>
                <a:schemeClr val="accent2"/>
              </a:buClr>
              <a:buSzPts val="1400"/>
              <a:buChar char="●"/>
              <a:defRPr sz="1400"/>
            </a:lvl1pPr>
            <a:lvl2pPr indent="-304800" lvl="1" marL="914400">
              <a:spcBef>
                <a:spcPts val="1600"/>
              </a:spcBef>
              <a:spcAft>
                <a:spcPts val="0"/>
              </a:spcAft>
              <a:buSzPts val="1200"/>
              <a:buChar char="○"/>
              <a:defRPr sz="1200"/>
            </a:lvl2pPr>
            <a:lvl3pPr indent="-304800" lvl="2" marL="1371600">
              <a:spcBef>
                <a:spcPts val="1600"/>
              </a:spcBef>
              <a:spcAft>
                <a:spcPts val="0"/>
              </a:spcAft>
              <a:buSzPts val="1200"/>
              <a:buChar char="■"/>
              <a:defRPr sz="1200"/>
            </a:lvl3pPr>
            <a:lvl4pPr indent="-304800" lvl="3" marL="1828800">
              <a:spcBef>
                <a:spcPts val="1600"/>
              </a:spcBef>
              <a:spcAft>
                <a:spcPts val="0"/>
              </a:spcAft>
              <a:buSzPts val="1200"/>
              <a:buChar char="●"/>
              <a:defRPr sz="1200"/>
            </a:lvl4pPr>
            <a:lvl5pPr indent="-304800" lvl="4" marL="2286000">
              <a:spcBef>
                <a:spcPts val="1600"/>
              </a:spcBef>
              <a:spcAft>
                <a:spcPts val="0"/>
              </a:spcAft>
              <a:buSzPts val="1200"/>
              <a:buChar char="○"/>
              <a:defRPr sz="1200"/>
            </a:lvl5pPr>
            <a:lvl6pPr indent="-304800" lvl="5" marL="2743200">
              <a:spcBef>
                <a:spcPts val="1600"/>
              </a:spcBef>
              <a:spcAft>
                <a:spcPts val="0"/>
              </a:spcAft>
              <a:buSzPts val="1200"/>
              <a:buChar char="■"/>
              <a:defRPr sz="1200"/>
            </a:lvl6pPr>
            <a:lvl7pPr indent="-304800" lvl="6" marL="3200400">
              <a:spcBef>
                <a:spcPts val="1600"/>
              </a:spcBef>
              <a:spcAft>
                <a:spcPts val="0"/>
              </a:spcAft>
              <a:buSzPts val="1200"/>
              <a:buChar char="●"/>
              <a:defRPr sz="1200"/>
            </a:lvl7pPr>
            <a:lvl8pPr indent="-304800" lvl="7" marL="3657600">
              <a:spcBef>
                <a:spcPts val="1600"/>
              </a:spcBef>
              <a:spcAft>
                <a:spcPts val="0"/>
              </a:spcAft>
              <a:buSzPts val="1200"/>
              <a:buChar char="○"/>
              <a:defRPr sz="1200"/>
            </a:lvl8pPr>
            <a:lvl9pPr indent="-304800" lvl="8" marL="4114800">
              <a:spcBef>
                <a:spcPts val="1600"/>
              </a:spcBef>
              <a:spcAft>
                <a:spcPts val="1600"/>
              </a:spcAft>
              <a:buSzPts val="1200"/>
              <a:buChar char="■"/>
              <a:defRPr sz="1200"/>
            </a:lvl9pPr>
          </a:lstStyle>
          <a:p/>
        </p:txBody>
      </p:sp>
      <p:sp>
        <p:nvSpPr>
          <p:cNvPr id="105" name="Google Shape;105;p5"/>
          <p:cNvSpPr txBox="1"/>
          <p:nvPr>
            <p:ph idx="2" type="body"/>
          </p:nvPr>
        </p:nvSpPr>
        <p:spPr>
          <a:xfrm>
            <a:off x="4613703" y="1152475"/>
            <a:ext cx="3806400" cy="3416400"/>
          </a:xfrm>
          <a:prstGeom prst="rect">
            <a:avLst/>
          </a:prstGeom>
        </p:spPr>
        <p:txBody>
          <a:bodyPr anchorCtr="0" anchor="t" bIns="91425" lIns="91425" spcFirstLastPara="1" rIns="91425" wrap="square" tIns="91425">
            <a:noAutofit/>
          </a:bodyPr>
          <a:lstStyle>
            <a:lvl1pPr indent="-317500" lvl="0" marL="457200">
              <a:spcBef>
                <a:spcPts val="0"/>
              </a:spcBef>
              <a:spcAft>
                <a:spcPts val="0"/>
              </a:spcAft>
              <a:buClr>
                <a:schemeClr val="accent2"/>
              </a:buClr>
              <a:buSzPts val="1400"/>
              <a:buChar char="●"/>
              <a:defRPr sz="1300"/>
            </a:lvl1pPr>
            <a:lvl2pPr indent="-304800" lvl="1" marL="914400">
              <a:spcBef>
                <a:spcPts val="1600"/>
              </a:spcBef>
              <a:spcAft>
                <a:spcPts val="0"/>
              </a:spcAft>
              <a:buSzPts val="1200"/>
              <a:buChar char="○"/>
              <a:defRPr sz="1200"/>
            </a:lvl2pPr>
            <a:lvl3pPr indent="-304800" lvl="2" marL="1371600">
              <a:spcBef>
                <a:spcPts val="1600"/>
              </a:spcBef>
              <a:spcAft>
                <a:spcPts val="0"/>
              </a:spcAft>
              <a:buSzPts val="1200"/>
              <a:buChar char="■"/>
              <a:defRPr sz="1200"/>
            </a:lvl3pPr>
            <a:lvl4pPr indent="-304800" lvl="3" marL="1828800">
              <a:spcBef>
                <a:spcPts val="1600"/>
              </a:spcBef>
              <a:spcAft>
                <a:spcPts val="0"/>
              </a:spcAft>
              <a:buSzPts val="1200"/>
              <a:buChar char="●"/>
              <a:defRPr sz="1200"/>
            </a:lvl4pPr>
            <a:lvl5pPr indent="-304800" lvl="4" marL="2286000">
              <a:spcBef>
                <a:spcPts val="1600"/>
              </a:spcBef>
              <a:spcAft>
                <a:spcPts val="0"/>
              </a:spcAft>
              <a:buSzPts val="1200"/>
              <a:buChar char="○"/>
              <a:defRPr sz="1200"/>
            </a:lvl5pPr>
            <a:lvl6pPr indent="-304800" lvl="5" marL="2743200">
              <a:spcBef>
                <a:spcPts val="1600"/>
              </a:spcBef>
              <a:spcAft>
                <a:spcPts val="0"/>
              </a:spcAft>
              <a:buSzPts val="1200"/>
              <a:buChar char="■"/>
              <a:defRPr sz="1200"/>
            </a:lvl6pPr>
            <a:lvl7pPr indent="-304800" lvl="6" marL="3200400">
              <a:spcBef>
                <a:spcPts val="1600"/>
              </a:spcBef>
              <a:spcAft>
                <a:spcPts val="0"/>
              </a:spcAft>
              <a:buSzPts val="1200"/>
              <a:buChar char="●"/>
              <a:defRPr sz="1200"/>
            </a:lvl7pPr>
            <a:lvl8pPr indent="-304800" lvl="7" marL="3657600">
              <a:spcBef>
                <a:spcPts val="1600"/>
              </a:spcBef>
              <a:spcAft>
                <a:spcPts val="0"/>
              </a:spcAft>
              <a:buSzPts val="1200"/>
              <a:buChar char="○"/>
              <a:defRPr sz="1200"/>
            </a:lvl8pPr>
            <a:lvl9pPr indent="-304800" lvl="8" marL="4114800">
              <a:spcBef>
                <a:spcPts val="1600"/>
              </a:spcBef>
              <a:spcAft>
                <a:spcPts val="1600"/>
              </a:spcAft>
              <a:buSzPts val="1200"/>
              <a:buChar char="■"/>
              <a:defRPr sz="1200"/>
            </a:lvl9pPr>
          </a:lstStyle>
          <a:p/>
        </p:txBody>
      </p:sp>
      <p:sp>
        <p:nvSpPr>
          <p:cNvPr id="106" name="Google Shape;106;p5"/>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grpSp>
        <p:nvGrpSpPr>
          <p:cNvPr id="107" name="Google Shape;107;p5"/>
          <p:cNvGrpSpPr/>
          <p:nvPr/>
        </p:nvGrpSpPr>
        <p:grpSpPr>
          <a:xfrm rot="10800000">
            <a:off x="7604666" y="3803260"/>
            <a:ext cx="1834601" cy="1574672"/>
            <a:chOff x="430218" y="1736778"/>
            <a:chExt cx="1398857" cy="1443329"/>
          </a:xfrm>
        </p:grpSpPr>
        <p:sp>
          <p:nvSpPr>
            <p:cNvPr id="108" name="Google Shape;108;p5"/>
            <p:cNvSpPr/>
            <p:nvPr/>
          </p:nvSpPr>
          <p:spPr>
            <a:xfrm>
              <a:off x="506980" y="1782583"/>
              <a:ext cx="1322095" cy="1397524"/>
            </a:xfrm>
            <a:custGeom>
              <a:rect b="b" l="l" r="r" t="t"/>
              <a:pathLst>
                <a:path extrusionOk="0" h="75389" w="71320">
                  <a:moveTo>
                    <a:pt x="6968" y="1"/>
                  </a:moveTo>
                  <a:cubicBezTo>
                    <a:pt x="5836" y="1"/>
                    <a:pt x="5722" y="549"/>
                    <a:pt x="5033" y="2980"/>
                  </a:cubicBezTo>
                  <a:cubicBezTo>
                    <a:pt x="199" y="20036"/>
                    <a:pt x="0" y="36868"/>
                    <a:pt x="1240" y="54295"/>
                  </a:cubicBezTo>
                  <a:cubicBezTo>
                    <a:pt x="1537" y="58435"/>
                    <a:pt x="2851" y="62252"/>
                    <a:pt x="3248" y="66343"/>
                  </a:cubicBezTo>
                  <a:cubicBezTo>
                    <a:pt x="3446" y="68128"/>
                    <a:pt x="2950" y="71449"/>
                    <a:pt x="2925" y="73705"/>
                  </a:cubicBezTo>
                  <a:cubicBezTo>
                    <a:pt x="5787" y="74764"/>
                    <a:pt x="8813" y="75388"/>
                    <a:pt x="11830" y="75388"/>
                  </a:cubicBezTo>
                  <a:cubicBezTo>
                    <a:pt x="15452" y="75388"/>
                    <a:pt x="19061" y="74490"/>
                    <a:pt x="22360" y="72367"/>
                  </a:cubicBezTo>
                  <a:cubicBezTo>
                    <a:pt x="29698" y="67632"/>
                    <a:pt x="31037" y="58360"/>
                    <a:pt x="37581" y="52981"/>
                  </a:cubicBezTo>
                  <a:cubicBezTo>
                    <a:pt x="44869" y="47032"/>
                    <a:pt x="54166" y="45718"/>
                    <a:pt x="61032" y="38851"/>
                  </a:cubicBezTo>
                  <a:cubicBezTo>
                    <a:pt x="69337" y="30547"/>
                    <a:pt x="71320" y="15053"/>
                    <a:pt x="68444" y="3972"/>
                  </a:cubicBezTo>
                  <a:cubicBezTo>
                    <a:pt x="63462" y="3675"/>
                    <a:pt x="58603" y="2733"/>
                    <a:pt x="53620" y="1989"/>
                  </a:cubicBezTo>
                  <a:cubicBezTo>
                    <a:pt x="52310" y="1791"/>
                    <a:pt x="51054" y="1711"/>
                    <a:pt x="49825" y="1711"/>
                  </a:cubicBezTo>
                  <a:cubicBezTo>
                    <a:pt x="46587" y="1711"/>
                    <a:pt x="43530" y="2263"/>
                    <a:pt x="40135" y="2658"/>
                  </a:cubicBezTo>
                  <a:cubicBezTo>
                    <a:pt x="39420" y="2740"/>
                    <a:pt x="38731" y="2776"/>
                    <a:pt x="38060" y="2776"/>
                  </a:cubicBezTo>
                  <a:cubicBezTo>
                    <a:pt x="34663" y="2776"/>
                    <a:pt x="31734" y="1854"/>
                    <a:pt x="28236" y="1295"/>
                  </a:cubicBezTo>
                  <a:cubicBezTo>
                    <a:pt x="22063" y="303"/>
                    <a:pt x="15395" y="799"/>
                    <a:pt x="9172" y="204"/>
                  </a:cubicBezTo>
                  <a:cubicBezTo>
                    <a:pt x="8154" y="106"/>
                    <a:pt x="7463" y="1"/>
                    <a:pt x="69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5"/>
            <p:cNvSpPr/>
            <p:nvPr/>
          </p:nvSpPr>
          <p:spPr>
            <a:xfrm>
              <a:off x="467774" y="1756594"/>
              <a:ext cx="1210128" cy="1332235"/>
            </a:xfrm>
            <a:custGeom>
              <a:rect b="b" l="l" r="r" t="t"/>
              <a:pathLst>
                <a:path extrusionOk="0" h="71867" w="65280">
                  <a:moveTo>
                    <a:pt x="63872" y="1"/>
                  </a:moveTo>
                  <a:cubicBezTo>
                    <a:pt x="63587" y="1"/>
                    <a:pt x="63308" y="181"/>
                    <a:pt x="63321" y="540"/>
                  </a:cubicBezTo>
                  <a:cubicBezTo>
                    <a:pt x="63693" y="8671"/>
                    <a:pt x="64089" y="17050"/>
                    <a:pt x="61610" y="24933"/>
                  </a:cubicBezTo>
                  <a:cubicBezTo>
                    <a:pt x="60619" y="28181"/>
                    <a:pt x="59057" y="31254"/>
                    <a:pt x="57024" y="34006"/>
                  </a:cubicBezTo>
                  <a:cubicBezTo>
                    <a:pt x="54868" y="36807"/>
                    <a:pt x="52066" y="39088"/>
                    <a:pt x="48893" y="40625"/>
                  </a:cubicBezTo>
                  <a:cubicBezTo>
                    <a:pt x="45795" y="42187"/>
                    <a:pt x="42498" y="43277"/>
                    <a:pt x="39399" y="44839"/>
                  </a:cubicBezTo>
                  <a:cubicBezTo>
                    <a:pt x="36523" y="46227"/>
                    <a:pt x="33995" y="48260"/>
                    <a:pt x="32012" y="50739"/>
                  </a:cubicBezTo>
                  <a:cubicBezTo>
                    <a:pt x="28367" y="55325"/>
                    <a:pt x="26359" y="61076"/>
                    <a:pt x="22492" y="65489"/>
                  </a:cubicBezTo>
                  <a:cubicBezTo>
                    <a:pt x="20088" y="68241"/>
                    <a:pt x="16989" y="70075"/>
                    <a:pt x="13370" y="70596"/>
                  </a:cubicBezTo>
                  <a:cubicBezTo>
                    <a:pt x="12557" y="70712"/>
                    <a:pt x="11739" y="70766"/>
                    <a:pt x="10922" y="70766"/>
                  </a:cubicBezTo>
                  <a:cubicBezTo>
                    <a:pt x="7551" y="70766"/>
                    <a:pt x="4181" y="69835"/>
                    <a:pt x="1148" y="68439"/>
                  </a:cubicBezTo>
                  <a:cubicBezTo>
                    <a:pt x="1060" y="68395"/>
                    <a:pt x="973" y="68375"/>
                    <a:pt x="889" y="68375"/>
                  </a:cubicBezTo>
                  <a:cubicBezTo>
                    <a:pt x="365" y="68375"/>
                    <a:pt x="1" y="69149"/>
                    <a:pt x="578" y="69406"/>
                  </a:cubicBezTo>
                  <a:cubicBezTo>
                    <a:pt x="3795" y="70908"/>
                    <a:pt x="7411" y="71866"/>
                    <a:pt x="10955" y="71866"/>
                  </a:cubicBezTo>
                  <a:cubicBezTo>
                    <a:pt x="14430" y="71866"/>
                    <a:pt x="17836" y="70945"/>
                    <a:pt x="20732" y="68712"/>
                  </a:cubicBezTo>
                  <a:cubicBezTo>
                    <a:pt x="25566" y="64968"/>
                    <a:pt x="27847" y="58994"/>
                    <a:pt x="31070" y="54011"/>
                  </a:cubicBezTo>
                  <a:cubicBezTo>
                    <a:pt x="32830" y="51260"/>
                    <a:pt x="34937" y="48805"/>
                    <a:pt x="37738" y="47070"/>
                  </a:cubicBezTo>
                  <a:cubicBezTo>
                    <a:pt x="40812" y="45137"/>
                    <a:pt x="44282" y="43971"/>
                    <a:pt x="47579" y="42484"/>
                  </a:cubicBezTo>
                  <a:cubicBezTo>
                    <a:pt x="50852" y="41022"/>
                    <a:pt x="53851" y="39212"/>
                    <a:pt x="56305" y="36584"/>
                  </a:cubicBezTo>
                  <a:cubicBezTo>
                    <a:pt x="58636" y="34031"/>
                    <a:pt x="60470" y="31081"/>
                    <a:pt x="61759" y="27858"/>
                  </a:cubicBezTo>
                  <a:cubicBezTo>
                    <a:pt x="65279" y="19231"/>
                    <a:pt x="64858" y="9687"/>
                    <a:pt x="64461" y="540"/>
                  </a:cubicBezTo>
                  <a:cubicBezTo>
                    <a:pt x="64449" y="181"/>
                    <a:pt x="64157" y="1"/>
                    <a:pt x="638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5"/>
            <p:cNvSpPr/>
            <p:nvPr/>
          </p:nvSpPr>
          <p:spPr>
            <a:xfrm>
              <a:off x="449441" y="1736778"/>
              <a:ext cx="1035913" cy="1169142"/>
            </a:xfrm>
            <a:custGeom>
              <a:rect b="b" l="l" r="r" t="t"/>
              <a:pathLst>
                <a:path extrusionOk="0" h="63069" w="55882">
                  <a:moveTo>
                    <a:pt x="54425" y="1"/>
                  </a:moveTo>
                  <a:cubicBezTo>
                    <a:pt x="54094" y="1"/>
                    <a:pt x="53724" y="282"/>
                    <a:pt x="53799" y="717"/>
                  </a:cubicBezTo>
                  <a:cubicBezTo>
                    <a:pt x="55014" y="8079"/>
                    <a:pt x="54915" y="15615"/>
                    <a:pt x="53452" y="22953"/>
                  </a:cubicBezTo>
                  <a:cubicBezTo>
                    <a:pt x="52807" y="26101"/>
                    <a:pt x="51741" y="29175"/>
                    <a:pt x="49535" y="31555"/>
                  </a:cubicBezTo>
                  <a:cubicBezTo>
                    <a:pt x="47825" y="33414"/>
                    <a:pt x="45643" y="34728"/>
                    <a:pt x="43363" y="35794"/>
                  </a:cubicBezTo>
                  <a:cubicBezTo>
                    <a:pt x="38653" y="37975"/>
                    <a:pt x="33496" y="39190"/>
                    <a:pt x="29059" y="41967"/>
                  </a:cubicBezTo>
                  <a:cubicBezTo>
                    <a:pt x="26555" y="43528"/>
                    <a:pt x="24572" y="45635"/>
                    <a:pt x="22837" y="48015"/>
                  </a:cubicBezTo>
                  <a:cubicBezTo>
                    <a:pt x="20928" y="50618"/>
                    <a:pt x="19341" y="53494"/>
                    <a:pt x="17333" y="56022"/>
                  </a:cubicBezTo>
                  <a:cubicBezTo>
                    <a:pt x="15251" y="58625"/>
                    <a:pt x="12599" y="61079"/>
                    <a:pt x="9227" y="61749"/>
                  </a:cubicBezTo>
                  <a:cubicBezTo>
                    <a:pt x="8617" y="61870"/>
                    <a:pt x="7986" y="61933"/>
                    <a:pt x="7354" y="61933"/>
                  </a:cubicBezTo>
                  <a:cubicBezTo>
                    <a:pt x="5005" y="61933"/>
                    <a:pt x="2637" y="61064"/>
                    <a:pt x="1270" y="59071"/>
                  </a:cubicBezTo>
                  <a:cubicBezTo>
                    <a:pt x="1144" y="58893"/>
                    <a:pt x="969" y="58820"/>
                    <a:pt x="796" y="58820"/>
                  </a:cubicBezTo>
                  <a:cubicBezTo>
                    <a:pt x="392" y="58820"/>
                    <a:pt x="0" y="59225"/>
                    <a:pt x="278" y="59642"/>
                  </a:cubicBezTo>
                  <a:cubicBezTo>
                    <a:pt x="1815" y="61848"/>
                    <a:pt x="4344" y="62963"/>
                    <a:pt x="6971" y="63063"/>
                  </a:cubicBezTo>
                  <a:cubicBezTo>
                    <a:pt x="7089" y="63067"/>
                    <a:pt x="7205" y="63069"/>
                    <a:pt x="7322" y="63069"/>
                  </a:cubicBezTo>
                  <a:cubicBezTo>
                    <a:pt x="10087" y="63069"/>
                    <a:pt x="12639" y="61949"/>
                    <a:pt x="14780" y="60237"/>
                  </a:cubicBezTo>
                  <a:cubicBezTo>
                    <a:pt x="20159" y="55948"/>
                    <a:pt x="22291" y="48932"/>
                    <a:pt x="27497" y="44495"/>
                  </a:cubicBezTo>
                  <a:cubicBezTo>
                    <a:pt x="31736" y="40876"/>
                    <a:pt x="37413" y="39537"/>
                    <a:pt x="42421" y="37430"/>
                  </a:cubicBezTo>
                  <a:cubicBezTo>
                    <a:pt x="44825" y="36414"/>
                    <a:pt x="47155" y="35224"/>
                    <a:pt x="49139" y="33513"/>
                  </a:cubicBezTo>
                  <a:cubicBezTo>
                    <a:pt x="51469" y="31530"/>
                    <a:pt x="52981" y="28902"/>
                    <a:pt x="53873" y="25977"/>
                  </a:cubicBezTo>
                  <a:cubicBezTo>
                    <a:pt x="55088" y="22036"/>
                    <a:pt x="55534" y="17747"/>
                    <a:pt x="55708" y="13632"/>
                  </a:cubicBezTo>
                  <a:cubicBezTo>
                    <a:pt x="55881" y="9219"/>
                    <a:pt x="55609" y="4782"/>
                    <a:pt x="54890" y="394"/>
                  </a:cubicBezTo>
                  <a:cubicBezTo>
                    <a:pt x="54841" y="120"/>
                    <a:pt x="54641" y="1"/>
                    <a:pt x="544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5"/>
            <p:cNvSpPr/>
            <p:nvPr/>
          </p:nvSpPr>
          <p:spPr>
            <a:xfrm>
              <a:off x="430218" y="1749309"/>
              <a:ext cx="876842" cy="904815"/>
            </a:xfrm>
            <a:custGeom>
              <a:rect b="b" l="l" r="r" t="t"/>
              <a:pathLst>
                <a:path extrusionOk="0" h="48810" w="47301">
                  <a:moveTo>
                    <a:pt x="46744" y="0"/>
                  </a:moveTo>
                  <a:cubicBezTo>
                    <a:pt x="46464" y="0"/>
                    <a:pt x="46172" y="180"/>
                    <a:pt x="46135" y="536"/>
                  </a:cubicBezTo>
                  <a:cubicBezTo>
                    <a:pt x="45614" y="6436"/>
                    <a:pt x="45193" y="12312"/>
                    <a:pt x="44548" y="18211"/>
                  </a:cubicBezTo>
                  <a:cubicBezTo>
                    <a:pt x="44300" y="20666"/>
                    <a:pt x="43829" y="23219"/>
                    <a:pt x="42342" y="25252"/>
                  </a:cubicBezTo>
                  <a:cubicBezTo>
                    <a:pt x="41078" y="27012"/>
                    <a:pt x="39144" y="28102"/>
                    <a:pt x="37136" y="28871"/>
                  </a:cubicBezTo>
                  <a:cubicBezTo>
                    <a:pt x="33145" y="30383"/>
                    <a:pt x="28757" y="30904"/>
                    <a:pt x="25188" y="33457"/>
                  </a:cubicBezTo>
                  <a:cubicBezTo>
                    <a:pt x="21122" y="36357"/>
                    <a:pt x="18569" y="40795"/>
                    <a:pt x="14900" y="44117"/>
                  </a:cubicBezTo>
                  <a:cubicBezTo>
                    <a:pt x="12892" y="45926"/>
                    <a:pt x="10487" y="47438"/>
                    <a:pt x="7761" y="47662"/>
                  </a:cubicBezTo>
                  <a:cubicBezTo>
                    <a:pt x="7496" y="47684"/>
                    <a:pt x="7228" y="47695"/>
                    <a:pt x="6960" y="47695"/>
                  </a:cubicBezTo>
                  <a:cubicBezTo>
                    <a:pt x="4820" y="47695"/>
                    <a:pt x="2634" y="46973"/>
                    <a:pt x="1290" y="45232"/>
                  </a:cubicBezTo>
                  <a:cubicBezTo>
                    <a:pt x="1160" y="45065"/>
                    <a:pt x="984" y="44996"/>
                    <a:pt x="812" y="44996"/>
                  </a:cubicBezTo>
                  <a:cubicBezTo>
                    <a:pt x="397" y="44996"/>
                    <a:pt x="1" y="45399"/>
                    <a:pt x="299" y="45802"/>
                  </a:cubicBezTo>
                  <a:cubicBezTo>
                    <a:pt x="1921" y="47903"/>
                    <a:pt x="4357" y="48810"/>
                    <a:pt x="6858" y="48810"/>
                  </a:cubicBezTo>
                  <a:cubicBezTo>
                    <a:pt x="8637" y="48810"/>
                    <a:pt x="10448" y="48351"/>
                    <a:pt x="12024" y="47538"/>
                  </a:cubicBezTo>
                  <a:cubicBezTo>
                    <a:pt x="16834" y="45059"/>
                    <a:pt x="19610" y="40200"/>
                    <a:pt x="23353" y="36481"/>
                  </a:cubicBezTo>
                  <a:cubicBezTo>
                    <a:pt x="25163" y="34647"/>
                    <a:pt x="27344" y="33234"/>
                    <a:pt x="29749" y="32342"/>
                  </a:cubicBezTo>
                  <a:cubicBezTo>
                    <a:pt x="31906" y="31573"/>
                    <a:pt x="34137" y="31052"/>
                    <a:pt x="36293" y="30358"/>
                  </a:cubicBezTo>
                  <a:cubicBezTo>
                    <a:pt x="38301" y="29689"/>
                    <a:pt x="40309" y="28821"/>
                    <a:pt x="41896" y="27408"/>
                  </a:cubicBezTo>
                  <a:cubicBezTo>
                    <a:pt x="43730" y="25797"/>
                    <a:pt x="44722" y="23541"/>
                    <a:pt x="45242" y="21211"/>
                  </a:cubicBezTo>
                  <a:cubicBezTo>
                    <a:pt x="45912" y="18038"/>
                    <a:pt x="46011" y="14716"/>
                    <a:pt x="46284" y="11493"/>
                  </a:cubicBezTo>
                  <a:cubicBezTo>
                    <a:pt x="46631" y="7849"/>
                    <a:pt x="46953" y="4205"/>
                    <a:pt x="47275" y="561"/>
                  </a:cubicBezTo>
                  <a:cubicBezTo>
                    <a:pt x="47300" y="186"/>
                    <a:pt x="47029" y="0"/>
                    <a:pt x="467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 name="Google Shape;112;p5"/>
          <p:cNvGrpSpPr/>
          <p:nvPr/>
        </p:nvGrpSpPr>
        <p:grpSpPr>
          <a:xfrm rot="5400000">
            <a:off x="-124227" y="3681379"/>
            <a:ext cx="1696242" cy="1696860"/>
            <a:chOff x="6537235" y="3096171"/>
            <a:chExt cx="1585125" cy="1732374"/>
          </a:xfrm>
        </p:grpSpPr>
        <p:sp>
          <p:nvSpPr>
            <p:cNvPr id="113" name="Google Shape;113;p5"/>
            <p:cNvSpPr/>
            <p:nvPr/>
          </p:nvSpPr>
          <p:spPr>
            <a:xfrm>
              <a:off x="6537235" y="3096171"/>
              <a:ext cx="1585125" cy="1732374"/>
            </a:xfrm>
            <a:custGeom>
              <a:rect b="b" l="l" r="r" t="t"/>
              <a:pathLst>
                <a:path extrusionOk="0" h="74295" w="53547">
                  <a:moveTo>
                    <a:pt x="47027" y="0"/>
                  </a:moveTo>
                  <a:lnTo>
                    <a:pt x="47027" y="0"/>
                  </a:lnTo>
                  <a:cubicBezTo>
                    <a:pt x="48340" y="11205"/>
                    <a:pt x="45366" y="20402"/>
                    <a:pt x="35574" y="26822"/>
                  </a:cubicBezTo>
                  <a:cubicBezTo>
                    <a:pt x="27468" y="32152"/>
                    <a:pt x="17502" y="33417"/>
                    <a:pt x="10412" y="40432"/>
                  </a:cubicBezTo>
                  <a:cubicBezTo>
                    <a:pt x="1" y="50744"/>
                    <a:pt x="447" y="60586"/>
                    <a:pt x="372" y="74071"/>
                  </a:cubicBezTo>
                  <a:cubicBezTo>
                    <a:pt x="3785" y="74227"/>
                    <a:pt x="7223" y="74294"/>
                    <a:pt x="10677" y="74294"/>
                  </a:cubicBezTo>
                  <a:cubicBezTo>
                    <a:pt x="24287" y="74294"/>
                    <a:pt x="38138" y="73251"/>
                    <a:pt x="51563" y="72460"/>
                  </a:cubicBezTo>
                  <a:cubicBezTo>
                    <a:pt x="50571" y="58355"/>
                    <a:pt x="51910" y="44026"/>
                    <a:pt x="51861" y="29921"/>
                  </a:cubicBezTo>
                  <a:cubicBezTo>
                    <a:pt x="51836" y="19212"/>
                    <a:pt x="53546" y="8230"/>
                    <a:pt x="4702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5"/>
            <p:cNvSpPr/>
            <p:nvPr/>
          </p:nvSpPr>
          <p:spPr>
            <a:xfrm>
              <a:off x="7489393" y="4215751"/>
              <a:ext cx="85486" cy="35596"/>
            </a:xfrm>
            <a:custGeom>
              <a:rect b="b" l="l" r="r" t="t"/>
              <a:pathLst>
                <a:path extrusionOk="0" h="2199" w="5281">
                  <a:moveTo>
                    <a:pt x="1850" y="1"/>
                  </a:moveTo>
                  <a:cubicBezTo>
                    <a:pt x="1587" y="1"/>
                    <a:pt x="1324" y="26"/>
                    <a:pt x="1066" y="72"/>
                  </a:cubicBezTo>
                  <a:cubicBezTo>
                    <a:pt x="0" y="295"/>
                    <a:pt x="174" y="1733"/>
                    <a:pt x="1066" y="2031"/>
                  </a:cubicBezTo>
                  <a:cubicBezTo>
                    <a:pt x="1457" y="2142"/>
                    <a:pt x="1875" y="2198"/>
                    <a:pt x="2300" y="2198"/>
                  </a:cubicBezTo>
                  <a:cubicBezTo>
                    <a:pt x="2442" y="2198"/>
                    <a:pt x="2584" y="2192"/>
                    <a:pt x="2727" y="2179"/>
                  </a:cubicBezTo>
                  <a:cubicBezTo>
                    <a:pt x="3272" y="2179"/>
                    <a:pt x="3818" y="2155"/>
                    <a:pt x="4363" y="2080"/>
                  </a:cubicBezTo>
                  <a:cubicBezTo>
                    <a:pt x="5280" y="1907"/>
                    <a:pt x="5132" y="593"/>
                    <a:pt x="4363" y="345"/>
                  </a:cubicBezTo>
                  <a:cubicBezTo>
                    <a:pt x="3818" y="221"/>
                    <a:pt x="3272" y="122"/>
                    <a:pt x="2727" y="97"/>
                  </a:cubicBezTo>
                  <a:cubicBezTo>
                    <a:pt x="2439" y="32"/>
                    <a:pt x="2144" y="1"/>
                    <a:pt x="185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5"/>
            <p:cNvSpPr/>
            <p:nvPr/>
          </p:nvSpPr>
          <p:spPr>
            <a:xfrm>
              <a:off x="7489393" y="4072384"/>
              <a:ext cx="85486" cy="35289"/>
            </a:xfrm>
            <a:custGeom>
              <a:rect b="b" l="l" r="r" t="t"/>
              <a:pathLst>
                <a:path extrusionOk="0" h="2180" w="5281">
                  <a:moveTo>
                    <a:pt x="1836" y="1"/>
                  </a:moveTo>
                  <a:cubicBezTo>
                    <a:pt x="1578" y="1"/>
                    <a:pt x="1319" y="19"/>
                    <a:pt x="1066" y="54"/>
                  </a:cubicBezTo>
                  <a:cubicBezTo>
                    <a:pt x="0" y="277"/>
                    <a:pt x="174" y="1715"/>
                    <a:pt x="1066" y="2037"/>
                  </a:cubicBezTo>
                  <a:cubicBezTo>
                    <a:pt x="1452" y="2129"/>
                    <a:pt x="1866" y="2180"/>
                    <a:pt x="2286" y="2180"/>
                  </a:cubicBezTo>
                  <a:cubicBezTo>
                    <a:pt x="2432" y="2180"/>
                    <a:pt x="2580" y="2174"/>
                    <a:pt x="2727" y="2161"/>
                  </a:cubicBezTo>
                  <a:cubicBezTo>
                    <a:pt x="2856" y="2167"/>
                    <a:pt x="2985" y="2170"/>
                    <a:pt x="3113" y="2170"/>
                  </a:cubicBezTo>
                  <a:cubicBezTo>
                    <a:pt x="3530" y="2170"/>
                    <a:pt x="3947" y="2137"/>
                    <a:pt x="4363" y="2062"/>
                  </a:cubicBezTo>
                  <a:cubicBezTo>
                    <a:pt x="5280" y="1888"/>
                    <a:pt x="5132" y="599"/>
                    <a:pt x="4363" y="351"/>
                  </a:cubicBezTo>
                  <a:cubicBezTo>
                    <a:pt x="3818" y="202"/>
                    <a:pt x="3272" y="128"/>
                    <a:pt x="2727" y="78"/>
                  </a:cubicBezTo>
                  <a:cubicBezTo>
                    <a:pt x="2435" y="25"/>
                    <a:pt x="2135" y="1"/>
                    <a:pt x="18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5"/>
            <p:cNvSpPr/>
            <p:nvPr/>
          </p:nvSpPr>
          <p:spPr>
            <a:xfrm>
              <a:off x="7166735" y="4215751"/>
              <a:ext cx="85082" cy="35596"/>
            </a:xfrm>
            <a:custGeom>
              <a:rect b="b" l="l" r="r" t="t"/>
              <a:pathLst>
                <a:path extrusionOk="0" h="2199" w="5256">
                  <a:moveTo>
                    <a:pt x="1825" y="1"/>
                  </a:moveTo>
                  <a:cubicBezTo>
                    <a:pt x="1562" y="1"/>
                    <a:pt x="1299" y="26"/>
                    <a:pt x="1041" y="72"/>
                  </a:cubicBezTo>
                  <a:cubicBezTo>
                    <a:pt x="0" y="295"/>
                    <a:pt x="149" y="1733"/>
                    <a:pt x="1041" y="2031"/>
                  </a:cubicBezTo>
                  <a:cubicBezTo>
                    <a:pt x="1450" y="2142"/>
                    <a:pt x="1873" y="2198"/>
                    <a:pt x="2289" y="2198"/>
                  </a:cubicBezTo>
                  <a:cubicBezTo>
                    <a:pt x="2428" y="2198"/>
                    <a:pt x="2566" y="2192"/>
                    <a:pt x="2702" y="2179"/>
                  </a:cubicBezTo>
                  <a:cubicBezTo>
                    <a:pt x="3248" y="2179"/>
                    <a:pt x="3818" y="2155"/>
                    <a:pt x="4338" y="2080"/>
                  </a:cubicBezTo>
                  <a:cubicBezTo>
                    <a:pt x="5256" y="1907"/>
                    <a:pt x="5132" y="593"/>
                    <a:pt x="4338" y="345"/>
                  </a:cubicBezTo>
                  <a:cubicBezTo>
                    <a:pt x="3818" y="221"/>
                    <a:pt x="3273" y="122"/>
                    <a:pt x="2702" y="97"/>
                  </a:cubicBezTo>
                  <a:cubicBezTo>
                    <a:pt x="2414" y="32"/>
                    <a:pt x="2120" y="1"/>
                    <a:pt x="18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5"/>
            <p:cNvSpPr/>
            <p:nvPr/>
          </p:nvSpPr>
          <p:spPr>
            <a:xfrm>
              <a:off x="7330468" y="4271036"/>
              <a:ext cx="85891" cy="35677"/>
            </a:xfrm>
            <a:custGeom>
              <a:rect b="b" l="l" r="r" t="t"/>
              <a:pathLst>
                <a:path extrusionOk="0" h="2204" w="5306">
                  <a:moveTo>
                    <a:pt x="1837" y="0"/>
                  </a:moveTo>
                  <a:cubicBezTo>
                    <a:pt x="1578" y="0"/>
                    <a:pt x="1320" y="19"/>
                    <a:pt x="1066" y="53"/>
                  </a:cubicBezTo>
                  <a:cubicBezTo>
                    <a:pt x="0" y="301"/>
                    <a:pt x="174" y="1739"/>
                    <a:pt x="1066" y="2037"/>
                  </a:cubicBezTo>
                  <a:cubicBezTo>
                    <a:pt x="1475" y="2148"/>
                    <a:pt x="1884" y="2204"/>
                    <a:pt x="2304" y="2204"/>
                  </a:cubicBezTo>
                  <a:cubicBezTo>
                    <a:pt x="2444" y="2204"/>
                    <a:pt x="2585" y="2198"/>
                    <a:pt x="2727" y="2185"/>
                  </a:cubicBezTo>
                  <a:cubicBezTo>
                    <a:pt x="3273" y="2185"/>
                    <a:pt x="3818" y="2161"/>
                    <a:pt x="4363" y="2086"/>
                  </a:cubicBezTo>
                  <a:cubicBezTo>
                    <a:pt x="5305" y="1913"/>
                    <a:pt x="5157" y="599"/>
                    <a:pt x="4363" y="351"/>
                  </a:cubicBezTo>
                  <a:cubicBezTo>
                    <a:pt x="3818" y="227"/>
                    <a:pt x="3273" y="128"/>
                    <a:pt x="2727" y="78"/>
                  </a:cubicBezTo>
                  <a:cubicBezTo>
                    <a:pt x="2435" y="25"/>
                    <a:pt x="2136" y="0"/>
                    <a:pt x="18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5"/>
            <p:cNvSpPr/>
            <p:nvPr/>
          </p:nvSpPr>
          <p:spPr>
            <a:xfrm>
              <a:off x="7330468" y="4124560"/>
              <a:ext cx="85891" cy="35289"/>
            </a:xfrm>
            <a:custGeom>
              <a:rect b="b" l="l" r="r" t="t"/>
              <a:pathLst>
                <a:path extrusionOk="0" h="2180" w="5306">
                  <a:moveTo>
                    <a:pt x="1837" y="0"/>
                  </a:moveTo>
                  <a:cubicBezTo>
                    <a:pt x="1578" y="0"/>
                    <a:pt x="1320" y="19"/>
                    <a:pt x="1066" y="53"/>
                  </a:cubicBezTo>
                  <a:cubicBezTo>
                    <a:pt x="0" y="276"/>
                    <a:pt x="174" y="1714"/>
                    <a:pt x="1066" y="2036"/>
                  </a:cubicBezTo>
                  <a:cubicBezTo>
                    <a:pt x="1471" y="2128"/>
                    <a:pt x="1875" y="2179"/>
                    <a:pt x="2290" y="2179"/>
                  </a:cubicBezTo>
                  <a:cubicBezTo>
                    <a:pt x="2434" y="2179"/>
                    <a:pt x="2580" y="2173"/>
                    <a:pt x="2727" y="2160"/>
                  </a:cubicBezTo>
                  <a:cubicBezTo>
                    <a:pt x="2856" y="2166"/>
                    <a:pt x="2985" y="2169"/>
                    <a:pt x="3114" y="2169"/>
                  </a:cubicBezTo>
                  <a:cubicBezTo>
                    <a:pt x="3530" y="2169"/>
                    <a:pt x="3947" y="2137"/>
                    <a:pt x="4363" y="2061"/>
                  </a:cubicBezTo>
                  <a:cubicBezTo>
                    <a:pt x="5305" y="1888"/>
                    <a:pt x="5157" y="574"/>
                    <a:pt x="4363" y="351"/>
                  </a:cubicBezTo>
                  <a:cubicBezTo>
                    <a:pt x="3818" y="202"/>
                    <a:pt x="3273" y="128"/>
                    <a:pt x="2727" y="78"/>
                  </a:cubicBezTo>
                  <a:cubicBezTo>
                    <a:pt x="2435" y="25"/>
                    <a:pt x="2136" y="0"/>
                    <a:pt x="18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5"/>
            <p:cNvSpPr/>
            <p:nvPr/>
          </p:nvSpPr>
          <p:spPr>
            <a:xfrm>
              <a:off x="7330468" y="4422433"/>
              <a:ext cx="85891" cy="35580"/>
            </a:xfrm>
            <a:custGeom>
              <a:rect b="b" l="l" r="r" t="t"/>
              <a:pathLst>
                <a:path extrusionOk="0" h="2198" w="5306">
                  <a:moveTo>
                    <a:pt x="1850" y="0"/>
                  </a:moveTo>
                  <a:cubicBezTo>
                    <a:pt x="1587" y="0"/>
                    <a:pt x="1324" y="25"/>
                    <a:pt x="1066" y="72"/>
                  </a:cubicBezTo>
                  <a:cubicBezTo>
                    <a:pt x="0" y="295"/>
                    <a:pt x="174" y="1733"/>
                    <a:pt x="1066" y="2030"/>
                  </a:cubicBezTo>
                  <a:cubicBezTo>
                    <a:pt x="1475" y="2142"/>
                    <a:pt x="1884" y="2198"/>
                    <a:pt x="2304" y="2198"/>
                  </a:cubicBezTo>
                  <a:cubicBezTo>
                    <a:pt x="2444" y="2198"/>
                    <a:pt x="2585" y="2191"/>
                    <a:pt x="2727" y="2179"/>
                  </a:cubicBezTo>
                  <a:cubicBezTo>
                    <a:pt x="3273" y="2179"/>
                    <a:pt x="3818" y="2154"/>
                    <a:pt x="4363" y="2080"/>
                  </a:cubicBezTo>
                  <a:cubicBezTo>
                    <a:pt x="5305" y="1906"/>
                    <a:pt x="5157" y="593"/>
                    <a:pt x="4363" y="345"/>
                  </a:cubicBezTo>
                  <a:cubicBezTo>
                    <a:pt x="3818" y="221"/>
                    <a:pt x="3273" y="122"/>
                    <a:pt x="2727" y="97"/>
                  </a:cubicBezTo>
                  <a:cubicBezTo>
                    <a:pt x="2439" y="31"/>
                    <a:pt x="2145" y="0"/>
                    <a:pt x="1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5"/>
            <p:cNvSpPr/>
            <p:nvPr/>
          </p:nvSpPr>
          <p:spPr>
            <a:xfrm>
              <a:off x="7489393" y="4344306"/>
              <a:ext cx="85486" cy="35451"/>
            </a:xfrm>
            <a:custGeom>
              <a:rect b="b" l="l" r="r" t="t"/>
              <a:pathLst>
                <a:path extrusionOk="0" h="2190" w="5281">
                  <a:moveTo>
                    <a:pt x="1794" y="1"/>
                  </a:moveTo>
                  <a:cubicBezTo>
                    <a:pt x="1549" y="1"/>
                    <a:pt x="1305" y="21"/>
                    <a:pt x="1066" y="64"/>
                  </a:cubicBezTo>
                  <a:cubicBezTo>
                    <a:pt x="0" y="287"/>
                    <a:pt x="174" y="1725"/>
                    <a:pt x="1066" y="2022"/>
                  </a:cubicBezTo>
                  <a:cubicBezTo>
                    <a:pt x="1457" y="2134"/>
                    <a:pt x="1875" y="2190"/>
                    <a:pt x="2300" y="2190"/>
                  </a:cubicBezTo>
                  <a:cubicBezTo>
                    <a:pt x="2442" y="2190"/>
                    <a:pt x="2584" y="2184"/>
                    <a:pt x="2727" y="2171"/>
                  </a:cubicBezTo>
                  <a:cubicBezTo>
                    <a:pt x="2824" y="2175"/>
                    <a:pt x="2920" y="2178"/>
                    <a:pt x="3017" y="2178"/>
                  </a:cubicBezTo>
                  <a:cubicBezTo>
                    <a:pt x="3466" y="2178"/>
                    <a:pt x="3914" y="2133"/>
                    <a:pt x="4363" y="2072"/>
                  </a:cubicBezTo>
                  <a:cubicBezTo>
                    <a:pt x="5280" y="1898"/>
                    <a:pt x="5132" y="585"/>
                    <a:pt x="4363" y="337"/>
                  </a:cubicBezTo>
                  <a:cubicBezTo>
                    <a:pt x="3818" y="213"/>
                    <a:pt x="3272" y="114"/>
                    <a:pt x="2727" y="89"/>
                  </a:cubicBezTo>
                  <a:cubicBezTo>
                    <a:pt x="2421" y="33"/>
                    <a:pt x="2107" y="1"/>
                    <a:pt x="17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5"/>
            <p:cNvSpPr/>
            <p:nvPr/>
          </p:nvSpPr>
          <p:spPr>
            <a:xfrm>
              <a:off x="7204860" y="4344306"/>
              <a:ext cx="85486" cy="35451"/>
            </a:xfrm>
            <a:custGeom>
              <a:rect b="b" l="l" r="r" t="t"/>
              <a:pathLst>
                <a:path extrusionOk="0" h="2190" w="5281">
                  <a:moveTo>
                    <a:pt x="1769" y="1"/>
                  </a:moveTo>
                  <a:cubicBezTo>
                    <a:pt x="1524" y="1"/>
                    <a:pt x="1281" y="21"/>
                    <a:pt x="1041" y="64"/>
                  </a:cubicBezTo>
                  <a:cubicBezTo>
                    <a:pt x="0" y="287"/>
                    <a:pt x="149" y="1725"/>
                    <a:pt x="1041" y="2022"/>
                  </a:cubicBezTo>
                  <a:cubicBezTo>
                    <a:pt x="1450" y="2134"/>
                    <a:pt x="1873" y="2190"/>
                    <a:pt x="2289" y="2190"/>
                  </a:cubicBezTo>
                  <a:cubicBezTo>
                    <a:pt x="2428" y="2190"/>
                    <a:pt x="2566" y="2184"/>
                    <a:pt x="2702" y="2171"/>
                  </a:cubicBezTo>
                  <a:cubicBezTo>
                    <a:pt x="2799" y="2175"/>
                    <a:pt x="2896" y="2178"/>
                    <a:pt x="2992" y="2178"/>
                  </a:cubicBezTo>
                  <a:cubicBezTo>
                    <a:pt x="3441" y="2178"/>
                    <a:pt x="3890" y="2133"/>
                    <a:pt x="4338" y="2072"/>
                  </a:cubicBezTo>
                  <a:cubicBezTo>
                    <a:pt x="5281" y="1898"/>
                    <a:pt x="5132" y="585"/>
                    <a:pt x="4338" y="337"/>
                  </a:cubicBezTo>
                  <a:cubicBezTo>
                    <a:pt x="3793" y="213"/>
                    <a:pt x="3248" y="114"/>
                    <a:pt x="2702" y="89"/>
                  </a:cubicBezTo>
                  <a:cubicBezTo>
                    <a:pt x="2396" y="33"/>
                    <a:pt x="2082" y="1"/>
                    <a:pt x="17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5"/>
            <p:cNvSpPr/>
            <p:nvPr/>
          </p:nvSpPr>
          <p:spPr>
            <a:xfrm>
              <a:off x="7061185" y="4341101"/>
              <a:ext cx="85486" cy="35451"/>
            </a:xfrm>
            <a:custGeom>
              <a:rect b="b" l="l" r="r" t="t"/>
              <a:pathLst>
                <a:path extrusionOk="0" h="2190" w="5281">
                  <a:moveTo>
                    <a:pt x="1782" y="1"/>
                  </a:moveTo>
                  <a:cubicBezTo>
                    <a:pt x="1537" y="1"/>
                    <a:pt x="1292" y="20"/>
                    <a:pt x="1042" y="64"/>
                  </a:cubicBezTo>
                  <a:cubicBezTo>
                    <a:pt x="1" y="287"/>
                    <a:pt x="174" y="1725"/>
                    <a:pt x="1042" y="2022"/>
                  </a:cubicBezTo>
                  <a:cubicBezTo>
                    <a:pt x="1451" y="2134"/>
                    <a:pt x="1874" y="2189"/>
                    <a:pt x="2300" y="2189"/>
                  </a:cubicBezTo>
                  <a:cubicBezTo>
                    <a:pt x="2442" y="2189"/>
                    <a:pt x="2585" y="2183"/>
                    <a:pt x="2727" y="2171"/>
                  </a:cubicBezTo>
                  <a:cubicBezTo>
                    <a:pt x="3273" y="2171"/>
                    <a:pt x="3818" y="2146"/>
                    <a:pt x="4364" y="2072"/>
                  </a:cubicBezTo>
                  <a:cubicBezTo>
                    <a:pt x="5281" y="1898"/>
                    <a:pt x="5132" y="584"/>
                    <a:pt x="4364" y="336"/>
                  </a:cubicBezTo>
                  <a:cubicBezTo>
                    <a:pt x="3818" y="212"/>
                    <a:pt x="3273" y="113"/>
                    <a:pt x="2727" y="88"/>
                  </a:cubicBezTo>
                  <a:cubicBezTo>
                    <a:pt x="2407" y="33"/>
                    <a:pt x="2095" y="1"/>
                    <a:pt x="17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5"/>
            <p:cNvSpPr/>
            <p:nvPr/>
          </p:nvSpPr>
          <p:spPr>
            <a:xfrm>
              <a:off x="7041516" y="4458453"/>
              <a:ext cx="85502" cy="35289"/>
            </a:xfrm>
            <a:custGeom>
              <a:rect b="b" l="l" r="r" t="t"/>
              <a:pathLst>
                <a:path extrusionOk="0" h="2180" w="5282">
                  <a:moveTo>
                    <a:pt x="1837" y="0"/>
                  </a:moveTo>
                  <a:cubicBezTo>
                    <a:pt x="1578" y="0"/>
                    <a:pt x="1320" y="19"/>
                    <a:pt x="1067" y="53"/>
                  </a:cubicBezTo>
                  <a:cubicBezTo>
                    <a:pt x="1" y="301"/>
                    <a:pt x="174" y="1714"/>
                    <a:pt x="1067" y="2036"/>
                  </a:cubicBezTo>
                  <a:cubicBezTo>
                    <a:pt x="1471" y="2128"/>
                    <a:pt x="1876" y="2179"/>
                    <a:pt x="2290" y="2179"/>
                  </a:cubicBezTo>
                  <a:cubicBezTo>
                    <a:pt x="2435" y="2179"/>
                    <a:pt x="2580" y="2173"/>
                    <a:pt x="2728" y="2160"/>
                  </a:cubicBezTo>
                  <a:cubicBezTo>
                    <a:pt x="2864" y="2167"/>
                    <a:pt x="3000" y="2170"/>
                    <a:pt x="3137" y="2170"/>
                  </a:cubicBezTo>
                  <a:cubicBezTo>
                    <a:pt x="3546" y="2170"/>
                    <a:pt x="3955" y="2142"/>
                    <a:pt x="4364" y="2086"/>
                  </a:cubicBezTo>
                  <a:cubicBezTo>
                    <a:pt x="5281" y="1912"/>
                    <a:pt x="5157" y="599"/>
                    <a:pt x="4364" y="351"/>
                  </a:cubicBezTo>
                  <a:cubicBezTo>
                    <a:pt x="3819" y="202"/>
                    <a:pt x="3273" y="128"/>
                    <a:pt x="2728" y="78"/>
                  </a:cubicBezTo>
                  <a:cubicBezTo>
                    <a:pt x="2436" y="25"/>
                    <a:pt x="2136" y="0"/>
                    <a:pt x="18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5"/>
            <p:cNvSpPr/>
            <p:nvPr/>
          </p:nvSpPr>
          <p:spPr>
            <a:xfrm>
              <a:off x="7204860" y="4478106"/>
              <a:ext cx="85486" cy="35305"/>
            </a:xfrm>
            <a:custGeom>
              <a:rect b="b" l="l" r="r" t="t"/>
              <a:pathLst>
                <a:path extrusionOk="0" h="2181" w="5281">
                  <a:moveTo>
                    <a:pt x="1812" y="1"/>
                  </a:moveTo>
                  <a:cubicBezTo>
                    <a:pt x="1553" y="1"/>
                    <a:pt x="1295" y="19"/>
                    <a:pt x="1041" y="54"/>
                  </a:cubicBezTo>
                  <a:cubicBezTo>
                    <a:pt x="0" y="277"/>
                    <a:pt x="149" y="1715"/>
                    <a:pt x="1041" y="2037"/>
                  </a:cubicBezTo>
                  <a:cubicBezTo>
                    <a:pt x="1446" y="2129"/>
                    <a:pt x="1864" y="2180"/>
                    <a:pt x="2276" y="2180"/>
                  </a:cubicBezTo>
                  <a:cubicBezTo>
                    <a:pt x="2419" y="2180"/>
                    <a:pt x="2561" y="2174"/>
                    <a:pt x="2702" y="2161"/>
                  </a:cubicBezTo>
                  <a:cubicBezTo>
                    <a:pt x="2831" y="2167"/>
                    <a:pt x="2960" y="2170"/>
                    <a:pt x="3089" y="2170"/>
                  </a:cubicBezTo>
                  <a:cubicBezTo>
                    <a:pt x="3505" y="2170"/>
                    <a:pt x="3922" y="2138"/>
                    <a:pt x="4338" y="2062"/>
                  </a:cubicBezTo>
                  <a:cubicBezTo>
                    <a:pt x="5281" y="1888"/>
                    <a:pt x="5132" y="599"/>
                    <a:pt x="4338" y="351"/>
                  </a:cubicBezTo>
                  <a:cubicBezTo>
                    <a:pt x="3793" y="203"/>
                    <a:pt x="3248" y="128"/>
                    <a:pt x="2702" y="79"/>
                  </a:cubicBezTo>
                  <a:cubicBezTo>
                    <a:pt x="2410" y="26"/>
                    <a:pt x="2111" y="1"/>
                    <a:pt x="18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5"/>
            <p:cNvSpPr/>
            <p:nvPr/>
          </p:nvSpPr>
          <p:spPr>
            <a:xfrm>
              <a:off x="7489393" y="4473136"/>
              <a:ext cx="85486" cy="35451"/>
            </a:xfrm>
            <a:custGeom>
              <a:rect b="b" l="l" r="r" t="t"/>
              <a:pathLst>
                <a:path extrusionOk="0" h="2190" w="5281">
                  <a:moveTo>
                    <a:pt x="1794" y="0"/>
                  </a:moveTo>
                  <a:cubicBezTo>
                    <a:pt x="1549" y="0"/>
                    <a:pt x="1305" y="20"/>
                    <a:pt x="1066" y="63"/>
                  </a:cubicBezTo>
                  <a:cubicBezTo>
                    <a:pt x="0" y="287"/>
                    <a:pt x="174" y="1724"/>
                    <a:pt x="1066" y="2022"/>
                  </a:cubicBezTo>
                  <a:cubicBezTo>
                    <a:pt x="1457" y="2133"/>
                    <a:pt x="1875" y="2189"/>
                    <a:pt x="2300" y="2189"/>
                  </a:cubicBezTo>
                  <a:cubicBezTo>
                    <a:pt x="2442" y="2189"/>
                    <a:pt x="2584" y="2183"/>
                    <a:pt x="2727" y="2171"/>
                  </a:cubicBezTo>
                  <a:cubicBezTo>
                    <a:pt x="3272" y="2171"/>
                    <a:pt x="3818" y="2146"/>
                    <a:pt x="4363" y="2071"/>
                  </a:cubicBezTo>
                  <a:cubicBezTo>
                    <a:pt x="5280" y="1898"/>
                    <a:pt x="5132" y="584"/>
                    <a:pt x="4363" y="336"/>
                  </a:cubicBezTo>
                  <a:cubicBezTo>
                    <a:pt x="3818" y="212"/>
                    <a:pt x="3272" y="113"/>
                    <a:pt x="2727" y="88"/>
                  </a:cubicBezTo>
                  <a:cubicBezTo>
                    <a:pt x="2421" y="33"/>
                    <a:pt x="2107" y="0"/>
                    <a:pt x="17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26" name="Shape 126"/>
        <p:cNvGrpSpPr/>
        <p:nvPr/>
      </p:nvGrpSpPr>
      <p:grpSpPr>
        <a:xfrm>
          <a:off x="0" y="0"/>
          <a:ext cx="0" cy="0"/>
          <a:chOff x="0" y="0"/>
          <a:chExt cx="0" cy="0"/>
        </a:xfrm>
      </p:grpSpPr>
      <p:sp>
        <p:nvSpPr>
          <p:cNvPr id="127" name="Google Shape;127;p6"/>
          <p:cNvSpPr txBox="1"/>
          <p:nvPr>
            <p:ph type="title"/>
          </p:nvPr>
        </p:nvSpPr>
        <p:spPr>
          <a:xfrm>
            <a:off x="723900" y="445025"/>
            <a:ext cx="8108400" cy="564600"/>
          </a:xfrm>
          <a:prstGeom prst="rect">
            <a:avLst/>
          </a:prstGeom>
        </p:spPr>
        <p:txBody>
          <a:bodyPr anchorCtr="0" anchor="t" bIns="91425" lIns="91425" spcFirstLastPara="1" rIns="91425" wrap="square" tIns="91425">
            <a:noAutofit/>
          </a:bodyPr>
          <a:lstStyle>
            <a:lvl1pPr lvl="0">
              <a:spcBef>
                <a:spcPts val="0"/>
              </a:spcBef>
              <a:spcAft>
                <a:spcPts val="0"/>
              </a:spcAft>
              <a:buClr>
                <a:srgbClr val="A64D79"/>
              </a:buClr>
              <a:buSzPts val="2800"/>
              <a:buNone/>
              <a:defRPr>
                <a:solidFill>
                  <a:srgbClr val="A64D79"/>
                </a:solidFill>
              </a:defRPr>
            </a:lvl1pPr>
            <a:lvl2pPr lvl="1">
              <a:spcBef>
                <a:spcPts val="0"/>
              </a:spcBef>
              <a:spcAft>
                <a:spcPts val="0"/>
              </a:spcAft>
              <a:buClr>
                <a:srgbClr val="A64D79"/>
              </a:buClr>
              <a:buSzPts val="2800"/>
              <a:buNone/>
              <a:defRPr>
                <a:solidFill>
                  <a:srgbClr val="A64D79"/>
                </a:solidFill>
              </a:defRPr>
            </a:lvl2pPr>
            <a:lvl3pPr lvl="2">
              <a:spcBef>
                <a:spcPts val="0"/>
              </a:spcBef>
              <a:spcAft>
                <a:spcPts val="0"/>
              </a:spcAft>
              <a:buClr>
                <a:srgbClr val="A64D79"/>
              </a:buClr>
              <a:buSzPts val="2800"/>
              <a:buNone/>
              <a:defRPr>
                <a:solidFill>
                  <a:srgbClr val="A64D79"/>
                </a:solidFill>
              </a:defRPr>
            </a:lvl3pPr>
            <a:lvl4pPr lvl="3">
              <a:spcBef>
                <a:spcPts val="0"/>
              </a:spcBef>
              <a:spcAft>
                <a:spcPts val="0"/>
              </a:spcAft>
              <a:buClr>
                <a:srgbClr val="A64D79"/>
              </a:buClr>
              <a:buSzPts val="2800"/>
              <a:buNone/>
              <a:defRPr>
                <a:solidFill>
                  <a:srgbClr val="A64D79"/>
                </a:solidFill>
              </a:defRPr>
            </a:lvl4pPr>
            <a:lvl5pPr lvl="4">
              <a:spcBef>
                <a:spcPts val="0"/>
              </a:spcBef>
              <a:spcAft>
                <a:spcPts val="0"/>
              </a:spcAft>
              <a:buClr>
                <a:srgbClr val="A64D79"/>
              </a:buClr>
              <a:buSzPts val="2800"/>
              <a:buNone/>
              <a:defRPr>
                <a:solidFill>
                  <a:srgbClr val="A64D79"/>
                </a:solidFill>
              </a:defRPr>
            </a:lvl5pPr>
            <a:lvl6pPr lvl="5">
              <a:spcBef>
                <a:spcPts val="0"/>
              </a:spcBef>
              <a:spcAft>
                <a:spcPts val="0"/>
              </a:spcAft>
              <a:buClr>
                <a:srgbClr val="A64D79"/>
              </a:buClr>
              <a:buSzPts val="2800"/>
              <a:buNone/>
              <a:defRPr>
                <a:solidFill>
                  <a:srgbClr val="A64D79"/>
                </a:solidFill>
              </a:defRPr>
            </a:lvl6pPr>
            <a:lvl7pPr lvl="6">
              <a:spcBef>
                <a:spcPts val="0"/>
              </a:spcBef>
              <a:spcAft>
                <a:spcPts val="0"/>
              </a:spcAft>
              <a:buClr>
                <a:srgbClr val="A64D79"/>
              </a:buClr>
              <a:buSzPts val="2800"/>
              <a:buNone/>
              <a:defRPr>
                <a:solidFill>
                  <a:srgbClr val="A64D79"/>
                </a:solidFill>
              </a:defRPr>
            </a:lvl7pPr>
            <a:lvl8pPr lvl="7">
              <a:spcBef>
                <a:spcPts val="0"/>
              </a:spcBef>
              <a:spcAft>
                <a:spcPts val="0"/>
              </a:spcAft>
              <a:buClr>
                <a:srgbClr val="A64D79"/>
              </a:buClr>
              <a:buSzPts val="2800"/>
              <a:buNone/>
              <a:defRPr>
                <a:solidFill>
                  <a:srgbClr val="A64D79"/>
                </a:solidFill>
              </a:defRPr>
            </a:lvl8pPr>
            <a:lvl9pPr lvl="8">
              <a:spcBef>
                <a:spcPts val="0"/>
              </a:spcBef>
              <a:spcAft>
                <a:spcPts val="0"/>
              </a:spcAft>
              <a:buClr>
                <a:srgbClr val="A64D79"/>
              </a:buClr>
              <a:buSzPts val="2800"/>
              <a:buNone/>
              <a:defRPr>
                <a:solidFill>
                  <a:srgbClr val="A64D79"/>
                </a:solidFill>
              </a:defRPr>
            </a:lvl9pPr>
          </a:lstStyle>
          <a:p/>
        </p:txBody>
      </p:sp>
      <p:sp>
        <p:nvSpPr>
          <p:cNvPr id="128" name="Google Shape;128;p6"/>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grpSp>
        <p:nvGrpSpPr>
          <p:cNvPr id="129" name="Google Shape;129;p6"/>
          <p:cNvGrpSpPr/>
          <p:nvPr/>
        </p:nvGrpSpPr>
        <p:grpSpPr>
          <a:xfrm flipH="1" rot="10800000">
            <a:off x="8010503" y="-255559"/>
            <a:ext cx="1566417" cy="1965761"/>
            <a:chOff x="3722300" y="2255100"/>
            <a:chExt cx="2373000" cy="2977975"/>
          </a:xfrm>
        </p:grpSpPr>
        <p:sp>
          <p:nvSpPr>
            <p:cNvPr id="130" name="Google Shape;130;p6"/>
            <p:cNvSpPr/>
            <p:nvPr/>
          </p:nvSpPr>
          <p:spPr>
            <a:xfrm>
              <a:off x="3722300" y="2255100"/>
              <a:ext cx="2373000" cy="2682475"/>
            </a:xfrm>
            <a:custGeom>
              <a:rect b="b" l="l" r="r" t="t"/>
              <a:pathLst>
                <a:path extrusionOk="0" h="107299" w="94920">
                  <a:moveTo>
                    <a:pt x="74766" y="1"/>
                  </a:moveTo>
                  <a:lnTo>
                    <a:pt x="74766" y="1"/>
                  </a:lnTo>
                  <a:cubicBezTo>
                    <a:pt x="74939" y="819"/>
                    <a:pt x="69015" y="2256"/>
                    <a:pt x="67230" y="3570"/>
                  </a:cubicBezTo>
                  <a:cubicBezTo>
                    <a:pt x="61429" y="7710"/>
                    <a:pt x="57240" y="13709"/>
                    <a:pt x="55306" y="20551"/>
                  </a:cubicBezTo>
                  <a:cubicBezTo>
                    <a:pt x="52951" y="29153"/>
                    <a:pt x="52158" y="36367"/>
                    <a:pt x="46283" y="43581"/>
                  </a:cubicBezTo>
                  <a:cubicBezTo>
                    <a:pt x="42267" y="48539"/>
                    <a:pt x="38623" y="51042"/>
                    <a:pt x="32599" y="52852"/>
                  </a:cubicBezTo>
                  <a:cubicBezTo>
                    <a:pt x="21146" y="56273"/>
                    <a:pt x="14106" y="61454"/>
                    <a:pt x="8677" y="72312"/>
                  </a:cubicBezTo>
                  <a:cubicBezTo>
                    <a:pt x="5578" y="78534"/>
                    <a:pt x="4884" y="84855"/>
                    <a:pt x="3570" y="91573"/>
                  </a:cubicBezTo>
                  <a:cubicBezTo>
                    <a:pt x="2653" y="96259"/>
                    <a:pt x="0" y="102431"/>
                    <a:pt x="794" y="107116"/>
                  </a:cubicBezTo>
                  <a:cubicBezTo>
                    <a:pt x="3912" y="107243"/>
                    <a:pt x="7033" y="107298"/>
                    <a:pt x="10155" y="107298"/>
                  </a:cubicBezTo>
                  <a:cubicBezTo>
                    <a:pt x="29590" y="107298"/>
                    <a:pt x="49076" y="105176"/>
                    <a:pt x="68469" y="105133"/>
                  </a:cubicBezTo>
                  <a:cubicBezTo>
                    <a:pt x="72956" y="105133"/>
                    <a:pt x="77393" y="105133"/>
                    <a:pt x="81856" y="105530"/>
                  </a:cubicBezTo>
                  <a:cubicBezTo>
                    <a:pt x="83283" y="105658"/>
                    <a:pt x="85475" y="106132"/>
                    <a:pt x="87495" y="106132"/>
                  </a:cubicBezTo>
                  <a:cubicBezTo>
                    <a:pt x="88982" y="106132"/>
                    <a:pt x="90375" y="105875"/>
                    <a:pt x="91300" y="105034"/>
                  </a:cubicBezTo>
                  <a:cubicBezTo>
                    <a:pt x="94920" y="101712"/>
                    <a:pt x="90805" y="91871"/>
                    <a:pt x="90160" y="88301"/>
                  </a:cubicBezTo>
                  <a:cubicBezTo>
                    <a:pt x="87260" y="71940"/>
                    <a:pt x="87185" y="55207"/>
                    <a:pt x="84235" y="38871"/>
                  </a:cubicBezTo>
                  <a:cubicBezTo>
                    <a:pt x="82872" y="31260"/>
                    <a:pt x="80988" y="23799"/>
                    <a:pt x="79699" y="16139"/>
                  </a:cubicBezTo>
                  <a:cubicBezTo>
                    <a:pt x="79352" y="14056"/>
                    <a:pt x="77046" y="2033"/>
                    <a:pt x="747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6"/>
            <p:cNvSpPr/>
            <p:nvPr/>
          </p:nvSpPr>
          <p:spPr>
            <a:xfrm>
              <a:off x="3829025" y="2744200"/>
              <a:ext cx="1757625" cy="2469425"/>
            </a:xfrm>
            <a:custGeom>
              <a:rect b="b" l="l" r="r" t="t"/>
              <a:pathLst>
                <a:path extrusionOk="0" h="98777" w="70305">
                  <a:moveTo>
                    <a:pt x="69206" y="0"/>
                  </a:moveTo>
                  <a:cubicBezTo>
                    <a:pt x="68932" y="0"/>
                    <a:pt x="68665" y="123"/>
                    <a:pt x="68514" y="417"/>
                  </a:cubicBezTo>
                  <a:cubicBezTo>
                    <a:pt x="65117" y="7358"/>
                    <a:pt x="62167" y="14497"/>
                    <a:pt x="57854" y="20992"/>
                  </a:cubicBezTo>
                  <a:cubicBezTo>
                    <a:pt x="55747" y="24190"/>
                    <a:pt x="53293" y="27140"/>
                    <a:pt x="50566" y="29817"/>
                  </a:cubicBezTo>
                  <a:cubicBezTo>
                    <a:pt x="47616" y="32594"/>
                    <a:pt x="44319" y="34949"/>
                    <a:pt x="40749" y="36858"/>
                  </a:cubicBezTo>
                  <a:cubicBezTo>
                    <a:pt x="37080" y="38841"/>
                    <a:pt x="33312" y="40527"/>
                    <a:pt x="29668" y="42559"/>
                  </a:cubicBezTo>
                  <a:cubicBezTo>
                    <a:pt x="26173" y="44493"/>
                    <a:pt x="22950" y="46848"/>
                    <a:pt x="20099" y="49624"/>
                  </a:cubicBezTo>
                  <a:cubicBezTo>
                    <a:pt x="14596" y="54979"/>
                    <a:pt x="10481" y="61697"/>
                    <a:pt x="7581" y="68787"/>
                  </a:cubicBezTo>
                  <a:cubicBezTo>
                    <a:pt x="5697" y="73422"/>
                    <a:pt x="4185" y="78207"/>
                    <a:pt x="3044" y="83090"/>
                  </a:cubicBezTo>
                  <a:cubicBezTo>
                    <a:pt x="1854" y="88147"/>
                    <a:pt x="1061" y="93254"/>
                    <a:pt x="45" y="98361"/>
                  </a:cubicBezTo>
                  <a:cubicBezTo>
                    <a:pt x="0" y="98613"/>
                    <a:pt x="213" y="98777"/>
                    <a:pt x="408" y="98777"/>
                  </a:cubicBezTo>
                  <a:cubicBezTo>
                    <a:pt x="538" y="98777"/>
                    <a:pt x="659" y="98703"/>
                    <a:pt x="689" y="98534"/>
                  </a:cubicBezTo>
                  <a:cubicBezTo>
                    <a:pt x="1631" y="94072"/>
                    <a:pt x="2697" y="89684"/>
                    <a:pt x="3862" y="85272"/>
                  </a:cubicBezTo>
                  <a:cubicBezTo>
                    <a:pt x="4978" y="80859"/>
                    <a:pt x="6316" y="76546"/>
                    <a:pt x="7903" y="72282"/>
                  </a:cubicBezTo>
                  <a:cubicBezTo>
                    <a:pt x="10729" y="64919"/>
                    <a:pt x="14571" y="57830"/>
                    <a:pt x="20025" y="52078"/>
                  </a:cubicBezTo>
                  <a:cubicBezTo>
                    <a:pt x="22802" y="49178"/>
                    <a:pt x="25975" y="46674"/>
                    <a:pt x="29470" y="44642"/>
                  </a:cubicBezTo>
                  <a:cubicBezTo>
                    <a:pt x="33114" y="42510"/>
                    <a:pt x="36956" y="40799"/>
                    <a:pt x="40700" y="38841"/>
                  </a:cubicBezTo>
                  <a:cubicBezTo>
                    <a:pt x="44195" y="36982"/>
                    <a:pt x="47542" y="34874"/>
                    <a:pt x="50541" y="32247"/>
                  </a:cubicBezTo>
                  <a:cubicBezTo>
                    <a:pt x="53318" y="29718"/>
                    <a:pt x="55846" y="26917"/>
                    <a:pt x="58028" y="23843"/>
                  </a:cubicBezTo>
                  <a:cubicBezTo>
                    <a:pt x="60482" y="20348"/>
                    <a:pt x="62688" y="16654"/>
                    <a:pt x="64622" y="12837"/>
                  </a:cubicBezTo>
                  <a:cubicBezTo>
                    <a:pt x="66580" y="8994"/>
                    <a:pt x="68464" y="5053"/>
                    <a:pt x="70075" y="1061"/>
                  </a:cubicBezTo>
                  <a:cubicBezTo>
                    <a:pt x="70305" y="471"/>
                    <a:pt x="69743" y="0"/>
                    <a:pt x="692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6"/>
            <p:cNvSpPr/>
            <p:nvPr/>
          </p:nvSpPr>
          <p:spPr>
            <a:xfrm>
              <a:off x="4130475" y="2949575"/>
              <a:ext cx="1715525" cy="2283500"/>
            </a:xfrm>
            <a:custGeom>
              <a:rect b="b" l="l" r="r" t="t"/>
              <a:pathLst>
                <a:path extrusionOk="0" h="91340" w="68621">
                  <a:moveTo>
                    <a:pt x="67696" y="1"/>
                  </a:moveTo>
                  <a:cubicBezTo>
                    <a:pt x="67366" y="1"/>
                    <a:pt x="67041" y="172"/>
                    <a:pt x="66917" y="556"/>
                  </a:cubicBezTo>
                  <a:cubicBezTo>
                    <a:pt x="66347" y="2341"/>
                    <a:pt x="65950" y="4175"/>
                    <a:pt x="65355" y="5960"/>
                  </a:cubicBezTo>
                  <a:cubicBezTo>
                    <a:pt x="63620" y="11340"/>
                    <a:pt x="60893" y="16372"/>
                    <a:pt x="57348" y="20784"/>
                  </a:cubicBezTo>
                  <a:cubicBezTo>
                    <a:pt x="52440" y="26957"/>
                    <a:pt x="45945" y="31221"/>
                    <a:pt x="39351" y="35385"/>
                  </a:cubicBezTo>
                  <a:cubicBezTo>
                    <a:pt x="32881" y="39451"/>
                    <a:pt x="26683" y="43690"/>
                    <a:pt x="21577" y="49416"/>
                  </a:cubicBezTo>
                  <a:cubicBezTo>
                    <a:pt x="16718" y="54895"/>
                    <a:pt x="12826" y="61092"/>
                    <a:pt x="9578" y="67612"/>
                  </a:cubicBezTo>
                  <a:cubicBezTo>
                    <a:pt x="7719" y="71330"/>
                    <a:pt x="6034" y="75148"/>
                    <a:pt x="4497" y="79015"/>
                  </a:cubicBezTo>
                  <a:cubicBezTo>
                    <a:pt x="2960" y="82882"/>
                    <a:pt x="1621" y="86898"/>
                    <a:pt x="109" y="90815"/>
                  </a:cubicBezTo>
                  <a:cubicBezTo>
                    <a:pt x="0" y="91126"/>
                    <a:pt x="261" y="91339"/>
                    <a:pt x="514" y="91339"/>
                  </a:cubicBezTo>
                  <a:cubicBezTo>
                    <a:pt x="665" y="91339"/>
                    <a:pt x="813" y="91263"/>
                    <a:pt x="877" y="91088"/>
                  </a:cubicBezTo>
                  <a:cubicBezTo>
                    <a:pt x="3579" y="84097"/>
                    <a:pt x="6604" y="77181"/>
                    <a:pt x="9950" y="70463"/>
                  </a:cubicBezTo>
                  <a:cubicBezTo>
                    <a:pt x="13223" y="63918"/>
                    <a:pt x="17040" y="57547"/>
                    <a:pt x="21800" y="51970"/>
                  </a:cubicBezTo>
                  <a:cubicBezTo>
                    <a:pt x="26857" y="46020"/>
                    <a:pt x="33079" y="41632"/>
                    <a:pt x="39648" y="37493"/>
                  </a:cubicBezTo>
                  <a:cubicBezTo>
                    <a:pt x="46143" y="33402"/>
                    <a:pt x="52638" y="29287"/>
                    <a:pt x="57720" y="23412"/>
                  </a:cubicBezTo>
                  <a:cubicBezTo>
                    <a:pt x="60447" y="20264"/>
                    <a:pt x="62777" y="16768"/>
                    <a:pt x="64611" y="13025"/>
                  </a:cubicBezTo>
                  <a:cubicBezTo>
                    <a:pt x="66446" y="9307"/>
                    <a:pt x="68231" y="5043"/>
                    <a:pt x="68578" y="878"/>
                  </a:cubicBezTo>
                  <a:cubicBezTo>
                    <a:pt x="68621" y="331"/>
                    <a:pt x="68153" y="1"/>
                    <a:pt x="676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 name="Google Shape;133;p6"/>
          <p:cNvGrpSpPr/>
          <p:nvPr/>
        </p:nvGrpSpPr>
        <p:grpSpPr>
          <a:xfrm rot="5400000">
            <a:off x="-21387" y="4059830"/>
            <a:ext cx="1280623" cy="1351988"/>
            <a:chOff x="6537227" y="3230916"/>
            <a:chExt cx="1585125" cy="1597528"/>
          </a:xfrm>
        </p:grpSpPr>
        <p:sp>
          <p:nvSpPr>
            <p:cNvPr id="134" name="Google Shape;134;p6"/>
            <p:cNvSpPr/>
            <p:nvPr/>
          </p:nvSpPr>
          <p:spPr>
            <a:xfrm>
              <a:off x="6537227" y="3230916"/>
              <a:ext cx="1585125" cy="1597528"/>
            </a:xfrm>
            <a:custGeom>
              <a:rect b="b" l="l" r="r" t="t"/>
              <a:pathLst>
                <a:path extrusionOk="0" h="74295" w="53547">
                  <a:moveTo>
                    <a:pt x="47027" y="0"/>
                  </a:moveTo>
                  <a:lnTo>
                    <a:pt x="47027" y="0"/>
                  </a:lnTo>
                  <a:cubicBezTo>
                    <a:pt x="48340" y="11205"/>
                    <a:pt x="45366" y="20402"/>
                    <a:pt x="35574" y="26822"/>
                  </a:cubicBezTo>
                  <a:cubicBezTo>
                    <a:pt x="27468" y="32152"/>
                    <a:pt x="17502" y="33417"/>
                    <a:pt x="10412" y="40432"/>
                  </a:cubicBezTo>
                  <a:cubicBezTo>
                    <a:pt x="1" y="50744"/>
                    <a:pt x="447" y="60586"/>
                    <a:pt x="372" y="74071"/>
                  </a:cubicBezTo>
                  <a:cubicBezTo>
                    <a:pt x="3785" y="74227"/>
                    <a:pt x="7223" y="74294"/>
                    <a:pt x="10677" y="74294"/>
                  </a:cubicBezTo>
                  <a:cubicBezTo>
                    <a:pt x="24287" y="74294"/>
                    <a:pt x="38138" y="73251"/>
                    <a:pt x="51563" y="72460"/>
                  </a:cubicBezTo>
                  <a:cubicBezTo>
                    <a:pt x="50571" y="58355"/>
                    <a:pt x="51910" y="44026"/>
                    <a:pt x="51861" y="29921"/>
                  </a:cubicBezTo>
                  <a:cubicBezTo>
                    <a:pt x="51836" y="19212"/>
                    <a:pt x="53546" y="8230"/>
                    <a:pt x="470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6"/>
            <p:cNvSpPr/>
            <p:nvPr/>
          </p:nvSpPr>
          <p:spPr>
            <a:xfrm>
              <a:off x="7489393" y="4215751"/>
              <a:ext cx="85486" cy="35596"/>
            </a:xfrm>
            <a:custGeom>
              <a:rect b="b" l="l" r="r" t="t"/>
              <a:pathLst>
                <a:path extrusionOk="0" h="2199" w="5281">
                  <a:moveTo>
                    <a:pt x="1850" y="1"/>
                  </a:moveTo>
                  <a:cubicBezTo>
                    <a:pt x="1587" y="1"/>
                    <a:pt x="1324" y="26"/>
                    <a:pt x="1066" y="72"/>
                  </a:cubicBezTo>
                  <a:cubicBezTo>
                    <a:pt x="0" y="295"/>
                    <a:pt x="174" y="1733"/>
                    <a:pt x="1066" y="2031"/>
                  </a:cubicBezTo>
                  <a:cubicBezTo>
                    <a:pt x="1457" y="2142"/>
                    <a:pt x="1875" y="2198"/>
                    <a:pt x="2300" y="2198"/>
                  </a:cubicBezTo>
                  <a:cubicBezTo>
                    <a:pt x="2442" y="2198"/>
                    <a:pt x="2584" y="2192"/>
                    <a:pt x="2727" y="2179"/>
                  </a:cubicBezTo>
                  <a:cubicBezTo>
                    <a:pt x="3272" y="2179"/>
                    <a:pt x="3818" y="2155"/>
                    <a:pt x="4363" y="2080"/>
                  </a:cubicBezTo>
                  <a:cubicBezTo>
                    <a:pt x="5280" y="1907"/>
                    <a:pt x="5132" y="593"/>
                    <a:pt x="4363" y="345"/>
                  </a:cubicBezTo>
                  <a:cubicBezTo>
                    <a:pt x="3818" y="221"/>
                    <a:pt x="3272" y="122"/>
                    <a:pt x="2727" y="97"/>
                  </a:cubicBezTo>
                  <a:cubicBezTo>
                    <a:pt x="2439" y="32"/>
                    <a:pt x="2144" y="1"/>
                    <a:pt x="185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6"/>
            <p:cNvSpPr/>
            <p:nvPr/>
          </p:nvSpPr>
          <p:spPr>
            <a:xfrm>
              <a:off x="7489393" y="4072384"/>
              <a:ext cx="85486" cy="35289"/>
            </a:xfrm>
            <a:custGeom>
              <a:rect b="b" l="l" r="r" t="t"/>
              <a:pathLst>
                <a:path extrusionOk="0" h="2180" w="5281">
                  <a:moveTo>
                    <a:pt x="1836" y="1"/>
                  </a:moveTo>
                  <a:cubicBezTo>
                    <a:pt x="1578" y="1"/>
                    <a:pt x="1319" y="19"/>
                    <a:pt x="1066" y="54"/>
                  </a:cubicBezTo>
                  <a:cubicBezTo>
                    <a:pt x="0" y="277"/>
                    <a:pt x="174" y="1715"/>
                    <a:pt x="1066" y="2037"/>
                  </a:cubicBezTo>
                  <a:cubicBezTo>
                    <a:pt x="1452" y="2129"/>
                    <a:pt x="1866" y="2180"/>
                    <a:pt x="2286" y="2180"/>
                  </a:cubicBezTo>
                  <a:cubicBezTo>
                    <a:pt x="2432" y="2180"/>
                    <a:pt x="2580" y="2174"/>
                    <a:pt x="2727" y="2161"/>
                  </a:cubicBezTo>
                  <a:cubicBezTo>
                    <a:pt x="2856" y="2167"/>
                    <a:pt x="2985" y="2170"/>
                    <a:pt x="3113" y="2170"/>
                  </a:cubicBezTo>
                  <a:cubicBezTo>
                    <a:pt x="3530" y="2170"/>
                    <a:pt x="3947" y="2137"/>
                    <a:pt x="4363" y="2062"/>
                  </a:cubicBezTo>
                  <a:cubicBezTo>
                    <a:pt x="5280" y="1888"/>
                    <a:pt x="5132" y="599"/>
                    <a:pt x="4363" y="351"/>
                  </a:cubicBezTo>
                  <a:cubicBezTo>
                    <a:pt x="3818" y="202"/>
                    <a:pt x="3272" y="128"/>
                    <a:pt x="2727" y="78"/>
                  </a:cubicBezTo>
                  <a:cubicBezTo>
                    <a:pt x="2435" y="25"/>
                    <a:pt x="2135" y="1"/>
                    <a:pt x="18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6"/>
            <p:cNvSpPr/>
            <p:nvPr/>
          </p:nvSpPr>
          <p:spPr>
            <a:xfrm>
              <a:off x="7166735" y="4215751"/>
              <a:ext cx="85082" cy="35596"/>
            </a:xfrm>
            <a:custGeom>
              <a:rect b="b" l="l" r="r" t="t"/>
              <a:pathLst>
                <a:path extrusionOk="0" h="2199" w="5256">
                  <a:moveTo>
                    <a:pt x="1825" y="1"/>
                  </a:moveTo>
                  <a:cubicBezTo>
                    <a:pt x="1562" y="1"/>
                    <a:pt x="1299" y="26"/>
                    <a:pt x="1041" y="72"/>
                  </a:cubicBezTo>
                  <a:cubicBezTo>
                    <a:pt x="0" y="295"/>
                    <a:pt x="149" y="1733"/>
                    <a:pt x="1041" y="2031"/>
                  </a:cubicBezTo>
                  <a:cubicBezTo>
                    <a:pt x="1450" y="2142"/>
                    <a:pt x="1873" y="2198"/>
                    <a:pt x="2289" y="2198"/>
                  </a:cubicBezTo>
                  <a:cubicBezTo>
                    <a:pt x="2428" y="2198"/>
                    <a:pt x="2566" y="2192"/>
                    <a:pt x="2702" y="2179"/>
                  </a:cubicBezTo>
                  <a:cubicBezTo>
                    <a:pt x="3248" y="2179"/>
                    <a:pt x="3818" y="2155"/>
                    <a:pt x="4338" y="2080"/>
                  </a:cubicBezTo>
                  <a:cubicBezTo>
                    <a:pt x="5256" y="1907"/>
                    <a:pt x="5132" y="593"/>
                    <a:pt x="4338" y="345"/>
                  </a:cubicBezTo>
                  <a:cubicBezTo>
                    <a:pt x="3818" y="221"/>
                    <a:pt x="3273" y="122"/>
                    <a:pt x="2702" y="97"/>
                  </a:cubicBezTo>
                  <a:cubicBezTo>
                    <a:pt x="2414" y="32"/>
                    <a:pt x="2120" y="1"/>
                    <a:pt x="18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6"/>
            <p:cNvSpPr/>
            <p:nvPr/>
          </p:nvSpPr>
          <p:spPr>
            <a:xfrm>
              <a:off x="7330468" y="4271036"/>
              <a:ext cx="85891" cy="35677"/>
            </a:xfrm>
            <a:custGeom>
              <a:rect b="b" l="l" r="r" t="t"/>
              <a:pathLst>
                <a:path extrusionOk="0" h="2204" w="5306">
                  <a:moveTo>
                    <a:pt x="1837" y="0"/>
                  </a:moveTo>
                  <a:cubicBezTo>
                    <a:pt x="1578" y="0"/>
                    <a:pt x="1320" y="19"/>
                    <a:pt x="1066" y="53"/>
                  </a:cubicBezTo>
                  <a:cubicBezTo>
                    <a:pt x="0" y="301"/>
                    <a:pt x="174" y="1739"/>
                    <a:pt x="1066" y="2037"/>
                  </a:cubicBezTo>
                  <a:cubicBezTo>
                    <a:pt x="1475" y="2148"/>
                    <a:pt x="1884" y="2204"/>
                    <a:pt x="2304" y="2204"/>
                  </a:cubicBezTo>
                  <a:cubicBezTo>
                    <a:pt x="2444" y="2204"/>
                    <a:pt x="2585" y="2198"/>
                    <a:pt x="2727" y="2185"/>
                  </a:cubicBezTo>
                  <a:cubicBezTo>
                    <a:pt x="3273" y="2185"/>
                    <a:pt x="3818" y="2161"/>
                    <a:pt x="4363" y="2086"/>
                  </a:cubicBezTo>
                  <a:cubicBezTo>
                    <a:pt x="5305" y="1913"/>
                    <a:pt x="5157" y="599"/>
                    <a:pt x="4363" y="351"/>
                  </a:cubicBezTo>
                  <a:cubicBezTo>
                    <a:pt x="3818" y="227"/>
                    <a:pt x="3273" y="128"/>
                    <a:pt x="2727" y="78"/>
                  </a:cubicBezTo>
                  <a:cubicBezTo>
                    <a:pt x="2435" y="25"/>
                    <a:pt x="2136" y="0"/>
                    <a:pt x="18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6"/>
            <p:cNvSpPr/>
            <p:nvPr/>
          </p:nvSpPr>
          <p:spPr>
            <a:xfrm>
              <a:off x="7330468" y="4124560"/>
              <a:ext cx="85891" cy="35289"/>
            </a:xfrm>
            <a:custGeom>
              <a:rect b="b" l="l" r="r" t="t"/>
              <a:pathLst>
                <a:path extrusionOk="0" h="2180" w="5306">
                  <a:moveTo>
                    <a:pt x="1837" y="0"/>
                  </a:moveTo>
                  <a:cubicBezTo>
                    <a:pt x="1578" y="0"/>
                    <a:pt x="1320" y="19"/>
                    <a:pt x="1066" y="53"/>
                  </a:cubicBezTo>
                  <a:cubicBezTo>
                    <a:pt x="0" y="276"/>
                    <a:pt x="174" y="1714"/>
                    <a:pt x="1066" y="2036"/>
                  </a:cubicBezTo>
                  <a:cubicBezTo>
                    <a:pt x="1471" y="2128"/>
                    <a:pt x="1875" y="2179"/>
                    <a:pt x="2290" y="2179"/>
                  </a:cubicBezTo>
                  <a:cubicBezTo>
                    <a:pt x="2434" y="2179"/>
                    <a:pt x="2580" y="2173"/>
                    <a:pt x="2727" y="2160"/>
                  </a:cubicBezTo>
                  <a:cubicBezTo>
                    <a:pt x="2856" y="2166"/>
                    <a:pt x="2985" y="2169"/>
                    <a:pt x="3114" y="2169"/>
                  </a:cubicBezTo>
                  <a:cubicBezTo>
                    <a:pt x="3530" y="2169"/>
                    <a:pt x="3947" y="2137"/>
                    <a:pt x="4363" y="2061"/>
                  </a:cubicBezTo>
                  <a:cubicBezTo>
                    <a:pt x="5305" y="1888"/>
                    <a:pt x="5157" y="574"/>
                    <a:pt x="4363" y="351"/>
                  </a:cubicBezTo>
                  <a:cubicBezTo>
                    <a:pt x="3818" y="202"/>
                    <a:pt x="3273" y="128"/>
                    <a:pt x="2727" y="78"/>
                  </a:cubicBezTo>
                  <a:cubicBezTo>
                    <a:pt x="2435" y="25"/>
                    <a:pt x="2136" y="0"/>
                    <a:pt x="18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6"/>
            <p:cNvSpPr/>
            <p:nvPr/>
          </p:nvSpPr>
          <p:spPr>
            <a:xfrm>
              <a:off x="7330468" y="4422433"/>
              <a:ext cx="85891" cy="35580"/>
            </a:xfrm>
            <a:custGeom>
              <a:rect b="b" l="l" r="r" t="t"/>
              <a:pathLst>
                <a:path extrusionOk="0" h="2198" w="5306">
                  <a:moveTo>
                    <a:pt x="1850" y="0"/>
                  </a:moveTo>
                  <a:cubicBezTo>
                    <a:pt x="1587" y="0"/>
                    <a:pt x="1324" y="25"/>
                    <a:pt x="1066" y="72"/>
                  </a:cubicBezTo>
                  <a:cubicBezTo>
                    <a:pt x="0" y="295"/>
                    <a:pt x="174" y="1733"/>
                    <a:pt x="1066" y="2030"/>
                  </a:cubicBezTo>
                  <a:cubicBezTo>
                    <a:pt x="1475" y="2142"/>
                    <a:pt x="1884" y="2198"/>
                    <a:pt x="2304" y="2198"/>
                  </a:cubicBezTo>
                  <a:cubicBezTo>
                    <a:pt x="2444" y="2198"/>
                    <a:pt x="2585" y="2191"/>
                    <a:pt x="2727" y="2179"/>
                  </a:cubicBezTo>
                  <a:cubicBezTo>
                    <a:pt x="3273" y="2179"/>
                    <a:pt x="3818" y="2154"/>
                    <a:pt x="4363" y="2080"/>
                  </a:cubicBezTo>
                  <a:cubicBezTo>
                    <a:pt x="5305" y="1906"/>
                    <a:pt x="5157" y="593"/>
                    <a:pt x="4363" y="345"/>
                  </a:cubicBezTo>
                  <a:cubicBezTo>
                    <a:pt x="3818" y="221"/>
                    <a:pt x="3273" y="122"/>
                    <a:pt x="2727" y="97"/>
                  </a:cubicBezTo>
                  <a:cubicBezTo>
                    <a:pt x="2439" y="31"/>
                    <a:pt x="2145" y="0"/>
                    <a:pt x="1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6"/>
            <p:cNvSpPr/>
            <p:nvPr/>
          </p:nvSpPr>
          <p:spPr>
            <a:xfrm>
              <a:off x="7489393" y="4344306"/>
              <a:ext cx="85486" cy="35451"/>
            </a:xfrm>
            <a:custGeom>
              <a:rect b="b" l="l" r="r" t="t"/>
              <a:pathLst>
                <a:path extrusionOk="0" h="2190" w="5281">
                  <a:moveTo>
                    <a:pt x="1794" y="1"/>
                  </a:moveTo>
                  <a:cubicBezTo>
                    <a:pt x="1549" y="1"/>
                    <a:pt x="1305" y="21"/>
                    <a:pt x="1066" y="64"/>
                  </a:cubicBezTo>
                  <a:cubicBezTo>
                    <a:pt x="0" y="287"/>
                    <a:pt x="174" y="1725"/>
                    <a:pt x="1066" y="2022"/>
                  </a:cubicBezTo>
                  <a:cubicBezTo>
                    <a:pt x="1457" y="2134"/>
                    <a:pt x="1875" y="2190"/>
                    <a:pt x="2300" y="2190"/>
                  </a:cubicBezTo>
                  <a:cubicBezTo>
                    <a:pt x="2442" y="2190"/>
                    <a:pt x="2584" y="2184"/>
                    <a:pt x="2727" y="2171"/>
                  </a:cubicBezTo>
                  <a:cubicBezTo>
                    <a:pt x="2824" y="2175"/>
                    <a:pt x="2920" y="2178"/>
                    <a:pt x="3017" y="2178"/>
                  </a:cubicBezTo>
                  <a:cubicBezTo>
                    <a:pt x="3466" y="2178"/>
                    <a:pt x="3914" y="2133"/>
                    <a:pt x="4363" y="2072"/>
                  </a:cubicBezTo>
                  <a:cubicBezTo>
                    <a:pt x="5280" y="1898"/>
                    <a:pt x="5132" y="585"/>
                    <a:pt x="4363" y="337"/>
                  </a:cubicBezTo>
                  <a:cubicBezTo>
                    <a:pt x="3818" y="213"/>
                    <a:pt x="3272" y="114"/>
                    <a:pt x="2727" y="89"/>
                  </a:cubicBezTo>
                  <a:cubicBezTo>
                    <a:pt x="2421" y="33"/>
                    <a:pt x="2107" y="1"/>
                    <a:pt x="17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6"/>
            <p:cNvSpPr/>
            <p:nvPr/>
          </p:nvSpPr>
          <p:spPr>
            <a:xfrm>
              <a:off x="7204860" y="4344306"/>
              <a:ext cx="85486" cy="35451"/>
            </a:xfrm>
            <a:custGeom>
              <a:rect b="b" l="l" r="r" t="t"/>
              <a:pathLst>
                <a:path extrusionOk="0" h="2190" w="5281">
                  <a:moveTo>
                    <a:pt x="1769" y="1"/>
                  </a:moveTo>
                  <a:cubicBezTo>
                    <a:pt x="1524" y="1"/>
                    <a:pt x="1281" y="21"/>
                    <a:pt x="1041" y="64"/>
                  </a:cubicBezTo>
                  <a:cubicBezTo>
                    <a:pt x="0" y="287"/>
                    <a:pt x="149" y="1725"/>
                    <a:pt x="1041" y="2022"/>
                  </a:cubicBezTo>
                  <a:cubicBezTo>
                    <a:pt x="1450" y="2134"/>
                    <a:pt x="1873" y="2190"/>
                    <a:pt x="2289" y="2190"/>
                  </a:cubicBezTo>
                  <a:cubicBezTo>
                    <a:pt x="2428" y="2190"/>
                    <a:pt x="2566" y="2184"/>
                    <a:pt x="2702" y="2171"/>
                  </a:cubicBezTo>
                  <a:cubicBezTo>
                    <a:pt x="2799" y="2175"/>
                    <a:pt x="2896" y="2178"/>
                    <a:pt x="2992" y="2178"/>
                  </a:cubicBezTo>
                  <a:cubicBezTo>
                    <a:pt x="3441" y="2178"/>
                    <a:pt x="3890" y="2133"/>
                    <a:pt x="4338" y="2072"/>
                  </a:cubicBezTo>
                  <a:cubicBezTo>
                    <a:pt x="5281" y="1898"/>
                    <a:pt x="5132" y="585"/>
                    <a:pt x="4338" y="337"/>
                  </a:cubicBezTo>
                  <a:cubicBezTo>
                    <a:pt x="3793" y="213"/>
                    <a:pt x="3248" y="114"/>
                    <a:pt x="2702" y="89"/>
                  </a:cubicBezTo>
                  <a:cubicBezTo>
                    <a:pt x="2396" y="33"/>
                    <a:pt x="2082" y="1"/>
                    <a:pt x="17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6"/>
            <p:cNvSpPr/>
            <p:nvPr/>
          </p:nvSpPr>
          <p:spPr>
            <a:xfrm>
              <a:off x="7061185" y="4341101"/>
              <a:ext cx="85486" cy="35451"/>
            </a:xfrm>
            <a:custGeom>
              <a:rect b="b" l="l" r="r" t="t"/>
              <a:pathLst>
                <a:path extrusionOk="0" h="2190" w="5281">
                  <a:moveTo>
                    <a:pt x="1782" y="1"/>
                  </a:moveTo>
                  <a:cubicBezTo>
                    <a:pt x="1537" y="1"/>
                    <a:pt x="1292" y="20"/>
                    <a:pt x="1042" y="64"/>
                  </a:cubicBezTo>
                  <a:cubicBezTo>
                    <a:pt x="1" y="287"/>
                    <a:pt x="174" y="1725"/>
                    <a:pt x="1042" y="2022"/>
                  </a:cubicBezTo>
                  <a:cubicBezTo>
                    <a:pt x="1451" y="2134"/>
                    <a:pt x="1874" y="2189"/>
                    <a:pt x="2300" y="2189"/>
                  </a:cubicBezTo>
                  <a:cubicBezTo>
                    <a:pt x="2442" y="2189"/>
                    <a:pt x="2585" y="2183"/>
                    <a:pt x="2727" y="2171"/>
                  </a:cubicBezTo>
                  <a:cubicBezTo>
                    <a:pt x="3273" y="2171"/>
                    <a:pt x="3818" y="2146"/>
                    <a:pt x="4364" y="2072"/>
                  </a:cubicBezTo>
                  <a:cubicBezTo>
                    <a:pt x="5281" y="1898"/>
                    <a:pt x="5132" y="584"/>
                    <a:pt x="4364" y="336"/>
                  </a:cubicBezTo>
                  <a:cubicBezTo>
                    <a:pt x="3818" y="212"/>
                    <a:pt x="3273" y="113"/>
                    <a:pt x="2727" y="88"/>
                  </a:cubicBezTo>
                  <a:cubicBezTo>
                    <a:pt x="2407" y="33"/>
                    <a:pt x="2095" y="1"/>
                    <a:pt x="17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6"/>
            <p:cNvSpPr/>
            <p:nvPr/>
          </p:nvSpPr>
          <p:spPr>
            <a:xfrm>
              <a:off x="7041516" y="4458453"/>
              <a:ext cx="85502" cy="35289"/>
            </a:xfrm>
            <a:custGeom>
              <a:rect b="b" l="l" r="r" t="t"/>
              <a:pathLst>
                <a:path extrusionOk="0" h="2180" w="5282">
                  <a:moveTo>
                    <a:pt x="1837" y="0"/>
                  </a:moveTo>
                  <a:cubicBezTo>
                    <a:pt x="1578" y="0"/>
                    <a:pt x="1320" y="19"/>
                    <a:pt x="1067" y="53"/>
                  </a:cubicBezTo>
                  <a:cubicBezTo>
                    <a:pt x="1" y="301"/>
                    <a:pt x="174" y="1714"/>
                    <a:pt x="1067" y="2036"/>
                  </a:cubicBezTo>
                  <a:cubicBezTo>
                    <a:pt x="1471" y="2128"/>
                    <a:pt x="1876" y="2179"/>
                    <a:pt x="2290" y="2179"/>
                  </a:cubicBezTo>
                  <a:cubicBezTo>
                    <a:pt x="2435" y="2179"/>
                    <a:pt x="2580" y="2173"/>
                    <a:pt x="2728" y="2160"/>
                  </a:cubicBezTo>
                  <a:cubicBezTo>
                    <a:pt x="2864" y="2167"/>
                    <a:pt x="3000" y="2170"/>
                    <a:pt x="3137" y="2170"/>
                  </a:cubicBezTo>
                  <a:cubicBezTo>
                    <a:pt x="3546" y="2170"/>
                    <a:pt x="3955" y="2142"/>
                    <a:pt x="4364" y="2086"/>
                  </a:cubicBezTo>
                  <a:cubicBezTo>
                    <a:pt x="5281" y="1912"/>
                    <a:pt x="5157" y="599"/>
                    <a:pt x="4364" y="351"/>
                  </a:cubicBezTo>
                  <a:cubicBezTo>
                    <a:pt x="3819" y="202"/>
                    <a:pt x="3273" y="128"/>
                    <a:pt x="2728" y="78"/>
                  </a:cubicBezTo>
                  <a:cubicBezTo>
                    <a:pt x="2436" y="25"/>
                    <a:pt x="2136" y="0"/>
                    <a:pt x="18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6"/>
            <p:cNvSpPr/>
            <p:nvPr/>
          </p:nvSpPr>
          <p:spPr>
            <a:xfrm>
              <a:off x="7204860" y="4478106"/>
              <a:ext cx="85486" cy="35305"/>
            </a:xfrm>
            <a:custGeom>
              <a:rect b="b" l="l" r="r" t="t"/>
              <a:pathLst>
                <a:path extrusionOk="0" h="2181" w="5281">
                  <a:moveTo>
                    <a:pt x="1812" y="1"/>
                  </a:moveTo>
                  <a:cubicBezTo>
                    <a:pt x="1553" y="1"/>
                    <a:pt x="1295" y="19"/>
                    <a:pt x="1041" y="54"/>
                  </a:cubicBezTo>
                  <a:cubicBezTo>
                    <a:pt x="0" y="277"/>
                    <a:pt x="149" y="1715"/>
                    <a:pt x="1041" y="2037"/>
                  </a:cubicBezTo>
                  <a:cubicBezTo>
                    <a:pt x="1446" y="2129"/>
                    <a:pt x="1864" y="2180"/>
                    <a:pt x="2276" y="2180"/>
                  </a:cubicBezTo>
                  <a:cubicBezTo>
                    <a:pt x="2419" y="2180"/>
                    <a:pt x="2561" y="2174"/>
                    <a:pt x="2702" y="2161"/>
                  </a:cubicBezTo>
                  <a:cubicBezTo>
                    <a:pt x="2831" y="2167"/>
                    <a:pt x="2960" y="2170"/>
                    <a:pt x="3089" y="2170"/>
                  </a:cubicBezTo>
                  <a:cubicBezTo>
                    <a:pt x="3505" y="2170"/>
                    <a:pt x="3922" y="2138"/>
                    <a:pt x="4338" y="2062"/>
                  </a:cubicBezTo>
                  <a:cubicBezTo>
                    <a:pt x="5281" y="1888"/>
                    <a:pt x="5132" y="599"/>
                    <a:pt x="4338" y="351"/>
                  </a:cubicBezTo>
                  <a:cubicBezTo>
                    <a:pt x="3793" y="203"/>
                    <a:pt x="3248" y="128"/>
                    <a:pt x="2702" y="79"/>
                  </a:cubicBezTo>
                  <a:cubicBezTo>
                    <a:pt x="2410" y="26"/>
                    <a:pt x="2111" y="1"/>
                    <a:pt x="18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6"/>
            <p:cNvSpPr/>
            <p:nvPr/>
          </p:nvSpPr>
          <p:spPr>
            <a:xfrm>
              <a:off x="7489393" y="4473136"/>
              <a:ext cx="85486" cy="35451"/>
            </a:xfrm>
            <a:custGeom>
              <a:rect b="b" l="l" r="r" t="t"/>
              <a:pathLst>
                <a:path extrusionOk="0" h="2190" w="5281">
                  <a:moveTo>
                    <a:pt x="1794" y="0"/>
                  </a:moveTo>
                  <a:cubicBezTo>
                    <a:pt x="1549" y="0"/>
                    <a:pt x="1305" y="20"/>
                    <a:pt x="1066" y="63"/>
                  </a:cubicBezTo>
                  <a:cubicBezTo>
                    <a:pt x="0" y="287"/>
                    <a:pt x="174" y="1724"/>
                    <a:pt x="1066" y="2022"/>
                  </a:cubicBezTo>
                  <a:cubicBezTo>
                    <a:pt x="1457" y="2133"/>
                    <a:pt x="1875" y="2189"/>
                    <a:pt x="2300" y="2189"/>
                  </a:cubicBezTo>
                  <a:cubicBezTo>
                    <a:pt x="2442" y="2189"/>
                    <a:pt x="2584" y="2183"/>
                    <a:pt x="2727" y="2171"/>
                  </a:cubicBezTo>
                  <a:cubicBezTo>
                    <a:pt x="3272" y="2171"/>
                    <a:pt x="3818" y="2146"/>
                    <a:pt x="4363" y="2071"/>
                  </a:cubicBezTo>
                  <a:cubicBezTo>
                    <a:pt x="5280" y="1898"/>
                    <a:pt x="5132" y="584"/>
                    <a:pt x="4363" y="336"/>
                  </a:cubicBezTo>
                  <a:cubicBezTo>
                    <a:pt x="3818" y="212"/>
                    <a:pt x="3272" y="113"/>
                    <a:pt x="2727" y="88"/>
                  </a:cubicBezTo>
                  <a:cubicBezTo>
                    <a:pt x="2421" y="33"/>
                    <a:pt x="2107" y="0"/>
                    <a:pt x="17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147" name="Shape 147"/>
        <p:cNvGrpSpPr/>
        <p:nvPr/>
      </p:nvGrpSpPr>
      <p:grpSpPr>
        <a:xfrm>
          <a:off x="0" y="0"/>
          <a:ext cx="0" cy="0"/>
          <a:chOff x="0" y="0"/>
          <a:chExt cx="0" cy="0"/>
        </a:xfrm>
      </p:grpSpPr>
      <p:sp>
        <p:nvSpPr>
          <p:cNvPr id="148" name="Google Shape;148;p7"/>
          <p:cNvSpPr txBox="1"/>
          <p:nvPr>
            <p:ph type="title"/>
          </p:nvPr>
        </p:nvSpPr>
        <p:spPr>
          <a:xfrm>
            <a:off x="1304925" y="1135813"/>
            <a:ext cx="2808000" cy="755700"/>
          </a:xfrm>
          <a:prstGeom prst="rect">
            <a:avLst/>
          </a:prstGeom>
        </p:spPr>
        <p:txBody>
          <a:bodyPr anchorCtr="0" anchor="b" bIns="91425" lIns="91425" spcFirstLastPara="1" rIns="91425" wrap="square" tIns="91425">
            <a:noAutofit/>
          </a:bodyPr>
          <a:lstStyle>
            <a:lvl1pPr lvl="0">
              <a:spcBef>
                <a:spcPts val="0"/>
              </a:spcBef>
              <a:spcAft>
                <a:spcPts val="0"/>
              </a:spcAft>
              <a:buSzPts val="2400"/>
              <a:buNone/>
              <a:defRPr sz="3000">
                <a:solidFill>
                  <a:srgbClr val="A64D79"/>
                </a:solidFill>
              </a:defRPr>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p:txBody>
      </p:sp>
      <p:sp>
        <p:nvSpPr>
          <p:cNvPr id="149" name="Google Shape;149;p7"/>
          <p:cNvSpPr txBox="1"/>
          <p:nvPr>
            <p:ph idx="1" type="body"/>
          </p:nvPr>
        </p:nvSpPr>
        <p:spPr>
          <a:xfrm>
            <a:off x="1304925" y="1969813"/>
            <a:ext cx="3147900" cy="2372700"/>
          </a:xfrm>
          <a:prstGeom prst="rect">
            <a:avLst/>
          </a:prstGeom>
        </p:spPr>
        <p:txBody>
          <a:bodyPr anchorCtr="0" anchor="t" bIns="91425" lIns="91425" spcFirstLastPara="1" rIns="91425" wrap="square" tIns="91425">
            <a:noAutofit/>
          </a:bodyPr>
          <a:lstStyle>
            <a:lvl1pPr indent="-304800" lvl="0" marL="457200">
              <a:spcBef>
                <a:spcPts val="0"/>
              </a:spcBef>
              <a:spcAft>
                <a:spcPts val="0"/>
              </a:spcAft>
              <a:buClr>
                <a:srgbClr val="F8927E"/>
              </a:buClr>
              <a:buSzPts val="1200"/>
              <a:buChar char="●"/>
              <a:defRPr sz="1200"/>
            </a:lvl1pPr>
            <a:lvl2pPr indent="-304800" lvl="1" marL="914400">
              <a:spcBef>
                <a:spcPts val="1600"/>
              </a:spcBef>
              <a:spcAft>
                <a:spcPts val="0"/>
              </a:spcAft>
              <a:buSzPts val="1200"/>
              <a:buChar char="○"/>
              <a:defRPr sz="1200"/>
            </a:lvl2pPr>
            <a:lvl3pPr indent="-304800" lvl="2" marL="1371600">
              <a:spcBef>
                <a:spcPts val="1600"/>
              </a:spcBef>
              <a:spcAft>
                <a:spcPts val="0"/>
              </a:spcAft>
              <a:buSzPts val="1200"/>
              <a:buChar char="■"/>
              <a:defRPr sz="1200"/>
            </a:lvl3pPr>
            <a:lvl4pPr indent="-304800" lvl="3" marL="1828800">
              <a:spcBef>
                <a:spcPts val="1600"/>
              </a:spcBef>
              <a:spcAft>
                <a:spcPts val="0"/>
              </a:spcAft>
              <a:buSzPts val="1200"/>
              <a:buChar char="●"/>
              <a:defRPr sz="1200"/>
            </a:lvl4pPr>
            <a:lvl5pPr indent="-304800" lvl="4" marL="2286000">
              <a:spcBef>
                <a:spcPts val="1600"/>
              </a:spcBef>
              <a:spcAft>
                <a:spcPts val="0"/>
              </a:spcAft>
              <a:buSzPts val="1200"/>
              <a:buChar char="○"/>
              <a:defRPr sz="1200"/>
            </a:lvl5pPr>
            <a:lvl6pPr indent="-304800" lvl="5" marL="2743200">
              <a:spcBef>
                <a:spcPts val="1600"/>
              </a:spcBef>
              <a:spcAft>
                <a:spcPts val="0"/>
              </a:spcAft>
              <a:buSzPts val="1200"/>
              <a:buChar char="■"/>
              <a:defRPr sz="1200"/>
            </a:lvl6pPr>
            <a:lvl7pPr indent="-304800" lvl="6" marL="3200400">
              <a:spcBef>
                <a:spcPts val="1600"/>
              </a:spcBef>
              <a:spcAft>
                <a:spcPts val="0"/>
              </a:spcAft>
              <a:buSzPts val="1200"/>
              <a:buChar char="●"/>
              <a:defRPr sz="1200"/>
            </a:lvl7pPr>
            <a:lvl8pPr indent="-304800" lvl="7" marL="3657600">
              <a:spcBef>
                <a:spcPts val="1600"/>
              </a:spcBef>
              <a:spcAft>
                <a:spcPts val="0"/>
              </a:spcAft>
              <a:buSzPts val="1200"/>
              <a:buChar char="○"/>
              <a:defRPr sz="1200"/>
            </a:lvl8pPr>
            <a:lvl9pPr indent="-304800" lvl="8" marL="4114800">
              <a:spcBef>
                <a:spcPts val="1600"/>
              </a:spcBef>
              <a:spcAft>
                <a:spcPts val="1600"/>
              </a:spcAft>
              <a:buSzPts val="1200"/>
              <a:buChar char="■"/>
              <a:defRPr sz="1200"/>
            </a:lvl9pPr>
          </a:lstStyle>
          <a:p/>
        </p:txBody>
      </p:sp>
      <p:sp>
        <p:nvSpPr>
          <p:cNvPr id="150" name="Google Shape;150;p7"/>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grpSp>
        <p:nvGrpSpPr>
          <p:cNvPr id="151" name="Google Shape;151;p7"/>
          <p:cNvGrpSpPr/>
          <p:nvPr/>
        </p:nvGrpSpPr>
        <p:grpSpPr>
          <a:xfrm>
            <a:off x="-209366" y="-687400"/>
            <a:ext cx="9534341" cy="1374250"/>
            <a:chOff x="-209366" y="-687400"/>
            <a:chExt cx="9534341" cy="1374250"/>
          </a:xfrm>
        </p:grpSpPr>
        <p:sp>
          <p:nvSpPr>
            <p:cNvPr id="152" name="Google Shape;152;p7"/>
            <p:cNvSpPr/>
            <p:nvPr/>
          </p:nvSpPr>
          <p:spPr>
            <a:xfrm rot="10800000">
              <a:off x="-209366" y="-687400"/>
              <a:ext cx="9534341" cy="1374250"/>
            </a:xfrm>
            <a:custGeom>
              <a:rect b="b" l="l" r="r" t="t"/>
              <a:pathLst>
                <a:path extrusionOk="0" h="54970" w="203573">
                  <a:moveTo>
                    <a:pt x="31351" y="1"/>
                  </a:moveTo>
                  <a:cubicBezTo>
                    <a:pt x="20988" y="1"/>
                    <a:pt x="10261" y="2772"/>
                    <a:pt x="0" y="5211"/>
                  </a:cubicBezTo>
                  <a:cubicBezTo>
                    <a:pt x="1438" y="10839"/>
                    <a:pt x="2330" y="11210"/>
                    <a:pt x="2058" y="19019"/>
                  </a:cubicBezTo>
                  <a:cubicBezTo>
                    <a:pt x="1760" y="27423"/>
                    <a:pt x="1314" y="37140"/>
                    <a:pt x="2306" y="45519"/>
                  </a:cubicBezTo>
                  <a:cubicBezTo>
                    <a:pt x="3049" y="51717"/>
                    <a:pt x="1388" y="50651"/>
                    <a:pt x="9346" y="52064"/>
                  </a:cubicBezTo>
                  <a:cubicBezTo>
                    <a:pt x="22073" y="54298"/>
                    <a:pt x="35149" y="54969"/>
                    <a:pt x="48311" y="54969"/>
                  </a:cubicBezTo>
                  <a:cubicBezTo>
                    <a:pt x="68106" y="54969"/>
                    <a:pt x="88098" y="53452"/>
                    <a:pt x="107400" y="53452"/>
                  </a:cubicBezTo>
                  <a:cubicBezTo>
                    <a:pt x="107586" y="53452"/>
                    <a:pt x="107773" y="53452"/>
                    <a:pt x="107959" y="53452"/>
                  </a:cubicBezTo>
                  <a:cubicBezTo>
                    <a:pt x="120529" y="53488"/>
                    <a:pt x="132939" y="53826"/>
                    <a:pt x="145323" y="53826"/>
                  </a:cubicBezTo>
                  <a:cubicBezTo>
                    <a:pt x="158755" y="53826"/>
                    <a:pt x="172157" y="53428"/>
                    <a:pt x="185699" y="51816"/>
                  </a:cubicBezTo>
                  <a:cubicBezTo>
                    <a:pt x="193359" y="50899"/>
                    <a:pt x="198367" y="52113"/>
                    <a:pt x="201118" y="44701"/>
                  </a:cubicBezTo>
                  <a:cubicBezTo>
                    <a:pt x="203573" y="38157"/>
                    <a:pt x="202408" y="30274"/>
                    <a:pt x="201961" y="23531"/>
                  </a:cubicBezTo>
                  <a:cubicBezTo>
                    <a:pt x="201639" y="19094"/>
                    <a:pt x="202705" y="10839"/>
                    <a:pt x="199978" y="6922"/>
                  </a:cubicBezTo>
                  <a:cubicBezTo>
                    <a:pt x="198652" y="4990"/>
                    <a:pt x="197564" y="4276"/>
                    <a:pt x="196401" y="4276"/>
                  </a:cubicBezTo>
                  <a:cubicBezTo>
                    <a:pt x="195042" y="4276"/>
                    <a:pt x="193582" y="5252"/>
                    <a:pt x="191525" y="6401"/>
                  </a:cubicBezTo>
                  <a:cubicBezTo>
                    <a:pt x="184385" y="10392"/>
                    <a:pt x="178932" y="16069"/>
                    <a:pt x="170280" y="17284"/>
                  </a:cubicBezTo>
                  <a:cubicBezTo>
                    <a:pt x="168533" y="17527"/>
                    <a:pt x="166811" y="17636"/>
                    <a:pt x="165109" y="17636"/>
                  </a:cubicBezTo>
                  <a:cubicBezTo>
                    <a:pt x="150965" y="17636"/>
                    <a:pt x="138271" y="10128"/>
                    <a:pt x="124637" y="10128"/>
                  </a:cubicBezTo>
                  <a:cubicBezTo>
                    <a:pt x="120368" y="10128"/>
                    <a:pt x="116006" y="10864"/>
                    <a:pt x="111479" y="12797"/>
                  </a:cubicBezTo>
                  <a:cubicBezTo>
                    <a:pt x="102294" y="16743"/>
                    <a:pt x="92606" y="19855"/>
                    <a:pt x="83294" y="19855"/>
                  </a:cubicBezTo>
                  <a:cubicBezTo>
                    <a:pt x="74938" y="19855"/>
                    <a:pt x="66885" y="17349"/>
                    <a:pt x="59768" y="10690"/>
                  </a:cubicBezTo>
                  <a:cubicBezTo>
                    <a:pt x="51144" y="2616"/>
                    <a:pt x="41419" y="1"/>
                    <a:pt x="31351" y="1"/>
                  </a:cubicBezTo>
                  <a:close/>
                </a:path>
              </a:pathLst>
            </a:custGeom>
            <a:solidFill>
              <a:srgbClr val="AFE0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7"/>
            <p:cNvSpPr/>
            <p:nvPr/>
          </p:nvSpPr>
          <p:spPr>
            <a:xfrm rot="10800000">
              <a:off x="7593829" y="79825"/>
              <a:ext cx="90626" cy="93800"/>
            </a:xfrm>
            <a:custGeom>
              <a:rect b="b" l="l" r="r" t="t"/>
              <a:pathLst>
                <a:path extrusionOk="0" h="3752" w="1935">
                  <a:moveTo>
                    <a:pt x="992" y="1"/>
                  </a:moveTo>
                  <a:cubicBezTo>
                    <a:pt x="827" y="1"/>
                    <a:pt x="665" y="57"/>
                    <a:pt x="546" y="176"/>
                  </a:cubicBezTo>
                  <a:cubicBezTo>
                    <a:pt x="1" y="597"/>
                    <a:pt x="174" y="1366"/>
                    <a:pt x="224" y="1961"/>
                  </a:cubicBezTo>
                  <a:cubicBezTo>
                    <a:pt x="298" y="2506"/>
                    <a:pt x="298" y="3225"/>
                    <a:pt x="745" y="3622"/>
                  </a:cubicBezTo>
                  <a:cubicBezTo>
                    <a:pt x="844" y="3708"/>
                    <a:pt x="968" y="3752"/>
                    <a:pt x="1092" y="3752"/>
                  </a:cubicBezTo>
                  <a:cubicBezTo>
                    <a:pt x="1216" y="3752"/>
                    <a:pt x="1340" y="3708"/>
                    <a:pt x="1439" y="3622"/>
                  </a:cubicBezTo>
                  <a:cubicBezTo>
                    <a:pt x="1885" y="3175"/>
                    <a:pt x="1835" y="2457"/>
                    <a:pt x="1860" y="1862"/>
                  </a:cubicBezTo>
                  <a:cubicBezTo>
                    <a:pt x="1885" y="1192"/>
                    <a:pt x="1935" y="473"/>
                    <a:pt x="1315" y="77"/>
                  </a:cubicBezTo>
                  <a:cubicBezTo>
                    <a:pt x="1215" y="27"/>
                    <a:pt x="1103" y="1"/>
                    <a:pt x="9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7"/>
            <p:cNvSpPr/>
            <p:nvPr/>
          </p:nvSpPr>
          <p:spPr>
            <a:xfrm rot="10800000">
              <a:off x="7282651" y="79825"/>
              <a:ext cx="89455" cy="93800"/>
            </a:xfrm>
            <a:custGeom>
              <a:rect b="b" l="l" r="r" t="t"/>
              <a:pathLst>
                <a:path extrusionOk="0" h="3752" w="1910">
                  <a:moveTo>
                    <a:pt x="966" y="1"/>
                  </a:moveTo>
                  <a:cubicBezTo>
                    <a:pt x="802" y="1"/>
                    <a:pt x="639" y="57"/>
                    <a:pt x="521" y="176"/>
                  </a:cubicBezTo>
                  <a:cubicBezTo>
                    <a:pt x="0" y="597"/>
                    <a:pt x="149" y="1366"/>
                    <a:pt x="223" y="1961"/>
                  </a:cubicBezTo>
                  <a:cubicBezTo>
                    <a:pt x="273" y="2506"/>
                    <a:pt x="273" y="3225"/>
                    <a:pt x="744" y="3622"/>
                  </a:cubicBezTo>
                  <a:cubicBezTo>
                    <a:pt x="831" y="3708"/>
                    <a:pt x="955" y="3752"/>
                    <a:pt x="1079" y="3752"/>
                  </a:cubicBezTo>
                  <a:cubicBezTo>
                    <a:pt x="1203" y="3752"/>
                    <a:pt x="1327" y="3708"/>
                    <a:pt x="1413" y="3622"/>
                  </a:cubicBezTo>
                  <a:cubicBezTo>
                    <a:pt x="1860" y="3175"/>
                    <a:pt x="1835" y="2457"/>
                    <a:pt x="1835" y="1862"/>
                  </a:cubicBezTo>
                  <a:cubicBezTo>
                    <a:pt x="1860" y="1192"/>
                    <a:pt x="1909" y="473"/>
                    <a:pt x="1289" y="77"/>
                  </a:cubicBezTo>
                  <a:cubicBezTo>
                    <a:pt x="1189" y="27"/>
                    <a:pt x="1077" y="1"/>
                    <a:pt x="9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7"/>
            <p:cNvSpPr/>
            <p:nvPr/>
          </p:nvSpPr>
          <p:spPr>
            <a:xfrm rot="10800000">
              <a:off x="6905341" y="79825"/>
              <a:ext cx="89455" cy="93800"/>
            </a:xfrm>
            <a:custGeom>
              <a:rect b="b" l="l" r="r" t="t"/>
              <a:pathLst>
                <a:path extrusionOk="0" h="3752" w="1910">
                  <a:moveTo>
                    <a:pt x="967" y="1"/>
                  </a:moveTo>
                  <a:cubicBezTo>
                    <a:pt x="802" y="1"/>
                    <a:pt x="640" y="57"/>
                    <a:pt x="522" y="176"/>
                  </a:cubicBezTo>
                  <a:cubicBezTo>
                    <a:pt x="1" y="597"/>
                    <a:pt x="150" y="1366"/>
                    <a:pt x="224" y="1961"/>
                  </a:cubicBezTo>
                  <a:cubicBezTo>
                    <a:pt x="274" y="2506"/>
                    <a:pt x="274" y="3225"/>
                    <a:pt x="745" y="3622"/>
                  </a:cubicBezTo>
                  <a:cubicBezTo>
                    <a:pt x="831" y="3708"/>
                    <a:pt x="955" y="3752"/>
                    <a:pt x="1079" y="3752"/>
                  </a:cubicBezTo>
                  <a:cubicBezTo>
                    <a:pt x="1203" y="3752"/>
                    <a:pt x="1327" y="3708"/>
                    <a:pt x="1414" y="3622"/>
                  </a:cubicBezTo>
                  <a:cubicBezTo>
                    <a:pt x="1860" y="3175"/>
                    <a:pt x="1835" y="2457"/>
                    <a:pt x="1835" y="1862"/>
                  </a:cubicBezTo>
                  <a:cubicBezTo>
                    <a:pt x="1860" y="1192"/>
                    <a:pt x="1910" y="473"/>
                    <a:pt x="1290" y="77"/>
                  </a:cubicBezTo>
                  <a:cubicBezTo>
                    <a:pt x="1190" y="27"/>
                    <a:pt x="1078" y="1"/>
                    <a:pt x="9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7"/>
            <p:cNvSpPr/>
            <p:nvPr/>
          </p:nvSpPr>
          <p:spPr>
            <a:xfrm rot="10800000">
              <a:off x="6527984" y="79825"/>
              <a:ext cx="89455" cy="93800"/>
            </a:xfrm>
            <a:custGeom>
              <a:rect b="b" l="l" r="r" t="t"/>
              <a:pathLst>
                <a:path extrusionOk="0" h="3752" w="1910">
                  <a:moveTo>
                    <a:pt x="967" y="1"/>
                  </a:moveTo>
                  <a:cubicBezTo>
                    <a:pt x="802" y="1"/>
                    <a:pt x="640" y="57"/>
                    <a:pt x="521" y="176"/>
                  </a:cubicBezTo>
                  <a:cubicBezTo>
                    <a:pt x="1" y="597"/>
                    <a:pt x="149" y="1366"/>
                    <a:pt x="224" y="1961"/>
                  </a:cubicBezTo>
                  <a:cubicBezTo>
                    <a:pt x="273" y="2506"/>
                    <a:pt x="273" y="3225"/>
                    <a:pt x="744" y="3622"/>
                  </a:cubicBezTo>
                  <a:cubicBezTo>
                    <a:pt x="831" y="3708"/>
                    <a:pt x="955" y="3752"/>
                    <a:pt x="1079" y="3752"/>
                  </a:cubicBezTo>
                  <a:cubicBezTo>
                    <a:pt x="1203" y="3752"/>
                    <a:pt x="1327" y="3708"/>
                    <a:pt x="1414" y="3622"/>
                  </a:cubicBezTo>
                  <a:cubicBezTo>
                    <a:pt x="1860" y="3175"/>
                    <a:pt x="1835" y="2457"/>
                    <a:pt x="1835" y="1862"/>
                  </a:cubicBezTo>
                  <a:cubicBezTo>
                    <a:pt x="1860" y="1192"/>
                    <a:pt x="1909" y="473"/>
                    <a:pt x="1290" y="77"/>
                  </a:cubicBezTo>
                  <a:cubicBezTo>
                    <a:pt x="1190" y="27"/>
                    <a:pt x="1078" y="1"/>
                    <a:pt x="9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7"/>
            <p:cNvSpPr/>
            <p:nvPr/>
          </p:nvSpPr>
          <p:spPr>
            <a:xfrm rot="10800000">
              <a:off x="6150627" y="79825"/>
              <a:ext cx="89455" cy="93800"/>
            </a:xfrm>
            <a:custGeom>
              <a:rect b="b" l="l" r="r" t="t"/>
              <a:pathLst>
                <a:path extrusionOk="0" h="3752" w="1910">
                  <a:moveTo>
                    <a:pt x="966" y="1"/>
                  </a:moveTo>
                  <a:cubicBezTo>
                    <a:pt x="802" y="1"/>
                    <a:pt x="639" y="57"/>
                    <a:pt x="521" y="176"/>
                  </a:cubicBezTo>
                  <a:cubicBezTo>
                    <a:pt x="0" y="597"/>
                    <a:pt x="149" y="1366"/>
                    <a:pt x="223" y="1961"/>
                  </a:cubicBezTo>
                  <a:cubicBezTo>
                    <a:pt x="273" y="2506"/>
                    <a:pt x="273" y="3225"/>
                    <a:pt x="744" y="3622"/>
                  </a:cubicBezTo>
                  <a:cubicBezTo>
                    <a:pt x="831" y="3708"/>
                    <a:pt x="955" y="3752"/>
                    <a:pt x="1079" y="3752"/>
                  </a:cubicBezTo>
                  <a:cubicBezTo>
                    <a:pt x="1203" y="3752"/>
                    <a:pt x="1326" y="3708"/>
                    <a:pt x="1413" y="3622"/>
                  </a:cubicBezTo>
                  <a:cubicBezTo>
                    <a:pt x="1859" y="3175"/>
                    <a:pt x="1835" y="2457"/>
                    <a:pt x="1835" y="1862"/>
                  </a:cubicBezTo>
                  <a:cubicBezTo>
                    <a:pt x="1859" y="1192"/>
                    <a:pt x="1909" y="473"/>
                    <a:pt x="1289" y="77"/>
                  </a:cubicBezTo>
                  <a:cubicBezTo>
                    <a:pt x="1189" y="27"/>
                    <a:pt x="1077" y="1"/>
                    <a:pt x="9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7"/>
            <p:cNvSpPr/>
            <p:nvPr/>
          </p:nvSpPr>
          <p:spPr>
            <a:xfrm rot="10800000">
              <a:off x="5791865" y="79825"/>
              <a:ext cx="90626" cy="93800"/>
            </a:xfrm>
            <a:custGeom>
              <a:rect b="b" l="l" r="r" t="t"/>
              <a:pathLst>
                <a:path extrusionOk="0" h="3752" w="1935">
                  <a:moveTo>
                    <a:pt x="991" y="1"/>
                  </a:moveTo>
                  <a:cubicBezTo>
                    <a:pt x="827" y="1"/>
                    <a:pt x="664" y="57"/>
                    <a:pt x="546" y="176"/>
                  </a:cubicBezTo>
                  <a:cubicBezTo>
                    <a:pt x="0" y="597"/>
                    <a:pt x="174" y="1366"/>
                    <a:pt x="224" y="1961"/>
                  </a:cubicBezTo>
                  <a:cubicBezTo>
                    <a:pt x="298" y="2506"/>
                    <a:pt x="298" y="3225"/>
                    <a:pt x="744" y="3622"/>
                  </a:cubicBezTo>
                  <a:cubicBezTo>
                    <a:pt x="843" y="3708"/>
                    <a:pt x="967" y="3752"/>
                    <a:pt x="1091" y="3752"/>
                  </a:cubicBezTo>
                  <a:cubicBezTo>
                    <a:pt x="1215" y="3752"/>
                    <a:pt x="1339" y="3708"/>
                    <a:pt x="1438" y="3622"/>
                  </a:cubicBezTo>
                  <a:cubicBezTo>
                    <a:pt x="1884" y="3175"/>
                    <a:pt x="1835" y="2457"/>
                    <a:pt x="1860" y="1862"/>
                  </a:cubicBezTo>
                  <a:cubicBezTo>
                    <a:pt x="1884" y="1192"/>
                    <a:pt x="1934" y="473"/>
                    <a:pt x="1314" y="77"/>
                  </a:cubicBezTo>
                  <a:cubicBezTo>
                    <a:pt x="1214" y="27"/>
                    <a:pt x="1102" y="1"/>
                    <a:pt x="9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7"/>
            <p:cNvSpPr/>
            <p:nvPr/>
          </p:nvSpPr>
          <p:spPr>
            <a:xfrm rot="10800000">
              <a:off x="7855079" y="73475"/>
              <a:ext cx="101023" cy="100725"/>
            </a:xfrm>
            <a:custGeom>
              <a:rect b="b" l="l" r="r" t="t"/>
              <a:pathLst>
                <a:path extrusionOk="0" h="4029" w="2157">
                  <a:moveTo>
                    <a:pt x="1079" y="1"/>
                  </a:moveTo>
                  <a:cubicBezTo>
                    <a:pt x="824" y="1"/>
                    <a:pt x="570" y="124"/>
                    <a:pt x="422" y="372"/>
                  </a:cubicBezTo>
                  <a:cubicBezTo>
                    <a:pt x="0" y="1265"/>
                    <a:pt x="124" y="2232"/>
                    <a:pt x="174" y="3174"/>
                  </a:cubicBezTo>
                  <a:cubicBezTo>
                    <a:pt x="211" y="3744"/>
                    <a:pt x="645" y="4029"/>
                    <a:pt x="1079" y="4029"/>
                  </a:cubicBezTo>
                  <a:cubicBezTo>
                    <a:pt x="1512" y="4029"/>
                    <a:pt x="1946" y="3744"/>
                    <a:pt x="1983" y="3174"/>
                  </a:cubicBezTo>
                  <a:cubicBezTo>
                    <a:pt x="2033" y="2232"/>
                    <a:pt x="2157" y="1265"/>
                    <a:pt x="1735" y="372"/>
                  </a:cubicBezTo>
                  <a:cubicBezTo>
                    <a:pt x="1587" y="124"/>
                    <a:pt x="1333" y="1"/>
                    <a:pt x="10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7"/>
            <p:cNvSpPr/>
            <p:nvPr/>
          </p:nvSpPr>
          <p:spPr>
            <a:xfrm rot="10800000">
              <a:off x="8175530" y="75325"/>
              <a:ext cx="90579" cy="97275"/>
            </a:xfrm>
            <a:custGeom>
              <a:rect b="b" l="l" r="r" t="t"/>
              <a:pathLst>
                <a:path extrusionOk="0" h="3891" w="1934">
                  <a:moveTo>
                    <a:pt x="868" y="0"/>
                  </a:moveTo>
                  <a:cubicBezTo>
                    <a:pt x="526" y="0"/>
                    <a:pt x="186" y="204"/>
                    <a:pt x="75" y="581"/>
                  </a:cubicBezTo>
                  <a:cubicBezTo>
                    <a:pt x="0" y="1126"/>
                    <a:pt x="0" y="1672"/>
                    <a:pt x="100" y="2192"/>
                  </a:cubicBezTo>
                  <a:cubicBezTo>
                    <a:pt x="124" y="2738"/>
                    <a:pt x="124" y="3258"/>
                    <a:pt x="496" y="3705"/>
                  </a:cubicBezTo>
                  <a:cubicBezTo>
                    <a:pt x="620" y="3829"/>
                    <a:pt x="787" y="3890"/>
                    <a:pt x="958" y="3890"/>
                  </a:cubicBezTo>
                  <a:cubicBezTo>
                    <a:pt x="1128" y="3890"/>
                    <a:pt x="1302" y="3829"/>
                    <a:pt x="1438" y="3705"/>
                  </a:cubicBezTo>
                  <a:cubicBezTo>
                    <a:pt x="1860" y="3308"/>
                    <a:pt x="1884" y="2639"/>
                    <a:pt x="1884" y="2093"/>
                  </a:cubicBezTo>
                  <a:cubicBezTo>
                    <a:pt x="1934" y="1523"/>
                    <a:pt x="1810" y="928"/>
                    <a:pt x="1562" y="383"/>
                  </a:cubicBezTo>
                  <a:cubicBezTo>
                    <a:pt x="1400" y="123"/>
                    <a:pt x="1133" y="0"/>
                    <a:pt x="8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7"/>
            <p:cNvSpPr/>
            <p:nvPr/>
          </p:nvSpPr>
          <p:spPr>
            <a:xfrm rot="10800000">
              <a:off x="8562188" y="82300"/>
              <a:ext cx="82476" cy="95150"/>
            </a:xfrm>
            <a:custGeom>
              <a:rect b="b" l="l" r="r" t="t"/>
              <a:pathLst>
                <a:path extrusionOk="0" h="3806" w="1761">
                  <a:moveTo>
                    <a:pt x="843" y="0"/>
                  </a:moveTo>
                  <a:cubicBezTo>
                    <a:pt x="651" y="0"/>
                    <a:pt x="459" y="93"/>
                    <a:pt x="347" y="279"/>
                  </a:cubicBezTo>
                  <a:cubicBezTo>
                    <a:pt x="99" y="849"/>
                    <a:pt x="0" y="1469"/>
                    <a:pt x="124" y="2064"/>
                  </a:cubicBezTo>
                  <a:cubicBezTo>
                    <a:pt x="198" y="2585"/>
                    <a:pt x="198" y="3304"/>
                    <a:pt x="645" y="3675"/>
                  </a:cubicBezTo>
                  <a:cubicBezTo>
                    <a:pt x="744" y="3762"/>
                    <a:pt x="868" y="3806"/>
                    <a:pt x="992" y="3806"/>
                  </a:cubicBezTo>
                  <a:cubicBezTo>
                    <a:pt x="1116" y="3806"/>
                    <a:pt x="1240" y="3762"/>
                    <a:pt x="1339" y="3675"/>
                  </a:cubicBezTo>
                  <a:cubicBezTo>
                    <a:pt x="1760" y="3254"/>
                    <a:pt x="1735" y="2610"/>
                    <a:pt x="1735" y="2064"/>
                  </a:cubicBezTo>
                  <a:cubicBezTo>
                    <a:pt x="1735" y="1444"/>
                    <a:pt x="1711" y="825"/>
                    <a:pt x="1339" y="279"/>
                  </a:cubicBezTo>
                  <a:cubicBezTo>
                    <a:pt x="1227" y="93"/>
                    <a:pt x="1035" y="0"/>
                    <a:pt x="8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7"/>
            <p:cNvSpPr/>
            <p:nvPr/>
          </p:nvSpPr>
          <p:spPr>
            <a:xfrm rot="10800000">
              <a:off x="7734336" y="253150"/>
              <a:ext cx="78964" cy="104250"/>
            </a:xfrm>
            <a:custGeom>
              <a:rect b="b" l="l" r="r" t="t"/>
              <a:pathLst>
                <a:path extrusionOk="0" h="4170" w="1686">
                  <a:moveTo>
                    <a:pt x="793" y="0"/>
                  </a:moveTo>
                  <a:cubicBezTo>
                    <a:pt x="423" y="0"/>
                    <a:pt x="62" y="242"/>
                    <a:pt x="50" y="735"/>
                  </a:cubicBezTo>
                  <a:cubicBezTo>
                    <a:pt x="50" y="1701"/>
                    <a:pt x="0" y="2792"/>
                    <a:pt x="298" y="3734"/>
                  </a:cubicBezTo>
                  <a:cubicBezTo>
                    <a:pt x="385" y="4045"/>
                    <a:pt x="607" y="4170"/>
                    <a:pt x="839" y="4170"/>
                  </a:cubicBezTo>
                  <a:cubicBezTo>
                    <a:pt x="1198" y="4170"/>
                    <a:pt x="1582" y="3872"/>
                    <a:pt x="1537" y="3511"/>
                  </a:cubicBezTo>
                  <a:cubicBezTo>
                    <a:pt x="1661" y="2594"/>
                    <a:pt x="1686" y="1652"/>
                    <a:pt x="1587" y="735"/>
                  </a:cubicBezTo>
                  <a:cubicBezTo>
                    <a:pt x="1549" y="248"/>
                    <a:pt x="1167" y="0"/>
                    <a:pt x="7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7"/>
            <p:cNvSpPr/>
            <p:nvPr/>
          </p:nvSpPr>
          <p:spPr>
            <a:xfrm rot="10800000">
              <a:off x="7413885" y="253150"/>
              <a:ext cx="77793" cy="104250"/>
            </a:xfrm>
            <a:custGeom>
              <a:rect b="b" l="l" r="r" t="t"/>
              <a:pathLst>
                <a:path extrusionOk="0" h="4170" w="1661">
                  <a:moveTo>
                    <a:pt x="780" y="0"/>
                  </a:moveTo>
                  <a:cubicBezTo>
                    <a:pt x="411" y="0"/>
                    <a:pt x="50" y="242"/>
                    <a:pt x="50" y="735"/>
                  </a:cubicBezTo>
                  <a:cubicBezTo>
                    <a:pt x="25" y="1701"/>
                    <a:pt x="0" y="2792"/>
                    <a:pt x="273" y="3734"/>
                  </a:cubicBezTo>
                  <a:cubicBezTo>
                    <a:pt x="370" y="4045"/>
                    <a:pt x="593" y="4170"/>
                    <a:pt x="824" y="4170"/>
                  </a:cubicBezTo>
                  <a:cubicBezTo>
                    <a:pt x="1182" y="4170"/>
                    <a:pt x="1557" y="3872"/>
                    <a:pt x="1512" y="3511"/>
                  </a:cubicBezTo>
                  <a:cubicBezTo>
                    <a:pt x="1636" y="2594"/>
                    <a:pt x="1661" y="1652"/>
                    <a:pt x="1562" y="735"/>
                  </a:cubicBezTo>
                  <a:cubicBezTo>
                    <a:pt x="1537" y="248"/>
                    <a:pt x="1154" y="0"/>
                    <a:pt x="7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7"/>
            <p:cNvSpPr/>
            <p:nvPr/>
          </p:nvSpPr>
          <p:spPr>
            <a:xfrm rot="10800000">
              <a:off x="7093434" y="253150"/>
              <a:ext cx="77840" cy="104250"/>
            </a:xfrm>
            <a:custGeom>
              <a:rect b="b" l="l" r="r" t="t"/>
              <a:pathLst>
                <a:path extrusionOk="0" h="4170" w="1662">
                  <a:moveTo>
                    <a:pt x="781" y="0"/>
                  </a:moveTo>
                  <a:cubicBezTo>
                    <a:pt x="412" y="0"/>
                    <a:pt x="51" y="242"/>
                    <a:pt x="51" y="735"/>
                  </a:cubicBezTo>
                  <a:cubicBezTo>
                    <a:pt x="26" y="1701"/>
                    <a:pt x="1" y="2792"/>
                    <a:pt x="274" y="3734"/>
                  </a:cubicBezTo>
                  <a:cubicBezTo>
                    <a:pt x="371" y="4045"/>
                    <a:pt x="594" y="4170"/>
                    <a:pt x="825" y="4170"/>
                  </a:cubicBezTo>
                  <a:cubicBezTo>
                    <a:pt x="1183" y="4170"/>
                    <a:pt x="1558" y="3872"/>
                    <a:pt x="1513" y="3511"/>
                  </a:cubicBezTo>
                  <a:cubicBezTo>
                    <a:pt x="1637" y="2594"/>
                    <a:pt x="1662" y="1652"/>
                    <a:pt x="1563" y="735"/>
                  </a:cubicBezTo>
                  <a:cubicBezTo>
                    <a:pt x="1538" y="248"/>
                    <a:pt x="1155" y="0"/>
                    <a:pt x="7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7"/>
            <p:cNvSpPr/>
            <p:nvPr/>
          </p:nvSpPr>
          <p:spPr>
            <a:xfrm rot="10800000">
              <a:off x="6716077" y="253150"/>
              <a:ext cx="77840" cy="104250"/>
            </a:xfrm>
            <a:custGeom>
              <a:rect b="b" l="l" r="r" t="t"/>
              <a:pathLst>
                <a:path extrusionOk="0" h="4170" w="1662">
                  <a:moveTo>
                    <a:pt x="781" y="0"/>
                  </a:moveTo>
                  <a:cubicBezTo>
                    <a:pt x="411" y="0"/>
                    <a:pt x="50" y="242"/>
                    <a:pt x="50" y="735"/>
                  </a:cubicBezTo>
                  <a:cubicBezTo>
                    <a:pt x="25" y="1701"/>
                    <a:pt x="1" y="2792"/>
                    <a:pt x="273" y="3734"/>
                  </a:cubicBezTo>
                  <a:cubicBezTo>
                    <a:pt x="371" y="4045"/>
                    <a:pt x="594" y="4170"/>
                    <a:pt x="825" y="4170"/>
                  </a:cubicBezTo>
                  <a:cubicBezTo>
                    <a:pt x="1182" y="4170"/>
                    <a:pt x="1558" y="3872"/>
                    <a:pt x="1513" y="3511"/>
                  </a:cubicBezTo>
                  <a:cubicBezTo>
                    <a:pt x="1637" y="2594"/>
                    <a:pt x="1661" y="1652"/>
                    <a:pt x="1562" y="735"/>
                  </a:cubicBezTo>
                  <a:cubicBezTo>
                    <a:pt x="1537" y="248"/>
                    <a:pt x="1155" y="0"/>
                    <a:pt x="7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7"/>
            <p:cNvSpPr/>
            <p:nvPr/>
          </p:nvSpPr>
          <p:spPr>
            <a:xfrm rot="10800000">
              <a:off x="8059424" y="251950"/>
              <a:ext cx="87113" cy="108250"/>
            </a:xfrm>
            <a:custGeom>
              <a:rect b="b" l="l" r="r" t="t"/>
              <a:pathLst>
                <a:path extrusionOk="0" h="4330" w="1860">
                  <a:moveTo>
                    <a:pt x="948" y="1"/>
                  </a:moveTo>
                  <a:cubicBezTo>
                    <a:pt x="614" y="1"/>
                    <a:pt x="274" y="187"/>
                    <a:pt x="199" y="549"/>
                  </a:cubicBezTo>
                  <a:cubicBezTo>
                    <a:pt x="1" y="1640"/>
                    <a:pt x="25" y="2755"/>
                    <a:pt x="298" y="3846"/>
                  </a:cubicBezTo>
                  <a:cubicBezTo>
                    <a:pt x="397" y="4168"/>
                    <a:pt x="670" y="4329"/>
                    <a:pt x="943" y="4329"/>
                  </a:cubicBezTo>
                  <a:cubicBezTo>
                    <a:pt x="1215" y="4329"/>
                    <a:pt x="1488" y="4168"/>
                    <a:pt x="1587" y="3846"/>
                  </a:cubicBezTo>
                  <a:cubicBezTo>
                    <a:pt x="1835" y="2755"/>
                    <a:pt x="1860" y="1640"/>
                    <a:pt x="1662" y="549"/>
                  </a:cubicBezTo>
                  <a:cubicBezTo>
                    <a:pt x="1600" y="180"/>
                    <a:pt x="1277" y="1"/>
                    <a:pt x="9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7"/>
            <p:cNvSpPr/>
            <p:nvPr/>
          </p:nvSpPr>
          <p:spPr>
            <a:xfrm rot="10800000">
              <a:off x="8190611" y="403175"/>
              <a:ext cx="88284" cy="108000"/>
            </a:xfrm>
            <a:custGeom>
              <a:rect b="b" l="l" r="r" t="t"/>
              <a:pathLst>
                <a:path extrusionOk="0" h="4320" w="1885">
                  <a:moveTo>
                    <a:pt x="946" y="0"/>
                  </a:moveTo>
                  <a:cubicBezTo>
                    <a:pt x="614" y="0"/>
                    <a:pt x="286" y="180"/>
                    <a:pt x="224" y="539"/>
                  </a:cubicBezTo>
                  <a:cubicBezTo>
                    <a:pt x="1" y="1630"/>
                    <a:pt x="50" y="2770"/>
                    <a:pt x="298" y="3836"/>
                  </a:cubicBezTo>
                  <a:cubicBezTo>
                    <a:pt x="397" y="4159"/>
                    <a:pt x="670" y="4320"/>
                    <a:pt x="943" y="4320"/>
                  </a:cubicBezTo>
                  <a:cubicBezTo>
                    <a:pt x="1215" y="4320"/>
                    <a:pt x="1488" y="4159"/>
                    <a:pt x="1587" y="3836"/>
                  </a:cubicBezTo>
                  <a:cubicBezTo>
                    <a:pt x="1835" y="2770"/>
                    <a:pt x="1885" y="1630"/>
                    <a:pt x="1686" y="539"/>
                  </a:cubicBezTo>
                  <a:cubicBezTo>
                    <a:pt x="1612" y="180"/>
                    <a:pt x="1277" y="0"/>
                    <a:pt x="9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7"/>
            <p:cNvSpPr/>
            <p:nvPr/>
          </p:nvSpPr>
          <p:spPr>
            <a:xfrm rot="10800000">
              <a:off x="7568303" y="403175"/>
              <a:ext cx="87113" cy="108000"/>
            </a:xfrm>
            <a:custGeom>
              <a:rect b="b" l="l" r="r" t="t"/>
              <a:pathLst>
                <a:path extrusionOk="0" h="4320" w="1860">
                  <a:moveTo>
                    <a:pt x="921" y="0"/>
                  </a:moveTo>
                  <a:cubicBezTo>
                    <a:pt x="589" y="0"/>
                    <a:pt x="261" y="180"/>
                    <a:pt x="199" y="539"/>
                  </a:cubicBezTo>
                  <a:cubicBezTo>
                    <a:pt x="1" y="1630"/>
                    <a:pt x="25" y="2770"/>
                    <a:pt x="273" y="3836"/>
                  </a:cubicBezTo>
                  <a:cubicBezTo>
                    <a:pt x="373" y="4159"/>
                    <a:pt x="645" y="4320"/>
                    <a:pt x="918" y="4320"/>
                  </a:cubicBezTo>
                  <a:cubicBezTo>
                    <a:pt x="1191" y="4320"/>
                    <a:pt x="1463" y="4159"/>
                    <a:pt x="1562" y="3836"/>
                  </a:cubicBezTo>
                  <a:cubicBezTo>
                    <a:pt x="1835" y="2770"/>
                    <a:pt x="1860" y="1630"/>
                    <a:pt x="1662" y="539"/>
                  </a:cubicBezTo>
                  <a:cubicBezTo>
                    <a:pt x="1587" y="180"/>
                    <a:pt x="1253" y="0"/>
                    <a:pt x="9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7"/>
            <p:cNvSpPr/>
            <p:nvPr/>
          </p:nvSpPr>
          <p:spPr>
            <a:xfrm rot="10800000">
              <a:off x="8369384" y="261250"/>
              <a:ext cx="80182" cy="93025"/>
            </a:xfrm>
            <a:custGeom>
              <a:rect b="b" l="l" r="r" t="t"/>
              <a:pathLst>
                <a:path extrusionOk="0" h="3721" w="1712">
                  <a:moveTo>
                    <a:pt x="938" y="0"/>
                  </a:moveTo>
                  <a:cubicBezTo>
                    <a:pt x="568" y="0"/>
                    <a:pt x="153" y="281"/>
                    <a:pt x="125" y="709"/>
                  </a:cubicBezTo>
                  <a:cubicBezTo>
                    <a:pt x="1" y="1576"/>
                    <a:pt x="100" y="2469"/>
                    <a:pt x="348" y="3312"/>
                  </a:cubicBezTo>
                  <a:cubicBezTo>
                    <a:pt x="434" y="3584"/>
                    <a:pt x="676" y="3721"/>
                    <a:pt x="918" y="3721"/>
                  </a:cubicBezTo>
                  <a:cubicBezTo>
                    <a:pt x="1160" y="3721"/>
                    <a:pt x="1401" y="3584"/>
                    <a:pt x="1488" y="3312"/>
                  </a:cubicBezTo>
                  <a:cubicBezTo>
                    <a:pt x="1686" y="2394"/>
                    <a:pt x="1711" y="1428"/>
                    <a:pt x="1513" y="510"/>
                  </a:cubicBezTo>
                  <a:cubicBezTo>
                    <a:pt x="1460" y="153"/>
                    <a:pt x="1211" y="0"/>
                    <a:pt x="9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7"/>
            <p:cNvSpPr/>
            <p:nvPr/>
          </p:nvSpPr>
          <p:spPr>
            <a:xfrm rot="10800000">
              <a:off x="8529609" y="382250"/>
              <a:ext cx="80182" cy="92875"/>
            </a:xfrm>
            <a:custGeom>
              <a:rect b="b" l="l" r="r" t="t"/>
              <a:pathLst>
                <a:path extrusionOk="0" h="3715" w="1712">
                  <a:moveTo>
                    <a:pt x="938" y="0"/>
                  </a:moveTo>
                  <a:cubicBezTo>
                    <a:pt x="568" y="0"/>
                    <a:pt x="153" y="281"/>
                    <a:pt x="125" y="709"/>
                  </a:cubicBezTo>
                  <a:cubicBezTo>
                    <a:pt x="1" y="1576"/>
                    <a:pt x="100" y="2469"/>
                    <a:pt x="348" y="3287"/>
                  </a:cubicBezTo>
                  <a:cubicBezTo>
                    <a:pt x="434" y="3572"/>
                    <a:pt x="676" y="3714"/>
                    <a:pt x="918" y="3714"/>
                  </a:cubicBezTo>
                  <a:cubicBezTo>
                    <a:pt x="1160" y="3714"/>
                    <a:pt x="1401" y="3572"/>
                    <a:pt x="1488" y="3287"/>
                  </a:cubicBezTo>
                  <a:cubicBezTo>
                    <a:pt x="1686" y="2394"/>
                    <a:pt x="1711" y="1428"/>
                    <a:pt x="1513" y="510"/>
                  </a:cubicBezTo>
                  <a:cubicBezTo>
                    <a:pt x="1460" y="153"/>
                    <a:pt x="1211" y="0"/>
                    <a:pt x="9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7"/>
            <p:cNvSpPr/>
            <p:nvPr/>
          </p:nvSpPr>
          <p:spPr>
            <a:xfrm rot="10800000">
              <a:off x="5934740" y="-129725"/>
              <a:ext cx="90626" cy="93800"/>
            </a:xfrm>
            <a:custGeom>
              <a:rect b="b" l="l" r="r" t="t"/>
              <a:pathLst>
                <a:path extrusionOk="0" h="3752" w="1935">
                  <a:moveTo>
                    <a:pt x="991" y="1"/>
                  </a:moveTo>
                  <a:cubicBezTo>
                    <a:pt x="827" y="1"/>
                    <a:pt x="664" y="57"/>
                    <a:pt x="546" y="176"/>
                  </a:cubicBezTo>
                  <a:cubicBezTo>
                    <a:pt x="0" y="597"/>
                    <a:pt x="174" y="1366"/>
                    <a:pt x="224" y="1961"/>
                  </a:cubicBezTo>
                  <a:cubicBezTo>
                    <a:pt x="298" y="2506"/>
                    <a:pt x="298" y="3225"/>
                    <a:pt x="744" y="3622"/>
                  </a:cubicBezTo>
                  <a:cubicBezTo>
                    <a:pt x="843" y="3708"/>
                    <a:pt x="967" y="3752"/>
                    <a:pt x="1091" y="3752"/>
                  </a:cubicBezTo>
                  <a:cubicBezTo>
                    <a:pt x="1215" y="3752"/>
                    <a:pt x="1339" y="3708"/>
                    <a:pt x="1438" y="3622"/>
                  </a:cubicBezTo>
                  <a:cubicBezTo>
                    <a:pt x="1884" y="3175"/>
                    <a:pt x="1835" y="2457"/>
                    <a:pt x="1860" y="1862"/>
                  </a:cubicBezTo>
                  <a:cubicBezTo>
                    <a:pt x="1884" y="1192"/>
                    <a:pt x="1934" y="473"/>
                    <a:pt x="1314" y="77"/>
                  </a:cubicBezTo>
                  <a:cubicBezTo>
                    <a:pt x="1214" y="27"/>
                    <a:pt x="1102" y="1"/>
                    <a:pt x="9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7"/>
            <p:cNvSpPr/>
            <p:nvPr/>
          </p:nvSpPr>
          <p:spPr>
            <a:xfrm rot="10800000">
              <a:off x="6341127" y="-129725"/>
              <a:ext cx="89455" cy="93800"/>
            </a:xfrm>
            <a:custGeom>
              <a:rect b="b" l="l" r="r" t="t"/>
              <a:pathLst>
                <a:path extrusionOk="0" h="3752" w="1910">
                  <a:moveTo>
                    <a:pt x="966" y="1"/>
                  </a:moveTo>
                  <a:cubicBezTo>
                    <a:pt x="802" y="1"/>
                    <a:pt x="639" y="57"/>
                    <a:pt x="521" y="176"/>
                  </a:cubicBezTo>
                  <a:cubicBezTo>
                    <a:pt x="0" y="597"/>
                    <a:pt x="149" y="1366"/>
                    <a:pt x="223" y="1961"/>
                  </a:cubicBezTo>
                  <a:cubicBezTo>
                    <a:pt x="273" y="2506"/>
                    <a:pt x="273" y="3225"/>
                    <a:pt x="744" y="3622"/>
                  </a:cubicBezTo>
                  <a:cubicBezTo>
                    <a:pt x="831" y="3708"/>
                    <a:pt x="955" y="3752"/>
                    <a:pt x="1079" y="3752"/>
                  </a:cubicBezTo>
                  <a:cubicBezTo>
                    <a:pt x="1203" y="3752"/>
                    <a:pt x="1326" y="3708"/>
                    <a:pt x="1413" y="3622"/>
                  </a:cubicBezTo>
                  <a:cubicBezTo>
                    <a:pt x="1859" y="3175"/>
                    <a:pt x="1835" y="2457"/>
                    <a:pt x="1835" y="1862"/>
                  </a:cubicBezTo>
                  <a:cubicBezTo>
                    <a:pt x="1859" y="1192"/>
                    <a:pt x="1909" y="473"/>
                    <a:pt x="1289" y="77"/>
                  </a:cubicBezTo>
                  <a:cubicBezTo>
                    <a:pt x="1189" y="27"/>
                    <a:pt x="1077" y="1"/>
                    <a:pt x="9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7"/>
            <p:cNvSpPr/>
            <p:nvPr/>
          </p:nvSpPr>
          <p:spPr>
            <a:xfrm rot="10800000">
              <a:off x="6746334" y="-129725"/>
              <a:ext cx="89455" cy="93800"/>
            </a:xfrm>
            <a:custGeom>
              <a:rect b="b" l="l" r="r" t="t"/>
              <a:pathLst>
                <a:path extrusionOk="0" h="3752" w="1910">
                  <a:moveTo>
                    <a:pt x="967" y="1"/>
                  </a:moveTo>
                  <a:cubicBezTo>
                    <a:pt x="802" y="1"/>
                    <a:pt x="640" y="57"/>
                    <a:pt x="521" y="176"/>
                  </a:cubicBezTo>
                  <a:cubicBezTo>
                    <a:pt x="1" y="597"/>
                    <a:pt x="149" y="1366"/>
                    <a:pt x="224" y="1961"/>
                  </a:cubicBezTo>
                  <a:cubicBezTo>
                    <a:pt x="273" y="2506"/>
                    <a:pt x="273" y="3225"/>
                    <a:pt x="744" y="3622"/>
                  </a:cubicBezTo>
                  <a:cubicBezTo>
                    <a:pt x="831" y="3708"/>
                    <a:pt x="955" y="3752"/>
                    <a:pt x="1079" y="3752"/>
                  </a:cubicBezTo>
                  <a:cubicBezTo>
                    <a:pt x="1203" y="3752"/>
                    <a:pt x="1327" y="3708"/>
                    <a:pt x="1414" y="3622"/>
                  </a:cubicBezTo>
                  <a:cubicBezTo>
                    <a:pt x="1860" y="3175"/>
                    <a:pt x="1835" y="2457"/>
                    <a:pt x="1835" y="1862"/>
                  </a:cubicBezTo>
                  <a:cubicBezTo>
                    <a:pt x="1860" y="1192"/>
                    <a:pt x="1909" y="473"/>
                    <a:pt x="1290" y="77"/>
                  </a:cubicBezTo>
                  <a:cubicBezTo>
                    <a:pt x="1190" y="27"/>
                    <a:pt x="1078" y="1"/>
                    <a:pt x="9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7"/>
            <p:cNvSpPr/>
            <p:nvPr/>
          </p:nvSpPr>
          <p:spPr>
            <a:xfrm rot="10800000">
              <a:off x="7093415" y="-129725"/>
              <a:ext cx="90626" cy="93800"/>
            </a:xfrm>
            <a:custGeom>
              <a:rect b="b" l="l" r="r" t="t"/>
              <a:pathLst>
                <a:path extrusionOk="0" h="3752" w="1935">
                  <a:moveTo>
                    <a:pt x="991" y="1"/>
                  </a:moveTo>
                  <a:cubicBezTo>
                    <a:pt x="827" y="1"/>
                    <a:pt x="664" y="57"/>
                    <a:pt x="546" y="176"/>
                  </a:cubicBezTo>
                  <a:cubicBezTo>
                    <a:pt x="0" y="597"/>
                    <a:pt x="174" y="1366"/>
                    <a:pt x="224" y="1961"/>
                  </a:cubicBezTo>
                  <a:cubicBezTo>
                    <a:pt x="298" y="2506"/>
                    <a:pt x="298" y="3225"/>
                    <a:pt x="744" y="3622"/>
                  </a:cubicBezTo>
                  <a:cubicBezTo>
                    <a:pt x="843" y="3708"/>
                    <a:pt x="967" y="3752"/>
                    <a:pt x="1091" y="3752"/>
                  </a:cubicBezTo>
                  <a:cubicBezTo>
                    <a:pt x="1215" y="3752"/>
                    <a:pt x="1339" y="3708"/>
                    <a:pt x="1438" y="3622"/>
                  </a:cubicBezTo>
                  <a:cubicBezTo>
                    <a:pt x="1884" y="3175"/>
                    <a:pt x="1835" y="2457"/>
                    <a:pt x="1860" y="1862"/>
                  </a:cubicBezTo>
                  <a:cubicBezTo>
                    <a:pt x="1884" y="1192"/>
                    <a:pt x="1934" y="473"/>
                    <a:pt x="1314" y="77"/>
                  </a:cubicBezTo>
                  <a:cubicBezTo>
                    <a:pt x="1214" y="27"/>
                    <a:pt x="1102" y="1"/>
                    <a:pt x="9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7"/>
            <p:cNvSpPr/>
            <p:nvPr/>
          </p:nvSpPr>
          <p:spPr>
            <a:xfrm rot="10800000">
              <a:off x="7441677" y="-129725"/>
              <a:ext cx="89455" cy="93800"/>
            </a:xfrm>
            <a:custGeom>
              <a:rect b="b" l="l" r="r" t="t"/>
              <a:pathLst>
                <a:path extrusionOk="0" h="3752" w="1910">
                  <a:moveTo>
                    <a:pt x="966" y="1"/>
                  </a:moveTo>
                  <a:cubicBezTo>
                    <a:pt x="802" y="1"/>
                    <a:pt x="639" y="57"/>
                    <a:pt x="521" y="176"/>
                  </a:cubicBezTo>
                  <a:cubicBezTo>
                    <a:pt x="0" y="597"/>
                    <a:pt x="149" y="1366"/>
                    <a:pt x="223" y="1961"/>
                  </a:cubicBezTo>
                  <a:cubicBezTo>
                    <a:pt x="273" y="2506"/>
                    <a:pt x="273" y="3225"/>
                    <a:pt x="744" y="3622"/>
                  </a:cubicBezTo>
                  <a:cubicBezTo>
                    <a:pt x="831" y="3708"/>
                    <a:pt x="955" y="3752"/>
                    <a:pt x="1079" y="3752"/>
                  </a:cubicBezTo>
                  <a:cubicBezTo>
                    <a:pt x="1203" y="3752"/>
                    <a:pt x="1326" y="3708"/>
                    <a:pt x="1413" y="3622"/>
                  </a:cubicBezTo>
                  <a:cubicBezTo>
                    <a:pt x="1859" y="3175"/>
                    <a:pt x="1835" y="2457"/>
                    <a:pt x="1835" y="1862"/>
                  </a:cubicBezTo>
                  <a:cubicBezTo>
                    <a:pt x="1859" y="1192"/>
                    <a:pt x="1909" y="473"/>
                    <a:pt x="1289" y="77"/>
                  </a:cubicBezTo>
                  <a:cubicBezTo>
                    <a:pt x="1189" y="27"/>
                    <a:pt x="1077" y="1"/>
                    <a:pt x="9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7"/>
            <p:cNvSpPr/>
            <p:nvPr/>
          </p:nvSpPr>
          <p:spPr>
            <a:xfrm rot="10800000">
              <a:off x="7742197" y="-129725"/>
              <a:ext cx="89455" cy="93800"/>
            </a:xfrm>
            <a:custGeom>
              <a:rect b="b" l="l" r="r" t="t"/>
              <a:pathLst>
                <a:path extrusionOk="0" h="3752" w="1910">
                  <a:moveTo>
                    <a:pt x="967" y="1"/>
                  </a:moveTo>
                  <a:cubicBezTo>
                    <a:pt x="802" y="1"/>
                    <a:pt x="640" y="57"/>
                    <a:pt x="521" y="176"/>
                  </a:cubicBezTo>
                  <a:cubicBezTo>
                    <a:pt x="1" y="597"/>
                    <a:pt x="149" y="1366"/>
                    <a:pt x="224" y="1961"/>
                  </a:cubicBezTo>
                  <a:cubicBezTo>
                    <a:pt x="273" y="2506"/>
                    <a:pt x="273" y="3225"/>
                    <a:pt x="744" y="3622"/>
                  </a:cubicBezTo>
                  <a:cubicBezTo>
                    <a:pt x="831" y="3708"/>
                    <a:pt x="955" y="3752"/>
                    <a:pt x="1079" y="3752"/>
                  </a:cubicBezTo>
                  <a:cubicBezTo>
                    <a:pt x="1203" y="3752"/>
                    <a:pt x="1327" y="3708"/>
                    <a:pt x="1414" y="3622"/>
                  </a:cubicBezTo>
                  <a:cubicBezTo>
                    <a:pt x="1860" y="3175"/>
                    <a:pt x="1835" y="2457"/>
                    <a:pt x="1835" y="1862"/>
                  </a:cubicBezTo>
                  <a:cubicBezTo>
                    <a:pt x="1860" y="1192"/>
                    <a:pt x="1909" y="473"/>
                    <a:pt x="1290" y="77"/>
                  </a:cubicBezTo>
                  <a:cubicBezTo>
                    <a:pt x="1190" y="27"/>
                    <a:pt x="1078" y="1"/>
                    <a:pt x="9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7"/>
            <p:cNvSpPr/>
            <p:nvPr/>
          </p:nvSpPr>
          <p:spPr>
            <a:xfrm rot="10800000">
              <a:off x="8387177" y="-129725"/>
              <a:ext cx="90626" cy="93800"/>
            </a:xfrm>
            <a:custGeom>
              <a:rect b="b" l="l" r="r" t="t"/>
              <a:pathLst>
                <a:path extrusionOk="0" h="3752" w="1935">
                  <a:moveTo>
                    <a:pt x="991" y="1"/>
                  </a:moveTo>
                  <a:cubicBezTo>
                    <a:pt x="827" y="1"/>
                    <a:pt x="664" y="57"/>
                    <a:pt x="546" y="176"/>
                  </a:cubicBezTo>
                  <a:cubicBezTo>
                    <a:pt x="0" y="597"/>
                    <a:pt x="174" y="1366"/>
                    <a:pt x="224" y="1961"/>
                  </a:cubicBezTo>
                  <a:cubicBezTo>
                    <a:pt x="298" y="2506"/>
                    <a:pt x="298" y="3225"/>
                    <a:pt x="744" y="3622"/>
                  </a:cubicBezTo>
                  <a:cubicBezTo>
                    <a:pt x="843" y="3708"/>
                    <a:pt x="967" y="3752"/>
                    <a:pt x="1091" y="3752"/>
                  </a:cubicBezTo>
                  <a:cubicBezTo>
                    <a:pt x="1215" y="3752"/>
                    <a:pt x="1339" y="3708"/>
                    <a:pt x="1438" y="3622"/>
                  </a:cubicBezTo>
                  <a:cubicBezTo>
                    <a:pt x="1884" y="3175"/>
                    <a:pt x="1835" y="2457"/>
                    <a:pt x="1860" y="1862"/>
                  </a:cubicBezTo>
                  <a:cubicBezTo>
                    <a:pt x="1884" y="1192"/>
                    <a:pt x="1934" y="473"/>
                    <a:pt x="1314" y="77"/>
                  </a:cubicBezTo>
                  <a:cubicBezTo>
                    <a:pt x="1214" y="27"/>
                    <a:pt x="1102" y="1"/>
                    <a:pt x="9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7"/>
            <p:cNvSpPr/>
            <p:nvPr/>
          </p:nvSpPr>
          <p:spPr>
            <a:xfrm rot="10800000">
              <a:off x="8738052" y="-129725"/>
              <a:ext cx="89455" cy="93800"/>
            </a:xfrm>
            <a:custGeom>
              <a:rect b="b" l="l" r="r" t="t"/>
              <a:pathLst>
                <a:path extrusionOk="0" h="3752" w="1910">
                  <a:moveTo>
                    <a:pt x="966" y="1"/>
                  </a:moveTo>
                  <a:cubicBezTo>
                    <a:pt x="802" y="1"/>
                    <a:pt x="639" y="57"/>
                    <a:pt x="521" y="176"/>
                  </a:cubicBezTo>
                  <a:cubicBezTo>
                    <a:pt x="0" y="597"/>
                    <a:pt x="149" y="1366"/>
                    <a:pt x="223" y="1961"/>
                  </a:cubicBezTo>
                  <a:cubicBezTo>
                    <a:pt x="273" y="2506"/>
                    <a:pt x="273" y="3225"/>
                    <a:pt x="744" y="3622"/>
                  </a:cubicBezTo>
                  <a:cubicBezTo>
                    <a:pt x="831" y="3708"/>
                    <a:pt x="955" y="3752"/>
                    <a:pt x="1079" y="3752"/>
                  </a:cubicBezTo>
                  <a:cubicBezTo>
                    <a:pt x="1203" y="3752"/>
                    <a:pt x="1326" y="3708"/>
                    <a:pt x="1413" y="3622"/>
                  </a:cubicBezTo>
                  <a:cubicBezTo>
                    <a:pt x="1859" y="3175"/>
                    <a:pt x="1835" y="2457"/>
                    <a:pt x="1835" y="1862"/>
                  </a:cubicBezTo>
                  <a:cubicBezTo>
                    <a:pt x="1859" y="1192"/>
                    <a:pt x="1909" y="473"/>
                    <a:pt x="1289" y="77"/>
                  </a:cubicBezTo>
                  <a:cubicBezTo>
                    <a:pt x="1189" y="27"/>
                    <a:pt x="1077" y="1"/>
                    <a:pt x="9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7"/>
            <p:cNvSpPr/>
            <p:nvPr/>
          </p:nvSpPr>
          <p:spPr>
            <a:xfrm rot="10800000">
              <a:off x="9143259" y="-129725"/>
              <a:ext cx="89455" cy="93800"/>
            </a:xfrm>
            <a:custGeom>
              <a:rect b="b" l="l" r="r" t="t"/>
              <a:pathLst>
                <a:path extrusionOk="0" h="3752" w="1910">
                  <a:moveTo>
                    <a:pt x="967" y="1"/>
                  </a:moveTo>
                  <a:cubicBezTo>
                    <a:pt x="802" y="1"/>
                    <a:pt x="640" y="57"/>
                    <a:pt x="521" y="176"/>
                  </a:cubicBezTo>
                  <a:cubicBezTo>
                    <a:pt x="1" y="597"/>
                    <a:pt x="149" y="1366"/>
                    <a:pt x="224" y="1961"/>
                  </a:cubicBezTo>
                  <a:cubicBezTo>
                    <a:pt x="273" y="2506"/>
                    <a:pt x="273" y="3225"/>
                    <a:pt x="744" y="3622"/>
                  </a:cubicBezTo>
                  <a:cubicBezTo>
                    <a:pt x="831" y="3708"/>
                    <a:pt x="955" y="3752"/>
                    <a:pt x="1079" y="3752"/>
                  </a:cubicBezTo>
                  <a:cubicBezTo>
                    <a:pt x="1203" y="3752"/>
                    <a:pt x="1327" y="3708"/>
                    <a:pt x="1414" y="3622"/>
                  </a:cubicBezTo>
                  <a:cubicBezTo>
                    <a:pt x="1860" y="3175"/>
                    <a:pt x="1835" y="2457"/>
                    <a:pt x="1835" y="1862"/>
                  </a:cubicBezTo>
                  <a:cubicBezTo>
                    <a:pt x="1860" y="1192"/>
                    <a:pt x="1909" y="473"/>
                    <a:pt x="1290" y="77"/>
                  </a:cubicBezTo>
                  <a:cubicBezTo>
                    <a:pt x="1190" y="27"/>
                    <a:pt x="1078" y="1"/>
                    <a:pt x="9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7"/>
            <p:cNvSpPr/>
            <p:nvPr/>
          </p:nvSpPr>
          <p:spPr>
            <a:xfrm rot="10800000">
              <a:off x="8940738" y="82300"/>
              <a:ext cx="82476" cy="95150"/>
            </a:xfrm>
            <a:custGeom>
              <a:rect b="b" l="l" r="r" t="t"/>
              <a:pathLst>
                <a:path extrusionOk="0" h="3806" w="1761">
                  <a:moveTo>
                    <a:pt x="843" y="0"/>
                  </a:moveTo>
                  <a:cubicBezTo>
                    <a:pt x="651" y="0"/>
                    <a:pt x="459" y="93"/>
                    <a:pt x="347" y="279"/>
                  </a:cubicBezTo>
                  <a:cubicBezTo>
                    <a:pt x="99" y="849"/>
                    <a:pt x="0" y="1469"/>
                    <a:pt x="124" y="2064"/>
                  </a:cubicBezTo>
                  <a:cubicBezTo>
                    <a:pt x="198" y="2585"/>
                    <a:pt x="198" y="3304"/>
                    <a:pt x="645" y="3675"/>
                  </a:cubicBezTo>
                  <a:cubicBezTo>
                    <a:pt x="744" y="3762"/>
                    <a:pt x="868" y="3806"/>
                    <a:pt x="992" y="3806"/>
                  </a:cubicBezTo>
                  <a:cubicBezTo>
                    <a:pt x="1116" y="3806"/>
                    <a:pt x="1240" y="3762"/>
                    <a:pt x="1339" y="3675"/>
                  </a:cubicBezTo>
                  <a:cubicBezTo>
                    <a:pt x="1760" y="3254"/>
                    <a:pt x="1735" y="2610"/>
                    <a:pt x="1735" y="2064"/>
                  </a:cubicBezTo>
                  <a:cubicBezTo>
                    <a:pt x="1735" y="1444"/>
                    <a:pt x="1711" y="825"/>
                    <a:pt x="1339" y="279"/>
                  </a:cubicBezTo>
                  <a:cubicBezTo>
                    <a:pt x="1227" y="93"/>
                    <a:pt x="1035" y="0"/>
                    <a:pt x="8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7"/>
            <p:cNvSpPr/>
            <p:nvPr/>
          </p:nvSpPr>
          <p:spPr>
            <a:xfrm rot="10800000">
              <a:off x="8753709" y="261250"/>
              <a:ext cx="80182" cy="93025"/>
            </a:xfrm>
            <a:custGeom>
              <a:rect b="b" l="l" r="r" t="t"/>
              <a:pathLst>
                <a:path extrusionOk="0" h="3721" w="1712">
                  <a:moveTo>
                    <a:pt x="938" y="0"/>
                  </a:moveTo>
                  <a:cubicBezTo>
                    <a:pt x="568" y="0"/>
                    <a:pt x="153" y="281"/>
                    <a:pt x="125" y="709"/>
                  </a:cubicBezTo>
                  <a:cubicBezTo>
                    <a:pt x="1" y="1576"/>
                    <a:pt x="100" y="2469"/>
                    <a:pt x="348" y="3312"/>
                  </a:cubicBezTo>
                  <a:cubicBezTo>
                    <a:pt x="434" y="3584"/>
                    <a:pt x="676" y="3721"/>
                    <a:pt x="918" y="3721"/>
                  </a:cubicBezTo>
                  <a:cubicBezTo>
                    <a:pt x="1160" y="3721"/>
                    <a:pt x="1401" y="3584"/>
                    <a:pt x="1488" y="3312"/>
                  </a:cubicBezTo>
                  <a:cubicBezTo>
                    <a:pt x="1686" y="2394"/>
                    <a:pt x="1711" y="1428"/>
                    <a:pt x="1513" y="510"/>
                  </a:cubicBezTo>
                  <a:cubicBezTo>
                    <a:pt x="1460" y="153"/>
                    <a:pt x="1211" y="0"/>
                    <a:pt x="9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7"/>
            <p:cNvSpPr/>
            <p:nvPr/>
          </p:nvSpPr>
          <p:spPr>
            <a:xfrm rot="10800000">
              <a:off x="8036380" y="-131462"/>
              <a:ext cx="90579" cy="97275"/>
            </a:xfrm>
            <a:custGeom>
              <a:rect b="b" l="l" r="r" t="t"/>
              <a:pathLst>
                <a:path extrusionOk="0" h="3891" w="1934">
                  <a:moveTo>
                    <a:pt x="868" y="0"/>
                  </a:moveTo>
                  <a:cubicBezTo>
                    <a:pt x="526" y="0"/>
                    <a:pt x="186" y="204"/>
                    <a:pt x="75" y="581"/>
                  </a:cubicBezTo>
                  <a:cubicBezTo>
                    <a:pt x="0" y="1126"/>
                    <a:pt x="0" y="1672"/>
                    <a:pt x="100" y="2192"/>
                  </a:cubicBezTo>
                  <a:cubicBezTo>
                    <a:pt x="124" y="2738"/>
                    <a:pt x="124" y="3258"/>
                    <a:pt x="496" y="3705"/>
                  </a:cubicBezTo>
                  <a:cubicBezTo>
                    <a:pt x="620" y="3829"/>
                    <a:pt x="787" y="3890"/>
                    <a:pt x="958" y="3890"/>
                  </a:cubicBezTo>
                  <a:cubicBezTo>
                    <a:pt x="1128" y="3890"/>
                    <a:pt x="1302" y="3829"/>
                    <a:pt x="1438" y="3705"/>
                  </a:cubicBezTo>
                  <a:cubicBezTo>
                    <a:pt x="1860" y="3308"/>
                    <a:pt x="1884" y="2639"/>
                    <a:pt x="1884" y="2093"/>
                  </a:cubicBezTo>
                  <a:cubicBezTo>
                    <a:pt x="1934" y="1523"/>
                    <a:pt x="1810" y="928"/>
                    <a:pt x="1562" y="383"/>
                  </a:cubicBezTo>
                  <a:cubicBezTo>
                    <a:pt x="1400" y="123"/>
                    <a:pt x="1133" y="0"/>
                    <a:pt x="8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7"/>
            <p:cNvSpPr/>
            <p:nvPr/>
          </p:nvSpPr>
          <p:spPr>
            <a:xfrm rot="10800000">
              <a:off x="7883536" y="475125"/>
              <a:ext cx="78964" cy="104250"/>
            </a:xfrm>
            <a:custGeom>
              <a:rect b="b" l="l" r="r" t="t"/>
              <a:pathLst>
                <a:path extrusionOk="0" h="4170" w="1686">
                  <a:moveTo>
                    <a:pt x="793" y="0"/>
                  </a:moveTo>
                  <a:cubicBezTo>
                    <a:pt x="423" y="0"/>
                    <a:pt x="62" y="242"/>
                    <a:pt x="50" y="735"/>
                  </a:cubicBezTo>
                  <a:cubicBezTo>
                    <a:pt x="50" y="1701"/>
                    <a:pt x="0" y="2792"/>
                    <a:pt x="298" y="3734"/>
                  </a:cubicBezTo>
                  <a:cubicBezTo>
                    <a:pt x="385" y="4045"/>
                    <a:pt x="607" y="4170"/>
                    <a:pt x="839" y="4170"/>
                  </a:cubicBezTo>
                  <a:cubicBezTo>
                    <a:pt x="1198" y="4170"/>
                    <a:pt x="1582" y="3872"/>
                    <a:pt x="1537" y="3511"/>
                  </a:cubicBezTo>
                  <a:cubicBezTo>
                    <a:pt x="1661" y="2594"/>
                    <a:pt x="1686" y="1652"/>
                    <a:pt x="1587" y="735"/>
                  </a:cubicBezTo>
                  <a:cubicBezTo>
                    <a:pt x="1549" y="248"/>
                    <a:pt x="1167" y="0"/>
                    <a:pt x="7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7"/>
            <p:cNvSpPr/>
            <p:nvPr/>
          </p:nvSpPr>
          <p:spPr>
            <a:xfrm rot="10800000">
              <a:off x="7282651" y="480350"/>
              <a:ext cx="89455" cy="93800"/>
            </a:xfrm>
            <a:custGeom>
              <a:rect b="b" l="l" r="r" t="t"/>
              <a:pathLst>
                <a:path extrusionOk="0" h="3752" w="1910">
                  <a:moveTo>
                    <a:pt x="966" y="1"/>
                  </a:moveTo>
                  <a:cubicBezTo>
                    <a:pt x="802" y="1"/>
                    <a:pt x="639" y="57"/>
                    <a:pt x="521" y="176"/>
                  </a:cubicBezTo>
                  <a:cubicBezTo>
                    <a:pt x="0" y="597"/>
                    <a:pt x="149" y="1366"/>
                    <a:pt x="223" y="1961"/>
                  </a:cubicBezTo>
                  <a:cubicBezTo>
                    <a:pt x="273" y="2506"/>
                    <a:pt x="273" y="3225"/>
                    <a:pt x="744" y="3622"/>
                  </a:cubicBezTo>
                  <a:cubicBezTo>
                    <a:pt x="831" y="3708"/>
                    <a:pt x="955" y="3752"/>
                    <a:pt x="1079" y="3752"/>
                  </a:cubicBezTo>
                  <a:cubicBezTo>
                    <a:pt x="1203" y="3752"/>
                    <a:pt x="1327" y="3708"/>
                    <a:pt x="1413" y="3622"/>
                  </a:cubicBezTo>
                  <a:cubicBezTo>
                    <a:pt x="1860" y="3175"/>
                    <a:pt x="1835" y="2457"/>
                    <a:pt x="1835" y="1862"/>
                  </a:cubicBezTo>
                  <a:cubicBezTo>
                    <a:pt x="1860" y="1192"/>
                    <a:pt x="1909" y="473"/>
                    <a:pt x="1289" y="77"/>
                  </a:cubicBezTo>
                  <a:cubicBezTo>
                    <a:pt x="1189" y="27"/>
                    <a:pt x="1077" y="1"/>
                    <a:pt x="9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7"/>
            <p:cNvSpPr/>
            <p:nvPr/>
          </p:nvSpPr>
          <p:spPr>
            <a:xfrm rot="10800000">
              <a:off x="7593829" y="-336725"/>
              <a:ext cx="90626" cy="93800"/>
            </a:xfrm>
            <a:custGeom>
              <a:rect b="b" l="l" r="r" t="t"/>
              <a:pathLst>
                <a:path extrusionOk="0" h="3752" w="1935">
                  <a:moveTo>
                    <a:pt x="992" y="1"/>
                  </a:moveTo>
                  <a:cubicBezTo>
                    <a:pt x="827" y="1"/>
                    <a:pt x="665" y="57"/>
                    <a:pt x="546" y="176"/>
                  </a:cubicBezTo>
                  <a:cubicBezTo>
                    <a:pt x="1" y="597"/>
                    <a:pt x="174" y="1366"/>
                    <a:pt x="224" y="1961"/>
                  </a:cubicBezTo>
                  <a:cubicBezTo>
                    <a:pt x="298" y="2506"/>
                    <a:pt x="298" y="3225"/>
                    <a:pt x="745" y="3622"/>
                  </a:cubicBezTo>
                  <a:cubicBezTo>
                    <a:pt x="844" y="3708"/>
                    <a:pt x="968" y="3752"/>
                    <a:pt x="1092" y="3752"/>
                  </a:cubicBezTo>
                  <a:cubicBezTo>
                    <a:pt x="1216" y="3752"/>
                    <a:pt x="1340" y="3708"/>
                    <a:pt x="1439" y="3622"/>
                  </a:cubicBezTo>
                  <a:cubicBezTo>
                    <a:pt x="1885" y="3175"/>
                    <a:pt x="1835" y="2457"/>
                    <a:pt x="1860" y="1862"/>
                  </a:cubicBezTo>
                  <a:cubicBezTo>
                    <a:pt x="1885" y="1192"/>
                    <a:pt x="1935" y="473"/>
                    <a:pt x="1315" y="77"/>
                  </a:cubicBezTo>
                  <a:cubicBezTo>
                    <a:pt x="1215" y="27"/>
                    <a:pt x="1103" y="1"/>
                    <a:pt x="9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7"/>
            <p:cNvSpPr/>
            <p:nvPr/>
          </p:nvSpPr>
          <p:spPr>
            <a:xfrm rot="10800000">
              <a:off x="7282651" y="-336725"/>
              <a:ext cx="89455" cy="93800"/>
            </a:xfrm>
            <a:custGeom>
              <a:rect b="b" l="l" r="r" t="t"/>
              <a:pathLst>
                <a:path extrusionOk="0" h="3752" w="1910">
                  <a:moveTo>
                    <a:pt x="966" y="1"/>
                  </a:moveTo>
                  <a:cubicBezTo>
                    <a:pt x="802" y="1"/>
                    <a:pt x="639" y="57"/>
                    <a:pt x="521" y="176"/>
                  </a:cubicBezTo>
                  <a:cubicBezTo>
                    <a:pt x="0" y="597"/>
                    <a:pt x="149" y="1366"/>
                    <a:pt x="223" y="1961"/>
                  </a:cubicBezTo>
                  <a:cubicBezTo>
                    <a:pt x="273" y="2506"/>
                    <a:pt x="273" y="3225"/>
                    <a:pt x="744" y="3622"/>
                  </a:cubicBezTo>
                  <a:cubicBezTo>
                    <a:pt x="831" y="3708"/>
                    <a:pt x="955" y="3752"/>
                    <a:pt x="1079" y="3752"/>
                  </a:cubicBezTo>
                  <a:cubicBezTo>
                    <a:pt x="1203" y="3752"/>
                    <a:pt x="1327" y="3708"/>
                    <a:pt x="1413" y="3622"/>
                  </a:cubicBezTo>
                  <a:cubicBezTo>
                    <a:pt x="1860" y="3175"/>
                    <a:pt x="1835" y="2457"/>
                    <a:pt x="1835" y="1862"/>
                  </a:cubicBezTo>
                  <a:cubicBezTo>
                    <a:pt x="1860" y="1192"/>
                    <a:pt x="1909" y="473"/>
                    <a:pt x="1289" y="77"/>
                  </a:cubicBezTo>
                  <a:cubicBezTo>
                    <a:pt x="1189" y="27"/>
                    <a:pt x="1077" y="1"/>
                    <a:pt x="9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7"/>
            <p:cNvSpPr/>
            <p:nvPr/>
          </p:nvSpPr>
          <p:spPr>
            <a:xfrm rot="10800000">
              <a:off x="6905341" y="-336725"/>
              <a:ext cx="89455" cy="93800"/>
            </a:xfrm>
            <a:custGeom>
              <a:rect b="b" l="l" r="r" t="t"/>
              <a:pathLst>
                <a:path extrusionOk="0" h="3752" w="1910">
                  <a:moveTo>
                    <a:pt x="967" y="1"/>
                  </a:moveTo>
                  <a:cubicBezTo>
                    <a:pt x="802" y="1"/>
                    <a:pt x="640" y="57"/>
                    <a:pt x="522" y="176"/>
                  </a:cubicBezTo>
                  <a:cubicBezTo>
                    <a:pt x="1" y="597"/>
                    <a:pt x="150" y="1366"/>
                    <a:pt x="224" y="1961"/>
                  </a:cubicBezTo>
                  <a:cubicBezTo>
                    <a:pt x="274" y="2506"/>
                    <a:pt x="274" y="3225"/>
                    <a:pt x="745" y="3622"/>
                  </a:cubicBezTo>
                  <a:cubicBezTo>
                    <a:pt x="831" y="3708"/>
                    <a:pt x="955" y="3752"/>
                    <a:pt x="1079" y="3752"/>
                  </a:cubicBezTo>
                  <a:cubicBezTo>
                    <a:pt x="1203" y="3752"/>
                    <a:pt x="1327" y="3708"/>
                    <a:pt x="1414" y="3622"/>
                  </a:cubicBezTo>
                  <a:cubicBezTo>
                    <a:pt x="1860" y="3175"/>
                    <a:pt x="1835" y="2457"/>
                    <a:pt x="1835" y="1862"/>
                  </a:cubicBezTo>
                  <a:cubicBezTo>
                    <a:pt x="1860" y="1192"/>
                    <a:pt x="1910" y="473"/>
                    <a:pt x="1290" y="77"/>
                  </a:cubicBezTo>
                  <a:cubicBezTo>
                    <a:pt x="1190" y="27"/>
                    <a:pt x="1078" y="1"/>
                    <a:pt x="9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7"/>
            <p:cNvSpPr/>
            <p:nvPr/>
          </p:nvSpPr>
          <p:spPr>
            <a:xfrm rot="10800000">
              <a:off x="6527984" y="-336725"/>
              <a:ext cx="89455" cy="93800"/>
            </a:xfrm>
            <a:custGeom>
              <a:rect b="b" l="l" r="r" t="t"/>
              <a:pathLst>
                <a:path extrusionOk="0" h="3752" w="1910">
                  <a:moveTo>
                    <a:pt x="967" y="1"/>
                  </a:moveTo>
                  <a:cubicBezTo>
                    <a:pt x="802" y="1"/>
                    <a:pt x="640" y="57"/>
                    <a:pt x="521" y="176"/>
                  </a:cubicBezTo>
                  <a:cubicBezTo>
                    <a:pt x="1" y="597"/>
                    <a:pt x="149" y="1366"/>
                    <a:pt x="224" y="1961"/>
                  </a:cubicBezTo>
                  <a:cubicBezTo>
                    <a:pt x="273" y="2506"/>
                    <a:pt x="273" y="3225"/>
                    <a:pt x="744" y="3622"/>
                  </a:cubicBezTo>
                  <a:cubicBezTo>
                    <a:pt x="831" y="3708"/>
                    <a:pt x="955" y="3752"/>
                    <a:pt x="1079" y="3752"/>
                  </a:cubicBezTo>
                  <a:cubicBezTo>
                    <a:pt x="1203" y="3752"/>
                    <a:pt x="1327" y="3708"/>
                    <a:pt x="1414" y="3622"/>
                  </a:cubicBezTo>
                  <a:cubicBezTo>
                    <a:pt x="1860" y="3175"/>
                    <a:pt x="1835" y="2457"/>
                    <a:pt x="1835" y="1862"/>
                  </a:cubicBezTo>
                  <a:cubicBezTo>
                    <a:pt x="1860" y="1192"/>
                    <a:pt x="1909" y="473"/>
                    <a:pt x="1290" y="77"/>
                  </a:cubicBezTo>
                  <a:cubicBezTo>
                    <a:pt x="1190" y="27"/>
                    <a:pt x="1078" y="1"/>
                    <a:pt x="9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7"/>
            <p:cNvSpPr/>
            <p:nvPr/>
          </p:nvSpPr>
          <p:spPr>
            <a:xfrm rot="10800000">
              <a:off x="7855079" y="-343075"/>
              <a:ext cx="101023" cy="100725"/>
            </a:xfrm>
            <a:custGeom>
              <a:rect b="b" l="l" r="r" t="t"/>
              <a:pathLst>
                <a:path extrusionOk="0" h="4029" w="2157">
                  <a:moveTo>
                    <a:pt x="1079" y="1"/>
                  </a:moveTo>
                  <a:cubicBezTo>
                    <a:pt x="824" y="1"/>
                    <a:pt x="570" y="124"/>
                    <a:pt x="422" y="372"/>
                  </a:cubicBezTo>
                  <a:cubicBezTo>
                    <a:pt x="0" y="1265"/>
                    <a:pt x="124" y="2232"/>
                    <a:pt x="174" y="3174"/>
                  </a:cubicBezTo>
                  <a:cubicBezTo>
                    <a:pt x="211" y="3744"/>
                    <a:pt x="645" y="4029"/>
                    <a:pt x="1079" y="4029"/>
                  </a:cubicBezTo>
                  <a:cubicBezTo>
                    <a:pt x="1512" y="4029"/>
                    <a:pt x="1946" y="3744"/>
                    <a:pt x="1983" y="3174"/>
                  </a:cubicBezTo>
                  <a:cubicBezTo>
                    <a:pt x="2033" y="2232"/>
                    <a:pt x="2157" y="1265"/>
                    <a:pt x="1735" y="372"/>
                  </a:cubicBezTo>
                  <a:cubicBezTo>
                    <a:pt x="1587" y="124"/>
                    <a:pt x="1333" y="1"/>
                    <a:pt x="10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7"/>
            <p:cNvSpPr/>
            <p:nvPr/>
          </p:nvSpPr>
          <p:spPr>
            <a:xfrm rot="10800000">
              <a:off x="8175530" y="-341225"/>
              <a:ext cx="90579" cy="97275"/>
            </a:xfrm>
            <a:custGeom>
              <a:rect b="b" l="l" r="r" t="t"/>
              <a:pathLst>
                <a:path extrusionOk="0" h="3891" w="1934">
                  <a:moveTo>
                    <a:pt x="868" y="0"/>
                  </a:moveTo>
                  <a:cubicBezTo>
                    <a:pt x="526" y="0"/>
                    <a:pt x="186" y="204"/>
                    <a:pt x="75" y="581"/>
                  </a:cubicBezTo>
                  <a:cubicBezTo>
                    <a:pt x="0" y="1126"/>
                    <a:pt x="0" y="1672"/>
                    <a:pt x="100" y="2192"/>
                  </a:cubicBezTo>
                  <a:cubicBezTo>
                    <a:pt x="124" y="2738"/>
                    <a:pt x="124" y="3258"/>
                    <a:pt x="496" y="3705"/>
                  </a:cubicBezTo>
                  <a:cubicBezTo>
                    <a:pt x="620" y="3829"/>
                    <a:pt x="787" y="3890"/>
                    <a:pt x="958" y="3890"/>
                  </a:cubicBezTo>
                  <a:cubicBezTo>
                    <a:pt x="1128" y="3890"/>
                    <a:pt x="1302" y="3829"/>
                    <a:pt x="1438" y="3705"/>
                  </a:cubicBezTo>
                  <a:cubicBezTo>
                    <a:pt x="1860" y="3308"/>
                    <a:pt x="1884" y="2639"/>
                    <a:pt x="1884" y="2093"/>
                  </a:cubicBezTo>
                  <a:cubicBezTo>
                    <a:pt x="1934" y="1523"/>
                    <a:pt x="1810" y="928"/>
                    <a:pt x="1562" y="383"/>
                  </a:cubicBezTo>
                  <a:cubicBezTo>
                    <a:pt x="1400" y="123"/>
                    <a:pt x="1133" y="0"/>
                    <a:pt x="8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7"/>
            <p:cNvSpPr/>
            <p:nvPr/>
          </p:nvSpPr>
          <p:spPr>
            <a:xfrm rot="10800000">
              <a:off x="8562188" y="-334250"/>
              <a:ext cx="82476" cy="95150"/>
            </a:xfrm>
            <a:custGeom>
              <a:rect b="b" l="l" r="r" t="t"/>
              <a:pathLst>
                <a:path extrusionOk="0" h="3806" w="1761">
                  <a:moveTo>
                    <a:pt x="843" y="0"/>
                  </a:moveTo>
                  <a:cubicBezTo>
                    <a:pt x="651" y="0"/>
                    <a:pt x="459" y="93"/>
                    <a:pt x="347" y="279"/>
                  </a:cubicBezTo>
                  <a:cubicBezTo>
                    <a:pt x="99" y="849"/>
                    <a:pt x="0" y="1469"/>
                    <a:pt x="124" y="2064"/>
                  </a:cubicBezTo>
                  <a:cubicBezTo>
                    <a:pt x="198" y="2585"/>
                    <a:pt x="198" y="3304"/>
                    <a:pt x="645" y="3675"/>
                  </a:cubicBezTo>
                  <a:cubicBezTo>
                    <a:pt x="744" y="3762"/>
                    <a:pt x="868" y="3806"/>
                    <a:pt x="992" y="3806"/>
                  </a:cubicBezTo>
                  <a:cubicBezTo>
                    <a:pt x="1116" y="3806"/>
                    <a:pt x="1240" y="3762"/>
                    <a:pt x="1339" y="3675"/>
                  </a:cubicBezTo>
                  <a:cubicBezTo>
                    <a:pt x="1760" y="3254"/>
                    <a:pt x="1735" y="2610"/>
                    <a:pt x="1735" y="2064"/>
                  </a:cubicBezTo>
                  <a:cubicBezTo>
                    <a:pt x="1735" y="1444"/>
                    <a:pt x="1711" y="825"/>
                    <a:pt x="1339" y="279"/>
                  </a:cubicBezTo>
                  <a:cubicBezTo>
                    <a:pt x="1227" y="93"/>
                    <a:pt x="1035" y="0"/>
                    <a:pt x="8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7"/>
            <p:cNvSpPr/>
            <p:nvPr/>
          </p:nvSpPr>
          <p:spPr>
            <a:xfrm rot="10800000">
              <a:off x="8940738" y="-334250"/>
              <a:ext cx="82476" cy="95150"/>
            </a:xfrm>
            <a:custGeom>
              <a:rect b="b" l="l" r="r" t="t"/>
              <a:pathLst>
                <a:path extrusionOk="0" h="3806" w="1761">
                  <a:moveTo>
                    <a:pt x="843" y="0"/>
                  </a:moveTo>
                  <a:cubicBezTo>
                    <a:pt x="651" y="0"/>
                    <a:pt x="459" y="93"/>
                    <a:pt x="347" y="279"/>
                  </a:cubicBezTo>
                  <a:cubicBezTo>
                    <a:pt x="99" y="849"/>
                    <a:pt x="0" y="1469"/>
                    <a:pt x="124" y="2064"/>
                  </a:cubicBezTo>
                  <a:cubicBezTo>
                    <a:pt x="198" y="2585"/>
                    <a:pt x="198" y="3304"/>
                    <a:pt x="645" y="3675"/>
                  </a:cubicBezTo>
                  <a:cubicBezTo>
                    <a:pt x="744" y="3762"/>
                    <a:pt x="868" y="3806"/>
                    <a:pt x="992" y="3806"/>
                  </a:cubicBezTo>
                  <a:cubicBezTo>
                    <a:pt x="1116" y="3806"/>
                    <a:pt x="1240" y="3762"/>
                    <a:pt x="1339" y="3675"/>
                  </a:cubicBezTo>
                  <a:cubicBezTo>
                    <a:pt x="1760" y="3254"/>
                    <a:pt x="1735" y="2610"/>
                    <a:pt x="1735" y="2064"/>
                  </a:cubicBezTo>
                  <a:cubicBezTo>
                    <a:pt x="1735" y="1444"/>
                    <a:pt x="1711" y="825"/>
                    <a:pt x="1339" y="279"/>
                  </a:cubicBezTo>
                  <a:cubicBezTo>
                    <a:pt x="1227" y="93"/>
                    <a:pt x="1035" y="0"/>
                    <a:pt x="8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193" name="Shape 193"/>
        <p:cNvGrpSpPr/>
        <p:nvPr/>
      </p:nvGrpSpPr>
      <p:grpSpPr>
        <a:xfrm>
          <a:off x="0" y="0"/>
          <a:ext cx="0" cy="0"/>
          <a:chOff x="0" y="0"/>
          <a:chExt cx="0" cy="0"/>
        </a:xfrm>
      </p:grpSpPr>
      <p:sp>
        <p:nvSpPr>
          <p:cNvPr id="194" name="Google Shape;194;p8"/>
          <p:cNvSpPr txBox="1"/>
          <p:nvPr>
            <p:ph type="title"/>
          </p:nvPr>
        </p:nvSpPr>
        <p:spPr>
          <a:xfrm>
            <a:off x="2390700" y="247875"/>
            <a:ext cx="4362600" cy="1931100"/>
          </a:xfrm>
          <a:prstGeom prst="rect">
            <a:avLst/>
          </a:prstGeom>
        </p:spPr>
        <p:txBody>
          <a:bodyPr anchorCtr="0" anchor="ctr" bIns="91425" lIns="91425" spcFirstLastPara="1" rIns="91425" wrap="square" tIns="91425">
            <a:noAutofit/>
          </a:bodyPr>
          <a:lstStyle>
            <a:lvl1pPr lvl="0" algn="ctr">
              <a:spcBef>
                <a:spcPts val="0"/>
              </a:spcBef>
              <a:spcAft>
                <a:spcPts val="0"/>
              </a:spcAft>
              <a:buSzPts val="4800"/>
              <a:buNone/>
              <a:defRPr sz="4800">
                <a:solidFill>
                  <a:srgbClr val="A64D79"/>
                </a:solidFill>
              </a:defRPr>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
        <p:nvSpPr>
          <p:cNvPr id="195" name="Google Shape;195;p8"/>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
        <p:nvSpPr>
          <p:cNvPr id="196" name="Google Shape;196;p8"/>
          <p:cNvSpPr/>
          <p:nvPr/>
        </p:nvSpPr>
        <p:spPr>
          <a:xfrm rot="185199">
            <a:off x="-1148112" y="4333932"/>
            <a:ext cx="6262009" cy="1238161"/>
          </a:xfrm>
          <a:custGeom>
            <a:rect b="b" l="l" r="r" t="t"/>
            <a:pathLst>
              <a:path extrusionOk="0" h="93451" w="285750">
                <a:moveTo>
                  <a:pt x="133726" y="1"/>
                </a:moveTo>
                <a:cubicBezTo>
                  <a:pt x="132445" y="1"/>
                  <a:pt x="131155" y="109"/>
                  <a:pt x="129860" y="343"/>
                </a:cubicBezTo>
                <a:cubicBezTo>
                  <a:pt x="121392" y="1886"/>
                  <a:pt x="114425" y="7393"/>
                  <a:pt x="107876" y="12607"/>
                </a:cubicBezTo>
                <a:cubicBezTo>
                  <a:pt x="100117" y="18781"/>
                  <a:pt x="92274" y="26623"/>
                  <a:pt x="82054" y="28125"/>
                </a:cubicBezTo>
                <a:cubicBezTo>
                  <a:pt x="80861" y="28299"/>
                  <a:pt x="79677" y="28380"/>
                  <a:pt x="78503" y="28380"/>
                </a:cubicBezTo>
                <a:cubicBezTo>
                  <a:pt x="70683" y="28380"/>
                  <a:pt x="63268" y="24814"/>
                  <a:pt x="56232" y="21659"/>
                </a:cubicBezTo>
                <a:cubicBezTo>
                  <a:pt x="47430" y="17696"/>
                  <a:pt x="38420" y="13775"/>
                  <a:pt x="28784" y="12357"/>
                </a:cubicBezTo>
                <a:cubicBezTo>
                  <a:pt x="26320" y="11990"/>
                  <a:pt x="23818" y="11796"/>
                  <a:pt x="21317" y="11796"/>
                </a:cubicBezTo>
                <a:cubicBezTo>
                  <a:pt x="15561" y="11796"/>
                  <a:pt x="9811" y="12825"/>
                  <a:pt x="4547" y="15152"/>
                </a:cubicBezTo>
                <a:cubicBezTo>
                  <a:pt x="2962" y="15819"/>
                  <a:pt x="1460" y="16612"/>
                  <a:pt x="0" y="17488"/>
                </a:cubicBezTo>
                <a:lnTo>
                  <a:pt x="0" y="93451"/>
                </a:lnTo>
                <a:lnTo>
                  <a:pt x="285750" y="93451"/>
                </a:lnTo>
                <a:lnTo>
                  <a:pt x="285750" y="24329"/>
                </a:lnTo>
                <a:lnTo>
                  <a:pt x="282413" y="21993"/>
                </a:lnTo>
                <a:cubicBezTo>
                  <a:pt x="273945" y="16111"/>
                  <a:pt x="265602" y="8602"/>
                  <a:pt x="255673" y="5265"/>
                </a:cubicBezTo>
                <a:cubicBezTo>
                  <a:pt x="252717" y="4235"/>
                  <a:pt x="249638" y="3645"/>
                  <a:pt x="246538" y="3645"/>
                </a:cubicBezTo>
                <a:cubicBezTo>
                  <a:pt x="244870" y="3645"/>
                  <a:pt x="243196" y="3816"/>
                  <a:pt x="241532" y="4181"/>
                </a:cubicBezTo>
                <a:cubicBezTo>
                  <a:pt x="237193" y="5182"/>
                  <a:pt x="233105" y="6892"/>
                  <a:pt x="229351" y="9228"/>
                </a:cubicBezTo>
                <a:cubicBezTo>
                  <a:pt x="221508" y="13984"/>
                  <a:pt x="214500" y="20324"/>
                  <a:pt x="206032" y="23953"/>
                </a:cubicBezTo>
                <a:cubicBezTo>
                  <a:pt x="201902" y="25789"/>
                  <a:pt x="197480" y="26707"/>
                  <a:pt x="193064" y="26707"/>
                </a:cubicBezTo>
                <a:cubicBezTo>
                  <a:pt x="188647" y="26707"/>
                  <a:pt x="184236" y="25789"/>
                  <a:pt x="180127" y="23953"/>
                </a:cubicBezTo>
                <a:cubicBezTo>
                  <a:pt x="171575" y="20241"/>
                  <a:pt x="164275" y="14234"/>
                  <a:pt x="156599" y="9061"/>
                </a:cubicBezTo>
                <a:cubicBezTo>
                  <a:pt x="149983" y="4578"/>
                  <a:pt x="142051" y="1"/>
                  <a:pt x="133726" y="1"/>
                </a:cubicBezTo>
                <a:close/>
              </a:path>
            </a:pathLst>
          </a:custGeom>
          <a:solidFill>
            <a:srgbClr val="F892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8"/>
          <p:cNvSpPr/>
          <p:nvPr/>
        </p:nvSpPr>
        <p:spPr>
          <a:xfrm flipH="1">
            <a:off x="1771654" y="4048127"/>
            <a:ext cx="7372346" cy="1238226"/>
          </a:xfrm>
          <a:custGeom>
            <a:rect b="b" l="l" r="r" t="t"/>
            <a:pathLst>
              <a:path extrusionOk="0" h="85824" w="193538">
                <a:moveTo>
                  <a:pt x="167374" y="64047"/>
                </a:moveTo>
                <a:cubicBezTo>
                  <a:pt x="134330" y="60455"/>
                  <a:pt x="101665" y="24235"/>
                  <a:pt x="56258" y="10700"/>
                </a:cubicBezTo>
                <a:cubicBezTo>
                  <a:pt x="20416" y="0"/>
                  <a:pt x="4915" y="9679"/>
                  <a:pt x="0" y="14216"/>
                </a:cubicBezTo>
                <a:lnTo>
                  <a:pt x="0" y="85824"/>
                </a:lnTo>
                <a:lnTo>
                  <a:pt x="193537" y="85824"/>
                </a:lnTo>
                <a:cubicBezTo>
                  <a:pt x="190815" y="76069"/>
                  <a:pt x="183972" y="65861"/>
                  <a:pt x="167374" y="64047"/>
                </a:cubicBezTo>
                <a:close/>
              </a:path>
            </a:pathLst>
          </a:custGeom>
          <a:solidFill>
            <a:srgbClr val="A64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8" name="Google Shape;198;p8"/>
          <p:cNvGrpSpPr/>
          <p:nvPr/>
        </p:nvGrpSpPr>
        <p:grpSpPr>
          <a:xfrm flipH="1" rot="10800000">
            <a:off x="-525568" y="2026776"/>
            <a:ext cx="2516247" cy="3894947"/>
            <a:chOff x="239950" y="1512100"/>
            <a:chExt cx="1886525" cy="1946500"/>
          </a:xfrm>
        </p:grpSpPr>
        <p:sp>
          <p:nvSpPr>
            <p:cNvPr id="199" name="Google Shape;199;p8"/>
            <p:cNvSpPr/>
            <p:nvPr/>
          </p:nvSpPr>
          <p:spPr>
            <a:xfrm>
              <a:off x="343475" y="1573875"/>
              <a:ext cx="1783000" cy="1884725"/>
            </a:xfrm>
            <a:custGeom>
              <a:rect b="b" l="l" r="r" t="t"/>
              <a:pathLst>
                <a:path extrusionOk="0" h="75389" w="71320">
                  <a:moveTo>
                    <a:pt x="6968" y="1"/>
                  </a:moveTo>
                  <a:cubicBezTo>
                    <a:pt x="5836" y="1"/>
                    <a:pt x="5722" y="549"/>
                    <a:pt x="5033" y="2980"/>
                  </a:cubicBezTo>
                  <a:cubicBezTo>
                    <a:pt x="199" y="20036"/>
                    <a:pt x="0" y="36868"/>
                    <a:pt x="1240" y="54295"/>
                  </a:cubicBezTo>
                  <a:cubicBezTo>
                    <a:pt x="1537" y="58435"/>
                    <a:pt x="2851" y="62252"/>
                    <a:pt x="3248" y="66343"/>
                  </a:cubicBezTo>
                  <a:cubicBezTo>
                    <a:pt x="3446" y="68128"/>
                    <a:pt x="2950" y="71449"/>
                    <a:pt x="2925" y="73705"/>
                  </a:cubicBezTo>
                  <a:cubicBezTo>
                    <a:pt x="5787" y="74764"/>
                    <a:pt x="8813" y="75388"/>
                    <a:pt x="11830" y="75388"/>
                  </a:cubicBezTo>
                  <a:cubicBezTo>
                    <a:pt x="15452" y="75388"/>
                    <a:pt x="19061" y="74490"/>
                    <a:pt x="22360" y="72367"/>
                  </a:cubicBezTo>
                  <a:cubicBezTo>
                    <a:pt x="29698" y="67632"/>
                    <a:pt x="31037" y="58360"/>
                    <a:pt x="37581" y="52981"/>
                  </a:cubicBezTo>
                  <a:cubicBezTo>
                    <a:pt x="44869" y="47032"/>
                    <a:pt x="54166" y="45718"/>
                    <a:pt x="61032" y="38851"/>
                  </a:cubicBezTo>
                  <a:cubicBezTo>
                    <a:pt x="69337" y="30547"/>
                    <a:pt x="71320" y="15053"/>
                    <a:pt x="68444" y="3972"/>
                  </a:cubicBezTo>
                  <a:cubicBezTo>
                    <a:pt x="63462" y="3675"/>
                    <a:pt x="58603" y="2733"/>
                    <a:pt x="53620" y="1989"/>
                  </a:cubicBezTo>
                  <a:cubicBezTo>
                    <a:pt x="52310" y="1791"/>
                    <a:pt x="51054" y="1711"/>
                    <a:pt x="49825" y="1711"/>
                  </a:cubicBezTo>
                  <a:cubicBezTo>
                    <a:pt x="46587" y="1711"/>
                    <a:pt x="43530" y="2263"/>
                    <a:pt x="40135" y="2658"/>
                  </a:cubicBezTo>
                  <a:cubicBezTo>
                    <a:pt x="39420" y="2740"/>
                    <a:pt x="38731" y="2776"/>
                    <a:pt x="38060" y="2776"/>
                  </a:cubicBezTo>
                  <a:cubicBezTo>
                    <a:pt x="34663" y="2776"/>
                    <a:pt x="31734" y="1854"/>
                    <a:pt x="28236" y="1295"/>
                  </a:cubicBezTo>
                  <a:cubicBezTo>
                    <a:pt x="22063" y="303"/>
                    <a:pt x="15395" y="799"/>
                    <a:pt x="9172" y="204"/>
                  </a:cubicBezTo>
                  <a:cubicBezTo>
                    <a:pt x="8154" y="106"/>
                    <a:pt x="7463" y="1"/>
                    <a:pt x="6968" y="1"/>
                  </a:cubicBezTo>
                  <a:close/>
                </a:path>
              </a:pathLst>
            </a:custGeom>
            <a:solidFill>
              <a:srgbClr val="AFE0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8"/>
            <p:cNvSpPr/>
            <p:nvPr/>
          </p:nvSpPr>
          <p:spPr>
            <a:xfrm>
              <a:off x="290600" y="1538825"/>
              <a:ext cx="1632000" cy="1796675"/>
            </a:xfrm>
            <a:custGeom>
              <a:rect b="b" l="l" r="r" t="t"/>
              <a:pathLst>
                <a:path extrusionOk="0" h="71867" w="65280">
                  <a:moveTo>
                    <a:pt x="63872" y="1"/>
                  </a:moveTo>
                  <a:cubicBezTo>
                    <a:pt x="63587" y="1"/>
                    <a:pt x="63308" y="181"/>
                    <a:pt x="63321" y="540"/>
                  </a:cubicBezTo>
                  <a:cubicBezTo>
                    <a:pt x="63693" y="8671"/>
                    <a:pt x="64089" y="17050"/>
                    <a:pt x="61610" y="24933"/>
                  </a:cubicBezTo>
                  <a:cubicBezTo>
                    <a:pt x="60619" y="28181"/>
                    <a:pt x="59057" y="31254"/>
                    <a:pt x="57024" y="34006"/>
                  </a:cubicBezTo>
                  <a:cubicBezTo>
                    <a:pt x="54868" y="36807"/>
                    <a:pt x="52066" y="39088"/>
                    <a:pt x="48893" y="40625"/>
                  </a:cubicBezTo>
                  <a:cubicBezTo>
                    <a:pt x="45795" y="42187"/>
                    <a:pt x="42498" y="43277"/>
                    <a:pt x="39399" y="44839"/>
                  </a:cubicBezTo>
                  <a:cubicBezTo>
                    <a:pt x="36523" y="46227"/>
                    <a:pt x="33995" y="48260"/>
                    <a:pt x="32012" y="50739"/>
                  </a:cubicBezTo>
                  <a:cubicBezTo>
                    <a:pt x="28367" y="55325"/>
                    <a:pt x="26359" y="61076"/>
                    <a:pt x="22492" y="65489"/>
                  </a:cubicBezTo>
                  <a:cubicBezTo>
                    <a:pt x="20088" y="68241"/>
                    <a:pt x="16989" y="70075"/>
                    <a:pt x="13370" y="70596"/>
                  </a:cubicBezTo>
                  <a:cubicBezTo>
                    <a:pt x="12557" y="70712"/>
                    <a:pt x="11739" y="70766"/>
                    <a:pt x="10922" y="70766"/>
                  </a:cubicBezTo>
                  <a:cubicBezTo>
                    <a:pt x="7551" y="70766"/>
                    <a:pt x="4181" y="69835"/>
                    <a:pt x="1148" y="68439"/>
                  </a:cubicBezTo>
                  <a:cubicBezTo>
                    <a:pt x="1060" y="68395"/>
                    <a:pt x="973" y="68375"/>
                    <a:pt x="889" y="68375"/>
                  </a:cubicBezTo>
                  <a:cubicBezTo>
                    <a:pt x="365" y="68375"/>
                    <a:pt x="1" y="69149"/>
                    <a:pt x="578" y="69406"/>
                  </a:cubicBezTo>
                  <a:cubicBezTo>
                    <a:pt x="3795" y="70908"/>
                    <a:pt x="7411" y="71866"/>
                    <a:pt x="10955" y="71866"/>
                  </a:cubicBezTo>
                  <a:cubicBezTo>
                    <a:pt x="14430" y="71866"/>
                    <a:pt x="17836" y="70945"/>
                    <a:pt x="20732" y="68712"/>
                  </a:cubicBezTo>
                  <a:cubicBezTo>
                    <a:pt x="25566" y="64968"/>
                    <a:pt x="27847" y="58994"/>
                    <a:pt x="31070" y="54011"/>
                  </a:cubicBezTo>
                  <a:cubicBezTo>
                    <a:pt x="32830" y="51260"/>
                    <a:pt x="34937" y="48805"/>
                    <a:pt x="37738" y="47070"/>
                  </a:cubicBezTo>
                  <a:cubicBezTo>
                    <a:pt x="40812" y="45137"/>
                    <a:pt x="44282" y="43971"/>
                    <a:pt x="47579" y="42484"/>
                  </a:cubicBezTo>
                  <a:cubicBezTo>
                    <a:pt x="50852" y="41022"/>
                    <a:pt x="53851" y="39212"/>
                    <a:pt x="56305" y="36584"/>
                  </a:cubicBezTo>
                  <a:cubicBezTo>
                    <a:pt x="58636" y="34031"/>
                    <a:pt x="60470" y="31081"/>
                    <a:pt x="61759" y="27858"/>
                  </a:cubicBezTo>
                  <a:cubicBezTo>
                    <a:pt x="65279" y="19231"/>
                    <a:pt x="64858" y="9687"/>
                    <a:pt x="64461" y="540"/>
                  </a:cubicBezTo>
                  <a:cubicBezTo>
                    <a:pt x="64449" y="181"/>
                    <a:pt x="64157" y="1"/>
                    <a:pt x="638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8"/>
            <p:cNvSpPr/>
            <p:nvPr/>
          </p:nvSpPr>
          <p:spPr>
            <a:xfrm>
              <a:off x="265875" y="1512100"/>
              <a:ext cx="1397050" cy="1576725"/>
            </a:xfrm>
            <a:custGeom>
              <a:rect b="b" l="l" r="r" t="t"/>
              <a:pathLst>
                <a:path extrusionOk="0" h="63069" w="55882">
                  <a:moveTo>
                    <a:pt x="54425" y="1"/>
                  </a:moveTo>
                  <a:cubicBezTo>
                    <a:pt x="54094" y="1"/>
                    <a:pt x="53724" y="282"/>
                    <a:pt x="53799" y="717"/>
                  </a:cubicBezTo>
                  <a:cubicBezTo>
                    <a:pt x="55014" y="8079"/>
                    <a:pt x="54915" y="15615"/>
                    <a:pt x="53452" y="22953"/>
                  </a:cubicBezTo>
                  <a:cubicBezTo>
                    <a:pt x="52807" y="26101"/>
                    <a:pt x="51741" y="29175"/>
                    <a:pt x="49535" y="31555"/>
                  </a:cubicBezTo>
                  <a:cubicBezTo>
                    <a:pt x="47825" y="33414"/>
                    <a:pt x="45643" y="34728"/>
                    <a:pt x="43363" y="35794"/>
                  </a:cubicBezTo>
                  <a:cubicBezTo>
                    <a:pt x="38653" y="37975"/>
                    <a:pt x="33496" y="39190"/>
                    <a:pt x="29059" y="41967"/>
                  </a:cubicBezTo>
                  <a:cubicBezTo>
                    <a:pt x="26555" y="43528"/>
                    <a:pt x="24572" y="45635"/>
                    <a:pt x="22837" y="48015"/>
                  </a:cubicBezTo>
                  <a:cubicBezTo>
                    <a:pt x="20928" y="50618"/>
                    <a:pt x="19341" y="53494"/>
                    <a:pt x="17333" y="56022"/>
                  </a:cubicBezTo>
                  <a:cubicBezTo>
                    <a:pt x="15251" y="58625"/>
                    <a:pt x="12599" y="61079"/>
                    <a:pt x="9227" y="61749"/>
                  </a:cubicBezTo>
                  <a:cubicBezTo>
                    <a:pt x="8617" y="61870"/>
                    <a:pt x="7986" y="61933"/>
                    <a:pt x="7354" y="61933"/>
                  </a:cubicBezTo>
                  <a:cubicBezTo>
                    <a:pt x="5005" y="61933"/>
                    <a:pt x="2637" y="61064"/>
                    <a:pt x="1270" y="59071"/>
                  </a:cubicBezTo>
                  <a:cubicBezTo>
                    <a:pt x="1144" y="58893"/>
                    <a:pt x="969" y="58820"/>
                    <a:pt x="796" y="58820"/>
                  </a:cubicBezTo>
                  <a:cubicBezTo>
                    <a:pt x="392" y="58820"/>
                    <a:pt x="0" y="59225"/>
                    <a:pt x="278" y="59642"/>
                  </a:cubicBezTo>
                  <a:cubicBezTo>
                    <a:pt x="1815" y="61848"/>
                    <a:pt x="4344" y="62963"/>
                    <a:pt x="6971" y="63063"/>
                  </a:cubicBezTo>
                  <a:cubicBezTo>
                    <a:pt x="7089" y="63067"/>
                    <a:pt x="7205" y="63069"/>
                    <a:pt x="7322" y="63069"/>
                  </a:cubicBezTo>
                  <a:cubicBezTo>
                    <a:pt x="10087" y="63069"/>
                    <a:pt x="12639" y="61949"/>
                    <a:pt x="14780" y="60237"/>
                  </a:cubicBezTo>
                  <a:cubicBezTo>
                    <a:pt x="20159" y="55948"/>
                    <a:pt x="22291" y="48932"/>
                    <a:pt x="27497" y="44495"/>
                  </a:cubicBezTo>
                  <a:cubicBezTo>
                    <a:pt x="31736" y="40876"/>
                    <a:pt x="37413" y="39537"/>
                    <a:pt x="42421" y="37430"/>
                  </a:cubicBezTo>
                  <a:cubicBezTo>
                    <a:pt x="44825" y="36414"/>
                    <a:pt x="47155" y="35224"/>
                    <a:pt x="49139" y="33513"/>
                  </a:cubicBezTo>
                  <a:cubicBezTo>
                    <a:pt x="51469" y="31530"/>
                    <a:pt x="52981" y="28902"/>
                    <a:pt x="53873" y="25977"/>
                  </a:cubicBezTo>
                  <a:cubicBezTo>
                    <a:pt x="55088" y="22036"/>
                    <a:pt x="55534" y="17747"/>
                    <a:pt x="55708" y="13632"/>
                  </a:cubicBezTo>
                  <a:cubicBezTo>
                    <a:pt x="55881" y="9219"/>
                    <a:pt x="55609" y="4782"/>
                    <a:pt x="54890" y="394"/>
                  </a:cubicBezTo>
                  <a:cubicBezTo>
                    <a:pt x="54841" y="120"/>
                    <a:pt x="54641" y="1"/>
                    <a:pt x="544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8"/>
            <p:cNvSpPr/>
            <p:nvPr/>
          </p:nvSpPr>
          <p:spPr>
            <a:xfrm>
              <a:off x="239950" y="1529000"/>
              <a:ext cx="1182525" cy="1220250"/>
            </a:xfrm>
            <a:custGeom>
              <a:rect b="b" l="l" r="r" t="t"/>
              <a:pathLst>
                <a:path extrusionOk="0" h="48810" w="47301">
                  <a:moveTo>
                    <a:pt x="46744" y="0"/>
                  </a:moveTo>
                  <a:cubicBezTo>
                    <a:pt x="46464" y="0"/>
                    <a:pt x="46172" y="180"/>
                    <a:pt x="46135" y="536"/>
                  </a:cubicBezTo>
                  <a:cubicBezTo>
                    <a:pt x="45614" y="6436"/>
                    <a:pt x="45193" y="12312"/>
                    <a:pt x="44548" y="18211"/>
                  </a:cubicBezTo>
                  <a:cubicBezTo>
                    <a:pt x="44300" y="20666"/>
                    <a:pt x="43829" y="23219"/>
                    <a:pt x="42342" y="25252"/>
                  </a:cubicBezTo>
                  <a:cubicBezTo>
                    <a:pt x="41078" y="27012"/>
                    <a:pt x="39144" y="28102"/>
                    <a:pt x="37136" y="28871"/>
                  </a:cubicBezTo>
                  <a:cubicBezTo>
                    <a:pt x="33145" y="30383"/>
                    <a:pt x="28757" y="30904"/>
                    <a:pt x="25188" y="33457"/>
                  </a:cubicBezTo>
                  <a:cubicBezTo>
                    <a:pt x="21122" y="36357"/>
                    <a:pt x="18569" y="40795"/>
                    <a:pt x="14900" y="44117"/>
                  </a:cubicBezTo>
                  <a:cubicBezTo>
                    <a:pt x="12892" y="45926"/>
                    <a:pt x="10487" y="47438"/>
                    <a:pt x="7761" y="47662"/>
                  </a:cubicBezTo>
                  <a:cubicBezTo>
                    <a:pt x="7496" y="47684"/>
                    <a:pt x="7228" y="47695"/>
                    <a:pt x="6960" y="47695"/>
                  </a:cubicBezTo>
                  <a:cubicBezTo>
                    <a:pt x="4820" y="47695"/>
                    <a:pt x="2634" y="46973"/>
                    <a:pt x="1290" y="45232"/>
                  </a:cubicBezTo>
                  <a:cubicBezTo>
                    <a:pt x="1160" y="45065"/>
                    <a:pt x="984" y="44996"/>
                    <a:pt x="812" y="44996"/>
                  </a:cubicBezTo>
                  <a:cubicBezTo>
                    <a:pt x="397" y="44996"/>
                    <a:pt x="1" y="45399"/>
                    <a:pt x="299" y="45802"/>
                  </a:cubicBezTo>
                  <a:cubicBezTo>
                    <a:pt x="1921" y="47903"/>
                    <a:pt x="4357" y="48810"/>
                    <a:pt x="6858" y="48810"/>
                  </a:cubicBezTo>
                  <a:cubicBezTo>
                    <a:pt x="8637" y="48810"/>
                    <a:pt x="10448" y="48351"/>
                    <a:pt x="12024" y="47538"/>
                  </a:cubicBezTo>
                  <a:cubicBezTo>
                    <a:pt x="16834" y="45059"/>
                    <a:pt x="19610" y="40200"/>
                    <a:pt x="23353" y="36481"/>
                  </a:cubicBezTo>
                  <a:cubicBezTo>
                    <a:pt x="25163" y="34647"/>
                    <a:pt x="27344" y="33234"/>
                    <a:pt x="29749" y="32342"/>
                  </a:cubicBezTo>
                  <a:cubicBezTo>
                    <a:pt x="31906" y="31573"/>
                    <a:pt x="34137" y="31052"/>
                    <a:pt x="36293" y="30358"/>
                  </a:cubicBezTo>
                  <a:cubicBezTo>
                    <a:pt x="38301" y="29689"/>
                    <a:pt x="40309" y="28821"/>
                    <a:pt x="41896" y="27408"/>
                  </a:cubicBezTo>
                  <a:cubicBezTo>
                    <a:pt x="43730" y="25797"/>
                    <a:pt x="44722" y="23541"/>
                    <a:pt x="45242" y="21211"/>
                  </a:cubicBezTo>
                  <a:cubicBezTo>
                    <a:pt x="45912" y="18038"/>
                    <a:pt x="46011" y="14716"/>
                    <a:pt x="46284" y="11493"/>
                  </a:cubicBezTo>
                  <a:cubicBezTo>
                    <a:pt x="46631" y="7849"/>
                    <a:pt x="46953" y="4205"/>
                    <a:pt x="47275" y="561"/>
                  </a:cubicBezTo>
                  <a:cubicBezTo>
                    <a:pt x="47300" y="186"/>
                    <a:pt x="47029" y="0"/>
                    <a:pt x="467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 name="Google Shape;203;p8"/>
          <p:cNvGrpSpPr/>
          <p:nvPr/>
        </p:nvGrpSpPr>
        <p:grpSpPr>
          <a:xfrm rot="-5400000">
            <a:off x="6649024" y="-394662"/>
            <a:ext cx="2710071" cy="2861187"/>
            <a:chOff x="5413186" y="2497462"/>
            <a:chExt cx="2447901" cy="2466965"/>
          </a:xfrm>
        </p:grpSpPr>
        <p:sp>
          <p:nvSpPr>
            <p:cNvPr id="204" name="Google Shape;204;p8"/>
            <p:cNvSpPr/>
            <p:nvPr/>
          </p:nvSpPr>
          <p:spPr>
            <a:xfrm>
              <a:off x="5413186" y="2497462"/>
              <a:ext cx="2447901" cy="2466965"/>
            </a:xfrm>
            <a:custGeom>
              <a:rect b="b" l="l" r="r" t="t"/>
              <a:pathLst>
                <a:path extrusionOk="0" h="74295" w="53547">
                  <a:moveTo>
                    <a:pt x="47027" y="0"/>
                  </a:moveTo>
                  <a:lnTo>
                    <a:pt x="47027" y="0"/>
                  </a:lnTo>
                  <a:cubicBezTo>
                    <a:pt x="48340" y="11205"/>
                    <a:pt x="45366" y="20402"/>
                    <a:pt x="35574" y="26822"/>
                  </a:cubicBezTo>
                  <a:cubicBezTo>
                    <a:pt x="27468" y="32152"/>
                    <a:pt x="17502" y="33417"/>
                    <a:pt x="10412" y="40432"/>
                  </a:cubicBezTo>
                  <a:cubicBezTo>
                    <a:pt x="1" y="50744"/>
                    <a:pt x="447" y="60586"/>
                    <a:pt x="372" y="74071"/>
                  </a:cubicBezTo>
                  <a:cubicBezTo>
                    <a:pt x="3785" y="74227"/>
                    <a:pt x="7223" y="74294"/>
                    <a:pt x="10677" y="74294"/>
                  </a:cubicBezTo>
                  <a:cubicBezTo>
                    <a:pt x="24287" y="74294"/>
                    <a:pt x="38138" y="73251"/>
                    <a:pt x="51563" y="72460"/>
                  </a:cubicBezTo>
                  <a:cubicBezTo>
                    <a:pt x="50571" y="58355"/>
                    <a:pt x="51910" y="44026"/>
                    <a:pt x="51861" y="29921"/>
                  </a:cubicBezTo>
                  <a:cubicBezTo>
                    <a:pt x="51836" y="19212"/>
                    <a:pt x="53546" y="8230"/>
                    <a:pt x="47027" y="0"/>
                  </a:cubicBezTo>
                  <a:close/>
                </a:path>
              </a:pathLst>
            </a:custGeom>
            <a:solidFill>
              <a:srgbClr val="AFE0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8"/>
            <p:cNvSpPr/>
            <p:nvPr/>
          </p:nvSpPr>
          <p:spPr>
            <a:xfrm>
              <a:off x="6883600" y="4018325"/>
              <a:ext cx="132025" cy="54975"/>
            </a:xfrm>
            <a:custGeom>
              <a:rect b="b" l="l" r="r" t="t"/>
              <a:pathLst>
                <a:path extrusionOk="0" h="2199" w="5281">
                  <a:moveTo>
                    <a:pt x="1850" y="1"/>
                  </a:moveTo>
                  <a:cubicBezTo>
                    <a:pt x="1587" y="1"/>
                    <a:pt x="1324" y="26"/>
                    <a:pt x="1066" y="72"/>
                  </a:cubicBezTo>
                  <a:cubicBezTo>
                    <a:pt x="0" y="295"/>
                    <a:pt x="174" y="1733"/>
                    <a:pt x="1066" y="2031"/>
                  </a:cubicBezTo>
                  <a:cubicBezTo>
                    <a:pt x="1457" y="2142"/>
                    <a:pt x="1875" y="2198"/>
                    <a:pt x="2300" y="2198"/>
                  </a:cubicBezTo>
                  <a:cubicBezTo>
                    <a:pt x="2442" y="2198"/>
                    <a:pt x="2584" y="2192"/>
                    <a:pt x="2727" y="2179"/>
                  </a:cubicBezTo>
                  <a:cubicBezTo>
                    <a:pt x="3272" y="2179"/>
                    <a:pt x="3818" y="2155"/>
                    <a:pt x="4363" y="2080"/>
                  </a:cubicBezTo>
                  <a:cubicBezTo>
                    <a:pt x="5280" y="1907"/>
                    <a:pt x="5132" y="593"/>
                    <a:pt x="4363" y="345"/>
                  </a:cubicBezTo>
                  <a:cubicBezTo>
                    <a:pt x="3818" y="221"/>
                    <a:pt x="3272" y="122"/>
                    <a:pt x="2727" y="97"/>
                  </a:cubicBezTo>
                  <a:cubicBezTo>
                    <a:pt x="2439" y="32"/>
                    <a:pt x="2144" y="1"/>
                    <a:pt x="185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8"/>
            <p:cNvSpPr/>
            <p:nvPr/>
          </p:nvSpPr>
          <p:spPr>
            <a:xfrm>
              <a:off x="6883600" y="3796925"/>
              <a:ext cx="132025" cy="54500"/>
            </a:xfrm>
            <a:custGeom>
              <a:rect b="b" l="l" r="r" t="t"/>
              <a:pathLst>
                <a:path extrusionOk="0" h="2180" w="5281">
                  <a:moveTo>
                    <a:pt x="1836" y="1"/>
                  </a:moveTo>
                  <a:cubicBezTo>
                    <a:pt x="1578" y="1"/>
                    <a:pt x="1319" y="19"/>
                    <a:pt x="1066" y="54"/>
                  </a:cubicBezTo>
                  <a:cubicBezTo>
                    <a:pt x="0" y="277"/>
                    <a:pt x="174" y="1715"/>
                    <a:pt x="1066" y="2037"/>
                  </a:cubicBezTo>
                  <a:cubicBezTo>
                    <a:pt x="1452" y="2129"/>
                    <a:pt x="1866" y="2180"/>
                    <a:pt x="2286" y="2180"/>
                  </a:cubicBezTo>
                  <a:cubicBezTo>
                    <a:pt x="2432" y="2180"/>
                    <a:pt x="2580" y="2174"/>
                    <a:pt x="2727" y="2161"/>
                  </a:cubicBezTo>
                  <a:cubicBezTo>
                    <a:pt x="2856" y="2167"/>
                    <a:pt x="2985" y="2170"/>
                    <a:pt x="3113" y="2170"/>
                  </a:cubicBezTo>
                  <a:cubicBezTo>
                    <a:pt x="3530" y="2170"/>
                    <a:pt x="3947" y="2137"/>
                    <a:pt x="4363" y="2062"/>
                  </a:cubicBezTo>
                  <a:cubicBezTo>
                    <a:pt x="5280" y="1888"/>
                    <a:pt x="5132" y="599"/>
                    <a:pt x="4363" y="351"/>
                  </a:cubicBezTo>
                  <a:cubicBezTo>
                    <a:pt x="3818" y="202"/>
                    <a:pt x="3272" y="128"/>
                    <a:pt x="2727" y="78"/>
                  </a:cubicBezTo>
                  <a:cubicBezTo>
                    <a:pt x="2435" y="25"/>
                    <a:pt x="2135" y="1"/>
                    <a:pt x="18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8"/>
            <p:cNvSpPr/>
            <p:nvPr/>
          </p:nvSpPr>
          <p:spPr>
            <a:xfrm>
              <a:off x="6385325" y="4018325"/>
              <a:ext cx="131400" cy="54975"/>
            </a:xfrm>
            <a:custGeom>
              <a:rect b="b" l="l" r="r" t="t"/>
              <a:pathLst>
                <a:path extrusionOk="0" h="2199" w="5256">
                  <a:moveTo>
                    <a:pt x="1825" y="1"/>
                  </a:moveTo>
                  <a:cubicBezTo>
                    <a:pt x="1562" y="1"/>
                    <a:pt x="1299" y="26"/>
                    <a:pt x="1041" y="72"/>
                  </a:cubicBezTo>
                  <a:cubicBezTo>
                    <a:pt x="0" y="295"/>
                    <a:pt x="149" y="1733"/>
                    <a:pt x="1041" y="2031"/>
                  </a:cubicBezTo>
                  <a:cubicBezTo>
                    <a:pt x="1450" y="2142"/>
                    <a:pt x="1873" y="2198"/>
                    <a:pt x="2289" y="2198"/>
                  </a:cubicBezTo>
                  <a:cubicBezTo>
                    <a:pt x="2428" y="2198"/>
                    <a:pt x="2566" y="2192"/>
                    <a:pt x="2702" y="2179"/>
                  </a:cubicBezTo>
                  <a:cubicBezTo>
                    <a:pt x="3248" y="2179"/>
                    <a:pt x="3818" y="2155"/>
                    <a:pt x="4338" y="2080"/>
                  </a:cubicBezTo>
                  <a:cubicBezTo>
                    <a:pt x="5256" y="1907"/>
                    <a:pt x="5132" y="593"/>
                    <a:pt x="4338" y="345"/>
                  </a:cubicBezTo>
                  <a:cubicBezTo>
                    <a:pt x="3818" y="221"/>
                    <a:pt x="3273" y="122"/>
                    <a:pt x="2702" y="97"/>
                  </a:cubicBezTo>
                  <a:cubicBezTo>
                    <a:pt x="2414" y="32"/>
                    <a:pt x="2120" y="1"/>
                    <a:pt x="18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8"/>
            <p:cNvSpPr/>
            <p:nvPr/>
          </p:nvSpPr>
          <p:spPr>
            <a:xfrm>
              <a:off x="6638175" y="4103700"/>
              <a:ext cx="132650" cy="55100"/>
            </a:xfrm>
            <a:custGeom>
              <a:rect b="b" l="l" r="r" t="t"/>
              <a:pathLst>
                <a:path extrusionOk="0" h="2204" w="5306">
                  <a:moveTo>
                    <a:pt x="1837" y="0"/>
                  </a:moveTo>
                  <a:cubicBezTo>
                    <a:pt x="1578" y="0"/>
                    <a:pt x="1320" y="19"/>
                    <a:pt x="1066" y="53"/>
                  </a:cubicBezTo>
                  <a:cubicBezTo>
                    <a:pt x="0" y="301"/>
                    <a:pt x="174" y="1739"/>
                    <a:pt x="1066" y="2037"/>
                  </a:cubicBezTo>
                  <a:cubicBezTo>
                    <a:pt x="1475" y="2148"/>
                    <a:pt x="1884" y="2204"/>
                    <a:pt x="2304" y="2204"/>
                  </a:cubicBezTo>
                  <a:cubicBezTo>
                    <a:pt x="2444" y="2204"/>
                    <a:pt x="2585" y="2198"/>
                    <a:pt x="2727" y="2185"/>
                  </a:cubicBezTo>
                  <a:cubicBezTo>
                    <a:pt x="3273" y="2185"/>
                    <a:pt x="3818" y="2161"/>
                    <a:pt x="4363" y="2086"/>
                  </a:cubicBezTo>
                  <a:cubicBezTo>
                    <a:pt x="5305" y="1913"/>
                    <a:pt x="5157" y="599"/>
                    <a:pt x="4363" y="351"/>
                  </a:cubicBezTo>
                  <a:cubicBezTo>
                    <a:pt x="3818" y="227"/>
                    <a:pt x="3273" y="128"/>
                    <a:pt x="2727" y="78"/>
                  </a:cubicBezTo>
                  <a:cubicBezTo>
                    <a:pt x="2435" y="25"/>
                    <a:pt x="2136" y="0"/>
                    <a:pt x="18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8"/>
            <p:cNvSpPr/>
            <p:nvPr/>
          </p:nvSpPr>
          <p:spPr>
            <a:xfrm>
              <a:off x="6638175" y="3877500"/>
              <a:ext cx="132650" cy="54500"/>
            </a:xfrm>
            <a:custGeom>
              <a:rect b="b" l="l" r="r" t="t"/>
              <a:pathLst>
                <a:path extrusionOk="0" h="2180" w="5306">
                  <a:moveTo>
                    <a:pt x="1837" y="0"/>
                  </a:moveTo>
                  <a:cubicBezTo>
                    <a:pt x="1578" y="0"/>
                    <a:pt x="1320" y="19"/>
                    <a:pt x="1066" y="53"/>
                  </a:cubicBezTo>
                  <a:cubicBezTo>
                    <a:pt x="0" y="276"/>
                    <a:pt x="174" y="1714"/>
                    <a:pt x="1066" y="2036"/>
                  </a:cubicBezTo>
                  <a:cubicBezTo>
                    <a:pt x="1471" y="2128"/>
                    <a:pt x="1875" y="2179"/>
                    <a:pt x="2290" y="2179"/>
                  </a:cubicBezTo>
                  <a:cubicBezTo>
                    <a:pt x="2434" y="2179"/>
                    <a:pt x="2580" y="2173"/>
                    <a:pt x="2727" y="2160"/>
                  </a:cubicBezTo>
                  <a:cubicBezTo>
                    <a:pt x="2856" y="2166"/>
                    <a:pt x="2985" y="2169"/>
                    <a:pt x="3114" y="2169"/>
                  </a:cubicBezTo>
                  <a:cubicBezTo>
                    <a:pt x="3530" y="2169"/>
                    <a:pt x="3947" y="2137"/>
                    <a:pt x="4363" y="2061"/>
                  </a:cubicBezTo>
                  <a:cubicBezTo>
                    <a:pt x="5305" y="1888"/>
                    <a:pt x="5157" y="574"/>
                    <a:pt x="4363" y="351"/>
                  </a:cubicBezTo>
                  <a:cubicBezTo>
                    <a:pt x="3818" y="202"/>
                    <a:pt x="3273" y="128"/>
                    <a:pt x="2727" y="78"/>
                  </a:cubicBezTo>
                  <a:cubicBezTo>
                    <a:pt x="2435" y="25"/>
                    <a:pt x="2136" y="0"/>
                    <a:pt x="18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8"/>
            <p:cNvSpPr/>
            <p:nvPr/>
          </p:nvSpPr>
          <p:spPr>
            <a:xfrm>
              <a:off x="6638175" y="4337500"/>
              <a:ext cx="132650" cy="54950"/>
            </a:xfrm>
            <a:custGeom>
              <a:rect b="b" l="l" r="r" t="t"/>
              <a:pathLst>
                <a:path extrusionOk="0" h="2198" w="5306">
                  <a:moveTo>
                    <a:pt x="1850" y="0"/>
                  </a:moveTo>
                  <a:cubicBezTo>
                    <a:pt x="1587" y="0"/>
                    <a:pt x="1324" y="25"/>
                    <a:pt x="1066" y="72"/>
                  </a:cubicBezTo>
                  <a:cubicBezTo>
                    <a:pt x="0" y="295"/>
                    <a:pt x="174" y="1733"/>
                    <a:pt x="1066" y="2030"/>
                  </a:cubicBezTo>
                  <a:cubicBezTo>
                    <a:pt x="1475" y="2142"/>
                    <a:pt x="1884" y="2198"/>
                    <a:pt x="2304" y="2198"/>
                  </a:cubicBezTo>
                  <a:cubicBezTo>
                    <a:pt x="2444" y="2198"/>
                    <a:pt x="2585" y="2191"/>
                    <a:pt x="2727" y="2179"/>
                  </a:cubicBezTo>
                  <a:cubicBezTo>
                    <a:pt x="3273" y="2179"/>
                    <a:pt x="3818" y="2154"/>
                    <a:pt x="4363" y="2080"/>
                  </a:cubicBezTo>
                  <a:cubicBezTo>
                    <a:pt x="5305" y="1906"/>
                    <a:pt x="5157" y="593"/>
                    <a:pt x="4363" y="345"/>
                  </a:cubicBezTo>
                  <a:cubicBezTo>
                    <a:pt x="3818" y="221"/>
                    <a:pt x="3273" y="122"/>
                    <a:pt x="2727" y="97"/>
                  </a:cubicBezTo>
                  <a:cubicBezTo>
                    <a:pt x="2439" y="31"/>
                    <a:pt x="2145" y="0"/>
                    <a:pt x="1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8"/>
            <p:cNvSpPr/>
            <p:nvPr/>
          </p:nvSpPr>
          <p:spPr>
            <a:xfrm>
              <a:off x="6883600" y="4216850"/>
              <a:ext cx="132025" cy="54750"/>
            </a:xfrm>
            <a:custGeom>
              <a:rect b="b" l="l" r="r" t="t"/>
              <a:pathLst>
                <a:path extrusionOk="0" h="2190" w="5281">
                  <a:moveTo>
                    <a:pt x="1794" y="1"/>
                  </a:moveTo>
                  <a:cubicBezTo>
                    <a:pt x="1549" y="1"/>
                    <a:pt x="1305" y="21"/>
                    <a:pt x="1066" y="64"/>
                  </a:cubicBezTo>
                  <a:cubicBezTo>
                    <a:pt x="0" y="287"/>
                    <a:pt x="174" y="1725"/>
                    <a:pt x="1066" y="2022"/>
                  </a:cubicBezTo>
                  <a:cubicBezTo>
                    <a:pt x="1457" y="2134"/>
                    <a:pt x="1875" y="2190"/>
                    <a:pt x="2300" y="2190"/>
                  </a:cubicBezTo>
                  <a:cubicBezTo>
                    <a:pt x="2442" y="2190"/>
                    <a:pt x="2584" y="2184"/>
                    <a:pt x="2727" y="2171"/>
                  </a:cubicBezTo>
                  <a:cubicBezTo>
                    <a:pt x="2824" y="2175"/>
                    <a:pt x="2920" y="2178"/>
                    <a:pt x="3017" y="2178"/>
                  </a:cubicBezTo>
                  <a:cubicBezTo>
                    <a:pt x="3466" y="2178"/>
                    <a:pt x="3914" y="2133"/>
                    <a:pt x="4363" y="2072"/>
                  </a:cubicBezTo>
                  <a:cubicBezTo>
                    <a:pt x="5280" y="1898"/>
                    <a:pt x="5132" y="585"/>
                    <a:pt x="4363" y="337"/>
                  </a:cubicBezTo>
                  <a:cubicBezTo>
                    <a:pt x="3818" y="213"/>
                    <a:pt x="3272" y="114"/>
                    <a:pt x="2727" y="89"/>
                  </a:cubicBezTo>
                  <a:cubicBezTo>
                    <a:pt x="2421" y="33"/>
                    <a:pt x="2107" y="1"/>
                    <a:pt x="17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8"/>
            <p:cNvSpPr/>
            <p:nvPr/>
          </p:nvSpPr>
          <p:spPr>
            <a:xfrm>
              <a:off x="6444200" y="4216850"/>
              <a:ext cx="132025" cy="54750"/>
            </a:xfrm>
            <a:custGeom>
              <a:rect b="b" l="l" r="r" t="t"/>
              <a:pathLst>
                <a:path extrusionOk="0" h="2190" w="5281">
                  <a:moveTo>
                    <a:pt x="1769" y="1"/>
                  </a:moveTo>
                  <a:cubicBezTo>
                    <a:pt x="1524" y="1"/>
                    <a:pt x="1281" y="21"/>
                    <a:pt x="1041" y="64"/>
                  </a:cubicBezTo>
                  <a:cubicBezTo>
                    <a:pt x="0" y="287"/>
                    <a:pt x="149" y="1725"/>
                    <a:pt x="1041" y="2022"/>
                  </a:cubicBezTo>
                  <a:cubicBezTo>
                    <a:pt x="1450" y="2134"/>
                    <a:pt x="1873" y="2190"/>
                    <a:pt x="2289" y="2190"/>
                  </a:cubicBezTo>
                  <a:cubicBezTo>
                    <a:pt x="2428" y="2190"/>
                    <a:pt x="2566" y="2184"/>
                    <a:pt x="2702" y="2171"/>
                  </a:cubicBezTo>
                  <a:cubicBezTo>
                    <a:pt x="2799" y="2175"/>
                    <a:pt x="2896" y="2178"/>
                    <a:pt x="2992" y="2178"/>
                  </a:cubicBezTo>
                  <a:cubicBezTo>
                    <a:pt x="3441" y="2178"/>
                    <a:pt x="3890" y="2133"/>
                    <a:pt x="4338" y="2072"/>
                  </a:cubicBezTo>
                  <a:cubicBezTo>
                    <a:pt x="5281" y="1898"/>
                    <a:pt x="5132" y="585"/>
                    <a:pt x="4338" y="337"/>
                  </a:cubicBezTo>
                  <a:cubicBezTo>
                    <a:pt x="3793" y="213"/>
                    <a:pt x="3248" y="114"/>
                    <a:pt x="2702" y="89"/>
                  </a:cubicBezTo>
                  <a:cubicBezTo>
                    <a:pt x="2396" y="33"/>
                    <a:pt x="2082" y="1"/>
                    <a:pt x="17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8"/>
            <p:cNvSpPr/>
            <p:nvPr/>
          </p:nvSpPr>
          <p:spPr>
            <a:xfrm>
              <a:off x="6222325" y="4211900"/>
              <a:ext cx="132025" cy="54750"/>
            </a:xfrm>
            <a:custGeom>
              <a:rect b="b" l="l" r="r" t="t"/>
              <a:pathLst>
                <a:path extrusionOk="0" h="2190" w="5281">
                  <a:moveTo>
                    <a:pt x="1782" y="1"/>
                  </a:moveTo>
                  <a:cubicBezTo>
                    <a:pt x="1537" y="1"/>
                    <a:pt x="1292" y="20"/>
                    <a:pt x="1042" y="64"/>
                  </a:cubicBezTo>
                  <a:cubicBezTo>
                    <a:pt x="1" y="287"/>
                    <a:pt x="174" y="1725"/>
                    <a:pt x="1042" y="2022"/>
                  </a:cubicBezTo>
                  <a:cubicBezTo>
                    <a:pt x="1451" y="2134"/>
                    <a:pt x="1874" y="2189"/>
                    <a:pt x="2300" y="2189"/>
                  </a:cubicBezTo>
                  <a:cubicBezTo>
                    <a:pt x="2442" y="2189"/>
                    <a:pt x="2585" y="2183"/>
                    <a:pt x="2727" y="2171"/>
                  </a:cubicBezTo>
                  <a:cubicBezTo>
                    <a:pt x="3273" y="2171"/>
                    <a:pt x="3818" y="2146"/>
                    <a:pt x="4364" y="2072"/>
                  </a:cubicBezTo>
                  <a:cubicBezTo>
                    <a:pt x="5281" y="1898"/>
                    <a:pt x="5132" y="584"/>
                    <a:pt x="4364" y="336"/>
                  </a:cubicBezTo>
                  <a:cubicBezTo>
                    <a:pt x="3818" y="212"/>
                    <a:pt x="3273" y="113"/>
                    <a:pt x="2727" y="88"/>
                  </a:cubicBezTo>
                  <a:cubicBezTo>
                    <a:pt x="2407" y="33"/>
                    <a:pt x="2095" y="1"/>
                    <a:pt x="17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8"/>
            <p:cNvSpPr/>
            <p:nvPr/>
          </p:nvSpPr>
          <p:spPr>
            <a:xfrm>
              <a:off x="6191950" y="4393125"/>
              <a:ext cx="132050" cy="54500"/>
            </a:xfrm>
            <a:custGeom>
              <a:rect b="b" l="l" r="r" t="t"/>
              <a:pathLst>
                <a:path extrusionOk="0" h="2180" w="5282">
                  <a:moveTo>
                    <a:pt x="1837" y="0"/>
                  </a:moveTo>
                  <a:cubicBezTo>
                    <a:pt x="1578" y="0"/>
                    <a:pt x="1320" y="19"/>
                    <a:pt x="1067" y="53"/>
                  </a:cubicBezTo>
                  <a:cubicBezTo>
                    <a:pt x="1" y="301"/>
                    <a:pt x="174" y="1714"/>
                    <a:pt x="1067" y="2036"/>
                  </a:cubicBezTo>
                  <a:cubicBezTo>
                    <a:pt x="1471" y="2128"/>
                    <a:pt x="1876" y="2179"/>
                    <a:pt x="2290" y="2179"/>
                  </a:cubicBezTo>
                  <a:cubicBezTo>
                    <a:pt x="2435" y="2179"/>
                    <a:pt x="2580" y="2173"/>
                    <a:pt x="2728" y="2160"/>
                  </a:cubicBezTo>
                  <a:cubicBezTo>
                    <a:pt x="2864" y="2167"/>
                    <a:pt x="3000" y="2170"/>
                    <a:pt x="3137" y="2170"/>
                  </a:cubicBezTo>
                  <a:cubicBezTo>
                    <a:pt x="3546" y="2170"/>
                    <a:pt x="3955" y="2142"/>
                    <a:pt x="4364" y="2086"/>
                  </a:cubicBezTo>
                  <a:cubicBezTo>
                    <a:pt x="5281" y="1912"/>
                    <a:pt x="5157" y="599"/>
                    <a:pt x="4364" y="351"/>
                  </a:cubicBezTo>
                  <a:cubicBezTo>
                    <a:pt x="3819" y="202"/>
                    <a:pt x="3273" y="128"/>
                    <a:pt x="2728" y="78"/>
                  </a:cubicBezTo>
                  <a:cubicBezTo>
                    <a:pt x="2436" y="25"/>
                    <a:pt x="2136" y="0"/>
                    <a:pt x="18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8"/>
            <p:cNvSpPr/>
            <p:nvPr/>
          </p:nvSpPr>
          <p:spPr>
            <a:xfrm>
              <a:off x="6444200" y="4423475"/>
              <a:ext cx="132025" cy="54525"/>
            </a:xfrm>
            <a:custGeom>
              <a:rect b="b" l="l" r="r" t="t"/>
              <a:pathLst>
                <a:path extrusionOk="0" h="2181" w="5281">
                  <a:moveTo>
                    <a:pt x="1812" y="1"/>
                  </a:moveTo>
                  <a:cubicBezTo>
                    <a:pt x="1553" y="1"/>
                    <a:pt x="1295" y="19"/>
                    <a:pt x="1041" y="54"/>
                  </a:cubicBezTo>
                  <a:cubicBezTo>
                    <a:pt x="0" y="277"/>
                    <a:pt x="149" y="1715"/>
                    <a:pt x="1041" y="2037"/>
                  </a:cubicBezTo>
                  <a:cubicBezTo>
                    <a:pt x="1446" y="2129"/>
                    <a:pt x="1864" y="2180"/>
                    <a:pt x="2276" y="2180"/>
                  </a:cubicBezTo>
                  <a:cubicBezTo>
                    <a:pt x="2419" y="2180"/>
                    <a:pt x="2561" y="2174"/>
                    <a:pt x="2702" y="2161"/>
                  </a:cubicBezTo>
                  <a:cubicBezTo>
                    <a:pt x="2831" y="2167"/>
                    <a:pt x="2960" y="2170"/>
                    <a:pt x="3089" y="2170"/>
                  </a:cubicBezTo>
                  <a:cubicBezTo>
                    <a:pt x="3505" y="2170"/>
                    <a:pt x="3922" y="2138"/>
                    <a:pt x="4338" y="2062"/>
                  </a:cubicBezTo>
                  <a:cubicBezTo>
                    <a:pt x="5281" y="1888"/>
                    <a:pt x="5132" y="599"/>
                    <a:pt x="4338" y="351"/>
                  </a:cubicBezTo>
                  <a:cubicBezTo>
                    <a:pt x="3793" y="203"/>
                    <a:pt x="3248" y="128"/>
                    <a:pt x="2702" y="79"/>
                  </a:cubicBezTo>
                  <a:cubicBezTo>
                    <a:pt x="2410" y="26"/>
                    <a:pt x="2111" y="1"/>
                    <a:pt x="18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8"/>
            <p:cNvSpPr/>
            <p:nvPr/>
          </p:nvSpPr>
          <p:spPr>
            <a:xfrm>
              <a:off x="6883600" y="4415800"/>
              <a:ext cx="132025" cy="54750"/>
            </a:xfrm>
            <a:custGeom>
              <a:rect b="b" l="l" r="r" t="t"/>
              <a:pathLst>
                <a:path extrusionOk="0" h="2190" w="5281">
                  <a:moveTo>
                    <a:pt x="1794" y="0"/>
                  </a:moveTo>
                  <a:cubicBezTo>
                    <a:pt x="1549" y="0"/>
                    <a:pt x="1305" y="20"/>
                    <a:pt x="1066" y="63"/>
                  </a:cubicBezTo>
                  <a:cubicBezTo>
                    <a:pt x="0" y="287"/>
                    <a:pt x="174" y="1724"/>
                    <a:pt x="1066" y="2022"/>
                  </a:cubicBezTo>
                  <a:cubicBezTo>
                    <a:pt x="1457" y="2133"/>
                    <a:pt x="1875" y="2189"/>
                    <a:pt x="2300" y="2189"/>
                  </a:cubicBezTo>
                  <a:cubicBezTo>
                    <a:pt x="2442" y="2189"/>
                    <a:pt x="2584" y="2183"/>
                    <a:pt x="2727" y="2171"/>
                  </a:cubicBezTo>
                  <a:cubicBezTo>
                    <a:pt x="3272" y="2171"/>
                    <a:pt x="3818" y="2146"/>
                    <a:pt x="4363" y="2071"/>
                  </a:cubicBezTo>
                  <a:cubicBezTo>
                    <a:pt x="5280" y="1898"/>
                    <a:pt x="5132" y="584"/>
                    <a:pt x="4363" y="336"/>
                  </a:cubicBezTo>
                  <a:cubicBezTo>
                    <a:pt x="3818" y="212"/>
                    <a:pt x="3272" y="113"/>
                    <a:pt x="2727" y="88"/>
                  </a:cubicBezTo>
                  <a:cubicBezTo>
                    <a:pt x="2421" y="33"/>
                    <a:pt x="2107" y="0"/>
                    <a:pt x="17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7" name="Google Shape;217;p8"/>
          <p:cNvSpPr/>
          <p:nvPr/>
        </p:nvSpPr>
        <p:spPr>
          <a:xfrm rot="7604286">
            <a:off x="-1462456" y="-129932"/>
            <a:ext cx="3430566" cy="1506100"/>
          </a:xfrm>
          <a:custGeom>
            <a:rect b="b" l="l" r="r" t="t"/>
            <a:pathLst>
              <a:path extrusionOk="0" h="53384" w="137236">
                <a:moveTo>
                  <a:pt x="124371" y="1"/>
                </a:moveTo>
                <a:cubicBezTo>
                  <a:pt x="123294" y="1"/>
                  <a:pt x="122251" y="139"/>
                  <a:pt x="121296" y="421"/>
                </a:cubicBezTo>
                <a:cubicBezTo>
                  <a:pt x="114627" y="2355"/>
                  <a:pt x="112272" y="12320"/>
                  <a:pt x="105678" y="13163"/>
                </a:cubicBezTo>
                <a:cubicBezTo>
                  <a:pt x="105473" y="13189"/>
                  <a:pt x="105267" y="13201"/>
                  <a:pt x="105059" y="13201"/>
                </a:cubicBezTo>
                <a:cubicBezTo>
                  <a:pt x="102309" y="13201"/>
                  <a:pt x="99370" y="11060"/>
                  <a:pt x="96580" y="10783"/>
                </a:cubicBezTo>
                <a:cubicBezTo>
                  <a:pt x="96045" y="10724"/>
                  <a:pt x="95509" y="10694"/>
                  <a:pt x="94974" y="10694"/>
                </a:cubicBezTo>
                <a:cubicBezTo>
                  <a:pt x="91947" y="10694"/>
                  <a:pt x="88974" y="11637"/>
                  <a:pt x="86466" y="13386"/>
                </a:cubicBezTo>
                <a:cubicBezTo>
                  <a:pt x="79475" y="18291"/>
                  <a:pt x="76236" y="26927"/>
                  <a:pt x="67380" y="26927"/>
                </a:cubicBezTo>
                <a:cubicBezTo>
                  <a:pt x="66658" y="26927"/>
                  <a:pt x="65899" y="26869"/>
                  <a:pt x="65098" y="26748"/>
                </a:cubicBezTo>
                <a:cubicBezTo>
                  <a:pt x="55802" y="25360"/>
                  <a:pt x="49307" y="15593"/>
                  <a:pt x="40060" y="15444"/>
                </a:cubicBezTo>
                <a:cubicBezTo>
                  <a:pt x="39973" y="15442"/>
                  <a:pt x="39886" y="15442"/>
                  <a:pt x="39800" y="15442"/>
                </a:cubicBezTo>
                <a:cubicBezTo>
                  <a:pt x="30208" y="15442"/>
                  <a:pt x="26822" y="23613"/>
                  <a:pt x="21195" y="30590"/>
                </a:cubicBezTo>
                <a:cubicBezTo>
                  <a:pt x="16758" y="36069"/>
                  <a:pt x="12990" y="35325"/>
                  <a:pt x="7263" y="37754"/>
                </a:cubicBezTo>
                <a:cubicBezTo>
                  <a:pt x="4859" y="38771"/>
                  <a:pt x="719" y="44225"/>
                  <a:pt x="0" y="44299"/>
                </a:cubicBezTo>
                <a:cubicBezTo>
                  <a:pt x="1215" y="46654"/>
                  <a:pt x="5553" y="48538"/>
                  <a:pt x="10189" y="49901"/>
                </a:cubicBezTo>
                <a:cubicBezTo>
                  <a:pt x="18926" y="52463"/>
                  <a:pt x="28734" y="53384"/>
                  <a:pt x="38352" y="53384"/>
                </a:cubicBezTo>
                <a:cubicBezTo>
                  <a:pt x="44370" y="53384"/>
                  <a:pt x="50314" y="53023"/>
                  <a:pt x="55876" y="52479"/>
                </a:cubicBezTo>
                <a:cubicBezTo>
                  <a:pt x="77468" y="50348"/>
                  <a:pt x="95391" y="46505"/>
                  <a:pt x="113016" y="32375"/>
                </a:cubicBezTo>
                <a:cubicBezTo>
                  <a:pt x="120106" y="26698"/>
                  <a:pt x="126725" y="19757"/>
                  <a:pt x="133120" y="13188"/>
                </a:cubicBezTo>
                <a:cubicBezTo>
                  <a:pt x="135872" y="10412"/>
                  <a:pt x="137235" y="9296"/>
                  <a:pt x="135153" y="5652"/>
                </a:cubicBezTo>
                <a:cubicBezTo>
                  <a:pt x="133090" y="2016"/>
                  <a:pt x="128487" y="1"/>
                  <a:pt x="124371" y="1"/>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8"/>
          <p:cNvSpPr/>
          <p:nvPr/>
        </p:nvSpPr>
        <p:spPr>
          <a:xfrm rot="-3596715">
            <a:off x="7120288" y="3221210"/>
            <a:ext cx="3430713" cy="1506093"/>
          </a:xfrm>
          <a:custGeom>
            <a:rect b="b" l="l" r="r" t="t"/>
            <a:pathLst>
              <a:path extrusionOk="0" h="53384" w="137236">
                <a:moveTo>
                  <a:pt x="124371" y="1"/>
                </a:moveTo>
                <a:cubicBezTo>
                  <a:pt x="123294" y="1"/>
                  <a:pt x="122251" y="139"/>
                  <a:pt x="121296" y="421"/>
                </a:cubicBezTo>
                <a:cubicBezTo>
                  <a:pt x="114627" y="2355"/>
                  <a:pt x="112272" y="12320"/>
                  <a:pt x="105678" y="13163"/>
                </a:cubicBezTo>
                <a:cubicBezTo>
                  <a:pt x="105473" y="13189"/>
                  <a:pt x="105267" y="13201"/>
                  <a:pt x="105059" y="13201"/>
                </a:cubicBezTo>
                <a:cubicBezTo>
                  <a:pt x="102309" y="13201"/>
                  <a:pt x="99370" y="11060"/>
                  <a:pt x="96580" y="10783"/>
                </a:cubicBezTo>
                <a:cubicBezTo>
                  <a:pt x="96045" y="10724"/>
                  <a:pt x="95509" y="10694"/>
                  <a:pt x="94974" y="10694"/>
                </a:cubicBezTo>
                <a:cubicBezTo>
                  <a:pt x="91947" y="10694"/>
                  <a:pt x="88974" y="11637"/>
                  <a:pt x="86466" y="13386"/>
                </a:cubicBezTo>
                <a:cubicBezTo>
                  <a:pt x="79475" y="18291"/>
                  <a:pt x="76236" y="26927"/>
                  <a:pt x="67380" y="26927"/>
                </a:cubicBezTo>
                <a:cubicBezTo>
                  <a:pt x="66658" y="26927"/>
                  <a:pt x="65899" y="26869"/>
                  <a:pt x="65098" y="26748"/>
                </a:cubicBezTo>
                <a:cubicBezTo>
                  <a:pt x="55802" y="25360"/>
                  <a:pt x="49307" y="15593"/>
                  <a:pt x="40060" y="15444"/>
                </a:cubicBezTo>
                <a:cubicBezTo>
                  <a:pt x="39973" y="15442"/>
                  <a:pt x="39886" y="15442"/>
                  <a:pt x="39800" y="15442"/>
                </a:cubicBezTo>
                <a:cubicBezTo>
                  <a:pt x="30208" y="15442"/>
                  <a:pt x="26822" y="23613"/>
                  <a:pt x="21195" y="30590"/>
                </a:cubicBezTo>
                <a:cubicBezTo>
                  <a:pt x="16758" y="36069"/>
                  <a:pt x="12990" y="35325"/>
                  <a:pt x="7263" y="37754"/>
                </a:cubicBezTo>
                <a:cubicBezTo>
                  <a:pt x="4859" y="38771"/>
                  <a:pt x="719" y="44225"/>
                  <a:pt x="0" y="44299"/>
                </a:cubicBezTo>
                <a:cubicBezTo>
                  <a:pt x="1215" y="46654"/>
                  <a:pt x="5553" y="48538"/>
                  <a:pt x="10189" y="49901"/>
                </a:cubicBezTo>
                <a:cubicBezTo>
                  <a:pt x="18926" y="52463"/>
                  <a:pt x="28734" y="53384"/>
                  <a:pt x="38352" y="53384"/>
                </a:cubicBezTo>
                <a:cubicBezTo>
                  <a:pt x="44370" y="53384"/>
                  <a:pt x="50314" y="53023"/>
                  <a:pt x="55876" y="52479"/>
                </a:cubicBezTo>
                <a:cubicBezTo>
                  <a:pt x="77468" y="50348"/>
                  <a:pt x="95391" y="46505"/>
                  <a:pt x="113016" y="32375"/>
                </a:cubicBezTo>
                <a:cubicBezTo>
                  <a:pt x="120106" y="26698"/>
                  <a:pt x="126725" y="19757"/>
                  <a:pt x="133120" y="13188"/>
                </a:cubicBezTo>
                <a:cubicBezTo>
                  <a:pt x="135872" y="10412"/>
                  <a:pt x="137235" y="9296"/>
                  <a:pt x="135153" y="5652"/>
                </a:cubicBezTo>
                <a:cubicBezTo>
                  <a:pt x="133090" y="2016"/>
                  <a:pt x="128487" y="1"/>
                  <a:pt x="124371" y="1"/>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8"/>
          <p:cNvSpPr/>
          <p:nvPr/>
        </p:nvSpPr>
        <p:spPr>
          <a:xfrm>
            <a:off x="8349568" y="3708598"/>
            <a:ext cx="401851" cy="361547"/>
          </a:xfrm>
          <a:custGeom>
            <a:rect b="b" l="l" r="r" t="t"/>
            <a:pathLst>
              <a:path extrusionOk="0" h="10594" w="11775">
                <a:moveTo>
                  <a:pt x="5328" y="0"/>
                </a:moveTo>
                <a:cubicBezTo>
                  <a:pt x="4110" y="0"/>
                  <a:pt x="2888" y="397"/>
                  <a:pt x="1877" y="1191"/>
                </a:cubicBezTo>
                <a:cubicBezTo>
                  <a:pt x="130" y="2614"/>
                  <a:pt x="1" y="5234"/>
                  <a:pt x="842" y="7175"/>
                </a:cubicBezTo>
                <a:cubicBezTo>
                  <a:pt x="1036" y="7563"/>
                  <a:pt x="1262" y="7919"/>
                  <a:pt x="1521" y="8242"/>
                </a:cubicBezTo>
                <a:cubicBezTo>
                  <a:pt x="2136" y="9148"/>
                  <a:pt x="3009" y="9860"/>
                  <a:pt x="4044" y="10280"/>
                </a:cubicBezTo>
                <a:cubicBezTo>
                  <a:pt x="4601" y="10492"/>
                  <a:pt x="5209" y="10593"/>
                  <a:pt x="5827" y="10593"/>
                </a:cubicBezTo>
                <a:cubicBezTo>
                  <a:pt x="7758" y="10593"/>
                  <a:pt x="9785" y="9602"/>
                  <a:pt x="10643" y="7886"/>
                </a:cubicBezTo>
                <a:cubicBezTo>
                  <a:pt x="11775" y="5655"/>
                  <a:pt x="10837" y="2905"/>
                  <a:pt x="8993" y="1385"/>
                </a:cubicBezTo>
                <a:cubicBezTo>
                  <a:pt x="7953" y="462"/>
                  <a:pt x="6642" y="0"/>
                  <a:pt x="5328" y="0"/>
                </a:cubicBezTo>
                <a:close/>
              </a:path>
            </a:pathLst>
          </a:custGeom>
          <a:solidFill>
            <a:srgbClr val="F892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C27BA0"/>
              </a:solidFill>
            </a:endParaRPr>
          </a:p>
        </p:txBody>
      </p:sp>
      <p:sp>
        <p:nvSpPr>
          <p:cNvPr id="220" name="Google Shape;220;p8"/>
          <p:cNvSpPr/>
          <p:nvPr/>
        </p:nvSpPr>
        <p:spPr>
          <a:xfrm>
            <a:off x="322043" y="703923"/>
            <a:ext cx="401851" cy="361547"/>
          </a:xfrm>
          <a:custGeom>
            <a:rect b="b" l="l" r="r" t="t"/>
            <a:pathLst>
              <a:path extrusionOk="0" h="10594" w="11775">
                <a:moveTo>
                  <a:pt x="5328" y="0"/>
                </a:moveTo>
                <a:cubicBezTo>
                  <a:pt x="4110" y="0"/>
                  <a:pt x="2888" y="397"/>
                  <a:pt x="1877" y="1191"/>
                </a:cubicBezTo>
                <a:cubicBezTo>
                  <a:pt x="130" y="2614"/>
                  <a:pt x="1" y="5234"/>
                  <a:pt x="842" y="7175"/>
                </a:cubicBezTo>
                <a:cubicBezTo>
                  <a:pt x="1036" y="7563"/>
                  <a:pt x="1262" y="7919"/>
                  <a:pt x="1521" y="8242"/>
                </a:cubicBezTo>
                <a:cubicBezTo>
                  <a:pt x="2136" y="9148"/>
                  <a:pt x="3009" y="9860"/>
                  <a:pt x="4044" y="10280"/>
                </a:cubicBezTo>
                <a:cubicBezTo>
                  <a:pt x="4601" y="10492"/>
                  <a:pt x="5209" y="10593"/>
                  <a:pt x="5827" y="10593"/>
                </a:cubicBezTo>
                <a:cubicBezTo>
                  <a:pt x="7758" y="10593"/>
                  <a:pt x="9785" y="9602"/>
                  <a:pt x="10643" y="7886"/>
                </a:cubicBezTo>
                <a:cubicBezTo>
                  <a:pt x="11775" y="5655"/>
                  <a:pt x="10837" y="2905"/>
                  <a:pt x="8993" y="1385"/>
                </a:cubicBezTo>
                <a:cubicBezTo>
                  <a:pt x="7953" y="462"/>
                  <a:pt x="6642" y="0"/>
                  <a:pt x="5328" y="0"/>
                </a:cubicBezTo>
                <a:close/>
              </a:path>
            </a:pathLst>
          </a:custGeom>
          <a:solidFill>
            <a:srgbClr val="AFE0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221" name="Shape 221"/>
        <p:cNvGrpSpPr/>
        <p:nvPr/>
      </p:nvGrpSpPr>
      <p:grpSpPr>
        <a:xfrm>
          <a:off x="0" y="0"/>
          <a:ext cx="0" cy="0"/>
          <a:chOff x="0" y="0"/>
          <a:chExt cx="0" cy="0"/>
        </a:xfrm>
      </p:grpSpPr>
      <p:sp>
        <p:nvSpPr>
          <p:cNvPr id="222" name="Google Shape;222;p9"/>
          <p:cNvSpPr txBox="1"/>
          <p:nvPr>
            <p:ph idx="1" type="subTitle"/>
          </p:nvPr>
        </p:nvSpPr>
        <p:spPr>
          <a:xfrm>
            <a:off x="723900" y="1517200"/>
            <a:ext cx="4045200" cy="12351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sp>
        <p:nvSpPr>
          <p:cNvPr id="223" name="Google Shape;223;p9"/>
          <p:cNvSpPr txBox="1"/>
          <p:nvPr>
            <p:ph idx="2" type="body"/>
          </p:nvPr>
        </p:nvSpPr>
        <p:spPr>
          <a:xfrm>
            <a:off x="4939500" y="1058950"/>
            <a:ext cx="3837000" cy="3360300"/>
          </a:xfrm>
          <a:prstGeom prst="rect">
            <a:avLst/>
          </a:prstGeom>
        </p:spPr>
        <p:txBody>
          <a:bodyPr anchorCtr="0" anchor="ctr" bIns="91425" lIns="91425" spcFirstLastPara="1" rIns="91425" wrap="square" tIns="91425">
            <a:noAutofit/>
          </a:bodyPr>
          <a:lstStyle>
            <a:lvl1pPr indent="-317500" lvl="0" marL="457200">
              <a:spcBef>
                <a:spcPts val="0"/>
              </a:spcBef>
              <a:spcAft>
                <a:spcPts val="0"/>
              </a:spcAft>
              <a:buSzPts val="1400"/>
              <a:buChar char="●"/>
              <a:defRPr/>
            </a:lvl1pPr>
            <a:lvl2pPr indent="-317500" lvl="1" marL="914400">
              <a:spcBef>
                <a:spcPts val="1600"/>
              </a:spcBef>
              <a:spcAft>
                <a:spcPts val="0"/>
              </a:spcAft>
              <a:buSzPts val="1400"/>
              <a:buChar char="○"/>
              <a:defRPr/>
            </a:lvl2pPr>
            <a:lvl3pPr indent="-317500" lvl="2" marL="1371600">
              <a:spcBef>
                <a:spcPts val="1600"/>
              </a:spcBef>
              <a:spcAft>
                <a:spcPts val="0"/>
              </a:spcAft>
              <a:buSzPts val="1400"/>
              <a:buChar char="■"/>
              <a:defRPr/>
            </a:lvl3pPr>
            <a:lvl4pPr indent="-317500" lvl="3" marL="1828800">
              <a:spcBef>
                <a:spcPts val="1600"/>
              </a:spcBef>
              <a:spcAft>
                <a:spcPts val="0"/>
              </a:spcAft>
              <a:buSzPts val="1400"/>
              <a:buChar char="●"/>
              <a:defRPr/>
            </a:lvl4pPr>
            <a:lvl5pPr indent="-317500" lvl="4" marL="2286000">
              <a:spcBef>
                <a:spcPts val="1600"/>
              </a:spcBef>
              <a:spcAft>
                <a:spcPts val="0"/>
              </a:spcAft>
              <a:buSzPts val="1400"/>
              <a:buChar char="○"/>
              <a:defRPr/>
            </a:lvl5pPr>
            <a:lvl6pPr indent="-317500" lvl="5" marL="2743200">
              <a:spcBef>
                <a:spcPts val="1600"/>
              </a:spcBef>
              <a:spcAft>
                <a:spcPts val="0"/>
              </a:spcAft>
              <a:buSzPts val="1400"/>
              <a:buChar char="■"/>
              <a:defRPr/>
            </a:lvl6pPr>
            <a:lvl7pPr indent="-317500" lvl="6" marL="3200400">
              <a:spcBef>
                <a:spcPts val="1600"/>
              </a:spcBef>
              <a:spcAft>
                <a:spcPts val="0"/>
              </a:spcAft>
              <a:buSzPts val="1400"/>
              <a:buChar char="●"/>
              <a:defRPr/>
            </a:lvl7pPr>
            <a:lvl8pPr indent="-317500" lvl="7" marL="3657600">
              <a:spcBef>
                <a:spcPts val="1600"/>
              </a:spcBef>
              <a:spcAft>
                <a:spcPts val="0"/>
              </a:spcAft>
              <a:buSzPts val="1400"/>
              <a:buChar char="○"/>
              <a:defRPr/>
            </a:lvl8pPr>
            <a:lvl9pPr indent="-317500" lvl="8" marL="4114800">
              <a:spcBef>
                <a:spcPts val="1600"/>
              </a:spcBef>
              <a:spcAft>
                <a:spcPts val="1600"/>
              </a:spcAft>
              <a:buSzPts val="1400"/>
              <a:buChar char="■"/>
              <a:defRPr/>
            </a:lvl9pPr>
          </a:lstStyle>
          <a:p/>
        </p:txBody>
      </p:sp>
      <p:sp>
        <p:nvSpPr>
          <p:cNvPr id="224" name="Google Shape;224;p9"/>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
        <p:nvSpPr>
          <p:cNvPr id="225" name="Google Shape;225;p9"/>
          <p:cNvSpPr txBox="1"/>
          <p:nvPr>
            <p:ph type="title"/>
          </p:nvPr>
        </p:nvSpPr>
        <p:spPr>
          <a:xfrm>
            <a:off x="723900" y="445025"/>
            <a:ext cx="8108400" cy="564600"/>
          </a:xfrm>
          <a:prstGeom prst="rect">
            <a:avLst/>
          </a:prstGeom>
        </p:spPr>
        <p:txBody>
          <a:bodyPr anchorCtr="0" anchor="t" bIns="91425" lIns="91425" spcFirstLastPara="1" rIns="91425" wrap="square" tIns="91425">
            <a:noAutofit/>
          </a:bodyPr>
          <a:lstStyle>
            <a:lvl1pPr lvl="0" rtl="0">
              <a:spcBef>
                <a:spcPts val="0"/>
              </a:spcBef>
              <a:spcAft>
                <a:spcPts val="0"/>
              </a:spcAft>
              <a:buClr>
                <a:srgbClr val="A64D79"/>
              </a:buClr>
              <a:buSzPts val="2800"/>
              <a:buNone/>
              <a:defRPr>
                <a:solidFill>
                  <a:srgbClr val="A64D79"/>
                </a:solidFill>
              </a:defRPr>
            </a:lvl1pPr>
            <a:lvl2pPr lvl="1" rtl="0">
              <a:spcBef>
                <a:spcPts val="0"/>
              </a:spcBef>
              <a:spcAft>
                <a:spcPts val="0"/>
              </a:spcAft>
              <a:buClr>
                <a:srgbClr val="A64D79"/>
              </a:buClr>
              <a:buSzPts val="2800"/>
              <a:buNone/>
              <a:defRPr>
                <a:solidFill>
                  <a:srgbClr val="A64D79"/>
                </a:solidFill>
              </a:defRPr>
            </a:lvl2pPr>
            <a:lvl3pPr lvl="2" rtl="0">
              <a:spcBef>
                <a:spcPts val="0"/>
              </a:spcBef>
              <a:spcAft>
                <a:spcPts val="0"/>
              </a:spcAft>
              <a:buClr>
                <a:srgbClr val="A64D79"/>
              </a:buClr>
              <a:buSzPts val="2800"/>
              <a:buNone/>
              <a:defRPr>
                <a:solidFill>
                  <a:srgbClr val="A64D79"/>
                </a:solidFill>
              </a:defRPr>
            </a:lvl3pPr>
            <a:lvl4pPr lvl="3" rtl="0">
              <a:spcBef>
                <a:spcPts val="0"/>
              </a:spcBef>
              <a:spcAft>
                <a:spcPts val="0"/>
              </a:spcAft>
              <a:buClr>
                <a:srgbClr val="A64D79"/>
              </a:buClr>
              <a:buSzPts val="2800"/>
              <a:buNone/>
              <a:defRPr>
                <a:solidFill>
                  <a:srgbClr val="A64D79"/>
                </a:solidFill>
              </a:defRPr>
            </a:lvl4pPr>
            <a:lvl5pPr lvl="4" rtl="0">
              <a:spcBef>
                <a:spcPts val="0"/>
              </a:spcBef>
              <a:spcAft>
                <a:spcPts val="0"/>
              </a:spcAft>
              <a:buClr>
                <a:srgbClr val="A64D79"/>
              </a:buClr>
              <a:buSzPts val="2800"/>
              <a:buNone/>
              <a:defRPr>
                <a:solidFill>
                  <a:srgbClr val="A64D79"/>
                </a:solidFill>
              </a:defRPr>
            </a:lvl5pPr>
            <a:lvl6pPr lvl="5" rtl="0">
              <a:spcBef>
                <a:spcPts val="0"/>
              </a:spcBef>
              <a:spcAft>
                <a:spcPts val="0"/>
              </a:spcAft>
              <a:buClr>
                <a:srgbClr val="A64D79"/>
              </a:buClr>
              <a:buSzPts val="2800"/>
              <a:buNone/>
              <a:defRPr>
                <a:solidFill>
                  <a:srgbClr val="A64D79"/>
                </a:solidFill>
              </a:defRPr>
            </a:lvl6pPr>
            <a:lvl7pPr lvl="6" rtl="0">
              <a:spcBef>
                <a:spcPts val="0"/>
              </a:spcBef>
              <a:spcAft>
                <a:spcPts val="0"/>
              </a:spcAft>
              <a:buClr>
                <a:srgbClr val="A64D79"/>
              </a:buClr>
              <a:buSzPts val="2800"/>
              <a:buNone/>
              <a:defRPr>
                <a:solidFill>
                  <a:srgbClr val="A64D79"/>
                </a:solidFill>
              </a:defRPr>
            </a:lvl7pPr>
            <a:lvl8pPr lvl="7" rtl="0">
              <a:spcBef>
                <a:spcPts val="0"/>
              </a:spcBef>
              <a:spcAft>
                <a:spcPts val="0"/>
              </a:spcAft>
              <a:buClr>
                <a:srgbClr val="A64D79"/>
              </a:buClr>
              <a:buSzPts val="2800"/>
              <a:buNone/>
              <a:defRPr>
                <a:solidFill>
                  <a:srgbClr val="A64D79"/>
                </a:solidFill>
              </a:defRPr>
            </a:lvl8pPr>
            <a:lvl9pPr lvl="8" rtl="0">
              <a:spcBef>
                <a:spcPts val="0"/>
              </a:spcBef>
              <a:spcAft>
                <a:spcPts val="0"/>
              </a:spcAft>
              <a:buClr>
                <a:srgbClr val="A64D79"/>
              </a:buClr>
              <a:buSzPts val="2800"/>
              <a:buNone/>
              <a:defRPr>
                <a:solidFill>
                  <a:srgbClr val="A64D79"/>
                </a:solidFill>
              </a:defRPr>
            </a:lvl9pPr>
          </a:lstStyle>
          <a:p/>
        </p:txBody>
      </p:sp>
      <p:sp>
        <p:nvSpPr>
          <p:cNvPr id="226" name="Google Shape;226;p9"/>
          <p:cNvSpPr/>
          <p:nvPr/>
        </p:nvSpPr>
        <p:spPr>
          <a:xfrm>
            <a:off x="0" y="4053700"/>
            <a:ext cx="7542176" cy="1238226"/>
          </a:xfrm>
          <a:custGeom>
            <a:rect b="b" l="l" r="r" t="t"/>
            <a:pathLst>
              <a:path extrusionOk="0" h="85824" w="193538">
                <a:moveTo>
                  <a:pt x="167374" y="64047"/>
                </a:moveTo>
                <a:cubicBezTo>
                  <a:pt x="134330" y="60455"/>
                  <a:pt x="101665" y="24235"/>
                  <a:pt x="56258" y="10700"/>
                </a:cubicBezTo>
                <a:cubicBezTo>
                  <a:pt x="20416" y="0"/>
                  <a:pt x="4915" y="9679"/>
                  <a:pt x="0" y="14216"/>
                </a:cubicBezTo>
                <a:lnTo>
                  <a:pt x="0" y="85824"/>
                </a:lnTo>
                <a:lnTo>
                  <a:pt x="193537" y="85824"/>
                </a:lnTo>
                <a:cubicBezTo>
                  <a:pt x="190815" y="76069"/>
                  <a:pt x="183972" y="65861"/>
                  <a:pt x="167374" y="6404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7" name="Google Shape;227;p9"/>
          <p:cNvGrpSpPr/>
          <p:nvPr/>
        </p:nvGrpSpPr>
        <p:grpSpPr>
          <a:xfrm flipH="1" rot="5400000">
            <a:off x="7652573" y="3560287"/>
            <a:ext cx="1535065" cy="2376287"/>
            <a:chOff x="239950" y="1512100"/>
            <a:chExt cx="1886525" cy="1946500"/>
          </a:xfrm>
        </p:grpSpPr>
        <p:sp>
          <p:nvSpPr>
            <p:cNvPr id="228" name="Google Shape;228;p9"/>
            <p:cNvSpPr/>
            <p:nvPr/>
          </p:nvSpPr>
          <p:spPr>
            <a:xfrm>
              <a:off x="343475" y="1573875"/>
              <a:ext cx="1783000" cy="1884725"/>
            </a:xfrm>
            <a:custGeom>
              <a:rect b="b" l="l" r="r" t="t"/>
              <a:pathLst>
                <a:path extrusionOk="0" h="75389" w="71320">
                  <a:moveTo>
                    <a:pt x="6968" y="1"/>
                  </a:moveTo>
                  <a:cubicBezTo>
                    <a:pt x="5836" y="1"/>
                    <a:pt x="5722" y="549"/>
                    <a:pt x="5033" y="2980"/>
                  </a:cubicBezTo>
                  <a:cubicBezTo>
                    <a:pt x="199" y="20036"/>
                    <a:pt x="0" y="36868"/>
                    <a:pt x="1240" y="54295"/>
                  </a:cubicBezTo>
                  <a:cubicBezTo>
                    <a:pt x="1537" y="58435"/>
                    <a:pt x="2851" y="62252"/>
                    <a:pt x="3248" y="66343"/>
                  </a:cubicBezTo>
                  <a:cubicBezTo>
                    <a:pt x="3446" y="68128"/>
                    <a:pt x="2950" y="71449"/>
                    <a:pt x="2925" y="73705"/>
                  </a:cubicBezTo>
                  <a:cubicBezTo>
                    <a:pt x="5787" y="74764"/>
                    <a:pt x="8813" y="75388"/>
                    <a:pt x="11830" y="75388"/>
                  </a:cubicBezTo>
                  <a:cubicBezTo>
                    <a:pt x="15452" y="75388"/>
                    <a:pt x="19061" y="74490"/>
                    <a:pt x="22360" y="72367"/>
                  </a:cubicBezTo>
                  <a:cubicBezTo>
                    <a:pt x="29698" y="67632"/>
                    <a:pt x="31037" y="58360"/>
                    <a:pt x="37581" y="52981"/>
                  </a:cubicBezTo>
                  <a:cubicBezTo>
                    <a:pt x="44869" y="47032"/>
                    <a:pt x="54166" y="45718"/>
                    <a:pt x="61032" y="38851"/>
                  </a:cubicBezTo>
                  <a:cubicBezTo>
                    <a:pt x="69337" y="30547"/>
                    <a:pt x="71320" y="15053"/>
                    <a:pt x="68444" y="3972"/>
                  </a:cubicBezTo>
                  <a:cubicBezTo>
                    <a:pt x="63462" y="3675"/>
                    <a:pt x="58603" y="2733"/>
                    <a:pt x="53620" y="1989"/>
                  </a:cubicBezTo>
                  <a:cubicBezTo>
                    <a:pt x="52310" y="1791"/>
                    <a:pt x="51054" y="1711"/>
                    <a:pt x="49825" y="1711"/>
                  </a:cubicBezTo>
                  <a:cubicBezTo>
                    <a:pt x="46587" y="1711"/>
                    <a:pt x="43530" y="2263"/>
                    <a:pt x="40135" y="2658"/>
                  </a:cubicBezTo>
                  <a:cubicBezTo>
                    <a:pt x="39420" y="2740"/>
                    <a:pt x="38731" y="2776"/>
                    <a:pt x="38060" y="2776"/>
                  </a:cubicBezTo>
                  <a:cubicBezTo>
                    <a:pt x="34663" y="2776"/>
                    <a:pt x="31734" y="1854"/>
                    <a:pt x="28236" y="1295"/>
                  </a:cubicBezTo>
                  <a:cubicBezTo>
                    <a:pt x="22063" y="303"/>
                    <a:pt x="15395" y="799"/>
                    <a:pt x="9172" y="204"/>
                  </a:cubicBezTo>
                  <a:cubicBezTo>
                    <a:pt x="8154" y="106"/>
                    <a:pt x="7463" y="1"/>
                    <a:pt x="69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9"/>
            <p:cNvSpPr/>
            <p:nvPr/>
          </p:nvSpPr>
          <p:spPr>
            <a:xfrm>
              <a:off x="290600" y="1538825"/>
              <a:ext cx="1632000" cy="1796675"/>
            </a:xfrm>
            <a:custGeom>
              <a:rect b="b" l="l" r="r" t="t"/>
              <a:pathLst>
                <a:path extrusionOk="0" h="71867" w="65280">
                  <a:moveTo>
                    <a:pt x="63872" y="1"/>
                  </a:moveTo>
                  <a:cubicBezTo>
                    <a:pt x="63587" y="1"/>
                    <a:pt x="63308" y="181"/>
                    <a:pt x="63321" y="540"/>
                  </a:cubicBezTo>
                  <a:cubicBezTo>
                    <a:pt x="63693" y="8671"/>
                    <a:pt x="64089" y="17050"/>
                    <a:pt x="61610" y="24933"/>
                  </a:cubicBezTo>
                  <a:cubicBezTo>
                    <a:pt x="60619" y="28181"/>
                    <a:pt x="59057" y="31254"/>
                    <a:pt x="57024" y="34006"/>
                  </a:cubicBezTo>
                  <a:cubicBezTo>
                    <a:pt x="54868" y="36807"/>
                    <a:pt x="52066" y="39088"/>
                    <a:pt x="48893" y="40625"/>
                  </a:cubicBezTo>
                  <a:cubicBezTo>
                    <a:pt x="45795" y="42187"/>
                    <a:pt x="42498" y="43277"/>
                    <a:pt x="39399" y="44839"/>
                  </a:cubicBezTo>
                  <a:cubicBezTo>
                    <a:pt x="36523" y="46227"/>
                    <a:pt x="33995" y="48260"/>
                    <a:pt x="32012" y="50739"/>
                  </a:cubicBezTo>
                  <a:cubicBezTo>
                    <a:pt x="28367" y="55325"/>
                    <a:pt x="26359" y="61076"/>
                    <a:pt x="22492" y="65489"/>
                  </a:cubicBezTo>
                  <a:cubicBezTo>
                    <a:pt x="20088" y="68241"/>
                    <a:pt x="16989" y="70075"/>
                    <a:pt x="13370" y="70596"/>
                  </a:cubicBezTo>
                  <a:cubicBezTo>
                    <a:pt x="12557" y="70712"/>
                    <a:pt x="11739" y="70766"/>
                    <a:pt x="10922" y="70766"/>
                  </a:cubicBezTo>
                  <a:cubicBezTo>
                    <a:pt x="7551" y="70766"/>
                    <a:pt x="4181" y="69835"/>
                    <a:pt x="1148" y="68439"/>
                  </a:cubicBezTo>
                  <a:cubicBezTo>
                    <a:pt x="1060" y="68395"/>
                    <a:pt x="973" y="68375"/>
                    <a:pt x="889" y="68375"/>
                  </a:cubicBezTo>
                  <a:cubicBezTo>
                    <a:pt x="365" y="68375"/>
                    <a:pt x="1" y="69149"/>
                    <a:pt x="578" y="69406"/>
                  </a:cubicBezTo>
                  <a:cubicBezTo>
                    <a:pt x="3795" y="70908"/>
                    <a:pt x="7411" y="71866"/>
                    <a:pt x="10955" y="71866"/>
                  </a:cubicBezTo>
                  <a:cubicBezTo>
                    <a:pt x="14430" y="71866"/>
                    <a:pt x="17836" y="70945"/>
                    <a:pt x="20732" y="68712"/>
                  </a:cubicBezTo>
                  <a:cubicBezTo>
                    <a:pt x="25566" y="64968"/>
                    <a:pt x="27847" y="58994"/>
                    <a:pt x="31070" y="54011"/>
                  </a:cubicBezTo>
                  <a:cubicBezTo>
                    <a:pt x="32830" y="51260"/>
                    <a:pt x="34937" y="48805"/>
                    <a:pt x="37738" y="47070"/>
                  </a:cubicBezTo>
                  <a:cubicBezTo>
                    <a:pt x="40812" y="45137"/>
                    <a:pt x="44282" y="43971"/>
                    <a:pt x="47579" y="42484"/>
                  </a:cubicBezTo>
                  <a:cubicBezTo>
                    <a:pt x="50852" y="41022"/>
                    <a:pt x="53851" y="39212"/>
                    <a:pt x="56305" y="36584"/>
                  </a:cubicBezTo>
                  <a:cubicBezTo>
                    <a:pt x="58636" y="34031"/>
                    <a:pt x="60470" y="31081"/>
                    <a:pt x="61759" y="27858"/>
                  </a:cubicBezTo>
                  <a:cubicBezTo>
                    <a:pt x="65279" y="19231"/>
                    <a:pt x="64858" y="9687"/>
                    <a:pt x="64461" y="540"/>
                  </a:cubicBezTo>
                  <a:cubicBezTo>
                    <a:pt x="64449" y="181"/>
                    <a:pt x="64157" y="1"/>
                    <a:pt x="638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9"/>
            <p:cNvSpPr/>
            <p:nvPr/>
          </p:nvSpPr>
          <p:spPr>
            <a:xfrm>
              <a:off x="265875" y="1512100"/>
              <a:ext cx="1397050" cy="1576725"/>
            </a:xfrm>
            <a:custGeom>
              <a:rect b="b" l="l" r="r" t="t"/>
              <a:pathLst>
                <a:path extrusionOk="0" h="63069" w="55882">
                  <a:moveTo>
                    <a:pt x="54425" y="1"/>
                  </a:moveTo>
                  <a:cubicBezTo>
                    <a:pt x="54094" y="1"/>
                    <a:pt x="53724" y="282"/>
                    <a:pt x="53799" y="717"/>
                  </a:cubicBezTo>
                  <a:cubicBezTo>
                    <a:pt x="55014" y="8079"/>
                    <a:pt x="54915" y="15615"/>
                    <a:pt x="53452" y="22953"/>
                  </a:cubicBezTo>
                  <a:cubicBezTo>
                    <a:pt x="52807" y="26101"/>
                    <a:pt x="51741" y="29175"/>
                    <a:pt x="49535" y="31555"/>
                  </a:cubicBezTo>
                  <a:cubicBezTo>
                    <a:pt x="47825" y="33414"/>
                    <a:pt x="45643" y="34728"/>
                    <a:pt x="43363" y="35794"/>
                  </a:cubicBezTo>
                  <a:cubicBezTo>
                    <a:pt x="38653" y="37975"/>
                    <a:pt x="33496" y="39190"/>
                    <a:pt x="29059" y="41967"/>
                  </a:cubicBezTo>
                  <a:cubicBezTo>
                    <a:pt x="26555" y="43528"/>
                    <a:pt x="24572" y="45635"/>
                    <a:pt x="22837" y="48015"/>
                  </a:cubicBezTo>
                  <a:cubicBezTo>
                    <a:pt x="20928" y="50618"/>
                    <a:pt x="19341" y="53494"/>
                    <a:pt x="17333" y="56022"/>
                  </a:cubicBezTo>
                  <a:cubicBezTo>
                    <a:pt x="15251" y="58625"/>
                    <a:pt x="12599" y="61079"/>
                    <a:pt x="9227" y="61749"/>
                  </a:cubicBezTo>
                  <a:cubicBezTo>
                    <a:pt x="8617" y="61870"/>
                    <a:pt x="7986" y="61933"/>
                    <a:pt x="7354" y="61933"/>
                  </a:cubicBezTo>
                  <a:cubicBezTo>
                    <a:pt x="5005" y="61933"/>
                    <a:pt x="2637" y="61064"/>
                    <a:pt x="1270" y="59071"/>
                  </a:cubicBezTo>
                  <a:cubicBezTo>
                    <a:pt x="1144" y="58893"/>
                    <a:pt x="969" y="58820"/>
                    <a:pt x="796" y="58820"/>
                  </a:cubicBezTo>
                  <a:cubicBezTo>
                    <a:pt x="392" y="58820"/>
                    <a:pt x="0" y="59225"/>
                    <a:pt x="278" y="59642"/>
                  </a:cubicBezTo>
                  <a:cubicBezTo>
                    <a:pt x="1815" y="61848"/>
                    <a:pt x="4344" y="62963"/>
                    <a:pt x="6971" y="63063"/>
                  </a:cubicBezTo>
                  <a:cubicBezTo>
                    <a:pt x="7089" y="63067"/>
                    <a:pt x="7205" y="63069"/>
                    <a:pt x="7322" y="63069"/>
                  </a:cubicBezTo>
                  <a:cubicBezTo>
                    <a:pt x="10087" y="63069"/>
                    <a:pt x="12639" y="61949"/>
                    <a:pt x="14780" y="60237"/>
                  </a:cubicBezTo>
                  <a:cubicBezTo>
                    <a:pt x="20159" y="55948"/>
                    <a:pt x="22291" y="48932"/>
                    <a:pt x="27497" y="44495"/>
                  </a:cubicBezTo>
                  <a:cubicBezTo>
                    <a:pt x="31736" y="40876"/>
                    <a:pt x="37413" y="39537"/>
                    <a:pt x="42421" y="37430"/>
                  </a:cubicBezTo>
                  <a:cubicBezTo>
                    <a:pt x="44825" y="36414"/>
                    <a:pt x="47155" y="35224"/>
                    <a:pt x="49139" y="33513"/>
                  </a:cubicBezTo>
                  <a:cubicBezTo>
                    <a:pt x="51469" y="31530"/>
                    <a:pt x="52981" y="28902"/>
                    <a:pt x="53873" y="25977"/>
                  </a:cubicBezTo>
                  <a:cubicBezTo>
                    <a:pt x="55088" y="22036"/>
                    <a:pt x="55534" y="17747"/>
                    <a:pt x="55708" y="13632"/>
                  </a:cubicBezTo>
                  <a:cubicBezTo>
                    <a:pt x="55881" y="9219"/>
                    <a:pt x="55609" y="4782"/>
                    <a:pt x="54890" y="394"/>
                  </a:cubicBezTo>
                  <a:cubicBezTo>
                    <a:pt x="54841" y="120"/>
                    <a:pt x="54641" y="1"/>
                    <a:pt x="544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9"/>
            <p:cNvSpPr/>
            <p:nvPr/>
          </p:nvSpPr>
          <p:spPr>
            <a:xfrm>
              <a:off x="239950" y="1529000"/>
              <a:ext cx="1182525" cy="1220250"/>
            </a:xfrm>
            <a:custGeom>
              <a:rect b="b" l="l" r="r" t="t"/>
              <a:pathLst>
                <a:path extrusionOk="0" h="48810" w="47301">
                  <a:moveTo>
                    <a:pt x="46744" y="0"/>
                  </a:moveTo>
                  <a:cubicBezTo>
                    <a:pt x="46464" y="0"/>
                    <a:pt x="46172" y="180"/>
                    <a:pt x="46135" y="536"/>
                  </a:cubicBezTo>
                  <a:cubicBezTo>
                    <a:pt x="45614" y="6436"/>
                    <a:pt x="45193" y="12312"/>
                    <a:pt x="44548" y="18211"/>
                  </a:cubicBezTo>
                  <a:cubicBezTo>
                    <a:pt x="44300" y="20666"/>
                    <a:pt x="43829" y="23219"/>
                    <a:pt x="42342" y="25252"/>
                  </a:cubicBezTo>
                  <a:cubicBezTo>
                    <a:pt x="41078" y="27012"/>
                    <a:pt x="39144" y="28102"/>
                    <a:pt x="37136" y="28871"/>
                  </a:cubicBezTo>
                  <a:cubicBezTo>
                    <a:pt x="33145" y="30383"/>
                    <a:pt x="28757" y="30904"/>
                    <a:pt x="25188" y="33457"/>
                  </a:cubicBezTo>
                  <a:cubicBezTo>
                    <a:pt x="21122" y="36357"/>
                    <a:pt x="18569" y="40795"/>
                    <a:pt x="14900" y="44117"/>
                  </a:cubicBezTo>
                  <a:cubicBezTo>
                    <a:pt x="12892" y="45926"/>
                    <a:pt x="10487" y="47438"/>
                    <a:pt x="7761" y="47662"/>
                  </a:cubicBezTo>
                  <a:cubicBezTo>
                    <a:pt x="7496" y="47684"/>
                    <a:pt x="7228" y="47695"/>
                    <a:pt x="6960" y="47695"/>
                  </a:cubicBezTo>
                  <a:cubicBezTo>
                    <a:pt x="4820" y="47695"/>
                    <a:pt x="2634" y="46973"/>
                    <a:pt x="1290" y="45232"/>
                  </a:cubicBezTo>
                  <a:cubicBezTo>
                    <a:pt x="1160" y="45065"/>
                    <a:pt x="984" y="44996"/>
                    <a:pt x="812" y="44996"/>
                  </a:cubicBezTo>
                  <a:cubicBezTo>
                    <a:pt x="397" y="44996"/>
                    <a:pt x="1" y="45399"/>
                    <a:pt x="299" y="45802"/>
                  </a:cubicBezTo>
                  <a:cubicBezTo>
                    <a:pt x="1921" y="47903"/>
                    <a:pt x="4357" y="48810"/>
                    <a:pt x="6858" y="48810"/>
                  </a:cubicBezTo>
                  <a:cubicBezTo>
                    <a:pt x="8637" y="48810"/>
                    <a:pt x="10448" y="48351"/>
                    <a:pt x="12024" y="47538"/>
                  </a:cubicBezTo>
                  <a:cubicBezTo>
                    <a:pt x="16834" y="45059"/>
                    <a:pt x="19610" y="40200"/>
                    <a:pt x="23353" y="36481"/>
                  </a:cubicBezTo>
                  <a:cubicBezTo>
                    <a:pt x="25163" y="34647"/>
                    <a:pt x="27344" y="33234"/>
                    <a:pt x="29749" y="32342"/>
                  </a:cubicBezTo>
                  <a:cubicBezTo>
                    <a:pt x="31906" y="31573"/>
                    <a:pt x="34137" y="31052"/>
                    <a:pt x="36293" y="30358"/>
                  </a:cubicBezTo>
                  <a:cubicBezTo>
                    <a:pt x="38301" y="29689"/>
                    <a:pt x="40309" y="28821"/>
                    <a:pt x="41896" y="27408"/>
                  </a:cubicBezTo>
                  <a:cubicBezTo>
                    <a:pt x="43730" y="25797"/>
                    <a:pt x="44722" y="23541"/>
                    <a:pt x="45242" y="21211"/>
                  </a:cubicBezTo>
                  <a:cubicBezTo>
                    <a:pt x="45912" y="18038"/>
                    <a:pt x="46011" y="14716"/>
                    <a:pt x="46284" y="11493"/>
                  </a:cubicBezTo>
                  <a:cubicBezTo>
                    <a:pt x="46631" y="7849"/>
                    <a:pt x="46953" y="4205"/>
                    <a:pt x="47275" y="561"/>
                  </a:cubicBezTo>
                  <a:cubicBezTo>
                    <a:pt x="47300" y="186"/>
                    <a:pt x="47029" y="0"/>
                    <a:pt x="467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232" name="Shape 232"/>
        <p:cNvGrpSpPr/>
        <p:nvPr/>
      </p:nvGrpSpPr>
      <p:grpSpPr>
        <a:xfrm>
          <a:off x="0" y="0"/>
          <a:ext cx="0" cy="0"/>
          <a:chOff x="0" y="0"/>
          <a:chExt cx="0" cy="0"/>
        </a:xfrm>
      </p:grpSpPr>
      <p:sp>
        <p:nvSpPr>
          <p:cNvPr id="233" name="Google Shape;233;p10"/>
          <p:cNvSpPr txBox="1"/>
          <p:nvPr>
            <p:ph idx="1" type="body"/>
          </p:nvPr>
        </p:nvSpPr>
        <p:spPr>
          <a:xfrm>
            <a:off x="1016550" y="1471750"/>
            <a:ext cx="5998800" cy="605100"/>
          </a:xfrm>
          <a:prstGeom prst="rect">
            <a:avLst/>
          </a:prstGeom>
        </p:spPr>
        <p:txBody>
          <a:bodyPr anchorCtr="0" anchor="ctr" bIns="91425" lIns="91425" spcFirstLastPara="1" rIns="91425" wrap="square" tIns="91425">
            <a:noAutofit/>
          </a:bodyPr>
          <a:lstStyle>
            <a:lvl1pPr indent="-228600" lvl="0" marL="457200">
              <a:lnSpc>
                <a:spcPct val="100000"/>
              </a:lnSpc>
              <a:spcBef>
                <a:spcPts val="0"/>
              </a:spcBef>
              <a:spcAft>
                <a:spcPts val="0"/>
              </a:spcAft>
              <a:buClr>
                <a:srgbClr val="A64D79"/>
              </a:buClr>
              <a:buSzPts val="6000"/>
              <a:buFont typeface="Patrick Hand"/>
              <a:buNone/>
              <a:defRPr sz="6000">
                <a:solidFill>
                  <a:srgbClr val="A64D79"/>
                </a:solidFill>
                <a:latin typeface="Patrick Hand"/>
                <a:ea typeface="Patrick Hand"/>
                <a:cs typeface="Patrick Hand"/>
                <a:sym typeface="Patrick Hand"/>
              </a:defRPr>
            </a:lvl1pPr>
          </a:lstStyle>
          <a:p/>
        </p:txBody>
      </p:sp>
      <p:sp>
        <p:nvSpPr>
          <p:cNvPr id="234" name="Google Shape;234;p10"/>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grpSp>
        <p:nvGrpSpPr>
          <p:cNvPr id="235" name="Google Shape;235;p10"/>
          <p:cNvGrpSpPr/>
          <p:nvPr/>
        </p:nvGrpSpPr>
        <p:grpSpPr>
          <a:xfrm rot="-5400000">
            <a:off x="6843549" y="-984633"/>
            <a:ext cx="1977659" cy="3052355"/>
            <a:chOff x="5666792" y="1691065"/>
            <a:chExt cx="2447901" cy="3606279"/>
          </a:xfrm>
        </p:grpSpPr>
        <p:sp>
          <p:nvSpPr>
            <p:cNvPr id="236" name="Google Shape;236;p10"/>
            <p:cNvSpPr/>
            <p:nvPr/>
          </p:nvSpPr>
          <p:spPr>
            <a:xfrm>
              <a:off x="5666792" y="1691065"/>
              <a:ext cx="2447901" cy="3606279"/>
            </a:xfrm>
            <a:custGeom>
              <a:rect b="b" l="l" r="r" t="t"/>
              <a:pathLst>
                <a:path extrusionOk="0" h="74295" w="53547">
                  <a:moveTo>
                    <a:pt x="47027" y="0"/>
                  </a:moveTo>
                  <a:lnTo>
                    <a:pt x="47027" y="0"/>
                  </a:lnTo>
                  <a:cubicBezTo>
                    <a:pt x="48340" y="11205"/>
                    <a:pt x="45366" y="20402"/>
                    <a:pt x="35574" y="26822"/>
                  </a:cubicBezTo>
                  <a:cubicBezTo>
                    <a:pt x="27468" y="32152"/>
                    <a:pt x="17502" y="33417"/>
                    <a:pt x="10412" y="40432"/>
                  </a:cubicBezTo>
                  <a:cubicBezTo>
                    <a:pt x="1" y="50744"/>
                    <a:pt x="447" y="60586"/>
                    <a:pt x="372" y="74071"/>
                  </a:cubicBezTo>
                  <a:cubicBezTo>
                    <a:pt x="3785" y="74227"/>
                    <a:pt x="7223" y="74294"/>
                    <a:pt x="10677" y="74294"/>
                  </a:cubicBezTo>
                  <a:cubicBezTo>
                    <a:pt x="24287" y="74294"/>
                    <a:pt x="38138" y="73251"/>
                    <a:pt x="51563" y="72460"/>
                  </a:cubicBezTo>
                  <a:cubicBezTo>
                    <a:pt x="50571" y="58355"/>
                    <a:pt x="51910" y="44026"/>
                    <a:pt x="51861" y="29921"/>
                  </a:cubicBezTo>
                  <a:cubicBezTo>
                    <a:pt x="51836" y="19212"/>
                    <a:pt x="53546" y="8230"/>
                    <a:pt x="470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10"/>
            <p:cNvSpPr/>
            <p:nvPr/>
          </p:nvSpPr>
          <p:spPr>
            <a:xfrm>
              <a:off x="6883600" y="4018325"/>
              <a:ext cx="132025" cy="54975"/>
            </a:xfrm>
            <a:custGeom>
              <a:rect b="b" l="l" r="r" t="t"/>
              <a:pathLst>
                <a:path extrusionOk="0" h="2199" w="5281">
                  <a:moveTo>
                    <a:pt x="1850" y="1"/>
                  </a:moveTo>
                  <a:cubicBezTo>
                    <a:pt x="1587" y="1"/>
                    <a:pt x="1324" y="26"/>
                    <a:pt x="1066" y="72"/>
                  </a:cubicBezTo>
                  <a:cubicBezTo>
                    <a:pt x="0" y="295"/>
                    <a:pt x="174" y="1733"/>
                    <a:pt x="1066" y="2031"/>
                  </a:cubicBezTo>
                  <a:cubicBezTo>
                    <a:pt x="1457" y="2142"/>
                    <a:pt x="1875" y="2198"/>
                    <a:pt x="2300" y="2198"/>
                  </a:cubicBezTo>
                  <a:cubicBezTo>
                    <a:pt x="2442" y="2198"/>
                    <a:pt x="2584" y="2192"/>
                    <a:pt x="2727" y="2179"/>
                  </a:cubicBezTo>
                  <a:cubicBezTo>
                    <a:pt x="3272" y="2179"/>
                    <a:pt x="3818" y="2155"/>
                    <a:pt x="4363" y="2080"/>
                  </a:cubicBezTo>
                  <a:cubicBezTo>
                    <a:pt x="5280" y="1907"/>
                    <a:pt x="5132" y="593"/>
                    <a:pt x="4363" y="345"/>
                  </a:cubicBezTo>
                  <a:cubicBezTo>
                    <a:pt x="3818" y="221"/>
                    <a:pt x="3272" y="122"/>
                    <a:pt x="2727" y="97"/>
                  </a:cubicBezTo>
                  <a:cubicBezTo>
                    <a:pt x="2439" y="32"/>
                    <a:pt x="2144" y="1"/>
                    <a:pt x="185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10"/>
            <p:cNvSpPr/>
            <p:nvPr/>
          </p:nvSpPr>
          <p:spPr>
            <a:xfrm>
              <a:off x="6883600" y="3796925"/>
              <a:ext cx="132025" cy="54500"/>
            </a:xfrm>
            <a:custGeom>
              <a:rect b="b" l="l" r="r" t="t"/>
              <a:pathLst>
                <a:path extrusionOk="0" h="2180" w="5281">
                  <a:moveTo>
                    <a:pt x="1836" y="1"/>
                  </a:moveTo>
                  <a:cubicBezTo>
                    <a:pt x="1578" y="1"/>
                    <a:pt x="1319" y="19"/>
                    <a:pt x="1066" y="54"/>
                  </a:cubicBezTo>
                  <a:cubicBezTo>
                    <a:pt x="0" y="277"/>
                    <a:pt x="174" y="1715"/>
                    <a:pt x="1066" y="2037"/>
                  </a:cubicBezTo>
                  <a:cubicBezTo>
                    <a:pt x="1452" y="2129"/>
                    <a:pt x="1866" y="2180"/>
                    <a:pt x="2286" y="2180"/>
                  </a:cubicBezTo>
                  <a:cubicBezTo>
                    <a:pt x="2432" y="2180"/>
                    <a:pt x="2580" y="2174"/>
                    <a:pt x="2727" y="2161"/>
                  </a:cubicBezTo>
                  <a:cubicBezTo>
                    <a:pt x="2856" y="2167"/>
                    <a:pt x="2985" y="2170"/>
                    <a:pt x="3113" y="2170"/>
                  </a:cubicBezTo>
                  <a:cubicBezTo>
                    <a:pt x="3530" y="2170"/>
                    <a:pt x="3947" y="2137"/>
                    <a:pt x="4363" y="2062"/>
                  </a:cubicBezTo>
                  <a:cubicBezTo>
                    <a:pt x="5280" y="1888"/>
                    <a:pt x="5132" y="599"/>
                    <a:pt x="4363" y="351"/>
                  </a:cubicBezTo>
                  <a:cubicBezTo>
                    <a:pt x="3818" y="202"/>
                    <a:pt x="3272" y="128"/>
                    <a:pt x="2727" y="78"/>
                  </a:cubicBezTo>
                  <a:cubicBezTo>
                    <a:pt x="2435" y="25"/>
                    <a:pt x="2135" y="1"/>
                    <a:pt x="18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10"/>
            <p:cNvSpPr/>
            <p:nvPr/>
          </p:nvSpPr>
          <p:spPr>
            <a:xfrm>
              <a:off x="6385325" y="4018325"/>
              <a:ext cx="131400" cy="54975"/>
            </a:xfrm>
            <a:custGeom>
              <a:rect b="b" l="l" r="r" t="t"/>
              <a:pathLst>
                <a:path extrusionOk="0" h="2199" w="5256">
                  <a:moveTo>
                    <a:pt x="1825" y="1"/>
                  </a:moveTo>
                  <a:cubicBezTo>
                    <a:pt x="1562" y="1"/>
                    <a:pt x="1299" y="26"/>
                    <a:pt x="1041" y="72"/>
                  </a:cubicBezTo>
                  <a:cubicBezTo>
                    <a:pt x="0" y="295"/>
                    <a:pt x="149" y="1733"/>
                    <a:pt x="1041" y="2031"/>
                  </a:cubicBezTo>
                  <a:cubicBezTo>
                    <a:pt x="1450" y="2142"/>
                    <a:pt x="1873" y="2198"/>
                    <a:pt x="2289" y="2198"/>
                  </a:cubicBezTo>
                  <a:cubicBezTo>
                    <a:pt x="2428" y="2198"/>
                    <a:pt x="2566" y="2192"/>
                    <a:pt x="2702" y="2179"/>
                  </a:cubicBezTo>
                  <a:cubicBezTo>
                    <a:pt x="3248" y="2179"/>
                    <a:pt x="3818" y="2155"/>
                    <a:pt x="4338" y="2080"/>
                  </a:cubicBezTo>
                  <a:cubicBezTo>
                    <a:pt x="5256" y="1907"/>
                    <a:pt x="5132" y="593"/>
                    <a:pt x="4338" y="345"/>
                  </a:cubicBezTo>
                  <a:cubicBezTo>
                    <a:pt x="3818" y="221"/>
                    <a:pt x="3273" y="122"/>
                    <a:pt x="2702" y="97"/>
                  </a:cubicBezTo>
                  <a:cubicBezTo>
                    <a:pt x="2414" y="32"/>
                    <a:pt x="2120" y="1"/>
                    <a:pt x="18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10"/>
            <p:cNvSpPr/>
            <p:nvPr/>
          </p:nvSpPr>
          <p:spPr>
            <a:xfrm>
              <a:off x="6638175" y="4103700"/>
              <a:ext cx="132650" cy="55100"/>
            </a:xfrm>
            <a:custGeom>
              <a:rect b="b" l="l" r="r" t="t"/>
              <a:pathLst>
                <a:path extrusionOk="0" h="2204" w="5306">
                  <a:moveTo>
                    <a:pt x="1837" y="0"/>
                  </a:moveTo>
                  <a:cubicBezTo>
                    <a:pt x="1578" y="0"/>
                    <a:pt x="1320" y="19"/>
                    <a:pt x="1066" y="53"/>
                  </a:cubicBezTo>
                  <a:cubicBezTo>
                    <a:pt x="0" y="301"/>
                    <a:pt x="174" y="1739"/>
                    <a:pt x="1066" y="2037"/>
                  </a:cubicBezTo>
                  <a:cubicBezTo>
                    <a:pt x="1475" y="2148"/>
                    <a:pt x="1884" y="2204"/>
                    <a:pt x="2304" y="2204"/>
                  </a:cubicBezTo>
                  <a:cubicBezTo>
                    <a:pt x="2444" y="2204"/>
                    <a:pt x="2585" y="2198"/>
                    <a:pt x="2727" y="2185"/>
                  </a:cubicBezTo>
                  <a:cubicBezTo>
                    <a:pt x="3273" y="2185"/>
                    <a:pt x="3818" y="2161"/>
                    <a:pt x="4363" y="2086"/>
                  </a:cubicBezTo>
                  <a:cubicBezTo>
                    <a:pt x="5305" y="1913"/>
                    <a:pt x="5157" y="599"/>
                    <a:pt x="4363" y="351"/>
                  </a:cubicBezTo>
                  <a:cubicBezTo>
                    <a:pt x="3818" y="227"/>
                    <a:pt x="3273" y="128"/>
                    <a:pt x="2727" y="78"/>
                  </a:cubicBezTo>
                  <a:cubicBezTo>
                    <a:pt x="2435" y="25"/>
                    <a:pt x="2136" y="0"/>
                    <a:pt x="18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10"/>
            <p:cNvSpPr/>
            <p:nvPr/>
          </p:nvSpPr>
          <p:spPr>
            <a:xfrm>
              <a:off x="6638175" y="3877500"/>
              <a:ext cx="132650" cy="54500"/>
            </a:xfrm>
            <a:custGeom>
              <a:rect b="b" l="l" r="r" t="t"/>
              <a:pathLst>
                <a:path extrusionOk="0" h="2180" w="5306">
                  <a:moveTo>
                    <a:pt x="1837" y="0"/>
                  </a:moveTo>
                  <a:cubicBezTo>
                    <a:pt x="1578" y="0"/>
                    <a:pt x="1320" y="19"/>
                    <a:pt x="1066" y="53"/>
                  </a:cubicBezTo>
                  <a:cubicBezTo>
                    <a:pt x="0" y="276"/>
                    <a:pt x="174" y="1714"/>
                    <a:pt x="1066" y="2036"/>
                  </a:cubicBezTo>
                  <a:cubicBezTo>
                    <a:pt x="1471" y="2128"/>
                    <a:pt x="1875" y="2179"/>
                    <a:pt x="2290" y="2179"/>
                  </a:cubicBezTo>
                  <a:cubicBezTo>
                    <a:pt x="2434" y="2179"/>
                    <a:pt x="2580" y="2173"/>
                    <a:pt x="2727" y="2160"/>
                  </a:cubicBezTo>
                  <a:cubicBezTo>
                    <a:pt x="2856" y="2166"/>
                    <a:pt x="2985" y="2169"/>
                    <a:pt x="3114" y="2169"/>
                  </a:cubicBezTo>
                  <a:cubicBezTo>
                    <a:pt x="3530" y="2169"/>
                    <a:pt x="3947" y="2137"/>
                    <a:pt x="4363" y="2061"/>
                  </a:cubicBezTo>
                  <a:cubicBezTo>
                    <a:pt x="5305" y="1888"/>
                    <a:pt x="5157" y="574"/>
                    <a:pt x="4363" y="351"/>
                  </a:cubicBezTo>
                  <a:cubicBezTo>
                    <a:pt x="3818" y="202"/>
                    <a:pt x="3273" y="128"/>
                    <a:pt x="2727" y="78"/>
                  </a:cubicBezTo>
                  <a:cubicBezTo>
                    <a:pt x="2435" y="25"/>
                    <a:pt x="2136" y="0"/>
                    <a:pt x="18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10"/>
            <p:cNvSpPr/>
            <p:nvPr/>
          </p:nvSpPr>
          <p:spPr>
            <a:xfrm>
              <a:off x="6638175" y="4337500"/>
              <a:ext cx="132650" cy="54950"/>
            </a:xfrm>
            <a:custGeom>
              <a:rect b="b" l="l" r="r" t="t"/>
              <a:pathLst>
                <a:path extrusionOk="0" h="2198" w="5306">
                  <a:moveTo>
                    <a:pt x="1850" y="0"/>
                  </a:moveTo>
                  <a:cubicBezTo>
                    <a:pt x="1587" y="0"/>
                    <a:pt x="1324" y="25"/>
                    <a:pt x="1066" y="72"/>
                  </a:cubicBezTo>
                  <a:cubicBezTo>
                    <a:pt x="0" y="295"/>
                    <a:pt x="174" y="1733"/>
                    <a:pt x="1066" y="2030"/>
                  </a:cubicBezTo>
                  <a:cubicBezTo>
                    <a:pt x="1475" y="2142"/>
                    <a:pt x="1884" y="2198"/>
                    <a:pt x="2304" y="2198"/>
                  </a:cubicBezTo>
                  <a:cubicBezTo>
                    <a:pt x="2444" y="2198"/>
                    <a:pt x="2585" y="2191"/>
                    <a:pt x="2727" y="2179"/>
                  </a:cubicBezTo>
                  <a:cubicBezTo>
                    <a:pt x="3273" y="2179"/>
                    <a:pt x="3818" y="2154"/>
                    <a:pt x="4363" y="2080"/>
                  </a:cubicBezTo>
                  <a:cubicBezTo>
                    <a:pt x="5305" y="1906"/>
                    <a:pt x="5157" y="593"/>
                    <a:pt x="4363" y="345"/>
                  </a:cubicBezTo>
                  <a:cubicBezTo>
                    <a:pt x="3818" y="221"/>
                    <a:pt x="3273" y="122"/>
                    <a:pt x="2727" y="97"/>
                  </a:cubicBezTo>
                  <a:cubicBezTo>
                    <a:pt x="2439" y="31"/>
                    <a:pt x="2145" y="0"/>
                    <a:pt x="1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10"/>
            <p:cNvSpPr/>
            <p:nvPr/>
          </p:nvSpPr>
          <p:spPr>
            <a:xfrm>
              <a:off x="6883600" y="4216850"/>
              <a:ext cx="132025" cy="54750"/>
            </a:xfrm>
            <a:custGeom>
              <a:rect b="b" l="l" r="r" t="t"/>
              <a:pathLst>
                <a:path extrusionOk="0" h="2190" w="5281">
                  <a:moveTo>
                    <a:pt x="1794" y="1"/>
                  </a:moveTo>
                  <a:cubicBezTo>
                    <a:pt x="1549" y="1"/>
                    <a:pt x="1305" y="21"/>
                    <a:pt x="1066" y="64"/>
                  </a:cubicBezTo>
                  <a:cubicBezTo>
                    <a:pt x="0" y="287"/>
                    <a:pt x="174" y="1725"/>
                    <a:pt x="1066" y="2022"/>
                  </a:cubicBezTo>
                  <a:cubicBezTo>
                    <a:pt x="1457" y="2134"/>
                    <a:pt x="1875" y="2190"/>
                    <a:pt x="2300" y="2190"/>
                  </a:cubicBezTo>
                  <a:cubicBezTo>
                    <a:pt x="2442" y="2190"/>
                    <a:pt x="2584" y="2184"/>
                    <a:pt x="2727" y="2171"/>
                  </a:cubicBezTo>
                  <a:cubicBezTo>
                    <a:pt x="2824" y="2175"/>
                    <a:pt x="2920" y="2178"/>
                    <a:pt x="3017" y="2178"/>
                  </a:cubicBezTo>
                  <a:cubicBezTo>
                    <a:pt x="3466" y="2178"/>
                    <a:pt x="3914" y="2133"/>
                    <a:pt x="4363" y="2072"/>
                  </a:cubicBezTo>
                  <a:cubicBezTo>
                    <a:pt x="5280" y="1898"/>
                    <a:pt x="5132" y="585"/>
                    <a:pt x="4363" y="337"/>
                  </a:cubicBezTo>
                  <a:cubicBezTo>
                    <a:pt x="3818" y="213"/>
                    <a:pt x="3272" y="114"/>
                    <a:pt x="2727" y="89"/>
                  </a:cubicBezTo>
                  <a:cubicBezTo>
                    <a:pt x="2421" y="33"/>
                    <a:pt x="2107" y="1"/>
                    <a:pt x="17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10"/>
            <p:cNvSpPr/>
            <p:nvPr/>
          </p:nvSpPr>
          <p:spPr>
            <a:xfrm>
              <a:off x="6444200" y="4216850"/>
              <a:ext cx="132025" cy="54750"/>
            </a:xfrm>
            <a:custGeom>
              <a:rect b="b" l="l" r="r" t="t"/>
              <a:pathLst>
                <a:path extrusionOk="0" h="2190" w="5281">
                  <a:moveTo>
                    <a:pt x="1769" y="1"/>
                  </a:moveTo>
                  <a:cubicBezTo>
                    <a:pt x="1524" y="1"/>
                    <a:pt x="1281" y="21"/>
                    <a:pt x="1041" y="64"/>
                  </a:cubicBezTo>
                  <a:cubicBezTo>
                    <a:pt x="0" y="287"/>
                    <a:pt x="149" y="1725"/>
                    <a:pt x="1041" y="2022"/>
                  </a:cubicBezTo>
                  <a:cubicBezTo>
                    <a:pt x="1450" y="2134"/>
                    <a:pt x="1873" y="2190"/>
                    <a:pt x="2289" y="2190"/>
                  </a:cubicBezTo>
                  <a:cubicBezTo>
                    <a:pt x="2428" y="2190"/>
                    <a:pt x="2566" y="2184"/>
                    <a:pt x="2702" y="2171"/>
                  </a:cubicBezTo>
                  <a:cubicBezTo>
                    <a:pt x="2799" y="2175"/>
                    <a:pt x="2896" y="2178"/>
                    <a:pt x="2992" y="2178"/>
                  </a:cubicBezTo>
                  <a:cubicBezTo>
                    <a:pt x="3441" y="2178"/>
                    <a:pt x="3890" y="2133"/>
                    <a:pt x="4338" y="2072"/>
                  </a:cubicBezTo>
                  <a:cubicBezTo>
                    <a:pt x="5281" y="1898"/>
                    <a:pt x="5132" y="585"/>
                    <a:pt x="4338" y="337"/>
                  </a:cubicBezTo>
                  <a:cubicBezTo>
                    <a:pt x="3793" y="213"/>
                    <a:pt x="3248" y="114"/>
                    <a:pt x="2702" y="89"/>
                  </a:cubicBezTo>
                  <a:cubicBezTo>
                    <a:pt x="2396" y="33"/>
                    <a:pt x="2082" y="1"/>
                    <a:pt x="17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10"/>
            <p:cNvSpPr/>
            <p:nvPr/>
          </p:nvSpPr>
          <p:spPr>
            <a:xfrm>
              <a:off x="6222325" y="4211900"/>
              <a:ext cx="132025" cy="54750"/>
            </a:xfrm>
            <a:custGeom>
              <a:rect b="b" l="l" r="r" t="t"/>
              <a:pathLst>
                <a:path extrusionOk="0" h="2190" w="5281">
                  <a:moveTo>
                    <a:pt x="1782" y="1"/>
                  </a:moveTo>
                  <a:cubicBezTo>
                    <a:pt x="1537" y="1"/>
                    <a:pt x="1292" y="20"/>
                    <a:pt x="1042" y="64"/>
                  </a:cubicBezTo>
                  <a:cubicBezTo>
                    <a:pt x="1" y="287"/>
                    <a:pt x="174" y="1725"/>
                    <a:pt x="1042" y="2022"/>
                  </a:cubicBezTo>
                  <a:cubicBezTo>
                    <a:pt x="1451" y="2134"/>
                    <a:pt x="1874" y="2189"/>
                    <a:pt x="2300" y="2189"/>
                  </a:cubicBezTo>
                  <a:cubicBezTo>
                    <a:pt x="2442" y="2189"/>
                    <a:pt x="2585" y="2183"/>
                    <a:pt x="2727" y="2171"/>
                  </a:cubicBezTo>
                  <a:cubicBezTo>
                    <a:pt x="3273" y="2171"/>
                    <a:pt x="3818" y="2146"/>
                    <a:pt x="4364" y="2072"/>
                  </a:cubicBezTo>
                  <a:cubicBezTo>
                    <a:pt x="5281" y="1898"/>
                    <a:pt x="5132" y="584"/>
                    <a:pt x="4364" y="336"/>
                  </a:cubicBezTo>
                  <a:cubicBezTo>
                    <a:pt x="3818" y="212"/>
                    <a:pt x="3273" y="113"/>
                    <a:pt x="2727" y="88"/>
                  </a:cubicBezTo>
                  <a:cubicBezTo>
                    <a:pt x="2407" y="33"/>
                    <a:pt x="2095" y="1"/>
                    <a:pt x="17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10"/>
            <p:cNvSpPr/>
            <p:nvPr/>
          </p:nvSpPr>
          <p:spPr>
            <a:xfrm>
              <a:off x="6191950" y="4393125"/>
              <a:ext cx="132050" cy="54500"/>
            </a:xfrm>
            <a:custGeom>
              <a:rect b="b" l="l" r="r" t="t"/>
              <a:pathLst>
                <a:path extrusionOk="0" h="2180" w="5282">
                  <a:moveTo>
                    <a:pt x="1837" y="0"/>
                  </a:moveTo>
                  <a:cubicBezTo>
                    <a:pt x="1578" y="0"/>
                    <a:pt x="1320" y="19"/>
                    <a:pt x="1067" y="53"/>
                  </a:cubicBezTo>
                  <a:cubicBezTo>
                    <a:pt x="1" y="301"/>
                    <a:pt x="174" y="1714"/>
                    <a:pt x="1067" y="2036"/>
                  </a:cubicBezTo>
                  <a:cubicBezTo>
                    <a:pt x="1471" y="2128"/>
                    <a:pt x="1876" y="2179"/>
                    <a:pt x="2290" y="2179"/>
                  </a:cubicBezTo>
                  <a:cubicBezTo>
                    <a:pt x="2435" y="2179"/>
                    <a:pt x="2580" y="2173"/>
                    <a:pt x="2728" y="2160"/>
                  </a:cubicBezTo>
                  <a:cubicBezTo>
                    <a:pt x="2864" y="2167"/>
                    <a:pt x="3000" y="2170"/>
                    <a:pt x="3137" y="2170"/>
                  </a:cubicBezTo>
                  <a:cubicBezTo>
                    <a:pt x="3546" y="2170"/>
                    <a:pt x="3955" y="2142"/>
                    <a:pt x="4364" y="2086"/>
                  </a:cubicBezTo>
                  <a:cubicBezTo>
                    <a:pt x="5281" y="1912"/>
                    <a:pt x="5157" y="599"/>
                    <a:pt x="4364" y="351"/>
                  </a:cubicBezTo>
                  <a:cubicBezTo>
                    <a:pt x="3819" y="202"/>
                    <a:pt x="3273" y="128"/>
                    <a:pt x="2728" y="78"/>
                  </a:cubicBezTo>
                  <a:cubicBezTo>
                    <a:pt x="2436" y="25"/>
                    <a:pt x="2136" y="0"/>
                    <a:pt x="18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10"/>
            <p:cNvSpPr/>
            <p:nvPr/>
          </p:nvSpPr>
          <p:spPr>
            <a:xfrm>
              <a:off x="6444200" y="4423475"/>
              <a:ext cx="132025" cy="54525"/>
            </a:xfrm>
            <a:custGeom>
              <a:rect b="b" l="l" r="r" t="t"/>
              <a:pathLst>
                <a:path extrusionOk="0" h="2181" w="5281">
                  <a:moveTo>
                    <a:pt x="1812" y="1"/>
                  </a:moveTo>
                  <a:cubicBezTo>
                    <a:pt x="1553" y="1"/>
                    <a:pt x="1295" y="19"/>
                    <a:pt x="1041" y="54"/>
                  </a:cubicBezTo>
                  <a:cubicBezTo>
                    <a:pt x="0" y="277"/>
                    <a:pt x="149" y="1715"/>
                    <a:pt x="1041" y="2037"/>
                  </a:cubicBezTo>
                  <a:cubicBezTo>
                    <a:pt x="1446" y="2129"/>
                    <a:pt x="1864" y="2180"/>
                    <a:pt x="2276" y="2180"/>
                  </a:cubicBezTo>
                  <a:cubicBezTo>
                    <a:pt x="2419" y="2180"/>
                    <a:pt x="2561" y="2174"/>
                    <a:pt x="2702" y="2161"/>
                  </a:cubicBezTo>
                  <a:cubicBezTo>
                    <a:pt x="2831" y="2167"/>
                    <a:pt x="2960" y="2170"/>
                    <a:pt x="3089" y="2170"/>
                  </a:cubicBezTo>
                  <a:cubicBezTo>
                    <a:pt x="3505" y="2170"/>
                    <a:pt x="3922" y="2138"/>
                    <a:pt x="4338" y="2062"/>
                  </a:cubicBezTo>
                  <a:cubicBezTo>
                    <a:pt x="5281" y="1888"/>
                    <a:pt x="5132" y="599"/>
                    <a:pt x="4338" y="351"/>
                  </a:cubicBezTo>
                  <a:cubicBezTo>
                    <a:pt x="3793" y="203"/>
                    <a:pt x="3248" y="128"/>
                    <a:pt x="2702" y="79"/>
                  </a:cubicBezTo>
                  <a:cubicBezTo>
                    <a:pt x="2410" y="26"/>
                    <a:pt x="2111" y="1"/>
                    <a:pt x="18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10"/>
            <p:cNvSpPr/>
            <p:nvPr/>
          </p:nvSpPr>
          <p:spPr>
            <a:xfrm>
              <a:off x="6883600" y="4415800"/>
              <a:ext cx="132025" cy="54750"/>
            </a:xfrm>
            <a:custGeom>
              <a:rect b="b" l="l" r="r" t="t"/>
              <a:pathLst>
                <a:path extrusionOk="0" h="2190" w="5281">
                  <a:moveTo>
                    <a:pt x="1794" y="0"/>
                  </a:moveTo>
                  <a:cubicBezTo>
                    <a:pt x="1549" y="0"/>
                    <a:pt x="1305" y="20"/>
                    <a:pt x="1066" y="63"/>
                  </a:cubicBezTo>
                  <a:cubicBezTo>
                    <a:pt x="0" y="287"/>
                    <a:pt x="174" y="1724"/>
                    <a:pt x="1066" y="2022"/>
                  </a:cubicBezTo>
                  <a:cubicBezTo>
                    <a:pt x="1457" y="2133"/>
                    <a:pt x="1875" y="2189"/>
                    <a:pt x="2300" y="2189"/>
                  </a:cubicBezTo>
                  <a:cubicBezTo>
                    <a:pt x="2442" y="2189"/>
                    <a:pt x="2584" y="2183"/>
                    <a:pt x="2727" y="2171"/>
                  </a:cubicBezTo>
                  <a:cubicBezTo>
                    <a:pt x="3272" y="2171"/>
                    <a:pt x="3818" y="2146"/>
                    <a:pt x="4363" y="2071"/>
                  </a:cubicBezTo>
                  <a:cubicBezTo>
                    <a:pt x="5280" y="1898"/>
                    <a:pt x="5132" y="584"/>
                    <a:pt x="4363" y="336"/>
                  </a:cubicBezTo>
                  <a:cubicBezTo>
                    <a:pt x="3818" y="212"/>
                    <a:pt x="3272" y="113"/>
                    <a:pt x="2727" y="88"/>
                  </a:cubicBezTo>
                  <a:cubicBezTo>
                    <a:pt x="2421" y="33"/>
                    <a:pt x="2107" y="0"/>
                    <a:pt x="17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9" name="Google Shape;249;p10"/>
          <p:cNvSpPr/>
          <p:nvPr/>
        </p:nvSpPr>
        <p:spPr>
          <a:xfrm flipH="1">
            <a:off x="4591019" y="3914775"/>
            <a:ext cx="4552981" cy="1371682"/>
          </a:xfrm>
          <a:custGeom>
            <a:rect b="b" l="l" r="r" t="t"/>
            <a:pathLst>
              <a:path extrusionOk="0" h="85824" w="193538">
                <a:moveTo>
                  <a:pt x="167374" y="64047"/>
                </a:moveTo>
                <a:cubicBezTo>
                  <a:pt x="134330" y="60455"/>
                  <a:pt x="101665" y="24235"/>
                  <a:pt x="56258" y="10700"/>
                </a:cubicBezTo>
                <a:cubicBezTo>
                  <a:pt x="20416" y="0"/>
                  <a:pt x="4915" y="9679"/>
                  <a:pt x="0" y="14216"/>
                </a:cubicBezTo>
                <a:lnTo>
                  <a:pt x="0" y="85824"/>
                </a:lnTo>
                <a:lnTo>
                  <a:pt x="193537" y="85824"/>
                </a:lnTo>
                <a:cubicBezTo>
                  <a:pt x="190815" y="76069"/>
                  <a:pt x="183972" y="65861"/>
                  <a:pt x="167374" y="6404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10"/>
          <p:cNvSpPr/>
          <p:nvPr/>
        </p:nvSpPr>
        <p:spPr>
          <a:xfrm>
            <a:off x="311693" y="2000648"/>
            <a:ext cx="401851" cy="361547"/>
          </a:xfrm>
          <a:custGeom>
            <a:rect b="b" l="l" r="r" t="t"/>
            <a:pathLst>
              <a:path extrusionOk="0" h="10594" w="11775">
                <a:moveTo>
                  <a:pt x="5328" y="0"/>
                </a:moveTo>
                <a:cubicBezTo>
                  <a:pt x="4110" y="0"/>
                  <a:pt x="2888" y="397"/>
                  <a:pt x="1877" y="1191"/>
                </a:cubicBezTo>
                <a:cubicBezTo>
                  <a:pt x="130" y="2614"/>
                  <a:pt x="1" y="5234"/>
                  <a:pt x="842" y="7175"/>
                </a:cubicBezTo>
                <a:cubicBezTo>
                  <a:pt x="1036" y="7563"/>
                  <a:pt x="1262" y="7919"/>
                  <a:pt x="1521" y="8242"/>
                </a:cubicBezTo>
                <a:cubicBezTo>
                  <a:pt x="2136" y="9148"/>
                  <a:pt x="3009" y="9860"/>
                  <a:pt x="4044" y="10280"/>
                </a:cubicBezTo>
                <a:cubicBezTo>
                  <a:pt x="4601" y="10492"/>
                  <a:pt x="5209" y="10593"/>
                  <a:pt x="5827" y="10593"/>
                </a:cubicBezTo>
                <a:cubicBezTo>
                  <a:pt x="7758" y="10593"/>
                  <a:pt x="9785" y="9602"/>
                  <a:pt x="10643" y="7886"/>
                </a:cubicBezTo>
                <a:cubicBezTo>
                  <a:pt x="11775" y="5655"/>
                  <a:pt x="10837" y="2905"/>
                  <a:pt x="8993" y="1385"/>
                </a:cubicBezTo>
                <a:cubicBezTo>
                  <a:pt x="7953" y="462"/>
                  <a:pt x="6642" y="0"/>
                  <a:pt x="5328" y="0"/>
                </a:cubicBezTo>
                <a:close/>
              </a:path>
            </a:pathLst>
          </a:custGeom>
          <a:solidFill>
            <a:srgbClr val="F892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C27BA0"/>
              </a:solidFill>
            </a:endParaRPr>
          </a:p>
        </p:txBody>
      </p:sp>
      <p:grpSp>
        <p:nvGrpSpPr>
          <p:cNvPr id="251" name="Google Shape;251;p10"/>
          <p:cNvGrpSpPr/>
          <p:nvPr/>
        </p:nvGrpSpPr>
        <p:grpSpPr>
          <a:xfrm flipH="1" rot="10800000">
            <a:off x="-381291" y="2572820"/>
            <a:ext cx="2362495" cy="3008900"/>
            <a:chOff x="239950" y="1512100"/>
            <a:chExt cx="1886525" cy="1946500"/>
          </a:xfrm>
        </p:grpSpPr>
        <p:sp>
          <p:nvSpPr>
            <p:cNvPr id="252" name="Google Shape;252;p10"/>
            <p:cNvSpPr/>
            <p:nvPr/>
          </p:nvSpPr>
          <p:spPr>
            <a:xfrm>
              <a:off x="343475" y="1573875"/>
              <a:ext cx="1783000" cy="1884725"/>
            </a:xfrm>
            <a:custGeom>
              <a:rect b="b" l="l" r="r" t="t"/>
              <a:pathLst>
                <a:path extrusionOk="0" h="75389" w="71320">
                  <a:moveTo>
                    <a:pt x="6968" y="1"/>
                  </a:moveTo>
                  <a:cubicBezTo>
                    <a:pt x="5836" y="1"/>
                    <a:pt x="5722" y="549"/>
                    <a:pt x="5033" y="2980"/>
                  </a:cubicBezTo>
                  <a:cubicBezTo>
                    <a:pt x="199" y="20036"/>
                    <a:pt x="0" y="36868"/>
                    <a:pt x="1240" y="54295"/>
                  </a:cubicBezTo>
                  <a:cubicBezTo>
                    <a:pt x="1537" y="58435"/>
                    <a:pt x="2851" y="62252"/>
                    <a:pt x="3248" y="66343"/>
                  </a:cubicBezTo>
                  <a:cubicBezTo>
                    <a:pt x="3446" y="68128"/>
                    <a:pt x="2950" y="71449"/>
                    <a:pt x="2925" y="73705"/>
                  </a:cubicBezTo>
                  <a:cubicBezTo>
                    <a:pt x="5787" y="74764"/>
                    <a:pt x="8813" y="75388"/>
                    <a:pt x="11830" y="75388"/>
                  </a:cubicBezTo>
                  <a:cubicBezTo>
                    <a:pt x="15452" y="75388"/>
                    <a:pt x="19061" y="74490"/>
                    <a:pt x="22360" y="72367"/>
                  </a:cubicBezTo>
                  <a:cubicBezTo>
                    <a:pt x="29698" y="67632"/>
                    <a:pt x="31037" y="58360"/>
                    <a:pt x="37581" y="52981"/>
                  </a:cubicBezTo>
                  <a:cubicBezTo>
                    <a:pt x="44869" y="47032"/>
                    <a:pt x="54166" y="45718"/>
                    <a:pt x="61032" y="38851"/>
                  </a:cubicBezTo>
                  <a:cubicBezTo>
                    <a:pt x="69337" y="30547"/>
                    <a:pt x="71320" y="15053"/>
                    <a:pt x="68444" y="3972"/>
                  </a:cubicBezTo>
                  <a:cubicBezTo>
                    <a:pt x="63462" y="3675"/>
                    <a:pt x="58603" y="2733"/>
                    <a:pt x="53620" y="1989"/>
                  </a:cubicBezTo>
                  <a:cubicBezTo>
                    <a:pt x="52310" y="1791"/>
                    <a:pt x="51054" y="1711"/>
                    <a:pt x="49825" y="1711"/>
                  </a:cubicBezTo>
                  <a:cubicBezTo>
                    <a:pt x="46587" y="1711"/>
                    <a:pt x="43530" y="2263"/>
                    <a:pt x="40135" y="2658"/>
                  </a:cubicBezTo>
                  <a:cubicBezTo>
                    <a:pt x="39420" y="2740"/>
                    <a:pt x="38731" y="2776"/>
                    <a:pt x="38060" y="2776"/>
                  </a:cubicBezTo>
                  <a:cubicBezTo>
                    <a:pt x="34663" y="2776"/>
                    <a:pt x="31734" y="1854"/>
                    <a:pt x="28236" y="1295"/>
                  </a:cubicBezTo>
                  <a:cubicBezTo>
                    <a:pt x="22063" y="303"/>
                    <a:pt x="15395" y="799"/>
                    <a:pt x="9172" y="204"/>
                  </a:cubicBezTo>
                  <a:cubicBezTo>
                    <a:pt x="8154" y="106"/>
                    <a:pt x="7463" y="1"/>
                    <a:pt x="696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10"/>
            <p:cNvSpPr/>
            <p:nvPr/>
          </p:nvSpPr>
          <p:spPr>
            <a:xfrm>
              <a:off x="290600" y="1538825"/>
              <a:ext cx="1632000" cy="1796675"/>
            </a:xfrm>
            <a:custGeom>
              <a:rect b="b" l="l" r="r" t="t"/>
              <a:pathLst>
                <a:path extrusionOk="0" h="71867" w="65280">
                  <a:moveTo>
                    <a:pt x="63872" y="1"/>
                  </a:moveTo>
                  <a:cubicBezTo>
                    <a:pt x="63587" y="1"/>
                    <a:pt x="63308" y="181"/>
                    <a:pt x="63321" y="540"/>
                  </a:cubicBezTo>
                  <a:cubicBezTo>
                    <a:pt x="63693" y="8671"/>
                    <a:pt x="64089" y="17050"/>
                    <a:pt x="61610" y="24933"/>
                  </a:cubicBezTo>
                  <a:cubicBezTo>
                    <a:pt x="60619" y="28181"/>
                    <a:pt x="59057" y="31254"/>
                    <a:pt x="57024" y="34006"/>
                  </a:cubicBezTo>
                  <a:cubicBezTo>
                    <a:pt x="54868" y="36807"/>
                    <a:pt x="52066" y="39088"/>
                    <a:pt x="48893" y="40625"/>
                  </a:cubicBezTo>
                  <a:cubicBezTo>
                    <a:pt x="45795" y="42187"/>
                    <a:pt x="42498" y="43277"/>
                    <a:pt x="39399" y="44839"/>
                  </a:cubicBezTo>
                  <a:cubicBezTo>
                    <a:pt x="36523" y="46227"/>
                    <a:pt x="33995" y="48260"/>
                    <a:pt x="32012" y="50739"/>
                  </a:cubicBezTo>
                  <a:cubicBezTo>
                    <a:pt x="28367" y="55325"/>
                    <a:pt x="26359" y="61076"/>
                    <a:pt x="22492" y="65489"/>
                  </a:cubicBezTo>
                  <a:cubicBezTo>
                    <a:pt x="20088" y="68241"/>
                    <a:pt x="16989" y="70075"/>
                    <a:pt x="13370" y="70596"/>
                  </a:cubicBezTo>
                  <a:cubicBezTo>
                    <a:pt x="12557" y="70712"/>
                    <a:pt x="11739" y="70766"/>
                    <a:pt x="10922" y="70766"/>
                  </a:cubicBezTo>
                  <a:cubicBezTo>
                    <a:pt x="7551" y="70766"/>
                    <a:pt x="4181" y="69835"/>
                    <a:pt x="1148" y="68439"/>
                  </a:cubicBezTo>
                  <a:cubicBezTo>
                    <a:pt x="1060" y="68395"/>
                    <a:pt x="973" y="68375"/>
                    <a:pt x="889" y="68375"/>
                  </a:cubicBezTo>
                  <a:cubicBezTo>
                    <a:pt x="365" y="68375"/>
                    <a:pt x="1" y="69149"/>
                    <a:pt x="578" y="69406"/>
                  </a:cubicBezTo>
                  <a:cubicBezTo>
                    <a:pt x="3795" y="70908"/>
                    <a:pt x="7411" y="71866"/>
                    <a:pt x="10955" y="71866"/>
                  </a:cubicBezTo>
                  <a:cubicBezTo>
                    <a:pt x="14430" y="71866"/>
                    <a:pt x="17836" y="70945"/>
                    <a:pt x="20732" y="68712"/>
                  </a:cubicBezTo>
                  <a:cubicBezTo>
                    <a:pt x="25566" y="64968"/>
                    <a:pt x="27847" y="58994"/>
                    <a:pt x="31070" y="54011"/>
                  </a:cubicBezTo>
                  <a:cubicBezTo>
                    <a:pt x="32830" y="51260"/>
                    <a:pt x="34937" y="48805"/>
                    <a:pt x="37738" y="47070"/>
                  </a:cubicBezTo>
                  <a:cubicBezTo>
                    <a:pt x="40812" y="45137"/>
                    <a:pt x="44282" y="43971"/>
                    <a:pt x="47579" y="42484"/>
                  </a:cubicBezTo>
                  <a:cubicBezTo>
                    <a:pt x="50852" y="41022"/>
                    <a:pt x="53851" y="39212"/>
                    <a:pt x="56305" y="36584"/>
                  </a:cubicBezTo>
                  <a:cubicBezTo>
                    <a:pt x="58636" y="34031"/>
                    <a:pt x="60470" y="31081"/>
                    <a:pt x="61759" y="27858"/>
                  </a:cubicBezTo>
                  <a:cubicBezTo>
                    <a:pt x="65279" y="19231"/>
                    <a:pt x="64858" y="9687"/>
                    <a:pt x="64461" y="540"/>
                  </a:cubicBezTo>
                  <a:cubicBezTo>
                    <a:pt x="64449" y="181"/>
                    <a:pt x="64157" y="1"/>
                    <a:pt x="638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10"/>
            <p:cNvSpPr/>
            <p:nvPr/>
          </p:nvSpPr>
          <p:spPr>
            <a:xfrm>
              <a:off x="265875" y="1512100"/>
              <a:ext cx="1397050" cy="1576725"/>
            </a:xfrm>
            <a:custGeom>
              <a:rect b="b" l="l" r="r" t="t"/>
              <a:pathLst>
                <a:path extrusionOk="0" h="63069" w="55882">
                  <a:moveTo>
                    <a:pt x="54425" y="1"/>
                  </a:moveTo>
                  <a:cubicBezTo>
                    <a:pt x="54094" y="1"/>
                    <a:pt x="53724" y="282"/>
                    <a:pt x="53799" y="717"/>
                  </a:cubicBezTo>
                  <a:cubicBezTo>
                    <a:pt x="55014" y="8079"/>
                    <a:pt x="54915" y="15615"/>
                    <a:pt x="53452" y="22953"/>
                  </a:cubicBezTo>
                  <a:cubicBezTo>
                    <a:pt x="52807" y="26101"/>
                    <a:pt x="51741" y="29175"/>
                    <a:pt x="49535" y="31555"/>
                  </a:cubicBezTo>
                  <a:cubicBezTo>
                    <a:pt x="47825" y="33414"/>
                    <a:pt x="45643" y="34728"/>
                    <a:pt x="43363" y="35794"/>
                  </a:cubicBezTo>
                  <a:cubicBezTo>
                    <a:pt x="38653" y="37975"/>
                    <a:pt x="33496" y="39190"/>
                    <a:pt x="29059" y="41967"/>
                  </a:cubicBezTo>
                  <a:cubicBezTo>
                    <a:pt x="26555" y="43528"/>
                    <a:pt x="24572" y="45635"/>
                    <a:pt x="22837" y="48015"/>
                  </a:cubicBezTo>
                  <a:cubicBezTo>
                    <a:pt x="20928" y="50618"/>
                    <a:pt x="19341" y="53494"/>
                    <a:pt x="17333" y="56022"/>
                  </a:cubicBezTo>
                  <a:cubicBezTo>
                    <a:pt x="15251" y="58625"/>
                    <a:pt x="12599" y="61079"/>
                    <a:pt x="9227" y="61749"/>
                  </a:cubicBezTo>
                  <a:cubicBezTo>
                    <a:pt x="8617" y="61870"/>
                    <a:pt x="7986" y="61933"/>
                    <a:pt x="7354" y="61933"/>
                  </a:cubicBezTo>
                  <a:cubicBezTo>
                    <a:pt x="5005" y="61933"/>
                    <a:pt x="2637" y="61064"/>
                    <a:pt x="1270" y="59071"/>
                  </a:cubicBezTo>
                  <a:cubicBezTo>
                    <a:pt x="1144" y="58893"/>
                    <a:pt x="969" y="58820"/>
                    <a:pt x="796" y="58820"/>
                  </a:cubicBezTo>
                  <a:cubicBezTo>
                    <a:pt x="392" y="58820"/>
                    <a:pt x="0" y="59225"/>
                    <a:pt x="278" y="59642"/>
                  </a:cubicBezTo>
                  <a:cubicBezTo>
                    <a:pt x="1815" y="61848"/>
                    <a:pt x="4344" y="62963"/>
                    <a:pt x="6971" y="63063"/>
                  </a:cubicBezTo>
                  <a:cubicBezTo>
                    <a:pt x="7089" y="63067"/>
                    <a:pt x="7205" y="63069"/>
                    <a:pt x="7322" y="63069"/>
                  </a:cubicBezTo>
                  <a:cubicBezTo>
                    <a:pt x="10087" y="63069"/>
                    <a:pt x="12639" y="61949"/>
                    <a:pt x="14780" y="60237"/>
                  </a:cubicBezTo>
                  <a:cubicBezTo>
                    <a:pt x="20159" y="55948"/>
                    <a:pt x="22291" y="48932"/>
                    <a:pt x="27497" y="44495"/>
                  </a:cubicBezTo>
                  <a:cubicBezTo>
                    <a:pt x="31736" y="40876"/>
                    <a:pt x="37413" y="39537"/>
                    <a:pt x="42421" y="37430"/>
                  </a:cubicBezTo>
                  <a:cubicBezTo>
                    <a:pt x="44825" y="36414"/>
                    <a:pt x="47155" y="35224"/>
                    <a:pt x="49139" y="33513"/>
                  </a:cubicBezTo>
                  <a:cubicBezTo>
                    <a:pt x="51469" y="31530"/>
                    <a:pt x="52981" y="28902"/>
                    <a:pt x="53873" y="25977"/>
                  </a:cubicBezTo>
                  <a:cubicBezTo>
                    <a:pt x="55088" y="22036"/>
                    <a:pt x="55534" y="17747"/>
                    <a:pt x="55708" y="13632"/>
                  </a:cubicBezTo>
                  <a:cubicBezTo>
                    <a:pt x="55881" y="9219"/>
                    <a:pt x="55609" y="4782"/>
                    <a:pt x="54890" y="394"/>
                  </a:cubicBezTo>
                  <a:cubicBezTo>
                    <a:pt x="54841" y="120"/>
                    <a:pt x="54641" y="1"/>
                    <a:pt x="544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10"/>
            <p:cNvSpPr/>
            <p:nvPr/>
          </p:nvSpPr>
          <p:spPr>
            <a:xfrm>
              <a:off x="239950" y="1529000"/>
              <a:ext cx="1182525" cy="1220250"/>
            </a:xfrm>
            <a:custGeom>
              <a:rect b="b" l="l" r="r" t="t"/>
              <a:pathLst>
                <a:path extrusionOk="0" h="48810" w="47301">
                  <a:moveTo>
                    <a:pt x="46744" y="0"/>
                  </a:moveTo>
                  <a:cubicBezTo>
                    <a:pt x="46464" y="0"/>
                    <a:pt x="46172" y="180"/>
                    <a:pt x="46135" y="536"/>
                  </a:cubicBezTo>
                  <a:cubicBezTo>
                    <a:pt x="45614" y="6436"/>
                    <a:pt x="45193" y="12312"/>
                    <a:pt x="44548" y="18211"/>
                  </a:cubicBezTo>
                  <a:cubicBezTo>
                    <a:pt x="44300" y="20666"/>
                    <a:pt x="43829" y="23219"/>
                    <a:pt x="42342" y="25252"/>
                  </a:cubicBezTo>
                  <a:cubicBezTo>
                    <a:pt x="41078" y="27012"/>
                    <a:pt x="39144" y="28102"/>
                    <a:pt x="37136" y="28871"/>
                  </a:cubicBezTo>
                  <a:cubicBezTo>
                    <a:pt x="33145" y="30383"/>
                    <a:pt x="28757" y="30904"/>
                    <a:pt x="25188" y="33457"/>
                  </a:cubicBezTo>
                  <a:cubicBezTo>
                    <a:pt x="21122" y="36357"/>
                    <a:pt x="18569" y="40795"/>
                    <a:pt x="14900" y="44117"/>
                  </a:cubicBezTo>
                  <a:cubicBezTo>
                    <a:pt x="12892" y="45926"/>
                    <a:pt x="10487" y="47438"/>
                    <a:pt x="7761" y="47662"/>
                  </a:cubicBezTo>
                  <a:cubicBezTo>
                    <a:pt x="7496" y="47684"/>
                    <a:pt x="7228" y="47695"/>
                    <a:pt x="6960" y="47695"/>
                  </a:cubicBezTo>
                  <a:cubicBezTo>
                    <a:pt x="4820" y="47695"/>
                    <a:pt x="2634" y="46973"/>
                    <a:pt x="1290" y="45232"/>
                  </a:cubicBezTo>
                  <a:cubicBezTo>
                    <a:pt x="1160" y="45065"/>
                    <a:pt x="984" y="44996"/>
                    <a:pt x="812" y="44996"/>
                  </a:cubicBezTo>
                  <a:cubicBezTo>
                    <a:pt x="397" y="44996"/>
                    <a:pt x="1" y="45399"/>
                    <a:pt x="299" y="45802"/>
                  </a:cubicBezTo>
                  <a:cubicBezTo>
                    <a:pt x="1921" y="47903"/>
                    <a:pt x="4357" y="48810"/>
                    <a:pt x="6858" y="48810"/>
                  </a:cubicBezTo>
                  <a:cubicBezTo>
                    <a:pt x="8637" y="48810"/>
                    <a:pt x="10448" y="48351"/>
                    <a:pt x="12024" y="47538"/>
                  </a:cubicBezTo>
                  <a:cubicBezTo>
                    <a:pt x="16834" y="45059"/>
                    <a:pt x="19610" y="40200"/>
                    <a:pt x="23353" y="36481"/>
                  </a:cubicBezTo>
                  <a:cubicBezTo>
                    <a:pt x="25163" y="34647"/>
                    <a:pt x="27344" y="33234"/>
                    <a:pt x="29749" y="32342"/>
                  </a:cubicBezTo>
                  <a:cubicBezTo>
                    <a:pt x="31906" y="31573"/>
                    <a:pt x="34137" y="31052"/>
                    <a:pt x="36293" y="30358"/>
                  </a:cubicBezTo>
                  <a:cubicBezTo>
                    <a:pt x="38301" y="29689"/>
                    <a:pt x="40309" y="28821"/>
                    <a:pt x="41896" y="27408"/>
                  </a:cubicBezTo>
                  <a:cubicBezTo>
                    <a:pt x="43730" y="25797"/>
                    <a:pt x="44722" y="23541"/>
                    <a:pt x="45242" y="21211"/>
                  </a:cubicBezTo>
                  <a:cubicBezTo>
                    <a:pt x="45912" y="18038"/>
                    <a:pt x="46011" y="14716"/>
                    <a:pt x="46284" y="11493"/>
                  </a:cubicBezTo>
                  <a:cubicBezTo>
                    <a:pt x="46631" y="7849"/>
                    <a:pt x="46953" y="4205"/>
                    <a:pt x="47275" y="561"/>
                  </a:cubicBezTo>
                  <a:cubicBezTo>
                    <a:pt x="47300" y="186"/>
                    <a:pt x="47029" y="0"/>
                    <a:pt x="467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6" name="Google Shape;256;p10"/>
          <p:cNvSpPr/>
          <p:nvPr/>
        </p:nvSpPr>
        <p:spPr>
          <a:xfrm>
            <a:off x="5359943" y="4419836"/>
            <a:ext cx="401851" cy="361547"/>
          </a:xfrm>
          <a:custGeom>
            <a:rect b="b" l="l" r="r" t="t"/>
            <a:pathLst>
              <a:path extrusionOk="0" h="10594" w="11775">
                <a:moveTo>
                  <a:pt x="5328" y="0"/>
                </a:moveTo>
                <a:cubicBezTo>
                  <a:pt x="4110" y="0"/>
                  <a:pt x="2888" y="397"/>
                  <a:pt x="1877" y="1191"/>
                </a:cubicBezTo>
                <a:cubicBezTo>
                  <a:pt x="130" y="2614"/>
                  <a:pt x="1" y="5234"/>
                  <a:pt x="842" y="7175"/>
                </a:cubicBezTo>
                <a:cubicBezTo>
                  <a:pt x="1036" y="7563"/>
                  <a:pt x="1262" y="7919"/>
                  <a:pt x="1521" y="8242"/>
                </a:cubicBezTo>
                <a:cubicBezTo>
                  <a:pt x="2136" y="9148"/>
                  <a:pt x="3009" y="9860"/>
                  <a:pt x="4044" y="10280"/>
                </a:cubicBezTo>
                <a:cubicBezTo>
                  <a:pt x="4601" y="10492"/>
                  <a:pt x="5209" y="10593"/>
                  <a:pt x="5827" y="10593"/>
                </a:cubicBezTo>
                <a:cubicBezTo>
                  <a:pt x="7758" y="10593"/>
                  <a:pt x="9785" y="9602"/>
                  <a:pt x="10643" y="7886"/>
                </a:cubicBezTo>
                <a:cubicBezTo>
                  <a:pt x="11775" y="5655"/>
                  <a:pt x="10837" y="2905"/>
                  <a:pt x="8993" y="1385"/>
                </a:cubicBezTo>
                <a:cubicBezTo>
                  <a:pt x="7953" y="462"/>
                  <a:pt x="6642" y="0"/>
                  <a:pt x="53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C27BA0"/>
              </a:solidFill>
            </a:endParaRPr>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32" Type="http://schemas.openxmlformats.org/officeDocument/2006/relationships/theme" Target="../theme/theme2.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23900" y="445025"/>
            <a:ext cx="8108400" cy="564600"/>
          </a:xfrm>
          <a:prstGeom prst="rect">
            <a:avLst/>
          </a:prstGeom>
          <a:noFill/>
          <a:ln>
            <a:noFill/>
          </a:ln>
        </p:spPr>
        <p:txBody>
          <a:bodyPr anchorCtr="0" anchor="t" bIns="91425" lIns="91425" spcFirstLastPara="1" rIns="91425" wrap="square" tIns="91425">
            <a:noAutofit/>
          </a:bodyPr>
          <a:lstStyle>
            <a:lvl1pPr lvl="0">
              <a:spcBef>
                <a:spcPts val="0"/>
              </a:spcBef>
              <a:spcAft>
                <a:spcPts val="0"/>
              </a:spcAft>
              <a:buClr>
                <a:srgbClr val="A64D79"/>
              </a:buClr>
              <a:buSzPts val="2800"/>
              <a:buFont typeface="Patrick Hand"/>
              <a:buNone/>
              <a:defRPr sz="2800">
                <a:solidFill>
                  <a:srgbClr val="A64D79"/>
                </a:solidFill>
                <a:latin typeface="Patrick Hand"/>
                <a:ea typeface="Patrick Hand"/>
                <a:cs typeface="Patrick Hand"/>
                <a:sym typeface="Patrick Hand"/>
              </a:defRPr>
            </a:lvl1pPr>
            <a:lvl2pPr lvl="1">
              <a:spcBef>
                <a:spcPts val="0"/>
              </a:spcBef>
              <a:spcAft>
                <a:spcPts val="0"/>
              </a:spcAft>
              <a:buClr>
                <a:srgbClr val="A64D79"/>
              </a:buClr>
              <a:buSzPts val="2800"/>
              <a:buFont typeface="Patrick Hand"/>
              <a:buNone/>
              <a:defRPr sz="2800">
                <a:solidFill>
                  <a:srgbClr val="A64D79"/>
                </a:solidFill>
                <a:latin typeface="Patrick Hand"/>
                <a:ea typeface="Patrick Hand"/>
                <a:cs typeface="Patrick Hand"/>
                <a:sym typeface="Patrick Hand"/>
              </a:defRPr>
            </a:lvl2pPr>
            <a:lvl3pPr lvl="2">
              <a:spcBef>
                <a:spcPts val="0"/>
              </a:spcBef>
              <a:spcAft>
                <a:spcPts val="0"/>
              </a:spcAft>
              <a:buClr>
                <a:srgbClr val="A64D79"/>
              </a:buClr>
              <a:buSzPts val="2800"/>
              <a:buFont typeface="Patrick Hand"/>
              <a:buNone/>
              <a:defRPr sz="2800">
                <a:solidFill>
                  <a:srgbClr val="A64D79"/>
                </a:solidFill>
                <a:latin typeface="Patrick Hand"/>
                <a:ea typeface="Patrick Hand"/>
                <a:cs typeface="Patrick Hand"/>
                <a:sym typeface="Patrick Hand"/>
              </a:defRPr>
            </a:lvl3pPr>
            <a:lvl4pPr lvl="3">
              <a:spcBef>
                <a:spcPts val="0"/>
              </a:spcBef>
              <a:spcAft>
                <a:spcPts val="0"/>
              </a:spcAft>
              <a:buClr>
                <a:srgbClr val="A64D79"/>
              </a:buClr>
              <a:buSzPts val="2800"/>
              <a:buFont typeface="Patrick Hand"/>
              <a:buNone/>
              <a:defRPr sz="2800">
                <a:solidFill>
                  <a:srgbClr val="A64D79"/>
                </a:solidFill>
                <a:latin typeface="Patrick Hand"/>
                <a:ea typeface="Patrick Hand"/>
                <a:cs typeface="Patrick Hand"/>
                <a:sym typeface="Patrick Hand"/>
              </a:defRPr>
            </a:lvl4pPr>
            <a:lvl5pPr lvl="4">
              <a:spcBef>
                <a:spcPts val="0"/>
              </a:spcBef>
              <a:spcAft>
                <a:spcPts val="0"/>
              </a:spcAft>
              <a:buClr>
                <a:srgbClr val="A64D79"/>
              </a:buClr>
              <a:buSzPts val="2800"/>
              <a:buFont typeface="Patrick Hand"/>
              <a:buNone/>
              <a:defRPr sz="2800">
                <a:solidFill>
                  <a:srgbClr val="A64D79"/>
                </a:solidFill>
                <a:latin typeface="Patrick Hand"/>
                <a:ea typeface="Patrick Hand"/>
                <a:cs typeface="Patrick Hand"/>
                <a:sym typeface="Patrick Hand"/>
              </a:defRPr>
            </a:lvl5pPr>
            <a:lvl6pPr lvl="5">
              <a:spcBef>
                <a:spcPts val="0"/>
              </a:spcBef>
              <a:spcAft>
                <a:spcPts val="0"/>
              </a:spcAft>
              <a:buClr>
                <a:srgbClr val="A64D79"/>
              </a:buClr>
              <a:buSzPts val="2800"/>
              <a:buFont typeface="Patrick Hand"/>
              <a:buNone/>
              <a:defRPr sz="2800">
                <a:solidFill>
                  <a:srgbClr val="A64D79"/>
                </a:solidFill>
                <a:latin typeface="Patrick Hand"/>
                <a:ea typeface="Patrick Hand"/>
                <a:cs typeface="Patrick Hand"/>
                <a:sym typeface="Patrick Hand"/>
              </a:defRPr>
            </a:lvl6pPr>
            <a:lvl7pPr lvl="6">
              <a:spcBef>
                <a:spcPts val="0"/>
              </a:spcBef>
              <a:spcAft>
                <a:spcPts val="0"/>
              </a:spcAft>
              <a:buClr>
                <a:srgbClr val="A64D79"/>
              </a:buClr>
              <a:buSzPts val="2800"/>
              <a:buFont typeface="Patrick Hand"/>
              <a:buNone/>
              <a:defRPr sz="2800">
                <a:solidFill>
                  <a:srgbClr val="A64D79"/>
                </a:solidFill>
                <a:latin typeface="Patrick Hand"/>
                <a:ea typeface="Patrick Hand"/>
                <a:cs typeface="Patrick Hand"/>
                <a:sym typeface="Patrick Hand"/>
              </a:defRPr>
            </a:lvl7pPr>
            <a:lvl8pPr lvl="7">
              <a:spcBef>
                <a:spcPts val="0"/>
              </a:spcBef>
              <a:spcAft>
                <a:spcPts val="0"/>
              </a:spcAft>
              <a:buClr>
                <a:srgbClr val="A64D79"/>
              </a:buClr>
              <a:buSzPts val="2800"/>
              <a:buFont typeface="Patrick Hand"/>
              <a:buNone/>
              <a:defRPr sz="2800">
                <a:solidFill>
                  <a:srgbClr val="A64D79"/>
                </a:solidFill>
                <a:latin typeface="Patrick Hand"/>
                <a:ea typeface="Patrick Hand"/>
                <a:cs typeface="Patrick Hand"/>
                <a:sym typeface="Patrick Hand"/>
              </a:defRPr>
            </a:lvl8pPr>
            <a:lvl9pPr lvl="8">
              <a:spcBef>
                <a:spcPts val="0"/>
              </a:spcBef>
              <a:spcAft>
                <a:spcPts val="0"/>
              </a:spcAft>
              <a:buClr>
                <a:srgbClr val="A64D79"/>
              </a:buClr>
              <a:buSzPts val="2800"/>
              <a:buFont typeface="Patrick Hand"/>
              <a:buNone/>
              <a:defRPr sz="2800">
                <a:solidFill>
                  <a:srgbClr val="A64D79"/>
                </a:solidFill>
                <a:latin typeface="Patrick Hand"/>
                <a:ea typeface="Patrick Hand"/>
                <a:cs typeface="Patrick Hand"/>
                <a:sym typeface="Patrick Hand"/>
              </a:defRPr>
            </a:lvl9pPr>
          </a:lstStyle>
          <a:p/>
        </p:txBody>
      </p:sp>
      <p:sp>
        <p:nvSpPr>
          <p:cNvPr id="7" name="Google Shape;7;p1"/>
          <p:cNvSpPr txBox="1"/>
          <p:nvPr>
            <p:ph idx="1" type="body"/>
          </p:nvPr>
        </p:nvSpPr>
        <p:spPr>
          <a:xfrm>
            <a:off x="723900" y="1390650"/>
            <a:ext cx="8108400" cy="3178200"/>
          </a:xfrm>
          <a:prstGeom prst="rect">
            <a:avLst/>
          </a:prstGeom>
          <a:noFill/>
          <a:ln>
            <a:noFill/>
          </a:ln>
        </p:spPr>
        <p:txBody>
          <a:bodyPr anchorCtr="0" anchor="t" bIns="91425" lIns="91425" spcFirstLastPara="1" rIns="91425" wrap="square" tIns="91425">
            <a:noAutofit/>
          </a:bodyPr>
          <a:lstStyle>
            <a:lvl1pPr indent="-317500" lvl="0" marL="457200">
              <a:lnSpc>
                <a:spcPct val="115000"/>
              </a:lnSpc>
              <a:spcBef>
                <a:spcPts val="0"/>
              </a:spcBef>
              <a:spcAft>
                <a:spcPts val="0"/>
              </a:spcAft>
              <a:buClr>
                <a:srgbClr val="783F04"/>
              </a:buClr>
              <a:buSzPts val="1400"/>
              <a:buFont typeface="Arimo"/>
              <a:buChar char="●"/>
              <a:defRPr>
                <a:solidFill>
                  <a:srgbClr val="783F04"/>
                </a:solidFill>
                <a:latin typeface="Arimo"/>
                <a:ea typeface="Arimo"/>
                <a:cs typeface="Arimo"/>
                <a:sym typeface="Arimo"/>
              </a:defRPr>
            </a:lvl1pPr>
            <a:lvl2pPr indent="-317500" lvl="1" marL="914400">
              <a:lnSpc>
                <a:spcPct val="115000"/>
              </a:lnSpc>
              <a:spcBef>
                <a:spcPts val="1600"/>
              </a:spcBef>
              <a:spcAft>
                <a:spcPts val="0"/>
              </a:spcAft>
              <a:buClr>
                <a:srgbClr val="783F04"/>
              </a:buClr>
              <a:buSzPts val="1400"/>
              <a:buFont typeface="Arimo"/>
              <a:buChar char="○"/>
              <a:defRPr>
                <a:solidFill>
                  <a:srgbClr val="783F04"/>
                </a:solidFill>
                <a:latin typeface="Arimo"/>
                <a:ea typeface="Arimo"/>
                <a:cs typeface="Arimo"/>
                <a:sym typeface="Arimo"/>
              </a:defRPr>
            </a:lvl2pPr>
            <a:lvl3pPr indent="-317500" lvl="2" marL="1371600">
              <a:lnSpc>
                <a:spcPct val="115000"/>
              </a:lnSpc>
              <a:spcBef>
                <a:spcPts val="1600"/>
              </a:spcBef>
              <a:spcAft>
                <a:spcPts val="0"/>
              </a:spcAft>
              <a:buClr>
                <a:srgbClr val="783F04"/>
              </a:buClr>
              <a:buSzPts val="1400"/>
              <a:buFont typeface="Arimo"/>
              <a:buChar char="■"/>
              <a:defRPr>
                <a:solidFill>
                  <a:srgbClr val="783F04"/>
                </a:solidFill>
                <a:latin typeface="Arimo"/>
                <a:ea typeface="Arimo"/>
                <a:cs typeface="Arimo"/>
                <a:sym typeface="Arimo"/>
              </a:defRPr>
            </a:lvl3pPr>
            <a:lvl4pPr indent="-317500" lvl="3" marL="1828800">
              <a:lnSpc>
                <a:spcPct val="115000"/>
              </a:lnSpc>
              <a:spcBef>
                <a:spcPts val="1600"/>
              </a:spcBef>
              <a:spcAft>
                <a:spcPts val="0"/>
              </a:spcAft>
              <a:buClr>
                <a:srgbClr val="783F04"/>
              </a:buClr>
              <a:buSzPts val="1400"/>
              <a:buFont typeface="Arimo"/>
              <a:buChar char="●"/>
              <a:defRPr>
                <a:solidFill>
                  <a:srgbClr val="783F04"/>
                </a:solidFill>
                <a:latin typeface="Arimo"/>
                <a:ea typeface="Arimo"/>
                <a:cs typeface="Arimo"/>
                <a:sym typeface="Arimo"/>
              </a:defRPr>
            </a:lvl4pPr>
            <a:lvl5pPr indent="-317500" lvl="4" marL="2286000">
              <a:lnSpc>
                <a:spcPct val="115000"/>
              </a:lnSpc>
              <a:spcBef>
                <a:spcPts val="1600"/>
              </a:spcBef>
              <a:spcAft>
                <a:spcPts val="0"/>
              </a:spcAft>
              <a:buClr>
                <a:srgbClr val="783F04"/>
              </a:buClr>
              <a:buSzPts val="1400"/>
              <a:buFont typeface="Arimo"/>
              <a:buChar char="○"/>
              <a:defRPr>
                <a:solidFill>
                  <a:srgbClr val="783F04"/>
                </a:solidFill>
                <a:latin typeface="Arimo"/>
                <a:ea typeface="Arimo"/>
                <a:cs typeface="Arimo"/>
                <a:sym typeface="Arimo"/>
              </a:defRPr>
            </a:lvl5pPr>
            <a:lvl6pPr indent="-317500" lvl="5" marL="2743200">
              <a:lnSpc>
                <a:spcPct val="115000"/>
              </a:lnSpc>
              <a:spcBef>
                <a:spcPts val="1600"/>
              </a:spcBef>
              <a:spcAft>
                <a:spcPts val="0"/>
              </a:spcAft>
              <a:buClr>
                <a:srgbClr val="783F04"/>
              </a:buClr>
              <a:buSzPts val="1400"/>
              <a:buFont typeface="Arimo"/>
              <a:buChar char="■"/>
              <a:defRPr>
                <a:solidFill>
                  <a:srgbClr val="783F04"/>
                </a:solidFill>
                <a:latin typeface="Arimo"/>
                <a:ea typeface="Arimo"/>
                <a:cs typeface="Arimo"/>
                <a:sym typeface="Arimo"/>
              </a:defRPr>
            </a:lvl6pPr>
            <a:lvl7pPr indent="-317500" lvl="6" marL="3200400">
              <a:lnSpc>
                <a:spcPct val="115000"/>
              </a:lnSpc>
              <a:spcBef>
                <a:spcPts val="1600"/>
              </a:spcBef>
              <a:spcAft>
                <a:spcPts val="0"/>
              </a:spcAft>
              <a:buClr>
                <a:srgbClr val="783F04"/>
              </a:buClr>
              <a:buSzPts val="1400"/>
              <a:buFont typeface="Arimo"/>
              <a:buChar char="●"/>
              <a:defRPr>
                <a:solidFill>
                  <a:srgbClr val="783F04"/>
                </a:solidFill>
                <a:latin typeface="Arimo"/>
                <a:ea typeface="Arimo"/>
                <a:cs typeface="Arimo"/>
                <a:sym typeface="Arimo"/>
              </a:defRPr>
            </a:lvl7pPr>
            <a:lvl8pPr indent="-317500" lvl="7" marL="3657600">
              <a:lnSpc>
                <a:spcPct val="115000"/>
              </a:lnSpc>
              <a:spcBef>
                <a:spcPts val="1600"/>
              </a:spcBef>
              <a:spcAft>
                <a:spcPts val="0"/>
              </a:spcAft>
              <a:buClr>
                <a:srgbClr val="783F04"/>
              </a:buClr>
              <a:buSzPts val="1400"/>
              <a:buFont typeface="Arimo"/>
              <a:buChar char="○"/>
              <a:defRPr>
                <a:solidFill>
                  <a:srgbClr val="783F04"/>
                </a:solidFill>
                <a:latin typeface="Arimo"/>
                <a:ea typeface="Arimo"/>
                <a:cs typeface="Arimo"/>
                <a:sym typeface="Arimo"/>
              </a:defRPr>
            </a:lvl8pPr>
            <a:lvl9pPr indent="-317500" lvl="8" marL="4114800">
              <a:lnSpc>
                <a:spcPct val="115000"/>
              </a:lnSpc>
              <a:spcBef>
                <a:spcPts val="1600"/>
              </a:spcBef>
              <a:spcAft>
                <a:spcPts val="1600"/>
              </a:spcAft>
              <a:buClr>
                <a:srgbClr val="783F04"/>
              </a:buClr>
              <a:buSzPts val="1400"/>
              <a:buFont typeface="Arimo"/>
              <a:buChar char="■"/>
              <a:defRPr>
                <a:solidFill>
                  <a:srgbClr val="783F04"/>
                </a:solidFill>
                <a:latin typeface="Arimo"/>
                <a:ea typeface="Arimo"/>
                <a:cs typeface="Arimo"/>
                <a:sym typeface="Arimo"/>
              </a:defRPr>
            </a:lvl9pPr>
          </a:lstStyle>
          <a:p/>
        </p:txBody>
      </p:sp>
      <p:sp>
        <p:nvSpPr>
          <p:cNvPr id="8" name="Google Shape;8;p1"/>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342">
          <p15:clr>
            <a:srgbClr val="EA4335"/>
          </p15:clr>
        </p15:guide>
        <p15:guide id="2" pos="456">
          <p15:clr>
            <a:srgbClr val="EA4335"/>
          </p15:clr>
        </p15:guide>
        <p15:guide id="3" orient="horz" pos="2892">
          <p15:clr>
            <a:srgbClr val="EA4335"/>
          </p15:clr>
        </p15:guide>
        <p15:guide id="4" pos="5304">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584" name="Shape 584"/>
        <p:cNvGrpSpPr/>
        <p:nvPr/>
      </p:nvGrpSpPr>
      <p:grpSpPr>
        <a:xfrm>
          <a:off x="0" y="0"/>
          <a:ext cx="0" cy="0"/>
          <a:chOff x="0" y="0"/>
          <a:chExt cx="0" cy="0"/>
        </a:xfrm>
      </p:grpSpPr>
      <p:sp>
        <p:nvSpPr>
          <p:cNvPr id="585" name="Google Shape;585;p33"/>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586" name="Google Shape;586;p33"/>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9"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1.xml"/><Relationship Id="rId3" Type="http://schemas.openxmlformats.org/officeDocument/2006/relationships/slide" Target="/ppt/slides/slide17.xml"/><Relationship Id="rId4" Type="http://schemas.openxmlformats.org/officeDocument/2006/relationships/slide" Target="/ppt/slides/slide15.xml"/><Relationship Id="rId9" Type="http://schemas.openxmlformats.org/officeDocument/2006/relationships/slide" Target="/ppt/slides/slide16.xml"/><Relationship Id="rId5" Type="http://schemas.openxmlformats.org/officeDocument/2006/relationships/slide" Target="/ppt/slides/slide14.xml"/><Relationship Id="rId6" Type="http://schemas.openxmlformats.org/officeDocument/2006/relationships/slide" Target="/ppt/slides/slide16.xml"/><Relationship Id="rId7" Type="http://schemas.openxmlformats.org/officeDocument/2006/relationships/slide" Target="/ppt/slides/slide12.xml"/><Relationship Id="rId8" Type="http://schemas.openxmlformats.org/officeDocument/2006/relationships/slide" Target="/ppt/slides/slide13.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2.xml"/><Relationship Id="rId3" Type="http://schemas.openxmlformats.org/officeDocument/2006/relationships/slide" Target="/ppt/slides/slide11.xml"/><Relationship Id="rId4" Type="http://schemas.openxmlformats.org/officeDocument/2006/relationships/slide" Target="/ppt/slides/slide11.xml"/><Relationship Id="rId5" Type="http://schemas.openxmlformats.org/officeDocument/2006/relationships/slide" Target="/ppt/slides/slide13.xml"/><Relationship Id="rId6" Type="http://schemas.openxmlformats.org/officeDocument/2006/relationships/slide" Target="/ppt/slides/slide13.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3.xml"/><Relationship Id="rId3" Type="http://schemas.openxmlformats.org/officeDocument/2006/relationships/slide" Target="/ppt/slides/slide11.xml"/><Relationship Id="rId4" Type="http://schemas.openxmlformats.org/officeDocument/2006/relationships/slide" Target="/ppt/slides/slide11.xml"/><Relationship Id="rId5" Type="http://schemas.openxmlformats.org/officeDocument/2006/relationships/slide" Target="/ppt/slides/slide14.xml"/><Relationship Id="rId6" Type="http://schemas.openxmlformats.org/officeDocument/2006/relationships/slide" Target="/ppt/slides/slide14.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4.xml"/><Relationship Id="rId3" Type="http://schemas.openxmlformats.org/officeDocument/2006/relationships/slide" Target="/ppt/slides/slide11.xml"/><Relationship Id="rId4" Type="http://schemas.openxmlformats.org/officeDocument/2006/relationships/slide" Target="/ppt/slides/slide11.xml"/><Relationship Id="rId5" Type="http://schemas.openxmlformats.org/officeDocument/2006/relationships/slide" Target="/ppt/slides/slide15.xml"/><Relationship Id="rId6" Type="http://schemas.openxmlformats.org/officeDocument/2006/relationships/slide" Target="/ppt/slides/slide15.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5.xml"/><Relationship Id="rId3" Type="http://schemas.openxmlformats.org/officeDocument/2006/relationships/slide" Target="/ppt/slides/slide11.xml"/><Relationship Id="rId4" Type="http://schemas.openxmlformats.org/officeDocument/2006/relationships/slide" Target="/ppt/slides/slide11.xml"/><Relationship Id="rId5" Type="http://schemas.openxmlformats.org/officeDocument/2006/relationships/slide" Target="/ppt/slides/slide16.xml"/><Relationship Id="rId6" Type="http://schemas.openxmlformats.org/officeDocument/2006/relationships/slide" Target="/ppt/slides/slide16.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16.xml"/><Relationship Id="rId3" Type="http://schemas.openxmlformats.org/officeDocument/2006/relationships/slide" Target="/ppt/slides/slide11.xml"/><Relationship Id="rId4" Type="http://schemas.openxmlformats.org/officeDocument/2006/relationships/slide" Target="/ppt/slides/slide11.xml"/><Relationship Id="rId5" Type="http://schemas.openxmlformats.org/officeDocument/2006/relationships/slide" Target="/ppt/slides/slide17.xml"/><Relationship Id="rId6" Type="http://schemas.openxmlformats.org/officeDocument/2006/relationships/slide" Target="/ppt/slid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17.xml"/><Relationship Id="rId3" Type="http://schemas.openxmlformats.org/officeDocument/2006/relationships/slide" Target="/ppt/slides/slide11.xml"/><Relationship Id="rId4" Type="http://schemas.openxmlformats.org/officeDocument/2006/relationships/slide" Target="/ppt/slides/slide11.xml"/><Relationship Id="rId5" Type="http://schemas.openxmlformats.org/officeDocument/2006/relationships/slide" Target="/ppt/slides/slide18.xml"/><Relationship Id="rId6" Type="http://schemas.openxmlformats.org/officeDocument/2006/relationships/slide" Target="/ppt/slid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25.xml"/><Relationship Id="rId5" Type="http://schemas.openxmlformats.org/officeDocument/2006/relationships/hyperlink" Target="http://bit.ly/33VAFh3" TargetMode="External"/><Relationship Id="rId6" Type="http://schemas.openxmlformats.org/officeDocument/2006/relationships/slide" Target="/ppt/slides/slide24.xml"/><Relationship Id="rId7" Type="http://schemas.openxmlformats.org/officeDocument/2006/relationships/slide" Target="/ppt/slides/slide23.xml"/><Relationship Id="rId8" Type="http://schemas.openxmlformats.org/officeDocument/2006/relationships/slide" Target="/ppt/slides/slide23.xml"/><Relationship Id="rId11" Type="http://schemas.openxmlformats.org/officeDocument/2006/relationships/slide" Target="/ppt/slides/slide28.xml"/><Relationship Id="rId10" Type="http://schemas.openxmlformats.org/officeDocument/2006/relationships/slide" Target="/ppt/slides/slide25.xml"/><Relationship Id="rId13" Type="http://schemas.openxmlformats.org/officeDocument/2006/relationships/slide" Target="/ppt/slides/slide29.xml"/><Relationship Id="rId12" Type="http://schemas.openxmlformats.org/officeDocument/2006/relationships/slide" Target="/ppt/slides/slide28.xml"/><Relationship Id="rId15" Type="http://schemas.openxmlformats.org/officeDocument/2006/relationships/slide" Target="/ppt/slides/slide30.xml"/><Relationship Id="rId14" Type="http://schemas.openxmlformats.org/officeDocument/2006/relationships/hyperlink" Target="https://stories.freepik.com/?utm_source=slidesgo_template&amp;utm_medium=referral-link&amp;utm_campaign=slidesgo_contents_of_this_template&amp;utm_term=stories_by_freepik&amp;utm_content=stories" TargetMode="External"/><Relationship Id="rId17" Type="http://schemas.openxmlformats.org/officeDocument/2006/relationships/slide" Target="/ppt/slides/slide36.xml"/><Relationship Id="rId16" Type="http://schemas.openxmlformats.org/officeDocument/2006/relationships/slide" Target="/ppt/slides/slide30.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23.xml"/><Relationship Id="rId3" Type="http://schemas.openxmlformats.org/officeDocument/2006/relationships/hyperlink" Target="mailto:addyouremail@freepik.com" TargetMode="Externa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25.xml"/><Relationship Id="rId3" Type="http://schemas.openxmlformats.org/officeDocument/2006/relationships/hyperlink" Target="https://www.freepik.com/free-vector/flat-italy-map-infographic_10463687.htm#page=1&amp;query=italy&amp;position=0/?utm_source=slidesgo_template&amp;utm_medium=referral-link&amp;utm_campaign=sg_resources&amp;utm_content=freepik" TargetMode="External"/><Relationship Id="rId4" Type="http://schemas.openxmlformats.org/officeDocument/2006/relationships/hyperlink" Target="https://www.freepik.com/free-vector/map-spain_2454242.htm#page=1&amp;query=spain&amp;position=7/?utm_source=slidesgo_template&amp;utm_medium=referral-link&amp;utm_campaign=sg_resources&amp;utm_content=freepik" TargetMode="External"/><Relationship Id="rId9" Type="http://schemas.openxmlformats.org/officeDocument/2006/relationships/hyperlink" Target="https://www.freepik.com/free-vector/world-humanitarian-day_8609685.htm/?utm_source=slidesgo_template&amp;utm_medium=referral-link&amp;utm_campaign=sg_resources&amp;utm_content=freepik" TargetMode="External"/><Relationship Id="rId5" Type="http://schemas.openxmlformats.org/officeDocument/2006/relationships/hyperlink" Target="https://www.freepik.com/free-vector/us-map-vector_334569.htm#page=1&amp;query=united%20states&amp;position=7/?utm_source=slidesgo_template&amp;utm_medium=referral-link&amp;utm_campaign=sg_resources&amp;utm_content=freepik" TargetMode="External"/><Relationship Id="rId6" Type="http://schemas.openxmlformats.org/officeDocument/2006/relationships/hyperlink" Target="https://www.freepik.com/free-vector/flat-america-map-infographic_11107502.htm#page=1&amp;query=america%20map&amp;position=18/?utm_source=slidesgo_template&amp;utm_medium=referral-link&amp;utm_campaign=sg_resources&amp;utm_content=freepik" TargetMode="External"/><Relationship Id="rId7" Type="http://schemas.openxmlformats.org/officeDocument/2006/relationships/hyperlink" Target="https://www.freepik.com/free-vector/colorful-world-monuments-background_718315.htm/?utm_source=slidesgo_template&amp;utm_medium=referral-link&amp;utm_campaign=sg_resources&amp;utm_content=freepik" TargetMode="External"/><Relationship Id="rId8" Type="http://schemas.openxmlformats.org/officeDocument/2006/relationships/hyperlink" Target="https://www.freepik.com/free-vector/multicolor-flat-european-map-separated-by-countries_1115054.htm/?utm_source=slidesgo_template&amp;utm_medium=referral-link&amp;utm_campaign=sg_resources&amp;utm_content=freepik" TargetMode="External"/><Relationship Id="rId11" Type="http://schemas.openxmlformats.org/officeDocument/2006/relationships/hyperlink" Target="https://www.freepik.com/free-vector/diploma-template-with-theme-child_8648906.htm/?utm_source=slidesgo_template&amp;utm_medium=referral-link&amp;utm_campaign=sg_resources&amp;utm_content=freepik" TargetMode="External"/><Relationship Id="rId10" Type="http://schemas.openxmlformats.org/officeDocument/2006/relationships/hyperlink" Target="https://www.freepik.com/free-vector/flat-urban-landscape_2850410.htm/?utm_source=slidesgo_template&amp;utm_medium=referral-link&amp;utm_campaign=sg_resources&amp;utm_content=freepik" TargetMode="External"/><Relationship Id="rId13" Type="http://schemas.openxmlformats.org/officeDocument/2006/relationships/hyperlink" Target="https://www.freepik.com/free-vector/map-china-tones-red_2455157.htm/?utm_source=slidesgo_template&amp;utm_medium=referral-link&amp;utm_campaign=sg_resources&amp;utm_content=freepik" TargetMode="External"/><Relationship Id="rId12" Type="http://schemas.openxmlformats.org/officeDocument/2006/relationships/hyperlink" Target="https://www.freepik.com/free-vector/colored-world-map_813430.htm/?utm_source=slidesgo_template&amp;utm_medium=referral-link&amp;utm_campaign=sg_resources&amp;utm_content=freepik" TargetMode="Externa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26.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27.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28.xml"/><Relationship Id="rId3" Type="http://schemas.openxmlformats.org/officeDocument/2006/relationships/hyperlink" Target="https://fonts.google.com/specimen/Patrick+Hand" TargetMode="External"/><Relationship Id="rId4" Type="http://schemas.openxmlformats.org/officeDocument/2006/relationships/hyperlink" Target="https://fonts.google.com/specimen/Arimo" TargetMode="Externa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29.xml"/><Relationship Id="rId3"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4" Type="http://schemas.openxmlformats.org/officeDocument/2006/relationships/image" Target="../media/image5.gif"/><Relationship Id="rId9" Type="http://schemas.openxmlformats.org/officeDocument/2006/relationships/image" Target="../media/image3.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11" Type="http://schemas.openxmlformats.org/officeDocument/2006/relationships/image" Target="../media/image4.gif"/><Relationship Id="rId10" Type="http://schemas.openxmlformats.org/officeDocument/2006/relationships/image" Target="../media/image6.gif"/><Relationship Id="rId13" Type="http://schemas.openxmlformats.org/officeDocument/2006/relationships/hyperlink" Target="https://stories.freepik.com/cuate?utm_source=slidesgo_template&amp;utm_medium=referral-link&amp;utm_campaign=slidesgo_final_slides&amp;utm_term=cuate&amp;utm_content=stories" TargetMode="External"/><Relationship Id="rId12" Type="http://schemas.openxmlformats.org/officeDocument/2006/relationships/image" Target="../media/image2.gif"/></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0.xml"/><Relationship Id="rId3" Type="http://schemas.openxmlformats.org/officeDocument/2006/relationships/hyperlink" Target="https://bit.ly/2ZjL1pd" TargetMode="Externa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6.xml"/><Relationship Id="rId3" Type="http://schemas.openxmlformats.org/officeDocument/2006/relationships/hyperlink" Target="https://chrome.google.com/webstore/detail/flaticon-for-gsuit-gslide/haekgjfnhhdkgfgmldhfokhmfkgmciba" TargetMode="Externa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4.xml"/><Relationship Id="rId3" Type="http://schemas.openxmlformats.org/officeDocument/2006/relationships/slide" Target="/ppt/slides/slide5.xml"/><Relationship Id="rId4" Type="http://schemas.openxmlformats.org/officeDocument/2006/relationships/slide" Target="/ppt/slides/slide6.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3.xml"/><Relationship Id="rId3" Type="http://schemas.openxmlformats.org/officeDocument/2006/relationships/hyperlink" Target="http://bit.ly/2PfT4lq" TargetMode="External"/><Relationship Id="rId4" Type="http://schemas.openxmlformats.org/officeDocument/2006/relationships/image" Target="../media/image7.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5.xml"/><Relationship Id="rId3" Type="http://schemas.openxmlformats.org/officeDocument/2006/relationships/image" Target="../media/image1.jpg"/><Relationship Id="rId4" Type="http://schemas.openxmlformats.org/officeDocument/2006/relationships/slide" Target="/ppt/slides/slide4.xml"/><Relationship Id="rId5" Type="http://schemas.openxmlformats.org/officeDocument/2006/relationships/slide" Target="/ppt/slides/slide4.xml"/><Relationship Id="rId6" Type="http://schemas.openxmlformats.org/officeDocument/2006/relationships/slide" Target="/ppt/slides/slide6.xml"/><Relationship Id="rId7" Type="http://schemas.openxmlformats.org/officeDocument/2006/relationships/slide" Target="/ppt/slides/slide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1" name="Shape 591"/>
        <p:cNvGrpSpPr/>
        <p:nvPr/>
      </p:nvGrpSpPr>
      <p:grpSpPr>
        <a:xfrm>
          <a:off x="0" y="0"/>
          <a:ext cx="0" cy="0"/>
          <a:chOff x="0" y="0"/>
          <a:chExt cx="0" cy="0"/>
        </a:xfrm>
      </p:grpSpPr>
      <p:sp>
        <p:nvSpPr>
          <p:cNvPr id="592" name="Google Shape;592;p35"/>
          <p:cNvSpPr txBox="1"/>
          <p:nvPr>
            <p:ph type="ctrTitle"/>
          </p:nvPr>
        </p:nvSpPr>
        <p:spPr>
          <a:xfrm>
            <a:off x="1549500" y="1009800"/>
            <a:ext cx="6045000" cy="2052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solidFill>
                  <a:srgbClr val="A64D79"/>
                </a:solidFill>
                <a:latin typeface="Patrick Hand"/>
                <a:ea typeface="Patrick Hand"/>
                <a:cs typeface="Patrick Hand"/>
                <a:sym typeface="Patrick Hand"/>
              </a:rPr>
              <a:t>Geography Activities (Me on the Map)</a:t>
            </a:r>
            <a:endParaRPr>
              <a:solidFill>
                <a:srgbClr val="A64D79"/>
              </a:solidFill>
              <a:latin typeface="Patrick Hand"/>
              <a:ea typeface="Patrick Hand"/>
              <a:cs typeface="Patrick Hand"/>
              <a:sym typeface="Patrick Hand"/>
            </a:endParaRPr>
          </a:p>
        </p:txBody>
      </p:sp>
      <p:sp>
        <p:nvSpPr>
          <p:cNvPr id="593" name="Google Shape;593;p35"/>
          <p:cNvSpPr txBox="1"/>
          <p:nvPr>
            <p:ph idx="1" type="subTitle"/>
          </p:nvPr>
        </p:nvSpPr>
        <p:spPr>
          <a:xfrm>
            <a:off x="2276550" y="2986525"/>
            <a:ext cx="4590900" cy="79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800">
                <a:solidFill>
                  <a:srgbClr val="783F04"/>
                </a:solidFill>
                <a:latin typeface="Arimo"/>
                <a:ea typeface="Arimo"/>
                <a:cs typeface="Arimo"/>
                <a:sym typeface="Arimo"/>
              </a:rPr>
              <a:t>Here is where your presentation begins</a:t>
            </a:r>
            <a:endParaRPr sz="1800">
              <a:solidFill>
                <a:srgbClr val="783F04"/>
              </a:solidFill>
              <a:latin typeface="Arimo"/>
              <a:ea typeface="Arimo"/>
              <a:cs typeface="Arimo"/>
              <a:sym typeface="Arimo"/>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6" name="Shape 846"/>
        <p:cNvGrpSpPr/>
        <p:nvPr/>
      </p:nvGrpSpPr>
      <p:grpSpPr>
        <a:xfrm>
          <a:off x="0" y="0"/>
          <a:ext cx="0" cy="0"/>
          <a:chOff x="0" y="0"/>
          <a:chExt cx="0" cy="0"/>
        </a:xfrm>
      </p:grpSpPr>
      <p:sp>
        <p:nvSpPr>
          <p:cNvPr id="847" name="Google Shape;847;p44"/>
          <p:cNvSpPr txBox="1"/>
          <p:nvPr>
            <p:ph type="title"/>
          </p:nvPr>
        </p:nvSpPr>
        <p:spPr>
          <a:xfrm>
            <a:off x="2390700" y="247875"/>
            <a:ext cx="4362600" cy="1931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Where in the world do we live?</a:t>
            </a:r>
            <a:endParaRPr/>
          </a:p>
        </p:txBody>
      </p:sp>
      <p:grpSp>
        <p:nvGrpSpPr>
          <p:cNvPr id="848" name="Google Shape;848;p44"/>
          <p:cNvGrpSpPr/>
          <p:nvPr/>
        </p:nvGrpSpPr>
        <p:grpSpPr>
          <a:xfrm>
            <a:off x="3538324" y="2112302"/>
            <a:ext cx="2067359" cy="2039948"/>
            <a:chOff x="2828476" y="1819267"/>
            <a:chExt cx="3109746" cy="3068514"/>
          </a:xfrm>
        </p:grpSpPr>
        <p:sp>
          <p:nvSpPr>
            <p:cNvPr id="849" name="Google Shape;849;p44"/>
            <p:cNvSpPr/>
            <p:nvPr/>
          </p:nvSpPr>
          <p:spPr>
            <a:xfrm>
              <a:off x="2828476" y="1819267"/>
              <a:ext cx="3109746" cy="3068514"/>
            </a:xfrm>
            <a:custGeom>
              <a:rect b="b" l="l" r="r" t="t"/>
              <a:pathLst>
                <a:path extrusionOk="0" h="207332" w="210118">
                  <a:moveTo>
                    <a:pt x="106375" y="0"/>
                  </a:moveTo>
                  <a:cubicBezTo>
                    <a:pt x="104053" y="0"/>
                    <a:pt x="101835" y="103"/>
                    <a:pt x="99565" y="206"/>
                  </a:cubicBezTo>
                  <a:cubicBezTo>
                    <a:pt x="97140" y="361"/>
                    <a:pt x="94716" y="619"/>
                    <a:pt x="92291" y="929"/>
                  </a:cubicBezTo>
                  <a:cubicBezTo>
                    <a:pt x="38898" y="8254"/>
                    <a:pt x="0" y="55302"/>
                    <a:pt x="2838" y="109108"/>
                  </a:cubicBezTo>
                  <a:cubicBezTo>
                    <a:pt x="5675" y="162966"/>
                    <a:pt x="49318" y="205629"/>
                    <a:pt x="103176" y="207280"/>
                  </a:cubicBezTo>
                  <a:cubicBezTo>
                    <a:pt x="104260" y="207332"/>
                    <a:pt x="105291" y="207332"/>
                    <a:pt x="106375" y="207332"/>
                  </a:cubicBezTo>
                  <a:cubicBezTo>
                    <a:pt x="106407" y="207332"/>
                    <a:pt x="106440" y="207332"/>
                    <a:pt x="106472" y="207332"/>
                  </a:cubicBezTo>
                  <a:cubicBezTo>
                    <a:pt x="162143" y="207332"/>
                    <a:pt x="207901" y="163243"/>
                    <a:pt x="209912" y="107561"/>
                  </a:cubicBezTo>
                  <a:cubicBezTo>
                    <a:pt x="210015" y="106271"/>
                    <a:pt x="210015" y="104981"/>
                    <a:pt x="210015" y="103692"/>
                  </a:cubicBezTo>
                  <a:cubicBezTo>
                    <a:pt x="210118" y="50298"/>
                    <a:pt x="169570" y="5623"/>
                    <a:pt x="116486" y="516"/>
                  </a:cubicBezTo>
                  <a:cubicBezTo>
                    <a:pt x="113184" y="155"/>
                    <a:pt x="109779" y="0"/>
                    <a:pt x="106375" y="0"/>
                  </a:cubicBezTo>
                  <a:close/>
                </a:path>
              </a:pathLst>
            </a:custGeom>
            <a:solidFill>
              <a:srgbClr val="AFE0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44"/>
            <p:cNvSpPr/>
            <p:nvPr/>
          </p:nvSpPr>
          <p:spPr>
            <a:xfrm>
              <a:off x="2881547" y="2398011"/>
              <a:ext cx="3003616" cy="2489020"/>
            </a:xfrm>
            <a:custGeom>
              <a:rect b="b" l="l" r="r" t="t"/>
              <a:pathLst>
                <a:path extrusionOk="0" h="168177" w="202947">
                  <a:moveTo>
                    <a:pt x="22544" y="0"/>
                  </a:moveTo>
                  <a:lnTo>
                    <a:pt x="22544" y="0"/>
                  </a:lnTo>
                  <a:cubicBezTo>
                    <a:pt x="11504" y="13826"/>
                    <a:pt x="4230" y="30282"/>
                    <a:pt x="1393" y="47719"/>
                  </a:cubicBezTo>
                  <a:cubicBezTo>
                    <a:pt x="464" y="53290"/>
                    <a:pt x="0" y="58914"/>
                    <a:pt x="0" y="64537"/>
                  </a:cubicBezTo>
                  <a:cubicBezTo>
                    <a:pt x="0" y="120561"/>
                    <a:pt x="44520" y="166423"/>
                    <a:pt x="100493" y="168125"/>
                  </a:cubicBezTo>
                  <a:cubicBezTo>
                    <a:pt x="101577" y="168125"/>
                    <a:pt x="102608" y="168177"/>
                    <a:pt x="103692" y="168177"/>
                  </a:cubicBezTo>
                  <a:cubicBezTo>
                    <a:pt x="147387" y="168177"/>
                    <a:pt x="186439" y="140732"/>
                    <a:pt x="201244" y="99565"/>
                  </a:cubicBezTo>
                  <a:cubicBezTo>
                    <a:pt x="201863" y="97862"/>
                    <a:pt x="202431" y="96160"/>
                    <a:pt x="202947" y="94458"/>
                  </a:cubicBezTo>
                  <a:lnTo>
                    <a:pt x="202947" y="94458"/>
                  </a:lnTo>
                  <a:cubicBezTo>
                    <a:pt x="183327" y="119124"/>
                    <a:pt x="153529" y="133561"/>
                    <a:pt x="121968" y="133561"/>
                  </a:cubicBezTo>
                  <a:cubicBezTo>
                    <a:pt x="121912" y="133561"/>
                    <a:pt x="121855" y="133561"/>
                    <a:pt x="121799" y="133561"/>
                  </a:cubicBezTo>
                  <a:cubicBezTo>
                    <a:pt x="120767" y="133561"/>
                    <a:pt x="119735" y="133561"/>
                    <a:pt x="118652" y="133510"/>
                  </a:cubicBezTo>
                  <a:cubicBezTo>
                    <a:pt x="62679" y="131807"/>
                    <a:pt x="18159" y="85946"/>
                    <a:pt x="18159" y="29921"/>
                  </a:cubicBezTo>
                  <a:cubicBezTo>
                    <a:pt x="18159" y="24298"/>
                    <a:pt x="18623" y="18675"/>
                    <a:pt x="19500" y="13104"/>
                  </a:cubicBezTo>
                  <a:cubicBezTo>
                    <a:pt x="20222" y="8667"/>
                    <a:pt x="21254" y="4282"/>
                    <a:pt x="22544" y="0"/>
                  </a:cubicBezTo>
                  <a:close/>
                </a:path>
              </a:pathLst>
            </a:custGeom>
            <a:solidFill>
              <a:srgbClr val="7EC6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1" name="Google Shape;851;p44"/>
            <p:cNvGrpSpPr/>
            <p:nvPr/>
          </p:nvGrpSpPr>
          <p:grpSpPr>
            <a:xfrm>
              <a:off x="2888786" y="1819267"/>
              <a:ext cx="3047912" cy="3067759"/>
              <a:chOff x="2888786" y="1819267"/>
              <a:chExt cx="3047912" cy="3067759"/>
            </a:xfrm>
          </p:grpSpPr>
          <p:sp>
            <p:nvSpPr>
              <p:cNvPr id="852" name="Google Shape;852;p44"/>
              <p:cNvSpPr/>
              <p:nvPr/>
            </p:nvSpPr>
            <p:spPr>
              <a:xfrm>
                <a:off x="5513714" y="3372927"/>
                <a:ext cx="155755" cy="180057"/>
              </a:xfrm>
              <a:custGeom>
                <a:rect b="b" l="l" r="r" t="t"/>
                <a:pathLst>
                  <a:path extrusionOk="0" h="12166" w="10524">
                    <a:moveTo>
                      <a:pt x="5207" y="1"/>
                    </a:moveTo>
                    <a:cubicBezTo>
                      <a:pt x="4774" y="1"/>
                      <a:pt x="4334" y="90"/>
                      <a:pt x="3972" y="211"/>
                    </a:cubicBezTo>
                    <a:cubicBezTo>
                      <a:pt x="3250" y="365"/>
                      <a:pt x="2631" y="830"/>
                      <a:pt x="2321" y="1500"/>
                    </a:cubicBezTo>
                    <a:cubicBezTo>
                      <a:pt x="2115" y="1965"/>
                      <a:pt x="2425" y="2842"/>
                      <a:pt x="2425" y="3358"/>
                    </a:cubicBezTo>
                    <a:cubicBezTo>
                      <a:pt x="2476" y="4802"/>
                      <a:pt x="2321" y="6350"/>
                      <a:pt x="1341" y="7536"/>
                    </a:cubicBezTo>
                    <a:cubicBezTo>
                      <a:pt x="825" y="8207"/>
                      <a:pt x="0" y="8826"/>
                      <a:pt x="52" y="9703"/>
                    </a:cubicBezTo>
                    <a:cubicBezTo>
                      <a:pt x="206" y="10374"/>
                      <a:pt x="671" y="10993"/>
                      <a:pt x="1290" y="11354"/>
                    </a:cubicBezTo>
                    <a:cubicBezTo>
                      <a:pt x="1936" y="11785"/>
                      <a:pt x="2758" y="12166"/>
                      <a:pt x="3511" y="12166"/>
                    </a:cubicBezTo>
                    <a:cubicBezTo>
                      <a:pt x="3839" y="12166"/>
                      <a:pt x="4155" y="12093"/>
                      <a:pt x="4437" y="11921"/>
                    </a:cubicBezTo>
                    <a:cubicBezTo>
                      <a:pt x="4849" y="11560"/>
                      <a:pt x="5210" y="11147"/>
                      <a:pt x="5468" y="10683"/>
                    </a:cubicBezTo>
                    <a:cubicBezTo>
                      <a:pt x="6087" y="9961"/>
                      <a:pt x="6913" y="9445"/>
                      <a:pt x="7790" y="9239"/>
                    </a:cubicBezTo>
                    <a:cubicBezTo>
                      <a:pt x="8254" y="9187"/>
                      <a:pt x="8667" y="9084"/>
                      <a:pt x="9080" y="8929"/>
                    </a:cubicBezTo>
                    <a:cubicBezTo>
                      <a:pt x="9699" y="8620"/>
                      <a:pt x="10163" y="8052"/>
                      <a:pt x="10369" y="7330"/>
                    </a:cubicBezTo>
                    <a:cubicBezTo>
                      <a:pt x="10524" y="6659"/>
                      <a:pt x="10524" y="5989"/>
                      <a:pt x="10421" y="5318"/>
                    </a:cubicBezTo>
                    <a:cubicBezTo>
                      <a:pt x="10421" y="4905"/>
                      <a:pt x="10318" y="4544"/>
                      <a:pt x="10111" y="4235"/>
                    </a:cubicBezTo>
                    <a:cubicBezTo>
                      <a:pt x="9492" y="3512"/>
                      <a:pt x="8409" y="3770"/>
                      <a:pt x="7841" y="2996"/>
                    </a:cubicBezTo>
                    <a:cubicBezTo>
                      <a:pt x="7429" y="2326"/>
                      <a:pt x="7119" y="1604"/>
                      <a:pt x="6861" y="881"/>
                    </a:cubicBezTo>
                    <a:cubicBezTo>
                      <a:pt x="6546" y="220"/>
                      <a:pt x="5885" y="1"/>
                      <a:pt x="5207" y="1"/>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44"/>
              <p:cNvSpPr/>
              <p:nvPr/>
            </p:nvSpPr>
            <p:spPr>
              <a:xfrm>
                <a:off x="5438885" y="3744392"/>
                <a:ext cx="407725" cy="392200"/>
              </a:xfrm>
              <a:custGeom>
                <a:rect b="b" l="l" r="r" t="t"/>
                <a:pathLst>
                  <a:path extrusionOk="0" h="26500" w="27549">
                    <a:moveTo>
                      <a:pt x="10282" y="0"/>
                    </a:moveTo>
                    <a:cubicBezTo>
                      <a:pt x="9852" y="0"/>
                      <a:pt x="9393" y="324"/>
                      <a:pt x="9028" y="648"/>
                    </a:cubicBezTo>
                    <a:cubicBezTo>
                      <a:pt x="7842" y="1679"/>
                      <a:pt x="6500" y="2453"/>
                      <a:pt x="5314" y="3433"/>
                    </a:cubicBezTo>
                    <a:cubicBezTo>
                      <a:pt x="3870" y="4568"/>
                      <a:pt x="2631" y="6219"/>
                      <a:pt x="1342" y="7560"/>
                    </a:cubicBezTo>
                    <a:cubicBezTo>
                      <a:pt x="774" y="8076"/>
                      <a:pt x="362" y="8747"/>
                      <a:pt x="207" y="9469"/>
                    </a:cubicBezTo>
                    <a:cubicBezTo>
                      <a:pt x="0" y="10553"/>
                      <a:pt x="774" y="11533"/>
                      <a:pt x="1600" y="12307"/>
                    </a:cubicBezTo>
                    <a:cubicBezTo>
                      <a:pt x="2373" y="13132"/>
                      <a:pt x="3250" y="13957"/>
                      <a:pt x="3302" y="15092"/>
                    </a:cubicBezTo>
                    <a:cubicBezTo>
                      <a:pt x="3354" y="15660"/>
                      <a:pt x="3147" y="16227"/>
                      <a:pt x="3199" y="16846"/>
                    </a:cubicBezTo>
                    <a:cubicBezTo>
                      <a:pt x="3250" y="17930"/>
                      <a:pt x="4540" y="18239"/>
                      <a:pt x="5366" y="18807"/>
                    </a:cubicBezTo>
                    <a:cubicBezTo>
                      <a:pt x="6449" y="19477"/>
                      <a:pt x="7326" y="20354"/>
                      <a:pt x="8048" y="21386"/>
                    </a:cubicBezTo>
                    <a:cubicBezTo>
                      <a:pt x="8874" y="22624"/>
                      <a:pt x="9183" y="24069"/>
                      <a:pt x="10060" y="25204"/>
                    </a:cubicBezTo>
                    <a:cubicBezTo>
                      <a:pt x="10576" y="25874"/>
                      <a:pt x="11298" y="26338"/>
                      <a:pt x="12072" y="26493"/>
                    </a:cubicBezTo>
                    <a:cubicBezTo>
                      <a:pt x="12141" y="26498"/>
                      <a:pt x="12211" y="26500"/>
                      <a:pt x="12280" y="26500"/>
                    </a:cubicBezTo>
                    <a:cubicBezTo>
                      <a:pt x="13035" y="26500"/>
                      <a:pt x="13779" y="26244"/>
                      <a:pt x="14393" y="25771"/>
                    </a:cubicBezTo>
                    <a:cubicBezTo>
                      <a:pt x="15632" y="24739"/>
                      <a:pt x="16715" y="23295"/>
                      <a:pt x="17850" y="22160"/>
                    </a:cubicBezTo>
                    <a:cubicBezTo>
                      <a:pt x="18491" y="21549"/>
                      <a:pt x="19314" y="21227"/>
                      <a:pt x="20146" y="21227"/>
                    </a:cubicBezTo>
                    <a:cubicBezTo>
                      <a:pt x="20719" y="21227"/>
                      <a:pt x="21296" y="21380"/>
                      <a:pt x="21822" y="21696"/>
                    </a:cubicBezTo>
                    <a:cubicBezTo>
                      <a:pt x="24040" y="17465"/>
                      <a:pt x="25949" y="13132"/>
                      <a:pt x="27548" y="8644"/>
                    </a:cubicBezTo>
                    <a:lnTo>
                      <a:pt x="24092" y="5239"/>
                    </a:lnTo>
                    <a:cubicBezTo>
                      <a:pt x="23531" y="4697"/>
                      <a:pt x="22976" y="4504"/>
                      <a:pt x="22418" y="4504"/>
                    </a:cubicBezTo>
                    <a:cubicBezTo>
                      <a:pt x="21490" y="4504"/>
                      <a:pt x="20551" y="5039"/>
                      <a:pt x="19552" y="5394"/>
                    </a:cubicBezTo>
                    <a:cubicBezTo>
                      <a:pt x="17747" y="5961"/>
                      <a:pt x="15838" y="6271"/>
                      <a:pt x="13929" y="6271"/>
                    </a:cubicBezTo>
                    <a:cubicBezTo>
                      <a:pt x="13852" y="6284"/>
                      <a:pt x="13774" y="6290"/>
                      <a:pt x="13697" y="6290"/>
                    </a:cubicBezTo>
                    <a:cubicBezTo>
                      <a:pt x="13465" y="6290"/>
                      <a:pt x="13233" y="6232"/>
                      <a:pt x="13001" y="6116"/>
                    </a:cubicBezTo>
                    <a:cubicBezTo>
                      <a:pt x="12691" y="5910"/>
                      <a:pt x="12485" y="5652"/>
                      <a:pt x="12330" y="5291"/>
                    </a:cubicBezTo>
                    <a:cubicBezTo>
                      <a:pt x="11711" y="3898"/>
                      <a:pt x="11917" y="2195"/>
                      <a:pt x="11247" y="802"/>
                    </a:cubicBezTo>
                    <a:cubicBezTo>
                      <a:pt x="11143" y="493"/>
                      <a:pt x="10937" y="235"/>
                      <a:pt x="10628" y="80"/>
                    </a:cubicBezTo>
                    <a:cubicBezTo>
                      <a:pt x="10516" y="25"/>
                      <a:pt x="10400" y="0"/>
                      <a:pt x="10282" y="0"/>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44"/>
              <p:cNvSpPr/>
              <p:nvPr/>
            </p:nvSpPr>
            <p:spPr>
              <a:xfrm>
                <a:off x="5641216" y="3668172"/>
                <a:ext cx="68805" cy="81548"/>
              </a:xfrm>
              <a:custGeom>
                <a:rect b="b" l="l" r="r" t="t"/>
                <a:pathLst>
                  <a:path extrusionOk="0" h="5510" w="4649">
                    <a:moveTo>
                      <a:pt x="839" y="1"/>
                    </a:moveTo>
                    <a:cubicBezTo>
                      <a:pt x="648" y="1"/>
                      <a:pt x="465" y="59"/>
                      <a:pt x="310" y="175"/>
                    </a:cubicBezTo>
                    <a:cubicBezTo>
                      <a:pt x="0" y="484"/>
                      <a:pt x="310" y="1206"/>
                      <a:pt x="310" y="1619"/>
                    </a:cubicBezTo>
                    <a:cubicBezTo>
                      <a:pt x="413" y="2496"/>
                      <a:pt x="103" y="3218"/>
                      <a:pt x="103" y="4044"/>
                    </a:cubicBezTo>
                    <a:cubicBezTo>
                      <a:pt x="103" y="5033"/>
                      <a:pt x="1016" y="5509"/>
                      <a:pt x="2019" y="5509"/>
                    </a:cubicBezTo>
                    <a:cubicBezTo>
                      <a:pt x="3265" y="5509"/>
                      <a:pt x="4649" y="4774"/>
                      <a:pt x="4592" y="3373"/>
                    </a:cubicBezTo>
                    <a:cubicBezTo>
                      <a:pt x="4540" y="1980"/>
                      <a:pt x="2322" y="123"/>
                      <a:pt x="1032" y="20"/>
                    </a:cubicBezTo>
                    <a:cubicBezTo>
                      <a:pt x="967" y="7"/>
                      <a:pt x="903" y="1"/>
                      <a:pt x="839" y="1"/>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44"/>
              <p:cNvSpPr/>
              <p:nvPr/>
            </p:nvSpPr>
            <p:spPr>
              <a:xfrm>
                <a:off x="4333577" y="2099594"/>
                <a:ext cx="150176" cy="171266"/>
              </a:xfrm>
              <a:custGeom>
                <a:rect b="b" l="l" r="r" t="t"/>
                <a:pathLst>
                  <a:path extrusionOk="0" h="11572" w="10147">
                    <a:moveTo>
                      <a:pt x="2458" y="0"/>
                    </a:moveTo>
                    <a:cubicBezTo>
                      <a:pt x="1393" y="0"/>
                      <a:pt x="500" y="860"/>
                      <a:pt x="500" y="2004"/>
                    </a:cubicBezTo>
                    <a:cubicBezTo>
                      <a:pt x="500" y="5971"/>
                      <a:pt x="1" y="11572"/>
                      <a:pt x="5258" y="11572"/>
                    </a:cubicBezTo>
                    <a:cubicBezTo>
                      <a:pt x="5607" y="11572"/>
                      <a:pt x="5980" y="11547"/>
                      <a:pt x="6381" y="11496"/>
                    </a:cubicBezTo>
                    <a:cubicBezTo>
                      <a:pt x="7413" y="11393"/>
                      <a:pt x="8341" y="10825"/>
                      <a:pt x="8909" y="10000"/>
                    </a:cubicBezTo>
                    <a:cubicBezTo>
                      <a:pt x="10147" y="7678"/>
                      <a:pt x="7258" y="3397"/>
                      <a:pt x="6175" y="1488"/>
                    </a:cubicBezTo>
                    <a:cubicBezTo>
                      <a:pt x="5917" y="972"/>
                      <a:pt x="5452" y="611"/>
                      <a:pt x="4885" y="456"/>
                    </a:cubicBezTo>
                    <a:lnTo>
                      <a:pt x="2873" y="43"/>
                    </a:lnTo>
                    <a:cubicBezTo>
                      <a:pt x="2733" y="14"/>
                      <a:pt x="2594" y="0"/>
                      <a:pt x="2458" y="0"/>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44"/>
              <p:cNvSpPr/>
              <p:nvPr/>
            </p:nvSpPr>
            <p:spPr>
              <a:xfrm>
                <a:off x="4301268" y="1819267"/>
                <a:ext cx="251200" cy="80127"/>
              </a:xfrm>
              <a:custGeom>
                <a:rect b="b" l="l" r="r" t="t"/>
                <a:pathLst>
                  <a:path extrusionOk="0" h="5414" w="16973">
                    <a:moveTo>
                      <a:pt x="6810" y="0"/>
                    </a:moveTo>
                    <a:cubicBezTo>
                      <a:pt x="4540" y="0"/>
                      <a:pt x="2270" y="52"/>
                      <a:pt x="52" y="206"/>
                    </a:cubicBezTo>
                    <a:cubicBezTo>
                      <a:pt x="0" y="361"/>
                      <a:pt x="0" y="516"/>
                      <a:pt x="52" y="671"/>
                    </a:cubicBezTo>
                    <a:lnTo>
                      <a:pt x="104" y="1083"/>
                    </a:lnTo>
                    <a:cubicBezTo>
                      <a:pt x="207" y="1496"/>
                      <a:pt x="516" y="1857"/>
                      <a:pt x="929" y="2012"/>
                    </a:cubicBezTo>
                    <a:lnTo>
                      <a:pt x="5727" y="3766"/>
                    </a:lnTo>
                    <a:cubicBezTo>
                      <a:pt x="5830" y="3818"/>
                      <a:pt x="5985" y="3818"/>
                      <a:pt x="6139" y="3818"/>
                    </a:cubicBezTo>
                    <a:lnTo>
                      <a:pt x="11505" y="3818"/>
                    </a:lnTo>
                    <a:cubicBezTo>
                      <a:pt x="12020" y="3869"/>
                      <a:pt x="12485" y="4179"/>
                      <a:pt x="12691" y="4643"/>
                    </a:cubicBezTo>
                    <a:cubicBezTo>
                      <a:pt x="12886" y="5131"/>
                      <a:pt x="13369" y="5414"/>
                      <a:pt x="13867" y="5414"/>
                    </a:cubicBezTo>
                    <a:cubicBezTo>
                      <a:pt x="14158" y="5414"/>
                      <a:pt x="14455" y="5317"/>
                      <a:pt x="14703" y="5107"/>
                    </a:cubicBezTo>
                    <a:lnTo>
                      <a:pt x="16560" y="3405"/>
                    </a:lnTo>
                    <a:cubicBezTo>
                      <a:pt x="16818" y="3147"/>
                      <a:pt x="16973" y="2837"/>
                      <a:pt x="16973" y="2476"/>
                    </a:cubicBezTo>
                    <a:lnTo>
                      <a:pt x="16973" y="516"/>
                    </a:lnTo>
                    <a:cubicBezTo>
                      <a:pt x="13671" y="155"/>
                      <a:pt x="10266" y="0"/>
                      <a:pt x="6810" y="0"/>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44"/>
              <p:cNvSpPr/>
              <p:nvPr/>
            </p:nvSpPr>
            <p:spPr>
              <a:xfrm>
                <a:off x="4486801" y="1984939"/>
                <a:ext cx="87054" cy="57883"/>
              </a:xfrm>
              <a:custGeom>
                <a:rect b="b" l="l" r="r" t="t"/>
                <a:pathLst>
                  <a:path extrusionOk="0" h="3911" w="5882">
                    <a:moveTo>
                      <a:pt x="774" y="1"/>
                    </a:moveTo>
                    <a:cubicBezTo>
                      <a:pt x="258" y="1"/>
                      <a:pt x="0" y="516"/>
                      <a:pt x="258" y="929"/>
                    </a:cubicBezTo>
                    <a:lnTo>
                      <a:pt x="2064" y="3663"/>
                    </a:lnTo>
                    <a:cubicBezTo>
                      <a:pt x="2139" y="3814"/>
                      <a:pt x="2298" y="3910"/>
                      <a:pt x="2479" y="3910"/>
                    </a:cubicBezTo>
                    <a:cubicBezTo>
                      <a:pt x="2545" y="3910"/>
                      <a:pt x="2614" y="3897"/>
                      <a:pt x="2683" y="3870"/>
                    </a:cubicBezTo>
                    <a:lnTo>
                      <a:pt x="5314" y="3199"/>
                    </a:lnTo>
                    <a:cubicBezTo>
                      <a:pt x="5778" y="3096"/>
                      <a:pt x="5881" y="2477"/>
                      <a:pt x="5520" y="2167"/>
                    </a:cubicBezTo>
                    <a:lnTo>
                      <a:pt x="2683" y="155"/>
                    </a:lnTo>
                    <a:cubicBezTo>
                      <a:pt x="2580" y="52"/>
                      <a:pt x="2477" y="1"/>
                      <a:pt x="2322" y="1"/>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44"/>
              <p:cNvSpPr/>
              <p:nvPr/>
            </p:nvSpPr>
            <p:spPr>
              <a:xfrm>
                <a:off x="4673858" y="1912404"/>
                <a:ext cx="1262840" cy="1498012"/>
              </a:xfrm>
              <a:custGeom>
                <a:rect b="b" l="l" r="r" t="t"/>
                <a:pathLst>
                  <a:path extrusionOk="0" h="101217" w="85327">
                    <a:moveTo>
                      <a:pt x="17334" y="1"/>
                    </a:moveTo>
                    <a:lnTo>
                      <a:pt x="17334" y="18779"/>
                    </a:lnTo>
                    <a:cubicBezTo>
                      <a:pt x="17334" y="21977"/>
                      <a:pt x="16302" y="25124"/>
                      <a:pt x="14290" y="27600"/>
                    </a:cubicBezTo>
                    <a:cubicBezTo>
                      <a:pt x="11969" y="30592"/>
                      <a:pt x="10215" y="29612"/>
                      <a:pt x="6965" y="30902"/>
                    </a:cubicBezTo>
                    <a:cubicBezTo>
                      <a:pt x="2425" y="32811"/>
                      <a:pt x="0" y="37866"/>
                      <a:pt x="1342" y="42664"/>
                    </a:cubicBezTo>
                    <a:cubicBezTo>
                      <a:pt x="2425" y="46327"/>
                      <a:pt x="5572" y="48751"/>
                      <a:pt x="7326" y="52053"/>
                    </a:cubicBezTo>
                    <a:cubicBezTo>
                      <a:pt x="8770" y="54735"/>
                      <a:pt x="7532" y="59327"/>
                      <a:pt x="9957" y="61287"/>
                    </a:cubicBezTo>
                    <a:cubicBezTo>
                      <a:pt x="13001" y="63660"/>
                      <a:pt x="19810" y="63918"/>
                      <a:pt x="23524" y="64021"/>
                    </a:cubicBezTo>
                    <a:cubicBezTo>
                      <a:pt x="23982" y="64036"/>
                      <a:pt x="24438" y="64045"/>
                      <a:pt x="24892" y="64045"/>
                    </a:cubicBezTo>
                    <a:cubicBezTo>
                      <a:pt x="27713" y="64045"/>
                      <a:pt x="30426" y="63684"/>
                      <a:pt x="32604" y="61906"/>
                    </a:cubicBezTo>
                    <a:cubicBezTo>
                      <a:pt x="35751" y="59224"/>
                      <a:pt x="38175" y="56489"/>
                      <a:pt x="42044" y="54735"/>
                    </a:cubicBezTo>
                    <a:cubicBezTo>
                      <a:pt x="43146" y="54113"/>
                      <a:pt x="44337" y="53801"/>
                      <a:pt x="45617" y="53801"/>
                    </a:cubicBezTo>
                    <a:cubicBezTo>
                      <a:pt x="45715" y="53801"/>
                      <a:pt x="45814" y="53803"/>
                      <a:pt x="45914" y="53807"/>
                    </a:cubicBezTo>
                    <a:cubicBezTo>
                      <a:pt x="49009" y="54013"/>
                      <a:pt x="50969" y="57109"/>
                      <a:pt x="52310" y="59946"/>
                    </a:cubicBezTo>
                    <a:cubicBezTo>
                      <a:pt x="53600" y="62783"/>
                      <a:pt x="55045" y="65982"/>
                      <a:pt x="57985" y="67065"/>
                    </a:cubicBezTo>
                    <a:cubicBezTo>
                      <a:pt x="59172" y="67478"/>
                      <a:pt x="60616" y="67529"/>
                      <a:pt x="61493" y="68458"/>
                    </a:cubicBezTo>
                    <a:cubicBezTo>
                      <a:pt x="64950" y="72017"/>
                      <a:pt x="61442" y="77434"/>
                      <a:pt x="60461" y="81252"/>
                    </a:cubicBezTo>
                    <a:cubicBezTo>
                      <a:pt x="59481" y="85018"/>
                      <a:pt x="61545" y="90280"/>
                      <a:pt x="66033" y="90899"/>
                    </a:cubicBezTo>
                    <a:cubicBezTo>
                      <a:pt x="68819" y="91311"/>
                      <a:pt x="70934" y="90795"/>
                      <a:pt x="73358" y="92549"/>
                    </a:cubicBezTo>
                    <a:cubicBezTo>
                      <a:pt x="75731" y="94303"/>
                      <a:pt x="77279" y="96934"/>
                      <a:pt x="79962" y="98379"/>
                    </a:cubicBezTo>
                    <a:cubicBezTo>
                      <a:pt x="80684" y="98792"/>
                      <a:pt x="85275" y="100236"/>
                      <a:pt x="85224" y="101216"/>
                    </a:cubicBezTo>
                    <a:cubicBezTo>
                      <a:pt x="85327" y="99926"/>
                      <a:pt x="85327" y="98637"/>
                      <a:pt x="85327" y="97347"/>
                    </a:cubicBezTo>
                    <a:cubicBezTo>
                      <a:pt x="85327" y="53858"/>
                      <a:pt x="58191" y="14961"/>
                      <a:pt x="17334" y="1"/>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44"/>
              <p:cNvSpPr/>
              <p:nvPr/>
            </p:nvSpPr>
            <p:spPr>
              <a:xfrm>
                <a:off x="2888786" y="1833002"/>
                <a:ext cx="2230967" cy="2855024"/>
              </a:xfrm>
              <a:custGeom>
                <a:rect b="b" l="l" r="r" t="t"/>
                <a:pathLst>
                  <a:path extrusionOk="0" h="192907" w="150741">
                    <a:moveTo>
                      <a:pt x="88216" y="1"/>
                    </a:moveTo>
                    <a:cubicBezTo>
                      <a:pt x="43180" y="6191"/>
                      <a:pt x="7378" y="41013"/>
                      <a:pt x="1" y="85894"/>
                    </a:cubicBezTo>
                    <a:lnTo>
                      <a:pt x="4489" y="85894"/>
                    </a:lnTo>
                    <a:cubicBezTo>
                      <a:pt x="9390" y="85894"/>
                      <a:pt x="13259" y="88732"/>
                      <a:pt x="15993" y="92601"/>
                    </a:cubicBezTo>
                    <a:cubicBezTo>
                      <a:pt x="19470" y="97533"/>
                      <a:pt x="23421" y="100532"/>
                      <a:pt x="28692" y="100532"/>
                    </a:cubicBezTo>
                    <a:cubicBezTo>
                      <a:pt x="30147" y="100532"/>
                      <a:pt x="31704" y="100303"/>
                      <a:pt x="33378" y="99823"/>
                    </a:cubicBezTo>
                    <a:cubicBezTo>
                      <a:pt x="37454" y="98637"/>
                      <a:pt x="41478" y="97141"/>
                      <a:pt x="45501" y="95799"/>
                    </a:cubicBezTo>
                    <a:cubicBezTo>
                      <a:pt x="46805" y="95370"/>
                      <a:pt x="48149" y="95159"/>
                      <a:pt x="49482" y="95159"/>
                    </a:cubicBezTo>
                    <a:cubicBezTo>
                      <a:pt x="52637" y="95159"/>
                      <a:pt x="55732" y="96337"/>
                      <a:pt x="58089" y="98585"/>
                    </a:cubicBezTo>
                    <a:lnTo>
                      <a:pt x="69696" y="109264"/>
                    </a:lnTo>
                    <a:cubicBezTo>
                      <a:pt x="72069" y="111482"/>
                      <a:pt x="74287" y="114010"/>
                      <a:pt x="76867" y="116177"/>
                    </a:cubicBezTo>
                    <a:cubicBezTo>
                      <a:pt x="79446" y="118292"/>
                      <a:pt x="83109" y="120252"/>
                      <a:pt x="83367" y="123966"/>
                    </a:cubicBezTo>
                    <a:cubicBezTo>
                      <a:pt x="83625" y="127990"/>
                      <a:pt x="83264" y="131601"/>
                      <a:pt x="84553" y="135522"/>
                    </a:cubicBezTo>
                    <a:cubicBezTo>
                      <a:pt x="86617" y="141764"/>
                      <a:pt x="94407" y="147542"/>
                      <a:pt x="98843" y="152185"/>
                    </a:cubicBezTo>
                    <a:cubicBezTo>
                      <a:pt x="105601" y="159201"/>
                      <a:pt x="114423" y="165598"/>
                      <a:pt x="115351" y="176018"/>
                    </a:cubicBezTo>
                    <a:cubicBezTo>
                      <a:pt x="115558" y="177979"/>
                      <a:pt x="115455" y="179939"/>
                      <a:pt x="116125" y="181848"/>
                    </a:cubicBezTo>
                    <a:cubicBezTo>
                      <a:pt x="116847" y="184118"/>
                      <a:pt x="118601" y="185923"/>
                      <a:pt x="120459" y="187419"/>
                    </a:cubicBezTo>
                    <a:cubicBezTo>
                      <a:pt x="123178" y="189595"/>
                      <a:pt x="127318" y="192907"/>
                      <a:pt x="131154" y="192907"/>
                    </a:cubicBezTo>
                    <a:cubicBezTo>
                      <a:pt x="131321" y="192907"/>
                      <a:pt x="131488" y="192901"/>
                      <a:pt x="131653" y="192888"/>
                    </a:cubicBezTo>
                    <a:cubicBezTo>
                      <a:pt x="137689" y="192320"/>
                      <a:pt x="138256" y="184118"/>
                      <a:pt x="139288" y="179681"/>
                    </a:cubicBezTo>
                    <a:cubicBezTo>
                      <a:pt x="140887" y="172768"/>
                      <a:pt x="143157" y="165959"/>
                      <a:pt x="145014" y="159149"/>
                    </a:cubicBezTo>
                    <a:cubicBezTo>
                      <a:pt x="146149" y="154919"/>
                      <a:pt x="147594" y="150637"/>
                      <a:pt x="148471" y="146355"/>
                    </a:cubicBezTo>
                    <a:cubicBezTo>
                      <a:pt x="148987" y="143673"/>
                      <a:pt x="150225" y="140216"/>
                      <a:pt x="150586" y="137121"/>
                    </a:cubicBezTo>
                    <a:cubicBezTo>
                      <a:pt x="150741" y="135831"/>
                      <a:pt x="150741" y="134542"/>
                      <a:pt x="150483" y="133304"/>
                    </a:cubicBezTo>
                    <a:cubicBezTo>
                      <a:pt x="149554" y="129641"/>
                      <a:pt x="145995" y="127216"/>
                      <a:pt x="144395" y="123760"/>
                    </a:cubicBezTo>
                    <a:cubicBezTo>
                      <a:pt x="142332" y="119220"/>
                      <a:pt x="144086" y="113907"/>
                      <a:pt x="143415" y="108954"/>
                    </a:cubicBezTo>
                    <a:cubicBezTo>
                      <a:pt x="142605" y="102207"/>
                      <a:pt x="136971" y="92556"/>
                      <a:pt x="129385" y="92556"/>
                    </a:cubicBezTo>
                    <a:cubicBezTo>
                      <a:pt x="128271" y="92556"/>
                      <a:pt x="127116" y="92764"/>
                      <a:pt x="125927" y="93220"/>
                    </a:cubicBezTo>
                    <a:cubicBezTo>
                      <a:pt x="123605" y="94097"/>
                      <a:pt x="121594" y="95799"/>
                      <a:pt x="119169" y="96057"/>
                    </a:cubicBezTo>
                    <a:cubicBezTo>
                      <a:pt x="118974" y="96076"/>
                      <a:pt x="118780" y="96084"/>
                      <a:pt x="118587" y="96084"/>
                    </a:cubicBezTo>
                    <a:cubicBezTo>
                      <a:pt x="116074" y="96084"/>
                      <a:pt x="113719" y="94609"/>
                      <a:pt x="111276" y="93891"/>
                    </a:cubicBezTo>
                    <a:cubicBezTo>
                      <a:pt x="110057" y="93549"/>
                      <a:pt x="108802" y="93392"/>
                      <a:pt x="107541" y="93392"/>
                    </a:cubicBezTo>
                    <a:cubicBezTo>
                      <a:pt x="104802" y="93392"/>
                      <a:pt x="102039" y="94134"/>
                      <a:pt x="99566" y="95335"/>
                    </a:cubicBezTo>
                    <a:cubicBezTo>
                      <a:pt x="93383" y="98277"/>
                      <a:pt x="86716" y="104796"/>
                      <a:pt x="79721" y="104796"/>
                    </a:cubicBezTo>
                    <a:cubicBezTo>
                      <a:pt x="77027" y="104796"/>
                      <a:pt x="74284" y="103829"/>
                      <a:pt x="71502" y="101319"/>
                    </a:cubicBezTo>
                    <a:lnTo>
                      <a:pt x="61442" y="92240"/>
                    </a:lnTo>
                    <a:cubicBezTo>
                      <a:pt x="59224" y="90228"/>
                      <a:pt x="57779" y="87545"/>
                      <a:pt x="57367" y="84553"/>
                    </a:cubicBezTo>
                    <a:cubicBezTo>
                      <a:pt x="56077" y="75422"/>
                      <a:pt x="53033" y="67684"/>
                      <a:pt x="58863" y="59533"/>
                    </a:cubicBezTo>
                    <a:cubicBezTo>
                      <a:pt x="65569" y="50196"/>
                      <a:pt x="74906" y="43128"/>
                      <a:pt x="82903" y="34926"/>
                    </a:cubicBezTo>
                    <a:cubicBezTo>
                      <a:pt x="85637" y="32140"/>
                      <a:pt x="88423" y="29045"/>
                      <a:pt x="88526" y="25072"/>
                    </a:cubicBezTo>
                    <a:cubicBezTo>
                      <a:pt x="88629" y="21616"/>
                      <a:pt x="88216" y="17953"/>
                      <a:pt x="88216" y="14445"/>
                    </a:cubicBezTo>
                    <a:lnTo>
                      <a:pt x="88216" y="1"/>
                    </a:ln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44"/>
              <p:cNvSpPr/>
              <p:nvPr/>
            </p:nvSpPr>
            <p:spPr>
              <a:xfrm>
                <a:off x="3018582" y="3988903"/>
                <a:ext cx="1362814" cy="898123"/>
              </a:xfrm>
              <a:custGeom>
                <a:rect b="b" l="l" r="r" t="t"/>
                <a:pathLst>
                  <a:path extrusionOk="0" h="60684" w="92082">
                    <a:moveTo>
                      <a:pt x="30489" y="0"/>
                    </a:moveTo>
                    <a:cubicBezTo>
                      <a:pt x="30231" y="0"/>
                      <a:pt x="29973" y="5"/>
                      <a:pt x="29715" y="16"/>
                    </a:cubicBezTo>
                    <a:cubicBezTo>
                      <a:pt x="24587" y="106"/>
                      <a:pt x="19575" y="2118"/>
                      <a:pt x="14511" y="2118"/>
                    </a:cubicBezTo>
                    <a:cubicBezTo>
                      <a:pt x="13768" y="2118"/>
                      <a:pt x="13024" y="2075"/>
                      <a:pt x="12279" y="1976"/>
                    </a:cubicBezTo>
                    <a:cubicBezTo>
                      <a:pt x="12170" y="1961"/>
                      <a:pt x="11974" y="1955"/>
                      <a:pt x="11708" y="1955"/>
                    </a:cubicBezTo>
                    <a:cubicBezTo>
                      <a:pt x="10151" y="1955"/>
                      <a:pt x="6189" y="2171"/>
                      <a:pt x="3302" y="2171"/>
                    </a:cubicBezTo>
                    <a:cubicBezTo>
                      <a:pt x="1518" y="2171"/>
                      <a:pt x="143" y="2089"/>
                      <a:pt x="1" y="1821"/>
                    </a:cubicBezTo>
                    <a:lnTo>
                      <a:pt x="1" y="1821"/>
                    </a:lnTo>
                    <a:cubicBezTo>
                      <a:pt x="16715" y="36798"/>
                      <a:pt x="51589" y="59497"/>
                      <a:pt x="90331" y="60683"/>
                    </a:cubicBezTo>
                    <a:cubicBezTo>
                      <a:pt x="90336" y="60683"/>
                      <a:pt x="90341" y="60683"/>
                      <a:pt x="90346" y="60683"/>
                    </a:cubicBezTo>
                    <a:cubicBezTo>
                      <a:pt x="92081" y="60683"/>
                      <a:pt x="91363" y="51704"/>
                      <a:pt x="91260" y="50778"/>
                    </a:cubicBezTo>
                    <a:cubicBezTo>
                      <a:pt x="90899" y="48663"/>
                      <a:pt x="90073" y="46651"/>
                      <a:pt x="88835" y="44897"/>
                    </a:cubicBezTo>
                    <a:cubicBezTo>
                      <a:pt x="87803" y="43608"/>
                      <a:pt x="86256" y="42885"/>
                      <a:pt x="85121" y="41596"/>
                    </a:cubicBezTo>
                    <a:cubicBezTo>
                      <a:pt x="82799" y="38861"/>
                      <a:pt x="81819" y="35199"/>
                      <a:pt x="79446" y="32413"/>
                    </a:cubicBezTo>
                    <a:cubicBezTo>
                      <a:pt x="77457" y="30035"/>
                      <a:pt x="74634" y="28998"/>
                      <a:pt x="71677" y="28998"/>
                    </a:cubicBezTo>
                    <a:cubicBezTo>
                      <a:pt x="71106" y="28998"/>
                      <a:pt x="70530" y="29036"/>
                      <a:pt x="69954" y="29111"/>
                    </a:cubicBezTo>
                    <a:cubicBezTo>
                      <a:pt x="68272" y="29334"/>
                      <a:pt x="66518" y="29533"/>
                      <a:pt x="64802" y="29533"/>
                    </a:cubicBezTo>
                    <a:cubicBezTo>
                      <a:pt x="62150" y="29533"/>
                      <a:pt x="59589" y="29058"/>
                      <a:pt x="57521" y="27461"/>
                    </a:cubicBezTo>
                    <a:cubicBezTo>
                      <a:pt x="53240" y="24107"/>
                      <a:pt x="53240" y="17710"/>
                      <a:pt x="50609" y="12964"/>
                    </a:cubicBezTo>
                    <a:cubicBezTo>
                      <a:pt x="48958" y="9972"/>
                      <a:pt x="46275" y="7754"/>
                      <a:pt x="43696" y="5587"/>
                    </a:cubicBezTo>
                    <a:cubicBezTo>
                      <a:pt x="41684" y="3936"/>
                      <a:pt x="39672" y="2234"/>
                      <a:pt x="37247" y="1254"/>
                    </a:cubicBezTo>
                    <a:cubicBezTo>
                      <a:pt x="35112" y="418"/>
                      <a:pt x="32809" y="0"/>
                      <a:pt x="30489" y="0"/>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861" name="Google Shape;861;p44"/>
          <p:cNvSpPr/>
          <p:nvPr/>
        </p:nvSpPr>
        <p:spPr>
          <a:xfrm>
            <a:off x="4032191" y="2360729"/>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D7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5" name="Shape 865"/>
        <p:cNvGrpSpPr/>
        <p:nvPr/>
      </p:nvGrpSpPr>
      <p:grpSpPr>
        <a:xfrm>
          <a:off x="0" y="0"/>
          <a:ext cx="0" cy="0"/>
          <a:chOff x="0" y="0"/>
          <a:chExt cx="0" cy="0"/>
        </a:xfrm>
      </p:grpSpPr>
      <p:sp>
        <p:nvSpPr>
          <p:cNvPr id="866" name="Google Shape;866;p45"/>
          <p:cNvSpPr/>
          <p:nvPr/>
        </p:nvSpPr>
        <p:spPr>
          <a:xfrm>
            <a:off x="3944667" y="1237218"/>
            <a:ext cx="3516034" cy="2844824"/>
          </a:xfrm>
          <a:custGeom>
            <a:rect b="b" l="l" r="r" t="t"/>
            <a:pathLst>
              <a:path extrusionOk="0" fill="none" h="125006" w="154500">
                <a:moveTo>
                  <a:pt x="48852" y="43750"/>
                </a:moveTo>
                <a:cubicBezTo>
                  <a:pt x="48623" y="45058"/>
                  <a:pt x="49081" y="45876"/>
                  <a:pt x="48623" y="47184"/>
                </a:cubicBezTo>
                <a:cubicBezTo>
                  <a:pt x="48296" y="48263"/>
                  <a:pt x="48459" y="49146"/>
                  <a:pt x="47544" y="49473"/>
                </a:cubicBezTo>
                <a:cubicBezTo>
                  <a:pt x="46367" y="49898"/>
                  <a:pt x="45778" y="48917"/>
                  <a:pt x="44830" y="48753"/>
                </a:cubicBezTo>
                <a:cubicBezTo>
                  <a:pt x="43686" y="48590"/>
                  <a:pt x="43293" y="49800"/>
                  <a:pt x="42051" y="49473"/>
                </a:cubicBezTo>
                <a:cubicBezTo>
                  <a:pt x="41037" y="49244"/>
                  <a:pt x="40023" y="48917"/>
                  <a:pt x="39042" y="48492"/>
                </a:cubicBezTo>
                <a:cubicBezTo>
                  <a:pt x="37963" y="48099"/>
                  <a:pt x="37277" y="47020"/>
                  <a:pt x="36132" y="47118"/>
                </a:cubicBezTo>
                <a:cubicBezTo>
                  <a:pt x="34399" y="47282"/>
                  <a:pt x="35119" y="48328"/>
                  <a:pt x="34661" y="49407"/>
                </a:cubicBezTo>
                <a:cubicBezTo>
                  <a:pt x="33941" y="51271"/>
                  <a:pt x="33026" y="49407"/>
                  <a:pt x="32045" y="48982"/>
                </a:cubicBezTo>
                <a:cubicBezTo>
                  <a:pt x="31620" y="48819"/>
                  <a:pt x="31162" y="49080"/>
                  <a:pt x="30868" y="48917"/>
                </a:cubicBezTo>
                <a:cubicBezTo>
                  <a:pt x="30345" y="48655"/>
                  <a:pt x="30410" y="48263"/>
                  <a:pt x="30018" y="47936"/>
                </a:cubicBezTo>
                <a:cubicBezTo>
                  <a:pt x="29102" y="47282"/>
                  <a:pt x="28023" y="47609"/>
                  <a:pt x="27075" y="47020"/>
                </a:cubicBezTo>
                <a:lnTo>
                  <a:pt x="27075" y="47020"/>
                </a:lnTo>
                <a:cubicBezTo>
                  <a:pt x="26715" y="46693"/>
                  <a:pt x="25865" y="46366"/>
                  <a:pt x="25767" y="45810"/>
                </a:cubicBezTo>
                <a:cubicBezTo>
                  <a:pt x="25636" y="45156"/>
                  <a:pt x="26159" y="45058"/>
                  <a:pt x="26388" y="44502"/>
                </a:cubicBezTo>
                <a:cubicBezTo>
                  <a:pt x="26846" y="43031"/>
                  <a:pt x="26323" y="42214"/>
                  <a:pt x="25015" y="42214"/>
                </a:cubicBezTo>
                <a:cubicBezTo>
                  <a:pt x="22922" y="42214"/>
                  <a:pt x="20829" y="42868"/>
                  <a:pt x="18769" y="43031"/>
                </a:cubicBezTo>
                <a:cubicBezTo>
                  <a:pt x="17527" y="43096"/>
                  <a:pt x="16513" y="43195"/>
                  <a:pt x="15369" y="43848"/>
                </a:cubicBezTo>
                <a:cubicBezTo>
                  <a:pt x="14421" y="44339"/>
                  <a:pt x="13734" y="44993"/>
                  <a:pt x="12590" y="44731"/>
                </a:cubicBezTo>
                <a:cubicBezTo>
                  <a:pt x="10955" y="44404"/>
                  <a:pt x="11282" y="44175"/>
                  <a:pt x="10170" y="45549"/>
                </a:cubicBezTo>
                <a:cubicBezTo>
                  <a:pt x="9254" y="46791"/>
                  <a:pt x="7783" y="47282"/>
                  <a:pt x="7325" y="48819"/>
                </a:cubicBezTo>
                <a:cubicBezTo>
                  <a:pt x="7031" y="49800"/>
                  <a:pt x="7162" y="50944"/>
                  <a:pt x="6410" y="51761"/>
                </a:cubicBezTo>
                <a:cubicBezTo>
                  <a:pt x="5723" y="52513"/>
                  <a:pt x="4775" y="53233"/>
                  <a:pt x="4088" y="53985"/>
                </a:cubicBezTo>
                <a:cubicBezTo>
                  <a:pt x="3696" y="54312"/>
                  <a:pt x="3074" y="54639"/>
                  <a:pt x="2845" y="55129"/>
                </a:cubicBezTo>
                <a:cubicBezTo>
                  <a:pt x="2551" y="55620"/>
                  <a:pt x="2780" y="56110"/>
                  <a:pt x="2617" y="56503"/>
                </a:cubicBezTo>
                <a:cubicBezTo>
                  <a:pt x="2159" y="57647"/>
                  <a:pt x="916" y="57876"/>
                  <a:pt x="622" y="59119"/>
                </a:cubicBezTo>
                <a:cubicBezTo>
                  <a:pt x="393" y="60263"/>
                  <a:pt x="916" y="61571"/>
                  <a:pt x="1080" y="62617"/>
                </a:cubicBezTo>
                <a:cubicBezTo>
                  <a:pt x="1243" y="64023"/>
                  <a:pt x="851" y="64743"/>
                  <a:pt x="557" y="66051"/>
                </a:cubicBezTo>
                <a:cubicBezTo>
                  <a:pt x="1" y="68241"/>
                  <a:pt x="458" y="70563"/>
                  <a:pt x="1766" y="72427"/>
                </a:cubicBezTo>
                <a:cubicBezTo>
                  <a:pt x="2617" y="73571"/>
                  <a:pt x="3794" y="74389"/>
                  <a:pt x="4480" y="75533"/>
                </a:cubicBezTo>
                <a:cubicBezTo>
                  <a:pt x="5036" y="76612"/>
                  <a:pt x="5756" y="77593"/>
                  <a:pt x="6638" y="78443"/>
                </a:cubicBezTo>
                <a:cubicBezTo>
                  <a:pt x="8012" y="79849"/>
                  <a:pt x="9091" y="79686"/>
                  <a:pt x="10562" y="79195"/>
                </a:cubicBezTo>
                <a:cubicBezTo>
                  <a:pt x="11805" y="78705"/>
                  <a:pt x="13015" y="79359"/>
                  <a:pt x="14519" y="79097"/>
                </a:cubicBezTo>
                <a:cubicBezTo>
                  <a:pt x="16808" y="78705"/>
                  <a:pt x="19064" y="76089"/>
                  <a:pt x="21058" y="78705"/>
                </a:cubicBezTo>
                <a:cubicBezTo>
                  <a:pt x="21385" y="79032"/>
                  <a:pt x="21614" y="79686"/>
                  <a:pt x="22007" y="79849"/>
                </a:cubicBezTo>
                <a:cubicBezTo>
                  <a:pt x="22595" y="80013"/>
                  <a:pt x="22857" y="79424"/>
                  <a:pt x="23315" y="79359"/>
                </a:cubicBezTo>
                <a:cubicBezTo>
                  <a:pt x="24622" y="79359"/>
                  <a:pt x="25375" y="80340"/>
                  <a:pt x="25375" y="81648"/>
                </a:cubicBezTo>
                <a:lnTo>
                  <a:pt x="25375" y="81811"/>
                </a:lnTo>
                <a:lnTo>
                  <a:pt x="25309" y="81550"/>
                </a:lnTo>
                <a:cubicBezTo>
                  <a:pt x="25473" y="84002"/>
                  <a:pt x="23543" y="85539"/>
                  <a:pt x="25146" y="87697"/>
                </a:cubicBezTo>
                <a:cubicBezTo>
                  <a:pt x="25865" y="88678"/>
                  <a:pt x="26944" y="89234"/>
                  <a:pt x="27467" y="90313"/>
                </a:cubicBezTo>
                <a:cubicBezTo>
                  <a:pt x="28023" y="91294"/>
                  <a:pt x="27860" y="92405"/>
                  <a:pt x="28252" y="93484"/>
                </a:cubicBezTo>
                <a:cubicBezTo>
                  <a:pt x="28612" y="94629"/>
                  <a:pt x="28546" y="95610"/>
                  <a:pt x="28775" y="96820"/>
                </a:cubicBezTo>
                <a:cubicBezTo>
                  <a:pt x="29102" y="98454"/>
                  <a:pt x="29168" y="98389"/>
                  <a:pt x="28317" y="99762"/>
                </a:cubicBezTo>
                <a:cubicBezTo>
                  <a:pt x="26715" y="102117"/>
                  <a:pt x="26748" y="105223"/>
                  <a:pt x="28383" y="107545"/>
                </a:cubicBezTo>
                <a:cubicBezTo>
                  <a:pt x="29102" y="108526"/>
                  <a:pt x="29952" y="109899"/>
                  <a:pt x="29854" y="111207"/>
                </a:cubicBezTo>
                <a:cubicBezTo>
                  <a:pt x="29854" y="112776"/>
                  <a:pt x="29396" y="112940"/>
                  <a:pt x="30312" y="114575"/>
                </a:cubicBezTo>
                <a:cubicBezTo>
                  <a:pt x="30933" y="115621"/>
                  <a:pt x="31162" y="116765"/>
                  <a:pt x="31620" y="117910"/>
                </a:cubicBezTo>
                <a:cubicBezTo>
                  <a:pt x="32110" y="118956"/>
                  <a:pt x="32862" y="119774"/>
                  <a:pt x="33026" y="121016"/>
                </a:cubicBezTo>
                <a:cubicBezTo>
                  <a:pt x="33189" y="122161"/>
                  <a:pt x="32634" y="123371"/>
                  <a:pt x="33647" y="124286"/>
                </a:cubicBezTo>
                <a:cubicBezTo>
                  <a:pt x="34563" y="125005"/>
                  <a:pt x="35642" y="124286"/>
                  <a:pt x="36721" y="124123"/>
                </a:cubicBezTo>
                <a:cubicBezTo>
                  <a:pt x="38258" y="123861"/>
                  <a:pt x="40285" y="123697"/>
                  <a:pt x="41593" y="122717"/>
                </a:cubicBezTo>
                <a:cubicBezTo>
                  <a:pt x="42443" y="121997"/>
                  <a:pt x="42901" y="120853"/>
                  <a:pt x="43686" y="119970"/>
                </a:cubicBezTo>
                <a:cubicBezTo>
                  <a:pt x="44536" y="119054"/>
                  <a:pt x="45451" y="118400"/>
                  <a:pt x="45909" y="117191"/>
                </a:cubicBezTo>
                <a:cubicBezTo>
                  <a:pt x="46203" y="116373"/>
                  <a:pt x="46138" y="115294"/>
                  <a:pt x="46465" y="114477"/>
                </a:cubicBezTo>
                <a:cubicBezTo>
                  <a:pt x="46923" y="113332"/>
                  <a:pt x="48002" y="113332"/>
                  <a:pt x="48852" y="112515"/>
                </a:cubicBezTo>
                <a:cubicBezTo>
                  <a:pt x="49473" y="111795"/>
                  <a:pt x="49539" y="110978"/>
                  <a:pt x="49375" y="109932"/>
                </a:cubicBezTo>
                <a:cubicBezTo>
                  <a:pt x="49244" y="108853"/>
                  <a:pt x="48688" y="107970"/>
                  <a:pt x="49146" y="106891"/>
                </a:cubicBezTo>
                <a:cubicBezTo>
                  <a:pt x="49539" y="105910"/>
                  <a:pt x="50781" y="105092"/>
                  <a:pt x="51599" y="104536"/>
                </a:cubicBezTo>
                <a:cubicBezTo>
                  <a:pt x="52776" y="103719"/>
                  <a:pt x="54214" y="102967"/>
                  <a:pt x="54770" y="101594"/>
                </a:cubicBezTo>
                <a:cubicBezTo>
                  <a:pt x="55228" y="100547"/>
                  <a:pt x="54705" y="99468"/>
                  <a:pt x="54541" y="98324"/>
                </a:cubicBezTo>
                <a:cubicBezTo>
                  <a:pt x="54476" y="97179"/>
                  <a:pt x="54607" y="96198"/>
                  <a:pt x="54312" y="95152"/>
                </a:cubicBezTo>
                <a:cubicBezTo>
                  <a:pt x="53920" y="94302"/>
                  <a:pt x="53757" y="93354"/>
                  <a:pt x="53887" y="92438"/>
                </a:cubicBezTo>
                <a:cubicBezTo>
                  <a:pt x="53986" y="90149"/>
                  <a:pt x="53135" y="87795"/>
                  <a:pt x="55588" y="86487"/>
                </a:cubicBezTo>
                <a:lnTo>
                  <a:pt x="55522" y="86422"/>
                </a:lnTo>
                <a:cubicBezTo>
                  <a:pt x="56601" y="85604"/>
                  <a:pt x="57223" y="84525"/>
                  <a:pt x="58138" y="83708"/>
                </a:cubicBezTo>
                <a:cubicBezTo>
                  <a:pt x="59086" y="82923"/>
                  <a:pt x="60231" y="82236"/>
                  <a:pt x="61016" y="81255"/>
                </a:cubicBezTo>
                <a:cubicBezTo>
                  <a:pt x="62552" y="79391"/>
                  <a:pt x="63468" y="76547"/>
                  <a:pt x="64318" y="74160"/>
                </a:cubicBezTo>
                <a:cubicBezTo>
                  <a:pt x="64547" y="73342"/>
                  <a:pt x="65332" y="71315"/>
                  <a:pt x="63860" y="71086"/>
                </a:cubicBezTo>
                <a:cubicBezTo>
                  <a:pt x="63174" y="70988"/>
                  <a:pt x="61931" y="72361"/>
                  <a:pt x="61081" y="72459"/>
                </a:cubicBezTo>
                <a:cubicBezTo>
                  <a:pt x="60133" y="72590"/>
                  <a:pt x="59185" y="72590"/>
                  <a:pt x="58236" y="72459"/>
                </a:cubicBezTo>
                <a:cubicBezTo>
                  <a:pt x="56536" y="72132"/>
                  <a:pt x="57059" y="71315"/>
                  <a:pt x="56699" y="70007"/>
                </a:cubicBezTo>
                <a:cubicBezTo>
                  <a:pt x="56209" y="68274"/>
                  <a:pt x="53986" y="68111"/>
                  <a:pt x="53135" y="66737"/>
                </a:cubicBezTo>
                <a:cubicBezTo>
                  <a:pt x="52678" y="66083"/>
                  <a:pt x="53070" y="65037"/>
                  <a:pt x="52579" y="64219"/>
                </a:cubicBezTo>
                <a:cubicBezTo>
                  <a:pt x="51958" y="63304"/>
                  <a:pt x="51370" y="63304"/>
                  <a:pt x="51043" y="62159"/>
                </a:cubicBezTo>
                <a:cubicBezTo>
                  <a:pt x="50879" y="61342"/>
                  <a:pt x="51043" y="60459"/>
                  <a:pt x="50814" y="59642"/>
                </a:cubicBezTo>
                <a:cubicBezTo>
                  <a:pt x="50585" y="58497"/>
                  <a:pt x="49800" y="58170"/>
                  <a:pt x="49113" y="57353"/>
                </a:cubicBezTo>
                <a:cubicBezTo>
                  <a:pt x="48492" y="56437"/>
                  <a:pt x="48263" y="55554"/>
                  <a:pt x="47904" y="54475"/>
                </a:cubicBezTo>
                <a:cubicBezTo>
                  <a:pt x="47577" y="53593"/>
                  <a:pt x="46825" y="52775"/>
                  <a:pt x="46661" y="51794"/>
                </a:cubicBezTo>
                <a:cubicBezTo>
                  <a:pt x="47217" y="51631"/>
                  <a:pt x="48917" y="52710"/>
                  <a:pt x="49375" y="53102"/>
                </a:cubicBezTo>
                <a:cubicBezTo>
                  <a:pt x="50127" y="53920"/>
                  <a:pt x="50748" y="55620"/>
                  <a:pt x="51304" y="56699"/>
                </a:cubicBezTo>
                <a:cubicBezTo>
                  <a:pt x="51762" y="57582"/>
                  <a:pt x="52514" y="58726"/>
                  <a:pt x="52776" y="59707"/>
                </a:cubicBezTo>
                <a:cubicBezTo>
                  <a:pt x="53005" y="60950"/>
                  <a:pt x="52449" y="61407"/>
                  <a:pt x="53626" y="62225"/>
                </a:cubicBezTo>
                <a:cubicBezTo>
                  <a:pt x="54084" y="62552"/>
                  <a:pt x="54541" y="62552"/>
                  <a:pt x="54999" y="63042"/>
                </a:cubicBezTo>
                <a:cubicBezTo>
                  <a:pt x="55293" y="63467"/>
                  <a:pt x="55555" y="63892"/>
                  <a:pt x="55784" y="64350"/>
                </a:cubicBezTo>
                <a:cubicBezTo>
                  <a:pt x="56471" y="65331"/>
                  <a:pt x="56961" y="66410"/>
                  <a:pt x="57255" y="67555"/>
                </a:cubicBezTo>
                <a:cubicBezTo>
                  <a:pt x="57321" y="68438"/>
                  <a:pt x="56928" y="69582"/>
                  <a:pt x="57942" y="69909"/>
                </a:cubicBezTo>
                <a:cubicBezTo>
                  <a:pt x="58792" y="70171"/>
                  <a:pt x="60492" y="69091"/>
                  <a:pt x="61245" y="68928"/>
                </a:cubicBezTo>
                <a:cubicBezTo>
                  <a:pt x="62716" y="68601"/>
                  <a:pt x="64253" y="68863"/>
                  <a:pt x="65201" y="67555"/>
                </a:cubicBezTo>
                <a:cubicBezTo>
                  <a:pt x="65953" y="66574"/>
                  <a:pt x="66280" y="65920"/>
                  <a:pt x="67261" y="65102"/>
                </a:cubicBezTo>
                <a:cubicBezTo>
                  <a:pt x="68209" y="64416"/>
                  <a:pt x="69125" y="63696"/>
                  <a:pt x="69975" y="62879"/>
                </a:cubicBezTo>
                <a:cubicBezTo>
                  <a:pt x="70596" y="62323"/>
                  <a:pt x="72068" y="60590"/>
                  <a:pt x="72068" y="59609"/>
                </a:cubicBezTo>
                <a:cubicBezTo>
                  <a:pt x="72068" y="58170"/>
                  <a:pt x="69811" y="57811"/>
                  <a:pt x="68961" y="57091"/>
                </a:cubicBezTo>
                <a:cubicBezTo>
                  <a:pt x="68111" y="56274"/>
                  <a:pt x="68275" y="54900"/>
                  <a:pt x="67032" y="55947"/>
                </a:cubicBezTo>
                <a:cubicBezTo>
                  <a:pt x="66280" y="56666"/>
                  <a:pt x="66345" y="57909"/>
                  <a:pt x="64939" y="57582"/>
                </a:cubicBezTo>
                <a:cubicBezTo>
                  <a:pt x="64416" y="57287"/>
                  <a:pt x="63926" y="56862"/>
                  <a:pt x="63566" y="56372"/>
                </a:cubicBezTo>
                <a:cubicBezTo>
                  <a:pt x="63174" y="55718"/>
                  <a:pt x="63730" y="55391"/>
                  <a:pt x="63501" y="54737"/>
                </a:cubicBezTo>
                <a:cubicBezTo>
                  <a:pt x="63174" y="54148"/>
                  <a:pt x="62029" y="54083"/>
                  <a:pt x="61571" y="53593"/>
                </a:cubicBezTo>
                <a:cubicBezTo>
                  <a:pt x="61016" y="53102"/>
                  <a:pt x="60787" y="52187"/>
                  <a:pt x="60558" y="51533"/>
                </a:cubicBezTo>
                <a:lnTo>
                  <a:pt x="60394" y="51304"/>
                </a:lnTo>
                <a:cubicBezTo>
                  <a:pt x="60721" y="49734"/>
                  <a:pt x="61931" y="50323"/>
                  <a:pt x="62552" y="51042"/>
                </a:cubicBezTo>
                <a:cubicBezTo>
                  <a:pt x="63501" y="52187"/>
                  <a:pt x="63501" y="52906"/>
                  <a:pt x="64809" y="53494"/>
                </a:cubicBezTo>
                <a:cubicBezTo>
                  <a:pt x="65724" y="53920"/>
                  <a:pt x="66803" y="54475"/>
                  <a:pt x="67817" y="54377"/>
                </a:cubicBezTo>
                <a:cubicBezTo>
                  <a:pt x="68340" y="54312"/>
                  <a:pt x="68569" y="53494"/>
                  <a:pt x="69354" y="53985"/>
                </a:cubicBezTo>
                <a:cubicBezTo>
                  <a:pt x="69877" y="54377"/>
                  <a:pt x="69583" y="54966"/>
                  <a:pt x="69877" y="55358"/>
                </a:cubicBezTo>
                <a:cubicBezTo>
                  <a:pt x="70596" y="56012"/>
                  <a:pt x="71970" y="55685"/>
                  <a:pt x="72820" y="55783"/>
                </a:cubicBezTo>
                <a:cubicBezTo>
                  <a:pt x="73604" y="55849"/>
                  <a:pt x="74455" y="56274"/>
                  <a:pt x="75141" y="56274"/>
                </a:cubicBezTo>
                <a:cubicBezTo>
                  <a:pt x="76449" y="56274"/>
                  <a:pt x="77692" y="55129"/>
                  <a:pt x="79000" y="56012"/>
                </a:cubicBezTo>
                <a:cubicBezTo>
                  <a:pt x="79686" y="56601"/>
                  <a:pt x="79784" y="57745"/>
                  <a:pt x="80373" y="58563"/>
                </a:cubicBezTo>
                <a:cubicBezTo>
                  <a:pt x="80635" y="58792"/>
                  <a:pt x="80863" y="58792"/>
                  <a:pt x="81092" y="59053"/>
                </a:cubicBezTo>
                <a:cubicBezTo>
                  <a:pt x="81158" y="59282"/>
                  <a:pt x="80994" y="59707"/>
                  <a:pt x="81092" y="59871"/>
                </a:cubicBezTo>
                <a:cubicBezTo>
                  <a:pt x="81485" y="60525"/>
                  <a:pt x="81616" y="60852"/>
                  <a:pt x="82302" y="60917"/>
                </a:cubicBezTo>
                <a:cubicBezTo>
                  <a:pt x="83708" y="61179"/>
                  <a:pt x="82695" y="60263"/>
                  <a:pt x="83610" y="59871"/>
                </a:cubicBezTo>
                <a:cubicBezTo>
                  <a:pt x="84624" y="59380"/>
                  <a:pt x="84558" y="60525"/>
                  <a:pt x="84558" y="61244"/>
                </a:cubicBezTo>
                <a:cubicBezTo>
                  <a:pt x="84558" y="61963"/>
                  <a:pt x="84166" y="62813"/>
                  <a:pt x="84231" y="63533"/>
                </a:cubicBezTo>
                <a:cubicBezTo>
                  <a:pt x="84329" y="64514"/>
                  <a:pt x="85016" y="64841"/>
                  <a:pt x="85409" y="65724"/>
                </a:cubicBezTo>
                <a:cubicBezTo>
                  <a:pt x="85866" y="66541"/>
                  <a:pt x="85474" y="67457"/>
                  <a:pt x="85866" y="68339"/>
                </a:cubicBezTo>
                <a:cubicBezTo>
                  <a:pt x="86161" y="69255"/>
                  <a:pt x="86945" y="69745"/>
                  <a:pt x="87240" y="70694"/>
                </a:cubicBezTo>
                <a:cubicBezTo>
                  <a:pt x="87795" y="72165"/>
                  <a:pt x="88417" y="73571"/>
                  <a:pt x="89103" y="74944"/>
                </a:cubicBezTo>
                <a:lnTo>
                  <a:pt x="89038" y="74716"/>
                </a:lnTo>
                <a:cubicBezTo>
                  <a:pt x="89725" y="75860"/>
                  <a:pt x="90575" y="74225"/>
                  <a:pt x="91033" y="73637"/>
                </a:cubicBezTo>
                <a:cubicBezTo>
                  <a:pt x="91948" y="72492"/>
                  <a:pt x="91490" y="72492"/>
                  <a:pt x="91556" y="70955"/>
                </a:cubicBezTo>
                <a:cubicBezTo>
                  <a:pt x="91654" y="69811"/>
                  <a:pt x="91883" y="68601"/>
                  <a:pt x="91948" y="67457"/>
                </a:cubicBezTo>
                <a:cubicBezTo>
                  <a:pt x="92046" y="66051"/>
                  <a:pt x="92896" y="65724"/>
                  <a:pt x="93812" y="64841"/>
                </a:cubicBezTo>
                <a:cubicBezTo>
                  <a:pt x="94564" y="64023"/>
                  <a:pt x="95741" y="63369"/>
                  <a:pt x="96362" y="62388"/>
                </a:cubicBezTo>
                <a:cubicBezTo>
                  <a:pt x="97114" y="61244"/>
                  <a:pt x="96984" y="60819"/>
                  <a:pt x="98128" y="60001"/>
                </a:cubicBezTo>
                <a:cubicBezTo>
                  <a:pt x="98815" y="59544"/>
                  <a:pt x="100123" y="58628"/>
                  <a:pt x="101071" y="59119"/>
                </a:cubicBezTo>
                <a:cubicBezTo>
                  <a:pt x="101758" y="59446"/>
                  <a:pt x="101365" y="59707"/>
                  <a:pt x="101692" y="60165"/>
                </a:cubicBezTo>
                <a:cubicBezTo>
                  <a:pt x="101987" y="60655"/>
                  <a:pt x="102379" y="61113"/>
                  <a:pt x="102837" y="61473"/>
                </a:cubicBezTo>
                <a:cubicBezTo>
                  <a:pt x="103687" y="62290"/>
                  <a:pt x="104275" y="63337"/>
                  <a:pt x="104472" y="64514"/>
                </a:cubicBezTo>
                <a:cubicBezTo>
                  <a:pt x="104635" y="65331"/>
                  <a:pt x="104406" y="66868"/>
                  <a:pt x="105485" y="66868"/>
                </a:cubicBezTo>
                <a:cubicBezTo>
                  <a:pt x="106466" y="66868"/>
                  <a:pt x="106401" y="64906"/>
                  <a:pt x="107251" y="65233"/>
                </a:cubicBezTo>
                <a:cubicBezTo>
                  <a:pt x="107709" y="65462"/>
                  <a:pt x="108101" y="67685"/>
                  <a:pt x="108330" y="68241"/>
                </a:cubicBezTo>
                <a:cubicBezTo>
                  <a:pt x="109180" y="69974"/>
                  <a:pt x="109573" y="71871"/>
                  <a:pt x="109474" y="73800"/>
                </a:cubicBezTo>
                <a:cubicBezTo>
                  <a:pt x="109474" y="74781"/>
                  <a:pt x="109246" y="75500"/>
                  <a:pt x="109638" y="76416"/>
                </a:cubicBezTo>
                <a:cubicBezTo>
                  <a:pt x="110096" y="77299"/>
                  <a:pt x="111044" y="78116"/>
                  <a:pt x="111567" y="79097"/>
                </a:cubicBezTo>
                <a:cubicBezTo>
                  <a:pt x="112025" y="80013"/>
                  <a:pt x="112352" y="81223"/>
                  <a:pt x="113039" y="81975"/>
                </a:cubicBezTo>
                <a:cubicBezTo>
                  <a:pt x="113889" y="82956"/>
                  <a:pt x="114968" y="83511"/>
                  <a:pt x="114902" y="82040"/>
                </a:cubicBezTo>
                <a:cubicBezTo>
                  <a:pt x="114804" y="80961"/>
                  <a:pt x="114608" y="79849"/>
                  <a:pt x="114346" y="78770"/>
                </a:cubicBezTo>
                <a:cubicBezTo>
                  <a:pt x="113954" y="77626"/>
                  <a:pt x="112712" y="77397"/>
                  <a:pt x="111959" y="76481"/>
                </a:cubicBezTo>
                <a:cubicBezTo>
                  <a:pt x="110096" y="74617"/>
                  <a:pt x="109965" y="73408"/>
                  <a:pt x="110259" y="70857"/>
                </a:cubicBezTo>
                <a:cubicBezTo>
                  <a:pt x="110488" y="69320"/>
                  <a:pt x="110880" y="69386"/>
                  <a:pt x="112025" y="70040"/>
                </a:cubicBezTo>
                <a:cubicBezTo>
                  <a:pt x="113333" y="70792"/>
                  <a:pt x="113594" y="71119"/>
                  <a:pt x="114183" y="72263"/>
                </a:cubicBezTo>
                <a:cubicBezTo>
                  <a:pt x="114445" y="72590"/>
                  <a:pt x="114673" y="72917"/>
                  <a:pt x="114968" y="73244"/>
                </a:cubicBezTo>
                <a:cubicBezTo>
                  <a:pt x="115033" y="73473"/>
                  <a:pt x="115197" y="74617"/>
                  <a:pt x="115360" y="74716"/>
                </a:cubicBezTo>
                <a:cubicBezTo>
                  <a:pt x="116276" y="75435"/>
                  <a:pt x="116832" y="73964"/>
                  <a:pt x="117289" y="73473"/>
                </a:cubicBezTo>
                <a:cubicBezTo>
                  <a:pt x="118041" y="72492"/>
                  <a:pt x="119219" y="72165"/>
                  <a:pt x="119447" y="70857"/>
                </a:cubicBezTo>
                <a:cubicBezTo>
                  <a:pt x="119611" y="69876"/>
                  <a:pt x="119349" y="68012"/>
                  <a:pt x="118892" y="67260"/>
                </a:cubicBezTo>
                <a:cubicBezTo>
                  <a:pt x="117911" y="65560"/>
                  <a:pt x="114183" y="63271"/>
                  <a:pt x="115883" y="60917"/>
                </a:cubicBezTo>
                <a:cubicBezTo>
                  <a:pt x="116537" y="60001"/>
                  <a:pt x="117812" y="59838"/>
                  <a:pt x="118663" y="60590"/>
                </a:cubicBezTo>
                <a:cubicBezTo>
                  <a:pt x="118990" y="60753"/>
                  <a:pt x="118761" y="61898"/>
                  <a:pt x="119742" y="61473"/>
                </a:cubicBezTo>
                <a:cubicBezTo>
                  <a:pt x="119971" y="61407"/>
                  <a:pt x="119971" y="60492"/>
                  <a:pt x="120363" y="60263"/>
                </a:cubicBezTo>
                <a:cubicBezTo>
                  <a:pt x="120690" y="60001"/>
                  <a:pt x="121213" y="60165"/>
                  <a:pt x="121540" y="60001"/>
                </a:cubicBezTo>
                <a:cubicBezTo>
                  <a:pt x="122129" y="59772"/>
                  <a:pt x="122390" y="59119"/>
                  <a:pt x="123077" y="59020"/>
                </a:cubicBezTo>
                <a:lnTo>
                  <a:pt x="122913" y="59020"/>
                </a:lnTo>
                <a:cubicBezTo>
                  <a:pt x="126706" y="58366"/>
                  <a:pt x="127458" y="53723"/>
                  <a:pt x="127687" y="50454"/>
                </a:cubicBezTo>
                <a:cubicBezTo>
                  <a:pt x="126249" y="50388"/>
                  <a:pt x="127393" y="49636"/>
                  <a:pt x="127328" y="48917"/>
                </a:cubicBezTo>
                <a:cubicBezTo>
                  <a:pt x="127230" y="48328"/>
                  <a:pt x="125922" y="47020"/>
                  <a:pt x="125529" y="46562"/>
                </a:cubicBezTo>
                <a:cubicBezTo>
                  <a:pt x="125137" y="46072"/>
                  <a:pt x="123894" y="44993"/>
                  <a:pt x="123764" y="44437"/>
                </a:cubicBezTo>
                <a:cubicBezTo>
                  <a:pt x="123600" y="43456"/>
                  <a:pt x="124908" y="42802"/>
                  <a:pt x="125464" y="42214"/>
                </a:cubicBezTo>
                <a:cubicBezTo>
                  <a:pt x="124679" y="41396"/>
                  <a:pt x="123535" y="42377"/>
                  <a:pt x="122586" y="42050"/>
                </a:cubicBezTo>
                <a:cubicBezTo>
                  <a:pt x="122227" y="41887"/>
                  <a:pt x="120657" y="40677"/>
                  <a:pt x="120657" y="40252"/>
                </a:cubicBezTo>
                <a:cubicBezTo>
                  <a:pt x="120657" y="39696"/>
                  <a:pt x="122685" y="38061"/>
                  <a:pt x="123208" y="38126"/>
                </a:cubicBezTo>
                <a:cubicBezTo>
                  <a:pt x="124450" y="38388"/>
                  <a:pt x="123077" y="40023"/>
                  <a:pt x="124156" y="40415"/>
                </a:cubicBezTo>
                <a:cubicBezTo>
                  <a:pt x="125464" y="40906"/>
                  <a:pt x="125693" y="38224"/>
                  <a:pt x="127066" y="40186"/>
                </a:cubicBezTo>
                <a:cubicBezTo>
                  <a:pt x="127458" y="40677"/>
                  <a:pt x="127164" y="40840"/>
                  <a:pt x="127785" y="41396"/>
                </a:cubicBezTo>
                <a:cubicBezTo>
                  <a:pt x="128243" y="41821"/>
                  <a:pt x="128636" y="41723"/>
                  <a:pt x="128995" y="42377"/>
                </a:cubicBezTo>
                <a:cubicBezTo>
                  <a:pt x="129551" y="43293"/>
                  <a:pt x="129224" y="44110"/>
                  <a:pt x="129551" y="44928"/>
                </a:cubicBezTo>
                <a:cubicBezTo>
                  <a:pt x="129780" y="45647"/>
                  <a:pt x="129617" y="45647"/>
                  <a:pt x="130467" y="45647"/>
                </a:cubicBezTo>
                <a:cubicBezTo>
                  <a:pt x="130924" y="45516"/>
                  <a:pt x="131415" y="45353"/>
                  <a:pt x="131840" y="45156"/>
                </a:cubicBezTo>
                <a:cubicBezTo>
                  <a:pt x="134390" y="43129"/>
                  <a:pt x="129453" y="41494"/>
                  <a:pt x="129061" y="39859"/>
                </a:cubicBezTo>
                <a:cubicBezTo>
                  <a:pt x="128930" y="38780"/>
                  <a:pt x="129911" y="38453"/>
                  <a:pt x="130009" y="37407"/>
                </a:cubicBezTo>
                <a:cubicBezTo>
                  <a:pt x="130074" y="36426"/>
                  <a:pt x="129388" y="34955"/>
                  <a:pt x="131219" y="35510"/>
                </a:cubicBezTo>
                <a:cubicBezTo>
                  <a:pt x="131775" y="35674"/>
                  <a:pt x="131611" y="36426"/>
                  <a:pt x="132396" y="36328"/>
                </a:cubicBezTo>
                <a:cubicBezTo>
                  <a:pt x="133246" y="36262"/>
                  <a:pt x="133083" y="35935"/>
                  <a:pt x="133083" y="35183"/>
                </a:cubicBezTo>
                <a:cubicBezTo>
                  <a:pt x="133148" y="34693"/>
                  <a:pt x="132756" y="34137"/>
                  <a:pt x="132854" y="33549"/>
                </a:cubicBezTo>
                <a:cubicBezTo>
                  <a:pt x="132919" y="32895"/>
                  <a:pt x="133246" y="32502"/>
                  <a:pt x="133377" y="31914"/>
                </a:cubicBezTo>
                <a:cubicBezTo>
                  <a:pt x="133606" y="31031"/>
                  <a:pt x="133704" y="30050"/>
                  <a:pt x="133835" y="29069"/>
                </a:cubicBezTo>
                <a:cubicBezTo>
                  <a:pt x="134162" y="27761"/>
                  <a:pt x="133769" y="27663"/>
                  <a:pt x="133148" y="26518"/>
                </a:cubicBezTo>
                <a:cubicBezTo>
                  <a:pt x="132396" y="25309"/>
                  <a:pt x="132396" y="24655"/>
                  <a:pt x="130924" y="24164"/>
                </a:cubicBezTo>
                <a:cubicBezTo>
                  <a:pt x="129976" y="23903"/>
                  <a:pt x="129126" y="24164"/>
                  <a:pt x="128276" y="23903"/>
                </a:cubicBezTo>
                <a:cubicBezTo>
                  <a:pt x="127687" y="23739"/>
                  <a:pt x="127687" y="23576"/>
                  <a:pt x="127197" y="23347"/>
                </a:cubicBezTo>
                <a:cubicBezTo>
                  <a:pt x="126968" y="23183"/>
                  <a:pt x="126281" y="22856"/>
                  <a:pt x="126118" y="22693"/>
                </a:cubicBezTo>
                <a:cubicBezTo>
                  <a:pt x="125529" y="22268"/>
                  <a:pt x="125660" y="22856"/>
                  <a:pt x="125529" y="21941"/>
                </a:cubicBezTo>
                <a:cubicBezTo>
                  <a:pt x="125497" y="21385"/>
                  <a:pt x="125595" y="20829"/>
                  <a:pt x="125824" y="20306"/>
                </a:cubicBezTo>
                <a:cubicBezTo>
                  <a:pt x="126216" y="19488"/>
                  <a:pt x="126837" y="18050"/>
                  <a:pt x="127687" y="17723"/>
                </a:cubicBezTo>
                <a:cubicBezTo>
                  <a:pt x="128243" y="17592"/>
                  <a:pt x="128799" y="17592"/>
                  <a:pt x="129388" y="17723"/>
                </a:cubicBezTo>
                <a:cubicBezTo>
                  <a:pt x="129845" y="17788"/>
                  <a:pt x="130467" y="18278"/>
                  <a:pt x="130826" y="18278"/>
                </a:cubicBezTo>
                <a:cubicBezTo>
                  <a:pt x="131448" y="18278"/>
                  <a:pt x="131611" y="17788"/>
                  <a:pt x="132069" y="17625"/>
                </a:cubicBezTo>
                <a:cubicBezTo>
                  <a:pt x="132919" y="17461"/>
                  <a:pt x="133083" y="18050"/>
                  <a:pt x="133704" y="18213"/>
                </a:cubicBezTo>
                <a:cubicBezTo>
                  <a:pt x="134162" y="18377"/>
                  <a:pt x="134783" y="18605"/>
                  <a:pt x="135339" y="18377"/>
                </a:cubicBezTo>
                <a:cubicBezTo>
                  <a:pt x="136352" y="18050"/>
                  <a:pt x="135797" y="18115"/>
                  <a:pt x="135797" y="17396"/>
                </a:cubicBezTo>
                <a:cubicBezTo>
                  <a:pt x="135797" y="16807"/>
                  <a:pt x="135502" y="14780"/>
                  <a:pt x="136941" y="15597"/>
                </a:cubicBezTo>
                <a:cubicBezTo>
                  <a:pt x="137660" y="15990"/>
                  <a:pt x="137889" y="17951"/>
                  <a:pt x="139132" y="16742"/>
                </a:cubicBezTo>
                <a:cubicBezTo>
                  <a:pt x="139590" y="16415"/>
                  <a:pt x="139197" y="15597"/>
                  <a:pt x="139720" y="15270"/>
                </a:cubicBezTo>
                <a:cubicBezTo>
                  <a:pt x="140440" y="14780"/>
                  <a:pt x="140897" y="15270"/>
                  <a:pt x="140963" y="15924"/>
                </a:cubicBezTo>
                <a:cubicBezTo>
                  <a:pt x="141126" y="16644"/>
                  <a:pt x="140407" y="16905"/>
                  <a:pt x="140276" y="17461"/>
                </a:cubicBezTo>
                <a:cubicBezTo>
                  <a:pt x="140113" y="18213"/>
                  <a:pt x="140505" y="18605"/>
                  <a:pt x="140342" y="19259"/>
                </a:cubicBezTo>
                <a:cubicBezTo>
                  <a:pt x="140178" y="19913"/>
                  <a:pt x="139426" y="19488"/>
                  <a:pt x="139491" y="20404"/>
                </a:cubicBezTo>
                <a:cubicBezTo>
                  <a:pt x="139491" y="20894"/>
                  <a:pt x="140276" y="21450"/>
                  <a:pt x="140505" y="21777"/>
                </a:cubicBezTo>
                <a:cubicBezTo>
                  <a:pt x="141224" y="22856"/>
                  <a:pt x="142042" y="23870"/>
                  <a:pt x="142957" y="24818"/>
                </a:cubicBezTo>
                <a:cubicBezTo>
                  <a:pt x="143317" y="25210"/>
                  <a:pt x="145116" y="27172"/>
                  <a:pt x="145639" y="26943"/>
                </a:cubicBezTo>
                <a:cubicBezTo>
                  <a:pt x="146423" y="26617"/>
                  <a:pt x="145573" y="26028"/>
                  <a:pt x="145573" y="25701"/>
                </a:cubicBezTo>
                <a:cubicBezTo>
                  <a:pt x="145573" y="25472"/>
                  <a:pt x="145508" y="25309"/>
                  <a:pt x="145508" y="25047"/>
                </a:cubicBezTo>
                <a:cubicBezTo>
                  <a:pt x="145573" y="24655"/>
                  <a:pt x="146031" y="24655"/>
                  <a:pt x="146096" y="24393"/>
                </a:cubicBezTo>
                <a:cubicBezTo>
                  <a:pt x="146260" y="23837"/>
                  <a:pt x="145966" y="23510"/>
                  <a:pt x="145868" y="22856"/>
                </a:cubicBezTo>
                <a:cubicBezTo>
                  <a:pt x="145868" y="22693"/>
                  <a:pt x="146423" y="22595"/>
                  <a:pt x="146423" y="22104"/>
                </a:cubicBezTo>
                <a:cubicBezTo>
                  <a:pt x="146325" y="21777"/>
                  <a:pt x="145868" y="21548"/>
                  <a:pt x="145802" y="21287"/>
                </a:cubicBezTo>
                <a:cubicBezTo>
                  <a:pt x="145573" y="20796"/>
                  <a:pt x="145508" y="19979"/>
                  <a:pt x="145116" y="19652"/>
                </a:cubicBezTo>
                <a:cubicBezTo>
                  <a:pt x="144560" y="18932"/>
                  <a:pt x="143938" y="19325"/>
                  <a:pt x="143317" y="18932"/>
                </a:cubicBezTo>
                <a:cubicBezTo>
                  <a:pt x="142107" y="18017"/>
                  <a:pt x="142630" y="16807"/>
                  <a:pt x="143938" y="16872"/>
                </a:cubicBezTo>
                <a:cubicBezTo>
                  <a:pt x="144658" y="16971"/>
                  <a:pt x="145017" y="17461"/>
                  <a:pt x="145737" y="17461"/>
                </a:cubicBezTo>
                <a:cubicBezTo>
                  <a:pt x="146260" y="17363"/>
                  <a:pt x="146947" y="16872"/>
                  <a:pt x="147437" y="16709"/>
                </a:cubicBezTo>
                <a:lnTo>
                  <a:pt x="147339" y="16709"/>
                </a:lnTo>
                <a:cubicBezTo>
                  <a:pt x="148255" y="16153"/>
                  <a:pt x="148026" y="15074"/>
                  <a:pt x="149268" y="14845"/>
                </a:cubicBezTo>
                <a:cubicBezTo>
                  <a:pt x="150184" y="14682"/>
                  <a:pt x="151590" y="15074"/>
                  <a:pt x="150282" y="13864"/>
                </a:cubicBezTo>
                <a:cubicBezTo>
                  <a:pt x="149889" y="13374"/>
                  <a:pt x="147274" y="12556"/>
                  <a:pt x="148974" y="11673"/>
                </a:cubicBezTo>
                <a:cubicBezTo>
                  <a:pt x="149889" y="11183"/>
                  <a:pt x="151753" y="12785"/>
                  <a:pt x="152669" y="12883"/>
                </a:cubicBezTo>
                <a:cubicBezTo>
                  <a:pt x="152963" y="12981"/>
                  <a:pt x="153682" y="13145"/>
                  <a:pt x="153911" y="12883"/>
                </a:cubicBezTo>
                <a:cubicBezTo>
                  <a:pt x="154500" y="12229"/>
                  <a:pt x="153748" y="12164"/>
                  <a:pt x="153584" y="11673"/>
                </a:cubicBezTo>
                <a:cubicBezTo>
                  <a:pt x="152898" y="10104"/>
                  <a:pt x="152571" y="10431"/>
                  <a:pt x="151132" y="10104"/>
                </a:cubicBezTo>
                <a:cubicBezTo>
                  <a:pt x="148974" y="9548"/>
                  <a:pt x="146652" y="9450"/>
                  <a:pt x="144592" y="8632"/>
                </a:cubicBezTo>
                <a:cubicBezTo>
                  <a:pt x="142173" y="7815"/>
                  <a:pt x="138183" y="6344"/>
                  <a:pt x="135633" y="7096"/>
                </a:cubicBezTo>
                <a:cubicBezTo>
                  <a:pt x="135797" y="7423"/>
                  <a:pt x="136025" y="7913"/>
                  <a:pt x="136156" y="8142"/>
                </a:cubicBezTo>
                <a:cubicBezTo>
                  <a:pt x="135306" y="8567"/>
                  <a:pt x="134390" y="7586"/>
                  <a:pt x="133540" y="7325"/>
                </a:cubicBezTo>
                <a:cubicBezTo>
                  <a:pt x="132396" y="7096"/>
                  <a:pt x="130990" y="7325"/>
                  <a:pt x="129845" y="7423"/>
                </a:cubicBezTo>
                <a:cubicBezTo>
                  <a:pt x="128538" y="7423"/>
                  <a:pt x="128080" y="7096"/>
                  <a:pt x="126837" y="6605"/>
                </a:cubicBezTo>
                <a:cubicBezTo>
                  <a:pt x="125758" y="6180"/>
                  <a:pt x="124287" y="6442"/>
                  <a:pt x="123110" y="6344"/>
                </a:cubicBezTo>
                <a:cubicBezTo>
                  <a:pt x="121442" y="6344"/>
                  <a:pt x="120821" y="6278"/>
                  <a:pt x="119447" y="5363"/>
                </a:cubicBezTo>
                <a:cubicBezTo>
                  <a:pt x="117812" y="4382"/>
                  <a:pt x="116341" y="4480"/>
                  <a:pt x="114575" y="4480"/>
                </a:cubicBezTo>
                <a:cubicBezTo>
                  <a:pt x="113725" y="4480"/>
                  <a:pt x="112352" y="4218"/>
                  <a:pt x="111731" y="4807"/>
                </a:cubicBezTo>
                <a:cubicBezTo>
                  <a:pt x="111044" y="5363"/>
                  <a:pt x="111796" y="5788"/>
                  <a:pt x="110717" y="6017"/>
                </a:cubicBezTo>
                <a:cubicBezTo>
                  <a:pt x="110259" y="6115"/>
                  <a:pt x="109573" y="5788"/>
                  <a:pt x="109082" y="5788"/>
                </a:cubicBezTo>
                <a:cubicBezTo>
                  <a:pt x="108068" y="5788"/>
                  <a:pt x="108232" y="6180"/>
                  <a:pt x="107447" y="6442"/>
                </a:cubicBezTo>
                <a:cubicBezTo>
                  <a:pt x="106368" y="6769"/>
                  <a:pt x="105747" y="5853"/>
                  <a:pt x="105060" y="5297"/>
                </a:cubicBezTo>
                <a:cubicBezTo>
                  <a:pt x="103556" y="4186"/>
                  <a:pt x="101758" y="3564"/>
                  <a:pt x="99894" y="3564"/>
                </a:cubicBezTo>
                <a:cubicBezTo>
                  <a:pt x="99273" y="3662"/>
                  <a:pt x="98815" y="4153"/>
                  <a:pt x="98030" y="4218"/>
                </a:cubicBezTo>
                <a:cubicBezTo>
                  <a:pt x="97016" y="4316"/>
                  <a:pt x="96035" y="3662"/>
                  <a:pt x="94956" y="3564"/>
                </a:cubicBezTo>
                <a:cubicBezTo>
                  <a:pt x="93158" y="3499"/>
                  <a:pt x="91163" y="4643"/>
                  <a:pt x="89463" y="4055"/>
                </a:cubicBezTo>
                <a:cubicBezTo>
                  <a:pt x="89692" y="3074"/>
                  <a:pt x="91229" y="3564"/>
                  <a:pt x="91229" y="2354"/>
                </a:cubicBezTo>
                <a:cubicBezTo>
                  <a:pt x="91229" y="1373"/>
                  <a:pt x="90084" y="1210"/>
                  <a:pt x="89398" y="1308"/>
                </a:cubicBezTo>
                <a:lnTo>
                  <a:pt x="89463" y="1308"/>
                </a:lnTo>
                <a:cubicBezTo>
                  <a:pt x="88613" y="1308"/>
                  <a:pt x="87828" y="1635"/>
                  <a:pt x="87142" y="1537"/>
                </a:cubicBezTo>
                <a:cubicBezTo>
                  <a:pt x="86357" y="1373"/>
                  <a:pt x="85572" y="1145"/>
                  <a:pt x="84853" y="818"/>
                </a:cubicBezTo>
                <a:cubicBezTo>
                  <a:pt x="84068" y="556"/>
                  <a:pt x="83512" y="0"/>
                  <a:pt x="82662" y="393"/>
                </a:cubicBezTo>
                <a:cubicBezTo>
                  <a:pt x="81910" y="720"/>
                  <a:pt x="82139" y="1275"/>
                  <a:pt x="81583" y="1635"/>
                </a:cubicBezTo>
                <a:cubicBezTo>
                  <a:pt x="81125" y="1864"/>
                  <a:pt x="80504" y="1799"/>
                  <a:pt x="80046" y="1799"/>
                </a:cubicBezTo>
                <a:cubicBezTo>
                  <a:pt x="79196" y="1733"/>
                  <a:pt x="78346" y="1831"/>
                  <a:pt x="77496" y="2027"/>
                </a:cubicBezTo>
                <a:cubicBezTo>
                  <a:pt x="77038" y="2060"/>
                  <a:pt x="76580" y="2158"/>
                  <a:pt x="76122" y="2289"/>
                </a:cubicBezTo>
                <a:cubicBezTo>
                  <a:pt x="75207" y="2616"/>
                  <a:pt x="75566" y="2616"/>
                  <a:pt x="75043" y="3106"/>
                </a:cubicBezTo>
                <a:cubicBezTo>
                  <a:pt x="74487" y="3597"/>
                  <a:pt x="75043" y="3564"/>
                  <a:pt x="74128" y="3826"/>
                </a:cubicBezTo>
                <a:cubicBezTo>
                  <a:pt x="73735" y="3891"/>
                  <a:pt x="73179" y="3662"/>
                  <a:pt x="72787" y="3826"/>
                </a:cubicBezTo>
                <a:cubicBezTo>
                  <a:pt x="71119" y="4382"/>
                  <a:pt x="73049" y="4545"/>
                  <a:pt x="73114" y="5526"/>
                </a:cubicBezTo>
                <a:cubicBezTo>
                  <a:pt x="72427" y="5788"/>
                  <a:pt x="68013" y="4545"/>
                  <a:pt x="68242" y="6180"/>
                </a:cubicBezTo>
                <a:cubicBezTo>
                  <a:pt x="68569" y="6638"/>
                  <a:pt x="68961" y="7030"/>
                  <a:pt x="69419" y="7325"/>
                </a:cubicBezTo>
                <a:cubicBezTo>
                  <a:pt x="69550" y="7423"/>
                  <a:pt x="69321" y="7815"/>
                  <a:pt x="69550" y="7979"/>
                </a:cubicBezTo>
                <a:cubicBezTo>
                  <a:pt x="69877" y="8240"/>
                  <a:pt x="70335" y="8077"/>
                  <a:pt x="70564" y="8240"/>
                </a:cubicBezTo>
                <a:cubicBezTo>
                  <a:pt x="71185" y="8632"/>
                  <a:pt x="71119" y="8306"/>
                  <a:pt x="71119" y="9286"/>
                </a:cubicBezTo>
                <a:cubicBezTo>
                  <a:pt x="71119" y="9712"/>
                  <a:pt x="71185" y="10202"/>
                  <a:pt x="70956" y="10529"/>
                </a:cubicBezTo>
                <a:cubicBezTo>
                  <a:pt x="70269" y="11346"/>
                  <a:pt x="68569" y="10921"/>
                  <a:pt x="68569" y="9875"/>
                </a:cubicBezTo>
                <a:cubicBezTo>
                  <a:pt x="68569" y="9286"/>
                  <a:pt x="69027" y="9058"/>
                  <a:pt x="68929" y="8404"/>
                </a:cubicBezTo>
                <a:cubicBezTo>
                  <a:pt x="68798" y="7815"/>
                  <a:pt x="68013" y="6998"/>
                  <a:pt x="67784" y="6605"/>
                </a:cubicBezTo>
                <a:cubicBezTo>
                  <a:pt x="67097" y="5559"/>
                  <a:pt x="66869" y="4480"/>
                  <a:pt x="65463" y="4545"/>
                </a:cubicBezTo>
                <a:cubicBezTo>
                  <a:pt x="63926" y="4643"/>
                  <a:pt x="63468" y="5624"/>
                  <a:pt x="64547" y="6769"/>
                </a:cubicBezTo>
                <a:cubicBezTo>
                  <a:pt x="65070" y="7259"/>
                  <a:pt x="66934" y="8731"/>
                  <a:pt x="65070" y="8567"/>
                </a:cubicBezTo>
                <a:cubicBezTo>
                  <a:pt x="64089" y="8469"/>
                  <a:pt x="63370" y="7423"/>
                  <a:pt x="62291" y="7325"/>
                </a:cubicBezTo>
                <a:cubicBezTo>
                  <a:pt x="60918" y="7259"/>
                  <a:pt x="60460" y="8142"/>
                  <a:pt x="59381" y="8567"/>
                </a:cubicBezTo>
                <a:cubicBezTo>
                  <a:pt x="58531" y="8894"/>
                  <a:pt x="57059" y="8567"/>
                  <a:pt x="56144" y="8567"/>
                </a:cubicBezTo>
                <a:cubicBezTo>
                  <a:pt x="55195" y="8567"/>
                  <a:pt x="50879" y="10431"/>
                  <a:pt x="50650" y="10104"/>
                </a:cubicBezTo>
                <a:cubicBezTo>
                  <a:pt x="50487" y="9712"/>
                  <a:pt x="51435" y="9450"/>
                  <a:pt x="51272" y="9058"/>
                </a:cubicBezTo>
                <a:cubicBezTo>
                  <a:pt x="51108" y="8632"/>
                  <a:pt x="50193" y="8469"/>
                  <a:pt x="49800" y="8632"/>
                </a:cubicBezTo>
                <a:cubicBezTo>
                  <a:pt x="48165" y="9286"/>
                  <a:pt x="50421" y="10039"/>
                  <a:pt x="49179" y="11019"/>
                </a:cubicBezTo>
                <a:cubicBezTo>
                  <a:pt x="48885" y="11346"/>
                  <a:pt x="48198" y="10921"/>
                  <a:pt x="47707" y="11183"/>
                </a:cubicBezTo>
                <a:cubicBezTo>
                  <a:pt x="47119" y="11510"/>
                  <a:pt x="47348" y="11902"/>
                  <a:pt x="47021" y="12164"/>
                </a:cubicBezTo>
                <a:cubicBezTo>
                  <a:pt x="46171" y="12981"/>
                  <a:pt x="45811" y="12164"/>
                  <a:pt x="44699" y="12164"/>
                </a:cubicBezTo>
                <a:cubicBezTo>
                  <a:pt x="44078" y="12164"/>
                  <a:pt x="44470" y="12818"/>
                  <a:pt x="43555" y="12393"/>
                </a:cubicBezTo>
                <a:cubicBezTo>
                  <a:pt x="43162" y="12066"/>
                  <a:pt x="42835" y="11673"/>
                  <a:pt x="42541" y="11248"/>
                </a:cubicBezTo>
                <a:cubicBezTo>
                  <a:pt x="42476" y="10431"/>
                  <a:pt x="44013" y="10856"/>
                  <a:pt x="44699" y="10856"/>
                </a:cubicBezTo>
                <a:cubicBezTo>
                  <a:pt x="45419" y="10856"/>
                  <a:pt x="46890" y="11183"/>
                  <a:pt x="47119" y="10365"/>
                </a:cubicBezTo>
                <a:cubicBezTo>
                  <a:pt x="47479" y="9221"/>
                  <a:pt x="45647" y="9058"/>
                  <a:pt x="45026" y="8796"/>
                </a:cubicBezTo>
                <a:cubicBezTo>
                  <a:pt x="43326" y="8240"/>
                  <a:pt x="41233" y="7750"/>
                  <a:pt x="39696" y="7161"/>
                </a:cubicBezTo>
                <a:cubicBezTo>
                  <a:pt x="38944" y="6932"/>
                  <a:pt x="38487" y="6278"/>
                  <a:pt x="37473" y="6442"/>
                </a:cubicBezTo>
                <a:lnTo>
                  <a:pt x="37473" y="6442"/>
                </a:lnTo>
                <a:cubicBezTo>
                  <a:pt x="35249" y="6344"/>
                  <a:pt x="33614" y="6998"/>
                  <a:pt x="31456" y="7423"/>
                </a:cubicBezTo>
                <a:cubicBezTo>
                  <a:pt x="29527" y="7815"/>
                  <a:pt x="28350" y="10758"/>
                  <a:pt x="26911" y="12229"/>
                </a:cubicBezTo>
                <a:cubicBezTo>
                  <a:pt x="26159" y="13014"/>
                  <a:pt x="25276" y="13635"/>
                  <a:pt x="24295" y="14060"/>
                </a:cubicBezTo>
                <a:cubicBezTo>
                  <a:pt x="22988" y="14649"/>
                  <a:pt x="22072" y="14387"/>
                  <a:pt x="21745" y="16022"/>
                </a:cubicBezTo>
                <a:cubicBezTo>
                  <a:pt x="21614" y="16840"/>
                  <a:pt x="21843" y="18311"/>
                  <a:pt x="22432" y="18867"/>
                </a:cubicBezTo>
                <a:cubicBezTo>
                  <a:pt x="23380" y="19783"/>
                  <a:pt x="24165" y="18802"/>
                  <a:pt x="24982" y="18377"/>
                </a:cubicBezTo>
                <a:cubicBezTo>
                  <a:pt x="26225" y="17755"/>
                  <a:pt x="26617" y="18148"/>
                  <a:pt x="27075" y="19456"/>
                </a:cubicBezTo>
                <a:cubicBezTo>
                  <a:pt x="27238" y="19848"/>
                  <a:pt x="27696" y="22235"/>
                  <a:pt x="27860" y="22300"/>
                </a:cubicBezTo>
                <a:cubicBezTo>
                  <a:pt x="28481" y="22791"/>
                  <a:pt x="30410" y="21417"/>
                  <a:pt x="30541" y="20829"/>
                </a:cubicBezTo>
                <a:cubicBezTo>
                  <a:pt x="30770" y="20437"/>
                  <a:pt x="30475" y="19783"/>
                  <a:pt x="30704" y="19390"/>
                </a:cubicBezTo>
                <a:cubicBezTo>
                  <a:pt x="30933" y="18802"/>
                  <a:pt x="31555" y="18736"/>
                  <a:pt x="31783" y="18246"/>
                </a:cubicBezTo>
                <a:cubicBezTo>
                  <a:pt x="32470" y="16840"/>
                  <a:pt x="30770" y="16447"/>
                  <a:pt x="31162" y="15041"/>
                </a:cubicBezTo>
                <a:cubicBezTo>
                  <a:pt x="31555" y="13733"/>
                  <a:pt x="32961" y="13897"/>
                  <a:pt x="33614" y="13079"/>
                </a:cubicBezTo>
                <a:cubicBezTo>
                  <a:pt x="34334" y="12360"/>
                  <a:pt x="34399" y="10954"/>
                  <a:pt x="35642" y="11379"/>
                </a:cubicBezTo>
                <a:cubicBezTo>
                  <a:pt x="37277" y="11870"/>
                  <a:pt x="35478" y="13014"/>
                  <a:pt x="34857" y="13733"/>
                </a:cubicBezTo>
                <a:cubicBezTo>
                  <a:pt x="33484" y="15368"/>
                  <a:pt x="34628" y="17821"/>
                  <a:pt x="36623" y="17265"/>
                </a:cubicBezTo>
                <a:cubicBezTo>
                  <a:pt x="37342" y="17003"/>
                  <a:pt x="38421" y="16349"/>
                  <a:pt x="39173" y="16611"/>
                </a:cubicBezTo>
                <a:cubicBezTo>
                  <a:pt x="40481" y="17003"/>
                  <a:pt x="39860" y="17984"/>
                  <a:pt x="38781" y="18148"/>
                </a:cubicBezTo>
                <a:cubicBezTo>
                  <a:pt x="38160" y="18246"/>
                  <a:pt x="37015" y="17592"/>
                  <a:pt x="36557" y="18246"/>
                </a:cubicBezTo>
                <a:cubicBezTo>
                  <a:pt x="36001" y="19129"/>
                  <a:pt x="37179" y="18900"/>
                  <a:pt x="37081" y="19390"/>
                </a:cubicBezTo>
                <a:cubicBezTo>
                  <a:pt x="36852" y="20208"/>
                  <a:pt x="36394" y="19946"/>
                  <a:pt x="35871" y="20110"/>
                </a:cubicBezTo>
                <a:cubicBezTo>
                  <a:pt x="35249" y="20273"/>
                  <a:pt x="35086" y="19783"/>
                  <a:pt x="34628" y="20665"/>
                </a:cubicBezTo>
                <a:cubicBezTo>
                  <a:pt x="34497" y="20992"/>
                  <a:pt x="34726" y="21646"/>
                  <a:pt x="34628" y="21973"/>
                </a:cubicBezTo>
                <a:cubicBezTo>
                  <a:pt x="34301" y="22300"/>
                  <a:pt x="33974" y="22660"/>
                  <a:pt x="33713" y="23052"/>
                </a:cubicBezTo>
                <a:cubicBezTo>
                  <a:pt x="32699" y="23608"/>
                  <a:pt x="33320" y="22791"/>
                  <a:pt x="32503" y="22725"/>
                </a:cubicBezTo>
                <a:cubicBezTo>
                  <a:pt x="31424" y="22627"/>
                  <a:pt x="30704" y="23935"/>
                  <a:pt x="29625" y="23935"/>
                </a:cubicBezTo>
                <a:cubicBezTo>
                  <a:pt x="28873" y="23935"/>
                  <a:pt x="28939" y="23281"/>
                  <a:pt x="28415" y="23118"/>
                </a:cubicBezTo>
                <a:cubicBezTo>
                  <a:pt x="27696" y="22954"/>
                  <a:pt x="27336" y="23543"/>
                  <a:pt x="26715" y="23445"/>
                </a:cubicBezTo>
                <a:cubicBezTo>
                  <a:pt x="24786" y="23379"/>
                  <a:pt x="25767" y="22300"/>
                  <a:pt x="25865" y="21254"/>
                </a:cubicBezTo>
                <a:cubicBezTo>
                  <a:pt x="26028" y="19619"/>
                  <a:pt x="24394" y="20110"/>
                  <a:pt x="24165" y="21319"/>
                </a:cubicBezTo>
                <a:cubicBezTo>
                  <a:pt x="24001" y="22137"/>
                  <a:pt x="25178" y="23216"/>
                  <a:pt x="24394" y="23935"/>
                </a:cubicBezTo>
                <a:cubicBezTo>
                  <a:pt x="23936" y="24524"/>
                  <a:pt x="22301" y="24262"/>
                  <a:pt x="21516" y="24916"/>
                </a:cubicBezTo>
                <a:cubicBezTo>
                  <a:pt x="20829" y="25505"/>
                  <a:pt x="20208" y="26388"/>
                  <a:pt x="19456" y="26878"/>
                </a:cubicBezTo>
                <a:cubicBezTo>
                  <a:pt x="19064" y="27205"/>
                  <a:pt x="18606" y="27369"/>
                  <a:pt x="18279" y="27696"/>
                </a:cubicBezTo>
                <a:cubicBezTo>
                  <a:pt x="17985" y="28023"/>
                  <a:pt x="17821" y="28840"/>
                  <a:pt x="17363" y="29003"/>
                </a:cubicBezTo>
                <a:cubicBezTo>
                  <a:pt x="16808" y="29102"/>
                  <a:pt x="15205" y="27303"/>
                  <a:pt x="15500" y="29265"/>
                </a:cubicBezTo>
                <a:cubicBezTo>
                  <a:pt x="14748" y="29429"/>
                  <a:pt x="13440" y="29003"/>
                  <a:pt x="13211" y="29984"/>
                </a:cubicBezTo>
                <a:cubicBezTo>
                  <a:pt x="12818" y="31292"/>
                  <a:pt x="14028" y="30802"/>
                  <a:pt x="14650" y="31031"/>
                </a:cubicBezTo>
                <a:cubicBezTo>
                  <a:pt x="15892" y="31521"/>
                  <a:pt x="17200" y="34628"/>
                  <a:pt x="15271" y="35282"/>
                </a:cubicBezTo>
                <a:cubicBezTo>
                  <a:pt x="13799" y="35772"/>
                  <a:pt x="11412" y="34464"/>
                  <a:pt x="9876" y="35282"/>
                </a:cubicBezTo>
                <a:cubicBezTo>
                  <a:pt x="8960" y="35772"/>
                  <a:pt x="9352" y="36916"/>
                  <a:pt x="9254" y="37897"/>
                </a:cubicBezTo>
                <a:cubicBezTo>
                  <a:pt x="9091" y="38976"/>
                  <a:pt x="8633" y="39271"/>
                  <a:pt x="8175" y="40088"/>
                </a:cubicBezTo>
                <a:cubicBezTo>
                  <a:pt x="9647" y="40742"/>
                  <a:pt x="7881" y="42148"/>
                  <a:pt x="9712" y="42475"/>
                </a:cubicBezTo>
                <a:cubicBezTo>
                  <a:pt x="10791" y="42639"/>
                  <a:pt x="11739" y="42148"/>
                  <a:pt x="12164" y="43521"/>
                </a:cubicBezTo>
                <a:cubicBezTo>
                  <a:pt x="13015" y="42541"/>
                  <a:pt x="13407" y="43358"/>
                  <a:pt x="14421" y="43031"/>
                </a:cubicBezTo>
                <a:cubicBezTo>
                  <a:pt x="15173" y="42802"/>
                  <a:pt x="14878" y="42541"/>
                  <a:pt x="15500" y="41985"/>
                </a:cubicBezTo>
                <a:cubicBezTo>
                  <a:pt x="15892" y="41560"/>
                  <a:pt x="16644" y="41396"/>
                  <a:pt x="16873" y="41004"/>
                </a:cubicBezTo>
                <a:cubicBezTo>
                  <a:pt x="17036" y="40579"/>
                  <a:pt x="16644" y="39761"/>
                  <a:pt x="16873" y="39271"/>
                </a:cubicBezTo>
                <a:cubicBezTo>
                  <a:pt x="17069" y="38813"/>
                  <a:pt x="17429" y="38453"/>
                  <a:pt x="17887" y="38224"/>
                </a:cubicBezTo>
                <a:cubicBezTo>
                  <a:pt x="19096" y="37505"/>
                  <a:pt x="19195" y="37832"/>
                  <a:pt x="19816" y="36524"/>
                </a:cubicBezTo>
                <a:cubicBezTo>
                  <a:pt x="20274" y="35543"/>
                  <a:pt x="20110" y="35445"/>
                  <a:pt x="21353" y="35543"/>
                </a:cubicBezTo>
                <a:cubicBezTo>
                  <a:pt x="21810" y="35543"/>
                  <a:pt x="22432" y="35772"/>
                  <a:pt x="22889" y="35609"/>
                </a:cubicBezTo>
                <a:cubicBezTo>
                  <a:pt x="23118" y="35543"/>
                  <a:pt x="23053" y="35053"/>
                  <a:pt x="23216" y="35053"/>
                </a:cubicBezTo>
                <a:cubicBezTo>
                  <a:pt x="23609" y="34889"/>
                  <a:pt x="23838" y="35118"/>
                  <a:pt x="24132" y="35053"/>
                </a:cubicBezTo>
                <a:cubicBezTo>
                  <a:pt x="25146" y="34791"/>
                  <a:pt x="25996" y="34464"/>
                  <a:pt x="26584" y="35772"/>
                </a:cubicBezTo>
                <a:cubicBezTo>
                  <a:pt x="26813" y="36262"/>
                  <a:pt x="26519" y="36916"/>
                  <a:pt x="26879" y="37407"/>
                </a:cubicBezTo>
                <a:cubicBezTo>
                  <a:pt x="27369" y="37603"/>
                  <a:pt x="27892" y="37767"/>
                  <a:pt x="28383" y="37865"/>
                </a:cubicBezTo>
                <a:cubicBezTo>
                  <a:pt x="28841" y="38126"/>
                  <a:pt x="30018" y="38355"/>
                  <a:pt x="30312" y="38682"/>
                </a:cubicBezTo>
                <a:cubicBezTo>
                  <a:pt x="30770" y="39271"/>
                  <a:pt x="30475" y="39925"/>
                  <a:pt x="30639" y="40579"/>
                </a:cubicBezTo>
                <a:cubicBezTo>
                  <a:pt x="31326" y="43423"/>
                  <a:pt x="31260" y="38780"/>
                  <a:pt x="32470" y="39336"/>
                </a:cubicBezTo>
                <a:cubicBezTo>
                  <a:pt x="33091" y="38028"/>
                  <a:pt x="28775" y="36164"/>
                  <a:pt x="28219" y="35118"/>
                </a:cubicBezTo>
                <a:cubicBezTo>
                  <a:pt x="27696" y="34137"/>
                  <a:pt x="27860" y="32502"/>
                  <a:pt x="29168" y="33222"/>
                </a:cubicBezTo>
                <a:cubicBezTo>
                  <a:pt x="29625" y="33483"/>
                  <a:pt x="29854" y="34464"/>
                  <a:pt x="30247" y="34758"/>
                </a:cubicBezTo>
                <a:cubicBezTo>
                  <a:pt x="30704" y="35183"/>
                  <a:pt x="31162" y="35118"/>
                  <a:pt x="31620" y="35412"/>
                </a:cubicBezTo>
                <a:cubicBezTo>
                  <a:pt x="32535" y="35903"/>
                  <a:pt x="33288" y="36589"/>
                  <a:pt x="33778" y="37472"/>
                </a:cubicBezTo>
                <a:cubicBezTo>
                  <a:pt x="33909" y="37832"/>
                  <a:pt x="33974" y="38159"/>
                  <a:pt x="34007" y="38519"/>
                </a:cubicBezTo>
                <a:cubicBezTo>
                  <a:pt x="34170" y="39173"/>
                  <a:pt x="34105" y="39336"/>
                  <a:pt x="34399" y="39827"/>
                </a:cubicBezTo>
                <a:cubicBezTo>
                  <a:pt x="34628" y="40317"/>
                  <a:pt x="35184" y="40742"/>
                  <a:pt x="35315" y="41135"/>
                </a:cubicBezTo>
                <a:cubicBezTo>
                  <a:pt x="35478" y="41461"/>
                  <a:pt x="35707" y="42606"/>
                  <a:pt x="35936" y="42769"/>
                </a:cubicBezTo>
                <a:cubicBezTo>
                  <a:pt x="36884" y="43587"/>
                  <a:pt x="37734" y="42050"/>
                  <a:pt x="37734" y="41298"/>
                </a:cubicBezTo>
                <a:cubicBezTo>
                  <a:pt x="37734" y="40644"/>
                  <a:pt x="37113" y="39761"/>
                  <a:pt x="37342" y="39107"/>
                </a:cubicBezTo>
                <a:cubicBezTo>
                  <a:pt x="37636" y="38290"/>
                  <a:pt x="38977" y="38551"/>
                  <a:pt x="39729" y="38453"/>
                </a:cubicBezTo>
                <a:cubicBezTo>
                  <a:pt x="40154" y="39009"/>
                  <a:pt x="39729" y="39434"/>
                  <a:pt x="39794" y="40088"/>
                </a:cubicBezTo>
                <a:cubicBezTo>
                  <a:pt x="39893" y="40840"/>
                  <a:pt x="40350" y="41167"/>
                  <a:pt x="40645" y="41788"/>
                </a:cubicBezTo>
                <a:cubicBezTo>
                  <a:pt x="40874" y="42214"/>
                  <a:pt x="41037" y="42704"/>
                  <a:pt x="41495" y="42933"/>
                </a:cubicBezTo>
                <a:cubicBezTo>
                  <a:pt x="41724" y="43129"/>
                  <a:pt x="42051" y="42933"/>
                  <a:pt x="42345" y="43031"/>
                </a:cubicBezTo>
                <a:cubicBezTo>
                  <a:pt x="42607" y="43162"/>
                  <a:pt x="42835" y="43325"/>
                  <a:pt x="43032" y="43521"/>
                </a:cubicBezTo>
                <a:cubicBezTo>
                  <a:pt x="43653" y="43587"/>
                  <a:pt x="43751" y="43260"/>
                  <a:pt x="44438" y="43195"/>
                </a:cubicBezTo>
                <a:cubicBezTo>
                  <a:pt x="45059" y="43096"/>
                  <a:pt x="45451" y="43587"/>
                  <a:pt x="46073" y="43587"/>
                </a:cubicBezTo>
                <a:cubicBezTo>
                  <a:pt x="46923" y="43521"/>
                  <a:pt x="48165" y="42115"/>
                  <a:pt x="48852" y="43423"/>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45"/>
          <p:cNvSpPr txBox="1"/>
          <p:nvPr>
            <p:ph type="title"/>
          </p:nvPr>
        </p:nvSpPr>
        <p:spPr>
          <a:xfrm>
            <a:off x="723900" y="378350"/>
            <a:ext cx="7696200" cy="564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Choose a country!</a:t>
            </a:r>
            <a:endParaRPr/>
          </a:p>
        </p:txBody>
      </p:sp>
      <p:sp>
        <p:nvSpPr>
          <p:cNvPr id="868" name="Google Shape;868;p45"/>
          <p:cNvSpPr/>
          <p:nvPr/>
        </p:nvSpPr>
        <p:spPr>
          <a:xfrm>
            <a:off x="4831687" y="1246139"/>
            <a:ext cx="2619343" cy="840139"/>
          </a:xfrm>
          <a:custGeom>
            <a:rect b="b" l="l" r="r" t="t"/>
            <a:pathLst>
              <a:path extrusionOk="0" h="36917" w="115098">
                <a:moveTo>
                  <a:pt x="97277" y="7848"/>
                </a:moveTo>
                <a:cubicBezTo>
                  <a:pt x="97212" y="7456"/>
                  <a:pt x="96918" y="7227"/>
                  <a:pt x="96918" y="6867"/>
                </a:cubicBezTo>
                <a:cubicBezTo>
                  <a:pt x="97147" y="6736"/>
                  <a:pt x="97408" y="6671"/>
                  <a:pt x="97670" y="6671"/>
                </a:cubicBezTo>
                <a:cubicBezTo>
                  <a:pt x="98781" y="6638"/>
                  <a:pt x="99893" y="6736"/>
                  <a:pt x="100972" y="6998"/>
                </a:cubicBezTo>
                <a:cubicBezTo>
                  <a:pt x="102476" y="7358"/>
                  <a:pt x="103948" y="7815"/>
                  <a:pt x="105419" y="8371"/>
                </a:cubicBezTo>
                <a:cubicBezTo>
                  <a:pt x="106629" y="8796"/>
                  <a:pt x="107904" y="9091"/>
                  <a:pt x="109212" y="9287"/>
                </a:cubicBezTo>
                <a:cubicBezTo>
                  <a:pt x="110095" y="9450"/>
                  <a:pt x="111011" y="9647"/>
                  <a:pt x="111893" y="9810"/>
                </a:cubicBezTo>
                <a:cubicBezTo>
                  <a:pt x="112318" y="9908"/>
                  <a:pt x="112744" y="10006"/>
                  <a:pt x="113169" y="10072"/>
                </a:cubicBezTo>
                <a:cubicBezTo>
                  <a:pt x="113626" y="10104"/>
                  <a:pt x="114052" y="10399"/>
                  <a:pt x="114248" y="10824"/>
                </a:cubicBezTo>
                <a:cubicBezTo>
                  <a:pt x="114411" y="11216"/>
                  <a:pt x="114640" y="11608"/>
                  <a:pt x="114934" y="11935"/>
                </a:cubicBezTo>
                <a:cubicBezTo>
                  <a:pt x="115098" y="12099"/>
                  <a:pt x="115000" y="12393"/>
                  <a:pt x="114771" y="12459"/>
                </a:cubicBezTo>
                <a:cubicBezTo>
                  <a:pt x="114607" y="12491"/>
                  <a:pt x="114477" y="12524"/>
                  <a:pt x="114313" y="12491"/>
                </a:cubicBezTo>
                <a:cubicBezTo>
                  <a:pt x="113823" y="12459"/>
                  <a:pt x="113332" y="12328"/>
                  <a:pt x="112874" y="12099"/>
                </a:cubicBezTo>
                <a:cubicBezTo>
                  <a:pt x="112417" y="11870"/>
                  <a:pt x="111959" y="11608"/>
                  <a:pt x="111501" y="11380"/>
                </a:cubicBezTo>
                <a:cubicBezTo>
                  <a:pt x="111207" y="11216"/>
                  <a:pt x="110880" y="11151"/>
                  <a:pt x="110553" y="11118"/>
                </a:cubicBezTo>
                <a:cubicBezTo>
                  <a:pt x="110160" y="11053"/>
                  <a:pt x="109768" y="11216"/>
                  <a:pt x="109506" y="11510"/>
                </a:cubicBezTo>
                <a:cubicBezTo>
                  <a:pt x="109278" y="11707"/>
                  <a:pt x="109245" y="12066"/>
                  <a:pt x="109441" y="12295"/>
                </a:cubicBezTo>
                <a:cubicBezTo>
                  <a:pt x="109572" y="12459"/>
                  <a:pt x="109735" y="12589"/>
                  <a:pt x="109932" y="12720"/>
                </a:cubicBezTo>
                <a:cubicBezTo>
                  <a:pt x="110193" y="12916"/>
                  <a:pt x="110487" y="13080"/>
                  <a:pt x="110749" y="13243"/>
                </a:cubicBezTo>
                <a:cubicBezTo>
                  <a:pt x="111043" y="13407"/>
                  <a:pt x="111305" y="13636"/>
                  <a:pt x="111534" y="13930"/>
                </a:cubicBezTo>
                <a:cubicBezTo>
                  <a:pt x="111566" y="13995"/>
                  <a:pt x="111599" y="14093"/>
                  <a:pt x="111632" y="14192"/>
                </a:cubicBezTo>
                <a:cubicBezTo>
                  <a:pt x="111534" y="14224"/>
                  <a:pt x="111436" y="14257"/>
                  <a:pt x="111338" y="14290"/>
                </a:cubicBezTo>
                <a:lnTo>
                  <a:pt x="110618" y="14290"/>
                </a:lnTo>
                <a:cubicBezTo>
                  <a:pt x="109964" y="14290"/>
                  <a:pt x="109408" y="14649"/>
                  <a:pt x="109114" y="15205"/>
                </a:cubicBezTo>
                <a:cubicBezTo>
                  <a:pt x="109049" y="15336"/>
                  <a:pt x="108951" y="15499"/>
                  <a:pt x="108852" y="15630"/>
                </a:cubicBezTo>
                <a:cubicBezTo>
                  <a:pt x="108754" y="15826"/>
                  <a:pt x="108591" y="15990"/>
                  <a:pt x="108427" y="16121"/>
                </a:cubicBezTo>
                <a:cubicBezTo>
                  <a:pt x="107970" y="16382"/>
                  <a:pt x="107479" y="16644"/>
                  <a:pt x="106989" y="16873"/>
                </a:cubicBezTo>
                <a:cubicBezTo>
                  <a:pt x="106727" y="16971"/>
                  <a:pt x="106433" y="16938"/>
                  <a:pt x="106171" y="16807"/>
                </a:cubicBezTo>
                <a:cubicBezTo>
                  <a:pt x="105910" y="16677"/>
                  <a:pt x="105615" y="16546"/>
                  <a:pt x="105321" y="16448"/>
                </a:cubicBezTo>
                <a:cubicBezTo>
                  <a:pt x="104929" y="16317"/>
                  <a:pt x="104504" y="16350"/>
                  <a:pt x="104144" y="16546"/>
                </a:cubicBezTo>
                <a:cubicBezTo>
                  <a:pt x="103653" y="16775"/>
                  <a:pt x="103425" y="17331"/>
                  <a:pt x="103653" y="17821"/>
                </a:cubicBezTo>
                <a:cubicBezTo>
                  <a:pt x="103817" y="18344"/>
                  <a:pt x="104275" y="18737"/>
                  <a:pt x="104831" y="18835"/>
                </a:cubicBezTo>
                <a:cubicBezTo>
                  <a:pt x="104961" y="18835"/>
                  <a:pt x="105092" y="18900"/>
                  <a:pt x="105223" y="18900"/>
                </a:cubicBezTo>
                <a:cubicBezTo>
                  <a:pt x="105746" y="18966"/>
                  <a:pt x="106171" y="19292"/>
                  <a:pt x="106335" y="19783"/>
                </a:cubicBezTo>
                <a:cubicBezTo>
                  <a:pt x="106433" y="19979"/>
                  <a:pt x="106498" y="20208"/>
                  <a:pt x="106531" y="20404"/>
                </a:cubicBezTo>
                <a:cubicBezTo>
                  <a:pt x="106629" y="20797"/>
                  <a:pt x="106825" y="21124"/>
                  <a:pt x="107119" y="21418"/>
                </a:cubicBezTo>
                <a:cubicBezTo>
                  <a:pt x="107414" y="21712"/>
                  <a:pt x="107414" y="21843"/>
                  <a:pt x="107119" y="22105"/>
                </a:cubicBezTo>
                <a:cubicBezTo>
                  <a:pt x="106858" y="22268"/>
                  <a:pt x="106760" y="22595"/>
                  <a:pt x="106891" y="22857"/>
                </a:cubicBezTo>
                <a:cubicBezTo>
                  <a:pt x="106989" y="23085"/>
                  <a:pt x="107021" y="23347"/>
                  <a:pt x="107087" y="23609"/>
                </a:cubicBezTo>
                <a:cubicBezTo>
                  <a:pt x="107119" y="23772"/>
                  <a:pt x="107054" y="23968"/>
                  <a:pt x="106923" y="24066"/>
                </a:cubicBezTo>
                <a:cubicBezTo>
                  <a:pt x="106727" y="24230"/>
                  <a:pt x="106498" y="24328"/>
                  <a:pt x="106466" y="24590"/>
                </a:cubicBezTo>
                <a:cubicBezTo>
                  <a:pt x="106433" y="24949"/>
                  <a:pt x="106498" y="25309"/>
                  <a:pt x="106629" y="25603"/>
                </a:cubicBezTo>
                <a:cubicBezTo>
                  <a:pt x="106694" y="25767"/>
                  <a:pt x="106792" y="25898"/>
                  <a:pt x="106858" y="26028"/>
                </a:cubicBezTo>
                <a:cubicBezTo>
                  <a:pt x="106923" y="26126"/>
                  <a:pt x="106891" y="26257"/>
                  <a:pt x="106792" y="26323"/>
                </a:cubicBezTo>
                <a:cubicBezTo>
                  <a:pt x="106694" y="26388"/>
                  <a:pt x="106596" y="26421"/>
                  <a:pt x="106498" y="26388"/>
                </a:cubicBezTo>
                <a:cubicBezTo>
                  <a:pt x="106335" y="26355"/>
                  <a:pt x="106204" y="26290"/>
                  <a:pt x="106073" y="26192"/>
                </a:cubicBezTo>
                <a:cubicBezTo>
                  <a:pt x="105844" y="25996"/>
                  <a:pt x="105583" y="25832"/>
                  <a:pt x="105386" y="25603"/>
                </a:cubicBezTo>
                <a:cubicBezTo>
                  <a:pt x="104177" y="24524"/>
                  <a:pt x="103098" y="23314"/>
                  <a:pt x="102149" y="22006"/>
                </a:cubicBezTo>
                <a:cubicBezTo>
                  <a:pt x="101822" y="21581"/>
                  <a:pt x="101463" y="21189"/>
                  <a:pt x="101103" y="20764"/>
                </a:cubicBezTo>
                <a:cubicBezTo>
                  <a:pt x="100940" y="20568"/>
                  <a:pt x="100809" y="20339"/>
                  <a:pt x="100678" y="20110"/>
                </a:cubicBezTo>
                <a:cubicBezTo>
                  <a:pt x="100547" y="19881"/>
                  <a:pt x="100645" y="19587"/>
                  <a:pt x="100907" y="19489"/>
                </a:cubicBezTo>
                <a:cubicBezTo>
                  <a:pt x="101561" y="19194"/>
                  <a:pt x="101626" y="18671"/>
                  <a:pt x="101495" y="18083"/>
                </a:cubicBezTo>
                <a:cubicBezTo>
                  <a:pt x="101463" y="17952"/>
                  <a:pt x="101430" y="17821"/>
                  <a:pt x="101430" y="17690"/>
                </a:cubicBezTo>
                <a:cubicBezTo>
                  <a:pt x="101332" y="17331"/>
                  <a:pt x="101430" y="16938"/>
                  <a:pt x="101692" y="16644"/>
                </a:cubicBezTo>
                <a:cubicBezTo>
                  <a:pt x="101757" y="16579"/>
                  <a:pt x="101790" y="16513"/>
                  <a:pt x="101855" y="16448"/>
                </a:cubicBezTo>
                <a:cubicBezTo>
                  <a:pt x="102117" y="16121"/>
                  <a:pt x="102215" y="15696"/>
                  <a:pt x="102084" y="15271"/>
                </a:cubicBezTo>
                <a:cubicBezTo>
                  <a:pt x="102019" y="14911"/>
                  <a:pt x="101724" y="14617"/>
                  <a:pt x="101332" y="14551"/>
                </a:cubicBezTo>
                <a:cubicBezTo>
                  <a:pt x="100907" y="14551"/>
                  <a:pt x="100514" y="14813"/>
                  <a:pt x="100384" y="15205"/>
                </a:cubicBezTo>
                <a:cubicBezTo>
                  <a:pt x="100351" y="15369"/>
                  <a:pt x="100318" y="15565"/>
                  <a:pt x="100286" y="15728"/>
                </a:cubicBezTo>
                <a:cubicBezTo>
                  <a:pt x="100253" y="16121"/>
                  <a:pt x="99959" y="16448"/>
                  <a:pt x="99566" y="16579"/>
                </a:cubicBezTo>
                <a:cubicBezTo>
                  <a:pt x="99435" y="16611"/>
                  <a:pt x="99305" y="16579"/>
                  <a:pt x="99206" y="16513"/>
                </a:cubicBezTo>
                <a:cubicBezTo>
                  <a:pt x="99043" y="16382"/>
                  <a:pt x="98912" y="16252"/>
                  <a:pt x="98814" y="16088"/>
                </a:cubicBezTo>
                <a:cubicBezTo>
                  <a:pt x="98651" y="15892"/>
                  <a:pt x="98553" y="15696"/>
                  <a:pt x="98389" y="15499"/>
                </a:cubicBezTo>
                <a:cubicBezTo>
                  <a:pt x="98226" y="15271"/>
                  <a:pt x="97997" y="15107"/>
                  <a:pt x="97735" y="15009"/>
                </a:cubicBezTo>
                <a:cubicBezTo>
                  <a:pt x="97277" y="14780"/>
                  <a:pt x="96754" y="15074"/>
                  <a:pt x="96721" y="15598"/>
                </a:cubicBezTo>
                <a:cubicBezTo>
                  <a:pt x="96689" y="15892"/>
                  <a:pt x="96656" y="16186"/>
                  <a:pt x="96656" y="16513"/>
                </a:cubicBezTo>
                <a:cubicBezTo>
                  <a:pt x="96656" y="16906"/>
                  <a:pt x="96721" y="17265"/>
                  <a:pt x="96754" y="17690"/>
                </a:cubicBezTo>
                <a:cubicBezTo>
                  <a:pt x="96329" y="17985"/>
                  <a:pt x="95806" y="18083"/>
                  <a:pt x="95315" y="17919"/>
                </a:cubicBezTo>
                <a:cubicBezTo>
                  <a:pt x="94923" y="17821"/>
                  <a:pt x="94531" y="17658"/>
                  <a:pt x="94171" y="17429"/>
                </a:cubicBezTo>
                <a:cubicBezTo>
                  <a:pt x="93713" y="17036"/>
                  <a:pt x="92994" y="17036"/>
                  <a:pt x="92569" y="17461"/>
                </a:cubicBezTo>
                <a:cubicBezTo>
                  <a:pt x="92503" y="17527"/>
                  <a:pt x="92438" y="17592"/>
                  <a:pt x="92373" y="17625"/>
                </a:cubicBezTo>
                <a:cubicBezTo>
                  <a:pt x="92111" y="17821"/>
                  <a:pt x="91817" y="17854"/>
                  <a:pt x="91555" y="17723"/>
                </a:cubicBezTo>
                <a:cubicBezTo>
                  <a:pt x="91392" y="17658"/>
                  <a:pt x="91228" y="17592"/>
                  <a:pt x="91065" y="17494"/>
                </a:cubicBezTo>
                <a:cubicBezTo>
                  <a:pt x="90378" y="17167"/>
                  <a:pt x="89593" y="17069"/>
                  <a:pt x="88841" y="17200"/>
                </a:cubicBezTo>
                <a:cubicBezTo>
                  <a:pt x="88645" y="17233"/>
                  <a:pt x="88481" y="17331"/>
                  <a:pt x="88318" y="17461"/>
                </a:cubicBezTo>
                <a:cubicBezTo>
                  <a:pt x="88122" y="17592"/>
                  <a:pt x="87958" y="17756"/>
                  <a:pt x="87795" y="17952"/>
                </a:cubicBezTo>
                <a:cubicBezTo>
                  <a:pt x="87174" y="18802"/>
                  <a:pt x="86716" y="19750"/>
                  <a:pt x="86487" y="20764"/>
                </a:cubicBezTo>
                <a:cubicBezTo>
                  <a:pt x="86323" y="21222"/>
                  <a:pt x="86356" y="21712"/>
                  <a:pt x="86552" y="22170"/>
                </a:cubicBezTo>
                <a:cubicBezTo>
                  <a:pt x="87174" y="22530"/>
                  <a:pt x="87795" y="22857"/>
                  <a:pt x="88383" y="23249"/>
                </a:cubicBezTo>
                <a:cubicBezTo>
                  <a:pt x="88939" y="23609"/>
                  <a:pt x="89528" y="23805"/>
                  <a:pt x="90182" y="23805"/>
                </a:cubicBezTo>
                <a:lnTo>
                  <a:pt x="91228" y="23805"/>
                </a:lnTo>
                <a:cubicBezTo>
                  <a:pt x="92176" y="23838"/>
                  <a:pt x="93027" y="24328"/>
                  <a:pt x="93452" y="25178"/>
                </a:cubicBezTo>
                <a:cubicBezTo>
                  <a:pt x="93811" y="25799"/>
                  <a:pt x="94171" y="26388"/>
                  <a:pt x="94531" y="27042"/>
                </a:cubicBezTo>
                <a:cubicBezTo>
                  <a:pt x="94792" y="27434"/>
                  <a:pt x="94890" y="27925"/>
                  <a:pt x="94792" y="28415"/>
                </a:cubicBezTo>
                <a:cubicBezTo>
                  <a:pt x="94629" y="29233"/>
                  <a:pt x="94531" y="30050"/>
                  <a:pt x="94400" y="30868"/>
                </a:cubicBezTo>
                <a:cubicBezTo>
                  <a:pt x="94334" y="31325"/>
                  <a:pt x="94204" y="31783"/>
                  <a:pt x="94007" y="32241"/>
                </a:cubicBezTo>
                <a:cubicBezTo>
                  <a:pt x="93942" y="32339"/>
                  <a:pt x="93909" y="32470"/>
                  <a:pt x="93877" y="32601"/>
                </a:cubicBezTo>
                <a:cubicBezTo>
                  <a:pt x="93713" y="33026"/>
                  <a:pt x="93680" y="33516"/>
                  <a:pt x="93811" y="33941"/>
                </a:cubicBezTo>
                <a:cubicBezTo>
                  <a:pt x="93942" y="34366"/>
                  <a:pt x="94007" y="34791"/>
                  <a:pt x="93975" y="35217"/>
                </a:cubicBezTo>
                <a:cubicBezTo>
                  <a:pt x="93975" y="35445"/>
                  <a:pt x="93942" y="35674"/>
                  <a:pt x="93680" y="35740"/>
                </a:cubicBezTo>
                <a:cubicBezTo>
                  <a:pt x="93419" y="35903"/>
                  <a:pt x="93125" y="35838"/>
                  <a:pt x="92896" y="35642"/>
                </a:cubicBezTo>
                <a:cubicBezTo>
                  <a:pt x="92863" y="35576"/>
                  <a:pt x="92830" y="35543"/>
                  <a:pt x="92765" y="35478"/>
                </a:cubicBezTo>
                <a:cubicBezTo>
                  <a:pt x="92438" y="34922"/>
                  <a:pt x="91915" y="34857"/>
                  <a:pt x="91359" y="34890"/>
                </a:cubicBezTo>
                <a:cubicBezTo>
                  <a:pt x="91261" y="34922"/>
                  <a:pt x="91163" y="34922"/>
                  <a:pt x="91065" y="34955"/>
                </a:cubicBezTo>
                <a:lnTo>
                  <a:pt x="90672" y="34464"/>
                </a:lnTo>
                <a:cubicBezTo>
                  <a:pt x="90574" y="34301"/>
                  <a:pt x="90443" y="34137"/>
                  <a:pt x="90345" y="33974"/>
                </a:cubicBezTo>
                <a:cubicBezTo>
                  <a:pt x="90051" y="33582"/>
                  <a:pt x="90116" y="33026"/>
                  <a:pt x="90476" y="32731"/>
                </a:cubicBezTo>
                <a:cubicBezTo>
                  <a:pt x="90640" y="32601"/>
                  <a:pt x="90770" y="32470"/>
                  <a:pt x="90934" y="32339"/>
                </a:cubicBezTo>
                <a:cubicBezTo>
                  <a:pt x="91686" y="31751"/>
                  <a:pt x="91719" y="30933"/>
                  <a:pt x="91555" y="30083"/>
                </a:cubicBezTo>
                <a:cubicBezTo>
                  <a:pt x="91457" y="29691"/>
                  <a:pt x="91032" y="29429"/>
                  <a:pt x="90640" y="29494"/>
                </a:cubicBezTo>
                <a:cubicBezTo>
                  <a:pt x="90345" y="29527"/>
                  <a:pt x="90051" y="29592"/>
                  <a:pt x="89757" y="29691"/>
                </a:cubicBezTo>
                <a:cubicBezTo>
                  <a:pt x="89462" y="29756"/>
                  <a:pt x="89201" y="29854"/>
                  <a:pt x="88939" y="29919"/>
                </a:cubicBezTo>
                <a:cubicBezTo>
                  <a:pt x="88743" y="29952"/>
                  <a:pt x="88580" y="29985"/>
                  <a:pt x="88416" y="30017"/>
                </a:cubicBezTo>
                <a:cubicBezTo>
                  <a:pt x="87991" y="30148"/>
                  <a:pt x="87533" y="29952"/>
                  <a:pt x="87304" y="29560"/>
                </a:cubicBezTo>
                <a:cubicBezTo>
                  <a:pt x="87239" y="29462"/>
                  <a:pt x="87174" y="29396"/>
                  <a:pt x="87108" y="29298"/>
                </a:cubicBezTo>
                <a:cubicBezTo>
                  <a:pt x="86748" y="28742"/>
                  <a:pt x="86127" y="28383"/>
                  <a:pt x="85473" y="28317"/>
                </a:cubicBezTo>
                <a:cubicBezTo>
                  <a:pt x="84983" y="28219"/>
                  <a:pt x="84492" y="28088"/>
                  <a:pt x="84035" y="27892"/>
                </a:cubicBezTo>
                <a:cubicBezTo>
                  <a:pt x="83577" y="27696"/>
                  <a:pt x="83184" y="27369"/>
                  <a:pt x="82923" y="26911"/>
                </a:cubicBezTo>
                <a:cubicBezTo>
                  <a:pt x="82759" y="26650"/>
                  <a:pt x="82596" y="26355"/>
                  <a:pt x="82432" y="26061"/>
                </a:cubicBezTo>
                <a:cubicBezTo>
                  <a:pt x="81975" y="25211"/>
                  <a:pt x="81157" y="24622"/>
                  <a:pt x="80209" y="24426"/>
                </a:cubicBezTo>
                <a:cubicBezTo>
                  <a:pt x="79489" y="24263"/>
                  <a:pt x="78770" y="24034"/>
                  <a:pt x="78116" y="23707"/>
                </a:cubicBezTo>
                <a:cubicBezTo>
                  <a:pt x="77822" y="23609"/>
                  <a:pt x="77528" y="23478"/>
                  <a:pt x="77233" y="23412"/>
                </a:cubicBezTo>
                <a:cubicBezTo>
                  <a:pt x="77037" y="23347"/>
                  <a:pt x="76841" y="23347"/>
                  <a:pt x="76645" y="23347"/>
                </a:cubicBezTo>
                <a:cubicBezTo>
                  <a:pt x="76187" y="23412"/>
                  <a:pt x="75827" y="23870"/>
                  <a:pt x="75958" y="24328"/>
                </a:cubicBezTo>
                <a:cubicBezTo>
                  <a:pt x="76056" y="24622"/>
                  <a:pt x="76154" y="24884"/>
                  <a:pt x="76285" y="25113"/>
                </a:cubicBezTo>
                <a:cubicBezTo>
                  <a:pt x="76449" y="25407"/>
                  <a:pt x="76612" y="25669"/>
                  <a:pt x="76808" y="25930"/>
                </a:cubicBezTo>
                <a:cubicBezTo>
                  <a:pt x="77004" y="26323"/>
                  <a:pt x="77037" y="26780"/>
                  <a:pt x="76906" y="27205"/>
                </a:cubicBezTo>
                <a:cubicBezTo>
                  <a:pt x="76808" y="27565"/>
                  <a:pt x="76547" y="27827"/>
                  <a:pt x="76187" y="27892"/>
                </a:cubicBezTo>
                <a:cubicBezTo>
                  <a:pt x="75860" y="27990"/>
                  <a:pt x="75500" y="28056"/>
                  <a:pt x="75141" y="28121"/>
                </a:cubicBezTo>
                <a:cubicBezTo>
                  <a:pt x="75042" y="27990"/>
                  <a:pt x="74977" y="27892"/>
                  <a:pt x="74879" y="27794"/>
                </a:cubicBezTo>
                <a:cubicBezTo>
                  <a:pt x="74487" y="27205"/>
                  <a:pt x="73735" y="26944"/>
                  <a:pt x="73048" y="27173"/>
                </a:cubicBezTo>
                <a:cubicBezTo>
                  <a:pt x="72656" y="27271"/>
                  <a:pt x="72296" y="27402"/>
                  <a:pt x="71936" y="27598"/>
                </a:cubicBezTo>
                <a:cubicBezTo>
                  <a:pt x="71511" y="27761"/>
                  <a:pt x="71086" y="27990"/>
                  <a:pt x="70628" y="28186"/>
                </a:cubicBezTo>
                <a:cubicBezTo>
                  <a:pt x="70007" y="28513"/>
                  <a:pt x="69222" y="28546"/>
                  <a:pt x="68568" y="28284"/>
                </a:cubicBezTo>
                <a:cubicBezTo>
                  <a:pt x="68143" y="28121"/>
                  <a:pt x="67718" y="27925"/>
                  <a:pt x="67293" y="27696"/>
                </a:cubicBezTo>
                <a:cubicBezTo>
                  <a:pt x="66639" y="27336"/>
                  <a:pt x="65887" y="27173"/>
                  <a:pt x="65102" y="27238"/>
                </a:cubicBezTo>
                <a:cubicBezTo>
                  <a:pt x="64677" y="27238"/>
                  <a:pt x="64252" y="27238"/>
                  <a:pt x="63794" y="27205"/>
                </a:cubicBezTo>
                <a:cubicBezTo>
                  <a:pt x="63304" y="27107"/>
                  <a:pt x="62813" y="26878"/>
                  <a:pt x="62388" y="26551"/>
                </a:cubicBezTo>
                <a:cubicBezTo>
                  <a:pt x="62029" y="26257"/>
                  <a:pt x="61669" y="25996"/>
                  <a:pt x="61277" y="25734"/>
                </a:cubicBezTo>
                <a:cubicBezTo>
                  <a:pt x="60623" y="25276"/>
                  <a:pt x="59838" y="25080"/>
                  <a:pt x="59053" y="25145"/>
                </a:cubicBezTo>
                <a:cubicBezTo>
                  <a:pt x="58824" y="25145"/>
                  <a:pt x="58628" y="25211"/>
                  <a:pt x="58464" y="25374"/>
                </a:cubicBezTo>
                <a:cubicBezTo>
                  <a:pt x="58236" y="25603"/>
                  <a:pt x="58203" y="25930"/>
                  <a:pt x="58366" y="26225"/>
                </a:cubicBezTo>
                <a:cubicBezTo>
                  <a:pt x="58464" y="26388"/>
                  <a:pt x="58628" y="26584"/>
                  <a:pt x="58726" y="26748"/>
                </a:cubicBezTo>
                <a:cubicBezTo>
                  <a:pt x="58922" y="27009"/>
                  <a:pt x="58759" y="27336"/>
                  <a:pt x="58464" y="27402"/>
                </a:cubicBezTo>
                <a:cubicBezTo>
                  <a:pt x="58301" y="27434"/>
                  <a:pt x="58137" y="27434"/>
                  <a:pt x="57941" y="27434"/>
                </a:cubicBezTo>
                <a:cubicBezTo>
                  <a:pt x="57549" y="27369"/>
                  <a:pt x="57124" y="27271"/>
                  <a:pt x="56731" y="27173"/>
                </a:cubicBezTo>
                <a:cubicBezTo>
                  <a:pt x="56078" y="27009"/>
                  <a:pt x="55456" y="26846"/>
                  <a:pt x="54835" y="26682"/>
                </a:cubicBezTo>
                <a:cubicBezTo>
                  <a:pt x="54214" y="26486"/>
                  <a:pt x="53527" y="26584"/>
                  <a:pt x="52938" y="26911"/>
                </a:cubicBezTo>
                <a:cubicBezTo>
                  <a:pt x="52252" y="27304"/>
                  <a:pt x="51631" y="27761"/>
                  <a:pt x="51075" y="28350"/>
                </a:cubicBezTo>
                <a:lnTo>
                  <a:pt x="50257" y="28350"/>
                </a:lnTo>
                <a:lnTo>
                  <a:pt x="50061" y="28088"/>
                </a:lnTo>
                <a:cubicBezTo>
                  <a:pt x="49898" y="27859"/>
                  <a:pt x="49636" y="27696"/>
                  <a:pt x="49342" y="27631"/>
                </a:cubicBezTo>
                <a:cubicBezTo>
                  <a:pt x="49244" y="27598"/>
                  <a:pt x="49113" y="27565"/>
                  <a:pt x="48982" y="27532"/>
                </a:cubicBezTo>
                <a:cubicBezTo>
                  <a:pt x="48361" y="27434"/>
                  <a:pt x="47739" y="27205"/>
                  <a:pt x="47249" y="26813"/>
                </a:cubicBezTo>
                <a:cubicBezTo>
                  <a:pt x="47118" y="26715"/>
                  <a:pt x="46955" y="26617"/>
                  <a:pt x="46791" y="26551"/>
                </a:cubicBezTo>
                <a:cubicBezTo>
                  <a:pt x="46399" y="26355"/>
                  <a:pt x="45941" y="26290"/>
                  <a:pt x="45516" y="26421"/>
                </a:cubicBezTo>
                <a:cubicBezTo>
                  <a:pt x="45058" y="26551"/>
                  <a:pt x="44568" y="26519"/>
                  <a:pt x="44143" y="26290"/>
                </a:cubicBezTo>
                <a:cubicBezTo>
                  <a:pt x="43521" y="26028"/>
                  <a:pt x="42966" y="25636"/>
                  <a:pt x="42508" y="25113"/>
                </a:cubicBezTo>
                <a:cubicBezTo>
                  <a:pt x="42344" y="24982"/>
                  <a:pt x="42213" y="24786"/>
                  <a:pt x="42083" y="24622"/>
                </a:cubicBezTo>
                <a:cubicBezTo>
                  <a:pt x="41625" y="24001"/>
                  <a:pt x="41004" y="23543"/>
                  <a:pt x="40284" y="23282"/>
                </a:cubicBezTo>
                <a:cubicBezTo>
                  <a:pt x="40055" y="23151"/>
                  <a:pt x="39761" y="23151"/>
                  <a:pt x="39532" y="23282"/>
                </a:cubicBezTo>
                <a:cubicBezTo>
                  <a:pt x="39434" y="23314"/>
                  <a:pt x="39369" y="23347"/>
                  <a:pt x="39303" y="23380"/>
                </a:cubicBezTo>
                <a:cubicBezTo>
                  <a:pt x="38159" y="23772"/>
                  <a:pt x="36916" y="23412"/>
                  <a:pt x="36197" y="22464"/>
                </a:cubicBezTo>
                <a:cubicBezTo>
                  <a:pt x="36001" y="22170"/>
                  <a:pt x="35772" y="21908"/>
                  <a:pt x="35510" y="21679"/>
                </a:cubicBezTo>
                <a:cubicBezTo>
                  <a:pt x="35118" y="21385"/>
                  <a:pt x="34595" y="21320"/>
                  <a:pt x="34170" y="21581"/>
                </a:cubicBezTo>
                <a:cubicBezTo>
                  <a:pt x="33745" y="21843"/>
                  <a:pt x="33287" y="22072"/>
                  <a:pt x="32862" y="22333"/>
                </a:cubicBezTo>
                <a:cubicBezTo>
                  <a:pt x="32371" y="22595"/>
                  <a:pt x="31848" y="22791"/>
                  <a:pt x="31325" y="22857"/>
                </a:cubicBezTo>
                <a:cubicBezTo>
                  <a:pt x="30769" y="22922"/>
                  <a:pt x="30213" y="22857"/>
                  <a:pt x="29723" y="22660"/>
                </a:cubicBezTo>
                <a:cubicBezTo>
                  <a:pt x="29559" y="22595"/>
                  <a:pt x="29396" y="22530"/>
                  <a:pt x="29232" y="22464"/>
                </a:cubicBezTo>
                <a:cubicBezTo>
                  <a:pt x="28774" y="22301"/>
                  <a:pt x="28284" y="22366"/>
                  <a:pt x="27859" y="22628"/>
                </a:cubicBezTo>
                <a:cubicBezTo>
                  <a:pt x="27630" y="22758"/>
                  <a:pt x="27532" y="22987"/>
                  <a:pt x="27532" y="23216"/>
                </a:cubicBezTo>
                <a:cubicBezTo>
                  <a:pt x="27499" y="23870"/>
                  <a:pt x="27467" y="24524"/>
                  <a:pt x="27401" y="25178"/>
                </a:cubicBezTo>
                <a:cubicBezTo>
                  <a:pt x="27368" y="25472"/>
                  <a:pt x="27565" y="25767"/>
                  <a:pt x="27892" y="25799"/>
                </a:cubicBezTo>
                <a:lnTo>
                  <a:pt x="28088" y="25799"/>
                </a:lnTo>
                <a:cubicBezTo>
                  <a:pt x="28480" y="25865"/>
                  <a:pt x="28774" y="26126"/>
                  <a:pt x="28873" y="26486"/>
                </a:cubicBezTo>
                <a:cubicBezTo>
                  <a:pt x="28905" y="26617"/>
                  <a:pt x="28840" y="26748"/>
                  <a:pt x="28709" y="26813"/>
                </a:cubicBezTo>
                <a:cubicBezTo>
                  <a:pt x="28284" y="27075"/>
                  <a:pt x="27728" y="27075"/>
                  <a:pt x="27270" y="26878"/>
                </a:cubicBezTo>
                <a:cubicBezTo>
                  <a:pt x="27205" y="26846"/>
                  <a:pt x="27107" y="26813"/>
                  <a:pt x="27041" y="26748"/>
                </a:cubicBezTo>
                <a:cubicBezTo>
                  <a:pt x="26649" y="26551"/>
                  <a:pt x="26191" y="26519"/>
                  <a:pt x="25766" y="26650"/>
                </a:cubicBezTo>
                <a:cubicBezTo>
                  <a:pt x="25603" y="26682"/>
                  <a:pt x="25472" y="26715"/>
                  <a:pt x="25308" y="26780"/>
                </a:cubicBezTo>
                <a:cubicBezTo>
                  <a:pt x="24949" y="26911"/>
                  <a:pt x="24524" y="26846"/>
                  <a:pt x="24197" y="26650"/>
                </a:cubicBezTo>
                <a:cubicBezTo>
                  <a:pt x="23968" y="26551"/>
                  <a:pt x="23739" y="26486"/>
                  <a:pt x="23510" y="26421"/>
                </a:cubicBezTo>
                <a:cubicBezTo>
                  <a:pt x="22889" y="26225"/>
                  <a:pt x="22268" y="26061"/>
                  <a:pt x="21646" y="25898"/>
                </a:cubicBezTo>
                <a:cubicBezTo>
                  <a:pt x="21352" y="25799"/>
                  <a:pt x="21058" y="25734"/>
                  <a:pt x="20731" y="25734"/>
                </a:cubicBezTo>
                <a:cubicBezTo>
                  <a:pt x="20404" y="25701"/>
                  <a:pt x="20077" y="25701"/>
                  <a:pt x="19782" y="25767"/>
                </a:cubicBezTo>
                <a:cubicBezTo>
                  <a:pt x="19357" y="25799"/>
                  <a:pt x="19030" y="26126"/>
                  <a:pt x="18998" y="26519"/>
                </a:cubicBezTo>
                <a:cubicBezTo>
                  <a:pt x="18965" y="26682"/>
                  <a:pt x="18900" y="26846"/>
                  <a:pt x="18867" y="26977"/>
                </a:cubicBezTo>
                <a:cubicBezTo>
                  <a:pt x="18834" y="27238"/>
                  <a:pt x="18703" y="27434"/>
                  <a:pt x="18507" y="27598"/>
                </a:cubicBezTo>
                <a:lnTo>
                  <a:pt x="18180" y="27402"/>
                </a:lnTo>
                <a:cubicBezTo>
                  <a:pt x="17788" y="27140"/>
                  <a:pt x="17265" y="27336"/>
                  <a:pt x="17101" y="27794"/>
                </a:cubicBezTo>
                <a:cubicBezTo>
                  <a:pt x="16807" y="28350"/>
                  <a:pt x="16905" y="29037"/>
                  <a:pt x="17330" y="29494"/>
                </a:cubicBezTo>
                <a:cubicBezTo>
                  <a:pt x="17494" y="29691"/>
                  <a:pt x="17690" y="29854"/>
                  <a:pt x="17919" y="30017"/>
                </a:cubicBezTo>
                <a:cubicBezTo>
                  <a:pt x="18148" y="30181"/>
                  <a:pt x="18376" y="30312"/>
                  <a:pt x="18605" y="30475"/>
                </a:cubicBezTo>
                <a:cubicBezTo>
                  <a:pt x="18965" y="30704"/>
                  <a:pt x="19259" y="31031"/>
                  <a:pt x="19390" y="31456"/>
                </a:cubicBezTo>
                <a:cubicBezTo>
                  <a:pt x="19292" y="31554"/>
                  <a:pt x="19194" y="31652"/>
                  <a:pt x="19128" y="31751"/>
                </a:cubicBezTo>
                <a:cubicBezTo>
                  <a:pt x="19030" y="31849"/>
                  <a:pt x="18834" y="32012"/>
                  <a:pt x="18703" y="32143"/>
                </a:cubicBezTo>
                <a:cubicBezTo>
                  <a:pt x="18082" y="32862"/>
                  <a:pt x="17984" y="33385"/>
                  <a:pt x="18442" y="34236"/>
                </a:cubicBezTo>
                <a:cubicBezTo>
                  <a:pt x="18736" y="34693"/>
                  <a:pt x="19030" y="35151"/>
                  <a:pt x="19357" y="35576"/>
                </a:cubicBezTo>
                <a:cubicBezTo>
                  <a:pt x="19586" y="35838"/>
                  <a:pt x="19782" y="36132"/>
                  <a:pt x="19979" y="36394"/>
                </a:cubicBezTo>
                <a:cubicBezTo>
                  <a:pt x="19946" y="36590"/>
                  <a:pt x="19782" y="36786"/>
                  <a:pt x="19586" y="36819"/>
                </a:cubicBezTo>
                <a:cubicBezTo>
                  <a:pt x="19390" y="36917"/>
                  <a:pt x="19194" y="36917"/>
                  <a:pt x="18998" y="36819"/>
                </a:cubicBezTo>
                <a:cubicBezTo>
                  <a:pt x="18769" y="36721"/>
                  <a:pt x="18540" y="36623"/>
                  <a:pt x="18311" y="36492"/>
                </a:cubicBezTo>
                <a:cubicBezTo>
                  <a:pt x="17461" y="36001"/>
                  <a:pt x="16611" y="35511"/>
                  <a:pt x="15761" y="35020"/>
                </a:cubicBezTo>
                <a:cubicBezTo>
                  <a:pt x="15499" y="34857"/>
                  <a:pt x="15237" y="34726"/>
                  <a:pt x="14943" y="34628"/>
                </a:cubicBezTo>
                <a:cubicBezTo>
                  <a:pt x="14420" y="34432"/>
                  <a:pt x="13799" y="34464"/>
                  <a:pt x="13308" y="34759"/>
                </a:cubicBezTo>
                <a:lnTo>
                  <a:pt x="13047" y="34922"/>
                </a:lnTo>
                <a:cubicBezTo>
                  <a:pt x="12425" y="34595"/>
                  <a:pt x="11804" y="34268"/>
                  <a:pt x="11216" y="33974"/>
                </a:cubicBezTo>
                <a:cubicBezTo>
                  <a:pt x="10889" y="33810"/>
                  <a:pt x="10529" y="33680"/>
                  <a:pt x="10202" y="33484"/>
                </a:cubicBezTo>
                <a:cubicBezTo>
                  <a:pt x="10038" y="33418"/>
                  <a:pt x="9908" y="33287"/>
                  <a:pt x="9744" y="33157"/>
                </a:cubicBezTo>
                <a:cubicBezTo>
                  <a:pt x="9613" y="32993"/>
                  <a:pt x="9679" y="32731"/>
                  <a:pt x="9875" y="32633"/>
                </a:cubicBezTo>
                <a:cubicBezTo>
                  <a:pt x="9973" y="32601"/>
                  <a:pt x="10104" y="32535"/>
                  <a:pt x="10235" y="32503"/>
                </a:cubicBezTo>
                <a:cubicBezTo>
                  <a:pt x="10889" y="32274"/>
                  <a:pt x="11216" y="31554"/>
                  <a:pt x="11019" y="30900"/>
                </a:cubicBezTo>
                <a:cubicBezTo>
                  <a:pt x="10987" y="30835"/>
                  <a:pt x="10954" y="30737"/>
                  <a:pt x="10889" y="30671"/>
                </a:cubicBezTo>
                <a:cubicBezTo>
                  <a:pt x="10823" y="30541"/>
                  <a:pt x="10692" y="30443"/>
                  <a:pt x="10758" y="30279"/>
                </a:cubicBezTo>
                <a:cubicBezTo>
                  <a:pt x="10823" y="30116"/>
                  <a:pt x="10921" y="29985"/>
                  <a:pt x="11019" y="29854"/>
                </a:cubicBezTo>
                <a:cubicBezTo>
                  <a:pt x="11216" y="29691"/>
                  <a:pt x="11412" y="29560"/>
                  <a:pt x="11608" y="29462"/>
                </a:cubicBezTo>
                <a:cubicBezTo>
                  <a:pt x="12196" y="29069"/>
                  <a:pt x="12196" y="28579"/>
                  <a:pt x="11837" y="28056"/>
                </a:cubicBezTo>
                <a:cubicBezTo>
                  <a:pt x="11608" y="27663"/>
                  <a:pt x="11150" y="27434"/>
                  <a:pt x="10660" y="27500"/>
                </a:cubicBezTo>
                <a:cubicBezTo>
                  <a:pt x="10300" y="27532"/>
                  <a:pt x="9940" y="27598"/>
                  <a:pt x="9581" y="27696"/>
                </a:cubicBezTo>
                <a:cubicBezTo>
                  <a:pt x="8992" y="27925"/>
                  <a:pt x="8338" y="27729"/>
                  <a:pt x="7913" y="27271"/>
                </a:cubicBezTo>
                <a:cubicBezTo>
                  <a:pt x="7651" y="27009"/>
                  <a:pt x="7423" y="26715"/>
                  <a:pt x="7194" y="26421"/>
                </a:cubicBezTo>
                <a:cubicBezTo>
                  <a:pt x="6736" y="25669"/>
                  <a:pt x="5951" y="25211"/>
                  <a:pt x="5068" y="25178"/>
                </a:cubicBezTo>
                <a:cubicBezTo>
                  <a:pt x="4741" y="25145"/>
                  <a:pt x="4414" y="25080"/>
                  <a:pt x="4087" y="24949"/>
                </a:cubicBezTo>
                <a:cubicBezTo>
                  <a:pt x="4153" y="24818"/>
                  <a:pt x="4185" y="24688"/>
                  <a:pt x="4251" y="24622"/>
                </a:cubicBezTo>
                <a:cubicBezTo>
                  <a:pt x="4414" y="24524"/>
                  <a:pt x="4578" y="24426"/>
                  <a:pt x="4774" y="24328"/>
                </a:cubicBezTo>
                <a:cubicBezTo>
                  <a:pt x="5297" y="24132"/>
                  <a:pt x="5395" y="23380"/>
                  <a:pt x="4937" y="23053"/>
                </a:cubicBezTo>
                <a:cubicBezTo>
                  <a:pt x="4807" y="22922"/>
                  <a:pt x="4676" y="22824"/>
                  <a:pt x="4512" y="22726"/>
                </a:cubicBezTo>
                <a:cubicBezTo>
                  <a:pt x="4382" y="22628"/>
                  <a:pt x="4251" y="22530"/>
                  <a:pt x="4087" y="22432"/>
                </a:cubicBezTo>
                <a:cubicBezTo>
                  <a:pt x="3891" y="22333"/>
                  <a:pt x="3728" y="22105"/>
                  <a:pt x="3695" y="21876"/>
                </a:cubicBezTo>
                <a:cubicBezTo>
                  <a:pt x="3564" y="21287"/>
                  <a:pt x="3106" y="21058"/>
                  <a:pt x="2616" y="20993"/>
                </a:cubicBezTo>
                <a:cubicBezTo>
                  <a:pt x="2354" y="20960"/>
                  <a:pt x="2093" y="20960"/>
                  <a:pt x="1831" y="20993"/>
                </a:cubicBezTo>
                <a:cubicBezTo>
                  <a:pt x="1406" y="21058"/>
                  <a:pt x="981" y="20797"/>
                  <a:pt x="850" y="20404"/>
                </a:cubicBezTo>
                <a:cubicBezTo>
                  <a:pt x="490" y="19619"/>
                  <a:pt x="360" y="18769"/>
                  <a:pt x="458" y="17919"/>
                </a:cubicBezTo>
                <a:cubicBezTo>
                  <a:pt x="490" y="17788"/>
                  <a:pt x="556" y="17690"/>
                  <a:pt x="621" y="17559"/>
                </a:cubicBezTo>
                <a:cubicBezTo>
                  <a:pt x="654" y="17527"/>
                  <a:pt x="719" y="17494"/>
                  <a:pt x="785" y="17461"/>
                </a:cubicBezTo>
                <a:cubicBezTo>
                  <a:pt x="1144" y="17036"/>
                  <a:pt x="1144" y="16807"/>
                  <a:pt x="785" y="16350"/>
                </a:cubicBezTo>
                <a:lnTo>
                  <a:pt x="654" y="16186"/>
                </a:lnTo>
                <a:cubicBezTo>
                  <a:pt x="752" y="15957"/>
                  <a:pt x="916" y="15761"/>
                  <a:pt x="1144" y="15630"/>
                </a:cubicBezTo>
                <a:cubicBezTo>
                  <a:pt x="1373" y="15434"/>
                  <a:pt x="1635" y="15271"/>
                  <a:pt x="1897" y="15107"/>
                </a:cubicBezTo>
                <a:cubicBezTo>
                  <a:pt x="2158" y="14911"/>
                  <a:pt x="2354" y="14649"/>
                  <a:pt x="2452" y="14322"/>
                </a:cubicBezTo>
                <a:cubicBezTo>
                  <a:pt x="2583" y="14061"/>
                  <a:pt x="2518" y="13734"/>
                  <a:pt x="2289" y="13538"/>
                </a:cubicBezTo>
                <a:cubicBezTo>
                  <a:pt x="1962" y="13243"/>
                  <a:pt x="1766" y="12818"/>
                  <a:pt x="1733" y="12393"/>
                </a:cubicBezTo>
                <a:cubicBezTo>
                  <a:pt x="1471" y="11085"/>
                  <a:pt x="981" y="9843"/>
                  <a:pt x="262" y="8731"/>
                </a:cubicBezTo>
                <a:cubicBezTo>
                  <a:pt x="163" y="8535"/>
                  <a:pt x="65" y="8339"/>
                  <a:pt x="0" y="8142"/>
                </a:cubicBezTo>
                <a:lnTo>
                  <a:pt x="981" y="7096"/>
                </a:lnTo>
                <a:cubicBezTo>
                  <a:pt x="1079" y="7096"/>
                  <a:pt x="1177" y="7129"/>
                  <a:pt x="1308" y="7161"/>
                </a:cubicBezTo>
                <a:cubicBezTo>
                  <a:pt x="3139" y="7685"/>
                  <a:pt x="4970" y="8240"/>
                  <a:pt x="6801" y="8796"/>
                </a:cubicBezTo>
                <a:cubicBezTo>
                  <a:pt x="7128" y="8894"/>
                  <a:pt x="7423" y="8993"/>
                  <a:pt x="7717" y="9156"/>
                </a:cubicBezTo>
                <a:cubicBezTo>
                  <a:pt x="7978" y="9287"/>
                  <a:pt x="8109" y="9581"/>
                  <a:pt x="8044" y="9875"/>
                </a:cubicBezTo>
                <a:cubicBezTo>
                  <a:pt x="7978" y="10170"/>
                  <a:pt x="7717" y="10366"/>
                  <a:pt x="7423" y="10366"/>
                </a:cubicBezTo>
                <a:cubicBezTo>
                  <a:pt x="7259" y="10399"/>
                  <a:pt x="7096" y="10431"/>
                  <a:pt x="6899" y="10399"/>
                </a:cubicBezTo>
                <a:cubicBezTo>
                  <a:pt x="6245" y="10366"/>
                  <a:pt x="5624" y="10333"/>
                  <a:pt x="4970" y="10300"/>
                </a:cubicBezTo>
                <a:cubicBezTo>
                  <a:pt x="4709" y="10268"/>
                  <a:pt x="4480" y="10268"/>
                  <a:pt x="4251" y="10268"/>
                </a:cubicBezTo>
                <a:cubicBezTo>
                  <a:pt x="4055" y="10268"/>
                  <a:pt x="3891" y="10333"/>
                  <a:pt x="3760" y="10399"/>
                </a:cubicBezTo>
                <a:cubicBezTo>
                  <a:pt x="3499" y="10529"/>
                  <a:pt x="3401" y="10824"/>
                  <a:pt x="3564" y="11053"/>
                </a:cubicBezTo>
                <a:cubicBezTo>
                  <a:pt x="3793" y="11478"/>
                  <a:pt x="4120" y="11837"/>
                  <a:pt x="4545" y="12132"/>
                </a:cubicBezTo>
                <a:cubicBezTo>
                  <a:pt x="4807" y="12393"/>
                  <a:pt x="5232" y="12360"/>
                  <a:pt x="5461" y="12066"/>
                </a:cubicBezTo>
                <a:cubicBezTo>
                  <a:pt x="5624" y="11903"/>
                  <a:pt x="5886" y="11870"/>
                  <a:pt x="6082" y="11935"/>
                </a:cubicBezTo>
                <a:cubicBezTo>
                  <a:pt x="6343" y="12001"/>
                  <a:pt x="6638" y="12099"/>
                  <a:pt x="6899" y="12197"/>
                </a:cubicBezTo>
                <a:cubicBezTo>
                  <a:pt x="7488" y="12426"/>
                  <a:pt x="8175" y="12132"/>
                  <a:pt x="8403" y="11510"/>
                </a:cubicBezTo>
                <a:cubicBezTo>
                  <a:pt x="8436" y="11445"/>
                  <a:pt x="8436" y="11380"/>
                  <a:pt x="8469" y="11347"/>
                </a:cubicBezTo>
                <a:cubicBezTo>
                  <a:pt x="8567" y="11053"/>
                  <a:pt x="8861" y="10856"/>
                  <a:pt x="9188" y="10856"/>
                </a:cubicBezTo>
                <a:cubicBezTo>
                  <a:pt x="9417" y="10856"/>
                  <a:pt x="9613" y="10856"/>
                  <a:pt x="9842" y="10889"/>
                </a:cubicBezTo>
                <a:cubicBezTo>
                  <a:pt x="10463" y="10856"/>
                  <a:pt x="10889" y="10268"/>
                  <a:pt x="10692" y="9679"/>
                </a:cubicBezTo>
                <a:cubicBezTo>
                  <a:pt x="10594" y="9483"/>
                  <a:pt x="10496" y="9287"/>
                  <a:pt x="10431" y="9058"/>
                </a:cubicBezTo>
                <a:cubicBezTo>
                  <a:pt x="10365" y="8894"/>
                  <a:pt x="10398" y="8698"/>
                  <a:pt x="10562" y="8600"/>
                </a:cubicBezTo>
                <a:cubicBezTo>
                  <a:pt x="11052" y="8240"/>
                  <a:pt x="11739" y="8306"/>
                  <a:pt x="12164" y="8731"/>
                </a:cubicBezTo>
                <a:cubicBezTo>
                  <a:pt x="12229" y="8894"/>
                  <a:pt x="12098" y="8993"/>
                  <a:pt x="11968" y="9123"/>
                </a:cubicBezTo>
                <a:cubicBezTo>
                  <a:pt x="11837" y="9254"/>
                  <a:pt x="11739" y="9418"/>
                  <a:pt x="11608" y="9581"/>
                </a:cubicBezTo>
                <a:cubicBezTo>
                  <a:pt x="11542" y="9745"/>
                  <a:pt x="11673" y="9941"/>
                  <a:pt x="11869" y="9941"/>
                </a:cubicBezTo>
                <a:cubicBezTo>
                  <a:pt x="12131" y="9908"/>
                  <a:pt x="12360" y="9843"/>
                  <a:pt x="12622" y="9777"/>
                </a:cubicBezTo>
                <a:cubicBezTo>
                  <a:pt x="13374" y="9548"/>
                  <a:pt x="14126" y="9287"/>
                  <a:pt x="14845" y="9025"/>
                </a:cubicBezTo>
                <a:cubicBezTo>
                  <a:pt x="15074" y="8960"/>
                  <a:pt x="15303" y="8894"/>
                  <a:pt x="15532" y="8796"/>
                </a:cubicBezTo>
                <a:cubicBezTo>
                  <a:pt x="17167" y="8273"/>
                  <a:pt x="16840" y="8339"/>
                  <a:pt x="18671" y="8469"/>
                </a:cubicBezTo>
                <a:cubicBezTo>
                  <a:pt x="18801" y="8469"/>
                  <a:pt x="18932" y="8502"/>
                  <a:pt x="19063" y="8502"/>
                </a:cubicBezTo>
                <a:cubicBezTo>
                  <a:pt x="19815" y="8567"/>
                  <a:pt x="20600" y="8404"/>
                  <a:pt x="21254" y="7946"/>
                </a:cubicBezTo>
                <a:cubicBezTo>
                  <a:pt x="21450" y="7815"/>
                  <a:pt x="21679" y="7652"/>
                  <a:pt x="21908" y="7521"/>
                </a:cubicBezTo>
                <a:cubicBezTo>
                  <a:pt x="22627" y="6998"/>
                  <a:pt x="23608" y="6998"/>
                  <a:pt x="24360" y="7488"/>
                </a:cubicBezTo>
                <a:lnTo>
                  <a:pt x="25112" y="7979"/>
                </a:lnTo>
                <a:cubicBezTo>
                  <a:pt x="25439" y="8208"/>
                  <a:pt x="25799" y="8339"/>
                  <a:pt x="26159" y="8371"/>
                </a:cubicBezTo>
                <a:cubicBezTo>
                  <a:pt x="26355" y="8371"/>
                  <a:pt x="26584" y="8339"/>
                  <a:pt x="26780" y="8306"/>
                </a:cubicBezTo>
                <a:cubicBezTo>
                  <a:pt x="26976" y="8240"/>
                  <a:pt x="27074" y="8044"/>
                  <a:pt x="27009" y="7881"/>
                </a:cubicBezTo>
                <a:cubicBezTo>
                  <a:pt x="26943" y="7685"/>
                  <a:pt x="26878" y="7521"/>
                  <a:pt x="26747" y="7390"/>
                </a:cubicBezTo>
                <a:cubicBezTo>
                  <a:pt x="26453" y="7063"/>
                  <a:pt x="26159" y="6802"/>
                  <a:pt x="25864" y="6507"/>
                </a:cubicBezTo>
                <a:cubicBezTo>
                  <a:pt x="25603" y="6279"/>
                  <a:pt x="25407" y="6017"/>
                  <a:pt x="25243" y="5755"/>
                </a:cubicBezTo>
                <a:cubicBezTo>
                  <a:pt x="24981" y="5298"/>
                  <a:pt x="25178" y="4742"/>
                  <a:pt x="25668" y="4546"/>
                </a:cubicBezTo>
                <a:cubicBezTo>
                  <a:pt x="26061" y="4382"/>
                  <a:pt x="26518" y="4317"/>
                  <a:pt x="26943" y="4382"/>
                </a:cubicBezTo>
                <a:cubicBezTo>
                  <a:pt x="27238" y="4415"/>
                  <a:pt x="27499" y="4546"/>
                  <a:pt x="27695" y="4774"/>
                </a:cubicBezTo>
                <a:cubicBezTo>
                  <a:pt x="27859" y="4971"/>
                  <a:pt x="28022" y="5167"/>
                  <a:pt x="28153" y="5396"/>
                </a:cubicBezTo>
                <a:cubicBezTo>
                  <a:pt x="28513" y="6050"/>
                  <a:pt x="28938" y="6704"/>
                  <a:pt x="29396" y="7325"/>
                </a:cubicBezTo>
                <a:cubicBezTo>
                  <a:pt x="29461" y="7358"/>
                  <a:pt x="29494" y="7423"/>
                  <a:pt x="29527" y="7456"/>
                </a:cubicBezTo>
                <a:cubicBezTo>
                  <a:pt x="29886" y="7848"/>
                  <a:pt x="29952" y="8469"/>
                  <a:pt x="29657" y="8927"/>
                </a:cubicBezTo>
                <a:cubicBezTo>
                  <a:pt x="29559" y="9058"/>
                  <a:pt x="29494" y="9221"/>
                  <a:pt x="29494" y="9418"/>
                </a:cubicBezTo>
                <a:cubicBezTo>
                  <a:pt x="29428" y="9843"/>
                  <a:pt x="29625" y="10268"/>
                  <a:pt x="29984" y="10464"/>
                </a:cubicBezTo>
                <a:cubicBezTo>
                  <a:pt x="30344" y="10726"/>
                  <a:pt x="30802" y="10824"/>
                  <a:pt x="31260" y="10726"/>
                </a:cubicBezTo>
                <a:cubicBezTo>
                  <a:pt x="32077" y="10562"/>
                  <a:pt x="32240" y="10170"/>
                  <a:pt x="32273" y="9581"/>
                </a:cubicBezTo>
                <a:lnTo>
                  <a:pt x="32273" y="8469"/>
                </a:lnTo>
                <a:cubicBezTo>
                  <a:pt x="32273" y="8273"/>
                  <a:pt x="32142" y="8077"/>
                  <a:pt x="31979" y="7979"/>
                </a:cubicBezTo>
                <a:cubicBezTo>
                  <a:pt x="31717" y="7815"/>
                  <a:pt x="31423" y="7717"/>
                  <a:pt x="31129" y="7685"/>
                </a:cubicBezTo>
                <a:cubicBezTo>
                  <a:pt x="30965" y="7652"/>
                  <a:pt x="30834" y="7619"/>
                  <a:pt x="30704" y="7587"/>
                </a:cubicBezTo>
                <a:cubicBezTo>
                  <a:pt x="30671" y="7488"/>
                  <a:pt x="30638" y="7390"/>
                  <a:pt x="30638" y="7292"/>
                </a:cubicBezTo>
                <a:cubicBezTo>
                  <a:pt x="30638" y="7096"/>
                  <a:pt x="30540" y="6900"/>
                  <a:pt x="30377" y="6802"/>
                </a:cubicBezTo>
                <a:cubicBezTo>
                  <a:pt x="30082" y="6573"/>
                  <a:pt x="29821" y="6311"/>
                  <a:pt x="29559" y="6050"/>
                </a:cubicBezTo>
                <a:cubicBezTo>
                  <a:pt x="29265" y="5821"/>
                  <a:pt x="29396" y="5363"/>
                  <a:pt x="29755" y="5298"/>
                </a:cubicBezTo>
                <a:cubicBezTo>
                  <a:pt x="29952" y="5200"/>
                  <a:pt x="30213" y="5167"/>
                  <a:pt x="30442" y="5167"/>
                </a:cubicBezTo>
                <a:cubicBezTo>
                  <a:pt x="30998" y="5167"/>
                  <a:pt x="31587" y="5167"/>
                  <a:pt x="32142" y="5232"/>
                </a:cubicBezTo>
                <a:cubicBezTo>
                  <a:pt x="32600" y="5265"/>
                  <a:pt x="33091" y="5330"/>
                  <a:pt x="33548" y="5363"/>
                </a:cubicBezTo>
                <a:cubicBezTo>
                  <a:pt x="33777" y="5363"/>
                  <a:pt x="34039" y="5461"/>
                  <a:pt x="34235" y="5232"/>
                </a:cubicBezTo>
                <a:cubicBezTo>
                  <a:pt x="34235" y="4578"/>
                  <a:pt x="33614" y="4415"/>
                  <a:pt x="33287" y="3957"/>
                </a:cubicBezTo>
                <a:cubicBezTo>
                  <a:pt x="33548" y="3695"/>
                  <a:pt x="33908" y="3565"/>
                  <a:pt x="34268" y="3597"/>
                </a:cubicBezTo>
                <a:cubicBezTo>
                  <a:pt x="34464" y="3597"/>
                  <a:pt x="34660" y="3630"/>
                  <a:pt x="34856" y="3630"/>
                </a:cubicBezTo>
                <a:cubicBezTo>
                  <a:pt x="35314" y="3695"/>
                  <a:pt x="35739" y="3467"/>
                  <a:pt x="35968" y="3107"/>
                </a:cubicBezTo>
                <a:cubicBezTo>
                  <a:pt x="36132" y="2845"/>
                  <a:pt x="36360" y="2616"/>
                  <a:pt x="36557" y="2420"/>
                </a:cubicBezTo>
                <a:cubicBezTo>
                  <a:pt x="36655" y="2322"/>
                  <a:pt x="36786" y="2257"/>
                  <a:pt x="36884" y="2191"/>
                </a:cubicBezTo>
                <a:cubicBezTo>
                  <a:pt x="37080" y="2126"/>
                  <a:pt x="37309" y="2061"/>
                  <a:pt x="37505" y="1995"/>
                </a:cubicBezTo>
                <a:cubicBezTo>
                  <a:pt x="38780" y="1701"/>
                  <a:pt x="40055" y="1570"/>
                  <a:pt x="41331" y="1603"/>
                </a:cubicBezTo>
                <a:cubicBezTo>
                  <a:pt x="41592" y="1603"/>
                  <a:pt x="41854" y="1603"/>
                  <a:pt x="42115" y="1570"/>
                </a:cubicBezTo>
                <a:cubicBezTo>
                  <a:pt x="42573" y="1570"/>
                  <a:pt x="42966" y="1276"/>
                  <a:pt x="43129" y="883"/>
                </a:cubicBezTo>
                <a:cubicBezTo>
                  <a:pt x="43227" y="622"/>
                  <a:pt x="43391" y="426"/>
                  <a:pt x="43619" y="262"/>
                </a:cubicBezTo>
                <a:cubicBezTo>
                  <a:pt x="43979" y="33"/>
                  <a:pt x="44404" y="1"/>
                  <a:pt x="44797" y="164"/>
                </a:cubicBezTo>
                <a:cubicBezTo>
                  <a:pt x="45320" y="393"/>
                  <a:pt x="45810" y="589"/>
                  <a:pt x="46301" y="785"/>
                </a:cubicBezTo>
                <a:cubicBezTo>
                  <a:pt x="46824" y="981"/>
                  <a:pt x="47216" y="1112"/>
                  <a:pt x="47674" y="1243"/>
                </a:cubicBezTo>
                <a:cubicBezTo>
                  <a:pt x="48132" y="1374"/>
                  <a:pt x="48622" y="1407"/>
                  <a:pt x="49113" y="1276"/>
                </a:cubicBezTo>
                <a:cubicBezTo>
                  <a:pt x="49669" y="1145"/>
                  <a:pt x="50257" y="1080"/>
                  <a:pt x="50846" y="1080"/>
                </a:cubicBezTo>
                <a:cubicBezTo>
                  <a:pt x="51140" y="1080"/>
                  <a:pt x="51402" y="1145"/>
                  <a:pt x="51663" y="1276"/>
                </a:cubicBezTo>
                <a:cubicBezTo>
                  <a:pt x="51958" y="1407"/>
                  <a:pt x="52154" y="1734"/>
                  <a:pt x="52154" y="2061"/>
                </a:cubicBezTo>
                <a:cubicBezTo>
                  <a:pt x="52121" y="2388"/>
                  <a:pt x="51925" y="2649"/>
                  <a:pt x="51663" y="2747"/>
                </a:cubicBezTo>
                <a:cubicBezTo>
                  <a:pt x="51402" y="2845"/>
                  <a:pt x="51173" y="2943"/>
                  <a:pt x="50944" y="3041"/>
                </a:cubicBezTo>
                <a:cubicBezTo>
                  <a:pt x="50650" y="3140"/>
                  <a:pt x="50453" y="3401"/>
                  <a:pt x="50421" y="3728"/>
                </a:cubicBezTo>
                <a:cubicBezTo>
                  <a:pt x="50551" y="3859"/>
                  <a:pt x="50780" y="3957"/>
                  <a:pt x="50977" y="3957"/>
                </a:cubicBezTo>
                <a:cubicBezTo>
                  <a:pt x="51565" y="4022"/>
                  <a:pt x="52186" y="3990"/>
                  <a:pt x="52808" y="3859"/>
                </a:cubicBezTo>
                <a:cubicBezTo>
                  <a:pt x="53364" y="3761"/>
                  <a:pt x="53919" y="3663"/>
                  <a:pt x="54443" y="3499"/>
                </a:cubicBezTo>
                <a:cubicBezTo>
                  <a:pt x="55391" y="3270"/>
                  <a:pt x="56372" y="3303"/>
                  <a:pt x="57287" y="3663"/>
                </a:cubicBezTo>
                <a:cubicBezTo>
                  <a:pt x="57614" y="3761"/>
                  <a:pt x="57974" y="3859"/>
                  <a:pt x="58366" y="3957"/>
                </a:cubicBezTo>
                <a:cubicBezTo>
                  <a:pt x="58890" y="4055"/>
                  <a:pt x="59478" y="3990"/>
                  <a:pt x="60001" y="3728"/>
                </a:cubicBezTo>
                <a:cubicBezTo>
                  <a:pt x="60132" y="3630"/>
                  <a:pt x="60296" y="3565"/>
                  <a:pt x="60459" y="3499"/>
                </a:cubicBezTo>
                <a:cubicBezTo>
                  <a:pt x="60721" y="3401"/>
                  <a:pt x="60982" y="3368"/>
                  <a:pt x="61277" y="3336"/>
                </a:cubicBezTo>
                <a:cubicBezTo>
                  <a:pt x="62846" y="3401"/>
                  <a:pt x="64350" y="3892"/>
                  <a:pt x="65658" y="4774"/>
                </a:cubicBezTo>
                <a:cubicBezTo>
                  <a:pt x="65920" y="4971"/>
                  <a:pt x="66181" y="5232"/>
                  <a:pt x="66476" y="5461"/>
                </a:cubicBezTo>
                <a:cubicBezTo>
                  <a:pt x="66737" y="5657"/>
                  <a:pt x="66868" y="5821"/>
                  <a:pt x="67130" y="5984"/>
                </a:cubicBezTo>
                <a:cubicBezTo>
                  <a:pt x="67653" y="6377"/>
                  <a:pt x="68405" y="6409"/>
                  <a:pt x="68961" y="6017"/>
                </a:cubicBezTo>
                <a:cubicBezTo>
                  <a:pt x="69091" y="5952"/>
                  <a:pt x="69189" y="5854"/>
                  <a:pt x="69288" y="5788"/>
                </a:cubicBezTo>
                <a:cubicBezTo>
                  <a:pt x="69582" y="5592"/>
                  <a:pt x="69942" y="5527"/>
                  <a:pt x="70301" y="5592"/>
                </a:cubicBezTo>
                <a:cubicBezTo>
                  <a:pt x="70530" y="5625"/>
                  <a:pt x="70759" y="5723"/>
                  <a:pt x="70988" y="5755"/>
                </a:cubicBezTo>
                <a:cubicBezTo>
                  <a:pt x="71282" y="5788"/>
                  <a:pt x="71576" y="5788"/>
                  <a:pt x="71903" y="5755"/>
                </a:cubicBezTo>
                <a:cubicBezTo>
                  <a:pt x="72198" y="5755"/>
                  <a:pt x="72459" y="5494"/>
                  <a:pt x="72492" y="5167"/>
                </a:cubicBezTo>
                <a:cubicBezTo>
                  <a:pt x="72557" y="4742"/>
                  <a:pt x="72917" y="4382"/>
                  <a:pt x="73342" y="4317"/>
                </a:cubicBezTo>
                <a:cubicBezTo>
                  <a:pt x="73571" y="4251"/>
                  <a:pt x="73833" y="4219"/>
                  <a:pt x="74062" y="4219"/>
                </a:cubicBezTo>
                <a:cubicBezTo>
                  <a:pt x="75337" y="4251"/>
                  <a:pt x="76579" y="4284"/>
                  <a:pt x="77855" y="4349"/>
                </a:cubicBezTo>
                <a:cubicBezTo>
                  <a:pt x="78705" y="4382"/>
                  <a:pt x="79555" y="4644"/>
                  <a:pt x="80307" y="5101"/>
                </a:cubicBezTo>
                <a:cubicBezTo>
                  <a:pt x="80405" y="5167"/>
                  <a:pt x="80503" y="5232"/>
                  <a:pt x="80568" y="5265"/>
                </a:cubicBezTo>
                <a:cubicBezTo>
                  <a:pt x="81451" y="5854"/>
                  <a:pt x="82498" y="6148"/>
                  <a:pt x="83544" y="6148"/>
                </a:cubicBezTo>
                <a:lnTo>
                  <a:pt x="85768" y="6148"/>
                </a:lnTo>
                <a:cubicBezTo>
                  <a:pt x="86716" y="6082"/>
                  <a:pt x="87631" y="6279"/>
                  <a:pt x="88514" y="6671"/>
                </a:cubicBezTo>
                <a:cubicBezTo>
                  <a:pt x="88972" y="6933"/>
                  <a:pt x="89495" y="7063"/>
                  <a:pt x="90051" y="7129"/>
                </a:cubicBezTo>
                <a:cubicBezTo>
                  <a:pt x="90411" y="7194"/>
                  <a:pt x="90803" y="7194"/>
                  <a:pt x="91163" y="7194"/>
                </a:cubicBezTo>
                <a:cubicBezTo>
                  <a:pt x="91751" y="7161"/>
                  <a:pt x="92340" y="7063"/>
                  <a:pt x="92928" y="7031"/>
                </a:cubicBezTo>
                <a:cubicBezTo>
                  <a:pt x="93386" y="6998"/>
                  <a:pt x="93877" y="7031"/>
                  <a:pt x="94334" y="7096"/>
                </a:cubicBezTo>
                <a:cubicBezTo>
                  <a:pt x="94629" y="7161"/>
                  <a:pt x="94890" y="7260"/>
                  <a:pt x="95152" y="7390"/>
                </a:cubicBezTo>
                <a:cubicBezTo>
                  <a:pt x="95446" y="7554"/>
                  <a:pt x="95740" y="7717"/>
                  <a:pt x="96067" y="7881"/>
                </a:cubicBezTo>
                <a:cubicBezTo>
                  <a:pt x="96362" y="8012"/>
                  <a:pt x="96689" y="8044"/>
                  <a:pt x="97016" y="7979"/>
                </a:cubicBezTo>
                <a:cubicBezTo>
                  <a:pt x="97114" y="7946"/>
                  <a:pt x="97212" y="7914"/>
                  <a:pt x="97277" y="7848"/>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45">
            <a:hlinkClick action="ppaction://hlinksldjump" r:id="rId3"/>
          </p:cNvPr>
          <p:cNvSpPr/>
          <p:nvPr/>
        </p:nvSpPr>
        <p:spPr>
          <a:xfrm>
            <a:off x="5799040" y="1781168"/>
            <a:ext cx="1114731" cy="854294"/>
          </a:xfrm>
          <a:custGeom>
            <a:rect b="b" l="l" r="r" t="t"/>
            <a:pathLst>
              <a:path extrusionOk="0" h="37539" w="48983">
                <a:moveTo>
                  <a:pt x="43686" y="18312"/>
                </a:moveTo>
                <a:cubicBezTo>
                  <a:pt x="43555" y="18573"/>
                  <a:pt x="43326" y="18671"/>
                  <a:pt x="43130" y="18835"/>
                </a:cubicBezTo>
                <a:cubicBezTo>
                  <a:pt x="42901" y="19064"/>
                  <a:pt x="42672" y="19293"/>
                  <a:pt x="42443" y="19521"/>
                </a:cubicBezTo>
                <a:cubicBezTo>
                  <a:pt x="42051" y="19979"/>
                  <a:pt x="42051" y="20633"/>
                  <a:pt x="42443" y="21091"/>
                </a:cubicBezTo>
                <a:cubicBezTo>
                  <a:pt x="42672" y="21320"/>
                  <a:pt x="42868" y="21581"/>
                  <a:pt x="43097" y="21810"/>
                </a:cubicBezTo>
                <a:cubicBezTo>
                  <a:pt x="43718" y="22497"/>
                  <a:pt x="44307" y="23184"/>
                  <a:pt x="44928" y="23870"/>
                </a:cubicBezTo>
                <a:cubicBezTo>
                  <a:pt x="45157" y="24132"/>
                  <a:pt x="45386" y="24426"/>
                  <a:pt x="45582" y="24753"/>
                </a:cubicBezTo>
                <a:cubicBezTo>
                  <a:pt x="45713" y="24949"/>
                  <a:pt x="45713" y="25178"/>
                  <a:pt x="45615" y="25374"/>
                </a:cubicBezTo>
                <a:cubicBezTo>
                  <a:pt x="45549" y="25571"/>
                  <a:pt x="45484" y="25734"/>
                  <a:pt x="45419" y="25930"/>
                </a:cubicBezTo>
                <a:cubicBezTo>
                  <a:pt x="45288" y="26290"/>
                  <a:pt x="45353" y="26421"/>
                  <a:pt x="45680" y="26584"/>
                </a:cubicBezTo>
                <a:cubicBezTo>
                  <a:pt x="45746" y="26617"/>
                  <a:pt x="45811" y="26617"/>
                  <a:pt x="45876" y="26650"/>
                </a:cubicBezTo>
                <a:cubicBezTo>
                  <a:pt x="45909" y="26682"/>
                  <a:pt x="45974" y="26715"/>
                  <a:pt x="46007" y="26748"/>
                </a:cubicBezTo>
                <a:cubicBezTo>
                  <a:pt x="46040" y="27009"/>
                  <a:pt x="46040" y="27304"/>
                  <a:pt x="45974" y="27565"/>
                </a:cubicBezTo>
                <a:cubicBezTo>
                  <a:pt x="45876" y="28840"/>
                  <a:pt x="45615" y="30116"/>
                  <a:pt x="45190" y="31325"/>
                </a:cubicBezTo>
                <a:cubicBezTo>
                  <a:pt x="44928" y="32078"/>
                  <a:pt x="44568" y="32764"/>
                  <a:pt x="44078" y="33385"/>
                </a:cubicBezTo>
                <a:cubicBezTo>
                  <a:pt x="43522" y="34137"/>
                  <a:pt x="42705" y="34661"/>
                  <a:pt x="41789" y="34890"/>
                </a:cubicBezTo>
                <a:cubicBezTo>
                  <a:pt x="41331" y="34988"/>
                  <a:pt x="40906" y="35217"/>
                  <a:pt x="40547" y="35576"/>
                </a:cubicBezTo>
                <a:cubicBezTo>
                  <a:pt x="40285" y="35870"/>
                  <a:pt x="39860" y="36067"/>
                  <a:pt x="39435" y="36034"/>
                </a:cubicBezTo>
                <a:cubicBezTo>
                  <a:pt x="38944" y="36001"/>
                  <a:pt x="38519" y="36328"/>
                  <a:pt x="38421" y="36819"/>
                </a:cubicBezTo>
                <a:cubicBezTo>
                  <a:pt x="38388" y="36982"/>
                  <a:pt x="38323" y="37146"/>
                  <a:pt x="38258" y="37309"/>
                </a:cubicBezTo>
                <a:cubicBezTo>
                  <a:pt x="38127" y="37538"/>
                  <a:pt x="37767" y="37538"/>
                  <a:pt x="37604" y="37309"/>
                </a:cubicBezTo>
                <a:cubicBezTo>
                  <a:pt x="37538" y="37211"/>
                  <a:pt x="37506" y="37080"/>
                  <a:pt x="37473" y="36950"/>
                </a:cubicBezTo>
                <a:cubicBezTo>
                  <a:pt x="37408" y="36688"/>
                  <a:pt x="37211" y="36492"/>
                  <a:pt x="36982" y="36394"/>
                </a:cubicBezTo>
                <a:cubicBezTo>
                  <a:pt x="36557" y="36132"/>
                  <a:pt x="36100" y="36034"/>
                  <a:pt x="35642" y="36099"/>
                </a:cubicBezTo>
                <a:cubicBezTo>
                  <a:pt x="35576" y="36099"/>
                  <a:pt x="35478" y="36132"/>
                  <a:pt x="35380" y="36132"/>
                </a:cubicBezTo>
                <a:cubicBezTo>
                  <a:pt x="34922" y="36230"/>
                  <a:pt x="34792" y="36132"/>
                  <a:pt x="34661" y="35642"/>
                </a:cubicBezTo>
                <a:cubicBezTo>
                  <a:pt x="34628" y="35445"/>
                  <a:pt x="34595" y="35217"/>
                  <a:pt x="34563" y="34988"/>
                </a:cubicBezTo>
                <a:cubicBezTo>
                  <a:pt x="34497" y="34563"/>
                  <a:pt x="34170" y="34236"/>
                  <a:pt x="33745" y="34170"/>
                </a:cubicBezTo>
                <a:cubicBezTo>
                  <a:pt x="33386" y="34072"/>
                  <a:pt x="32993" y="34203"/>
                  <a:pt x="32797" y="34563"/>
                </a:cubicBezTo>
                <a:cubicBezTo>
                  <a:pt x="32666" y="34693"/>
                  <a:pt x="32601" y="34890"/>
                  <a:pt x="32470" y="35086"/>
                </a:cubicBezTo>
                <a:cubicBezTo>
                  <a:pt x="32307" y="35020"/>
                  <a:pt x="32176" y="34955"/>
                  <a:pt x="32012" y="34922"/>
                </a:cubicBezTo>
                <a:cubicBezTo>
                  <a:pt x="31751" y="34824"/>
                  <a:pt x="31522" y="34759"/>
                  <a:pt x="31260" y="34726"/>
                </a:cubicBezTo>
                <a:cubicBezTo>
                  <a:pt x="30933" y="34661"/>
                  <a:pt x="30574" y="34791"/>
                  <a:pt x="30377" y="35053"/>
                </a:cubicBezTo>
                <a:cubicBezTo>
                  <a:pt x="30279" y="35217"/>
                  <a:pt x="30116" y="35347"/>
                  <a:pt x="29952" y="35413"/>
                </a:cubicBezTo>
                <a:cubicBezTo>
                  <a:pt x="29756" y="35511"/>
                  <a:pt x="29625" y="35642"/>
                  <a:pt x="29495" y="35805"/>
                </a:cubicBezTo>
                <a:cubicBezTo>
                  <a:pt x="29364" y="35969"/>
                  <a:pt x="29233" y="36132"/>
                  <a:pt x="29069" y="36296"/>
                </a:cubicBezTo>
                <a:cubicBezTo>
                  <a:pt x="28971" y="36263"/>
                  <a:pt x="28906" y="36230"/>
                  <a:pt x="28808" y="36197"/>
                </a:cubicBezTo>
                <a:cubicBezTo>
                  <a:pt x="28514" y="36132"/>
                  <a:pt x="28219" y="35969"/>
                  <a:pt x="27958" y="35805"/>
                </a:cubicBezTo>
                <a:cubicBezTo>
                  <a:pt x="27729" y="35544"/>
                  <a:pt x="27565" y="35282"/>
                  <a:pt x="27435" y="34988"/>
                </a:cubicBezTo>
                <a:cubicBezTo>
                  <a:pt x="27206" y="34628"/>
                  <a:pt x="26879" y="34301"/>
                  <a:pt x="26519" y="34072"/>
                </a:cubicBezTo>
                <a:cubicBezTo>
                  <a:pt x="26257" y="33909"/>
                  <a:pt x="25996" y="33712"/>
                  <a:pt x="25767" y="33549"/>
                </a:cubicBezTo>
                <a:cubicBezTo>
                  <a:pt x="25309" y="33222"/>
                  <a:pt x="25211" y="32568"/>
                  <a:pt x="25603" y="32143"/>
                </a:cubicBezTo>
                <a:cubicBezTo>
                  <a:pt x="25734" y="31914"/>
                  <a:pt x="25930" y="31718"/>
                  <a:pt x="26094" y="31489"/>
                </a:cubicBezTo>
                <a:cubicBezTo>
                  <a:pt x="26388" y="31129"/>
                  <a:pt x="26486" y="30671"/>
                  <a:pt x="26388" y="30246"/>
                </a:cubicBezTo>
                <a:cubicBezTo>
                  <a:pt x="26225" y="29494"/>
                  <a:pt x="25603" y="28938"/>
                  <a:pt x="24819" y="28873"/>
                </a:cubicBezTo>
                <a:cubicBezTo>
                  <a:pt x="24655" y="28840"/>
                  <a:pt x="24492" y="28840"/>
                  <a:pt x="24296" y="28840"/>
                </a:cubicBezTo>
                <a:cubicBezTo>
                  <a:pt x="24099" y="28546"/>
                  <a:pt x="23903" y="28252"/>
                  <a:pt x="23740" y="27958"/>
                </a:cubicBezTo>
                <a:cubicBezTo>
                  <a:pt x="23576" y="27598"/>
                  <a:pt x="23216" y="27336"/>
                  <a:pt x="22824" y="27304"/>
                </a:cubicBezTo>
                <a:cubicBezTo>
                  <a:pt x="21778" y="27107"/>
                  <a:pt x="20731" y="27565"/>
                  <a:pt x="20143" y="28448"/>
                </a:cubicBezTo>
                <a:cubicBezTo>
                  <a:pt x="20045" y="28677"/>
                  <a:pt x="19914" y="28873"/>
                  <a:pt x="19750" y="29102"/>
                </a:cubicBezTo>
                <a:cubicBezTo>
                  <a:pt x="19620" y="29037"/>
                  <a:pt x="19489" y="28971"/>
                  <a:pt x="19358" y="28906"/>
                </a:cubicBezTo>
                <a:cubicBezTo>
                  <a:pt x="19031" y="28742"/>
                  <a:pt x="18704" y="28546"/>
                  <a:pt x="18377" y="28383"/>
                </a:cubicBezTo>
                <a:cubicBezTo>
                  <a:pt x="18116" y="28285"/>
                  <a:pt x="17887" y="28219"/>
                  <a:pt x="17625" y="28186"/>
                </a:cubicBezTo>
                <a:cubicBezTo>
                  <a:pt x="17069" y="28056"/>
                  <a:pt x="16513" y="28285"/>
                  <a:pt x="16186" y="28775"/>
                </a:cubicBezTo>
                <a:lnTo>
                  <a:pt x="16056" y="28971"/>
                </a:lnTo>
                <a:cubicBezTo>
                  <a:pt x="15761" y="29069"/>
                  <a:pt x="15434" y="29037"/>
                  <a:pt x="15140" y="28906"/>
                </a:cubicBezTo>
                <a:cubicBezTo>
                  <a:pt x="14715" y="28710"/>
                  <a:pt x="14323" y="28513"/>
                  <a:pt x="13930" y="28317"/>
                </a:cubicBezTo>
                <a:cubicBezTo>
                  <a:pt x="13309" y="27958"/>
                  <a:pt x="12720" y="27598"/>
                  <a:pt x="12132" y="27238"/>
                </a:cubicBezTo>
                <a:cubicBezTo>
                  <a:pt x="11674" y="26977"/>
                  <a:pt x="11249" y="26748"/>
                  <a:pt x="10791" y="26519"/>
                </a:cubicBezTo>
                <a:cubicBezTo>
                  <a:pt x="10170" y="26192"/>
                  <a:pt x="9418" y="26126"/>
                  <a:pt x="8764" y="26421"/>
                </a:cubicBezTo>
                <a:cubicBezTo>
                  <a:pt x="8568" y="26225"/>
                  <a:pt x="8371" y="26028"/>
                  <a:pt x="8175" y="25865"/>
                </a:cubicBezTo>
                <a:cubicBezTo>
                  <a:pt x="7979" y="25701"/>
                  <a:pt x="7816" y="25571"/>
                  <a:pt x="7619" y="25440"/>
                </a:cubicBezTo>
                <a:cubicBezTo>
                  <a:pt x="7031" y="25015"/>
                  <a:pt x="6704" y="24328"/>
                  <a:pt x="6704" y="23641"/>
                </a:cubicBezTo>
                <a:cubicBezTo>
                  <a:pt x="6671" y="22889"/>
                  <a:pt x="6540" y="22170"/>
                  <a:pt x="6246" y="21483"/>
                </a:cubicBezTo>
                <a:cubicBezTo>
                  <a:pt x="6115" y="21222"/>
                  <a:pt x="5985" y="20960"/>
                  <a:pt x="5821" y="20731"/>
                </a:cubicBezTo>
                <a:cubicBezTo>
                  <a:pt x="5559" y="20241"/>
                  <a:pt x="4971" y="20045"/>
                  <a:pt x="4480" y="20306"/>
                </a:cubicBezTo>
                <a:cubicBezTo>
                  <a:pt x="4153" y="20437"/>
                  <a:pt x="4055" y="20437"/>
                  <a:pt x="3859" y="20175"/>
                </a:cubicBezTo>
                <a:cubicBezTo>
                  <a:pt x="3696" y="19979"/>
                  <a:pt x="3565" y="19783"/>
                  <a:pt x="3434" y="19587"/>
                </a:cubicBezTo>
                <a:cubicBezTo>
                  <a:pt x="3205" y="19096"/>
                  <a:pt x="2780" y="18737"/>
                  <a:pt x="2257" y="18606"/>
                </a:cubicBezTo>
                <a:lnTo>
                  <a:pt x="2257" y="18050"/>
                </a:lnTo>
                <a:cubicBezTo>
                  <a:pt x="2257" y="17658"/>
                  <a:pt x="1963" y="17298"/>
                  <a:pt x="1570" y="17200"/>
                </a:cubicBezTo>
                <a:cubicBezTo>
                  <a:pt x="1374" y="17167"/>
                  <a:pt x="1178" y="17134"/>
                  <a:pt x="916" y="17069"/>
                </a:cubicBezTo>
                <a:cubicBezTo>
                  <a:pt x="753" y="17036"/>
                  <a:pt x="557" y="17004"/>
                  <a:pt x="360" y="16938"/>
                </a:cubicBezTo>
                <a:cubicBezTo>
                  <a:pt x="164" y="16840"/>
                  <a:pt x="33" y="16644"/>
                  <a:pt x="33" y="16415"/>
                </a:cubicBezTo>
                <a:cubicBezTo>
                  <a:pt x="1" y="16121"/>
                  <a:pt x="99" y="15957"/>
                  <a:pt x="426" y="15925"/>
                </a:cubicBezTo>
                <a:cubicBezTo>
                  <a:pt x="753" y="15892"/>
                  <a:pt x="1014" y="15663"/>
                  <a:pt x="1145" y="15336"/>
                </a:cubicBezTo>
                <a:cubicBezTo>
                  <a:pt x="1472" y="14551"/>
                  <a:pt x="2192" y="13995"/>
                  <a:pt x="3009" y="13897"/>
                </a:cubicBezTo>
                <a:cubicBezTo>
                  <a:pt x="3336" y="13832"/>
                  <a:pt x="3663" y="13734"/>
                  <a:pt x="3957" y="13636"/>
                </a:cubicBezTo>
                <a:cubicBezTo>
                  <a:pt x="4382" y="13472"/>
                  <a:pt x="4775" y="13211"/>
                  <a:pt x="5036" y="12818"/>
                </a:cubicBezTo>
                <a:cubicBezTo>
                  <a:pt x="5298" y="12524"/>
                  <a:pt x="5232" y="12033"/>
                  <a:pt x="4873" y="11870"/>
                </a:cubicBezTo>
                <a:cubicBezTo>
                  <a:pt x="4709" y="11739"/>
                  <a:pt x="4546" y="11641"/>
                  <a:pt x="4382" y="11510"/>
                </a:cubicBezTo>
                <a:cubicBezTo>
                  <a:pt x="3892" y="11183"/>
                  <a:pt x="3794" y="10497"/>
                  <a:pt x="4153" y="10039"/>
                </a:cubicBezTo>
                <a:cubicBezTo>
                  <a:pt x="4252" y="9941"/>
                  <a:pt x="4382" y="9908"/>
                  <a:pt x="4513" y="9875"/>
                </a:cubicBezTo>
                <a:cubicBezTo>
                  <a:pt x="4677" y="9843"/>
                  <a:pt x="4840" y="9810"/>
                  <a:pt x="5004" y="9745"/>
                </a:cubicBezTo>
                <a:cubicBezTo>
                  <a:pt x="5265" y="9614"/>
                  <a:pt x="5429" y="9320"/>
                  <a:pt x="5396" y="9058"/>
                </a:cubicBezTo>
                <a:cubicBezTo>
                  <a:pt x="5396" y="8927"/>
                  <a:pt x="5396" y="8829"/>
                  <a:pt x="5396" y="8731"/>
                </a:cubicBezTo>
                <a:cubicBezTo>
                  <a:pt x="5461" y="8241"/>
                  <a:pt x="5821" y="7881"/>
                  <a:pt x="6311" y="7815"/>
                </a:cubicBezTo>
                <a:cubicBezTo>
                  <a:pt x="6475" y="7783"/>
                  <a:pt x="6638" y="7815"/>
                  <a:pt x="6835" y="7750"/>
                </a:cubicBezTo>
                <a:cubicBezTo>
                  <a:pt x="7456" y="7717"/>
                  <a:pt x="7979" y="7194"/>
                  <a:pt x="8012" y="6573"/>
                </a:cubicBezTo>
                <a:cubicBezTo>
                  <a:pt x="8012" y="6115"/>
                  <a:pt x="8012" y="5657"/>
                  <a:pt x="8012" y="5232"/>
                </a:cubicBezTo>
                <a:cubicBezTo>
                  <a:pt x="8110" y="5069"/>
                  <a:pt x="8371" y="5069"/>
                  <a:pt x="8470" y="5232"/>
                </a:cubicBezTo>
                <a:cubicBezTo>
                  <a:pt x="8927" y="5592"/>
                  <a:pt x="9451" y="5886"/>
                  <a:pt x="10006" y="6115"/>
                </a:cubicBezTo>
                <a:cubicBezTo>
                  <a:pt x="10301" y="6246"/>
                  <a:pt x="10595" y="6344"/>
                  <a:pt x="10889" y="6475"/>
                </a:cubicBezTo>
                <a:cubicBezTo>
                  <a:pt x="11184" y="6606"/>
                  <a:pt x="11576" y="6769"/>
                  <a:pt x="11903" y="6933"/>
                </a:cubicBezTo>
                <a:cubicBezTo>
                  <a:pt x="12263" y="7096"/>
                  <a:pt x="12491" y="7423"/>
                  <a:pt x="12491" y="7815"/>
                </a:cubicBezTo>
                <a:cubicBezTo>
                  <a:pt x="12491" y="7914"/>
                  <a:pt x="12491" y="8044"/>
                  <a:pt x="12524" y="8142"/>
                </a:cubicBezTo>
                <a:cubicBezTo>
                  <a:pt x="12655" y="9058"/>
                  <a:pt x="13374" y="9777"/>
                  <a:pt x="14290" y="9875"/>
                </a:cubicBezTo>
                <a:cubicBezTo>
                  <a:pt x="14682" y="9941"/>
                  <a:pt x="15107" y="9974"/>
                  <a:pt x="15500" y="10006"/>
                </a:cubicBezTo>
                <a:cubicBezTo>
                  <a:pt x="16383" y="10006"/>
                  <a:pt x="17233" y="10431"/>
                  <a:pt x="17756" y="11151"/>
                </a:cubicBezTo>
                <a:cubicBezTo>
                  <a:pt x="17952" y="11412"/>
                  <a:pt x="18181" y="11641"/>
                  <a:pt x="18377" y="11903"/>
                </a:cubicBezTo>
                <a:cubicBezTo>
                  <a:pt x="18835" y="12426"/>
                  <a:pt x="19423" y="12786"/>
                  <a:pt x="20110" y="12884"/>
                </a:cubicBezTo>
                <a:cubicBezTo>
                  <a:pt x="20731" y="12982"/>
                  <a:pt x="21353" y="13047"/>
                  <a:pt x="22007" y="13080"/>
                </a:cubicBezTo>
                <a:cubicBezTo>
                  <a:pt x="23184" y="13145"/>
                  <a:pt x="24394" y="13309"/>
                  <a:pt x="25538" y="13603"/>
                </a:cubicBezTo>
                <a:cubicBezTo>
                  <a:pt x="26094" y="13701"/>
                  <a:pt x="26617" y="13734"/>
                  <a:pt x="27173" y="13701"/>
                </a:cubicBezTo>
                <a:cubicBezTo>
                  <a:pt x="27533" y="13701"/>
                  <a:pt x="27860" y="13570"/>
                  <a:pt x="28154" y="13374"/>
                </a:cubicBezTo>
                <a:cubicBezTo>
                  <a:pt x="28514" y="13080"/>
                  <a:pt x="28939" y="12916"/>
                  <a:pt x="29396" y="12884"/>
                </a:cubicBezTo>
                <a:cubicBezTo>
                  <a:pt x="29887" y="12818"/>
                  <a:pt x="30345" y="12622"/>
                  <a:pt x="30704" y="12328"/>
                </a:cubicBezTo>
                <a:cubicBezTo>
                  <a:pt x="30933" y="12132"/>
                  <a:pt x="31195" y="11935"/>
                  <a:pt x="31391" y="11739"/>
                </a:cubicBezTo>
                <a:cubicBezTo>
                  <a:pt x="31816" y="11445"/>
                  <a:pt x="31914" y="10856"/>
                  <a:pt x="31587" y="10464"/>
                </a:cubicBezTo>
                <a:cubicBezTo>
                  <a:pt x="31555" y="10333"/>
                  <a:pt x="31456" y="10235"/>
                  <a:pt x="31424" y="10104"/>
                </a:cubicBezTo>
                <a:cubicBezTo>
                  <a:pt x="31228" y="9810"/>
                  <a:pt x="31456" y="9450"/>
                  <a:pt x="31783" y="9450"/>
                </a:cubicBezTo>
                <a:cubicBezTo>
                  <a:pt x="32110" y="9385"/>
                  <a:pt x="32437" y="9385"/>
                  <a:pt x="32732" y="9483"/>
                </a:cubicBezTo>
                <a:cubicBezTo>
                  <a:pt x="32928" y="9581"/>
                  <a:pt x="33189" y="9516"/>
                  <a:pt x="33320" y="9287"/>
                </a:cubicBezTo>
                <a:cubicBezTo>
                  <a:pt x="33516" y="8894"/>
                  <a:pt x="33876" y="8862"/>
                  <a:pt x="34236" y="8796"/>
                </a:cubicBezTo>
                <a:cubicBezTo>
                  <a:pt x="34595" y="8731"/>
                  <a:pt x="34922" y="8698"/>
                  <a:pt x="35282" y="8666"/>
                </a:cubicBezTo>
                <a:cubicBezTo>
                  <a:pt x="35511" y="8600"/>
                  <a:pt x="35740" y="8535"/>
                  <a:pt x="35969" y="8437"/>
                </a:cubicBezTo>
                <a:cubicBezTo>
                  <a:pt x="36263" y="8339"/>
                  <a:pt x="36492" y="8077"/>
                  <a:pt x="36590" y="7750"/>
                </a:cubicBezTo>
                <a:cubicBezTo>
                  <a:pt x="36754" y="7358"/>
                  <a:pt x="36557" y="6867"/>
                  <a:pt x="36132" y="6704"/>
                </a:cubicBezTo>
                <a:cubicBezTo>
                  <a:pt x="35838" y="6606"/>
                  <a:pt x="35511" y="6507"/>
                  <a:pt x="35217" y="6475"/>
                </a:cubicBezTo>
                <a:cubicBezTo>
                  <a:pt x="34694" y="6409"/>
                  <a:pt x="34170" y="6409"/>
                  <a:pt x="33647" y="6344"/>
                </a:cubicBezTo>
                <a:cubicBezTo>
                  <a:pt x="33320" y="6279"/>
                  <a:pt x="32993" y="6213"/>
                  <a:pt x="32699" y="6082"/>
                </a:cubicBezTo>
                <a:cubicBezTo>
                  <a:pt x="32339" y="5984"/>
                  <a:pt x="32143" y="5592"/>
                  <a:pt x="32307" y="5265"/>
                </a:cubicBezTo>
                <a:cubicBezTo>
                  <a:pt x="32339" y="5069"/>
                  <a:pt x="32470" y="4938"/>
                  <a:pt x="32634" y="4873"/>
                </a:cubicBezTo>
                <a:cubicBezTo>
                  <a:pt x="32797" y="4840"/>
                  <a:pt x="32961" y="4774"/>
                  <a:pt x="33124" y="4742"/>
                </a:cubicBezTo>
                <a:cubicBezTo>
                  <a:pt x="33320" y="4709"/>
                  <a:pt x="33353" y="4709"/>
                  <a:pt x="33451" y="4709"/>
                </a:cubicBezTo>
                <a:cubicBezTo>
                  <a:pt x="34530" y="4546"/>
                  <a:pt x="35086" y="3401"/>
                  <a:pt x="34595" y="2453"/>
                </a:cubicBezTo>
                <a:cubicBezTo>
                  <a:pt x="34465" y="2159"/>
                  <a:pt x="34301" y="1930"/>
                  <a:pt x="34138" y="1635"/>
                </a:cubicBezTo>
                <a:cubicBezTo>
                  <a:pt x="34007" y="1374"/>
                  <a:pt x="33843" y="1112"/>
                  <a:pt x="33745" y="818"/>
                </a:cubicBezTo>
                <a:cubicBezTo>
                  <a:pt x="33582" y="426"/>
                  <a:pt x="33909" y="1"/>
                  <a:pt x="34334" y="33"/>
                </a:cubicBezTo>
                <a:cubicBezTo>
                  <a:pt x="34465" y="33"/>
                  <a:pt x="34595" y="66"/>
                  <a:pt x="34694" y="99"/>
                </a:cubicBezTo>
                <a:cubicBezTo>
                  <a:pt x="34988" y="197"/>
                  <a:pt x="35249" y="295"/>
                  <a:pt x="35511" y="393"/>
                </a:cubicBezTo>
                <a:cubicBezTo>
                  <a:pt x="36165" y="720"/>
                  <a:pt x="36884" y="949"/>
                  <a:pt x="37604" y="1112"/>
                </a:cubicBezTo>
                <a:cubicBezTo>
                  <a:pt x="38552" y="1308"/>
                  <a:pt x="39369" y="1930"/>
                  <a:pt x="39827" y="2780"/>
                </a:cubicBezTo>
                <a:cubicBezTo>
                  <a:pt x="39958" y="3041"/>
                  <a:pt x="40089" y="3303"/>
                  <a:pt x="40220" y="3532"/>
                </a:cubicBezTo>
                <a:cubicBezTo>
                  <a:pt x="40514" y="4055"/>
                  <a:pt x="40939" y="4415"/>
                  <a:pt x="41495" y="4611"/>
                </a:cubicBezTo>
                <a:cubicBezTo>
                  <a:pt x="41887" y="4774"/>
                  <a:pt x="42312" y="4873"/>
                  <a:pt x="42737" y="4971"/>
                </a:cubicBezTo>
                <a:cubicBezTo>
                  <a:pt x="42934" y="5036"/>
                  <a:pt x="43130" y="5069"/>
                  <a:pt x="43326" y="5101"/>
                </a:cubicBezTo>
                <a:cubicBezTo>
                  <a:pt x="43686" y="5200"/>
                  <a:pt x="44045" y="5428"/>
                  <a:pt x="44274" y="5755"/>
                </a:cubicBezTo>
                <a:cubicBezTo>
                  <a:pt x="44405" y="5919"/>
                  <a:pt x="44536" y="6082"/>
                  <a:pt x="44667" y="6279"/>
                </a:cubicBezTo>
                <a:cubicBezTo>
                  <a:pt x="44928" y="6671"/>
                  <a:pt x="45419" y="6867"/>
                  <a:pt x="45876" y="6736"/>
                </a:cubicBezTo>
                <a:cubicBezTo>
                  <a:pt x="46236" y="6671"/>
                  <a:pt x="46596" y="6573"/>
                  <a:pt x="46955" y="6475"/>
                </a:cubicBezTo>
                <a:cubicBezTo>
                  <a:pt x="47315" y="6409"/>
                  <a:pt x="47577" y="6311"/>
                  <a:pt x="47904" y="6246"/>
                </a:cubicBezTo>
                <a:cubicBezTo>
                  <a:pt x="48034" y="6213"/>
                  <a:pt x="48198" y="6213"/>
                  <a:pt x="48329" y="6213"/>
                </a:cubicBezTo>
                <a:cubicBezTo>
                  <a:pt x="48590" y="6213"/>
                  <a:pt x="48819" y="6442"/>
                  <a:pt x="48852" y="6704"/>
                </a:cubicBezTo>
                <a:cubicBezTo>
                  <a:pt x="48983" y="7456"/>
                  <a:pt x="48917" y="8142"/>
                  <a:pt x="48263" y="8666"/>
                </a:cubicBezTo>
                <a:cubicBezTo>
                  <a:pt x="48100" y="8796"/>
                  <a:pt x="47936" y="8927"/>
                  <a:pt x="47773" y="9091"/>
                </a:cubicBezTo>
                <a:cubicBezTo>
                  <a:pt x="47413" y="9418"/>
                  <a:pt x="47348" y="9974"/>
                  <a:pt x="47577" y="10399"/>
                </a:cubicBezTo>
                <a:cubicBezTo>
                  <a:pt x="47707" y="10627"/>
                  <a:pt x="47838" y="10824"/>
                  <a:pt x="48002" y="11020"/>
                </a:cubicBezTo>
                <a:cubicBezTo>
                  <a:pt x="48100" y="11183"/>
                  <a:pt x="48198" y="11347"/>
                  <a:pt x="48263" y="11510"/>
                </a:cubicBezTo>
                <a:cubicBezTo>
                  <a:pt x="48492" y="11870"/>
                  <a:pt x="48329" y="12328"/>
                  <a:pt x="47936" y="12426"/>
                </a:cubicBezTo>
                <a:cubicBezTo>
                  <a:pt x="47217" y="12655"/>
                  <a:pt x="46563" y="13047"/>
                  <a:pt x="46073" y="13603"/>
                </a:cubicBezTo>
                <a:cubicBezTo>
                  <a:pt x="45909" y="13734"/>
                  <a:pt x="45713" y="13865"/>
                  <a:pt x="45517" y="13930"/>
                </a:cubicBezTo>
                <a:cubicBezTo>
                  <a:pt x="45288" y="14061"/>
                  <a:pt x="45059" y="14192"/>
                  <a:pt x="44830" y="14322"/>
                </a:cubicBezTo>
                <a:cubicBezTo>
                  <a:pt x="44438" y="14551"/>
                  <a:pt x="44143" y="14944"/>
                  <a:pt x="44078" y="15401"/>
                </a:cubicBezTo>
                <a:cubicBezTo>
                  <a:pt x="43980" y="15859"/>
                  <a:pt x="43653" y="16219"/>
                  <a:pt x="43195" y="16382"/>
                </a:cubicBezTo>
                <a:cubicBezTo>
                  <a:pt x="42803" y="16579"/>
                  <a:pt x="42312" y="16284"/>
                  <a:pt x="42312" y="15826"/>
                </a:cubicBezTo>
                <a:cubicBezTo>
                  <a:pt x="42345" y="15663"/>
                  <a:pt x="42345" y="15500"/>
                  <a:pt x="42378" y="15369"/>
                </a:cubicBezTo>
                <a:cubicBezTo>
                  <a:pt x="42378" y="15173"/>
                  <a:pt x="42378" y="14976"/>
                  <a:pt x="42378" y="14780"/>
                </a:cubicBezTo>
                <a:cubicBezTo>
                  <a:pt x="42345" y="14290"/>
                  <a:pt x="41822" y="13963"/>
                  <a:pt x="41397" y="14192"/>
                </a:cubicBezTo>
                <a:cubicBezTo>
                  <a:pt x="41168" y="14257"/>
                  <a:pt x="40939" y="14388"/>
                  <a:pt x="40743" y="14519"/>
                </a:cubicBezTo>
                <a:cubicBezTo>
                  <a:pt x="40187" y="14878"/>
                  <a:pt x="39664" y="15336"/>
                  <a:pt x="39271" y="15859"/>
                </a:cubicBezTo>
                <a:cubicBezTo>
                  <a:pt x="38944" y="16121"/>
                  <a:pt x="38977" y="16611"/>
                  <a:pt x="39271" y="16840"/>
                </a:cubicBezTo>
                <a:cubicBezTo>
                  <a:pt x="39729" y="17363"/>
                  <a:pt x="40285" y="17821"/>
                  <a:pt x="40874" y="18181"/>
                </a:cubicBezTo>
                <a:cubicBezTo>
                  <a:pt x="41168" y="18377"/>
                  <a:pt x="41528" y="18410"/>
                  <a:pt x="41887" y="18344"/>
                </a:cubicBezTo>
                <a:cubicBezTo>
                  <a:pt x="42181" y="18279"/>
                  <a:pt x="42476" y="18213"/>
                  <a:pt x="42770" y="18148"/>
                </a:cubicBezTo>
                <a:cubicBezTo>
                  <a:pt x="43097" y="18050"/>
                  <a:pt x="43424" y="18115"/>
                  <a:pt x="43686" y="1831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45"/>
          <p:cNvSpPr/>
          <p:nvPr/>
        </p:nvSpPr>
        <p:spPr>
          <a:xfrm>
            <a:off x="5220112" y="1738748"/>
            <a:ext cx="756050" cy="368376"/>
          </a:xfrm>
          <a:custGeom>
            <a:rect b="b" l="l" r="r" t="t"/>
            <a:pathLst>
              <a:path extrusionOk="0" h="16187" w="33222">
                <a:moveTo>
                  <a:pt x="2584" y="9516"/>
                </a:moveTo>
                <a:cubicBezTo>
                  <a:pt x="2551" y="9483"/>
                  <a:pt x="2486" y="9451"/>
                  <a:pt x="2453" y="9385"/>
                </a:cubicBezTo>
                <a:cubicBezTo>
                  <a:pt x="2191" y="8993"/>
                  <a:pt x="1832" y="8666"/>
                  <a:pt x="1407" y="8404"/>
                </a:cubicBezTo>
                <a:cubicBezTo>
                  <a:pt x="1145" y="8241"/>
                  <a:pt x="851" y="8077"/>
                  <a:pt x="589" y="7848"/>
                </a:cubicBezTo>
                <a:cubicBezTo>
                  <a:pt x="164" y="7489"/>
                  <a:pt x="0" y="6900"/>
                  <a:pt x="229" y="6377"/>
                </a:cubicBezTo>
                <a:cubicBezTo>
                  <a:pt x="262" y="6246"/>
                  <a:pt x="327" y="6148"/>
                  <a:pt x="426" y="6050"/>
                </a:cubicBezTo>
                <a:cubicBezTo>
                  <a:pt x="556" y="5886"/>
                  <a:pt x="785" y="5854"/>
                  <a:pt x="981" y="5985"/>
                </a:cubicBezTo>
                <a:cubicBezTo>
                  <a:pt x="1112" y="6083"/>
                  <a:pt x="1243" y="6181"/>
                  <a:pt x="1374" y="6312"/>
                </a:cubicBezTo>
                <a:cubicBezTo>
                  <a:pt x="1701" y="6181"/>
                  <a:pt x="1930" y="5854"/>
                  <a:pt x="1995" y="5494"/>
                </a:cubicBezTo>
                <a:cubicBezTo>
                  <a:pt x="2060" y="5331"/>
                  <a:pt x="2093" y="5134"/>
                  <a:pt x="2159" y="4938"/>
                </a:cubicBezTo>
                <a:cubicBezTo>
                  <a:pt x="2191" y="4644"/>
                  <a:pt x="2420" y="4448"/>
                  <a:pt x="2714" y="4382"/>
                </a:cubicBezTo>
                <a:cubicBezTo>
                  <a:pt x="3009" y="4284"/>
                  <a:pt x="3336" y="4284"/>
                  <a:pt x="3630" y="4317"/>
                </a:cubicBezTo>
                <a:cubicBezTo>
                  <a:pt x="4153" y="4448"/>
                  <a:pt x="4676" y="4579"/>
                  <a:pt x="5200" y="4709"/>
                </a:cubicBezTo>
                <a:cubicBezTo>
                  <a:pt x="5592" y="4775"/>
                  <a:pt x="5952" y="4905"/>
                  <a:pt x="6344" y="5004"/>
                </a:cubicBezTo>
                <a:cubicBezTo>
                  <a:pt x="6573" y="5069"/>
                  <a:pt x="6802" y="5167"/>
                  <a:pt x="6998" y="5265"/>
                </a:cubicBezTo>
                <a:cubicBezTo>
                  <a:pt x="7390" y="5461"/>
                  <a:pt x="7815" y="5494"/>
                  <a:pt x="8208" y="5396"/>
                </a:cubicBezTo>
                <a:cubicBezTo>
                  <a:pt x="8273" y="5396"/>
                  <a:pt x="8339" y="5363"/>
                  <a:pt x="8404" y="5363"/>
                </a:cubicBezTo>
                <a:cubicBezTo>
                  <a:pt x="8960" y="5102"/>
                  <a:pt x="9614" y="5167"/>
                  <a:pt x="10137" y="5494"/>
                </a:cubicBezTo>
                <a:cubicBezTo>
                  <a:pt x="10693" y="5788"/>
                  <a:pt x="11249" y="5625"/>
                  <a:pt x="11772" y="5396"/>
                </a:cubicBezTo>
                <a:cubicBezTo>
                  <a:pt x="12066" y="5265"/>
                  <a:pt x="12164" y="4938"/>
                  <a:pt x="12001" y="4677"/>
                </a:cubicBezTo>
                <a:cubicBezTo>
                  <a:pt x="11805" y="4252"/>
                  <a:pt x="11543" y="3892"/>
                  <a:pt x="10987" y="3925"/>
                </a:cubicBezTo>
                <a:cubicBezTo>
                  <a:pt x="10660" y="3925"/>
                  <a:pt x="10595" y="3794"/>
                  <a:pt x="10595" y="3499"/>
                </a:cubicBezTo>
                <a:cubicBezTo>
                  <a:pt x="10627" y="2878"/>
                  <a:pt x="10660" y="2257"/>
                  <a:pt x="10693" y="1603"/>
                </a:cubicBezTo>
                <a:cubicBezTo>
                  <a:pt x="10693" y="1439"/>
                  <a:pt x="10791" y="1276"/>
                  <a:pt x="10922" y="1211"/>
                </a:cubicBezTo>
                <a:cubicBezTo>
                  <a:pt x="11281" y="982"/>
                  <a:pt x="11674" y="916"/>
                  <a:pt x="12066" y="1047"/>
                </a:cubicBezTo>
                <a:cubicBezTo>
                  <a:pt x="12197" y="1080"/>
                  <a:pt x="12295" y="1145"/>
                  <a:pt x="12426" y="1178"/>
                </a:cubicBezTo>
                <a:cubicBezTo>
                  <a:pt x="13374" y="1636"/>
                  <a:pt x="14453" y="1636"/>
                  <a:pt x="15401" y="1178"/>
                </a:cubicBezTo>
                <a:cubicBezTo>
                  <a:pt x="15728" y="1014"/>
                  <a:pt x="16055" y="818"/>
                  <a:pt x="16382" y="655"/>
                </a:cubicBezTo>
                <a:cubicBezTo>
                  <a:pt x="16709" y="459"/>
                  <a:pt x="17036" y="295"/>
                  <a:pt x="17363" y="99"/>
                </a:cubicBezTo>
                <a:cubicBezTo>
                  <a:pt x="17592" y="1"/>
                  <a:pt x="17886" y="1"/>
                  <a:pt x="18083" y="164"/>
                </a:cubicBezTo>
                <a:cubicBezTo>
                  <a:pt x="18410" y="328"/>
                  <a:pt x="18671" y="557"/>
                  <a:pt x="18835" y="851"/>
                </a:cubicBezTo>
                <a:cubicBezTo>
                  <a:pt x="19260" y="1472"/>
                  <a:pt x="19881" y="1897"/>
                  <a:pt x="20568" y="2061"/>
                </a:cubicBezTo>
                <a:cubicBezTo>
                  <a:pt x="21091" y="2224"/>
                  <a:pt x="21679" y="2192"/>
                  <a:pt x="22170" y="2028"/>
                </a:cubicBezTo>
                <a:cubicBezTo>
                  <a:pt x="22301" y="1963"/>
                  <a:pt x="22431" y="1930"/>
                  <a:pt x="22530" y="1865"/>
                </a:cubicBezTo>
                <a:cubicBezTo>
                  <a:pt x="22726" y="1766"/>
                  <a:pt x="22922" y="1766"/>
                  <a:pt x="23118" y="1865"/>
                </a:cubicBezTo>
                <a:cubicBezTo>
                  <a:pt x="23805" y="2159"/>
                  <a:pt x="24393" y="2617"/>
                  <a:pt x="24851" y="3205"/>
                </a:cubicBezTo>
                <a:cubicBezTo>
                  <a:pt x="25440" y="4023"/>
                  <a:pt x="26257" y="4644"/>
                  <a:pt x="27205" y="4971"/>
                </a:cubicBezTo>
                <a:cubicBezTo>
                  <a:pt x="27565" y="5134"/>
                  <a:pt x="27990" y="5167"/>
                  <a:pt x="28350" y="5069"/>
                </a:cubicBezTo>
                <a:cubicBezTo>
                  <a:pt x="28906" y="4873"/>
                  <a:pt x="29527" y="4971"/>
                  <a:pt x="29952" y="5363"/>
                </a:cubicBezTo>
                <a:cubicBezTo>
                  <a:pt x="30541" y="5788"/>
                  <a:pt x="31227" y="6050"/>
                  <a:pt x="31947" y="6181"/>
                </a:cubicBezTo>
                <a:cubicBezTo>
                  <a:pt x="32568" y="6246"/>
                  <a:pt x="33058" y="6737"/>
                  <a:pt x="33124" y="7358"/>
                </a:cubicBezTo>
                <a:cubicBezTo>
                  <a:pt x="33222" y="7718"/>
                  <a:pt x="33222" y="8045"/>
                  <a:pt x="33189" y="8404"/>
                </a:cubicBezTo>
                <a:cubicBezTo>
                  <a:pt x="33157" y="8895"/>
                  <a:pt x="32764" y="9287"/>
                  <a:pt x="32274" y="9352"/>
                </a:cubicBezTo>
                <a:cubicBezTo>
                  <a:pt x="32110" y="9385"/>
                  <a:pt x="31914" y="9385"/>
                  <a:pt x="31750" y="9418"/>
                </a:cubicBezTo>
                <a:cubicBezTo>
                  <a:pt x="31097" y="9451"/>
                  <a:pt x="30606" y="9974"/>
                  <a:pt x="30606" y="10628"/>
                </a:cubicBezTo>
                <a:lnTo>
                  <a:pt x="30606" y="10889"/>
                </a:lnTo>
                <a:cubicBezTo>
                  <a:pt x="30541" y="11216"/>
                  <a:pt x="30279" y="11478"/>
                  <a:pt x="29919" y="11478"/>
                </a:cubicBezTo>
                <a:cubicBezTo>
                  <a:pt x="29462" y="11478"/>
                  <a:pt x="29265" y="11772"/>
                  <a:pt x="29167" y="12164"/>
                </a:cubicBezTo>
                <a:cubicBezTo>
                  <a:pt x="29004" y="12917"/>
                  <a:pt x="29167" y="13276"/>
                  <a:pt x="29691" y="13636"/>
                </a:cubicBezTo>
                <a:cubicBezTo>
                  <a:pt x="29789" y="13701"/>
                  <a:pt x="29919" y="13799"/>
                  <a:pt x="30017" y="13865"/>
                </a:cubicBezTo>
                <a:cubicBezTo>
                  <a:pt x="30017" y="13865"/>
                  <a:pt x="30017" y="13897"/>
                  <a:pt x="30017" y="13963"/>
                </a:cubicBezTo>
                <a:cubicBezTo>
                  <a:pt x="29919" y="13963"/>
                  <a:pt x="29789" y="13963"/>
                  <a:pt x="29658" y="13930"/>
                </a:cubicBezTo>
                <a:cubicBezTo>
                  <a:pt x="28840" y="13734"/>
                  <a:pt x="28056" y="13505"/>
                  <a:pt x="27271" y="13309"/>
                </a:cubicBezTo>
                <a:cubicBezTo>
                  <a:pt x="26977" y="13244"/>
                  <a:pt x="26650" y="13211"/>
                  <a:pt x="26355" y="13211"/>
                </a:cubicBezTo>
                <a:cubicBezTo>
                  <a:pt x="25996" y="13178"/>
                  <a:pt x="25669" y="13374"/>
                  <a:pt x="25505" y="13701"/>
                </a:cubicBezTo>
                <a:cubicBezTo>
                  <a:pt x="25407" y="13799"/>
                  <a:pt x="25374" y="13930"/>
                  <a:pt x="25309" y="14028"/>
                </a:cubicBezTo>
                <a:cubicBezTo>
                  <a:pt x="25145" y="14323"/>
                  <a:pt x="24884" y="14486"/>
                  <a:pt x="24557" y="14519"/>
                </a:cubicBezTo>
                <a:cubicBezTo>
                  <a:pt x="24426" y="14421"/>
                  <a:pt x="24230" y="14257"/>
                  <a:pt x="24034" y="14126"/>
                </a:cubicBezTo>
                <a:cubicBezTo>
                  <a:pt x="23838" y="13897"/>
                  <a:pt x="23543" y="13799"/>
                  <a:pt x="23216" y="13799"/>
                </a:cubicBezTo>
                <a:cubicBezTo>
                  <a:pt x="23020" y="13734"/>
                  <a:pt x="22791" y="13897"/>
                  <a:pt x="22726" y="14094"/>
                </a:cubicBezTo>
                <a:cubicBezTo>
                  <a:pt x="22660" y="14355"/>
                  <a:pt x="22464" y="14519"/>
                  <a:pt x="22235" y="14551"/>
                </a:cubicBezTo>
                <a:cubicBezTo>
                  <a:pt x="22039" y="14617"/>
                  <a:pt x="21843" y="14682"/>
                  <a:pt x="21679" y="14780"/>
                </a:cubicBezTo>
                <a:cubicBezTo>
                  <a:pt x="21254" y="14911"/>
                  <a:pt x="20927" y="15238"/>
                  <a:pt x="20764" y="15663"/>
                </a:cubicBezTo>
                <a:cubicBezTo>
                  <a:pt x="20731" y="15729"/>
                  <a:pt x="20698" y="15827"/>
                  <a:pt x="20666" y="15892"/>
                </a:cubicBezTo>
                <a:cubicBezTo>
                  <a:pt x="20568" y="16088"/>
                  <a:pt x="20339" y="16186"/>
                  <a:pt x="20110" y="16154"/>
                </a:cubicBezTo>
                <a:cubicBezTo>
                  <a:pt x="19881" y="16154"/>
                  <a:pt x="19652" y="16056"/>
                  <a:pt x="19456" y="15859"/>
                </a:cubicBezTo>
                <a:cubicBezTo>
                  <a:pt x="19260" y="15663"/>
                  <a:pt x="19064" y="15434"/>
                  <a:pt x="18867" y="15205"/>
                </a:cubicBezTo>
                <a:cubicBezTo>
                  <a:pt x="18638" y="14911"/>
                  <a:pt x="18442" y="14617"/>
                  <a:pt x="18246" y="14323"/>
                </a:cubicBezTo>
                <a:cubicBezTo>
                  <a:pt x="17886" y="13767"/>
                  <a:pt x="17232" y="13407"/>
                  <a:pt x="16546" y="13374"/>
                </a:cubicBezTo>
                <a:lnTo>
                  <a:pt x="15598" y="13244"/>
                </a:lnTo>
                <a:cubicBezTo>
                  <a:pt x="15140" y="13178"/>
                  <a:pt x="14715" y="12917"/>
                  <a:pt x="14486" y="12491"/>
                </a:cubicBezTo>
                <a:cubicBezTo>
                  <a:pt x="14388" y="12361"/>
                  <a:pt x="14290" y="12197"/>
                  <a:pt x="14224" y="12034"/>
                </a:cubicBezTo>
                <a:cubicBezTo>
                  <a:pt x="13799" y="11314"/>
                  <a:pt x="12916" y="11020"/>
                  <a:pt x="12132" y="11314"/>
                </a:cubicBezTo>
                <a:cubicBezTo>
                  <a:pt x="11576" y="11543"/>
                  <a:pt x="10922" y="11511"/>
                  <a:pt x="10366" y="11216"/>
                </a:cubicBezTo>
                <a:cubicBezTo>
                  <a:pt x="10137" y="11085"/>
                  <a:pt x="9843" y="10987"/>
                  <a:pt x="9581" y="10922"/>
                </a:cubicBezTo>
                <a:cubicBezTo>
                  <a:pt x="9221" y="10791"/>
                  <a:pt x="8796" y="11020"/>
                  <a:pt x="8731" y="11412"/>
                </a:cubicBezTo>
                <a:cubicBezTo>
                  <a:pt x="8600" y="11870"/>
                  <a:pt x="8600" y="12361"/>
                  <a:pt x="8731" y="12818"/>
                </a:cubicBezTo>
                <a:cubicBezTo>
                  <a:pt x="8796" y="13211"/>
                  <a:pt x="8960" y="13571"/>
                  <a:pt x="9058" y="13930"/>
                </a:cubicBezTo>
                <a:cubicBezTo>
                  <a:pt x="9156" y="14224"/>
                  <a:pt x="9221" y="14486"/>
                  <a:pt x="9287" y="14748"/>
                </a:cubicBezTo>
                <a:cubicBezTo>
                  <a:pt x="9287" y="14878"/>
                  <a:pt x="9287" y="14977"/>
                  <a:pt x="9254" y="15075"/>
                </a:cubicBezTo>
                <a:cubicBezTo>
                  <a:pt x="9025" y="15009"/>
                  <a:pt x="8960" y="14813"/>
                  <a:pt x="8862" y="14715"/>
                </a:cubicBezTo>
                <a:cubicBezTo>
                  <a:pt x="8731" y="14584"/>
                  <a:pt x="8600" y="14355"/>
                  <a:pt x="8437" y="14224"/>
                </a:cubicBezTo>
                <a:cubicBezTo>
                  <a:pt x="8175" y="13930"/>
                  <a:pt x="7750" y="13897"/>
                  <a:pt x="7456" y="14159"/>
                </a:cubicBezTo>
                <a:cubicBezTo>
                  <a:pt x="7325" y="14257"/>
                  <a:pt x="7227" y="14355"/>
                  <a:pt x="7063" y="14486"/>
                </a:cubicBezTo>
                <a:cubicBezTo>
                  <a:pt x="6180" y="14323"/>
                  <a:pt x="5396" y="13865"/>
                  <a:pt x="4840" y="13178"/>
                </a:cubicBezTo>
                <a:cubicBezTo>
                  <a:pt x="4611" y="12917"/>
                  <a:pt x="4480" y="12622"/>
                  <a:pt x="4415" y="12295"/>
                </a:cubicBezTo>
                <a:cubicBezTo>
                  <a:pt x="4317" y="11870"/>
                  <a:pt x="4709" y="11478"/>
                  <a:pt x="5134" y="11576"/>
                </a:cubicBezTo>
                <a:cubicBezTo>
                  <a:pt x="5298" y="11576"/>
                  <a:pt x="5461" y="11641"/>
                  <a:pt x="5657" y="11641"/>
                </a:cubicBezTo>
                <a:cubicBezTo>
                  <a:pt x="6115" y="11739"/>
                  <a:pt x="6573" y="11380"/>
                  <a:pt x="6606" y="10889"/>
                </a:cubicBezTo>
                <a:cubicBezTo>
                  <a:pt x="6736" y="10268"/>
                  <a:pt x="6442" y="9614"/>
                  <a:pt x="5886" y="9287"/>
                </a:cubicBezTo>
                <a:cubicBezTo>
                  <a:pt x="5592" y="9124"/>
                  <a:pt x="5265" y="9025"/>
                  <a:pt x="4905" y="8993"/>
                </a:cubicBezTo>
                <a:cubicBezTo>
                  <a:pt x="4153" y="8927"/>
                  <a:pt x="3434" y="9124"/>
                  <a:pt x="2780" y="9483"/>
                </a:cubicBezTo>
                <a:cubicBezTo>
                  <a:pt x="2714" y="9516"/>
                  <a:pt x="2649" y="9516"/>
                  <a:pt x="2584" y="9516"/>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45"/>
          <p:cNvSpPr/>
          <p:nvPr/>
        </p:nvSpPr>
        <p:spPr>
          <a:xfrm>
            <a:off x="5764812" y="2244761"/>
            <a:ext cx="430140" cy="699497"/>
          </a:xfrm>
          <a:custGeom>
            <a:rect b="b" l="l" r="r" t="t"/>
            <a:pathLst>
              <a:path extrusionOk="0" h="30737" w="18901">
                <a:moveTo>
                  <a:pt x="17396" y="10464"/>
                </a:moveTo>
                <a:cubicBezTo>
                  <a:pt x="17690" y="10824"/>
                  <a:pt x="17952" y="11183"/>
                  <a:pt x="18214" y="11478"/>
                </a:cubicBezTo>
                <a:cubicBezTo>
                  <a:pt x="18573" y="11837"/>
                  <a:pt x="18737" y="12360"/>
                  <a:pt x="18639" y="12851"/>
                </a:cubicBezTo>
                <a:cubicBezTo>
                  <a:pt x="18606" y="13014"/>
                  <a:pt x="18606" y="13178"/>
                  <a:pt x="18573" y="13309"/>
                </a:cubicBezTo>
                <a:cubicBezTo>
                  <a:pt x="18410" y="13897"/>
                  <a:pt x="18541" y="14551"/>
                  <a:pt x="18900" y="15042"/>
                </a:cubicBezTo>
                <a:cubicBezTo>
                  <a:pt x="18802" y="15107"/>
                  <a:pt x="18704" y="15205"/>
                  <a:pt x="18606" y="15271"/>
                </a:cubicBezTo>
                <a:cubicBezTo>
                  <a:pt x="18377" y="15434"/>
                  <a:pt x="18148" y="15598"/>
                  <a:pt x="17919" y="15761"/>
                </a:cubicBezTo>
                <a:cubicBezTo>
                  <a:pt x="17494" y="16055"/>
                  <a:pt x="17134" y="16448"/>
                  <a:pt x="16906" y="16938"/>
                </a:cubicBezTo>
                <a:cubicBezTo>
                  <a:pt x="16808" y="17134"/>
                  <a:pt x="16709" y="17298"/>
                  <a:pt x="16579" y="17494"/>
                </a:cubicBezTo>
                <a:cubicBezTo>
                  <a:pt x="16252" y="18115"/>
                  <a:pt x="15794" y="18671"/>
                  <a:pt x="15271" y="19129"/>
                </a:cubicBezTo>
                <a:cubicBezTo>
                  <a:pt x="14486" y="19783"/>
                  <a:pt x="13701" y="20502"/>
                  <a:pt x="12916" y="21189"/>
                </a:cubicBezTo>
                <a:cubicBezTo>
                  <a:pt x="12720" y="21352"/>
                  <a:pt x="12524" y="21549"/>
                  <a:pt x="12361" y="21745"/>
                </a:cubicBezTo>
                <a:cubicBezTo>
                  <a:pt x="12132" y="22006"/>
                  <a:pt x="11968" y="22366"/>
                  <a:pt x="11903" y="22726"/>
                </a:cubicBezTo>
                <a:cubicBezTo>
                  <a:pt x="11772" y="23870"/>
                  <a:pt x="11641" y="25015"/>
                  <a:pt x="11510" y="26159"/>
                </a:cubicBezTo>
                <a:cubicBezTo>
                  <a:pt x="11478" y="26715"/>
                  <a:pt x="11478" y="27271"/>
                  <a:pt x="11510" y="27794"/>
                </a:cubicBezTo>
                <a:cubicBezTo>
                  <a:pt x="11543" y="28252"/>
                  <a:pt x="11412" y="28677"/>
                  <a:pt x="11151" y="29037"/>
                </a:cubicBezTo>
                <a:cubicBezTo>
                  <a:pt x="10856" y="29396"/>
                  <a:pt x="10595" y="29789"/>
                  <a:pt x="10333" y="30116"/>
                </a:cubicBezTo>
                <a:cubicBezTo>
                  <a:pt x="10170" y="30312"/>
                  <a:pt x="10006" y="30475"/>
                  <a:pt x="9810" y="30606"/>
                </a:cubicBezTo>
                <a:cubicBezTo>
                  <a:pt x="9647" y="30737"/>
                  <a:pt x="9450" y="30704"/>
                  <a:pt x="9320" y="30573"/>
                </a:cubicBezTo>
                <a:cubicBezTo>
                  <a:pt x="9189" y="30410"/>
                  <a:pt x="9058" y="30214"/>
                  <a:pt x="8960" y="30050"/>
                </a:cubicBezTo>
                <a:cubicBezTo>
                  <a:pt x="8371" y="28906"/>
                  <a:pt x="7881" y="27761"/>
                  <a:pt x="7456" y="26551"/>
                </a:cubicBezTo>
                <a:cubicBezTo>
                  <a:pt x="7260" y="26061"/>
                  <a:pt x="7031" y="25603"/>
                  <a:pt x="6704" y="25178"/>
                </a:cubicBezTo>
                <a:cubicBezTo>
                  <a:pt x="6573" y="24982"/>
                  <a:pt x="6409" y="24818"/>
                  <a:pt x="6311" y="24590"/>
                </a:cubicBezTo>
                <a:cubicBezTo>
                  <a:pt x="6017" y="24165"/>
                  <a:pt x="5854" y="23674"/>
                  <a:pt x="5821" y="23118"/>
                </a:cubicBezTo>
                <a:cubicBezTo>
                  <a:pt x="5821" y="22922"/>
                  <a:pt x="5821" y="22693"/>
                  <a:pt x="5788" y="22464"/>
                </a:cubicBezTo>
                <a:cubicBezTo>
                  <a:pt x="5756" y="21843"/>
                  <a:pt x="5527" y="21222"/>
                  <a:pt x="5134" y="20731"/>
                </a:cubicBezTo>
                <a:cubicBezTo>
                  <a:pt x="5036" y="20568"/>
                  <a:pt x="4905" y="20404"/>
                  <a:pt x="4807" y="20273"/>
                </a:cubicBezTo>
                <a:cubicBezTo>
                  <a:pt x="4480" y="19848"/>
                  <a:pt x="4317" y="19325"/>
                  <a:pt x="4382" y="18769"/>
                </a:cubicBezTo>
                <a:cubicBezTo>
                  <a:pt x="4448" y="18442"/>
                  <a:pt x="4480" y="18083"/>
                  <a:pt x="4578" y="17756"/>
                </a:cubicBezTo>
                <a:cubicBezTo>
                  <a:pt x="4676" y="17232"/>
                  <a:pt x="4709" y="16677"/>
                  <a:pt x="4644" y="16121"/>
                </a:cubicBezTo>
                <a:cubicBezTo>
                  <a:pt x="4644" y="15826"/>
                  <a:pt x="4578" y="15499"/>
                  <a:pt x="4251" y="15369"/>
                </a:cubicBezTo>
                <a:cubicBezTo>
                  <a:pt x="3924" y="15303"/>
                  <a:pt x="3565" y="15369"/>
                  <a:pt x="3336" y="15630"/>
                </a:cubicBezTo>
                <a:cubicBezTo>
                  <a:pt x="3270" y="15696"/>
                  <a:pt x="3172" y="15826"/>
                  <a:pt x="3140" y="15925"/>
                </a:cubicBezTo>
                <a:cubicBezTo>
                  <a:pt x="3074" y="16121"/>
                  <a:pt x="3009" y="16284"/>
                  <a:pt x="2976" y="16448"/>
                </a:cubicBezTo>
                <a:cubicBezTo>
                  <a:pt x="2584" y="16611"/>
                  <a:pt x="2126" y="16546"/>
                  <a:pt x="1799" y="16284"/>
                </a:cubicBezTo>
                <a:cubicBezTo>
                  <a:pt x="1407" y="16055"/>
                  <a:pt x="1178" y="15598"/>
                  <a:pt x="1243" y="15140"/>
                </a:cubicBezTo>
                <a:cubicBezTo>
                  <a:pt x="1309" y="14878"/>
                  <a:pt x="1178" y="14584"/>
                  <a:pt x="949" y="14486"/>
                </a:cubicBezTo>
                <a:cubicBezTo>
                  <a:pt x="426" y="14192"/>
                  <a:pt x="99" y="13701"/>
                  <a:pt x="1" y="13113"/>
                </a:cubicBezTo>
                <a:cubicBezTo>
                  <a:pt x="197" y="12982"/>
                  <a:pt x="393" y="13047"/>
                  <a:pt x="556" y="13047"/>
                </a:cubicBezTo>
                <a:cubicBezTo>
                  <a:pt x="851" y="13080"/>
                  <a:pt x="1112" y="13080"/>
                  <a:pt x="1407" y="13047"/>
                </a:cubicBezTo>
                <a:cubicBezTo>
                  <a:pt x="1799" y="13014"/>
                  <a:pt x="2093" y="12753"/>
                  <a:pt x="2224" y="12393"/>
                </a:cubicBezTo>
                <a:cubicBezTo>
                  <a:pt x="2518" y="11805"/>
                  <a:pt x="2355" y="11118"/>
                  <a:pt x="1832" y="10758"/>
                </a:cubicBezTo>
                <a:cubicBezTo>
                  <a:pt x="1603" y="10595"/>
                  <a:pt x="1407" y="10431"/>
                  <a:pt x="1210" y="10268"/>
                </a:cubicBezTo>
                <a:cubicBezTo>
                  <a:pt x="982" y="10072"/>
                  <a:pt x="851" y="9777"/>
                  <a:pt x="851" y="9450"/>
                </a:cubicBezTo>
                <a:cubicBezTo>
                  <a:pt x="818" y="9221"/>
                  <a:pt x="949" y="9025"/>
                  <a:pt x="1178" y="8927"/>
                </a:cubicBezTo>
                <a:cubicBezTo>
                  <a:pt x="1374" y="8829"/>
                  <a:pt x="1570" y="8764"/>
                  <a:pt x="1766" y="8698"/>
                </a:cubicBezTo>
                <a:cubicBezTo>
                  <a:pt x="2257" y="8633"/>
                  <a:pt x="2682" y="8371"/>
                  <a:pt x="3009" y="8012"/>
                </a:cubicBezTo>
                <a:cubicBezTo>
                  <a:pt x="3499" y="7423"/>
                  <a:pt x="3990" y="6834"/>
                  <a:pt x="4480" y="6246"/>
                </a:cubicBezTo>
                <a:cubicBezTo>
                  <a:pt x="4938" y="5755"/>
                  <a:pt x="5003" y="5036"/>
                  <a:pt x="4709" y="4415"/>
                </a:cubicBezTo>
                <a:cubicBezTo>
                  <a:pt x="4578" y="4121"/>
                  <a:pt x="4415" y="3826"/>
                  <a:pt x="4251" y="3565"/>
                </a:cubicBezTo>
                <a:cubicBezTo>
                  <a:pt x="4055" y="3270"/>
                  <a:pt x="3859" y="2976"/>
                  <a:pt x="3663" y="2682"/>
                </a:cubicBezTo>
                <a:cubicBezTo>
                  <a:pt x="3565" y="2518"/>
                  <a:pt x="3467" y="2355"/>
                  <a:pt x="3401" y="2159"/>
                </a:cubicBezTo>
                <a:cubicBezTo>
                  <a:pt x="3172" y="1832"/>
                  <a:pt x="3369" y="1374"/>
                  <a:pt x="3761" y="1276"/>
                </a:cubicBezTo>
                <a:cubicBezTo>
                  <a:pt x="4055" y="1145"/>
                  <a:pt x="4349" y="1112"/>
                  <a:pt x="4676" y="1178"/>
                </a:cubicBezTo>
                <a:cubicBezTo>
                  <a:pt x="4971" y="1210"/>
                  <a:pt x="5265" y="1243"/>
                  <a:pt x="5559" y="1243"/>
                </a:cubicBezTo>
                <a:cubicBezTo>
                  <a:pt x="5821" y="1276"/>
                  <a:pt x="6050" y="1178"/>
                  <a:pt x="6181" y="949"/>
                </a:cubicBezTo>
                <a:cubicBezTo>
                  <a:pt x="6344" y="753"/>
                  <a:pt x="6344" y="491"/>
                  <a:pt x="6181" y="295"/>
                </a:cubicBezTo>
                <a:lnTo>
                  <a:pt x="6181" y="131"/>
                </a:lnTo>
                <a:cubicBezTo>
                  <a:pt x="6409" y="1"/>
                  <a:pt x="6704" y="33"/>
                  <a:pt x="6900" y="229"/>
                </a:cubicBezTo>
                <a:cubicBezTo>
                  <a:pt x="7063" y="426"/>
                  <a:pt x="7227" y="622"/>
                  <a:pt x="7358" y="851"/>
                </a:cubicBezTo>
                <a:cubicBezTo>
                  <a:pt x="7619" y="1341"/>
                  <a:pt x="7783" y="1864"/>
                  <a:pt x="7848" y="2388"/>
                </a:cubicBezTo>
                <a:cubicBezTo>
                  <a:pt x="7914" y="2747"/>
                  <a:pt x="7946" y="3107"/>
                  <a:pt x="7979" y="3434"/>
                </a:cubicBezTo>
                <a:cubicBezTo>
                  <a:pt x="7979" y="4121"/>
                  <a:pt x="8306" y="4742"/>
                  <a:pt x="8829" y="5134"/>
                </a:cubicBezTo>
                <a:cubicBezTo>
                  <a:pt x="9025" y="5298"/>
                  <a:pt x="9189" y="5428"/>
                  <a:pt x="9385" y="5559"/>
                </a:cubicBezTo>
                <a:cubicBezTo>
                  <a:pt x="9777" y="5821"/>
                  <a:pt x="10006" y="6213"/>
                  <a:pt x="10104" y="6638"/>
                </a:cubicBezTo>
                <a:cubicBezTo>
                  <a:pt x="10137" y="6933"/>
                  <a:pt x="10202" y="7227"/>
                  <a:pt x="10268" y="7521"/>
                </a:cubicBezTo>
                <a:cubicBezTo>
                  <a:pt x="10333" y="7750"/>
                  <a:pt x="10399" y="7946"/>
                  <a:pt x="10497" y="8142"/>
                </a:cubicBezTo>
                <a:cubicBezTo>
                  <a:pt x="10595" y="8469"/>
                  <a:pt x="10889" y="8731"/>
                  <a:pt x="11216" y="8862"/>
                </a:cubicBezTo>
                <a:cubicBezTo>
                  <a:pt x="11412" y="8927"/>
                  <a:pt x="11608" y="8993"/>
                  <a:pt x="11837" y="9058"/>
                </a:cubicBezTo>
                <a:cubicBezTo>
                  <a:pt x="12589" y="9221"/>
                  <a:pt x="13341" y="9516"/>
                  <a:pt x="13995" y="9908"/>
                </a:cubicBezTo>
                <a:cubicBezTo>
                  <a:pt x="14355" y="10170"/>
                  <a:pt x="14780" y="10333"/>
                  <a:pt x="15205" y="10431"/>
                </a:cubicBezTo>
                <a:cubicBezTo>
                  <a:pt x="15663" y="10529"/>
                  <a:pt x="16154" y="10595"/>
                  <a:pt x="16611" y="10660"/>
                </a:cubicBezTo>
                <a:cubicBezTo>
                  <a:pt x="16906" y="10693"/>
                  <a:pt x="16971" y="10660"/>
                  <a:pt x="17396" y="10464"/>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45"/>
          <p:cNvSpPr/>
          <p:nvPr/>
        </p:nvSpPr>
        <p:spPr>
          <a:xfrm>
            <a:off x="4134420" y="2202341"/>
            <a:ext cx="430140" cy="477020"/>
          </a:xfrm>
          <a:custGeom>
            <a:rect b="b" l="l" r="r" t="t"/>
            <a:pathLst>
              <a:path extrusionOk="0" h="20961" w="18901">
                <a:moveTo>
                  <a:pt x="6475" y="1897"/>
                </a:moveTo>
                <a:cubicBezTo>
                  <a:pt x="7194" y="1407"/>
                  <a:pt x="8012" y="1047"/>
                  <a:pt x="8862" y="884"/>
                </a:cubicBezTo>
                <a:cubicBezTo>
                  <a:pt x="9222" y="851"/>
                  <a:pt x="9614" y="818"/>
                  <a:pt x="9974" y="753"/>
                </a:cubicBezTo>
                <a:cubicBezTo>
                  <a:pt x="10857" y="655"/>
                  <a:pt x="11739" y="557"/>
                  <a:pt x="12622" y="426"/>
                </a:cubicBezTo>
                <a:cubicBezTo>
                  <a:pt x="13505" y="295"/>
                  <a:pt x="14290" y="164"/>
                  <a:pt x="15140" y="33"/>
                </a:cubicBezTo>
                <a:cubicBezTo>
                  <a:pt x="15271" y="1"/>
                  <a:pt x="15402" y="1"/>
                  <a:pt x="15532" y="33"/>
                </a:cubicBezTo>
                <a:cubicBezTo>
                  <a:pt x="15729" y="818"/>
                  <a:pt x="15696" y="1636"/>
                  <a:pt x="15434" y="2420"/>
                </a:cubicBezTo>
                <a:cubicBezTo>
                  <a:pt x="15369" y="2682"/>
                  <a:pt x="15238" y="2944"/>
                  <a:pt x="15140" y="3205"/>
                </a:cubicBezTo>
                <a:cubicBezTo>
                  <a:pt x="14846" y="3696"/>
                  <a:pt x="14944" y="4317"/>
                  <a:pt x="15336" y="4709"/>
                </a:cubicBezTo>
                <a:cubicBezTo>
                  <a:pt x="15467" y="4840"/>
                  <a:pt x="15565" y="4971"/>
                  <a:pt x="15696" y="5134"/>
                </a:cubicBezTo>
                <a:cubicBezTo>
                  <a:pt x="16284" y="5854"/>
                  <a:pt x="16677" y="6769"/>
                  <a:pt x="16808" y="7718"/>
                </a:cubicBezTo>
                <a:cubicBezTo>
                  <a:pt x="16906" y="8339"/>
                  <a:pt x="17069" y="8960"/>
                  <a:pt x="17298" y="9549"/>
                </a:cubicBezTo>
                <a:lnTo>
                  <a:pt x="17429" y="9941"/>
                </a:lnTo>
                <a:cubicBezTo>
                  <a:pt x="17756" y="10693"/>
                  <a:pt x="17723" y="11511"/>
                  <a:pt x="17364" y="12230"/>
                </a:cubicBezTo>
                <a:cubicBezTo>
                  <a:pt x="17364" y="12263"/>
                  <a:pt x="17331" y="12263"/>
                  <a:pt x="17331" y="12295"/>
                </a:cubicBezTo>
                <a:cubicBezTo>
                  <a:pt x="16840" y="13309"/>
                  <a:pt x="17102" y="13897"/>
                  <a:pt x="17789" y="14584"/>
                </a:cubicBezTo>
                <a:cubicBezTo>
                  <a:pt x="18050" y="14813"/>
                  <a:pt x="18344" y="15009"/>
                  <a:pt x="18606" y="15238"/>
                </a:cubicBezTo>
                <a:lnTo>
                  <a:pt x="18835" y="15467"/>
                </a:lnTo>
                <a:cubicBezTo>
                  <a:pt x="18900" y="15663"/>
                  <a:pt x="18802" y="15696"/>
                  <a:pt x="18704" y="15729"/>
                </a:cubicBezTo>
                <a:cubicBezTo>
                  <a:pt x="18246" y="16088"/>
                  <a:pt x="17789" y="16448"/>
                  <a:pt x="17298" y="16775"/>
                </a:cubicBezTo>
                <a:cubicBezTo>
                  <a:pt x="16873" y="17069"/>
                  <a:pt x="16448" y="17331"/>
                  <a:pt x="16023" y="17560"/>
                </a:cubicBezTo>
                <a:cubicBezTo>
                  <a:pt x="15369" y="17854"/>
                  <a:pt x="14878" y="18410"/>
                  <a:pt x="14682" y="19064"/>
                </a:cubicBezTo>
                <a:cubicBezTo>
                  <a:pt x="14650" y="19162"/>
                  <a:pt x="14617" y="19227"/>
                  <a:pt x="14584" y="19325"/>
                </a:cubicBezTo>
                <a:cubicBezTo>
                  <a:pt x="14453" y="19652"/>
                  <a:pt x="14159" y="19849"/>
                  <a:pt x="13832" y="19881"/>
                </a:cubicBezTo>
                <a:cubicBezTo>
                  <a:pt x="13701" y="19881"/>
                  <a:pt x="13571" y="19881"/>
                  <a:pt x="13440" y="19914"/>
                </a:cubicBezTo>
                <a:cubicBezTo>
                  <a:pt x="13080" y="19947"/>
                  <a:pt x="12720" y="20110"/>
                  <a:pt x="12491" y="20404"/>
                </a:cubicBezTo>
                <a:cubicBezTo>
                  <a:pt x="12393" y="20535"/>
                  <a:pt x="12263" y="20666"/>
                  <a:pt x="12132" y="20764"/>
                </a:cubicBezTo>
                <a:cubicBezTo>
                  <a:pt x="11870" y="20960"/>
                  <a:pt x="11478" y="20895"/>
                  <a:pt x="11314" y="20601"/>
                </a:cubicBezTo>
                <a:cubicBezTo>
                  <a:pt x="11216" y="20437"/>
                  <a:pt x="11118" y="20241"/>
                  <a:pt x="11053" y="20012"/>
                </a:cubicBezTo>
                <a:cubicBezTo>
                  <a:pt x="10955" y="19587"/>
                  <a:pt x="10693" y="19227"/>
                  <a:pt x="10366" y="18933"/>
                </a:cubicBezTo>
                <a:cubicBezTo>
                  <a:pt x="9876" y="18475"/>
                  <a:pt x="9320" y="18083"/>
                  <a:pt x="8731" y="17756"/>
                </a:cubicBezTo>
                <a:cubicBezTo>
                  <a:pt x="8077" y="17429"/>
                  <a:pt x="7423" y="17069"/>
                  <a:pt x="6769" y="16742"/>
                </a:cubicBezTo>
                <a:cubicBezTo>
                  <a:pt x="5919" y="16317"/>
                  <a:pt x="5102" y="15794"/>
                  <a:pt x="4415" y="15140"/>
                </a:cubicBezTo>
                <a:lnTo>
                  <a:pt x="524" y="11511"/>
                </a:lnTo>
                <a:cubicBezTo>
                  <a:pt x="459" y="11445"/>
                  <a:pt x="393" y="11380"/>
                  <a:pt x="295" y="11282"/>
                </a:cubicBezTo>
                <a:cubicBezTo>
                  <a:pt x="33" y="11020"/>
                  <a:pt x="1" y="10595"/>
                  <a:pt x="262" y="10301"/>
                </a:cubicBezTo>
                <a:cubicBezTo>
                  <a:pt x="426" y="10072"/>
                  <a:pt x="557" y="9876"/>
                  <a:pt x="720" y="9647"/>
                </a:cubicBezTo>
                <a:cubicBezTo>
                  <a:pt x="884" y="9320"/>
                  <a:pt x="1211" y="9091"/>
                  <a:pt x="1538" y="8960"/>
                </a:cubicBezTo>
                <a:cubicBezTo>
                  <a:pt x="1799" y="8895"/>
                  <a:pt x="2028" y="8797"/>
                  <a:pt x="2290" y="8731"/>
                </a:cubicBezTo>
                <a:cubicBezTo>
                  <a:pt x="3009" y="8568"/>
                  <a:pt x="3598" y="8077"/>
                  <a:pt x="3892" y="7391"/>
                </a:cubicBezTo>
                <a:cubicBezTo>
                  <a:pt x="3990" y="7194"/>
                  <a:pt x="4088" y="6998"/>
                  <a:pt x="4153" y="6802"/>
                </a:cubicBezTo>
                <a:cubicBezTo>
                  <a:pt x="4317" y="6475"/>
                  <a:pt x="4644" y="6279"/>
                  <a:pt x="4971" y="6246"/>
                </a:cubicBezTo>
                <a:lnTo>
                  <a:pt x="5756" y="6246"/>
                </a:lnTo>
                <a:cubicBezTo>
                  <a:pt x="6933" y="6246"/>
                  <a:pt x="7194" y="5461"/>
                  <a:pt x="7064" y="4677"/>
                </a:cubicBezTo>
                <a:cubicBezTo>
                  <a:pt x="6998" y="4252"/>
                  <a:pt x="6900" y="3892"/>
                  <a:pt x="6802" y="3532"/>
                </a:cubicBezTo>
                <a:cubicBezTo>
                  <a:pt x="6704" y="3140"/>
                  <a:pt x="6606" y="2845"/>
                  <a:pt x="6540" y="2519"/>
                </a:cubicBezTo>
                <a:cubicBezTo>
                  <a:pt x="6508" y="2322"/>
                  <a:pt x="6475" y="2126"/>
                  <a:pt x="6475" y="1897"/>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45"/>
          <p:cNvSpPr/>
          <p:nvPr/>
        </p:nvSpPr>
        <p:spPr>
          <a:xfrm>
            <a:off x="4785534" y="2564732"/>
            <a:ext cx="354971" cy="503806"/>
          </a:xfrm>
          <a:custGeom>
            <a:rect b="b" l="l" r="r" t="t"/>
            <a:pathLst>
              <a:path extrusionOk="0" h="22138" w="15598">
                <a:moveTo>
                  <a:pt x="15598" y="5985"/>
                </a:moveTo>
                <a:cubicBezTo>
                  <a:pt x="15467" y="6213"/>
                  <a:pt x="15271" y="6377"/>
                  <a:pt x="15042" y="6508"/>
                </a:cubicBezTo>
                <a:cubicBezTo>
                  <a:pt x="14846" y="6639"/>
                  <a:pt x="14617" y="6769"/>
                  <a:pt x="14421" y="6933"/>
                </a:cubicBezTo>
                <a:cubicBezTo>
                  <a:pt x="14028" y="7162"/>
                  <a:pt x="13799" y="7587"/>
                  <a:pt x="13734" y="8045"/>
                </a:cubicBezTo>
                <a:cubicBezTo>
                  <a:pt x="13669" y="8437"/>
                  <a:pt x="13636" y="8829"/>
                  <a:pt x="13636" y="9222"/>
                </a:cubicBezTo>
                <a:cubicBezTo>
                  <a:pt x="13669" y="10105"/>
                  <a:pt x="13309" y="10955"/>
                  <a:pt x="12622" y="11543"/>
                </a:cubicBezTo>
                <a:cubicBezTo>
                  <a:pt x="12295" y="11838"/>
                  <a:pt x="12066" y="12263"/>
                  <a:pt x="12034" y="12720"/>
                </a:cubicBezTo>
                <a:cubicBezTo>
                  <a:pt x="11936" y="13669"/>
                  <a:pt x="11641" y="14584"/>
                  <a:pt x="11151" y="15369"/>
                </a:cubicBezTo>
                <a:cubicBezTo>
                  <a:pt x="11053" y="15500"/>
                  <a:pt x="10987" y="15631"/>
                  <a:pt x="10922" y="15794"/>
                </a:cubicBezTo>
                <a:cubicBezTo>
                  <a:pt x="10660" y="16350"/>
                  <a:pt x="10758" y="17037"/>
                  <a:pt x="11151" y="17527"/>
                </a:cubicBezTo>
                <a:cubicBezTo>
                  <a:pt x="11347" y="17756"/>
                  <a:pt x="11576" y="18017"/>
                  <a:pt x="11805" y="18214"/>
                </a:cubicBezTo>
                <a:cubicBezTo>
                  <a:pt x="12099" y="18508"/>
                  <a:pt x="12426" y="18770"/>
                  <a:pt x="12720" y="19031"/>
                </a:cubicBezTo>
                <a:cubicBezTo>
                  <a:pt x="12884" y="19227"/>
                  <a:pt x="13047" y="19391"/>
                  <a:pt x="13178" y="19587"/>
                </a:cubicBezTo>
                <a:cubicBezTo>
                  <a:pt x="13309" y="19816"/>
                  <a:pt x="13374" y="20045"/>
                  <a:pt x="13342" y="20274"/>
                </a:cubicBezTo>
                <a:cubicBezTo>
                  <a:pt x="13407" y="20633"/>
                  <a:pt x="13145" y="20928"/>
                  <a:pt x="12818" y="20993"/>
                </a:cubicBezTo>
                <a:cubicBezTo>
                  <a:pt x="12622" y="21058"/>
                  <a:pt x="12426" y="21091"/>
                  <a:pt x="12230" y="21091"/>
                </a:cubicBezTo>
                <a:cubicBezTo>
                  <a:pt x="11739" y="21058"/>
                  <a:pt x="11282" y="21320"/>
                  <a:pt x="11020" y="21712"/>
                </a:cubicBezTo>
                <a:cubicBezTo>
                  <a:pt x="10824" y="21974"/>
                  <a:pt x="10530" y="22105"/>
                  <a:pt x="10235" y="22137"/>
                </a:cubicBezTo>
                <a:cubicBezTo>
                  <a:pt x="10006" y="22137"/>
                  <a:pt x="9745" y="22072"/>
                  <a:pt x="9549" y="21974"/>
                </a:cubicBezTo>
                <a:cubicBezTo>
                  <a:pt x="8993" y="21712"/>
                  <a:pt x="8404" y="21549"/>
                  <a:pt x="7816" y="21418"/>
                </a:cubicBezTo>
                <a:cubicBezTo>
                  <a:pt x="7685" y="21418"/>
                  <a:pt x="7587" y="21353"/>
                  <a:pt x="7489" y="21353"/>
                </a:cubicBezTo>
                <a:cubicBezTo>
                  <a:pt x="6573" y="21255"/>
                  <a:pt x="5756" y="20797"/>
                  <a:pt x="5232" y="20045"/>
                </a:cubicBezTo>
                <a:cubicBezTo>
                  <a:pt x="5036" y="19783"/>
                  <a:pt x="4840" y="19522"/>
                  <a:pt x="4677" y="19227"/>
                </a:cubicBezTo>
                <a:cubicBezTo>
                  <a:pt x="4251" y="18573"/>
                  <a:pt x="3696" y="17985"/>
                  <a:pt x="3107" y="17494"/>
                </a:cubicBezTo>
                <a:cubicBezTo>
                  <a:pt x="2813" y="17298"/>
                  <a:pt x="2551" y="17037"/>
                  <a:pt x="2322" y="16808"/>
                </a:cubicBezTo>
                <a:cubicBezTo>
                  <a:pt x="1930" y="16448"/>
                  <a:pt x="1701" y="15925"/>
                  <a:pt x="1668" y="15402"/>
                </a:cubicBezTo>
                <a:cubicBezTo>
                  <a:pt x="1636" y="14519"/>
                  <a:pt x="1341" y="13669"/>
                  <a:pt x="884" y="12949"/>
                </a:cubicBezTo>
                <a:cubicBezTo>
                  <a:pt x="851" y="12884"/>
                  <a:pt x="851" y="12851"/>
                  <a:pt x="818" y="12818"/>
                </a:cubicBezTo>
                <a:cubicBezTo>
                  <a:pt x="1" y="11543"/>
                  <a:pt x="230" y="10333"/>
                  <a:pt x="1112" y="9189"/>
                </a:cubicBezTo>
                <a:cubicBezTo>
                  <a:pt x="1832" y="8241"/>
                  <a:pt x="1799" y="8175"/>
                  <a:pt x="1799" y="7096"/>
                </a:cubicBezTo>
                <a:cubicBezTo>
                  <a:pt x="1799" y="6704"/>
                  <a:pt x="1865" y="6279"/>
                  <a:pt x="1963" y="5886"/>
                </a:cubicBezTo>
                <a:cubicBezTo>
                  <a:pt x="2126" y="5331"/>
                  <a:pt x="2061" y="4709"/>
                  <a:pt x="1734" y="4252"/>
                </a:cubicBezTo>
                <a:lnTo>
                  <a:pt x="2028" y="4023"/>
                </a:lnTo>
                <a:cubicBezTo>
                  <a:pt x="2290" y="3859"/>
                  <a:pt x="2486" y="3565"/>
                  <a:pt x="2584" y="3271"/>
                </a:cubicBezTo>
                <a:cubicBezTo>
                  <a:pt x="2649" y="2976"/>
                  <a:pt x="2715" y="2649"/>
                  <a:pt x="2747" y="2355"/>
                </a:cubicBezTo>
                <a:cubicBezTo>
                  <a:pt x="2780" y="2093"/>
                  <a:pt x="2780" y="1799"/>
                  <a:pt x="2813" y="1505"/>
                </a:cubicBezTo>
                <a:cubicBezTo>
                  <a:pt x="2911" y="1472"/>
                  <a:pt x="3009" y="1472"/>
                  <a:pt x="3107" y="1439"/>
                </a:cubicBezTo>
                <a:cubicBezTo>
                  <a:pt x="4742" y="1636"/>
                  <a:pt x="6410" y="1472"/>
                  <a:pt x="8044" y="1439"/>
                </a:cubicBezTo>
                <a:cubicBezTo>
                  <a:pt x="8829" y="1374"/>
                  <a:pt x="9614" y="1439"/>
                  <a:pt x="10399" y="1570"/>
                </a:cubicBezTo>
                <a:cubicBezTo>
                  <a:pt x="10660" y="1636"/>
                  <a:pt x="10922" y="1636"/>
                  <a:pt x="11184" y="1636"/>
                </a:cubicBezTo>
                <a:cubicBezTo>
                  <a:pt x="11609" y="1636"/>
                  <a:pt x="12001" y="1374"/>
                  <a:pt x="12197" y="1014"/>
                </a:cubicBezTo>
                <a:cubicBezTo>
                  <a:pt x="12263" y="851"/>
                  <a:pt x="12328" y="687"/>
                  <a:pt x="12393" y="524"/>
                </a:cubicBezTo>
                <a:cubicBezTo>
                  <a:pt x="12459" y="426"/>
                  <a:pt x="12524" y="295"/>
                  <a:pt x="12622" y="197"/>
                </a:cubicBezTo>
                <a:cubicBezTo>
                  <a:pt x="12753" y="1"/>
                  <a:pt x="13080" y="1"/>
                  <a:pt x="13211" y="230"/>
                </a:cubicBezTo>
                <a:cubicBezTo>
                  <a:pt x="13603" y="687"/>
                  <a:pt x="13832" y="1243"/>
                  <a:pt x="13865" y="1832"/>
                </a:cubicBezTo>
                <a:cubicBezTo>
                  <a:pt x="13897" y="2093"/>
                  <a:pt x="13897" y="2355"/>
                  <a:pt x="13897" y="2617"/>
                </a:cubicBezTo>
                <a:cubicBezTo>
                  <a:pt x="13897" y="2813"/>
                  <a:pt x="13897" y="3042"/>
                  <a:pt x="13930" y="3205"/>
                </a:cubicBezTo>
                <a:cubicBezTo>
                  <a:pt x="13930" y="3990"/>
                  <a:pt x="14290" y="4709"/>
                  <a:pt x="14878" y="5200"/>
                </a:cubicBezTo>
                <a:cubicBezTo>
                  <a:pt x="15075" y="5363"/>
                  <a:pt x="15238" y="5527"/>
                  <a:pt x="15402" y="5723"/>
                </a:cubicBezTo>
                <a:cubicBezTo>
                  <a:pt x="15467" y="5788"/>
                  <a:pt x="15532" y="5886"/>
                  <a:pt x="15598" y="5985"/>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45"/>
          <p:cNvSpPr/>
          <p:nvPr/>
        </p:nvSpPr>
        <p:spPr>
          <a:xfrm>
            <a:off x="4577189" y="3029076"/>
            <a:ext cx="407063" cy="475518"/>
          </a:xfrm>
          <a:custGeom>
            <a:rect b="b" l="l" r="r" t="t"/>
            <a:pathLst>
              <a:path extrusionOk="0" h="20895" w="17887">
                <a:moveTo>
                  <a:pt x="14289" y="0"/>
                </a:moveTo>
                <a:cubicBezTo>
                  <a:pt x="14486" y="197"/>
                  <a:pt x="14714" y="360"/>
                  <a:pt x="14943" y="556"/>
                </a:cubicBezTo>
                <a:cubicBezTo>
                  <a:pt x="15368" y="883"/>
                  <a:pt x="15892" y="1112"/>
                  <a:pt x="16480" y="1210"/>
                </a:cubicBezTo>
                <a:cubicBezTo>
                  <a:pt x="16709" y="1210"/>
                  <a:pt x="16971" y="1308"/>
                  <a:pt x="17265" y="1341"/>
                </a:cubicBezTo>
                <a:cubicBezTo>
                  <a:pt x="17461" y="2093"/>
                  <a:pt x="17625" y="2813"/>
                  <a:pt x="17821" y="3499"/>
                </a:cubicBezTo>
                <a:cubicBezTo>
                  <a:pt x="17853" y="3630"/>
                  <a:pt x="17853" y="3728"/>
                  <a:pt x="17853" y="3826"/>
                </a:cubicBezTo>
                <a:cubicBezTo>
                  <a:pt x="17886" y="4088"/>
                  <a:pt x="17755" y="4317"/>
                  <a:pt x="17559" y="4447"/>
                </a:cubicBezTo>
                <a:lnTo>
                  <a:pt x="17167" y="4774"/>
                </a:lnTo>
                <a:cubicBezTo>
                  <a:pt x="16872" y="4971"/>
                  <a:pt x="16676" y="5298"/>
                  <a:pt x="16709" y="5657"/>
                </a:cubicBezTo>
                <a:cubicBezTo>
                  <a:pt x="16709" y="5755"/>
                  <a:pt x="16709" y="5821"/>
                  <a:pt x="16709" y="5919"/>
                </a:cubicBezTo>
                <a:cubicBezTo>
                  <a:pt x="16807" y="6344"/>
                  <a:pt x="16644" y="6802"/>
                  <a:pt x="16317" y="7096"/>
                </a:cubicBezTo>
                <a:cubicBezTo>
                  <a:pt x="16219" y="7161"/>
                  <a:pt x="16153" y="7227"/>
                  <a:pt x="16088" y="7325"/>
                </a:cubicBezTo>
                <a:cubicBezTo>
                  <a:pt x="15793" y="7586"/>
                  <a:pt x="15663" y="8012"/>
                  <a:pt x="15761" y="8404"/>
                </a:cubicBezTo>
                <a:cubicBezTo>
                  <a:pt x="15859" y="8796"/>
                  <a:pt x="15892" y="9189"/>
                  <a:pt x="15924" y="9581"/>
                </a:cubicBezTo>
                <a:cubicBezTo>
                  <a:pt x="15957" y="10235"/>
                  <a:pt x="16088" y="10889"/>
                  <a:pt x="16284" y="11543"/>
                </a:cubicBezTo>
                <a:cubicBezTo>
                  <a:pt x="16513" y="12328"/>
                  <a:pt x="16709" y="13112"/>
                  <a:pt x="16938" y="13864"/>
                </a:cubicBezTo>
                <a:cubicBezTo>
                  <a:pt x="17036" y="14224"/>
                  <a:pt x="17036" y="14584"/>
                  <a:pt x="16971" y="14911"/>
                </a:cubicBezTo>
                <a:cubicBezTo>
                  <a:pt x="16840" y="14976"/>
                  <a:pt x="16709" y="15009"/>
                  <a:pt x="16578" y="15074"/>
                </a:cubicBezTo>
                <a:cubicBezTo>
                  <a:pt x="16022" y="15205"/>
                  <a:pt x="15565" y="15597"/>
                  <a:pt x="15368" y="16153"/>
                </a:cubicBezTo>
                <a:cubicBezTo>
                  <a:pt x="15041" y="16873"/>
                  <a:pt x="14976" y="17690"/>
                  <a:pt x="15205" y="18442"/>
                </a:cubicBezTo>
                <a:cubicBezTo>
                  <a:pt x="15270" y="18704"/>
                  <a:pt x="15401" y="18965"/>
                  <a:pt x="15565" y="19194"/>
                </a:cubicBezTo>
                <a:cubicBezTo>
                  <a:pt x="15695" y="19423"/>
                  <a:pt x="15892" y="19619"/>
                  <a:pt x="16022" y="19848"/>
                </a:cubicBezTo>
                <a:cubicBezTo>
                  <a:pt x="16120" y="20012"/>
                  <a:pt x="16219" y="20175"/>
                  <a:pt x="16284" y="20371"/>
                </a:cubicBezTo>
                <a:cubicBezTo>
                  <a:pt x="16415" y="20600"/>
                  <a:pt x="16186" y="20895"/>
                  <a:pt x="15924" y="20797"/>
                </a:cubicBezTo>
                <a:cubicBezTo>
                  <a:pt x="15695" y="20797"/>
                  <a:pt x="15499" y="20666"/>
                  <a:pt x="15336" y="20502"/>
                </a:cubicBezTo>
                <a:cubicBezTo>
                  <a:pt x="15205" y="20339"/>
                  <a:pt x="15107" y="20143"/>
                  <a:pt x="14976" y="19979"/>
                </a:cubicBezTo>
                <a:cubicBezTo>
                  <a:pt x="14845" y="19783"/>
                  <a:pt x="14714" y="19554"/>
                  <a:pt x="14584" y="19390"/>
                </a:cubicBezTo>
                <a:cubicBezTo>
                  <a:pt x="14387" y="19129"/>
                  <a:pt x="14060" y="18998"/>
                  <a:pt x="13766" y="19031"/>
                </a:cubicBezTo>
                <a:cubicBezTo>
                  <a:pt x="12916" y="19162"/>
                  <a:pt x="12589" y="18965"/>
                  <a:pt x="11935" y="18475"/>
                </a:cubicBezTo>
                <a:cubicBezTo>
                  <a:pt x="11673" y="18246"/>
                  <a:pt x="11314" y="18148"/>
                  <a:pt x="10987" y="18181"/>
                </a:cubicBezTo>
                <a:cubicBezTo>
                  <a:pt x="10725" y="18181"/>
                  <a:pt x="10464" y="18213"/>
                  <a:pt x="10202" y="18246"/>
                </a:cubicBezTo>
                <a:cubicBezTo>
                  <a:pt x="10006" y="18246"/>
                  <a:pt x="9842" y="18246"/>
                  <a:pt x="9679" y="18246"/>
                </a:cubicBezTo>
                <a:cubicBezTo>
                  <a:pt x="9287" y="18213"/>
                  <a:pt x="8992" y="17952"/>
                  <a:pt x="8960" y="17592"/>
                </a:cubicBezTo>
                <a:cubicBezTo>
                  <a:pt x="8927" y="17363"/>
                  <a:pt x="8927" y="17134"/>
                  <a:pt x="8960" y="16938"/>
                </a:cubicBezTo>
                <a:cubicBezTo>
                  <a:pt x="9025" y="16448"/>
                  <a:pt x="9123" y="15957"/>
                  <a:pt x="9156" y="15467"/>
                </a:cubicBezTo>
                <a:cubicBezTo>
                  <a:pt x="9188" y="15205"/>
                  <a:pt x="9188" y="14944"/>
                  <a:pt x="9156" y="14682"/>
                </a:cubicBezTo>
                <a:cubicBezTo>
                  <a:pt x="9123" y="14290"/>
                  <a:pt x="8829" y="13995"/>
                  <a:pt x="8436" y="13963"/>
                </a:cubicBezTo>
                <a:cubicBezTo>
                  <a:pt x="8109" y="13930"/>
                  <a:pt x="7782" y="13930"/>
                  <a:pt x="7455" y="13963"/>
                </a:cubicBezTo>
                <a:cubicBezTo>
                  <a:pt x="7292" y="13963"/>
                  <a:pt x="7096" y="14061"/>
                  <a:pt x="6998" y="14191"/>
                </a:cubicBezTo>
                <a:cubicBezTo>
                  <a:pt x="6736" y="14518"/>
                  <a:pt x="6344" y="14715"/>
                  <a:pt x="5951" y="14780"/>
                </a:cubicBezTo>
                <a:cubicBezTo>
                  <a:pt x="5657" y="14878"/>
                  <a:pt x="5297" y="14780"/>
                  <a:pt x="5134" y="14518"/>
                </a:cubicBezTo>
                <a:cubicBezTo>
                  <a:pt x="4872" y="14224"/>
                  <a:pt x="4709" y="13832"/>
                  <a:pt x="4676" y="13439"/>
                </a:cubicBezTo>
                <a:cubicBezTo>
                  <a:pt x="4676" y="13309"/>
                  <a:pt x="4643" y="13178"/>
                  <a:pt x="4611" y="13080"/>
                </a:cubicBezTo>
                <a:cubicBezTo>
                  <a:pt x="4513" y="12753"/>
                  <a:pt x="4251" y="12491"/>
                  <a:pt x="3891" y="12491"/>
                </a:cubicBezTo>
                <a:cubicBezTo>
                  <a:pt x="3826" y="12491"/>
                  <a:pt x="3728" y="12491"/>
                  <a:pt x="3630" y="12491"/>
                </a:cubicBezTo>
                <a:cubicBezTo>
                  <a:pt x="2943" y="12589"/>
                  <a:pt x="2256" y="12622"/>
                  <a:pt x="1570" y="12589"/>
                </a:cubicBezTo>
                <a:cubicBezTo>
                  <a:pt x="1112" y="12589"/>
                  <a:pt x="687" y="12622"/>
                  <a:pt x="229" y="12655"/>
                </a:cubicBezTo>
                <a:cubicBezTo>
                  <a:pt x="98" y="12393"/>
                  <a:pt x="33" y="12099"/>
                  <a:pt x="0" y="11837"/>
                </a:cubicBezTo>
                <a:cubicBezTo>
                  <a:pt x="262" y="11674"/>
                  <a:pt x="491" y="11543"/>
                  <a:pt x="720" y="11412"/>
                </a:cubicBezTo>
                <a:cubicBezTo>
                  <a:pt x="948" y="11347"/>
                  <a:pt x="1145" y="11314"/>
                  <a:pt x="1374" y="11347"/>
                </a:cubicBezTo>
                <a:cubicBezTo>
                  <a:pt x="1668" y="11379"/>
                  <a:pt x="1962" y="11379"/>
                  <a:pt x="2289" y="11379"/>
                </a:cubicBezTo>
                <a:cubicBezTo>
                  <a:pt x="2878" y="11379"/>
                  <a:pt x="3368" y="10922"/>
                  <a:pt x="3466" y="10333"/>
                </a:cubicBezTo>
                <a:cubicBezTo>
                  <a:pt x="3532" y="10104"/>
                  <a:pt x="3564" y="9843"/>
                  <a:pt x="3630" y="9581"/>
                </a:cubicBezTo>
                <a:cubicBezTo>
                  <a:pt x="3728" y="9025"/>
                  <a:pt x="3989" y="8535"/>
                  <a:pt x="4382" y="8175"/>
                </a:cubicBezTo>
                <a:cubicBezTo>
                  <a:pt x="4480" y="8077"/>
                  <a:pt x="4545" y="7979"/>
                  <a:pt x="4643" y="7881"/>
                </a:cubicBezTo>
                <a:cubicBezTo>
                  <a:pt x="5297" y="7325"/>
                  <a:pt x="5690" y="6540"/>
                  <a:pt x="5722" y="5723"/>
                </a:cubicBezTo>
                <a:cubicBezTo>
                  <a:pt x="5853" y="4546"/>
                  <a:pt x="5919" y="3368"/>
                  <a:pt x="5919" y="2191"/>
                </a:cubicBezTo>
                <a:cubicBezTo>
                  <a:pt x="5919" y="1864"/>
                  <a:pt x="5919" y="1537"/>
                  <a:pt x="5984" y="1210"/>
                </a:cubicBezTo>
                <a:cubicBezTo>
                  <a:pt x="6049" y="949"/>
                  <a:pt x="6180" y="687"/>
                  <a:pt x="6409" y="491"/>
                </a:cubicBezTo>
                <a:cubicBezTo>
                  <a:pt x="6638" y="229"/>
                  <a:pt x="7030" y="164"/>
                  <a:pt x="7357" y="360"/>
                </a:cubicBezTo>
                <a:cubicBezTo>
                  <a:pt x="7553" y="458"/>
                  <a:pt x="7750" y="589"/>
                  <a:pt x="7946" y="720"/>
                </a:cubicBezTo>
                <a:cubicBezTo>
                  <a:pt x="8175" y="851"/>
                  <a:pt x="8338" y="1014"/>
                  <a:pt x="8534" y="1145"/>
                </a:cubicBezTo>
                <a:cubicBezTo>
                  <a:pt x="9025" y="1472"/>
                  <a:pt x="9646" y="1472"/>
                  <a:pt x="10169" y="1210"/>
                </a:cubicBezTo>
                <a:cubicBezTo>
                  <a:pt x="10398" y="1079"/>
                  <a:pt x="10627" y="949"/>
                  <a:pt x="10823" y="785"/>
                </a:cubicBezTo>
                <a:cubicBezTo>
                  <a:pt x="11314" y="458"/>
                  <a:pt x="11870" y="229"/>
                  <a:pt x="12458" y="197"/>
                </a:cubicBezTo>
                <a:cubicBezTo>
                  <a:pt x="13080" y="131"/>
                  <a:pt x="13668" y="66"/>
                  <a:pt x="14289" y="0"/>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45"/>
          <p:cNvSpPr/>
          <p:nvPr/>
        </p:nvSpPr>
        <p:spPr>
          <a:xfrm>
            <a:off x="5999966" y="1823588"/>
            <a:ext cx="628061" cy="264920"/>
          </a:xfrm>
          <a:custGeom>
            <a:rect b="b" l="l" r="r" t="t"/>
            <a:pathLst>
              <a:path extrusionOk="0" h="11641" w="27598">
                <a:moveTo>
                  <a:pt x="0" y="3270"/>
                </a:moveTo>
                <a:cubicBezTo>
                  <a:pt x="66" y="3041"/>
                  <a:pt x="229" y="2845"/>
                  <a:pt x="458" y="2682"/>
                </a:cubicBezTo>
                <a:cubicBezTo>
                  <a:pt x="916" y="2289"/>
                  <a:pt x="1406" y="1962"/>
                  <a:pt x="1962" y="1668"/>
                </a:cubicBezTo>
                <a:cubicBezTo>
                  <a:pt x="2387" y="1439"/>
                  <a:pt x="2878" y="1374"/>
                  <a:pt x="3335" y="1504"/>
                </a:cubicBezTo>
                <a:cubicBezTo>
                  <a:pt x="3989" y="1668"/>
                  <a:pt x="4643" y="1864"/>
                  <a:pt x="5297" y="2028"/>
                </a:cubicBezTo>
                <a:cubicBezTo>
                  <a:pt x="5722" y="2126"/>
                  <a:pt x="6148" y="2224"/>
                  <a:pt x="6573" y="2289"/>
                </a:cubicBezTo>
                <a:cubicBezTo>
                  <a:pt x="6801" y="2355"/>
                  <a:pt x="7063" y="2322"/>
                  <a:pt x="7292" y="2257"/>
                </a:cubicBezTo>
                <a:cubicBezTo>
                  <a:pt x="7717" y="2158"/>
                  <a:pt x="7913" y="1635"/>
                  <a:pt x="7652" y="1276"/>
                </a:cubicBezTo>
                <a:cubicBezTo>
                  <a:pt x="7554" y="1112"/>
                  <a:pt x="7423" y="949"/>
                  <a:pt x="7325" y="785"/>
                </a:cubicBezTo>
                <a:cubicBezTo>
                  <a:pt x="7063" y="491"/>
                  <a:pt x="7292" y="33"/>
                  <a:pt x="7684" y="0"/>
                </a:cubicBezTo>
                <a:cubicBezTo>
                  <a:pt x="7782" y="0"/>
                  <a:pt x="7881" y="0"/>
                  <a:pt x="8011" y="0"/>
                </a:cubicBezTo>
                <a:cubicBezTo>
                  <a:pt x="8665" y="33"/>
                  <a:pt x="9352" y="229"/>
                  <a:pt x="9908" y="622"/>
                </a:cubicBezTo>
                <a:lnTo>
                  <a:pt x="10594" y="1112"/>
                </a:lnTo>
                <a:cubicBezTo>
                  <a:pt x="10823" y="1308"/>
                  <a:pt x="11085" y="1472"/>
                  <a:pt x="11347" y="1635"/>
                </a:cubicBezTo>
                <a:cubicBezTo>
                  <a:pt x="11837" y="1962"/>
                  <a:pt x="12426" y="2126"/>
                  <a:pt x="13014" y="2126"/>
                </a:cubicBezTo>
                <a:cubicBezTo>
                  <a:pt x="13407" y="2126"/>
                  <a:pt x="13799" y="2126"/>
                  <a:pt x="14191" y="2093"/>
                </a:cubicBezTo>
                <a:cubicBezTo>
                  <a:pt x="14649" y="2093"/>
                  <a:pt x="15140" y="2191"/>
                  <a:pt x="15565" y="2420"/>
                </a:cubicBezTo>
                <a:cubicBezTo>
                  <a:pt x="15924" y="2584"/>
                  <a:pt x="16284" y="2780"/>
                  <a:pt x="16611" y="2943"/>
                </a:cubicBezTo>
                <a:cubicBezTo>
                  <a:pt x="17003" y="3139"/>
                  <a:pt x="17428" y="3270"/>
                  <a:pt x="17853" y="3336"/>
                </a:cubicBezTo>
                <a:cubicBezTo>
                  <a:pt x="18246" y="3434"/>
                  <a:pt x="18704" y="3368"/>
                  <a:pt x="19063" y="3205"/>
                </a:cubicBezTo>
                <a:cubicBezTo>
                  <a:pt x="19554" y="3009"/>
                  <a:pt x="20044" y="2780"/>
                  <a:pt x="20502" y="2584"/>
                </a:cubicBezTo>
                <a:cubicBezTo>
                  <a:pt x="20894" y="2387"/>
                  <a:pt x="21320" y="2224"/>
                  <a:pt x="21745" y="2093"/>
                </a:cubicBezTo>
                <a:cubicBezTo>
                  <a:pt x="22562" y="1864"/>
                  <a:pt x="23020" y="2060"/>
                  <a:pt x="23478" y="2812"/>
                </a:cubicBezTo>
                <a:cubicBezTo>
                  <a:pt x="23412" y="3041"/>
                  <a:pt x="23314" y="3237"/>
                  <a:pt x="23249" y="3466"/>
                </a:cubicBezTo>
                <a:cubicBezTo>
                  <a:pt x="23085" y="3859"/>
                  <a:pt x="23281" y="4284"/>
                  <a:pt x="23641" y="4447"/>
                </a:cubicBezTo>
                <a:cubicBezTo>
                  <a:pt x="23968" y="4643"/>
                  <a:pt x="24295" y="4742"/>
                  <a:pt x="24655" y="4742"/>
                </a:cubicBezTo>
                <a:cubicBezTo>
                  <a:pt x="25145" y="4807"/>
                  <a:pt x="25636" y="4840"/>
                  <a:pt x="26126" y="4872"/>
                </a:cubicBezTo>
                <a:cubicBezTo>
                  <a:pt x="26453" y="4938"/>
                  <a:pt x="26780" y="5003"/>
                  <a:pt x="27107" y="5069"/>
                </a:cubicBezTo>
                <a:cubicBezTo>
                  <a:pt x="27336" y="5134"/>
                  <a:pt x="27532" y="5330"/>
                  <a:pt x="27565" y="5559"/>
                </a:cubicBezTo>
                <a:cubicBezTo>
                  <a:pt x="27598" y="5853"/>
                  <a:pt x="27467" y="6148"/>
                  <a:pt x="27238" y="6311"/>
                </a:cubicBezTo>
                <a:cubicBezTo>
                  <a:pt x="26976" y="6442"/>
                  <a:pt x="26715" y="6540"/>
                  <a:pt x="26453" y="6605"/>
                </a:cubicBezTo>
                <a:cubicBezTo>
                  <a:pt x="26126" y="6671"/>
                  <a:pt x="25799" y="6703"/>
                  <a:pt x="25472" y="6736"/>
                </a:cubicBezTo>
                <a:cubicBezTo>
                  <a:pt x="24720" y="6834"/>
                  <a:pt x="24655" y="6867"/>
                  <a:pt x="24197" y="7390"/>
                </a:cubicBezTo>
                <a:cubicBezTo>
                  <a:pt x="24164" y="7390"/>
                  <a:pt x="24099" y="7456"/>
                  <a:pt x="24099" y="7423"/>
                </a:cubicBezTo>
                <a:cubicBezTo>
                  <a:pt x="23706" y="7292"/>
                  <a:pt x="23281" y="7259"/>
                  <a:pt x="22856" y="7357"/>
                </a:cubicBezTo>
                <a:cubicBezTo>
                  <a:pt x="22431" y="7390"/>
                  <a:pt x="22137" y="7848"/>
                  <a:pt x="22300" y="8240"/>
                </a:cubicBezTo>
                <a:cubicBezTo>
                  <a:pt x="22366" y="8436"/>
                  <a:pt x="22464" y="8600"/>
                  <a:pt x="22562" y="8763"/>
                </a:cubicBezTo>
                <a:cubicBezTo>
                  <a:pt x="22758" y="9025"/>
                  <a:pt x="22693" y="9385"/>
                  <a:pt x="22464" y="9581"/>
                </a:cubicBezTo>
                <a:cubicBezTo>
                  <a:pt x="21843" y="10202"/>
                  <a:pt x="21221" y="10758"/>
                  <a:pt x="20273" y="10791"/>
                </a:cubicBezTo>
                <a:cubicBezTo>
                  <a:pt x="19946" y="10791"/>
                  <a:pt x="19587" y="10922"/>
                  <a:pt x="19325" y="11150"/>
                </a:cubicBezTo>
                <a:cubicBezTo>
                  <a:pt x="18933" y="11477"/>
                  <a:pt x="18409" y="11641"/>
                  <a:pt x="17886" y="11608"/>
                </a:cubicBezTo>
                <a:cubicBezTo>
                  <a:pt x="17167" y="11576"/>
                  <a:pt x="16447" y="11445"/>
                  <a:pt x="15761" y="11281"/>
                </a:cubicBezTo>
                <a:cubicBezTo>
                  <a:pt x="15205" y="11150"/>
                  <a:pt x="14682" y="11085"/>
                  <a:pt x="14126" y="11020"/>
                </a:cubicBezTo>
                <a:cubicBezTo>
                  <a:pt x="13276" y="10987"/>
                  <a:pt x="12393" y="10889"/>
                  <a:pt x="11543" y="10791"/>
                </a:cubicBezTo>
                <a:cubicBezTo>
                  <a:pt x="10758" y="10725"/>
                  <a:pt x="10071" y="10333"/>
                  <a:pt x="9614" y="9712"/>
                </a:cubicBezTo>
                <a:cubicBezTo>
                  <a:pt x="9417" y="9450"/>
                  <a:pt x="9221" y="9221"/>
                  <a:pt x="9025" y="8992"/>
                </a:cubicBezTo>
                <a:cubicBezTo>
                  <a:pt x="8469" y="8306"/>
                  <a:pt x="7684" y="7913"/>
                  <a:pt x="6801" y="7881"/>
                </a:cubicBezTo>
                <a:cubicBezTo>
                  <a:pt x="6409" y="7881"/>
                  <a:pt x="5984" y="7848"/>
                  <a:pt x="5592" y="7783"/>
                </a:cubicBezTo>
                <a:cubicBezTo>
                  <a:pt x="4742" y="7717"/>
                  <a:pt x="4055" y="7063"/>
                  <a:pt x="3924" y="6213"/>
                </a:cubicBezTo>
                <a:cubicBezTo>
                  <a:pt x="3924" y="6148"/>
                  <a:pt x="3924" y="6115"/>
                  <a:pt x="3924" y="6082"/>
                </a:cubicBezTo>
                <a:cubicBezTo>
                  <a:pt x="3957" y="5461"/>
                  <a:pt x="3564" y="4905"/>
                  <a:pt x="2976" y="4709"/>
                </a:cubicBezTo>
                <a:cubicBezTo>
                  <a:pt x="2714" y="4611"/>
                  <a:pt x="2420" y="4480"/>
                  <a:pt x="2126" y="4382"/>
                </a:cubicBezTo>
                <a:cubicBezTo>
                  <a:pt x="1537" y="4088"/>
                  <a:pt x="916" y="3826"/>
                  <a:pt x="295" y="3532"/>
                </a:cubicBezTo>
                <a:cubicBezTo>
                  <a:pt x="196" y="3434"/>
                  <a:pt x="98" y="3368"/>
                  <a:pt x="0" y="3270"/>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45"/>
          <p:cNvSpPr/>
          <p:nvPr/>
        </p:nvSpPr>
        <p:spPr>
          <a:xfrm>
            <a:off x="5040782" y="2332560"/>
            <a:ext cx="456174" cy="384738"/>
          </a:xfrm>
          <a:custGeom>
            <a:rect b="b" l="l" r="r" t="t"/>
            <a:pathLst>
              <a:path extrusionOk="0" h="16906" w="20045">
                <a:moveTo>
                  <a:pt x="8044" y="16579"/>
                </a:moveTo>
                <a:cubicBezTo>
                  <a:pt x="7946" y="16448"/>
                  <a:pt x="7848" y="16317"/>
                  <a:pt x="7750" y="16187"/>
                </a:cubicBezTo>
                <a:cubicBezTo>
                  <a:pt x="7586" y="15925"/>
                  <a:pt x="7455" y="15663"/>
                  <a:pt x="7325" y="15369"/>
                </a:cubicBezTo>
                <a:cubicBezTo>
                  <a:pt x="7063" y="14879"/>
                  <a:pt x="6638" y="14454"/>
                  <a:pt x="6082" y="14257"/>
                </a:cubicBezTo>
                <a:cubicBezTo>
                  <a:pt x="5755" y="14127"/>
                  <a:pt x="5461" y="13963"/>
                  <a:pt x="5199" y="13734"/>
                </a:cubicBezTo>
                <a:cubicBezTo>
                  <a:pt x="4970" y="13505"/>
                  <a:pt x="4807" y="13178"/>
                  <a:pt x="4807" y="12851"/>
                </a:cubicBezTo>
                <a:cubicBezTo>
                  <a:pt x="4807" y="12655"/>
                  <a:pt x="4774" y="12459"/>
                  <a:pt x="4807" y="12263"/>
                </a:cubicBezTo>
                <a:cubicBezTo>
                  <a:pt x="4807" y="11707"/>
                  <a:pt x="4676" y="11151"/>
                  <a:pt x="4414" y="10628"/>
                </a:cubicBezTo>
                <a:cubicBezTo>
                  <a:pt x="4251" y="10268"/>
                  <a:pt x="4055" y="9908"/>
                  <a:pt x="3859" y="9549"/>
                </a:cubicBezTo>
                <a:cubicBezTo>
                  <a:pt x="3434" y="8731"/>
                  <a:pt x="3041" y="7947"/>
                  <a:pt x="2616" y="7162"/>
                </a:cubicBezTo>
                <a:cubicBezTo>
                  <a:pt x="2387" y="6639"/>
                  <a:pt x="2126" y="6148"/>
                  <a:pt x="1864" y="5625"/>
                </a:cubicBezTo>
                <a:cubicBezTo>
                  <a:pt x="1602" y="5102"/>
                  <a:pt x="1177" y="4677"/>
                  <a:pt x="654" y="4382"/>
                </a:cubicBezTo>
                <a:cubicBezTo>
                  <a:pt x="425" y="4252"/>
                  <a:pt x="229" y="4088"/>
                  <a:pt x="33" y="3957"/>
                </a:cubicBezTo>
                <a:cubicBezTo>
                  <a:pt x="0" y="3729"/>
                  <a:pt x="66" y="3500"/>
                  <a:pt x="229" y="3303"/>
                </a:cubicBezTo>
                <a:cubicBezTo>
                  <a:pt x="294" y="3303"/>
                  <a:pt x="393" y="3303"/>
                  <a:pt x="458" y="3303"/>
                </a:cubicBezTo>
                <a:cubicBezTo>
                  <a:pt x="1341" y="3467"/>
                  <a:pt x="2191" y="3009"/>
                  <a:pt x="2583" y="2224"/>
                </a:cubicBezTo>
                <a:cubicBezTo>
                  <a:pt x="2780" y="1865"/>
                  <a:pt x="2943" y="1472"/>
                  <a:pt x="3107" y="1080"/>
                </a:cubicBezTo>
                <a:cubicBezTo>
                  <a:pt x="3303" y="720"/>
                  <a:pt x="3466" y="393"/>
                  <a:pt x="3630" y="99"/>
                </a:cubicBezTo>
                <a:cubicBezTo>
                  <a:pt x="3891" y="1"/>
                  <a:pt x="4153" y="1"/>
                  <a:pt x="4382" y="99"/>
                </a:cubicBezTo>
                <a:cubicBezTo>
                  <a:pt x="4905" y="197"/>
                  <a:pt x="5395" y="426"/>
                  <a:pt x="5821" y="720"/>
                </a:cubicBezTo>
                <a:cubicBezTo>
                  <a:pt x="6573" y="1211"/>
                  <a:pt x="7227" y="1832"/>
                  <a:pt x="7750" y="2551"/>
                </a:cubicBezTo>
                <a:cubicBezTo>
                  <a:pt x="7880" y="2715"/>
                  <a:pt x="8011" y="2878"/>
                  <a:pt x="8175" y="3042"/>
                </a:cubicBezTo>
                <a:cubicBezTo>
                  <a:pt x="8763" y="3761"/>
                  <a:pt x="9712" y="4154"/>
                  <a:pt x="10627" y="4023"/>
                </a:cubicBezTo>
                <a:cubicBezTo>
                  <a:pt x="11052" y="3957"/>
                  <a:pt x="11477" y="3859"/>
                  <a:pt x="11902" y="3794"/>
                </a:cubicBezTo>
                <a:cubicBezTo>
                  <a:pt x="12033" y="3761"/>
                  <a:pt x="12164" y="3729"/>
                  <a:pt x="12327" y="3696"/>
                </a:cubicBezTo>
                <a:cubicBezTo>
                  <a:pt x="12393" y="3794"/>
                  <a:pt x="12426" y="3892"/>
                  <a:pt x="12491" y="3990"/>
                </a:cubicBezTo>
                <a:cubicBezTo>
                  <a:pt x="12556" y="4186"/>
                  <a:pt x="12622" y="4382"/>
                  <a:pt x="12720" y="4611"/>
                </a:cubicBezTo>
                <a:cubicBezTo>
                  <a:pt x="12949" y="5265"/>
                  <a:pt x="13505" y="5789"/>
                  <a:pt x="14159" y="6017"/>
                </a:cubicBezTo>
                <a:cubicBezTo>
                  <a:pt x="14420" y="6115"/>
                  <a:pt x="14682" y="6214"/>
                  <a:pt x="14943" y="6377"/>
                </a:cubicBezTo>
                <a:cubicBezTo>
                  <a:pt x="15172" y="6475"/>
                  <a:pt x="15303" y="6769"/>
                  <a:pt x="15270" y="7031"/>
                </a:cubicBezTo>
                <a:cubicBezTo>
                  <a:pt x="15238" y="7162"/>
                  <a:pt x="15238" y="7293"/>
                  <a:pt x="15205" y="7423"/>
                </a:cubicBezTo>
                <a:cubicBezTo>
                  <a:pt x="15107" y="7849"/>
                  <a:pt x="15205" y="8274"/>
                  <a:pt x="15532" y="8568"/>
                </a:cubicBezTo>
                <a:cubicBezTo>
                  <a:pt x="15728" y="8829"/>
                  <a:pt x="15990" y="9058"/>
                  <a:pt x="16251" y="9255"/>
                </a:cubicBezTo>
                <a:cubicBezTo>
                  <a:pt x="16251" y="9451"/>
                  <a:pt x="16284" y="9647"/>
                  <a:pt x="16284" y="9843"/>
                </a:cubicBezTo>
                <a:cubicBezTo>
                  <a:pt x="16284" y="10203"/>
                  <a:pt x="16513" y="10530"/>
                  <a:pt x="16873" y="10628"/>
                </a:cubicBezTo>
                <a:cubicBezTo>
                  <a:pt x="17069" y="10693"/>
                  <a:pt x="17298" y="10726"/>
                  <a:pt x="17494" y="10759"/>
                </a:cubicBezTo>
                <a:cubicBezTo>
                  <a:pt x="17690" y="10791"/>
                  <a:pt x="17886" y="10791"/>
                  <a:pt x="18082" y="10791"/>
                </a:cubicBezTo>
                <a:cubicBezTo>
                  <a:pt x="18573" y="10824"/>
                  <a:pt x="19031" y="11020"/>
                  <a:pt x="19390" y="11315"/>
                </a:cubicBezTo>
                <a:cubicBezTo>
                  <a:pt x="19913" y="11707"/>
                  <a:pt x="20044" y="12394"/>
                  <a:pt x="19783" y="12949"/>
                </a:cubicBezTo>
                <a:cubicBezTo>
                  <a:pt x="19554" y="13407"/>
                  <a:pt x="19161" y="13767"/>
                  <a:pt x="18671" y="13930"/>
                </a:cubicBezTo>
                <a:cubicBezTo>
                  <a:pt x="18409" y="13996"/>
                  <a:pt x="18082" y="14094"/>
                  <a:pt x="17788" y="14159"/>
                </a:cubicBezTo>
                <a:cubicBezTo>
                  <a:pt x="17232" y="14192"/>
                  <a:pt x="16742" y="14584"/>
                  <a:pt x="16578" y="15140"/>
                </a:cubicBezTo>
                <a:cubicBezTo>
                  <a:pt x="16349" y="15075"/>
                  <a:pt x="16153" y="15042"/>
                  <a:pt x="15990" y="14977"/>
                </a:cubicBezTo>
                <a:cubicBezTo>
                  <a:pt x="15565" y="14813"/>
                  <a:pt x="15140" y="14781"/>
                  <a:pt x="14714" y="14846"/>
                </a:cubicBezTo>
                <a:cubicBezTo>
                  <a:pt x="14093" y="14846"/>
                  <a:pt x="13537" y="15238"/>
                  <a:pt x="13374" y="15827"/>
                </a:cubicBezTo>
                <a:cubicBezTo>
                  <a:pt x="13374" y="15925"/>
                  <a:pt x="13341" y="15990"/>
                  <a:pt x="13276" y="16088"/>
                </a:cubicBezTo>
                <a:cubicBezTo>
                  <a:pt x="13112" y="16612"/>
                  <a:pt x="12556" y="16906"/>
                  <a:pt x="12033" y="16710"/>
                </a:cubicBezTo>
                <a:cubicBezTo>
                  <a:pt x="11543" y="16579"/>
                  <a:pt x="11085" y="16383"/>
                  <a:pt x="10594" y="16219"/>
                </a:cubicBezTo>
                <a:cubicBezTo>
                  <a:pt x="10235" y="16121"/>
                  <a:pt x="9875" y="15990"/>
                  <a:pt x="9483" y="15860"/>
                </a:cubicBezTo>
                <a:cubicBezTo>
                  <a:pt x="9352" y="15827"/>
                  <a:pt x="9221" y="15794"/>
                  <a:pt x="9090" y="15794"/>
                </a:cubicBezTo>
                <a:cubicBezTo>
                  <a:pt x="8763" y="15761"/>
                  <a:pt x="8436" y="15925"/>
                  <a:pt x="8273" y="16219"/>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45"/>
          <p:cNvSpPr/>
          <p:nvPr/>
        </p:nvSpPr>
        <p:spPr>
          <a:xfrm>
            <a:off x="5208960" y="2138347"/>
            <a:ext cx="430117" cy="364643"/>
          </a:xfrm>
          <a:custGeom>
            <a:rect b="b" l="l" r="r" t="t"/>
            <a:pathLst>
              <a:path extrusionOk="0" h="16023" w="18900">
                <a:moveTo>
                  <a:pt x="5134" y="10824"/>
                </a:moveTo>
                <a:cubicBezTo>
                  <a:pt x="4872" y="10530"/>
                  <a:pt x="4741" y="10137"/>
                  <a:pt x="4774" y="9745"/>
                </a:cubicBezTo>
                <a:cubicBezTo>
                  <a:pt x="4839" y="9222"/>
                  <a:pt x="4578" y="8731"/>
                  <a:pt x="4120" y="8502"/>
                </a:cubicBezTo>
                <a:cubicBezTo>
                  <a:pt x="3760" y="8241"/>
                  <a:pt x="3401" y="8012"/>
                  <a:pt x="3041" y="7750"/>
                </a:cubicBezTo>
                <a:cubicBezTo>
                  <a:pt x="2812" y="7587"/>
                  <a:pt x="2616" y="7390"/>
                  <a:pt x="2420" y="7194"/>
                </a:cubicBezTo>
                <a:cubicBezTo>
                  <a:pt x="1995" y="6835"/>
                  <a:pt x="1962" y="6213"/>
                  <a:pt x="2354" y="5854"/>
                </a:cubicBezTo>
                <a:cubicBezTo>
                  <a:pt x="2550" y="5592"/>
                  <a:pt x="2681" y="5298"/>
                  <a:pt x="2714" y="4971"/>
                </a:cubicBezTo>
                <a:cubicBezTo>
                  <a:pt x="2845" y="4350"/>
                  <a:pt x="2583" y="3696"/>
                  <a:pt x="2060" y="3369"/>
                </a:cubicBezTo>
                <a:cubicBezTo>
                  <a:pt x="1831" y="3205"/>
                  <a:pt x="1635" y="3074"/>
                  <a:pt x="1406" y="2911"/>
                </a:cubicBezTo>
                <a:cubicBezTo>
                  <a:pt x="1144" y="2747"/>
                  <a:pt x="883" y="2518"/>
                  <a:pt x="654" y="2322"/>
                </a:cubicBezTo>
                <a:cubicBezTo>
                  <a:pt x="65" y="1766"/>
                  <a:pt x="0" y="1047"/>
                  <a:pt x="392" y="262"/>
                </a:cubicBezTo>
                <a:cubicBezTo>
                  <a:pt x="589" y="393"/>
                  <a:pt x="752" y="524"/>
                  <a:pt x="916" y="655"/>
                </a:cubicBezTo>
                <a:cubicBezTo>
                  <a:pt x="1210" y="818"/>
                  <a:pt x="1504" y="949"/>
                  <a:pt x="1798" y="1047"/>
                </a:cubicBezTo>
                <a:cubicBezTo>
                  <a:pt x="2191" y="1211"/>
                  <a:pt x="2649" y="1047"/>
                  <a:pt x="2779" y="655"/>
                </a:cubicBezTo>
                <a:cubicBezTo>
                  <a:pt x="2845" y="557"/>
                  <a:pt x="2877" y="426"/>
                  <a:pt x="2943" y="360"/>
                </a:cubicBezTo>
                <a:cubicBezTo>
                  <a:pt x="3074" y="1"/>
                  <a:pt x="3597" y="33"/>
                  <a:pt x="3695" y="393"/>
                </a:cubicBezTo>
                <a:cubicBezTo>
                  <a:pt x="3760" y="557"/>
                  <a:pt x="3826" y="687"/>
                  <a:pt x="3891" y="818"/>
                </a:cubicBezTo>
                <a:cubicBezTo>
                  <a:pt x="3989" y="916"/>
                  <a:pt x="4087" y="1047"/>
                  <a:pt x="4185" y="1145"/>
                </a:cubicBezTo>
                <a:cubicBezTo>
                  <a:pt x="4185" y="1374"/>
                  <a:pt x="4153" y="1603"/>
                  <a:pt x="4153" y="1799"/>
                </a:cubicBezTo>
                <a:cubicBezTo>
                  <a:pt x="4120" y="2191"/>
                  <a:pt x="4349" y="2551"/>
                  <a:pt x="4709" y="2682"/>
                </a:cubicBezTo>
                <a:cubicBezTo>
                  <a:pt x="4774" y="2715"/>
                  <a:pt x="4839" y="2715"/>
                  <a:pt x="4905" y="2747"/>
                </a:cubicBezTo>
                <a:cubicBezTo>
                  <a:pt x="5493" y="2878"/>
                  <a:pt x="6049" y="3172"/>
                  <a:pt x="6507" y="3565"/>
                </a:cubicBezTo>
                <a:cubicBezTo>
                  <a:pt x="6736" y="3728"/>
                  <a:pt x="6997" y="3892"/>
                  <a:pt x="7259" y="3957"/>
                </a:cubicBezTo>
                <a:cubicBezTo>
                  <a:pt x="8044" y="4317"/>
                  <a:pt x="8959" y="3924"/>
                  <a:pt x="9254" y="3107"/>
                </a:cubicBezTo>
                <a:cubicBezTo>
                  <a:pt x="9417" y="2747"/>
                  <a:pt x="9679" y="2453"/>
                  <a:pt x="10038" y="2257"/>
                </a:cubicBezTo>
                <a:cubicBezTo>
                  <a:pt x="10202" y="2126"/>
                  <a:pt x="10398" y="2028"/>
                  <a:pt x="10627" y="1995"/>
                </a:cubicBezTo>
                <a:cubicBezTo>
                  <a:pt x="11706" y="1734"/>
                  <a:pt x="12850" y="1930"/>
                  <a:pt x="13831" y="2486"/>
                </a:cubicBezTo>
                <a:cubicBezTo>
                  <a:pt x="14518" y="2911"/>
                  <a:pt x="15172" y="3434"/>
                  <a:pt x="15728" y="4023"/>
                </a:cubicBezTo>
                <a:cubicBezTo>
                  <a:pt x="15761" y="4284"/>
                  <a:pt x="15630" y="4415"/>
                  <a:pt x="15532" y="4578"/>
                </a:cubicBezTo>
                <a:cubicBezTo>
                  <a:pt x="15368" y="4873"/>
                  <a:pt x="15172" y="5134"/>
                  <a:pt x="15041" y="5429"/>
                </a:cubicBezTo>
                <a:cubicBezTo>
                  <a:pt x="14780" y="5886"/>
                  <a:pt x="14812" y="6442"/>
                  <a:pt x="15074" y="6867"/>
                </a:cubicBezTo>
                <a:lnTo>
                  <a:pt x="15237" y="7162"/>
                </a:lnTo>
                <a:cubicBezTo>
                  <a:pt x="15761" y="8012"/>
                  <a:pt x="16284" y="8862"/>
                  <a:pt x="16807" y="9712"/>
                </a:cubicBezTo>
                <a:cubicBezTo>
                  <a:pt x="17003" y="10072"/>
                  <a:pt x="17069" y="10464"/>
                  <a:pt x="16970" y="10857"/>
                </a:cubicBezTo>
                <a:cubicBezTo>
                  <a:pt x="16872" y="11282"/>
                  <a:pt x="16970" y="11739"/>
                  <a:pt x="17167" y="12099"/>
                </a:cubicBezTo>
                <a:cubicBezTo>
                  <a:pt x="17297" y="12328"/>
                  <a:pt x="17461" y="12557"/>
                  <a:pt x="17657" y="12720"/>
                </a:cubicBezTo>
                <a:cubicBezTo>
                  <a:pt x="17821" y="12949"/>
                  <a:pt x="18082" y="13113"/>
                  <a:pt x="18278" y="13309"/>
                </a:cubicBezTo>
                <a:cubicBezTo>
                  <a:pt x="18442" y="13440"/>
                  <a:pt x="18573" y="13603"/>
                  <a:pt x="18703" y="13799"/>
                </a:cubicBezTo>
                <a:cubicBezTo>
                  <a:pt x="18900" y="14094"/>
                  <a:pt x="18900" y="14486"/>
                  <a:pt x="18671" y="14748"/>
                </a:cubicBezTo>
                <a:cubicBezTo>
                  <a:pt x="18638" y="14846"/>
                  <a:pt x="18573" y="14911"/>
                  <a:pt x="18507" y="14976"/>
                </a:cubicBezTo>
                <a:lnTo>
                  <a:pt x="17690" y="16023"/>
                </a:lnTo>
                <a:lnTo>
                  <a:pt x="16578" y="16023"/>
                </a:lnTo>
                <a:lnTo>
                  <a:pt x="15401" y="16023"/>
                </a:lnTo>
                <a:cubicBezTo>
                  <a:pt x="15205" y="16023"/>
                  <a:pt x="15041" y="15990"/>
                  <a:pt x="14878" y="15925"/>
                </a:cubicBezTo>
                <a:cubicBezTo>
                  <a:pt x="14551" y="15859"/>
                  <a:pt x="14289" y="15565"/>
                  <a:pt x="14289" y="15238"/>
                </a:cubicBezTo>
                <a:cubicBezTo>
                  <a:pt x="14289" y="15075"/>
                  <a:pt x="14256" y="14911"/>
                  <a:pt x="14191" y="14780"/>
                </a:cubicBezTo>
                <a:cubicBezTo>
                  <a:pt x="14060" y="14192"/>
                  <a:pt x="13374" y="13897"/>
                  <a:pt x="12850" y="14257"/>
                </a:cubicBezTo>
                <a:lnTo>
                  <a:pt x="12818" y="14290"/>
                </a:lnTo>
                <a:cubicBezTo>
                  <a:pt x="12425" y="14649"/>
                  <a:pt x="11837" y="14780"/>
                  <a:pt x="11346" y="14584"/>
                </a:cubicBezTo>
                <a:cubicBezTo>
                  <a:pt x="10463" y="14323"/>
                  <a:pt x="9613" y="13963"/>
                  <a:pt x="8829" y="13505"/>
                </a:cubicBezTo>
                <a:cubicBezTo>
                  <a:pt x="8469" y="13276"/>
                  <a:pt x="8142" y="12949"/>
                  <a:pt x="7946" y="12590"/>
                </a:cubicBezTo>
                <a:cubicBezTo>
                  <a:pt x="7684" y="12197"/>
                  <a:pt x="7423" y="11805"/>
                  <a:pt x="7161" y="11445"/>
                </a:cubicBezTo>
                <a:cubicBezTo>
                  <a:pt x="6932" y="11118"/>
                  <a:pt x="6605" y="10857"/>
                  <a:pt x="6213" y="10693"/>
                </a:cubicBezTo>
                <a:cubicBezTo>
                  <a:pt x="5853" y="10497"/>
                  <a:pt x="5395" y="10530"/>
                  <a:pt x="5101" y="10824"/>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45"/>
          <p:cNvSpPr/>
          <p:nvPr/>
        </p:nvSpPr>
        <p:spPr>
          <a:xfrm>
            <a:off x="4522867" y="2310986"/>
            <a:ext cx="319993" cy="343820"/>
          </a:xfrm>
          <a:custGeom>
            <a:rect b="b" l="l" r="r" t="t"/>
            <a:pathLst>
              <a:path extrusionOk="0" h="15108" w="14061">
                <a:moveTo>
                  <a:pt x="1897" y="164"/>
                </a:moveTo>
                <a:cubicBezTo>
                  <a:pt x="2453" y="262"/>
                  <a:pt x="2976" y="360"/>
                  <a:pt x="3466" y="458"/>
                </a:cubicBezTo>
                <a:cubicBezTo>
                  <a:pt x="3695" y="491"/>
                  <a:pt x="3891" y="557"/>
                  <a:pt x="4120" y="622"/>
                </a:cubicBezTo>
                <a:cubicBezTo>
                  <a:pt x="4382" y="720"/>
                  <a:pt x="4611" y="916"/>
                  <a:pt x="4741" y="1145"/>
                </a:cubicBezTo>
                <a:cubicBezTo>
                  <a:pt x="4807" y="1276"/>
                  <a:pt x="4872" y="1374"/>
                  <a:pt x="4970" y="1472"/>
                </a:cubicBezTo>
                <a:cubicBezTo>
                  <a:pt x="5134" y="1766"/>
                  <a:pt x="5428" y="1897"/>
                  <a:pt x="5722" y="1897"/>
                </a:cubicBezTo>
                <a:lnTo>
                  <a:pt x="5821" y="1897"/>
                </a:lnTo>
                <a:cubicBezTo>
                  <a:pt x="6344" y="1832"/>
                  <a:pt x="6900" y="2028"/>
                  <a:pt x="7292" y="2420"/>
                </a:cubicBezTo>
                <a:cubicBezTo>
                  <a:pt x="7455" y="2617"/>
                  <a:pt x="7684" y="2780"/>
                  <a:pt x="7881" y="2911"/>
                </a:cubicBezTo>
                <a:cubicBezTo>
                  <a:pt x="8469" y="3303"/>
                  <a:pt x="8829" y="3205"/>
                  <a:pt x="9156" y="2617"/>
                </a:cubicBezTo>
                <a:cubicBezTo>
                  <a:pt x="9385" y="2191"/>
                  <a:pt x="9515" y="1766"/>
                  <a:pt x="9548" y="1309"/>
                </a:cubicBezTo>
                <a:cubicBezTo>
                  <a:pt x="9548" y="1145"/>
                  <a:pt x="9581" y="949"/>
                  <a:pt x="9614" y="785"/>
                </a:cubicBezTo>
                <a:cubicBezTo>
                  <a:pt x="9679" y="491"/>
                  <a:pt x="9908" y="230"/>
                  <a:pt x="10202" y="164"/>
                </a:cubicBezTo>
                <a:cubicBezTo>
                  <a:pt x="10594" y="1"/>
                  <a:pt x="11052" y="1"/>
                  <a:pt x="11477" y="197"/>
                </a:cubicBezTo>
                <a:cubicBezTo>
                  <a:pt x="11706" y="295"/>
                  <a:pt x="11968" y="458"/>
                  <a:pt x="12197" y="589"/>
                </a:cubicBezTo>
                <a:cubicBezTo>
                  <a:pt x="12589" y="818"/>
                  <a:pt x="12949" y="1080"/>
                  <a:pt x="13308" y="1309"/>
                </a:cubicBezTo>
                <a:cubicBezTo>
                  <a:pt x="13505" y="1374"/>
                  <a:pt x="13603" y="1570"/>
                  <a:pt x="13603" y="1766"/>
                </a:cubicBezTo>
                <a:cubicBezTo>
                  <a:pt x="13603" y="1897"/>
                  <a:pt x="13635" y="2028"/>
                  <a:pt x="13635" y="2159"/>
                </a:cubicBezTo>
                <a:cubicBezTo>
                  <a:pt x="13701" y="3892"/>
                  <a:pt x="13766" y="5592"/>
                  <a:pt x="13766" y="7325"/>
                </a:cubicBezTo>
                <a:cubicBezTo>
                  <a:pt x="13766" y="8535"/>
                  <a:pt x="13864" y="9777"/>
                  <a:pt x="13995" y="10987"/>
                </a:cubicBezTo>
                <a:cubicBezTo>
                  <a:pt x="14060" y="11805"/>
                  <a:pt x="14060" y="12622"/>
                  <a:pt x="14028" y="13440"/>
                </a:cubicBezTo>
                <a:cubicBezTo>
                  <a:pt x="14028" y="13734"/>
                  <a:pt x="13962" y="13996"/>
                  <a:pt x="13897" y="14257"/>
                </a:cubicBezTo>
                <a:cubicBezTo>
                  <a:pt x="13799" y="14486"/>
                  <a:pt x="13701" y="14682"/>
                  <a:pt x="13570" y="14846"/>
                </a:cubicBezTo>
                <a:cubicBezTo>
                  <a:pt x="13341" y="15075"/>
                  <a:pt x="12981" y="15107"/>
                  <a:pt x="12753" y="14878"/>
                </a:cubicBezTo>
                <a:cubicBezTo>
                  <a:pt x="11870" y="14257"/>
                  <a:pt x="10954" y="13701"/>
                  <a:pt x="10006" y="13211"/>
                </a:cubicBezTo>
                <a:cubicBezTo>
                  <a:pt x="9385" y="12851"/>
                  <a:pt x="8763" y="12426"/>
                  <a:pt x="8109" y="12066"/>
                </a:cubicBezTo>
                <a:cubicBezTo>
                  <a:pt x="7750" y="11837"/>
                  <a:pt x="7423" y="11641"/>
                  <a:pt x="7030" y="11445"/>
                </a:cubicBezTo>
                <a:cubicBezTo>
                  <a:pt x="6605" y="11216"/>
                  <a:pt x="6082" y="11151"/>
                  <a:pt x="5592" y="11282"/>
                </a:cubicBezTo>
                <a:cubicBezTo>
                  <a:pt x="5232" y="11347"/>
                  <a:pt x="4872" y="11412"/>
                  <a:pt x="4513" y="11510"/>
                </a:cubicBezTo>
                <a:cubicBezTo>
                  <a:pt x="4022" y="11609"/>
                  <a:pt x="3532" y="11543"/>
                  <a:pt x="3107" y="11282"/>
                </a:cubicBezTo>
                <a:cubicBezTo>
                  <a:pt x="2289" y="10791"/>
                  <a:pt x="1537" y="10203"/>
                  <a:pt x="850" y="9549"/>
                </a:cubicBezTo>
                <a:cubicBezTo>
                  <a:pt x="720" y="9418"/>
                  <a:pt x="589" y="9287"/>
                  <a:pt x="491" y="9123"/>
                </a:cubicBezTo>
                <a:cubicBezTo>
                  <a:pt x="229" y="8797"/>
                  <a:pt x="196" y="8339"/>
                  <a:pt x="360" y="7979"/>
                </a:cubicBezTo>
                <a:cubicBezTo>
                  <a:pt x="425" y="7816"/>
                  <a:pt x="491" y="7652"/>
                  <a:pt x="556" y="7489"/>
                </a:cubicBezTo>
                <a:cubicBezTo>
                  <a:pt x="883" y="6769"/>
                  <a:pt x="916" y="5984"/>
                  <a:pt x="654" y="5265"/>
                </a:cubicBezTo>
                <a:cubicBezTo>
                  <a:pt x="556" y="4938"/>
                  <a:pt x="458" y="4644"/>
                  <a:pt x="360" y="4317"/>
                </a:cubicBezTo>
                <a:cubicBezTo>
                  <a:pt x="262" y="4023"/>
                  <a:pt x="196" y="3696"/>
                  <a:pt x="98" y="3401"/>
                </a:cubicBezTo>
                <a:cubicBezTo>
                  <a:pt x="0" y="3140"/>
                  <a:pt x="66" y="2845"/>
                  <a:pt x="229" y="2649"/>
                </a:cubicBezTo>
                <a:cubicBezTo>
                  <a:pt x="425" y="2420"/>
                  <a:pt x="654" y="2191"/>
                  <a:pt x="850" y="1963"/>
                </a:cubicBezTo>
                <a:cubicBezTo>
                  <a:pt x="981" y="1832"/>
                  <a:pt x="1047" y="1636"/>
                  <a:pt x="1079" y="1439"/>
                </a:cubicBezTo>
                <a:cubicBezTo>
                  <a:pt x="1177" y="785"/>
                  <a:pt x="1275" y="655"/>
                  <a:pt x="1897" y="164"/>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45"/>
          <p:cNvSpPr/>
          <p:nvPr/>
        </p:nvSpPr>
        <p:spPr>
          <a:xfrm>
            <a:off x="4662007" y="3744936"/>
            <a:ext cx="328937" cy="325933"/>
          </a:xfrm>
          <a:custGeom>
            <a:rect b="b" l="l" r="r" t="t"/>
            <a:pathLst>
              <a:path extrusionOk="0" h="14322" w="14454">
                <a:moveTo>
                  <a:pt x="11511" y="0"/>
                </a:moveTo>
                <a:cubicBezTo>
                  <a:pt x="11968" y="33"/>
                  <a:pt x="12295" y="66"/>
                  <a:pt x="12655" y="66"/>
                </a:cubicBezTo>
                <a:cubicBezTo>
                  <a:pt x="12982" y="98"/>
                  <a:pt x="13342" y="66"/>
                  <a:pt x="13701" y="66"/>
                </a:cubicBezTo>
                <a:cubicBezTo>
                  <a:pt x="13963" y="491"/>
                  <a:pt x="14126" y="948"/>
                  <a:pt x="14159" y="1439"/>
                </a:cubicBezTo>
                <a:cubicBezTo>
                  <a:pt x="14225" y="1831"/>
                  <a:pt x="14225" y="2224"/>
                  <a:pt x="14225" y="2649"/>
                </a:cubicBezTo>
                <a:cubicBezTo>
                  <a:pt x="14225" y="3106"/>
                  <a:pt x="13996" y="3564"/>
                  <a:pt x="13603" y="3826"/>
                </a:cubicBezTo>
                <a:cubicBezTo>
                  <a:pt x="13178" y="4087"/>
                  <a:pt x="13015" y="4643"/>
                  <a:pt x="13244" y="5068"/>
                </a:cubicBezTo>
                <a:cubicBezTo>
                  <a:pt x="13342" y="5461"/>
                  <a:pt x="13669" y="5722"/>
                  <a:pt x="14061" y="5722"/>
                </a:cubicBezTo>
                <a:lnTo>
                  <a:pt x="14421" y="5722"/>
                </a:lnTo>
                <a:cubicBezTo>
                  <a:pt x="14453" y="5820"/>
                  <a:pt x="14453" y="5951"/>
                  <a:pt x="14453" y="6082"/>
                </a:cubicBezTo>
                <a:cubicBezTo>
                  <a:pt x="14355" y="6703"/>
                  <a:pt x="14126" y="7292"/>
                  <a:pt x="13767" y="7782"/>
                </a:cubicBezTo>
                <a:cubicBezTo>
                  <a:pt x="13472" y="8142"/>
                  <a:pt x="13178" y="8469"/>
                  <a:pt x="12851" y="8796"/>
                </a:cubicBezTo>
                <a:cubicBezTo>
                  <a:pt x="12165" y="9417"/>
                  <a:pt x="11609" y="10137"/>
                  <a:pt x="11118" y="10889"/>
                </a:cubicBezTo>
                <a:cubicBezTo>
                  <a:pt x="10922" y="11216"/>
                  <a:pt x="10726" y="11477"/>
                  <a:pt x="10530" y="11771"/>
                </a:cubicBezTo>
                <a:cubicBezTo>
                  <a:pt x="10203" y="12229"/>
                  <a:pt x="9745" y="12589"/>
                  <a:pt x="9222" y="12818"/>
                </a:cubicBezTo>
                <a:cubicBezTo>
                  <a:pt x="8568" y="13079"/>
                  <a:pt x="7881" y="13308"/>
                  <a:pt x="7162" y="13406"/>
                </a:cubicBezTo>
                <a:cubicBezTo>
                  <a:pt x="6671" y="13504"/>
                  <a:pt x="6181" y="13603"/>
                  <a:pt x="5690" y="13668"/>
                </a:cubicBezTo>
                <a:cubicBezTo>
                  <a:pt x="5134" y="13733"/>
                  <a:pt x="4579" y="13864"/>
                  <a:pt x="4055" y="14028"/>
                </a:cubicBezTo>
                <a:cubicBezTo>
                  <a:pt x="3826" y="14093"/>
                  <a:pt x="3598" y="14158"/>
                  <a:pt x="3336" y="14191"/>
                </a:cubicBezTo>
                <a:cubicBezTo>
                  <a:pt x="2617" y="14322"/>
                  <a:pt x="1930" y="13897"/>
                  <a:pt x="1734" y="13178"/>
                </a:cubicBezTo>
                <a:cubicBezTo>
                  <a:pt x="1668" y="12916"/>
                  <a:pt x="1636" y="12654"/>
                  <a:pt x="1636" y="12425"/>
                </a:cubicBezTo>
                <a:lnTo>
                  <a:pt x="1636" y="11314"/>
                </a:lnTo>
                <a:cubicBezTo>
                  <a:pt x="1668" y="10627"/>
                  <a:pt x="1505" y="9940"/>
                  <a:pt x="1178" y="9352"/>
                </a:cubicBezTo>
                <a:cubicBezTo>
                  <a:pt x="949" y="8959"/>
                  <a:pt x="720" y="8567"/>
                  <a:pt x="491" y="8175"/>
                </a:cubicBezTo>
                <a:cubicBezTo>
                  <a:pt x="262" y="7750"/>
                  <a:pt x="99" y="7325"/>
                  <a:pt x="1" y="6867"/>
                </a:cubicBezTo>
                <a:cubicBezTo>
                  <a:pt x="197" y="6736"/>
                  <a:pt x="491" y="6703"/>
                  <a:pt x="720" y="6769"/>
                </a:cubicBezTo>
                <a:cubicBezTo>
                  <a:pt x="949" y="6834"/>
                  <a:pt x="1145" y="6899"/>
                  <a:pt x="1341" y="6965"/>
                </a:cubicBezTo>
                <a:lnTo>
                  <a:pt x="1930" y="7161"/>
                </a:lnTo>
                <a:cubicBezTo>
                  <a:pt x="2290" y="7292"/>
                  <a:pt x="2715" y="7128"/>
                  <a:pt x="2944" y="6801"/>
                </a:cubicBezTo>
                <a:cubicBezTo>
                  <a:pt x="3271" y="6442"/>
                  <a:pt x="3434" y="5951"/>
                  <a:pt x="3434" y="5493"/>
                </a:cubicBezTo>
                <a:cubicBezTo>
                  <a:pt x="3434" y="4938"/>
                  <a:pt x="3434" y="4382"/>
                  <a:pt x="3401" y="3859"/>
                </a:cubicBezTo>
                <a:lnTo>
                  <a:pt x="3401" y="3139"/>
                </a:lnTo>
                <a:cubicBezTo>
                  <a:pt x="3826" y="3008"/>
                  <a:pt x="4023" y="3074"/>
                  <a:pt x="4088" y="3368"/>
                </a:cubicBezTo>
                <a:cubicBezTo>
                  <a:pt x="4153" y="3564"/>
                  <a:pt x="4153" y="3728"/>
                  <a:pt x="4153" y="3891"/>
                </a:cubicBezTo>
                <a:cubicBezTo>
                  <a:pt x="4186" y="4120"/>
                  <a:pt x="4186" y="4316"/>
                  <a:pt x="4219" y="4545"/>
                </a:cubicBezTo>
                <a:cubicBezTo>
                  <a:pt x="4284" y="4872"/>
                  <a:pt x="4546" y="5134"/>
                  <a:pt x="4873" y="5199"/>
                </a:cubicBezTo>
                <a:cubicBezTo>
                  <a:pt x="5167" y="5297"/>
                  <a:pt x="5494" y="5199"/>
                  <a:pt x="5690" y="4938"/>
                </a:cubicBezTo>
                <a:cubicBezTo>
                  <a:pt x="5821" y="4741"/>
                  <a:pt x="5919" y="4545"/>
                  <a:pt x="6017" y="4316"/>
                </a:cubicBezTo>
                <a:cubicBezTo>
                  <a:pt x="6148" y="4120"/>
                  <a:pt x="6246" y="3891"/>
                  <a:pt x="6377" y="3695"/>
                </a:cubicBezTo>
                <a:cubicBezTo>
                  <a:pt x="6606" y="3303"/>
                  <a:pt x="7129" y="3237"/>
                  <a:pt x="7423" y="3597"/>
                </a:cubicBezTo>
                <a:lnTo>
                  <a:pt x="7489" y="3630"/>
                </a:lnTo>
                <a:cubicBezTo>
                  <a:pt x="7652" y="3859"/>
                  <a:pt x="7914" y="3989"/>
                  <a:pt x="8175" y="3957"/>
                </a:cubicBezTo>
                <a:cubicBezTo>
                  <a:pt x="8502" y="3891"/>
                  <a:pt x="8829" y="3695"/>
                  <a:pt x="9026" y="3433"/>
                </a:cubicBezTo>
                <a:cubicBezTo>
                  <a:pt x="9124" y="3303"/>
                  <a:pt x="9156" y="3205"/>
                  <a:pt x="9222" y="3074"/>
                </a:cubicBezTo>
                <a:cubicBezTo>
                  <a:pt x="9353" y="2649"/>
                  <a:pt x="9614" y="2256"/>
                  <a:pt x="9941" y="1929"/>
                </a:cubicBezTo>
                <a:cubicBezTo>
                  <a:pt x="10006" y="1831"/>
                  <a:pt x="10072" y="1766"/>
                  <a:pt x="10170" y="1668"/>
                </a:cubicBezTo>
                <a:cubicBezTo>
                  <a:pt x="10693" y="1177"/>
                  <a:pt x="11151" y="621"/>
                  <a:pt x="11511" y="0"/>
                </a:cubicBezTo>
                <a:close/>
                <a:moveTo>
                  <a:pt x="11838" y="7913"/>
                </a:moveTo>
                <a:cubicBezTo>
                  <a:pt x="11838" y="7521"/>
                  <a:pt x="11805" y="7226"/>
                  <a:pt x="11478" y="7063"/>
                </a:cubicBezTo>
                <a:cubicBezTo>
                  <a:pt x="11184" y="6932"/>
                  <a:pt x="10857" y="6965"/>
                  <a:pt x="10628" y="7194"/>
                </a:cubicBezTo>
                <a:cubicBezTo>
                  <a:pt x="10170" y="7521"/>
                  <a:pt x="9843" y="8011"/>
                  <a:pt x="9712" y="8567"/>
                </a:cubicBezTo>
                <a:cubicBezTo>
                  <a:pt x="9581" y="8992"/>
                  <a:pt x="9843" y="9450"/>
                  <a:pt x="10301" y="9548"/>
                </a:cubicBezTo>
                <a:cubicBezTo>
                  <a:pt x="10562" y="9646"/>
                  <a:pt x="10889" y="9548"/>
                  <a:pt x="11086" y="9352"/>
                </a:cubicBezTo>
                <a:cubicBezTo>
                  <a:pt x="11511" y="8992"/>
                  <a:pt x="11772" y="8469"/>
                  <a:pt x="11838" y="7913"/>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45"/>
          <p:cNvSpPr/>
          <p:nvPr/>
        </p:nvSpPr>
        <p:spPr>
          <a:xfrm>
            <a:off x="4052561" y="2514870"/>
            <a:ext cx="357224" cy="387720"/>
          </a:xfrm>
          <a:custGeom>
            <a:rect b="b" l="l" r="r" t="t"/>
            <a:pathLst>
              <a:path extrusionOk="0" h="17037" w="15697">
                <a:moveTo>
                  <a:pt x="5985" y="1"/>
                </a:moveTo>
                <a:cubicBezTo>
                  <a:pt x="6148" y="99"/>
                  <a:pt x="6279" y="230"/>
                  <a:pt x="6442" y="361"/>
                </a:cubicBezTo>
                <a:cubicBezTo>
                  <a:pt x="6966" y="818"/>
                  <a:pt x="7522" y="1309"/>
                  <a:pt x="8045" y="1799"/>
                </a:cubicBezTo>
                <a:cubicBezTo>
                  <a:pt x="8601" y="2290"/>
                  <a:pt x="9255" y="2715"/>
                  <a:pt x="9941" y="3075"/>
                </a:cubicBezTo>
                <a:cubicBezTo>
                  <a:pt x="10530" y="3402"/>
                  <a:pt x="11151" y="3729"/>
                  <a:pt x="11772" y="4023"/>
                </a:cubicBezTo>
                <a:cubicBezTo>
                  <a:pt x="12394" y="4350"/>
                  <a:pt x="12982" y="4742"/>
                  <a:pt x="13538" y="5167"/>
                </a:cubicBezTo>
                <a:cubicBezTo>
                  <a:pt x="13996" y="5494"/>
                  <a:pt x="14355" y="5985"/>
                  <a:pt x="14486" y="6541"/>
                </a:cubicBezTo>
                <a:cubicBezTo>
                  <a:pt x="14552" y="6900"/>
                  <a:pt x="14813" y="7227"/>
                  <a:pt x="15140" y="7423"/>
                </a:cubicBezTo>
                <a:cubicBezTo>
                  <a:pt x="15238" y="7979"/>
                  <a:pt x="15336" y="8503"/>
                  <a:pt x="15435" y="8993"/>
                </a:cubicBezTo>
                <a:lnTo>
                  <a:pt x="15435" y="9058"/>
                </a:lnTo>
                <a:cubicBezTo>
                  <a:pt x="15696" y="9941"/>
                  <a:pt x="15173" y="10824"/>
                  <a:pt x="14290" y="11053"/>
                </a:cubicBezTo>
                <a:cubicBezTo>
                  <a:pt x="13963" y="11151"/>
                  <a:pt x="13603" y="11216"/>
                  <a:pt x="13276" y="11249"/>
                </a:cubicBezTo>
                <a:cubicBezTo>
                  <a:pt x="12721" y="11282"/>
                  <a:pt x="12197" y="11282"/>
                  <a:pt x="11642" y="11315"/>
                </a:cubicBezTo>
                <a:cubicBezTo>
                  <a:pt x="11086" y="11347"/>
                  <a:pt x="10530" y="11347"/>
                  <a:pt x="10007" y="11413"/>
                </a:cubicBezTo>
                <a:cubicBezTo>
                  <a:pt x="9680" y="11413"/>
                  <a:pt x="9353" y="11511"/>
                  <a:pt x="9091" y="11707"/>
                </a:cubicBezTo>
                <a:cubicBezTo>
                  <a:pt x="8731" y="11870"/>
                  <a:pt x="8502" y="12197"/>
                  <a:pt x="8470" y="12590"/>
                </a:cubicBezTo>
                <a:cubicBezTo>
                  <a:pt x="8437" y="12851"/>
                  <a:pt x="8306" y="13080"/>
                  <a:pt x="8045" y="13211"/>
                </a:cubicBezTo>
                <a:cubicBezTo>
                  <a:pt x="7522" y="13571"/>
                  <a:pt x="7096" y="14094"/>
                  <a:pt x="6835" y="14715"/>
                </a:cubicBezTo>
                <a:cubicBezTo>
                  <a:pt x="6639" y="15173"/>
                  <a:pt x="6475" y="15631"/>
                  <a:pt x="6279" y="16089"/>
                </a:cubicBezTo>
                <a:cubicBezTo>
                  <a:pt x="6214" y="16252"/>
                  <a:pt x="6214" y="16383"/>
                  <a:pt x="6148" y="16546"/>
                </a:cubicBezTo>
                <a:cubicBezTo>
                  <a:pt x="6017" y="16841"/>
                  <a:pt x="5723" y="17037"/>
                  <a:pt x="5429" y="17004"/>
                </a:cubicBezTo>
                <a:cubicBezTo>
                  <a:pt x="5036" y="17004"/>
                  <a:pt x="4644" y="16971"/>
                  <a:pt x="4252" y="16939"/>
                </a:cubicBezTo>
                <a:cubicBezTo>
                  <a:pt x="3892" y="16906"/>
                  <a:pt x="3630" y="16612"/>
                  <a:pt x="3630" y="16285"/>
                </a:cubicBezTo>
                <a:cubicBezTo>
                  <a:pt x="3598" y="15860"/>
                  <a:pt x="3434" y="15435"/>
                  <a:pt x="3238" y="15042"/>
                </a:cubicBezTo>
                <a:cubicBezTo>
                  <a:pt x="2976" y="14617"/>
                  <a:pt x="2748" y="14552"/>
                  <a:pt x="2257" y="14748"/>
                </a:cubicBezTo>
                <a:cubicBezTo>
                  <a:pt x="2094" y="14846"/>
                  <a:pt x="1930" y="14911"/>
                  <a:pt x="1767" y="14977"/>
                </a:cubicBezTo>
                <a:cubicBezTo>
                  <a:pt x="1407" y="15140"/>
                  <a:pt x="982" y="14977"/>
                  <a:pt x="851" y="14617"/>
                </a:cubicBezTo>
                <a:cubicBezTo>
                  <a:pt x="753" y="14454"/>
                  <a:pt x="688" y="14290"/>
                  <a:pt x="622" y="14127"/>
                </a:cubicBezTo>
                <a:cubicBezTo>
                  <a:pt x="459" y="13538"/>
                  <a:pt x="295" y="12949"/>
                  <a:pt x="164" y="12361"/>
                </a:cubicBezTo>
                <a:cubicBezTo>
                  <a:pt x="1" y="11870"/>
                  <a:pt x="295" y="11347"/>
                  <a:pt x="818" y="11249"/>
                </a:cubicBezTo>
                <a:cubicBezTo>
                  <a:pt x="1538" y="10988"/>
                  <a:pt x="2323" y="10922"/>
                  <a:pt x="3075" y="11020"/>
                </a:cubicBezTo>
                <a:cubicBezTo>
                  <a:pt x="3630" y="11118"/>
                  <a:pt x="4186" y="11184"/>
                  <a:pt x="4742" y="11216"/>
                </a:cubicBezTo>
                <a:cubicBezTo>
                  <a:pt x="5036" y="11216"/>
                  <a:pt x="5298" y="11151"/>
                  <a:pt x="5560" y="11053"/>
                </a:cubicBezTo>
                <a:cubicBezTo>
                  <a:pt x="5985" y="10922"/>
                  <a:pt x="6246" y="10530"/>
                  <a:pt x="6246" y="10105"/>
                </a:cubicBezTo>
                <a:cubicBezTo>
                  <a:pt x="6246" y="9876"/>
                  <a:pt x="6246" y="9614"/>
                  <a:pt x="6214" y="9385"/>
                </a:cubicBezTo>
                <a:cubicBezTo>
                  <a:pt x="6148" y="9124"/>
                  <a:pt x="6083" y="8830"/>
                  <a:pt x="5985" y="8568"/>
                </a:cubicBezTo>
                <a:cubicBezTo>
                  <a:pt x="5592" y="7293"/>
                  <a:pt x="5396" y="5985"/>
                  <a:pt x="5363" y="4644"/>
                </a:cubicBezTo>
                <a:cubicBezTo>
                  <a:pt x="5331" y="3925"/>
                  <a:pt x="5265" y="3238"/>
                  <a:pt x="5233" y="2519"/>
                </a:cubicBezTo>
                <a:cubicBezTo>
                  <a:pt x="5167" y="2094"/>
                  <a:pt x="5102" y="1734"/>
                  <a:pt x="5036" y="1342"/>
                </a:cubicBezTo>
                <a:cubicBezTo>
                  <a:pt x="5004" y="1244"/>
                  <a:pt x="5004" y="1145"/>
                  <a:pt x="5004" y="1015"/>
                </a:cubicBezTo>
                <a:cubicBezTo>
                  <a:pt x="4938" y="557"/>
                  <a:pt x="5233" y="132"/>
                  <a:pt x="5690" y="66"/>
                </a:cubicBezTo>
                <a:cubicBezTo>
                  <a:pt x="5789" y="34"/>
                  <a:pt x="5887" y="1"/>
                  <a:pt x="5985" y="1"/>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45"/>
          <p:cNvSpPr/>
          <p:nvPr/>
        </p:nvSpPr>
        <p:spPr>
          <a:xfrm>
            <a:off x="4607684" y="2569943"/>
            <a:ext cx="220293" cy="393682"/>
          </a:xfrm>
          <a:custGeom>
            <a:rect b="b" l="l" r="r" t="t"/>
            <a:pathLst>
              <a:path extrusionOk="0" h="17299" w="9680">
                <a:moveTo>
                  <a:pt x="1178" y="360"/>
                </a:moveTo>
                <a:cubicBezTo>
                  <a:pt x="1865" y="1"/>
                  <a:pt x="2715" y="1"/>
                  <a:pt x="3401" y="393"/>
                </a:cubicBezTo>
                <a:lnTo>
                  <a:pt x="4121" y="818"/>
                </a:lnTo>
                <a:lnTo>
                  <a:pt x="6540" y="2257"/>
                </a:lnTo>
                <a:cubicBezTo>
                  <a:pt x="7129" y="2617"/>
                  <a:pt x="7718" y="2943"/>
                  <a:pt x="8273" y="3303"/>
                </a:cubicBezTo>
                <a:cubicBezTo>
                  <a:pt x="8633" y="3532"/>
                  <a:pt x="8927" y="3794"/>
                  <a:pt x="9222" y="4088"/>
                </a:cubicBezTo>
                <a:cubicBezTo>
                  <a:pt x="9549" y="4350"/>
                  <a:pt x="9680" y="4807"/>
                  <a:pt x="9581" y="5200"/>
                </a:cubicBezTo>
                <a:cubicBezTo>
                  <a:pt x="9418" y="5919"/>
                  <a:pt x="9353" y="6638"/>
                  <a:pt x="9385" y="7358"/>
                </a:cubicBezTo>
                <a:cubicBezTo>
                  <a:pt x="9385" y="7783"/>
                  <a:pt x="9222" y="8175"/>
                  <a:pt x="8927" y="8469"/>
                </a:cubicBezTo>
                <a:cubicBezTo>
                  <a:pt x="8568" y="8895"/>
                  <a:pt x="8273" y="9385"/>
                  <a:pt x="8077" y="9941"/>
                </a:cubicBezTo>
                <a:cubicBezTo>
                  <a:pt x="7750" y="10758"/>
                  <a:pt x="7816" y="11674"/>
                  <a:pt x="8273" y="12459"/>
                </a:cubicBezTo>
                <a:cubicBezTo>
                  <a:pt x="8339" y="12622"/>
                  <a:pt x="8404" y="12753"/>
                  <a:pt x="8502" y="12916"/>
                </a:cubicBezTo>
                <a:lnTo>
                  <a:pt x="8502" y="12982"/>
                </a:lnTo>
                <a:cubicBezTo>
                  <a:pt x="8306" y="13113"/>
                  <a:pt x="8143" y="13276"/>
                  <a:pt x="7979" y="13472"/>
                </a:cubicBezTo>
                <a:cubicBezTo>
                  <a:pt x="7848" y="13669"/>
                  <a:pt x="7783" y="13897"/>
                  <a:pt x="7718" y="14126"/>
                </a:cubicBezTo>
                <a:cubicBezTo>
                  <a:pt x="7620" y="14649"/>
                  <a:pt x="7162" y="15009"/>
                  <a:pt x="6639" y="14976"/>
                </a:cubicBezTo>
                <a:cubicBezTo>
                  <a:pt x="6410" y="15009"/>
                  <a:pt x="6181" y="15042"/>
                  <a:pt x="5952" y="15107"/>
                </a:cubicBezTo>
                <a:cubicBezTo>
                  <a:pt x="5429" y="15205"/>
                  <a:pt x="5069" y="15663"/>
                  <a:pt x="5069" y="16186"/>
                </a:cubicBezTo>
                <a:cubicBezTo>
                  <a:pt x="5069" y="16284"/>
                  <a:pt x="5069" y="16350"/>
                  <a:pt x="5036" y="16448"/>
                </a:cubicBezTo>
                <a:cubicBezTo>
                  <a:pt x="4938" y="16938"/>
                  <a:pt x="4807" y="17069"/>
                  <a:pt x="4317" y="17069"/>
                </a:cubicBezTo>
                <a:cubicBezTo>
                  <a:pt x="3827" y="17069"/>
                  <a:pt x="3336" y="17102"/>
                  <a:pt x="2878" y="17200"/>
                </a:cubicBezTo>
                <a:cubicBezTo>
                  <a:pt x="2453" y="17298"/>
                  <a:pt x="2028" y="17135"/>
                  <a:pt x="1767" y="16808"/>
                </a:cubicBezTo>
                <a:cubicBezTo>
                  <a:pt x="1505" y="16513"/>
                  <a:pt x="1211" y="16186"/>
                  <a:pt x="982" y="15859"/>
                </a:cubicBezTo>
                <a:cubicBezTo>
                  <a:pt x="884" y="15728"/>
                  <a:pt x="818" y="15598"/>
                  <a:pt x="753" y="15467"/>
                </a:cubicBezTo>
                <a:cubicBezTo>
                  <a:pt x="884" y="15369"/>
                  <a:pt x="1014" y="15303"/>
                  <a:pt x="1113" y="15238"/>
                </a:cubicBezTo>
                <a:cubicBezTo>
                  <a:pt x="1767" y="14944"/>
                  <a:pt x="2028" y="14159"/>
                  <a:pt x="1701" y="13538"/>
                </a:cubicBezTo>
                <a:cubicBezTo>
                  <a:pt x="1701" y="13472"/>
                  <a:pt x="1668" y="13407"/>
                  <a:pt x="1603" y="13374"/>
                </a:cubicBezTo>
                <a:cubicBezTo>
                  <a:pt x="1341" y="13015"/>
                  <a:pt x="1211" y="12589"/>
                  <a:pt x="1178" y="12132"/>
                </a:cubicBezTo>
                <a:cubicBezTo>
                  <a:pt x="1178" y="11576"/>
                  <a:pt x="884" y="11020"/>
                  <a:pt x="393" y="10726"/>
                </a:cubicBezTo>
                <a:cubicBezTo>
                  <a:pt x="132" y="10562"/>
                  <a:pt x="1" y="10268"/>
                  <a:pt x="66" y="9974"/>
                </a:cubicBezTo>
                <a:cubicBezTo>
                  <a:pt x="99" y="9287"/>
                  <a:pt x="393" y="8633"/>
                  <a:pt x="916" y="8208"/>
                </a:cubicBezTo>
                <a:cubicBezTo>
                  <a:pt x="1080" y="8044"/>
                  <a:pt x="1243" y="7914"/>
                  <a:pt x="1440" y="7783"/>
                </a:cubicBezTo>
                <a:cubicBezTo>
                  <a:pt x="1865" y="7456"/>
                  <a:pt x="2126" y="6965"/>
                  <a:pt x="2159" y="6442"/>
                </a:cubicBezTo>
                <a:cubicBezTo>
                  <a:pt x="2224" y="5396"/>
                  <a:pt x="2224" y="4350"/>
                  <a:pt x="2094" y="3303"/>
                </a:cubicBezTo>
                <a:cubicBezTo>
                  <a:pt x="2061" y="2845"/>
                  <a:pt x="1832" y="2420"/>
                  <a:pt x="1472" y="2126"/>
                </a:cubicBezTo>
                <a:cubicBezTo>
                  <a:pt x="1243" y="1963"/>
                  <a:pt x="1145" y="1734"/>
                  <a:pt x="1145" y="1439"/>
                </a:cubicBezTo>
                <a:cubicBezTo>
                  <a:pt x="1145" y="1080"/>
                  <a:pt x="1178" y="720"/>
                  <a:pt x="1178" y="360"/>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45"/>
          <p:cNvSpPr/>
          <p:nvPr/>
        </p:nvSpPr>
        <p:spPr>
          <a:xfrm>
            <a:off x="4563785" y="3317800"/>
            <a:ext cx="265671" cy="302129"/>
          </a:xfrm>
          <a:custGeom>
            <a:rect b="b" l="l" r="r" t="t"/>
            <a:pathLst>
              <a:path extrusionOk="0" h="13276" w="11674">
                <a:moveTo>
                  <a:pt x="10464" y="12916"/>
                </a:moveTo>
                <a:cubicBezTo>
                  <a:pt x="10006" y="13112"/>
                  <a:pt x="9516" y="13210"/>
                  <a:pt x="9025" y="13210"/>
                </a:cubicBezTo>
                <a:cubicBezTo>
                  <a:pt x="8404" y="13276"/>
                  <a:pt x="7783" y="13276"/>
                  <a:pt x="7129" y="13178"/>
                </a:cubicBezTo>
                <a:cubicBezTo>
                  <a:pt x="6573" y="13080"/>
                  <a:pt x="6017" y="13014"/>
                  <a:pt x="5461" y="13014"/>
                </a:cubicBezTo>
                <a:cubicBezTo>
                  <a:pt x="4121" y="12949"/>
                  <a:pt x="2747" y="12916"/>
                  <a:pt x="1407" y="12851"/>
                </a:cubicBezTo>
                <a:cubicBezTo>
                  <a:pt x="982" y="12851"/>
                  <a:pt x="557" y="12785"/>
                  <a:pt x="99" y="12753"/>
                </a:cubicBezTo>
                <a:cubicBezTo>
                  <a:pt x="1" y="12262"/>
                  <a:pt x="1" y="11772"/>
                  <a:pt x="99" y="11281"/>
                </a:cubicBezTo>
                <a:cubicBezTo>
                  <a:pt x="230" y="10300"/>
                  <a:pt x="557" y="9352"/>
                  <a:pt x="1112" y="8535"/>
                </a:cubicBezTo>
                <a:cubicBezTo>
                  <a:pt x="1276" y="8273"/>
                  <a:pt x="1439" y="7979"/>
                  <a:pt x="1603" y="7684"/>
                </a:cubicBezTo>
                <a:cubicBezTo>
                  <a:pt x="1864" y="7292"/>
                  <a:pt x="1963" y="6802"/>
                  <a:pt x="1864" y="6311"/>
                </a:cubicBezTo>
                <a:cubicBezTo>
                  <a:pt x="1636" y="5232"/>
                  <a:pt x="1537" y="4153"/>
                  <a:pt x="1374" y="3074"/>
                </a:cubicBezTo>
                <a:cubicBezTo>
                  <a:pt x="1309" y="2714"/>
                  <a:pt x="1210" y="2322"/>
                  <a:pt x="1112" y="1930"/>
                </a:cubicBezTo>
                <a:cubicBezTo>
                  <a:pt x="1014" y="1504"/>
                  <a:pt x="916" y="1047"/>
                  <a:pt x="851" y="589"/>
                </a:cubicBezTo>
                <a:cubicBezTo>
                  <a:pt x="818" y="524"/>
                  <a:pt x="818" y="425"/>
                  <a:pt x="851" y="327"/>
                </a:cubicBezTo>
                <a:cubicBezTo>
                  <a:pt x="1112" y="197"/>
                  <a:pt x="1439" y="164"/>
                  <a:pt x="1734" y="164"/>
                </a:cubicBezTo>
                <a:cubicBezTo>
                  <a:pt x="2584" y="197"/>
                  <a:pt x="3434" y="164"/>
                  <a:pt x="4284" y="66"/>
                </a:cubicBezTo>
                <a:cubicBezTo>
                  <a:pt x="4676" y="0"/>
                  <a:pt x="4905" y="229"/>
                  <a:pt x="4971" y="654"/>
                </a:cubicBezTo>
                <a:cubicBezTo>
                  <a:pt x="4971" y="1047"/>
                  <a:pt x="5102" y="1439"/>
                  <a:pt x="5330" y="1766"/>
                </a:cubicBezTo>
                <a:cubicBezTo>
                  <a:pt x="5559" y="2289"/>
                  <a:pt x="6181" y="2518"/>
                  <a:pt x="6704" y="2289"/>
                </a:cubicBezTo>
                <a:cubicBezTo>
                  <a:pt x="7096" y="2224"/>
                  <a:pt x="7456" y="1995"/>
                  <a:pt x="7717" y="1701"/>
                </a:cubicBezTo>
                <a:cubicBezTo>
                  <a:pt x="7848" y="1570"/>
                  <a:pt x="8012" y="1504"/>
                  <a:pt x="8175" y="1504"/>
                </a:cubicBezTo>
                <a:cubicBezTo>
                  <a:pt x="8404" y="1472"/>
                  <a:pt x="8600" y="1472"/>
                  <a:pt x="8829" y="1504"/>
                </a:cubicBezTo>
                <a:cubicBezTo>
                  <a:pt x="9222" y="1472"/>
                  <a:pt x="9549" y="1831"/>
                  <a:pt x="9516" y="2224"/>
                </a:cubicBezTo>
                <a:cubicBezTo>
                  <a:pt x="9516" y="2584"/>
                  <a:pt x="9483" y="2910"/>
                  <a:pt x="9450" y="3270"/>
                </a:cubicBezTo>
                <a:cubicBezTo>
                  <a:pt x="9385" y="3597"/>
                  <a:pt x="9320" y="3891"/>
                  <a:pt x="9287" y="4218"/>
                </a:cubicBezTo>
                <a:cubicBezTo>
                  <a:pt x="9254" y="4415"/>
                  <a:pt x="9254" y="4611"/>
                  <a:pt x="9287" y="4807"/>
                </a:cubicBezTo>
                <a:cubicBezTo>
                  <a:pt x="9287" y="5363"/>
                  <a:pt x="9745" y="5788"/>
                  <a:pt x="10301" y="5788"/>
                </a:cubicBezTo>
                <a:cubicBezTo>
                  <a:pt x="10562" y="5788"/>
                  <a:pt x="10824" y="5788"/>
                  <a:pt x="11085" y="5755"/>
                </a:cubicBezTo>
                <a:lnTo>
                  <a:pt x="11543" y="5755"/>
                </a:lnTo>
                <a:cubicBezTo>
                  <a:pt x="11674" y="6736"/>
                  <a:pt x="11151" y="7684"/>
                  <a:pt x="10235" y="8011"/>
                </a:cubicBezTo>
                <a:cubicBezTo>
                  <a:pt x="10006" y="8077"/>
                  <a:pt x="9810" y="8273"/>
                  <a:pt x="9745" y="8502"/>
                </a:cubicBezTo>
                <a:cubicBezTo>
                  <a:pt x="9647" y="8862"/>
                  <a:pt x="9581" y="9221"/>
                  <a:pt x="9516" y="9581"/>
                </a:cubicBezTo>
                <a:cubicBezTo>
                  <a:pt x="9483" y="9941"/>
                  <a:pt x="9483" y="10333"/>
                  <a:pt x="9483" y="10693"/>
                </a:cubicBezTo>
                <a:cubicBezTo>
                  <a:pt x="9483" y="11216"/>
                  <a:pt x="9647" y="11739"/>
                  <a:pt x="10006" y="12164"/>
                </a:cubicBezTo>
                <a:cubicBezTo>
                  <a:pt x="10104" y="12295"/>
                  <a:pt x="10235" y="12458"/>
                  <a:pt x="10333" y="12622"/>
                </a:cubicBezTo>
                <a:cubicBezTo>
                  <a:pt x="10399" y="12720"/>
                  <a:pt x="10431" y="12818"/>
                  <a:pt x="10464" y="12916"/>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45"/>
          <p:cNvSpPr/>
          <p:nvPr/>
        </p:nvSpPr>
        <p:spPr>
          <a:xfrm>
            <a:off x="4318232" y="2561750"/>
            <a:ext cx="334126" cy="287268"/>
          </a:xfrm>
          <a:custGeom>
            <a:rect b="b" l="l" r="r" t="t"/>
            <a:pathLst>
              <a:path extrusionOk="0" h="12623" w="14682">
                <a:moveTo>
                  <a:pt x="3107" y="12557"/>
                </a:moveTo>
                <a:cubicBezTo>
                  <a:pt x="2747" y="12622"/>
                  <a:pt x="2387" y="12524"/>
                  <a:pt x="2126" y="12296"/>
                </a:cubicBezTo>
                <a:cubicBezTo>
                  <a:pt x="2126" y="12197"/>
                  <a:pt x="2093" y="12099"/>
                  <a:pt x="2060" y="12001"/>
                </a:cubicBezTo>
                <a:cubicBezTo>
                  <a:pt x="2028" y="11707"/>
                  <a:pt x="1799" y="11478"/>
                  <a:pt x="1504" y="11413"/>
                </a:cubicBezTo>
                <a:cubicBezTo>
                  <a:pt x="1112" y="11315"/>
                  <a:pt x="720" y="11053"/>
                  <a:pt x="425" y="10726"/>
                </a:cubicBezTo>
                <a:cubicBezTo>
                  <a:pt x="131" y="10432"/>
                  <a:pt x="0" y="9974"/>
                  <a:pt x="131" y="9549"/>
                </a:cubicBezTo>
                <a:cubicBezTo>
                  <a:pt x="294" y="9516"/>
                  <a:pt x="425" y="9483"/>
                  <a:pt x="589" y="9483"/>
                </a:cubicBezTo>
                <a:cubicBezTo>
                  <a:pt x="1014" y="9451"/>
                  <a:pt x="1439" y="9483"/>
                  <a:pt x="1864" y="9418"/>
                </a:cubicBezTo>
                <a:cubicBezTo>
                  <a:pt x="2485" y="9385"/>
                  <a:pt x="3041" y="9156"/>
                  <a:pt x="3499" y="8764"/>
                </a:cubicBezTo>
                <a:cubicBezTo>
                  <a:pt x="3891" y="8470"/>
                  <a:pt x="4087" y="8012"/>
                  <a:pt x="4055" y="7522"/>
                </a:cubicBezTo>
                <a:cubicBezTo>
                  <a:pt x="4022" y="7227"/>
                  <a:pt x="3989" y="6900"/>
                  <a:pt x="3924" y="6606"/>
                </a:cubicBezTo>
                <a:cubicBezTo>
                  <a:pt x="3826" y="6214"/>
                  <a:pt x="3761" y="5821"/>
                  <a:pt x="3793" y="5429"/>
                </a:cubicBezTo>
                <a:cubicBezTo>
                  <a:pt x="4153" y="5298"/>
                  <a:pt x="4447" y="5037"/>
                  <a:pt x="4676" y="4742"/>
                </a:cubicBezTo>
                <a:cubicBezTo>
                  <a:pt x="4840" y="4546"/>
                  <a:pt x="5036" y="4448"/>
                  <a:pt x="5265" y="4415"/>
                </a:cubicBezTo>
                <a:lnTo>
                  <a:pt x="5886" y="4350"/>
                </a:lnTo>
                <a:cubicBezTo>
                  <a:pt x="6246" y="4317"/>
                  <a:pt x="6573" y="4088"/>
                  <a:pt x="6703" y="3761"/>
                </a:cubicBezTo>
                <a:cubicBezTo>
                  <a:pt x="6769" y="3598"/>
                  <a:pt x="6834" y="3434"/>
                  <a:pt x="6900" y="3271"/>
                </a:cubicBezTo>
                <a:cubicBezTo>
                  <a:pt x="7063" y="2780"/>
                  <a:pt x="7423" y="2388"/>
                  <a:pt x="7880" y="2159"/>
                </a:cubicBezTo>
                <a:cubicBezTo>
                  <a:pt x="8665" y="1734"/>
                  <a:pt x="9417" y="1244"/>
                  <a:pt x="10104" y="688"/>
                </a:cubicBezTo>
                <a:cubicBezTo>
                  <a:pt x="10431" y="426"/>
                  <a:pt x="10791" y="230"/>
                  <a:pt x="11118" y="1"/>
                </a:cubicBezTo>
                <a:cubicBezTo>
                  <a:pt x="11543" y="230"/>
                  <a:pt x="11902" y="459"/>
                  <a:pt x="12295" y="655"/>
                </a:cubicBezTo>
                <a:cubicBezTo>
                  <a:pt x="12654" y="851"/>
                  <a:pt x="13145" y="786"/>
                  <a:pt x="13570" y="818"/>
                </a:cubicBezTo>
                <a:cubicBezTo>
                  <a:pt x="13668" y="1080"/>
                  <a:pt x="13668" y="1374"/>
                  <a:pt x="13635" y="1669"/>
                </a:cubicBezTo>
                <a:cubicBezTo>
                  <a:pt x="13570" y="2094"/>
                  <a:pt x="13766" y="2519"/>
                  <a:pt x="14126" y="2813"/>
                </a:cubicBezTo>
                <a:cubicBezTo>
                  <a:pt x="14355" y="2977"/>
                  <a:pt x="14518" y="3271"/>
                  <a:pt x="14518" y="3598"/>
                </a:cubicBezTo>
                <a:cubicBezTo>
                  <a:pt x="14584" y="3957"/>
                  <a:pt x="14616" y="4317"/>
                  <a:pt x="14649" y="4677"/>
                </a:cubicBezTo>
                <a:lnTo>
                  <a:pt x="14649" y="6312"/>
                </a:lnTo>
                <a:cubicBezTo>
                  <a:pt x="14682" y="7064"/>
                  <a:pt x="14355" y="7750"/>
                  <a:pt x="13733" y="8176"/>
                </a:cubicBezTo>
                <a:cubicBezTo>
                  <a:pt x="12981" y="8666"/>
                  <a:pt x="12556" y="9483"/>
                  <a:pt x="12524" y="10366"/>
                </a:cubicBezTo>
                <a:cubicBezTo>
                  <a:pt x="12524" y="10497"/>
                  <a:pt x="12524" y="10595"/>
                  <a:pt x="12491" y="10726"/>
                </a:cubicBezTo>
                <a:cubicBezTo>
                  <a:pt x="11837" y="10824"/>
                  <a:pt x="11216" y="11053"/>
                  <a:pt x="10693" y="11445"/>
                </a:cubicBezTo>
                <a:cubicBezTo>
                  <a:pt x="10431" y="11609"/>
                  <a:pt x="10137" y="11674"/>
                  <a:pt x="9842" y="11707"/>
                </a:cubicBezTo>
                <a:lnTo>
                  <a:pt x="8338" y="11707"/>
                </a:lnTo>
                <a:cubicBezTo>
                  <a:pt x="7880" y="11707"/>
                  <a:pt x="7455" y="11576"/>
                  <a:pt x="7096" y="11347"/>
                </a:cubicBezTo>
                <a:cubicBezTo>
                  <a:pt x="6736" y="11118"/>
                  <a:pt x="6409" y="10889"/>
                  <a:pt x="6049" y="10661"/>
                </a:cubicBezTo>
                <a:cubicBezTo>
                  <a:pt x="5788" y="10497"/>
                  <a:pt x="5494" y="10366"/>
                  <a:pt x="5167" y="10268"/>
                </a:cubicBezTo>
                <a:cubicBezTo>
                  <a:pt x="4709" y="10105"/>
                  <a:pt x="4186" y="10268"/>
                  <a:pt x="3859" y="10628"/>
                </a:cubicBezTo>
                <a:cubicBezTo>
                  <a:pt x="3630" y="10857"/>
                  <a:pt x="3499" y="11151"/>
                  <a:pt x="3401" y="11478"/>
                </a:cubicBezTo>
                <a:cubicBezTo>
                  <a:pt x="3303" y="11805"/>
                  <a:pt x="3205" y="12165"/>
                  <a:pt x="3107" y="12557"/>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45"/>
          <p:cNvSpPr/>
          <p:nvPr/>
        </p:nvSpPr>
        <p:spPr>
          <a:xfrm>
            <a:off x="5034820" y="2782020"/>
            <a:ext cx="305861" cy="286517"/>
          </a:xfrm>
          <a:custGeom>
            <a:rect b="b" l="l" r="r" t="t"/>
            <a:pathLst>
              <a:path extrusionOk="0" h="12590" w="13440">
                <a:moveTo>
                  <a:pt x="8568" y="1832"/>
                </a:moveTo>
                <a:cubicBezTo>
                  <a:pt x="8339" y="2159"/>
                  <a:pt x="8110" y="2453"/>
                  <a:pt x="7914" y="2747"/>
                </a:cubicBezTo>
                <a:cubicBezTo>
                  <a:pt x="7717" y="3042"/>
                  <a:pt x="7554" y="3336"/>
                  <a:pt x="7423" y="3663"/>
                </a:cubicBezTo>
                <a:cubicBezTo>
                  <a:pt x="7194" y="4186"/>
                  <a:pt x="7489" y="4775"/>
                  <a:pt x="8044" y="4873"/>
                </a:cubicBezTo>
                <a:cubicBezTo>
                  <a:pt x="8175" y="4905"/>
                  <a:pt x="8339" y="4905"/>
                  <a:pt x="8469" y="4873"/>
                </a:cubicBezTo>
                <a:cubicBezTo>
                  <a:pt x="8600" y="4873"/>
                  <a:pt x="8698" y="4840"/>
                  <a:pt x="8829" y="4840"/>
                </a:cubicBezTo>
                <a:cubicBezTo>
                  <a:pt x="9025" y="5396"/>
                  <a:pt x="9418" y="5821"/>
                  <a:pt x="9941" y="6050"/>
                </a:cubicBezTo>
                <a:cubicBezTo>
                  <a:pt x="10301" y="6246"/>
                  <a:pt x="10595" y="6540"/>
                  <a:pt x="10791" y="6867"/>
                </a:cubicBezTo>
                <a:cubicBezTo>
                  <a:pt x="11020" y="7260"/>
                  <a:pt x="11445" y="7489"/>
                  <a:pt x="11870" y="7456"/>
                </a:cubicBezTo>
                <a:lnTo>
                  <a:pt x="12459" y="7456"/>
                </a:lnTo>
                <a:cubicBezTo>
                  <a:pt x="12622" y="7456"/>
                  <a:pt x="12786" y="7489"/>
                  <a:pt x="12916" y="7489"/>
                </a:cubicBezTo>
                <a:cubicBezTo>
                  <a:pt x="13243" y="7489"/>
                  <a:pt x="13440" y="7848"/>
                  <a:pt x="13276" y="8110"/>
                </a:cubicBezTo>
                <a:cubicBezTo>
                  <a:pt x="13211" y="8306"/>
                  <a:pt x="13113" y="8469"/>
                  <a:pt x="12982" y="8633"/>
                </a:cubicBezTo>
                <a:cubicBezTo>
                  <a:pt x="12655" y="9058"/>
                  <a:pt x="12295" y="9450"/>
                  <a:pt x="11968" y="9876"/>
                </a:cubicBezTo>
                <a:cubicBezTo>
                  <a:pt x="11707" y="10170"/>
                  <a:pt x="11412" y="10366"/>
                  <a:pt x="11053" y="10497"/>
                </a:cubicBezTo>
                <a:cubicBezTo>
                  <a:pt x="10464" y="10726"/>
                  <a:pt x="9941" y="11053"/>
                  <a:pt x="9483" y="11445"/>
                </a:cubicBezTo>
                <a:cubicBezTo>
                  <a:pt x="9352" y="11576"/>
                  <a:pt x="9222" y="11674"/>
                  <a:pt x="9091" y="11772"/>
                </a:cubicBezTo>
                <a:cubicBezTo>
                  <a:pt x="8796" y="11968"/>
                  <a:pt x="8404" y="12099"/>
                  <a:pt x="8044" y="12099"/>
                </a:cubicBezTo>
                <a:lnTo>
                  <a:pt x="7194" y="12066"/>
                </a:lnTo>
                <a:cubicBezTo>
                  <a:pt x="6933" y="12066"/>
                  <a:pt x="6671" y="12034"/>
                  <a:pt x="6409" y="12034"/>
                </a:cubicBezTo>
                <a:cubicBezTo>
                  <a:pt x="6050" y="12034"/>
                  <a:pt x="5723" y="12099"/>
                  <a:pt x="5429" y="12295"/>
                </a:cubicBezTo>
                <a:cubicBezTo>
                  <a:pt x="5069" y="12589"/>
                  <a:pt x="4578" y="12557"/>
                  <a:pt x="4284" y="12230"/>
                </a:cubicBezTo>
                <a:cubicBezTo>
                  <a:pt x="3957" y="11903"/>
                  <a:pt x="3532" y="11707"/>
                  <a:pt x="3074" y="11739"/>
                </a:cubicBezTo>
                <a:cubicBezTo>
                  <a:pt x="2976" y="11739"/>
                  <a:pt x="2878" y="11707"/>
                  <a:pt x="2813" y="11674"/>
                </a:cubicBezTo>
                <a:cubicBezTo>
                  <a:pt x="2649" y="11641"/>
                  <a:pt x="2518" y="11445"/>
                  <a:pt x="2584" y="11282"/>
                </a:cubicBezTo>
                <a:cubicBezTo>
                  <a:pt x="2878" y="10366"/>
                  <a:pt x="2453" y="9712"/>
                  <a:pt x="1799" y="9156"/>
                </a:cubicBezTo>
                <a:cubicBezTo>
                  <a:pt x="1537" y="8927"/>
                  <a:pt x="1276" y="8698"/>
                  <a:pt x="1014" y="8469"/>
                </a:cubicBezTo>
                <a:cubicBezTo>
                  <a:pt x="785" y="8241"/>
                  <a:pt x="589" y="8044"/>
                  <a:pt x="393" y="7783"/>
                </a:cubicBezTo>
                <a:cubicBezTo>
                  <a:pt x="66" y="7358"/>
                  <a:pt x="1" y="6802"/>
                  <a:pt x="230" y="6311"/>
                </a:cubicBezTo>
                <a:cubicBezTo>
                  <a:pt x="328" y="6115"/>
                  <a:pt x="426" y="5919"/>
                  <a:pt x="524" y="5723"/>
                </a:cubicBezTo>
                <a:cubicBezTo>
                  <a:pt x="949" y="5003"/>
                  <a:pt x="1210" y="4219"/>
                  <a:pt x="1309" y="3401"/>
                </a:cubicBezTo>
                <a:cubicBezTo>
                  <a:pt x="1341" y="2878"/>
                  <a:pt x="1570" y="2420"/>
                  <a:pt x="1930" y="2061"/>
                </a:cubicBezTo>
                <a:cubicBezTo>
                  <a:pt x="2355" y="1668"/>
                  <a:pt x="2682" y="1178"/>
                  <a:pt x="2845" y="622"/>
                </a:cubicBezTo>
                <a:cubicBezTo>
                  <a:pt x="3009" y="622"/>
                  <a:pt x="3140" y="655"/>
                  <a:pt x="3303" y="655"/>
                </a:cubicBezTo>
                <a:cubicBezTo>
                  <a:pt x="3597" y="720"/>
                  <a:pt x="3892" y="785"/>
                  <a:pt x="4186" y="851"/>
                </a:cubicBezTo>
                <a:cubicBezTo>
                  <a:pt x="4611" y="949"/>
                  <a:pt x="5069" y="851"/>
                  <a:pt x="5429" y="589"/>
                </a:cubicBezTo>
                <a:cubicBezTo>
                  <a:pt x="5625" y="426"/>
                  <a:pt x="5821" y="262"/>
                  <a:pt x="6017" y="99"/>
                </a:cubicBezTo>
                <a:cubicBezTo>
                  <a:pt x="6083" y="66"/>
                  <a:pt x="6181" y="33"/>
                  <a:pt x="6246" y="1"/>
                </a:cubicBezTo>
                <a:cubicBezTo>
                  <a:pt x="7194" y="328"/>
                  <a:pt x="8012" y="982"/>
                  <a:pt x="8568" y="1832"/>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45"/>
          <p:cNvSpPr/>
          <p:nvPr/>
        </p:nvSpPr>
        <p:spPr>
          <a:xfrm>
            <a:off x="4839106" y="2347443"/>
            <a:ext cx="235927" cy="248580"/>
          </a:xfrm>
          <a:custGeom>
            <a:rect b="b" l="l" r="r" t="t"/>
            <a:pathLst>
              <a:path extrusionOk="0" h="10923" w="10367">
                <a:moveTo>
                  <a:pt x="66" y="1"/>
                </a:moveTo>
                <a:cubicBezTo>
                  <a:pt x="263" y="66"/>
                  <a:pt x="491" y="132"/>
                  <a:pt x="655" y="197"/>
                </a:cubicBezTo>
                <a:cubicBezTo>
                  <a:pt x="1342" y="459"/>
                  <a:pt x="2028" y="655"/>
                  <a:pt x="2748" y="818"/>
                </a:cubicBezTo>
                <a:cubicBezTo>
                  <a:pt x="3173" y="916"/>
                  <a:pt x="3663" y="818"/>
                  <a:pt x="4056" y="589"/>
                </a:cubicBezTo>
                <a:cubicBezTo>
                  <a:pt x="4252" y="491"/>
                  <a:pt x="4415" y="361"/>
                  <a:pt x="4611" y="262"/>
                </a:cubicBezTo>
                <a:cubicBezTo>
                  <a:pt x="5004" y="34"/>
                  <a:pt x="5527" y="1"/>
                  <a:pt x="5919" y="230"/>
                </a:cubicBezTo>
                <a:cubicBezTo>
                  <a:pt x="6050" y="295"/>
                  <a:pt x="6148" y="328"/>
                  <a:pt x="6279" y="393"/>
                </a:cubicBezTo>
                <a:cubicBezTo>
                  <a:pt x="6868" y="753"/>
                  <a:pt x="7456" y="1047"/>
                  <a:pt x="8176" y="851"/>
                </a:cubicBezTo>
                <a:cubicBezTo>
                  <a:pt x="8470" y="1407"/>
                  <a:pt x="8404" y="2028"/>
                  <a:pt x="8862" y="2421"/>
                </a:cubicBezTo>
                <a:cubicBezTo>
                  <a:pt x="8764" y="2682"/>
                  <a:pt x="8666" y="2846"/>
                  <a:pt x="8601" y="3075"/>
                </a:cubicBezTo>
                <a:cubicBezTo>
                  <a:pt x="8143" y="3140"/>
                  <a:pt x="7750" y="2649"/>
                  <a:pt x="7260" y="2944"/>
                </a:cubicBezTo>
                <a:cubicBezTo>
                  <a:pt x="7260" y="3075"/>
                  <a:pt x="7293" y="3205"/>
                  <a:pt x="7325" y="3336"/>
                </a:cubicBezTo>
                <a:cubicBezTo>
                  <a:pt x="7391" y="3598"/>
                  <a:pt x="7489" y="3827"/>
                  <a:pt x="7620" y="4055"/>
                </a:cubicBezTo>
                <a:cubicBezTo>
                  <a:pt x="8176" y="5004"/>
                  <a:pt x="8633" y="6017"/>
                  <a:pt x="8960" y="7096"/>
                </a:cubicBezTo>
                <a:cubicBezTo>
                  <a:pt x="9222" y="7914"/>
                  <a:pt x="9712" y="8666"/>
                  <a:pt x="10366" y="9254"/>
                </a:cubicBezTo>
                <a:cubicBezTo>
                  <a:pt x="10039" y="9581"/>
                  <a:pt x="9778" y="9974"/>
                  <a:pt x="9614" y="10399"/>
                </a:cubicBezTo>
                <a:cubicBezTo>
                  <a:pt x="9483" y="10726"/>
                  <a:pt x="9124" y="10922"/>
                  <a:pt x="8764" y="10922"/>
                </a:cubicBezTo>
                <a:cubicBezTo>
                  <a:pt x="8503" y="10922"/>
                  <a:pt x="8241" y="10889"/>
                  <a:pt x="8012" y="10857"/>
                </a:cubicBezTo>
                <a:cubicBezTo>
                  <a:pt x="7325" y="10693"/>
                  <a:pt x="6606" y="10661"/>
                  <a:pt x="5919" y="10693"/>
                </a:cubicBezTo>
                <a:cubicBezTo>
                  <a:pt x="4350" y="10824"/>
                  <a:pt x="2780" y="10824"/>
                  <a:pt x="1211" y="10759"/>
                </a:cubicBezTo>
                <a:cubicBezTo>
                  <a:pt x="949" y="10791"/>
                  <a:pt x="688" y="10726"/>
                  <a:pt x="459" y="10562"/>
                </a:cubicBezTo>
                <a:cubicBezTo>
                  <a:pt x="426" y="10497"/>
                  <a:pt x="426" y="10432"/>
                  <a:pt x="393" y="10334"/>
                </a:cubicBezTo>
                <a:cubicBezTo>
                  <a:pt x="328" y="9385"/>
                  <a:pt x="197" y="8437"/>
                  <a:pt x="164" y="7489"/>
                </a:cubicBezTo>
                <a:cubicBezTo>
                  <a:pt x="99" y="6671"/>
                  <a:pt x="132" y="5854"/>
                  <a:pt x="99" y="5069"/>
                </a:cubicBezTo>
                <a:cubicBezTo>
                  <a:pt x="66" y="3630"/>
                  <a:pt x="34" y="2192"/>
                  <a:pt x="1" y="753"/>
                </a:cubicBezTo>
                <a:lnTo>
                  <a:pt x="1" y="164"/>
                </a:lnTo>
                <a:cubicBezTo>
                  <a:pt x="1" y="132"/>
                  <a:pt x="34" y="99"/>
                  <a:pt x="66" y="1"/>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45"/>
          <p:cNvSpPr/>
          <p:nvPr/>
        </p:nvSpPr>
        <p:spPr>
          <a:xfrm>
            <a:off x="3963283" y="2468012"/>
            <a:ext cx="231444" cy="309570"/>
          </a:xfrm>
          <a:custGeom>
            <a:rect b="b" l="l" r="r" t="t"/>
            <a:pathLst>
              <a:path extrusionOk="0" h="13603" w="10170">
                <a:moveTo>
                  <a:pt x="3859" y="13570"/>
                </a:moveTo>
                <a:cubicBezTo>
                  <a:pt x="3433" y="13602"/>
                  <a:pt x="3074" y="13341"/>
                  <a:pt x="2910" y="12948"/>
                </a:cubicBezTo>
                <a:cubicBezTo>
                  <a:pt x="2812" y="12785"/>
                  <a:pt x="2747" y="12589"/>
                  <a:pt x="2649" y="12425"/>
                </a:cubicBezTo>
                <a:cubicBezTo>
                  <a:pt x="2354" y="11771"/>
                  <a:pt x="1668" y="11346"/>
                  <a:pt x="948" y="11346"/>
                </a:cubicBezTo>
                <a:lnTo>
                  <a:pt x="33" y="11346"/>
                </a:lnTo>
                <a:cubicBezTo>
                  <a:pt x="66" y="11183"/>
                  <a:pt x="66" y="11052"/>
                  <a:pt x="98" y="10921"/>
                </a:cubicBezTo>
                <a:cubicBezTo>
                  <a:pt x="164" y="10692"/>
                  <a:pt x="196" y="10463"/>
                  <a:pt x="262" y="10235"/>
                </a:cubicBezTo>
                <a:cubicBezTo>
                  <a:pt x="458" y="9384"/>
                  <a:pt x="425" y="8534"/>
                  <a:pt x="196" y="7717"/>
                </a:cubicBezTo>
                <a:cubicBezTo>
                  <a:pt x="66" y="7357"/>
                  <a:pt x="0" y="6965"/>
                  <a:pt x="0" y="6572"/>
                </a:cubicBezTo>
                <a:cubicBezTo>
                  <a:pt x="164" y="6572"/>
                  <a:pt x="294" y="6540"/>
                  <a:pt x="458" y="6540"/>
                </a:cubicBezTo>
                <a:cubicBezTo>
                  <a:pt x="916" y="6540"/>
                  <a:pt x="1406" y="6605"/>
                  <a:pt x="1897" y="6572"/>
                </a:cubicBezTo>
                <a:cubicBezTo>
                  <a:pt x="2191" y="6572"/>
                  <a:pt x="2485" y="6507"/>
                  <a:pt x="2779" y="6409"/>
                </a:cubicBezTo>
                <a:cubicBezTo>
                  <a:pt x="3139" y="6343"/>
                  <a:pt x="3368" y="6016"/>
                  <a:pt x="3335" y="5624"/>
                </a:cubicBezTo>
                <a:cubicBezTo>
                  <a:pt x="3270" y="5363"/>
                  <a:pt x="3401" y="5068"/>
                  <a:pt x="3597" y="4872"/>
                </a:cubicBezTo>
                <a:cubicBezTo>
                  <a:pt x="3760" y="4709"/>
                  <a:pt x="3924" y="4512"/>
                  <a:pt x="4087" y="4349"/>
                </a:cubicBezTo>
                <a:cubicBezTo>
                  <a:pt x="4316" y="4153"/>
                  <a:pt x="4414" y="3826"/>
                  <a:pt x="4414" y="3531"/>
                </a:cubicBezTo>
                <a:cubicBezTo>
                  <a:pt x="4382" y="3041"/>
                  <a:pt x="4414" y="2583"/>
                  <a:pt x="4447" y="2093"/>
                </a:cubicBezTo>
                <a:cubicBezTo>
                  <a:pt x="4480" y="1471"/>
                  <a:pt x="4741" y="1275"/>
                  <a:pt x="5363" y="1243"/>
                </a:cubicBezTo>
                <a:lnTo>
                  <a:pt x="6147" y="1243"/>
                </a:lnTo>
                <a:lnTo>
                  <a:pt x="6474" y="1243"/>
                </a:lnTo>
                <a:cubicBezTo>
                  <a:pt x="7194" y="1177"/>
                  <a:pt x="7553" y="916"/>
                  <a:pt x="7586" y="229"/>
                </a:cubicBezTo>
                <a:cubicBezTo>
                  <a:pt x="7619" y="131"/>
                  <a:pt x="7619" y="65"/>
                  <a:pt x="7652" y="0"/>
                </a:cubicBezTo>
                <a:lnTo>
                  <a:pt x="7782" y="0"/>
                </a:lnTo>
                <a:cubicBezTo>
                  <a:pt x="8436" y="556"/>
                  <a:pt x="9025" y="1144"/>
                  <a:pt x="9581" y="1766"/>
                </a:cubicBezTo>
                <a:cubicBezTo>
                  <a:pt x="9515" y="1831"/>
                  <a:pt x="9417" y="1897"/>
                  <a:pt x="9319" y="1962"/>
                </a:cubicBezTo>
                <a:cubicBezTo>
                  <a:pt x="8927" y="2125"/>
                  <a:pt x="8665" y="2550"/>
                  <a:pt x="8698" y="3008"/>
                </a:cubicBezTo>
                <a:cubicBezTo>
                  <a:pt x="8698" y="3204"/>
                  <a:pt x="8731" y="3401"/>
                  <a:pt x="8763" y="3597"/>
                </a:cubicBezTo>
                <a:cubicBezTo>
                  <a:pt x="8959" y="4643"/>
                  <a:pt x="9058" y="5755"/>
                  <a:pt x="9058" y="6834"/>
                </a:cubicBezTo>
                <a:cubicBezTo>
                  <a:pt x="9090" y="7848"/>
                  <a:pt x="9221" y="8861"/>
                  <a:pt x="9483" y="9875"/>
                </a:cubicBezTo>
                <a:cubicBezTo>
                  <a:pt x="9548" y="10202"/>
                  <a:pt x="9646" y="10496"/>
                  <a:pt x="9744" y="10823"/>
                </a:cubicBezTo>
                <a:cubicBezTo>
                  <a:pt x="9810" y="11052"/>
                  <a:pt x="9875" y="11314"/>
                  <a:pt x="9940" y="11575"/>
                </a:cubicBezTo>
                <a:cubicBezTo>
                  <a:pt x="10169" y="12654"/>
                  <a:pt x="9613" y="12981"/>
                  <a:pt x="8796" y="13047"/>
                </a:cubicBezTo>
                <a:cubicBezTo>
                  <a:pt x="8273" y="13047"/>
                  <a:pt x="7750" y="12981"/>
                  <a:pt x="7226" y="12883"/>
                </a:cubicBezTo>
                <a:cubicBezTo>
                  <a:pt x="6507" y="12752"/>
                  <a:pt x="5755" y="12785"/>
                  <a:pt x="5036" y="12981"/>
                </a:cubicBezTo>
                <a:cubicBezTo>
                  <a:pt x="4611" y="13047"/>
                  <a:pt x="4186" y="13275"/>
                  <a:pt x="3859" y="13570"/>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45"/>
          <p:cNvSpPr/>
          <p:nvPr/>
        </p:nvSpPr>
        <p:spPr>
          <a:xfrm>
            <a:off x="5604076" y="2206802"/>
            <a:ext cx="299170" cy="329688"/>
          </a:xfrm>
          <a:custGeom>
            <a:rect b="b" l="l" r="r" t="t"/>
            <a:pathLst>
              <a:path extrusionOk="0" h="14487" w="13146">
                <a:moveTo>
                  <a:pt x="13113" y="2224"/>
                </a:moveTo>
                <a:cubicBezTo>
                  <a:pt x="13145" y="2453"/>
                  <a:pt x="12949" y="2682"/>
                  <a:pt x="12688" y="2649"/>
                </a:cubicBezTo>
                <a:cubicBezTo>
                  <a:pt x="12426" y="2649"/>
                  <a:pt x="12165" y="2649"/>
                  <a:pt x="11903" y="2584"/>
                </a:cubicBezTo>
                <a:cubicBezTo>
                  <a:pt x="11511" y="2519"/>
                  <a:pt x="11085" y="2551"/>
                  <a:pt x="10693" y="2715"/>
                </a:cubicBezTo>
                <a:cubicBezTo>
                  <a:pt x="10203" y="2878"/>
                  <a:pt x="9974" y="3434"/>
                  <a:pt x="10203" y="3892"/>
                </a:cubicBezTo>
                <a:cubicBezTo>
                  <a:pt x="10333" y="4121"/>
                  <a:pt x="10432" y="4350"/>
                  <a:pt x="10595" y="4579"/>
                </a:cubicBezTo>
                <a:cubicBezTo>
                  <a:pt x="10791" y="4906"/>
                  <a:pt x="11020" y="5233"/>
                  <a:pt x="11216" y="5560"/>
                </a:cubicBezTo>
                <a:cubicBezTo>
                  <a:pt x="11380" y="5789"/>
                  <a:pt x="11511" y="6050"/>
                  <a:pt x="11609" y="6312"/>
                </a:cubicBezTo>
                <a:cubicBezTo>
                  <a:pt x="11805" y="6769"/>
                  <a:pt x="11707" y="7293"/>
                  <a:pt x="11412" y="7685"/>
                </a:cubicBezTo>
                <a:cubicBezTo>
                  <a:pt x="10857" y="8339"/>
                  <a:pt x="10301" y="8960"/>
                  <a:pt x="9778" y="9614"/>
                </a:cubicBezTo>
                <a:cubicBezTo>
                  <a:pt x="9516" y="9876"/>
                  <a:pt x="9222" y="10039"/>
                  <a:pt x="8862" y="10105"/>
                </a:cubicBezTo>
                <a:cubicBezTo>
                  <a:pt x="8633" y="10170"/>
                  <a:pt x="8404" y="10235"/>
                  <a:pt x="8175" y="10334"/>
                </a:cubicBezTo>
                <a:cubicBezTo>
                  <a:pt x="7848" y="10464"/>
                  <a:pt x="7652" y="10759"/>
                  <a:pt x="7685" y="11118"/>
                </a:cubicBezTo>
                <a:cubicBezTo>
                  <a:pt x="7685" y="11511"/>
                  <a:pt x="7881" y="11936"/>
                  <a:pt x="8208" y="12197"/>
                </a:cubicBezTo>
                <a:cubicBezTo>
                  <a:pt x="8404" y="12361"/>
                  <a:pt x="8600" y="12492"/>
                  <a:pt x="8829" y="12688"/>
                </a:cubicBezTo>
                <a:cubicBezTo>
                  <a:pt x="9287" y="13080"/>
                  <a:pt x="9320" y="13800"/>
                  <a:pt x="8862" y="14225"/>
                </a:cubicBezTo>
                <a:cubicBezTo>
                  <a:pt x="8699" y="14421"/>
                  <a:pt x="8470" y="14486"/>
                  <a:pt x="8208" y="14486"/>
                </a:cubicBezTo>
                <a:cubicBezTo>
                  <a:pt x="7816" y="14486"/>
                  <a:pt x="7391" y="14454"/>
                  <a:pt x="6998" y="14421"/>
                </a:cubicBezTo>
                <a:cubicBezTo>
                  <a:pt x="6769" y="14290"/>
                  <a:pt x="6737" y="14061"/>
                  <a:pt x="6606" y="13865"/>
                </a:cubicBezTo>
                <a:cubicBezTo>
                  <a:pt x="6246" y="13178"/>
                  <a:pt x="5461" y="12786"/>
                  <a:pt x="4677" y="12949"/>
                </a:cubicBezTo>
                <a:cubicBezTo>
                  <a:pt x="4382" y="12982"/>
                  <a:pt x="4088" y="13048"/>
                  <a:pt x="3794" y="13146"/>
                </a:cubicBezTo>
                <a:cubicBezTo>
                  <a:pt x="3565" y="13211"/>
                  <a:pt x="3303" y="13309"/>
                  <a:pt x="3042" y="13375"/>
                </a:cubicBezTo>
                <a:cubicBezTo>
                  <a:pt x="2257" y="13603"/>
                  <a:pt x="1407" y="13505"/>
                  <a:pt x="687" y="13113"/>
                </a:cubicBezTo>
                <a:cubicBezTo>
                  <a:pt x="720" y="12917"/>
                  <a:pt x="786" y="12721"/>
                  <a:pt x="916" y="12590"/>
                </a:cubicBezTo>
                <a:cubicBezTo>
                  <a:pt x="1113" y="12394"/>
                  <a:pt x="1309" y="12165"/>
                  <a:pt x="1472" y="11936"/>
                </a:cubicBezTo>
                <a:cubicBezTo>
                  <a:pt x="1832" y="11543"/>
                  <a:pt x="1832" y="10922"/>
                  <a:pt x="1472" y="10497"/>
                </a:cubicBezTo>
                <a:cubicBezTo>
                  <a:pt x="1211" y="10235"/>
                  <a:pt x="949" y="9974"/>
                  <a:pt x="655" y="9745"/>
                </a:cubicBezTo>
                <a:cubicBezTo>
                  <a:pt x="328" y="9516"/>
                  <a:pt x="99" y="9189"/>
                  <a:pt x="1" y="8829"/>
                </a:cubicBezTo>
                <a:cubicBezTo>
                  <a:pt x="295" y="8568"/>
                  <a:pt x="655" y="8372"/>
                  <a:pt x="1047" y="8241"/>
                </a:cubicBezTo>
                <a:cubicBezTo>
                  <a:pt x="1276" y="8175"/>
                  <a:pt x="1538" y="8241"/>
                  <a:pt x="1734" y="8372"/>
                </a:cubicBezTo>
                <a:cubicBezTo>
                  <a:pt x="2061" y="8568"/>
                  <a:pt x="2388" y="8666"/>
                  <a:pt x="2780" y="8731"/>
                </a:cubicBezTo>
                <a:cubicBezTo>
                  <a:pt x="2944" y="8764"/>
                  <a:pt x="3107" y="8764"/>
                  <a:pt x="3303" y="8764"/>
                </a:cubicBezTo>
                <a:cubicBezTo>
                  <a:pt x="3565" y="8764"/>
                  <a:pt x="3794" y="8633"/>
                  <a:pt x="3925" y="8404"/>
                </a:cubicBezTo>
                <a:cubicBezTo>
                  <a:pt x="4023" y="8241"/>
                  <a:pt x="4121" y="8077"/>
                  <a:pt x="4186" y="7947"/>
                </a:cubicBezTo>
                <a:cubicBezTo>
                  <a:pt x="4513" y="7227"/>
                  <a:pt x="4906" y="6606"/>
                  <a:pt x="5429" y="6017"/>
                </a:cubicBezTo>
                <a:cubicBezTo>
                  <a:pt x="5723" y="5690"/>
                  <a:pt x="6017" y="5331"/>
                  <a:pt x="6312" y="4971"/>
                </a:cubicBezTo>
                <a:cubicBezTo>
                  <a:pt x="6540" y="4644"/>
                  <a:pt x="6802" y="4317"/>
                  <a:pt x="6998" y="3957"/>
                </a:cubicBezTo>
                <a:cubicBezTo>
                  <a:pt x="7325" y="3467"/>
                  <a:pt x="7521" y="2878"/>
                  <a:pt x="7554" y="2290"/>
                </a:cubicBezTo>
                <a:cubicBezTo>
                  <a:pt x="7587" y="1996"/>
                  <a:pt x="7652" y="1701"/>
                  <a:pt x="7685" y="1407"/>
                </a:cubicBezTo>
                <a:cubicBezTo>
                  <a:pt x="7685" y="1015"/>
                  <a:pt x="7979" y="688"/>
                  <a:pt x="8339" y="622"/>
                </a:cubicBezTo>
                <a:cubicBezTo>
                  <a:pt x="8666" y="590"/>
                  <a:pt x="8960" y="524"/>
                  <a:pt x="9254" y="459"/>
                </a:cubicBezTo>
                <a:cubicBezTo>
                  <a:pt x="9549" y="393"/>
                  <a:pt x="9876" y="295"/>
                  <a:pt x="10203" y="230"/>
                </a:cubicBezTo>
                <a:cubicBezTo>
                  <a:pt x="10693" y="1"/>
                  <a:pt x="11249" y="197"/>
                  <a:pt x="11543" y="622"/>
                </a:cubicBezTo>
                <a:cubicBezTo>
                  <a:pt x="11674" y="786"/>
                  <a:pt x="11772" y="982"/>
                  <a:pt x="11903" y="1178"/>
                </a:cubicBezTo>
                <a:cubicBezTo>
                  <a:pt x="12099" y="1570"/>
                  <a:pt x="12426" y="1897"/>
                  <a:pt x="12851" y="2094"/>
                </a:cubicBezTo>
                <a:cubicBezTo>
                  <a:pt x="12949" y="2126"/>
                  <a:pt x="13015" y="2159"/>
                  <a:pt x="13113" y="2224"/>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45"/>
          <p:cNvSpPr/>
          <p:nvPr/>
        </p:nvSpPr>
        <p:spPr>
          <a:xfrm>
            <a:off x="4952233" y="3184601"/>
            <a:ext cx="230693" cy="280554"/>
          </a:xfrm>
          <a:custGeom>
            <a:rect b="b" l="l" r="r" t="t"/>
            <a:pathLst>
              <a:path extrusionOk="0" h="12328" w="10137">
                <a:moveTo>
                  <a:pt x="3237" y="10006"/>
                </a:moveTo>
                <a:cubicBezTo>
                  <a:pt x="2747" y="9614"/>
                  <a:pt x="2289" y="9287"/>
                  <a:pt x="1864" y="8927"/>
                </a:cubicBezTo>
                <a:cubicBezTo>
                  <a:pt x="1635" y="8763"/>
                  <a:pt x="1439" y="8600"/>
                  <a:pt x="1243" y="8404"/>
                </a:cubicBezTo>
                <a:cubicBezTo>
                  <a:pt x="948" y="8142"/>
                  <a:pt x="752" y="7750"/>
                  <a:pt x="719" y="7325"/>
                </a:cubicBezTo>
                <a:cubicBezTo>
                  <a:pt x="654" y="6900"/>
                  <a:pt x="556" y="6442"/>
                  <a:pt x="425" y="6017"/>
                </a:cubicBezTo>
                <a:cubicBezTo>
                  <a:pt x="294" y="5494"/>
                  <a:pt x="131" y="5003"/>
                  <a:pt x="0" y="4480"/>
                </a:cubicBezTo>
                <a:cubicBezTo>
                  <a:pt x="131" y="4415"/>
                  <a:pt x="229" y="4382"/>
                  <a:pt x="327" y="4349"/>
                </a:cubicBezTo>
                <a:cubicBezTo>
                  <a:pt x="785" y="4186"/>
                  <a:pt x="1145" y="3793"/>
                  <a:pt x="1275" y="3336"/>
                </a:cubicBezTo>
                <a:cubicBezTo>
                  <a:pt x="1341" y="3074"/>
                  <a:pt x="1406" y="2780"/>
                  <a:pt x="1439" y="2518"/>
                </a:cubicBezTo>
                <a:cubicBezTo>
                  <a:pt x="1472" y="1995"/>
                  <a:pt x="1439" y="1504"/>
                  <a:pt x="1439" y="1014"/>
                </a:cubicBezTo>
                <a:lnTo>
                  <a:pt x="1439" y="327"/>
                </a:lnTo>
                <a:lnTo>
                  <a:pt x="1995" y="0"/>
                </a:lnTo>
                <a:cubicBezTo>
                  <a:pt x="2158" y="164"/>
                  <a:pt x="2093" y="327"/>
                  <a:pt x="2060" y="458"/>
                </a:cubicBezTo>
                <a:cubicBezTo>
                  <a:pt x="1995" y="752"/>
                  <a:pt x="1995" y="1079"/>
                  <a:pt x="2093" y="1341"/>
                </a:cubicBezTo>
                <a:cubicBezTo>
                  <a:pt x="2224" y="1897"/>
                  <a:pt x="2845" y="2224"/>
                  <a:pt x="3368" y="1995"/>
                </a:cubicBezTo>
                <a:cubicBezTo>
                  <a:pt x="3662" y="1897"/>
                  <a:pt x="3924" y="1668"/>
                  <a:pt x="4087" y="1374"/>
                </a:cubicBezTo>
                <a:cubicBezTo>
                  <a:pt x="4185" y="1112"/>
                  <a:pt x="4382" y="883"/>
                  <a:pt x="4676" y="818"/>
                </a:cubicBezTo>
                <a:cubicBezTo>
                  <a:pt x="4709" y="851"/>
                  <a:pt x="4774" y="851"/>
                  <a:pt x="4774" y="883"/>
                </a:cubicBezTo>
                <a:cubicBezTo>
                  <a:pt x="4872" y="1276"/>
                  <a:pt x="5166" y="1603"/>
                  <a:pt x="5559" y="1701"/>
                </a:cubicBezTo>
                <a:cubicBezTo>
                  <a:pt x="5657" y="1766"/>
                  <a:pt x="5755" y="1799"/>
                  <a:pt x="5853" y="1831"/>
                </a:cubicBezTo>
                <a:cubicBezTo>
                  <a:pt x="6409" y="2093"/>
                  <a:pt x="6932" y="2420"/>
                  <a:pt x="7325" y="2878"/>
                </a:cubicBezTo>
                <a:cubicBezTo>
                  <a:pt x="8142" y="3695"/>
                  <a:pt x="8305" y="3826"/>
                  <a:pt x="9385" y="4120"/>
                </a:cubicBezTo>
                <a:cubicBezTo>
                  <a:pt x="9385" y="4251"/>
                  <a:pt x="9417" y="4415"/>
                  <a:pt x="9417" y="4545"/>
                </a:cubicBezTo>
                <a:cubicBezTo>
                  <a:pt x="9450" y="4905"/>
                  <a:pt x="9483" y="5297"/>
                  <a:pt x="9483" y="5657"/>
                </a:cubicBezTo>
                <a:cubicBezTo>
                  <a:pt x="9483" y="6148"/>
                  <a:pt x="9548" y="6671"/>
                  <a:pt x="9483" y="7161"/>
                </a:cubicBezTo>
                <a:cubicBezTo>
                  <a:pt x="9417" y="7848"/>
                  <a:pt x="9515" y="8567"/>
                  <a:pt x="9777" y="9189"/>
                </a:cubicBezTo>
                <a:cubicBezTo>
                  <a:pt x="10006" y="9843"/>
                  <a:pt x="10104" y="10529"/>
                  <a:pt x="10104" y="11183"/>
                </a:cubicBezTo>
                <a:cubicBezTo>
                  <a:pt x="10137" y="11641"/>
                  <a:pt x="9842" y="12066"/>
                  <a:pt x="9385" y="12164"/>
                </a:cubicBezTo>
                <a:cubicBezTo>
                  <a:pt x="9025" y="12295"/>
                  <a:pt x="8632" y="12328"/>
                  <a:pt x="8240" y="12295"/>
                </a:cubicBezTo>
                <a:cubicBezTo>
                  <a:pt x="7848" y="12230"/>
                  <a:pt x="7423" y="12197"/>
                  <a:pt x="7030" y="12131"/>
                </a:cubicBezTo>
                <a:cubicBezTo>
                  <a:pt x="6442" y="12033"/>
                  <a:pt x="5886" y="12066"/>
                  <a:pt x="5330" y="12262"/>
                </a:cubicBezTo>
                <a:cubicBezTo>
                  <a:pt x="5265" y="12262"/>
                  <a:pt x="5199" y="12295"/>
                  <a:pt x="5101" y="12295"/>
                </a:cubicBezTo>
                <a:cubicBezTo>
                  <a:pt x="5101" y="12164"/>
                  <a:pt x="5068" y="12033"/>
                  <a:pt x="5068" y="11903"/>
                </a:cubicBezTo>
                <a:cubicBezTo>
                  <a:pt x="5036" y="11510"/>
                  <a:pt x="5003" y="11118"/>
                  <a:pt x="4938" y="10725"/>
                </a:cubicBezTo>
                <a:cubicBezTo>
                  <a:pt x="4938" y="10562"/>
                  <a:pt x="4872" y="10366"/>
                  <a:pt x="4807" y="10170"/>
                </a:cubicBezTo>
                <a:cubicBezTo>
                  <a:pt x="4676" y="9777"/>
                  <a:pt x="4218" y="9581"/>
                  <a:pt x="3826" y="9777"/>
                </a:cubicBezTo>
                <a:cubicBezTo>
                  <a:pt x="3630" y="9843"/>
                  <a:pt x="3433" y="9908"/>
                  <a:pt x="3237" y="10006"/>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45"/>
          <p:cNvSpPr/>
          <p:nvPr/>
        </p:nvSpPr>
        <p:spPr>
          <a:xfrm>
            <a:off x="4369573" y="2795424"/>
            <a:ext cx="259731" cy="256750"/>
          </a:xfrm>
          <a:custGeom>
            <a:rect b="b" l="l" r="r" t="t"/>
            <a:pathLst>
              <a:path extrusionOk="0" h="11282" w="11413">
                <a:moveTo>
                  <a:pt x="5526" y="10856"/>
                </a:moveTo>
                <a:cubicBezTo>
                  <a:pt x="5428" y="10856"/>
                  <a:pt x="5330" y="10856"/>
                  <a:pt x="5265" y="10823"/>
                </a:cubicBezTo>
                <a:cubicBezTo>
                  <a:pt x="4807" y="10693"/>
                  <a:pt x="4317" y="10758"/>
                  <a:pt x="3957" y="11085"/>
                </a:cubicBezTo>
                <a:cubicBezTo>
                  <a:pt x="3891" y="11150"/>
                  <a:pt x="3793" y="11183"/>
                  <a:pt x="3663" y="11216"/>
                </a:cubicBezTo>
                <a:cubicBezTo>
                  <a:pt x="3499" y="11281"/>
                  <a:pt x="3270" y="11216"/>
                  <a:pt x="3139" y="11085"/>
                </a:cubicBezTo>
                <a:cubicBezTo>
                  <a:pt x="3009" y="10921"/>
                  <a:pt x="2911" y="10758"/>
                  <a:pt x="2812" y="10594"/>
                </a:cubicBezTo>
                <a:cubicBezTo>
                  <a:pt x="2584" y="10333"/>
                  <a:pt x="2387" y="10039"/>
                  <a:pt x="2158" y="9777"/>
                </a:cubicBezTo>
                <a:cubicBezTo>
                  <a:pt x="1766" y="9352"/>
                  <a:pt x="1243" y="9058"/>
                  <a:pt x="687" y="8960"/>
                </a:cubicBezTo>
                <a:cubicBezTo>
                  <a:pt x="524" y="8534"/>
                  <a:pt x="360" y="8109"/>
                  <a:pt x="197" y="7684"/>
                </a:cubicBezTo>
                <a:cubicBezTo>
                  <a:pt x="0" y="7194"/>
                  <a:pt x="98" y="6638"/>
                  <a:pt x="425" y="6278"/>
                </a:cubicBezTo>
                <a:cubicBezTo>
                  <a:pt x="589" y="6082"/>
                  <a:pt x="752" y="5919"/>
                  <a:pt x="916" y="5722"/>
                </a:cubicBezTo>
                <a:cubicBezTo>
                  <a:pt x="1210" y="5395"/>
                  <a:pt x="1341" y="4938"/>
                  <a:pt x="1243" y="4513"/>
                </a:cubicBezTo>
                <a:cubicBezTo>
                  <a:pt x="1210" y="4284"/>
                  <a:pt x="1178" y="4087"/>
                  <a:pt x="1112" y="3859"/>
                </a:cubicBezTo>
                <a:cubicBezTo>
                  <a:pt x="1014" y="3434"/>
                  <a:pt x="981" y="3008"/>
                  <a:pt x="1079" y="2583"/>
                </a:cubicBezTo>
                <a:cubicBezTo>
                  <a:pt x="1178" y="2126"/>
                  <a:pt x="1276" y="1668"/>
                  <a:pt x="1406" y="1243"/>
                </a:cubicBezTo>
                <a:cubicBezTo>
                  <a:pt x="1439" y="1047"/>
                  <a:pt x="1537" y="883"/>
                  <a:pt x="1635" y="720"/>
                </a:cubicBezTo>
                <a:cubicBezTo>
                  <a:pt x="1930" y="196"/>
                  <a:pt x="2584" y="0"/>
                  <a:pt x="3107" y="295"/>
                </a:cubicBezTo>
                <a:cubicBezTo>
                  <a:pt x="3368" y="425"/>
                  <a:pt x="3630" y="556"/>
                  <a:pt x="3859" y="720"/>
                </a:cubicBezTo>
                <a:cubicBezTo>
                  <a:pt x="4153" y="883"/>
                  <a:pt x="4447" y="1112"/>
                  <a:pt x="4742" y="1275"/>
                </a:cubicBezTo>
                <a:cubicBezTo>
                  <a:pt x="5101" y="1537"/>
                  <a:pt x="5526" y="1668"/>
                  <a:pt x="5951" y="1668"/>
                </a:cubicBezTo>
                <a:cubicBezTo>
                  <a:pt x="6573" y="1668"/>
                  <a:pt x="7194" y="1668"/>
                  <a:pt x="7783" y="1635"/>
                </a:cubicBezTo>
                <a:cubicBezTo>
                  <a:pt x="8110" y="1570"/>
                  <a:pt x="8404" y="1472"/>
                  <a:pt x="8698" y="1308"/>
                </a:cubicBezTo>
                <a:cubicBezTo>
                  <a:pt x="8960" y="1210"/>
                  <a:pt x="9189" y="1014"/>
                  <a:pt x="9450" y="916"/>
                </a:cubicBezTo>
                <a:cubicBezTo>
                  <a:pt x="9875" y="654"/>
                  <a:pt x="10398" y="720"/>
                  <a:pt x="10758" y="1047"/>
                </a:cubicBezTo>
                <a:cubicBezTo>
                  <a:pt x="11150" y="1341"/>
                  <a:pt x="11379" y="1766"/>
                  <a:pt x="11379" y="2224"/>
                </a:cubicBezTo>
                <a:cubicBezTo>
                  <a:pt x="11412" y="2616"/>
                  <a:pt x="11281" y="3008"/>
                  <a:pt x="10987" y="3270"/>
                </a:cubicBezTo>
                <a:cubicBezTo>
                  <a:pt x="10791" y="3434"/>
                  <a:pt x="10595" y="3597"/>
                  <a:pt x="10366" y="3761"/>
                </a:cubicBezTo>
                <a:cubicBezTo>
                  <a:pt x="9810" y="4120"/>
                  <a:pt x="9417" y="4676"/>
                  <a:pt x="9287" y="5330"/>
                </a:cubicBezTo>
                <a:cubicBezTo>
                  <a:pt x="9189" y="5755"/>
                  <a:pt x="9123" y="6180"/>
                  <a:pt x="9025" y="6605"/>
                </a:cubicBezTo>
                <a:cubicBezTo>
                  <a:pt x="8927" y="7030"/>
                  <a:pt x="8731" y="7455"/>
                  <a:pt x="8469" y="7782"/>
                </a:cubicBezTo>
                <a:cubicBezTo>
                  <a:pt x="8240" y="8142"/>
                  <a:pt x="7848" y="8338"/>
                  <a:pt x="7423" y="8338"/>
                </a:cubicBezTo>
                <a:cubicBezTo>
                  <a:pt x="7325" y="8338"/>
                  <a:pt x="7259" y="8338"/>
                  <a:pt x="7161" y="8338"/>
                </a:cubicBezTo>
                <a:cubicBezTo>
                  <a:pt x="6475" y="8371"/>
                  <a:pt x="5919" y="8894"/>
                  <a:pt x="5821" y="9581"/>
                </a:cubicBezTo>
                <a:cubicBezTo>
                  <a:pt x="5788" y="9777"/>
                  <a:pt x="5755" y="10006"/>
                  <a:pt x="5723" y="10235"/>
                </a:cubicBezTo>
                <a:cubicBezTo>
                  <a:pt x="5755" y="10464"/>
                  <a:pt x="5690" y="10693"/>
                  <a:pt x="5526" y="10856"/>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45"/>
          <p:cNvSpPr/>
          <p:nvPr/>
        </p:nvSpPr>
        <p:spPr>
          <a:xfrm>
            <a:off x="4852510" y="2075855"/>
            <a:ext cx="360183" cy="151815"/>
          </a:xfrm>
          <a:custGeom>
            <a:rect b="b" l="l" r="r" t="t"/>
            <a:pathLst>
              <a:path extrusionOk="0" h="6671" w="15827">
                <a:moveTo>
                  <a:pt x="9025" y="6409"/>
                </a:moveTo>
                <a:cubicBezTo>
                  <a:pt x="8502" y="5788"/>
                  <a:pt x="7914" y="5853"/>
                  <a:pt x="7292" y="6147"/>
                </a:cubicBezTo>
                <a:cubicBezTo>
                  <a:pt x="7096" y="6245"/>
                  <a:pt x="6900" y="6311"/>
                  <a:pt x="6704" y="6442"/>
                </a:cubicBezTo>
                <a:cubicBezTo>
                  <a:pt x="6344" y="6638"/>
                  <a:pt x="5919" y="6670"/>
                  <a:pt x="5527" y="6474"/>
                </a:cubicBezTo>
                <a:cubicBezTo>
                  <a:pt x="5428" y="6409"/>
                  <a:pt x="5363" y="6376"/>
                  <a:pt x="5265" y="6344"/>
                </a:cubicBezTo>
                <a:cubicBezTo>
                  <a:pt x="4873" y="6180"/>
                  <a:pt x="4480" y="6180"/>
                  <a:pt x="4121" y="6344"/>
                </a:cubicBezTo>
                <a:lnTo>
                  <a:pt x="3794" y="6442"/>
                </a:lnTo>
                <a:cubicBezTo>
                  <a:pt x="3532" y="6605"/>
                  <a:pt x="3205" y="6572"/>
                  <a:pt x="2943" y="6376"/>
                </a:cubicBezTo>
                <a:cubicBezTo>
                  <a:pt x="2715" y="6147"/>
                  <a:pt x="2388" y="6049"/>
                  <a:pt x="2061" y="6082"/>
                </a:cubicBezTo>
                <a:cubicBezTo>
                  <a:pt x="1799" y="6082"/>
                  <a:pt x="1537" y="5951"/>
                  <a:pt x="1374" y="5755"/>
                </a:cubicBezTo>
                <a:cubicBezTo>
                  <a:pt x="1308" y="5657"/>
                  <a:pt x="1243" y="5559"/>
                  <a:pt x="1178" y="5493"/>
                </a:cubicBezTo>
                <a:cubicBezTo>
                  <a:pt x="883" y="4970"/>
                  <a:pt x="589" y="4414"/>
                  <a:pt x="262" y="3891"/>
                </a:cubicBezTo>
                <a:cubicBezTo>
                  <a:pt x="66" y="3564"/>
                  <a:pt x="1" y="3204"/>
                  <a:pt x="66" y="2845"/>
                </a:cubicBezTo>
                <a:cubicBezTo>
                  <a:pt x="66" y="2583"/>
                  <a:pt x="197" y="2354"/>
                  <a:pt x="426" y="2289"/>
                </a:cubicBezTo>
                <a:cubicBezTo>
                  <a:pt x="524" y="2224"/>
                  <a:pt x="622" y="2191"/>
                  <a:pt x="753" y="2158"/>
                </a:cubicBezTo>
                <a:cubicBezTo>
                  <a:pt x="1210" y="2027"/>
                  <a:pt x="1635" y="1668"/>
                  <a:pt x="1799" y="1210"/>
                </a:cubicBezTo>
                <a:cubicBezTo>
                  <a:pt x="1962" y="1341"/>
                  <a:pt x="2093" y="1406"/>
                  <a:pt x="2224" y="1504"/>
                </a:cubicBezTo>
                <a:cubicBezTo>
                  <a:pt x="2453" y="1700"/>
                  <a:pt x="2813" y="1668"/>
                  <a:pt x="3041" y="1471"/>
                </a:cubicBezTo>
                <a:cubicBezTo>
                  <a:pt x="3303" y="1177"/>
                  <a:pt x="3695" y="1079"/>
                  <a:pt x="4055" y="1177"/>
                </a:cubicBezTo>
                <a:cubicBezTo>
                  <a:pt x="4415" y="1275"/>
                  <a:pt x="4774" y="1144"/>
                  <a:pt x="5003" y="883"/>
                </a:cubicBezTo>
                <a:cubicBezTo>
                  <a:pt x="5592" y="229"/>
                  <a:pt x="6508" y="0"/>
                  <a:pt x="7325" y="327"/>
                </a:cubicBezTo>
                <a:cubicBezTo>
                  <a:pt x="7783" y="458"/>
                  <a:pt x="8241" y="654"/>
                  <a:pt x="8666" y="883"/>
                </a:cubicBezTo>
                <a:cubicBezTo>
                  <a:pt x="8993" y="1046"/>
                  <a:pt x="9352" y="1243"/>
                  <a:pt x="9679" y="1406"/>
                </a:cubicBezTo>
                <a:cubicBezTo>
                  <a:pt x="10137" y="1635"/>
                  <a:pt x="10660" y="1700"/>
                  <a:pt x="11151" y="1570"/>
                </a:cubicBezTo>
                <a:cubicBezTo>
                  <a:pt x="11412" y="1471"/>
                  <a:pt x="11707" y="1439"/>
                  <a:pt x="11968" y="1373"/>
                </a:cubicBezTo>
                <a:cubicBezTo>
                  <a:pt x="12295" y="1275"/>
                  <a:pt x="12622" y="1144"/>
                  <a:pt x="12916" y="916"/>
                </a:cubicBezTo>
                <a:cubicBezTo>
                  <a:pt x="13374" y="523"/>
                  <a:pt x="14061" y="523"/>
                  <a:pt x="14551" y="916"/>
                </a:cubicBezTo>
                <a:cubicBezTo>
                  <a:pt x="14715" y="1079"/>
                  <a:pt x="14878" y="1243"/>
                  <a:pt x="15009" y="1439"/>
                </a:cubicBezTo>
                <a:cubicBezTo>
                  <a:pt x="15238" y="1733"/>
                  <a:pt x="15434" y="2060"/>
                  <a:pt x="15663" y="2354"/>
                </a:cubicBezTo>
                <a:cubicBezTo>
                  <a:pt x="15794" y="2518"/>
                  <a:pt x="15827" y="2747"/>
                  <a:pt x="15761" y="2976"/>
                </a:cubicBezTo>
                <a:cubicBezTo>
                  <a:pt x="15696" y="3237"/>
                  <a:pt x="15663" y="3499"/>
                  <a:pt x="15630" y="3793"/>
                </a:cubicBezTo>
                <a:cubicBezTo>
                  <a:pt x="15598" y="4055"/>
                  <a:pt x="15630" y="4316"/>
                  <a:pt x="15630" y="4643"/>
                </a:cubicBezTo>
                <a:cubicBezTo>
                  <a:pt x="15532" y="4741"/>
                  <a:pt x="15434" y="4905"/>
                  <a:pt x="15303" y="5036"/>
                </a:cubicBezTo>
                <a:cubicBezTo>
                  <a:pt x="15074" y="5264"/>
                  <a:pt x="14813" y="5428"/>
                  <a:pt x="14486" y="5461"/>
                </a:cubicBezTo>
                <a:cubicBezTo>
                  <a:pt x="13995" y="5493"/>
                  <a:pt x="13505" y="5624"/>
                  <a:pt x="13047" y="5788"/>
                </a:cubicBezTo>
                <a:cubicBezTo>
                  <a:pt x="12491" y="6017"/>
                  <a:pt x="11837" y="6082"/>
                  <a:pt x="11249" y="5951"/>
                </a:cubicBezTo>
                <a:cubicBezTo>
                  <a:pt x="10072" y="5690"/>
                  <a:pt x="9974" y="5853"/>
                  <a:pt x="9025" y="6409"/>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45"/>
          <p:cNvSpPr/>
          <p:nvPr/>
        </p:nvSpPr>
        <p:spPr>
          <a:xfrm>
            <a:off x="4566767" y="3614694"/>
            <a:ext cx="281305" cy="290249"/>
          </a:xfrm>
          <a:custGeom>
            <a:rect b="b" l="l" r="r" t="t"/>
            <a:pathLst>
              <a:path extrusionOk="0" h="12754" w="12361">
                <a:moveTo>
                  <a:pt x="66" y="1"/>
                </a:moveTo>
                <a:lnTo>
                  <a:pt x="393" y="1"/>
                </a:lnTo>
                <a:cubicBezTo>
                  <a:pt x="1799" y="66"/>
                  <a:pt x="3172" y="99"/>
                  <a:pt x="4578" y="164"/>
                </a:cubicBezTo>
                <a:cubicBezTo>
                  <a:pt x="5428" y="230"/>
                  <a:pt x="6278" y="295"/>
                  <a:pt x="7096" y="393"/>
                </a:cubicBezTo>
                <a:cubicBezTo>
                  <a:pt x="8142" y="491"/>
                  <a:pt x="9189" y="459"/>
                  <a:pt x="10235" y="230"/>
                </a:cubicBezTo>
                <a:cubicBezTo>
                  <a:pt x="10693" y="99"/>
                  <a:pt x="11183" y="99"/>
                  <a:pt x="11641" y="164"/>
                </a:cubicBezTo>
                <a:cubicBezTo>
                  <a:pt x="11837" y="197"/>
                  <a:pt x="12001" y="295"/>
                  <a:pt x="12197" y="393"/>
                </a:cubicBezTo>
                <a:cubicBezTo>
                  <a:pt x="12295" y="459"/>
                  <a:pt x="12360" y="590"/>
                  <a:pt x="12328" y="720"/>
                </a:cubicBezTo>
                <a:cubicBezTo>
                  <a:pt x="12295" y="851"/>
                  <a:pt x="12197" y="982"/>
                  <a:pt x="12066" y="982"/>
                </a:cubicBezTo>
                <a:cubicBezTo>
                  <a:pt x="11870" y="1015"/>
                  <a:pt x="11706" y="1015"/>
                  <a:pt x="11543" y="1015"/>
                </a:cubicBezTo>
                <a:cubicBezTo>
                  <a:pt x="11216" y="982"/>
                  <a:pt x="10889" y="949"/>
                  <a:pt x="10562" y="916"/>
                </a:cubicBezTo>
                <a:cubicBezTo>
                  <a:pt x="10268" y="884"/>
                  <a:pt x="9941" y="851"/>
                  <a:pt x="9646" y="851"/>
                </a:cubicBezTo>
                <a:cubicBezTo>
                  <a:pt x="9091" y="851"/>
                  <a:pt x="8633" y="1243"/>
                  <a:pt x="8567" y="1799"/>
                </a:cubicBezTo>
                <a:cubicBezTo>
                  <a:pt x="8502" y="2061"/>
                  <a:pt x="8502" y="2355"/>
                  <a:pt x="8502" y="2650"/>
                </a:cubicBezTo>
                <a:cubicBezTo>
                  <a:pt x="8535" y="3336"/>
                  <a:pt x="8371" y="4023"/>
                  <a:pt x="7979" y="4611"/>
                </a:cubicBezTo>
                <a:cubicBezTo>
                  <a:pt x="7586" y="5200"/>
                  <a:pt x="7390" y="5854"/>
                  <a:pt x="7358" y="6508"/>
                </a:cubicBezTo>
                <a:cubicBezTo>
                  <a:pt x="7292" y="7620"/>
                  <a:pt x="7292" y="8699"/>
                  <a:pt x="7358" y="9778"/>
                </a:cubicBezTo>
                <a:cubicBezTo>
                  <a:pt x="7358" y="10235"/>
                  <a:pt x="7390" y="10693"/>
                  <a:pt x="7390" y="11151"/>
                </a:cubicBezTo>
                <a:cubicBezTo>
                  <a:pt x="7390" y="11609"/>
                  <a:pt x="7227" y="12034"/>
                  <a:pt x="6965" y="12361"/>
                </a:cubicBezTo>
                <a:cubicBezTo>
                  <a:pt x="6769" y="12622"/>
                  <a:pt x="6442" y="12753"/>
                  <a:pt x="6148" y="12655"/>
                </a:cubicBezTo>
                <a:cubicBezTo>
                  <a:pt x="6017" y="12622"/>
                  <a:pt x="5886" y="12590"/>
                  <a:pt x="5755" y="12524"/>
                </a:cubicBezTo>
                <a:cubicBezTo>
                  <a:pt x="5232" y="12263"/>
                  <a:pt x="4611" y="12197"/>
                  <a:pt x="4022" y="12328"/>
                </a:cubicBezTo>
                <a:cubicBezTo>
                  <a:pt x="3663" y="11249"/>
                  <a:pt x="3238" y="10203"/>
                  <a:pt x="2682" y="9189"/>
                </a:cubicBezTo>
                <a:cubicBezTo>
                  <a:pt x="2551" y="8862"/>
                  <a:pt x="2485" y="8502"/>
                  <a:pt x="2518" y="8176"/>
                </a:cubicBezTo>
                <a:cubicBezTo>
                  <a:pt x="2518" y="7914"/>
                  <a:pt x="2551" y="7652"/>
                  <a:pt x="2584" y="7391"/>
                </a:cubicBezTo>
                <a:cubicBezTo>
                  <a:pt x="2747" y="6442"/>
                  <a:pt x="2584" y="5494"/>
                  <a:pt x="2159" y="4644"/>
                </a:cubicBezTo>
                <a:cubicBezTo>
                  <a:pt x="1832" y="4088"/>
                  <a:pt x="1505" y="3532"/>
                  <a:pt x="1145" y="2976"/>
                </a:cubicBezTo>
                <a:cubicBezTo>
                  <a:pt x="687" y="2257"/>
                  <a:pt x="327" y="1472"/>
                  <a:pt x="99" y="655"/>
                </a:cubicBezTo>
                <a:cubicBezTo>
                  <a:pt x="33" y="459"/>
                  <a:pt x="0" y="230"/>
                  <a:pt x="66" y="1"/>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45"/>
          <p:cNvSpPr/>
          <p:nvPr/>
        </p:nvSpPr>
        <p:spPr>
          <a:xfrm>
            <a:off x="4782553" y="3373602"/>
            <a:ext cx="244848" cy="252290"/>
          </a:xfrm>
          <a:custGeom>
            <a:rect b="b" l="l" r="r" t="t"/>
            <a:pathLst>
              <a:path extrusionOk="0" h="11086" w="10759">
                <a:moveTo>
                  <a:pt x="10268" y="6540"/>
                </a:moveTo>
                <a:cubicBezTo>
                  <a:pt x="8895" y="7064"/>
                  <a:pt x="8895" y="7064"/>
                  <a:pt x="7979" y="8241"/>
                </a:cubicBezTo>
                <a:cubicBezTo>
                  <a:pt x="7881" y="8241"/>
                  <a:pt x="7816" y="8241"/>
                  <a:pt x="7718" y="8241"/>
                </a:cubicBezTo>
                <a:cubicBezTo>
                  <a:pt x="7391" y="8208"/>
                  <a:pt x="7064" y="8339"/>
                  <a:pt x="6868" y="8600"/>
                </a:cubicBezTo>
                <a:cubicBezTo>
                  <a:pt x="6508" y="8960"/>
                  <a:pt x="6181" y="9320"/>
                  <a:pt x="5854" y="9712"/>
                </a:cubicBezTo>
                <a:cubicBezTo>
                  <a:pt x="5462" y="10137"/>
                  <a:pt x="5004" y="10530"/>
                  <a:pt x="4481" y="10824"/>
                </a:cubicBezTo>
                <a:cubicBezTo>
                  <a:pt x="4219" y="10987"/>
                  <a:pt x="3892" y="11085"/>
                  <a:pt x="3565" y="11053"/>
                </a:cubicBezTo>
                <a:cubicBezTo>
                  <a:pt x="3303" y="11085"/>
                  <a:pt x="3075" y="10987"/>
                  <a:pt x="2911" y="10824"/>
                </a:cubicBezTo>
                <a:cubicBezTo>
                  <a:pt x="2748" y="10628"/>
                  <a:pt x="2486" y="10497"/>
                  <a:pt x="2224" y="10497"/>
                </a:cubicBezTo>
                <a:lnTo>
                  <a:pt x="1211" y="10399"/>
                </a:lnTo>
                <a:cubicBezTo>
                  <a:pt x="949" y="10039"/>
                  <a:pt x="655" y="9679"/>
                  <a:pt x="393" y="9254"/>
                </a:cubicBezTo>
                <a:cubicBezTo>
                  <a:pt x="230" y="9058"/>
                  <a:pt x="164" y="8797"/>
                  <a:pt x="132" y="8535"/>
                </a:cubicBezTo>
                <a:cubicBezTo>
                  <a:pt x="1" y="7783"/>
                  <a:pt x="66" y="7064"/>
                  <a:pt x="263" y="6344"/>
                </a:cubicBezTo>
                <a:cubicBezTo>
                  <a:pt x="328" y="6050"/>
                  <a:pt x="524" y="5821"/>
                  <a:pt x="786" y="5756"/>
                </a:cubicBezTo>
                <a:cubicBezTo>
                  <a:pt x="1342" y="5559"/>
                  <a:pt x="1767" y="5134"/>
                  <a:pt x="1930" y="4578"/>
                </a:cubicBezTo>
                <a:cubicBezTo>
                  <a:pt x="2028" y="4251"/>
                  <a:pt x="2094" y="3925"/>
                  <a:pt x="2192" y="3630"/>
                </a:cubicBezTo>
                <a:cubicBezTo>
                  <a:pt x="2224" y="3532"/>
                  <a:pt x="2257" y="3434"/>
                  <a:pt x="2290" y="3303"/>
                </a:cubicBezTo>
                <a:cubicBezTo>
                  <a:pt x="2421" y="3336"/>
                  <a:pt x="2551" y="3369"/>
                  <a:pt x="2682" y="3467"/>
                </a:cubicBezTo>
                <a:cubicBezTo>
                  <a:pt x="2846" y="3565"/>
                  <a:pt x="2976" y="3696"/>
                  <a:pt x="3140" y="3794"/>
                </a:cubicBezTo>
                <a:cubicBezTo>
                  <a:pt x="3500" y="4088"/>
                  <a:pt x="3925" y="4186"/>
                  <a:pt x="4382" y="4121"/>
                </a:cubicBezTo>
                <a:cubicBezTo>
                  <a:pt x="4873" y="4023"/>
                  <a:pt x="5363" y="4251"/>
                  <a:pt x="5560" y="4709"/>
                </a:cubicBezTo>
                <a:cubicBezTo>
                  <a:pt x="5723" y="4971"/>
                  <a:pt x="5887" y="5232"/>
                  <a:pt x="6083" y="5461"/>
                </a:cubicBezTo>
                <a:cubicBezTo>
                  <a:pt x="6312" y="5821"/>
                  <a:pt x="6769" y="5984"/>
                  <a:pt x="7162" y="5886"/>
                </a:cubicBezTo>
                <a:cubicBezTo>
                  <a:pt x="7391" y="5854"/>
                  <a:pt x="7554" y="5625"/>
                  <a:pt x="7522" y="5396"/>
                </a:cubicBezTo>
                <a:cubicBezTo>
                  <a:pt x="7489" y="5102"/>
                  <a:pt x="7391" y="4840"/>
                  <a:pt x="7227" y="4611"/>
                </a:cubicBezTo>
                <a:cubicBezTo>
                  <a:pt x="7064" y="4382"/>
                  <a:pt x="6900" y="4153"/>
                  <a:pt x="6704" y="3925"/>
                </a:cubicBezTo>
                <a:cubicBezTo>
                  <a:pt x="6442" y="3565"/>
                  <a:pt x="6279" y="3107"/>
                  <a:pt x="6279" y="2649"/>
                </a:cubicBezTo>
                <a:cubicBezTo>
                  <a:pt x="6246" y="2126"/>
                  <a:pt x="6312" y="1603"/>
                  <a:pt x="6541" y="1112"/>
                </a:cubicBezTo>
                <a:cubicBezTo>
                  <a:pt x="6704" y="622"/>
                  <a:pt x="7162" y="262"/>
                  <a:pt x="7652" y="132"/>
                </a:cubicBezTo>
                <a:cubicBezTo>
                  <a:pt x="7848" y="99"/>
                  <a:pt x="8012" y="33"/>
                  <a:pt x="8175" y="1"/>
                </a:cubicBezTo>
                <a:cubicBezTo>
                  <a:pt x="8470" y="230"/>
                  <a:pt x="8731" y="491"/>
                  <a:pt x="8993" y="720"/>
                </a:cubicBezTo>
                <a:cubicBezTo>
                  <a:pt x="9255" y="949"/>
                  <a:pt x="9582" y="1178"/>
                  <a:pt x="9876" y="1407"/>
                </a:cubicBezTo>
                <a:cubicBezTo>
                  <a:pt x="10007" y="1472"/>
                  <a:pt x="10105" y="1603"/>
                  <a:pt x="10203" y="1701"/>
                </a:cubicBezTo>
                <a:cubicBezTo>
                  <a:pt x="10562" y="2028"/>
                  <a:pt x="10759" y="2486"/>
                  <a:pt x="10759" y="2976"/>
                </a:cubicBezTo>
                <a:cubicBezTo>
                  <a:pt x="10759" y="3303"/>
                  <a:pt x="10726" y="3630"/>
                  <a:pt x="10661" y="3957"/>
                </a:cubicBezTo>
                <a:cubicBezTo>
                  <a:pt x="10562" y="4807"/>
                  <a:pt x="10399" y="5658"/>
                  <a:pt x="10268" y="6540"/>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45"/>
          <p:cNvSpPr/>
          <p:nvPr/>
        </p:nvSpPr>
        <p:spPr>
          <a:xfrm>
            <a:off x="6273056" y="2442706"/>
            <a:ext cx="237406" cy="555875"/>
          </a:xfrm>
          <a:custGeom>
            <a:rect b="b" l="l" r="r" t="t"/>
            <a:pathLst>
              <a:path extrusionOk="0" h="24426" w="10432">
                <a:moveTo>
                  <a:pt x="1" y="7782"/>
                </a:moveTo>
                <a:cubicBezTo>
                  <a:pt x="360" y="7423"/>
                  <a:pt x="589" y="6965"/>
                  <a:pt x="753" y="6442"/>
                </a:cubicBezTo>
                <a:cubicBezTo>
                  <a:pt x="818" y="6115"/>
                  <a:pt x="883" y="5755"/>
                  <a:pt x="916" y="5428"/>
                </a:cubicBezTo>
                <a:cubicBezTo>
                  <a:pt x="949" y="4807"/>
                  <a:pt x="1210" y="4218"/>
                  <a:pt x="1603" y="3761"/>
                </a:cubicBezTo>
                <a:cubicBezTo>
                  <a:pt x="2028" y="3335"/>
                  <a:pt x="2224" y="2714"/>
                  <a:pt x="2126" y="2126"/>
                </a:cubicBezTo>
                <a:cubicBezTo>
                  <a:pt x="2061" y="1668"/>
                  <a:pt x="2322" y="1210"/>
                  <a:pt x="2780" y="1014"/>
                </a:cubicBezTo>
                <a:cubicBezTo>
                  <a:pt x="3467" y="687"/>
                  <a:pt x="3467" y="687"/>
                  <a:pt x="3728" y="66"/>
                </a:cubicBezTo>
                <a:cubicBezTo>
                  <a:pt x="4251" y="0"/>
                  <a:pt x="4742" y="196"/>
                  <a:pt x="5036" y="622"/>
                </a:cubicBezTo>
                <a:cubicBezTo>
                  <a:pt x="5396" y="1047"/>
                  <a:pt x="5428" y="1668"/>
                  <a:pt x="5134" y="2126"/>
                </a:cubicBezTo>
                <a:cubicBezTo>
                  <a:pt x="5036" y="2289"/>
                  <a:pt x="4905" y="2420"/>
                  <a:pt x="4807" y="2551"/>
                </a:cubicBezTo>
                <a:cubicBezTo>
                  <a:pt x="4676" y="2682"/>
                  <a:pt x="4578" y="2845"/>
                  <a:pt x="4480" y="3009"/>
                </a:cubicBezTo>
                <a:cubicBezTo>
                  <a:pt x="4120" y="3499"/>
                  <a:pt x="4219" y="4120"/>
                  <a:pt x="4644" y="4513"/>
                </a:cubicBezTo>
                <a:cubicBezTo>
                  <a:pt x="4774" y="4611"/>
                  <a:pt x="4905" y="4742"/>
                  <a:pt x="5069" y="4840"/>
                </a:cubicBezTo>
                <a:cubicBezTo>
                  <a:pt x="5232" y="4970"/>
                  <a:pt x="5428" y="5101"/>
                  <a:pt x="5592" y="5199"/>
                </a:cubicBezTo>
                <a:cubicBezTo>
                  <a:pt x="6017" y="5494"/>
                  <a:pt x="6377" y="5886"/>
                  <a:pt x="6573" y="6344"/>
                </a:cubicBezTo>
                <a:cubicBezTo>
                  <a:pt x="6704" y="6769"/>
                  <a:pt x="7063" y="7063"/>
                  <a:pt x="7488" y="7161"/>
                </a:cubicBezTo>
                <a:cubicBezTo>
                  <a:pt x="7587" y="7194"/>
                  <a:pt x="7652" y="7227"/>
                  <a:pt x="7750" y="7259"/>
                </a:cubicBezTo>
                <a:cubicBezTo>
                  <a:pt x="8044" y="7390"/>
                  <a:pt x="8142" y="7782"/>
                  <a:pt x="7913" y="8044"/>
                </a:cubicBezTo>
                <a:cubicBezTo>
                  <a:pt x="7815" y="8208"/>
                  <a:pt x="7619" y="8371"/>
                  <a:pt x="7423" y="8436"/>
                </a:cubicBezTo>
                <a:cubicBezTo>
                  <a:pt x="7161" y="8502"/>
                  <a:pt x="6900" y="8567"/>
                  <a:pt x="6671" y="8633"/>
                </a:cubicBezTo>
                <a:cubicBezTo>
                  <a:pt x="6409" y="8698"/>
                  <a:pt x="6180" y="8731"/>
                  <a:pt x="5952" y="8796"/>
                </a:cubicBezTo>
                <a:cubicBezTo>
                  <a:pt x="5461" y="8927"/>
                  <a:pt x="5167" y="9417"/>
                  <a:pt x="5265" y="9908"/>
                </a:cubicBezTo>
                <a:cubicBezTo>
                  <a:pt x="5265" y="10104"/>
                  <a:pt x="5330" y="10300"/>
                  <a:pt x="5396" y="10496"/>
                </a:cubicBezTo>
                <a:cubicBezTo>
                  <a:pt x="5494" y="10758"/>
                  <a:pt x="5592" y="10987"/>
                  <a:pt x="5723" y="11248"/>
                </a:cubicBezTo>
                <a:cubicBezTo>
                  <a:pt x="5919" y="11608"/>
                  <a:pt x="6115" y="11935"/>
                  <a:pt x="6311" y="12295"/>
                </a:cubicBezTo>
                <a:cubicBezTo>
                  <a:pt x="6671" y="12883"/>
                  <a:pt x="6834" y="13570"/>
                  <a:pt x="6867" y="14289"/>
                </a:cubicBezTo>
                <a:cubicBezTo>
                  <a:pt x="6802" y="14976"/>
                  <a:pt x="7063" y="15663"/>
                  <a:pt x="7554" y="16186"/>
                </a:cubicBezTo>
                <a:cubicBezTo>
                  <a:pt x="7619" y="16251"/>
                  <a:pt x="7685" y="16349"/>
                  <a:pt x="7750" y="16447"/>
                </a:cubicBezTo>
                <a:cubicBezTo>
                  <a:pt x="7946" y="16676"/>
                  <a:pt x="8012" y="17003"/>
                  <a:pt x="7913" y="17298"/>
                </a:cubicBezTo>
                <a:cubicBezTo>
                  <a:pt x="7717" y="18246"/>
                  <a:pt x="7652" y="19194"/>
                  <a:pt x="7717" y="20142"/>
                </a:cubicBezTo>
                <a:cubicBezTo>
                  <a:pt x="7783" y="20927"/>
                  <a:pt x="8044" y="21646"/>
                  <a:pt x="8469" y="22300"/>
                </a:cubicBezTo>
                <a:cubicBezTo>
                  <a:pt x="8927" y="22987"/>
                  <a:pt x="9516" y="23576"/>
                  <a:pt x="10170" y="24099"/>
                </a:cubicBezTo>
                <a:cubicBezTo>
                  <a:pt x="10235" y="24164"/>
                  <a:pt x="10333" y="24262"/>
                  <a:pt x="10399" y="24328"/>
                </a:cubicBezTo>
                <a:cubicBezTo>
                  <a:pt x="10399" y="24328"/>
                  <a:pt x="10399" y="24360"/>
                  <a:pt x="10431" y="24426"/>
                </a:cubicBezTo>
                <a:cubicBezTo>
                  <a:pt x="10333" y="24426"/>
                  <a:pt x="10268" y="24426"/>
                  <a:pt x="10202" y="24393"/>
                </a:cubicBezTo>
                <a:cubicBezTo>
                  <a:pt x="10006" y="24295"/>
                  <a:pt x="9810" y="24197"/>
                  <a:pt x="9614" y="24066"/>
                </a:cubicBezTo>
                <a:cubicBezTo>
                  <a:pt x="9483" y="23968"/>
                  <a:pt x="9352" y="23870"/>
                  <a:pt x="9189" y="23772"/>
                </a:cubicBezTo>
                <a:cubicBezTo>
                  <a:pt x="8731" y="23445"/>
                  <a:pt x="8175" y="23347"/>
                  <a:pt x="7619" y="23510"/>
                </a:cubicBezTo>
                <a:cubicBezTo>
                  <a:pt x="7456" y="23445"/>
                  <a:pt x="7423" y="23281"/>
                  <a:pt x="7358" y="23118"/>
                </a:cubicBezTo>
                <a:cubicBezTo>
                  <a:pt x="7194" y="22595"/>
                  <a:pt x="7161" y="22072"/>
                  <a:pt x="7260" y="21548"/>
                </a:cubicBezTo>
                <a:cubicBezTo>
                  <a:pt x="7325" y="20731"/>
                  <a:pt x="7325" y="19913"/>
                  <a:pt x="7260" y="19096"/>
                </a:cubicBezTo>
                <a:cubicBezTo>
                  <a:pt x="7129" y="17984"/>
                  <a:pt x="6867" y="16905"/>
                  <a:pt x="6442" y="15859"/>
                </a:cubicBezTo>
                <a:cubicBezTo>
                  <a:pt x="6148" y="15238"/>
                  <a:pt x="5952" y="14551"/>
                  <a:pt x="5755" y="13897"/>
                </a:cubicBezTo>
                <a:cubicBezTo>
                  <a:pt x="5657" y="13472"/>
                  <a:pt x="5527" y="13080"/>
                  <a:pt x="5363" y="12654"/>
                </a:cubicBezTo>
                <a:cubicBezTo>
                  <a:pt x="5265" y="12360"/>
                  <a:pt x="5101" y="12066"/>
                  <a:pt x="4742" y="12066"/>
                </a:cubicBezTo>
                <a:cubicBezTo>
                  <a:pt x="4382" y="12066"/>
                  <a:pt x="4251" y="12327"/>
                  <a:pt x="4120" y="12589"/>
                </a:cubicBezTo>
                <a:cubicBezTo>
                  <a:pt x="4055" y="12720"/>
                  <a:pt x="3990" y="12883"/>
                  <a:pt x="3924" y="13014"/>
                </a:cubicBezTo>
                <a:cubicBezTo>
                  <a:pt x="3859" y="13145"/>
                  <a:pt x="3761" y="13276"/>
                  <a:pt x="3695" y="13407"/>
                </a:cubicBezTo>
                <a:cubicBezTo>
                  <a:pt x="3565" y="13668"/>
                  <a:pt x="3303" y="13766"/>
                  <a:pt x="3009" y="13734"/>
                </a:cubicBezTo>
                <a:cubicBezTo>
                  <a:pt x="2747" y="13668"/>
                  <a:pt x="2551" y="13472"/>
                  <a:pt x="2486" y="13210"/>
                </a:cubicBezTo>
                <a:cubicBezTo>
                  <a:pt x="2420" y="12916"/>
                  <a:pt x="2387" y="12622"/>
                  <a:pt x="2355" y="12295"/>
                </a:cubicBezTo>
                <a:cubicBezTo>
                  <a:pt x="2322" y="11739"/>
                  <a:pt x="2224" y="11150"/>
                  <a:pt x="2028" y="10594"/>
                </a:cubicBezTo>
                <a:cubicBezTo>
                  <a:pt x="1766" y="9810"/>
                  <a:pt x="1308" y="9090"/>
                  <a:pt x="720" y="8502"/>
                </a:cubicBezTo>
                <a:cubicBezTo>
                  <a:pt x="458" y="8273"/>
                  <a:pt x="262" y="8044"/>
                  <a:pt x="1" y="7782"/>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45"/>
          <p:cNvSpPr/>
          <p:nvPr/>
        </p:nvSpPr>
        <p:spPr>
          <a:xfrm>
            <a:off x="4964135" y="3460672"/>
            <a:ext cx="230693" cy="410045"/>
          </a:xfrm>
          <a:custGeom>
            <a:rect b="b" l="l" r="r" t="t"/>
            <a:pathLst>
              <a:path extrusionOk="0" h="18018" w="10137">
                <a:moveTo>
                  <a:pt x="9450" y="0"/>
                </a:moveTo>
                <a:cubicBezTo>
                  <a:pt x="9515" y="66"/>
                  <a:pt x="9515" y="66"/>
                  <a:pt x="9515" y="99"/>
                </a:cubicBezTo>
                <a:cubicBezTo>
                  <a:pt x="9679" y="851"/>
                  <a:pt x="9810" y="1635"/>
                  <a:pt x="9973" y="2387"/>
                </a:cubicBezTo>
                <a:cubicBezTo>
                  <a:pt x="10137" y="3139"/>
                  <a:pt x="9941" y="3892"/>
                  <a:pt x="9450" y="4480"/>
                </a:cubicBezTo>
                <a:cubicBezTo>
                  <a:pt x="9189" y="4807"/>
                  <a:pt x="8894" y="5101"/>
                  <a:pt x="8600" y="5363"/>
                </a:cubicBezTo>
                <a:cubicBezTo>
                  <a:pt x="8273" y="5657"/>
                  <a:pt x="7881" y="5886"/>
                  <a:pt x="7521" y="6115"/>
                </a:cubicBezTo>
                <a:cubicBezTo>
                  <a:pt x="6998" y="6507"/>
                  <a:pt x="6442" y="6834"/>
                  <a:pt x="5919" y="7227"/>
                </a:cubicBezTo>
                <a:cubicBezTo>
                  <a:pt x="5526" y="7554"/>
                  <a:pt x="5134" y="7881"/>
                  <a:pt x="4807" y="8240"/>
                </a:cubicBezTo>
                <a:cubicBezTo>
                  <a:pt x="4120" y="8894"/>
                  <a:pt x="3859" y="9843"/>
                  <a:pt x="4120" y="10758"/>
                </a:cubicBezTo>
                <a:cubicBezTo>
                  <a:pt x="4186" y="11118"/>
                  <a:pt x="4284" y="11477"/>
                  <a:pt x="4382" y="11837"/>
                </a:cubicBezTo>
                <a:cubicBezTo>
                  <a:pt x="4480" y="12328"/>
                  <a:pt x="4513" y="12818"/>
                  <a:pt x="4480" y="13341"/>
                </a:cubicBezTo>
                <a:cubicBezTo>
                  <a:pt x="4447" y="14061"/>
                  <a:pt x="4055" y="14682"/>
                  <a:pt x="3434" y="15042"/>
                </a:cubicBezTo>
                <a:cubicBezTo>
                  <a:pt x="3172" y="15205"/>
                  <a:pt x="2910" y="15369"/>
                  <a:pt x="2649" y="15499"/>
                </a:cubicBezTo>
                <a:cubicBezTo>
                  <a:pt x="1962" y="15826"/>
                  <a:pt x="1472" y="16513"/>
                  <a:pt x="1341" y="17265"/>
                </a:cubicBezTo>
                <a:cubicBezTo>
                  <a:pt x="1341" y="17363"/>
                  <a:pt x="1341" y="17429"/>
                  <a:pt x="1308" y="17527"/>
                </a:cubicBezTo>
                <a:cubicBezTo>
                  <a:pt x="1308" y="17723"/>
                  <a:pt x="1243" y="17886"/>
                  <a:pt x="1047" y="17919"/>
                </a:cubicBezTo>
                <a:cubicBezTo>
                  <a:pt x="785" y="18017"/>
                  <a:pt x="523" y="17952"/>
                  <a:pt x="327" y="17756"/>
                </a:cubicBezTo>
                <a:cubicBezTo>
                  <a:pt x="0" y="17396"/>
                  <a:pt x="66" y="16840"/>
                  <a:pt x="458" y="16546"/>
                </a:cubicBezTo>
                <a:cubicBezTo>
                  <a:pt x="883" y="16219"/>
                  <a:pt x="1177" y="15663"/>
                  <a:pt x="1177" y="15107"/>
                </a:cubicBezTo>
                <a:cubicBezTo>
                  <a:pt x="1243" y="14584"/>
                  <a:pt x="1210" y="14061"/>
                  <a:pt x="1079" y="13537"/>
                </a:cubicBezTo>
                <a:cubicBezTo>
                  <a:pt x="981" y="13243"/>
                  <a:pt x="883" y="12916"/>
                  <a:pt x="785" y="12557"/>
                </a:cubicBezTo>
                <a:cubicBezTo>
                  <a:pt x="883" y="12524"/>
                  <a:pt x="949" y="12458"/>
                  <a:pt x="1047" y="12426"/>
                </a:cubicBezTo>
                <a:cubicBezTo>
                  <a:pt x="1406" y="12262"/>
                  <a:pt x="1701" y="11968"/>
                  <a:pt x="1864" y="11608"/>
                </a:cubicBezTo>
                <a:cubicBezTo>
                  <a:pt x="2158" y="11118"/>
                  <a:pt x="2322" y="10595"/>
                  <a:pt x="2420" y="10071"/>
                </a:cubicBezTo>
                <a:cubicBezTo>
                  <a:pt x="2583" y="9025"/>
                  <a:pt x="2649" y="7979"/>
                  <a:pt x="2616" y="6932"/>
                </a:cubicBezTo>
                <a:cubicBezTo>
                  <a:pt x="2583" y="6344"/>
                  <a:pt x="2289" y="5788"/>
                  <a:pt x="1831" y="5428"/>
                </a:cubicBezTo>
                <a:cubicBezTo>
                  <a:pt x="1374" y="5101"/>
                  <a:pt x="883" y="4807"/>
                  <a:pt x="360" y="4480"/>
                </a:cubicBezTo>
                <a:cubicBezTo>
                  <a:pt x="393" y="4382"/>
                  <a:pt x="393" y="4317"/>
                  <a:pt x="458" y="4218"/>
                </a:cubicBezTo>
                <a:cubicBezTo>
                  <a:pt x="818" y="3630"/>
                  <a:pt x="1406" y="3205"/>
                  <a:pt x="2093" y="3041"/>
                </a:cubicBezTo>
                <a:cubicBezTo>
                  <a:pt x="2583" y="2943"/>
                  <a:pt x="3074" y="3107"/>
                  <a:pt x="3434" y="3466"/>
                </a:cubicBezTo>
                <a:cubicBezTo>
                  <a:pt x="3728" y="3761"/>
                  <a:pt x="3859" y="4186"/>
                  <a:pt x="3728" y="4611"/>
                </a:cubicBezTo>
                <a:cubicBezTo>
                  <a:pt x="3662" y="4774"/>
                  <a:pt x="3630" y="4938"/>
                  <a:pt x="3597" y="5101"/>
                </a:cubicBezTo>
                <a:cubicBezTo>
                  <a:pt x="3499" y="5363"/>
                  <a:pt x="3597" y="5625"/>
                  <a:pt x="3826" y="5788"/>
                </a:cubicBezTo>
                <a:cubicBezTo>
                  <a:pt x="3924" y="5886"/>
                  <a:pt x="4055" y="5951"/>
                  <a:pt x="4153" y="6017"/>
                </a:cubicBezTo>
                <a:cubicBezTo>
                  <a:pt x="4611" y="6278"/>
                  <a:pt x="5199" y="6050"/>
                  <a:pt x="5297" y="5526"/>
                </a:cubicBezTo>
                <a:cubicBezTo>
                  <a:pt x="5526" y="4872"/>
                  <a:pt x="5494" y="4120"/>
                  <a:pt x="5199" y="3499"/>
                </a:cubicBezTo>
                <a:cubicBezTo>
                  <a:pt x="5036" y="3139"/>
                  <a:pt x="4807" y="2812"/>
                  <a:pt x="4643" y="2453"/>
                </a:cubicBezTo>
                <a:cubicBezTo>
                  <a:pt x="4480" y="2158"/>
                  <a:pt x="4349" y="1864"/>
                  <a:pt x="4218" y="1570"/>
                </a:cubicBezTo>
                <a:cubicBezTo>
                  <a:pt x="4088" y="1243"/>
                  <a:pt x="4186" y="883"/>
                  <a:pt x="4447" y="687"/>
                </a:cubicBezTo>
                <a:cubicBezTo>
                  <a:pt x="4643" y="458"/>
                  <a:pt x="4938" y="295"/>
                  <a:pt x="5232" y="262"/>
                </a:cubicBezTo>
                <a:cubicBezTo>
                  <a:pt x="5526" y="229"/>
                  <a:pt x="5853" y="229"/>
                  <a:pt x="6148" y="229"/>
                </a:cubicBezTo>
                <a:cubicBezTo>
                  <a:pt x="6573" y="262"/>
                  <a:pt x="7030" y="327"/>
                  <a:pt x="7455" y="360"/>
                </a:cubicBezTo>
                <a:cubicBezTo>
                  <a:pt x="8142" y="491"/>
                  <a:pt x="8862" y="360"/>
                  <a:pt x="9450" y="0"/>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45"/>
          <p:cNvSpPr/>
          <p:nvPr/>
        </p:nvSpPr>
        <p:spPr>
          <a:xfrm>
            <a:off x="5550505" y="2168114"/>
            <a:ext cx="235176" cy="233674"/>
          </a:xfrm>
          <a:custGeom>
            <a:rect b="b" l="l" r="r" t="t"/>
            <a:pathLst>
              <a:path extrusionOk="0" h="10268" w="10334">
                <a:moveTo>
                  <a:pt x="949" y="3042"/>
                </a:moveTo>
                <a:cubicBezTo>
                  <a:pt x="1178" y="3205"/>
                  <a:pt x="1374" y="3369"/>
                  <a:pt x="1570" y="3499"/>
                </a:cubicBezTo>
                <a:cubicBezTo>
                  <a:pt x="1930" y="3794"/>
                  <a:pt x="2453" y="3892"/>
                  <a:pt x="2911" y="3728"/>
                </a:cubicBezTo>
                <a:cubicBezTo>
                  <a:pt x="3303" y="3565"/>
                  <a:pt x="3565" y="3369"/>
                  <a:pt x="3532" y="2911"/>
                </a:cubicBezTo>
                <a:cubicBezTo>
                  <a:pt x="3499" y="2616"/>
                  <a:pt x="3630" y="2355"/>
                  <a:pt x="3859" y="2191"/>
                </a:cubicBezTo>
                <a:cubicBezTo>
                  <a:pt x="3957" y="2093"/>
                  <a:pt x="4055" y="2028"/>
                  <a:pt x="4153" y="1930"/>
                </a:cubicBezTo>
                <a:cubicBezTo>
                  <a:pt x="4382" y="1701"/>
                  <a:pt x="4611" y="1472"/>
                  <a:pt x="4905" y="1210"/>
                </a:cubicBezTo>
                <a:cubicBezTo>
                  <a:pt x="5069" y="1145"/>
                  <a:pt x="5232" y="1276"/>
                  <a:pt x="5428" y="1407"/>
                </a:cubicBezTo>
                <a:cubicBezTo>
                  <a:pt x="5592" y="1537"/>
                  <a:pt x="5788" y="1701"/>
                  <a:pt x="5984" y="1799"/>
                </a:cubicBezTo>
                <a:cubicBezTo>
                  <a:pt x="6507" y="2159"/>
                  <a:pt x="7194" y="1995"/>
                  <a:pt x="7554" y="1505"/>
                </a:cubicBezTo>
                <a:cubicBezTo>
                  <a:pt x="7652" y="1341"/>
                  <a:pt x="7750" y="1210"/>
                  <a:pt x="7848" y="1047"/>
                </a:cubicBezTo>
                <a:cubicBezTo>
                  <a:pt x="8110" y="687"/>
                  <a:pt x="8469" y="393"/>
                  <a:pt x="8894" y="230"/>
                </a:cubicBezTo>
                <a:cubicBezTo>
                  <a:pt x="9254" y="1"/>
                  <a:pt x="9712" y="197"/>
                  <a:pt x="9810" y="589"/>
                </a:cubicBezTo>
                <a:cubicBezTo>
                  <a:pt x="9843" y="655"/>
                  <a:pt x="9875" y="720"/>
                  <a:pt x="9908" y="818"/>
                </a:cubicBezTo>
                <a:lnTo>
                  <a:pt x="10333" y="2159"/>
                </a:lnTo>
                <a:lnTo>
                  <a:pt x="10137" y="2355"/>
                </a:lnTo>
                <a:cubicBezTo>
                  <a:pt x="9941" y="2518"/>
                  <a:pt x="9843" y="2747"/>
                  <a:pt x="9810" y="2976"/>
                </a:cubicBezTo>
                <a:cubicBezTo>
                  <a:pt x="9777" y="3270"/>
                  <a:pt x="9745" y="3532"/>
                  <a:pt x="9712" y="3826"/>
                </a:cubicBezTo>
                <a:cubicBezTo>
                  <a:pt x="9679" y="4546"/>
                  <a:pt x="9418" y="5232"/>
                  <a:pt x="8993" y="5821"/>
                </a:cubicBezTo>
                <a:cubicBezTo>
                  <a:pt x="8764" y="6181"/>
                  <a:pt x="8469" y="6508"/>
                  <a:pt x="8208" y="6867"/>
                </a:cubicBezTo>
                <a:cubicBezTo>
                  <a:pt x="7913" y="7194"/>
                  <a:pt x="7619" y="7554"/>
                  <a:pt x="7325" y="7914"/>
                </a:cubicBezTo>
                <a:cubicBezTo>
                  <a:pt x="6965" y="8371"/>
                  <a:pt x="6638" y="8862"/>
                  <a:pt x="6377" y="9418"/>
                </a:cubicBezTo>
                <a:cubicBezTo>
                  <a:pt x="6311" y="9549"/>
                  <a:pt x="6246" y="9712"/>
                  <a:pt x="6148" y="9875"/>
                </a:cubicBezTo>
                <a:cubicBezTo>
                  <a:pt x="6017" y="10137"/>
                  <a:pt x="5723" y="10268"/>
                  <a:pt x="5461" y="10235"/>
                </a:cubicBezTo>
                <a:cubicBezTo>
                  <a:pt x="5134" y="10170"/>
                  <a:pt x="4840" y="10104"/>
                  <a:pt x="4546" y="10039"/>
                </a:cubicBezTo>
                <a:cubicBezTo>
                  <a:pt x="4480" y="10006"/>
                  <a:pt x="4415" y="9974"/>
                  <a:pt x="4317" y="9908"/>
                </a:cubicBezTo>
                <a:cubicBezTo>
                  <a:pt x="3859" y="9614"/>
                  <a:pt x="3238" y="9614"/>
                  <a:pt x="2780" y="9941"/>
                </a:cubicBezTo>
                <a:cubicBezTo>
                  <a:pt x="2649" y="10104"/>
                  <a:pt x="2420" y="10170"/>
                  <a:pt x="2224" y="10137"/>
                </a:cubicBezTo>
                <a:cubicBezTo>
                  <a:pt x="2191" y="10039"/>
                  <a:pt x="2191" y="9941"/>
                  <a:pt x="2159" y="9843"/>
                </a:cubicBezTo>
                <a:cubicBezTo>
                  <a:pt x="2191" y="9679"/>
                  <a:pt x="2191" y="9483"/>
                  <a:pt x="2224" y="9320"/>
                </a:cubicBezTo>
                <a:cubicBezTo>
                  <a:pt x="2289" y="8993"/>
                  <a:pt x="2191" y="8633"/>
                  <a:pt x="2028" y="8339"/>
                </a:cubicBezTo>
                <a:cubicBezTo>
                  <a:pt x="1505" y="7456"/>
                  <a:pt x="1014" y="6573"/>
                  <a:pt x="458" y="5756"/>
                </a:cubicBezTo>
                <a:cubicBezTo>
                  <a:pt x="1" y="5200"/>
                  <a:pt x="1" y="4415"/>
                  <a:pt x="458" y="3859"/>
                </a:cubicBezTo>
                <a:cubicBezTo>
                  <a:pt x="622" y="3597"/>
                  <a:pt x="785" y="3336"/>
                  <a:pt x="949" y="3042"/>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45"/>
          <p:cNvSpPr/>
          <p:nvPr/>
        </p:nvSpPr>
        <p:spPr>
          <a:xfrm>
            <a:off x="4771402" y="1820607"/>
            <a:ext cx="332646" cy="189024"/>
          </a:xfrm>
          <a:custGeom>
            <a:rect b="b" l="l" r="r" t="t"/>
            <a:pathLst>
              <a:path extrusionOk="0" h="8306" w="14617">
                <a:moveTo>
                  <a:pt x="5821" y="7488"/>
                </a:moveTo>
                <a:cubicBezTo>
                  <a:pt x="5592" y="7488"/>
                  <a:pt x="5363" y="7325"/>
                  <a:pt x="5298" y="7096"/>
                </a:cubicBezTo>
                <a:cubicBezTo>
                  <a:pt x="5396" y="6867"/>
                  <a:pt x="5559" y="6638"/>
                  <a:pt x="5755" y="6475"/>
                </a:cubicBezTo>
                <a:cubicBezTo>
                  <a:pt x="6180" y="6017"/>
                  <a:pt x="6279" y="5330"/>
                  <a:pt x="5984" y="4774"/>
                </a:cubicBezTo>
                <a:cubicBezTo>
                  <a:pt x="5755" y="4219"/>
                  <a:pt x="5167" y="3892"/>
                  <a:pt x="4611" y="4022"/>
                </a:cubicBezTo>
                <a:cubicBezTo>
                  <a:pt x="4219" y="4055"/>
                  <a:pt x="3826" y="4153"/>
                  <a:pt x="3466" y="4284"/>
                </a:cubicBezTo>
                <a:cubicBezTo>
                  <a:pt x="2878" y="4480"/>
                  <a:pt x="2289" y="4578"/>
                  <a:pt x="1668" y="4611"/>
                </a:cubicBezTo>
                <a:cubicBezTo>
                  <a:pt x="1374" y="4611"/>
                  <a:pt x="1047" y="4546"/>
                  <a:pt x="818" y="4349"/>
                </a:cubicBezTo>
                <a:cubicBezTo>
                  <a:pt x="556" y="4186"/>
                  <a:pt x="295" y="4055"/>
                  <a:pt x="0" y="3859"/>
                </a:cubicBezTo>
                <a:lnTo>
                  <a:pt x="0" y="3303"/>
                </a:lnTo>
                <a:cubicBezTo>
                  <a:pt x="0" y="3074"/>
                  <a:pt x="131" y="2845"/>
                  <a:pt x="295" y="2747"/>
                </a:cubicBezTo>
                <a:cubicBezTo>
                  <a:pt x="360" y="2715"/>
                  <a:pt x="426" y="2682"/>
                  <a:pt x="458" y="2616"/>
                </a:cubicBezTo>
                <a:cubicBezTo>
                  <a:pt x="753" y="2453"/>
                  <a:pt x="916" y="2126"/>
                  <a:pt x="883" y="1799"/>
                </a:cubicBezTo>
                <a:cubicBezTo>
                  <a:pt x="883" y="1472"/>
                  <a:pt x="818" y="1145"/>
                  <a:pt x="785" y="785"/>
                </a:cubicBezTo>
                <a:cubicBezTo>
                  <a:pt x="1178" y="458"/>
                  <a:pt x="1668" y="229"/>
                  <a:pt x="2159" y="164"/>
                </a:cubicBezTo>
                <a:cubicBezTo>
                  <a:pt x="2551" y="99"/>
                  <a:pt x="2943" y="197"/>
                  <a:pt x="3238" y="458"/>
                </a:cubicBezTo>
                <a:lnTo>
                  <a:pt x="3303" y="524"/>
                </a:lnTo>
                <a:cubicBezTo>
                  <a:pt x="3695" y="982"/>
                  <a:pt x="4284" y="1276"/>
                  <a:pt x="4905" y="1308"/>
                </a:cubicBezTo>
                <a:cubicBezTo>
                  <a:pt x="5232" y="1341"/>
                  <a:pt x="5559" y="1374"/>
                  <a:pt x="5886" y="1407"/>
                </a:cubicBezTo>
                <a:cubicBezTo>
                  <a:pt x="6017" y="1439"/>
                  <a:pt x="6180" y="1407"/>
                  <a:pt x="6311" y="1374"/>
                </a:cubicBezTo>
                <a:cubicBezTo>
                  <a:pt x="6540" y="1308"/>
                  <a:pt x="6671" y="1080"/>
                  <a:pt x="6671" y="851"/>
                </a:cubicBezTo>
                <a:cubicBezTo>
                  <a:pt x="6671" y="720"/>
                  <a:pt x="6638" y="589"/>
                  <a:pt x="6605" y="491"/>
                </a:cubicBezTo>
                <a:cubicBezTo>
                  <a:pt x="6573" y="131"/>
                  <a:pt x="6671" y="1"/>
                  <a:pt x="6998" y="66"/>
                </a:cubicBezTo>
                <a:cubicBezTo>
                  <a:pt x="7390" y="131"/>
                  <a:pt x="7815" y="197"/>
                  <a:pt x="8208" y="262"/>
                </a:cubicBezTo>
                <a:cubicBezTo>
                  <a:pt x="8764" y="360"/>
                  <a:pt x="9254" y="655"/>
                  <a:pt x="9548" y="1145"/>
                </a:cubicBezTo>
                <a:cubicBezTo>
                  <a:pt x="9679" y="1341"/>
                  <a:pt x="9843" y="1570"/>
                  <a:pt x="10006" y="1766"/>
                </a:cubicBezTo>
                <a:cubicBezTo>
                  <a:pt x="10170" y="1962"/>
                  <a:pt x="10366" y="2159"/>
                  <a:pt x="10562" y="2322"/>
                </a:cubicBezTo>
                <a:cubicBezTo>
                  <a:pt x="10987" y="2747"/>
                  <a:pt x="11608" y="2878"/>
                  <a:pt x="12197" y="2715"/>
                </a:cubicBezTo>
                <a:cubicBezTo>
                  <a:pt x="12393" y="2682"/>
                  <a:pt x="12589" y="2616"/>
                  <a:pt x="12753" y="2584"/>
                </a:cubicBezTo>
                <a:cubicBezTo>
                  <a:pt x="12949" y="2551"/>
                  <a:pt x="13112" y="2518"/>
                  <a:pt x="13276" y="2486"/>
                </a:cubicBezTo>
                <a:cubicBezTo>
                  <a:pt x="13734" y="2420"/>
                  <a:pt x="14191" y="2649"/>
                  <a:pt x="14388" y="3107"/>
                </a:cubicBezTo>
                <a:cubicBezTo>
                  <a:pt x="14617" y="3336"/>
                  <a:pt x="14551" y="3728"/>
                  <a:pt x="14257" y="3924"/>
                </a:cubicBezTo>
                <a:cubicBezTo>
                  <a:pt x="14093" y="4055"/>
                  <a:pt x="13897" y="4153"/>
                  <a:pt x="13734" y="4284"/>
                </a:cubicBezTo>
                <a:cubicBezTo>
                  <a:pt x="13538" y="4448"/>
                  <a:pt x="13374" y="4611"/>
                  <a:pt x="13276" y="4807"/>
                </a:cubicBezTo>
                <a:cubicBezTo>
                  <a:pt x="13080" y="5265"/>
                  <a:pt x="12687" y="5494"/>
                  <a:pt x="12360" y="5788"/>
                </a:cubicBezTo>
                <a:cubicBezTo>
                  <a:pt x="12197" y="5886"/>
                  <a:pt x="12033" y="5952"/>
                  <a:pt x="11870" y="5952"/>
                </a:cubicBezTo>
                <a:cubicBezTo>
                  <a:pt x="11608" y="6017"/>
                  <a:pt x="11347" y="6017"/>
                  <a:pt x="11085" y="6082"/>
                </a:cubicBezTo>
                <a:cubicBezTo>
                  <a:pt x="10889" y="6115"/>
                  <a:pt x="10725" y="6181"/>
                  <a:pt x="10562" y="6279"/>
                </a:cubicBezTo>
                <a:cubicBezTo>
                  <a:pt x="10333" y="6409"/>
                  <a:pt x="10202" y="6638"/>
                  <a:pt x="10235" y="6900"/>
                </a:cubicBezTo>
                <a:cubicBezTo>
                  <a:pt x="10235" y="7063"/>
                  <a:pt x="10300" y="7194"/>
                  <a:pt x="10300" y="7358"/>
                </a:cubicBezTo>
                <a:cubicBezTo>
                  <a:pt x="10333" y="7488"/>
                  <a:pt x="10333" y="7652"/>
                  <a:pt x="10300" y="7815"/>
                </a:cubicBezTo>
                <a:cubicBezTo>
                  <a:pt x="10235" y="8142"/>
                  <a:pt x="9875" y="8306"/>
                  <a:pt x="9581" y="8110"/>
                </a:cubicBezTo>
                <a:cubicBezTo>
                  <a:pt x="9352" y="7979"/>
                  <a:pt x="9189" y="7783"/>
                  <a:pt x="9058" y="7554"/>
                </a:cubicBezTo>
                <a:cubicBezTo>
                  <a:pt x="8894" y="7292"/>
                  <a:pt x="8764" y="7031"/>
                  <a:pt x="8567" y="6769"/>
                </a:cubicBezTo>
                <a:cubicBezTo>
                  <a:pt x="8306" y="6344"/>
                  <a:pt x="7783" y="6115"/>
                  <a:pt x="7292" y="6213"/>
                </a:cubicBezTo>
                <a:cubicBezTo>
                  <a:pt x="7031" y="6279"/>
                  <a:pt x="6769" y="6377"/>
                  <a:pt x="6605" y="6573"/>
                </a:cubicBezTo>
                <a:cubicBezTo>
                  <a:pt x="6409" y="6769"/>
                  <a:pt x="6246" y="6965"/>
                  <a:pt x="6082" y="7194"/>
                </a:cubicBezTo>
                <a:cubicBezTo>
                  <a:pt x="5984" y="7260"/>
                  <a:pt x="5919" y="7390"/>
                  <a:pt x="5821" y="7488"/>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45">
            <a:hlinkClick action="ppaction://hlinksldjump" r:id="rId4"/>
          </p:cNvPr>
          <p:cNvSpPr/>
          <p:nvPr/>
        </p:nvSpPr>
        <p:spPr>
          <a:xfrm>
            <a:off x="4243815" y="1856336"/>
            <a:ext cx="244097" cy="216560"/>
          </a:xfrm>
          <a:custGeom>
            <a:rect b="b" l="l" r="r" t="t"/>
            <a:pathLst>
              <a:path extrusionOk="0" h="9516" w="10726">
                <a:moveTo>
                  <a:pt x="2420" y="2093"/>
                </a:moveTo>
                <a:cubicBezTo>
                  <a:pt x="2453" y="1831"/>
                  <a:pt x="2453" y="1570"/>
                  <a:pt x="2485" y="1308"/>
                </a:cubicBezTo>
                <a:cubicBezTo>
                  <a:pt x="2616" y="1308"/>
                  <a:pt x="2747" y="1308"/>
                  <a:pt x="2911" y="1341"/>
                </a:cubicBezTo>
                <a:cubicBezTo>
                  <a:pt x="3107" y="1406"/>
                  <a:pt x="3270" y="1537"/>
                  <a:pt x="3466" y="1635"/>
                </a:cubicBezTo>
                <a:cubicBezTo>
                  <a:pt x="3597" y="1700"/>
                  <a:pt x="3728" y="1766"/>
                  <a:pt x="3891" y="1831"/>
                </a:cubicBezTo>
                <a:cubicBezTo>
                  <a:pt x="4120" y="1962"/>
                  <a:pt x="4415" y="1897"/>
                  <a:pt x="4578" y="1668"/>
                </a:cubicBezTo>
                <a:cubicBezTo>
                  <a:pt x="4709" y="1471"/>
                  <a:pt x="4840" y="1275"/>
                  <a:pt x="4938" y="1046"/>
                </a:cubicBezTo>
                <a:cubicBezTo>
                  <a:pt x="5167" y="621"/>
                  <a:pt x="5526" y="262"/>
                  <a:pt x="5951" y="65"/>
                </a:cubicBezTo>
                <a:cubicBezTo>
                  <a:pt x="6082" y="0"/>
                  <a:pt x="6246" y="0"/>
                  <a:pt x="6377" y="98"/>
                </a:cubicBezTo>
                <a:cubicBezTo>
                  <a:pt x="6540" y="229"/>
                  <a:pt x="6704" y="392"/>
                  <a:pt x="6802" y="556"/>
                </a:cubicBezTo>
                <a:cubicBezTo>
                  <a:pt x="7194" y="1308"/>
                  <a:pt x="8044" y="1700"/>
                  <a:pt x="8862" y="1537"/>
                </a:cubicBezTo>
                <a:cubicBezTo>
                  <a:pt x="9189" y="1504"/>
                  <a:pt x="9516" y="1504"/>
                  <a:pt x="9843" y="1570"/>
                </a:cubicBezTo>
                <a:cubicBezTo>
                  <a:pt x="10595" y="1668"/>
                  <a:pt x="10725" y="2649"/>
                  <a:pt x="10366" y="3041"/>
                </a:cubicBezTo>
                <a:cubicBezTo>
                  <a:pt x="10235" y="3204"/>
                  <a:pt x="10071" y="3368"/>
                  <a:pt x="9908" y="3499"/>
                </a:cubicBezTo>
                <a:cubicBezTo>
                  <a:pt x="9646" y="3695"/>
                  <a:pt x="9516" y="3989"/>
                  <a:pt x="9548" y="4284"/>
                </a:cubicBezTo>
                <a:cubicBezTo>
                  <a:pt x="9581" y="4447"/>
                  <a:pt x="9581" y="4578"/>
                  <a:pt x="9548" y="4709"/>
                </a:cubicBezTo>
                <a:lnTo>
                  <a:pt x="9287" y="4774"/>
                </a:lnTo>
                <a:cubicBezTo>
                  <a:pt x="8894" y="4872"/>
                  <a:pt x="8796" y="5036"/>
                  <a:pt x="8927" y="5395"/>
                </a:cubicBezTo>
                <a:cubicBezTo>
                  <a:pt x="8992" y="5591"/>
                  <a:pt x="9091" y="5788"/>
                  <a:pt x="9254" y="5951"/>
                </a:cubicBezTo>
                <a:cubicBezTo>
                  <a:pt x="9581" y="6311"/>
                  <a:pt x="9712" y="6801"/>
                  <a:pt x="9646" y="7259"/>
                </a:cubicBezTo>
                <a:cubicBezTo>
                  <a:pt x="9646" y="7423"/>
                  <a:pt x="9646" y="7586"/>
                  <a:pt x="9646" y="7717"/>
                </a:cubicBezTo>
                <a:cubicBezTo>
                  <a:pt x="9679" y="7880"/>
                  <a:pt x="9712" y="8044"/>
                  <a:pt x="9777" y="8207"/>
                </a:cubicBezTo>
                <a:cubicBezTo>
                  <a:pt x="9646" y="8240"/>
                  <a:pt x="9548" y="8305"/>
                  <a:pt x="9417" y="8305"/>
                </a:cubicBezTo>
                <a:cubicBezTo>
                  <a:pt x="9123" y="8305"/>
                  <a:pt x="8796" y="8273"/>
                  <a:pt x="8502" y="8240"/>
                </a:cubicBezTo>
                <a:cubicBezTo>
                  <a:pt x="8208" y="8207"/>
                  <a:pt x="7913" y="8207"/>
                  <a:pt x="7586" y="8175"/>
                </a:cubicBezTo>
                <a:cubicBezTo>
                  <a:pt x="7259" y="8175"/>
                  <a:pt x="6965" y="8371"/>
                  <a:pt x="6802" y="8665"/>
                </a:cubicBezTo>
                <a:cubicBezTo>
                  <a:pt x="6704" y="8959"/>
                  <a:pt x="6573" y="9221"/>
                  <a:pt x="6409" y="9450"/>
                </a:cubicBezTo>
                <a:cubicBezTo>
                  <a:pt x="6148" y="9515"/>
                  <a:pt x="5886" y="9450"/>
                  <a:pt x="5723" y="9286"/>
                </a:cubicBezTo>
                <a:cubicBezTo>
                  <a:pt x="5494" y="9123"/>
                  <a:pt x="5298" y="8959"/>
                  <a:pt x="5101" y="8796"/>
                </a:cubicBezTo>
                <a:cubicBezTo>
                  <a:pt x="4676" y="8404"/>
                  <a:pt x="4055" y="8273"/>
                  <a:pt x="3532" y="8502"/>
                </a:cubicBezTo>
                <a:lnTo>
                  <a:pt x="3205" y="8632"/>
                </a:lnTo>
                <a:cubicBezTo>
                  <a:pt x="3041" y="8665"/>
                  <a:pt x="2878" y="8730"/>
                  <a:pt x="2747" y="8567"/>
                </a:cubicBezTo>
                <a:cubicBezTo>
                  <a:pt x="2584" y="8371"/>
                  <a:pt x="2584" y="8109"/>
                  <a:pt x="2714" y="7913"/>
                </a:cubicBezTo>
                <a:cubicBezTo>
                  <a:pt x="2747" y="7815"/>
                  <a:pt x="2812" y="7782"/>
                  <a:pt x="2878" y="7684"/>
                </a:cubicBezTo>
                <a:cubicBezTo>
                  <a:pt x="3139" y="7357"/>
                  <a:pt x="3238" y="6932"/>
                  <a:pt x="3205" y="6540"/>
                </a:cubicBezTo>
                <a:cubicBezTo>
                  <a:pt x="3139" y="5690"/>
                  <a:pt x="2812" y="4905"/>
                  <a:pt x="2257" y="4284"/>
                </a:cubicBezTo>
                <a:cubicBezTo>
                  <a:pt x="1930" y="3891"/>
                  <a:pt x="1472" y="3662"/>
                  <a:pt x="949" y="3630"/>
                </a:cubicBezTo>
                <a:cubicBezTo>
                  <a:pt x="752" y="3630"/>
                  <a:pt x="556" y="3597"/>
                  <a:pt x="360" y="3564"/>
                </a:cubicBezTo>
                <a:cubicBezTo>
                  <a:pt x="229" y="3531"/>
                  <a:pt x="98" y="3401"/>
                  <a:pt x="98" y="3237"/>
                </a:cubicBezTo>
                <a:cubicBezTo>
                  <a:pt x="0" y="2779"/>
                  <a:pt x="327" y="2322"/>
                  <a:pt x="818" y="2256"/>
                </a:cubicBezTo>
                <a:cubicBezTo>
                  <a:pt x="1079" y="2224"/>
                  <a:pt x="1341" y="2256"/>
                  <a:pt x="1603" y="2224"/>
                </a:cubicBezTo>
                <a:cubicBezTo>
                  <a:pt x="1799" y="2224"/>
                  <a:pt x="2028" y="2224"/>
                  <a:pt x="2191" y="2191"/>
                </a:cubicBezTo>
                <a:cubicBezTo>
                  <a:pt x="2257" y="2158"/>
                  <a:pt x="2355" y="2125"/>
                  <a:pt x="2420" y="2093"/>
                </a:cubicBezTo>
                <a:close/>
              </a:path>
            </a:pathLst>
          </a:custGeom>
          <a:solidFill>
            <a:srgbClr val="FFD1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45"/>
          <p:cNvSpPr/>
          <p:nvPr/>
        </p:nvSpPr>
        <p:spPr>
          <a:xfrm>
            <a:off x="5199266" y="2853456"/>
            <a:ext cx="215832" cy="344549"/>
          </a:xfrm>
          <a:custGeom>
            <a:rect b="b" l="l" r="r" t="t"/>
            <a:pathLst>
              <a:path extrusionOk="0" h="15140" w="9484">
                <a:moveTo>
                  <a:pt x="2028" y="1145"/>
                </a:moveTo>
                <a:cubicBezTo>
                  <a:pt x="2159" y="1211"/>
                  <a:pt x="2257" y="1243"/>
                  <a:pt x="2355" y="1276"/>
                </a:cubicBezTo>
                <a:cubicBezTo>
                  <a:pt x="2780" y="1472"/>
                  <a:pt x="3238" y="1570"/>
                  <a:pt x="3729" y="1570"/>
                </a:cubicBezTo>
                <a:lnTo>
                  <a:pt x="5429" y="1570"/>
                </a:lnTo>
                <a:cubicBezTo>
                  <a:pt x="5985" y="1570"/>
                  <a:pt x="6541" y="1407"/>
                  <a:pt x="7031" y="1080"/>
                </a:cubicBezTo>
                <a:cubicBezTo>
                  <a:pt x="7260" y="916"/>
                  <a:pt x="7489" y="753"/>
                  <a:pt x="7718" y="589"/>
                </a:cubicBezTo>
                <a:cubicBezTo>
                  <a:pt x="7914" y="458"/>
                  <a:pt x="8143" y="328"/>
                  <a:pt x="8339" y="230"/>
                </a:cubicBezTo>
                <a:cubicBezTo>
                  <a:pt x="8797" y="1"/>
                  <a:pt x="9353" y="262"/>
                  <a:pt x="9418" y="785"/>
                </a:cubicBezTo>
                <a:cubicBezTo>
                  <a:pt x="9483" y="982"/>
                  <a:pt x="9483" y="1211"/>
                  <a:pt x="9451" y="1439"/>
                </a:cubicBezTo>
                <a:cubicBezTo>
                  <a:pt x="9418" y="1799"/>
                  <a:pt x="9320" y="2191"/>
                  <a:pt x="9222" y="2584"/>
                </a:cubicBezTo>
                <a:cubicBezTo>
                  <a:pt x="8699" y="4317"/>
                  <a:pt x="8045" y="5984"/>
                  <a:pt x="7293" y="7619"/>
                </a:cubicBezTo>
                <a:cubicBezTo>
                  <a:pt x="6998" y="8241"/>
                  <a:pt x="6639" y="8862"/>
                  <a:pt x="6279" y="9450"/>
                </a:cubicBezTo>
                <a:cubicBezTo>
                  <a:pt x="5854" y="10104"/>
                  <a:pt x="5331" y="10660"/>
                  <a:pt x="4742" y="11118"/>
                </a:cubicBezTo>
                <a:cubicBezTo>
                  <a:pt x="4579" y="11249"/>
                  <a:pt x="4448" y="11380"/>
                  <a:pt x="4284" y="11478"/>
                </a:cubicBezTo>
                <a:cubicBezTo>
                  <a:pt x="3271" y="12197"/>
                  <a:pt x="2355" y="13047"/>
                  <a:pt x="1570" y="14028"/>
                </a:cubicBezTo>
                <a:cubicBezTo>
                  <a:pt x="1309" y="14322"/>
                  <a:pt x="1015" y="14584"/>
                  <a:pt x="753" y="14878"/>
                </a:cubicBezTo>
                <a:cubicBezTo>
                  <a:pt x="622" y="14976"/>
                  <a:pt x="524" y="15042"/>
                  <a:pt x="393" y="15140"/>
                </a:cubicBezTo>
                <a:cubicBezTo>
                  <a:pt x="328" y="15009"/>
                  <a:pt x="295" y="14878"/>
                  <a:pt x="263" y="14715"/>
                </a:cubicBezTo>
                <a:cubicBezTo>
                  <a:pt x="197" y="13897"/>
                  <a:pt x="132" y="13047"/>
                  <a:pt x="66" y="12197"/>
                </a:cubicBezTo>
                <a:cubicBezTo>
                  <a:pt x="1" y="11543"/>
                  <a:pt x="99" y="10922"/>
                  <a:pt x="393" y="10366"/>
                </a:cubicBezTo>
                <a:cubicBezTo>
                  <a:pt x="459" y="10170"/>
                  <a:pt x="557" y="10006"/>
                  <a:pt x="655" y="9843"/>
                </a:cubicBezTo>
                <a:cubicBezTo>
                  <a:pt x="753" y="9418"/>
                  <a:pt x="1080" y="9123"/>
                  <a:pt x="1505" y="9025"/>
                </a:cubicBezTo>
                <a:cubicBezTo>
                  <a:pt x="1832" y="8895"/>
                  <a:pt x="2159" y="8731"/>
                  <a:pt x="2421" y="8470"/>
                </a:cubicBezTo>
                <a:cubicBezTo>
                  <a:pt x="2878" y="8077"/>
                  <a:pt x="3336" y="7783"/>
                  <a:pt x="3892" y="7587"/>
                </a:cubicBezTo>
                <a:cubicBezTo>
                  <a:pt x="4350" y="7390"/>
                  <a:pt x="4808" y="7063"/>
                  <a:pt x="5102" y="6638"/>
                </a:cubicBezTo>
                <a:cubicBezTo>
                  <a:pt x="5331" y="6344"/>
                  <a:pt x="5625" y="6050"/>
                  <a:pt x="5854" y="5756"/>
                </a:cubicBezTo>
                <a:cubicBezTo>
                  <a:pt x="6017" y="5527"/>
                  <a:pt x="6148" y="5265"/>
                  <a:pt x="6279" y="5004"/>
                </a:cubicBezTo>
                <a:cubicBezTo>
                  <a:pt x="6508" y="4578"/>
                  <a:pt x="6181" y="4055"/>
                  <a:pt x="5723" y="4088"/>
                </a:cubicBezTo>
                <a:cubicBezTo>
                  <a:pt x="5462" y="4055"/>
                  <a:pt x="5200" y="4088"/>
                  <a:pt x="4906" y="4088"/>
                </a:cubicBezTo>
                <a:cubicBezTo>
                  <a:pt x="4742" y="4088"/>
                  <a:pt x="4579" y="4088"/>
                  <a:pt x="4415" y="4055"/>
                </a:cubicBezTo>
                <a:cubicBezTo>
                  <a:pt x="4154" y="3990"/>
                  <a:pt x="3925" y="3859"/>
                  <a:pt x="3761" y="3630"/>
                </a:cubicBezTo>
                <a:cubicBezTo>
                  <a:pt x="3500" y="3172"/>
                  <a:pt x="3140" y="2845"/>
                  <a:pt x="2682" y="2617"/>
                </a:cubicBezTo>
                <a:cubicBezTo>
                  <a:pt x="2486" y="2486"/>
                  <a:pt x="2323" y="2355"/>
                  <a:pt x="2159" y="2191"/>
                </a:cubicBezTo>
                <a:cubicBezTo>
                  <a:pt x="1832" y="1963"/>
                  <a:pt x="1767" y="1472"/>
                  <a:pt x="1996" y="1145"/>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45"/>
          <p:cNvSpPr/>
          <p:nvPr/>
        </p:nvSpPr>
        <p:spPr>
          <a:xfrm>
            <a:off x="4554864" y="1436642"/>
            <a:ext cx="197945" cy="308842"/>
          </a:xfrm>
          <a:custGeom>
            <a:rect b="b" l="l" r="r" t="t"/>
            <a:pathLst>
              <a:path extrusionOk="0" h="13571" w="8698">
                <a:moveTo>
                  <a:pt x="0" y="9712"/>
                </a:moveTo>
                <a:cubicBezTo>
                  <a:pt x="131" y="9614"/>
                  <a:pt x="229" y="9515"/>
                  <a:pt x="327" y="9450"/>
                </a:cubicBezTo>
                <a:cubicBezTo>
                  <a:pt x="720" y="9156"/>
                  <a:pt x="883" y="8633"/>
                  <a:pt x="720" y="8142"/>
                </a:cubicBezTo>
                <a:cubicBezTo>
                  <a:pt x="622" y="7815"/>
                  <a:pt x="523" y="7455"/>
                  <a:pt x="393" y="7096"/>
                </a:cubicBezTo>
                <a:cubicBezTo>
                  <a:pt x="0" y="6082"/>
                  <a:pt x="98" y="5722"/>
                  <a:pt x="916" y="5069"/>
                </a:cubicBezTo>
                <a:cubicBezTo>
                  <a:pt x="1570" y="4611"/>
                  <a:pt x="2028" y="3924"/>
                  <a:pt x="2158" y="3139"/>
                </a:cubicBezTo>
                <a:cubicBezTo>
                  <a:pt x="2224" y="2616"/>
                  <a:pt x="2518" y="2191"/>
                  <a:pt x="2976" y="1929"/>
                </a:cubicBezTo>
                <a:cubicBezTo>
                  <a:pt x="3434" y="1635"/>
                  <a:pt x="3826" y="1243"/>
                  <a:pt x="4120" y="785"/>
                </a:cubicBezTo>
                <a:cubicBezTo>
                  <a:pt x="4186" y="720"/>
                  <a:pt x="4251" y="622"/>
                  <a:pt x="4316" y="523"/>
                </a:cubicBezTo>
                <a:cubicBezTo>
                  <a:pt x="4513" y="229"/>
                  <a:pt x="4872" y="66"/>
                  <a:pt x="5232" y="98"/>
                </a:cubicBezTo>
                <a:cubicBezTo>
                  <a:pt x="5592" y="98"/>
                  <a:pt x="5951" y="33"/>
                  <a:pt x="6409" y="0"/>
                </a:cubicBezTo>
                <a:cubicBezTo>
                  <a:pt x="6736" y="196"/>
                  <a:pt x="7128" y="491"/>
                  <a:pt x="7554" y="818"/>
                </a:cubicBezTo>
                <a:cubicBezTo>
                  <a:pt x="7782" y="981"/>
                  <a:pt x="7946" y="1177"/>
                  <a:pt x="8208" y="1341"/>
                </a:cubicBezTo>
                <a:cubicBezTo>
                  <a:pt x="8534" y="1504"/>
                  <a:pt x="8698" y="1897"/>
                  <a:pt x="8502" y="2256"/>
                </a:cubicBezTo>
                <a:cubicBezTo>
                  <a:pt x="8469" y="2289"/>
                  <a:pt x="8436" y="2355"/>
                  <a:pt x="8404" y="2355"/>
                </a:cubicBezTo>
                <a:cubicBezTo>
                  <a:pt x="7913" y="2453"/>
                  <a:pt x="7521" y="2780"/>
                  <a:pt x="7357" y="3237"/>
                </a:cubicBezTo>
                <a:cubicBezTo>
                  <a:pt x="7325" y="3270"/>
                  <a:pt x="7292" y="3303"/>
                  <a:pt x="7292" y="3368"/>
                </a:cubicBezTo>
                <a:cubicBezTo>
                  <a:pt x="6965" y="4120"/>
                  <a:pt x="6344" y="4676"/>
                  <a:pt x="5559" y="4938"/>
                </a:cubicBezTo>
                <a:cubicBezTo>
                  <a:pt x="5363" y="5003"/>
                  <a:pt x="5167" y="5101"/>
                  <a:pt x="4970" y="5232"/>
                </a:cubicBezTo>
                <a:cubicBezTo>
                  <a:pt x="4186" y="5690"/>
                  <a:pt x="3924" y="6736"/>
                  <a:pt x="4415" y="7521"/>
                </a:cubicBezTo>
                <a:cubicBezTo>
                  <a:pt x="4513" y="7717"/>
                  <a:pt x="4643" y="7913"/>
                  <a:pt x="4774" y="8142"/>
                </a:cubicBezTo>
                <a:cubicBezTo>
                  <a:pt x="5167" y="8665"/>
                  <a:pt x="5036" y="9450"/>
                  <a:pt x="4480" y="9810"/>
                </a:cubicBezTo>
                <a:lnTo>
                  <a:pt x="4316" y="9908"/>
                </a:lnTo>
                <a:cubicBezTo>
                  <a:pt x="3826" y="10202"/>
                  <a:pt x="3564" y="10758"/>
                  <a:pt x="3695" y="11314"/>
                </a:cubicBezTo>
                <a:cubicBezTo>
                  <a:pt x="3761" y="11772"/>
                  <a:pt x="3564" y="12262"/>
                  <a:pt x="3205" y="12556"/>
                </a:cubicBezTo>
                <a:cubicBezTo>
                  <a:pt x="2845" y="12883"/>
                  <a:pt x="2453" y="13145"/>
                  <a:pt x="2028" y="13341"/>
                </a:cubicBezTo>
                <a:cubicBezTo>
                  <a:pt x="1897" y="13407"/>
                  <a:pt x="1766" y="13439"/>
                  <a:pt x="1602" y="13505"/>
                </a:cubicBezTo>
                <a:cubicBezTo>
                  <a:pt x="1275" y="13570"/>
                  <a:pt x="1112" y="13505"/>
                  <a:pt x="1014" y="13145"/>
                </a:cubicBezTo>
                <a:cubicBezTo>
                  <a:pt x="916" y="12818"/>
                  <a:pt x="818" y="12458"/>
                  <a:pt x="752" y="12066"/>
                </a:cubicBezTo>
                <a:cubicBezTo>
                  <a:pt x="589" y="11281"/>
                  <a:pt x="327" y="10464"/>
                  <a:pt x="0" y="9712"/>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45"/>
          <p:cNvSpPr/>
          <p:nvPr/>
        </p:nvSpPr>
        <p:spPr>
          <a:xfrm>
            <a:off x="4618107" y="2871321"/>
            <a:ext cx="277596" cy="224753"/>
          </a:xfrm>
          <a:custGeom>
            <a:rect b="b" l="l" r="r" t="t"/>
            <a:pathLst>
              <a:path extrusionOk="0" h="9876" w="12198">
                <a:moveTo>
                  <a:pt x="12197" y="6638"/>
                </a:moveTo>
                <a:cubicBezTo>
                  <a:pt x="11968" y="6769"/>
                  <a:pt x="11739" y="6834"/>
                  <a:pt x="11510" y="6834"/>
                </a:cubicBezTo>
                <a:lnTo>
                  <a:pt x="10987" y="6834"/>
                </a:lnTo>
                <a:cubicBezTo>
                  <a:pt x="10235" y="6834"/>
                  <a:pt x="9516" y="7063"/>
                  <a:pt x="8895" y="7488"/>
                </a:cubicBezTo>
                <a:cubicBezTo>
                  <a:pt x="8698" y="7619"/>
                  <a:pt x="8535" y="7750"/>
                  <a:pt x="8339" y="7848"/>
                </a:cubicBezTo>
                <a:cubicBezTo>
                  <a:pt x="7881" y="8142"/>
                  <a:pt x="7260" y="8142"/>
                  <a:pt x="6802" y="7815"/>
                </a:cubicBezTo>
                <a:cubicBezTo>
                  <a:pt x="6638" y="7685"/>
                  <a:pt x="6475" y="7586"/>
                  <a:pt x="6311" y="7456"/>
                </a:cubicBezTo>
                <a:cubicBezTo>
                  <a:pt x="6148" y="7325"/>
                  <a:pt x="5952" y="7194"/>
                  <a:pt x="5788" y="7096"/>
                </a:cubicBezTo>
                <a:cubicBezTo>
                  <a:pt x="5265" y="6769"/>
                  <a:pt x="4546" y="6900"/>
                  <a:pt x="4219" y="7456"/>
                </a:cubicBezTo>
                <a:cubicBezTo>
                  <a:pt x="4121" y="7586"/>
                  <a:pt x="4055" y="7750"/>
                  <a:pt x="3990" y="7913"/>
                </a:cubicBezTo>
                <a:cubicBezTo>
                  <a:pt x="3924" y="8044"/>
                  <a:pt x="3892" y="8208"/>
                  <a:pt x="3826" y="8371"/>
                </a:cubicBezTo>
                <a:cubicBezTo>
                  <a:pt x="3663" y="8404"/>
                  <a:pt x="3499" y="8437"/>
                  <a:pt x="3336" y="8469"/>
                </a:cubicBezTo>
                <a:cubicBezTo>
                  <a:pt x="2911" y="8535"/>
                  <a:pt x="2584" y="8829"/>
                  <a:pt x="2453" y="9254"/>
                </a:cubicBezTo>
                <a:cubicBezTo>
                  <a:pt x="2388" y="9450"/>
                  <a:pt x="2322" y="9679"/>
                  <a:pt x="2257" y="9843"/>
                </a:cubicBezTo>
                <a:cubicBezTo>
                  <a:pt x="1930" y="9875"/>
                  <a:pt x="1734" y="9745"/>
                  <a:pt x="1701" y="9516"/>
                </a:cubicBezTo>
                <a:cubicBezTo>
                  <a:pt x="1570" y="8764"/>
                  <a:pt x="1080" y="8306"/>
                  <a:pt x="655" y="7750"/>
                </a:cubicBezTo>
                <a:cubicBezTo>
                  <a:pt x="491" y="7521"/>
                  <a:pt x="360" y="7325"/>
                  <a:pt x="229" y="7096"/>
                </a:cubicBezTo>
                <a:cubicBezTo>
                  <a:pt x="1" y="6671"/>
                  <a:pt x="33" y="6180"/>
                  <a:pt x="295" y="5788"/>
                </a:cubicBezTo>
                <a:lnTo>
                  <a:pt x="458" y="5559"/>
                </a:lnTo>
                <a:lnTo>
                  <a:pt x="1439" y="4088"/>
                </a:lnTo>
                <a:cubicBezTo>
                  <a:pt x="1930" y="4219"/>
                  <a:pt x="2453" y="4219"/>
                  <a:pt x="2943" y="4088"/>
                </a:cubicBezTo>
                <a:cubicBezTo>
                  <a:pt x="3238" y="4022"/>
                  <a:pt x="3565" y="4022"/>
                  <a:pt x="3859" y="4055"/>
                </a:cubicBezTo>
                <a:cubicBezTo>
                  <a:pt x="4546" y="4055"/>
                  <a:pt x="4742" y="3826"/>
                  <a:pt x="4840" y="3172"/>
                </a:cubicBezTo>
                <a:lnTo>
                  <a:pt x="4840" y="2976"/>
                </a:lnTo>
                <a:cubicBezTo>
                  <a:pt x="4807" y="2518"/>
                  <a:pt x="5167" y="2126"/>
                  <a:pt x="5625" y="2060"/>
                </a:cubicBezTo>
                <a:cubicBezTo>
                  <a:pt x="5821" y="1995"/>
                  <a:pt x="6050" y="1995"/>
                  <a:pt x="6246" y="1930"/>
                </a:cubicBezTo>
                <a:cubicBezTo>
                  <a:pt x="6409" y="1930"/>
                  <a:pt x="6540" y="1897"/>
                  <a:pt x="6704" y="1864"/>
                </a:cubicBezTo>
                <a:cubicBezTo>
                  <a:pt x="7031" y="1766"/>
                  <a:pt x="7292" y="1537"/>
                  <a:pt x="7390" y="1210"/>
                </a:cubicBezTo>
                <a:cubicBezTo>
                  <a:pt x="7456" y="1047"/>
                  <a:pt x="7521" y="851"/>
                  <a:pt x="7587" y="654"/>
                </a:cubicBezTo>
                <a:cubicBezTo>
                  <a:pt x="7619" y="524"/>
                  <a:pt x="7652" y="393"/>
                  <a:pt x="7717" y="295"/>
                </a:cubicBezTo>
                <a:cubicBezTo>
                  <a:pt x="7881" y="0"/>
                  <a:pt x="8273" y="33"/>
                  <a:pt x="8404" y="327"/>
                </a:cubicBezTo>
                <a:cubicBezTo>
                  <a:pt x="8502" y="589"/>
                  <a:pt x="8600" y="883"/>
                  <a:pt x="8666" y="1178"/>
                </a:cubicBezTo>
                <a:cubicBezTo>
                  <a:pt x="8731" y="1439"/>
                  <a:pt x="8764" y="1701"/>
                  <a:pt x="8764" y="1962"/>
                </a:cubicBezTo>
                <a:cubicBezTo>
                  <a:pt x="8796" y="2551"/>
                  <a:pt x="9058" y="3107"/>
                  <a:pt x="9516" y="3532"/>
                </a:cubicBezTo>
                <a:cubicBezTo>
                  <a:pt x="9745" y="3761"/>
                  <a:pt x="10006" y="3990"/>
                  <a:pt x="10268" y="4219"/>
                </a:cubicBezTo>
                <a:cubicBezTo>
                  <a:pt x="11020" y="4807"/>
                  <a:pt x="11641" y="5559"/>
                  <a:pt x="12132" y="6409"/>
                </a:cubicBezTo>
                <a:cubicBezTo>
                  <a:pt x="12164" y="6475"/>
                  <a:pt x="12164" y="6540"/>
                  <a:pt x="12197" y="6638"/>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45"/>
          <p:cNvSpPr/>
          <p:nvPr/>
        </p:nvSpPr>
        <p:spPr>
          <a:xfrm>
            <a:off x="4737175" y="3637771"/>
            <a:ext cx="182333" cy="221772"/>
          </a:xfrm>
          <a:custGeom>
            <a:rect b="b" l="l" r="r" t="t"/>
            <a:pathLst>
              <a:path extrusionOk="0" h="9745" w="8012">
                <a:moveTo>
                  <a:pt x="8011" y="4480"/>
                </a:moveTo>
                <a:cubicBezTo>
                  <a:pt x="7848" y="4840"/>
                  <a:pt x="7652" y="5200"/>
                  <a:pt x="7357" y="5494"/>
                </a:cubicBezTo>
                <a:cubicBezTo>
                  <a:pt x="7063" y="5821"/>
                  <a:pt x="6769" y="6115"/>
                  <a:pt x="6475" y="6442"/>
                </a:cubicBezTo>
                <a:cubicBezTo>
                  <a:pt x="6115" y="6769"/>
                  <a:pt x="5821" y="7227"/>
                  <a:pt x="5657" y="7685"/>
                </a:cubicBezTo>
                <a:cubicBezTo>
                  <a:pt x="5559" y="8044"/>
                  <a:pt x="5265" y="8306"/>
                  <a:pt x="4938" y="8371"/>
                </a:cubicBezTo>
                <a:cubicBezTo>
                  <a:pt x="4774" y="8437"/>
                  <a:pt x="4578" y="8404"/>
                  <a:pt x="4447" y="8273"/>
                </a:cubicBezTo>
                <a:cubicBezTo>
                  <a:pt x="4382" y="8208"/>
                  <a:pt x="4284" y="8142"/>
                  <a:pt x="4218" y="8077"/>
                </a:cubicBezTo>
                <a:cubicBezTo>
                  <a:pt x="3826" y="7717"/>
                  <a:pt x="3237" y="7750"/>
                  <a:pt x="2943" y="8142"/>
                </a:cubicBezTo>
                <a:cubicBezTo>
                  <a:pt x="2780" y="8371"/>
                  <a:pt x="2649" y="8600"/>
                  <a:pt x="2518" y="8829"/>
                </a:cubicBezTo>
                <a:cubicBezTo>
                  <a:pt x="2420" y="9025"/>
                  <a:pt x="2322" y="9254"/>
                  <a:pt x="2191" y="9450"/>
                </a:cubicBezTo>
                <a:cubicBezTo>
                  <a:pt x="2093" y="9647"/>
                  <a:pt x="1864" y="9745"/>
                  <a:pt x="1635" y="9679"/>
                </a:cubicBezTo>
                <a:cubicBezTo>
                  <a:pt x="1374" y="9679"/>
                  <a:pt x="1177" y="9483"/>
                  <a:pt x="1145" y="9221"/>
                </a:cubicBezTo>
                <a:cubicBezTo>
                  <a:pt x="1112" y="9025"/>
                  <a:pt x="1079" y="8829"/>
                  <a:pt x="1079" y="8633"/>
                </a:cubicBezTo>
                <a:cubicBezTo>
                  <a:pt x="1047" y="8437"/>
                  <a:pt x="1079" y="8306"/>
                  <a:pt x="1047" y="8142"/>
                </a:cubicBezTo>
                <a:cubicBezTo>
                  <a:pt x="1014" y="7848"/>
                  <a:pt x="785" y="7587"/>
                  <a:pt x="491" y="7554"/>
                </a:cubicBezTo>
                <a:cubicBezTo>
                  <a:pt x="393" y="7521"/>
                  <a:pt x="262" y="7488"/>
                  <a:pt x="164" y="7456"/>
                </a:cubicBezTo>
                <a:cubicBezTo>
                  <a:pt x="33" y="7227"/>
                  <a:pt x="0" y="6965"/>
                  <a:pt x="33" y="6736"/>
                </a:cubicBezTo>
                <a:cubicBezTo>
                  <a:pt x="66" y="6213"/>
                  <a:pt x="98" y="5690"/>
                  <a:pt x="131" y="5167"/>
                </a:cubicBezTo>
                <a:cubicBezTo>
                  <a:pt x="164" y="4807"/>
                  <a:pt x="295" y="4448"/>
                  <a:pt x="458" y="4121"/>
                </a:cubicBezTo>
                <a:cubicBezTo>
                  <a:pt x="589" y="3924"/>
                  <a:pt x="687" y="3728"/>
                  <a:pt x="785" y="3565"/>
                </a:cubicBezTo>
                <a:cubicBezTo>
                  <a:pt x="1112" y="3042"/>
                  <a:pt x="1276" y="2420"/>
                  <a:pt x="1243" y="1799"/>
                </a:cubicBezTo>
                <a:cubicBezTo>
                  <a:pt x="1243" y="1537"/>
                  <a:pt x="1243" y="1243"/>
                  <a:pt x="1276" y="949"/>
                </a:cubicBezTo>
                <a:cubicBezTo>
                  <a:pt x="1276" y="426"/>
                  <a:pt x="1766" y="1"/>
                  <a:pt x="2289" y="66"/>
                </a:cubicBezTo>
                <a:cubicBezTo>
                  <a:pt x="2747" y="99"/>
                  <a:pt x="3205" y="164"/>
                  <a:pt x="3630" y="229"/>
                </a:cubicBezTo>
                <a:cubicBezTo>
                  <a:pt x="4055" y="328"/>
                  <a:pt x="4480" y="295"/>
                  <a:pt x="4905" y="131"/>
                </a:cubicBezTo>
                <a:cubicBezTo>
                  <a:pt x="5167" y="262"/>
                  <a:pt x="5396" y="360"/>
                  <a:pt x="5657" y="426"/>
                </a:cubicBezTo>
                <a:cubicBezTo>
                  <a:pt x="5951" y="556"/>
                  <a:pt x="6148" y="818"/>
                  <a:pt x="6180" y="1112"/>
                </a:cubicBezTo>
                <a:cubicBezTo>
                  <a:pt x="6180" y="1145"/>
                  <a:pt x="6180" y="1178"/>
                  <a:pt x="6180" y="1178"/>
                </a:cubicBezTo>
                <a:cubicBezTo>
                  <a:pt x="6213" y="1897"/>
                  <a:pt x="6475" y="2551"/>
                  <a:pt x="6932" y="3107"/>
                </a:cubicBezTo>
                <a:cubicBezTo>
                  <a:pt x="7292" y="3532"/>
                  <a:pt x="7652" y="3990"/>
                  <a:pt x="8011" y="4480"/>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45">
            <a:hlinkClick action="ppaction://hlinksldjump" r:id="rId5"/>
          </p:cNvPr>
          <p:cNvSpPr/>
          <p:nvPr/>
        </p:nvSpPr>
        <p:spPr>
          <a:xfrm>
            <a:off x="4157496" y="2036416"/>
            <a:ext cx="226983" cy="183812"/>
          </a:xfrm>
          <a:custGeom>
            <a:rect b="b" l="l" r="r" t="t"/>
            <a:pathLst>
              <a:path extrusionOk="0" h="8077" w="9974">
                <a:moveTo>
                  <a:pt x="2911" y="8077"/>
                </a:moveTo>
                <a:cubicBezTo>
                  <a:pt x="2158" y="7226"/>
                  <a:pt x="2093" y="7292"/>
                  <a:pt x="1178" y="7259"/>
                </a:cubicBezTo>
                <a:cubicBezTo>
                  <a:pt x="1047" y="7259"/>
                  <a:pt x="883" y="7226"/>
                  <a:pt x="720" y="7194"/>
                </a:cubicBezTo>
                <a:cubicBezTo>
                  <a:pt x="720" y="7128"/>
                  <a:pt x="752" y="7030"/>
                  <a:pt x="785" y="6932"/>
                </a:cubicBezTo>
                <a:cubicBezTo>
                  <a:pt x="1145" y="6409"/>
                  <a:pt x="1308" y="5788"/>
                  <a:pt x="1276" y="5134"/>
                </a:cubicBezTo>
                <a:cubicBezTo>
                  <a:pt x="1276" y="4774"/>
                  <a:pt x="1341" y="4414"/>
                  <a:pt x="1374" y="4055"/>
                </a:cubicBezTo>
                <a:cubicBezTo>
                  <a:pt x="1374" y="3662"/>
                  <a:pt x="1570" y="3303"/>
                  <a:pt x="1864" y="3041"/>
                </a:cubicBezTo>
                <a:cubicBezTo>
                  <a:pt x="1995" y="2943"/>
                  <a:pt x="2126" y="2812"/>
                  <a:pt x="2224" y="2681"/>
                </a:cubicBezTo>
                <a:cubicBezTo>
                  <a:pt x="2387" y="2485"/>
                  <a:pt x="2355" y="2191"/>
                  <a:pt x="2191" y="1995"/>
                </a:cubicBezTo>
                <a:cubicBezTo>
                  <a:pt x="1995" y="1766"/>
                  <a:pt x="1668" y="1635"/>
                  <a:pt x="1374" y="1668"/>
                </a:cubicBezTo>
                <a:cubicBezTo>
                  <a:pt x="1178" y="1668"/>
                  <a:pt x="981" y="1700"/>
                  <a:pt x="785" y="1700"/>
                </a:cubicBezTo>
                <a:cubicBezTo>
                  <a:pt x="491" y="1766"/>
                  <a:pt x="197" y="1668"/>
                  <a:pt x="0" y="1471"/>
                </a:cubicBezTo>
                <a:cubicBezTo>
                  <a:pt x="0" y="621"/>
                  <a:pt x="295" y="229"/>
                  <a:pt x="1112" y="65"/>
                </a:cubicBezTo>
                <a:cubicBezTo>
                  <a:pt x="1766" y="0"/>
                  <a:pt x="2387" y="0"/>
                  <a:pt x="3009" y="131"/>
                </a:cubicBezTo>
                <a:cubicBezTo>
                  <a:pt x="3401" y="196"/>
                  <a:pt x="3793" y="262"/>
                  <a:pt x="4186" y="327"/>
                </a:cubicBezTo>
                <a:cubicBezTo>
                  <a:pt x="4480" y="360"/>
                  <a:pt x="4807" y="392"/>
                  <a:pt x="5134" y="360"/>
                </a:cubicBezTo>
                <a:cubicBezTo>
                  <a:pt x="5461" y="360"/>
                  <a:pt x="5755" y="327"/>
                  <a:pt x="6082" y="294"/>
                </a:cubicBezTo>
                <a:cubicBezTo>
                  <a:pt x="6115" y="425"/>
                  <a:pt x="6180" y="556"/>
                  <a:pt x="6246" y="687"/>
                </a:cubicBezTo>
                <a:cubicBezTo>
                  <a:pt x="6344" y="916"/>
                  <a:pt x="6573" y="1046"/>
                  <a:pt x="6802" y="981"/>
                </a:cubicBezTo>
                <a:cubicBezTo>
                  <a:pt x="6965" y="948"/>
                  <a:pt x="7161" y="916"/>
                  <a:pt x="7357" y="817"/>
                </a:cubicBezTo>
                <a:cubicBezTo>
                  <a:pt x="7815" y="589"/>
                  <a:pt x="8371" y="687"/>
                  <a:pt x="8731" y="1079"/>
                </a:cubicBezTo>
                <a:cubicBezTo>
                  <a:pt x="9091" y="1439"/>
                  <a:pt x="9516" y="1700"/>
                  <a:pt x="9973" y="1864"/>
                </a:cubicBezTo>
                <a:cubicBezTo>
                  <a:pt x="9908" y="1995"/>
                  <a:pt x="9843" y="2125"/>
                  <a:pt x="9744" y="2224"/>
                </a:cubicBezTo>
                <a:cubicBezTo>
                  <a:pt x="9581" y="2354"/>
                  <a:pt x="9417" y="2452"/>
                  <a:pt x="9221" y="2583"/>
                </a:cubicBezTo>
                <a:cubicBezTo>
                  <a:pt x="8894" y="2779"/>
                  <a:pt x="8535" y="2943"/>
                  <a:pt x="8208" y="3139"/>
                </a:cubicBezTo>
                <a:cubicBezTo>
                  <a:pt x="7488" y="3531"/>
                  <a:pt x="7161" y="4349"/>
                  <a:pt x="7357" y="5101"/>
                </a:cubicBezTo>
                <a:cubicBezTo>
                  <a:pt x="7357" y="5199"/>
                  <a:pt x="7390" y="5330"/>
                  <a:pt x="7390" y="5428"/>
                </a:cubicBezTo>
                <a:cubicBezTo>
                  <a:pt x="7456" y="5690"/>
                  <a:pt x="7325" y="5951"/>
                  <a:pt x="7096" y="6082"/>
                </a:cubicBezTo>
                <a:cubicBezTo>
                  <a:pt x="6932" y="6180"/>
                  <a:pt x="6736" y="6278"/>
                  <a:pt x="6573" y="6376"/>
                </a:cubicBezTo>
                <a:cubicBezTo>
                  <a:pt x="6180" y="6572"/>
                  <a:pt x="5853" y="6867"/>
                  <a:pt x="5624" y="7259"/>
                </a:cubicBezTo>
                <a:cubicBezTo>
                  <a:pt x="5396" y="7651"/>
                  <a:pt x="4971" y="7913"/>
                  <a:pt x="4480" y="7848"/>
                </a:cubicBezTo>
                <a:cubicBezTo>
                  <a:pt x="4349" y="7848"/>
                  <a:pt x="4186" y="7848"/>
                  <a:pt x="4022" y="7815"/>
                </a:cubicBezTo>
                <a:cubicBezTo>
                  <a:pt x="3630" y="7750"/>
                  <a:pt x="3238" y="7848"/>
                  <a:pt x="2911" y="8077"/>
                </a:cubicBezTo>
                <a:close/>
              </a:path>
            </a:pathLst>
          </a:custGeom>
          <a:solidFill>
            <a:srgbClr val="D7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45"/>
          <p:cNvSpPr/>
          <p:nvPr/>
        </p:nvSpPr>
        <p:spPr>
          <a:xfrm>
            <a:off x="5042262" y="3046940"/>
            <a:ext cx="169680" cy="222500"/>
          </a:xfrm>
          <a:custGeom>
            <a:rect b="b" l="l" r="r" t="t"/>
            <a:pathLst>
              <a:path extrusionOk="0" h="9777" w="7456">
                <a:moveTo>
                  <a:pt x="458" y="229"/>
                </a:moveTo>
                <a:lnTo>
                  <a:pt x="1930" y="0"/>
                </a:lnTo>
                <a:cubicBezTo>
                  <a:pt x="2224" y="262"/>
                  <a:pt x="2616" y="393"/>
                  <a:pt x="3009" y="360"/>
                </a:cubicBezTo>
                <a:cubicBezTo>
                  <a:pt x="3270" y="393"/>
                  <a:pt x="3532" y="491"/>
                  <a:pt x="3696" y="687"/>
                </a:cubicBezTo>
                <a:cubicBezTo>
                  <a:pt x="4121" y="1145"/>
                  <a:pt x="4775" y="1210"/>
                  <a:pt x="5265" y="883"/>
                </a:cubicBezTo>
                <a:cubicBezTo>
                  <a:pt x="5494" y="687"/>
                  <a:pt x="5756" y="621"/>
                  <a:pt x="6050" y="654"/>
                </a:cubicBezTo>
                <a:cubicBezTo>
                  <a:pt x="6508" y="621"/>
                  <a:pt x="6998" y="654"/>
                  <a:pt x="7456" y="752"/>
                </a:cubicBezTo>
                <a:cubicBezTo>
                  <a:pt x="7456" y="981"/>
                  <a:pt x="7390" y="1210"/>
                  <a:pt x="7260" y="1406"/>
                </a:cubicBezTo>
                <a:cubicBezTo>
                  <a:pt x="6965" y="1897"/>
                  <a:pt x="6769" y="2485"/>
                  <a:pt x="6704" y="3074"/>
                </a:cubicBezTo>
                <a:cubicBezTo>
                  <a:pt x="6704" y="3270"/>
                  <a:pt x="6704" y="3499"/>
                  <a:pt x="6704" y="3695"/>
                </a:cubicBezTo>
                <a:cubicBezTo>
                  <a:pt x="6802" y="4611"/>
                  <a:pt x="6867" y="5526"/>
                  <a:pt x="6965" y="6442"/>
                </a:cubicBezTo>
                <a:cubicBezTo>
                  <a:pt x="6965" y="6605"/>
                  <a:pt x="6998" y="6736"/>
                  <a:pt x="7063" y="6900"/>
                </a:cubicBezTo>
                <a:cubicBezTo>
                  <a:pt x="6802" y="7128"/>
                  <a:pt x="6508" y="7357"/>
                  <a:pt x="6279" y="7652"/>
                </a:cubicBezTo>
                <a:cubicBezTo>
                  <a:pt x="5984" y="7913"/>
                  <a:pt x="5821" y="8273"/>
                  <a:pt x="5723" y="8665"/>
                </a:cubicBezTo>
                <a:cubicBezTo>
                  <a:pt x="5625" y="9025"/>
                  <a:pt x="5527" y="9385"/>
                  <a:pt x="5461" y="9777"/>
                </a:cubicBezTo>
                <a:cubicBezTo>
                  <a:pt x="5330" y="9777"/>
                  <a:pt x="5200" y="9777"/>
                  <a:pt x="5102" y="9777"/>
                </a:cubicBezTo>
                <a:cubicBezTo>
                  <a:pt x="4709" y="9712"/>
                  <a:pt x="4382" y="9515"/>
                  <a:pt x="4121" y="9254"/>
                </a:cubicBezTo>
                <a:cubicBezTo>
                  <a:pt x="3859" y="9025"/>
                  <a:pt x="3597" y="8796"/>
                  <a:pt x="3369" y="8534"/>
                </a:cubicBezTo>
                <a:cubicBezTo>
                  <a:pt x="3042" y="8175"/>
                  <a:pt x="2649" y="7913"/>
                  <a:pt x="2191" y="7717"/>
                </a:cubicBezTo>
                <a:cubicBezTo>
                  <a:pt x="1995" y="7652"/>
                  <a:pt x="1799" y="7553"/>
                  <a:pt x="1603" y="7455"/>
                </a:cubicBezTo>
                <a:cubicBezTo>
                  <a:pt x="1276" y="7325"/>
                  <a:pt x="1047" y="6998"/>
                  <a:pt x="1112" y="6638"/>
                </a:cubicBezTo>
                <a:lnTo>
                  <a:pt x="1112" y="6507"/>
                </a:lnTo>
                <a:cubicBezTo>
                  <a:pt x="1145" y="6115"/>
                  <a:pt x="1014" y="5722"/>
                  <a:pt x="687" y="5461"/>
                </a:cubicBezTo>
                <a:cubicBezTo>
                  <a:pt x="491" y="5297"/>
                  <a:pt x="328" y="5101"/>
                  <a:pt x="164" y="4905"/>
                </a:cubicBezTo>
                <a:cubicBezTo>
                  <a:pt x="1" y="4709"/>
                  <a:pt x="33" y="4447"/>
                  <a:pt x="229" y="4316"/>
                </a:cubicBezTo>
                <a:cubicBezTo>
                  <a:pt x="360" y="4218"/>
                  <a:pt x="491" y="4120"/>
                  <a:pt x="655" y="4055"/>
                </a:cubicBezTo>
                <a:cubicBezTo>
                  <a:pt x="1145" y="3826"/>
                  <a:pt x="1439" y="3270"/>
                  <a:pt x="1309" y="2747"/>
                </a:cubicBezTo>
                <a:cubicBezTo>
                  <a:pt x="1276" y="2387"/>
                  <a:pt x="1178" y="2060"/>
                  <a:pt x="1047" y="1733"/>
                </a:cubicBezTo>
                <a:cubicBezTo>
                  <a:pt x="949" y="1439"/>
                  <a:pt x="785" y="1145"/>
                  <a:pt x="687" y="850"/>
                </a:cubicBezTo>
                <a:cubicBezTo>
                  <a:pt x="589" y="687"/>
                  <a:pt x="556" y="491"/>
                  <a:pt x="458" y="229"/>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45"/>
          <p:cNvSpPr/>
          <p:nvPr/>
        </p:nvSpPr>
        <p:spPr>
          <a:xfrm>
            <a:off x="5381599" y="2057990"/>
            <a:ext cx="273841" cy="192756"/>
          </a:xfrm>
          <a:custGeom>
            <a:rect b="b" l="l" r="r" t="t"/>
            <a:pathLst>
              <a:path extrusionOk="0" h="8470" w="12033">
                <a:moveTo>
                  <a:pt x="1962" y="5755"/>
                </a:moveTo>
                <a:cubicBezTo>
                  <a:pt x="1929" y="5592"/>
                  <a:pt x="1897" y="5461"/>
                  <a:pt x="1897" y="5330"/>
                </a:cubicBezTo>
                <a:cubicBezTo>
                  <a:pt x="1831" y="4742"/>
                  <a:pt x="1471" y="4218"/>
                  <a:pt x="981" y="3891"/>
                </a:cubicBezTo>
                <a:cubicBezTo>
                  <a:pt x="752" y="3761"/>
                  <a:pt x="523" y="3597"/>
                  <a:pt x="327" y="3434"/>
                </a:cubicBezTo>
                <a:cubicBezTo>
                  <a:pt x="131" y="3270"/>
                  <a:pt x="0" y="3041"/>
                  <a:pt x="0" y="2780"/>
                </a:cubicBezTo>
                <a:cubicBezTo>
                  <a:pt x="98" y="2616"/>
                  <a:pt x="262" y="2616"/>
                  <a:pt x="392" y="2616"/>
                </a:cubicBezTo>
                <a:cubicBezTo>
                  <a:pt x="654" y="2616"/>
                  <a:pt x="883" y="2682"/>
                  <a:pt x="1112" y="2649"/>
                </a:cubicBezTo>
                <a:cubicBezTo>
                  <a:pt x="1439" y="2649"/>
                  <a:pt x="1700" y="2355"/>
                  <a:pt x="1602" y="2028"/>
                </a:cubicBezTo>
                <a:cubicBezTo>
                  <a:pt x="1537" y="1570"/>
                  <a:pt x="1275" y="1177"/>
                  <a:pt x="883" y="916"/>
                </a:cubicBezTo>
                <a:cubicBezTo>
                  <a:pt x="719" y="785"/>
                  <a:pt x="523" y="687"/>
                  <a:pt x="360" y="556"/>
                </a:cubicBezTo>
                <a:cubicBezTo>
                  <a:pt x="556" y="131"/>
                  <a:pt x="785" y="33"/>
                  <a:pt x="1079" y="295"/>
                </a:cubicBezTo>
                <a:cubicBezTo>
                  <a:pt x="1243" y="425"/>
                  <a:pt x="1406" y="589"/>
                  <a:pt x="1537" y="752"/>
                </a:cubicBezTo>
                <a:cubicBezTo>
                  <a:pt x="1700" y="949"/>
                  <a:pt x="1831" y="1145"/>
                  <a:pt x="1962" y="1341"/>
                </a:cubicBezTo>
                <a:cubicBezTo>
                  <a:pt x="2158" y="1537"/>
                  <a:pt x="2420" y="1701"/>
                  <a:pt x="2681" y="1733"/>
                </a:cubicBezTo>
                <a:cubicBezTo>
                  <a:pt x="3041" y="1864"/>
                  <a:pt x="3466" y="1701"/>
                  <a:pt x="3662" y="1406"/>
                </a:cubicBezTo>
                <a:cubicBezTo>
                  <a:pt x="3793" y="1243"/>
                  <a:pt x="3891" y="1079"/>
                  <a:pt x="3989" y="916"/>
                </a:cubicBezTo>
                <a:cubicBezTo>
                  <a:pt x="4087" y="720"/>
                  <a:pt x="4185" y="556"/>
                  <a:pt x="4283" y="393"/>
                </a:cubicBezTo>
                <a:cubicBezTo>
                  <a:pt x="4512" y="66"/>
                  <a:pt x="5003" y="0"/>
                  <a:pt x="5330" y="262"/>
                </a:cubicBezTo>
                <a:cubicBezTo>
                  <a:pt x="5493" y="425"/>
                  <a:pt x="5624" y="556"/>
                  <a:pt x="5788" y="752"/>
                </a:cubicBezTo>
                <a:cubicBezTo>
                  <a:pt x="5951" y="949"/>
                  <a:pt x="6082" y="1145"/>
                  <a:pt x="6245" y="1374"/>
                </a:cubicBezTo>
                <a:cubicBezTo>
                  <a:pt x="6474" y="1733"/>
                  <a:pt x="6834" y="1962"/>
                  <a:pt x="7226" y="2060"/>
                </a:cubicBezTo>
                <a:cubicBezTo>
                  <a:pt x="7357" y="2093"/>
                  <a:pt x="7488" y="2126"/>
                  <a:pt x="7619" y="2158"/>
                </a:cubicBezTo>
                <a:cubicBezTo>
                  <a:pt x="8076" y="2289"/>
                  <a:pt x="8502" y="2551"/>
                  <a:pt x="8796" y="2943"/>
                </a:cubicBezTo>
                <a:cubicBezTo>
                  <a:pt x="9188" y="3466"/>
                  <a:pt x="9679" y="3924"/>
                  <a:pt x="10235" y="4218"/>
                </a:cubicBezTo>
                <a:cubicBezTo>
                  <a:pt x="10562" y="4415"/>
                  <a:pt x="10823" y="4611"/>
                  <a:pt x="11117" y="4807"/>
                </a:cubicBezTo>
                <a:cubicBezTo>
                  <a:pt x="11314" y="4938"/>
                  <a:pt x="11477" y="5134"/>
                  <a:pt x="11641" y="5297"/>
                </a:cubicBezTo>
                <a:cubicBezTo>
                  <a:pt x="11935" y="5722"/>
                  <a:pt x="12033" y="6115"/>
                  <a:pt x="11510" y="6475"/>
                </a:cubicBezTo>
                <a:cubicBezTo>
                  <a:pt x="11412" y="6540"/>
                  <a:pt x="11314" y="6638"/>
                  <a:pt x="11216" y="6736"/>
                </a:cubicBezTo>
                <a:cubicBezTo>
                  <a:pt x="10823" y="6932"/>
                  <a:pt x="10627" y="7357"/>
                  <a:pt x="10692" y="7782"/>
                </a:cubicBezTo>
                <a:cubicBezTo>
                  <a:pt x="10692" y="7979"/>
                  <a:pt x="10594" y="8175"/>
                  <a:pt x="10398" y="8240"/>
                </a:cubicBezTo>
                <a:cubicBezTo>
                  <a:pt x="10038" y="8469"/>
                  <a:pt x="9613" y="8436"/>
                  <a:pt x="9286" y="8208"/>
                </a:cubicBezTo>
                <a:cubicBezTo>
                  <a:pt x="9025" y="8044"/>
                  <a:pt x="8796" y="7848"/>
                  <a:pt x="8567" y="7619"/>
                </a:cubicBezTo>
                <a:cubicBezTo>
                  <a:pt x="7913" y="6932"/>
                  <a:pt x="7194" y="6311"/>
                  <a:pt x="6376" y="5821"/>
                </a:cubicBezTo>
                <a:cubicBezTo>
                  <a:pt x="5918" y="5526"/>
                  <a:pt x="5395" y="5330"/>
                  <a:pt x="4839" y="5232"/>
                </a:cubicBezTo>
                <a:cubicBezTo>
                  <a:pt x="4382" y="5167"/>
                  <a:pt x="3891" y="5134"/>
                  <a:pt x="3433" y="5167"/>
                </a:cubicBezTo>
                <a:cubicBezTo>
                  <a:pt x="2976" y="5167"/>
                  <a:pt x="2550" y="5330"/>
                  <a:pt x="2191" y="5592"/>
                </a:cubicBezTo>
                <a:cubicBezTo>
                  <a:pt x="2125" y="5624"/>
                  <a:pt x="2027" y="5690"/>
                  <a:pt x="1962" y="5755"/>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45"/>
          <p:cNvSpPr/>
          <p:nvPr/>
        </p:nvSpPr>
        <p:spPr>
          <a:xfrm>
            <a:off x="4704427" y="1397204"/>
            <a:ext cx="180854" cy="238885"/>
          </a:xfrm>
          <a:custGeom>
            <a:rect b="b" l="l" r="r" t="t"/>
            <a:pathLst>
              <a:path extrusionOk="0" h="10497" w="7947">
                <a:moveTo>
                  <a:pt x="1" y="1341"/>
                </a:moveTo>
                <a:cubicBezTo>
                  <a:pt x="33" y="1308"/>
                  <a:pt x="66" y="1276"/>
                  <a:pt x="131" y="1243"/>
                </a:cubicBezTo>
                <a:cubicBezTo>
                  <a:pt x="556" y="1145"/>
                  <a:pt x="1047" y="1177"/>
                  <a:pt x="1472" y="1341"/>
                </a:cubicBezTo>
                <a:cubicBezTo>
                  <a:pt x="1537" y="1374"/>
                  <a:pt x="1636" y="1406"/>
                  <a:pt x="1701" y="1439"/>
                </a:cubicBezTo>
                <a:cubicBezTo>
                  <a:pt x="1995" y="1537"/>
                  <a:pt x="2322" y="1504"/>
                  <a:pt x="2584" y="1341"/>
                </a:cubicBezTo>
                <a:cubicBezTo>
                  <a:pt x="2911" y="1112"/>
                  <a:pt x="3205" y="850"/>
                  <a:pt x="3434" y="523"/>
                </a:cubicBezTo>
                <a:cubicBezTo>
                  <a:pt x="3630" y="131"/>
                  <a:pt x="4153" y="0"/>
                  <a:pt x="4480" y="295"/>
                </a:cubicBezTo>
                <a:cubicBezTo>
                  <a:pt x="4709" y="425"/>
                  <a:pt x="4938" y="589"/>
                  <a:pt x="5102" y="752"/>
                </a:cubicBezTo>
                <a:cubicBezTo>
                  <a:pt x="5330" y="883"/>
                  <a:pt x="5429" y="1145"/>
                  <a:pt x="5363" y="1374"/>
                </a:cubicBezTo>
                <a:cubicBezTo>
                  <a:pt x="5363" y="1570"/>
                  <a:pt x="5396" y="1733"/>
                  <a:pt x="5461" y="1864"/>
                </a:cubicBezTo>
                <a:cubicBezTo>
                  <a:pt x="5592" y="2093"/>
                  <a:pt x="5690" y="2289"/>
                  <a:pt x="5821" y="2485"/>
                </a:cubicBezTo>
                <a:cubicBezTo>
                  <a:pt x="6377" y="3401"/>
                  <a:pt x="6769" y="4382"/>
                  <a:pt x="6998" y="5395"/>
                </a:cubicBezTo>
                <a:cubicBezTo>
                  <a:pt x="7031" y="5624"/>
                  <a:pt x="7063" y="5821"/>
                  <a:pt x="7129" y="6049"/>
                </a:cubicBezTo>
                <a:cubicBezTo>
                  <a:pt x="7194" y="6409"/>
                  <a:pt x="7358" y="6736"/>
                  <a:pt x="7619" y="6998"/>
                </a:cubicBezTo>
                <a:cubicBezTo>
                  <a:pt x="7914" y="7194"/>
                  <a:pt x="7946" y="7586"/>
                  <a:pt x="7717" y="7815"/>
                </a:cubicBezTo>
                <a:cubicBezTo>
                  <a:pt x="7554" y="8011"/>
                  <a:pt x="7390" y="8208"/>
                  <a:pt x="7162" y="8371"/>
                </a:cubicBezTo>
                <a:cubicBezTo>
                  <a:pt x="6965" y="8535"/>
                  <a:pt x="6704" y="8698"/>
                  <a:pt x="6475" y="8861"/>
                </a:cubicBezTo>
                <a:cubicBezTo>
                  <a:pt x="6279" y="9025"/>
                  <a:pt x="6082" y="9188"/>
                  <a:pt x="5854" y="9417"/>
                </a:cubicBezTo>
                <a:cubicBezTo>
                  <a:pt x="5265" y="9319"/>
                  <a:pt x="4644" y="9450"/>
                  <a:pt x="4088" y="9712"/>
                </a:cubicBezTo>
                <a:cubicBezTo>
                  <a:pt x="3859" y="9810"/>
                  <a:pt x="3630" y="9941"/>
                  <a:pt x="3369" y="10006"/>
                </a:cubicBezTo>
                <a:cubicBezTo>
                  <a:pt x="2322" y="10496"/>
                  <a:pt x="1112" y="9777"/>
                  <a:pt x="1014" y="8633"/>
                </a:cubicBezTo>
                <a:cubicBezTo>
                  <a:pt x="916" y="7946"/>
                  <a:pt x="1145" y="7259"/>
                  <a:pt x="1603" y="6736"/>
                </a:cubicBezTo>
                <a:cubicBezTo>
                  <a:pt x="1799" y="6507"/>
                  <a:pt x="2028" y="6344"/>
                  <a:pt x="2257" y="6115"/>
                </a:cubicBezTo>
                <a:cubicBezTo>
                  <a:pt x="2453" y="5886"/>
                  <a:pt x="2682" y="5657"/>
                  <a:pt x="2845" y="5395"/>
                </a:cubicBezTo>
                <a:cubicBezTo>
                  <a:pt x="3140" y="4938"/>
                  <a:pt x="3074" y="4611"/>
                  <a:pt x="2584" y="4316"/>
                </a:cubicBezTo>
                <a:cubicBezTo>
                  <a:pt x="2518" y="4284"/>
                  <a:pt x="2453" y="4284"/>
                  <a:pt x="2388" y="4251"/>
                </a:cubicBezTo>
                <a:cubicBezTo>
                  <a:pt x="2322" y="4218"/>
                  <a:pt x="2322" y="4218"/>
                  <a:pt x="2257" y="4153"/>
                </a:cubicBezTo>
                <a:lnTo>
                  <a:pt x="2257" y="3662"/>
                </a:lnTo>
                <a:cubicBezTo>
                  <a:pt x="2289" y="3401"/>
                  <a:pt x="2126" y="3107"/>
                  <a:pt x="1897" y="2943"/>
                </a:cubicBezTo>
                <a:lnTo>
                  <a:pt x="393" y="1831"/>
                </a:lnTo>
                <a:cubicBezTo>
                  <a:pt x="229" y="1701"/>
                  <a:pt x="66" y="1602"/>
                  <a:pt x="1" y="1341"/>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45"/>
          <p:cNvSpPr/>
          <p:nvPr/>
        </p:nvSpPr>
        <p:spPr>
          <a:xfrm>
            <a:off x="5419536" y="1990264"/>
            <a:ext cx="350511" cy="215832"/>
          </a:xfrm>
          <a:custGeom>
            <a:rect b="b" l="l" r="r" t="t"/>
            <a:pathLst>
              <a:path extrusionOk="0" h="9484" w="15402">
                <a:moveTo>
                  <a:pt x="13015" y="3957"/>
                </a:moveTo>
                <a:cubicBezTo>
                  <a:pt x="13015" y="4023"/>
                  <a:pt x="13047" y="4055"/>
                  <a:pt x="13080" y="4121"/>
                </a:cubicBezTo>
                <a:cubicBezTo>
                  <a:pt x="13211" y="4709"/>
                  <a:pt x="13374" y="4840"/>
                  <a:pt x="13963" y="4840"/>
                </a:cubicBezTo>
                <a:lnTo>
                  <a:pt x="14813" y="4840"/>
                </a:lnTo>
                <a:cubicBezTo>
                  <a:pt x="15009" y="4807"/>
                  <a:pt x="15205" y="4905"/>
                  <a:pt x="15303" y="5102"/>
                </a:cubicBezTo>
                <a:cubicBezTo>
                  <a:pt x="15401" y="5331"/>
                  <a:pt x="15401" y="5625"/>
                  <a:pt x="15238" y="5854"/>
                </a:cubicBezTo>
                <a:cubicBezTo>
                  <a:pt x="15173" y="5919"/>
                  <a:pt x="15075" y="5952"/>
                  <a:pt x="14976" y="5952"/>
                </a:cubicBezTo>
                <a:cubicBezTo>
                  <a:pt x="14748" y="5952"/>
                  <a:pt x="14519" y="5886"/>
                  <a:pt x="14322" y="5821"/>
                </a:cubicBezTo>
                <a:cubicBezTo>
                  <a:pt x="14061" y="5723"/>
                  <a:pt x="13767" y="5592"/>
                  <a:pt x="13472" y="5461"/>
                </a:cubicBezTo>
                <a:cubicBezTo>
                  <a:pt x="13243" y="5363"/>
                  <a:pt x="12982" y="5396"/>
                  <a:pt x="12818" y="5559"/>
                </a:cubicBezTo>
                <a:cubicBezTo>
                  <a:pt x="12328" y="5952"/>
                  <a:pt x="11870" y="6344"/>
                  <a:pt x="11412" y="6737"/>
                </a:cubicBezTo>
                <a:cubicBezTo>
                  <a:pt x="11183" y="6900"/>
                  <a:pt x="11183" y="7194"/>
                  <a:pt x="11380" y="7358"/>
                </a:cubicBezTo>
                <a:cubicBezTo>
                  <a:pt x="11478" y="7521"/>
                  <a:pt x="11576" y="7652"/>
                  <a:pt x="11707" y="7750"/>
                </a:cubicBezTo>
                <a:cubicBezTo>
                  <a:pt x="11837" y="7914"/>
                  <a:pt x="12001" y="8012"/>
                  <a:pt x="12132" y="8175"/>
                </a:cubicBezTo>
                <a:cubicBezTo>
                  <a:pt x="12589" y="8633"/>
                  <a:pt x="12557" y="8927"/>
                  <a:pt x="12066" y="9483"/>
                </a:cubicBezTo>
                <a:cubicBezTo>
                  <a:pt x="11935" y="9418"/>
                  <a:pt x="11805" y="9352"/>
                  <a:pt x="11674" y="9287"/>
                </a:cubicBezTo>
                <a:cubicBezTo>
                  <a:pt x="11478" y="9189"/>
                  <a:pt x="11314" y="8993"/>
                  <a:pt x="11085" y="8895"/>
                </a:cubicBezTo>
                <a:cubicBezTo>
                  <a:pt x="10889" y="8797"/>
                  <a:pt x="10660" y="8731"/>
                  <a:pt x="10464" y="8666"/>
                </a:cubicBezTo>
                <a:cubicBezTo>
                  <a:pt x="10202" y="8077"/>
                  <a:pt x="9745" y="7619"/>
                  <a:pt x="9189" y="7325"/>
                </a:cubicBezTo>
                <a:cubicBezTo>
                  <a:pt x="8993" y="7194"/>
                  <a:pt x="8796" y="7064"/>
                  <a:pt x="8600" y="6933"/>
                </a:cubicBezTo>
                <a:cubicBezTo>
                  <a:pt x="8110" y="6671"/>
                  <a:pt x="7685" y="6312"/>
                  <a:pt x="7358" y="5854"/>
                </a:cubicBezTo>
                <a:cubicBezTo>
                  <a:pt x="6998" y="5363"/>
                  <a:pt x="6475" y="5004"/>
                  <a:pt x="5854" y="4905"/>
                </a:cubicBezTo>
                <a:cubicBezTo>
                  <a:pt x="5330" y="4807"/>
                  <a:pt x="4873" y="4480"/>
                  <a:pt x="4611" y="4023"/>
                </a:cubicBezTo>
                <a:cubicBezTo>
                  <a:pt x="4480" y="3794"/>
                  <a:pt x="4284" y="3565"/>
                  <a:pt x="4121" y="3336"/>
                </a:cubicBezTo>
                <a:cubicBezTo>
                  <a:pt x="3957" y="3172"/>
                  <a:pt x="3761" y="3042"/>
                  <a:pt x="3532" y="2944"/>
                </a:cubicBezTo>
                <a:cubicBezTo>
                  <a:pt x="3172" y="2747"/>
                  <a:pt x="2715" y="2845"/>
                  <a:pt x="2486" y="3172"/>
                </a:cubicBezTo>
                <a:cubicBezTo>
                  <a:pt x="2322" y="3369"/>
                  <a:pt x="2191" y="3565"/>
                  <a:pt x="2061" y="3794"/>
                </a:cubicBezTo>
                <a:cubicBezTo>
                  <a:pt x="1963" y="3990"/>
                  <a:pt x="1832" y="4153"/>
                  <a:pt x="1701" y="4317"/>
                </a:cubicBezTo>
                <a:cubicBezTo>
                  <a:pt x="1603" y="4448"/>
                  <a:pt x="1472" y="4513"/>
                  <a:pt x="1309" y="4513"/>
                </a:cubicBezTo>
                <a:cubicBezTo>
                  <a:pt x="883" y="4546"/>
                  <a:pt x="753" y="4415"/>
                  <a:pt x="753" y="4088"/>
                </a:cubicBezTo>
                <a:cubicBezTo>
                  <a:pt x="720" y="3532"/>
                  <a:pt x="589" y="3042"/>
                  <a:pt x="393" y="2551"/>
                </a:cubicBezTo>
                <a:cubicBezTo>
                  <a:pt x="295" y="2224"/>
                  <a:pt x="164" y="1897"/>
                  <a:pt x="99" y="1538"/>
                </a:cubicBezTo>
                <a:cubicBezTo>
                  <a:pt x="1" y="1178"/>
                  <a:pt x="33" y="818"/>
                  <a:pt x="131" y="459"/>
                </a:cubicBezTo>
                <a:cubicBezTo>
                  <a:pt x="164" y="164"/>
                  <a:pt x="458" y="1"/>
                  <a:pt x="720" y="99"/>
                </a:cubicBezTo>
                <a:cubicBezTo>
                  <a:pt x="949" y="164"/>
                  <a:pt x="1145" y="230"/>
                  <a:pt x="1341" y="295"/>
                </a:cubicBezTo>
                <a:cubicBezTo>
                  <a:pt x="1537" y="393"/>
                  <a:pt x="1799" y="491"/>
                  <a:pt x="2028" y="557"/>
                </a:cubicBezTo>
                <a:cubicBezTo>
                  <a:pt x="2388" y="720"/>
                  <a:pt x="2780" y="720"/>
                  <a:pt x="3140" y="557"/>
                </a:cubicBezTo>
                <a:cubicBezTo>
                  <a:pt x="3205" y="524"/>
                  <a:pt x="3270" y="524"/>
                  <a:pt x="3336" y="491"/>
                </a:cubicBezTo>
                <a:cubicBezTo>
                  <a:pt x="4055" y="197"/>
                  <a:pt x="4873" y="459"/>
                  <a:pt x="5265" y="1112"/>
                </a:cubicBezTo>
                <a:cubicBezTo>
                  <a:pt x="5363" y="1243"/>
                  <a:pt x="5461" y="1407"/>
                  <a:pt x="5527" y="1570"/>
                </a:cubicBezTo>
                <a:cubicBezTo>
                  <a:pt x="5788" y="1995"/>
                  <a:pt x="6246" y="2290"/>
                  <a:pt x="6736" y="2388"/>
                </a:cubicBezTo>
                <a:lnTo>
                  <a:pt x="7521" y="2486"/>
                </a:lnTo>
                <a:cubicBezTo>
                  <a:pt x="7717" y="2519"/>
                  <a:pt x="7914" y="2551"/>
                  <a:pt x="8110" y="2584"/>
                </a:cubicBezTo>
                <a:cubicBezTo>
                  <a:pt x="8568" y="2682"/>
                  <a:pt x="8993" y="2944"/>
                  <a:pt x="9254" y="3336"/>
                </a:cubicBezTo>
                <a:cubicBezTo>
                  <a:pt x="9450" y="3598"/>
                  <a:pt x="9614" y="3859"/>
                  <a:pt x="9810" y="4088"/>
                </a:cubicBezTo>
                <a:cubicBezTo>
                  <a:pt x="9974" y="4350"/>
                  <a:pt x="10170" y="4579"/>
                  <a:pt x="10366" y="4807"/>
                </a:cubicBezTo>
                <a:cubicBezTo>
                  <a:pt x="10595" y="5036"/>
                  <a:pt x="10856" y="5232"/>
                  <a:pt x="11183" y="5298"/>
                </a:cubicBezTo>
                <a:cubicBezTo>
                  <a:pt x="11576" y="5429"/>
                  <a:pt x="12001" y="5232"/>
                  <a:pt x="12164" y="4873"/>
                </a:cubicBezTo>
                <a:cubicBezTo>
                  <a:pt x="12230" y="4742"/>
                  <a:pt x="12262" y="4611"/>
                  <a:pt x="12328" y="4513"/>
                </a:cubicBezTo>
                <a:cubicBezTo>
                  <a:pt x="12459" y="4219"/>
                  <a:pt x="12688" y="4023"/>
                  <a:pt x="13015" y="3957"/>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45"/>
          <p:cNvSpPr/>
          <p:nvPr/>
        </p:nvSpPr>
        <p:spPr>
          <a:xfrm>
            <a:off x="5128581" y="2187458"/>
            <a:ext cx="184563" cy="233697"/>
          </a:xfrm>
          <a:custGeom>
            <a:rect b="b" l="l" r="r" t="t"/>
            <a:pathLst>
              <a:path extrusionOk="0" h="10269" w="8110">
                <a:moveTo>
                  <a:pt x="8077" y="8306"/>
                </a:moveTo>
                <a:cubicBezTo>
                  <a:pt x="6998" y="8829"/>
                  <a:pt x="6867" y="9124"/>
                  <a:pt x="7292" y="10039"/>
                </a:cubicBezTo>
                <a:cubicBezTo>
                  <a:pt x="6344" y="10268"/>
                  <a:pt x="5461" y="10170"/>
                  <a:pt x="4709" y="9483"/>
                </a:cubicBezTo>
                <a:cubicBezTo>
                  <a:pt x="4513" y="9287"/>
                  <a:pt x="4382" y="9058"/>
                  <a:pt x="4186" y="8895"/>
                </a:cubicBezTo>
                <a:cubicBezTo>
                  <a:pt x="3794" y="8437"/>
                  <a:pt x="3401" y="7946"/>
                  <a:pt x="2976" y="7554"/>
                </a:cubicBezTo>
                <a:cubicBezTo>
                  <a:pt x="2191" y="6769"/>
                  <a:pt x="1210" y="6279"/>
                  <a:pt x="131" y="6115"/>
                </a:cubicBezTo>
                <a:cubicBezTo>
                  <a:pt x="131" y="5985"/>
                  <a:pt x="99" y="5886"/>
                  <a:pt x="66" y="5756"/>
                </a:cubicBezTo>
                <a:cubicBezTo>
                  <a:pt x="33" y="5494"/>
                  <a:pt x="33" y="5232"/>
                  <a:pt x="1" y="4938"/>
                </a:cubicBezTo>
                <a:cubicBezTo>
                  <a:pt x="99" y="4840"/>
                  <a:pt x="164" y="4775"/>
                  <a:pt x="295" y="4709"/>
                </a:cubicBezTo>
                <a:cubicBezTo>
                  <a:pt x="1080" y="4350"/>
                  <a:pt x="1603" y="3565"/>
                  <a:pt x="1668" y="2682"/>
                </a:cubicBezTo>
                <a:cubicBezTo>
                  <a:pt x="1701" y="2290"/>
                  <a:pt x="1799" y="1897"/>
                  <a:pt x="1897" y="1538"/>
                </a:cubicBezTo>
                <a:cubicBezTo>
                  <a:pt x="1963" y="1341"/>
                  <a:pt x="2028" y="1178"/>
                  <a:pt x="2126" y="1014"/>
                </a:cubicBezTo>
                <a:cubicBezTo>
                  <a:pt x="2191" y="916"/>
                  <a:pt x="2289" y="818"/>
                  <a:pt x="2388" y="786"/>
                </a:cubicBezTo>
                <a:cubicBezTo>
                  <a:pt x="2845" y="720"/>
                  <a:pt x="3270" y="459"/>
                  <a:pt x="3532" y="99"/>
                </a:cubicBezTo>
                <a:cubicBezTo>
                  <a:pt x="3565" y="66"/>
                  <a:pt x="3630" y="66"/>
                  <a:pt x="3696" y="1"/>
                </a:cubicBezTo>
                <a:cubicBezTo>
                  <a:pt x="4251" y="524"/>
                  <a:pt x="4840" y="982"/>
                  <a:pt x="5461" y="1407"/>
                </a:cubicBezTo>
                <a:cubicBezTo>
                  <a:pt x="6082" y="1865"/>
                  <a:pt x="6246" y="2715"/>
                  <a:pt x="5821" y="3369"/>
                </a:cubicBezTo>
                <a:cubicBezTo>
                  <a:pt x="5755" y="3467"/>
                  <a:pt x="5690" y="3532"/>
                  <a:pt x="5625" y="3630"/>
                </a:cubicBezTo>
                <a:cubicBezTo>
                  <a:pt x="5265" y="4023"/>
                  <a:pt x="5298" y="4611"/>
                  <a:pt x="5657" y="5004"/>
                </a:cubicBezTo>
                <a:cubicBezTo>
                  <a:pt x="5854" y="5265"/>
                  <a:pt x="6082" y="5494"/>
                  <a:pt x="6344" y="5690"/>
                </a:cubicBezTo>
                <a:cubicBezTo>
                  <a:pt x="6671" y="5952"/>
                  <a:pt x="6998" y="6181"/>
                  <a:pt x="7358" y="6410"/>
                </a:cubicBezTo>
                <a:cubicBezTo>
                  <a:pt x="7521" y="6508"/>
                  <a:pt x="7652" y="6639"/>
                  <a:pt x="7815" y="6769"/>
                </a:cubicBezTo>
                <a:cubicBezTo>
                  <a:pt x="8012" y="6965"/>
                  <a:pt x="8110" y="7194"/>
                  <a:pt x="8110" y="7489"/>
                </a:cubicBezTo>
                <a:cubicBezTo>
                  <a:pt x="8077" y="7750"/>
                  <a:pt x="8077" y="8012"/>
                  <a:pt x="8077" y="8306"/>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45"/>
          <p:cNvSpPr/>
          <p:nvPr/>
        </p:nvSpPr>
        <p:spPr>
          <a:xfrm>
            <a:off x="5229784" y="2674127"/>
            <a:ext cx="224753" cy="152566"/>
          </a:xfrm>
          <a:custGeom>
            <a:rect b="b" l="l" r="r" t="t"/>
            <a:pathLst>
              <a:path extrusionOk="0" h="6704" w="9876">
                <a:moveTo>
                  <a:pt x="851" y="5003"/>
                </a:moveTo>
                <a:cubicBezTo>
                  <a:pt x="916" y="4382"/>
                  <a:pt x="818" y="3761"/>
                  <a:pt x="524" y="3205"/>
                </a:cubicBezTo>
                <a:cubicBezTo>
                  <a:pt x="426" y="2911"/>
                  <a:pt x="328" y="2682"/>
                  <a:pt x="164" y="2420"/>
                </a:cubicBezTo>
                <a:cubicBezTo>
                  <a:pt x="33" y="2191"/>
                  <a:pt x="1" y="1897"/>
                  <a:pt x="66" y="1603"/>
                </a:cubicBezTo>
                <a:cubicBezTo>
                  <a:pt x="99" y="1210"/>
                  <a:pt x="491" y="949"/>
                  <a:pt x="851" y="1047"/>
                </a:cubicBezTo>
                <a:cubicBezTo>
                  <a:pt x="1178" y="1079"/>
                  <a:pt x="1472" y="1145"/>
                  <a:pt x="1734" y="1276"/>
                </a:cubicBezTo>
                <a:cubicBezTo>
                  <a:pt x="2093" y="1374"/>
                  <a:pt x="2420" y="1537"/>
                  <a:pt x="2780" y="1668"/>
                </a:cubicBezTo>
                <a:cubicBezTo>
                  <a:pt x="3074" y="1799"/>
                  <a:pt x="3401" y="1864"/>
                  <a:pt x="3728" y="1962"/>
                </a:cubicBezTo>
                <a:cubicBezTo>
                  <a:pt x="4284" y="2093"/>
                  <a:pt x="4873" y="1799"/>
                  <a:pt x="5134" y="1276"/>
                </a:cubicBezTo>
                <a:cubicBezTo>
                  <a:pt x="5200" y="1112"/>
                  <a:pt x="5265" y="949"/>
                  <a:pt x="5330" y="785"/>
                </a:cubicBezTo>
                <a:cubicBezTo>
                  <a:pt x="5428" y="491"/>
                  <a:pt x="5690" y="229"/>
                  <a:pt x="6017" y="164"/>
                </a:cubicBezTo>
                <a:cubicBezTo>
                  <a:pt x="6377" y="33"/>
                  <a:pt x="6769" y="0"/>
                  <a:pt x="7161" y="66"/>
                </a:cubicBezTo>
                <a:cubicBezTo>
                  <a:pt x="7456" y="131"/>
                  <a:pt x="7750" y="229"/>
                  <a:pt x="8044" y="360"/>
                </a:cubicBezTo>
                <a:cubicBezTo>
                  <a:pt x="8175" y="393"/>
                  <a:pt x="8306" y="491"/>
                  <a:pt x="8371" y="654"/>
                </a:cubicBezTo>
                <a:cubicBezTo>
                  <a:pt x="8502" y="981"/>
                  <a:pt x="8764" y="1276"/>
                  <a:pt x="9058" y="1505"/>
                </a:cubicBezTo>
                <a:cubicBezTo>
                  <a:pt x="9254" y="1668"/>
                  <a:pt x="9450" y="1864"/>
                  <a:pt x="9647" y="2093"/>
                </a:cubicBezTo>
                <a:cubicBezTo>
                  <a:pt x="9875" y="2322"/>
                  <a:pt x="9875" y="2682"/>
                  <a:pt x="9647" y="2911"/>
                </a:cubicBezTo>
                <a:cubicBezTo>
                  <a:pt x="9320" y="3336"/>
                  <a:pt x="8993" y="3761"/>
                  <a:pt x="8666" y="4218"/>
                </a:cubicBezTo>
                <a:cubicBezTo>
                  <a:pt x="8273" y="4807"/>
                  <a:pt x="7652" y="5199"/>
                  <a:pt x="6965" y="5298"/>
                </a:cubicBezTo>
                <a:cubicBezTo>
                  <a:pt x="6409" y="5396"/>
                  <a:pt x="5886" y="5461"/>
                  <a:pt x="5330" y="5526"/>
                </a:cubicBezTo>
                <a:cubicBezTo>
                  <a:pt x="4840" y="5592"/>
                  <a:pt x="4349" y="5723"/>
                  <a:pt x="3892" y="5951"/>
                </a:cubicBezTo>
                <a:cubicBezTo>
                  <a:pt x="3434" y="6148"/>
                  <a:pt x="2943" y="6344"/>
                  <a:pt x="2453" y="6507"/>
                </a:cubicBezTo>
                <a:cubicBezTo>
                  <a:pt x="2257" y="6573"/>
                  <a:pt x="2028" y="6605"/>
                  <a:pt x="1799" y="6638"/>
                </a:cubicBezTo>
                <a:cubicBezTo>
                  <a:pt x="1374" y="6704"/>
                  <a:pt x="982" y="6377"/>
                  <a:pt x="916" y="5951"/>
                </a:cubicBezTo>
                <a:cubicBezTo>
                  <a:pt x="883" y="5625"/>
                  <a:pt x="851" y="5330"/>
                  <a:pt x="851" y="5003"/>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45"/>
          <p:cNvSpPr/>
          <p:nvPr/>
        </p:nvSpPr>
        <p:spPr>
          <a:xfrm>
            <a:off x="4438778" y="1386030"/>
            <a:ext cx="408543" cy="288019"/>
          </a:xfrm>
          <a:custGeom>
            <a:rect b="b" l="l" r="r" t="t"/>
            <a:pathLst>
              <a:path extrusionOk="0" h="12656" w="17952">
                <a:moveTo>
                  <a:pt x="17952" y="818"/>
                </a:moveTo>
                <a:lnTo>
                  <a:pt x="17428" y="1505"/>
                </a:lnTo>
                <a:lnTo>
                  <a:pt x="17102" y="1243"/>
                </a:lnTo>
                <a:cubicBezTo>
                  <a:pt x="16840" y="1014"/>
                  <a:pt x="16611" y="818"/>
                  <a:pt x="16349" y="622"/>
                </a:cubicBezTo>
                <a:cubicBezTo>
                  <a:pt x="16219" y="524"/>
                  <a:pt x="16055" y="459"/>
                  <a:pt x="15859" y="426"/>
                </a:cubicBezTo>
                <a:cubicBezTo>
                  <a:pt x="15532" y="360"/>
                  <a:pt x="15172" y="491"/>
                  <a:pt x="14943" y="786"/>
                </a:cubicBezTo>
                <a:cubicBezTo>
                  <a:pt x="14747" y="1047"/>
                  <a:pt x="14486" y="1309"/>
                  <a:pt x="14224" y="1538"/>
                </a:cubicBezTo>
                <a:cubicBezTo>
                  <a:pt x="13995" y="1799"/>
                  <a:pt x="13603" y="1832"/>
                  <a:pt x="13341" y="1636"/>
                </a:cubicBezTo>
                <a:cubicBezTo>
                  <a:pt x="12916" y="1472"/>
                  <a:pt x="12491" y="1407"/>
                  <a:pt x="12066" y="1472"/>
                </a:cubicBezTo>
                <a:cubicBezTo>
                  <a:pt x="11739" y="1440"/>
                  <a:pt x="11445" y="1603"/>
                  <a:pt x="11281" y="1865"/>
                </a:cubicBezTo>
                <a:cubicBezTo>
                  <a:pt x="11183" y="1963"/>
                  <a:pt x="11052" y="2061"/>
                  <a:pt x="10889" y="2061"/>
                </a:cubicBezTo>
                <a:cubicBezTo>
                  <a:pt x="10660" y="2093"/>
                  <a:pt x="10398" y="2093"/>
                  <a:pt x="10169" y="2093"/>
                </a:cubicBezTo>
                <a:cubicBezTo>
                  <a:pt x="9843" y="2093"/>
                  <a:pt x="9516" y="2257"/>
                  <a:pt x="9319" y="2519"/>
                </a:cubicBezTo>
                <a:cubicBezTo>
                  <a:pt x="8862" y="3205"/>
                  <a:pt x="8273" y="3794"/>
                  <a:pt x="7586" y="4252"/>
                </a:cubicBezTo>
                <a:cubicBezTo>
                  <a:pt x="7325" y="4448"/>
                  <a:pt x="7161" y="4709"/>
                  <a:pt x="7096" y="5004"/>
                </a:cubicBezTo>
                <a:cubicBezTo>
                  <a:pt x="7063" y="5167"/>
                  <a:pt x="7030" y="5298"/>
                  <a:pt x="6998" y="5461"/>
                </a:cubicBezTo>
                <a:cubicBezTo>
                  <a:pt x="6900" y="6050"/>
                  <a:pt x="6540" y="6606"/>
                  <a:pt x="6050" y="6966"/>
                </a:cubicBezTo>
                <a:cubicBezTo>
                  <a:pt x="5886" y="7096"/>
                  <a:pt x="5755" y="7227"/>
                  <a:pt x="5592" y="7358"/>
                </a:cubicBezTo>
                <a:cubicBezTo>
                  <a:pt x="5101" y="7750"/>
                  <a:pt x="4905" y="8404"/>
                  <a:pt x="5134" y="8993"/>
                </a:cubicBezTo>
                <a:cubicBezTo>
                  <a:pt x="5199" y="9222"/>
                  <a:pt x="5297" y="9418"/>
                  <a:pt x="5363" y="9647"/>
                </a:cubicBezTo>
                <a:cubicBezTo>
                  <a:pt x="5461" y="9876"/>
                  <a:pt x="5526" y="10072"/>
                  <a:pt x="5559" y="10268"/>
                </a:cubicBezTo>
                <a:cubicBezTo>
                  <a:pt x="5755" y="10955"/>
                  <a:pt x="5592" y="11282"/>
                  <a:pt x="4905" y="11641"/>
                </a:cubicBezTo>
                <a:cubicBezTo>
                  <a:pt x="4840" y="11609"/>
                  <a:pt x="4774" y="11609"/>
                  <a:pt x="4676" y="11543"/>
                </a:cubicBezTo>
                <a:cubicBezTo>
                  <a:pt x="4415" y="11380"/>
                  <a:pt x="4055" y="11347"/>
                  <a:pt x="3761" y="11511"/>
                </a:cubicBezTo>
                <a:cubicBezTo>
                  <a:pt x="3368" y="11674"/>
                  <a:pt x="3009" y="11870"/>
                  <a:pt x="2649" y="12066"/>
                </a:cubicBezTo>
                <a:cubicBezTo>
                  <a:pt x="2387" y="12197"/>
                  <a:pt x="2158" y="12361"/>
                  <a:pt x="1897" y="12459"/>
                </a:cubicBezTo>
                <a:cubicBezTo>
                  <a:pt x="1570" y="12655"/>
                  <a:pt x="1177" y="12590"/>
                  <a:pt x="916" y="12328"/>
                </a:cubicBezTo>
                <a:cubicBezTo>
                  <a:pt x="752" y="12197"/>
                  <a:pt x="589" y="12001"/>
                  <a:pt x="491" y="11772"/>
                </a:cubicBezTo>
                <a:cubicBezTo>
                  <a:pt x="98" y="11020"/>
                  <a:pt x="0" y="10137"/>
                  <a:pt x="197" y="9287"/>
                </a:cubicBezTo>
                <a:cubicBezTo>
                  <a:pt x="295" y="8731"/>
                  <a:pt x="687" y="8241"/>
                  <a:pt x="1276" y="8110"/>
                </a:cubicBezTo>
                <a:lnTo>
                  <a:pt x="1701" y="7946"/>
                </a:lnTo>
                <a:cubicBezTo>
                  <a:pt x="3466" y="7456"/>
                  <a:pt x="5003" y="6344"/>
                  <a:pt x="6082" y="4840"/>
                </a:cubicBezTo>
                <a:cubicBezTo>
                  <a:pt x="6442" y="4350"/>
                  <a:pt x="6769" y="3826"/>
                  <a:pt x="7161" y="3336"/>
                </a:cubicBezTo>
                <a:cubicBezTo>
                  <a:pt x="7521" y="2846"/>
                  <a:pt x="7815" y="2453"/>
                  <a:pt x="8208" y="2028"/>
                </a:cubicBezTo>
                <a:cubicBezTo>
                  <a:pt x="8698" y="1472"/>
                  <a:pt x="9352" y="1080"/>
                  <a:pt x="10104" y="949"/>
                </a:cubicBezTo>
                <a:cubicBezTo>
                  <a:pt x="11249" y="720"/>
                  <a:pt x="12393" y="426"/>
                  <a:pt x="13537" y="197"/>
                </a:cubicBezTo>
                <a:cubicBezTo>
                  <a:pt x="14388" y="66"/>
                  <a:pt x="15238" y="1"/>
                  <a:pt x="16088" y="34"/>
                </a:cubicBezTo>
                <a:cubicBezTo>
                  <a:pt x="16251" y="34"/>
                  <a:pt x="16415" y="66"/>
                  <a:pt x="16578" y="132"/>
                </a:cubicBezTo>
                <a:cubicBezTo>
                  <a:pt x="17069" y="328"/>
                  <a:pt x="17527" y="557"/>
                  <a:pt x="17952" y="818"/>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45"/>
          <p:cNvSpPr/>
          <p:nvPr/>
        </p:nvSpPr>
        <p:spPr>
          <a:xfrm>
            <a:off x="4064486" y="2249973"/>
            <a:ext cx="226232" cy="197216"/>
          </a:xfrm>
          <a:custGeom>
            <a:rect b="b" l="l" r="r" t="t"/>
            <a:pathLst>
              <a:path extrusionOk="0" h="8666" w="9941">
                <a:moveTo>
                  <a:pt x="0" y="8633"/>
                </a:moveTo>
                <a:cubicBezTo>
                  <a:pt x="66" y="8502"/>
                  <a:pt x="164" y="8371"/>
                  <a:pt x="262" y="8240"/>
                </a:cubicBezTo>
                <a:cubicBezTo>
                  <a:pt x="491" y="8011"/>
                  <a:pt x="752" y="7783"/>
                  <a:pt x="981" y="7586"/>
                </a:cubicBezTo>
                <a:cubicBezTo>
                  <a:pt x="1439" y="7161"/>
                  <a:pt x="1766" y="6573"/>
                  <a:pt x="1864" y="5952"/>
                </a:cubicBezTo>
                <a:cubicBezTo>
                  <a:pt x="1929" y="5526"/>
                  <a:pt x="1995" y="5134"/>
                  <a:pt x="2060" y="4709"/>
                </a:cubicBezTo>
                <a:cubicBezTo>
                  <a:pt x="2191" y="4088"/>
                  <a:pt x="2518" y="3466"/>
                  <a:pt x="3008" y="3041"/>
                </a:cubicBezTo>
                <a:cubicBezTo>
                  <a:pt x="3205" y="2812"/>
                  <a:pt x="3433" y="2616"/>
                  <a:pt x="3662" y="2420"/>
                </a:cubicBezTo>
                <a:cubicBezTo>
                  <a:pt x="4284" y="1930"/>
                  <a:pt x="4839" y="1374"/>
                  <a:pt x="5297" y="752"/>
                </a:cubicBezTo>
                <a:cubicBezTo>
                  <a:pt x="5820" y="33"/>
                  <a:pt x="5853" y="33"/>
                  <a:pt x="6736" y="229"/>
                </a:cubicBezTo>
                <a:cubicBezTo>
                  <a:pt x="6965" y="295"/>
                  <a:pt x="7194" y="327"/>
                  <a:pt x="7423" y="360"/>
                </a:cubicBezTo>
                <a:cubicBezTo>
                  <a:pt x="7913" y="426"/>
                  <a:pt x="8404" y="360"/>
                  <a:pt x="8829" y="164"/>
                </a:cubicBezTo>
                <a:cubicBezTo>
                  <a:pt x="8959" y="99"/>
                  <a:pt x="9123" y="66"/>
                  <a:pt x="9254" y="0"/>
                </a:cubicBezTo>
                <a:cubicBezTo>
                  <a:pt x="9483" y="851"/>
                  <a:pt x="9711" y="1668"/>
                  <a:pt x="9875" y="2518"/>
                </a:cubicBezTo>
                <a:cubicBezTo>
                  <a:pt x="9940" y="2747"/>
                  <a:pt x="9940" y="2976"/>
                  <a:pt x="9875" y="3205"/>
                </a:cubicBezTo>
                <a:cubicBezTo>
                  <a:pt x="9842" y="3532"/>
                  <a:pt x="9613" y="3793"/>
                  <a:pt x="9286" y="3826"/>
                </a:cubicBezTo>
                <a:cubicBezTo>
                  <a:pt x="9123" y="3892"/>
                  <a:pt x="8927" y="3892"/>
                  <a:pt x="8731" y="3924"/>
                </a:cubicBezTo>
                <a:cubicBezTo>
                  <a:pt x="8469" y="3924"/>
                  <a:pt x="8240" y="3924"/>
                  <a:pt x="8011" y="3924"/>
                </a:cubicBezTo>
                <a:cubicBezTo>
                  <a:pt x="7586" y="3957"/>
                  <a:pt x="7226" y="4186"/>
                  <a:pt x="7063" y="4545"/>
                </a:cubicBezTo>
                <a:cubicBezTo>
                  <a:pt x="6932" y="4742"/>
                  <a:pt x="6834" y="4971"/>
                  <a:pt x="6736" y="5199"/>
                </a:cubicBezTo>
                <a:cubicBezTo>
                  <a:pt x="6474" y="5821"/>
                  <a:pt x="5918" y="6278"/>
                  <a:pt x="5232" y="6409"/>
                </a:cubicBezTo>
                <a:cubicBezTo>
                  <a:pt x="5003" y="6475"/>
                  <a:pt x="4741" y="6540"/>
                  <a:pt x="4480" y="6638"/>
                </a:cubicBezTo>
                <a:cubicBezTo>
                  <a:pt x="4087" y="6769"/>
                  <a:pt x="3760" y="7063"/>
                  <a:pt x="3564" y="7423"/>
                </a:cubicBezTo>
                <a:cubicBezTo>
                  <a:pt x="3401" y="7652"/>
                  <a:pt x="3237" y="7881"/>
                  <a:pt x="3041" y="8077"/>
                </a:cubicBezTo>
                <a:cubicBezTo>
                  <a:pt x="2747" y="8437"/>
                  <a:pt x="2354" y="8633"/>
                  <a:pt x="1897" y="8633"/>
                </a:cubicBezTo>
                <a:cubicBezTo>
                  <a:pt x="1308" y="8665"/>
                  <a:pt x="752" y="8633"/>
                  <a:pt x="0" y="8633"/>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45"/>
          <p:cNvSpPr/>
          <p:nvPr/>
        </p:nvSpPr>
        <p:spPr>
          <a:xfrm>
            <a:off x="4504252" y="2866109"/>
            <a:ext cx="160759" cy="245576"/>
          </a:xfrm>
          <a:custGeom>
            <a:rect b="b" l="l" r="r" t="t"/>
            <a:pathLst>
              <a:path extrusionOk="0" h="10791" w="7064">
                <a:moveTo>
                  <a:pt x="7064" y="10464"/>
                </a:moveTo>
                <a:cubicBezTo>
                  <a:pt x="6802" y="10726"/>
                  <a:pt x="6410" y="10791"/>
                  <a:pt x="6115" y="10627"/>
                </a:cubicBezTo>
                <a:cubicBezTo>
                  <a:pt x="5952" y="10562"/>
                  <a:pt x="5821" y="10431"/>
                  <a:pt x="5658" y="10366"/>
                </a:cubicBezTo>
                <a:cubicBezTo>
                  <a:pt x="5494" y="10268"/>
                  <a:pt x="5363" y="10170"/>
                  <a:pt x="5200" y="10104"/>
                </a:cubicBezTo>
                <a:cubicBezTo>
                  <a:pt x="4775" y="9810"/>
                  <a:pt x="4219" y="9941"/>
                  <a:pt x="3925" y="10333"/>
                </a:cubicBezTo>
                <a:cubicBezTo>
                  <a:pt x="3826" y="10235"/>
                  <a:pt x="3728" y="10170"/>
                  <a:pt x="3630" y="10104"/>
                </a:cubicBezTo>
                <a:cubicBezTo>
                  <a:pt x="3401" y="9875"/>
                  <a:pt x="3009" y="9908"/>
                  <a:pt x="2846" y="10202"/>
                </a:cubicBezTo>
                <a:cubicBezTo>
                  <a:pt x="2747" y="10300"/>
                  <a:pt x="2649" y="10431"/>
                  <a:pt x="2551" y="10562"/>
                </a:cubicBezTo>
                <a:cubicBezTo>
                  <a:pt x="2290" y="10464"/>
                  <a:pt x="2028" y="10399"/>
                  <a:pt x="1734" y="10366"/>
                </a:cubicBezTo>
                <a:cubicBezTo>
                  <a:pt x="1472" y="10366"/>
                  <a:pt x="1178" y="10399"/>
                  <a:pt x="916" y="10431"/>
                </a:cubicBezTo>
                <a:cubicBezTo>
                  <a:pt x="818" y="8927"/>
                  <a:pt x="786" y="8862"/>
                  <a:pt x="1" y="7946"/>
                </a:cubicBezTo>
                <a:cubicBezTo>
                  <a:pt x="1" y="7619"/>
                  <a:pt x="33" y="7260"/>
                  <a:pt x="66" y="6933"/>
                </a:cubicBezTo>
                <a:cubicBezTo>
                  <a:pt x="99" y="6736"/>
                  <a:pt x="132" y="6573"/>
                  <a:pt x="164" y="6409"/>
                </a:cubicBezTo>
                <a:cubicBezTo>
                  <a:pt x="262" y="5984"/>
                  <a:pt x="557" y="5657"/>
                  <a:pt x="982" y="5559"/>
                </a:cubicBezTo>
                <a:cubicBezTo>
                  <a:pt x="1178" y="5494"/>
                  <a:pt x="1407" y="5494"/>
                  <a:pt x="1636" y="5461"/>
                </a:cubicBezTo>
                <a:cubicBezTo>
                  <a:pt x="2028" y="5461"/>
                  <a:pt x="2388" y="5298"/>
                  <a:pt x="2649" y="4971"/>
                </a:cubicBezTo>
                <a:cubicBezTo>
                  <a:pt x="2976" y="4578"/>
                  <a:pt x="3205" y="4121"/>
                  <a:pt x="3303" y="3630"/>
                </a:cubicBezTo>
                <a:cubicBezTo>
                  <a:pt x="3401" y="3270"/>
                  <a:pt x="3467" y="2878"/>
                  <a:pt x="3565" y="2486"/>
                </a:cubicBezTo>
                <a:cubicBezTo>
                  <a:pt x="3663" y="1799"/>
                  <a:pt x="4088" y="1178"/>
                  <a:pt x="4677" y="785"/>
                </a:cubicBezTo>
                <a:cubicBezTo>
                  <a:pt x="5004" y="556"/>
                  <a:pt x="5298" y="262"/>
                  <a:pt x="5625" y="1"/>
                </a:cubicBezTo>
                <a:cubicBezTo>
                  <a:pt x="5756" y="197"/>
                  <a:pt x="5886" y="360"/>
                  <a:pt x="5985" y="556"/>
                </a:cubicBezTo>
                <a:cubicBezTo>
                  <a:pt x="6312" y="1080"/>
                  <a:pt x="6083" y="1734"/>
                  <a:pt x="5559" y="1995"/>
                </a:cubicBezTo>
                <a:lnTo>
                  <a:pt x="5494" y="2028"/>
                </a:lnTo>
                <a:cubicBezTo>
                  <a:pt x="4971" y="2289"/>
                  <a:pt x="4938" y="2420"/>
                  <a:pt x="5265" y="2943"/>
                </a:cubicBezTo>
                <a:cubicBezTo>
                  <a:pt x="5461" y="3238"/>
                  <a:pt x="5690" y="3532"/>
                  <a:pt x="5952" y="3794"/>
                </a:cubicBezTo>
                <a:cubicBezTo>
                  <a:pt x="6115" y="3957"/>
                  <a:pt x="6148" y="4186"/>
                  <a:pt x="6050" y="4382"/>
                </a:cubicBezTo>
                <a:cubicBezTo>
                  <a:pt x="5886" y="4676"/>
                  <a:pt x="5723" y="4938"/>
                  <a:pt x="5559" y="5232"/>
                </a:cubicBezTo>
                <a:cubicBezTo>
                  <a:pt x="5363" y="5494"/>
                  <a:pt x="5232" y="5625"/>
                  <a:pt x="5102" y="5886"/>
                </a:cubicBezTo>
                <a:cubicBezTo>
                  <a:pt x="4775" y="6344"/>
                  <a:pt x="4742" y="6965"/>
                  <a:pt x="5036" y="7488"/>
                </a:cubicBezTo>
                <a:cubicBezTo>
                  <a:pt x="5200" y="7783"/>
                  <a:pt x="5396" y="8077"/>
                  <a:pt x="5625" y="8339"/>
                </a:cubicBezTo>
                <a:cubicBezTo>
                  <a:pt x="5952" y="8796"/>
                  <a:pt x="6377" y="9189"/>
                  <a:pt x="6442" y="9810"/>
                </a:cubicBezTo>
                <a:cubicBezTo>
                  <a:pt x="6475" y="10104"/>
                  <a:pt x="6769" y="10235"/>
                  <a:pt x="7064" y="10464"/>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45"/>
          <p:cNvSpPr/>
          <p:nvPr/>
        </p:nvSpPr>
        <p:spPr>
          <a:xfrm>
            <a:off x="4856242" y="3565584"/>
            <a:ext cx="161487" cy="176393"/>
          </a:xfrm>
          <a:custGeom>
            <a:rect b="b" l="l" r="r" t="t"/>
            <a:pathLst>
              <a:path extrusionOk="0" h="7751" w="7096">
                <a:moveTo>
                  <a:pt x="33" y="2944"/>
                </a:moveTo>
                <a:cubicBezTo>
                  <a:pt x="196" y="2911"/>
                  <a:pt x="392" y="2878"/>
                  <a:pt x="556" y="2878"/>
                </a:cubicBezTo>
                <a:cubicBezTo>
                  <a:pt x="850" y="2878"/>
                  <a:pt x="1144" y="2748"/>
                  <a:pt x="1406" y="2584"/>
                </a:cubicBezTo>
                <a:cubicBezTo>
                  <a:pt x="1929" y="2322"/>
                  <a:pt x="2387" y="1930"/>
                  <a:pt x="2779" y="1505"/>
                </a:cubicBezTo>
                <a:cubicBezTo>
                  <a:pt x="3008" y="1211"/>
                  <a:pt x="3237" y="916"/>
                  <a:pt x="3499" y="655"/>
                </a:cubicBezTo>
                <a:cubicBezTo>
                  <a:pt x="3630" y="524"/>
                  <a:pt x="3728" y="393"/>
                  <a:pt x="3858" y="295"/>
                </a:cubicBezTo>
                <a:cubicBezTo>
                  <a:pt x="4087" y="66"/>
                  <a:pt x="4382" y="1"/>
                  <a:pt x="4643" y="99"/>
                </a:cubicBezTo>
                <a:cubicBezTo>
                  <a:pt x="4807" y="132"/>
                  <a:pt x="4937" y="164"/>
                  <a:pt x="5101" y="230"/>
                </a:cubicBezTo>
                <a:cubicBezTo>
                  <a:pt x="5624" y="426"/>
                  <a:pt x="6082" y="753"/>
                  <a:pt x="6540" y="1113"/>
                </a:cubicBezTo>
                <a:cubicBezTo>
                  <a:pt x="6899" y="1407"/>
                  <a:pt x="7096" y="1832"/>
                  <a:pt x="7096" y="2322"/>
                </a:cubicBezTo>
                <a:cubicBezTo>
                  <a:pt x="7096" y="2976"/>
                  <a:pt x="7096" y="3663"/>
                  <a:pt x="7063" y="4317"/>
                </a:cubicBezTo>
                <a:cubicBezTo>
                  <a:pt x="6997" y="4840"/>
                  <a:pt x="6932" y="5331"/>
                  <a:pt x="6834" y="5821"/>
                </a:cubicBezTo>
                <a:cubicBezTo>
                  <a:pt x="6736" y="6246"/>
                  <a:pt x="6540" y="6704"/>
                  <a:pt x="6278" y="7064"/>
                </a:cubicBezTo>
                <a:cubicBezTo>
                  <a:pt x="6082" y="7358"/>
                  <a:pt x="5788" y="7554"/>
                  <a:pt x="5428" y="7620"/>
                </a:cubicBezTo>
                <a:cubicBezTo>
                  <a:pt x="4839" y="7718"/>
                  <a:pt x="4218" y="7750"/>
                  <a:pt x="3630" y="7685"/>
                </a:cubicBezTo>
                <a:cubicBezTo>
                  <a:pt x="3368" y="7685"/>
                  <a:pt x="3106" y="7554"/>
                  <a:pt x="2943" y="7358"/>
                </a:cubicBezTo>
                <a:cubicBezTo>
                  <a:pt x="2354" y="6737"/>
                  <a:pt x="1831" y="6050"/>
                  <a:pt x="1439" y="5331"/>
                </a:cubicBezTo>
                <a:cubicBezTo>
                  <a:pt x="1341" y="5102"/>
                  <a:pt x="1275" y="4906"/>
                  <a:pt x="1275" y="4709"/>
                </a:cubicBezTo>
                <a:cubicBezTo>
                  <a:pt x="1210" y="4513"/>
                  <a:pt x="1210" y="4350"/>
                  <a:pt x="1177" y="4186"/>
                </a:cubicBezTo>
                <a:cubicBezTo>
                  <a:pt x="1144" y="3794"/>
                  <a:pt x="883" y="3467"/>
                  <a:pt x="523" y="3369"/>
                </a:cubicBezTo>
                <a:cubicBezTo>
                  <a:pt x="392" y="3336"/>
                  <a:pt x="262" y="3271"/>
                  <a:pt x="131" y="3205"/>
                </a:cubicBezTo>
                <a:cubicBezTo>
                  <a:pt x="33" y="3173"/>
                  <a:pt x="0" y="3074"/>
                  <a:pt x="33" y="2944"/>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45"/>
          <p:cNvSpPr/>
          <p:nvPr/>
        </p:nvSpPr>
        <p:spPr>
          <a:xfrm>
            <a:off x="4453662" y="1761824"/>
            <a:ext cx="158529" cy="170431"/>
          </a:xfrm>
          <a:custGeom>
            <a:rect b="b" l="l" r="r" t="t"/>
            <a:pathLst>
              <a:path extrusionOk="0" h="7489" w="6966">
                <a:moveTo>
                  <a:pt x="850" y="1472"/>
                </a:moveTo>
                <a:cubicBezTo>
                  <a:pt x="981" y="1439"/>
                  <a:pt x="1145" y="1406"/>
                  <a:pt x="1276" y="1374"/>
                </a:cubicBezTo>
                <a:cubicBezTo>
                  <a:pt x="1864" y="1308"/>
                  <a:pt x="2355" y="851"/>
                  <a:pt x="2420" y="262"/>
                </a:cubicBezTo>
                <a:lnTo>
                  <a:pt x="2943" y="0"/>
                </a:lnTo>
                <a:cubicBezTo>
                  <a:pt x="3009" y="33"/>
                  <a:pt x="3041" y="33"/>
                  <a:pt x="3074" y="66"/>
                </a:cubicBezTo>
                <a:cubicBezTo>
                  <a:pt x="3597" y="589"/>
                  <a:pt x="4251" y="556"/>
                  <a:pt x="4905" y="425"/>
                </a:cubicBezTo>
                <a:cubicBezTo>
                  <a:pt x="5069" y="360"/>
                  <a:pt x="5232" y="327"/>
                  <a:pt x="5396" y="229"/>
                </a:cubicBezTo>
                <a:cubicBezTo>
                  <a:pt x="5722" y="66"/>
                  <a:pt x="6148" y="197"/>
                  <a:pt x="6376" y="524"/>
                </a:cubicBezTo>
                <a:cubicBezTo>
                  <a:pt x="6442" y="622"/>
                  <a:pt x="6507" y="720"/>
                  <a:pt x="6605" y="851"/>
                </a:cubicBezTo>
                <a:cubicBezTo>
                  <a:pt x="6573" y="1439"/>
                  <a:pt x="6638" y="2028"/>
                  <a:pt x="6769" y="2584"/>
                </a:cubicBezTo>
                <a:cubicBezTo>
                  <a:pt x="6965" y="3238"/>
                  <a:pt x="6573" y="3924"/>
                  <a:pt x="5951" y="4120"/>
                </a:cubicBezTo>
                <a:cubicBezTo>
                  <a:pt x="5788" y="4186"/>
                  <a:pt x="5624" y="4251"/>
                  <a:pt x="5461" y="4317"/>
                </a:cubicBezTo>
                <a:cubicBezTo>
                  <a:pt x="5330" y="4382"/>
                  <a:pt x="5199" y="4480"/>
                  <a:pt x="5069" y="4545"/>
                </a:cubicBezTo>
                <a:cubicBezTo>
                  <a:pt x="4709" y="4807"/>
                  <a:pt x="4676" y="5363"/>
                  <a:pt x="5036" y="5624"/>
                </a:cubicBezTo>
                <a:cubicBezTo>
                  <a:pt x="5265" y="5821"/>
                  <a:pt x="5494" y="5951"/>
                  <a:pt x="5755" y="6115"/>
                </a:cubicBezTo>
                <a:cubicBezTo>
                  <a:pt x="5853" y="6180"/>
                  <a:pt x="5984" y="6213"/>
                  <a:pt x="6049" y="6278"/>
                </a:cubicBezTo>
                <a:cubicBezTo>
                  <a:pt x="6115" y="6475"/>
                  <a:pt x="5984" y="6540"/>
                  <a:pt x="5853" y="6573"/>
                </a:cubicBezTo>
                <a:cubicBezTo>
                  <a:pt x="5657" y="6671"/>
                  <a:pt x="5461" y="6736"/>
                  <a:pt x="5265" y="6802"/>
                </a:cubicBezTo>
                <a:cubicBezTo>
                  <a:pt x="4415" y="6965"/>
                  <a:pt x="4415" y="6965"/>
                  <a:pt x="3826" y="7456"/>
                </a:cubicBezTo>
                <a:cubicBezTo>
                  <a:pt x="3074" y="7292"/>
                  <a:pt x="2289" y="7488"/>
                  <a:pt x="1537" y="7292"/>
                </a:cubicBezTo>
                <a:cubicBezTo>
                  <a:pt x="1570" y="5821"/>
                  <a:pt x="1439" y="5657"/>
                  <a:pt x="98" y="5363"/>
                </a:cubicBezTo>
                <a:cubicBezTo>
                  <a:pt x="0" y="5199"/>
                  <a:pt x="0" y="5003"/>
                  <a:pt x="66" y="4872"/>
                </a:cubicBezTo>
                <a:cubicBezTo>
                  <a:pt x="164" y="4578"/>
                  <a:pt x="262" y="4284"/>
                  <a:pt x="360" y="3990"/>
                </a:cubicBezTo>
                <a:cubicBezTo>
                  <a:pt x="491" y="3728"/>
                  <a:pt x="622" y="3434"/>
                  <a:pt x="720" y="3172"/>
                </a:cubicBezTo>
                <a:cubicBezTo>
                  <a:pt x="949" y="2714"/>
                  <a:pt x="981" y="2191"/>
                  <a:pt x="818" y="1701"/>
                </a:cubicBezTo>
                <a:cubicBezTo>
                  <a:pt x="818" y="1635"/>
                  <a:pt x="818" y="1537"/>
                  <a:pt x="850" y="1472"/>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45"/>
          <p:cNvSpPr/>
          <p:nvPr/>
        </p:nvSpPr>
        <p:spPr>
          <a:xfrm>
            <a:off x="4608435" y="1755134"/>
            <a:ext cx="178624" cy="139162"/>
          </a:xfrm>
          <a:custGeom>
            <a:rect b="b" l="l" r="r" t="t"/>
            <a:pathLst>
              <a:path extrusionOk="0" h="6115" w="7849">
                <a:moveTo>
                  <a:pt x="197" y="3728"/>
                </a:moveTo>
                <a:cubicBezTo>
                  <a:pt x="295" y="3270"/>
                  <a:pt x="262" y="2779"/>
                  <a:pt x="99" y="2322"/>
                </a:cubicBezTo>
                <a:cubicBezTo>
                  <a:pt x="33" y="2027"/>
                  <a:pt x="1" y="1668"/>
                  <a:pt x="66" y="1341"/>
                </a:cubicBezTo>
                <a:cubicBezTo>
                  <a:pt x="164" y="1341"/>
                  <a:pt x="262" y="1308"/>
                  <a:pt x="328" y="1308"/>
                </a:cubicBezTo>
                <a:cubicBezTo>
                  <a:pt x="785" y="1308"/>
                  <a:pt x="1210" y="1177"/>
                  <a:pt x="1570" y="916"/>
                </a:cubicBezTo>
                <a:cubicBezTo>
                  <a:pt x="1799" y="719"/>
                  <a:pt x="2061" y="556"/>
                  <a:pt x="2322" y="392"/>
                </a:cubicBezTo>
                <a:cubicBezTo>
                  <a:pt x="2518" y="262"/>
                  <a:pt x="2747" y="196"/>
                  <a:pt x="2976" y="98"/>
                </a:cubicBezTo>
                <a:cubicBezTo>
                  <a:pt x="3238" y="0"/>
                  <a:pt x="3565" y="98"/>
                  <a:pt x="3728" y="360"/>
                </a:cubicBezTo>
                <a:cubicBezTo>
                  <a:pt x="3794" y="523"/>
                  <a:pt x="3990" y="589"/>
                  <a:pt x="4153" y="556"/>
                </a:cubicBezTo>
                <a:cubicBezTo>
                  <a:pt x="4382" y="523"/>
                  <a:pt x="4644" y="556"/>
                  <a:pt x="4840" y="654"/>
                </a:cubicBezTo>
                <a:cubicBezTo>
                  <a:pt x="5461" y="785"/>
                  <a:pt x="6082" y="916"/>
                  <a:pt x="6704" y="1046"/>
                </a:cubicBezTo>
                <a:lnTo>
                  <a:pt x="6998" y="1112"/>
                </a:lnTo>
                <a:cubicBezTo>
                  <a:pt x="7161" y="1341"/>
                  <a:pt x="7227" y="1602"/>
                  <a:pt x="7227" y="1864"/>
                </a:cubicBezTo>
                <a:cubicBezTo>
                  <a:pt x="7325" y="2452"/>
                  <a:pt x="7456" y="3008"/>
                  <a:pt x="7652" y="3564"/>
                </a:cubicBezTo>
                <a:cubicBezTo>
                  <a:pt x="7717" y="3924"/>
                  <a:pt x="7783" y="4251"/>
                  <a:pt x="7815" y="4611"/>
                </a:cubicBezTo>
                <a:cubicBezTo>
                  <a:pt x="7848" y="4905"/>
                  <a:pt x="7717" y="5166"/>
                  <a:pt x="7488" y="5330"/>
                </a:cubicBezTo>
                <a:cubicBezTo>
                  <a:pt x="7292" y="5461"/>
                  <a:pt x="7129" y="5592"/>
                  <a:pt x="6933" y="5722"/>
                </a:cubicBezTo>
                <a:lnTo>
                  <a:pt x="6213" y="5428"/>
                </a:lnTo>
                <a:cubicBezTo>
                  <a:pt x="5952" y="5461"/>
                  <a:pt x="5723" y="5592"/>
                  <a:pt x="5559" y="5755"/>
                </a:cubicBezTo>
                <a:cubicBezTo>
                  <a:pt x="5200" y="6082"/>
                  <a:pt x="4676" y="6115"/>
                  <a:pt x="4284" y="5820"/>
                </a:cubicBezTo>
                <a:cubicBezTo>
                  <a:pt x="3892" y="5657"/>
                  <a:pt x="3565" y="5395"/>
                  <a:pt x="3303" y="5068"/>
                </a:cubicBezTo>
                <a:cubicBezTo>
                  <a:pt x="3172" y="4872"/>
                  <a:pt x="2911" y="4741"/>
                  <a:pt x="2649" y="4741"/>
                </a:cubicBezTo>
                <a:cubicBezTo>
                  <a:pt x="2061" y="4741"/>
                  <a:pt x="1472" y="4545"/>
                  <a:pt x="1014" y="4185"/>
                </a:cubicBezTo>
                <a:cubicBezTo>
                  <a:pt x="753" y="4022"/>
                  <a:pt x="491" y="3859"/>
                  <a:pt x="197" y="3728"/>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45"/>
          <p:cNvSpPr/>
          <p:nvPr/>
        </p:nvSpPr>
        <p:spPr>
          <a:xfrm>
            <a:off x="6395104" y="2645111"/>
            <a:ext cx="187522" cy="189024"/>
          </a:xfrm>
          <a:custGeom>
            <a:rect b="b" l="l" r="r" t="t"/>
            <a:pathLst>
              <a:path extrusionOk="0" h="8306" w="8240">
                <a:moveTo>
                  <a:pt x="1635" y="0"/>
                </a:moveTo>
                <a:cubicBezTo>
                  <a:pt x="1668" y="98"/>
                  <a:pt x="1700" y="164"/>
                  <a:pt x="1733" y="229"/>
                </a:cubicBezTo>
                <a:cubicBezTo>
                  <a:pt x="1766" y="523"/>
                  <a:pt x="2027" y="720"/>
                  <a:pt x="2322" y="720"/>
                </a:cubicBezTo>
                <a:cubicBezTo>
                  <a:pt x="2452" y="752"/>
                  <a:pt x="2583" y="752"/>
                  <a:pt x="2714" y="752"/>
                </a:cubicBezTo>
                <a:cubicBezTo>
                  <a:pt x="2943" y="785"/>
                  <a:pt x="3139" y="916"/>
                  <a:pt x="3237" y="1112"/>
                </a:cubicBezTo>
                <a:cubicBezTo>
                  <a:pt x="3303" y="1308"/>
                  <a:pt x="3368" y="1537"/>
                  <a:pt x="3433" y="1733"/>
                </a:cubicBezTo>
                <a:cubicBezTo>
                  <a:pt x="3499" y="1929"/>
                  <a:pt x="3531" y="2158"/>
                  <a:pt x="3597" y="2387"/>
                </a:cubicBezTo>
                <a:cubicBezTo>
                  <a:pt x="3662" y="2616"/>
                  <a:pt x="3793" y="2845"/>
                  <a:pt x="3989" y="3041"/>
                </a:cubicBezTo>
                <a:cubicBezTo>
                  <a:pt x="4218" y="3270"/>
                  <a:pt x="4545" y="3335"/>
                  <a:pt x="4839" y="3237"/>
                </a:cubicBezTo>
                <a:cubicBezTo>
                  <a:pt x="5036" y="3172"/>
                  <a:pt x="5199" y="3074"/>
                  <a:pt x="5395" y="3008"/>
                </a:cubicBezTo>
                <a:cubicBezTo>
                  <a:pt x="5591" y="2943"/>
                  <a:pt x="5788" y="2878"/>
                  <a:pt x="6017" y="2845"/>
                </a:cubicBezTo>
                <a:cubicBezTo>
                  <a:pt x="6572" y="2747"/>
                  <a:pt x="6769" y="2845"/>
                  <a:pt x="6932" y="3401"/>
                </a:cubicBezTo>
                <a:cubicBezTo>
                  <a:pt x="7128" y="3924"/>
                  <a:pt x="7390" y="4414"/>
                  <a:pt x="7684" y="4905"/>
                </a:cubicBezTo>
                <a:cubicBezTo>
                  <a:pt x="7848" y="5166"/>
                  <a:pt x="8011" y="5428"/>
                  <a:pt x="8109" y="5722"/>
                </a:cubicBezTo>
                <a:cubicBezTo>
                  <a:pt x="8240" y="5951"/>
                  <a:pt x="8109" y="6115"/>
                  <a:pt x="7880" y="6246"/>
                </a:cubicBezTo>
                <a:cubicBezTo>
                  <a:pt x="7586" y="6344"/>
                  <a:pt x="7259" y="6376"/>
                  <a:pt x="6932" y="6311"/>
                </a:cubicBezTo>
                <a:cubicBezTo>
                  <a:pt x="6703" y="6278"/>
                  <a:pt x="6507" y="6213"/>
                  <a:pt x="6278" y="6213"/>
                </a:cubicBezTo>
                <a:cubicBezTo>
                  <a:pt x="5886" y="6147"/>
                  <a:pt x="5526" y="6376"/>
                  <a:pt x="5395" y="6769"/>
                </a:cubicBezTo>
                <a:cubicBezTo>
                  <a:pt x="5297" y="7030"/>
                  <a:pt x="5232" y="7292"/>
                  <a:pt x="5166" y="7586"/>
                </a:cubicBezTo>
                <a:cubicBezTo>
                  <a:pt x="5101" y="7815"/>
                  <a:pt x="5036" y="8044"/>
                  <a:pt x="4970" y="8306"/>
                </a:cubicBezTo>
                <a:cubicBezTo>
                  <a:pt x="4872" y="8273"/>
                  <a:pt x="4741" y="8240"/>
                  <a:pt x="4643" y="8207"/>
                </a:cubicBezTo>
                <a:cubicBezTo>
                  <a:pt x="4447" y="8109"/>
                  <a:pt x="4251" y="7979"/>
                  <a:pt x="4022" y="7880"/>
                </a:cubicBezTo>
                <a:cubicBezTo>
                  <a:pt x="3662" y="7652"/>
                  <a:pt x="3204" y="7586"/>
                  <a:pt x="2812" y="7717"/>
                </a:cubicBezTo>
                <a:cubicBezTo>
                  <a:pt x="2583" y="7455"/>
                  <a:pt x="2354" y="7161"/>
                  <a:pt x="2125" y="6867"/>
                </a:cubicBezTo>
                <a:cubicBezTo>
                  <a:pt x="1995" y="6638"/>
                  <a:pt x="1897" y="6409"/>
                  <a:pt x="1831" y="6147"/>
                </a:cubicBezTo>
                <a:cubicBezTo>
                  <a:pt x="1766" y="5919"/>
                  <a:pt x="1733" y="5690"/>
                  <a:pt x="1733" y="5461"/>
                </a:cubicBezTo>
                <a:cubicBezTo>
                  <a:pt x="1733" y="4611"/>
                  <a:pt x="1471" y="3826"/>
                  <a:pt x="1046" y="3107"/>
                </a:cubicBezTo>
                <a:cubicBezTo>
                  <a:pt x="817" y="2681"/>
                  <a:pt x="589" y="2256"/>
                  <a:pt x="360" y="1831"/>
                </a:cubicBezTo>
                <a:cubicBezTo>
                  <a:pt x="262" y="1635"/>
                  <a:pt x="196" y="1406"/>
                  <a:pt x="131" y="1145"/>
                </a:cubicBezTo>
                <a:cubicBezTo>
                  <a:pt x="0" y="752"/>
                  <a:pt x="262" y="327"/>
                  <a:pt x="654" y="229"/>
                </a:cubicBezTo>
                <a:cubicBezTo>
                  <a:pt x="981" y="98"/>
                  <a:pt x="1308" y="0"/>
                  <a:pt x="1635" y="0"/>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45"/>
          <p:cNvSpPr/>
          <p:nvPr/>
        </p:nvSpPr>
        <p:spPr>
          <a:xfrm>
            <a:off x="4555593" y="3069994"/>
            <a:ext cx="150336" cy="222523"/>
          </a:xfrm>
          <a:custGeom>
            <a:rect b="b" l="l" r="r" t="t"/>
            <a:pathLst>
              <a:path extrusionOk="0" h="9778" w="6606">
                <a:moveTo>
                  <a:pt x="6573" y="34"/>
                </a:moveTo>
                <a:cubicBezTo>
                  <a:pt x="6606" y="688"/>
                  <a:pt x="6606" y="1341"/>
                  <a:pt x="6573" y="1963"/>
                </a:cubicBezTo>
                <a:cubicBezTo>
                  <a:pt x="6541" y="2421"/>
                  <a:pt x="6508" y="2878"/>
                  <a:pt x="6443" y="3336"/>
                </a:cubicBezTo>
                <a:cubicBezTo>
                  <a:pt x="6410" y="3663"/>
                  <a:pt x="6377" y="3990"/>
                  <a:pt x="6344" y="4317"/>
                </a:cubicBezTo>
                <a:cubicBezTo>
                  <a:pt x="6279" y="4807"/>
                  <a:pt x="6017" y="5265"/>
                  <a:pt x="5690" y="5625"/>
                </a:cubicBezTo>
                <a:cubicBezTo>
                  <a:pt x="5527" y="5788"/>
                  <a:pt x="5363" y="5952"/>
                  <a:pt x="5233" y="6083"/>
                </a:cubicBezTo>
                <a:cubicBezTo>
                  <a:pt x="4710" y="6573"/>
                  <a:pt x="4350" y="7227"/>
                  <a:pt x="4252" y="7914"/>
                </a:cubicBezTo>
                <a:cubicBezTo>
                  <a:pt x="4219" y="8143"/>
                  <a:pt x="4154" y="8372"/>
                  <a:pt x="4121" y="8633"/>
                </a:cubicBezTo>
                <a:cubicBezTo>
                  <a:pt x="4023" y="8927"/>
                  <a:pt x="3794" y="9189"/>
                  <a:pt x="3467" y="9287"/>
                </a:cubicBezTo>
                <a:cubicBezTo>
                  <a:pt x="3140" y="9385"/>
                  <a:pt x="2780" y="9418"/>
                  <a:pt x="2421" y="9320"/>
                </a:cubicBezTo>
                <a:cubicBezTo>
                  <a:pt x="2061" y="9222"/>
                  <a:pt x="1669" y="9287"/>
                  <a:pt x="1374" y="9516"/>
                </a:cubicBezTo>
                <a:cubicBezTo>
                  <a:pt x="1178" y="9614"/>
                  <a:pt x="1015" y="9680"/>
                  <a:pt x="818" y="9778"/>
                </a:cubicBezTo>
                <a:lnTo>
                  <a:pt x="1" y="8666"/>
                </a:lnTo>
                <a:lnTo>
                  <a:pt x="328" y="8437"/>
                </a:lnTo>
                <a:cubicBezTo>
                  <a:pt x="590" y="8208"/>
                  <a:pt x="753" y="7881"/>
                  <a:pt x="720" y="7521"/>
                </a:cubicBezTo>
                <a:cubicBezTo>
                  <a:pt x="720" y="7358"/>
                  <a:pt x="720" y="7227"/>
                  <a:pt x="720" y="7064"/>
                </a:cubicBezTo>
                <a:cubicBezTo>
                  <a:pt x="753" y="6508"/>
                  <a:pt x="1113" y="6279"/>
                  <a:pt x="1603" y="6475"/>
                </a:cubicBezTo>
                <a:cubicBezTo>
                  <a:pt x="1734" y="6540"/>
                  <a:pt x="1832" y="6606"/>
                  <a:pt x="1963" y="6671"/>
                </a:cubicBezTo>
                <a:cubicBezTo>
                  <a:pt x="2323" y="6900"/>
                  <a:pt x="2780" y="6769"/>
                  <a:pt x="3009" y="6442"/>
                </a:cubicBezTo>
                <a:cubicBezTo>
                  <a:pt x="3205" y="6214"/>
                  <a:pt x="3336" y="5919"/>
                  <a:pt x="3369" y="5625"/>
                </a:cubicBezTo>
                <a:cubicBezTo>
                  <a:pt x="3467" y="4807"/>
                  <a:pt x="3434" y="3990"/>
                  <a:pt x="3205" y="3238"/>
                </a:cubicBezTo>
                <a:cubicBezTo>
                  <a:pt x="3140" y="2846"/>
                  <a:pt x="2846" y="2519"/>
                  <a:pt x="2486" y="2355"/>
                </a:cubicBezTo>
                <a:cubicBezTo>
                  <a:pt x="2323" y="2290"/>
                  <a:pt x="2159" y="2224"/>
                  <a:pt x="2028" y="2094"/>
                </a:cubicBezTo>
                <a:cubicBezTo>
                  <a:pt x="1865" y="2028"/>
                  <a:pt x="1799" y="1832"/>
                  <a:pt x="1865" y="1636"/>
                </a:cubicBezTo>
                <a:cubicBezTo>
                  <a:pt x="1930" y="1407"/>
                  <a:pt x="2159" y="1243"/>
                  <a:pt x="2388" y="1276"/>
                </a:cubicBezTo>
                <a:cubicBezTo>
                  <a:pt x="2617" y="1341"/>
                  <a:pt x="2846" y="1407"/>
                  <a:pt x="3075" y="1505"/>
                </a:cubicBezTo>
                <a:cubicBezTo>
                  <a:pt x="3271" y="1603"/>
                  <a:pt x="3434" y="1734"/>
                  <a:pt x="3630" y="1865"/>
                </a:cubicBezTo>
                <a:cubicBezTo>
                  <a:pt x="3892" y="1995"/>
                  <a:pt x="4219" y="2061"/>
                  <a:pt x="4513" y="1963"/>
                </a:cubicBezTo>
                <a:cubicBezTo>
                  <a:pt x="4808" y="1930"/>
                  <a:pt x="5069" y="1701"/>
                  <a:pt x="5167" y="1407"/>
                </a:cubicBezTo>
                <a:cubicBezTo>
                  <a:pt x="5265" y="1178"/>
                  <a:pt x="5298" y="949"/>
                  <a:pt x="5396" y="720"/>
                </a:cubicBezTo>
                <a:cubicBezTo>
                  <a:pt x="5592" y="132"/>
                  <a:pt x="5854" y="1"/>
                  <a:pt x="6573" y="34"/>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45"/>
          <p:cNvSpPr/>
          <p:nvPr/>
        </p:nvSpPr>
        <p:spPr>
          <a:xfrm>
            <a:off x="6493325" y="2563252"/>
            <a:ext cx="167450" cy="378776"/>
          </a:xfrm>
          <a:custGeom>
            <a:rect b="b" l="l" r="r" t="t"/>
            <a:pathLst>
              <a:path extrusionOk="0" h="16644" w="7358">
                <a:moveTo>
                  <a:pt x="0" y="981"/>
                </a:moveTo>
                <a:cubicBezTo>
                  <a:pt x="164" y="654"/>
                  <a:pt x="556" y="491"/>
                  <a:pt x="916" y="622"/>
                </a:cubicBezTo>
                <a:cubicBezTo>
                  <a:pt x="1145" y="687"/>
                  <a:pt x="1374" y="785"/>
                  <a:pt x="1570" y="883"/>
                </a:cubicBezTo>
                <a:cubicBezTo>
                  <a:pt x="1766" y="949"/>
                  <a:pt x="1929" y="1047"/>
                  <a:pt x="2126" y="1145"/>
                </a:cubicBezTo>
                <a:cubicBezTo>
                  <a:pt x="2224" y="949"/>
                  <a:pt x="2256" y="785"/>
                  <a:pt x="2322" y="622"/>
                </a:cubicBezTo>
                <a:cubicBezTo>
                  <a:pt x="2518" y="164"/>
                  <a:pt x="2747" y="0"/>
                  <a:pt x="3107" y="33"/>
                </a:cubicBezTo>
                <a:cubicBezTo>
                  <a:pt x="3466" y="98"/>
                  <a:pt x="3793" y="393"/>
                  <a:pt x="3826" y="752"/>
                </a:cubicBezTo>
                <a:cubicBezTo>
                  <a:pt x="3859" y="851"/>
                  <a:pt x="3859" y="949"/>
                  <a:pt x="3859" y="1014"/>
                </a:cubicBezTo>
                <a:cubicBezTo>
                  <a:pt x="3891" y="1210"/>
                  <a:pt x="3924" y="1374"/>
                  <a:pt x="3989" y="1537"/>
                </a:cubicBezTo>
                <a:cubicBezTo>
                  <a:pt x="4055" y="1701"/>
                  <a:pt x="4120" y="1864"/>
                  <a:pt x="4218" y="2028"/>
                </a:cubicBezTo>
                <a:lnTo>
                  <a:pt x="3924" y="2355"/>
                </a:lnTo>
                <a:cubicBezTo>
                  <a:pt x="3270" y="3041"/>
                  <a:pt x="3139" y="4088"/>
                  <a:pt x="3564" y="4938"/>
                </a:cubicBezTo>
                <a:cubicBezTo>
                  <a:pt x="3695" y="5265"/>
                  <a:pt x="3891" y="5624"/>
                  <a:pt x="4153" y="5951"/>
                </a:cubicBezTo>
                <a:cubicBezTo>
                  <a:pt x="4480" y="6409"/>
                  <a:pt x="4905" y="6834"/>
                  <a:pt x="5265" y="7292"/>
                </a:cubicBezTo>
                <a:cubicBezTo>
                  <a:pt x="5657" y="7717"/>
                  <a:pt x="6049" y="8110"/>
                  <a:pt x="6409" y="8535"/>
                </a:cubicBezTo>
                <a:cubicBezTo>
                  <a:pt x="6769" y="8960"/>
                  <a:pt x="7030" y="9450"/>
                  <a:pt x="7128" y="9973"/>
                </a:cubicBezTo>
                <a:cubicBezTo>
                  <a:pt x="7292" y="10693"/>
                  <a:pt x="7357" y="11412"/>
                  <a:pt x="7357" y="12131"/>
                </a:cubicBezTo>
                <a:cubicBezTo>
                  <a:pt x="7357" y="12753"/>
                  <a:pt x="7096" y="13374"/>
                  <a:pt x="6605" y="13799"/>
                </a:cubicBezTo>
                <a:cubicBezTo>
                  <a:pt x="6507" y="13897"/>
                  <a:pt x="6376" y="13995"/>
                  <a:pt x="6246" y="14093"/>
                </a:cubicBezTo>
                <a:cubicBezTo>
                  <a:pt x="5624" y="14584"/>
                  <a:pt x="5101" y="15140"/>
                  <a:pt x="4676" y="15826"/>
                </a:cubicBezTo>
                <a:cubicBezTo>
                  <a:pt x="4545" y="16022"/>
                  <a:pt x="4382" y="16186"/>
                  <a:pt x="4186" y="16349"/>
                </a:cubicBezTo>
                <a:cubicBezTo>
                  <a:pt x="3891" y="16644"/>
                  <a:pt x="3401" y="16480"/>
                  <a:pt x="3335" y="16055"/>
                </a:cubicBezTo>
                <a:cubicBezTo>
                  <a:pt x="3205" y="15663"/>
                  <a:pt x="3107" y="15205"/>
                  <a:pt x="3008" y="14780"/>
                </a:cubicBezTo>
                <a:cubicBezTo>
                  <a:pt x="2943" y="14518"/>
                  <a:pt x="3172" y="14289"/>
                  <a:pt x="3434" y="14322"/>
                </a:cubicBezTo>
                <a:cubicBezTo>
                  <a:pt x="3826" y="14322"/>
                  <a:pt x="4218" y="14093"/>
                  <a:pt x="4382" y="13734"/>
                </a:cubicBezTo>
                <a:cubicBezTo>
                  <a:pt x="4447" y="13636"/>
                  <a:pt x="4545" y="13505"/>
                  <a:pt x="4611" y="13407"/>
                </a:cubicBezTo>
                <a:cubicBezTo>
                  <a:pt x="4807" y="13080"/>
                  <a:pt x="5068" y="12818"/>
                  <a:pt x="5395" y="12655"/>
                </a:cubicBezTo>
                <a:cubicBezTo>
                  <a:pt x="5788" y="12458"/>
                  <a:pt x="6017" y="12001"/>
                  <a:pt x="5919" y="11543"/>
                </a:cubicBezTo>
                <a:cubicBezTo>
                  <a:pt x="5886" y="11347"/>
                  <a:pt x="5853" y="11118"/>
                  <a:pt x="5755" y="10922"/>
                </a:cubicBezTo>
                <a:cubicBezTo>
                  <a:pt x="5690" y="10725"/>
                  <a:pt x="5592" y="10562"/>
                  <a:pt x="5494" y="10398"/>
                </a:cubicBezTo>
                <a:cubicBezTo>
                  <a:pt x="5395" y="10170"/>
                  <a:pt x="5363" y="9941"/>
                  <a:pt x="5428" y="9712"/>
                </a:cubicBezTo>
                <a:cubicBezTo>
                  <a:pt x="5624" y="8960"/>
                  <a:pt x="5395" y="8142"/>
                  <a:pt x="4840" y="7619"/>
                </a:cubicBezTo>
                <a:cubicBezTo>
                  <a:pt x="4643" y="7423"/>
                  <a:pt x="4414" y="7227"/>
                  <a:pt x="4186" y="7063"/>
                </a:cubicBezTo>
                <a:cubicBezTo>
                  <a:pt x="3989" y="6867"/>
                  <a:pt x="3760" y="6704"/>
                  <a:pt x="3564" y="6507"/>
                </a:cubicBezTo>
                <a:cubicBezTo>
                  <a:pt x="3172" y="6148"/>
                  <a:pt x="2943" y="5657"/>
                  <a:pt x="2910" y="5134"/>
                </a:cubicBezTo>
                <a:cubicBezTo>
                  <a:pt x="2910" y="5069"/>
                  <a:pt x="2910" y="5036"/>
                  <a:pt x="2910" y="5003"/>
                </a:cubicBezTo>
                <a:cubicBezTo>
                  <a:pt x="2943" y="4382"/>
                  <a:pt x="2583" y="3826"/>
                  <a:pt x="2027" y="3597"/>
                </a:cubicBezTo>
                <a:cubicBezTo>
                  <a:pt x="1897" y="3532"/>
                  <a:pt x="1799" y="3466"/>
                  <a:pt x="1701" y="3401"/>
                </a:cubicBezTo>
                <a:cubicBezTo>
                  <a:pt x="1275" y="3172"/>
                  <a:pt x="1014" y="2780"/>
                  <a:pt x="1014" y="2322"/>
                </a:cubicBezTo>
                <a:cubicBezTo>
                  <a:pt x="1014" y="2224"/>
                  <a:pt x="981" y="2126"/>
                  <a:pt x="981" y="2028"/>
                </a:cubicBezTo>
                <a:cubicBezTo>
                  <a:pt x="948" y="1701"/>
                  <a:pt x="752" y="1439"/>
                  <a:pt x="491" y="1276"/>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45">
            <a:hlinkClick action="ppaction://hlinksldjump" r:id="rId6"/>
          </p:cNvPr>
          <p:cNvSpPr/>
          <p:nvPr/>
        </p:nvSpPr>
        <p:spPr>
          <a:xfrm>
            <a:off x="4464085" y="1954558"/>
            <a:ext cx="217289" cy="219542"/>
          </a:xfrm>
          <a:custGeom>
            <a:rect b="b" l="l" r="r" t="t"/>
            <a:pathLst>
              <a:path extrusionOk="0" h="9647" w="9548">
                <a:moveTo>
                  <a:pt x="9548" y="7521"/>
                </a:moveTo>
                <a:cubicBezTo>
                  <a:pt x="8861" y="7946"/>
                  <a:pt x="8796" y="8044"/>
                  <a:pt x="8502" y="8861"/>
                </a:cubicBezTo>
                <a:cubicBezTo>
                  <a:pt x="8469" y="9156"/>
                  <a:pt x="8371" y="9417"/>
                  <a:pt x="8207" y="9646"/>
                </a:cubicBezTo>
                <a:cubicBezTo>
                  <a:pt x="7978" y="9319"/>
                  <a:pt x="7848" y="8927"/>
                  <a:pt x="7848" y="8502"/>
                </a:cubicBezTo>
                <a:lnTo>
                  <a:pt x="7848" y="7848"/>
                </a:lnTo>
                <a:cubicBezTo>
                  <a:pt x="7848" y="7390"/>
                  <a:pt x="7553" y="6965"/>
                  <a:pt x="7096" y="6801"/>
                </a:cubicBezTo>
                <a:cubicBezTo>
                  <a:pt x="6409" y="6573"/>
                  <a:pt x="5755" y="6344"/>
                  <a:pt x="5068" y="6082"/>
                </a:cubicBezTo>
                <a:cubicBezTo>
                  <a:pt x="4905" y="6049"/>
                  <a:pt x="4709" y="5984"/>
                  <a:pt x="4545" y="5951"/>
                </a:cubicBezTo>
                <a:cubicBezTo>
                  <a:pt x="4087" y="5788"/>
                  <a:pt x="4022" y="5690"/>
                  <a:pt x="3989" y="5167"/>
                </a:cubicBezTo>
                <a:lnTo>
                  <a:pt x="3989" y="4774"/>
                </a:lnTo>
                <a:cubicBezTo>
                  <a:pt x="3989" y="4382"/>
                  <a:pt x="3858" y="4022"/>
                  <a:pt x="3630" y="3728"/>
                </a:cubicBezTo>
                <a:cubicBezTo>
                  <a:pt x="3368" y="3335"/>
                  <a:pt x="2910" y="3139"/>
                  <a:pt x="2452" y="3172"/>
                </a:cubicBezTo>
                <a:cubicBezTo>
                  <a:pt x="2289" y="3172"/>
                  <a:pt x="2158" y="3172"/>
                  <a:pt x="1995" y="3205"/>
                </a:cubicBezTo>
                <a:cubicBezTo>
                  <a:pt x="1439" y="3368"/>
                  <a:pt x="818" y="3401"/>
                  <a:pt x="262" y="3270"/>
                </a:cubicBezTo>
                <a:cubicBezTo>
                  <a:pt x="164" y="2780"/>
                  <a:pt x="360" y="2224"/>
                  <a:pt x="0" y="1766"/>
                </a:cubicBezTo>
                <a:cubicBezTo>
                  <a:pt x="196" y="1668"/>
                  <a:pt x="392" y="1504"/>
                  <a:pt x="589" y="1374"/>
                </a:cubicBezTo>
                <a:cubicBezTo>
                  <a:pt x="719" y="1210"/>
                  <a:pt x="883" y="1047"/>
                  <a:pt x="1014" y="883"/>
                </a:cubicBezTo>
                <a:cubicBezTo>
                  <a:pt x="1177" y="622"/>
                  <a:pt x="1537" y="523"/>
                  <a:pt x="1831" y="687"/>
                </a:cubicBezTo>
                <a:cubicBezTo>
                  <a:pt x="2224" y="883"/>
                  <a:pt x="2714" y="818"/>
                  <a:pt x="3041" y="556"/>
                </a:cubicBezTo>
                <a:cubicBezTo>
                  <a:pt x="3531" y="262"/>
                  <a:pt x="4055" y="98"/>
                  <a:pt x="4578" y="33"/>
                </a:cubicBezTo>
                <a:cubicBezTo>
                  <a:pt x="4676" y="33"/>
                  <a:pt x="4807" y="33"/>
                  <a:pt x="4905" y="33"/>
                </a:cubicBezTo>
                <a:cubicBezTo>
                  <a:pt x="5395" y="0"/>
                  <a:pt x="5788" y="425"/>
                  <a:pt x="5755" y="916"/>
                </a:cubicBezTo>
                <a:lnTo>
                  <a:pt x="5755" y="1047"/>
                </a:lnTo>
                <a:lnTo>
                  <a:pt x="5722" y="1275"/>
                </a:lnTo>
                <a:cubicBezTo>
                  <a:pt x="5690" y="1308"/>
                  <a:pt x="5624" y="1374"/>
                  <a:pt x="5559" y="1406"/>
                </a:cubicBezTo>
                <a:cubicBezTo>
                  <a:pt x="5199" y="1537"/>
                  <a:pt x="4970" y="1897"/>
                  <a:pt x="5003" y="2289"/>
                </a:cubicBezTo>
                <a:cubicBezTo>
                  <a:pt x="4905" y="2976"/>
                  <a:pt x="5166" y="3662"/>
                  <a:pt x="5690" y="4120"/>
                </a:cubicBezTo>
                <a:cubicBezTo>
                  <a:pt x="6017" y="4414"/>
                  <a:pt x="6376" y="4643"/>
                  <a:pt x="6736" y="4905"/>
                </a:cubicBezTo>
                <a:cubicBezTo>
                  <a:pt x="7292" y="5330"/>
                  <a:pt x="7848" y="5690"/>
                  <a:pt x="8371" y="6082"/>
                </a:cubicBezTo>
                <a:cubicBezTo>
                  <a:pt x="8665" y="6311"/>
                  <a:pt x="8927" y="6573"/>
                  <a:pt x="9188" y="6834"/>
                </a:cubicBezTo>
                <a:cubicBezTo>
                  <a:pt x="9417" y="6998"/>
                  <a:pt x="9548" y="7259"/>
                  <a:pt x="9548" y="752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45"/>
          <p:cNvSpPr/>
          <p:nvPr/>
        </p:nvSpPr>
        <p:spPr>
          <a:xfrm>
            <a:off x="5419536" y="2530504"/>
            <a:ext cx="165219" cy="196465"/>
          </a:xfrm>
          <a:custGeom>
            <a:rect b="b" l="l" r="r" t="t"/>
            <a:pathLst>
              <a:path extrusionOk="0" h="8633" w="7260">
                <a:moveTo>
                  <a:pt x="1734" y="8633"/>
                </a:moveTo>
                <a:cubicBezTo>
                  <a:pt x="1537" y="8208"/>
                  <a:pt x="1210" y="7848"/>
                  <a:pt x="851" y="7554"/>
                </a:cubicBezTo>
                <a:cubicBezTo>
                  <a:pt x="655" y="7423"/>
                  <a:pt x="524" y="7260"/>
                  <a:pt x="393" y="7096"/>
                </a:cubicBezTo>
                <a:cubicBezTo>
                  <a:pt x="1" y="6671"/>
                  <a:pt x="197" y="5984"/>
                  <a:pt x="753" y="5821"/>
                </a:cubicBezTo>
                <a:cubicBezTo>
                  <a:pt x="982" y="5723"/>
                  <a:pt x="1243" y="5657"/>
                  <a:pt x="1472" y="5592"/>
                </a:cubicBezTo>
                <a:cubicBezTo>
                  <a:pt x="1701" y="5527"/>
                  <a:pt x="1897" y="5494"/>
                  <a:pt x="2126" y="5429"/>
                </a:cubicBezTo>
                <a:cubicBezTo>
                  <a:pt x="2584" y="5265"/>
                  <a:pt x="3009" y="4938"/>
                  <a:pt x="3238" y="4480"/>
                </a:cubicBezTo>
                <a:cubicBezTo>
                  <a:pt x="3630" y="3892"/>
                  <a:pt x="3565" y="3140"/>
                  <a:pt x="3107" y="2617"/>
                </a:cubicBezTo>
                <a:cubicBezTo>
                  <a:pt x="3009" y="2453"/>
                  <a:pt x="2845" y="2322"/>
                  <a:pt x="2715" y="2159"/>
                </a:cubicBezTo>
                <a:cubicBezTo>
                  <a:pt x="2747" y="1864"/>
                  <a:pt x="2878" y="1570"/>
                  <a:pt x="3074" y="1341"/>
                </a:cubicBezTo>
                <a:cubicBezTo>
                  <a:pt x="3401" y="982"/>
                  <a:pt x="3597" y="491"/>
                  <a:pt x="3663" y="1"/>
                </a:cubicBezTo>
                <a:cubicBezTo>
                  <a:pt x="3794" y="99"/>
                  <a:pt x="3892" y="164"/>
                  <a:pt x="3957" y="230"/>
                </a:cubicBezTo>
                <a:cubicBezTo>
                  <a:pt x="4219" y="393"/>
                  <a:pt x="4480" y="589"/>
                  <a:pt x="4775" y="753"/>
                </a:cubicBezTo>
                <a:cubicBezTo>
                  <a:pt x="5069" y="916"/>
                  <a:pt x="5494" y="1080"/>
                  <a:pt x="5821" y="1276"/>
                </a:cubicBezTo>
                <a:cubicBezTo>
                  <a:pt x="6115" y="1407"/>
                  <a:pt x="6344" y="1570"/>
                  <a:pt x="6606" y="1766"/>
                </a:cubicBezTo>
                <a:cubicBezTo>
                  <a:pt x="7096" y="2093"/>
                  <a:pt x="7260" y="2747"/>
                  <a:pt x="6998" y="3270"/>
                </a:cubicBezTo>
                <a:cubicBezTo>
                  <a:pt x="6867" y="3597"/>
                  <a:pt x="6736" y="3892"/>
                  <a:pt x="6540" y="4153"/>
                </a:cubicBezTo>
                <a:cubicBezTo>
                  <a:pt x="6148" y="4840"/>
                  <a:pt x="5625" y="5429"/>
                  <a:pt x="5069" y="5952"/>
                </a:cubicBezTo>
                <a:cubicBezTo>
                  <a:pt x="4382" y="6540"/>
                  <a:pt x="3696" y="7129"/>
                  <a:pt x="3009" y="7685"/>
                </a:cubicBezTo>
                <a:cubicBezTo>
                  <a:pt x="2616" y="7979"/>
                  <a:pt x="2224" y="8273"/>
                  <a:pt x="1734" y="8633"/>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45"/>
          <p:cNvSpPr/>
          <p:nvPr/>
        </p:nvSpPr>
        <p:spPr>
          <a:xfrm>
            <a:off x="4737175" y="1914368"/>
            <a:ext cx="162989" cy="118339"/>
          </a:xfrm>
          <a:custGeom>
            <a:rect b="b" l="l" r="r" t="t"/>
            <a:pathLst>
              <a:path extrusionOk="0" h="5200" w="7162">
                <a:moveTo>
                  <a:pt x="0" y="2845"/>
                </a:moveTo>
                <a:cubicBezTo>
                  <a:pt x="393" y="1832"/>
                  <a:pt x="818" y="949"/>
                  <a:pt x="1243" y="99"/>
                </a:cubicBezTo>
                <a:cubicBezTo>
                  <a:pt x="1472" y="1"/>
                  <a:pt x="1701" y="66"/>
                  <a:pt x="1864" y="262"/>
                </a:cubicBezTo>
                <a:cubicBezTo>
                  <a:pt x="2420" y="687"/>
                  <a:pt x="3139" y="851"/>
                  <a:pt x="3826" y="654"/>
                </a:cubicBezTo>
                <a:cubicBezTo>
                  <a:pt x="4055" y="622"/>
                  <a:pt x="4284" y="589"/>
                  <a:pt x="4480" y="589"/>
                </a:cubicBezTo>
                <a:cubicBezTo>
                  <a:pt x="4905" y="524"/>
                  <a:pt x="5330" y="753"/>
                  <a:pt x="5461" y="1178"/>
                </a:cubicBezTo>
                <a:cubicBezTo>
                  <a:pt x="5559" y="1407"/>
                  <a:pt x="5624" y="1635"/>
                  <a:pt x="5690" y="1864"/>
                </a:cubicBezTo>
                <a:cubicBezTo>
                  <a:pt x="5755" y="2126"/>
                  <a:pt x="5788" y="2388"/>
                  <a:pt x="5886" y="2682"/>
                </a:cubicBezTo>
                <a:cubicBezTo>
                  <a:pt x="5951" y="2976"/>
                  <a:pt x="6180" y="3205"/>
                  <a:pt x="6507" y="3270"/>
                </a:cubicBezTo>
                <a:cubicBezTo>
                  <a:pt x="6736" y="3368"/>
                  <a:pt x="6965" y="3499"/>
                  <a:pt x="7161" y="3695"/>
                </a:cubicBezTo>
                <a:cubicBezTo>
                  <a:pt x="7063" y="4121"/>
                  <a:pt x="6867" y="4546"/>
                  <a:pt x="6638" y="4938"/>
                </a:cubicBezTo>
                <a:cubicBezTo>
                  <a:pt x="6540" y="5069"/>
                  <a:pt x="6409" y="5167"/>
                  <a:pt x="6278" y="5167"/>
                </a:cubicBezTo>
                <a:cubicBezTo>
                  <a:pt x="6017" y="5200"/>
                  <a:pt x="5788" y="5200"/>
                  <a:pt x="5559" y="5134"/>
                </a:cubicBezTo>
                <a:cubicBezTo>
                  <a:pt x="5199" y="5101"/>
                  <a:pt x="4840" y="5003"/>
                  <a:pt x="4480" y="4905"/>
                </a:cubicBezTo>
                <a:cubicBezTo>
                  <a:pt x="4088" y="4807"/>
                  <a:pt x="3663" y="4807"/>
                  <a:pt x="3237" y="4905"/>
                </a:cubicBezTo>
                <a:cubicBezTo>
                  <a:pt x="2976" y="4971"/>
                  <a:pt x="2714" y="5036"/>
                  <a:pt x="2420" y="5069"/>
                </a:cubicBezTo>
                <a:cubicBezTo>
                  <a:pt x="2224" y="5101"/>
                  <a:pt x="1995" y="5101"/>
                  <a:pt x="1799" y="5069"/>
                </a:cubicBezTo>
                <a:cubicBezTo>
                  <a:pt x="1668" y="5069"/>
                  <a:pt x="1570" y="4938"/>
                  <a:pt x="1472" y="4873"/>
                </a:cubicBezTo>
                <a:lnTo>
                  <a:pt x="1472" y="4807"/>
                </a:lnTo>
                <a:cubicBezTo>
                  <a:pt x="1177" y="4022"/>
                  <a:pt x="654" y="3336"/>
                  <a:pt x="0" y="2845"/>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45"/>
          <p:cNvSpPr/>
          <p:nvPr/>
        </p:nvSpPr>
        <p:spPr>
          <a:xfrm>
            <a:off x="4775862" y="1723137"/>
            <a:ext cx="170431" cy="125030"/>
          </a:xfrm>
          <a:custGeom>
            <a:rect b="b" l="l" r="r" t="t"/>
            <a:pathLst>
              <a:path extrusionOk="0" h="5494" w="7489">
                <a:moveTo>
                  <a:pt x="3336" y="0"/>
                </a:moveTo>
                <a:cubicBezTo>
                  <a:pt x="3663" y="262"/>
                  <a:pt x="4088" y="327"/>
                  <a:pt x="4480" y="229"/>
                </a:cubicBezTo>
                <a:cubicBezTo>
                  <a:pt x="4840" y="196"/>
                  <a:pt x="5200" y="262"/>
                  <a:pt x="5494" y="425"/>
                </a:cubicBezTo>
                <a:cubicBezTo>
                  <a:pt x="5690" y="523"/>
                  <a:pt x="5854" y="719"/>
                  <a:pt x="5886" y="981"/>
                </a:cubicBezTo>
                <a:cubicBezTo>
                  <a:pt x="5952" y="1275"/>
                  <a:pt x="6181" y="1570"/>
                  <a:pt x="6475" y="1733"/>
                </a:cubicBezTo>
                <a:cubicBezTo>
                  <a:pt x="6671" y="1864"/>
                  <a:pt x="6900" y="1995"/>
                  <a:pt x="7096" y="2158"/>
                </a:cubicBezTo>
                <a:cubicBezTo>
                  <a:pt x="7227" y="2289"/>
                  <a:pt x="7325" y="2420"/>
                  <a:pt x="7390" y="2583"/>
                </a:cubicBezTo>
                <a:cubicBezTo>
                  <a:pt x="7489" y="2747"/>
                  <a:pt x="7423" y="2943"/>
                  <a:pt x="7260" y="3041"/>
                </a:cubicBezTo>
                <a:cubicBezTo>
                  <a:pt x="7129" y="3139"/>
                  <a:pt x="6965" y="3205"/>
                  <a:pt x="6802" y="3270"/>
                </a:cubicBezTo>
                <a:cubicBezTo>
                  <a:pt x="6508" y="3401"/>
                  <a:pt x="6311" y="3662"/>
                  <a:pt x="6246" y="3957"/>
                </a:cubicBezTo>
                <a:cubicBezTo>
                  <a:pt x="6115" y="4284"/>
                  <a:pt x="6115" y="4643"/>
                  <a:pt x="6181" y="4970"/>
                </a:cubicBezTo>
                <a:cubicBezTo>
                  <a:pt x="6279" y="5232"/>
                  <a:pt x="6083" y="5493"/>
                  <a:pt x="5788" y="5428"/>
                </a:cubicBezTo>
                <a:cubicBezTo>
                  <a:pt x="5232" y="5363"/>
                  <a:pt x="4644" y="5297"/>
                  <a:pt x="4055" y="5199"/>
                </a:cubicBezTo>
                <a:cubicBezTo>
                  <a:pt x="3924" y="5134"/>
                  <a:pt x="3761" y="5068"/>
                  <a:pt x="3663" y="4970"/>
                </a:cubicBezTo>
                <a:cubicBezTo>
                  <a:pt x="3532" y="4872"/>
                  <a:pt x="3401" y="4774"/>
                  <a:pt x="3303" y="4676"/>
                </a:cubicBezTo>
                <a:cubicBezTo>
                  <a:pt x="2845" y="4153"/>
                  <a:pt x="2126" y="4022"/>
                  <a:pt x="1505" y="4251"/>
                </a:cubicBezTo>
                <a:cubicBezTo>
                  <a:pt x="1145" y="4382"/>
                  <a:pt x="818" y="4545"/>
                  <a:pt x="458" y="4676"/>
                </a:cubicBezTo>
                <a:cubicBezTo>
                  <a:pt x="99" y="3989"/>
                  <a:pt x="131" y="3270"/>
                  <a:pt x="1" y="2551"/>
                </a:cubicBezTo>
                <a:cubicBezTo>
                  <a:pt x="131" y="2518"/>
                  <a:pt x="262" y="2485"/>
                  <a:pt x="393" y="2452"/>
                </a:cubicBezTo>
                <a:cubicBezTo>
                  <a:pt x="1014" y="2485"/>
                  <a:pt x="1570" y="2125"/>
                  <a:pt x="1864" y="1570"/>
                </a:cubicBezTo>
                <a:cubicBezTo>
                  <a:pt x="2159" y="1177"/>
                  <a:pt x="2453" y="785"/>
                  <a:pt x="2813" y="425"/>
                </a:cubicBezTo>
                <a:cubicBezTo>
                  <a:pt x="2976" y="262"/>
                  <a:pt x="3140" y="131"/>
                  <a:pt x="3336" y="0"/>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45"/>
          <p:cNvSpPr/>
          <p:nvPr/>
        </p:nvSpPr>
        <p:spPr>
          <a:xfrm>
            <a:off x="4126250" y="2901839"/>
            <a:ext cx="127260" cy="139913"/>
          </a:xfrm>
          <a:custGeom>
            <a:rect b="b" l="l" r="r" t="t"/>
            <a:pathLst>
              <a:path extrusionOk="0" h="6148" w="5592">
                <a:moveTo>
                  <a:pt x="5395" y="5820"/>
                </a:moveTo>
                <a:lnTo>
                  <a:pt x="4937" y="5820"/>
                </a:lnTo>
                <a:cubicBezTo>
                  <a:pt x="4578" y="5788"/>
                  <a:pt x="4251" y="5755"/>
                  <a:pt x="3891" y="5755"/>
                </a:cubicBezTo>
                <a:cubicBezTo>
                  <a:pt x="3401" y="5690"/>
                  <a:pt x="2878" y="5755"/>
                  <a:pt x="2420" y="5951"/>
                </a:cubicBezTo>
                <a:cubicBezTo>
                  <a:pt x="2224" y="6017"/>
                  <a:pt x="1995" y="6082"/>
                  <a:pt x="1798" y="6147"/>
                </a:cubicBezTo>
                <a:cubicBezTo>
                  <a:pt x="1668" y="6147"/>
                  <a:pt x="1537" y="6147"/>
                  <a:pt x="1373" y="6147"/>
                </a:cubicBezTo>
                <a:cubicBezTo>
                  <a:pt x="1439" y="5951"/>
                  <a:pt x="1471" y="5788"/>
                  <a:pt x="1471" y="5624"/>
                </a:cubicBezTo>
                <a:cubicBezTo>
                  <a:pt x="1537" y="5330"/>
                  <a:pt x="1373" y="5036"/>
                  <a:pt x="1145" y="4905"/>
                </a:cubicBezTo>
                <a:cubicBezTo>
                  <a:pt x="981" y="4807"/>
                  <a:pt x="850" y="4709"/>
                  <a:pt x="687" y="4643"/>
                </a:cubicBezTo>
                <a:cubicBezTo>
                  <a:pt x="425" y="4480"/>
                  <a:pt x="229" y="4284"/>
                  <a:pt x="98" y="4022"/>
                </a:cubicBezTo>
                <a:cubicBezTo>
                  <a:pt x="0" y="3891"/>
                  <a:pt x="0" y="3695"/>
                  <a:pt x="131" y="3531"/>
                </a:cubicBezTo>
                <a:cubicBezTo>
                  <a:pt x="392" y="3237"/>
                  <a:pt x="556" y="2845"/>
                  <a:pt x="981" y="2681"/>
                </a:cubicBezTo>
                <a:cubicBezTo>
                  <a:pt x="1079" y="2649"/>
                  <a:pt x="1145" y="2583"/>
                  <a:pt x="1177" y="2518"/>
                </a:cubicBezTo>
                <a:cubicBezTo>
                  <a:pt x="1341" y="2387"/>
                  <a:pt x="1341" y="2158"/>
                  <a:pt x="1177" y="1995"/>
                </a:cubicBezTo>
                <a:cubicBezTo>
                  <a:pt x="1046" y="1897"/>
                  <a:pt x="916" y="1798"/>
                  <a:pt x="785" y="1700"/>
                </a:cubicBezTo>
                <a:cubicBezTo>
                  <a:pt x="621" y="1602"/>
                  <a:pt x="556" y="1439"/>
                  <a:pt x="589" y="1243"/>
                </a:cubicBezTo>
                <a:cubicBezTo>
                  <a:pt x="687" y="916"/>
                  <a:pt x="752" y="589"/>
                  <a:pt x="850" y="229"/>
                </a:cubicBezTo>
                <a:cubicBezTo>
                  <a:pt x="916" y="196"/>
                  <a:pt x="1014" y="196"/>
                  <a:pt x="1112" y="196"/>
                </a:cubicBezTo>
                <a:cubicBezTo>
                  <a:pt x="1341" y="196"/>
                  <a:pt x="1570" y="229"/>
                  <a:pt x="1831" y="229"/>
                </a:cubicBezTo>
                <a:cubicBezTo>
                  <a:pt x="2224" y="327"/>
                  <a:pt x="2649" y="229"/>
                  <a:pt x="2976" y="0"/>
                </a:cubicBezTo>
                <a:cubicBezTo>
                  <a:pt x="4055" y="785"/>
                  <a:pt x="3662" y="654"/>
                  <a:pt x="5003" y="654"/>
                </a:cubicBezTo>
                <a:cubicBezTo>
                  <a:pt x="5428" y="1079"/>
                  <a:pt x="5591" y="1700"/>
                  <a:pt x="5428" y="2256"/>
                </a:cubicBezTo>
                <a:cubicBezTo>
                  <a:pt x="5297" y="2649"/>
                  <a:pt x="5166" y="3074"/>
                  <a:pt x="5003" y="3466"/>
                </a:cubicBezTo>
                <a:cubicBezTo>
                  <a:pt x="4774" y="3989"/>
                  <a:pt x="4839" y="4578"/>
                  <a:pt x="5166" y="5036"/>
                </a:cubicBezTo>
                <a:cubicBezTo>
                  <a:pt x="5264" y="5166"/>
                  <a:pt x="5363" y="5330"/>
                  <a:pt x="5428" y="5493"/>
                </a:cubicBezTo>
                <a:cubicBezTo>
                  <a:pt x="5428" y="5591"/>
                  <a:pt x="5428" y="5722"/>
                  <a:pt x="5395" y="5820"/>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45"/>
          <p:cNvSpPr/>
          <p:nvPr/>
        </p:nvSpPr>
        <p:spPr>
          <a:xfrm>
            <a:off x="4503523" y="3098281"/>
            <a:ext cx="125781" cy="162989"/>
          </a:xfrm>
          <a:custGeom>
            <a:rect b="b" l="l" r="r" t="t"/>
            <a:pathLst>
              <a:path extrusionOk="0" h="7162" w="5527">
                <a:moveTo>
                  <a:pt x="3270" y="0"/>
                </a:moveTo>
                <a:cubicBezTo>
                  <a:pt x="3531" y="66"/>
                  <a:pt x="3760" y="262"/>
                  <a:pt x="3826" y="524"/>
                </a:cubicBezTo>
                <a:cubicBezTo>
                  <a:pt x="3957" y="916"/>
                  <a:pt x="4284" y="1178"/>
                  <a:pt x="4643" y="1308"/>
                </a:cubicBezTo>
                <a:cubicBezTo>
                  <a:pt x="5003" y="1472"/>
                  <a:pt x="5232" y="1766"/>
                  <a:pt x="5297" y="2126"/>
                </a:cubicBezTo>
                <a:cubicBezTo>
                  <a:pt x="5493" y="2780"/>
                  <a:pt x="5526" y="3466"/>
                  <a:pt x="5461" y="4153"/>
                </a:cubicBezTo>
                <a:cubicBezTo>
                  <a:pt x="5395" y="4415"/>
                  <a:pt x="5330" y="4676"/>
                  <a:pt x="5199" y="4938"/>
                </a:cubicBezTo>
                <a:cubicBezTo>
                  <a:pt x="5036" y="5232"/>
                  <a:pt x="4676" y="5363"/>
                  <a:pt x="4382" y="5199"/>
                </a:cubicBezTo>
                <a:cubicBezTo>
                  <a:pt x="4218" y="5134"/>
                  <a:pt x="4055" y="5036"/>
                  <a:pt x="3891" y="4971"/>
                </a:cubicBezTo>
                <a:cubicBezTo>
                  <a:pt x="3433" y="4774"/>
                  <a:pt x="2943" y="5036"/>
                  <a:pt x="2845" y="5526"/>
                </a:cubicBezTo>
                <a:cubicBezTo>
                  <a:pt x="2812" y="5723"/>
                  <a:pt x="2812" y="5919"/>
                  <a:pt x="2812" y="6115"/>
                </a:cubicBezTo>
                <a:cubicBezTo>
                  <a:pt x="2812" y="6769"/>
                  <a:pt x="2714" y="6900"/>
                  <a:pt x="2027" y="7161"/>
                </a:cubicBezTo>
                <a:cubicBezTo>
                  <a:pt x="1341" y="6638"/>
                  <a:pt x="752" y="5984"/>
                  <a:pt x="327" y="5265"/>
                </a:cubicBezTo>
                <a:cubicBezTo>
                  <a:pt x="65" y="4709"/>
                  <a:pt x="0" y="4120"/>
                  <a:pt x="98" y="3532"/>
                </a:cubicBezTo>
                <a:cubicBezTo>
                  <a:pt x="164" y="3270"/>
                  <a:pt x="262" y="3009"/>
                  <a:pt x="327" y="2714"/>
                </a:cubicBezTo>
                <a:cubicBezTo>
                  <a:pt x="360" y="2453"/>
                  <a:pt x="589" y="2224"/>
                  <a:pt x="850" y="2126"/>
                </a:cubicBezTo>
                <a:cubicBezTo>
                  <a:pt x="1046" y="2028"/>
                  <a:pt x="1243" y="1962"/>
                  <a:pt x="1471" y="1930"/>
                </a:cubicBezTo>
                <a:cubicBezTo>
                  <a:pt x="2060" y="1831"/>
                  <a:pt x="2551" y="1406"/>
                  <a:pt x="2714" y="818"/>
                </a:cubicBezTo>
                <a:cubicBezTo>
                  <a:pt x="2747" y="654"/>
                  <a:pt x="2845" y="458"/>
                  <a:pt x="2943" y="295"/>
                </a:cubicBezTo>
                <a:cubicBezTo>
                  <a:pt x="3041" y="197"/>
                  <a:pt x="3139" y="98"/>
                  <a:pt x="3270" y="0"/>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45"/>
          <p:cNvSpPr/>
          <p:nvPr/>
        </p:nvSpPr>
        <p:spPr>
          <a:xfrm>
            <a:off x="3956570" y="2447917"/>
            <a:ext cx="174891" cy="165219"/>
          </a:xfrm>
          <a:custGeom>
            <a:rect b="b" l="l" r="r" t="t"/>
            <a:pathLst>
              <a:path extrusionOk="0" h="7260" w="7685">
                <a:moveTo>
                  <a:pt x="230" y="7096"/>
                </a:moveTo>
                <a:cubicBezTo>
                  <a:pt x="1" y="6376"/>
                  <a:pt x="197" y="5592"/>
                  <a:pt x="720" y="5036"/>
                </a:cubicBezTo>
                <a:cubicBezTo>
                  <a:pt x="884" y="4839"/>
                  <a:pt x="1080" y="4676"/>
                  <a:pt x="1276" y="4513"/>
                </a:cubicBezTo>
                <a:cubicBezTo>
                  <a:pt x="1472" y="4316"/>
                  <a:pt x="1636" y="4153"/>
                  <a:pt x="1832" y="3957"/>
                </a:cubicBezTo>
                <a:cubicBezTo>
                  <a:pt x="2126" y="3630"/>
                  <a:pt x="2290" y="3205"/>
                  <a:pt x="2257" y="2747"/>
                </a:cubicBezTo>
                <a:cubicBezTo>
                  <a:pt x="2224" y="2224"/>
                  <a:pt x="2453" y="1700"/>
                  <a:pt x="2911" y="1406"/>
                </a:cubicBezTo>
                <a:cubicBezTo>
                  <a:pt x="3336" y="1079"/>
                  <a:pt x="3761" y="720"/>
                  <a:pt x="4121" y="327"/>
                </a:cubicBezTo>
                <a:cubicBezTo>
                  <a:pt x="4284" y="196"/>
                  <a:pt x="4481" y="131"/>
                  <a:pt x="4677" y="164"/>
                </a:cubicBezTo>
                <a:lnTo>
                  <a:pt x="5200" y="164"/>
                </a:lnTo>
                <a:cubicBezTo>
                  <a:pt x="5592" y="164"/>
                  <a:pt x="6017" y="196"/>
                  <a:pt x="6410" y="196"/>
                </a:cubicBezTo>
                <a:cubicBezTo>
                  <a:pt x="6802" y="164"/>
                  <a:pt x="7194" y="98"/>
                  <a:pt x="7587" y="0"/>
                </a:cubicBezTo>
                <a:cubicBezTo>
                  <a:pt x="7685" y="458"/>
                  <a:pt x="7685" y="916"/>
                  <a:pt x="7587" y="1341"/>
                </a:cubicBezTo>
                <a:cubicBezTo>
                  <a:pt x="7554" y="1570"/>
                  <a:pt x="7358" y="1733"/>
                  <a:pt x="7162" y="1766"/>
                </a:cubicBezTo>
                <a:cubicBezTo>
                  <a:pt x="6900" y="1799"/>
                  <a:pt x="6671" y="1831"/>
                  <a:pt x="6442" y="1831"/>
                </a:cubicBezTo>
                <a:cubicBezTo>
                  <a:pt x="6115" y="1864"/>
                  <a:pt x="5788" y="1831"/>
                  <a:pt x="5461" y="1864"/>
                </a:cubicBezTo>
                <a:cubicBezTo>
                  <a:pt x="4971" y="1831"/>
                  <a:pt x="4546" y="2256"/>
                  <a:pt x="4513" y="2747"/>
                </a:cubicBezTo>
                <a:cubicBezTo>
                  <a:pt x="4481" y="3270"/>
                  <a:pt x="4448" y="3793"/>
                  <a:pt x="4448" y="4316"/>
                </a:cubicBezTo>
                <a:cubicBezTo>
                  <a:pt x="4481" y="4611"/>
                  <a:pt x="4382" y="4905"/>
                  <a:pt x="4154" y="5101"/>
                </a:cubicBezTo>
                <a:cubicBezTo>
                  <a:pt x="3925" y="5330"/>
                  <a:pt x="3696" y="5592"/>
                  <a:pt x="3500" y="5853"/>
                </a:cubicBezTo>
                <a:cubicBezTo>
                  <a:pt x="3401" y="6017"/>
                  <a:pt x="3336" y="6213"/>
                  <a:pt x="3369" y="6409"/>
                </a:cubicBezTo>
                <a:cubicBezTo>
                  <a:pt x="3369" y="6899"/>
                  <a:pt x="3271" y="7030"/>
                  <a:pt x="2748" y="7161"/>
                </a:cubicBezTo>
                <a:cubicBezTo>
                  <a:pt x="2584" y="7194"/>
                  <a:pt x="2421" y="7226"/>
                  <a:pt x="2257" y="7226"/>
                </a:cubicBezTo>
                <a:cubicBezTo>
                  <a:pt x="1570" y="7259"/>
                  <a:pt x="884" y="7226"/>
                  <a:pt x="230" y="7096"/>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45"/>
          <p:cNvSpPr/>
          <p:nvPr/>
        </p:nvSpPr>
        <p:spPr>
          <a:xfrm>
            <a:off x="6159951" y="2406248"/>
            <a:ext cx="191254" cy="168929"/>
          </a:xfrm>
          <a:custGeom>
            <a:rect b="b" l="l" r="r" t="t"/>
            <a:pathLst>
              <a:path extrusionOk="0" h="7423" w="8404">
                <a:moveTo>
                  <a:pt x="295" y="3041"/>
                </a:moveTo>
                <a:cubicBezTo>
                  <a:pt x="197" y="2747"/>
                  <a:pt x="98" y="2485"/>
                  <a:pt x="33" y="2256"/>
                </a:cubicBezTo>
                <a:cubicBezTo>
                  <a:pt x="0" y="2060"/>
                  <a:pt x="98" y="1897"/>
                  <a:pt x="229" y="1798"/>
                </a:cubicBezTo>
                <a:cubicBezTo>
                  <a:pt x="393" y="1700"/>
                  <a:pt x="589" y="1700"/>
                  <a:pt x="720" y="1798"/>
                </a:cubicBezTo>
                <a:cubicBezTo>
                  <a:pt x="883" y="1929"/>
                  <a:pt x="1014" y="2060"/>
                  <a:pt x="1178" y="2191"/>
                </a:cubicBezTo>
                <a:cubicBezTo>
                  <a:pt x="1341" y="2387"/>
                  <a:pt x="1504" y="2583"/>
                  <a:pt x="1701" y="2747"/>
                </a:cubicBezTo>
                <a:cubicBezTo>
                  <a:pt x="2126" y="3204"/>
                  <a:pt x="2845" y="3237"/>
                  <a:pt x="3303" y="2845"/>
                </a:cubicBezTo>
                <a:cubicBezTo>
                  <a:pt x="3597" y="2681"/>
                  <a:pt x="3793" y="2420"/>
                  <a:pt x="3957" y="2125"/>
                </a:cubicBezTo>
                <a:cubicBezTo>
                  <a:pt x="4120" y="1831"/>
                  <a:pt x="4251" y="1504"/>
                  <a:pt x="4447" y="1210"/>
                </a:cubicBezTo>
                <a:cubicBezTo>
                  <a:pt x="4905" y="425"/>
                  <a:pt x="5755" y="0"/>
                  <a:pt x="6638" y="33"/>
                </a:cubicBezTo>
                <a:cubicBezTo>
                  <a:pt x="7096" y="33"/>
                  <a:pt x="7488" y="262"/>
                  <a:pt x="7717" y="687"/>
                </a:cubicBezTo>
                <a:cubicBezTo>
                  <a:pt x="7848" y="981"/>
                  <a:pt x="8077" y="1275"/>
                  <a:pt x="8240" y="1570"/>
                </a:cubicBezTo>
                <a:cubicBezTo>
                  <a:pt x="8404" y="1798"/>
                  <a:pt x="8306" y="2125"/>
                  <a:pt x="8077" y="2224"/>
                </a:cubicBezTo>
                <a:cubicBezTo>
                  <a:pt x="7946" y="2322"/>
                  <a:pt x="7783" y="2387"/>
                  <a:pt x="7652" y="2452"/>
                </a:cubicBezTo>
                <a:cubicBezTo>
                  <a:pt x="7129" y="2616"/>
                  <a:pt x="6802" y="3172"/>
                  <a:pt x="6867" y="3728"/>
                </a:cubicBezTo>
                <a:cubicBezTo>
                  <a:pt x="6932" y="4284"/>
                  <a:pt x="6769" y="4839"/>
                  <a:pt x="6377" y="5232"/>
                </a:cubicBezTo>
                <a:cubicBezTo>
                  <a:pt x="5951" y="5722"/>
                  <a:pt x="5723" y="6311"/>
                  <a:pt x="5657" y="6932"/>
                </a:cubicBezTo>
                <a:cubicBezTo>
                  <a:pt x="5657" y="7128"/>
                  <a:pt x="5657" y="7292"/>
                  <a:pt x="5461" y="7423"/>
                </a:cubicBezTo>
                <a:cubicBezTo>
                  <a:pt x="5069" y="7226"/>
                  <a:pt x="4807" y="6834"/>
                  <a:pt x="4742" y="6409"/>
                </a:cubicBezTo>
                <a:cubicBezTo>
                  <a:pt x="4709" y="6311"/>
                  <a:pt x="4742" y="6180"/>
                  <a:pt x="4774" y="6049"/>
                </a:cubicBezTo>
                <a:cubicBezTo>
                  <a:pt x="4840" y="5918"/>
                  <a:pt x="4938" y="5820"/>
                  <a:pt x="4971" y="5722"/>
                </a:cubicBezTo>
                <a:cubicBezTo>
                  <a:pt x="5167" y="5395"/>
                  <a:pt x="4971" y="4970"/>
                  <a:pt x="4578" y="4905"/>
                </a:cubicBezTo>
                <a:cubicBezTo>
                  <a:pt x="4218" y="4807"/>
                  <a:pt x="3859" y="4774"/>
                  <a:pt x="3499" y="4774"/>
                </a:cubicBezTo>
                <a:cubicBezTo>
                  <a:pt x="3139" y="4774"/>
                  <a:pt x="3074" y="4774"/>
                  <a:pt x="2976" y="4414"/>
                </a:cubicBezTo>
                <a:cubicBezTo>
                  <a:pt x="2911" y="4087"/>
                  <a:pt x="2682" y="3826"/>
                  <a:pt x="2387" y="3695"/>
                </a:cubicBezTo>
                <a:cubicBezTo>
                  <a:pt x="1766" y="3303"/>
                  <a:pt x="1014" y="3074"/>
                  <a:pt x="295" y="3041"/>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45"/>
          <p:cNvSpPr/>
          <p:nvPr/>
        </p:nvSpPr>
        <p:spPr>
          <a:xfrm>
            <a:off x="4198414" y="2777560"/>
            <a:ext cx="162989" cy="137683"/>
          </a:xfrm>
          <a:custGeom>
            <a:rect b="b" l="l" r="r" t="t"/>
            <a:pathLst>
              <a:path extrusionOk="0" h="6050" w="7162">
                <a:moveTo>
                  <a:pt x="1701" y="5788"/>
                </a:moveTo>
                <a:cubicBezTo>
                  <a:pt x="1047" y="6050"/>
                  <a:pt x="328" y="5788"/>
                  <a:pt x="1" y="5167"/>
                </a:cubicBezTo>
                <a:cubicBezTo>
                  <a:pt x="197" y="4284"/>
                  <a:pt x="524" y="3434"/>
                  <a:pt x="1014" y="2682"/>
                </a:cubicBezTo>
                <a:cubicBezTo>
                  <a:pt x="1243" y="2322"/>
                  <a:pt x="1538" y="2028"/>
                  <a:pt x="1897" y="1799"/>
                </a:cubicBezTo>
                <a:cubicBezTo>
                  <a:pt x="2126" y="1668"/>
                  <a:pt x="2290" y="1439"/>
                  <a:pt x="2322" y="1178"/>
                </a:cubicBezTo>
                <a:cubicBezTo>
                  <a:pt x="2355" y="622"/>
                  <a:pt x="2715" y="393"/>
                  <a:pt x="3173" y="197"/>
                </a:cubicBezTo>
                <a:cubicBezTo>
                  <a:pt x="3205" y="197"/>
                  <a:pt x="3238" y="197"/>
                  <a:pt x="3271" y="164"/>
                </a:cubicBezTo>
                <a:cubicBezTo>
                  <a:pt x="3859" y="66"/>
                  <a:pt x="4448" y="0"/>
                  <a:pt x="5069" y="33"/>
                </a:cubicBezTo>
                <a:cubicBezTo>
                  <a:pt x="5102" y="197"/>
                  <a:pt x="5102" y="360"/>
                  <a:pt x="5134" y="524"/>
                </a:cubicBezTo>
                <a:cubicBezTo>
                  <a:pt x="5134" y="949"/>
                  <a:pt x="5363" y="1374"/>
                  <a:pt x="5723" y="1603"/>
                </a:cubicBezTo>
                <a:cubicBezTo>
                  <a:pt x="6017" y="1864"/>
                  <a:pt x="6344" y="2060"/>
                  <a:pt x="6737" y="2191"/>
                </a:cubicBezTo>
                <a:cubicBezTo>
                  <a:pt x="7096" y="2257"/>
                  <a:pt x="7162" y="2551"/>
                  <a:pt x="6998" y="2911"/>
                </a:cubicBezTo>
                <a:cubicBezTo>
                  <a:pt x="6802" y="3238"/>
                  <a:pt x="6540" y="3499"/>
                  <a:pt x="6213" y="3663"/>
                </a:cubicBezTo>
                <a:cubicBezTo>
                  <a:pt x="5788" y="3826"/>
                  <a:pt x="5331" y="3957"/>
                  <a:pt x="4906" y="4022"/>
                </a:cubicBezTo>
                <a:cubicBezTo>
                  <a:pt x="4317" y="4120"/>
                  <a:pt x="3761" y="4186"/>
                  <a:pt x="3205" y="4284"/>
                </a:cubicBezTo>
                <a:cubicBezTo>
                  <a:pt x="3009" y="4317"/>
                  <a:pt x="2780" y="4382"/>
                  <a:pt x="2584" y="4480"/>
                </a:cubicBezTo>
                <a:cubicBezTo>
                  <a:pt x="2159" y="4611"/>
                  <a:pt x="1832" y="5003"/>
                  <a:pt x="1766" y="5461"/>
                </a:cubicBezTo>
                <a:cubicBezTo>
                  <a:pt x="1734" y="5559"/>
                  <a:pt x="1701" y="5690"/>
                  <a:pt x="1701" y="5788"/>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45"/>
          <p:cNvSpPr/>
          <p:nvPr/>
        </p:nvSpPr>
        <p:spPr>
          <a:xfrm>
            <a:off x="4240834" y="2877283"/>
            <a:ext cx="85591" cy="158506"/>
          </a:xfrm>
          <a:custGeom>
            <a:rect b="b" l="l" r="r" t="t"/>
            <a:pathLst>
              <a:path extrusionOk="0" h="6965" w="3761">
                <a:moveTo>
                  <a:pt x="818" y="6965"/>
                </a:moveTo>
                <a:cubicBezTo>
                  <a:pt x="589" y="6540"/>
                  <a:pt x="458" y="6245"/>
                  <a:pt x="295" y="5951"/>
                </a:cubicBezTo>
                <a:cubicBezTo>
                  <a:pt x="33" y="5591"/>
                  <a:pt x="1" y="5134"/>
                  <a:pt x="131" y="4709"/>
                </a:cubicBezTo>
                <a:cubicBezTo>
                  <a:pt x="295" y="4283"/>
                  <a:pt x="426" y="3891"/>
                  <a:pt x="556" y="3466"/>
                </a:cubicBezTo>
                <a:cubicBezTo>
                  <a:pt x="753" y="2976"/>
                  <a:pt x="687" y="2387"/>
                  <a:pt x="393" y="1897"/>
                </a:cubicBezTo>
                <a:cubicBezTo>
                  <a:pt x="328" y="1831"/>
                  <a:pt x="295" y="1733"/>
                  <a:pt x="229" y="1635"/>
                </a:cubicBezTo>
                <a:cubicBezTo>
                  <a:pt x="1" y="1177"/>
                  <a:pt x="197" y="621"/>
                  <a:pt x="655" y="392"/>
                </a:cubicBezTo>
                <a:cubicBezTo>
                  <a:pt x="1112" y="196"/>
                  <a:pt x="1603" y="65"/>
                  <a:pt x="2093" y="33"/>
                </a:cubicBezTo>
                <a:cubicBezTo>
                  <a:pt x="2289" y="0"/>
                  <a:pt x="2518" y="0"/>
                  <a:pt x="2715" y="33"/>
                </a:cubicBezTo>
                <a:cubicBezTo>
                  <a:pt x="2747" y="131"/>
                  <a:pt x="2813" y="262"/>
                  <a:pt x="2813" y="360"/>
                </a:cubicBezTo>
                <a:cubicBezTo>
                  <a:pt x="3009" y="1046"/>
                  <a:pt x="3172" y="1733"/>
                  <a:pt x="3401" y="2387"/>
                </a:cubicBezTo>
                <a:cubicBezTo>
                  <a:pt x="3695" y="3172"/>
                  <a:pt x="3761" y="3989"/>
                  <a:pt x="3663" y="4839"/>
                </a:cubicBezTo>
                <a:cubicBezTo>
                  <a:pt x="3630" y="5264"/>
                  <a:pt x="3565" y="5690"/>
                  <a:pt x="3499" y="6147"/>
                </a:cubicBezTo>
                <a:cubicBezTo>
                  <a:pt x="2616" y="6572"/>
                  <a:pt x="1799" y="6965"/>
                  <a:pt x="818" y="6965"/>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45"/>
          <p:cNvSpPr/>
          <p:nvPr/>
        </p:nvSpPr>
        <p:spPr>
          <a:xfrm>
            <a:off x="6440483" y="2589287"/>
            <a:ext cx="174140" cy="210621"/>
          </a:xfrm>
          <a:custGeom>
            <a:rect b="b" l="l" r="r" t="t"/>
            <a:pathLst>
              <a:path extrusionOk="0" h="9255" w="7652">
                <a:moveTo>
                  <a:pt x="1" y="2355"/>
                </a:moveTo>
                <a:cubicBezTo>
                  <a:pt x="99" y="2322"/>
                  <a:pt x="197" y="2257"/>
                  <a:pt x="295" y="2192"/>
                </a:cubicBezTo>
                <a:cubicBezTo>
                  <a:pt x="622" y="2061"/>
                  <a:pt x="851" y="1734"/>
                  <a:pt x="916" y="1341"/>
                </a:cubicBezTo>
                <a:cubicBezTo>
                  <a:pt x="949" y="1211"/>
                  <a:pt x="982" y="1113"/>
                  <a:pt x="1080" y="982"/>
                </a:cubicBezTo>
                <a:cubicBezTo>
                  <a:pt x="1243" y="786"/>
                  <a:pt x="1407" y="557"/>
                  <a:pt x="1603" y="360"/>
                </a:cubicBezTo>
                <a:cubicBezTo>
                  <a:pt x="1701" y="262"/>
                  <a:pt x="1799" y="164"/>
                  <a:pt x="1930" y="132"/>
                </a:cubicBezTo>
                <a:cubicBezTo>
                  <a:pt x="2224" y="1"/>
                  <a:pt x="3009" y="426"/>
                  <a:pt x="3042" y="851"/>
                </a:cubicBezTo>
                <a:cubicBezTo>
                  <a:pt x="3042" y="982"/>
                  <a:pt x="3074" y="1145"/>
                  <a:pt x="3074" y="1309"/>
                </a:cubicBezTo>
                <a:cubicBezTo>
                  <a:pt x="3107" y="1767"/>
                  <a:pt x="3369" y="2159"/>
                  <a:pt x="3794" y="2420"/>
                </a:cubicBezTo>
                <a:cubicBezTo>
                  <a:pt x="3957" y="2519"/>
                  <a:pt x="4121" y="2617"/>
                  <a:pt x="4284" y="2715"/>
                </a:cubicBezTo>
                <a:cubicBezTo>
                  <a:pt x="4709" y="2911"/>
                  <a:pt x="4971" y="3336"/>
                  <a:pt x="4971" y="3794"/>
                </a:cubicBezTo>
                <a:cubicBezTo>
                  <a:pt x="4971" y="4611"/>
                  <a:pt x="5363" y="5396"/>
                  <a:pt x="6050" y="5854"/>
                </a:cubicBezTo>
                <a:cubicBezTo>
                  <a:pt x="6311" y="6083"/>
                  <a:pt x="6573" y="6246"/>
                  <a:pt x="6867" y="6508"/>
                </a:cubicBezTo>
                <a:cubicBezTo>
                  <a:pt x="7227" y="6835"/>
                  <a:pt x="7456" y="7260"/>
                  <a:pt x="7554" y="7750"/>
                </a:cubicBezTo>
                <a:cubicBezTo>
                  <a:pt x="7652" y="8175"/>
                  <a:pt x="7521" y="8633"/>
                  <a:pt x="7227" y="8960"/>
                </a:cubicBezTo>
                <a:cubicBezTo>
                  <a:pt x="7031" y="9254"/>
                  <a:pt x="6638" y="9254"/>
                  <a:pt x="6409" y="9026"/>
                </a:cubicBezTo>
                <a:cubicBezTo>
                  <a:pt x="6311" y="8927"/>
                  <a:pt x="6246" y="8797"/>
                  <a:pt x="6311" y="8666"/>
                </a:cubicBezTo>
                <a:cubicBezTo>
                  <a:pt x="6442" y="8306"/>
                  <a:pt x="6377" y="7914"/>
                  <a:pt x="6148" y="7619"/>
                </a:cubicBezTo>
                <a:cubicBezTo>
                  <a:pt x="6082" y="7554"/>
                  <a:pt x="6050" y="7456"/>
                  <a:pt x="5984" y="7391"/>
                </a:cubicBezTo>
                <a:cubicBezTo>
                  <a:pt x="5625" y="6835"/>
                  <a:pt x="5298" y="6246"/>
                  <a:pt x="5102" y="5592"/>
                </a:cubicBezTo>
                <a:cubicBezTo>
                  <a:pt x="5036" y="5167"/>
                  <a:pt x="4611" y="4906"/>
                  <a:pt x="4219" y="5004"/>
                </a:cubicBezTo>
                <a:cubicBezTo>
                  <a:pt x="3892" y="5036"/>
                  <a:pt x="3597" y="5102"/>
                  <a:pt x="3336" y="5200"/>
                </a:cubicBezTo>
                <a:cubicBezTo>
                  <a:pt x="3140" y="5233"/>
                  <a:pt x="3009" y="5331"/>
                  <a:pt x="2845" y="5396"/>
                </a:cubicBezTo>
                <a:cubicBezTo>
                  <a:pt x="2551" y="5560"/>
                  <a:pt x="2159" y="5461"/>
                  <a:pt x="2028" y="5167"/>
                </a:cubicBezTo>
                <a:cubicBezTo>
                  <a:pt x="1897" y="5004"/>
                  <a:pt x="1832" y="4840"/>
                  <a:pt x="1766" y="4644"/>
                </a:cubicBezTo>
                <a:cubicBezTo>
                  <a:pt x="1701" y="4448"/>
                  <a:pt x="1668" y="4252"/>
                  <a:pt x="1636" y="4088"/>
                </a:cubicBezTo>
                <a:cubicBezTo>
                  <a:pt x="1537" y="3827"/>
                  <a:pt x="1472" y="3598"/>
                  <a:pt x="1341" y="3336"/>
                </a:cubicBezTo>
                <a:cubicBezTo>
                  <a:pt x="1243" y="3140"/>
                  <a:pt x="1014" y="2976"/>
                  <a:pt x="785" y="2976"/>
                </a:cubicBezTo>
                <a:cubicBezTo>
                  <a:pt x="622" y="2976"/>
                  <a:pt x="458" y="2944"/>
                  <a:pt x="328" y="2911"/>
                </a:cubicBezTo>
                <a:cubicBezTo>
                  <a:pt x="66" y="2878"/>
                  <a:pt x="1" y="2813"/>
                  <a:pt x="1" y="2355"/>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45"/>
          <p:cNvSpPr/>
          <p:nvPr/>
        </p:nvSpPr>
        <p:spPr>
          <a:xfrm>
            <a:off x="3991548" y="2837844"/>
            <a:ext cx="158529" cy="134702"/>
          </a:xfrm>
          <a:custGeom>
            <a:rect b="b" l="l" r="r" t="t"/>
            <a:pathLst>
              <a:path extrusionOk="0" h="5919" w="6966">
                <a:moveTo>
                  <a:pt x="3205" y="458"/>
                </a:moveTo>
                <a:cubicBezTo>
                  <a:pt x="3271" y="523"/>
                  <a:pt x="3336" y="589"/>
                  <a:pt x="3401" y="687"/>
                </a:cubicBezTo>
                <a:cubicBezTo>
                  <a:pt x="3630" y="1046"/>
                  <a:pt x="4121" y="1210"/>
                  <a:pt x="4546" y="1014"/>
                </a:cubicBezTo>
                <a:cubicBezTo>
                  <a:pt x="4742" y="948"/>
                  <a:pt x="4938" y="817"/>
                  <a:pt x="5134" y="752"/>
                </a:cubicBezTo>
                <a:cubicBezTo>
                  <a:pt x="5330" y="621"/>
                  <a:pt x="5559" y="719"/>
                  <a:pt x="5625" y="916"/>
                </a:cubicBezTo>
                <a:cubicBezTo>
                  <a:pt x="5854" y="1243"/>
                  <a:pt x="6017" y="1635"/>
                  <a:pt x="6083" y="2060"/>
                </a:cubicBezTo>
                <a:cubicBezTo>
                  <a:pt x="6148" y="2289"/>
                  <a:pt x="6213" y="2518"/>
                  <a:pt x="6279" y="2714"/>
                </a:cubicBezTo>
                <a:cubicBezTo>
                  <a:pt x="6410" y="3008"/>
                  <a:pt x="6442" y="3335"/>
                  <a:pt x="6344" y="3630"/>
                </a:cubicBezTo>
                <a:cubicBezTo>
                  <a:pt x="6311" y="3662"/>
                  <a:pt x="6311" y="3728"/>
                  <a:pt x="6279" y="3793"/>
                </a:cubicBezTo>
                <a:cubicBezTo>
                  <a:pt x="6148" y="4349"/>
                  <a:pt x="6213" y="4480"/>
                  <a:pt x="6704" y="4839"/>
                </a:cubicBezTo>
                <a:cubicBezTo>
                  <a:pt x="6769" y="4905"/>
                  <a:pt x="6867" y="4970"/>
                  <a:pt x="6965" y="5068"/>
                </a:cubicBezTo>
                <a:lnTo>
                  <a:pt x="5952" y="5918"/>
                </a:lnTo>
                <a:cubicBezTo>
                  <a:pt x="5625" y="5853"/>
                  <a:pt x="5330" y="5657"/>
                  <a:pt x="5134" y="5363"/>
                </a:cubicBezTo>
                <a:cubicBezTo>
                  <a:pt x="4873" y="5036"/>
                  <a:pt x="4644" y="4709"/>
                  <a:pt x="4415" y="4349"/>
                </a:cubicBezTo>
                <a:cubicBezTo>
                  <a:pt x="4219" y="3989"/>
                  <a:pt x="4055" y="3695"/>
                  <a:pt x="3859" y="3401"/>
                </a:cubicBezTo>
                <a:cubicBezTo>
                  <a:pt x="3728" y="3172"/>
                  <a:pt x="3565" y="2976"/>
                  <a:pt x="3369" y="2779"/>
                </a:cubicBezTo>
                <a:cubicBezTo>
                  <a:pt x="3107" y="2485"/>
                  <a:pt x="2617" y="2452"/>
                  <a:pt x="2322" y="2747"/>
                </a:cubicBezTo>
                <a:cubicBezTo>
                  <a:pt x="2126" y="2877"/>
                  <a:pt x="1995" y="3041"/>
                  <a:pt x="1864" y="3204"/>
                </a:cubicBezTo>
                <a:cubicBezTo>
                  <a:pt x="1734" y="3335"/>
                  <a:pt x="1636" y="3531"/>
                  <a:pt x="1505" y="3695"/>
                </a:cubicBezTo>
                <a:cubicBezTo>
                  <a:pt x="1112" y="3564"/>
                  <a:pt x="949" y="3237"/>
                  <a:pt x="720" y="3008"/>
                </a:cubicBezTo>
                <a:cubicBezTo>
                  <a:pt x="458" y="2779"/>
                  <a:pt x="230" y="2518"/>
                  <a:pt x="1" y="2256"/>
                </a:cubicBezTo>
                <a:cubicBezTo>
                  <a:pt x="99" y="1995"/>
                  <a:pt x="328" y="1766"/>
                  <a:pt x="557" y="1602"/>
                </a:cubicBezTo>
                <a:cubicBezTo>
                  <a:pt x="851" y="1471"/>
                  <a:pt x="1014" y="1177"/>
                  <a:pt x="1014" y="850"/>
                </a:cubicBezTo>
                <a:cubicBezTo>
                  <a:pt x="1080" y="164"/>
                  <a:pt x="1341" y="0"/>
                  <a:pt x="1995" y="262"/>
                </a:cubicBezTo>
                <a:cubicBezTo>
                  <a:pt x="2388" y="425"/>
                  <a:pt x="2813" y="490"/>
                  <a:pt x="3205" y="458"/>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45"/>
          <p:cNvSpPr/>
          <p:nvPr/>
        </p:nvSpPr>
        <p:spPr>
          <a:xfrm>
            <a:off x="5722392" y="2041605"/>
            <a:ext cx="187545" cy="103456"/>
          </a:xfrm>
          <a:custGeom>
            <a:rect b="b" l="l" r="r" t="t"/>
            <a:pathLst>
              <a:path extrusionOk="0" h="4546" w="8241">
                <a:moveTo>
                  <a:pt x="949" y="753"/>
                </a:moveTo>
                <a:cubicBezTo>
                  <a:pt x="1243" y="655"/>
                  <a:pt x="1570" y="720"/>
                  <a:pt x="1832" y="949"/>
                </a:cubicBezTo>
                <a:cubicBezTo>
                  <a:pt x="1930" y="1015"/>
                  <a:pt x="1995" y="1113"/>
                  <a:pt x="2126" y="1211"/>
                </a:cubicBezTo>
                <a:cubicBezTo>
                  <a:pt x="2388" y="1505"/>
                  <a:pt x="2878" y="1505"/>
                  <a:pt x="3173" y="1178"/>
                </a:cubicBezTo>
                <a:cubicBezTo>
                  <a:pt x="3336" y="1047"/>
                  <a:pt x="3467" y="851"/>
                  <a:pt x="3565" y="655"/>
                </a:cubicBezTo>
                <a:cubicBezTo>
                  <a:pt x="3761" y="230"/>
                  <a:pt x="4186" y="1"/>
                  <a:pt x="4644" y="132"/>
                </a:cubicBezTo>
                <a:cubicBezTo>
                  <a:pt x="4971" y="164"/>
                  <a:pt x="5298" y="230"/>
                  <a:pt x="5592" y="295"/>
                </a:cubicBezTo>
                <a:cubicBezTo>
                  <a:pt x="6410" y="491"/>
                  <a:pt x="7194" y="688"/>
                  <a:pt x="8012" y="949"/>
                </a:cubicBezTo>
                <a:cubicBezTo>
                  <a:pt x="8077" y="982"/>
                  <a:pt x="8175" y="1015"/>
                  <a:pt x="8241" y="1080"/>
                </a:cubicBezTo>
                <a:cubicBezTo>
                  <a:pt x="8077" y="1440"/>
                  <a:pt x="7816" y="1701"/>
                  <a:pt x="7456" y="1832"/>
                </a:cubicBezTo>
                <a:cubicBezTo>
                  <a:pt x="7194" y="1963"/>
                  <a:pt x="6966" y="2028"/>
                  <a:pt x="6704" y="2094"/>
                </a:cubicBezTo>
                <a:cubicBezTo>
                  <a:pt x="6442" y="2192"/>
                  <a:pt x="6181" y="2257"/>
                  <a:pt x="5886" y="2323"/>
                </a:cubicBezTo>
                <a:cubicBezTo>
                  <a:pt x="5233" y="2486"/>
                  <a:pt x="4709" y="2944"/>
                  <a:pt x="4415" y="3532"/>
                </a:cubicBezTo>
                <a:cubicBezTo>
                  <a:pt x="4382" y="3598"/>
                  <a:pt x="4350" y="3696"/>
                  <a:pt x="4317" y="3761"/>
                </a:cubicBezTo>
                <a:cubicBezTo>
                  <a:pt x="4186" y="3990"/>
                  <a:pt x="3990" y="4154"/>
                  <a:pt x="3728" y="4219"/>
                </a:cubicBezTo>
                <a:cubicBezTo>
                  <a:pt x="3107" y="4448"/>
                  <a:pt x="2519" y="4350"/>
                  <a:pt x="1865" y="4481"/>
                </a:cubicBezTo>
                <a:cubicBezTo>
                  <a:pt x="1603" y="4546"/>
                  <a:pt x="1309" y="4350"/>
                  <a:pt x="1243" y="4056"/>
                </a:cubicBezTo>
                <a:cubicBezTo>
                  <a:pt x="1309" y="3892"/>
                  <a:pt x="1440" y="3957"/>
                  <a:pt x="1538" y="3957"/>
                </a:cubicBezTo>
                <a:cubicBezTo>
                  <a:pt x="2028" y="3957"/>
                  <a:pt x="2257" y="3794"/>
                  <a:pt x="2322" y="3303"/>
                </a:cubicBezTo>
                <a:cubicBezTo>
                  <a:pt x="2322" y="3205"/>
                  <a:pt x="2322" y="3107"/>
                  <a:pt x="2322" y="2976"/>
                </a:cubicBezTo>
                <a:cubicBezTo>
                  <a:pt x="2290" y="2649"/>
                  <a:pt x="2028" y="2388"/>
                  <a:pt x="1668" y="2355"/>
                </a:cubicBezTo>
                <a:cubicBezTo>
                  <a:pt x="1440" y="2323"/>
                  <a:pt x="1211" y="2355"/>
                  <a:pt x="949" y="2355"/>
                </a:cubicBezTo>
                <a:cubicBezTo>
                  <a:pt x="753" y="2355"/>
                  <a:pt x="557" y="2355"/>
                  <a:pt x="393" y="2323"/>
                </a:cubicBezTo>
                <a:cubicBezTo>
                  <a:pt x="164" y="2290"/>
                  <a:pt x="34" y="2094"/>
                  <a:pt x="34" y="1897"/>
                </a:cubicBezTo>
                <a:cubicBezTo>
                  <a:pt x="1" y="1734"/>
                  <a:pt x="99" y="1538"/>
                  <a:pt x="262" y="1505"/>
                </a:cubicBezTo>
                <a:cubicBezTo>
                  <a:pt x="622" y="1374"/>
                  <a:pt x="884" y="1080"/>
                  <a:pt x="949" y="753"/>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45"/>
          <p:cNvSpPr/>
          <p:nvPr/>
        </p:nvSpPr>
        <p:spPr>
          <a:xfrm>
            <a:off x="5052685" y="2208304"/>
            <a:ext cx="117588" cy="122048"/>
          </a:xfrm>
          <a:custGeom>
            <a:rect b="b" l="l" r="r" t="t"/>
            <a:pathLst>
              <a:path extrusionOk="0" h="5363" w="5167">
                <a:moveTo>
                  <a:pt x="687" y="5363"/>
                </a:moveTo>
                <a:cubicBezTo>
                  <a:pt x="327" y="5199"/>
                  <a:pt x="262" y="4840"/>
                  <a:pt x="0" y="4611"/>
                </a:cubicBezTo>
                <a:cubicBezTo>
                  <a:pt x="66" y="4447"/>
                  <a:pt x="98" y="4251"/>
                  <a:pt x="164" y="4120"/>
                </a:cubicBezTo>
                <a:cubicBezTo>
                  <a:pt x="197" y="4088"/>
                  <a:pt x="229" y="4055"/>
                  <a:pt x="262" y="4022"/>
                </a:cubicBezTo>
                <a:cubicBezTo>
                  <a:pt x="393" y="3990"/>
                  <a:pt x="524" y="3924"/>
                  <a:pt x="622" y="3891"/>
                </a:cubicBezTo>
                <a:cubicBezTo>
                  <a:pt x="851" y="3793"/>
                  <a:pt x="981" y="3630"/>
                  <a:pt x="1079" y="3434"/>
                </a:cubicBezTo>
                <a:cubicBezTo>
                  <a:pt x="1406" y="2976"/>
                  <a:pt x="1112" y="2355"/>
                  <a:pt x="524" y="2355"/>
                </a:cubicBezTo>
                <a:lnTo>
                  <a:pt x="262" y="2322"/>
                </a:lnTo>
                <a:cubicBezTo>
                  <a:pt x="66" y="1864"/>
                  <a:pt x="229" y="1439"/>
                  <a:pt x="262" y="1014"/>
                </a:cubicBezTo>
                <a:cubicBezTo>
                  <a:pt x="295" y="981"/>
                  <a:pt x="295" y="949"/>
                  <a:pt x="327" y="916"/>
                </a:cubicBezTo>
                <a:cubicBezTo>
                  <a:pt x="687" y="458"/>
                  <a:pt x="1243" y="229"/>
                  <a:pt x="1831" y="262"/>
                </a:cubicBezTo>
                <a:cubicBezTo>
                  <a:pt x="2060" y="295"/>
                  <a:pt x="2289" y="360"/>
                  <a:pt x="2551" y="393"/>
                </a:cubicBezTo>
                <a:cubicBezTo>
                  <a:pt x="3074" y="524"/>
                  <a:pt x="3630" y="458"/>
                  <a:pt x="4153" y="262"/>
                </a:cubicBezTo>
                <a:cubicBezTo>
                  <a:pt x="4415" y="131"/>
                  <a:pt x="4709" y="33"/>
                  <a:pt x="5036" y="0"/>
                </a:cubicBezTo>
                <a:cubicBezTo>
                  <a:pt x="5167" y="131"/>
                  <a:pt x="5069" y="229"/>
                  <a:pt x="5069" y="327"/>
                </a:cubicBezTo>
                <a:cubicBezTo>
                  <a:pt x="4938" y="785"/>
                  <a:pt x="4840" y="1210"/>
                  <a:pt x="4742" y="1668"/>
                </a:cubicBezTo>
                <a:cubicBezTo>
                  <a:pt x="4709" y="1799"/>
                  <a:pt x="4709" y="1897"/>
                  <a:pt x="4676" y="2028"/>
                </a:cubicBezTo>
                <a:cubicBezTo>
                  <a:pt x="4578" y="2649"/>
                  <a:pt x="4218" y="3205"/>
                  <a:pt x="3663" y="3466"/>
                </a:cubicBezTo>
                <a:cubicBezTo>
                  <a:pt x="3172" y="3761"/>
                  <a:pt x="2714" y="4022"/>
                  <a:pt x="2257" y="4284"/>
                </a:cubicBezTo>
                <a:cubicBezTo>
                  <a:pt x="1733" y="4545"/>
                  <a:pt x="1276" y="4872"/>
                  <a:pt x="851" y="5265"/>
                </a:cubicBezTo>
                <a:cubicBezTo>
                  <a:pt x="818" y="5297"/>
                  <a:pt x="752" y="5363"/>
                  <a:pt x="687" y="5363"/>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45"/>
          <p:cNvSpPr/>
          <p:nvPr/>
        </p:nvSpPr>
        <p:spPr>
          <a:xfrm>
            <a:off x="4961154" y="3058092"/>
            <a:ext cx="105686" cy="130992"/>
          </a:xfrm>
          <a:custGeom>
            <a:rect b="b" l="l" r="r" t="t"/>
            <a:pathLst>
              <a:path extrusionOk="0" h="5756" w="4644">
                <a:moveTo>
                  <a:pt x="818" y="230"/>
                </a:moveTo>
                <a:cubicBezTo>
                  <a:pt x="1014" y="262"/>
                  <a:pt x="1210" y="295"/>
                  <a:pt x="1407" y="393"/>
                </a:cubicBezTo>
                <a:cubicBezTo>
                  <a:pt x="1603" y="491"/>
                  <a:pt x="1766" y="557"/>
                  <a:pt x="1962" y="622"/>
                </a:cubicBezTo>
                <a:cubicBezTo>
                  <a:pt x="2453" y="818"/>
                  <a:pt x="3009" y="687"/>
                  <a:pt x="3401" y="328"/>
                </a:cubicBezTo>
                <a:lnTo>
                  <a:pt x="3695" y="1"/>
                </a:lnTo>
                <a:cubicBezTo>
                  <a:pt x="3761" y="66"/>
                  <a:pt x="3826" y="66"/>
                  <a:pt x="3826" y="99"/>
                </a:cubicBezTo>
                <a:cubicBezTo>
                  <a:pt x="4055" y="655"/>
                  <a:pt x="4317" y="1178"/>
                  <a:pt x="4513" y="1734"/>
                </a:cubicBezTo>
                <a:cubicBezTo>
                  <a:pt x="4578" y="1995"/>
                  <a:pt x="4644" y="2290"/>
                  <a:pt x="4611" y="2551"/>
                </a:cubicBezTo>
                <a:cubicBezTo>
                  <a:pt x="4644" y="2878"/>
                  <a:pt x="4447" y="3205"/>
                  <a:pt x="4120" y="3336"/>
                </a:cubicBezTo>
                <a:lnTo>
                  <a:pt x="4055" y="3369"/>
                </a:lnTo>
                <a:cubicBezTo>
                  <a:pt x="3695" y="3499"/>
                  <a:pt x="3401" y="3794"/>
                  <a:pt x="3303" y="4186"/>
                </a:cubicBezTo>
                <a:cubicBezTo>
                  <a:pt x="3205" y="4219"/>
                  <a:pt x="3074" y="4219"/>
                  <a:pt x="2976" y="4251"/>
                </a:cubicBezTo>
                <a:cubicBezTo>
                  <a:pt x="2649" y="4251"/>
                  <a:pt x="2322" y="4382"/>
                  <a:pt x="2126" y="4644"/>
                </a:cubicBezTo>
                <a:cubicBezTo>
                  <a:pt x="1995" y="4775"/>
                  <a:pt x="1897" y="4905"/>
                  <a:pt x="1766" y="5036"/>
                </a:cubicBezTo>
                <a:cubicBezTo>
                  <a:pt x="1308" y="5527"/>
                  <a:pt x="654" y="5756"/>
                  <a:pt x="0" y="5625"/>
                </a:cubicBezTo>
                <a:cubicBezTo>
                  <a:pt x="33" y="5396"/>
                  <a:pt x="66" y="5200"/>
                  <a:pt x="99" y="5004"/>
                </a:cubicBezTo>
                <a:cubicBezTo>
                  <a:pt x="99" y="4807"/>
                  <a:pt x="99" y="4611"/>
                  <a:pt x="99" y="4415"/>
                </a:cubicBezTo>
                <a:cubicBezTo>
                  <a:pt x="66" y="4121"/>
                  <a:pt x="197" y="3826"/>
                  <a:pt x="426" y="3663"/>
                </a:cubicBezTo>
                <a:cubicBezTo>
                  <a:pt x="556" y="3597"/>
                  <a:pt x="687" y="3499"/>
                  <a:pt x="818" y="3401"/>
                </a:cubicBezTo>
                <a:cubicBezTo>
                  <a:pt x="1145" y="3205"/>
                  <a:pt x="1341" y="2780"/>
                  <a:pt x="1243" y="2388"/>
                </a:cubicBezTo>
                <a:cubicBezTo>
                  <a:pt x="1145" y="1930"/>
                  <a:pt x="1014" y="1472"/>
                  <a:pt x="916" y="1014"/>
                </a:cubicBezTo>
                <a:cubicBezTo>
                  <a:pt x="851" y="785"/>
                  <a:pt x="818" y="589"/>
                  <a:pt x="785" y="360"/>
                </a:cubicBezTo>
                <a:cubicBezTo>
                  <a:pt x="753" y="360"/>
                  <a:pt x="785" y="328"/>
                  <a:pt x="818" y="230"/>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45"/>
          <p:cNvSpPr/>
          <p:nvPr/>
        </p:nvSpPr>
        <p:spPr>
          <a:xfrm>
            <a:off x="5999215" y="2383172"/>
            <a:ext cx="160008" cy="100474"/>
          </a:xfrm>
          <a:custGeom>
            <a:rect b="b" l="l" r="r" t="t"/>
            <a:pathLst>
              <a:path extrusionOk="0" h="4415" w="7031">
                <a:moveTo>
                  <a:pt x="6736" y="2812"/>
                </a:moveTo>
                <a:cubicBezTo>
                  <a:pt x="6834" y="3139"/>
                  <a:pt x="6900" y="3434"/>
                  <a:pt x="6933" y="3695"/>
                </a:cubicBezTo>
                <a:cubicBezTo>
                  <a:pt x="7031" y="4088"/>
                  <a:pt x="6704" y="4415"/>
                  <a:pt x="6344" y="4349"/>
                </a:cubicBezTo>
                <a:cubicBezTo>
                  <a:pt x="5396" y="4284"/>
                  <a:pt x="4513" y="4022"/>
                  <a:pt x="3695" y="3565"/>
                </a:cubicBezTo>
                <a:cubicBezTo>
                  <a:pt x="3041" y="3139"/>
                  <a:pt x="2322" y="2845"/>
                  <a:pt x="1570" y="2714"/>
                </a:cubicBezTo>
                <a:cubicBezTo>
                  <a:pt x="622" y="2485"/>
                  <a:pt x="426" y="2289"/>
                  <a:pt x="197" y="1308"/>
                </a:cubicBezTo>
                <a:cubicBezTo>
                  <a:pt x="131" y="981"/>
                  <a:pt x="66" y="654"/>
                  <a:pt x="1" y="327"/>
                </a:cubicBezTo>
                <a:cubicBezTo>
                  <a:pt x="164" y="131"/>
                  <a:pt x="426" y="0"/>
                  <a:pt x="687" y="0"/>
                </a:cubicBezTo>
                <a:cubicBezTo>
                  <a:pt x="1014" y="0"/>
                  <a:pt x="1308" y="66"/>
                  <a:pt x="1570" y="164"/>
                </a:cubicBezTo>
                <a:cubicBezTo>
                  <a:pt x="1995" y="327"/>
                  <a:pt x="2388" y="524"/>
                  <a:pt x="2747" y="752"/>
                </a:cubicBezTo>
                <a:cubicBezTo>
                  <a:pt x="3401" y="1112"/>
                  <a:pt x="4022" y="1505"/>
                  <a:pt x="4644" y="1864"/>
                </a:cubicBezTo>
                <a:cubicBezTo>
                  <a:pt x="5298" y="2289"/>
                  <a:pt x="6017" y="2616"/>
                  <a:pt x="6736" y="2812"/>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45"/>
          <p:cNvSpPr/>
          <p:nvPr/>
        </p:nvSpPr>
        <p:spPr>
          <a:xfrm>
            <a:off x="6512669" y="2790213"/>
            <a:ext cx="110146" cy="102705"/>
          </a:xfrm>
          <a:custGeom>
            <a:rect b="b" l="l" r="r" t="t"/>
            <a:pathLst>
              <a:path extrusionOk="0" h="4513" w="4840">
                <a:moveTo>
                  <a:pt x="1864" y="4513"/>
                </a:moveTo>
                <a:cubicBezTo>
                  <a:pt x="1668" y="4251"/>
                  <a:pt x="1537" y="4088"/>
                  <a:pt x="1439" y="3924"/>
                </a:cubicBezTo>
                <a:cubicBezTo>
                  <a:pt x="1243" y="3597"/>
                  <a:pt x="1047" y="3237"/>
                  <a:pt x="818" y="2910"/>
                </a:cubicBezTo>
                <a:cubicBezTo>
                  <a:pt x="589" y="2649"/>
                  <a:pt x="295" y="2355"/>
                  <a:pt x="0" y="2093"/>
                </a:cubicBezTo>
                <a:cubicBezTo>
                  <a:pt x="131" y="1635"/>
                  <a:pt x="229" y="1145"/>
                  <a:pt x="360" y="687"/>
                </a:cubicBezTo>
                <a:cubicBezTo>
                  <a:pt x="524" y="131"/>
                  <a:pt x="818" y="0"/>
                  <a:pt x="1406" y="98"/>
                </a:cubicBezTo>
                <a:cubicBezTo>
                  <a:pt x="1635" y="131"/>
                  <a:pt x="1864" y="164"/>
                  <a:pt x="2126" y="197"/>
                </a:cubicBezTo>
                <a:cubicBezTo>
                  <a:pt x="2355" y="197"/>
                  <a:pt x="2584" y="197"/>
                  <a:pt x="2812" y="164"/>
                </a:cubicBezTo>
                <a:cubicBezTo>
                  <a:pt x="3139" y="654"/>
                  <a:pt x="3826" y="785"/>
                  <a:pt x="4284" y="393"/>
                </a:cubicBezTo>
                <a:cubicBezTo>
                  <a:pt x="4611" y="785"/>
                  <a:pt x="4807" y="1276"/>
                  <a:pt x="4840" y="1766"/>
                </a:cubicBezTo>
                <a:cubicBezTo>
                  <a:pt x="4840" y="2028"/>
                  <a:pt x="4709" y="2257"/>
                  <a:pt x="4513" y="2387"/>
                </a:cubicBezTo>
                <a:cubicBezTo>
                  <a:pt x="4022" y="2682"/>
                  <a:pt x="3630" y="3074"/>
                  <a:pt x="3336" y="3597"/>
                </a:cubicBezTo>
                <a:cubicBezTo>
                  <a:pt x="3205" y="3924"/>
                  <a:pt x="2878" y="4120"/>
                  <a:pt x="2518" y="4088"/>
                </a:cubicBezTo>
                <a:cubicBezTo>
                  <a:pt x="2257" y="4055"/>
                  <a:pt x="2093" y="4251"/>
                  <a:pt x="1864" y="4513"/>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45"/>
          <p:cNvSpPr/>
          <p:nvPr/>
        </p:nvSpPr>
        <p:spPr>
          <a:xfrm>
            <a:off x="4479696" y="2200111"/>
            <a:ext cx="79651" cy="166721"/>
          </a:xfrm>
          <a:custGeom>
            <a:rect b="b" l="l" r="r" t="t"/>
            <a:pathLst>
              <a:path extrusionOk="0" h="7326" w="3500">
                <a:moveTo>
                  <a:pt x="720" y="99"/>
                </a:moveTo>
                <a:cubicBezTo>
                  <a:pt x="1112" y="33"/>
                  <a:pt x="1505" y="1"/>
                  <a:pt x="1897" y="66"/>
                </a:cubicBezTo>
                <a:cubicBezTo>
                  <a:pt x="2453" y="99"/>
                  <a:pt x="2911" y="589"/>
                  <a:pt x="2878" y="1178"/>
                </a:cubicBezTo>
                <a:cubicBezTo>
                  <a:pt x="2911" y="1701"/>
                  <a:pt x="2747" y="2224"/>
                  <a:pt x="2420" y="2617"/>
                </a:cubicBezTo>
                <a:cubicBezTo>
                  <a:pt x="1930" y="3172"/>
                  <a:pt x="1995" y="3696"/>
                  <a:pt x="2584" y="4186"/>
                </a:cubicBezTo>
                <a:cubicBezTo>
                  <a:pt x="2747" y="4317"/>
                  <a:pt x="2944" y="4448"/>
                  <a:pt x="3107" y="4578"/>
                </a:cubicBezTo>
                <a:cubicBezTo>
                  <a:pt x="3303" y="4676"/>
                  <a:pt x="3369" y="4742"/>
                  <a:pt x="3499" y="4840"/>
                </a:cubicBezTo>
                <a:cubicBezTo>
                  <a:pt x="3401" y="4971"/>
                  <a:pt x="3303" y="5102"/>
                  <a:pt x="3238" y="5167"/>
                </a:cubicBezTo>
                <a:cubicBezTo>
                  <a:pt x="2944" y="5461"/>
                  <a:pt x="2780" y="5821"/>
                  <a:pt x="2747" y="6213"/>
                </a:cubicBezTo>
                <a:cubicBezTo>
                  <a:pt x="2747" y="6409"/>
                  <a:pt x="2649" y="6573"/>
                  <a:pt x="2551" y="6704"/>
                </a:cubicBezTo>
                <a:cubicBezTo>
                  <a:pt x="2322" y="6900"/>
                  <a:pt x="2159" y="7162"/>
                  <a:pt x="1865" y="7325"/>
                </a:cubicBezTo>
                <a:cubicBezTo>
                  <a:pt x="1832" y="7227"/>
                  <a:pt x="1766" y="7129"/>
                  <a:pt x="1766" y="7063"/>
                </a:cubicBezTo>
                <a:cubicBezTo>
                  <a:pt x="1538" y="6279"/>
                  <a:pt x="1145" y="5527"/>
                  <a:pt x="589" y="4905"/>
                </a:cubicBezTo>
                <a:lnTo>
                  <a:pt x="230" y="4448"/>
                </a:lnTo>
                <a:cubicBezTo>
                  <a:pt x="66" y="4219"/>
                  <a:pt x="1" y="3957"/>
                  <a:pt x="99" y="3696"/>
                </a:cubicBezTo>
                <a:cubicBezTo>
                  <a:pt x="164" y="3499"/>
                  <a:pt x="230" y="3303"/>
                  <a:pt x="328" y="3074"/>
                </a:cubicBezTo>
                <a:cubicBezTo>
                  <a:pt x="622" y="2420"/>
                  <a:pt x="785" y="1701"/>
                  <a:pt x="720" y="982"/>
                </a:cubicBezTo>
                <a:cubicBezTo>
                  <a:pt x="720" y="720"/>
                  <a:pt x="720" y="426"/>
                  <a:pt x="720" y="99"/>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45"/>
          <p:cNvSpPr/>
          <p:nvPr/>
        </p:nvSpPr>
        <p:spPr>
          <a:xfrm>
            <a:off x="3952860" y="2729928"/>
            <a:ext cx="109418" cy="113879"/>
          </a:xfrm>
          <a:custGeom>
            <a:rect b="b" l="l" r="r" t="t"/>
            <a:pathLst>
              <a:path extrusionOk="0" h="5004" w="4808">
                <a:moveTo>
                  <a:pt x="229" y="3336"/>
                </a:moveTo>
                <a:cubicBezTo>
                  <a:pt x="0" y="2290"/>
                  <a:pt x="66" y="1178"/>
                  <a:pt x="458" y="164"/>
                </a:cubicBezTo>
                <a:cubicBezTo>
                  <a:pt x="883" y="33"/>
                  <a:pt x="1341" y="1"/>
                  <a:pt x="1766" y="132"/>
                </a:cubicBezTo>
                <a:cubicBezTo>
                  <a:pt x="2257" y="230"/>
                  <a:pt x="2649" y="524"/>
                  <a:pt x="2878" y="949"/>
                </a:cubicBezTo>
                <a:cubicBezTo>
                  <a:pt x="2976" y="1113"/>
                  <a:pt x="3074" y="1309"/>
                  <a:pt x="3139" y="1472"/>
                </a:cubicBezTo>
                <a:cubicBezTo>
                  <a:pt x="3303" y="1897"/>
                  <a:pt x="3630" y="2192"/>
                  <a:pt x="4088" y="2290"/>
                </a:cubicBezTo>
                <a:cubicBezTo>
                  <a:pt x="4120" y="2322"/>
                  <a:pt x="4186" y="2355"/>
                  <a:pt x="4218" y="2355"/>
                </a:cubicBezTo>
                <a:cubicBezTo>
                  <a:pt x="4415" y="3205"/>
                  <a:pt x="4611" y="4023"/>
                  <a:pt x="4807" y="4873"/>
                </a:cubicBezTo>
                <a:cubicBezTo>
                  <a:pt x="4611" y="4971"/>
                  <a:pt x="4349" y="5004"/>
                  <a:pt x="4186" y="4873"/>
                </a:cubicBezTo>
                <a:cubicBezTo>
                  <a:pt x="3826" y="4709"/>
                  <a:pt x="3466" y="4644"/>
                  <a:pt x="3107" y="4611"/>
                </a:cubicBezTo>
                <a:cubicBezTo>
                  <a:pt x="2976" y="4611"/>
                  <a:pt x="2878" y="4546"/>
                  <a:pt x="2780" y="4448"/>
                </a:cubicBezTo>
                <a:cubicBezTo>
                  <a:pt x="2616" y="4284"/>
                  <a:pt x="2485" y="4121"/>
                  <a:pt x="2355" y="3957"/>
                </a:cubicBezTo>
                <a:cubicBezTo>
                  <a:pt x="2191" y="3794"/>
                  <a:pt x="2060" y="3630"/>
                  <a:pt x="1897" y="3499"/>
                </a:cubicBezTo>
                <a:cubicBezTo>
                  <a:pt x="1603" y="3140"/>
                  <a:pt x="1079" y="3009"/>
                  <a:pt x="654" y="3205"/>
                </a:cubicBezTo>
                <a:cubicBezTo>
                  <a:pt x="524" y="3271"/>
                  <a:pt x="393" y="3303"/>
                  <a:pt x="229" y="3336"/>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45"/>
          <p:cNvSpPr/>
          <p:nvPr/>
        </p:nvSpPr>
        <p:spPr>
          <a:xfrm>
            <a:off x="5681474" y="2119003"/>
            <a:ext cx="165219" cy="96014"/>
          </a:xfrm>
          <a:custGeom>
            <a:rect b="b" l="l" r="r" t="t"/>
            <a:pathLst>
              <a:path extrusionOk="0" h="4219" w="7260">
                <a:moveTo>
                  <a:pt x="1047" y="3826"/>
                </a:moveTo>
                <a:cubicBezTo>
                  <a:pt x="1079" y="3695"/>
                  <a:pt x="1079" y="3630"/>
                  <a:pt x="1112" y="3532"/>
                </a:cubicBezTo>
                <a:cubicBezTo>
                  <a:pt x="1308" y="3140"/>
                  <a:pt x="1178" y="2649"/>
                  <a:pt x="851" y="2355"/>
                </a:cubicBezTo>
                <a:cubicBezTo>
                  <a:pt x="654" y="2159"/>
                  <a:pt x="425" y="1962"/>
                  <a:pt x="229" y="1766"/>
                </a:cubicBezTo>
                <a:cubicBezTo>
                  <a:pt x="131" y="1668"/>
                  <a:pt x="66" y="1570"/>
                  <a:pt x="0" y="1472"/>
                </a:cubicBezTo>
                <a:cubicBezTo>
                  <a:pt x="458" y="851"/>
                  <a:pt x="1014" y="360"/>
                  <a:pt x="1701" y="1"/>
                </a:cubicBezTo>
                <a:lnTo>
                  <a:pt x="2224" y="164"/>
                </a:lnTo>
                <a:cubicBezTo>
                  <a:pt x="2420" y="229"/>
                  <a:pt x="2584" y="393"/>
                  <a:pt x="2682" y="589"/>
                </a:cubicBezTo>
                <a:cubicBezTo>
                  <a:pt x="3009" y="1374"/>
                  <a:pt x="3368" y="1374"/>
                  <a:pt x="4022" y="1276"/>
                </a:cubicBezTo>
                <a:cubicBezTo>
                  <a:pt x="4317" y="1178"/>
                  <a:pt x="4611" y="1178"/>
                  <a:pt x="4905" y="1308"/>
                </a:cubicBezTo>
                <a:cubicBezTo>
                  <a:pt x="4905" y="1407"/>
                  <a:pt x="4938" y="1570"/>
                  <a:pt x="4971" y="1734"/>
                </a:cubicBezTo>
                <a:cubicBezTo>
                  <a:pt x="5003" y="1995"/>
                  <a:pt x="5232" y="2257"/>
                  <a:pt x="5494" y="2322"/>
                </a:cubicBezTo>
                <a:cubicBezTo>
                  <a:pt x="5690" y="2388"/>
                  <a:pt x="5886" y="2420"/>
                  <a:pt x="6082" y="2453"/>
                </a:cubicBezTo>
                <a:cubicBezTo>
                  <a:pt x="6278" y="2518"/>
                  <a:pt x="6507" y="2551"/>
                  <a:pt x="6704" y="2584"/>
                </a:cubicBezTo>
                <a:cubicBezTo>
                  <a:pt x="6932" y="2649"/>
                  <a:pt x="7129" y="2845"/>
                  <a:pt x="7161" y="3107"/>
                </a:cubicBezTo>
                <a:cubicBezTo>
                  <a:pt x="7259" y="3336"/>
                  <a:pt x="7161" y="3597"/>
                  <a:pt x="6965" y="3728"/>
                </a:cubicBezTo>
                <a:cubicBezTo>
                  <a:pt x="6900" y="3761"/>
                  <a:pt x="6802" y="3826"/>
                  <a:pt x="6736" y="3859"/>
                </a:cubicBezTo>
                <a:cubicBezTo>
                  <a:pt x="6246" y="4022"/>
                  <a:pt x="5723" y="4153"/>
                  <a:pt x="5199" y="4186"/>
                </a:cubicBezTo>
                <a:cubicBezTo>
                  <a:pt x="5036" y="4219"/>
                  <a:pt x="4840" y="4153"/>
                  <a:pt x="4774" y="3957"/>
                </a:cubicBezTo>
                <a:cubicBezTo>
                  <a:pt x="4676" y="3761"/>
                  <a:pt x="4611" y="3565"/>
                  <a:pt x="4545" y="3368"/>
                </a:cubicBezTo>
                <a:cubicBezTo>
                  <a:pt x="4447" y="3107"/>
                  <a:pt x="4382" y="2878"/>
                  <a:pt x="4284" y="2616"/>
                </a:cubicBezTo>
                <a:cubicBezTo>
                  <a:pt x="4120" y="2126"/>
                  <a:pt x="3565" y="1897"/>
                  <a:pt x="3107" y="2159"/>
                </a:cubicBezTo>
                <a:cubicBezTo>
                  <a:pt x="2616" y="2322"/>
                  <a:pt x="2191" y="2649"/>
                  <a:pt x="1864" y="3107"/>
                </a:cubicBezTo>
                <a:cubicBezTo>
                  <a:pt x="1766" y="3238"/>
                  <a:pt x="1668" y="3434"/>
                  <a:pt x="1537" y="3565"/>
                </a:cubicBezTo>
                <a:cubicBezTo>
                  <a:pt x="1439" y="3761"/>
                  <a:pt x="1243" y="3859"/>
                  <a:pt x="1047" y="3826"/>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45"/>
          <p:cNvSpPr/>
          <p:nvPr/>
        </p:nvSpPr>
        <p:spPr>
          <a:xfrm>
            <a:off x="6449403" y="2981444"/>
            <a:ext cx="108667" cy="142166"/>
          </a:xfrm>
          <a:custGeom>
            <a:rect b="b" l="l" r="r" t="t"/>
            <a:pathLst>
              <a:path extrusionOk="0" h="6247" w="4775">
                <a:moveTo>
                  <a:pt x="1" y="230"/>
                </a:moveTo>
                <a:cubicBezTo>
                  <a:pt x="328" y="1"/>
                  <a:pt x="720" y="1"/>
                  <a:pt x="1047" y="230"/>
                </a:cubicBezTo>
                <a:cubicBezTo>
                  <a:pt x="1276" y="328"/>
                  <a:pt x="1472" y="459"/>
                  <a:pt x="1669" y="622"/>
                </a:cubicBezTo>
                <a:cubicBezTo>
                  <a:pt x="2094" y="1014"/>
                  <a:pt x="2650" y="1178"/>
                  <a:pt x="3205" y="1080"/>
                </a:cubicBezTo>
                <a:cubicBezTo>
                  <a:pt x="3761" y="1374"/>
                  <a:pt x="4154" y="1930"/>
                  <a:pt x="4252" y="2551"/>
                </a:cubicBezTo>
                <a:cubicBezTo>
                  <a:pt x="4383" y="3467"/>
                  <a:pt x="4546" y="4382"/>
                  <a:pt x="4677" y="5298"/>
                </a:cubicBezTo>
                <a:cubicBezTo>
                  <a:pt x="4742" y="5625"/>
                  <a:pt x="4775" y="5952"/>
                  <a:pt x="4448" y="6115"/>
                </a:cubicBezTo>
                <a:cubicBezTo>
                  <a:pt x="4186" y="6246"/>
                  <a:pt x="3925" y="6050"/>
                  <a:pt x="3729" y="5886"/>
                </a:cubicBezTo>
                <a:cubicBezTo>
                  <a:pt x="3238" y="5527"/>
                  <a:pt x="2846" y="5102"/>
                  <a:pt x="2584" y="4579"/>
                </a:cubicBezTo>
                <a:cubicBezTo>
                  <a:pt x="2388" y="4219"/>
                  <a:pt x="2224" y="3892"/>
                  <a:pt x="2094" y="3499"/>
                </a:cubicBezTo>
                <a:cubicBezTo>
                  <a:pt x="1734" y="2584"/>
                  <a:pt x="1244" y="1734"/>
                  <a:pt x="590" y="1014"/>
                </a:cubicBezTo>
                <a:cubicBezTo>
                  <a:pt x="393" y="753"/>
                  <a:pt x="230" y="524"/>
                  <a:pt x="1" y="230"/>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45"/>
          <p:cNvSpPr/>
          <p:nvPr/>
        </p:nvSpPr>
        <p:spPr>
          <a:xfrm>
            <a:off x="6170374" y="2482145"/>
            <a:ext cx="113856" cy="131720"/>
          </a:xfrm>
          <a:custGeom>
            <a:rect b="b" l="l" r="r" t="t"/>
            <a:pathLst>
              <a:path extrusionOk="0" h="5788" w="5003">
                <a:moveTo>
                  <a:pt x="5003" y="4480"/>
                </a:moveTo>
                <a:cubicBezTo>
                  <a:pt x="4970" y="5003"/>
                  <a:pt x="4741" y="5461"/>
                  <a:pt x="4382" y="5788"/>
                </a:cubicBezTo>
                <a:cubicBezTo>
                  <a:pt x="4087" y="5624"/>
                  <a:pt x="3924" y="5363"/>
                  <a:pt x="3859" y="5036"/>
                </a:cubicBezTo>
                <a:cubicBezTo>
                  <a:pt x="3793" y="4545"/>
                  <a:pt x="3368" y="4153"/>
                  <a:pt x="2878" y="4186"/>
                </a:cubicBezTo>
                <a:cubicBezTo>
                  <a:pt x="2551" y="4120"/>
                  <a:pt x="2224" y="4153"/>
                  <a:pt x="1929" y="4284"/>
                </a:cubicBezTo>
                <a:lnTo>
                  <a:pt x="1439" y="4447"/>
                </a:lnTo>
                <a:cubicBezTo>
                  <a:pt x="1145" y="4284"/>
                  <a:pt x="948" y="3957"/>
                  <a:pt x="948" y="3630"/>
                </a:cubicBezTo>
                <a:cubicBezTo>
                  <a:pt x="948" y="3303"/>
                  <a:pt x="981" y="2976"/>
                  <a:pt x="1046" y="2649"/>
                </a:cubicBezTo>
                <a:cubicBezTo>
                  <a:pt x="1210" y="1962"/>
                  <a:pt x="981" y="1276"/>
                  <a:pt x="491" y="785"/>
                </a:cubicBezTo>
                <a:cubicBezTo>
                  <a:pt x="229" y="589"/>
                  <a:pt x="66" y="327"/>
                  <a:pt x="0" y="0"/>
                </a:cubicBezTo>
                <a:cubicBezTo>
                  <a:pt x="164" y="0"/>
                  <a:pt x="294" y="0"/>
                  <a:pt x="458" y="0"/>
                </a:cubicBezTo>
                <a:cubicBezTo>
                  <a:pt x="883" y="164"/>
                  <a:pt x="1275" y="327"/>
                  <a:pt x="1700" y="491"/>
                </a:cubicBezTo>
                <a:cubicBezTo>
                  <a:pt x="2027" y="589"/>
                  <a:pt x="2256" y="883"/>
                  <a:pt x="2322" y="1243"/>
                </a:cubicBezTo>
                <a:cubicBezTo>
                  <a:pt x="2420" y="1602"/>
                  <a:pt x="2551" y="1701"/>
                  <a:pt x="2943" y="1668"/>
                </a:cubicBezTo>
                <a:cubicBezTo>
                  <a:pt x="3335" y="1635"/>
                  <a:pt x="3728" y="1701"/>
                  <a:pt x="4120" y="1799"/>
                </a:cubicBezTo>
                <a:cubicBezTo>
                  <a:pt x="4284" y="1864"/>
                  <a:pt x="4382" y="2028"/>
                  <a:pt x="4316" y="2224"/>
                </a:cubicBezTo>
                <a:cubicBezTo>
                  <a:pt x="4284" y="2289"/>
                  <a:pt x="4251" y="2355"/>
                  <a:pt x="4218" y="2453"/>
                </a:cubicBezTo>
                <a:cubicBezTo>
                  <a:pt x="3989" y="2714"/>
                  <a:pt x="3957" y="3107"/>
                  <a:pt x="4153" y="3434"/>
                </a:cubicBezTo>
                <a:cubicBezTo>
                  <a:pt x="4251" y="3695"/>
                  <a:pt x="4447" y="3957"/>
                  <a:pt x="4676" y="4153"/>
                </a:cubicBezTo>
                <a:cubicBezTo>
                  <a:pt x="4774" y="4284"/>
                  <a:pt x="4905" y="4382"/>
                  <a:pt x="5003" y="4480"/>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45"/>
          <p:cNvSpPr/>
          <p:nvPr/>
        </p:nvSpPr>
        <p:spPr>
          <a:xfrm>
            <a:off x="4776613" y="2028975"/>
            <a:ext cx="112377" cy="93033"/>
          </a:xfrm>
          <a:custGeom>
            <a:rect b="b" l="l" r="r" t="t"/>
            <a:pathLst>
              <a:path extrusionOk="0" h="4088" w="4938">
                <a:moveTo>
                  <a:pt x="0" y="294"/>
                </a:moveTo>
                <a:cubicBezTo>
                  <a:pt x="589" y="327"/>
                  <a:pt x="1177" y="262"/>
                  <a:pt x="1733" y="65"/>
                </a:cubicBezTo>
                <a:cubicBezTo>
                  <a:pt x="1995" y="0"/>
                  <a:pt x="2289" y="0"/>
                  <a:pt x="2551" y="65"/>
                </a:cubicBezTo>
                <a:cubicBezTo>
                  <a:pt x="3205" y="229"/>
                  <a:pt x="3826" y="360"/>
                  <a:pt x="4513" y="491"/>
                </a:cubicBezTo>
                <a:cubicBezTo>
                  <a:pt x="4447" y="654"/>
                  <a:pt x="4382" y="818"/>
                  <a:pt x="4317" y="1014"/>
                </a:cubicBezTo>
                <a:cubicBezTo>
                  <a:pt x="4120" y="1406"/>
                  <a:pt x="4186" y="1831"/>
                  <a:pt x="4447" y="2191"/>
                </a:cubicBezTo>
                <a:lnTo>
                  <a:pt x="4938" y="2812"/>
                </a:lnTo>
                <a:cubicBezTo>
                  <a:pt x="4872" y="3728"/>
                  <a:pt x="4218" y="3891"/>
                  <a:pt x="3532" y="4087"/>
                </a:cubicBezTo>
                <a:cubicBezTo>
                  <a:pt x="3368" y="3891"/>
                  <a:pt x="3303" y="3662"/>
                  <a:pt x="3270" y="3433"/>
                </a:cubicBezTo>
                <a:cubicBezTo>
                  <a:pt x="3237" y="3074"/>
                  <a:pt x="3009" y="2747"/>
                  <a:pt x="2682" y="2616"/>
                </a:cubicBezTo>
                <a:cubicBezTo>
                  <a:pt x="2126" y="2256"/>
                  <a:pt x="1439" y="2158"/>
                  <a:pt x="818" y="2354"/>
                </a:cubicBezTo>
                <a:cubicBezTo>
                  <a:pt x="752" y="2387"/>
                  <a:pt x="687" y="2387"/>
                  <a:pt x="622" y="2387"/>
                </a:cubicBezTo>
                <a:lnTo>
                  <a:pt x="0" y="1504"/>
                </a:ln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45"/>
          <p:cNvSpPr/>
          <p:nvPr/>
        </p:nvSpPr>
        <p:spPr>
          <a:xfrm>
            <a:off x="4732714" y="2081044"/>
            <a:ext cx="112377" cy="136204"/>
          </a:xfrm>
          <a:custGeom>
            <a:rect b="b" l="l" r="r" t="t"/>
            <a:pathLst>
              <a:path extrusionOk="0" h="5985" w="4938">
                <a:moveTo>
                  <a:pt x="4905" y="1276"/>
                </a:moveTo>
                <a:cubicBezTo>
                  <a:pt x="4578" y="1276"/>
                  <a:pt x="4284" y="1276"/>
                  <a:pt x="4022" y="1276"/>
                </a:cubicBezTo>
                <a:cubicBezTo>
                  <a:pt x="3760" y="1309"/>
                  <a:pt x="3499" y="1342"/>
                  <a:pt x="3237" y="1407"/>
                </a:cubicBezTo>
                <a:cubicBezTo>
                  <a:pt x="2779" y="1505"/>
                  <a:pt x="2453" y="1963"/>
                  <a:pt x="2551" y="2453"/>
                </a:cubicBezTo>
                <a:cubicBezTo>
                  <a:pt x="2551" y="2649"/>
                  <a:pt x="2616" y="2878"/>
                  <a:pt x="2649" y="3075"/>
                </a:cubicBezTo>
                <a:cubicBezTo>
                  <a:pt x="2714" y="3303"/>
                  <a:pt x="2779" y="3500"/>
                  <a:pt x="2878" y="3696"/>
                </a:cubicBezTo>
                <a:cubicBezTo>
                  <a:pt x="3074" y="4350"/>
                  <a:pt x="2878" y="5036"/>
                  <a:pt x="2387" y="5494"/>
                </a:cubicBezTo>
                <a:cubicBezTo>
                  <a:pt x="1995" y="5985"/>
                  <a:pt x="1472" y="5854"/>
                  <a:pt x="1210" y="5298"/>
                </a:cubicBezTo>
                <a:cubicBezTo>
                  <a:pt x="1145" y="5102"/>
                  <a:pt x="1079" y="4938"/>
                  <a:pt x="1046" y="4742"/>
                </a:cubicBezTo>
                <a:cubicBezTo>
                  <a:pt x="916" y="4154"/>
                  <a:pt x="621" y="3630"/>
                  <a:pt x="229" y="3205"/>
                </a:cubicBezTo>
                <a:cubicBezTo>
                  <a:pt x="131" y="3107"/>
                  <a:pt x="66" y="2976"/>
                  <a:pt x="0" y="2878"/>
                </a:cubicBezTo>
                <a:lnTo>
                  <a:pt x="948" y="1767"/>
                </a:lnTo>
                <a:cubicBezTo>
                  <a:pt x="1177" y="1669"/>
                  <a:pt x="1439" y="1538"/>
                  <a:pt x="1668" y="1407"/>
                </a:cubicBezTo>
                <a:cubicBezTo>
                  <a:pt x="1897" y="1211"/>
                  <a:pt x="2093" y="1015"/>
                  <a:pt x="2289" y="786"/>
                </a:cubicBezTo>
                <a:lnTo>
                  <a:pt x="2485" y="590"/>
                </a:lnTo>
                <a:cubicBezTo>
                  <a:pt x="2551" y="524"/>
                  <a:pt x="2616" y="459"/>
                  <a:pt x="2681" y="426"/>
                </a:cubicBezTo>
                <a:cubicBezTo>
                  <a:pt x="3466" y="1"/>
                  <a:pt x="4414" y="263"/>
                  <a:pt x="4905" y="982"/>
                </a:cubicBezTo>
                <a:cubicBezTo>
                  <a:pt x="4938" y="1047"/>
                  <a:pt x="4905" y="1113"/>
                  <a:pt x="4905" y="1276"/>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45"/>
          <p:cNvSpPr/>
          <p:nvPr/>
        </p:nvSpPr>
        <p:spPr>
          <a:xfrm>
            <a:off x="6869848" y="2170344"/>
            <a:ext cx="96014" cy="103456"/>
          </a:xfrm>
          <a:custGeom>
            <a:rect b="b" l="l" r="r" t="t"/>
            <a:pathLst>
              <a:path extrusionOk="0" h="4546" w="4219">
                <a:moveTo>
                  <a:pt x="1" y="687"/>
                </a:moveTo>
                <a:cubicBezTo>
                  <a:pt x="33" y="360"/>
                  <a:pt x="295" y="132"/>
                  <a:pt x="622" y="99"/>
                </a:cubicBezTo>
                <a:cubicBezTo>
                  <a:pt x="981" y="1"/>
                  <a:pt x="1374" y="99"/>
                  <a:pt x="1635" y="360"/>
                </a:cubicBezTo>
                <a:cubicBezTo>
                  <a:pt x="2060" y="753"/>
                  <a:pt x="2518" y="1080"/>
                  <a:pt x="2943" y="1439"/>
                </a:cubicBezTo>
                <a:cubicBezTo>
                  <a:pt x="3172" y="1668"/>
                  <a:pt x="3401" y="1897"/>
                  <a:pt x="3597" y="2159"/>
                </a:cubicBezTo>
                <a:cubicBezTo>
                  <a:pt x="4219" y="2976"/>
                  <a:pt x="3859" y="3565"/>
                  <a:pt x="3303" y="3957"/>
                </a:cubicBezTo>
                <a:cubicBezTo>
                  <a:pt x="2845" y="4251"/>
                  <a:pt x="2355" y="4448"/>
                  <a:pt x="1799" y="4513"/>
                </a:cubicBezTo>
                <a:cubicBezTo>
                  <a:pt x="1701" y="4546"/>
                  <a:pt x="1635" y="4546"/>
                  <a:pt x="1537" y="4513"/>
                </a:cubicBezTo>
                <a:cubicBezTo>
                  <a:pt x="1407" y="4513"/>
                  <a:pt x="1308" y="4415"/>
                  <a:pt x="1243" y="4284"/>
                </a:cubicBezTo>
                <a:cubicBezTo>
                  <a:pt x="1145" y="3925"/>
                  <a:pt x="1047" y="3565"/>
                  <a:pt x="981" y="3205"/>
                </a:cubicBezTo>
                <a:cubicBezTo>
                  <a:pt x="981" y="3042"/>
                  <a:pt x="949" y="2878"/>
                  <a:pt x="949" y="2682"/>
                </a:cubicBezTo>
                <a:cubicBezTo>
                  <a:pt x="949" y="1897"/>
                  <a:pt x="589" y="1178"/>
                  <a:pt x="1" y="687"/>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45"/>
          <p:cNvSpPr/>
          <p:nvPr/>
        </p:nvSpPr>
        <p:spPr>
          <a:xfrm>
            <a:off x="4330885" y="2848245"/>
            <a:ext cx="64745" cy="154068"/>
          </a:xfrm>
          <a:custGeom>
            <a:rect b="b" l="l" r="r" t="t"/>
            <a:pathLst>
              <a:path extrusionOk="0" h="6770" w="2845">
                <a:moveTo>
                  <a:pt x="948" y="6769"/>
                </a:moveTo>
                <a:cubicBezTo>
                  <a:pt x="883" y="6573"/>
                  <a:pt x="850" y="6344"/>
                  <a:pt x="883" y="6115"/>
                </a:cubicBezTo>
                <a:cubicBezTo>
                  <a:pt x="883" y="5788"/>
                  <a:pt x="948" y="5494"/>
                  <a:pt x="948" y="5200"/>
                </a:cubicBezTo>
                <a:cubicBezTo>
                  <a:pt x="981" y="4513"/>
                  <a:pt x="883" y="3859"/>
                  <a:pt x="589" y="3238"/>
                </a:cubicBezTo>
                <a:cubicBezTo>
                  <a:pt x="458" y="2944"/>
                  <a:pt x="360" y="2682"/>
                  <a:pt x="262" y="2388"/>
                </a:cubicBezTo>
                <a:cubicBezTo>
                  <a:pt x="65" y="1930"/>
                  <a:pt x="0" y="1440"/>
                  <a:pt x="65" y="982"/>
                </a:cubicBezTo>
                <a:cubicBezTo>
                  <a:pt x="589" y="786"/>
                  <a:pt x="1046" y="426"/>
                  <a:pt x="1406" y="1"/>
                </a:cubicBezTo>
                <a:lnTo>
                  <a:pt x="2387" y="328"/>
                </a:lnTo>
                <a:cubicBezTo>
                  <a:pt x="2387" y="360"/>
                  <a:pt x="2452" y="393"/>
                  <a:pt x="2452" y="426"/>
                </a:cubicBezTo>
                <a:cubicBezTo>
                  <a:pt x="2452" y="949"/>
                  <a:pt x="2551" y="1472"/>
                  <a:pt x="2681" y="1963"/>
                </a:cubicBezTo>
                <a:cubicBezTo>
                  <a:pt x="2845" y="2453"/>
                  <a:pt x="2714" y="3009"/>
                  <a:pt x="2322" y="3336"/>
                </a:cubicBezTo>
                <a:cubicBezTo>
                  <a:pt x="2191" y="3467"/>
                  <a:pt x="2093" y="3598"/>
                  <a:pt x="1995" y="3728"/>
                </a:cubicBezTo>
                <a:cubicBezTo>
                  <a:pt x="1570" y="4186"/>
                  <a:pt x="1439" y="4873"/>
                  <a:pt x="1668" y="5429"/>
                </a:cubicBezTo>
                <a:cubicBezTo>
                  <a:pt x="1798" y="5788"/>
                  <a:pt x="1929" y="6115"/>
                  <a:pt x="2093" y="6508"/>
                </a:cubicBezTo>
                <a:cubicBezTo>
                  <a:pt x="1995" y="6573"/>
                  <a:pt x="1897" y="6606"/>
                  <a:pt x="1798" y="6639"/>
                </a:cubicBezTo>
                <a:cubicBezTo>
                  <a:pt x="1504" y="6704"/>
                  <a:pt x="1243" y="6737"/>
                  <a:pt x="948" y="6769"/>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45"/>
          <p:cNvSpPr/>
          <p:nvPr/>
        </p:nvSpPr>
        <p:spPr>
          <a:xfrm>
            <a:off x="5022918" y="3409331"/>
            <a:ext cx="61036" cy="184563"/>
          </a:xfrm>
          <a:custGeom>
            <a:rect b="b" l="l" r="r" t="t"/>
            <a:pathLst>
              <a:path extrusionOk="0" h="8110" w="2682">
                <a:moveTo>
                  <a:pt x="295" y="458"/>
                </a:moveTo>
                <a:cubicBezTo>
                  <a:pt x="426" y="262"/>
                  <a:pt x="654" y="98"/>
                  <a:pt x="916" y="66"/>
                </a:cubicBezTo>
                <a:cubicBezTo>
                  <a:pt x="1079" y="0"/>
                  <a:pt x="1276" y="66"/>
                  <a:pt x="1374" y="229"/>
                </a:cubicBezTo>
                <a:cubicBezTo>
                  <a:pt x="1472" y="425"/>
                  <a:pt x="1570" y="654"/>
                  <a:pt x="1603" y="883"/>
                </a:cubicBezTo>
                <a:cubicBezTo>
                  <a:pt x="1668" y="1243"/>
                  <a:pt x="1701" y="1635"/>
                  <a:pt x="1701" y="1995"/>
                </a:cubicBezTo>
                <a:cubicBezTo>
                  <a:pt x="1766" y="2355"/>
                  <a:pt x="1668" y="2747"/>
                  <a:pt x="1472" y="3041"/>
                </a:cubicBezTo>
                <a:cubicBezTo>
                  <a:pt x="1308" y="3303"/>
                  <a:pt x="1276" y="3630"/>
                  <a:pt x="1439" y="3924"/>
                </a:cubicBezTo>
                <a:cubicBezTo>
                  <a:pt x="1537" y="4218"/>
                  <a:pt x="1701" y="4513"/>
                  <a:pt x="1832" y="4807"/>
                </a:cubicBezTo>
                <a:cubicBezTo>
                  <a:pt x="1995" y="5101"/>
                  <a:pt x="2224" y="5461"/>
                  <a:pt x="2355" y="5788"/>
                </a:cubicBezTo>
                <a:cubicBezTo>
                  <a:pt x="2616" y="6278"/>
                  <a:pt x="2682" y="6867"/>
                  <a:pt x="2551" y="7423"/>
                </a:cubicBezTo>
                <a:cubicBezTo>
                  <a:pt x="2551" y="7488"/>
                  <a:pt x="2551" y="7521"/>
                  <a:pt x="2518" y="7554"/>
                </a:cubicBezTo>
                <a:cubicBezTo>
                  <a:pt x="2453" y="7815"/>
                  <a:pt x="2355" y="8077"/>
                  <a:pt x="2028" y="8109"/>
                </a:cubicBezTo>
                <a:cubicBezTo>
                  <a:pt x="1733" y="8109"/>
                  <a:pt x="1472" y="7979"/>
                  <a:pt x="1308" y="7717"/>
                </a:cubicBezTo>
                <a:cubicBezTo>
                  <a:pt x="1276" y="7619"/>
                  <a:pt x="1243" y="7521"/>
                  <a:pt x="1243" y="7423"/>
                </a:cubicBezTo>
                <a:cubicBezTo>
                  <a:pt x="1276" y="7259"/>
                  <a:pt x="1341" y="7063"/>
                  <a:pt x="1374" y="6900"/>
                </a:cubicBezTo>
                <a:cubicBezTo>
                  <a:pt x="1570" y="6246"/>
                  <a:pt x="1243" y="5526"/>
                  <a:pt x="622" y="5232"/>
                </a:cubicBezTo>
                <a:cubicBezTo>
                  <a:pt x="458" y="5134"/>
                  <a:pt x="262" y="5068"/>
                  <a:pt x="66" y="5003"/>
                </a:cubicBezTo>
                <a:cubicBezTo>
                  <a:pt x="0" y="4741"/>
                  <a:pt x="0" y="4447"/>
                  <a:pt x="66" y="4186"/>
                </a:cubicBezTo>
                <a:cubicBezTo>
                  <a:pt x="164" y="3662"/>
                  <a:pt x="262" y="3139"/>
                  <a:pt x="360" y="2649"/>
                </a:cubicBezTo>
                <a:cubicBezTo>
                  <a:pt x="556" y="1929"/>
                  <a:pt x="524" y="1177"/>
                  <a:pt x="295" y="458"/>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45"/>
          <p:cNvSpPr/>
          <p:nvPr/>
        </p:nvSpPr>
        <p:spPr>
          <a:xfrm>
            <a:off x="6808084" y="2068413"/>
            <a:ext cx="93784" cy="112377"/>
          </a:xfrm>
          <a:custGeom>
            <a:rect b="b" l="l" r="r" t="t"/>
            <a:pathLst>
              <a:path extrusionOk="0" h="4938" w="4121">
                <a:moveTo>
                  <a:pt x="3924" y="0"/>
                </a:moveTo>
                <a:cubicBezTo>
                  <a:pt x="4121" y="523"/>
                  <a:pt x="4055" y="1112"/>
                  <a:pt x="3794" y="1570"/>
                </a:cubicBezTo>
                <a:cubicBezTo>
                  <a:pt x="3695" y="1766"/>
                  <a:pt x="3565" y="1929"/>
                  <a:pt x="3434" y="2125"/>
                </a:cubicBezTo>
                <a:cubicBezTo>
                  <a:pt x="2976" y="2649"/>
                  <a:pt x="2976" y="3466"/>
                  <a:pt x="3434" y="3989"/>
                </a:cubicBezTo>
                <a:cubicBezTo>
                  <a:pt x="3499" y="4055"/>
                  <a:pt x="3532" y="4153"/>
                  <a:pt x="3565" y="4251"/>
                </a:cubicBezTo>
                <a:cubicBezTo>
                  <a:pt x="3336" y="4284"/>
                  <a:pt x="3107" y="4382"/>
                  <a:pt x="2911" y="4480"/>
                </a:cubicBezTo>
                <a:cubicBezTo>
                  <a:pt x="2715" y="4611"/>
                  <a:pt x="2518" y="4774"/>
                  <a:pt x="2355" y="4937"/>
                </a:cubicBezTo>
                <a:cubicBezTo>
                  <a:pt x="1995" y="4839"/>
                  <a:pt x="1701" y="4545"/>
                  <a:pt x="1603" y="4153"/>
                </a:cubicBezTo>
                <a:cubicBezTo>
                  <a:pt x="1505" y="3924"/>
                  <a:pt x="1407" y="3728"/>
                  <a:pt x="1276" y="3531"/>
                </a:cubicBezTo>
                <a:cubicBezTo>
                  <a:pt x="1047" y="3041"/>
                  <a:pt x="524" y="2779"/>
                  <a:pt x="1" y="2812"/>
                </a:cubicBezTo>
                <a:cubicBezTo>
                  <a:pt x="66" y="2649"/>
                  <a:pt x="33" y="2485"/>
                  <a:pt x="99" y="2420"/>
                </a:cubicBezTo>
                <a:cubicBezTo>
                  <a:pt x="295" y="2224"/>
                  <a:pt x="458" y="2027"/>
                  <a:pt x="687" y="1897"/>
                </a:cubicBezTo>
                <a:cubicBezTo>
                  <a:pt x="883" y="1733"/>
                  <a:pt x="1080" y="1668"/>
                  <a:pt x="1308" y="1537"/>
                </a:cubicBezTo>
                <a:cubicBezTo>
                  <a:pt x="1570" y="1373"/>
                  <a:pt x="1864" y="1177"/>
                  <a:pt x="2093" y="981"/>
                </a:cubicBezTo>
                <a:cubicBezTo>
                  <a:pt x="2878" y="294"/>
                  <a:pt x="2911" y="262"/>
                  <a:pt x="3924" y="0"/>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45"/>
          <p:cNvSpPr/>
          <p:nvPr/>
        </p:nvSpPr>
        <p:spPr>
          <a:xfrm>
            <a:off x="4696985" y="1979113"/>
            <a:ext cx="74440" cy="96014"/>
          </a:xfrm>
          <a:custGeom>
            <a:rect b="b" l="l" r="r" t="t"/>
            <a:pathLst>
              <a:path extrusionOk="0" h="4219" w="3271">
                <a:moveTo>
                  <a:pt x="360" y="1145"/>
                </a:moveTo>
                <a:cubicBezTo>
                  <a:pt x="393" y="818"/>
                  <a:pt x="426" y="523"/>
                  <a:pt x="426" y="196"/>
                </a:cubicBezTo>
                <a:cubicBezTo>
                  <a:pt x="753" y="0"/>
                  <a:pt x="1178" y="0"/>
                  <a:pt x="1537" y="196"/>
                </a:cubicBezTo>
                <a:cubicBezTo>
                  <a:pt x="1701" y="295"/>
                  <a:pt x="1864" y="393"/>
                  <a:pt x="1995" y="523"/>
                </a:cubicBezTo>
                <a:cubicBezTo>
                  <a:pt x="2813" y="1341"/>
                  <a:pt x="3270" y="2420"/>
                  <a:pt x="3238" y="3564"/>
                </a:cubicBezTo>
                <a:cubicBezTo>
                  <a:pt x="3238" y="3630"/>
                  <a:pt x="3238" y="3695"/>
                  <a:pt x="3205" y="3728"/>
                </a:cubicBezTo>
                <a:lnTo>
                  <a:pt x="1864" y="4218"/>
                </a:lnTo>
                <a:cubicBezTo>
                  <a:pt x="1799" y="4120"/>
                  <a:pt x="1668" y="4022"/>
                  <a:pt x="1603" y="3891"/>
                </a:cubicBezTo>
                <a:cubicBezTo>
                  <a:pt x="1407" y="3662"/>
                  <a:pt x="1112" y="3597"/>
                  <a:pt x="818" y="3728"/>
                </a:cubicBezTo>
                <a:cubicBezTo>
                  <a:pt x="655" y="3793"/>
                  <a:pt x="491" y="3891"/>
                  <a:pt x="328" y="3989"/>
                </a:cubicBezTo>
                <a:cubicBezTo>
                  <a:pt x="33" y="3728"/>
                  <a:pt x="1" y="3662"/>
                  <a:pt x="99" y="3434"/>
                </a:cubicBezTo>
                <a:cubicBezTo>
                  <a:pt x="164" y="3335"/>
                  <a:pt x="230" y="3205"/>
                  <a:pt x="295" y="3107"/>
                </a:cubicBezTo>
                <a:cubicBezTo>
                  <a:pt x="393" y="2943"/>
                  <a:pt x="491" y="2812"/>
                  <a:pt x="589" y="2649"/>
                </a:cubicBezTo>
                <a:cubicBezTo>
                  <a:pt x="883" y="2158"/>
                  <a:pt x="1014" y="1799"/>
                  <a:pt x="491" y="1243"/>
                </a:cubicBezTo>
                <a:cubicBezTo>
                  <a:pt x="458" y="1210"/>
                  <a:pt x="393" y="1177"/>
                  <a:pt x="360" y="1145"/>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45"/>
          <p:cNvSpPr/>
          <p:nvPr/>
        </p:nvSpPr>
        <p:spPr>
          <a:xfrm>
            <a:off x="4645644" y="1918100"/>
            <a:ext cx="108667" cy="61036"/>
          </a:xfrm>
          <a:custGeom>
            <a:rect b="b" l="l" r="r" t="t"/>
            <a:pathLst>
              <a:path extrusionOk="0" h="2682" w="4775">
                <a:moveTo>
                  <a:pt x="3793" y="2550"/>
                </a:moveTo>
                <a:cubicBezTo>
                  <a:pt x="3368" y="2420"/>
                  <a:pt x="2911" y="2452"/>
                  <a:pt x="2518" y="2649"/>
                </a:cubicBezTo>
                <a:cubicBezTo>
                  <a:pt x="2387" y="2681"/>
                  <a:pt x="2257" y="2681"/>
                  <a:pt x="2159" y="2649"/>
                </a:cubicBezTo>
                <a:cubicBezTo>
                  <a:pt x="1635" y="2485"/>
                  <a:pt x="1145" y="2322"/>
                  <a:pt x="654" y="2158"/>
                </a:cubicBezTo>
                <a:cubicBezTo>
                  <a:pt x="164" y="1962"/>
                  <a:pt x="0" y="1602"/>
                  <a:pt x="262" y="1079"/>
                </a:cubicBezTo>
                <a:lnTo>
                  <a:pt x="524" y="523"/>
                </a:lnTo>
                <a:cubicBezTo>
                  <a:pt x="622" y="556"/>
                  <a:pt x="687" y="589"/>
                  <a:pt x="785" y="621"/>
                </a:cubicBezTo>
                <a:cubicBezTo>
                  <a:pt x="1047" y="752"/>
                  <a:pt x="1374" y="752"/>
                  <a:pt x="1635" y="621"/>
                </a:cubicBezTo>
                <a:cubicBezTo>
                  <a:pt x="1962" y="458"/>
                  <a:pt x="2289" y="327"/>
                  <a:pt x="2616" y="196"/>
                </a:cubicBezTo>
                <a:cubicBezTo>
                  <a:pt x="3303" y="0"/>
                  <a:pt x="4055" y="0"/>
                  <a:pt x="4774" y="131"/>
                </a:cubicBezTo>
                <a:cubicBezTo>
                  <a:pt x="4742" y="425"/>
                  <a:pt x="4644" y="687"/>
                  <a:pt x="4480" y="948"/>
                </a:cubicBezTo>
                <a:cubicBezTo>
                  <a:pt x="4382" y="1210"/>
                  <a:pt x="4251" y="1471"/>
                  <a:pt x="4153" y="1733"/>
                </a:cubicBezTo>
                <a:cubicBezTo>
                  <a:pt x="4022" y="1995"/>
                  <a:pt x="3924" y="2224"/>
                  <a:pt x="3793" y="2550"/>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45"/>
          <p:cNvSpPr/>
          <p:nvPr/>
        </p:nvSpPr>
        <p:spPr>
          <a:xfrm>
            <a:off x="4566767" y="1845913"/>
            <a:ext cx="119818" cy="58805"/>
          </a:xfrm>
          <a:custGeom>
            <a:rect b="b" l="l" r="r" t="t"/>
            <a:pathLst>
              <a:path extrusionOk="0" h="2584" w="5265">
                <a:moveTo>
                  <a:pt x="1897" y="0"/>
                </a:moveTo>
                <a:cubicBezTo>
                  <a:pt x="2126" y="98"/>
                  <a:pt x="2322" y="164"/>
                  <a:pt x="2485" y="262"/>
                </a:cubicBezTo>
                <a:cubicBezTo>
                  <a:pt x="2616" y="360"/>
                  <a:pt x="2845" y="491"/>
                  <a:pt x="3041" y="622"/>
                </a:cubicBezTo>
                <a:cubicBezTo>
                  <a:pt x="3336" y="850"/>
                  <a:pt x="3728" y="981"/>
                  <a:pt x="4120" y="981"/>
                </a:cubicBezTo>
                <a:cubicBezTo>
                  <a:pt x="4284" y="981"/>
                  <a:pt x="4415" y="1014"/>
                  <a:pt x="4578" y="1047"/>
                </a:cubicBezTo>
                <a:cubicBezTo>
                  <a:pt x="5101" y="1177"/>
                  <a:pt x="5265" y="1864"/>
                  <a:pt x="4840" y="2224"/>
                </a:cubicBezTo>
                <a:cubicBezTo>
                  <a:pt x="4611" y="2453"/>
                  <a:pt x="4317" y="2551"/>
                  <a:pt x="4022" y="2583"/>
                </a:cubicBezTo>
                <a:cubicBezTo>
                  <a:pt x="3303" y="2583"/>
                  <a:pt x="2584" y="2583"/>
                  <a:pt x="1864" y="2583"/>
                </a:cubicBezTo>
                <a:cubicBezTo>
                  <a:pt x="1308" y="2387"/>
                  <a:pt x="785" y="2126"/>
                  <a:pt x="295" y="1799"/>
                </a:cubicBezTo>
                <a:cubicBezTo>
                  <a:pt x="0" y="1635"/>
                  <a:pt x="33" y="1210"/>
                  <a:pt x="327" y="1047"/>
                </a:cubicBezTo>
                <a:cubicBezTo>
                  <a:pt x="458" y="949"/>
                  <a:pt x="589" y="883"/>
                  <a:pt x="752" y="818"/>
                </a:cubicBezTo>
                <a:cubicBezTo>
                  <a:pt x="1210" y="654"/>
                  <a:pt x="1603" y="360"/>
                  <a:pt x="1897" y="0"/>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45"/>
          <p:cNvSpPr/>
          <p:nvPr/>
        </p:nvSpPr>
        <p:spPr>
          <a:xfrm>
            <a:off x="4135922" y="2078814"/>
            <a:ext cx="69957" cy="121320"/>
          </a:xfrm>
          <a:custGeom>
            <a:rect b="b" l="l" r="r" t="t"/>
            <a:pathLst>
              <a:path extrusionOk="0" h="5331" w="3074">
                <a:moveTo>
                  <a:pt x="3074" y="524"/>
                </a:moveTo>
                <a:cubicBezTo>
                  <a:pt x="2976" y="655"/>
                  <a:pt x="2845" y="818"/>
                  <a:pt x="2747" y="916"/>
                </a:cubicBezTo>
                <a:cubicBezTo>
                  <a:pt x="2289" y="1276"/>
                  <a:pt x="2027" y="1832"/>
                  <a:pt x="2027" y="2421"/>
                </a:cubicBezTo>
                <a:cubicBezTo>
                  <a:pt x="2027" y="2715"/>
                  <a:pt x="2027" y="3009"/>
                  <a:pt x="1995" y="3336"/>
                </a:cubicBezTo>
                <a:cubicBezTo>
                  <a:pt x="2027" y="4055"/>
                  <a:pt x="1766" y="4742"/>
                  <a:pt x="1243" y="5265"/>
                </a:cubicBezTo>
                <a:cubicBezTo>
                  <a:pt x="1046" y="5331"/>
                  <a:pt x="818" y="5233"/>
                  <a:pt x="687" y="5069"/>
                </a:cubicBezTo>
                <a:cubicBezTo>
                  <a:pt x="556" y="4938"/>
                  <a:pt x="491" y="4742"/>
                  <a:pt x="523" y="4546"/>
                </a:cubicBezTo>
                <a:lnTo>
                  <a:pt x="523" y="4350"/>
                </a:lnTo>
                <a:cubicBezTo>
                  <a:pt x="589" y="3892"/>
                  <a:pt x="425" y="3401"/>
                  <a:pt x="66" y="3107"/>
                </a:cubicBezTo>
                <a:cubicBezTo>
                  <a:pt x="33" y="3074"/>
                  <a:pt x="33" y="3042"/>
                  <a:pt x="0" y="3009"/>
                </a:cubicBezTo>
                <a:cubicBezTo>
                  <a:pt x="262" y="2551"/>
                  <a:pt x="523" y="2094"/>
                  <a:pt x="785" y="1636"/>
                </a:cubicBezTo>
                <a:cubicBezTo>
                  <a:pt x="948" y="1145"/>
                  <a:pt x="1014" y="589"/>
                  <a:pt x="948" y="66"/>
                </a:cubicBezTo>
                <a:cubicBezTo>
                  <a:pt x="1079" y="66"/>
                  <a:pt x="1177" y="66"/>
                  <a:pt x="1308" y="66"/>
                </a:cubicBezTo>
                <a:cubicBezTo>
                  <a:pt x="1602" y="132"/>
                  <a:pt x="1864" y="99"/>
                  <a:pt x="2158" y="66"/>
                </a:cubicBezTo>
                <a:cubicBezTo>
                  <a:pt x="2616" y="1"/>
                  <a:pt x="2681" y="34"/>
                  <a:pt x="3074" y="524"/>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45"/>
          <p:cNvSpPr/>
          <p:nvPr/>
        </p:nvSpPr>
        <p:spPr>
          <a:xfrm>
            <a:off x="5048952" y="2303544"/>
            <a:ext cx="76670" cy="100474"/>
          </a:xfrm>
          <a:custGeom>
            <a:rect b="b" l="l" r="r" t="t"/>
            <a:pathLst>
              <a:path extrusionOk="0" h="4415" w="3369">
                <a:moveTo>
                  <a:pt x="1" y="4251"/>
                </a:moveTo>
                <a:cubicBezTo>
                  <a:pt x="34" y="4023"/>
                  <a:pt x="66" y="3859"/>
                  <a:pt x="99" y="3696"/>
                </a:cubicBezTo>
                <a:cubicBezTo>
                  <a:pt x="262" y="3009"/>
                  <a:pt x="230" y="2322"/>
                  <a:pt x="66" y="1668"/>
                </a:cubicBezTo>
                <a:cubicBezTo>
                  <a:pt x="1" y="1439"/>
                  <a:pt x="1" y="1178"/>
                  <a:pt x="99" y="982"/>
                </a:cubicBezTo>
                <a:cubicBezTo>
                  <a:pt x="164" y="1014"/>
                  <a:pt x="230" y="1047"/>
                  <a:pt x="295" y="1080"/>
                </a:cubicBezTo>
                <a:cubicBezTo>
                  <a:pt x="786" y="1570"/>
                  <a:pt x="916" y="1570"/>
                  <a:pt x="1374" y="1145"/>
                </a:cubicBezTo>
                <a:cubicBezTo>
                  <a:pt x="1897" y="720"/>
                  <a:pt x="2486" y="328"/>
                  <a:pt x="3107" y="1"/>
                </a:cubicBezTo>
                <a:cubicBezTo>
                  <a:pt x="3303" y="197"/>
                  <a:pt x="3369" y="491"/>
                  <a:pt x="3303" y="753"/>
                </a:cubicBezTo>
                <a:cubicBezTo>
                  <a:pt x="3271" y="818"/>
                  <a:pt x="3238" y="916"/>
                  <a:pt x="3205" y="982"/>
                </a:cubicBezTo>
                <a:cubicBezTo>
                  <a:pt x="2846" y="1734"/>
                  <a:pt x="2453" y="2486"/>
                  <a:pt x="2061" y="3271"/>
                </a:cubicBezTo>
                <a:cubicBezTo>
                  <a:pt x="1865" y="3728"/>
                  <a:pt x="1472" y="4055"/>
                  <a:pt x="1015" y="4251"/>
                </a:cubicBezTo>
                <a:cubicBezTo>
                  <a:pt x="688" y="4415"/>
                  <a:pt x="328" y="4415"/>
                  <a:pt x="1" y="4251"/>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45"/>
          <p:cNvSpPr/>
          <p:nvPr/>
        </p:nvSpPr>
        <p:spPr>
          <a:xfrm>
            <a:off x="5135272" y="2037896"/>
            <a:ext cx="110897" cy="66998"/>
          </a:xfrm>
          <a:custGeom>
            <a:rect b="b" l="l" r="r" t="t"/>
            <a:pathLst>
              <a:path extrusionOk="0" h="2944" w="4873">
                <a:moveTo>
                  <a:pt x="4840" y="2453"/>
                </a:moveTo>
                <a:cubicBezTo>
                  <a:pt x="4546" y="2584"/>
                  <a:pt x="4186" y="2584"/>
                  <a:pt x="3859" y="2747"/>
                </a:cubicBezTo>
                <a:cubicBezTo>
                  <a:pt x="3532" y="2845"/>
                  <a:pt x="3173" y="2911"/>
                  <a:pt x="2813" y="2943"/>
                </a:cubicBezTo>
                <a:cubicBezTo>
                  <a:pt x="2322" y="2387"/>
                  <a:pt x="1767" y="1897"/>
                  <a:pt x="916" y="2060"/>
                </a:cubicBezTo>
                <a:cubicBezTo>
                  <a:pt x="818" y="1766"/>
                  <a:pt x="720" y="1439"/>
                  <a:pt x="589" y="1145"/>
                </a:cubicBezTo>
                <a:cubicBezTo>
                  <a:pt x="393" y="883"/>
                  <a:pt x="197" y="622"/>
                  <a:pt x="1" y="360"/>
                </a:cubicBezTo>
                <a:cubicBezTo>
                  <a:pt x="132" y="131"/>
                  <a:pt x="393" y="0"/>
                  <a:pt x="655" y="0"/>
                </a:cubicBezTo>
                <a:cubicBezTo>
                  <a:pt x="949" y="0"/>
                  <a:pt x="1211" y="33"/>
                  <a:pt x="1472" y="99"/>
                </a:cubicBezTo>
                <a:cubicBezTo>
                  <a:pt x="1701" y="164"/>
                  <a:pt x="1930" y="229"/>
                  <a:pt x="2126" y="360"/>
                </a:cubicBezTo>
                <a:cubicBezTo>
                  <a:pt x="2878" y="785"/>
                  <a:pt x="3630" y="1243"/>
                  <a:pt x="4382" y="1668"/>
                </a:cubicBezTo>
                <a:cubicBezTo>
                  <a:pt x="4644" y="1799"/>
                  <a:pt x="4840" y="2028"/>
                  <a:pt x="4873" y="2322"/>
                </a:cubicBezTo>
                <a:cubicBezTo>
                  <a:pt x="4873" y="2355"/>
                  <a:pt x="4873" y="2387"/>
                  <a:pt x="4840" y="2453"/>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45"/>
          <p:cNvSpPr/>
          <p:nvPr/>
        </p:nvSpPr>
        <p:spPr>
          <a:xfrm>
            <a:off x="5228304" y="2083297"/>
            <a:ext cx="93784" cy="75168"/>
          </a:xfrm>
          <a:custGeom>
            <a:rect b="b" l="l" r="r" t="t"/>
            <a:pathLst>
              <a:path extrusionOk="0" h="3303" w="4121">
                <a:moveTo>
                  <a:pt x="1145" y="229"/>
                </a:moveTo>
                <a:cubicBezTo>
                  <a:pt x="2027" y="425"/>
                  <a:pt x="2027" y="425"/>
                  <a:pt x="2780" y="0"/>
                </a:cubicBezTo>
                <a:cubicBezTo>
                  <a:pt x="4087" y="948"/>
                  <a:pt x="4120" y="2420"/>
                  <a:pt x="3499" y="3270"/>
                </a:cubicBezTo>
                <a:cubicBezTo>
                  <a:pt x="3303" y="3172"/>
                  <a:pt x="3172" y="2976"/>
                  <a:pt x="3107" y="2779"/>
                </a:cubicBezTo>
                <a:cubicBezTo>
                  <a:pt x="2910" y="2322"/>
                  <a:pt x="2681" y="2224"/>
                  <a:pt x="2191" y="2387"/>
                </a:cubicBezTo>
                <a:cubicBezTo>
                  <a:pt x="2060" y="2420"/>
                  <a:pt x="1929" y="2518"/>
                  <a:pt x="1864" y="2681"/>
                </a:cubicBezTo>
                <a:cubicBezTo>
                  <a:pt x="1799" y="2845"/>
                  <a:pt x="1700" y="2976"/>
                  <a:pt x="1602" y="3106"/>
                </a:cubicBezTo>
                <a:cubicBezTo>
                  <a:pt x="1504" y="3204"/>
                  <a:pt x="1406" y="3237"/>
                  <a:pt x="1275" y="3303"/>
                </a:cubicBezTo>
                <a:cubicBezTo>
                  <a:pt x="1177" y="3041"/>
                  <a:pt x="1145" y="2747"/>
                  <a:pt x="1210" y="2485"/>
                </a:cubicBezTo>
                <a:cubicBezTo>
                  <a:pt x="1243" y="2125"/>
                  <a:pt x="1047" y="1798"/>
                  <a:pt x="720" y="1668"/>
                </a:cubicBezTo>
                <a:cubicBezTo>
                  <a:pt x="523" y="1570"/>
                  <a:pt x="327" y="1471"/>
                  <a:pt x="164" y="1341"/>
                </a:cubicBezTo>
                <a:cubicBezTo>
                  <a:pt x="66" y="1275"/>
                  <a:pt x="33" y="1177"/>
                  <a:pt x="0" y="1079"/>
                </a:cubicBezTo>
                <a:cubicBezTo>
                  <a:pt x="0" y="916"/>
                  <a:pt x="131" y="883"/>
                  <a:pt x="262" y="817"/>
                </a:cubicBezTo>
                <a:cubicBezTo>
                  <a:pt x="327" y="817"/>
                  <a:pt x="393" y="817"/>
                  <a:pt x="458" y="785"/>
                </a:cubicBezTo>
                <a:cubicBezTo>
                  <a:pt x="948" y="687"/>
                  <a:pt x="948" y="687"/>
                  <a:pt x="1145" y="229"/>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45"/>
          <p:cNvSpPr/>
          <p:nvPr/>
        </p:nvSpPr>
        <p:spPr>
          <a:xfrm>
            <a:off x="5100316" y="2710585"/>
            <a:ext cx="70708" cy="88572"/>
          </a:xfrm>
          <a:custGeom>
            <a:rect b="b" l="l" r="r" t="t"/>
            <a:pathLst>
              <a:path extrusionOk="0" h="3892" w="3107">
                <a:moveTo>
                  <a:pt x="3106" y="2976"/>
                </a:moveTo>
                <a:cubicBezTo>
                  <a:pt x="2976" y="3074"/>
                  <a:pt x="2878" y="3107"/>
                  <a:pt x="2812" y="3172"/>
                </a:cubicBezTo>
                <a:cubicBezTo>
                  <a:pt x="2060" y="3826"/>
                  <a:pt x="1864" y="3892"/>
                  <a:pt x="916" y="3663"/>
                </a:cubicBezTo>
                <a:cubicBezTo>
                  <a:pt x="687" y="3630"/>
                  <a:pt x="458" y="3565"/>
                  <a:pt x="229" y="3499"/>
                </a:cubicBezTo>
                <a:cubicBezTo>
                  <a:pt x="164" y="3467"/>
                  <a:pt x="98" y="3434"/>
                  <a:pt x="33" y="3369"/>
                </a:cubicBezTo>
                <a:cubicBezTo>
                  <a:pt x="0" y="2780"/>
                  <a:pt x="33" y="2159"/>
                  <a:pt x="164" y="1570"/>
                </a:cubicBezTo>
                <a:cubicBezTo>
                  <a:pt x="196" y="1276"/>
                  <a:pt x="360" y="982"/>
                  <a:pt x="621" y="785"/>
                </a:cubicBezTo>
                <a:cubicBezTo>
                  <a:pt x="981" y="491"/>
                  <a:pt x="1439" y="295"/>
                  <a:pt x="1798" y="1"/>
                </a:cubicBezTo>
                <a:cubicBezTo>
                  <a:pt x="1962" y="230"/>
                  <a:pt x="2027" y="491"/>
                  <a:pt x="1995" y="753"/>
                </a:cubicBezTo>
                <a:cubicBezTo>
                  <a:pt x="1929" y="1505"/>
                  <a:pt x="2256" y="2257"/>
                  <a:pt x="2910" y="2715"/>
                </a:cubicBezTo>
                <a:cubicBezTo>
                  <a:pt x="2976" y="2813"/>
                  <a:pt x="3041" y="2878"/>
                  <a:pt x="3106" y="2976"/>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45"/>
          <p:cNvSpPr/>
          <p:nvPr/>
        </p:nvSpPr>
        <p:spPr>
          <a:xfrm>
            <a:off x="4551132" y="1909907"/>
            <a:ext cx="102727" cy="46903"/>
          </a:xfrm>
          <a:custGeom>
            <a:rect b="b" l="l" r="r" t="t"/>
            <a:pathLst>
              <a:path extrusionOk="0" h="2061" w="4514">
                <a:moveTo>
                  <a:pt x="4480" y="131"/>
                </a:moveTo>
                <a:cubicBezTo>
                  <a:pt x="4513" y="589"/>
                  <a:pt x="4382" y="1047"/>
                  <a:pt x="4153" y="1406"/>
                </a:cubicBezTo>
                <a:cubicBezTo>
                  <a:pt x="3990" y="1635"/>
                  <a:pt x="3728" y="1799"/>
                  <a:pt x="3434" y="1864"/>
                </a:cubicBezTo>
                <a:cubicBezTo>
                  <a:pt x="3009" y="1930"/>
                  <a:pt x="2551" y="1995"/>
                  <a:pt x="2093" y="2028"/>
                </a:cubicBezTo>
                <a:cubicBezTo>
                  <a:pt x="1995" y="2060"/>
                  <a:pt x="1865" y="2028"/>
                  <a:pt x="1799" y="1995"/>
                </a:cubicBezTo>
                <a:cubicBezTo>
                  <a:pt x="1407" y="1766"/>
                  <a:pt x="949" y="1701"/>
                  <a:pt x="524" y="1799"/>
                </a:cubicBezTo>
                <a:cubicBezTo>
                  <a:pt x="360" y="1504"/>
                  <a:pt x="197" y="1243"/>
                  <a:pt x="1" y="949"/>
                </a:cubicBezTo>
                <a:cubicBezTo>
                  <a:pt x="99" y="850"/>
                  <a:pt x="230" y="752"/>
                  <a:pt x="328" y="687"/>
                </a:cubicBezTo>
                <a:cubicBezTo>
                  <a:pt x="524" y="622"/>
                  <a:pt x="720" y="556"/>
                  <a:pt x="916" y="556"/>
                </a:cubicBezTo>
                <a:cubicBezTo>
                  <a:pt x="1309" y="524"/>
                  <a:pt x="1701" y="393"/>
                  <a:pt x="1995" y="131"/>
                </a:cubicBezTo>
                <a:cubicBezTo>
                  <a:pt x="2093" y="66"/>
                  <a:pt x="2224" y="0"/>
                  <a:pt x="2355" y="0"/>
                </a:cubicBezTo>
                <a:cubicBezTo>
                  <a:pt x="3042" y="0"/>
                  <a:pt x="3728" y="66"/>
                  <a:pt x="4415" y="98"/>
                </a:cubicBezTo>
                <a:cubicBezTo>
                  <a:pt x="4415" y="98"/>
                  <a:pt x="4448" y="98"/>
                  <a:pt x="4480" y="131"/>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45"/>
          <p:cNvSpPr/>
          <p:nvPr/>
        </p:nvSpPr>
        <p:spPr>
          <a:xfrm>
            <a:off x="4735673" y="1717925"/>
            <a:ext cx="90074" cy="56575"/>
          </a:xfrm>
          <a:custGeom>
            <a:rect b="b" l="l" r="r" t="t"/>
            <a:pathLst>
              <a:path extrusionOk="0" h="2486" w="3958">
                <a:moveTo>
                  <a:pt x="34" y="850"/>
                </a:moveTo>
                <a:cubicBezTo>
                  <a:pt x="34" y="687"/>
                  <a:pt x="1" y="458"/>
                  <a:pt x="1" y="229"/>
                </a:cubicBezTo>
                <a:cubicBezTo>
                  <a:pt x="99" y="196"/>
                  <a:pt x="197" y="164"/>
                  <a:pt x="328" y="131"/>
                </a:cubicBezTo>
                <a:cubicBezTo>
                  <a:pt x="1080" y="33"/>
                  <a:pt x="1832" y="0"/>
                  <a:pt x="2584" y="66"/>
                </a:cubicBezTo>
                <a:cubicBezTo>
                  <a:pt x="2911" y="98"/>
                  <a:pt x="3205" y="196"/>
                  <a:pt x="3467" y="360"/>
                </a:cubicBezTo>
                <a:cubicBezTo>
                  <a:pt x="3598" y="458"/>
                  <a:pt x="3761" y="589"/>
                  <a:pt x="3859" y="752"/>
                </a:cubicBezTo>
                <a:cubicBezTo>
                  <a:pt x="3957" y="883"/>
                  <a:pt x="3957" y="1047"/>
                  <a:pt x="3859" y="1177"/>
                </a:cubicBezTo>
                <a:cubicBezTo>
                  <a:pt x="3696" y="1374"/>
                  <a:pt x="3532" y="1602"/>
                  <a:pt x="3369" y="1831"/>
                </a:cubicBezTo>
                <a:cubicBezTo>
                  <a:pt x="3140" y="2256"/>
                  <a:pt x="2682" y="2485"/>
                  <a:pt x="2224" y="2453"/>
                </a:cubicBezTo>
                <a:lnTo>
                  <a:pt x="1799" y="2453"/>
                </a:lnTo>
                <a:cubicBezTo>
                  <a:pt x="1570" y="2126"/>
                  <a:pt x="1309" y="1831"/>
                  <a:pt x="1015" y="1537"/>
                </a:cubicBezTo>
                <a:cubicBezTo>
                  <a:pt x="720" y="1275"/>
                  <a:pt x="361" y="1079"/>
                  <a:pt x="34" y="850"/>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45"/>
          <p:cNvSpPr/>
          <p:nvPr/>
        </p:nvSpPr>
        <p:spPr>
          <a:xfrm>
            <a:off x="4072656" y="2954659"/>
            <a:ext cx="83361" cy="90074"/>
          </a:xfrm>
          <a:custGeom>
            <a:rect b="b" l="l" r="r" t="t"/>
            <a:pathLst>
              <a:path extrusionOk="0" h="3958" w="3663">
                <a:moveTo>
                  <a:pt x="3369" y="3859"/>
                </a:moveTo>
                <a:cubicBezTo>
                  <a:pt x="3107" y="3957"/>
                  <a:pt x="2813" y="3957"/>
                  <a:pt x="2519" y="3826"/>
                </a:cubicBezTo>
                <a:cubicBezTo>
                  <a:pt x="2322" y="3761"/>
                  <a:pt x="2126" y="3663"/>
                  <a:pt x="1930" y="3565"/>
                </a:cubicBezTo>
                <a:cubicBezTo>
                  <a:pt x="1178" y="3042"/>
                  <a:pt x="524" y="2420"/>
                  <a:pt x="1" y="1668"/>
                </a:cubicBezTo>
                <a:lnTo>
                  <a:pt x="916" y="1"/>
                </a:lnTo>
                <a:cubicBezTo>
                  <a:pt x="1014" y="33"/>
                  <a:pt x="1080" y="99"/>
                  <a:pt x="1145" y="164"/>
                </a:cubicBezTo>
                <a:cubicBezTo>
                  <a:pt x="1407" y="524"/>
                  <a:pt x="1766" y="818"/>
                  <a:pt x="2159" y="1014"/>
                </a:cubicBezTo>
                <a:cubicBezTo>
                  <a:pt x="2159" y="1145"/>
                  <a:pt x="2126" y="1276"/>
                  <a:pt x="2126" y="1407"/>
                </a:cubicBezTo>
                <a:cubicBezTo>
                  <a:pt x="2159" y="1832"/>
                  <a:pt x="2388" y="2191"/>
                  <a:pt x="2747" y="2420"/>
                </a:cubicBezTo>
                <a:cubicBezTo>
                  <a:pt x="2911" y="2518"/>
                  <a:pt x="3074" y="2616"/>
                  <a:pt x="3238" y="2715"/>
                </a:cubicBezTo>
                <a:cubicBezTo>
                  <a:pt x="3598" y="2943"/>
                  <a:pt x="3663" y="3074"/>
                  <a:pt x="3532" y="3467"/>
                </a:cubicBezTo>
                <a:cubicBezTo>
                  <a:pt x="3500" y="3630"/>
                  <a:pt x="3434" y="3761"/>
                  <a:pt x="3369" y="3859"/>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45"/>
          <p:cNvSpPr/>
          <p:nvPr/>
        </p:nvSpPr>
        <p:spPr>
          <a:xfrm>
            <a:off x="5415075" y="2502240"/>
            <a:ext cx="84112" cy="72938"/>
          </a:xfrm>
          <a:custGeom>
            <a:rect b="b" l="l" r="r" t="t"/>
            <a:pathLst>
              <a:path extrusionOk="0" h="3205" w="3696">
                <a:moveTo>
                  <a:pt x="2616" y="3205"/>
                </a:moveTo>
                <a:cubicBezTo>
                  <a:pt x="2060" y="3139"/>
                  <a:pt x="1603" y="3106"/>
                  <a:pt x="1145" y="3041"/>
                </a:cubicBezTo>
                <a:cubicBezTo>
                  <a:pt x="949" y="3041"/>
                  <a:pt x="752" y="2976"/>
                  <a:pt x="556" y="2910"/>
                </a:cubicBezTo>
                <a:cubicBezTo>
                  <a:pt x="393" y="2845"/>
                  <a:pt x="262" y="2747"/>
                  <a:pt x="164" y="2616"/>
                </a:cubicBezTo>
                <a:cubicBezTo>
                  <a:pt x="33" y="2485"/>
                  <a:pt x="0" y="2256"/>
                  <a:pt x="99" y="2093"/>
                </a:cubicBezTo>
                <a:cubicBezTo>
                  <a:pt x="262" y="2093"/>
                  <a:pt x="458" y="2093"/>
                  <a:pt x="654" y="2126"/>
                </a:cubicBezTo>
                <a:cubicBezTo>
                  <a:pt x="1079" y="2191"/>
                  <a:pt x="1505" y="1962"/>
                  <a:pt x="1733" y="1570"/>
                </a:cubicBezTo>
                <a:cubicBezTo>
                  <a:pt x="1864" y="1341"/>
                  <a:pt x="1995" y="1112"/>
                  <a:pt x="2159" y="883"/>
                </a:cubicBezTo>
                <a:cubicBezTo>
                  <a:pt x="2322" y="621"/>
                  <a:pt x="2551" y="360"/>
                  <a:pt x="2812" y="196"/>
                </a:cubicBezTo>
                <a:cubicBezTo>
                  <a:pt x="3074" y="0"/>
                  <a:pt x="3499" y="164"/>
                  <a:pt x="3532" y="491"/>
                </a:cubicBezTo>
                <a:cubicBezTo>
                  <a:pt x="3695" y="1014"/>
                  <a:pt x="3630" y="1570"/>
                  <a:pt x="3368" y="2060"/>
                </a:cubicBezTo>
                <a:cubicBezTo>
                  <a:pt x="3107" y="2420"/>
                  <a:pt x="2845" y="2812"/>
                  <a:pt x="2616" y="3205"/>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45"/>
          <p:cNvSpPr/>
          <p:nvPr/>
        </p:nvSpPr>
        <p:spPr>
          <a:xfrm>
            <a:off x="4613647" y="1968690"/>
            <a:ext cx="87821" cy="64017"/>
          </a:xfrm>
          <a:custGeom>
            <a:rect b="b" l="l" r="r" t="t"/>
            <a:pathLst>
              <a:path extrusionOk="0" h="2813" w="3859">
                <a:moveTo>
                  <a:pt x="3859" y="1047"/>
                </a:moveTo>
                <a:cubicBezTo>
                  <a:pt x="3630" y="1570"/>
                  <a:pt x="3466" y="1668"/>
                  <a:pt x="3009" y="1603"/>
                </a:cubicBezTo>
                <a:cubicBezTo>
                  <a:pt x="2845" y="1570"/>
                  <a:pt x="2682" y="1537"/>
                  <a:pt x="2518" y="1537"/>
                </a:cubicBezTo>
                <a:cubicBezTo>
                  <a:pt x="2159" y="1472"/>
                  <a:pt x="1799" y="1701"/>
                  <a:pt x="1733" y="2060"/>
                </a:cubicBezTo>
                <a:cubicBezTo>
                  <a:pt x="1668" y="2322"/>
                  <a:pt x="1635" y="2551"/>
                  <a:pt x="1603" y="2813"/>
                </a:cubicBezTo>
                <a:cubicBezTo>
                  <a:pt x="1472" y="2813"/>
                  <a:pt x="1341" y="2780"/>
                  <a:pt x="1243" y="2747"/>
                </a:cubicBezTo>
                <a:cubicBezTo>
                  <a:pt x="981" y="2649"/>
                  <a:pt x="752" y="2420"/>
                  <a:pt x="654" y="2191"/>
                </a:cubicBezTo>
                <a:lnTo>
                  <a:pt x="0" y="1014"/>
                </a:lnTo>
                <a:cubicBezTo>
                  <a:pt x="360" y="524"/>
                  <a:pt x="1014" y="393"/>
                  <a:pt x="1439" y="1"/>
                </a:cubicBezTo>
                <a:cubicBezTo>
                  <a:pt x="2028" y="197"/>
                  <a:pt x="2551" y="360"/>
                  <a:pt x="3074" y="556"/>
                </a:cubicBezTo>
                <a:cubicBezTo>
                  <a:pt x="3205" y="589"/>
                  <a:pt x="3336" y="622"/>
                  <a:pt x="3434" y="687"/>
                </a:cubicBezTo>
                <a:cubicBezTo>
                  <a:pt x="3597" y="785"/>
                  <a:pt x="3728" y="916"/>
                  <a:pt x="3859" y="1047"/>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45"/>
          <p:cNvSpPr/>
          <p:nvPr/>
        </p:nvSpPr>
        <p:spPr>
          <a:xfrm>
            <a:off x="4029507" y="2899586"/>
            <a:ext cx="62515" cy="85614"/>
          </a:xfrm>
          <a:custGeom>
            <a:rect b="b" l="l" r="r" t="t"/>
            <a:pathLst>
              <a:path extrusionOk="0" h="3762" w="2747">
                <a:moveTo>
                  <a:pt x="1733" y="3761"/>
                </a:moveTo>
                <a:cubicBezTo>
                  <a:pt x="1504" y="3532"/>
                  <a:pt x="1276" y="3238"/>
                  <a:pt x="1145" y="2944"/>
                </a:cubicBezTo>
                <a:cubicBezTo>
                  <a:pt x="949" y="2650"/>
                  <a:pt x="785" y="2355"/>
                  <a:pt x="589" y="2061"/>
                </a:cubicBezTo>
                <a:cubicBezTo>
                  <a:pt x="393" y="1767"/>
                  <a:pt x="196" y="1538"/>
                  <a:pt x="0" y="1276"/>
                </a:cubicBezTo>
                <a:cubicBezTo>
                  <a:pt x="164" y="884"/>
                  <a:pt x="425" y="557"/>
                  <a:pt x="720" y="295"/>
                </a:cubicBezTo>
                <a:cubicBezTo>
                  <a:pt x="981" y="1"/>
                  <a:pt x="1374" y="34"/>
                  <a:pt x="1603" y="328"/>
                </a:cubicBezTo>
                <a:cubicBezTo>
                  <a:pt x="1701" y="459"/>
                  <a:pt x="1831" y="590"/>
                  <a:pt x="1929" y="753"/>
                </a:cubicBezTo>
                <a:cubicBezTo>
                  <a:pt x="2060" y="982"/>
                  <a:pt x="2224" y="1211"/>
                  <a:pt x="2355" y="1472"/>
                </a:cubicBezTo>
                <a:cubicBezTo>
                  <a:pt x="2682" y="2061"/>
                  <a:pt x="2747" y="1865"/>
                  <a:pt x="2387" y="2650"/>
                </a:cubicBezTo>
                <a:cubicBezTo>
                  <a:pt x="2224" y="3042"/>
                  <a:pt x="1995" y="3434"/>
                  <a:pt x="1733" y="3761"/>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45"/>
          <p:cNvSpPr/>
          <p:nvPr/>
        </p:nvSpPr>
        <p:spPr>
          <a:xfrm>
            <a:off x="4451431" y="1932961"/>
            <a:ext cx="103456" cy="55096"/>
          </a:xfrm>
          <a:custGeom>
            <a:rect b="b" l="l" r="r" t="t"/>
            <a:pathLst>
              <a:path extrusionOk="0" h="2421" w="4546">
                <a:moveTo>
                  <a:pt x="0" y="1734"/>
                </a:moveTo>
                <a:lnTo>
                  <a:pt x="589" y="1571"/>
                </a:lnTo>
                <a:cubicBezTo>
                  <a:pt x="687" y="1374"/>
                  <a:pt x="720" y="1145"/>
                  <a:pt x="654" y="917"/>
                </a:cubicBezTo>
                <a:cubicBezTo>
                  <a:pt x="621" y="720"/>
                  <a:pt x="720" y="491"/>
                  <a:pt x="916" y="361"/>
                </a:cubicBezTo>
                <a:cubicBezTo>
                  <a:pt x="1047" y="263"/>
                  <a:pt x="1177" y="132"/>
                  <a:pt x="1308" y="1"/>
                </a:cubicBezTo>
                <a:cubicBezTo>
                  <a:pt x="1733" y="34"/>
                  <a:pt x="2093" y="99"/>
                  <a:pt x="2485" y="132"/>
                </a:cubicBezTo>
                <a:cubicBezTo>
                  <a:pt x="2878" y="132"/>
                  <a:pt x="3270" y="132"/>
                  <a:pt x="3662" y="164"/>
                </a:cubicBezTo>
                <a:cubicBezTo>
                  <a:pt x="3859" y="164"/>
                  <a:pt x="4055" y="197"/>
                  <a:pt x="4218" y="263"/>
                </a:cubicBezTo>
                <a:cubicBezTo>
                  <a:pt x="4349" y="328"/>
                  <a:pt x="4414" y="426"/>
                  <a:pt x="4480" y="524"/>
                </a:cubicBezTo>
                <a:cubicBezTo>
                  <a:pt x="4545" y="688"/>
                  <a:pt x="4513" y="851"/>
                  <a:pt x="4349" y="917"/>
                </a:cubicBezTo>
                <a:cubicBezTo>
                  <a:pt x="3989" y="1113"/>
                  <a:pt x="3630" y="1309"/>
                  <a:pt x="3237" y="1472"/>
                </a:cubicBezTo>
                <a:cubicBezTo>
                  <a:pt x="3041" y="1505"/>
                  <a:pt x="2845" y="1538"/>
                  <a:pt x="2681" y="1505"/>
                </a:cubicBezTo>
                <a:cubicBezTo>
                  <a:pt x="2551" y="1472"/>
                  <a:pt x="2420" y="1440"/>
                  <a:pt x="2289" y="1374"/>
                </a:cubicBezTo>
                <a:cubicBezTo>
                  <a:pt x="2027" y="1276"/>
                  <a:pt x="1733" y="1342"/>
                  <a:pt x="1504" y="1571"/>
                </a:cubicBezTo>
                <a:cubicBezTo>
                  <a:pt x="1406" y="1669"/>
                  <a:pt x="1308" y="1767"/>
                  <a:pt x="1210" y="1897"/>
                </a:cubicBezTo>
                <a:cubicBezTo>
                  <a:pt x="1145" y="1996"/>
                  <a:pt x="1047" y="2094"/>
                  <a:pt x="948" y="2192"/>
                </a:cubicBezTo>
                <a:cubicBezTo>
                  <a:pt x="785" y="2355"/>
                  <a:pt x="556" y="2421"/>
                  <a:pt x="360" y="2355"/>
                </a:cubicBezTo>
                <a:cubicBezTo>
                  <a:pt x="131" y="2224"/>
                  <a:pt x="0" y="1996"/>
                  <a:pt x="0" y="1734"/>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45"/>
          <p:cNvSpPr/>
          <p:nvPr/>
        </p:nvSpPr>
        <p:spPr>
          <a:xfrm>
            <a:off x="3958800" y="2805096"/>
            <a:ext cx="53617" cy="75919"/>
          </a:xfrm>
          <a:custGeom>
            <a:rect b="b" l="l" r="r" t="t"/>
            <a:pathLst>
              <a:path extrusionOk="0" h="3336" w="2356">
                <a:moveTo>
                  <a:pt x="2355" y="1406"/>
                </a:moveTo>
                <a:cubicBezTo>
                  <a:pt x="2290" y="1766"/>
                  <a:pt x="2224" y="2028"/>
                  <a:pt x="2192" y="2256"/>
                </a:cubicBezTo>
                <a:cubicBezTo>
                  <a:pt x="2192" y="2453"/>
                  <a:pt x="2094" y="2649"/>
                  <a:pt x="1963" y="2780"/>
                </a:cubicBezTo>
                <a:cubicBezTo>
                  <a:pt x="1734" y="2976"/>
                  <a:pt x="1472" y="3139"/>
                  <a:pt x="1243" y="3336"/>
                </a:cubicBezTo>
                <a:cubicBezTo>
                  <a:pt x="524" y="2518"/>
                  <a:pt x="99" y="1472"/>
                  <a:pt x="1" y="393"/>
                </a:cubicBezTo>
                <a:cubicBezTo>
                  <a:pt x="99" y="327"/>
                  <a:pt x="230" y="262"/>
                  <a:pt x="361" y="196"/>
                </a:cubicBezTo>
                <a:cubicBezTo>
                  <a:pt x="720" y="0"/>
                  <a:pt x="1145" y="66"/>
                  <a:pt x="1440" y="360"/>
                </a:cubicBezTo>
                <a:cubicBezTo>
                  <a:pt x="1505" y="425"/>
                  <a:pt x="1603" y="523"/>
                  <a:pt x="1669" y="589"/>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45"/>
          <p:cNvSpPr/>
          <p:nvPr/>
        </p:nvSpPr>
        <p:spPr>
          <a:xfrm>
            <a:off x="4736424" y="1685928"/>
            <a:ext cx="111648" cy="47631"/>
          </a:xfrm>
          <a:custGeom>
            <a:rect b="b" l="l" r="r" t="t"/>
            <a:pathLst>
              <a:path extrusionOk="0" h="2093" w="4906">
                <a:moveTo>
                  <a:pt x="2453" y="0"/>
                </a:moveTo>
                <a:cubicBezTo>
                  <a:pt x="3042" y="262"/>
                  <a:pt x="3728" y="360"/>
                  <a:pt x="4415" y="262"/>
                </a:cubicBezTo>
                <a:cubicBezTo>
                  <a:pt x="4611" y="621"/>
                  <a:pt x="4709" y="1014"/>
                  <a:pt x="4905" y="1406"/>
                </a:cubicBezTo>
                <a:lnTo>
                  <a:pt x="4219" y="2093"/>
                </a:lnTo>
                <a:cubicBezTo>
                  <a:pt x="3336" y="1243"/>
                  <a:pt x="3009" y="1177"/>
                  <a:pt x="1537" y="1210"/>
                </a:cubicBezTo>
                <a:cubicBezTo>
                  <a:pt x="1112" y="1210"/>
                  <a:pt x="720" y="1243"/>
                  <a:pt x="295" y="1275"/>
                </a:cubicBezTo>
                <a:cubicBezTo>
                  <a:pt x="197" y="1275"/>
                  <a:pt x="99" y="1275"/>
                  <a:pt x="1" y="1243"/>
                </a:cubicBezTo>
                <a:cubicBezTo>
                  <a:pt x="99" y="687"/>
                  <a:pt x="197" y="589"/>
                  <a:pt x="687" y="523"/>
                </a:cubicBezTo>
                <a:cubicBezTo>
                  <a:pt x="1047" y="523"/>
                  <a:pt x="1407" y="491"/>
                  <a:pt x="1766" y="393"/>
                </a:cubicBezTo>
                <a:cubicBezTo>
                  <a:pt x="1995" y="294"/>
                  <a:pt x="2224" y="164"/>
                  <a:pt x="2453" y="0"/>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45"/>
          <p:cNvSpPr/>
          <p:nvPr/>
        </p:nvSpPr>
        <p:spPr>
          <a:xfrm>
            <a:off x="4658297" y="1883850"/>
            <a:ext cx="108667" cy="46175"/>
          </a:xfrm>
          <a:custGeom>
            <a:rect b="b" l="l" r="r" t="t"/>
            <a:pathLst>
              <a:path extrusionOk="0" h="2029" w="4775">
                <a:moveTo>
                  <a:pt x="3924" y="1"/>
                </a:moveTo>
                <a:lnTo>
                  <a:pt x="4643" y="393"/>
                </a:lnTo>
                <a:cubicBezTo>
                  <a:pt x="4774" y="622"/>
                  <a:pt x="4742" y="884"/>
                  <a:pt x="4578" y="1080"/>
                </a:cubicBezTo>
                <a:cubicBezTo>
                  <a:pt x="4480" y="1243"/>
                  <a:pt x="4284" y="1374"/>
                  <a:pt x="4088" y="1342"/>
                </a:cubicBezTo>
                <a:cubicBezTo>
                  <a:pt x="3859" y="1342"/>
                  <a:pt x="3630" y="1342"/>
                  <a:pt x="3368" y="1342"/>
                </a:cubicBezTo>
                <a:cubicBezTo>
                  <a:pt x="2583" y="1276"/>
                  <a:pt x="1799" y="1440"/>
                  <a:pt x="1112" y="1799"/>
                </a:cubicBezTo>
                <a:lnTo>
                  <a:pt x="949" y="1897"/>
                </a:lnTo>
                <a:cubicBezTo>
                  <a:pt x="720" y="2028"/>
                  <a:pt x="458" y="2028"/>
                  <a:pt x="262" y="1865"/>
                </a:cubicBezTo>
                <a:cubicBezTo>
                  <a:pt x="66" y="1701"/>
                  <a:pt x="0" y="1407"/>
                  <a:pt x="131" y="1178"/>
                </a:cubicBezTo>
                <a:cubicBezTo>
                  <a:pt x="622" y="982"/>
                  <a:pt x="1210" y="851"/>
                  <a:pt x="1308" y="99"/>
                </a:cubicBezTo>
                <a:cubicBezTo>
                  <a:pt x="1472" y="164"/>
                  <a:pt x="1603" y="197"/>
                  <a:pt x="1701" y="262"/>
                </a:cubicBezTo>
                <a:cubicBezTo>
                  <a:pt x="1831" y="328"/>
                  <a:pt x="2028" y="426"/>
                  <a:pt x="2191" y="491"/>
                </a:cubicBezTo>
                <a:cubicBezTo>
                  <a:pt x="2583" y="688"/>
                  <a:pt x="3041" y="622"/>
                  <a:pt x="3401" y="361"/>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45"/>
          <p:cNvSpPr/>
          <p:nvPr/>
        </p:nvSpPr>
        <p:spPr>
          <a:xfrm>
            <a:off x="4310039" y="2873551"/>
            <a:ext cx="38711" cy="137683"/>
          </a:xfrm>
          <a:custGeom>
            <a:rect b="b" l="l" r="r" t="t"/>
            <a:pathLst>
              <a:path extrusionOk="0" h="6050" w="1701">
                <a:moveTo>
                  <a:pt x="1537" y="5788"/>
                </a:moveTo>
                <a:cubicBezTo>
                  <a:pt x="1341" y="5886"/>
                  <a:pt x="1178" y="5984"/>
                  <a:pt x="1014" y="6050"/>
                </a:cubicBezTo>
                <a:cubicBezTo>
                  <a:pt x="916" y="6050"/>
                  <a:pt x="851" y="6050"/>
                  <a:pt x="753" y="6050"/>
                </a:cubicBezTo>
                <a:lnTo>
                  <a:pt x="753" y="5723"/>
                </a:lnTo>
                <a:cubicBezTo>
                  <a:pt x="818" y="5363"/>
                  <a:pt x="851" y="5036"/>
                  <a:pt x="883" y="4676"/>
                </a:cubicBezTo>
                <a:cubicBezTo>
                  <a:pt x="949" y="3990"/>
                  <a:pt x="883" y="3303"/>
                  <a:pt x="654" y="2649"/>
                </a:cubicBezTo>
                <a:cubicBezTo>
                  <a:pt x="393" y="1930"/>
                  <a:pt x="229" y="1178"/>
                  <a:pt x="33" y="458"/>
                </a:cubicBezTo>
                <a:cubicBezTo>
                  <a:pt x="1" y="360"/>
                  <a:pt x="1" y="262"/>
                  <a:pt x="1" y="197"/>
                </a:cubicBezTo>
                <a:cubicBezTo>
                  <a:pt x="164" y="1"/>
                  <a:pt x="360" y="33"/>
                  <a:pt x="622" y="1"/>
                </a:cubicBezTo>
                <a:cubicBezTo>
                  <a:pt x="654" y="131"/>
                  <a:pt x="687" y="295"/>
                  <a:pt x="720" y="458"/>
                </a:cubicBezTo>
                <a:cubicBezTo>
                  <a:pt x="753" y="949"/>
                  <a:pt x="916" y="1439"/>
                  <a:pt x="1145" y="1897"/>
                </a:cubicBezTo>
                <a:cubicBezTo>
                  <a:pt x="1537" y="2682"/>
                  <a:pt x="1701" y="3597"/>
                  <a:pt x="1603" y="4480"/>
                </a:cubicBezTo>
                <a:cubicBezTo>
                  <a:pt x="1537" y="4905"/>
                  <a:pt x="1570" y="5330"/>
                  <a:pt x="1537" y="5788"/>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45"/>
          <p:cNvSpPr/>
          <p:nvPr/>
        </p:nvSpPr>
        <p:spPr>
          <a:xfrm>
            <a:off x="4415702" y="1795301"/>
            <a:ext cx="55096" cy="55096"/>
          </a:xfrm>
          <a:custGeom>
            <a:rect b="b" l="l" r="r" t="t"/>
            <a:pathLst>
              <a:path extrusionOk="0" h="2421" w="2421">
                <a:moveTo>
                  <a:pt x="2159" y="132"/>
                </a:moveTo>
                <a:cubicBezTo>
                  <a:pt x="2355" y="361"/>
                  <a:pt x="2420" y="655"/>
                  <a:pt x="2355" y="949"/>
                </a:cubicBezTo>
                <a:cubicBezTo>
                  <a:pt x="2290" y="1440"/>
                  <a:pt x="2093" y="1865"/>
                  <a:pt x="1832" y="2257"/>
                </a:cubicBezTo>
                <a:cubicBezTo>
                  <a:pt x="949" y="2420"/>
                  <a:pt x="393" y="2159"/>
                  <a:pt x="1" y="1440"/>
                </a:cubicBezTo>
                <a:cubicBezTo>
                  <a:pt x="622" y="524"/>
                  <a:pt x="1472" y="1"/>
                  <a:pt x="2159" y="132"/>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45"/>
          <p:cNvSpPr/>
          <p:nvPr/>
        </p:nvSpPr>
        <p:spPr>
          <a:xfrm>
            <a:off x="4855491" y="1915119"/>
            <a:ext cx="55096" cy="66998"/>
          </a:xfrm>
          <a:custGeom>
            <a:rect b="b" l="l" r="r" t="t"/>
            <a:pathLst>
              <a:path extrusionOk="0" h="2944" w="2421">
                <a:moveTo>
                  <a:pt x="1243" y="2943"/>
                </a:moveTo>
                <a:cubicBezTo>
                  <a:pt x="1014" y="2812"/>
                  <a:pt x="883" y="2583"/>
                  <a:pt x="851" y="2355"/>
                </a:cubicBezTo>
                <a:cubicBezTo>
                  <a:pt x="818" y="2191"/>
                  <a:pt x="752" y="2028"/>
                  <a:pt x="752" y="1831"/>
                </a:cubicBezTo>
                <a:cubicBezTo>
                  <a:pt x="687" y="1275"/>
                  <a:pt x="425" y="752"/>
                  <a:pt x="0" y="393"/>
                </a:cubicBezTo>
                <a:cubicBezTo>
                  <a:pt x="491" y="66"/>
                  <a:pt x="1079" y="0"/>
                  <a:pt x="1603" y="196"/>
                </a:cubicBezTo>
                <a:cubicBezTo>
                  <a:pt x="2257" y="589"/>
                  <a:pt x="2420" y="1472"/>
                  <a:pt x="1930" y="2060"/>
                </a:cubicBezTo>
                <a:cubicBezTo>
                  <a:pt x="1799" y="2224"/>
                  <a:pt x="1668" y="2355"/>
                  <a:pt x="1537" y="2518"/>
                </a:cubicBezTo>
                <a:cubicBezTo>
                  <a:pt x="1406" y="2681"/>
                  <a:pt x="1341" y="2780"/>
                  <a:pt x="1243" y="2943"/>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45"/>
          <p:cNvSpPr/>
          <p:nvPr/>
        </p:nvSpPr>
        <p:spPr>
          <a:xfrm>
            <a:off x="4391147" y="1834011"/>
            <a:ext cx="62538" cy="51364"/>
          </a:xfrm>
          <a:custGeom>
            <a:rect b="b" l="l" r="r" t="t"/>
            <a:pathLst>
              <a:path extrusionOk="0" h="2257" w="2748">
                <a:moveTo>
                  <a:pt x="2551" y="2191"/>
                </a:moveTo>
                <a:cubicBezTo>
                  <a:pt x="2257" y="2224"/>
                  <a:pt x="2061" y="2256"/>
                  <a:pt x="1832" y="2256"/>
                </a:cubicBezTo>
                <a:cubicBezTo>
                  <a:pt x="1407" y="2256"/>
                  <a:pt x="1014" y="2060"/>
                  <a:pt x="785" y="1700"/>
                </a:cubicBezTo>
                <a:cubicBezTo>
                  <a:pt x="655" y="1537"/>
                  <a:pt x="524" y="1373"/>
                  <a:pt x="393" y="1177"/>
                </a:cubicBezTo>
                <a:cubicBezTo>
                  <a:pt x="262" y="1014"/>
                  <a:pt x="164" y="916"/>
                  <a:pt x="1" y="752"/>
                </a:cubicBezTo>
                <a:cubicBezTo>
                  <a:pt x="230" y="491"/>
                  <a:pt x="491" y="229"/>
                  <a:pt x="753" y="0"/>
                </a:cubicBezTo>
                <a:cubicBezTo>
                  <a:pt x="1047" y="262"/>
                  <a:pt x="1341" y="491"/>
                  <a:pt x="1636" y="654"/>
                </a:cubicBezTo>
                <a:cubicBezTo>
                  <a:pt x="1995" y="785"/>
                  <a:pt x="2355" y="883"/>
                  <a:pt x="2715" y="948"/>
                </a:cubicBezTo>
                <a:cubicBezTo>
                  <a:pt x="2747" y="1341"/>
                  <a:pt x="2518" y="1700"/>
                  <a:pt x="2551" y="2191"/>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45"/>
          <p:cNvSpPr/>
          <p:nvPr/>
        </p:nvSpPr>
        <p:spPr>
          <a:xfrm>
            <a:off x="6174834" y="2427072"/>
            <a:ext cx="69957" cy="46152"/>
          </a:xfrm>
          <a:custGeom>
            <a:rect b="b" l="l" r="r" t="t"/>
            <a:pathLst>
              <a:path extrusionOk="0" h="2028" w="3074">
                <a:moveTo>
                  <a:pt x="0" y="458"/>
                </a:moveTo>
                <a:cubicBezTo>
                  <a:pt x="98" y="229"/>
                  <a:pt x="327" y="66"/>
                  <a:pt x="589" y="33"/>
                </a:cubicBezTo>
                <a:cubicBezTo>
                  <a:pt x="785" y="1"/>
                  <a:pt x="949" y="1"/>
                  <a:pt x="1112" y="33"/>
                </a:cubicBezTo>
                <a:cubicBezTo>
                  <a:pt x="1831" y="197"/>
                  <a:pt x="2518" y="556"/>
                  <a:pt x="3074" y="1047"/>
                </a:cubicBezTo>
                <a:cubicBezTo>
                  <a:pt x="2943" y="1341"/>
                  <a:pt x="2747" y="1603"/>
                  <a:pt x="2453" y="1766"/>
                </a:cubicBezTo>
                <a:cubicBezTo>
                  <a:pt x="2093" y="2028"/>
                  <a:pt x="1570" y="1995"/>
                  <a:pt x="1276" y="1668"/>
                </a:cubicBezTo>
                <a:cubicBezTo>
                  <a:pt x="1210" y="1636"/>
                  <a:pt x="1177" y="1603"/>
                  <a:pt x="1112" y="1537"/>
                </a:cubicBezTo>
                <a:cubicBezTo>
                  <a:pt x="949" y="1374"/>
                  <a:pt x="785" y="1145"/>
                  <a:pt x="589" y="982"/>
                </a:cubicBezTo>
                <a:cubicBezTo>
                  <a:pt x="393" y="818"/>
                  <a:pt x="197" y="655"/>
                  <a:pt x="0" y="458"/>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45"/>
          <p:cNvSpPr/>
          <p:nvPr/>
        </p:nvSpPr>
        <p:spPr>
          <a:xfrm>
            <a:off x="4656067" y="2007378"/>
            <a:ext cx="54345" cy="50635"/>
          </a:xfrm>
          <a:custGeom>
            <a:rect b="b" l="l" r="r" t="t"/>
            <a:pathLst>
              <a:path extrusionOk="0" h="2225" w="2388">
                <a:moveTo>
                  <a:pt x="1570" y="2224"/>
                </a:moveTo>
                <a:lnTo>
                  <a:pt x="66" y="1276"/>
                </a:lnTo>
                <a:cubicBezTo>
                  <a:pt x="0" y="1014"/>
                  <a:pt x="0" y="753"/>
                  <a:pt x="66" y="491"/>
                </a:cubicBezTo>
                <a:cubicBezTo>
                  <a:pt x="98" y="197"/>
                  <a:pt x="425" y="1"/>
                  <a:pt x="720" y="66"/>
                </a:cubicBezTo>
                <a:cubicBezTo>
                  <a:pt x="1079" y="164"/>
                  <a:pt x="1439" y="197"/>
                  <a:pt x="1799" y="132"/>
                </a:cubicBezTo>
                <a:cubicBezTo>
                  <a:pt x="2093" y="66"/>
                  <a:pt x="2387" y="491"/>
                  <a:pt x="2354" y="818"/>
                </a:cubicBezTo>
                <a:cubicBezTo>
                  <a:pt x="2322" y="949"/>
                  <a:pt x="2256" y="1080"/>
                  <a:pt x="2158" y="1211"/>
                </a:cubicBezTo>
                <a:cubicBezTo>
                  <a:pt x="1995" y="1538"/>
                  <a:pt x="1799" y="1865"/>
                  <a:pt x="1570" y="2224"/>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45"/>
          <p:cNvSpPr/>
          <p:nvPr/>
        </p:nvSpPr>
        <p:spPr>
          <a:xfrm>
            <a:off x="4775111" y="1647969"/>
            <a:ext cx="61058" cy="40213"/>
          </a:xfrm>
          <a:custGeom>
            <a:rect b="b" l="l" r="r" t="t"/>
            <a:pathLst>
              <a:path extrusionOk="0" h="1767" w="2683">
                <a:moveTo>
                  <a:pt x="2682" y="197"/>
                </a:moveTo>
                <a:lnTo>
                  <a:pt x="2682" y="1570"/>
                </a:lnTo>
                <a:cubicBezTo>
                  <a:pt x="2453" y="1734"/>
                  <a:pt x="2192" y="1766"/>
                  <a:pt x="1930" y="1701"/>
                </a:cubicBezTo>
                <a:cubicBezTo>
                  <a:pt x="1636" y="1668"/>
                  <a:pt x="1342" y="1570"/>
                  <a:pt x="1047" y="1505"/>
                </a:cubicBezTo>
                <a:cubicBezTo>
                  <a:pt x="884" y="1472"/>
                  <a:pt x="720" y="1341"/>
                  <a:pt x="688" y="1178"/>
                </a:cubicBezTo>
                <a:cubicBezTo>
                  <a:pt x="655" y="982"/>
                  <a:pt x="426" y="916"/>
                  <a:pt x="295" y="818"/>
                </a:cubicBezTo>
                <a:cubicBezTo>
                  <a:pt x="34" y="687"/>
                  <a:pt x="1" y="360"/>
                  <a:pt x="230" y="229"/>
                </a:cubicBezTo>
                <a:cubicBezTo>
                  <a:pt x="328" y="99"/>
                  <a:pt x="491" y="33"/>
                  <a:pt x="622" y="33"/>
                </a:cubicBezTo>
                <a:cubicBezTo>
                  <a:pt x="851" y="1"/>
                  <a:pt x="1080" y="33"/>
                  <a:pt x="1276" y="66"/>
                </a:cubicBezTo>
                <a:cubicBezTo>
                  <a:pt x="1734" y="197"/>
                  <a:pt x="2192" y="229"/>
                  <a:pt x="2682" y="197"/>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45"/>
          <p:cNvSpPr/>
          <p:nvPr/>
        </p:nvSpPr>
        <p:spPr>
          <a:xfrm>
            <a:off x="4944040" y="3220307"/>
            <a:ext cx="37231" cy="58828"/>
          </a:xfrm>
          <a:custGeom>
            <a:rect b="b" l="l" r="r" t="t"/>
            <a:pathLst>
              <a:path extrusionOk="0" h="2585" w="1636">
                <a:moveTo>
                  <a:pt x="327" y="2584"/>
                </a:moveTo>
                <a:cubicBezTo>
                  <a:pt x="66" y="1995"/>
                  <a:pt x="0" y="1342"/>
                  <a:pt x="66" y="720"/>
                </a:cubicBezTo>
                <a:cubicBezTo>
                  <a:pt x="458" y="328"/>
                  <a:pt x="949" y="99"/>
                  <a:pt x="1472" y="1"/>
                </a:cubicBezTo>
                <a:cubicBezTo>
                  <a:pt x="1635" y="688"/>
                  <a:pt x="1537" y="1440"/>
                  <a:pt x="1210" y="2061"/>
                </a:cubicBezTo>
                <a:cubicBezTo>
                  <a:pt x="1014" y="2388"/>
                  <a:pt x="687" y="2584"/>
                  <a:pt x="327" y="2584"/>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45"/>
          <p:cNvSpPr/>
          <p:nvPr/>
        </p:nvSpPr>
        <p:spPr>
          <a:xfrm>
            <a:off x="4494580" y="1699310"/>
            <a:ext cx="35752" cy="60307"/>
          </a:xfrm>
          <a:custGeom>
            <a:rect b="b" l="l" r="r" t="t"/>
            <a:pathLst>
              <a:path extrusionOk="0" h="2650" w="1571">
                <a:moveTo>
                  <a:pt x="589" y="2649"/>
                </a:moveTo>
                <a:cubicBezTo>
                  <a:pt x="393" y="2257"/>
                  <a:pt x="230" y="1865"/>
                  <a:pt x="99" y="1439"/>
                </a:cubicBezTo>
                <a:cubicBezTo>
                  <a:pt x="1" y="851"/>
                  <a:pt x="328" y="295"/>
                  <a:pt x="884" y="99"/>
                </a:cubicBezTo>
                <a:cubicBezTo>
                  <a:pt x="1145" y="1"/>
                  <a:pt x="1407" y="99"/>
                  <a:pt x="1472" y="360"/>
                </a:cubicBezTo>
                <a:cubicBezTo>
                  <a:pt x="1570" y="622"/>
                  <a:pt x="1570" y="884"/>
                  <a:pt x="1505" y="1178"/>
                </a:cubicBezTo>
                <a:cubicBezTo>
                  <a:pt x="1439" y="1505"/>
                  <a:pt x="1341" y="1799"/>
                  <a:pt x="1243" y="2126"/>
                </a:cubicBezTo>
                <a:cubicBezTo>
                  <a:pt x="1178" y="2420"/>
                  <a:pt x="916" y="2649"/>
                  <a:pt x="589" y="2649"/>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45"/>
          <p:cNvSpPr/>
          <p:nvPr/>
        </p:nvSpPr>
        <p:spPr>
          <a:xfrm>
            <a:off x="4708887" y="2064681"/>
            <a:ext cx="39462" cy="72938"/>
          </a:xfrm>
          <a:custGeom>
            <a:rect b="b" l="l" r="r" t="t"/>
            <a:pathLst>
              <a:path extrusionOk="0" h="3205" w="1734">
                <a:moveTo>
                  <a:pt x="1" y="458"/>
                </a:moveTo>
                <a:cubicBezTo>
                  <a:pt x="622" y="1"/>
                  <a:pt x="786" y="33"/>
                  <a:pt x="1047" y="687"/>
                </a:cubicBezTo>
                <a:cubicBezTo>
                  <a:pt x="1211" y="1080"/>
                  <a:pt x="1374" y="1472"/>
                  <a:pt x="1505" y="1864"/>
                </a:cubicBezTo>
                <a:cubicBezTo>
                  <a:pt x="1734" y="2486"/>
                  <a:pt x="1570" y="2845"/>
                  <a:pt x="851" y="3205"/>
                </a:cubicBezTo>
                <a:cubicBezTo>
                  <a:pt x="786" y="3140"/>
                  <a:pt x="753" y="3042"/>
                  <a:pt x="720" y="2943"/>
                </a:cubicBezTo>
                <a:cubicBezTo>
                  <a:pt x="622" y="2584"/>
                  <a:pt x="557" y="2224"/>
                  <a:pt x="491" y="1864"/>
                </a:cubicBezTo>
                <a:cubicBezTo>
                  <a:pt x="459" y="1439"/>
                  <a:pt x="295" y="1014"/>
                  <a:pt x="99" y="655"/>
                </a:cubicBezTo>
                <a:cubicBezTo>
                  <a:pt x="66" y="589"/>
                  <a:pt x="33" y="524"/>
                  <a:pt x="1" y="458"/>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45"/>
          <p:cNvSpPr/>
          <p:nvPr/>
        </p:nvSpPr>
        <p:spPr>
          <a:xfrm>
            <a:off x="4740156" y="2070644"/>
            <a:ext cx="46903" cy="43922"/>
          </a:xfrm>
          <a:custGeom>
            <a:rect b="b" l="l" r="r" t="t"/>
            <a:pathLst>
              <a:path extrusionOk="0" h="1930" w="2061">
                <a:moveTo>
                  <a:pt x="523" y="1929"/>
                </a:moveTo>
                <a:cubicBezTo>
                  <a:pt x="327" y="1472"/>
                  <a:pt x="164" y="1047"/>
                  <a:pt x="0" y="589"/>
                </a:cubicBezTo>
                <a:cubicBezTo>
                  <a:pt x="327" y="262"/>
                  <a:pt x="785" y="66"/>
                  <a:pt x="1275" y="33"/>
                </a:cubicBezTo>
                <a:cubicBezTo>
                  <a:pt x="1700" y="0"/>
                  <a:pt x="2060" y="589"/>
                  <a:pt x="1864" y="916"/>
                </a:cubicBezTo>
                <a:cubicBezTo>
                  <a:pt x="1602" y="1439"/>
                  <a:pt x="1112" y="1799"/>
                  <a:pt x="523" y="1929"/>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45"/>
          <p:cNvSpPr/>
          <p:nvPr/>
        </p:nvSpPr>
        <p:spPr>
          <a:xfrm>
            <a:off x="5206707" y="2833361"/>
            <a:ext cx="33522" cy="55847"/>
          </a:xfrm>
          <a:custGeom>
            <a:rect b="b" l="l" r="r" t="t"/>
            <a:pathLst>
              <a:path extrusionOk="0" h="2454" w="1473">
                <a:moveTo>
                  <a:pt x="1047" y="1"/>
                </a:moveTo>
                <a:cubicBezTo>
                  <a:pt x="1113" y="99"/>
                  <a:pt x="1178" y="197"/>
                  <a:pt x="1211" y="328"/>
                </a:cubicBezTo>
                <a:cubicBezTo>
                  <a:pt x="1309" y="720"/>
                  <a:pt x="1374" y="1178"/>
                  <a:pt x="1440" y="1603"/>
                </a:cubicBezTo>
                <a:cubicBezTo>
                  <a:pt x="1472" y="1897"/>
                  <a:pt x="1342" y="2159"/>
                  <a:pt x="1080" y="2322"/>
                </a:cubicBezTo>
                <a:cubicBezTo>
                  <a:pt x="851" y="2453"/>
                  <a:pt x="557" y="2453"/>
                  <a:pt x="361" y="2322"/>
                </a:cubicBezTo>
                <a:cubicBezTo>
                  <a:pt x="132" y="2159"/>
                  <a:pt x="1" y="1897"/>
                  <a:pt x="66" y="1636"/>
                </a:cubicBezTo>
                <a:cubicBezTo>
                  <a:pt x="66" y="1538"/>
                  <a:pt x="99" y="1407"/>
                  <a:pt x="164" y="1309"/>
                </a:cubicBezTo>
                <a:cubicBezTo>
                  <a:pt x="393" y="851"/>
                  <a:pt x="720" y="393"/>
                  <a:pt x="1047" y="1"/>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45"/>
          <p:cNvSpPr/>
          <p:nvPr/>
        </p:nvSpPr>
        <p:spPr>
          <a:xfrm>
            <a:off x="5204477" y="2107101"/>
            <a:ext cx="46903" cy="47654"/>
          </a:xfrm>
          <a:custGeom>
            <a:rect b="b" l="l" r="r" t="t"/>
            <a:pathLst>
              <a:path extrusionOk="0" h="2094" w="2061">
                <a:moveTo>
                  <a:pt x="1" y="164"/>
                </a:moveTo>
                <a:lnTo>
                  <a:pt x="622" y="0"/>
                </a:lnTo>
                <a:cubicBezTo>
                  <a:pt x="884" y="393"/>
                  <a:pt x="1243" y="654"/>
                  <a:pt x="1668" y="818"/>
                </a:cubicBezTo>
                <a:cubicBezTo>
                  <a:pt x="1897" y="916"/>
                  <a:pt x="2061" y="1178"/>
                  <a:pt x="2028" y="1472"/>
                </a:cubicBezTo>
                <a:cubicBezTo>
                  <a:pt x="1995" y="1635"/>
                  <a:pt x="1995" y="1831"/>
                  <a:pt x="1963" y="2093"/>
                </a:cubicBezTo>
                <a:cubicBezTo>
                  <a:pt x="1832" y="2060"/>
                  <a:pt x="1734" y="2060"/>
                  <a:pt x="1603" y="1995"/>
                </a:cubicBezTo>
                <a:cubicBezTo>
                  <a:pt x="1243" y="1831"/>
                  <a:pt x="916" y="1570"/>
                  <a:pt x="655" y="1243"/>
                </a:cubicBezTo>
                <a:cubicBezTo>
                  <a:pt x="361" y="916"/>
                  <a:pt x="164" y="556"/>
                  <a:pt x="1" y="164"/>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45"/>
          <p:cNvSpPr/>
          <p:nvPr/>
        </p:nvSpPr>
        <p:spPr>
          <a:xfrm>
            <a:off x="4516154" y="3104221"/>
            <a:ext cx="42443" cy="36503"/>
          </a:xfrm>
          <a:custGeom>
            <a:rect b="b" l="l" r="r" t="t"/>
            <a:pathLst>
              <a:path extrusionOk="0" h="1604" w="1865">
                <a:moveTo>
                  <a:pt x="1865" y="491"/>
                </a:moveTo>
                <a:cubicBezTo>
                  <a:pt x="1832" y="917"/>
                  <a:pt x="1538" y="1244"/>
                  <a:pt x="1113" y="1342"/>
                </a:cubicBezTo>
                <a:cubicBezTo>
                  <a:pt x="786" y="1440"/>
                  <a:pt x="459" y="1538"/>
                  <a:pt x="99" y="1603"/>
                </a:cubicBezTo>
                <a:cubicBezTo>
                  <a:pt x="1" y="1374"/>
                  <a:pt x="132" y="1178"/>
                  <a:pt x="164" y="1015"/>
                </a:cubicBezTo>
                <a:cubicBezTo>
                  <a:pt x="197" y="818"/>
                  <a:pt x="230" y="622"/>
                  <a:pt x="295" y="459"/>
                </a:cubicBezTo>
                <a:cubicBezTo>
                  <a:pt x="1015" y="1"/>
                  <a:pt x="1342" y="1"/>
                  <a:pt x="1865" y="491"/>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45"/>
          <p:cNvSpPr/>
          <p:nvPr/>
        </p:nvSpPr>
        <p:spPr>
          <a:xfrm>
            <a:off x="4938078" y="3192793"/>
            <a:ext cx="40964" cy="34250"/>
          </a:xfrm>
          <a:custGeom>
            <a:rect b="b" l="l" r="r" t="t"/>
            <a:pathLst>
              <a:path extrusionOk="0" h="1505" w="1800">
                <a:moveTo>
                  <a:pt x="1799" y="65"/>
                </a:moveTo>
                <a:lnTo>
                  <a:pt x="1799" y="818"/>
                </a:lnTo>
                <a:lnTo>
                  <a:pt x="295" y="1504"/>
                </a:lnTo>
                <a:cubicBezTo>
                  <a:pt x="1" y="1112"/>
                  <a:pt x="66" y="556"/>
                  <a:pt x="426" y="262"/>
                </a:cubicBezTo>
                <a:cubicBezTo>
                  <a:pt x="524" y="164"/>
                  <a:pt x="655" y="98"/>
                  <a:pt x="753" y="65"/>
                </a:cubicBezTo>
                <a:cubicBezTo>
                  <a:pt x="1113" y="33"/>
                  <a:pt x="1440" y="0"/>
                  <a:pt x="1799" y="65"/>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45"/>
          <p:cNvSpPr/>
          <p:nvPr/>
        </p:nvSpPr>
        <p:spPr>
          <a:xfrm>
            <a:off x="4717080" y="1744711"/>
            <a:ext cx="46903" cy="27559"/>
          </a:xfrm>
          <a:custGeom>
            <a:rect b="b" l="l" r="r" t="t"/>
            <a:pathLst>
              <a:path extrusionOk="0" h="1211" w="2061">
                <a:moveTo>
                  <a:pt x="2060" y="1210"/>
                </a:moveTo>
                <a:cubicBezTo>
                  <a:pt x="1374" y="1177"/>
                  <a:pt x="654" y="1047"/>
                  <a:pt x="0" y="818"/>
                </a:cubicBezTo>
                <a:cubicBezTo>
                  <a:pt x="131" y="360"/>
                  <a:pt x="131" y="360"/>
                  <a:pt x="589" y="0"/>
                </a:cubicBezTo>
                <a:cubicBezTo>
                  <a:pt x="1472" y="262"/>
                  <a:pt x="1930" y="622"/>
                  <a:pt x="2060" y="1210"/>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45"/>
          <p:cNvSpPr/>
          <p:nvPr/>
        </p:nvSpPr>
        <p:spPr>
          <a:xfrm>
            <a:off x="4600243" y="1955286"/>
            <a:ext cx="43945" cy="32771"/>
          </a:xfrm>
          <a:custGeom>
            <a:rect b="b" l="l" r="r" t="t"/>
            <a:pathLst>
              <a:path extrusionOk="0" h="1440" w="1931">
                <a:moveTo>
                  <a:pt x="1" y="361"/>
                </a:moveTo>
                <a:lnTo>
                  <a:pt x="1799" y="1"/>
                </a:lnTo>
                <a:cubicBezTo>
                  <a:pt x="1930" y="99"/>
                  <a:pt x="1930" y="263"/>
                  <a:pt x="1832" y="361"/>
                </a:cubicBezTo>
                <a:cubicBezTo>
                  <a:pt x="1734" y="491"/>
                  <a:pt x="1603" y="590"/>
                  <a:pt x="1440" y="688"/>
                </a:cubicBezTo>
                <a:cubicBezTo>
                  <a:pt x="1047" y="884"/>
                  <a:pt x="688" y="1113"/>
                  <a:pt x="361" y="1407"/>
                </a:cubicBezTo>
                <a:cubicBezTo>
                  <a:pt x="328" y="1440"/>
                  <a:pt x="230" y="1440"/>
                  <a:pt x="164" y="1440"/>
                </a:cubicBezTo>
                <a:cubicBezTo>
                  <a:pt x="99" y="1374"/>
                  <a:pt x="66" y="1342"/>
                  <a:pt x="66" y="1309"/>
                </a:cubicBezTo>
                <a:cubicBezTo>
                  <a:pt x="34" y="1015"/>
                  <a:pt x="1" y="720"/>
                  <a:pt x="1" y="361"/>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45"/>
          <p:cNvSpPr/>
          <p:nvPr/>
        </p:nvSpPr>
        <p:spPr>
          <a:xfrm>
            <a:off x="5293027" y="2383923"/>
            <a:ext cx="32771" cy="30518"/>
          </a:xfrm>
          <a:custGeom>
            <a:rect b="b" l="l" r="r" t="t"/>
            <a:pathLst>
              <a:path extrusionOk="0" h="1341" w="1440">
                <a:moveTo>
                  <a:pt x="1440" y="33"/>
                </a:moveTo>
                <a:cubicBezTo>
                  <a:pt x="1145" y="327"/>
                  <a:pt x="1015" y="719"/>
                  <a:pt x="1047" y="1145"/>
                </a:cubicBezTo>
                <a:cubicBezTo>
                  <a:pt x="818" y="1341"/>
                  <a:pt x="491" y="1308"/>
                  <a:pt x="295" y="1079"/>
                </a:cubicBezTo>
                <a:cubicBezTo>
                  <a:pt x="34" y="916"/>
                  <a:pt x="1" y="556"/>
                  <a:pt x="230" y="360"/>
                </a:cubicBezTo>
                <a:cubicBezTo>
                  <a:pt x="393" y="131"/>
                  <a:pt x="655" y="0"/>
                  <a:pt x="916" y="0"/>
                </a:cubicBezTo>
                <a:cubicBezTo>
                  <a:pt x="1080" y="0"/>
                  <a:pt x="1276" y="0"/>
                  <a:pt x="1440" y="33"/>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45"/>
          <p:cNvSpPr/>
          <p:nvPr/>
        </p:nvSpPr>
        <p:spPr>
          <a:xfrm>
            <a:off x="5032590" y="2351175"/>
            <a:ext cx="17887" cy="41692"/>
          </a:xfrm>
          <a:custGeom>
            <a:rect b="b" l="l" r="r" t="t"/>
            <a:pathLst>
              <a:path extrusionOk="0" h="1832" w="786">
                <a:moveTo>
                  <a:pt x="426" y="1831"/>
                </a:moveTo>
                <a:cubicBezTo>
                  <a:pt x="66" y="1472"/>
                  <a:pt x="131" y="1014"/>
                  <a:pt x="1" y="622"/>
                </a:cubicBezTo>
                <a:lnTo>
                  <a:pt x="556" y="0"/>
                </a:lnTo>
                <a:cubicBezTo>
                  <a:pt x="785" y="589"/>
                  <a:pt x="720" y="1276"/>
                  <a:pt x="426" y="1831"/>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45"/>
          <p:cNvSpPr/>
          <p:nvPr/>
        </p:nvSpPr>
        <p:spPr>
          <a:xfrm>
            <a:off x="5057145" y="2266335"/>
            <a:ext cx="17887" cy="26080"/>
          </a:xfrm>
          <a:custGeom>
            <a:rect b="b" l="l" r="r" t="t"/>
            <a:pathLst>
              <a:path extrusionOk="0" h="1146" w="786">
                <a:moveTo>
                  <a:pt x="66" y="99"/>
                </a:moveTo>
                <a:cubicBezTo>
                  <a:pt x="328" y="33"/>
                  <a:pt x="524" y="1"/>
                  <a:pt x="687" y="197"/>
                </a:cubicBezTo>
                <a:cubicBezTo>
                  <a:pt x="785" y="393"/>
                  <a:pt x="785" y="622"/>
                  <a:pt x="655" y="818"/>
                </a:cubicBezTo>
                <a:cubicBezTo>
                  <a:pt x="556" y="1014"/>
                  <a:pt x="328" y="1145"/>
                  <a:pt x="131" y="1113"/>
                </a:cubicBezTo>
                <a:cubicBezTo>
                  <a:pt x="33" y="786"/>
                  <a:pt x="1" y="426"/>
                  <a:pt x="66" y="99"/>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45"/>
          <p:cNvSpPr/>
          <p:nvPr/>
        </p:nvSpPr>
        <p:spPr>
          <a:xfrm>
            <a:off x="1950405" y="1371897"/>
            <a:ext cx="1366247" cy="688346"/>
          </a:xfrm>
          <a:custGeom>
            <a:rect b="b" l="l" r="r" t="t"/>
            <a:pathLst>
              <a:path extrusionOk="0" h="30247" w="60035">
                <a:moveTo>
                  <a:pt x="49636" y="2355"/>
                </a:moveTo>
                <a:cubicBezTo>
                  <a:pt x="49669" y="2682"/>
                  <a:pt x="49571" y="2976"/>
                  <a:pt x="49342" y="3172"/>
                </a:cubicBezTo>
                <a:cubicBezTo>
                  <a:pt x="48753" y="3826"/>
                  <a:pt x="48100" y="4349"/>
                  <a:pt x="47347" y="4774"/>
                </a:cubicBezTo>
                <a:cubicBezTo>
                  <a:pt x="46955" y="5003"/>
                  <a:pt x="46497" y="5036"/>
                  <a:pt x="46072" y="4938"/>
                </a:cubicBezTo>
                <a:cubicBezTo>
                  <a:pt x="45811" y="4905"/>
                  <a:pt x="45549" y="4807"/>
                  <a:pt x="45255" y="4774"/>
                </a:cubicBezTo>
                <a:cubicBezTo>
                  <a:pt x="44732" y="4644"/>
                  <a:pt x="44208" y="4774"/>
                  <a:pt x="43816" y="5134"/>
                </a:cubicBezTo>
                <a:cubicBezTo>
                  <a:pt x="43522" y="5396"/>
                  <a:pt x="43260" y="5657"/>
                  <a:pt x="42999" y="5919"/>
                </a:cubicBezTo>
                <a:cubicBezTo>
                  <a:pt x="42639" y="6311"/>
                  <a:pt x="42181" y="6606"/>
                  <a:pt x="41691" y="6769"/>
                </a:cubicBezTo>
                <a:cubicBezTo>
                  <a:pt x="41462" y="6867"/>
                  <a:pt x="41233" y="6965"/>
                  <a:pt x="41037" y="7031"/>
                </a:cubicBezTo>
                <a:cubicBezTo>
                  <a:pt x="40448" y="7227"/>
                  <a:pt x="39892" y="7521"/>
                  <a:pt x="39402" y="7848"/>
                </a:cubicBezTo>
                <a:cubicBezTo>
                  <a:pt x="39075" y="8044"/>
                  <a:pt x="38748" y="8240"/>
                  <a:pt x="38421" y="8404"/>
                </a:cubicBezTo>
                <a:cubicBezTo>
                  <a:pt x="37996" y="8633"/>
                  <a:pt x="37538" y="8796"/>
                  <a:pt x="37080" y="8862"/>
                </a:cubicBezTo>
                <a:cubicBezTo>
                  <a:pt x="36557" y="8960"/>
                  <a:pt x="36067" y="9221"/>
                  <a:pt x="35707" y="9548"/>
                </a:cubicBezTo>
                <a:lnTo>
                  <a:pt x="35282" y="9908"/>
                </a:lnTo>
                <a:cubicBezTo>
                  <a:pt x="34955" y="10202"/>
                  <a:pt x="34530" y="10366"/>
                  <a:pt x="34105" y="10366"/>
                </a:cubicBezTo>
                <a:cubicBezTo>
                  <a:pt x="33647" y="10366"/>
                  <a:pt x="33287" y="10693"/>
                  <a:pt x="33222" y="11118"/>
                </a:cubicBezTo>
                <a:cubicBezTo>
                  <a:pt x="33189" y="11183"/>
                  <a:pt x="33189" y="11281"/>
                  <a:pt x="33189" y="11380"/>
                </a:cubicBezTo>
                <a:cubicBezTo>
                  <a:pt x="33189" y="11739"/>
                  <a:pt x="33124" y="12066"/>
                  <a:pt x="32928" y="12360"/>
                </a:cubicBezTo>
                <a:cubicBezTo>
                  <a:pt x="32928" y="12459"/>
                  <a:pt x="32895" y="12524"/>
                  <a:pt x="32895" y="12589"/>
                </a:cubicBezTo>
                <a:cubicBezTo>
                  <a:pt x="32960" y="12655"/>
                  <a:pt x="33058" y="12720"/>
                  <a:pt x="33156" y="12753"/>
                </a:cubicBezTo>
                <a:cubicBezTo>
                  <a:pt x="33614" y="12916"/>
                  <a:pt x="33614" y="13211"/>
                  <a:pt x="33516" y="13570"/>
                </a:cubicBezTo>
                <a:cubicBezTo>
                  <a:pt x="33451" y="13766"/>
                  <a:pt x="33418" y="13963"/>
                  <a:pt x="33353" y="14159"/>
                </a:cubicBezTo>
                <a:cubicBezTo>
                  <a:pt x="33353" y="14290"/>
                  <a:pt x="33320" y="14388"/>
                  <a:pt x="33320" y="14519"/>
                </a:cubicBezTo>
                <a:cubicBezTo>
                  <a:pt x="33483" y="14715"/>
                  <a:pt x="33712" y="14780"/>
                  <a:pt x="33941" y="14682"/>
                </a:cubicBezTo>
                <a:cubicBezTo>
                  <a:pt x="34170" y="14617"/>
                  <a:pt x="34399" y="14486"/>
                  <a:pt x="34661" y="14355"/>
                </a:cubicBezTo>
                <a:cubicBezTo>
                  <a:pt x="35053" y="14192"/>
                  <a:pt x="35282" y="14192"/>
                  <a:pt x="35478" y="14584"/>
                </a:cubicBezTo>
                <a:cubicBezTo>
                  <a:pt x="35936" y="15434"/>
                  <a:pt x="36753" y="15892"/>
                  <a:pt x="37571" y="16350"/>
                </a:cubicBezTo>
                <a:cubicBezTo>
                  <a:pt x="37930" y="16579"/>
                  <a:pt x="38355" y="16677"/>
                  <a:pt x="38781" y="16611"/>
                </a:cubicBezTo>
                <a:cubicBezTo>
                  <a:pt x="39042" y="16611"/>
                  <a:pt x="39336" y="16611"/>
                  <a:pt x="39631" y="16611"/>
                </a:cubicBezTo>
                <a:cubicBezTo>
                  <a:pt x="40088" y="16611"/>
                  <a:pt x="40350" y="17167"/>
                  <a:pt x="40023" y="17527"/>
                </a:cubicBezTo>
                <a:cubicBezTo>
                  <a:pt x="39925" y="17658"/>
                  <a:pt x="39827" y="17756"/>
                  <a:pt x="39696" y="17854"/>
                </a:cubicBezTo>
                <a:cubicBezTo>
                  <a:pt x="39565" y="17985"/>
                  <a:pt x="39402" y="18083"/>
                  <a:pt x="39238" y="18213"/>
                </a:cubicBezTo>
                <a:cubicBezTo>
                  <a:pt x="38682" y="18671"/>
                  <a:pt x="38650" y="19554"/>
                  <a:pt x="39173" y="20045"/>
                </a:cubicBezTo>
                <a:cubicBezTo>
                  <a:pt x="39500" y="20404"/>
                  <a:pt x="39990" y="20600"/>
                  <a:pt x="40448" y="20633"/>
                </a:cubicBezTo>
                <a:cubicBezTo>
                  <a:pt x="40906" y="20633"/>
                  <a:pt x="41331" y="20404"/>
                  <a:pt x="41527" y="19979"/>
                </a:cubicBezTo>
                <a:cubicBezTo>
                  <a:pt x="41723" y="19619"/>
                  <a:pt x="41854" y="19227"/>
                  <a:pt x="41887" y="18802"/>
                </a:cubicBezTo>
                <a:cubicBezTo>
                  <a:pt x="41920" y="18508"/>
                  <a:pt x="41952" y="18181"/>
                  <a:pt x="42018" y="17886"/>
                </a:cubicBezTo>
                <a:cubicBezTo>
                  <a:pt x="42083" y="17134"/>
                  <a:pt x="42704" y="16513"/>
                  <a:pt x="43489" y="16448"/>
                </a:cubicBezTo>
                <a:cubicBezTo>
                  <a:pt x="43881" y="16382"/>
                  <a:pt x="44307" y="16284"/>
                  <a:pt x="44699" y="16186"/>
                </a:cubicBezTo>
                <a:cubicBezTo>
                  <a:pt x="45189" y="16088"/>
                  <a:pt x="45614" y="15826"/>
                  <a:pt x="45909" y="15434"/>
                </a:cubicBezTo>
                <a:cubicBezTo>
                  <a:pt x="46236" y="15074"/>
                  <a:pt x="46334" y="14551"/>
                  <a:pt x="46105" y="14093"/>
                </a:cubicBezTo>
                <a:cubicBezTo>
                  <a:pt x="46007" y="13897"/>
                  <a:pt x="45876" y="13734"/>
                  <a:pt x="45778" y="13538"/>
                </a:cubicBezTo>
                <a:cubicBezTo>
                  <a:pt x="45680" y="13243"/>
                  <a:pt x="45582" y="12949"/>
                  <a:pt x="45516" y="12655"/>
                </a:cubicBezTo>
                <a:cubicBezTo>
                  <a:pt x="45418" y="12328"/>
                  <a:pt x="45582" y="12132"/>
                  <a:pt x="45909" y="12033"/>
                </a:cubicBezTo>
                <a:cubicBezTo>
                  <a:pt x="46072" y="12001"/>
                  <a:pt x="46268" y="12001"/>
                  <a:pt x="46432" y="11968"/>
                </a:cubicBezTo>
                <a:cubicBezTo>
                  <a:pt x="46955" y="11935"/>
                  <a:pt x="47347" y="11510"/>
                  <a:pt x="47413" y="10987"/>
                </a:cubicBezTo>
                <a:cubicBezTo>
                  <a:pt x="47446" y="10791"/>
                  <a:pt x="47478" y="10595"/>
                  <a:pt x="47478" y="10399"/>
                </a:cubicBezTo>
                <a:cubicBezTo>
                  <a:pt x="47511" y="10235"/>
                  <a:pt x="47478" y="10104"/>
                  <a:pt x="47511" y="9941"/>
                </a:cubicBezTo>
                <a:cubicBezTo>
                  <a:pt x="47478" y="9352"/>
                  <a:pt x="47969" y="8894"/>
                  <a:pt x="48557" y="8894"/>
                </a:cubicBezTo>
                <a:cubicBezTo>
                  <a:pt x="49113" y="8862"/>
                  <a:pt x="49669" y="8862"/>
                  <a:pt x="50225" y="8894"/>
                </a:cubicBezTo>
                <a:cubicBezTo>
                  <a:pt x="50683" y="8927"/>
                  <a:pt x="51108" y="9025"/>
                  <a:pt x="51533" y="9091"/>
                </a:cubicBezTo>
                <a:cubicBezTo>
                  <a:pt x="51762" y="9123"/>
                  <a:pt x="51958" y="9221"/>
                  <a:pt x="52089" y="9418"/>
                </a:cubicBezTo>
                <a:cubicBezTo>
                  <a:pt x="52416" y="9843"/>
                  <a:pt x="52710" y="10366"/>
                  <a:pt x="52906" y="10889"/>
                </a:cubicBezTo>
                <a:cubicBezTo>
                  <a:pt x="53004" y="11118"/>
                  <a:pt x="52972" y="11412"/>
                  <a:pt x="52775" y="11608"/>
                </a:cubicBezTo>
                <a:cubicBezTo>
                  <a:pt x="52645" y="11739"/>
                  <a:pt x="52514" y="11870"/>
                  <a:pt x="52579" y="12066"/>
                </a:cubicBezTo>
                <a:cubicBezTo>
                  <a:pt x="52645" y="12295"/>
                  <a:pt x="52841" y="12491"/>
                  <a:pt x="53070" y="12557"/>
                </a:cubicBezTo>
                <a:cubicBezTo>
                  <a:pt x="53331" y="12622"/>
                  <a:pt x="53626" y="12655"/>
                  <a:pt x="53920" y="12589"/>
                </a:cubicBezTo>
                <a:cubicBezTo>
                  <a:pt x="54247" y="12557"/>
                  <a:pt x="54606" y="12426"/>
                  <a:pt x="54901" y="12262"/>
                </a:cubicBezTo>
                <a:cubicBezTo>
                  <a:pt x="55162" y="12132"/>
                  <a:pt x="55424" y="12033"/>
                  <a:pt x="55685" y="11935"/>
                </a:cubicBezTo>
                <a:cubicBezTo>
                  <a:pt x="56339" y="11641"/>
                  <a:pt x="57059" y="12066"/>
                  <a:pt x="57124" y="12753"/>
                </a:cubicBezTo>
                <a:cubicBezTo>
                  <a:pt x="57190" y="13145"/>
                  <a:pt x="57190" y="13505"/>
                  <a:pt x="57190" y="13865"/>
                </a:cubicBezTo>
                <a:lnTo>
                  <a:pt x="57190" y="15173"/>
                </a:lnTo>
                <a:cubicBezTo>
                  <a:pt x="57190" y="15598"/>
                  <a:pt x="57386" y="15957"/>
                  <a:pt x="57713" y="16186"/>
                </a:cubicBezTo>
                <a:cubicBezTo>
                  <a:pt x="57942" y="16350"/>
                  <a:pt x="58171" y="16513"/>
                  <a:pt x="58399" y="16709"/>
                </a:cubicBezTo>
                <a:cubicBezTo>
                  <a:pt x="58825" y="17036"/>
                  <a:pt x="59184" y="17461"/>
                  <a:pt x="59478" y="17919"/>
                </a:cubicBezTo>
                <a:cubicBezTo>
                  <a:pt x="60034" y="18704"/>
                  <a:pt x="59740" y="19816"/>
                  <a:pt x="58857" y="20208"/>
                </a:cubicBezTo>
                <a:cubicBezTo>
                  <a:pt x="58498" y="20404"/>
                  <a:pt x="58138" y="20568"/>
                  <a:pt x="57713" y="20666"/>
                </a:cubicBezTo>
                <a:cubicBezTo>
                  <a:pt x="57092" y="20829"/>
                  <a:pt x="56503" y="21091"/>
                  <a:pt x="55947" y="21451"/>
                </a:cubicBezTo>
                <a:cubicBezTo>
                  <a:pt x="55424" y="21778"/>
                  <a:pt x="54803" y="21908"/>
                  <a:pt x="54181" y="21778"/>
                </a:cubicBezTo>
                <a:cubicBezTo>
                  <a:pt x="53168" y="21549"/>
                  <a:pt x="52121" y="21581"/>
                  <a:pt x="51140" y="21908"/>
                </a:cubicBezTo>
                <a:cubicBezTo>
                  <a:pt x="50617" y="22072"/>
                  <a:pt x="50061" y="22137"/>
                  <a:pt x="49473" y="22105"/>
                </a:cubicBezTo>
                <a:lnTo>
                  <a:pt x="49407" y="22105"/>
                </a:lnTo>
                <a:cubicBezTo>
                  <a:pt x="48426" y="21974"/>
                  <a:pt x="47674" y="22432"/>
                  <a:pt x="46988" y="23053"/>
                </a:cubicBezTo>
                <a:cubicBezTo>
                  <a:pt x="46693" y="23282"/>
                  <a:pt x="46497" y="23641"/>
                  <a:pt x="46497" y="24001"/>
                </a:cubicBezTo>
                <a:cubicBezTo>
                  <a:pt x="46497" y="24099"/>
                  <a:pt x="46465" y="24197"/>
                  <a:pt x="46399" y="24295"/>
                </a:cubicBezTo>
                <a:cubicBezTo>
                  <a:pt x="46366" y="24361"/>
                  <a:pt x="46334" y="24459"/>
                  <a:pt x="46301" y="24524"/>
                </a:cubicBezTo>
                <a:cubicBezTo>
                  <a:pt x="46236" y="24753"/>
                  <a:pt x="46236" y="25047"/>
                  <a:pt x="46105" y="25211"/>
                </a:cubicBezTo>
                <a:cubicBezTo>
                  <a:pt x="45614" y="25832"/>
                  <a:pt x="45189" y="26519"/>
                  <a:pt x="44503" y="26977"/>
                </a:cubicBezTo>
                <a:cubicBezTo>
                  <a:pt x="43914" y="27402"/>
                  <a:pt x="43162" y="27565"/>
                  <a:pt x="42443" y="27434"/>
                </a:cubicBezTo>
                <a:lnTo>
                  <a:pt x="41691" y="27271"/>
                </a:lnTo>
                <a:cubicBezTo>
                  <a:pt x="40906" y="27042"/>
                  <a:pt x="40121" y="27434"/>
                  <a:pt x="39761" y="28154"/>
                </a:cubicBezTo>
                <a:cubicBezTo>
                  <a:pt x="39729" y="28186"/>
                  <a:pt x="39696" y="28252"/>
                  <a:pt x="39696" y="28317"/>
                </a:cubicBezTo>
                <a:cubicBezTo>
                  <a:pt x="39533" y="28742"/>
                  <a:pt x="39075" y="29004"/>
                  <a:pt x="38650" y="28938"/>
                </a:cubicBezTo>
                <a:cubicBezTo>
                  <a:pt x="38388" y="28938"/>
                  <a:pt x="38127" y="28840"/>
                  <a:pt x="37865" y="28808"/>
                </a:cubicBezTo>
                <a:cubicBezTo>
                  <a:pt x="37538" y="28677"/>
                  <a:pt x="37178" y="28840"/>
                  <a:pt x="37080" y="29200"/>
                </a:cubicBezTo>
                <a:cubicBezTo>
                  <a:pt x="36949" y="29396"/>
                  <a:pt x="36884" y="29625"/>
                  <a:pt x="36786" y="29821"/>
                </a:cubicBezTo>
                <a:lnTo>
                  <a:pt x="34530" y="30246"/>
                </a:lnTo>
                <a:cubicBezTo>
                  <a:pt x="34497" y="30116"/>
                  <a:pt x="34497" y="29985"/>
                  <a:pt x="34497" y="29854"/>
                </a:cubicBezTo>
                <a:cubicBezTo>
                  <a:pt x="34562" y="29691"/>
                  <a:pt x="34661" y="29494"/>
                  <a:pt x="34791" y="29364"/>
                </a:cubicBezTo>
                <a:cubicBezTo>
                  <a:pt x="35086" y="29004"/>
                  <a:pt x="35413" y="28677"/>
                  <a:pt x="35740" y="28383"/>
                </a:cubicBezTo>
                <a:cubicBezTo>
                  <a:pt x="35903" y="28252"/>
                  <a:pt x="36067" y="28186"/>
                  <a:pt x="36263" y="28121"/>
                </a:cubicBezTo>
                <a:cubicBezTo>
                  <a:pt x="36361" y="28056"/>
                  <a:pt x="36492" y="28056"/>
                  <a:pt x="36622" y="28023"/>
                </a:cubicBezTo>
                <a:cubicBezTo>
                  <a:pt x="36917" y="27958"/>
                  <a:pt x="37113" y="27663"/>
                  <a:pt x="37080" y="27369"/>
                </a:cubicBezTo>
                <a:cubicBezTo>
                  <a:pt x="37080" y="27238"/>
                  <a:pt x="37080" y="27075"/>
                  <a:pt x="37047" y="26911"/>
                </a:cubicBezTo>
                <a:cubicBezTo>
                  <a:pt x="37015" y="26519"/>
                  <a:pt x="36655" y="26192"/>
                  <a:pt x="36230" y="26192"/>
                </a:cubicBezTo>
                <a:lnTo>
                  <a:pt x="35641" y="26192"/>
                </a:lnTo>
                <a:cubicBezTo>
                  <a:pt x="35347" y="26192"/>
                  <a:pt x="35053" y="26126"/>
                  <a:pt x="34759" y="26061"/>
                </a:cubicBezTo>
                <a:cubicBezTo>
                  <a:pt x="34301" y="25996"/>
                  <a:pt x="33974" y="25538"/>
                  <a:pt x="34105" y="25080"/>
                </a:cubicBezTo>
                <a:cubicBezTo>
                  <a:pt x="34105" y="24982"/>
                  <a:pt x="34137" y="24851"/>
                  <a:pt x="34137" y="24753"/>
                </a:cubicBezTo>
                <a:cubicBezTo>
                  <a:pt x="34137" y="24622"/>
                  <a:pt x="34105" y="24459"/>
                  <a:pt x="34039" y="24328"/>
                </a:cubicBezTo>
                <a:cubicBezTo>
                  <a:pt x="33810" y="24034"/>
                  <a:pt x="33581" y="23739"/>
                  <a:pt x="33320" y="23511"/>
                </a:cubicBezTo>
                <a:cubicBezTo>
                  <a:pt x="33058" y="23314"/>
                  <a:pt x="32764" y="23249"/>
                  <a:pt x="32502" y="23282"/>
                </a:cubicBezTo>
                <a:cubicBezTo>
                  <a:pt x="32077" y="23314"/>
                  <a:pt x="31685" y="23445"/>
                  <a:pt x="31325" y="23641"/>
                </a:cubicBezTo>
                <a:cubicBezTo>
                  <a:pt x="31031" y="23772"/>
                  <a:pt x="30737" y="23936"/>
                  <a:pt x="30410" y="24066"/>
                </a:cubicBezTo>
                <a:cubicBezTo>
                  <a:pt x="30279" y="24099"/>
                  <a:pt x="30148" y="24132"/>
                  <a:pt x="30017" y="24132"/>
                </a:cubicBezTo>
                <a:cubicBezTo>
                  <a:pt x="29952" y="24099"/>
                  <a:pt x="29919" y="24099"/>
                  <a:pt x="29919" y="24066"/>
                </a:cubicBezTo>
                <a:cubicBezTo>
                  <a:pt x="29625" y="23511"/>
                  <a:pt x="28971" y="23314"/>
                  <a:pt x="28415" y="23576"/>
                </a:cubicBezTo>
                <a:cubicBezTo>
                  <a:pt x="27990" y="23674"/>
                  <a:pt x="27598" y="23772"/>
                  <a:pt x="27173" y="23838"/>
                </a:cubicBezTo>
                <a:cubicBezTo>
                  <a:pt x="26944" y="23903"/>
                  <a:pt x="26682" y="23772"/>
                  <a:pt x="26617" y="23543"/>
                </a:cubicBezTo>
                <a:cubicBezTo>
                  <a:pt x="26551" y="23445"/>
                  <a:pt x="26551" y="23380"/>
                  <a:pt x="26519" y="23282"/>
                </a:cubicBezTo>
                <a:cubicBezTo>
                  <a:pt x="26453" y="23118"/>
                  <a:pt x="26322" y="22987"/>
                  <a:pt x="26126" y="22955"/>
                </a:cubicBezTo>
                <a:cubicBezTo>
                  <a:pt x="25930" y="22889"/>
                  <a:pt x="25734" y="22824"/>
                  <a:pt x="25505" y="22791"/>
                </a:cubicBezTo>
                <a:cubicBezTo>
                  <a:pt x="24786" y="22693"/>
                  <a:pt x="24034" y="22693"/>
                  <a:pt x="23282" y="22758"/>
                </a:cubicBezTo>
                <a:cubicBezTo>
                  <a:pt x="22955" y="22791"/>
                  <a:pt x="22595" y="22791"/>
                  <a:pt x="22235" y="22824"/>
                </a:cubicBezTo>
                <a:cubicBezTo>
                  <a:pt x="20796" y="22857"/>
                  <a:pt x="19325" y="22889"/>
                  <a:pt x="17854" y="22955"/>
                </a:cubicBezTo>
                <a:cubicBezTo>
                  <a:pt x="16905" y="22987"/>
                  <a:pt x="15924" y="23085"/>
                  <a:pt x="14943" y="23151"/>
                </a:cubicBezTo>
                <a:cubicBezTo>
                  <a:pt x="14159" y="23216"/>
                  <a:pt x="13407" y="23282"/>
                  <a:pt x="12655" y="23314"/>
                </a:cubicBezTo>
                <a:cubicBezTo>
                  <a:pt x="10464" y="23412"/>
                  <a:pt x="8306" y="23511"/>
                  <a:pt x="6115" y="23445"/>
                </a:cubicBezTo>
                <a:cubicBezTo>
                  <a:pt x="4938" y="23412"/>
                  <a:pt x="3793" y="23314"/>
                  <a:pt x="2649" y="23151"/>
                </a:cubicBezTo>
                <a:cubicBezTo>
                  <a:pt x="2584" y="23053"/>
                  <a:pt x="2551" y="22922"/>
                  <a:pt x="2518" y="22791"/>
                </a:cubicBezTo>
                <a:cubicBezTo>
                  <a:pt x="2355" y="21843"/>
                  <a:pt x="1930" y="20960"/>
                  <a:pt x="1276" y="20241"/>
                </a:cubicBezTo>
                <a:cubicBezTo>
                  <a:pt x="1112" y="20045"/>
                  <a:pt x="949" y="19848"/>
                  <a:pt x="818" y="19619"/>
                </a:cubicBezTo>
                <a:cubicBezTo>
                  <a:pt x="524" y="19162"/>
                  <a:pt x="491" y="18540"/>
                  <a:pt x="752" y="18050"/>
                </a:cubicBezTo>
                <a:cubicBezTo>
                  <a:pt x="818" y="17919"/>
                  <a:pt x="949" y="17854"/>
                  <a:pt x="1079" y="17788"/>
                </a:cubicBezTo>
                <a:cubicBezTo>
                  <a:pt x="1537" y="17559"/>
                  <a:pt x="1962" y="17331"/>
                  <a:pt x="2420" y="17102"/>
                </a:cubicBezTo>
                <a:cubicBezTo>
                  <a:pt x="2584" y="16971"/>
                  <a:pt x="2780" y="16840"/>
                  <a:pt x="2911" y="16677"/>
                </a:cubicBezTo>
                <a:cubicBezTo>
                  <a:pt x="3368" y="16284"/>
                  <a:pt x="3434" y="15925"/>
                  <a:pt x="3107" y="15401"/>
                </a:cubicBezTo>
                <a:cubicBezTo>
                  <a:pt x="3041" y="15303"/>
                  <a:pt x="2943" y="15173"/>
                  <a:pt x="2878" y="15074"/>
                </a:cubicBezTo>
                <a:cubicBezTo>
                  <a:pt x="2584" y="14747"/>
                  <a:pt x="2551" y="14224"/>
                  <a:pt x="2812" y="13865"/>
                </a:cubicBezTo>
                <a:cubicBezTo>
                  <a:pt x="3041" y="13440"/>
                  <a:pt x="3238" y="13014"/>
                  <a:pt x="3336" y="12524"/>
                </a:cubicBezTo>
                <a:cubicBezTo>
                  <a:pt x="3401" y="12328"/>
                  <a:pt x="3434" y="12099"/>
                  <a:pt x="3434" y="11903"/>
                </a:cubicBezTo>
                <a:cubicBezTo>
                  <a:pt x="3466" y="11543"/>
                  <a:pt x="3172" y="11249"/>
                  <a:pt x="2812" y="11281"/>
                </a:cubicBezTo>
                <a:cubicBezTo>
                  <a:pt x="2355" y="11249"/>
                  <a:pt x="1897" y="11347"/>
                  <a:pt x="1504" y="11576"/>
                </a:cubicBezTo>
                <a:cubicBezTo>
                  <a:pt x="1308" y="11674"/>
                  <a:pt x="1145" y="11870"/>
                  <a:pt x="883" y="11837"/>
                </a:cubicBezTo>
                <a:cubicBezTo>
                  <a:pt x="458" y="11478"/>
                  <a:pt x="491" y="10791"/>
                  <a:pt x="0" y="10431"/>
                </a:cubicBezTo>
                <a:cubicBezTo>
                  <a:pt x="164" y="9973"/>
                  <a:pt x="491" y="9581"/>
                  <a:pt x="883" y="9320"/>
                </a:cubicBezTo>
                <a:cubicBezTo>
                  <a:pt x="1406" y="8960"/>
                  <a:pt x="1930" y="8600"/>
                  <a:pt x="2453" y="8240"/>
                </a:cubicBezTo>
                <a:cubicBezTo>
                  <a:pt x="3270" y="7685"/>
                  <a:pt x="4022" y="7096"/>
                  <a:pt x="4742" y="6409"/>
                </a:cubicBezTo>
                <a:cubicBezTo>
                  <a:pt x="5494" y="5723"/>
                  <a:pt x="6278" y="5069"/>
                  <a:pt x="7063" y="4382"/>
                </a:cubicBezTo>
                <a:cubicBezTo>
                  <a:pt x="7815" y="3663"/>
                  <a:pt x="8731" y="2911"/>
                  <a:pt x="9548" y="2159"/>
                </a:cubicBezTo>
                <a:lnTo>
                  <a:pt x="9777" y="1962"/>
                </a:lnTo>
                <a:cubicBezTo>
                  <a:pt x="10300" y="2093"/>
                  <a:pt x="10791" y="2191"/>
                  <a:pt x="11249" y="2355"/>
                </a:cubicBezTo>
                <a:cubicBezTo>
                  <a:pt x="11804" y="2518"/>
                  <a:pt x="12360" y="2551"/>
                  <a:pt x="12916" y="2420"/>
                </a:cubicBezTo>
                <a:cubicBezTo>
                  <a:pt x="13341" y="2355"/>
                  <a:pt x="13734" y="2289"/>
                  <a:pt x="14159" y="2191"/>
                </a:cubicBezTo>
                <a:cubicBezTo>
                  <a:pt x="14486" y="2126"/>
                  <a:pt x="14813" y="2028"/>
                  <a:pt x="15140" y="1930"/>
                </a:cubicBezTo>
                <a:cubicBezTo>
                  <a:pt x="15336" y="1897"/>
                  <a:pt x="15467" y="1799"/>
                  <a:pt x="15630" y="1734"/>
                </a:cubicBezTo>
                <a:cubicBezTo>
                  <a:pt x="16644" y="1210"/>
                  <a:pt x="17788" y="1014"/>
                  <a:pt x="18933" y="1145"/>
                </a:cubicBezTo>
                <a:cubicBezTo>
                  <a:pt x="19292" y="1145"/>
                  <a:pt x="19619" y="1276"/>
                  <a:pt x="19881" y="1505"/>
                </a:cubicBezTo>
                <a:lnTo>
                  <a:pt x="20077" y="1668"/>
                </a:lnTo>
                <a:cubicBezTo>
                  <a:pt x="20437" y="1962"/>
                  <a:pt x="20862" y="2093"/>
                  <a:pt x="21287" y="2093"/>
                </a:cubicBezTo>
                <a:lnTo>
                  <a:pt x="22399" y="2093"/>
                </a:lnTo>
                <a:cubicBezTo>
                  <a:pt x="23151" y="2093"/>
                  <a:pt x="23903" y="2224"/>
                  <a:pt x="24589" y="2453"/>
                </a:cubicBezTo>
                <a:cubicBezTo>
                  <a:pt x="25015" y="2584"/>
                  <a:pt x="25374" y="2845"/>
                  <a:pt x="25636" y="3205"/>
                </a:cubicBezTo>
                <a:cubicBezTo>
                  <a:pt x="25701" y="3270"/>
                  <a:pt x="25767" y="3368"/>
                  <a:pt x="25832" y="3467"/>
                </a:cubicBezTo>
                <a:cubicBezTo>
                  <a:pt x="26257" y="4022"/>
                  <a:pt x="26944" y="4349"/>
                  <a:pt x="27630" y="4349"/>
                </a:cubicBezTo>
                <a:cubicBezTo>
                  <a:pt x="28121" y="4349"/>
                  <a:pt x="28611" y="4284"/>
                  <a:pt x="29036" y="4121"/>
                </a:cubicBezTo>
                <a:cubicBezTo>
                  <a:pt x="29527" y="3924"/>
                  <a:pt x="29985" y="3728"/>
                  <a:pt x="30442" y="3565"/>
                </a:cubicBezTo>
                <a:cubicBezTo>
                  <a:pt x="30868" y="3368"/>
                  <a:pt x="31325" y="3270"/>
                  <a:pt x="31783" y="3238"/>
                </a:cubicBezTo>
                <a:cubicBezTo>
                  <a:pt x="32274" y="3172"/>
                  <a:pt x="32731" y="3336"/>
                  <a:pt x="33124" y="3630"/>
                </a:cubicBezTo>
                <a:lnTo>
                  <a:pt x="33222" y="3728"/>
                </a:lnTo>
                <a:cubicBezTo>
                  <a:pt x="33647" y="4153"/>
                  <a:pt x="34301" y="4186"/>
                  <a:pt x="34759" y="3826"/>
                </a:cubicBezTo>
                <a:cubicBezTo>
                  <a:pt x="35151" y="3630"/>
                  <a:pt x="35576" y="3597"/>
                  <a:pt x="35968" y="3695"/>
                </a:cubicBezTo>
                <a:cubicBezTo>
                  <a:pt x="36263" y="3728"/>
                  <a:pt x="36524" y="3794"/>
                  <a:pt x="36786" y="3859"/>
                </a:cubicBezTo>
                <a:cubicBezTo>
                  <a:pt x="37211" y="3957"/>
                  <a:pt x="37636" y="3957"/>
                  <a:pt x="38028" y="3794"/>
                </a:cubicBezTo>
                <a:cubicBezTo>
                  <a:pt x="38486" y="3630"/>
                  <a:pt x="38944" y="3532"/>
                  <a:pt x="39434" y="3532"/>
                </a:cubicBezTo>
                <a:cubicBezTo>
                  <a:pt x="39958" y="3532"/>
                  <a:pt x="40415" y="3205"/>
                  <a:pt x="40579" y="2714"/>
                </a:cubicBezTo>
                <a:cubicBezTo>
                  <a:pt x="40677" y="2453"/>
                  <a:pt x="40775" y="2224"/>
                  <a:pt x="40873" y="1962"/>
                </a:cubicBezTo>
                <a:cubicBezTo>
                  <a:pt x="40939" y="1603"/>
                  <a:pt x="41298" y="1374"/>
                  <a:pt x="41658" y="1439"/>
                </a:cubicBezTo>
                <a:lnTo>
                  <a:pt x="41789" y="1439"/>
                </a:lnTo>
                <a:cubicBezTo>
                  <a:pt x="42050" y="1439"/>
                  <a:pt x="42247" y="1276"/>
                  <a:pt x="42279" y="1014"/>
                </a:cubicBezTo>
                <a:cubicBezTo>
                  <a:pt x="42475" y="556"/>
                  <a:pt x="42835" y="229"/>
                  <a:pt x="43293" y="66"/>
                </a:cubicBezTo>
                <a:cubicBezTo>
                  <a:pt x="43456" y="1"/>
                  <a:pt x="43620" y="66"/>
                  <a:pt x="43718" y="197"/>
                </a:cubicBezTo>
                <a:cubicBezTo>
                  <a:pt x="43881" y="393"/>
                  <a:pt x="43914" y="655"/>
                  <a:pt x="43816" y="883"/>
                </a:cubicBezTo>
                <a:cubicBezTo>
                  <a:pt x="43751" y="1014"/>
                  <a:pt x="43685" y="1145"/>
                  <a:pt x="43653" y="1276"/>
                </a:cubicBezTo>
                <a:cubicBezTo>
                  <a:pt x="43587" y="1603"/>
                  <a:pt x="43718" y="1930"/>
                  <a:pt x="43980" y="2093"/>
                </a:cubicBezTo>
                <a:cubicBezTo>
                  <a:pt x="43980" y="2093"/>
                  <a:pt x="44012" y="2093"/>
                  <a:pt x="44045" y="2126"/>
                </a:cubicBezTo>
                <a:cubicBezTo>
                  <a:pt x="44503" y="2289"/>
                  <a:pt x="44862" y="2714"/>
                  <a:pt x="44895" y="3238"/>
                </a:cubicBezTo>
                <a:cubicBezTo>
                  <a:pt x="45026" y="3859"/>
                  <a:pt x="45418" y="3892"/>
                  <a:pt x="45843" y="3597"/>
                </a:cubicBezTo>
                <a:cubicBezTo>
                  <a:pt x="46105" y="3467"/>
                  <a:pt x="46334" y="3303"/>
                  <a:pt x="46563" y="3140"/>
                </a:cubicBezTo>
                <a:cubicBezTo>
                  <a:pt x="47020" y="2747"/>
                  <a:pt x="47609" y="2486"/>
                  <a:pt x="48198" y="2420"/>
                </a:cubicBezTo>
                <a:cubicBezTo>
                  <a:pt x="48525" y="2355"/>
                  <a:pt x="48819" y="2289"/>
                  <a:pt x="49113" y="2257"/>
                </a:cubicBezTo>
                <a:cubicBezTo>
                  <a:pt x="49211" y="2224"/>
                  <a:pt x="49309" y="2224"/>
                  <a:pt x="49440" y="2257"/>
                </a:cubicBezTo>
                <a:cubicBezTo>
                  <a:pt x="49506" y="2289"/>
                  <a:pt x="49571" y="2322"/>
                  <a:pt x="49636" y="2355"/>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45">
            <a:hlinkClick action="ppaction://hlinksldjump" r:id="rId7"/>
          </p:cNvPr>
          <p:cNvSpPr/>
          <p:nvPr/>
        </p:nvSpPr>
        <p:spPr>
          <a:xfrm>
            <a:off x="1843240" y="1868967"/>
            <a:ext cx="1179476" cy="637005"/>
          </a:xfrm>
          <a:custGeom>
            <a:rect b="b" l="l" r="r" t="t"/>
            <a:pathLst>
              <a:path extrusionOk="0" h="27991" w="51828">
                <a:moveTo>
                  <a:pt x="51828" y="5789"/>
                </a:moveTo>
                <a:cubicBezTo>
                  <a:pt x="51272" y="6181"/>
                  <a:pt x="50650" y="6508"/>
                  <a:pt x="49964" y="6671"/>
                </a:cubicBezTo>
                <a:cubicBezTo>
                  <a:pt x="49800" y="6704"/>
                  <a:pt x="49637" y="6769"/>
                  <a:pt x="49473" y="6802"/>
                </a:cubicBezTo>
                <a:cubicBezTo>
                  <a:pt x="48754" y="6998"/>
                  <a:pt x="48198" y="7554"/>
                  <a:pt x="48035" y="8306"/>
                </a:cubicBezTo>
                <a:cubicBezTo>
                  <a:pt x="48002" y="8404"/>
                  <a:pt x="47969" y="8535"/>
                  <a:pt x="47936" y="8666"/>
                </a:cubicBezTo>
                <a:cubicBezTo>
                  <a:pt x="47936" y="8797"/>
                  <a:pt x="47871" y="9026"/>
                  <a:pt x="47838" y="9189"/>
                </a:cubicBezTo>
                <a:cubicBezTo>
                  <a:pt x="47773" y="9582"/>
                  <a:pt x="47381" y="9876"/>
                  <a:pt x="46988" y="9843"/>
                </a:cubicBezTo>
                <a:cubicBezTo>
                  <a:pt x="46727" y="9843"/>
                  <a:pt x="46465" y="9843"/>
                  <a:pt x="46203" y="9810"/>
                </a:cubicBezTo>
                <a:cubicBezTo>
                  <a:pt x="45746" y="9745"/>
                  <a:pt x="45288" y="9974"/>
                  <a:pt x="45026" y="10399"/>
                </a:cubicBezTo>
                <a:cubicBezTo>
                  <a:pt x="44699" y="10889"/>
                  <a:pt x="44372" y="11347"/>
                  <a:pt x="44013" y="11838"/>
                </a:cubicBezTo>
                <a:cubicBezTo>
                  <a:pt x="43751" y="12165"/>
                  <a:pt x="43490" y="12459"/>
                  <a:pt x="43195" y="12786"/>
                </a:cubicBezTo>
                <a:cubicBezTo>
                  <a:pt x="42966" y="13015"/>
                  <a:pt x="42672" y="13146"/>
                  <a:pt x="42312" y="13146"/>
                </a:cubicBezTo>
                <a:cubicBezTo>
                  <a:pt x="42214" y="13113"/>
                  <a:pt x="42116" y="13113"/>
                  <a:pt x="41985" y="13146"/>
                </a:cubicBezTo>
                <a:cubicBezTo>
                  <a:pt x="41756" y="13146"/>
                  <a:pt x="41528" y="13309"/>
                  <a:pt x="41462" y="13538"/>
                </a:cubicBezTo>
                <a:cubicBezTo>
                  <a:pt x="41364" y="13734"/>
                  <a:pt x="41299" y="13963"/>
                  <a:pt x="41266" y="14159"/>
                </a:cubicBezTo>
                <a:cubicBezTo>
                  <a:pt x="41233" y="14486"/>
                  <a:pt x="41201" y="14813"/>
                  <a:pt x="41135" y="15140"/>
                </a:cubicBezTo>
                <a:cubicBezTo>
                  <a:pt x="41037" y="16121"/>
                  <a:pt x="40514" y="16971"/>
                  <a:pt x="39729" y="17560"/>
                </a:cubicBezTo>
                <a:cubicBezTo>
                  <a:pt x="39239" y="17920"/>
                  <a:pt x="38683" y="18247"/>
                  <a:pt x="38094" y="18475"/>
                </a:cubicBezTo>
                <a:cubicBezTo>
                  <a:pt x="37702" y="18639"/>
                  <a:pt x="37277" y="18835"/>
                  <a:pt x="36917" y="19031"/>
                </a:cubicBezTo>
                <a:cubicBezTo>
                  <a:pt x="36459" y="19260"/>
                  <a:pt x="36002" y="19554"/>
                  <a:pt x="35642" y="19914"/>
                </a:cubicBezTo>
                <a:cubicBezTo>
                  <a:pt x="34955" y="20470"/>
                  <a:pt x="34563" y="21320"/>
                  <a:pt x="34596" y="22203"/>
                </a:cubicBezTo>
                <a:cubicBezTo>
                  <a:pt x="34596" y="22595"/>
                  <a:pt x="34628" y="22988"/>
                  <a:pt x="34726" y="23380"/>
                </a:cubicBezTo>
                <a:cubicBezTo>
                  <a:pt x="34890" y="24132"/>
                  <a:pt x="34988" y="24917"/>
                  <a:pt x="35086" y="25702"/>
                </a:cubicBezTo>
                <a:cubicBezTo>
                  <a:pt x="35086" y="26127"/>
                  <a:pt x="35086" y="26585"/>
                  <a:pt x="34988" y="27010"/>
                </a:cubicBezTo>
                <a:cubicBezTo>
                  <a:pt x="34955" y="27173"/>
                  <a:pt x="34890" y="27337"/>
                  <a:pt x="34824" y="27500"/>
                </a:cubicBezTo>
                <a:cubicBezTo>
                  <a:pt x="34694" y="27794"/>
                  <a:pt x="34367" y="27991"/>
                  <a:pt x="34040" y="27958"/>
                </a:cubicBezTo>
                <a:cubicBezTo>
                  <a:pt x="33713" y="27991"/>
                  <a:pt x="33386" y="27794"/>
                  <a:pt x="33255" y="27500"/>
                </a:cubicBezTo>
                <a:cubicBezTo>
                  <a:pt x="33124" y="27206"/>
                  <a:pt x="33059" y="26912"/>
                  <a:pt x="33026" y="26617"/>
                </a:cubicBezTo>
                <a:cubicBezTo>
                  <a:pt x="32993" y="26127"/>
                  <a:pt x="33026" y="25604"/>
                  <a:pt x="32993" y="25113"/>
                </a:cubicBezTo>
                <a:cubicBezTo>
                  <a:pt x="32961" y="24753"/>
                  <a:pt x="32928" y="24427"/>
                  <a:pt x="32895" y="24067"/>
                </a:cubicBezTo>
                <a:cubicBezTo>
                  <a:pt x="32863" y="23903"/>
                  <a:pt x="32797" y="23740"/>
                  <a:pt x="32732" y="23576"/>
                </a:cubicBezTo>
                <a:cubicBezTo>
                  <a:pt x="32568" y="23217"/>
                  <a:pt x="32209" y="23020"/>
                  <a:pt x="31816" y="23053"/>
                </a:cubicBezTo>
                <a:cubicBezTo>
                  <a:pt x="31522" y="23119"/>
                  <a:pt x="31260" y="23020"/>
                  <a:pt x="31064" y="22792"/>
                </a:cubicBezTo>
                <a:cubicBezTo>
                  <a:pt x="30704" y="22432"/>
                  <a:pt x="30214" y="22236"/>
                  <a:pt x="29724" y="22203"/>
                </a:cubicBezTo>
                <a:cubicBezTo>
                  <a:pt x="29135" y="22170"/>
                  <a:pt x="28546" y="22203"/>
                  <a:pt x="27958" y="22268"/>
                </a:cubicBezTo>
                <a:cubicBezTo>
                  <a:pt x="27565" y="22301"/>
                  <a:pt x="27238" y="22530"/>
                  <a:pt x="27108" y="22890"/>
                </a:cubicBezTo>
                <a:cubicBezTo>
                  <a:pt x="26911" y="23315"/>
                  <a:pt x="26486" y="23609"/>
                  <a:pt x="25996" y="23576"/>
                </a:cubicBezTo>
                <a:cubicBezTo>
                  <a:pt x="25407" y="23576"/>
                  <a:pt x="24819" y="23511"/>
                  <a:pt x="24263" y="23380"/>
                </a:cubicBezTo>
                <a:cubicBezTo>
                  <a:pt x="23936" y="23347"/>
                  <a:pt x="23609" y="23282"/>
                  <a:pt x="23282" y="23282"/>
                </a:cubicBezTo>
                <a:cubicBezTo>
                  <a:pt x="22890" y="23249"/>
                  <a:pt x="22530" y="23347"/>
                  <a:pt x="22236" y="23544"/>
                </a:cubicBezTo>
                <a:cubicBezTo>
                  <a:pt x="21549" y="23969"/>
                  <a:pt x="20862" y="24427"/>
                  <a:pt x="20208" y="24884"/>
                </a:cubicBezTo>
                <a:cubicBezTo>
                  <a:pt x="19522" y="25309"/>
                  <a:pt x="19064" y="26029"/>
                  <a:pt x="18966" y="26846"/>
                </a:cubicBezTo>
                <a:cubicBezTo>
                  <a:pt x="18933" y="26912"/>
                  <a:pt x="18900" y="26977"/>
                  <a:pt x="18868" y="27042"/>
                </a:cubicBezTo>
                <a:cubicBezTo>
                  <a:pt x="18639" y="27042"/>
                  <a:pt x="18410" y="26944"/>
                  <a:pt x="18214" y="26813"/>
                </a:cubicBezTo>
                <a:cubicBezTo>
                  <a:pt x="17985" y="26650"/>
                  <a:pt x="17821" y="26454"/>
                  <a:pt x="17723" y="26225"/>
                </a:cubicBezTo>
                <a:cubicBezTo>
                  <a:pt x="17625" y="25898"/>
                  <a:pt x="17527" y="25604"/>
                  <a:pt x="17462" y="25277"/>
                </a:cubicBezTo>
                <a:cubicBezTo>
                  <a:pt x="17396" y="24917"/>
                  <a:pt x="17396" y="24590"/>
                  <a:pt x="17331" y="24230"/>
                </a:cubicBezTo>
                <a:cubicBezTo>
                  <a:pt x="17266" y="23936"/>
                  <a:pt x="17167" y="23642"/>
                  <a:pt x="17069" y="23380"/>
                </a:cubicBezTo>
                <a:cubicBezTo>
                  <a:pt x="16939" y="23086"/>
                  <a:pt x="16710" y="22890"/>
                  <a:pt x="16448" y="22792"/>
                </a:cubicBezTo>
                <a:cubicBezTo>
                  <a:pt x="16056" y="22628"/>
                  <a:pt x="15598" y="22726"/>
                  <a:pt x="15336" y="23053"/>
                </a:cubicBezTo>
                <a:cubicBezTo>
                  <a:pt x="15206" y="23217"/>
                  <a:pt x="15075" y="23380"/>
                  <a:pt x="14977" y="23544"/>
                </a:cubicBezTo>
                <a:cubicBezTo>
                  <a:pt x="14879" y="23674"/>
                  <a:pt x="14813" y="23773"/>
                  <a:pt x="14715" y="23903"/>
                </a:cubicBezTo>
                <a:cubicBezTo>
                  <a:pt x="14552" y="24165"/>
                  <a:pt x="14257" y="24263"/>
                  <a:pt x="13963" y="24198"/>
                </a:cubicBezTo>
                <a:cubicBezTo>
                  <a:pt x="13669" y="24132"/>
                  <a:pt x="13407" y="23871"/>
                  <a:pt x="13374" y="23576"/>
                </a:cubicBezTo>
                <a:cubicBezTo>
                  <a:pt x="13342" y="23282"/>
                  <a:pt x="13342" y="22988"/>
                  <a:pt x="13342" y="22726"/>
                </a:cubicBezTo>
                <a:cubicBezTo>
                  <a:pt x="13374" y="22138"/>
                  <a:pt x="13211" y="21582"/>
                  <a:pt x="12884" y="21124"/>
                </a:cubicBezTo>
                <a:cubicBezTo>
                  <a:pt x="12524" y="20437"/>
                  <a:pt x="11707" y="20176"/>
                  <a:pt x="11020" y="20535"/>
                </a:cubicBezTo>
                <a:cubicBezTo>
                  <a:pt x="10660" y="20699"/>
                  <a:pt x="10301" y="20862"/>
                  <a:pt x="9974" y="21059"/>
                </a:cubicBezTo>
                <a:cubicBezTo>
                  <a:pt x="9614" y="21255"/>
                  <a:pt x="9254" y="21418"/>
                  <a:pt x="8927" y="21614"/>
                </a:cubicBezTo>
                <a:cubicBezTo>
                  <a:pt x="8600" y="21745"/>
                  <a:pt x="8208" y="21745"/>
                  <a:pt x="7914" y="21549"/>
                </a:cubicBezTo>
                <a:cubicBezTo>
                  <a:pt x="7620" y="21386"/>
                  <a:pt x="7325" y="21222"/>
                  <a:pt x="7031" y="20993"/>
                </a:cubicBezTo>
                <a:cubicBezTo>
                  <a:pt x="6671" y="20732"/>
                  <a:pt x="6344" y="20405"/>
                  <a:pt x="5985" y="20143"/>
                </a:cubicBezTo>
                <a:cubicBezTo>
                  <a:pt x="5658" y="19881"/>
                  <a:pt x="5298" y="19653"/>
                  <a:pt x="4938" y="19456"/>
                </a:cubicBezTo>
                <a:cubicBezTo>
                  <a:pt x="4350" y="19064"/>
                  <a:pt x="3565" y="19097"/>
                  <a:pt x="3009" y="19522"/>
                </a:cubicBezTo>
                <a:cubicBezTo>
                  <a:pt x="2976" y="19554"/>
                  <a:pt x="2911" y="19587"/>
                  <a:pt x="2846" y="19587"/>
                </a:cubicBezTo>
                <a:cubicBezTo>
                  <a:pt x="2649" y="19489"/>
                  <a:pt x="2617" y="19260"/>
                  <a:pt x="2551" y="19097"/>
                </a:cubicBezTo>
                <a:cubicBezTo>
                  <a:pt x="2388" y="18574"/>
                  <a:pt x="1930" y="18214"/>
                  <a:pt x="1407" y="18181"/>
                </a:cubicBezTo>
                <a:cubicBezTo>
                  <a:pt x="982" y="18116"/>
                  <a:pt x="851" y="17952"/>
                  <a:pt x="818" y="17527"/>
                </a:cubicBezTo>
                <a:cubicBezTo>
                  <a:pt x="818" y="17168"/>
                  <a:pt x="818" y="16808"/>
                  <a:pt x="818" y="16481"/>
                </a:cubicBezTo>
                <a:cubicBezTo>
                  <a:pt x="916" y="15435"/>
                  <a:pt x="786" y="14421"/>
                  <a:pt x="393" y="13473"/>
                </a:cubicBezTo>
                <a:cubicBezTo>
                  <a:pt x="295" y="13178"/>
                  <a:pt x="197" y="12884"/>
                  <a:pt x="99" y="12590"/>
                </a:cubicBezTo>
                <a:cubicBezTo>
                  <a:pt x="1" y="12230"/>
                  <a:pt x="99" y="11838"/>
                  <a:pt x="393" y="11609"/>
                </a:cubicBezTo>
                <a:cubicBezTo>
                  <a:pt x="524" y="11478"/>
                  <a:pt x="655" y="11380"/>
                  <a:pt x="818" y="11282"/>
                </a:cubicBezTo>
                <a:cubicBezTo>
                  <a:pt x="1407" y="10922"/>
                  <a:pt x="1767" y="10268"/>
                  <a:pt x="1701" y="9549"/>
                </a:cubicBezTo>
                <a:lnTo>
                  <a:pt x="1701" y="8829"/>
                </a:lnTo>
                <a:cubicBezTo>
                  <a:pt x="1701" y="8372"/>
                  <a:pt x="1865" y="7947"/>
                  <a:pt x="2224" y="7620"/>
                </a:cubicBezTo>
                <a:cubicBezTo>
                  <a:pt x="2453" y="7391"/>
                  <a:pt x="2682" y="7162"/>
                  <a:pt x="2944" y="6966"/>
                </a:cubicBezTo>
                <a:cubicBezTo>
                  <a:pt x="3598" y="6508"/>
                  <a:pt x="4154" y="5887"/>
                  <a:pt x="4513" y="5167"/>
                </a:cubicBezTo>
                <a:cubicBezTo>
                  <a:pt x="4840" y="4579"/>
                  <a:pt x="5167" y="4023"/>
                  <a:pt x="5461" y="3434"/>
                </a:cubicBezTo>
                <a:cubicBezTo>
                  <a:pt x="5592" y="3173"/>
                  <a:pt x="5690" y="2911"/>
                  <a:pt x="5756" y="2649"/>
                </a:cubicBezTo>
                <a:cubicBezTo>
                  <a:pt x="5821" y="2355"/>
                  <a:pt x="5756" y="2028"/>
                  <a:pt x="5560" y="1799"/>
                </a:cubicBezTo>
                <a:cubicBezTo>
                  <a:pt x="5396" y="1570"/>
                  <a:pt x="5233" y="1342"/>
                  <a:pt x="5069" y="1113"/>
                </a:cubicBezTo>
                <a:cubicBezTo>
                  <a:pt x="4938" y="884"/>
                  <a:pt x="4906" y="622"/>
                  <a:pt x="4971" y="393"/>
                </a:cubicBezTo>
                <a:cubicBezTo>
                  <a:pt x="5004" y="230"/>
                  <a:pt x="5167" y="99"/>
                  <a:pt x="5331" y="66"/>
                </a:cubicBezTo>
                <a:cubicBezTo>
                  <a:pt x="5527" y="1"/>
                  <a:pt x="5723" y="99"/>
                  <a:pt x="5854" y="263"/>
                </a:cubicBezTo>
                <a:cubicBezTo>
                  <a:pt x="5919" y="459"/>
                  <a:pt x="5985" y="622"/>
                  <a:pt x="6050" y="818"/>
                </a:cubicBezTo>
                <a:cubicBezTo>
                  <a:pt x="6148" y="1080"/>
                  <a:pt x="6246" y="1342"/>
                  <a:pt x="6344" y="1636"/>
                </a:cubicBezTo>
                <a:cubicBezTo>
                  <a:pt x="6377" y="1767"/>
                  <a:pt x="6442" y="1865"/>
                  <a:pt x="6540" y="1963"/>
                </a:cubicBezTo>
                <a:cubicBezTo>
                  <a:pt x="6704" y="2224"/>
                  <a:pt x="7064" y="2192"/>
                  <a:pt x="7227" y="1930"/>
                </a:cubicBezTo>
                <a:cubicBezTo>
                  <a:pt x="7260" y="1897"/>
                  <a:pt x="7260" y="1799"/>
                  <a:pt x="7293" y="1767"/>
                </a:cubicBezTo>
                <a:cubicBezTo>
                  <a:pt x="7325" y="1701"/>
                  <a:pt x="7391" y="1636"/>
                  <a:pt x="7423" y="1603"/>
                </a:cubicBezTo>
                <a:cubicBezTo>
                  <a:pt x="8077" y="1636"/>
                  <a:pt x="8731" y="1701"/>
                  <a:pt x="9385" y="1734"/>
                </a:cubicBezTo>
                <a:cubicBezTo>
                  <a:pt x="9908" y="1767"/>
                  <a:pt x="10464" y="1799"/>
                  <a:pt x="11020" y="1832"/>
                </a:cubicBezTo>
                <a:cubicBezTo>
                  <a:pt x="13473" y="1865"/>
                  <a:pt x="15925" y="1767"/>
                  <a:pt x="18377" y="1603"/>
                </a:cubicBezTo>
                <a:cubicBezTo>
                  <a:pt x="20241" y="1472"/>
                  <a:pt x="22138" y="1374"/>
                  <a:pt x="24001" y="1309"/>
                </a:cubicBezTo>
                <a:cubicBezTo>
                  <a:pt x="25571" y="1211"/>
                  <a:pt x="27173" y="1145"/>
                  <a:pt x="28775" y="1113"/>
                </a:cubicBezTo>
                <a:cubicBezTo>
                  <a:pt x="29364" y="1113"/>
                  <a:pt x="29920" y="1145"/>
                  <a:pt x="30508" y="1243"/>
                </a:cubicBezTo>
                <a:cubicBezTo>
                  <a:pt x="30770" y="1276"/>
                  <a:pt x="30999" y="1440"/>
                  <a:pt x="31064" y="1701"/>
                </a:cubicBezTo>
                <a:cubicBezTo>
                  <a:pt x="31260" y="2192"/>
                  <a:pt x="31489" y="2290"/>
                  <a:pt x="32012" y="2192"/>
                </a:cubicBezTo>
                <a:cubicBezTo>
                  <a:pt x="32503" y="2094"/>
                  <a:pt x="32928" y="1996"/>
                  <a:pt x="33386" y="1897"/>
                </a:cubicBezTo>
                <a:cubicBezTo>
                  <a:pt x="33582" y="1832"/>
                  <a:pt x="33778" y="1832"/>
                  <a:pt x="33974" y="1930"/>
                </a:cubicBezTo>
                <a:cubicBezTo>
                  <a:pt x="34138" y="1996"/>
                  <a:pt x="34269" y="2159"/>
                  <a:pt x="34301" y="2323"/>
                </a:cubicBezTo>
                <a:cubicBezTo>
                  <a:pt x="34171" y="2388"/>
                  <a:pt x="34007" y="2453"/>
                  <a:pt x="33844" y="2519"/>
                </a:cubicBezTo>
                <a:cubicBezTo>
                  <a:pt x="33418" y="2617"/>
                  <a:pt x="32993" y="2813"/>
                  <a:pt x="32634" y="3107"/>
                </a:cubicBezTo>
                <a:cubicBezTo>
                  <a:pt x="32470" y="3238"/>
                  <a:pt x="32339" y="3369"/>
                  <a:pt x="32209" y="3532"/>
                </a:cubicBezTo>
                <a:cubicBezTo>
                  <a:pt x="32045" y="3761"/>
                  <a:pt x="32176" y="4088"/>
                  <a:pt x="32470" y="4121"/>
                </a:cubicBezTo>
                <a:cubicBezTo>
                  <a:pt x="32830" y="4154"/>
                  <a:pt x="33222" y="4121"/>
                  <a:pt x="33582" y="4088"/>
                </a:cubicBezTo>
                <a:cubicBezTo>
                  <a:pt x="34040" y="3990"/>
                  <a:pt x="34497" y="3859"/>
                  <a:pt x="34955" y="3696"/>
                </a:cubicBezTo>
                <a:cubicBezTo>
                  <a:pt x="35446" y="3565"/>
                  <a:pt x="35969" y="3598"/>
                  <a:pt x="36427" y="3827"/>
                </a:cubicBezTo>
                <a:cubicBezTo>
                  <a:pt x="36525" y="3859"/>
                  <a:pt x="36590" y="3925"/>
                  <a:pt x="36656" y="3957"/>
                </a:cubicBezTo>
                <a:cubicBezTo>
                  <a:pt x="36721" y="4121"/>
                  <a:pt x="36656" y="4252"/>
                  <a:pt x="36525" y="4317"/>
                </a:cubicBezTo>
                <a:cubicBezTo>
                  <a:pt x="36296" y="4448"/>
                  <a:pt x="36067" y="4579"/>
                  <a:pt x="35805" y="4677"/>
                </a:cubicBezTo>
                <a:cubicBezTo>
                  <a:pt x="35184" y="4840"/>
                  <a:pt x="34661" y="5298"/>
                  <a:pt x="34432" y="5952"/>
                </a:cubicBezTo>
                <a:cubicBezTo>
                  <a:pt x="34236" y="6377"/>
                  <a:pt x="33974" y="6802"/>
                  <a:pt x="33647" y="7162"/>
                </a:cubicBezTo>
                <a:cubicBezTo>
                  <a:pt x="33451" y="7456"/>
                  <a:pt x="33255" y="7783"/>
                  <a:pt x="33091" y="8110"/>
                </a:cubicBezTo>
                <a:cubicBezTo>
                  <a:pt x="32928" y="8470"/>
                  <a:pt x="33026" y="8928"/>
                  <a:pt x="33288" y="9222"/>
                </a:cubicBezTo>
                <a:cubicBezTo>
                  <a:pt x="33451" y="9418"/>
                  <a:pt x="33713" y="9451"/>
                  <a:pt x="33942" y="9320"/>
                </a:cubicBezTo>
                <a:cubicBezTo>
                  <a:pt x="34105" y="9189"/>
                  <a:pt x="34269" y="9026"/>
                  <a:pt x="34399" y="8862"/>
                </a:cubicBezTo>
                <a:cubicBezTo>
                  <a:pt x="34628" y="8535"/>
                  <a:pt x="34857" y="8175"/>
                  <a:pt x="35053" y="7816"/>
                </a:cubicBezTo>
                <a:cubicBezTo>
                  <a:pt x="35413" y="7227"/>
                  <a:pt x="35871" y="6671"/>
                  <a:pt x="36361" y="6181"/>
                </a:cubicBezTo>
                <a:cubicBezTo>
                  <a:pt x="36557" y="5985"/>
                  <a:pt x="36754" y="5854"/>
                  <a:pt x="36983" y="5723"/>
                </a:cubicBezTo>
                <a:cubicBezTo>
                  <a:pt x="37342" y="5462"/>
                  <a:pt x="37833" y="5592"/>
                  <a:pt x="37963" y="6017"/>
                </a:cubicBezTo>
                <a:cubicBezTo>
                  <a:pt x="38323" y="6737"/>
                  <a:pt x="38160" y="7587"/>
                  <a:pt x="37538" y="8110"/>
                </a:cubicBezTo>
                <a:cubicBezTo>
                  <a:pt x="37440" y="8208"/>
                  <a:pt x="37310" y="8274"/>
                  <a:pt x="37211" y="8372"/>
                </a:cubicBezTo>
                <a:cubicBezTo>
                  <a:pt x="36688" y="8797"/>
                  <a:pt x="36786" y="9647"/>
                  <a:pt x="37408" y="9941"/>
                </a:cubicBezTo>
                <a:cubicBezTo>
                  <a:pt x="37669" y="10105"/>
                  <a:pt x="37931" y="10170"/>
                  <a:pt x="38225" y="10170"/>
                </a:cubicBezTo>
                <a:cubicBezTo>
                  <a:pt x="39010" y="10170"/>
                  <a:pt x="39795" y="10007"/>
                  <a:pt x="40481" y="9614"/>
                </a:cubicBezTo>
                <a:cubicBezTo>
                  <a:pt x="40906" y="9353"/>
                  <a:pt x="41266" y="8993"/>
                  <a:pt x="41528" y="8568"/>
                </a:cubicBezTo>
                <a:cubicBezTo>
                  <a:pt x="41593" y="8470"/>
                  <a:pt x="41626" y="8372"/>
                  <a:pt x="41626" y="8274"/>
                </a:cubicBezTo>
                <a:cubicBezTo>
                  <a:pt x="41691" y="8045"/>
                  <a:pt x="41756" y="7849"/>
                  <a:pt x="41855" y="7652"/>
                </a:cubicBezTo>
                <a:cubicBezTo>
                  <a:pt x="42083" y="7162"/>
                  <a:pt x="42083" y="7162"/>
                  <a:pt x="42639" y="7227"/>
                </a:cubicBezTo>
                <a:cubicBezTo>
                  <a:pt x="42934" y="7293"/>
                  <a:pt x="43195" y="7293"/>
                  <a:pt x="43490" y="7293"/>
                </a:cubicBezTo>
                <a:cubicBezTo>
                  <a:pt x="43915" y="7325"/>
                  <a:pt x="44307" y="7064"/>
                  <a:pt x="44503" y="6704"/>
                </a:cubicBezTo>
                <a:cubicBezTo>
                  <a:pt x="44536" y="6573"/>
                  <a:pt x="44601" y="6442"/>
                  <a:pt x="44667" y="6344"/>
                </a:cubicBezTo>
                <a:cubicBezTo>
                  <a:pt x="44961" y="5756"/>
                  <a:pt x="45648" y="5462"/>
                  <a:pt x="46269" y="5625"/>
                </a:cubicBezTo>
                <a:cubicBezTo>
                  <a:pt x="46759" y="5756"/>
                  <a:pt x="47250" y="5821"/>
                  <a:pt x="47773" y="5854"/>
                </a:cubicBezTo>
                <a:cubicBezTo>
                  <a:pt x="48133" y="5854"/>
                  <a:pt x="48492" y="5756"/>
                  <a:pt x="48819" y="5592"/>
                </a:cubicBezTo>
                <a:cubicBezTo>
                  <a:pt x="49506" y="5233"/>
                  <a:pt x="50095" y="4709"/>
                  <a:pt x="50520" y="4088"/>
                </a:cubicBezTo>
                <a:cubicBezTo>
                  <a:pt x="50585" y="3957"/>
                  <a:pt x="50650" y="3859"/>
                  <a:pt x="50749" y="3761"/>
                </a:cubicBezTo>
                <a:cubicBezTo>
                  <a:pt x="50945" y="3467"/>
                  <a:pt x="51370" y="3500"/>
                  <a:pt x="51566" y="3794"/>
                </a:cubicBezTo>
                <a:cubicBezTo>
                  <a:pt x="51631" y="3957"/>
                  <a:pt x="51697" y="4121"/>
                  <a:pt x="51729" y="4284"/>
                </a:cubicBezTo>
                <a:cubicBezTo>
                  <a:pt x="51795" y="4808"/>
                  <a:pt x="51795" y="5265"/>
                  <a:pt x="51828" y="578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45"/>
          <p:cNvSpPr/>
          <p:nvPr/>
        </p:nvSpPr>
        <p:spPr>
          <a:xfrm>
            <a:off x="2728029" y="3033536"/>
            <a:ext cx="833448" cy="969629"/>
          </a:xfrm>
          <a:custGeom>
            <a:rect b="b" l="l" r="r" t="t"/>
            <a:pathLst>
              <a:path extrusionOk="0" h="42607" w="36623">
                <a:moveTo>
                  <a:pt x="22496" y="42606"/>
                </a:moveTo>
                <a:lnTo>
                  <a:pt x="21842" y="42606"/>
                </a:lnTo>
                <a:cubicBezTo>
                  <a:pt x="21450" y="42606"/>
                  <a:pt x="21123" y="42378"/>
                  <a:pt x="21025" y="41985"/>
                </a:cubicBezTo>
                <a:cubicBezTo>
                  <a:pt x="20927" y="41593"/>
                  <a:pt x="20633" y="41298"/>
                  <a:pt x="20273" y="41168"/>
                </a:cubicBezTo>
                <a:cubicBezTo>
                  <a:pt x="20011" y="41070"/>
                  <a:pt x="19750" y="41004"/>
                  <a:pt x="19521" y="40906"/>
                </a:cubicBezTo>
                <a:lnTo>
                  <a:pt x="18900" y="40677"/>
                </a:lnTo>
                <a:cubicBezTo>
                  <a:pt x="18082" y="40318"/>
                  <a:pt x="17951" y="39206"/>
                  <a:pt x="18671" y="38650"/>
                </a:cubicBezTo>
                <a:lnTo>
                  <a:pt x="19063" y="38388"/>
                </a:lnTo>
                <a:cubicBezTo>
                  <a:pt x="19227" y="38323"/>
                  <a:pt x="19390" y="38225"/>
                  <a:pt x="19521" y="38127"/>
                </a:cubicBezTo>
                <a:cubicBezTo>
                  <a:pt x="20208" y="37702"/>
                  <a:pt x="20436" y="37277"/>
                  <a:pt x="20273" y="36492"/>
                </a:cubicBezTo>
                <a:cubicBezTo>
                  <a:pt x="20175" y="36099"/>
                  <a:pt x="20208" y="35674"/>
                  <a:pt x="19913" y="35315"/>
                </a:cubicBezTo>
                <a:cubicBezTo>
                  <a:pt x="19848" y="35217"/>
                  <a:pt x="19881" y="35053"/>
                  <a:pt x="19979" y="34988"/>
                </a:cubicBezTo>
                <a:cubicBezTo>
                  <a:pt x="20011" y="34955"/>
                  <a:pt x="20044" y="34922"/>
                  <a:pt x="20077" y="34890"/>
                </a:cubicBezTo>
                <a:cubicBezTo>
                  <a:pt x="20633" y="34595"/>
                  <a:pt x="20633" y="34105"/>
                  <a:pt x="20600" y="33582"/>
                </a:cubicBezTo>
                <a:cubicBezTo>
                  <a:pt x="20567" y="33287"/>
                  <a:pt x="20371" y="33026"/>
                  <a:pt x="20109" y="32960"/>
                </a:cubicBezTo>
                <a:cubicBezTo>
                  <a:pt x="19913" y="32895"/>
                  <a:pt x="19717" y="32830"/>
                  <a:pt x="19521" y="32797"/>
                </a:cubicBezTo>
                <a:cubicBezTo>
                  <a:pt x="19423" y="32797"/>
                  <a:pt x="19325" y="32797"/>
                  <a:pt x="19227" y="32797"/>
                </a:cubicBezTo>
                <a:cubicBezTo>
                  <a:pt x="18540" y="32764"/>
                  <a:pt x="17951" y="32339"/>
                  <a:pt x="17690" y="31718"/>
                </a:cubicBezTo>
                <a:cubicBezTo>
                  <a:pt x="17396" y="31129"/>
                  <a:pt x="16970" y="30573"/>
                  <a:pt x="16447" y="30148"/>
                </a:cubicBezTo>
                <a:cubicBezTo>
                  <a:pt x="16153" y="29887"/>
                  <a:pt x="15924" y="29560"/>
                  <a:pt x="15728" y="29233"/>
                </a:cubicBezTo>
                <a:cubicBezTo>
                  <a:pt x="15499" y="28840"/>
                  <a:pt x="15499" y="28383"/>
                  <a:pt x="15728" y="28023"/>
                </a:cubicBezTo>
                <a:cubicBezTo>
                  <a:pt x="15826" y="27892"/>
                  <a:pt x="15891" y="27729"/>
                  <a:pt x="15957" y="27565"/>
                </a:cubicBezTo>
                <a:cubicBezTo>
                  <a:pt x="16284" y="26813"/>
                  <a:pt x="16088" y="25963"/>
                  <a:pt x="15499" y="25407"/>
                </a:cubicBezTo>
                <a:cubicBezTo>
                  <a:pt x="14976" y="24949"/>
                  <a:pt x="14453" y="24557"/>
                  <a:pt x="13897" y="24165"/>
                </a:cubicBezTo>
                <a:cubicBezTo>
                  <a:pt x="13831" y="24132"/>
                  <a:pt x="13733" y="24099"/>
                  <a:pt x="13668" y="24067"/>
                </a:cubicBezTo>
                <a:cubicBezTo>
                  <a:pt x="13439" y="23968"/>
                  <a:pt x="13341" y="23740"/>
                  <a:pt x="13406" y="23511"/>
                </a:cubicBezTo>
                <a:cubicBezTo>
                  <a:pt x="13570" y="23053"/>
                  <a:pt x="13341" y="22726"/>
                  <a:pt x="13014" y="22432"/>
                </a:cubicBezTo>
                <a:cubicBezTo>
                  <a:pt x="12883" y="22301"/>
                  <a:pt x="12752" y="22203"/>
                  <a:pt x="12622" y="22105"/>
                </a:cubicBezTo>
                <a:cubicBezTo>
                  <a:pt x="12295" y="21810"/>
                  <a:pt x="12066" y="21451"/>
                  <a:pt x="11935" y="21058"/>
                </a:cubicBezTo>
                <a:cubicBezTo>
                  <a:pt x="11673" y="20241"/>
                  <a:pt x="11346" y="20045"/>
                  <a:pt x="10529" y="19979"/>
                </a:cubicBezTo>
                <a:cubicBezTo>
                  <a:pt x="10137" y="19979"/>
                  <a:pt x="9777" y="19947"/>
                  <a:pt x="9417" y="19881"/>
                </a:cubicBezTo>
                <a:cubicBezTo>
                  <a:pt x="8992" y="19848"/>
                  <a:pt x="8665" y="19587"/>
                  <a:pt x="8534" y="19194"/>
                </a:cubicBezTo>
                <a:cubicBezTo>
                  <a:pt x="8436" y="18933"/>
                  <a:pt x="8371" y="18671"/>
                  <a:pt x="8273" y="18377"/>
                </a:cubicBezTo>
                <a:cubicBezTo>
                  <a:pt x="8175" y="18115"/>
                  <a:pt x="8142" y="17985"/>
                  <a:pt x="8044" y="17756"/>
                </a:cubicBezTo>
                <a:cubicBezTo>
                  <a:pt x="7750" y="17135"/>
                  <a:pt x="7226" y="16906"/>
                  <a:pt x="6474" y="17200"/>
                </a:cubicBezTo>
                <a:cubicBezTo>
                  <a:pt x="6147" y="17363"/>
                  <a:pt x="5886" y="17560"/>
                  <a:pt x="5624" y="17788"/>
                </a:cubicBezTo>
                <a:cubicBezTo>
                  <a:pt x="5363" y="17985"/>
                  <a:pt x="5134" y="18148"/>
                  <a:pt x="4872" y="18312"/>
                </a:cubicBezTo>
                <a:cubicBezTo>
                  <a:pt x="4512" y="18508"/>
                  <a:pt x="4087" y="18475"/>
                  <a:pt x="3793" y="18214"/>
                </a:cubicBezTo>
                <a:cubicBezTo>
                  <a:pt x="3597" y="18083"/>
                  <a:pt x="3466" y="17887"/>
                  <a:pt x="3433" y="17658"/>
                </a:cubicBezTo>
                <a:cubicBezTo>
                  <a:pt x="3433" y="17527"/>
                  <a:pt x="3401" y="17363"/>
                  <a:pt x="3368" y="17233"/>
                </a:cubicBezTo>
                <a:cubicBezTo>
                  <a:pt x="3270" y="16808"/>
                  <a:pt x="2877" y="16579"/>
                  <a:pt x="2452" y="16677"/>
                </a:cubicBezTo>
                <a:cubicBezTo>
                  <a:pt x="2354" y="16709"/>
                  <a:pt x="2256" y="16742"/>
                  <a:pt x="2158" y="16808"/>
                </a:cubicBezTo>
                <a:cubicBezTo>
                  <a:pt x="1864" y="17004"/>
                  <a:pt x="1471" y="16971"/>
                  <a:pt x="1210" y="16709"/>
                </a:cubicBezTo>
                <a:cubicBezTo>
                  <a:pt x="948" y="16513"/>
                  <a:pt x="719" y="16252"/>
                  <a:pt x="589" y="15957"/>
                </a:cubicBezTo>
                <a:cubicBezTo>
                  <a:pt x="0" y="14682"/>
                  <a:pt x="33" y="13211"/>
                  <a:pt x="687" y="11968"/>
                </a:cubicBezTo>
                <a:cubicBezTo>
                  <a:pt x="752" y="11837"/>
                  <a:pt x="818" y="11707"/>
                  <a:pt x="948" y="11609"/>
                </a:cubicBezTo>
                <a:cubicBezTo>
                  <a:pt x="1177" y="11249"/>
                  <a:pt x="1602" y="11085"/>
                  <a:pt x="2027" y="11085"/>
                </a:cubicBezTo>
                <a:cubicBezTo>
                  <a:pt x="2224" y="11118"/>
                  <a:pt x="2420" y="11118"/>
                  <a:pt x="2616" y="11085"/>
                </a:cubicBezTo>
                <a:cubicBezTo>
                  <a:pt x="3106" y="11085"/>
                  <a:pt x="3433" y="10595"/>
                  <a:pt x="3270" y="10104"/>
                </a:cubicBezTo>
                <a:cubicBezTo>
                  <a:pt x="3172" y="9712"/>
                  <a:pt x="3204" y="9287"/>
                  <a:pt x="3368" y="8895"/>
                </a:cubicBezTo>
                <a:cubicBezTo>
                  <a:pt x="3466" y="8568"/>
                  <a:pt x="3597" y="8273"/>
                  <a:pt x="3695" y="7946"/>
                </a:cubicBezTo>
                <a:cubicBezTo>
                  <a:pt x="3891" y="7358"/>
                  <a:pt x="3858" y="6704"/>
                  <a:pt x="3597" y="6115"/>
                </a:cubicBezTo>
                <a:cubicBezTo>
                  <a:pt x="3499" y="5886"/>
                  <a:pt x="3433" y="5657"/>
                  <a:pt x="3368" y="5429"/>
                </a:cubicBezTo>
                <a:cubicBezTo>
                  <a:pt x="3106" y="4971"/>
                  <a:pt x="3368" y="4382"/>
                  <a:pt x="3858" y="4219"/>
                </a:cubicBezTo>
                <a:cubicBezTo>
                  <a:pt x="4087" y="4088"/>
                  <a:pt x="4349" y="3990"/>
                  <a:pt x="4611" y="3957"/>
                </a:cubicBezTo>
                <a:cubicBezTo>
                  <a:pt x="5003" y="3924"/>
                  <a:pt x="5461" y="3826"/>
                  <a:pt x="5951" y="3761"/>
                </a:cubicBezTo>
                <a:cubicBezTo>
                  <a:pt x="6115" y="3826"/>
                  <a:pt x="6147" y="4055"/>
                  <a:pt x="6213" y="4251"/>
                </a:cubicBezTo>
                <a:cubicBezTo>
                  <a:pt x="6344" y="4938"/>
                  <a:pt x="7030" y="5330"/>
                  <a:pt x="7684" y="5102"/>
                </a:cubicBezTo>
                <a:cubicBezTo>
                  <a:pt x="8665" y="4840"/>
                  <a:pt x="9254" y="3859"/>
                  <a:pt x="8992" y="2878"/>
                </a:cubicBezTo>
                <a:cubicBezTo>
                  <a:pt x="8894" y="2584"/>
                  <a:pt x="8796" y="2290"/>
                  <a:pt x="8698" y="1995"/>
                </a:cubicBezTo>
                <a:cubicBezTo>
                  <a:pt x="8502" y="1407"/>
                  <a:pt x="8698" y="1145"/>
                  <a:pt x="9286" y="1047"/>
                </a:cubicBezTo>
                <a:cubicBezTo>
                  <a:pt x="9483" y="1047"/>
                  <a:pt x="9646" y="1047"/>
                  <a:pt x="9810" y="1047"/>
                </a:cubicBezTo>
                <a:cubicBezTo>
                  <a:pt x="10137" y="1080"/>
                  <a:pt x="10463" y="1112"/>
                  <a:pt x="10790" y="1112"/>
                </a:cubicBezTo>
                <a:cubicBezTo>
                  <a:pt x="11248" y="1145"/>
                  <a:pt x="11673" y="883"/>
                  <a:pt x="11870" y="491"/>
                </a:cubicBezTo>
                <a:cubicBezTo>
                  <a:pt x="11935" y="328"/>
                  <a:pt x="12000" y="164"/>
                  <a:pt x="12098" y="1"/>
                </a:cubicBezTo>
                <a:cubicBezTo>
                  <a:pt x="12458" y="1"/>
                  <a:pt x="12752" y="262"/>
                  <a:pt x="12850" y="622"/>
                </a:cubicBezTo>
                <a:cubicBezTo>
                  <a:pt x="12916" y="916"/>
                  <a:pt x="12981" y="1210"/>
                  <a:pt x="12981" y="1537"/>
                </a:cubicBezTo>
                <a:lnTo>
                  <a:pt x="12981" y="2617"/>
                </a:lnTo>
                <a:cubicBezTo>
                  <a:pt x="12981" y="3009"/>
                  <a:pt x="12981" y="3369"/>
                  <a:pt x="13014" y="3728"/>
                </a:cubicBezTo>
                <a:cubicBezTo>
                  <a:pt x="13014" y="4284"/>
                  <a:pt x="13537" y="4709"/>
                  <a:pt x="14060" y="4513"/>
                </a:cubicBezTo>
                <a:cubicBezTo>
                  <a:pt x="14387" y="4415"/>
                  <a:pt x="14682" y="4284"/>
                  <a:pt x="14976" y="4153"/>
                </a:cubicBezTo>
                <a:cubicBezTo>
                  <a:pt x="15270" y="3957"/>
                  <a:pt x="15597" y="3826"/>
                  <a:pt x="15957" y="3794"/>
                </a:cubicBezTo>
                <a:cubicBezTo>
                  <a:pt x="16186" y="3794"/>
                  <a:pt x="16382" y="3663"/>
                  <a:pt x="16447" y="3434"/>
                </a:cubicBezTo>
                <a:cubicBezTo>
                  <a:pt x="16447" y="3336"/>
                  <a:pt x="16480" y="3270"/>
                  <a:pt x="16545" y="3205"/>
                </a:cubicBezTo>
                <a:cubicBezTo>
                  <a:pt x="16742" y="2878"/>
                  <a:pt x="17167" y="2845"/>
                  <a:pt x="17428" y="3107"/>
                </a:cubicBezTo>
                <a:cubicBezTo>
                  <a:pt x="17526" y="3205"/>
                  <a:pt x="17624" y="3336"/>
                  <a:pt x="17690" y="3467"/>
                </a:cubicBezTo>
                <a:cubicBezTo>
                  <a:pt x="17951" y="4023"/>
                  <a:pt x="19129" y="4219"/>
                  <a:pt x="19619" y="3761"/>
                </a:cubicBezTo>
                <a:cubicBezTo>
                  <a:pt x="19815" y="3532"/>
                  <a:pt x="20011" y="3303"/>
                  <a:pt x="20208" y="3074"/>
                </a:cubicBezTo>
                <a:cubicBezTo>
                  <a:pt x="20404" y="2780"/>
                  <a:pt x="20600" y="2486"/>
                  <a:pt x="20796" y="2224"/>
                </a:cubicBezTo>
                <a:cubicBezTo>
                  <a:pt x="20894" y="2126"/>
                  <a:pt x="20960" y="2028"/>
                  <a:pt x="21058" y="1963"/>
                </a:cubicBezTo>
                <a:cubicBezTo>
                  <a:pt x="21254" y="2126"/>
                  <a:pt x="21189" y="2322"/>
                  <a:pt x="21221" y="2486"/>
                </a:cubicBezTo>
                <a:cubicBezTo>
                  <a:pt x="21221" y="2780"/>
                  <a:pt x="21385" y="3042"/>
                  <a:pt x="21614" y="3205"/>
                </a:cubicBezTo>
                <a:cubicBezTo>
                  <a:pt x="21908" y="3369"/>
                  <a:pt x="22039" y="3696"/>
                  <a:pt x="21973" y="4023"/>
                </a:cubicBezTo>
                <a:cubicBezTo>
                  <a:pt x="21973" y="4251"/>
                  <a:pt x="21973" y="4448"/>
                  <a:pt x="22039" y="4676"/>
                </a:cubicBezTo>
                <a:cubicBezTo>
                  <a:pt x="22104" y="4971"/>
                  <a:pt x="22300" y="5232"/>
                  <a:pt x="22595" y="5363"/>
                </a:cubicBezTo>
                <a:cubicBezTo>
                  <a:pt x="23118" y="5625"/>
                  <a:pt x="23477" y="6181"/>
                  <a:pt x="23510" y="6769"/>
                </a:cubicBezTo>
                <a:cubicBezTo>
                  <a:pt x="23510" y="6867"/>
                  <a:pt x="23543" y="6965"/>
                  <a:pt x="23575" y="7063"/>
                </a:cubicBezTo>
                <a:cubicBezTo>
                  <a:pt x="23772" y="7162"/>
                  <a:pt x="24033" y="7129"/>
                  <a:pt x="24229" y="6998"/>
                </a:cubicBezTo>
                <a:cubicBezTo>
                  <a:pt x="24687" y="6736"/>
                  <a:pt x="25243" y="6736"/>
                  <a:pt x="25734" y="6998"/>
                </a:cubicBezTo>
                <a:cubicBezTo>
                  <a:pt x="26322" y="7227"/>
                  <a:pt x="26813" y="7652"/>
                  <a:pt x="27140" y="8208"/>
                </a:cubicBezTo>
                <a:cubicBezTo>
                  <a:pt x="27303" y="8469"/>
                  <a:pt x="27565" y="8633"/>
                  <a:pt x="27892" y="8666"/>
                </a:cubicBezTo>
                <a:cubicBezTo>
                  <a:pt x="27924" y="8666"/>
                  <a:pt x="27990" y="8666"/>
                  <a:pt x="28022" y="8666"/>
                </a:cubicBezTo>
                <a:cubicBezTo>
                  <a:pt x="28905" y="8568"/>
                  <a:pt x="29755" y="8829"/>
                  <a:pt x="30606" y="8927"/>
                </a:cubicBezTo>
                <a:cubicBezTo>
                  <a:pt x="31554" y="9058"/>
                  <a:pt x="32469" y="9483"/>
                  <a:pt x="33189" y="10104"/>
                </a:cubicBezTo>
                <a:cubicBezTo>
                  <a:pt x="33385" y="10268"/>
                  <a:pt x="33548" y="10431"/>
                  <a:pt x="33745" y="10595"/>
                </a:cubicBezTo>
                <a:cubicBezTo>
                  <a:pt x="34170" y="11020"/>
                  <a:pt x="34758" y="11216"/>
                  <a:pt x="35380" y="11183"/>
                </a:cubicBezTo>
                <a:cubicBezTo>
                  <a:pt x="35707" y="11118"/>
                  <a:pt x="36034" y="11314"/>
                  <a:pt x="36164" y="11641"/>
                </a:cubicBezTo>
                <a:cubicBezTo>
                  <a:pt x="36262" y="11870"/>
                  <a:pt x="36361" y="12099"/>
                  <a:pt x="36393" y="12361"/>
                </a:cubicBezTo>
                <a:cubicBezTo>
                  <a:pt x="36589" y="13178"/>
                  <a:pt x="36622" y="13995"/>
                  <a:pt x="36557" y="14846"/>
                </a:cubicBezTo>
                <a:cubicBezTo>
                  <a:pt x="36557" y="15369"/>
                  <a:pt x="36328" y="15859"/>
                  <a:pt x="35968" y="16252"/>
                </a:cubicBezTo>
                <a:cubicBezTo>
                  <a:pt x="35837" y="16382"/>
                  <a:pt x="35707" y="16513"/>
                  <a:pt x="35543" y="16644"/>
                </a:cubicBezTo>
                <a:cubicBezTo>
                  <a:pt x="35085" y="17102"/>
                  <a:pt x="34758" y="17658"/>
                  <a:pt x="34627" y="18279"/>
                </a:cubicBezTo>
                <a:cubicBezTo>
                  <a:pt x="34595" y="18442"/>
                  <a:pt x="34529" y="18606"/>
                  <a:pt x="34464" y="18802"/>
                </a:cubicBezTo>
                <a:cubicBezTo>
                  <a:pt x="34333" y="19162"/>
                  <a:pt x="34072" y="19456"/>
                  <a:pt x="33745" y="19685"/>
                </a:cubicBezTo>
                <a:cubicBezTo>
                  <a:pt x="33091" y="20110"/>
                  <a:pt x="32698" y="20862"/>
                  <a:pt x="32796" y="21647"/>
                </a:cubicBezTo>
                <a:cubicBezTo>
                  <a:pt x="32829" y="22137"/>
                  <a:pt x="32894" y="22628"/>
                  <a:pt x="32993" y="23118"/>
                </a:cubicBezTo>
                <a:cubicBezTo>
                  <a:pt x="33091" y="23740"/>
                  <a:pt x="33221" y="24328"/>
                  <a:pt x="33352" y="24917"/>
                </a:cubicBezTo>
                <a:cubicBezTo>
                  <a:pt x="33450" y="25374"/>
                  <a:pt x="33385" y="25832"/>
                  <a:pt x="33221" y="26257"/>
                </a:cubicBezTo>
                <a:cubicBezTo>
                  <a:pt x="33058" y="26715"/>
                  <a:pt x="32894" y="27173"/>
                  <a:pt x="32698" y="27598"/>
                </a:cubicBezTo>
                <a:cubicBezTo>
                  <a:pt x="32404" y="28187"/>
                  <a:pt x="32142" y="28775"/>
                  <a:pt x="31946" y="29396"/>
                </a:cubicBezTo>
                <a:cubicBezTo>
                  <a:pt x="31848" y="29789"/>
                  <a:pt x="31685" y="30148"/>
                  <a:pt x="31554" y="30508"/>
                </a:cubicBezTo>
                <a:cubicBezTo>
                  <a:pt x="31227" y="31358"/>
                  <a:pt x="30442" y="31979"/>
                  <a:pt x="29559" y="32078"/>
                </a:cubicBezTo>
                <a:cubicBezTo>
                  <a:pt x="29134" y="32143"/>
                  <a:pt x="28742" y="32176"/>
                  <a:pt x="28317" y="32241"/>
                </a:cubicBezTo>
                <a:cubicBezTo>
                  <a:pt x="27924" y="32274"/>
                  <a:pt x="27565" y="32372"/>
                  <a:pt x="27172" y="32470"/>
                </a:cubicBezTo>
                <a:cubicBezTo>
                  <a:pt x="26682" y="32633"/>
                  <a:pt x="26224" y="32928"/>
                  <a:pt x="25962" y="33386"/>
                </a:cubicBezTo>
                <a:cubicBezTo>
                  <a:pt x="25897" y="33484"/>
                  <a:pt x="25832" y="33582"/>
                  <a:pt x="25734" y="33647"/>
                </a:cubicBezTo>
                <a:cubicBezTo>
                  <a:pt x="25341" y="34039"/>
                  <a:pt x="25145" y="34628"/>
                  <a:pt x="25243" y="35184"/>
                </a:cubicBezTo>
                <a:cubicBezTo>
                  <a:pt x="25276" y="35609"/>
                  <a:pt x="25308" y="35969"/>
                  <a:pt x="25341" y="36361"/>
                </a:cubicBezTo>
                <a:cubicBezTo>
                  <a:pt x="25439" y="37244"/>
                  <a:pt x="25145" y="38127"/>
                  <a:pt x="24524" y="38781"/>
                </a:cubicBezTo>
                <a:cubicBezTo>
                  <a:pt x="24393" y="38912"/>
                  <a:pt x="24262" y="39075"/>
                  <a:pt x="24131" y="39173"/>
                </a:cubicBezTo>
                <a:cubicBezTo>
                  <a:pt x="23445" y="39827"/>
                  <a:pt x="23020" y="40645"/>
                  <a:pt x="22823" y="41560"/>
                </a:cubicBezTo>
                <a:cubicBezTo>
                  <a:pt x="22725" y="41920"/>
                  <a:pt x="22627" y="42247"/>
                  <a:pt x="22496" y="42606"/>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45"/>
          <p:cNvSpPr/>
          <p:nvPr/>
        </p:nvSpPr>
        <p:spPr>
          <a:xfrm>
            <a:off x="2866417" y="3726320"/>
            <a:ext cx="317786" cy="777647"/>
          </a:xfrm>
          <a:custGeom>
            <a:rect b="b" l="l" r="r" t="t"/>
            <a:pathLst>
              <a:path extrusionOk="0" h="34171" w="13964">
                <a:moveTo>
                  <a:pt x="9516" y="21810"/>
                </a:moveTo>
                <a:cubicBezTo>
                  <a:pt x="9287" y="21876"/>
                  <a:pt x="9026" y="21876"/>
                  <a:pt x="8797" y="21810"/>
                </a:cubicBezTo>
                <a:cubicBezTo>
                  <a:pt x="8535" y="21810"/>
                  <a:pt x="8274" y="21810"/>
                  <a:pt x="8012" y="21843"/>
                </a:cubicBezTo>
                <a:cubicBezTo>
                  <a:pt x="7750" y="21876"/>
                  <a:pt x="7620" y="22170"/>
                  <a:pt x="7783" y="22399"/>
                </a:cubicBezTo>
                <a:cubicBezTo>
                  <a:pt x="7881" y="22562"/>
                  <a:pt x="8012" y="22693"/>
                  <a:pt x="8143" y="22824"/>
                </a:cubicBezTo>
                <a:cubicBezTo>
                  <a:pt x="8306" y="22955"/>
                  <a:pt x="8470" y="23053"/>
                  <a:pt x="8633" y="23184"/>
                </a:cubicBezTo>
                <a:cubicBezTo>
                  <a:pt x="8731" y="23249"/>
                  <a:pt x="8829" y="23315"/>
                  <a:pt x="8928" y="23413"/>
                </a:cubicBezTo>
                <a:cubicBezTo>
                  <a:pt x="8993" y="23478"/>
                  <a:pt x="9026" y="23543"/>
                  <a:pt x="9091" y="23609"/>
                </a:cubicBezTo>
                <a:cubicBezTo>
                  <a:pt x="8993" y="23740"/>
                  <a:pt x="8928" y="23903"/>
                  <a:pt x="8862" y="24034"/>
                </a:cubicBezTo>
                <a:cubicBezTo>
                  <a:pt x="8633" y="24394"/>
                  <a:pt x="8535" y="24819"/>
                  <a:pt x="8568" y="25211"/>
                </a:cubicBezTo>
                <a:cubicBezTo>
                  <a:pt x="8601" y="25342"/>
                  <a:pt x="8601" y="25440"/>
                  <a:pt x="8601" y="25538"/>
                </a:cubicBezTo>
                <a:cubicBezTo>
                  <a:pt x="8633" y="25734"/>
                  <a:pt x="8535" y="25930"/>
                  <a:pt x="8372" y="26061"/>
                </a:cubicBezTo>
                <a:cubicBezTo>
                  <a:pt x="8274" y="26127"/>
                  <a:pt x="8175" y="26159"/>
                  <a:pt x="8110" y="26225"/>
                </a:cubicBezTo>
                <a:cubicBezTo>
                  <a:pt x="7881" y="26388"/>
                  <a:pt x="7685" y="26584"/>
                  <a:pt x="7587" y="26813"/>
                </a:cubicBezTo>
                <a:cubicBezTo>
                  <a:pt x="7293" y="27206"/>
                  <a:pt x="7391" y="27729"/>
                  <a:pt x="7750" y="28023"/>
                </a:cubicBezTo>
                <a:cubicBezTo>
                  <a:pt x="7979" y="28219"/>
                  <a:pt x="8274" y="28383"/>
                  <a:pt x="8502" y="28579"/>
                </a:cubicBezTo>
                <a:cubicBezTo>
                  <a:pt x="8699" y="28710"/>
                  <a:pt x="8895" y="28873"/>
                  <a:pt x="9058" y="29037"/>
                </a:cubicBezTo>
                <a:cubicBezTo>
                  <a:pt x="9287" y="29266"/>
                  <a:pt x="9320" y="29593"/>
                  <a:pt x="9189" y="29887"/>
                </a:cubicBezTo>
                <a:cubicBezTo>
                  <a:pt x="9091" y="30083"/>
                  <a:pt x="8960" y="30279"/>
                  <a:pt x="8862" y="30508"/>
                </a:cubicBezTo>
                <a:cubicBezTo>
                  <a:pt x="8731" y="30737"/>
                  <a:pt x="8568" y="31031"/>
                  <a:pt x="8437" y="31326"/>
                </a:cubicBezTo>
                <a:cubicBezTo>
                  <a:pt x="8241" y="31751"/>
                  <a:pt x="8143" y="32208"/>
                  <a:pt x="8208" y="32666"/>
                </a:cubicBezTo>
                <a:cubicBezTo>
                  <a:pt x="8208" y="32928"/>
                  <a:pt x="8306" y="33189"/>
                  <a:pt x="8470" y="33386"/>
                </a:cubicBezTo>
                <a:cubicBezTo>
                  <a:pt x="8601" y="33549"/>
                  <a:pt x="8699" y="33745"/>
                  <a:pt x="8862" y="33974"/>
                </a:cubicBezTo>
                <a:lnTo>
                  <a:pt x="8502" y="34007"/>
                </a:lnTo>
                <a:lnTo>
                  <a:pt x="7718" y="34072"/>
                </a:lnTo>
                <a:cubicBezTo>
                  <a:pt x="7456" y="34138"/>
                  <a:pt x="7162" y="34138"/>
                  <a:pt x="6900" y="34138"/>
                </a:cubicBezTo>
                <a:cubicBezTo>
                  <a:pt x="6508" y="34170"/>
                  <a:pt x="6148" y="33909"/>
                  <a:pt x="6017" y="33549"/>
                </a:cubicBezTo>
                <a:cubicBezTo>
                  <a:pt x="5789" y="32928"/>
                  <a:pt x="5494" y="32307"/>
                  <a:pt x="5102" y="31751"/>
                </a:cubicBezTo>
                <a:cubicBezTo>
                  <a:pt x="4906" y="31391"/>
                  <a:pt x="4709" y="30966"/>
                  <a:pt x="4611" y="30541"/>
                </a:cubicBezTo>
                <a:cubicBezTo>
                  <a:pt x="4481" y="30018"/>
                  <a:pt x="4284" y="29462"/>
                  <a:pt x="4088" y="28906"/>
                </a:cubicBezTo>
                <a:cubicBezTo>
                  <a:pt x="3859" y="28317"/>
                  <a:pt x="3827" y="27663"/>
                  <a:pt x="4056" y="27075"/>
                </a:cubicBezTo>
                <a:cubicBezTo>
                  <a:pt x="4121" y="26846"/>
                  <a:pt x="4186" y="26617"/>
                  <a:pt x="4219" y="26388"/>
                </a:cubicBezTo>
                <a:cubicBezTo>
                  <a:pt x="4252" y="26127"/>
                  <a:pt x="4252" y="25832"/>
                  <a:pt x="4154" y="25603"/>
                </a:cubicBezTo>
                <a:cubicBezTo>
                  <a:pt x="4056" y="25342"/>
                  <a:pt x="3859" y="25146"/>
                  <a:pt x="3598" y="25080"/>
                </a:cubicBezTo>
                <a:cubicBezTo>
                  <a:pt x="3402" y="25015"/>
                  <a:pt x="3238" y="24982"/>
                  <a:pt x="3042" y="24884"/>
                </a:cubicBezTo>
                <a:cubicBezTo>
                  <a:pt x="2813" y="24819"/>
                  <a:pt x="2682" y="24590"/>
                  <a:pt x="2748" y="24361"/>
                </a:cubicBezTo>
                <a:cubicBezTo>
                  <a:pt x="2748" y="24263"/>
                  <a:pt x="2780" y="24165"/>
                  <a:pt x="2813" y="24067"/>
                </a:cubicBezTo>
                <a:cubicBezTo>
                  <a:pt x="2911" y="23609"/>
                  <a:pt x="2748" y="23151"/>
                  <a:pt x="2355" y="22889"/>
                </a:cubicBezTo>
                <a:cubicBezTo>
                  <a:pt x="2257" y="22824"/>
                  <a:pt x="2126" y="22726"/>
                  <a:pt x="1996" y="22628"/>
                </a:cubicBezTo>
                <a:cubicBezTo>
                  <a:pt x="1636" y="22366"/>
                  <a:pt x="1407" y="21908"/>
                  <a:pt x="1407" y="21451"/>
                </a:cubicBezTo>
                <a:lnTo>
                  <a:pt x="1407" y="20274"/>
                </a:lnTo>
                <a:cubicBezTo>
                  <a:pt x="1374" y="19783"/>
                  <a:pt x="1374" y="19293"/>
                  <a:pt x="1309" y="18769"/>
                </a:cubicBezTo>
                <a:cubicBezTo>
                  <a:pt x="1145" y="17887"/>
                  <a:pt x="1276" y="16938"/>
                  <a:pt x="1636" y="16088"/>
                </a:cubicBezTo>
                <a:cubicBezTo>
                  <a:pt x="1832" y="15696"/>
                  <a:pt x="1930" y="15271"/>
                  <a:pt x="1930" y="14846"/>
                </a:cubicBezTo>
                <a:cubicBezTo>
                  <a:pt x="1930" y="14355"/>
                  <a:pt x="1767" y="13930"/>
                  <a:pt x="1440" y="13570"/>
                </a:cubicBezTo>
                <a:cubicBezTo>
                  <a:pt x="1276" y="13407"/>
                  <a:pt x="1113" y="13243"/>
                  <a:pt x="949" y="13080"/>
                </a:cubicBezTo>
                <a:cubicBezTo>
                  <a:pt x="491" y="12688"/>
                  <a:pt x="197" y="12132"/>
                  <a:pt x="132" y="11543"/>
                </a:cubicBezTo>
                <a:cubicBezTo>
                  <a:pt x="34" y="11020"/>
                  <a:pt x="1" y="10497"/>
                  <a:pt x="34" y="9974"/>
                </a:cubicBezTo>
                <a:cubicBezTo>
                  <a:pt x="66" y="9091"/>
                  <a:pt x="197" y="8208"/>
                  <a:pt x="263" y="7325"/>
                </a:cubicBezTo>
                <a:cubicBezTo>
                  <a:pt x="393" y="6671"/>
                  <a:pt x="361" y="6017"/>
                  <a:pt x="263" y="5363"/>
                </a:cubicBezTo>
                <a:cubicBezTo>
                  <a:pt x="197" y="5167"/>
                  <a:pt x="197" y="4938"/>
                  <a:pt x="197" y="4742"/>
                </a:cubicBezTo>
                <a:cubicBezTo>
                  <a:pt x="197" y="4350"/>
                  <a:pt x="393" y="3990"/>
                  <a:pt x="753" y="3826"/>
                </a:cubicBezTo>
                <a:cubicBezTo>
                  <a:pt x="1047" y="3663"/>
                  <a:pt x="1309" y="3467"/>
                  <a:pt x="1505" y="3205"/>
                </a:cubicBezTo>
                <a:cubicBezTo>
                  <a:pt x="1799" y="2845"/>
                  <a:pt x="1865" y="2355"/>
                  <a:pt x="1669" y="1930"/>
                </a:cubicBezTo>
                <a:cubicBezTo>
                  <a:pt x="1603" y="1766"/>
                  <a:pt x="1505" y="1603"/>
                  <a:pt x="1407" y="1439"/>
                </a:cubicBezTo>
                <a:cubicBezTo>
                  <a:pt x="1505" y="1178"/>
                  <a:pt x="1603" y="916"/>
                  <a:pt x="1734" y="655"/>
                </a:cubicBezTo>
                <a:cubicBezTo>
                  <a:pt x="1799" y="524"/>
                  <a:pt x="1897" y="393"/>
                  <a:pt x="2028" y="262"/>
                </a:cubicBezTo>
                <a:cubicBezTo>
                  <a:pt x="2224" y="1"/>
                  <a:pt x="2617" y="1"/>
                  <a:pt x="2846" y="230"/>
                </a:cubicBezTo>
                <a:cubicBezTo>
                  <a:pt x="3009" y="360"/>
                  <a:pt x="3140" y="524"/>
                  <a:pt x="3303" y="687"/>
                </a:cubicBezTo>
                <a:cubicBezTo>
                  <a:pt x="3434" y="851"/>
                  <a:pt x="3598" y="1014"/>
                  <a:pt x="3761" y="1145"/>
                </a:cubicBezTo>
                <a:cubicBezTo>
                  <a:pt x="3892" y="1211"/>
                  <a:pt x="4023" y="1276"/>
                  <a:pt x="4154" y="1309"/>
                </a:cubicBezTo>
                <a:cubicBezTo>
                  <a:pt x="4252" y="1112"/>
                  <a:pt x="4284" y="949"/>
                  <a:pt x="4382" y="818"/>
                </a:cubicBezTo>
                <a:cubicBezTo>
                  <a:pt x="4513" y="524"/>
                  <a:pt x="4808" y="328"/>
                  <a:pt x="5102" y="360"/>
                </a:cubicBezTo>
                <a:cubicBezTo>
                  <a:pt x="5429" y="360"/>
                  <a:pt x="5723" y="557"/>
                  <a:pt x="5821" y="851"/>
                </a:cubicBezTo>
                <a:cubicBezTo>
                  <a:pt x="5887" y="1014"/>
                  <a:pt x="5952" y="1178"/>
                  <a:pt x="5985" y="1341"/>
                </a:cubicBezTo>
                <a:cubicBezTo>
                  <a:pt x="6115" y="1995"/>
                  <a:pt x="6639" y="2518"/>
                  <a:pt x="7325" y="2617"/>
                </a:cubicBezTo>
                <a:cubicBezTo>
                  <a:pt x="7750" y="2715"/>
                  <a:pt x="8208" y="2747"/>
                  <a:pt x="8666" y="2845"/>
                </a:cubicBezTo>
                <a:cubicBezTo>
                  <a:pt x="8960" y="2911"/>
                  <a:pt x="9255" y="2976"/>
                  <a:pt x="9549" y="3074"/>
                </a:cubicBezTo>
                <a:cubicBezTo>
                  <a:pt x="10235" y="3271"/>
                  <a:pt x="10628" y="4023"/>
                  <a:pt x="10366" y="4709"/>
                </a:cubicBezTo>
                <a:cubicBezTo>
                  <a:pt x="10301" y="4971"/>
                  <a:pt x="10203" y="5265"/>
                  <a:pt x="10170" y="5527"/>
                </a:cubicBezTo>
                <a:cubicBezTo>
                  <a:pt x="9974" y="6115"/>
                  <a:pt x="10301" y="6737"/>
                  <a:pt x="10922" y="6933"/>
                </a:cubicBezTo>
                <a:cubicBezTo>
                  <a:pt x="11445" y="7227"/>
                  <a:pt x="12132" y="7031"/>
                  <a:pt x="12459" y="6508"/>
                </a:cubicBezTo>
                <a:cubicBezTo>
                  <a:pt x="12688" y="6246"/>
                  <a:pt x="12819" y="5952"/>
                  <a:pt x="13015" y="5690"/>
                </a:cubicBezTo>
                <a:cubicBezTo>
                  <a:pt x="13146" y="5527"/>
                  <a:pt x="13276" y="5363"/>
                  <a:pt x="13407" y="5200"/>
                </a:cubicBezTo>
                <a:cubicBezTo>
                  <a:pt x="13538" y="5102"/>
                  <a:pt x="13701" y="5167"/>
                  <a:pt x="13734" y="5298"/>
                </a:cubicBezTo>
                <a:cubicBezTo>
                  <a:pt x="13832" y="5690"/>
                  <a:pt x="13898" y="6148"/>
                  <a:pt x="13930" y="6573"/>
                </a:cubicBezTo>
                <a:cubicBezTo>
                  <a:pt x="13963" y="6835"/>
                  <a:pt x="13832" y="7096"/>
                  <a:pt x="13603" y="7260"/>
                </a:cubicBezTo>
                <a:cubicBezTo>
                  <a:pt x="13375" y="7423"/>
                  <a:pt x="13146" y="7554"/>
                  <a:pt x="12884" y="7717"/>
                </a:cubicBezTo>
                <a:cubicBezTo>
                  <a:pt x="12394" y="7914"/>
                  <a:pt x="12034" y="8306"/>
                  <a:pt x="11870" y="8829"/>
                </a:cubicBezTo>
                <a:cubicBezTo>
                  <a:pt x="11838" y="8993"/>
                  <a:pt x="11740" y="9123"/>
                  <a:pt x="11576" y="9156"/>
                </a:cubicBezTo>
                <a:cubicBezTo>
                  <a:pt x="11413" y="9222"/>
                  <a:pt x="11249" y="9254"/>
                  <a:pt x="11086" y="9320"/>
                </a:cubicBezTo>
                <a:cubicBezTo>
                  <a:pt x="10824" y="9418"/>
                  <a:pt x="10661" y="9712"/>
                  <a:pt x="10661" y="10006"/>
                </a:cubicBezTo>
                <a:cubicBezTo>
                  <a:pt x="10693" y="10203"/>
                  <a:pt x="10726" y="10366"/>
                  <a:pt x="10791" y="10562"/>
                </a:cubicBezTo>
                <a:cubicBezTo>
                  <a:pt x="10857" y="10726"/>
                  <a:pt x="10922" y="10889"/>
                  <a:pt x="11020" y="11020"/>
                </a:cubicBezTo>
                <a:cubicBezTo>
                  <a:pt x="11282" y="11412"/>
                  <a:pt x="11380" y="11870"/>
                  <a:pt x="11347" y="12328"/>
                </a:cubicBezTo>
                <a:lnTo>
                  <a:pt x="11347" y="13374"/>
                </a:lnTo>
                <a:cubicBezTo>
                  <a:pt x="11347" y="13570"/>
                  <a:pt x="11380" y="13734"/>
                  <a:pt x="11380" y="13897"/>
                </a:cubicBezTo>
                <a:cubicBezTo>
                  <a:pt x="11445" y="14224"/>
                  <a:pt x="11609" y="14486"/>
                  <a:pt x="11903" y="14617"/>
                </a:cubicBezTo>
                <a:cubicBezTo>
                  <a:pt x="12067" y="14682"/>
                  <a:pt x="12197" y="14813"/>
                  <a:pt x="12263" y="14976"/>
                </a:cubicBezTo>
                <a:cubicBezTo>
                  <a:pt x="12394" y="15238"/>
                  <a:pt x="12557" y="15500"/>
                  <a:pt x="12721" y="15761"/>
                </a:cubicBezTo>
                <a:cubicBezTo>
                  <a:pt x="13048" y="16252"/>
                  <a:pt x="13244" y="16840"/>
                  <a:pt x="13244" y="17429"/>
                </a:cubicBezTo>
                <a:cubicBezTo>
                  <a:pt x="13276" y="17821"/>
                  <a:pt x="13178" y="18214"/>
                  <a:pt x="12949" y="18541"/>
                </a:cubicBezTo>
                <a:cubicBezTo>
                  <a:pt x="12721" y="18900"/>
                  <a:pt x="12295" y="19129"/>
                  <a:pt x="11838" y="19096"/>
                </a:cubicBezTo>
                <a:cubicBezTo>
                  <a:pt x="11543" y="19096"/>
                  <a:pt x="11282" y="19064"/>
                  <a:pt x="10988" y="19064"/>
                </a:cubicBezTo>
                <a:cubicBezTo>
                  <a:pt x="10693" y="19031"/>
                  <a:pt x="10432" y="19064"/>
                  <a:pt x="10137" y="19096"/>
                </a:cubicBezTo>
                <a:cubicBezTo>
                  <a:pt x="9778" y="19129"/>
                  <a:pt x="9516" y="19456"/>
                  <a:pt x="9549" y="19816"/>
                </a:cubicBezTo>
                <a:cubicBezTo>
                  <a:pt x="9549" y="20012"/>
                  <a:pt x="9582" y="20208"/>
                  <a:pt x="9614" y="20404"/>
                </a:cubicBezTo>
                <a:cubicBezTo>
                  <a:pt x="9614" y="20764"/>
                  <a:pt x="9647" y="21124"/>
                  <a:pt x="9614" y="21516"/>
                </a:cubicBezTo>
                <a:cubicBezTo>
                  <a:pt x="9614" y="21614"/>
                  <a:pt x="9582" y="21712"/>
                  <a:pt x="9516" y="21810"/>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45"/>
          <p:cNvSpPr/>
          <p:nvPr/>
        </p:nvSpPr>
        <p:spPr>
          <a:xfrm>
            <a:off x="1489793" y="1377860"/>
            <a:ext cx="681633" cy="391429"/>
          </a:xfrm>
          <a:custGeom>
            <a:rect b="b" l="l" r="r" t="t"/>
            <a:pathLst>
              <a:path extrusionOk="0" h="17200" w="29952">
                <a:moveTo>
                  <a:pt x="19946" y="10267"/>
                </a:moveTo>
                <a:cubicBezTo>
                  <a:pt x="20240" y="10464"/>
                  <a:pt x="20469" y="10791"/>
                  <a:pt x="20600" y="11118"/>
                </a:cubicBezTo>
                <a:cubicBezTo>
                  <a:pt x="20698" y="11346"/>
                  <a:pt x="20829" y="11543"/>
                  <a:pt x="20960" y="11739"/>
                </a:cubicBezTo>
                <a:cubicBezTo>
                  <a:pt x="21058" y="11870"/>
                  <a:pt x="21221" y="11902"/>
                  <a:pt x="21385" y="11804"/>
                </a:cubicBezTo>
                <a:cubicBezTo>
                  <a:pt x="21548" y="11739"/>
                  <a:pt x="21712" y="11608"/>
                  <a:pt x="21875" y="11510"/>
                </a:cubicBezTo>
                <a:cubicBezTo>
                  <a:pt x="22235" y="11314"/>
                  <a:pt x="22595" y="11216"/>
                  <a:pt x="23020" y="11216"/>
                </a:cubicBezTo>
                <a:cubicBezTo>
                  <a:pt x="23281" y="11216"/>
                  <a:pt x="23510" y="11445"/>
                  <a:pt x="23445" y="11739"/>
                </a:cubicBezTo>
                <a:cubicBezTo>
                  <a:pt x="23412" y="12229"/>
                  <a:pt x="23249" y="12687"/>
                  <a:pt x="23052" y="13112"/>
                </a:cubicBezTo>
                <a:cubicBezTo>
                  <a:pt x="22954" y="13276"/>
                  <a:pt x="22856" y="13406"/>
                  <a:pt x="22791" y="13570"/>
                </a:cubicBezTo>
                <a:cubicBezTo>
                  <a:pt x="22562" y="13995"/>
                  <a:pt x="22627" y="14518"/>
                  <a:pt x="22922" y="14911"/>
                </a:cubicBezTo>
                <a:cubicBezTo>
                  <a:pt x="23020" y="15041"/>
                  <a:pt x="23118" y="15172"/>
                  <a:pt x="23183" y="15303"/>
                </a:cubicBezTo>
                <a:cubicBezTo>
                  <a:pt x="23412" y="15564"/>
                  <a:pt x="23347" y="15990"/>
                  <a:pt x="23052" y="16153"/>
                </a:cubicBezTo>
                <a:cubicBezTo>
                  <a:pt x="22987" y="16218"/>
                  <a:pt x="22922" y="16284"/>
                  <a:pt x="22856" y="16349"/>
                </a:cubicBezTo>
                <a:cubicBezTo>
                  <a:pt x="22398" y="16709"/>
                  <a:pt x="21875" y="17003"/>
                  <a:pt x="21319" y="17199"/>
                </a:cubicBezTo>
                <a:cubicBezTo>
                  <a:pt x="21189" y="17036"/>
                  <a:pt x="21287" y="16905"/>
                  <a:pt x="21319" y="16807"/>
                </a:cubicBezTo>
                <a:cubicBezTo>
                  <a:pt x="21875" y="15336"/>
                  <a:pt x="21319" y="13145"/>
                  <a:pt x="20110" y="11968"/>
                </a:cubicBezTo>
                <a:cubicBezTo>
                  <a:pt x="19750" y="11608"/>
                  <a:pt x="19292" y="11314"/>
                  <a:pt x="18802" y="11150"/>
                </a:cubicBezTo>
                <a:cubicBezTo>
                  <a:pt x="17788" y="10823"/>
                  <a:pt x="16742" y="10529"/>
                  <a:pt x="15728" y="10235"/>
                </a:cubicBezTo>
                <a:cubicBezTo>
                  <a:pt x="15238" y="10071"/>
                  <a:pt x="14682" y="10137"/>
                  <a:pt x="14224" y="10431"/>
                </a:cubicBezTo>
                <a:cubicBezTo>
                  <a:pt x="13733" y="10725"/>
                  <a:pt x="13276" y="11085"/>
                  <a:pt x="12818" y="11379"/>
                </a:cubicBezTo>
                <a:cubicBezTo>
                  <a:pt x="12491" y="11608"/>
                  <a:pt x="12197" y="11837"/>
                  <a:pt x="11870" y="12066"/>
                </a:cubicBezTo>
                <a:cubicBezTo>
                  <a:pt x="11641" y="12229"/>
                  <a:pt x="11379" y="12262"/>
                  <a:pt x="11118" y="12229"/>
                </a:cubicBezTo>
                <a:cubicBezTo>
                  <a:pt x="11019" y="12197"/>
                  <a:pt x="10921" y="12164"/>
                  <a:pt x="10856" y="12066"/>
                </a:cubicBezTo>
                <a:cubicBezTo>
                  <a:pt x="10791" y="11968"/>
                  <a:pt x="10889" y="11870"/>
                  <a:pt x="10987" y="11804"/>
                </a:cubicBezTo>
                <a:cubicBezTo>
                  <a:pt x="11183" y="11641"/>
                  <a:pt x="11412" y="11510"/>
                  <a:pt x="11608" y="11346"/>
                </a:cubicBezTo>
                <a:cubicBezTo>
                  <a:pt x="11902" y="11216"/>
                  <a:pt x="12164" y="10954"/>
                  <a:pt x="12327" y="10692"/>
                </a:cubicBezTo>
                <a:cubicBezTo>
                  <a:pt x="12360" y="10562"/>
                  <a:pt x="12393" y="10431"/>
                  <a:pt x="12360" y="10333"/>
                </a:cubicBezTo>
                <a:cubicBezTo>
                  <a:pt x="12295" y="10169"/>
                  <a:pt x="12131" y="10104"/>
                  <a:pt x="12000" y="10137"/>
                </a:cubicBezTo>
                <a:cubicBezTo>
                  <a:pt x="11870" y="10137"/>
                  <a:pt x="11772" y="10169"/>
                  <a:pt x="11673" y="10202"/>
                </a:cubicBezTo>
                <a:cubicBezTo>
                  <a:pt x="11216" y="10300"/>
                  <a:pt x="10791" y="10496"/>
                  <a:pt x="10431" y="10725"/>
                </a:cubicBezTo>
                <a:cubicBezTo>
                  <a:pt x="10202" y="10856"/>
                  <a:pt x="10006" y="10987"/>
                  <a:pt x="9842" y="11150"/>
                </a:cubicBezTo>
                <a:cubicBezTo>
                  <a:pt x="8992" y="11870"/>
                  <a:pt x="8044" y="12425"/>
                  <a:pt x="7030" y="12818"/>
                </a:cubicBezTo>
                <a:cubicBezTo>
                  <a:pt x="6507" y="13014"/>
                  <a:pt x="5984" y="13341"/>
                  <a:pt x="5559" y="13701"/>
                </a:cubicBezTo>
                <a:cubicBezTo>
                  <a:pt x="4905" y="14257"/>
                  <a:pt x="4153" y="14616"/>
                  <a:pt x="3335" y="14812"/>
                </a:cubicBezTo>
                <a:cubicBezTo>
                  <a:pt x="2878" y="14911"/>
                  <a:pt x="2420" y="15074"/>
                  <a:pt x="1995" y="15270"/>
                </a:cubicBezTo>
                <a:cubicBezTo>
                  <a:pt x="1700" y="15434"/>
                  <a:pt x="1406" y="15532"/>
                  <a:pt x="1079" y="15630"/>
                </a:cubicBezTo>
                <a:cubicBezTo>
                  <a:pt x="883" y="15695"/>
                  <a:pt x="654" y="15761"/>
                  <a:pt x="458" y="15761"/>
                </a:cubicBezTo>
                <a:cubicBezTo>
                  <a:pt x="327" y="15761"/>
                  <a:pt x="196" y="15728"/>
                  <a:pt x="131" y="15630"/>
                </a:cubicBezTo>
                <a:cubicBezTo>
                  <a:pt x="0" y="15499"/>
                  <a:pt x="131" y="15401"/>
                  <a:pt x="229" y="15303"/>
                </a:cubicBezTo>
                <a:cubicBezTo>
                  <a:pt x="327" y="15205"/>
                  <a:pt x="458" y="15107"/>
                  <a:pt x="589" y="15041"/>
                </a:cubicBezTo>
                <a:cubicBezTo>
                  <a:pt x="1308" y="14584"/>
                  <a:pt x="2093" y="14224"/>
                  <a:pt x="2910" y="13995"/>
                </a:cubicBezTo>
                <a:cubicBezTo>
                  <a:pt x="3270" y="13897"/>
                  <a:pt x="3630" y="13799"/>
                  <a:pt x="3957" y="13668"/>
                </a:cubicBezTo>
                <a:cubicBezTo>
                  <a:pt x="4284" y="13537"/>
                  <a:pt x="4545" y="13276"/>
                  <a:pt x="4676" y="12916"/>
                </a:cubicBezTo>
                <a:cubicBezTo>
                  <a:pt x="4774" y="12752"/>
                  <a:pt x="4643" y="12524"/>
                  <a:pt x="4414" y="12491"/>
                </a:cubicBezTo>
                <a:cubicBezTo>
                  <a:pt x="4284" y="12491"/>
                  <a:pt x="4153" y="12491"/>
                  <a:pt x="4022" y="12524"/>
                </a:cubicBezTo>
                <a:cubicBezTo>
                  <a:pt x="3728" y="12589"/>
                  <a:pt x="3433" y="12654"/>
                  <a:pt x="3139" y="12720"/>
                </a:cubicBezTo>
                <a:cubicBezTo>
                  <a:pt x="2845" y="12818"/>
                  <a:pt x="2518" y="12687"/>
                  <a:pt x="2354" y="12458"/>
                </a:cubicBezTo>
                <a:lnTo>
                  <a:pt x="2649" y="12033"/>
                </a:lnTo>
                <a:cubicBezTo>
                  <a:pt x="2747" y="11902"/>
                  <a:pt x="2845" y="11771"/>
                  <a:pt x="2943" y="11641"/>
                </a:cubicBezTo>
                <a:cubicBezTo>
                  <a:pt x="3074" y="11412"/>
                  <a:pt x="2910" y="11183"/>
                  <a:pt x="2681" y="11150"/>
                </a:cubicBezTo>
                <a:cubicBezTo>
                  <a:pt x="2485" y="11183"/>
                  <a:pt x="2289" y="11216"/>
                  <a:pt x="2126" y="11281"/>
                </a:cubicBezTo>
                <a:cubicBezTo>
                  <a:pt x="1929" y="11314"/>
                  <a:pt x="1733" y="11412"/>
                  <a:pt x="1570" y="11445"/>
                </a:cubicBezTo>
                <a:cubicBezTo>
                  <a:pt x="1504" y="11477"/>
                  <a:pt x="1439" y="11477"/>
                  <a:pt x="1406" y="11445"/>
                </a:cubicBezTo>
                <a:cubicBezTo>
                  <a:pt x="1341" y="11346"/>
                  <a:pt x="1341" y="11248"/>
                  <a:pt x="1308" y="11118"/>
                </a:cubicBezTo>
                <a:cubicBezTo>
                  <a:pt x="1373" y="10464"/>
                  <a:pt x="1700" y="9842"/>
                  <a:pt x="2224" y="9450"/>
                </a:cubicBezTo>
                <a:cubicBezTo>
                  <a:pt x="2583" y="9156"/>
                  <a:pt x="3041" y="8927"/>
                  <a:pt x="3499" y="8763"/>
                </a:cubicBezTo>
                <a:cubicBezTo>
                  <a:pt x="4251" y="8534"/>
                  <a:pt x="5036" y="8305"/>
                  <a:pt x="5820" y="8142"/>
                </a:cubicBezTo>
                <a:cubicBezTo>
                  <a:pt x="6671" y="7946"/>
                  <a:pt x="7521" y="7684"/>
                  <a:pt x="8371" y="7325"/>
                </a:cubicBezTo>
                <a:cubicBezTo>
                  <a:pt x="8600" y="7226"/>
                  <a:pt x="8829" y="7063"/>
                  <a:pt x="9025" y="6899"/>
                </a:cubicBezTo>
                <a:cubicBezTo>
                  <a:pt x="9221" y="6801"/>
                  <a:pt x="9156" y="6507"/>
                  <a:pt x="8959" y="6442"/>
                </a:cubicBezTo>
                <a:cubicBezTo>
                  <a:pt x="8763" y="6376"/>
                  <a:pt x="8567" y="6344"/>
                  <a:pt x="8371" y="6311"/>
                </a:cubicBezTo>
                <a:cubicBezTo>
                  <a:pt x="7979" y="6311"/>
                  <a:pt x="7553" y="6311"/>
                  <a:pt x="7161" y="6311"/>
                </a:cubicBezTo>
                <a:cubicBezTo>
                  <a:pt x="6703" y="6344"/>
                  <a:pt x="6278" y="6245"/>
                  <a:pt x="5886" y="6082"/>
                </a:cubicBezTo>
                <a:cubicBezTo>
                  <a:pt x="5886" y="5984"/>
                  <a:pt x="5919" y="5919"/>
                  <a:pt x="5951" y="5820"/>
                </a:cubicBezTo>
                <a:cubicBezTo>
                  <a:pt x="6409" y="5330"/>
                  <a:pt x="7030" y="4938"/>
                  <a:pt x="7684" y="4709"/>
                </a:cubicBezTo>
                <a:cubicBezTo>
                  <a:pt x="8044" y="4578"/>
                  <a:pt x="8436" y="4643"/>
                  <a:pt x="8731" y="4905"/>
                </a:cubicBezTo>
                <a:cubicBezTo>
                  <a:pt x="8796" y="4970"/>
                  <a:pt x="8894" y="5036"/>
                  <a:pt x="8992" y="5101"/>
                </a:cubicBezTo>
                <a:cubicBezTo>
                  <a:pt x="9221" y="5330"/>
                  <a:pt x="9581" y="5428"/>
                  <a:pt x="9908" y="5330"/>
                </a:cubicBezTo>
                <a:cubicBezTo>
                  <a:pt x="10333" y="5199"/>
                  <a:pt x="10758" y="5003"/>
                  <a:pt x="11118" y="4741"/>
                </a:cubicBezTo>
                <a:cubicBezTo>
                  <a:pt x="11216" y="4676"/>
                  <a:pt x="11281" y="4578"/>
                  <a:pt x="11346" y="4512"/>
                </a:cubicBezTo>
                <a:cubicBezTo>
                  <a:pt x="11543" y="4316"/>
                  <a:pt x="11543" y="4022"/>
                  <a:pt x="11346" y="3859"/>
                </a:cubicBezTo>
                <a:cubicBezTo>
                  <a:pt x="11216" y="3728"/>
                  <a:pt x="11085" y="3597"/>
                  <a:pt x="10921" y="3466"/>
                </a:cubicBezTo>
                <a:cubicBezTo>
                  <a:pt x="10758" y="3335"/>
                  <a:pt x="10594" y="3205"/>
                  <a:pt x="10431" y="3041"/>
                </a:cubicBezTo>
                <a:cubicBezTo>
                  <a:pt x="10202" y="2878"/>
                  <a:pt x="10300" y="2551"/>
                  <a:pt x="10594" y="2485"/>
                </a:cubicBezTo>
                <a:cubicBezTo>
                  <a:pt x="10921" y="2387"/>
                  <a:pt x="11281" y="2289"/>
                  <a:pt x="11673" y="2256"/>
                </a:cubicBezTo>
                <a:cubicBezTo>
                  <a:pt x="13014" y="2093"/>
                  <a:pt x="14322" y="1733"/>
                  <a:pt x="15565" y="1210"/>
                </a:cubicBezTo>
                <a:cubicBezTo>
                  <a:pt x="15663" y="1177"/>
                  <a:pt x="15761" y="1145"/>
                  <a:pt x="15859" y="1112"/>
                </a:cubicBezTo>
                <a:cubicBezTo>
                  <a:pt x="16611" y="752"/>
                  <a:pt x="17428" y="589"/>
                  <a:pt x="18278" y="589"/>
                </a:cubicBezTo>
                <a:cubicBezTo>
                  <a:pt x="19063" y="589"/>
                  <a:pt x="19848" y="491"/>
                  <a:pt x="20600" y="294"/>
                </a:cubicBezTo>
                <a:cubicBezTo>
                  <a:pt x="20894" y="229"/>
                  <a:pt x="21254" y="196"/>
                  <a:pt x="21548" y="98"/>
                </a:cubicBezTo>
                <a:cubicBezTo>
                  <a:pt x="22006" y="0"/>
                  <a:pt x="22464" y="33"/>
                  <a:pt x="22889" y="196"/>
                </a:cubicBezTo>
                <a:cubicBezTo>
                  <a:pt x="23281" y="327"/>
                  <a:pt x="23674" y="491"/>
                  <a:pt x="24066" y="621"/>
                </a:cubicBezTo>
                <a:cubicBezTo>
                  <a:pt x="24622" y="752"/>
                  <a:pt x="25178" y="818"/>
                  <a:pt x="25734" y="785"/>
                </a:cubicBezTo>
                <a:cubicBezTo>
                  <a:pt x="26617" y="785"/>
                  <a:pt x="27499" y="752"/>
                  <a:pt x="28350" y="719"/>
                </a:cubicBezTo>
                <a:cubicBezTo>
                  <a:pt x="28644" y="719"/>
                  <a:pt x="28971" y="719"/>
                  <a:pt x="29265" y="719"/>
                </a:cubicBezTo>
                <a:cubicBezTo>
                  <a:pt x="29396" y="752"/>
                  <a:pt x="29559" y="818"/>
                  <a:pt x="29690" y="883"/>
                </a:cubicBezTo>
                <a:cubicBezTo>
                  <a:pt x="29886" y="1014"/>
                  <a:pt x="29952" y="1341"/>
                  <a:pt x="29756" y="1504"/>
                </a:cubicBezTo>
                <a:cubicBezTo>
                  <a:pt x="29657" y="1635"/>
                  <a:pt x="29559" y="1733"/>
                  <a:pt x="29461" y="1831"/>
                </a:cubicBezTo>
                <a:lnTo>
                  <a:pt x="27140" y="3957"/>
                </a:lnTo>
                <a:cubicBezTo>
                  <a:pt x="26224" y="4774"/>
                  <a:pt x="25309" y="5592"/>
                  <a:pt x="24393" y="6376"/>
                </a:cubicBezTo>
                <a:cubicBezTo>
                  <a:pt x="23935" y="6769"/>
                  <a:pt x="23445" y="7128"/>
                  <a:pt x="22954" y="7488"/>
                </a:cubicBezTo>
                <a:cubicBezTo>
                  <a:pt x="22366" y="7913"/>
                  <a:pt x="21712" y="8338"/>
                  <a:pt x="21123" y="8763"/>
                </a:cubicBezTo>
                <a:cubicBezTo>
                  <a:pt x="20633" y="9090"/>
                  <a:pt x="20240" y="9548"/>
                  <a:pt x="19979" y="10071"/>
                </a:cubicBezTo>
                <a:cubicBezTo>
                  <a:pt x="19946" y="10137"/>
                  <a:pt x="19946" y="10202"/>
                  <a:pt x="19946" y="10267"/>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45">
            <a:hlinkClick action="ppaction://hlinksldjump" r:id="rId8"/>
          </p:cNvPr>
          <p:cNvSpPr/>
          <p:nvPr/>
        </p:nvSpPr>
        <p:spPr>
          <a:xfrm>
            <a:off x="1910966" y="2307276"/>
            <a:ext cx="556626" cy="453944"/>
          </a:xfrm>
          <a:custGeom>
            <a:rect b="b" l="l" r="r" t="t"/>
            <a:pathLst>
              <a:path extrusionOk="0" h="19947" w="24459">
                <a:moveTo>
                  <a:pt x="0" y="720"/>
                </a:moveTo>
                <a:cubicBezTo>
                  <a:pt x="524" y="131"/>
                  <a:pt x="1014" y="0"/>
                  <a:pt x="1668" y="327"/>
                </a:cubicBezTo>
                <a:cubicBezTo>
                  <a:pt x="2028" y="523"/>
                  <a:pt x="2387" y="752"/>
                  <a:pt x="2714" y="981"/>
                </a:cubicBezTo>
                <a:cubicBezTo>
                  <a:pt x="3139" y="1275"/>
                  <a:pt x="3499" y="1635"/>
                  <a:pt x="3891" y="1929"/>
                </a:cubicBezTo>
                <a:cubicBezTo>
                  <a:pt x="4218" y="2158"/>
                  <a:pt x="4545" y="2354"/>
                  <a:pt x="4905" y="2551"/>
                </a:cubicBezTo>
                <a:cubicBezTo>
                  <a:pt x="5232" y="2714"/>
                  <a:pt x="5624" y="2747"/>
                  <a:pt x="5984" y="2583"/>
                </a:cubicBezTo>
                <a:cubicBezTo>
                  <a:pt x="6246" y="2485"/>
                  <a:pt x="6540" y="2354"/>
                  <a:pt x="6802" y="2224"/>
                </a:cubicBezTo>
                <a:cubicBezTo>
                  <a:pt x="7030" y="2060"/>
                  <a:pt x="7390" y="1864"/>
                  <a:pt x="7684" y="1700"/>
                </a:cubicBezTo>
                <a:cubicBezTo>
                  <a:pt x="7848" y="1602"/>
                  <a:pt x="8011" y="1537"/>
                  <a:pt x="8175" y="1472"/>
                </a:cubicBezTo>
                <a:cubicBezTo>
                  <a:pt x="8665" y="1210"/>
                  <a:pt x="9254" y="1374"/>
                  <a:pt x="9548" y="1831"/>
                </a:cubicBezTo>
                <a:cubicBezTo>
                  <a:pt x="9908" y="2256"/>
                  <a:pt x="10104" y="2812"/>
                  <a:pt x="10104" y="3335"/>
                </a:cubicBezTo>
                <a:cubicBezTo>
                  <a:pt x="10071" y="3662"/>
                  <a:pt x="10071" y="3989"/>
                  <a:pt x="10137" y="4316"/>
                </a:cubicBezTo>
                <a:cubicBezTo>
                  <a:pt x="10202" y="4840"/>
                  <a:pt x="10660" y="5232"/>
                  <a:pt x="11183" y="5199"/>
                </a:cubicBezTo>
                <a:cubicBezTo>
                  <a:pt x="11412" y="5199"/>
                  <a:pt x="11608" y="5101"/>
                  <a:pt x="11772" y="4938"/>
                </a:cubicBezTo>
                <a:cubicBezTo>
                  <a:pt x="11903" y="4774"/>
                  <a:pt x="12033" y="4611"/>
                  <a:pt x="12164" y="4447"/>
                </a:cubicBezTo>
                <a:cubicBezTo>
                  <a:pt x="12295" y="4251"/>
                  <a:pt x="12393" y="4087"/>
                  <a:pt x="12524" y="3957"/>
                </a:cubicBezTo>
                <a:cubicBezTo>
                  <a:pt x="12753" y="3662"/>
                  <a:pt x="13178" y="3630"/>
                  <a:pt x="13472" y="3826"/>
                </a:cubicBezTo>
                <a:cubicBezTo>
                  <a:pt x="13668" y="3957"/>
                  <a:pt x="13832" y="4153"/>
                  <a:pt x="13897" y="4382"/>
                </a:cubicBezTo>
                <a:cubicBezTo>
                  <a:pt x="13995" y="4611"/>
                  <a:pt x="14061" y="4872"/>
                  <a:pt x="14093" y="5134"/>
                </a:cubicBezTo>
                <a:cubicBezTo>
                  <a:pt x="14159" y="5428"/>
                  <a:pt x="14191" y="5722"/>
                  <a:pt x="14224" y="6017"/>
                </a:cubicBezTo>
                <a:cubicBezTo>
                  <a:pt x="14322" y="7030"/>
                  <a:pt x="14747" y="7782"/>
                  <a:pt x="15761" y="8077"/>
                </a:cubicBezTo>
                <a:cubicBezTo>
                  <a:pt x="15859" y="8338"/>
                  <a:pt x="15859" y="8600"/>
                  <a:pt x="15728" y="8829"/>
                </a:cubicBezTo>
                <a:cubicBezTo>
                  <a:pt x="15565" y="9188"/>
                  <a:pt x="15369" y="9548"/>
                  <a:pt x="15205" y="9908"/>
                </a:cubicBezTo>
                <a:cubicBezTo>
                  <a:pt x="15042" y="10267"/>
                  <a:pt x="14878" y="10627"/>
                  <a:pt x="14747" y="10987"/>
                </a:cubicBezTo>
                <a:cubicBezTo>
                  <a:pt x="14616" y="11477"/>
                  <a:pt x="14616" y="12033"/>
                  <a:pt x="14813" y="12524"/>
                </a:cubicBezTo>
                <a:cubicBezTo>
                  <a:pt x="14878" y="12720"/>
                  <a:pt x="14943" y="12883"/>
                  <a:pt x="15009" y="13079"/>
                </a:cubicBezTo>
                <a:cubicBezTo>
                  <a:pt x="15303" y="13733"/>
                  <a:pt x="15499" y="14420"/>
                  <a:pt x="15565" y="15139"/>
                </a:cubicBezTo>
                <a:cubicBezTo>
                  <a:pt x="15597" y="15434"/>
                  <a:pt x="15663" y="15695"/>
                  <a:pt x="15794" y="15957"/>
                </a:cubicBezTo>
                <a:cubicBezTo>
                  <a:pt x="15957" y="16317"/>
                  <a:pt x="16219" y="16578"/>
                  <a:pt x="16578" y="16709"/>
                </a:cubicBezTo>
                <a:cubicBezTo>
                  <a:pt x="17003" y="16905"/>
                  <a:pt x="17494" y="17003"/>
                  <a:pt x="17952" y="17069"/>
                </a:cubicBezTo>
                <a:cubicBezTo>
                  <a:pt x="18933" y="17167"/>
                  <a:pt x="19946" y="16840"/>
                  <a:pt x="20666" y="16153"/>
                </a:cubicBezTo>
                <a:cubicBezTo>
                  <a:pt x="20960" y="15892"/>
                  <a:pt x="21189" y="15565"/>
                  <a:pt x="21254" y="15172"/>
                </a:cubicBezTo>
                <a:cubicBezTo>
                  <a:pt x="21320" y="14943"/>
                  <a:pt x="21352" y="14714"/>
                  <a:pt x="21418" y="14485"/>
                </a:cubicBezTo>
                <a:cubicBezTo>
                  <a:pt x="21516" y="13930"/>
                  <a:pt x="21908" y="13505"/>
                  <a:pt x="22431" y="13406"/>
                </a:cubicBezTo>
                <a:cubicBezTo>
                  <a:pt x="22922" y="13243"/>
                  <a:pt x="23412" y="13210"/>
                  <a:pt x="23903" y="13276"/>
                </a:cubicBezTo>
                <a:cubicBezTo>
                  <a:pt x="24328" y="13341"/>
                  <a:pt x="24459" y="13537"/>
                  <a:pt x="24361" y="13962"/>
                </a:cubicBezTo>
                <a:cubicBezTo>
                  <a:pt x="24328" y="14093"/>
                  <a:pt x="24262" y="14257"/>
                  <a:pt x="24197" y="14387"/>
                </a:cubicBezTo>
                <a:cubicBezTo>
                  <a:pt x="23935" y="14976"/>
                  <a:pt x="23674" y="15532"/>
                  <a:pt x="23412" y="16120"/>
                </a:cubicBezTo>
                <a:cubicBezTo>
                  <a:pt x="23347" y="16349"/>
                  <a:pt x="23183" y="16513"/>
                  <a:pt x="22955" y="16611"/>
                </a:cubicBezTo>
                <a:cubicBezTo>
                  <a:pt x="22758" y="16676"/>
                  <a:pt x="22595" y="16774"/>
                  <a:pt x="22464" y="16938"/>
                </a:cubicBezTo>
                <a:cubicBezTo>
                  <a:pt x="22202" y="17167"/>
                  <a:pt x="21810" y="17330"/>
                  <a:pt x="21450" y="17298"/>
                </a:cubicBezTo>
                <a:cubicBezTo>
                  <a:pt x="21287" y="17298"/>
                  <a:pt x="21091" y="17298"/>
                  <a:pt x="20927" y="17330"/>
                </a:cubicBezTo>
                <a:cubicBezTo>
                  <a:pt x="20535" y="17330"/>
                  <a:pt x="20241" y="17690"/>
                  <a:pt x="20306" y="18082"/>
                </a:cubicBezTo>
                <a:cubicBezTo>
                  <a:pt x="20306" y="18213"/>
                  <a:pt x="20371" y="18344"/>
                  <a:pt x="20371" y="18475"/>
                </a:cubicBezTo>
                <a:cubicBezTo>
                  <a:pt x="20437" y="18932"/>
                  <a:pt x="20371" y="19096"/>
                  <a:pt x="19946" y="19292"/>
                </a:cubicBezTo>
                <a:cubicBezTo>
                  <a:pt x="19489" y="19390"/>
                  <a:pt x="19063" y="19619"/>
                  <a:pt x="18704" y="19946"/>
                </a:cubicBezTo>
                <a:cubicBezTo>
                  <a:pt x="18638" y="19913"/>
                  <a:pt x="18573" y="19881"/>
                  <a:pt x="18508" y="19848"/>
                </a:cubicBezTo>
                <a:cubicBezTo>
                  <a:pt x="17756" y="19259"/>
                  <a:pt x="16938" y="19259"/>
                  <a:pt x="16055" y="19390"/>
                </a:cubicBezTo>
                <a:cubicBezTo>
                  <a:pt x="15859" y="19423"/>
                  <a:pt x="15663" y="19488"/>
                  <a:pt x="15434" y="19554"/>
                </a:cubicBezTo>
                <a:cubicBezTo>
                  <a:pt x="15042" y="19652"/>
                  <a:pt x="14649" y="19652"/>
                  <a:pt x="14257" y="19554"/>
                </a:cubicBezTo>
                <a:cubicBezTo>
                  <a:pt x="13341" y="19259"/>
                  <a:pt x="12426" y="18998"/>
                  <a:pt x="11543" y="18704"/>
                </a:cubicBezTo>
                <a:cubicBezTo>
                  <a:pt x="11150" y="18573"/>
                  <a:pt x="10758" y="18344"/>
                  <a:pt x="10464" y="18050"/>
                </a:cubicBezTo>
                <a:cubicBezTo>
                  <a:pt x="10039" y="17690"/>
                  <a:pt x="9581" y="17363"/>
                  <a:pt x="9090" y="17069"/>
                </a:cubicBezTo>
                <a:cubicBezTo>
                  <a:pt x="8829" y="16938"/>
                  <a:pt x="8567" y="16774"/>
                  <a:pt x="8306" y="16611"/>
                </a:cubicBezTo>
                <a:cubicBezTo>
                  <a:pt x="8110" y="16447"/>
                  <a:pt x="7913" y="16284"/>
                  <a:pt x="7717" y="16088"/>
                </a:cubicBezTo>
                <a:cubicBezTo>
                  <a:pt x="7390" y="15728"/>
                  <a:pt x="7292" y="15205"/>
                  <a:pt x="7488" y="14747"/>
                </a:cubicBezTo>
                <a:cubicBezTo>
                  <a:pt x="7554" y="14584"/>
                  <a:pt x="7619" y="14420"/>
                  <a:pt x="7684" y="14289"/>
                </a:cubicBezTo>
                <a:cubicBezTo>
                  <a:pt x="7913" y="13799"/>
                  <a:pt x="7913" y="13243"/>
                  <a:pt x="7684" y="12752"/>
                </a:cubicBezTo>
                <a:cubicBezTo>
                  <a:pt x="7652" y="12687"/>
                  <a:pt x="7652" y="12622"/>
                  <a:pt x="7619" y="12556"/>
                </a:cubicBezTo>
                <a:cubicBezTo>
                  <a:pt x="7161" y="11608"/>
                  <a:pt x="6573" y="10693"/>
                  <a:pt x="5919" y="9842"/>
                </a:cubicBezTo>
                <a:lnTo>
                  <a:pt x="5428" y="9254"/>
                </a:lnTo>
                <a:cubicBezTo>
                  <a:pt x="5069" y="8796"/>
                  <a:pt x="4774" y="8273"/>
                  <a:pt x="4611" y="7717"/>
                </a:cubicBezTo>
                <a:cubicBezTo>
                  <a:pt x="4447" y="6932"/>
                  <a:pt x="4153" y="6213"/>
                  <a:pt x="3728" y="5526"/>
                </a:cubicBezTo>
                <a:cubicBezTo>
                  <a:pt x="3466" y="5101"/>
                  <a:pt x="3336" y="4578"/>
                  <a:pt x="3336" y="4055"/>
                </a:cubicBezTo>
                <a:cubicBezTo>
                  <a:pt x="3336" y="3760"/>
                  <a:pt x="3303" y="3466"/>
                  <a:pt x="3270" y="3205"/>
                </a:cubicBezTo>
                <a:cubicBezTo>
                  <a:pt x="3270" y="3041"/>
                  <a:pt x="3237" y="2910"/>
                  <a:pt x="3237" y="2747"/>
                </a:cubicBezTo>
                <a:cubicBezTo>
                  <a:pt x="3041" y="1864"/>
                  <a:pt x="2387" y="1635"/>
                  <a:pt x="1603" y="1897"/>
                </a:cubicBezTo>
                <a:cubicBezTo>
                  <a:pt x="1276" y="1995"/>
                  <a:pt x="1047" y="2289"/>
                  <a:pt x="1079" y="2649"/>
                </a:cubicBezTo>
                <a:cubicBezTo>
                  <a:pt x="1079" y="3008"/>
                  <a:pt x="1178" y="3368"/>
                  <a:pt x="1406" y="3662"/>
                </a:cubicBezTo>
                <a:cubicBezTo>
                  <a:pt x="1504" y="3793"/>
                  <a:pt x="1603" y="3924"/>
                  <a:pt x="1701" y="4022"/>
                </a:cubicBezTo>
                <a:cubicBezTo>
                  <a:pt x="1864" y="4218"/>
                  <a:pt x="1962" y="4480"/>
                  <a:pt x="1930" y="4741"/>
                </a:cubicBezTo>
                <a:cubicBezTo>
                  <a:pt x="1864" y="5363"/>
                  <a:pt x="1995" y="5951"/>
                  <a:pt x="2355" y="6409"/>
                </a:cubicBezTo>
                <a:cubicBezTo>
                  <a:pt x="2780" y="6998"/>
                  <a:pt x="3009" y="7684"/>
                  <a:pt x="3041" y="8371"/>
                </a:cubicBezTo>
                <a:cubicBezTo>
                  <a:pt x="3107" y="8960"/>
                  <a:pt x="3270" y="9515"/>
                  <a:pt x="3564" y="10039"/>
                </a:cubicBezTo>
                <a:cubicBezTo>
                  <a:pt x="3728" y="10333"/>
                  <a:pt x="3826" y="10627"/>
                  <a:pt x="3924" y="10954"/>
                </a:cubicBezTo>
                <a:cubicBezTo>
                  <a:pt x="3957" y="11118"/>
                  <a:pt x="3826" y="11248"/>
                  <a:pt x="3663" y="11248"/>
                </a:cubicBezTo>
                <a:cubicBezTo>
                  <a:pt x="3532" y="11216"/>
                  <a:pt x="3401" y="11183"/>
                  <a:pt x="3270" y="11118"/>
                </a:cubicBezTo>
                <a:cubicBezTo>
                  <a:pt x="3107" y="10987"/>
                  <a:pt x="2976" y="10856"/>
                  <a:pt x="2878" y="10660"/>
                </a:cubicBezTo>
                <a:cubicBezTo>
                  <a:pt x="2714" y="10366"/>
                  <a:pt x="2584" y="10039"/>
                  <a:pt x="2485" y="9712"/>
                </a:cubicBezTo>
                <a:cubicBezTo>
                  <a:pt x="2387" y="9417"/>
                  <a:pt x="2289" y="9123"/>
                  <a:pt x="2224" y="8829"/>
                </a:cubicBezTo>
                <a:cubicBezTo>
                  <a:pt x="2126" y="8306"/>
                  <a:pt x="1766" y="7913"/>
                  <a:pt x="1276" y="7750"/>
                </a:cubicBezTo>
                <a:cubicBezTo>
                  <a:pt x="1145" y="7684"/>
                  <a:pt x="1014" y="7652"/>
                  <a:pt x="916" y="7586"/>
                </a:cubicBezTo>
                <a:cubicBezTo>
                  <a:pt x="491" y="7455"/>
                  <a:pt x="295" y="7030"/>
                  <a:pt x="491" y="6638"/>
                </a:cubicBezTo>
                <a:cubicBezTo>
                  <a:pt x="556" y="6442"/>
                  <a:pt x="654" y="6246"/>
                  <a:pt x="720" y="6049"/>
                </a:cubicBezTo>
                <a:cubicBezTo>
                  <a:pt x="851" y="5788"/>
                  <a:pt x="916" y="5493"/>
                  <a:pt x="916" y="5232"/>
                </a:cubicBezTo>
                <a:cubicBezTo>
                  <a:pt x="916" y="4840"/>
                  <a:pt x="752" y="4480"/>
                  <a:pt x="458" y="4251"/>
                </a:cubicBezTo>
                <a:cubicBezTo>
                  <a:pt x="164" y="4055"/>
                  <a:pt x="33" y="3695"/>
                  <a:pt x="197" y="3368"/>
                </a:cubicBezTo>
                <a:cubicBezTo>
                  <a:pt x="458" y="2616"/>
                  <a:pt x="425" y="1766"/>
                  <a:pt x="66" y="1047"/>
                </a:cubicBezTo>
                <a:cubicBezTo>
                  <a:pt x="33" y="981"/>
                  <a:pt x="33" y="916"/>
                  <a:pt x="0" y="850"/>
                </a:cubicBezTo>
                <a:cubicBezTo>
                  <a:pt x="0" y="818"/>
                  <a:pt x="0" y="752"/>
                  <a:pt x="0" y="720"/>
                </a:cubicBezTo>
                <a:close/>
              </a:path>
            </a:pathLst>
          </a:custGeom>
          <a:solidFill>
            <a:srgbClr val="BE94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45"/>
          <p:cNvSpPr/>
          <p:nvPr/>
        </p:nvSpPr>
        <p:spPr>
          <a:xfrm>
            <a:off x="2553888" y="3161524"/>
            <a:ext cx="285766" cy="474039"/>
          </a:xfrm>
          <a:custGeom>
            <a:rect b="b" l="l" r="r" t="t"/>
            <a:pathLst>
              <a:path extrusionOk="0" h="20830" w="12557">
                <a:moveTo>
                  <a:pt x="99" y="5004"/>
                </a:moveTo>
                <a:lnTo>
                  <a:pt x="687" y="4611"/>
                </a:lnTo>
                <a:cubicBezTo>
                  <a:pt x="818" y="4742"/>
                  <a:pt x="916" y="4873"/>
                  <a:pt x="1047" y="5036"/>
                </a:cubicBezTo>
                <a:cubicBezTo>
                  <a:pt x="1178" y="5232"/>
                  <a:pt x="1276" y="5429"/>
                  <a:pt x="1407" y="5658"/>
                </a:cubicBezTo>
                <a:cubicBezTo>
                  <a:pt x="1570" y="5985"/>
                  <a:pt x="1963" y="6181"/>
                  <a:pt x="2322" y="6115"/>
                </a:cubicBezTo>
                <a:cubicBezTo>
                  <a:pt x="2747" y="6017"/>
                  <a:pt x="2878" y="5690"/>
                  <a:pt x="2944" y="5331"/>
                </a:cubicBezTo>
                <a:cubicBezTo>
                  <a:pt x="3009" y="5102"/>
                  <a:pt x="3009" y="4873"/>
                  <a:pt x="3074" y="4644"/>
                </a:cubicBezTo>
                <a:cubicBezTo>
                  <a:pt x="3172" y="3990"/>
                  <a:pt x="3369" y="3761"/>
                  <a:pt x="3990" y="3630"/>
                </a:cubicBezTo>
                <a:cubicBezTo>
                  <a:pt x="4219" y="3565"/>
                  <a:pt x="4415" y="3532"/>
                  <a:pt x="4644" y="3499"/>
                </a:cubicBezTo>
                <a:cubicBezTo>
                  <a:pt x="5232" y="3401"/>
                  <a:pt x="5723" y="2911"/>
                  <a:pt x="5756" y="2322"/>
                </a:cubicBezTo>
                <a:cubicBezTo>
                  <a:pt x="5821" y="1865"/>
                  <a:pt x="5821" y="1439"/>
                  <a:pt x="5756" y="1014"/>
                </a:cubicBezTo>
                <a:cubicBezTo>
                  <a:pt x="5723" y="720"/>
                  <a:pt x="5690" y="393"/>
                  <a:pt x="5690" y="132"/>
                </a:cubicBezTo>
                <a:cubicBezTo>
                  <a:pt x="5854" y="1"/>
                  <a:pt x="5919" y="99"/>
                  <a:pt x="5984" y="197"/>
                </a:cubicBezTo>
                <a:cubicBezTo>
                  <a:pt x="6050" y="262"/>
                  <a:pt x="6083" y="360"/>
                  <a:pt x="6115" y="426"/>
                </a:cubicBezTo>
                <a:cubicBezTo>
                  <a:pt x="6410" y="1243"/>
                  <a:pt x="7031" y="1865"/>
                  <a:pt x="7848" y="2192"/>
                </a:cubicBezTo>
                <a:cubicBezTo>
                  <a:pt x="8143" y="2322"/>
                  <a:pt x="8502" y="2453"/>
                  <a:pt x="8796" y="2584"/>
                </a:cubicBezTo>
                <a:cubicBezTo>
                  <a:pt x="9123" y="2747"/>
                  <a:pt x="9352" y="2845"/>
                  <a:pt x="9614" y="3009"/>
                </a:cubicBezTo>
                <a:cubicBezTo>
                  <a:pt x="9941" y="3172"/>
                  <a:pt x="10170" y="3434"/>
                  <a:pt x="10268" y="3794"/>
                </a:cubicBezTo>
                <a:cubicBezTo>
                  <a:pt x="10333" y="4186"/>
                  <a:pt x="10464" y="4546"/>
                  <a:pt x="10660" y="4840"/>
                </a:cubicBezTo>
                <a:cubicBezTo>
                  <a:pt x="10595" y="5134"/>
                  <a:pt x="10333" y="5298"/>
                  <a:pt x="10039" y="5298"/>
                </a:cubicBezTo>
                <a:cubicBezTo>
                  <a:pt x="9941" y="5298"/>
                  <a:pt x="9810" y="5298"/>
                  <a:pt x="9712" y="5298"/>
                </a:cubicBezTo>
                <a:cubicBezTo>
                  <a:pt x="9123" y="5232"/>
                  <a:pt x="8535" y="5559"/>
                  <a:pt x="8241" y="6050"/>
                </a:cubicBezTo>
                <a:cubicBezTo>
                  <a:pt x="7881" y="6606"/>
                  <a:pt x="7652" y="7260"/>
                  <a:pt x="7587" y="7914"/>
                </a:cubicBezTo>
                <a:cubicBezTo>
                  <a:pt x="7489" y="8698"/>
                  <a:pt x="7587" y="9483"/>
                  <a:pt x="7881" y="10203"/>
                </a:cubicBezTo>
                <a:cubicBezTo>
                  <a:pt x="8044" y="10693"/>
                  <a:pt x="8339" y="11118"/>
                  <a:pt x="8764" y="11412"/>
                </a:cubicBezTo>
                <a:cubicBezTo>
                  <a:pt x="9058" y="11674"/>
                  <a:pt x="9516" y="11707"/>
                  <a:pt x="9843" y="11511"/>
                </a:cubicBezTo>
                <a:cubicBezTo>
                  <a:pt x="9941" y="11445"/>
                  <a:pt x="10006" y="11412"/>
                  <a:pt x="10072" y="11380"/>
                </a:cubicBezTo>
                <a:cubicBezTo>
                  <a:pt x="10366" y="11282"/>
                  <a:pt x="10693" y="11445"/>
                  <a:pt x="10758" y="11739"/>
                </a:cubicBezTo>
                <a:cubicBezTo>
                  <a:pt x="10791" y="11837"/>
                  <a:pt x="10824" y="11936"/>
                  <a:pt x="10824" y="12034"/>
                </a:cubicBezTo>
                <a:cubicBezTo>
                  <a:pt x="10856" y="12459"/>
                  <a:pt x="11118" y="12851"/>
                  <a:pt x="11510" y="13015"/>
                </a:cubicBezTo>
                <a:cubicBezTo>
                  <a:pt x="11609" y="13080"/>
                  <a:pt x="11739" y="13113"/>
                  <a:pt x="11837" y="13178"/>
                </a:cubicBezTo>
                <a:cubicBezTo>
                  <a:pt x="12034" y="13570"/>
                  <a:pt x="12197" y="13930"/>
                  <a:pt x="12361" y="14323"/>
                </a:cubicBezTo>
                <a:cubicBezTo>
                  <a:pt x="12524" y="14715"/>
                  <a:pt x="12557" y="15173"/>
                  <a:pt x="12426" y="15598"/>
                </a:cubicBezTo>
                <a:cubicBezTo>
                  <a:pt x="12328" y="15957"/>
                  <a:pt x="12230" y="16350"/>
                  <a:pt x="12099" y="16710"/>
                </a:cubicBezTo>
                <a:cubicBezTo>
                  <a:pt x="11805" y="17429"/>
                  <a:pt x="11805" y="18246"/>
                  <a:pt x="12099" y="18966"/>
                </a:cubicBezTo>
                <a:cubicBezTo>
                  <a:pt x="12197" y="19227"/>
                  <a:pt x="12295" y="19489"/>
                  <a:pt x="12361" y="19783"/>
                </a:cubicBezTo>
                <a:cubicBezTo>
                  <a:pt x="12557" y="20437"/>
                  <a:pt x="12164" y="20699"/>
                  <a:pt x="11543" y="20829"/>
                </a:cubicBezTo>
                <a:cubicBezTo>
                  <a:pt x="11445" y="20829"/>
                  <a:pt x="11347" y="20764"/>
                  <a:pt x="11249" y="20699"/>
                </a:cubicBezTo>
                <a:cubicBezTo>
                  <a:pt x="10889" y="20404"/>
                  <a:pt x="10529" y="20110"/>
                  <a:pt x="10170" y="19750"/>
                </a:cubicBezTo>
                <a:cubicBezTo>
                  <a:pt x="9777" y="19358"/>
                  <a:pt x="9287" y="19064"/>
                  <a:pt x="8764" y="18868"/>
                </a:cubicBezTo>
                <a:cubicBezTo>
                  <a:pt x="8535" y="18802"/>
                  <a:pt x="8339" y="18704"/>
                  <a:pt x="8143" y="18671"/>
                </a:cubicBezTo>
                <a:cubicBezTo>
                  <a:pt x="7292" y="18410"/>
                  <a:pt x="6606" y="17854"/>
                  <a:pt x="6148" y="17069"/>
                </a:cubicBezTo>
                <a:cubicBezTo>
                  <a:pt x="5854" y="16546"/>
                  <a:pt x="5559" y="16023"/>
                  <a:pt x="5298" y="15434"/>
                </a:cubicBezTo>
                <a:cubicBezTo>
                  <a:pt x="5036" y="14878"/>
                  <a:pt x="4807" y="14290"/>
                  <a:pt x="4546" y="13701"/>
                </a:cubicBezTo>
                <a:cubicBezTo>
                  <a:pt x="4251" y="12982"/>
                  <a:pt x="3859" y="12361"/>
                  <a:pt x="3336" y="11772"/>
                </a:cubicBezTo>
                <a:cubicBezTo>
                  <a:pt x="2976" y="11380"/>
                  <a:pt x="2715" y="10922"/>
                  <a:pt x="2518" y="10464"/>
                </a:cubicBezTo>
                <a:cubicBezTo>
                  <a:pt x="2322" y="9974"/>
                  <a:pt x="2126" y="9516"/>
                  <a:pt x="1930" y="9058"/>
                </a:cubicBezTo>
                <a:cubicBezTo>
                  <a:pt x="1701" y="8502"/>
                  <a:pt x="1276" y="8012"/>
                  <a:pt x="753" y="7718"/>
                </a:cubicBezTo>
                <a:cubicBezTo>
                  <a:pt x="426" y="7521"/>
                  <a:pt x="197" y="7194"/>
                  <a:pt x="131" y="6835"/>
                </a:cubicBezTo>
                <a:cubicBezTo>
                  <a:pt x="33" y="6213"/>
                  <a:pt x="1" y="5625"/>
                  <a:pt x="99" y="5004"/>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45"/>
          <p:cNvSpPr/>
          <p:nvPr/>
        </p:nvSpPr>
        <p:spPr>
          <a:xfrm>
            <a:off x="2602271" y="2852705"/>
            <a:ext cx="257478" cy="389222"/>
          </a:xfrm>
          <a:custGeom>
            <a:rect b="b" l="l" r="r" t="t"/>
            <a:pathLst>
              <a:path extrusionOk="0" h="17103" w="11314">
                <a:moveTo>
                  <a:pt x="0" y="11838"/>
                </a:moveTo>
                <a:cubicBezTo>
                  <a:pt x="131" y="11576"/>
                  <a:pt x="294" y="11347"/>
                  <a:pt x="556" y="11184"/>
                </a:cubicBezTo>
                <a:cubicBezTo>
                  <a:pt x="1275" y="10693"/>
                  <a:pt x="1733" y="9876"/>
                  <a:pt x="1766" y="8993"/>
                </a:cubicBezTo>
                <a:cubicBezTo>
                  <a:pt x="1831" y="8372"/>
                  <a:pt x="1864" y="7750"/>
                  <a:pt x="1864" y="7162"/>
                </a:cubicBezTo>
                <a:cubicBezTo>
                  <a:pt x="1831" y="6802"/>
                  <a:pt x="1766" y="6410"/>
                  <a:pt x="1668" y="6083"/>
                </a:cubicBezTo>
                <a:cubicBezTo>
                  <a:pt x="1635" y="5887"/>
                  <a:pt x="1570" y="5690"/>
                  <a:pt x="1504" y="5494"/>
                </a:cubicBezTo>
                <a:cubicBezTo>
                  <a:pt x="1668" y="5396"/>
                  <a:pt x="1831" y="5331"/>
                  <a:pt x="1995" y="5265"/>
                </a:cubicBezTo>
                <a:cubicBezTo>
                  <a:pt x="2518" y="5102"/>
                  <a:pt x="2845" y="4611"/>
                  <a:pt x="2812" y="4056"/>
                </a:cubicBezTo>
                <a:cubicBezTo>
                  <a:pt x="2812" y="3990"/>
                  <a:pt x="2812" y="3925"/>
                  <a:pt x="2845" y="3892"/>
                </a:cubicBezTo>
                <a:cubicBezTo>
                  <a:pt x="3139" y="3598"/>
                  <a:pt x="3335" y="3205"/>
                  <a:pt x="3433" y="2780"/>
                </a:cubicBezTo>
                <a:cubicBezTo>
                  <a:pt x="3499" y="2551"/>
                  <a:pt x="3564" y="2290"/>
                  <a:pt x="3630" y="2028"/>
                </a:cubicBezTo>
                <a:cubicBezTo>
                  <a:pt x="3760" y="1603"/>
                  <a:pt x="4055" y="1276"/>
                  <a:pt x="4480" y="1113"/>
                </a:cubicBezTo>
                <a:cubicBezTo>
                  <a:pt x="4709" y="1015"/>
                  <a:pt x="4970" y="917"/>
                  <a:pt x="5232" y="851"/>
                </a:cubicBezTo>
                <a:cubicBezTo>
                  <a:pt x="5886" y="688"/>
                  <a:pt x="6507" y="426"/>
                  <a:pt x="7096" y="132"/>
                </a:cubicBezTo>
                <a:cubicBezTo>
                  <a:pt x="7259" y="34"/>
                  <a:pt x="7423" y="1"/>
                  <a:pt x="7586" y="1"/>
                </a:cubicBezTo>
                <a:cubicBezTo>
                  <a:pt x="7684" y="99"/>
                  <a:pt x="7684" y="230"/>
                  <a:pt x="7619" y="328"/>
                </a:cubicBezTo>
                <a:cubicBezTo>
                  <a:pt x="7521" y="557"/>
                  <a:pt x="7390" y="786"/>
                  <a:pt x="7259" y="1015"/>
                </a:cubicBezTo>
                <a:cubicBezTo>
                  <a:pt x="7357" y="1145"/>
                  <a:pt x="7488" y="1276"/>
                  <a:pt x="7553" y="1407"/>
                </a:cubicBezTo>
                <a:cubicBezTo>
                  <a:pt x="7619" y="1570"/>
                  <a:pt x="7651" y="1701"/>
                  <a:pt x="7651" y="1865"/>
                </a:cubicBezTo>
                <a:cubicBezTo>
                  <a:pt x="7717" y="2159"/>
                  <a:pt x="7750" y="2421"/>
                  <a:pt x="7782" y="2715"/>
                </a:cubicBezTo>
                <a:cubicBezTo>
                  <a:pt x="7848" y="2878"/>
                  <a:pt x="7750" y="3075"/>
                  <a:pt x="7619" y="3173"/>
                </a:cubicBezTo>
                <a:cubicBezTo>
                  <a:pt x="7324" y="3173"/>
                  <a:pt x="7063" y="2944"/>
                  <a:pt x="7030" y="2650"/>
                </a:cubicBezTo>
                <a:cubicBezTo>
                  <a:pt x="6932" y="2355"/>
                  <a:pt x="6899" y="2028"/>
                  <a:pt x="6801" y="1701"/>
                </a:cubicBezTo>
                <a:cubicBezTo>
                  <a:pt x="6736" y="1472"/>
                  <a:pt x="6703" y="1211"/>
                  <a:pt x="6376" y="1145"/>
                </a:cubicBezTo>
                <a:cubicBezTo>
                  <a:pt x="6245" y="1211"/>
                  <a:pt x="6147" y="1309"/>
                  <a:pt x="6082" y="1440"/>
                </a:cubicBezTo>
                <a:cubicBezTo>
                  <a:pt x="5559" y="2159"/>
                  <a:pt x="5428" y="3140"/>
                  <a:pt x="5788" y="3990"/>
                </a:cubicBezTo>
                <a:cubicBezTo>
                  <a:pt x="5951" y="4383"/>
                  <a:pt x="6180" y="4742"/>
                  <a:pt x="6474" y="5069"/>
                </a:cubicBezTo>
                <a:cubicBezTo>
                  <a:pt x="7292" y="5919"/>
                  <a:pt x="8371" y="6475"/>
                  <a:pt x="9515" y="6573"/>
                </a:cubicBezTo>
                <a:cubicBezTo>
                  <a:pt x="9711" y="6573"/>
                  <a:pt x="9940" y="6573"/>
                  <a:pt x="10104" y="6606"/>
                </a:cubicBezTo>
                <a:cubicBezTo>
                  <a:pt x="10398" y="6639"/>
                  <a:pt x="10627" y="6868"/>
                  <a:pt x="10660" y="7162"/>
                </a:cubicBezTo>
                <a:cubicBezTo>
                  <a:pt x="10660" y="7489"/>
                  <a:pt x="10660" y="7783"/>
                  <a:pt x="10627" y="8077"/>
                </a:cubicBezTo>
                <a:cubicBezTo>
                  <a:pt x="10594" y="8176"/>
                  <a:pt x="10562" y="8306"/>
                  <a:pt x="10529" y="8404"/>
                </a:cubicBezTo>
                <a:cubicBezTo>
                  <a:pt x="10267" y="8960"/>
                  <a:pt x="10398" y="9582"/>
                  <a:pt x="10823" y="10007"/>
                </a:cubicBezTo>
                <a:cubicBezTo>
                  <a:pt x="11085" y="10236"/>
                  <a:pt x="11216" y="10563"/>
                  <a:pt x="11281" y="10889"/>
                </a:cubicBezTo>
                <a:cubicBezTo>
                  <a:pt x="11314" y="11315"/>
                  <a:pt x="11183" y="11511"/>
                  <a:pt x="10725" y="11609"/>
                </a:cubicBezTo>
                <a:cubicBezTo>
                  <a:pt x="10463" y="11642"/>
                  <a:pt x="10202" y="11674"/>
                  <a:pt x="9940" y="11707"/>
                </a:cubicBezTo>
                <a:cubicBezTo>
                  <a:pt x="9613" y="11740"/>
                  <a:pt x="9319" y="11870"/>
                  <a:pt x="9057" y="12034"/>
                </a:cubicBezTo>
                <a:cubicBezTo>
                  <a:pt x="8665" y="12263"/>
                  <a:pt x="8469" y="12721"/>
                  <a:pt x="8567" y="13178"/>
                </a:cubicBezTo>
                <a:cubicBezTo>
                  <a:pt x="8600" y="13375"/>
                  <a:pt x="8665" y="13603"/>
                  <a:pt x="8730" y="13800"/>
                </a:cubicBezTo>
                <a:cubicBezTo>
                  <a:pt x="9156" y="14617"/>
                  <a:pt x="9156" y="15565"/>
                  <a:pt x="8763" y="16383"/>
                </a:cubicBezTo>
                <a:cubicBezTo>
                  <a:pt x="8665" y="16612"/>
                  <a:pt x="8600" y="16841"/>
                  <a:pt x="8502" y="17102"/>
                </a:cubicBezTo>
                <a:cubicBezTo>
                  <a:pt x="8403" y="17069"/>
                  <a:pt x="8338" y="17037"/>
                  <a:pt x="8305" y="17004"/>
                </a:cubicBezTo>
                <a:cubicBezTo>
                  <a:pt x="8077" y="16579"/>
                  <a:pt x="7717" y="16285"/>
                  <a:pt x="7292" y="16121"/>
                </a:cubicBezTo>
                <a:lnTo>
                  <a:pt x="6017" y="15598"/>
                </a:lnTo>
                <a:cubicBezTo>
                  <a:pt x="5559" y="15435"/>
                  <a:pt x="5134" y="15140"/>
                  <a:pt x="4807" y="14781"/>
                </a:cubicBezTo>
                <a:cubicBezTo>
                  <a:pt x="4545" y="14552"/>
                  <a:pt x="4382" y="14290"/>
                  <a:pt x="4251" y="13963"/>
                </a:cubicBezTo>
                <a:cubicBezTo>
                  <a:pt x="4251" y="13898"/>
                  <a:pt x="4218" y="13800"/>
                  <a:pt x="4153" y="13734"/>
                </a:cubicBezTo>
                <a:cubicBezTo>
                  <a:pt x="3957" y="13309"/>
                  <a:pt x="3499" y="13048"/>
                  <a:pt x="3041" y="13146"/>
                </a:cubicBezTo>
                <a:cubicBezTo>
                  <a:pt x="2877" y="13146"/>
                  <a:pt x="2747" y="13211"/>
                  <a:pt x="2583" y="13276"/>
                </a:cubicBezTo>
                <a:cubicBezTo>
                  <a:pt x="2224" y="13440"/>
                  <a:pt x="1798" y="13342"/>
                  <a:pt x="1504" y="13080"/>
                </a:cubicBezTo>
                <a:cubicBezTo>
                  <a:pt x="1439" y="13048"/>
                  <a:pt x="1406" y="12982"/>
                  <a:pt x="1341" y="12949"/>
                </a:cubicBezTo>
                <a:cubicBezTo>
                  <a:pt x="981" y="12492"/>
                  <a:pt x="523" y="12099"/>
                  <a:pt x="0" y="11838"/>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45"/>
          <p:cNvSpPr/>
          <p:nvPr/>
        </p:nvSpPr>
        <p:spPr>
          <a:xfrm>
            <a:off x="2827729" y="3427173"/>
            <a:ext cx="264943" cy="329688"/>
          </a:xfrm>
          <a:custGeom>
            <a:rect b="b" l="l" r="r" t="t"/>
            <a:pathLst>
              <a:path extrusionOk="0" h="14487" w="11642">
                <a:moveTo>
                  <a:pt x="11020" y="10661"/>
                </a:moveTo>
                <a:cubicBezTo>
                  <a:pt x="10856" y="10497"/>
                  <a:pt x="10693" y="10366"/>
                  <a:pt x="10562" y="10236"/>
                </a:cubicBezTo>
                <a:cubicBezTo>
                  <a:pt x="10170" y="9843"/>
                  <a:pt x="9549" y="9810"/>
                  <a:pt x="9123" y="10137"/>
                </a:cubicBezTo>
                <a:cubicBezTo>
                  <a:pt x="8927" y="10236"/>
                  <a:pt x="8796" y="10334"/>
                  <a:pt x="8633" y="10464"/>
                </a:cubicBezTo>
                <a:cubicBezTo>
                  <a:pt x="8175" y="10824"/>
                  <a:pt x="7750" y="11184"/>
                  <a:pt x="7292" y="11511"/>
                </a:cubicBezTo>
                <a:cubicBezTo>
                  <a:pt x="6933" y="11740"/>
                  <a:pt x="6769" y="12165"/>
                  <a:pt x="6802" y="12590"/>
                </a:cubicBezTo>
                <a:lnTo>
                  <a:pt x="6802" y="13146"/>
                </a:lnTo>
                <a:cubicBezTo>
                  <a:pt x="6148" y="13440"/>
                  <a:pt x="6148" y="13440"/>
                  <a:pt x="5625" y="14094"/>
                </a:cubicBezTo>
                <a:cubicBezTo>
                  <a:pt x="5494" y="13996"/>
                  <a:pt x="5363" y="13898"/>
                  <a:pt x="5265" y="13767"/>
                </a:cubicBezTo>
                <a:cubicBezTo>
                  <a:pt x="5069" y="13571"/>
                  <a:pt x="4905" y="13375"/>
                  <a:pt x="4709" y="13211"/>
                </a:cubicBezTo>
                <a:cubicBezTo>
                  <a:pt x="4382" y="12819"/>
                  <a:pt x="3794" y="12851"/>
                  <a:pt x="3499" y="13276"/>
                </a:cubicBezTo>
                <a:cubicBezTo>
                  <a:pt x="3336" y="13440"/>
                  <a:pt x="3205" y="13636"/>
                  <a:pt x="3107" y="13865"/>
                </a:cubicBezTo>
                <a:cubicBezTo>
                  <a:pt x="3009" y="14061"/>
                  <a:pt x="2943" y="14257"/>
                  <a:pt x="2845" y="14421"/>
                </a:cubicBezTo>
                <a:cubicBezTo>
                  <a:pt x="2682" y="14486"/>
                  <a:pt x="2518" y="14388"/>
                  <a:pt x="2453" y="14225"/>
                </a:cubicBezTo>
                <a:cubicBezTo>
                  <a:pt x="2322" y="13996"/>
                  <a:pt x="2224" y="13702"/>
                  <a:pt x="2159" y="13440"/>
                </a:cubicBezTo>
                <a:cubicBezTo>
                  <a:pt x="2028" y="12721"/>
                  <a:pt x="1897" y="12001"/>
                  <a:pt x="1766" y="11249"/>
                </a:cubicBezTo>
                <a:cubicBezTo>
                  <a:pt x="1701" y="10988"/>
                  <a:pt x="1668" y="10759"/>
                  <a:pt x="1603" y="10497"/>
                </a:cubicBezTo>
                <a:cubicBezTo>
                  <a:pt x="1472" y="9843"/>
                  <a:pt x="1112" y="9287"/>
                  <a:pt x="556" y="8928"/>
                </a:cubicBezTo>
                <a:cubicBezTo>
                  <a:pt x="655" y="8372"/>
                  <a:pt x="556" y="7849"/>
                  <a:pt x="328" y="7358"/>
                </a:cubicBezTo>
                <a:cubicBezTo>
                  <a:pt x="262" y="7097"/>
                  <a:pt x="197" y="6868"/>
                  <a:pt x="99" y="6606"/>
                </a:cubicBezTo>
                <a:cubicBezTo>
                  <a:pt x="1" y="6279"/>
                  <a:pt x="1" y="5919"/>
                  <a:pt x="99" y="5592"/>
                </a:cubicBezTo>
                <a:cubicBezTo>
                  <a:pt x="230" y="5233"/>
                  <a:pt x="328" y="4873"/>
                  <a:pt x="458" y="4513"/>
                </a:cubicBezTo>
                <a:cubicBezTo>
                  <a:pt x="785" y="3761"/>
                  <a:pt x="753" y="2878"/>
                  <a:pt x="328" y="2126"/>
                </a:cubicBezTo>
                <a:cubicBezTo>
                  <a:pt x="197" y="1930"/>
                  <a:pt x="131" y="1701"/>
                  <a:pt x="131" y="1505"/>
                </a:cubicBezTo>
                <a:cubicBezTo>
                  <a:pt x="426" y="1309"/>
                  <a:pt x="753" y="1145"/>
                  <a:pt x="1014" y="949"/>
                </a:cubicBezTo>
                <a:cubicBezTo>
                  <a:pt x="1309" y="753"/>
                  <a:pt x="1505" y="557"/>
                  <a:pt x="1799" y="328"/>
                </a:cubicBezTo>
                <a:cubicBezTo>
                  <a:pt x="1995" y="164"/>
                  <a:pt x="2289" y="66"/>
                  <a:pt x="2551" y="34"/>
                </a:cubicBezTo>
                <a:cubicBezTo>
                  <a:pt x="2845" y="1"/>
                  <a:pt x="3140" y="132"/>
                  <a:pt x="3270" y="393"/>
                </a:cubicBezTo>
                <a:cubicBezTo>
                  <a:pt x="3401" y="590"/>
                  <a:pt x="3499" y="818"/>
                  <a:pt x="3565" y="1047"/>
                </a:cubicBezTo>
                <a:cubicBezTo>
                  <a:pt x="3663" y="1309"/>
                  <a:pt x="3728" y="1571"/>
                  <a:pt x="3826" y="1865"/>
                </a:cubicBezTo>
                <a:cubicBezTo>
                  <a:pt x="3957" y="2421"/>
                  <a:pt x="4448" y="2813"/>
                  <a:pt x="5003" y="2846"/>
                </a:cubicBezTo>
                <a:cubicBezTo>
                  <a:pt x="5232" y="2878"/>
                  <a:pt x="5461" y="2911"/>
                  <a:pt x="5690" y="2911"/>
                </a:cubicBezTo>
                <a:cubicBezTo>
                  <a:pt x="5886" y="2911"/>
                  <a:pt x="6050" y="2911"/>
                  <a:pt x="6213" y="2944"/>
                </a:cubicBezTo>
                <a:cubicBezTo>
                  <a:pt x="6704" y="2944"/>
                  <a:pt x="7129" y="3271"/>
                  <a:pt x="7227" y="3729"/>
                </a:cubicBezTo>
                <a:cubicBezTo>
                  <a:pt x="7390" y="4317"/>
                  <a:pt x="7750" y="4840"/>
                  <a:pt x="8273" y="5200"/>
                </a:cubicBezTo>
                <a:cubicBezTo>
                  <a:pt x="8339" y="5265"/>
                  <a:pt x="8437" y="5331"/>
                  <a:pt x="8502" y="5429"/>
                </a:cubicBezTo>
                <a:cubicBezTo>
                  <a:pt x="8698" y="5592"/>
                  <a:pt x="8796" y="5854"/>
                  <a:pt x="8731" y="6116"/>
                </a:cubicBezTo>
                <a:cubicBezTo>
                  <a:pt x="8600" y="6573"/>
                  <a:pt x="8829" y="6835"/>
                  <a:pt x="9222" y="7031"/>
                </a:cubicBezTo>
                <a:cubicBezTo>
                  <a:pt x="9810" y="7358"/>
                  <a:pt x="10366" y="7783"/>
                  <a:pt x="10824" y="8274"/>
                </a:cubicBezTo>
                <a:cubicBezTo>
                  <a:pt x="11576" y="8928"/>
                  <a:pt x="11641" y="9745"/>
                  <a:pt x="11020" y="10661"/>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45"/>
          <p:cNvSpPr/>
          <p:nvPr/>
        </p:nvSpPr>
        <p:spPr>
          <a:xfrm>
            <a:off x="2730987" y="2864630"/>
            <a:ext cx="288019" cy="285015"/>
          </a:xfrm>
          <a:custGeom>
            <a:rect b="b" l="l" r="r" t="t"/>
            <a:pathLst>
              <a:path extrusionOk="0" h="12524" w="12656">
                <a:moveTo>
                  <a:pt x="12655" y="3728"/>
                </a:moveTo>
                <a:cubicBezTo>
                  <a:pt x="12655" y="3957"/>
                  <a:pt x="12590" y="4218"/>
                  <a:pt x="12426" y="4414"/>
                </a:cubicBezTo>
                <a:cubicBezTo>
                  <a:pt x="12295" y="4578"/>
                  <a:pt x="12165" y="4741"/>
                  <a:pt x="12066" y="4872"/>
                </a:cubicBezTo>
                <a:cubicBezTo>
                  <a:pt x="11641" y="5330"/>
                  <a:pt x="11478" y="5984"/>
                  <a:pt x="11641" y="6605"/>
                </a:cubicBezTo>
                <a:cubicBezTo>
                  <a:pt x="11740" y="6965"/>
                  <a:pt x="11707" y="7390"/>
                  <a:pt x="11543" y="7750"/>
                </a:cubicBezTo>
                <a:cubicBezTo>
                  <a:pt x="11380" y="8077"/>
                  <a:pt x="11053" y="8305"/>
                  <a:pt x="10660" y="8305"/>
                </a:cubicBezTo>
                <a:cubicBezTo>
                  <a:pt x="10366" y="8305"/>
                  <a:pt x="10039" y="8273"/>
                  <a:pt x="9745" y="8240"/>
                </a:cubicBezTo>
                <a:cubicBezTo>
                  <a:pt x="9418" y="8175"/>
                  <a:pt x="9091" y="8207"/>
                  <a:pt x="8797" y="8305"/>
                </a:cubicBezTo>
                <a:cubicBezTo>
                  <a:pt x="8372" y="8404"/>
                  <a:pt x="8143" y="8829"/>
                  <a:pt x="8241" y="9221"/>
                </a:cubicBezTo>
                <a:cubicBezTo>
                  <a:pt x="8306" y="9417"/>
                  <a:pt x="8339" y="9581"/>
                  <a:pt x="8404" y="9777"/>
                </a:cubicBezTo>
                <a:cubicBezTo>
                  <a:pt x="8470" y="9940"/>
                  <a:pt x="8535" y="10104"/>
                  <a:pt x="8568" y="10267"/>
                </a:cubicBezTo>
                <a:cubicBezTo>
                  <a:pt x="8862" y="11118"/>
                  <a:pt x="8404" y="12000"/>
                  <a:pt x="7554" y="12262"/>
                </a:cubicBezTo>
                <a:cubicBezTo>
                  <a:pt x="7031" y="12524"/>
                  <a:pt x="6377" y="12197"/>
                  <a:pt x="6279" y="11575"/>
                </a:cubicBezTo>
                <a:cubicBezTo>
                  <a:pt x="6279" y="11477"/>
                  <a:pt x="6246" y="11379"/>
                  <a:pt x="6181" y="11281"/>
                </a:cubicBezTo>
                <a:cubicBezTo>
                  <a:pt x="5952" y="10987"/>
                  <a:pt x="5821" y="10627"/>
                  <a:pt x="5854" y="10267"/>
                </a:cubicBezTo>
                <a:cubicBezTo>
                  <a:pt x="5821" y="10006"/>
                  <a:pt x="5723" y="9744"/>
                  <a:pt x="5527" y="9548"/>
                </a:cubicBezTo>
                <a:cubicBezTo>
                  <a:pt x="5461" y="9450"/>
                  <a:pt x="5363" y="9352"/>
                  <a:pt x="5298" y="9254"/>
                </a:cubicBezTo>
                <a:cubicBezTo>
                  <a:pt x="4971" y="8927"/>
                  <a:pt x="4873" y="8436"/>
                  <a:pt x="5069" y="8011"/>
                </a:cubicBezTo>
                <a:cubicBezTo>
                  <a:pt x="5233" y="7619"/>
                  <a:pt x="5298" y="7194"/>
                  <a:pt x="5265" y="6736"/>
                </a:cubicBezTo>
                <a:cubicBezTo>
                  <a:pt x="5298" y="6246"/>
                  <a:pt x="4873" y="5820"/>
                  <a:pt x="4350" y="5820"/>
                </a:cubicBezTo>
                <a:cubicBezTo>
                  <a:pt x="4088" y="5788"/>
                  <a:pt x="3794" y="5755"/>
                  <a:pt x="3500" y="5722"/>
                </a:cubicBezTo>
                <a:cubicBezTo>
                  <a:pt x="2486" y="5559"/>
                  <a:pt x="1538" y="5003"/>
                  <a:pt x="884" y="4186"/>
                </a:cubicBezTo>
                <a:cubicBezTo>
                  <a:pt x="655" y="3957"/>
                  <a:pt x="491" y="3662"/>
                  <a:pt x="361" y="3368"/>
                </a:cubicBezTo>
                <a:cubicBezTo>
                  <a:pt x="1" y="2583"/>
                  <a:pt x="132" y="1700"/>
                  <a:pt x="655" y="1046"/>
                </a:cubicBezTo>
                <a:cubicBezTo>
                  <a:pt x="655" y="1046"/>
                  <a:pt x="720" y="1046"/>
                  <a:pt x="753" y="1014"/>
                </a:cubicBezTo>
                <a:cubicBezTo>
                  <a:pt x="916" y="1079"/>
                  <a:pt x="916" y="1243"/>
                  <a:pt x="949" y="1373"/>
                </a:cubicBezTo>
                <a:cubicBezTo>
                  <a:pt x="1014" y="1668"/>
                  <a:pt x="1080" y="1962"/>
                  <a:pt x="1145" y="2256"/>
                </a:cubicBezTo>
                <a:cubicBezTo>
                  <a:pt x="1211" y="2551"/>
                  <a:pt x="1407" y="2779"/>
                  <a:pt x="1701" y="2878"/>
                </a:cubicBezTo>
                <a:cubicBezTo>
                  <a:pt x="2028" y="3008"/>
                  <a:pt x="2322" y="2878"/>
                  <a:pt x="2355" y="2485"/>
                </a:cubicBezTo>
                <a:cubicBezTo>
                  <a:pt x="2355" y="2224"/>
                  <a:pt x="2355" y="1962"/>
                  <a:pt x="2322" y="1733"/>
                </a:cubicBezTo>
                <a:cubicBezTo>
                  <a:pt x="2290" y="1504"/>
                  <a:pt x="2257" y="1308"/>
                  <a:pt x="2224" y="1079"/>
                </a:cubicBezTo>
                <a:cubicBezTo>
                  <a:pt x="2224" y="981"/>
                  <a:pt x="2224" y="916"/>
                  <a:pt x="2192" y="785"/>
                </a:cubicBezTo>
                <a:lnTo>
                  <a:pt x="2682" y="491"/>
                </a:lnTo>
                <a:lnTo>
                  <a:pt x="3173" y="164"/>
                </a:lnTo>
                <a:cubicBezTo>
                  <a:pt x="3434" y="0"/>
                  <a:pt x="3761" y="0"/>
                  <a:pt x="3990" y="196"/>
                </a:cubicBezTo>
                <a:cubicBezTo>
                  <a:pt x="4186" y="327"/>
                  <a:pt x="4415" y="458"/>
                  <a:pt x="4579" y="589"/>
                </a:cubicBezTo>
                <a:cubicBezTo>
                  <a:pt x="4840" y="785"/>
                  <a:pt x="5167" y="916"/>
                  <a:pt x="5461" y="1014"/>
                </a:cubicBezTo>
                <a:cubicBezTo>
                  <a:pt x="5952" y="1112"/>
                  <a:pt x="6442" y="1243"/>
                  <a:pt x="6933" y="1373"/>
                </a:cubicBezTo>
                <a:cubicBezTo>
                  <a:pt x="7554" y="1504"/>
                  <a:pt x="8241" y="1504"/>
                  <a:pt x="8862" y="1308"/>
                </a:cubicBezTo>
                <a:cubicBezTo>
                  <a:pt x="9026" y="1243"/>
                  <a:pt x="9189" y="1210"/>
                  <a:pt x="9385" y="1145"/>
                </a:cubicBezTo>
                <a:cubicBezTo>
                  <a:pt x="9712" y="1046"/>
                  <a:pt x="10072" y="1145"/>
                  <a:pt x="10333" y="1406"/>
                </a:cubicBezTo>
                <a:cubicBezTo>
                  <a:pt x="10628" y="1733"/>
                  <a:pt x="10922" y="2027"/>
                  <a:pt x="11249" y="2354"/>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45"/>
          <p:cNvSpPr/>
          <p:nvPr/>
        </p:nvSpPr>
        <p:spPr>
          <a:xfrm>
            <a:off x="2820288" y="3634061"/>
            <a:ext cx="321495" cy="943571"/>
          </a:xfrm>
          <a:custGeom>
            <a:rect b="b" l="l" r="r" t="t"/>
            <a:pathLst>
              <a:path extrusionOk="0" h="41462" w="14127">
                <a:moveTo>
                  <a:pt x="1" y="294"/>
                </a:moveTo>
                <a:lnTo>
                  <a:pt x="426" y="98"/>
                </a:lnTo>
                <a:cubicBezTo>
                  <a:pt x="589" y="0"/>
                  <a:pt x="818" y="33"/>
                  <a:pt x="982" y="164"/>
                </a:cubicBezTo>
                <a:cubicBezTo>
                  <a:pt x="1210" y="327"/>
                  <a:pt x="1374" y="556"/>
                  <a:pt x="1472" y="850"/>
                </a:cubicBezTo>
                <a:cubicBezTo>
                  <a:pt x="1636" y="1275"/>
                  <a:pt x="1766" y="1733"/>
                  <a:pt x="1897" y="2224"/>
                </a:cubicBezTo>
                <a:cubicBezTo>
                  <a:pt x="1995" y="2747"/>
                  <a:pt x="2061" y="3303"/>
                  <a:pt x="2159" y="3826"/>
                </a:cubicBezTo>
                <a:cubicBezTo>
                  <a:pt x="2224" y="4120"/>
                  <a:pt x="2257" y="4382"/>
                  <a:pt x="2322" y="4643"/>
                </a:cubicBezTo>
                <a:cubicBezTo>
                  <a:pt x="2388" y="5068"/>
                  <a:pt x="2682" y="5461"/>
                  <a:pt x="3074" y="5657"/>
                </a:cubicBezTo>
                <a:cubicBezTo>
                  <a:pt x="3336" y="5788"/>
                  <a:pt x="3499" y="6017"/>
                  <a:pt x="3565" y="6311"/>
                </a:cubicBezTo>
                <a:cubicBezTo>
                  <a:pt x="3597" y="6540"/>
                  <a:pt x="3565" y="6769"/>
                  <a:pt x="3434" y="6932"/>
                </a:cubicBezTo>
                <a:cubicBezTo>
                  <a:pt x="3270" y="7226"/>
                  <a:pt x="3042" y="7455"/>
                  <a:pt x="2747" y="7619"/>
                </a:cubicBezTo>
                <a:cubicBezTo>
                  <a:pt x="2224" y="7848"/>
                  <a:pt x="1897" y="8371"/>
                  <a:pt x="1995" y="8927"/>
                </a:cubicBezTo>
                <a:cubicBezTo>
                  <a:pt x="1995" y="9156"/>
                  <a:pt x="2028" y="9384"/>
                  <a:pt x="2061" y="9581"/>
                </a:cubicBezTo>
                <a:cubicBezTo>
                  <a:pt x="2159" y="10038"/>
                  <a:pt x="2191" y="10496"/>
                  <a:pt x="2126" y="10954"/>
                </a:cubicBezTo>
                <a:cubicBezTo>
                  <a:pt x="2028" y="11804"/>
                  <a:pt x="1930" y="12687"/>
                  <a:pt x="1832" y="13537"/>
                </a:cubicBezTo>
                <a:cubicBezTo>
                  <a:pt x="1766" y="14191"/>
                  <a:pt x="1766" y="14845"/>
                  <a:pt x="1864" y="15499"/>
                </a:cubicBezTo>
                <a:cubicBezTo>
                  <a:pt x="1963" y="16186"/>
                  <a:pt x="2290" y="16840"/>
                  <a:pt x="2813" y="17330"/>
                </a:cubicBezTo>
                <a:cubicBezTo>
                  <a:pt x="2943" y="17461"/>
                  <a:pt x="3074" y="17592"/>
                  <a:pt x="3205" y="17755"/>
                </a:cubicBezTo>
                <a:cubicBezTo>
                  <a:pt x="3630" y="18115"/>
                  <a:pt x="3794" y="18703"/>
                  <a:pt x="3663" y="19227"/>
                </a:cubicBezTo>
                <a:cubicBezTo>
                  <a:pt x="3630" y="19488"/>
                  <a:pt x="3565" y="19717"/>
                  <a:pt x="3467" y="19913"/>
                </a:cubicBezTo>
                <a:cubicBezTo>
                  <a:pt x="3042" y="20829"/>
                  <a:pt x="2911" y="21875"/>
                  <a:pt x="3074" y="22856"/>
                </a:cubicBezTo>
                <a:cubicBezTo>
                  <a:pt x="3172" y="23477"/>
                  <a:pt x="3205" y="24131"/>
                  <a:pt x="3172" y="24753"/>
                </a:cubicBezTo>
                <a:lnTo>
                  <a:pt x="3172" y="25603"/>
                </a:lnTo>
                <a:cubicBezTo>
                  <a:pt x="3205" y="26093"/>
                  <a:pt x="3434" y="26551"/>
                  <a:pt x="3826" y="26845"/>
                </a:cubicBezTo>
                <a:cubicBezTo>
                  <a:pt x="3957" y="26943"/>
                  <a:pt x="4121" y="27074"/>
                  <a:pt x="4284" y="27205"/>
                </a:cubicBezTo>
                <a:cubicBezTo>
                  <a:pt x="4546" y="27401"/>
                  <a:pt x="4676" y="27728"/>
                  <a:pt x="4578" y="28055"/>
                </a:cubicBezTo>
                <a:cubicBezTo>
                  <a:pt x="4546" y="28153"/>
                  <a:pt x="4513" y="28284"/>
                  <a:pt x="4513" y="28382"/>
                </a:cubicBezTo>
                <a:cubicBezTo>
                  <a:pt x="4415" y="28742"/>
                  <a:pt x="4644" y="29102"/>
                  <a:pt x="5003" y="29200"/>
                </a:cubicBezTo>
                <a:cubicBezTo>
                  <a:pt x="5102" y="29232"/>
                  <a:pt x="5200" y="29265"/>
                  <a:pt x="5330" y="29298"/>
                </a:cubicBezTo>
                <a:cubicBezTo>
                  <a:pt x="5854" y="29396"/>
                  <a:pt x="6017" y="29723"/>
                  <a:pt x="5984" y="30311"/>
                </a:cubicBezTo>
                <a:cubicBezTo>
                  <a:pt x="5952" y="30540"/>
                  <a:pt x="5919" y="30802"/>
                  <a:pt x="5821" y="30998"/>
                </a:cubicBezTo>
                <a:cubicBezTo>
                  <a:pt x="5592" y="31685"/>
                  <a:pt x="5625" y="32404"/>
                  <a:pt x="5886" y="33058"/>
                </a:cubicBezTo>
                <a:cubicBezTo>
                  <a:pt x="6083" y="33647"/>
                  <a:pt x="6246" y="34268"/>
                  <a:pt x="6442" y="34856"/>
                </a:cubicBezTo>
                <a:cubicBezTo>
                  <a:pt x="6606" y="35249"/>
                  <a:pt x="6769" y="35608"/>
                  <a:pt x="6965" y="35968"/>
                </a:cubicBezTo>
                <a:cubicBezTo>
                  <a:pt x="7292" y="36524"/>
                  <a:pt x="7587" y="37080"/>
                  <a:pt x="7816" y="37668"/>
                </a:cubicBezTo>
                <a:cubicBezTo>
                  <a:pt x="7946" y="38126"/>
                  <a:pt x="8371" y="38453"/>
                  <a:pt x="8862" y="38420"/>
                </a:cubicBezTo>
                <a:cubicBezTo>
                  <a:pt x="9189" y="38420"/>
                  <a:pt x="9549" y="38388"/>
                  <a:pt x="9908" y="38355"/>
                </a:cubicBezTo>
                <a:cubicBezTo>
                  <a:pt x="10039" y="38355"/>
                  <a:pt x="10202" y="38290"/>
                  <a:pt x="10333" y="38290"/>
                </a:cubicBezTo>
                <a:cubicBezTo>
                  <a:pt x="10758" y="38257"/>
                  <a:pt x="11118" y="38486"/>
                  <a:pt x="11282" y="38846"/>
                </a:cubicBezTo>
                <a:cubicBezTo>
                  <a:pt x="11707" y="39696"/>
                  <a:pt x="12426" y="40350"/>
                  <a:pt x="13342" y="40677"/>
                </a:cubicBezTo>
                <a:cubicBezTo>
                  <a:pt x="13505" y="40775"/>
                  <a:pt x="13701" y="40775"/>
                  <a:pt x="13897" y="40873"/>
                </a:cubicBezTo>
                <a:cubicBezTo>
                  <a:pt x="13995" y="40906"/>
                  <a:pt x="14061" y="40971"/>
                  <a:pt x="14094" y="41069"/>
                </a:cubicBezTo>
                <a:cubicBezTo>
                  <a:pt x="14126" y="41233"/>
                  <a:pt x="14028" y="41363"/>
                  <a:pt x="13865" y="41396"/>
                </a:cubicBezTo>
                <a:cubicBezTo>
                  <a:pt x="13342" y="41461"/>
                  <a:pt x="12818" y="41396"/>
                  <a:pt x="12295" y="41265"/>
                </a:cubicBezTo>
                <a:cubicBezTo>
                  <a:pt x="12099" y="41200"/>
                  <a:pt x="11903" y="41036"/>
                  <a:pt x="11739" y="40873"/>
                </a:cubicBezTo>
                <a:cubicBezTo>
                  <a:pt x="11576" y="40611"/>
                  <a:pt x="11412" y="40350"/>
                  <a:pt x="11282" y="40088"/>
                </a:cubicBezTo>
                <a:cubicBezTo>
                  <a:pt x="11183" y="39892"/>
                  <a:pt x="11085" y="39696"/>
                  <a:pt x="10987" y="39500"/>
                </a:cubicBezTo>
                <a:cubicBezTo>
                  <a:pt x="10726" y="39173"/>
                  <a:pt x="10235" y="39107"/>
                  <a:pt x="9941" y="39401"/>
                </a:cubicBezTo>
                <a:cubicBezTo>
                  <a:pt x="9745" y="39598"/>
                  <a:pt x="9516" y="39728"/>
                  <a:pt x="9254" y="39794"/>
                </a:cubicBezTo>
                <a:cubicBezTo>
                  <a:pt x="8862" y="39892"/>
                  <a:pt x="8404" y="39794"/>
                  <a:pt x="8142" y="39467"/>
                </a:cubicBezTo>
                <a:cubicBezTo>
                  <a:pt x="8012" y="39336"/>
                  <a:pt x="7914" y="39205"/>
                  <a:pt x="7816" y="39074"/>
                </a:cubicBezTo>
                <a:cubicBezTo>
                  <a:pt x="7358" y="38453"/>
                  <a:pt x="6933" y="37865"/>
                  <a:pt x="6508" y="37243"/>
                </a:cubicBezTo>
                <a:cubicBezTo>
                  <a:pt x="6050" y="36687"/>
                  <a:pt x="5723" y="36001"/>
                  <a:pt x="5592" y="35249"/>
                </a:cubicBezTo>
                <a:cubicBezTo>
                  <a:pt x="5429" y="34562"/>
                  <a:pt x="5232" y="33875"/>
                  <a:pt x="4971" y="33221"/>
                </a:cubicBezTo>
                <a:cubicBezTo>
                  <a:pt x="4742" y="32568"/>
                  <a:pt x="4611" y="31881"/>
                  <a:pt x="4448" y="31194"/>
                </a:cubicBezTo>
                <a:cubicBezTo>
                  <a:pt x="4317" y="30573"/>
                  <a:pt x="4219" y="29952"/>
                  <a:pt x="4055" y="29363"/>
                </a:cubicBezTo>
                <a:cubicBezTo>
                  <a:pt x="3924" y="28905"/>
                  <a:pt x="3761" y="28480"/>
                  <a:pt x="3532" y="28088"/>
                </a:cubicBezTo>
                <a:cubicBezTo>
                  <a:pt x="3336" y="27630"/>
                  <a:pt x="2976" y="27303"/>
                  <a:pt x="2551" y="27074"/>
                </a:cubicBezTo>
                <a:cubicBezTo>
                  <a:pt x="2290" y="26943"/>
                  <a:pt x="2093" y="26715"/>
                  <a:pt x="2028" y="26453"/>
                </a:cubicBezTo>
                <a:cubicBezTo>
                  <a:pt x="1930" y="26191"/>
                  <a:pt x="1864" y="25897"/>
                  <a:pt x="1864" y="25635"/>
                </a:cubicBezTo>
                <a:cubicBezTo>
                  <a:pt x="1799" y="24883"/>
                  <a:pt x="1636" y="24164"/>
                  <a:pt x="1341" y="23477"/>
                </a:cubicBezTo>
                <a:cubicBezTo>
                  <a:pt x="1210" y="23216"/>
                  <a:pt x="1112" y="22922"/>
                  <a:pt x="1047" y="22627"/>
                </a:cubicBezTo>
                <a:cubicBezTo>
                  <a:pt x="916" y="22235"/>
                  <a:pt x="916" y="21843"/>
                  <a:pt x="1014" y="21450"/>
                </a:cubicBezTo>
                <a:cubicBezTo>
                  <a:pt x="1014" y="21385"/>
                  <a:pt x="1047" y="21287"/>
                  <a:pt x="1047" y="21221"/>
                </a:cubicBezTo>
                <a:cubicBezTo>
                  <a:pt x="1407" y="19815"/>
                  <a:pt x="1472" y="18344"/>
                  <a:pt x="1243" y="16938"/>
                </a:cubicBezTo>
                <a:cubicBezTo>
                  <a:pt x="1047" y="15630"/>
                  <a:pt x="1014" y="14289"/>
                  <a:pt x="1112" y="12949"/>
                </a:cubicBezTo>
                <a:cubicBezTo>
                  <a:pt x="1178" y="11641"/>
                  <a:pt x="1047" y="10333"/>
                  <a:pt x="753" y="9058"/>
                </a:cubicBezTo>
                <a:cubicBezTo>
                  <a:pt x="589" y="8469"/>
                  <a:pt x="491" y="7848"/>
                  <a:pt x="426" y="7194"/>
                </a:cubicBezTo>
                <a:cubicBezTo>
                  <a:pt x="426" y="6932"/>
                  <a:pt x="426" y="6638"/>
                  <a:pt x="458" y="6376"/>
                </a:cubicBezTo>
                <a:cubicBezTo>
                  <a:pt x="491" y="5918"/>
                  <a:pt x="524" y="5493"/>
                  <a:pt x="491" y="5068"/>
                </a:cubicBezTo>
                <a:cubicBezTo>
                  <a:pt x="491" y="3989"/>
                  <a:pt x="458" y="2878"/>
                  <a:pt x="426" y="1799"/>
                </a:cubicBezTo>
                <a:cubicBezTo>
                  <a:pt x="458" y="1275"/>
                  <a:pt x="295" y="719"/>
                  <a:pt x="1" y="294"/>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45"/>
          <p:cNvSpPr/>
          <p:nvPr/>
        </p:nvSpPr>
        <p:spPr>
          <a:xfrm>
            <a:off x="2987715" y="3654884"/>
            <a:ext cx="203930" cy="228463"/>
          </a:xfrm>
          <a:custGeom>
            <a:rect b="b" l="l" r="r" t="t"/>
            <a:pathLst>
              <a:path extrusionOk="0" h="10039" w="8961">
                <a:moveTo>
                  <a:pt x="99" y="3238"/>
                </a:moveTo>
                <a:cubicBezTo>
                  <a:pt x="66" y="2943"/>
                  <a:pt x="33" y="2682"/>
                  <a:pt x="33" y="2453"/>
                </a:cubicBezTo>
                <a:cubicBezTo>
                  <a:pt x="1" y="2191"/>
                  <a:pt x="132" y="1930"/>
                  <a:pt x="328" y="1766"/>
                </a:cubicBezTo>
                <a:cubicBezTo>
                  <a:pt x="884" y="1341"/>
                  <a:pt x="1439" y="916"/>
                  <a:pt x="1963" y="491"/>
                </a:cubicBezTo>
                <a:cubicBezTo>
                  <a:pt x="2617" y="1"/>
                  <a:pt x="3009" y="66"/>
                  <a:pt x="3565" y="622"/>
                </a:cubicBezTo>
                <a:cubicBezTo>
                  <a:pt x="3761" y="785"/>
                  <a:pt x="3859" y="1014"/>
                  <a:pt x="3892" y="1243"/>
                </a:cubicBezTo>
                <a:cubicBezTo>
                  <a:pt x="3925" y="1766"/>
                  <a:pt x="4121" y="2224"/>
                  <a:pt x="4480" y="2584"/>
                </a:cubicBezTo>
                <a:cubicBezTo>
                  <a:pt x="4546" y="2715"/>
                  <a:pt x="4677" y="2813"/>
                  <a:pt x="4775" y="2911"/>
                </a:cubicBezTo>
                <a:cubicBezTo>
                  <a:pt x="5331" y="3401"/>
                  <a:pt x="5788" y="3990"/>
                  <a:pt x="6115" y="4676"/>
                </a:cubicBezTo>
                <a:cubicBezTo>
                  <a:pt x="6410" y="5265"/>
                  <a:pt x="6998" y="5690"/>
                  <a:pt x="7685" y="5723"/>
                </a:cubicBezTo>
                <a:cubicBezTo>
                  <a:pt x="7946" y="5756"/>
                  <a:pt x="8208" y="5788"/>
                  <a:pt x="8502" y="5854"/>
                </a:cubicBezTo>
                <a:cubicBezTo>
                  <a:pt x="8764" y="5919"/>
                  <a:pt x="8960" y="6148"/>
                  <a:pt x="8927" y="6410"/>
                </a:cubicBezTo>
                <a:cubicBezTo>
                  <a:pt x="8927" y="6802"/>
                  <a:pt x="8927" y="7162"/>
                  <a:pt x="8502" y="7358"/>
                </a:cubicBezTo>
                <a:cubicBezTo>
                  <a:pt x="8404" y="7423"/>
                  <a:pt x="8306" y="7521"/>
                  <a:pt x="8241" y="7652"/>
                </a:cubicBezTo>
                <a:cubicBezTo>
                  <a:pt x="8143" y="7914"/>
                  <a:pt x="7979" y="8143"/>
                  <a:pt x="7783" y="8306"/>
                </a:cubicBezTo>
                <a:cubicBezTo>
                  <a:pt x="7587" y="8535"/>
                  <a:pt x="7423" y="8796"/>
                  <a:pt x="7292" y="9025"/>
                </a:cubicBezTo>
                <a:cubicBezTo>
                  <a:pt x="7129" y="9254"/>
                  <a:pt x="6965" y="9483"/>
                  <a:pt x="6769" y="9679"/>
                </a:cubicBezTo>
                <a:cubicBezTo>
                  <a:pt x="6475" y="10006"/>
                  <a:pt x="5985" y="10039"/>
                  <a:pt x="5625" y="9810"/>
                </a:cubicBezTo>
                <a:cubicBezTo>
                  <a:pt x="5232" y="9679"/>
                  <a:pt x="4971" y="9254"/>
                  <a:pt x="5069" y="8829"/>
                </a:cubicBezTo>
                <a:cubicBezTo>
                  <a:pt x="5069" y="8666"/>
                  <a:pt x="5134" y="8502"/>
                  <a:pt x="5167" y="8306"/>
                </a:cubicBezTo>
                <a:cubicBezTo>
                  <a:pt x="5232" y="8077"/>
                  <a:pt x="5298" y="7848"/>
                  <a:pt x="5331" y="7619"/>
                </a:cubicBezTo>
                <a:cubicBezTo>
                  <a:pt x="5461" y="6965"/>
                  <a:pt x="5102" y="6344"/>
                  <a:pt x="4513" y="6083"/>
                </a:cubicBezTo>
                <a:cubicBezTo>
                  <a:pt x="4153" y="5919"/>
                  <a:pt x="3826" y="5821"/>
                  <a:pt x="3467" y="5756"/>
                </a:cubicBezTo>
                <a:cubicBezTo>
                  <a:pt x="3009" y="5657"/>
                  <a:pt x="2551" y="5592"/>
                  <a:pt x="2093" y="5494"/>
                </a:cubicBezTo>
                <a:cubicBezTo>
                  <a:pt x="1930" y="5461"/>
                  <a:pt x="1734" y="5396"/>
                  <a:pt x="1570" y="5298"/>
                </a:cubicBezTo>
                <a:cubicBezTo>
                  <a:pt x="1309" y="5200"/>
                  <a:pt x="1112" y="4971"/>
                  <a:pt x="1014" y="4709"/>
                </a:cubicBezTo>
                <a:cubicBezTo>
                  <a:pt x="982" y="4578"/>
                  <a:pt x="916" y="4448"/>
                  <a:pt x="884" y="4317"/>
                </a:cubicBezTo>
                <a:cubicBezTo>
                  <a:pt x="785" y="3859"/>
                  <a:pt x="524" y="3467"/>
                  <a:pt x="99" y="3238"/>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45"/>
          <p:cNvSpPr/>
          <p:nvPr/>
        </p:nvSpPr>
        <p:spPr>
          <a:xfrm>
            <a:off x="2556870" y="3131029"/>
            <a:ext cx="124301" cy="165948"/>
          </a:xfrm>
          <a:custGeom>
            <a:rect b="b" l="l" r="r" t="t"/>
            <a:pathLst>
              <a:path extrusionOk="0" h="7292" w="5462">
                <a:moveTo>
                  <a:pt x="883" y="5820"/>
                </a:moveTo>
                <a:cubicBezTo>
                  <a:pt x="916" y="5788"/>
                  <a:pt x="949" y="5722"/>
                  <a:pt x="981" y="5657"/>
                </a:cubicBezTo>
                <a:cubicBezTo>
                  <a:pt x="1178" y="5395"/>
                  <a:pt x="1145" y="5068"/>
                  <a:pt x="916" y="4839"/>
                </a:cubicBezTo>
                <a:cubicBezTo>
                  <a:pt x="0" y="3924"/>
                  <a:pt x="33" y="2878"/>
                  <a:pt x="491" y="1766"/>
                </a:cubicBezTo>
                <a:cubicBezTo>
                  <a:pt x="687" y="1439"/>
                  <a:pt x="883" y="1079"/>
                  <a:pt x="1145" y="785"/>
                </a:cubicBezTo>
                <a:cubicBezTo>
                  <a:pt x="1243" y="654"/>
                  <a:pt x="1374" y="556"/>
                  <a:pt x="1537" y="458"/>
                </a:cubicBezTo>
                <a:cubicBezTo>
                  <a:pt x="1733" y="294"/>
                  <a:pt x="1897" y="164"/>
                  <a:pt x="2126" y="0"/>
                </a:cubicBezTo>
                <a:cubicBezTo>
                  <a:pt x="2355" y="98"/>
                  <a:pt x="2584" y="229"/>
                  <a:pt x="2714" y="425"/>
                </a:cubicBezTo>
                <a:cubicBezTo>
                  <a:pt x="2911" y="621"/>
                  <a:pt x="3074" y="850"/>
                  <a:pt x="3270" y="1014"/>
                </a:cubicBezTo>
                <a:cubicBezTo>
                  <a:pt x="3630" y="1406"/>
                  <a:pt x="4219" y="1504"/>
                  <a:pt x="4709" y="1275"/>
                </a:cubicBezTo>
                <a:cubicBezTo>
                  <a:pt x="4872" y="1145"/>
                  <a:pt x="5101" y="1145"/>
                  <a:pt x="5298" y="1243"/>
                </a:cubicBezTo>
                <a:cubicBezTo>
                  <a:pt x="5363" y="1831"/>
                  <a:pt x="5428" y="2420"/>
                  <a:pt x="5461" y="3041"/>
                </a:cubicBezTo>
                <a:cubicBezTo>
                  <a:pt x="5461" y="3270"/>
                  <a:pt x="5428" y="3499"/>
                  <a:pt x="5363" y="3728"/>
                </a:cubicBezTo>
                <a:cubicBezTo>
                  <a:pt x="5298" y="4153"/>
                  <a:pt x="5003" y="4447"/>
                  <a:pt x="4611" y="4545"/>
                </a:cubicBezTo>
                <a:cubicBezTo>
                  <a:pt x="4382" y="4643"/>
                  <a:pt x="4153" y="4643"/>
                  <a:pt x="3924" y="4709"/>
                </a:cubicBezTo>
                <a:cubicBezTo>
                  <a:pt x="3761" y="4741"/>
                  <a:pt x="3597" y="4807"/>
                  <a:pt x="3434" y="4872"/>
                </a:cubicBezTo>
                <a:cubicBezTo>
                  <a:pt x="3074" y="4970"/>
                  <a:pt x="2813" y="5297"/>
                  <a:pt x="2747" y="5690"/>
                </a:cubicBezTo>
                <a:cubicBezTo>
                  <a:pt x="2714" y="5951"/>
                  <a:pt x="2682" y="6245"/>
                  <a:pt x="2616" y="6507"/>
                </a:cubicBezTo>
                <a:cubicBezTo>
                  <a:pt x="2584" y="6671"/>
                  <a:pt x="2551" y="6834"/>
                  <a:pt x="2453" y="6998"/>
                </a:cubicBezTo>
                <a:cubicBezTo>
                  <a:pt x="2322" y="7226"/>
                  <a:pt x="1995" y="7292"/>
                  <a:pt x="1766" y="7128"/>
                </a:cubicBezTo>
                <a:cubicBezTo>
                  <a:pt x="1635" y="7030"/>
                  <a:pt x="1537" y="6899"/>
                  <a:pt x="1439" y="6736"/>
                </a:cubicBezTo>
                <a:cubicBezTo>
                  <a:pt x="1243" y="6442"/>
                  <a:pt x="1047" y="6147"/>
                  <a:pt x="883" y="5820"/>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45"/>
          <p:cNvSpPr/>
          <p:nvPr/>
        </p:nvSpPr>
        <p:spPr>
          <a:xfrm>
            <a:off x="3008560" y="1903945"/>
            <a:ext cx="131720" cy="131743"/>
          </a:xfrm>
          <a:custGeom>
            <a:rect b="b" l="l" r="r" t="t"/>
            <a:pathLst>
              <a:path extrusionOk="0" h="5789" w="5788">
                <a:moveTo>
                  <a:pt x="949" y="4088"/>
                </a:moveTo>
                <a:cubicBezTo>
                  <a:pt x="916" y="3925"/>
                  <a:pt x="883" y="3794"/>
                  <a:pt x="850" y="3663"/>
                </a:cubicBezTo>
                <a:cubicBezTo>
                  <a:pt x="818" y="3336"/>
                  <a:pt x="818" y="3009"/>
                  <a:pt x="785" y="2715"/>
                </a:cubicBezTo>
                <a:cubicBezTo>
                  <a:pt x="785" y="2322"/>
                  <a:pt x="556" y="1963"/>
                  <a:pt x="196" y="1832"/>
                </a:cubicBezTo>
                <a:cubicBezTo>
                  <a:pt x="131" y="1799"/>
                  <a:pt x="66" y="1734"/>
                  <a:pt x="0" y="1701"/>
                </a:cubicBezTo>
                <a:cubicBezTo>
                  <a:pt x="0" y="1145"/>
                  <a:pt x="33" y="1080"/>
                  <a:pt x="425" y="949"/>
                </a:cubicBezTo>
                <a:cubicBezTo>
                  <a:pt x="1177" y="753"/>
                  <a:pt x="1897" y="557"/>
                  <a:pt x="2616" y="328"/>
                </a:cubicBezTo>
                <a:cubicBezTo>
                  <a:pt x="3041" y="230"/>
                  <a:pt x="3434" y="99"/>
                  <a:pt x="3891" y="33"/>
                </a:cubicBezTo>
                <a:cubicBezTo>
                  <a:pt x="4153" y="1"/>
                  <a:pt x="4447" y="1"/>
                  <a:pt x="4742" y="33"/>
                </a:cubicBezTo>
                <a:cubicBezTo>
                  <a:pt x="4905" y="66"/>
                  <a:pt x="5003" y="230"/>
                  <a:pt x="4938" y="393"/>
                </a:cubicBezTo>
                <a:cubicBezTo>
                  <a:pt x="4905" y="589"/>
                  <a:pt x="4774" y="753"/>
                  <a:pt x="4611" y="851"/>
                </a:cubicBezTo>
                <a:cubicBezTo>
                  <a:pt x="4480" y="982"/>
                  <a:pt x="4316" y="1080"/>
                  <a:pt x="4153" y="1211"/>
                </a:cubicBezTo>
                <a:cubicBezTo>
                  <a:pt x="4022" y="1309"/>
                  <a:pt x="3891" y="1439"/>
                  <a:pt x="3761" y="1570"/>
                </a:cubicBezTo>
                <a:cubicBezTo>
                  <a:pt x="3336" y="2061"/>
                  <a:pt x="3564" y="2846"/>
                  <a:pt x="4218" y="3009"/>
                </a:cubicBezTo>
                <a:cubicBezTo>
                  <a:pt x="4447" y="3074"/>
                  <a:pt x="4709" y="3107"/>
                  <a:pt x="4938" y="3140"/>
                </a:cubicBezTo>
                <a:cubicBezTo>
                  <a:pt x="5069" y="3140"/>
                  <a:pt x="5199" y="3140"/>
                  <a:pt x="5330" y="3172"/>
                </a:cubicBezTo>
                <a:cubicBezTo>
                  <a:pt x="5559" y="3238"/>
                  <a:pt x="5722" y="3401"/>
                  <a:pt x="5755" y="3630"/>
                </a:cubicBezTo>
                <a:cubicBezTo>
                  <a:pt x="5788" y="3859"/>
                  <a:pt x="5657" y="4088"/>
                  <a:pt x="5461" y="4153"/>
                </a:cubicBezTo>
                <a:cubicBezTo>
                  <a:pt x="5265" y="4252"/>
                  <a:pt x="5036" y="4317"/>
                  <a:pt x="4840" y="4350"/>
                </a:cubicBezTo>
                <a:cubicBezTo>
                  <a:pt x="4218" y="4448"/>
                  <a:pt x="3630" y="4709"/>
                  <a:pt x="3172" y="5167"/>
                </a:cubicBezTo>
                <a:cubicBezTo>
                  <a:pt x="3009" y="5265"/>
                  <a:pt x="2845" y="5396"/>
                  <a:pt x="2682" y="5494"/>
                </a:cubicBezTo>
                <a:cubicBezTo>
                  <a:pt x="2224" y="5788"/>
                  <a:pt x="1995" y="5756"/>
                  <a:pt x="1504" y="5298"/>
                </a:cubicBezTo>
                <a:cubicBezTo>
                  <a:pt x="1570" y="5232"/>
                  <a:pt x="1635" y="5134"/>
                  <a:pt x="1701" y="5102"/>
                </a:cubicBezTo>
                <a:cubicBezTo>
                  <a:pt x="1995" y="4971"/>
                  <a:pt x="2256" y="4840"/>
                  <a:pt x="2551" y="4742"/>
                </a:cubicBezTo>
                <a:cubicBezTo>
                  <a:pt x="2812" y="4644"/>
                  <a:pt x="3041" y="4448"/>
                  <a:pt x="3139" y="4186"/>
                </a:cubicBezTo>
                <a:cubicBezTo>
                  <a:pt x="3237" y="3957"/>
                  <a:pt x="3107" y="3696"/>
                  <a:pt x="2845" y="3696"/>
                </a:cubicBezTo>
                <a:cubicBezTo>
                  <a:pt x="2518" y="3663"/>
                  <a:pt x="2158" y="3696"/>
                  <a:pt x="1831" y="3794"/>
                </a:cubicBezTo>
                <a:cubicBezTo>
                  <a:pt x="1537" y="3892"/>
                  <a:pt x="1276" y="3990"/>
                  <a:pt x="949" y="4088"/>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45"/>
          <p:cNvSpPr/>
          <p:nvPr/>
        </p:nvSpPr>
        <p:spPr>
          <a:xfrm>
            <a:off x="3111993" y="3939899"/>
            <a:ext cx="119818" cy="122048"/>
          </a:xfrm>
          <a:custGeom>
            <a:rect b="b" l="l" r="r" t="t"/>
            <a:pathLst>
              <a:path extrusionOk="0" h="5363" w="5265">
                <a:moveTo>
                  <a:pt x="981" y="0"/>
                </a:moveTo>
                <a:cubicBezTo>
                  <a:pt x="1047" y="65"/>
                  <a:pt x="1079" y="65"/>
                  <a:pt x="1079" y="98"/>
                </a:cubicBezTo>
                <a:cubicBezTo>
                  <a:pt x="1276" y="719"/>
                  <a:pt x="1766" y="1177"/>
                  <a:pt x="2420" y="1308"/>
                </a:cubicBezTo>
                <a:cubicBezTo>
                  <a:pt x="2780" y="1406"/>
                  <a:pt x="3107" y="1537"/>
                  <a:pt x="3466" y="1668"/>
                </a:cubicBezTo>
                <a:cubicBezTo>
                  <a:pt x="3663" y="1733"/>
                  <a:pt x="3793" y="1929"/>
                  <a:pt x="3859" y="2125"/>
                </a:cubicBezTo>
                <a:cubicBezTo>
                  <a:pt x="3957" y="2681"/>
                  <a:pt x="4447" y="3041"/>
                  <a:pt x="4970" y="3041"/>
                </a:cubicBezTo>
                <a:cubicBezTo>
                  <a:pt x="5069" y="3041"/>
                  <a:pt x="5167" y="3074"/>
                  <a:pt x="5265" y="3106"/>
                </a:cubicBezTo>
                <a:cubicBezTo>
                  <a:pt x="5232" y="3204"/>
                  <a:pt x="5232" y="3303"/>
                  <a:pt x="5199" y="3433"/>
                </a:cubicBezTo>
                <a:cubicBezTo>
                  <a:pt x="5101" y="3826"/>
                  <a:pt x="4970" y="4218"/>
                  <a:pt x="4872" y="4611"/>
                </a:cubicBezTo>
                <a:cubicBezTo>
                  <a:pt x="4840" y="4774"/>
                  <a:pt x="4742" y="4937"/>
                  <a:pt x="4578" y="5036"/>
                </a:cubicBezTo>
                <a:cubicBezTo>
                  <a:pt x="4088" y="5297"/>
                  <a:pt x="3532" y="5363"/>
                  <a:pt x="2976" y="5264"/>
                </a:cubicBezTo>
                <a:cubicBezTo>
                  <a:pt x="2584" y="5166"/>
                  <a:pt x="2158" y="5134"/>
                  <a:pt x="1766" y="5134"/>
                </a:cubicBezTo>
                <a:cubicBezTo>
                  <a:pt x="1635" y="5134"/>
                  <a:pt x="1504" y="5134"/>
                  <a:pt x="1374" y="5101"/>
                </a:cubicBezTo>
                <a:cubicBezTo>
                  <a:pt x="1145" y="5068"/>
                  <a:pt x="949" y="4872"/>
                  <a:pt x="883" y="4643"/>
                </a:cubicBezTo>
                <a:cubicBezTo>
                  <a:pt x="818" y="4414"/>
                  <a:pt x="785" y="4218"/>
                  <a:pt x="785" y="3989"/>
                </a:cubicBezTo>
                <a:lnTo>
                  <a:pt x="785" y="2878"/>
                </a:lnTo>
                <a:cubicBezTo>
                  <a:pt x="818" y="2420"/>
                  <a:pt x="687" y="1962"/>
                  <a:pt x="458" y="1570"/>
                </a:cubicBezTo>
                <a:cubicBezTo>
                  <a:pt x="360" y="1406"/>
                  <a:pt x="262" y="1243"/>
                  <a:pt x="197" y="1046"/>
                </a:cubicBezTo>
                <a:cubicBezTo>
                  <a:pt x="0" y="556"/>
                  <a:pt x="131" y="294"/>
                  <a:pt x="654" y="131"/>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45"/>
          <p:cNvSpPr/>
          <p:nvPr/>
        </p:nvSpPr>
        <p:spPr>
          <a:xfrm>
            <a:off x="2998138" y="2952428"/>
            <a:ext cx="85591" cy="180854"/>
          </a:xfrm>
          <a:custGeom>
            <a:rect b="b" l="l" r="r" t="t"/>
            <a:pathLst>
              <a:path extrusionOk="0" h="7947" w="3761">
                <a:moveTo>
                  <a:pt x="229" y="3205"/>
                </a:moveTo>
                <a:cubicBezTo>
                  <a:pt x="197" y="3009"/>
                  <a:pt x="164" y="2813"/>
                  <a:pt x="131" y="2616"/>
                </a:cubicBezTo>
                <a:cubicBezTo>
                  <a:pt x="1" y="2159"/>
                  <a:pt x="99" y="1668"/>
                  <a:pt x="393" y="1308"/>
                </a:cubicBezTo>
                <a:cubicBezTo>
                  <a:pt x="753" y="949"/>
                  <a:pt x="1014" y="491"/>
                  <a:pt x="1178" y="1"/>
                </a:cubicBezTo>
                <a:cubicBezTo>
                  <a:pt x="1308" y="66"/>
                  <a:pt x="1407" y="131"/>
                  <a:pt x="1505" y="229"/>
                </a:cubicBezTo>
                <a:cubicBezTo>
                  <a:pt x="1668" y="360"/>
                  <a:pt x="1799" y="524"/>
                  <a:pt x="1930" y="720"/>
                </a:cubicBezTo>
                <a:cubicBezTo>
                  <a:pt x="2159" y="981"/>
                  <a:pt x="2322" y="1276"/>
                  <a:pt x="2551" y="1537"/>
                </a:cubicBezTo>
                <a:cubicBezTo>
                  <a:pt x="2780" y="1799"/>
                  <a:pt x="3041" y="2028"/>
                  <a:pt x="3336" y="2257"/>
                </a:cubicBezTo>
                <a:cubicBezTo>
                  <a:pt x="3303" y="2584"/>
                  <a:pt x="3205" y="2845"/>
                  <a:pt x="3041" y="3107"/>
                </a:cubicBezTo>
                <a:cubicBezTo>
                  <a:pt x="2943" y="3336"/>
                  <a:pt x="2780" y="3565"/>
                  <a:pt x="2682" y="3794"/>
                </a:cubicBezTo>
                <a:cubicBezTo>
                  <a:pt x="2584" y="4022"/>
                  <a:pt x="2518" y="4251"/>
                  <a:pt x="2453" y="4480"/>
                </a:cubicBezTo>
                <a:cubicBezTo>
                  <a:pt x="2420" y="4774"/>
                  <a:pt x="2518" y="5069"/>
                  <a:pt x="2747" y="5265"/>
                </a:cubicBezTo>
                <a:cubicBezTo>
                  <a:pt x="2780" y="5330"/>
                  <a:pt x="2845" y="5363"/>
                  <a:pt x="2943" y="5428"/>
                </a:cubicBezTo>
                <a:cubicBezTo>
                  <a:pt x="3467" y="5657"/>
                  <a:pt x="3761" y="6246"/>
                  <a:pt x="3597" y="6834"/>
                </a:cubicBezTo>
                <a:lnTo>
                  <a:pt x="3597" y="6965"/>
                </a:lnTo>
                <a:cubicBezTo>
                  <a:pt x="3565" y="6998"/>
                  <a:pt x="3565" y="7063"/>
                  <a:pt x="3565" y="7129"/>
                </a:cubicBezTo>
                <a:cubicBezTo>
                  <a:pt x="3172" y="7423"/>
                  <a:pt x="2747" y="7685"/>
                  <a:pt x="2289" y="7815"/>
                </a:cubicBezTo>
                <a:cubicBezTo>
                  <a:pt x="2224" y="7848"/>
                  <a:pt x="2159" y="7848"/>
                  <a:pt x="2093" y="7848"/>
                </a:cubicBezTo>
                <a:cubicBezTo>
                  <a:pt x="1766" y="7946"/>
                  <a:pt x="1439" y="7717"/>
                  <a:pt x="1407" y="7390"/>
                </a:cubicBezTo>
                <a:cubicBezTo>
                  <a:pt x="1374" y="7227"/>
                  <a:pt x="1341" y="7031"/>
                  <a:pt x="1341" y="6802"/>
                </a:cubicBezTo>
                <a:cubicBezTo>
                  <a:pt x="1341" y="6377"/>
                  <a:pt x="1374" y="5919"/>
                  <a:pt x="1341" y="5461"/>
                </a:cubicBezTo>
                <a:cubicBezTo>
                  <a:pt x="1341" y="5069"/>
                  <a:pt x="1308" y="4709"/>
                  <a:pt x="1243" y="4349"/>
                </a:cubicBezTo>
                <a:cubicBezTo>
                  <a:pt x="1210" y="3892"/>
                  <a:pt x="883" y="3467"/>
                  <a:pt x="426" y="3336"/>
                </a:cubicBezTo>
                <a:cubicBezTo>
                  <a:pt x="360" y="3303"/>
                  <a:pt x="295" y="3270"/>
                  <a:pt x="229" y="3205"/>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45"/>
          <p:cNvSpPr/>
          <p:nvPr/>
        </p:nvSpPr>
        <p:spPr>
          <a:xfrm>
            <a:off x="3056920" y="3006751"/>
            <a:ext cx="88572" cy="107916"/>
          </a:xfrm>
          <a:custGeom>
            <a:rect b="b" l="l" r="r" t="t"/>
            <a:pathLst>
              <a:path extrusionOk="0" h="4742" w="3892">
                <a:moveTo>
                  <a:pt x="1080" y="1"/>
                </a:moveTo>
                <a:lnTo>
                  <a:pt x="3892" y="197"/>
                </a:lnTo>
                <a:cubicBezTo>
                  <a:pt x="3859" y="327"/>
                  <a:pt x="3794" y="426"/>
                  <a:pt x="3761" y="524"/>
                </a:cubicBezTo>
                <a:cubicBezTo>
                  <a:pt x="3467" y="949"/>
                  <a:pt x="3336" y="1407"/>
                  <a:pt x="3401" y="1897"/>
                </a:cubicBezTo>
                <a:cubicBezTo>
                  <a:pt x="3401" y="2257"/>
                  <a:pt x="3434" y="2649"/>
                  <a:pt x="3434" y="3009"/>
                </a:cubicBezTo>
                <a:cubicBezTo>
                  <a:pt x="3467" y="3368"/>
                  <a:pt x="3369" y="3728"/>
                  <a:pt x="3172" y="4022"/>
                </a:cubicBezTo>
                <a:cubicBezTo>
                  <a:pt x="3009" y="3957"/>
                  <a:pt x="2845" y="3924"/>
                  <a:pt x="2682" y="3892"/>
                </a:cubicBezTo>
                <a:cubicBezTo>
                  <a:pt x="2322" y="3794"/>
                  <a:pt x="1930" y="3990"/>
                  <a:pt x="1799" y="4349"/>
                </a:cubicBezTo>
                <a:cubicBezTo>
                  <a:pt x="1766" y="4480"/>
                  <a:pt x="1701" y="4546"/>
                  <a:pt x="1636" y="4644"/>
                </a:cubicBezTo>
                <a:cubicBezTo>
                  <a:pt x="1537" y="4709"/>
                  <a:pt x="1439" y="4742"/>
                  <a:pt x="1341" y="4742"/>
                </a:cubicBezTo>
                <a:cubicBezTo>
                  <a:pt x="1243" y="4546"/>
                  <a:pt x="1211" y="4317"/>
                  <a:pt x="1276" y="4088"/>
                </a:cubicBezTo>
                <a:cubicBezTo>
                  <a:pt x="1309" y="3630"/>
                  <a:pt x="1080" y="3172"/>
                  <a:pt x="687" y="2943"/>
                </a:cubicBezTo>
                <a:cubicBezTo>
                  <a:pt x="589" y="2911"/>
                  <a:pt x="524" y="2845"/>
                  <a:pt x="458" y="2813"/>
                </a:cubicBezTo>
                <a:cubicBezTo>
                  <a:pt x="131" y="2616"/>
                  <a:pt x="1" y="2224"/>
                  <a:pt x="164" y="1897"/>
                </a:cubicBezTo>
                <a:cubicBezTo>
                  <a:pt x="230" y="1734"/>
                  <a:pt x="295" y="1570"/>
                  <a:pt x="360" y="1407"/>
                </a:cubicBezTo>
                <a:cubicBezTo>
                  <a:pt x="622" y="949"/>
                  <a:pt x="851" y="491"/>
                  <a:pt x="1080" y="1"/>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45"/>
          <p:cNvSpPr/>
          <p:nvPr/>
        </p:nvSpPr>
        <p:spPr>
          <a:xfrm>
            <a:off x="3133567" y="3014943"/>
            <a:ext cx="75919" cy="108667"/>
          </a:xfrm>
          <a:custGeom>
            <a:rect b="b" l="l" r="r" t="t"/>
            <a:pathLst>
              <a:path extrusionOk="0" h="4775" w="3336">
                <a:moveTo>
                  <a:pt x="1014" y="0"/>
                </a:moveTo>
                <a:cubicBezTo>
                  <a:pt x="1766" y="294"/>
                  <a:pt x="2453" y="785"/>
                  <a:pt x="3009" y="1406"/>
                </a:cubicBezTo>
                <a:cubicBezTo>
                  <a:pt x="3238" y="1635"/>
                  <a:pt x="3336" y="1929"/>
                  <a:pt x="3336" y="2256"/>
                </a:cubicBezTo>
                <a:cubicBezTo>
                  <a:pt x="3107" y="2518"/>
                  <a:pt x="2845" y="2780"/>
                  <a:pt x="2616" y="3074"/>
                </a:cubicBezTo>
                <a:cubicBezTo>
                  <a:pt x="2388" y="3335"/>
                  <a:pt x="2224" y="3630"/>
                  <a:pt x="2028" y="3924"/>
                </a:cubicBezTo>
                <a:cubicBezTo>
                  <a:pt x="1930" y="4055"/>
                  <a:pt x="1832" y="4153"/>
                  <a:pt x="1734" y="4251"/>
                </a:cubicBezTo>
                <a:cubicBezTo>
                  <a:pt x="1210" y="4774"/>
                  <a:pt x="360" y="4676"/>
                  <a:pt x="1" y="4022"/>
                </a:cubicBezTo>
                <a:cubicBezTo>
                  <a:pt x="295" y="3335"/>
                  <a:pt x="360" y="2616"/>
                  <a:pt x="262" y="1864"/>
                </a:cubicBezTo>
                <a:cubicBezTo>
                  <a:pt x="229" y="1635"/>
                  <a:pt x="229" y="1406"/>
                  <a:pt x="262" y="1145"/>
                </a:cubicBezTo>
                <a:cubicBezTo>
                  <a:pt x="295" y="654"/>
                  <a:pt x="556" y="229"/>
                  <a:pt x="1014" y="0"/>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45"/>
          <p:cNvSpPr/>
          <p:nvPr/>
        </p:nvSpPr>
        <p:spPr>
          <a:xfrm>
            <a:off x="2444516" y="2784251"/>
            <a:ext cx="83361" cy="91553"/>
          </a:xfrm>
          <a:custGeom>
            <a:rect b="b" l="l" r="r" t="t"/>
            <a:pathLst>
              <a:path extrusionOk="0" h="4023" w="3663">
                <a:moveTo>
                  <a:pt x="3499" y="1"/>
                </a:moveTo>
                <a:cubicBezTo>
                  <a:pt x="3630" y="262"/>
                  <a:pt x="3662" y="589"/>
                  <a:pt x="3564" y="851"/>
                </a:cubicBezTo>
                <a:cubicBezTo>
                  <a:pt x="3531" y="1080"/>
                  <a:pt x="3466" y="1276"/>
                  <a:pt x="3368" y="1472"/>
                </a:cubicBezTo>
                <a:cubicBezTo>
                  <a:pt x="3237" y="1897"/>
                  <a:pt x="3074" y="2257"/>
                  <a:pt x="2976" y="2649"/>
                </a:cubicBezTo>
                <a:cubicBezTo>
                  <a:pt x="2877" y="3042"/>
                  <a:pt x="2812" y="3467"/>
                  <a:pt x="2747" y="3892"/>
                </a:cubicBezTo>
                <a:cubicBezTo>
                  <a:pt x="2420" y="4023"/>
                  <a:pt x="2420" y="4023"/>
                  <a:pt x="1929" y="3957"/>
                </a:cubicBezTo>
                <a:cubicBezTo>
                  <a:pt x="1929" y="3892"/>
                  <a:pt x="1897" y="3826"/>
                  <a:pt x="1864" y="3728"/>
                </a:cubicBezTo>
                <a:cubicBezTo>
                  <a:pt x="1798" y="3369"/>
                  <a:pt x="1471" y="3140"/>
                  <a:pt x="1112" y="3172"/>
                </a:cubicBezTo>
                <a:cubicBezTo>
                  <a:pt x="883" y="3205"/>
                  <a:pt x="621" y="3140"/>
                  <a:pt x="425" y="2976"/>
                </a:cubicBezTo>
                <a:cubicBezTo>
                  <a:pt x="196" y="2747"/>
                  <a:pt x="65" y="2420"/>
                  <a:pt x="65" y="2093"/>
                </a:cubicBezTo>
                <a:cubicBezTo>
                  <a:pt x="0" y="1570"/>
                  <a:pt x="294" y="1047"/>
                  <a:pt x="785" y="818"/>
                </a:cubicBezTo>
                <a:cubicBezTo>
                  <a:pt x="948" y="720"/>
                  <a:pt x="1112" y="655"/>
                  <a:pt x="1308" y="589"/>
                </a:cubicBezTo>
                <a:cubicBezTo>
                  <a:pt x="1929" y="393"/>
                  <a:pt x="2550" y="230"/>
                  <a:pt x="3204" y="66"/>
                </a:cubicBezTo>
                <a:cubicBezTo>
                  <a:pt x="3303" y="33"/>
                  <a:pt x="3401" y="1"/>
                  <a:pt x="3499" y="1"/>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45"/>
          <p:cNvSpPr/>
          <p:nvPr/>
        </p:nvSpPr>
        <p:spPr>
          <a:xfrm>
            <a:off x="2417708" y="2749272"/>
            <a:ext cx="105709" cy="78172"/>
          </a:xfrm>
          <a:custGeom>
            <a:rect b="b" l="l" r="r" t="t"/>
            <a:pathLst>
              <a:path extrusionOk="0" h="3435" w="4645">
                <a:moveTo>
                  <a:pt x="1" y="1309"/>
                </a:moveTo>
                <a:lnTo>
                  <a:pt x="491" y="524"/>
                </a:lnTo>
                <a:cubicBezTo>
                  <a:pt x="1047" y="524"/>
                  <a:pt x="1603" y="426"/>
                  <a:pt x="2094" y="230"/>
                </a:cubicBezTo>
                <a:cubicBezTo>
                  <a:pt x="2322" y="164"/>
                  <a:pt x="2551" y="99"/>
                  <a:pt x="2780" y="66"/>
                </a:cubicBezTo>
                <a:cubicBezTo>
                  <a:pt x="2911" y="34"/>
                  <a:pt x="3009" y="34"/>
                  <a:pt x="3107" y="34"/>
                </a:cubicBezTo>
                <a:cubicBezTo>
                  <a:pt x="3500" y="1"/>
                  <a:pt x="3892" y="99"/>
                  <a:pt x="4219" y="328"/>
                </a:cubicBezTo>
                <a:cubicBezTo>
                  <a:pt x="4513" y="491"/>
                  <a:pt x="4481" y="851"/>
                  <a:pt x="4644" y="1145"/>
                </a:cubicBezTo>
                <a:cubicBezTo>
                  <a:pt x="4513" y="1243"/>
                  <a:pt x="4382" y="1309"/>
                  <a:pt x="4219" y="1342"/>
                </a:cubicBezTo>
                <a:cubicBezTo>
                  <a:pt x="3696" y="1505"/>
                  <a:pt x="3173" y="1636"/>
                  <a:pt x="2649" y="1799"/>
                </a:cubicBezTo>
                <a:cubicBezTo>
                  <a:pt x="2388" y="1897"/>
                  <a:pt x="2094" y="1996"/>
                  <a:pt x="1832" y="2159"/>
                </a:cubicBezTo>
                <a:cubicBezTo>
                  <a:pt x="1440" y="2323"/>
                  <a:pt x="1145" y="2649"/>
                  <a:pt x="1047" y="3075"/>
                </a:cubicBezTo>
                <a:cubicBezTo>
                  <a:pt x="1047" y="3173"/>
                  <a:pt x="982" y="3271"/>
                  <a:pt x="949" y="3434"/>
                </a:cubicBezTo>
                <a:cubicBezTo>
                  <a:pt x="818" y="3303"/>
                  <a:pt x="688" y="3205"/>
                  <a:pt x="655" y="3107"/>
                </a:cubicBezTo>
                <a:cubicBezTo>
                  <a:pt x="589" y="2878"/>
                  <a:pt x="524" y="2649"/>
                  <a:pt x="491" y="2421"/>
                </a:cubicBezTo>
                <a:cubicBezTo>
                  <a:pt x="459" y="1996"/>
                  <a:pt x="295" y="1636"/>
                  <a:pt x="1" y="1309"/>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45"/>
          <p:cNvSpPr/>
          <p:nvPr/>
        </p:nvSpPr>
        <p:spPr>
          <a:xfrm>
            <a:off x="2525624" y="2915220"/>
            <a:ext cx="136181" cy="55824"/>
          </a:xfrm>
          <a:custGeom>
            <a:rect b="b" l="l" r="r" t="t"/>
            <a:pathLst>
              <a:path extrusionOk="0" h="2453" w="5984">
                <a:moveTo>
                  <a:pt x="491" y="1"/>
                </a:moveTo>
                <a:cubicBezTo>
                  <a:pt x="621" y="131"/>
                  <a:pt x="719" y="230"/>
                  <a:pt x="785" y="328"/>
                </a:cubicBezTo>
                <a:cubicBezTo>
                  <a:pt x="1145" y="785"/>
                  <a:pt x="1766" y="916"/>
                  <a:pt x="2256" y="655"/>
                </a:cubicBezTo>
                <a:cubicBezTo>
                  <a:pt x="2354" y="622"/>
                  <a:pt x="2420" y="589"/>
                  <a:pt x="2518" y="556"/>
                </a:cubicBezTo>
                <a:cubicBezTo>
                  <a:pt x="2812" y="360"/>
                  <a:pt x="3205" y="262"/>
                  <a:pt x="3564" y="295"/>
                </a:cubicBezTo>
                <a:cubicBezTo>
                  <a:pt x="3662" y="295"/>
                  <a:pt x="3793" y="197"/>
                  <a:pt x="3924" y="197"/>
                </a:cubicBezTo>
                <a:cubicBezTo>
                  <a:pt x="4414" y="33"/>
                  <a:pt x="4938" y="262"/>
                  <a:pt x="5101" y="753"/>
                </a:cubicBezTo>
                <a:cubicBezTo>
                  <a:pt x="5199" y="1080"/>
                  <a:pt x="5493" y="1276"/>
                  <a:pt x="5853" y="1276"/>
                </a:cubicBezTo>
                <a:cubicBezTo>
                  <a:pt x="5984" y="1570"/>
                  <a:pt x="5886" y="1930"/>
                  <a:pt x="5592" y="2093"/>
                </a:cubicBezTo>
                <a:cubicBezTo>
                  <a:pt x="5363" y="2257"/>
                  <a:pt x="5068" y="2388"/>
                  <a:pt x="4774" y="2420"/>
                </a:cubicBezTo>
                <a:cubicBezTo>
                  <a:pt x="4676" y="2224"/>
                  <a:pt x="4611" y="1995"/>
                  <a:pt x="4512" y="1832"/>
                </a:cubicBezTo>
                <a:cubicBezTo>
                  <a:pt x="4349" y="1570"/>
                  <a:pt x="4186" y="1276"/>
                  <a:pt x="4022" y="982"/>
                </a:cubicBezTo>
                <a:cubicBezTo>
                  <a:pt x="3924" y="818"/>
                  <a:pt x="3695" y="753"/>
                  <a:pt x="3499" y="851"/>
                </a:cubicBezTo>
                <a:cubicBezTo>
                  <a:pt x="3303" y="949"/>
                  <a:pt x="3139" y="1047"/>
                  <a:pt x="2943" y="1178"/>
                </a:cubicBezTo>
                <a:cubicBezTo>
                  <a:pt x="2714" y="1374"/>
                  <a:pt x="2518" y="1570"/>
                  <a:pt x="2289" y="1799"/>
                </a:cubicBezTo>
                <a:cubicBezTo>
                  <a:pt x="1635" y="2355"/>
                  <a:pt x="1275" y="2453"/>
                  <a:pt x="458" y="1766"/>
                </a:cubicBezTo>
                <a:cubicBezTo>
                  <a:pt x="196" y="1603"/>
                  <a:pt x="33" y="1309"/>
                  <a:pt x="0" y="949"/>
                </a:cubicBezTo>
                <a:cubicBezTo>
                  <a:pt x="0" y="589"/>
                  <a:pt x="196" y="230"/>
                  <a:pt x="491" y="1"/>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45"/>
          <p:cNvSpPr/>
          <p:nvPr/>
        </p:nvSpPr>
        <p:spPr>
          <a:xfrm>
            <a:off x="2341060" y="2707603"/>
            <a:ext cx="83383" cy="93055"/>
          </a:xfrm>
          <a:custGeom>
            <a:rect b="b" l="l" r="r" t="t"/>
            <a:pathLst>
              <a:path extrusionOk="0" h="4089" w="3664">
                <a:moveTo>
                  <a:pt x="1" y="2584"/>
                </a:moveTo>
                <a:cubicBezTo>
                  <a:pt x="230" y="2290"/>
                  <a:pt x="557" y="2094"/>
                  <a:pt x="917" y="1995"/>
                </a:cubicBezTo>
                <a:cubicBezTo>
                  <a:pt x="1734" y="1668"/>
                  <a:pt x="1799" y="1538"/>
                  <a:pt x="1701" y="687"/>
                </a:cubicBezTo>
                <a:cubicBezTo>
                  <a:pt x="1669" y="589"/>
                  <a:pt x="1669" y="459"/>
                  <a:pt x="1669" y="361"/>
                </a:cubicBezTo>
                <a:cubicBezTo>
                  <a:pt x="1669" y="164"/>
                  <a:pt x="1832" y="1"/>
                  <a:pt x="2028" y="1"/>
                </a:cubicBezTo>
                <a:lnTo>
                  <a:pt x="2584" y="1"/>
                </a:lnTo>
                <a:lnTo>
                  <a:pt x="2584" y="393"/>
                </a:lnTo>
                <a:cubicBezTo>
                  <a:pt x="2551" y="720"/>
                  <a:pt x="2519" y="1047"/>
                  <a:pt x="2519" y="1374"/>
                </a:cubicBezTo>
                <a:cubicBezTo>
                  <a:pt x="2519" y="1799"/>
                  <a:pt x="2682" y="1930"/>
                  <a:pt x="3107" y="1995"/>
                </a:cubicBezTo>
                <a:cubicBezTo>
                  <a:pt x="3532" y="2028"/>
                  <a:pt x="3663" y="2192"/>
                  <a:pt x="3434" y="2617"/>
                </a:cubicBezTo>
                <a:cubicBezTo>
                  <a:pt x="3336" y="2780"/>
                  <a:pt x="3173" y="2944"/>
                  <a:pt x="2976" y="3042"/>
                </a:cubicBezTo>
                <a:cubicBezTo>
                  <a:pt x="2846" y="3107"/>
                  <a:pt x="2715" y="3140"/>
                  <a:pt x="2617" y="3205"/>
                </a:cubicBezTo>
                <a:cubicBezTo>
                  <a:pt x="2028" y="3303"/>
                  <a:pt x="1505" y="3598"/>
                  <a:pt x="1178" y="4088"/>
                </a:cubicBezTo>
                <a:cubicBezTo>
                  <a:pt x="949" y="4055"/>
                  <a:pt x="720" y="3990"/>
                  <a:pt x="524" y="3859"/>
                </a:cubicBezTo>
                <a:cubicBezTo>
                  <a:pt x="295" y="3728"/>
                  <a:pt x="132" y="3500"/>
                  <a:pt x="132" y="3238"/>
                </a:cubicBezTo>
                <a:cubicBezTo>
                  <a:pt x="99" y="3042"/>
                  <a:pt x="34" y="2813"/>
                  <a:pt x="1" y="2584"/>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45"/>
          <p:cNvSpPr/>
          <p:nvPr/>
        </p:nvSpPr>
        <p:spPr>
          <a:xfrm>
            <a:off x="2472030" y="2879513"/>
            <a:ext cx="59556" cy="55073"/>
          </a:xfrm>
          <a:custGeom>
            <a:rect b="b" l="l" r="r" t="t"/>
            <a:pathLst>
              <a:path extrusionOk="0" h="2420" w="2617">
                <a:moveTo>
                  <a:pt x="2028" y="2420"/>
                </a:moveTo>
                <a:cubicBezTo>
                  <a:pt x="1995" y="2420"/>
                  <a:pt x="1930" y="2387"/>
                  <a:pt x="1897" y="2387"/>
                </a:cubicBezTo>
                <a:lnTo>
                  <a:pt x="851" y="1602"/>
                </a:lnTo>
                <a:cubicBezTo>
                  <a:pt x="753" y="1537"/>
                  <a:pt x="655" y="1504"/>
                  <a:pt x="557" y="1439"/>
                </a:cubicBezTo>
                <a:cubicBezTo>
                  <a:pt x="164" y="1177"/>
                  <a:pt x="1" y="654"/>
                  <a:pt x="197" y="196"/>
                </a:cubicBezTo>
                <a:cubicBezTo>
                  <a:pt x="655" y="66"/>
                  <a:pt x="1113" y="0"/>
                  <a:pt x="1570" y="33"/>
                </a:cubicBezTo>
                <a:cubicBezTo>
                  <a:pt x="1832" y="523"/>
                  <a:pt x="2192" y="916"/>
                  <a:pt x="2617" y="1243"/>
                </a:cubicBezTo>
                <a:cubicBezTo>
                  <a:pt x="2421" y="1668"/>
                  <a:pt x="2224" y="2027"/>
                  <a:pt x="2028" y="2420"/>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45"/>
          <p:cNvSpPr/>
          <p:nvPr/>
        </p:nvSpPr>
        <p:spPr>
          <a:xfrm>
            <a:off x="2374559" y="2784251"/>
            <a:ext cx="50613" cy="34250"/>
          </a:xfrm>
          <a:custGeom>
            <a:rect b="b" l="l" r="r" t="t"/>
            <a:pathLst>
              <a:path extrusionOk="0" h="1505" w="2224">
                <a:moveTo>
                  <a:pt x="0" y="851"/>
                </a:moveTo>
                <a:cubicBezTo>
                  <a:pt x="66" y="720"/>
                  <a:pt x="164" y="589"/>
                  <a:pt x="262" y="459"/>
                </a:cubicBezTo>
                <a:cubicBezTo>
                  <a:pt x="654" y="197"/>
                  <a:pt x="1079" y="33"/>
                  <a:pt x="1537" y="1"/>
                </a:cubicBezTo>
                <a:cubicBezTo>
                  <a:pt x="1733" y="1"/>
                  <a:pt x="1930" y="132"/>
                  <a:pt x="1962" y="328"/>
                </a:cubicBezTo>
                <a:cubicBezTo>
                  <a:pt x="2126" y="720"/>
                  <a:pt x="2191" y="1112"/>
                  <a:pt x="2224" y="1505"/>
                </a:cubicBezTo>
                <a:cubicBezTo>
                  <a:pt x="1439" y="1472"/>
                  <a:pt x="654" y="1243"/>
                  <a:pt x="0" y="851"/>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45"/>
          <p:cNvSpPr/>
          <p:nvPr/>
        </p:nvSpPr>
        <p:spPr>
          <a:xfrm>
            <a:off x="2403575" y="2692720"/>
            <a:ext cx="28310" cy="54345"/>
          </a:xfrm>
          <a:custGeom>
            <a:rect b="b" l="l" r="r" t="t"/>
            <a:pathLst>
              <a:path extrusionOk="0" h="2388" w="1244">
                <a:moveTo>
                  <a:pt x="1243" y="1"/>
                </a:moveTo>
                <a:cubicBezTo>
                  <a:pt x="1014" y="818"/>
                  <a:pt x="622" y="1505"/>
                  <a:pt x="589" y="2322"/>
                </a:cubicBezTo>
                <a:cubicBezTo>
                  <a:pt x="131" y="2388"/>
                  <a:pt x="1" y="2322"/>
                  <a:pt x="1" y="1995"/>
                </a:cubicBezTo>
                <a:cubicBezTo>
                  <a:pt x="1" y="1603"/>
                  <a:pt x="99" y="1145"/>
                  <a:pt x="131" y="753"/>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45"/>
          <p:cNvSpPr/>
          <p:nvPr/>
        </p:nvSpPr>
        <p:spPr>
          <a:xfrm>
            <a:off x="6674885" y="3456940"/>
            <a:ext cx="861735" cy="708441"/>
          </a:xfrm>
          <a:custGeom>
            <a:rect b="b" l="l" r="r" t="t"/>
            <a:pathLst>
              <a:path extrusionOk="0" h="31130" w="37866">
                <a:moveTo>
                  <a:pt x="12230" y="6737"/>
                </a:moveTo>
                <a:cubicBezTo>
                  <a:pt x="12459" y="6541"/>
                  <a:pt x="12589" y="6279"/>
                  <a:pt x="12655" y="5985"/>
                </a:cubicBezTo>
                <a:cubicBezTo>
                  <a:pt x="12786" y="5462"/>
                  <a:pt x="13113" y="5004"/>
                  <a:pt x="13570" y="4677"/>
                </a:cubicBezTo>
                <a:cubicBezTo>
                  <a:pt x="13897" y="4415"/>
                  <a:pt x="14192" y="4088"/>
                  <a:pt x="14519" y="3794"/>
                </a:cubicBezTo>
                <a:cubicBezTo>
                  <a:pt x="14715" y="3630"/>
                  <a:pt x="14944" y="3467"/>
                  <a:pt x="15140" y="3303"/>
                </a:cubicBezTo>
                <a:cubicBezTo>
                  <a:pt x="15336" y="3205"/>
                  <a:pt x="15532" y="3140"/>
                  <a:pt x="15761" y="3173"/>
                </a:cubicBezTo>
                <a:cubicBezTo>
                  <a:pt x="16023" y="3140"/>
                  <a:pt x="16284" y="3303"/>
                  <a:pt x="16415" y="3532"/>
                </a:cubicBezTo>
                <a:cubicBezTo>
                  <a:pt x="16546" y="3827"/>
                  <a:pt x="16775" y="4088"/>
                  <a:pt x="17036" y="4252"/>
                </a:cubicBezTo>
                <a:cubicBezTo>
                  <a:pt x="17560" y="4579"/>
                  <a:pt x="17952" y="4513"/>
                  <a:pt x="18279" y="3990"/>
                </a:cubicBezTo>
                <a:cubicBezTo>
                  <a:pt x="18442" y="3696"/>
                  <a:pt x="18573" y="3402"/>
                  <a:pt x="18671" y="3107"/>
                </a:cubicBezTo>
                <a:cubicBezTo>
                  <a:pt x="18802" y="2813"/>
                  <a:pt x="18933" y="2519"/>
                  <a:pt x="19064" y="2192"/>
                </a:cubicBezTo>
                <a:cubicBezTo>
                  <a:pt x="19260" y="1669"/>
                  <a:pt x="19816" y="1309"/>
                  <a:pt x="20404" y="1342"/>
                </a:cubicBezTo>
                <a:lnTo>
                  <a:pt x="20862" y="1342"/>
                </a:lnTo>
                <a:cubicBezTo>
                  <a:pt x="21091" y="1342"/>
                  <a:pt x="21287" y="1178"/>
                  <a:pt x="21287" y="949"/>
                </a:cubicBezTo>
                <a:lnTo>
                  <a:pt x="21287" y="622"/>
                </a:lnTo>
                <a:cubicBezTo>
                  <a:pt x="21320" y="393"/>
                  <a:pt x="21483" y="230"/>
                  <a:pt x="21712" y="230"/>
                </a:cubicBezTo>
                <a:cubicBezTo>
                  <a:pt x="21843" y="230"/>
                  <a:pt x="21974" y="263"/>
                  <a:pt x="22072" y="328"/>
                </a:cubicBezTo>
                <a:cubicBezTo>
                  <a:pt x="22203" y="393"/>
                  <a:pt x="22301" y="459"/>
                  <a:pt x="22432" y="524"/>
                </a:cubicBezTo>
                <a:cubicBezTo>
                  <a:pt x="22857" y="884"/>
                  <a:pt x="23413" y="1015"/>
                  <a:pt x="23968" y="884"/>
                </a:cubicBezTo>
                <a:cubicBezTo>
                  <a:pt x="24165" y="851"/>
                  <a:pt x="24393" y="818"/>
                  <a:pt x="24622" y="851"/>
                </a:cubicBezTo>
                <a:cubicBezTo>
                  <a:pt x="25244" y="884"/>
                  <a:pt x="25440" y="1309"/>
                  <a:pt x="25113" y="1832"/>
                </a:cubicBezTo>
                <a:cubicBezTo>
                  <a:pt x="24949" y="2028"/>
                  <a:pt x="24786" y="2224"/>
                  <a:pt x="24622" y="2421"/>
                </a:cubicBezTo>
                <a:cubicBezTo>
                  <a:pt x="24459" y="2584"/>
                  <a:pt x="24328" y="2748"/>
                  <a:pt x="24197" y="2944"/>
                </a:cubicBezTo>
                <a:cubicBezTo>
                  <a:pt x="23838" y="3434"/>
                  <a:pt x="23870" y="4121"/>
                  <a:pt x="24328" y="4579"/>
                </a:cubicBezTo>
                <a:cubicBezTo>
                  <a:pt x="24459" y="4742"/>
                  <a:pt x="24622" y="4873"/>
                  <a:pt x="24786" y="5036"/>
                </a:cubicBezTo>
                <a:cubicBezTo>
                  <a:pt x="25146" y="5363"/>
                  <a:pt x="25505" y="5723"/>
                  <a:pt x="25865" y="6050"/>
                </a:cubicBezTo>
                <a:cubicBezTo>
                  <a:pt x="26094" y="6279"/>
                  <a:pt x="26323" y="6475"/>
                  <a:pt x="26552" y="6671"/>
                </a:cubicBezTo>
                <a:cubicBezTo>
                  <a:pt x="27304" y="7260"/>
                  <a:pt x="28383" y="6966"/>
                  <a:pt x="28742" y="6083"/>
                </a:cubicBezTo>
                <a:cubicBezTo>
                  <a:pt x="28906" y="5723"/>
                  <a:pt x="29037" y="5363"/>
                  <a:pt x="29102" y="4971"/>
                </a:cubicBezTo>
                <a:cubicBezTo>
                  <a:pt x="29298" y="4154"/>
                  <a:pt x="29462" y="3336"/>
                  <a:pt x="29658" y="2486"/>
                </a:cubicBezTo>
                <a:cubicBezTo>
                  <a:pt x="29756" y="1930"/>
                  <a:pt x="29952" y="1407"/>
                  <a:pt x="30214" y="884"/>
                </a:cubicBezTo>
                <a:cubicBezTo>
                  <a:pt x="30345" y="589"/>
                  <a:pt x="30541" y="328"/>
                  <a:pt x="30802" y="132"/>
                </a:cubicBezTo>
                <a:cubicBezTo>
                  <a:pt x="30900" y="66"/>
                  <a:pt x="31031" y="34"/>
                  <a:pt x="31162" y="1"/>
                </a:cubicBezTo>
                <a:cubicBezTo>
                  <a:pt x="31325" y="230"/>
                  <a:pt x="31391" y="557"/>
                  <a:pt x="31325" y="851"/>
                </a:cubicBezTo>
                <a:cubicBezTo>
                  <a:pt x="31325" y="1178"/>
                  <a:pt x="31293" y="1538"/>
                  <a:pt x="31293" y="1897"/>
                </a:cubicBezTo>
                <a:cubicBezTo>
                  <a:pt x="31227" y="2388"/>
                  <a:pt x="31522" y="2878"/>
                  <a:pt x="32045" y="3075"/>
                </a:cubicBezTo>
                <a:cubicBezTo>
                  <a:pt x="32078" y="3075"/>
                  <a:pt x="32110" y="3107"/>
                  <a:pt x="32143" y="3107"/>
                </a:cubicBezTo>
                <a:cubicBezTo>
                  <a:pt x="32568" y="3238"/>
                  <a:pt x="32862" y="3663"/>
                  <a:pt x="32862" y="4121"/>
                </a:cubicBezTo>
                <a:cubicBezTo>
                  <a:pt x="32862" y="4840"/>
                  <a:pt x="32928" y="5560"/>
                  <a:pt x="32960" y="6279"/>
                </a:cubicBezTo>
                <a:lnTo>
                  <a:pt x="32960" y="6802"/>
                </a:lnTo>
                <a:cubicBezTo>
                  <a:pt x="32960" y="7522"/>
                  <a:pt x="33320" y="8241"/>
                  <a:pt x="33876" y="8731"/>
                </a:cubicBezTo>
                <a:lnTo>
                  <a:pt x="34366" y="9156"/>
                </a:lnTo>
                <a:cubicBezTo>
                  <a:pt x="34693" y="9418"/>
                  <a:pt x="34890" y="9778"/>
                  <a:pt x="34955" y="10170"/>
                </a:cubicBezTo>
                <a:cubicBezTo>
                  <a:pt x="34955" y="10203"/>
                  <a:pt x="34988" y="10235"/>
                  <a:pt x="34988" y="10301"/>
                </a:cubicBezTo>
                <a:cubicBezTo>
                  <a:pt x="35020" y="10922"/>
                  <a:pt x="35282" y="11543"/>
                  <a:pt x="35772" y="11968"/>
                </a:cubicBezTo>
                <a:cubicBezTo>
                  <a:pt x="36001" y="12165"/>
                  <a:pt x="36132" y="12459"/>
                  <a:pt x="36132" y="12786"/>
                </a:cubicBezTo>
                <a:cubicBezTo>
                  <a:pt x="36165" y="13440"/>
                  <a:pt x="36426" y="14061"/>
                  <a:pt x="36917" y="14552"/>
                </a:cubicBezTo>
                <a:cubicBezTo>
                  <a:pt x="37571" y="15304"/>
                  <a:pt x="37865" y="16285"/>
                  <a:pt x="37669" y="17266"/>
                </a:cubicBezTo>
                <a:cubicBezTo>
                  <a:pt x="37604" y="17854"/>
                  <a:pt x="37440" y="18410"/>
                  <a:pt x="37178" y="18900"/>
                </a:cubicBezTo>
                <a:cubicBezTo>
                  <a:pt x="36950" y="19358"/>
                  <a:pt x="36721" y="19783"/>
                  <a:pt x="36459" y="20208"/>
                </a:cubicBezTo>
                <a:cubicBezTo>
                  <a:pt x="36034" y="20895"/>
                  <a:pt x="35674" y="21582"/>
                  <a:pt x="35380" y="22334"/>
                </a:cubicBezTo>
                <a:cubicBezTo>
                  <a:pt x="35217" y="22759"/>
                  <a:pt x="34922" y="23151"/>
                  <a:pt x="34530" y="23446"/>
                </a:cubicBezTo>
                <a:cubicBezTo>
                  <a:pt x="34170" y="23707"/>
                  <a:pt x="33843" y="23969"/>
                  <a:pt x="33516" y="24296"/>
                </a:cubicBezTo>
                <a:cubicBezTo>
                  <a:pt x="33222" y="24557"/>
                  <a:pt x="33059" y="24950"/>
                  <a:pt x="33091" y="25342"/>
                </a:cubicBezTo>
                <a:cubicBezTo>
                  <a:pt x="33157" y="25767"/>
                  <a:pt x="32895" y="26159"/>
                  <a:pt x="32503" y="26356"/>
                </a:cubicBezTo>
                <a:lnTo>
                  <a:pt x="32012" y="26617"/>
                </a:lnTo>
                <a:cubicBezTo>
                  <a:pt x="31424" y="26977"/>
                  <a:pt x="30999" y="27566"/>
                  <a:pt x="30900" y="28219"/>
                </a:cubicBezTo>
                <a:cubicBezTo>
                  <a:pt x="30868" y="28448"/>
                  <a:pt x="30835" y="28677"/>
                  <a:pt x="30770" y="28906"/>
                </a:cubicBezTo>
                <a:cubicBezTo>
                  <a:pt x="30573" y="29560"/>
                  <a:pt x="29985" y="30018"/>
                  <a:pt x="29331" y="30051"/>
                </a:cubicBezTo>
                <a:lnTo>
                  <a:pt x="28906" y="30051"/>
                </a:lnTo>
                <a:cubicBezTo>
                  <a:pt x="28546" y="30018"/>
                  <a:pt x="28154" y="30149"/>
                  <a:pt x="27859" y="30345"/>
                </a:cubicBezTo>
                <a:lnTo>
                  <a:pt x="27533" y="30574"/>
                </a:lnTo>
                <a:cubicBezTo>
                  <a:pt x="27140" y="30835"/>
                  <a:pt x="26650" y="30933"/>
                  <a:pt x="26159" y="30835"/>
                </a:cubicBezTo>
                <a:cubicBezTo>
                  <a:pt x="25701" y="30672"/>
                  <a:pt x="25244" y="30639"/>
                  <a:pt x="24786" y="30705"/>
                </a:cubicBezTo>
                <a:lnTo>
                  <a:pt x="24361" y="31130"/>
                </a:lnTo>
                <a:cubicBezTo>
                  <a:pt x="24034" y="31064"/>
                  <a:pt x="23674" y="30999"/>
                  <a:pt x="23347" y="30999"/>
                </a:cubicBezTo>
                <a:cubicBezTo>
                  <a:pt x="22987" y="30966"/>
                  <a:pt x="22628" y="30999"/>
                  <a:pt x="22301" y="30933"/>
                </a:cubicBezTo>
                <a:cubicBezTo>
                  <a:pt x="22105" y="30933"/>
                  <a:pt x="21941" y="30868"/>
                  <a:pt x="21778" y="30803"/>
                </a:cubicBezTo>
                <a:cubicBezTo>
                  <a:pt x="21483" y="30705"/>
                  <a:pt x="21287" y="30410"/>
                  <a:pt x="21320" y="30083"/>
                </a:cubicBezTo>
                <a:cubicBezTo>
                  <a:pt x="21320" y="30051"/>
                  <a:pt x="21320" y="30018"/>
                  <a:pt x="21320" y="29952"/>
                </a:cubicBezTo>
                <a:cubicBezTo>
                  <a:pt x="21549" y="28808"/>
                  <a:pt x="21156" y="27664"/>
                  <a:pt x="20993" y="26552"/>
                </a:cubicBezTo>
                <a:cubicBezTo>
                  <a:pt x="20960" y="26454"/>
                  <a:pt x="20927" y="26388"/>
                  <a:pt x="20895" y="26290"/>
                </a:cubicBezTo>
                <a:cubicBezTo>
                  <a:pt x="20797" y="25996"/>
                  <a:pt x="20470" y="25833"/>
                  <a:pt x="20175" y="25931"/>
                </a:cubicBezTo>
                <a:cubicBezTo>
                  <a:pt x="19947" y="25996"/>
                  <a:pt x="19783" y="26061"/>
                  <a:pt x="19587" y="26159"/>
                </a:cubicBezTo>
                <a:cubicBezTo>
                  <a:pt x="19423" y="26258"/>
                  <a:pt x="19293" y="26356"/>
                  <a:pt x="19129" y="26454"/>
                </a:cubicBezTo>
                <a:cubicBezTo>
                  <a:pt x="18998" y="26519"/>
                  <a:pt x="18835" y="26454"/>
                  <a:pt x="18737" y="26323"/>
                </a:cubicBezTo>
                <a:cubicBezTo>
                  <a:pt x="18606" y="26061"/>
                  <a:pt x="18508" y="25734"/>
                  <a:pt x="18540" y="25440"/>
                </a:cubicBezTo>
                <a:cubicBezTo>
                  <a:pt x="18573" y="24982"/>
                  <a:pt x="18377" y="24557"/>
                  <a:pt x="18017" y="24296"/>
                </a:cubicBezTo>
                <a:cubicBezTo>
                  <a:pt x="17625" y="23969"/>
                  <a:pt x="17200" y="23609"/>
                  <a:pt x="16742" y="23315"/>
                </a:cubicBezTo>
                <a:cubicBezTo>
                  <a:pt x="15892" y="22726"/>
                  <a:pt x="14813" y="22595"/>
                  <a:pt x="13865" y="22955"/>
                </a:cubicBezTo>
                <a:cubicBezTo>
                  <a:pt x="13472" y="23086"/>
                  <a:pt x="13047" y="23249"/>
                  <a:pt x="12687" y="23446"/>
                </a:cubicBezTo>
                <a:cubicBezTo>
                  <a:pt x="12230" y="23674"/>
                  <a:pt x="11805" y="23936"/>
                  <a:pt x="11347" y="24165"/>
                </a:cubicBezTo>
                <a:cubicBezTo>
                  <a:pt x="10856" y="24426"/>
                  <a:pt x="10366" y="24623"/>
                  <a:pt x="9843" y="24753"/>
                </a:cubicBezTo>
                <a:cubicBezTo>
                  <a:pt x="9352" y="24884"/>
                  <a:pt x="8894" y="25080"/>
                  <a:pt x="8469" y="25375"/>
                </a:cubicBezTo>
                <a:cubicBezTo>
                  <a:pt x="8208" y="25538"/>
                  <a:pt x="7914" y="25734"/>
                  <a:pt x="7652" y="25898"/>
                </a:cubicBezTo>
                <a:cubicBezTo>
                  <a:pt x="7096" y="26192"/>
                  <a:pt x="6442" y="26290"/>
                  <a:pt x="5821" y="26159"/>
                </a:cubicBezTo>
                <a:cubicBezTo>
                  <a:pt x="4448" y="25833"/>
                  <a:pt x="4480" y="25865"/>
                  <a:pt x="3172" y="26356"/>
                </a:cubicBezTo>
                <a:cubicBezTo>
                  <a:pt x="2682" y="26519"/>
                  <a:pt x="2224" y="26683"/>
                  <a:pt x="1734" y="26813"/>
                </a:cubicBezTo>
                <a:cubicBezTo>
                  <a:pt x="1407" y="26879"/>
                  <a:pt x="1080" y="26912"/>
                  <a:pt x="753" y="26912"/>
                </a:cubicBezTo>
                <a:cubicBezTo>
                  <a:pt x="262" y="26912"/>
                  <a:pt x="33" y="26650"/>
                  <a:pt x="1" y="26127"/>
                </a:cubicBezTo>
                <a:cubicBezTo>
                  <a:pt x="1" y="25702"/>
                  <a:pt x="164" y="25342"/>
                  <a:pt x="524" y="25113"/>
                </a:cubicBezTo>
                <a:cubicBezTo>
                  <a:pt x="720" y="24950"/>
                  <a:pt x="949" y="24819"/>
                  <a:pt x="1178" y="24688"/>
                </a:cubicBezTo>
                <a:cubicBezTo>
                  <a:pt x="1635" y="24426"/>
                  <a:pt x="1864" y="23838"/>
                  <a:pt x="1701" y="23347"/>
                </a:cubicBezTo>
                <a:cubicBezTo>
                  <a:pt x="1668" y="23086"/>
                  <a:pt x="1570" y="22857"/>
                  <a:pt x="1505" y="22661"/>
                </a:cubicBezTo>
                <a:cubicBezTo>
                  <a:pt x="1276" y="22105"/>
                  <a:pt x="1210" y="21549"/>
                  <a:pt x="1243" y="20993"/>
                </a:cubicBezTo>
                <a:cubicBezTo>
                  <a:pt x="1243" y="20797"/>
                  <a:pt x="1243" y="20633"/>
                  <a:pt x="1276" y="20470"/>
                </a:cubicBezTo>
                <a:cubicBezTo>
                  <a:pt x="1276" y="19881"/>
                  <a:pt x="1210" y="19326"/>
                  <a:pt x="1047" y="18770"/>
                </a:cubicBezTo>
                <a:cubicBezTo>
                  <a:pt x="1014" y="18639"/>
                  <a:pt x="982" y="18475"/>
                  <a:pt x="916" y="18345"/>
                </a:cubicBezTo>
                <a:cubicBezTo>
                  <a:pt x="753" y="17920"/>
                  <a:pt x="785" y="17462"/>
                  <a:pt x="1014" y="17102"/>
                </a:cubicBezTo>
                <a:cubicBezTo>
                  <a:pt x="1112" y="16906"/>
                  <a:pt x="1243" y="16710"/>
                  <a:pt x="1341" y="16514"/>
                </a:cubicBezTo>
                <a:cubicBezTo>
                  <a:pt x="1570" y="16219"/>
                  <a:pt x="1668" y="15860"/>
                  <a:pt x="1603" y="15467"/>
                </a:cubicBezTo>
                <a:cubicBezTo>
                  <a:pt x="1505" y="14748"/>
                  <a:pt x="1734" y="13996"/>
                  <a:pt x="2224" y="13440"/>
                </a:cubicBezTo>
                <a:cubicBezTo>
                  <a:pt x="2551" y="13015"/>
                  <a:pt x="2813" y="12557"/>
                  <a:pt x="2976" y="12067"/>
                </a:cubicBezTo>
                <a:cubicBezTo>
                  <a:pt x="3042" y="11968"/>
                  <a:pt x="3074" y="11870"/>
                  <a:pt x="3140" y="11772"/>
                </a:cubicBezTo>
                <a:cubicBezTo>
                  <a:pt x="3303" y="11315"/>
                  <a:pt x="3728" y="11020"/>
                  <a:pt x="4186" y="11053"/>
                </a:cubicBezTo>
                <a:cubicBezTo>
                  <a:pt x="4415" y="11053"/>
                  <a:pt x="4644" y="11053"/>
                  <a:pt x="4840" y="11053"/>
                </a:cubicBezTo>
                <a:cubicBezTo>
                  <a:pt x="5330" y="11020"/>
                  <a:pt x="5821" y="10922"/>
                  <a:pt x="6246" y="10661"/>
                </a:cubicBezTo>
                <a:cubicBezTo>
                  <a:pt x="6409" y="10562"/>
                  <a:pt x="6573" y="10464"/>
                  <a:pt x="6736" y="10399"/>
                </a:cubicBezTo>
                <a:cubicBezTo>
                  <a:pt x="7063" y="10203"/>
                  <a:pt x="7390" y="10105"/>
                  <a:pt x="7750" y="10105"/>
                </a:cubicBezTo>
                <a:cubicBezTo>
                  <a:pt x="7914" y="10105"/>
                  <a:pt x="8077" y="10072"/>
                  <a:pt x="8273" y="10039"/>
                </a:cubicBezTo>
                <a:cubicBezTo>
                  <a:pt x="9189" y="9941"/>
                  <a:pt x="10006" y="9353"/>
                  <a:pt x="10366" y="8470"/>
                </a:cubicBezTo>
                <a:cubicBezTo>
                  <a:pt x="10529" y="8175"/>
                  <a:pt x="10627" y="7816"/>
                  <a:pt x="10758" y="7522"/>
                </a:cubicBezTo>
                <a:cubicBezTo>
                  <a:pt x="10856" y="7260"/>
                  <a:pt x="10954" y="7031"/>
                  <a:pt x="11085" y="6802"/>
                </a:cubicBezTo>
                <a:cubicBezTo>
                  <a:pt x="11314" y="6377"/>
                  <a:pt x="11543" y="6344"/>
                  <a:pt x="11935" y="6573"/>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45"/>
          <p:cNvSpPr/>
          <p:nvPr/>
        </p:nvSpPr>
        <p:spPr>
          <a:xfrm>
            <a:off x="3392525" y="1147918"/>
            <a:ext cx="829738" cy="476269"/>
          </a:xfrm>
          <a:custGeom>
            <a:rect b="b" l="l" r="r" t="t"/>
            <a:pathLst>
              <a:path extrusionOk="0" h="20928" w="36460">
                <a:moveTo>
                  <a:pt x="26552" y="11281"/>
                </a:moveTo>
                <a:cubicBezTo>
                  <a:pt x="26519" y="11379"/>
                  <a:pt x="26453" y="11477"/>
                  <a:pt x="26388" y="11576"/>
                </a:cubicBezTo>
                <a:cubicBezTo>
                  <a:pt x="26192" y="11706"/>
                  <a:pt x="25996" y="11804"/>
                  <a:pt x="25800" y="11870"/>
                </a:cubicBezTo>
                <a:cubicBezTo>
                  <a:pt x="25113" y="12131"/>
                  <a:pt x="24361" y="12393"/>
                  <a:pt x="23641" y="12622"/>
                </a:cubicBezTo>
                <a:cubicBezTo>
                  <a:pt x="23053" y="12851"/>
                  <a:pt x="22432" y="12916"/>
                  <a:pt x="21810" y="12785"/>
                </a:cubicBezTo>
                <a:cubicBezTo>
                  <a:pt x="21189" y="12622"/>
                  <a:pt x="20568" y="12818"/>
                  <a:pt x="20110" y="13243"/>
                </a:cubicBezTo>
                <a:cubicBezTo>
                  <a:pt x="19914" y="13407"/>
                  <a:pt x="19718" y="13570"/>
                  <a:pt x="19521" y="13734"/>
                </a:cubicBezTo>
                <a:cubicBezTo>
                  <a:pt x="19227" y="13963"/>
                  <a:pt x="18933" y="14159"/>
                  <a:pt x="18671" y="14355"/>
                </a:cubicBezTo>
                <a:cubicBezTo>
                  <a:pt x="18377" y="14551"/>
                  <a:pt x="17985" y="14747"/>
                  <a:pt x="17690" y="15009"/>
                </a:cubicBezTo>
                <a:cubicBezTo>
                  <a:pt x="17134" y="15434"/>
                  <a:pt x="16415" y="15597"/>
                  <a:pt x="15728" y="15434"/>
                </a:cubicBezTo>
                <a:cubicBezTo>
                  <a:pt x="15434" y="15369"/>
                  <a:pt x="15107" y="15336"/>
                  <a:pt x="14813" y="15336"/>
                </a:cubicBezTo>
                <a:cubicBezTo>
                  <a:pt x="14159" y="15303"/>
                  <a:pt x="13505" y="15630"/>
                  <a:pt x="13145" y="16186"/>
                </a:cubicBezTo>
                <a:cubicBezTo>
                  <a:pt x="13014" y="16448"/>
                  <a:pt x="12884" y="16676"/>
                  <a:pt x="12753" y="16938"/>
                </a:cubicBezTo>
                <a:cubicBezTo>
                  <a:pt x="12622" y="17200"/>
                  <a:pt x="12524" y="17429"/>
                  <a:pt x="12393" y="17657"/>
                </a:cubicBezTo>
                <a:cubicBezTo>
                  <a:pt x="12262" y="17919"/>
                  <a:pt x="12001" y="18148"/>
                  <a:pt x="11707" y="18213"/>
                </a:cubicBezTo>
                <a:cubicBezTo>
                  <a:pt x="11641" y="18246"/>
                  <a:pt x="11543" y="18279"/>
                  <a:pt x="11478" y="18311"/>
                </a:cubicBezTo>
                <a:cubicBezTo>
                  <a:pt x="11020" y="18442"/>
                  <a:pt x="10660" y="18769"/>
                  <a:pt x="10497" y="19227"/>
                </a:cubicBezTo>
                <a:cubicBezTo>
                  <a:pt x="10366" y="19521"/>
                  <a:pt x="10202" y="19848"/>
                  <a:pt x="10039" y="20142"/>
                </a:cubicBezTo>
                <a:cubicBezTo>
                  <a:pt x="9941" y="20306"/>
                  <a:pt x="9843" y="20437"/>
                  <a:pt x="9712" y="20568"/>
                </a:cubicBezTo>
                <a:cubicBezTo>
                  <a:pt x="9287" y="20862"/>
                  <a:pt x="8927" y="20927"/>
                  <a:pt x="8600" y="20568"/>
                </a:cubicBezTo>
                <a:cubicBezTo>
                  <a:pt x="8273" y="20241"/>
                  <a:pt x="7848" y="20044"/>
                  <a:pt x="7358" y="20012"/>
                </a:cubicBezTo>
                <a:cubicBezTo>
                  <a:pt x="6671" y="19946"/>
                  <a:pt x="6082" y="19456"/>
                  <a:pt x="5886" y="18802"/>
                </a:cubicBezTo>
                <a:cubicBezTo>
                  <a:pt x="5494" y="17854"/>
                  <a:pt x="5232" y="16840"/>
                  <a:pt x="5102" y="15794"/>
                </a:cubicBezTo>
                <a:cubicBezTo>
                  <a:pt x="5069" y="15336"/>
                  <a:pt x="5102" y="14878"/>
                  <a:pt x="5232" y="14420"/>
                </a:cubicBezTo>
                <a:cubicBezTo>
                  <a:pt x="5363" y="13799"/>
                  <a:pt x="5755" y="13309"/>
                  <a:pt x="6311" y="13014"/>
                </a:cubicBezTo>
                <a:cubicBezTo>
                  <a:pt x="6508" y="12949"/>
                  <a:pt x="6671" y="12851"/>
                  <a:pt x="6802" y="12720"/>
                </a:cubicBezTo>
                <a:cubicBezTo>
                  <a:pt x="6998" y="12589"/>
                  <a:pt x="7129" y="12360"/>
                  <a:pt x="7162" y="12099"/>
                </a:cubicBezTo>
                <a:cubicBezTo>
                  <a:pt x="7162" y="12001"/>
                  <a:pt x="7194" y="11870"/>
                  <a:pt x="7260" y="11739"/>
                </a:cubicBezTo>
                <a:cubicBezTo>
                  <a:pt x="7390" y="11347"/>
                  <a:pt x="7685" y="11020"/>
                  <a:pt x="8110" y="10922"/>
                </a:cubicBezTo>
                <a:cubicBezTo>
                  <a:pt x="8437" y="10823"/>
                  <a:pt x="8502" y="10660"/>
                  <a:pt x="8371" y="10333"/>
                </a:cubicBezTo>
                <a:cubicBezTo>
                  <a:pt x="8241" y="10071"/>
                  <a:pt x="7979" y="9875"/>
                  <a:pt x="7685" y="9875"/>
                </a:cubicBezTo>
                <a:lnTo>
                  <a:pt x="7162" y="9875"/>
                </a:lnTo>
                <a:cubicBezTo>
                  <a:pt x="6933" y="9875"/>
                  <a:pt x="6769" y="9712"/>
                  <a:pt x="6769" y="9483"/>
                </a:cubicBezTo>
                <a:cubicBezTo>
                  <a:pt x="6736" y="9025"/>
                  <a:pt x="6736" y="8567"/>
                  <a:pt x="6835" y="8110"/>
                </a:cubicBezTo>
                <a:cubicBezTo>
                  <a:pt x="6900" y="7717"/>
                  <a:pt x="6965" y="7325"/>
                  <a:pt x="6998" y="6932"/>
                </a:cubicBezTo>
                <a:cubicBezTo>
                  <a:pt x="7129" y="6213"/>
                  <a:pt x="6540" y="5526"/>
                  <a:pt x="5755" y="5559"/>
                </a:cubicBezTo>
                <a:cubicBezTo>
                  <a:pt x="5232" y="5559"/>
                  <a:pt x="4709" y="5559"/>
                  <a:pt x="4219" y="5624"/>
                </a:cubicBezTo>
                <a:cubicBezTo>
                  <a:pt x="3499" y="5690"/>
                  <a:pt x="2780" y="5821"/>
                  <a:pt x="2061" y="5853"/>
                </a:cubicBezTo>
                <a:cubicBezTo>
                  <a:pt x="1734" y="5886"/>
                  <a:pt x="1407" y="5886"/>
                  <a:pt x="1080" y="5821"/>
                </a:cubicBezTo>
                <a:cubicBezTo>
                  <a:pt x="589" y="5755"/>
                  <a:pt x="197" y="5396"/>
                  <a:pt x="99" y="4905"/>
                </a:cubicBezTo>
                <a:cubicBezTo>
                  <a:pt x="1" y="4545"/>
                  <a:pt x="131" y="4186"/>
                  <a:pt x="458" y="3990"/>
                </a:cubicBezTo>
                <a:cubicBezTo>
                  <a:pt x="785" y="3793"/>
                  <a:pt x="1145" y="3663"/>
                  <a:pt x="1537" y="3597"/>
                </a:cubicBezTo>
                <a:cubicBezTo>
                  <a:pt x="2028" y="3532"/>
                  <a:pt x="2486" y="3466"/>
                  <a:pt x="2976" y="3434"/>
                </a:cubicBezTo>
                <a:cubicBezTo>
                  <a:pt x="3728" y="3368"/>
                  <a:pt x="4448" y="3336"/>
                  <a:pt x="5200" y="3303"/>
                </a:cubicBezTo>
                <a:cubicBezTo>
                  <a:pt x="5657" y="3303"/>
                  <a:pt x="6082" y="3139"/>
                  <a:pt x="6475" y="2878"/>
                </a:cubicBezTo>
                <a:lnTo>
                  <a:pt x="7390" y="2257"/>
                </a:lnTo>
                <a:cubicBezTo>
                  <a:pt x="7946" y="1864"/>
                  <a:pt x="8633" y="1603"/>
                  <a:pt x="9352" y="1603"/>
                </a:cubicBezTo>
                <a:cubicBezTo>
                  <a:pt x="9548" y="1603"/>
                  <a:pt x="9777" y="1603"/>
                  <a:pt x="10006" y="1570"/>
                </a:cubicBezTo>
                <a:cubicBezTo>
                  <a:pt x="10726" y="1537"/>
                  <a:pt x="11412" y="1439"/>
                  <a:pt x="12099" y="1210"/>
                </a:cubicBezTo>
                <a:cubicBezTo>
                  <a:pt x="12949" y="981"/>
                  <a:pt x="13832" y="916"/>
                  <a:pt x="14715" y="1014"/>
                </a:cubicBezTo>
                <a:cubicBezTo>
                  <a:pt x="15892" y="1079"/>
                  <a:pt x="17102" y="981"/>
                  <a:pt x="18279" y="785"/>
                </a:cubicBezTo>
                <a:cubicBezTo>
                  <a:pt x="18769" y="720"/>
                  <a:pt x="19260" y="589"/>
                  <a:pt x="19750" y="458"/>
                </a:cubicBezTo>
                <a:cubicBezTo>
                  <a:pt x="20829" y="229"/>
                  <a:pt x="21941" y="131"/>
                  <a:pt x="23053" y="131"/>
                </a:cubicBezTo>
                <a:cubicBezTo>
                  <a:pt x="24361" y="98"/>
                  <a:pt x="25701" y="33"/>
                  <a:pt x="27009" y="0"/>
                </a:cubicBezTo>
                <a:lnTo>
                  <a:pt x="29102" y="0"/>
                </a:lnTo>
                <a:cubicBezTo>
                  <a:pt x="29593" y="33"/>
                  <a:pt x="30050" y="131"/>
                  <a:pt x="30508" y="360"/>
                </a:cubicBezTo>
                <a:cubicBezTo>
                  <a:pt x="30835" y="524"/>
                  <a:pt x="31162" y="654"/>
                  <a:pt x="31522" y="818"/>
                </a:cubicBezTo>
                <a:cubicBezTo>
                  <a:pt x="32078" y="1079"/>
                  <a:pt x="32732" y="1145"/>
                  <a:pt x="33353" y="1047"/>
                </a:cubicBezTo>
                <a:cubicBezTo>
                  <a:pt x="33876" y="981"/>
                  <a:pt x="34399" y="916"/>
                  <a:pt x="34922" y="883"/>
                </a:cubicBezTo>
                <a:cubicBezTo>
                  <a:pt x="35217" y="883"/>
                  <a:pt x="35511" y="916"/>
                  <a:pt x="35838" y="949"/>
                </a:cubicBezTo>
                <a:cubicBezTo>
                  <a:pt x="35969" y="981"/>
                  <a:pt x="36067" y="1047"/>
                  <a:pt x="36198" y="1112"/>
                </a:cubicBezTo>
                <a:cubicBezTo>
                  <a:pt x="36426" y="1210"/>
                  <a:pt x="36459" y="1570"/>
                  <a:pt x="36198" y="1701"/>
                </a:cubicBezTo>
                <a:cubicBezTo>
                  <a:pt x="35936" y="1831"/>
                  <a:pt x="35674" y="1962"/>
                  <a:pt x="35380" y="2028"/>
                </a:cubicBezTo>
                <a:cubicBezTo>
                  <a:pt x="34792" y="2191"/>
                  <a:pt x="34236" y="2289"/>
                  <a:pt x="33647" y="2453"/>
                </a:cubicBezTo>
                <a:cubicBezTo>
                  <a:pt x="33320" y="2518"/>
                  <a:pt x="32993" y="2616"/>
                  <a:pt x="32633" y="2714"/>
                </a:cubicBezTo>
                <a:cubicBezTo>
                  <a:pt x="32437" y="2812"/>
                  <a:pt x="32208" y="2911"/>
                  <a:pt x="32012" y="3041"/>
                </a:cubicBezTo>
                <a:cubicBezTo>
                  <a:pt x="31652" y="3205"/>
                  <a:pt x="31489" y="3630"/>
                  <a:pt x="31620" y="3990"/>
                </a:cubicBezTo>
                <a:cubicBezTo>
                  <a:pt x="31620" y="4055"/>
                  <a:pt x="31685" y="4153"/>
                  <a:pt x="31685" y="4218"/>
                </a:cubicBezTo>
                <a:cubicBezTo>
                  <a:pt x="31783" y="4447"/>
                  <a:pt x="31685" y="4676"/>
                  <a:pt x="31489" y="4807"/>
                </a:cubicBezTo>
                <a:cubicBezTo>
                  <a:pt x="31456" y="4807"/>
                  <a:pt x="31391" y="4840"/>
                  <a:pt x="31358" y="4872"/>
                </a:cubicBezTo>
                <a:cubicBezTo>
                  <a:pt x="30933" y="5036"/>
                  <a:pt x="30639" y="5461"/>
                  <a:pt x="30606" y="5919"/>
                </a:cubicBezTo>
                <a:cubicBezTo>
                  <a:pt x="30443" y="6573"/>
                  <a:pt x="30116" y="7194"/>
                  <a:pt x="29625" y="7652"/>
                </a:cubicBezTo>
                <a:cubicBezTo>
                  <a:pt x="29364" y="7913"/>
                  <a:pt x="29037" y="8044"/>
                  <a:pt x="28677" y="8044"/>
                </a:cubicBezTo>
                <a:cubicBezTo>
                  <a:pt x="28448" y="8044"/>
                  <a:pt x="28186" y="8044"/>
                  <a:pt x="27958" y="8077"/>
                </a:cubicBezTo>
                <a:cubicBezTo>
                  <a:pt x="27794" y="8077"/>
                  <a:pt x="27598" y="8110"/>
                  <a:pt x="27434" y="8142"/>
                </a:cubicBezTo>
                <a:cubicBezTo>
                  <a:pt x="26911" y="8306"/>
                  <a:pt x="26780" y="8698"/>
                  <a:pt x="27107" y="9123"/>
                </a:cubicBezTo>
                <a:cubicBezTo>
                  <a:pt x="27206" y="9287"/>
                  <a:pt x="27336" y="9385"/>
                  <a:pt x="27467" y="9516"/>
                </a:cubicBezTo>
                <a:cubicBezTo>
                  <a:pt x="27565" y="9646"/>
                  <a:pt x="27663" y="9744"/>
                  <a:pt x="27761" y="9875"/>
                </a:cubicBezTo>
                <a:cubicBezTo>
                  <a:pt x="27859" y="10039"/>
                  <a:pt x="27892" y="10235"/>
                  <a:pt x="27827" y="10431"/>
                </a:cubicBezTo>
                <a:cubicBezTo>
                  <a:pt x="27761" y="10660"/>
                  <a:pt x="27467" y="10758"/>
                  <a:pt x="27304" y="10595"/>
                </a:cubicBezTo>
                <a:cubicBezTo>
                  <a:pt x="27075" y="10431"/>
                  <a:pt x="26879" y="10235"/>
                  <a:pt x="26650" y="10071"/>
                </a:cubicBezTo>
                <a:cubicBezTo>
                  <a:pt x="26355" y="9843"/>
                  <a:pt x="25963" y="9843"/>
                  <a:pt x="25669" y="10039"/>
                </a:cubicBezTo>
                <a:cubicBezTo>
                  <a:pt x="25473" y="10137"/>
                  <a:pt x="25342" y="10366"/>
                  <a:pt x="25374" y="10562"/>
                </a:cubicBezTo>
                <a:cubicBezTo>
                  <a:pt x="25374" y="10791"/>
                  <a:pt x="25538" y="10954"/>
                  <a:pt x="25734" y="11020"/>
                </a:cubicBezTo>
                <a:cubicBezTo>
                  <a:pt x="25898" y="11085"/>
                  <a:pt x="26094" y="11118"/>
                  <a:pt x="26290" y="11183"/>
                </a:cubicBezTo>
                <a:cubicBezTo>
                  <a:pt x="26388" y="11216"/>
                  <a:pt x="26486" y="11249"/>
                  <a:pt x="26552" y="11281"/>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45"/>
          <p:cNvSpPr/>
          <p:nvPr/>
        </p:nvSpPr>
        <p:spPr>
          <a:xfrm>
            <a:off x="7151882" y="3176408"/>
            <a:ext cx="225481" cy="229965"/>
          </a:xfrm>
          <a:custGeom>
            <a:rect b="b" l="l" r="r" t="t"/>
            <a:pathLst>
              <a:path extrusionOk="0" h="10105" w="9908">
                <a:moveTo>
                  <a:pt x="9613" y="9974"/>
                </a:moveTo>
                <a:cubicBezTo>
                  <a:pt x="9254" y="10104"/>
                  <a:pt x="8894" y="9941"/>
                  <a:pt x="8731" y="9614"/>
                </a:cubicBezTo>
                <a:cubicBezTo>
                  <a:pt x="8665" y="9516"/>
                  <a:pt x="8632" y="9450"/>
                  <a:pt x="8567" y="9385"/>
                </a:cubicBezTo>
                <a:cubicBezTo>
                  <a:pt x="8273" y="8960"/>
                  <a:pt x="7750" y="8797"/>
                  <a:pt x="7259" y="8960"/>
                </a:cubicBezTo>
                <a:cubicBezTo>
                  <a:pt x="7030" y="9058"/>
                  <a:pt x="6801" y="9156"/>
                  <a:pt x="6573" y="9222"/>
                </a:cubicBezTo>
                <a:cubicBezTo>
                  <a:pt x="6376" y="9320"/>
                  <a:pt x="6115" y="9287"/>
                  <a:pt x="5919" y="9156"/>
                </a:cubicBezTo>
                <a:cubicBezTo>
                  <a:pt x="5722" y="9058"/>
                  <a:pt x="5657" y="8797"/>
                  <a:pt x="5820" y="8666"/>
                </a:cubicBezTo>
                <a:cubicBezTo>
                  <a:pt x="5919" y="8535"/>
                  <a:pt x="6049" y="8437"/>
                  <a:pt x="6147" y="8339"/>
                </a:cubicBezTo>
                <a:cubicBezTo>
                  <a:pt x="6278" y="8241"/>
                  <a:pt x="6409" y="8143"/>
                  <a:pt x="6507" y="8044"/>
                </a:cubicBezTo>
                <a:cubicBezTo>
                  <a:pt x="6867" y="7750"/>
                  <a:pt x="6998" y="7260"/>
                  <a:pt x="6801" y="6835"/>
                </a:cubicBezTo>
                <a:cubicBezTo>
                  <a:pt x="6703" y="6540"/>
                  <a:pt x="6540" y="6279"/>
                  <a:pt x="6278" y="6083"/>
                </a:cubicBezTo>
                <a:cubicBezTo>
                  <a:pt x="5395" y="5232"/>
                  <a:pt x="4349" y="4611"/>
                  <a:pt x="3172" y="4251"/>
                </a:cubicBezTo>
                <a:cubicBezTo>
                  <a:pt x="2878" y="4219"/>
                  <a:pt x="2616" y="4186"/>
                  <a:pt x="2322" y="4186"/>
                </a:cubicBezTo>
                <a:cubicBezTo>
                  <a:pt x="2126" y="4186"/>
                  <a:pt x="1897" y="4186"/>
                  <a:pt x="1668" y="4121"/>
                </a:cubicBezTo>
                <a:cubicBezTo>
                  <a:pt x="1243" y="4055"/>
                  <a:pt x="1014" y="3598"/>
                  <a:pt x="1177" y="3172"/>
                </a:cubicBezTo>
                <a:cubicBezTo>
                  <a:pt x="1243" y="3074"/>
                  <a:pt x="1341" y="2976"/>
                  <a:pt x="1439" y="2911"/>
                </a:cubicBezTo>
                <a:cubicBezTo>
                  <a:pt x="1570" y="2845"/>
                  <a:pt x="1733" y="2813"/>
                  <a:pt x="1864" y="2747"/>
                </a:cubicBezTo>
                <a:cubicBezTo>
                  <a:pt x="1995" y="2715"/>
                  <a:pt x="2093" y="2649"/>
                  <a:pt x="2191" y="2551"/>
                </a:cubicBezTo>
                <a:cubicBezTo>
                  <a:pt x="2387" y="2355"/>
                  <a:pt x="2322" y="1995"/>
                  <a:pt x="2027" y="1930"/>
                </a:cubicBezTo>
                <a:cubicBezTo>
                  <a:pt x="1897" y="1864"/>
                  <a:pt x="1733" y="1832"/>
                  <a:pt x="1602" y="1832"/>
                </a:cubicBezTo>
                <a:cubicBezTo>
                  <a:pt x="1341" y="1799"/>
                  <a:pt x="1079" y="1766"/>
                  <a:pt x="818" y="1734"/>
                </a:cubicBezTo>
                <a:cubicBezTo>
                  <a:pt x="720" y="1701"/>
                  <a:pt x="654" y="1701"/>
                  <a:pt x="556" y="1668"/>
                </a:cubicBezTo>
                <a:cubicBezTo>
                  <a:pt x="98" y="1472"/>
                  <a:pt x="0" y="851"/>
                  <a:pt x="393" y="524"/>
                </a:cubicBezTo>
                <a:cubicBezTo>
                  <a:pt x="850" y="164"/>
                  <a:pt x="1472" y="1"/>
                  <a:pt x="2027" y="164"/>
                </a:cubicBezTo>
                <a:cubicBezTo>
                  <a:pt x="2354" y="230"/>
                  <a:pt x="2616" y="491"/>
                  <a:pt x="2714" y="818"/>
                </a:cubicBezTo>
                <a:cubicBezTo>
                  <a:pt x="2812" y="1178"/>
                  <a:pt x="2910" y="1570"/>
                  <a:pt x="2976" y="1963"/>
                </a:cubicBezTo>
                <a:cubicBezTo>
                  <a:pt x="3008" y="2257"/>
                  <a:pt x="3041" y="2551"/>
                  <a:pt x="3074" y="2845"/>
                </a:cubicBezTo>
                <a:cubicBezTo>
                  <a:pt x="3106" y="2976"/>
                  <a:pt x="3139" y="3074"/>
                  <a:pt x="3205" y="3172"/>
                </a:cubicBezTo>
                <a:cubicBezTo>
                  <a:pt x="3270" y="3369"/>
                  <a:pt x="3499" y="3434"/>
                  <a:pt x="3695" y="3336"/>
                </a:cubicBezTo>
                <a:cubicBezTo>
                  <a:pt x="3891" y="3238"/>
                  <a:pt x="4087" y="3074"/>
                  <a:pt x="4251" y="2944"/>
                </a:cubicBezTo>
                <a:cubicBezTo>
                  <a:pt x="4480" y="2715"/>
                  <a:pt x="4676" y="2486"/>
                  <a:pt x="4905" y="2257"/>
                </a:cubicBezTo>
                <a:cubicBezTo>
                  <a:pt x="5101" y="2061"/>
                  <a:pt x="5363" y="1864"/>
                  <a:pt x="5592" y="1701"/>
                </a:cubicBezTo>
                <a:cubicBezTo>
                  <a:pt x="6017" y="1374"/>
                  <a:pt x="6573" y="1341"/>
                  <a:pt x="7030" y="1538"/>
                </a:cubicBezTo>
                <a:cubicBezTo>
                  <a:pt x="7390" y="1701"/>
                  <a:pt x="7750" y="1864"/>
                  <a:pt x="8077" y="2061"/>
                </a:cubicBezTo>
                <a:cubicBezTo>
                  <a:pt x="8600" y="2420"/>
                  <a:pt x="9221" y="2682"/>
                  <a:pt x="9842" y="2780"/>
                </a:cubicBezTo>
                <a:cubicBezTo>
                  <a:pt x="9875" y="2878"/>
                  <a:pt x="9908" y="3009"/>
                  <a:pt x="9908" y="3140"/>
                </a:cubicBezTo>
                <a:cubicBezTo>
                  <a:pt x="9908" y="3892"/>
                  <a:pt x="9875" y="4644"/>
                  <a:pt x="9842" y="5363"/>
                </a:cubicBezTo>
                <a:cubicBezTo>
                  <a:pt x="9777" y="6671"/>
                  <a:pt x="9712" y="7979"/>
                  <a:pt x="9613" y="9287"/>
                </a:cubicBezTo>
                <a:cubicBezTo>
                  <a:pt x="9646" y="9483"/>
                  <a:pt x="9646" y="9712"/>
                  <a:pt x="9613" y="9974"/>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45"/>
          <p:cNvSpPr/>
          <p:nvPr/>
        </p:nvSpPr>
        <p:spPr>
          <a:xfrm>
            <a:off x="7376612" y="3241153"/>
            <a:ext cx="177850" cy="196465"/>
          </a:xfrm>
          <a:custGeom>
            <a:rect b="b" l="l" r="r" t="t"/>
            <a:pathLst>
              <a:path extrusionOk="0" h="8633" w="7815">
                <a:moveTo>
                  <a:pt x="65" y="7129"/>
                </a:moveTo>
                <a:cubicBezTo>
                  <a:pt x="33" y="7031"/>
                  <a:pt x="33" y="6965"/>
                  <a:pt x="0" y="6867"/>
                </a:cubicBezTo>
                <a:cubicBezTo>
                  <a:pt x="131" y="4644"/>
                  <a:pt x="229" y="2420"/>
                  <a:pt x="327" y="197"/>
                </a:cubicBezTo>
                <a:cubicBezTo>
                  <a:pt x="360" y="131"/>
                  <a:pt x="392" y="66"/>
                  <a:pt x="425" y="0"/>
                </a:cubicBezTo>
                <a:cubicBezTo>
                  <a:pt x="1471" y="99"/>
                  <a:pt x="2387" y="360"/>
                  <a:pt x="2976" y="1308"/>
                </a:cubicBezTo>
                <a:cubicBezTo>
                  <a:pt x="3106" y="1537"/>
                  <a:pt x="3237" y="1799"/>
                  <a:pt x="3368" y="2060"/>
                </a:cubicBezTo>
                <a:cubicBezTo>
                  <a:pt x="3630" y="2518"/>
                  <a:pt x="4022" y="2878"/>
                  <a:pt x="4512" y="3107"/>
                </a:cubicBezTo>
                <a:cubicBezTo>
                  <a:pt x="4741" y="3205"/>
                  <a:pt x="5003" y="3368"/>
                  <a:pt x="5232" y="3499"/>
                </a:cubicBezTo>
                <a:cubicBezTo>
                  <a:pt x="5886" y="3957"/>
                  <a:pt x="5886" y="4644"/>
                  <a:pt x="5264" y="5101"/>
                </a:cubicBezTo>
                <a:lnTo>
                  <a:pt x="5101" y="5265"/>
                </a:lnTo>
                <a:cubicBezTo>
                  <a:pt x="5166" y="5396"/>
                  <a:pt x="5264" y="5494"/>
                  <a:pt x="5363" y="5625"/>
                </a:cubicBezTo>
                <a:cubicBezTo>
                  <a:pt x="5788" y="5984"/>
                  <a:pt x="6180" y="6344"/>
                  <a:pt x="6572" y="6736"/>
                </a:cubicBezTo>
                <a:cubicBezTo>
                  <a:pt x="6867" y="7031"/>
                  <a:pt x="7161" y="7358"/>
                  <a:pt x="7455" y="7685"/>
                </a:cubicBezTo>
                <a:cubicBezTo>
                  <a:pt x="7586" y="7848"/>
                  <a:pt x="7684" y="8044"/>
                  <a:pt x="7782" y="8240"/>
                </a:cubicBezTo>
                <a:cubicBezTo>
                  <a:pt x="7815" y="8338"/>
                  <a:pt x="7782" y="8469"/>
                  <a:pt x="7750" y="8567"/>
                </a:cubicBezTo>
                <a:cubicBezTo>
                  <a:pt x="7488" y="8633"/>
                  <a:pt x="7357" y="8469"/>
                  <a:pt x="7194" y="8371"/>
                </a:cubicBezTo>
                <a:cubicBezTo>
                  <a:pt x="6965" y="8208"/>
                  <a:pt x="6703" y="8175"/>
                  <a:pt x="6442" y="8273"/>
                </a:cubicBezTo>
                <a:cubicBezTo>
                  <a:pt x="5755" y="8502"/>
                  <a:pt x="5395" y="8404"/>
                  <a:pt x="4970" y="7848"/>
                </a:cubicBezTo>
                <a:cubicBezTo>
                  <a:pt x="4774" y="7521"/>
                  <a:pt x="4545" y="7194"/>
                  <a:pt x="4382" y="6834"/>
                </a:cubicBezTo>
                <a:cubicBezTo>
                  <a:pt x="4251" y="6605"/>
                  <a:pt x="4120" y="6377"/>
                  <a:pt x="3989" y="6148"/>
                </a:cubicBezTo>
                <a:cubicBezTo>
                  <a:pt x="3531" y="5101"/>
                  <a:pt x="2060" y="5036"/>
                  <a:pt x="1504" y="6017"/>
                </a:cubicBezTo>
                <a:cubicBezTo>
                  <a:pt x="1341" y="6278"/>
                  <a:pt x="1144" y="6507"/>
                  <a:pt x="981" y="6769"/>
                </a:cubicBezTo>
                <a:cubicBezTo>
                  <a:pt x="817" y="6965"/>
                  <a:pt x="589" y="7129"/>
                  <a:pt x="327" y="7161"/>
                </a:cubicBezTo>
                <a:cubicBezTo>
                  <a:pt x="229" y="7161"/>
                  <a:pt x="131" y="7161"/>
                  <a:pt x="65" y="7129"/>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45"/>
          <p:cNvSpPr/>
          <p:nvPr/>
        </p:nvSpPr>
        <p:spPr>
          <a:xfrm>
            <a:off x="3007058" y="1331708"/>
            <a:ext cx="360934" cy="252290"/>
          </a:xfrm>
          <a:custGeom>
            <a:rect b="b" l="l" r="r" t="t"/>
            <a:pathLst>
              <a:path extrusionOk="0" h="11086" w="15860">
                <a:moveTo>
                  <a:pt x="3042" y="230"/>
                </a:moveTo>
                <a:cubicBezTo>
                  <a:pt x="3173" y="459"/>
                  <a:pt x="3173" y="753"/>
                  <a:pt x="3042" y="982"/>
                </a:cubicBezTo>
                <a:cubicBezTo>
                  <a:pt x="2944" y="1080"/>
                  <a:pt x="2944" y="1276"/>
                  <a:pt x="3042" y="1374"/>
                </a:cubicBezTo>
                <a:cubicBezTo>
                  <a:pt x="3173" y="1538"/>
                  <a:pt x="3369" y="1603"/>
                  <a:pt x="3565" y="1505"/>
                </a:cubicBezTo>
                <a:cubicBezTo>
                  <a:pt x="3794" y="1407"/>
                  <a:pt x="3990" y="1276"/>
                  <a:pt x="4186" y="1145"/>
                </a:cubicBezTo>
                <a:cubicBezTo>
                  <a:pt x="4448" y="982"/>
                  <a:pt x="4677" y="753"/>
                  <a:pt x="4938" y="622"/>
                </a:cubicBezTo>
                <a:cubicBezTo>
                  <a:pt x="5527" y="230"/>
                  <a:pt x="6312" y="328"/>
                  <a:pt x="6802" y="818"/>
                </a:cubicBezTo>
                <a:cubicBezTo>
                  <a:pt x="6900" y="916"/>
                  <a:pt x="6966" y="1014"/>
                  <a:pt x="7064" y="1113"/>
                </a:cubicBezTo>
                <a:cubicBezTo>
                  <a:pt x="7325" y="1341"/>
                  <a:pt x="7620" y="1472"/>
                  <a:pt x="7947" y="1472"/>
                </a:cubicBezTo>
                <a:cubicBezTo>
                  <a:pt x="8535" y="1472"/>
                  <a:pt x="9091" y="1472"/>
                  <a:pt x="9647" y="1440"/>
                </a:cubicBezTo>
                <a:cubicBezTo>
                  <a:pt x="9778" y="1407"/>
                  <a:pt x="9876" y="1374"/>
                  <a:pt x="9974" y="1341"/>
                </a:cubicBezTo>
                <a:cubicBezTo>
                  <a:pt x="10203" y="1211"/>
                  <a:pt x="10464" y="1178"/>
                  <a:pt x="10726" y="1211"/>
                </a:cubicBezTo>
                <a:cubicBezTo>
                  <a:pt x="11347" y="1309"/>
                  <a:pt x="11968" y="1440"/>
                  <a:pt x="12557" y="1668"/>
                </a:cubicBezTo>
                <a:cubicBezTo>
                  <a:pt x="12688" y="1734"/>
                  <a:pt x="12786" y="1799"/>
                  <a:pt x="12917" y="1865"/>
                </a:cubicBezTo>
                <a:cubicBezTo>
                  <a:pt x="13309" y="2094"/>
                  <a:pt x="13505" y="2584"/>
                  <a:pt x="13374" y="3042"/>
                </a:cubicBezTo>
                <a:cubicBezTo>
                  <a:pt x="13342" y="3271"/>
                  <a:pt x="13244" y="3500"/>
                  <a:pt x="13178" y="3728"/>
                </a:cubicBezTo>
                <a:cubicBezTo>
                  <a:pt x="13047" y="4154"/>
                  <a:pt x="13276" y="4611"/>
                  <a:pt x="13701" y="4709"/>
                </a:cubicBezTo>
                <a:cubicBezTo>
                  <a:pt x="13930" y="4775"/>
                  <a:pt x="14127" y="4840"/>
                  <a:pt x="14355" y="4906"/>
                </a:cubicBezTo>
                <a:lnTo>
                  <a:pt x="14781" y="4971"/>
                </a:lnTo>
                <a:cubicBezTo>
                  <a:pt x="15565" y="5134"/>
                  <a:pt x="15860" y="5625"/>
                  <a:pt x="15565" y="6344"/>
                </a:cubicBezTo>
                <a:cubicBezTo>
                  <a:pt x="15369" y="6867"/>
                  <a:pt x="14977" y="7325"/>
                  <a:pt x="14486" y="7554"/>
                </a:cubicBezTo>
                <a:cubicBezTo>
                  <a:pt x="14290" y="7718"/>
                  <a:pt x="14028" y="7652"/>
                  <a:pt x="13898" y="7489"/>
                </a:cubicBezTo>
                <a:cubicBezTo>
                  <a:pt x="13800" y="7391"/>
                  <a:pt x="13734" y="7293"/>
                  <a:pt x="13636" y="7194"/>
                </a:cubicBezTo>
                <a:cubicBezTo>
                  <a:pt x="13276" y="6835"/>
                  <a:pt x="12851" y="6573"/>
                  <a:pt x="12361" y="6442"/>
                </a:cubicBezTo>
                <a:cubicBezTo>
                  <a:pt x="12165" y="6377"/>
                  <a:pt x="11968" y="6344"/>
                  <a:pt x="11772" y="6344"/>
                </a:cubicBezTo>
                <a:cubicBezTo>
                  <a:pt x="11249" y="6377"/>
                  <a:pt x="10922" y="6900"/>
                  <a:pt x="11151" y="7391"/>
                </a:cubicBezTo>
                <a:cubicBezTo>
                  <a:pt x="11282" y="7620"/>
                  <a:pt x="11445" y="7848"/>
                  <a:pt x="11641" y="8077"/>
                </a:cubicBezTo>
                <a:cubicBezTo>
                  <a:pt x="11805" y="8273"/>
                  <a:pt x="12001" y="8470"/>
                  <a:pt x="12132" y="8666"/>
                </a:cubicBezTo>
                <a:cubicBezTo>
                  <a:pt x="12295" y="8862"/>
                  <a:pt x="12295" y="9156"/>
                  <a:pt x="12132" y="9320"/>
                </a:cubicBezTo>
                <a:cubicBezTo>
                  <a:pt x="12034" y="9418"/>
                  <a:pt x="11936" y="9516"/>
                  <a:pt x="11838" y="9614"/>
                </a:cubicBezTo>
                <a:cubicBezTo>
                  <a:pt x="11641" y="9810"/>
                  <a:pt x="11347" y="9843"/>
                  <a:pt x="11118" y="9712"/>
                </a:cubicBezTo>
                <a:cubicBezTo>
                  <a:pt x="10922" y="9614"/>
                  <a:pt x="10726" y="9483"/>
                  <a:pt x="10562" y="9385"/>
                </a:cubicBezTo>
                <a:cubicBezTo>
                  <a:pt x="10268" y="9189"/>
                  <a:pt x="9908" y="9091"/>
                  <a:pt x="9581" y="9124"/>
                </a:cubicBezTo>
                <a:cubicBezTo>
                  <a:pt x="9287" y="9124"/>
                  <a:pt x="9091" y="9385"/>
                  <a:pt x="9156" y="9647"/>
                </a:cubicBezTo>
                <a:cubicBezTo>
                  <a:pt x="9189" y="9843"/>
                  <a:pt x="9254" y="10006"/>
                  <a:pt x="9287" y="10170"/>
                </a:cubicBezTo>
                <a:cubicBezTo>
                  <a:pt x="9353" y="10301"/>
                  <a:pt x="9385" y="10464"/>
                  <a:pt x="9418" y="10595"/>
                </a:cubicBezTo>
                <a:cubicBezTo>
                  <a:pt x="9451" y="10922"/>
                  <a:pt x="9353" y="11086"/>
                  <a:pt x="9026" y="11053"/>
                </a:cubicBezTo>
                <a:cubicBezTo>
                  <a:pt x="8797" y="11053"/>
                  <a:pt x="8568" y="11020"/>
                  <a:pt x="8339" y="10955"/>
                </a:cubicBezTo>
                <a:cubicBezTo>
                  <a:pt x="7979" y="10889"/>
                  <a:pt x="7685" y="10660"/>
                  <a:pt x="7587" y="10301"/>
                </a:cubicBezTo>
                <a:cubicBezTo>
                  <a:pt x="7423" y="9941"/>
                  <a:pt x="7227" y="9614"/>
                  <a:pt x="6998" y="9287"/>
                </a:cubicBezTo>
                <a:cubicBezTo>
                  <a:pt x="6737" y="8895"/>
                  <a:pt x="6312" y="8633"/>
                  <a:pt x="5821" y="8568"/>
                </a:cubicBezTo>
                <a:cubicBezTo>
                  <a:pt x="5494" y="8535"/>
                  <a:pt x="5135" y="8502"/>
                  <a:pt x="4775" y="8470"/>
                </a:cubicBezTo>
                <a:cubicBezTo>
                  <a:pt x="4448" y="8404"/>
                  <a:pt x="4088" y="8339"/>
                  <a:pt x="3761" y="8273"/>
                </a:cubicBezTo>
                <a:cubicBezTo>
                  <a:pt x="3598" y="8208"/>
                  <a:pt x="3467" y="8110"/>
                  <a:pt x="3369" y="8012"/>
                </a:cubicBezTo>
                <a:cubicBezTo>
                  <a:pt x="3500" y="7881"/>
                  <a:pt x="3598" y="7750"/>
                  <a:pt x="3696" y="7685"/>
                </a:cubicBezTo>
                <a:cubicBezTo>
                  <a:pt x="3925" y="7620"/>
                  <a:pt x="4154" y="7554"/>
                  <a:pt x="4415" y="7554"/>
                </a:cubicBezTo>
                <a:cubicBezTo>
                  <a:pt x="4677" y="7587"/>
                  <a:pt x="4938" y="7620"/>
                  <a:pt x="5233" y="7685"/>
                </a:cubicBezTo>
                <a:cubicBezTo>
                  <a:pt x="5494" y="7750"/>
                  <a:pt x="5756" y="7816"/>
                  <a:pt x="6050" y="7848"/>
                </a:cubicBezTo>
                <a:cubicBezTo>
                  <a:pt x="6508" y="7947"/>
                  <a:pt x="6998" y="7718"/>
                  <a:pt x="7260" y="7293"/>
                </a:cubicBezTo>
                <a:cubicBezTo>
                  <a:pt x="7521" y="6835"/>
                  <a:pt x="7783" y="6410"/>
                  <a:pt x="8045" y="5952"/>
                </a:cubicBezTo>
                <a:cubicBezTo>
                  <a:pt x="8339" y="5396"/>
                  <a:pt x="8274" y="4709"/>
                  <a:pt x="7881" y="4219"/>
                </a:cubicBezTo>
                <a:cubicBezTo>
                  <a:pt x="7227" y="3303"/>
                  <a:pt x="6214" y="2747"/>
                  <a:pt x="5102" y="2682"/>
                </a:cubicBezTo>
                <a:cubicBezTo>
                  <a:pt x="3990" y="2649"/>
                  <a:pt x="2878" y="2747"/>
                  <a:pt x="1799" y="3009"/>
                </a:cubicBezTo>
                <a:cubicBezTo>
                  <a:pt x="1472" y="3074"/>
                  <a:pt x="1145" y="3107"/>
                  <a:pt x="851" y="3107"/>
                </a:cubicBezTo>
                <a:cubicBezTo>
                  <a:pt x="361" y="3140"/>
                  <a:pt x="1" y="2649"/>
                  <a:pt x="197" y="2192"/>
                </a:cubicBezTo>
                <a:cubicBezTo>
                  <a:pt x="262" y="1963"/>
                  <a:pt x="393" y="1767"/>
                  <a:pt x="524" y="1570"/>
                </a:cubicBezTo>
                <a:cubicBezTo>
                  <a:pt x="949" y="1047"/>
                  <a:pt x="1472" y="589"/>
                  <a:pt x="2061" y="230"/>
                </a:cubicBezTo>
                <a:cubicBezTo>
                  <a:pt x="2322" y="1"/>
                  <a:pt x="2748" y="1"/>
                  <a:pt x="3042" y="230"/>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45"/>
          <p:cNvSpPr/>
          <p:nvPr/>
        </p:nvSpPr>
        <p:spPr>
          <a:xfrm>
            <a:off x="3060652" y="1155360"/>
            <a:ext cx="497843" cy="160008"/>
          </a:xfrm>
          <a:custGeom>
            <a:rect b="b" l="l" r="r" t="t"/>
            <a:pathLst>
              <a:path extrusionOk="0" h="7031" w="21876">
                <a:moveTo>
                  <a:pt x="6998" y="1177"/>
                </a:moveTo>
                <a:cubicBezTo>
                  <a:pt x="7128" y="949"/>
                  <a:pt x="7357" y="785"/>
                  <a:pt x="7619" y="720"/>
                </a:cubicBezTo>
                <a:cubicBezTo>
                  <a:pt x="7848" y="654"/>
                  <a:pt x="8077" y="622"/>
                  <a:pt x="8306" y="622"/>
                </a:cubicBezTo>
                <a:cubicBezTo>
                  <a:pt x="8633" y="589"/>
                  <a:pt x="8927" y="622"/>
                  <a:pt x="9254" y="622"/>
                </a:cubicBezTo>
                <a:cubicBezTo>
                  <a:pt x="9679" y="622"/>
                  <a:pt x="10137" y="589"/>
                  <a:pt x="10594" y="458"/>
                </a:cubicBezTo>
                <a:cubicBezTo>
                  <a:pt x="11379" y="295"/>
                  <a:pt x="12197" y="262"/>
                  <a:pt x="12981" y="425"/>
                </a:cubicBezTo>
                <a:cubicBezTo>
                  <a:pt x="13668" y="524"/>
                  <a:pt x="14322" y="622"/>
                  <a:pt x="14976" y="752"/>
                </a:cubicBezTo>
                <a:cubicBezTo>
                  <a:pt x="15761" y="883"/>
                  <a:pt x="16545" y="851"/>
                  <a:pt x="17330" y="654"/>
                </a:cubicBezTo>
                <a:cubicBezTo>
                  <a:pt x="18278" y="491"/>
                  <a:pt x="19194" y="295"/>
                  <a:pt x="20142" y="131"/>
                </a:cubicBezTo>
                <a:cubicBezTo>
                  <a:pt x="20665" y="0"/>
                  <a:pt x="21221" y="98"/>
                  <a:pt x="21679" y="360"/>
                </a:cubicBezTo>
                <a:cubicBezTo>
                  <a:pt x="21875" y="458"/>
                  <a:pt x="21875" y="785"/>
                  <a:pt x="21679" y="883"/>
                </a:cubicBezTo>
                <a:cubicBezTo>
                  <a:pt x="21287" y="1145"/>
                  <a:pt x="20862" y="1276"/>
                  <a:pt x="20437" y="1308"/>
                </a:cubicBezTo>
                <a:cubicBezTo>
                  <a:pt x="20142" y="1308"/>
                  <a:pt x="19815" y="1308"/>
                  <a:pt x="19521" y="1341"/>
                </a:cubicBezTo>
                <a:cubicBezTo>
                  <a:pt x="18932" y="1374"/>
                  <a:pt x="18344" y="1537"/>
                  <a:pt x="17821" y="1733"/>
                </a:cubicBezTo>
                <a:cubicBezTo>
                  <a:pt x="16872" y="2126"/>
                  <a:pt x="15859" y="2387"/>
                  <a:pt x="14845" y="2485"/>
                </a:cubicBezTo>
                <a:cubicBezTo>
                  <a:pt x="13962" y="2584"/>
                  <a:pt x="13079" y="2747"/>
                  <a:pt x="12229" y="2943"/>
                </a:cubicBezTo>
                <a:cubicBezTo>
                  <a:pt x="11510" y="3139"/>
                  <a:pt x="10856" y="3434"/>
                  <a:pt x="10235" y="3826"/>
                </a:cubicBezTo>
                <a:cubicBezTo>
                  <a:pt x="9875" y="4055"/>
                  <a:pt x="9483" y="4251"/>
                  <a:pt x="9123" y="4480"/>
                </a:cubicBezTo>
                <a:cubicBezTo>
                  <a:pt x="8796" y="4644"/>
                  <a:pt x="8469" y="4709"/>
                  <a:pt x="8109" y="4709"/>
                </a:cubicBezTo>
                <a:cubicBezTo>
                  <a:pt x="7750" y="4676"/>
                  <a:pt x="7357" y="4644"/>
                  <a:pt x="6998" y="4611"/>
                </a:cubicBezTo>
                <a:cubicBezTo>
                  <a:pt x="6540" y="4545"/>
                  <a:pt x="6082" y="4578"/>
                  <a:pt x="5624" y="4676"/>
                </a:cubicBezTo>
                <a:cubicBezTo>
                  <a:pt x="5363" y="4742"/>
                  <a:pt x="5134" y="4905"/>
                  <a:pt x="4970" y="5167"/>
                </a:cubicBezTo>
                <a:cubicBezTo>
                  <a:pt x="4840" y="5461"/>
                  <a:pt x="4938" y="5624"/>
                  <a:pt x="5232" y="5657"/>
                </a:cubicBezTo>
                <a:lnTo>
                  <a:pt x="5559" y="5657"/>
                </a:lnTo>
                <a:lnTo>
                  <a:pt x="5984" y="5657"/>
                </a:lnTo>
                <a:cubicBezTo>
                  <a:pt x="6180" y="5657"/>
                  <a:pt x="6376" y="5657"/>
                  <a:pt x="6474" y="5886"/>
                </a:cubicBezTo>
                <a:cubicBezTo>
                  <a:pt x="6540" y="6115"/>
                  <a:pt x="6442" y="6344"/>
                  <a:pt x="6246" y="6475"/>
                </a:cubicBezTo>
                <a:cubicBezTo>
                  <a:pt x="6082" y="6573"/>
                  <a:pt x="5919" y="6671"/>
                  <a:pt x="5722" y="6736"/>
                </a:cubicBezTo>
                <a:cubicBezTo>
                  <a:pt x="5428" y="6802"/>
                  <a:pt x="5134" y="6834"/>
                  <a:pt x="4840" y="6867"/>
                </a:cubicBezTo>
                <a:cubicBezTo>
                  <a:pt x="4447" y="6932"/>
                  <a:pt x="4087" y="6932"/>
                  <a:pt x="3728" y="6998"/>
                </a:cubicBezTo>
                <a:cubicBezTo>
                  <a:pt x="3401" y="7030"/>
                  <a:pt x="3074" y="6998"/>
                  <a:pt x="2747" y="6932"/>
                </a:cubicBezTo>
                <a:cubicBezTo>
                  <a:pt x="2093" y="6769"/>
                  <a:pt x="1406" y="6605"/>
                  <a:pt x="720" y="6442"/>
                </a:cubicBezTo>
                <a:cubicBezTo>
                  <a:pt x="556" y="6409"/>
                  <a:pt x="393" y="6344"/>
                  <a:pt x="229" y="6246"/>
                </a:cubicBezTo>
                <a:cubicBezTo>
                  <a:pt x="66" y="6148"/>
                  <a:pt x="0" y="5951"/>
                  <a:pt x="66" y="5788"/>
                </a:cubicBezTo>
                <a:cubicBezTo>
                  <a:pt x="131" y="5624"/>
                  <a:pt x="196" y="5494"/>
                  <a:pt x="262" y="5363"/>
                </a:cubicBezTo>
                <a:cubicBezTo>
                  <a:pt x="425" y="5036"/>
                  <a:pt x="818" y="4905"/>
                  <a:pt x="1145" y="5069"/>
                </a:cubicBezTo>
                <a:cubicBezTo>
                  <a:pt x="1308" y="5134"/>
                  <a:pt x="1472" y="5232"/>
                  <a:pt x="1635" y="5297"/>
                </a:cubicBezTo>
                <a:cubicBezTo>
                  <a:pt x="1962" y="5428"/>
                  <a:pt x="2289" y="5526"/>
                  <a:pt x="2616" y="5592"/>
                </a:cubicBezTo>
                <a:cubicBezTo>
                  <a:pt x="2812" y="5657"/>
                  <a:pt x="3008" y="5657"/>
                  <a:pt x="3205" y="5592"/>
                </a:cubicBezTo>
                <a:cubicBezTo>
                  <a:pt x="3433" y="5592"/>
                  <a:pt x="3630" y="5363"/>
                  <a:pt x="3662" y="5134"/>
                </a:cubicBezTo>
                <a:cubicBezTo>
                  <a:pt x="3695" y="4382"/>
                  <a:pt x="4186" y="4088"/>
                  <a:pt x="4774" y="3957"/>
                </a:cubicBezTo>
                <a:cubicBezTo>
                  <a:pt x="5101" y="3891"/>
                  <a:pt x="5428" y="3859"/>
                  <a:pt x="5755" y="3859"/>
                </a:cubicBezTo>
                <a:cubicBezTo>
                  <a:pt x="6573" y="3826"/>
                  <a:pt x="7357" y="3597"/>
                  <a:pt x="8044" y="3172"/>
                </a:cubicBezTo>
                <a:cubicBezTo>
                  <a:pt x="8240" y="3074"/>
                  <a:pt x="8436" y="2911"/>
                  <a:pt x="8600" y="2747"/>
                </a:cubicBezTo>
                <a:cubicBezTo>
                  <a:pt x="9090" y="2322"/>
                  <a:pt x="8829" y="1537"/>
                  <a:pt x="8207" y="1439"/>
                </a:cubicBezTo>
                <a:cubicBezTo>
                  <a:pt x="7913" y="1374"/>
                  <a:pt x="7652" y="1341"/>
                  <a:pt x="7390" y="1276"/>
                </a:cubicBezTo>
                <a:cubicBezTo>
                  <a:pt x="7259" y="1276"/>
                  <a:pt x="7161" y="1243"/>
                  <a:pt x="6998" y="1177"/>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45"/>
          <p:cNvSpPr/>
          <p:nvPr/>
        </p:nvSpPr>
        <p:spPr>
          <a:xfrm>
            <a:off x="6663734" y="3049922"/>
            <a:ext cx="215058" cy="221021"/>
          </a:xfrm>
          <a:custGeom>
            <a:rect b="b" l="l" r="r" t="t"/>
            <a:pathLst>
              <a:path extrusionOk="0" h="9712" w="9450">
                <a:moveTo>
                  <a:pt x="8502" y="589"/>
                </a:moveTo>
                <a:cubicBezTo>
                  <a:pt x="8567" y="1177"/>
                  <a:pt x="8731" y="1733"/>
                  <a:pt x="9025" y="2256"/>
                </a:cubicBezTo>
                <a:cubicBezTo>
                  <a:pt x="9156" y="2518"/>
                  <a:pt x="9254" y="2779"/>
                  <a:pt x="9352" y="3041"/>
                </a:cubicBezTo>
                <a:cubicBezTo>
                  <a:pt x="9450" y="3335"/>
                  <a:pt x="9450" y="3401"/>
                  <a:pt x="9352" y="3891"/>
                </a:cubicBezTo>
                <a:cubicBezTo>
                  <a:pt x="9221" y="3956"/>
                  <a:pt x="9058" y="4022"/>
                  <a:pt x="8927" y="4087"/>
                </a:cubicBezTo>
                <a:cubicBezTo>
                  <a:pt x="8665" y="4185"/>
                  <a:pt x="8469" y="4414"/>
                  <a:pt x="8436" y="4676"/>
                </a:cubicBezTo>
                <a:cubicBezTo>
                  <a:pt x="8436" y="4774"/>
                  <a:pt x="8404" y="4872"/>
                  <a:pt x="8404" y="4937"/>
                </a:cubicBezTo>
                <a:cubicBezTo>
                  <a:pt x="8371" y="5330"/>
                  <a:pt x="8175" y="5657"/>
                  <a:pt x="7848" y="5886"/>
                </a:cubicBezTo>
                <a:cubicBezTo>
                  <a:pt x="7750" y="5951"/>
                  <a:pt x="7651" y="6016"/>
                  <a:pt x="7553" y="6115"/>
                </a:cubicBezTo>
                <a:cubicBezTo>
                  <a:pt x="7259" y="6376"/>
                  <a:pt x="7096" y="6769"/>
                  <a:pt x="7063" y="7161"/>
                </a:cubicBezTo>
                <a:lnTo>
                  <a:pt x="7063" y="8207"/>
                </a:lnTo>
                <a:cubicBezTo>
                  <a:pt x="7063" y="8469"/>
                  <a:pt x="7030" y="8730"/>
                  <a:pt x="6965" y="8992"/>
                </a:cubicBezTo>
                <a:cubicBezTo>
                  <a:pt x="6867" y="9450"/>
                  <a:pt x="6311" y="9711"/>
                  <a:pt x="5886" y="9450"/>
                </a:cubicBezTo>
                <a:cubicBezTo>
                  <a:pt x="5657" y="9319"/>
                  <a:pt x="5428" y="9188"/>
                  <a:pt x="5232" y="9025"/>
                </a:cubicBezTo>
                <a:cubicBezTo>
                  <a:pt x="4872" y="8730"/>
                  <a:pt x="4382" y="8698"/>
                  <a:pt x="3989" y="8959"/>
                </a:cubicBezTo>
                <a:cubicBezTo>
                  <a:pt x="3728" y="9123"/>
                  <a:pt x="3368" y="9090"/>
                  <a:pt x="3172" y="8861"/>
                </a:cubicBezTo>
                <a:cubicBezTo>
                  <a:pt x="2878" y="8534"/>
                  <a:pt x="2452" y="8338"/>
                  <a:pt x="2027" y="8305"/>
                </a:cubicBezTo>
                <a:cubicBezTo>
                  <a:pt x="1700" y="8305"/>
                  <a:pt x="1439" y="8044"/>
                  <a:pt x="1439" y="7717"/>
                </a:cubicBezTo>
                <a:cubicBezTo>
                  <a:pt x="1406" y="7521"/>
                  <a:pt x="1373" y="7324"/>
                  <a:pt x="1373" y="7128"/>
                </a:cubicBezTo>
                <a:cubicBezTo>
                  <a:pt x="1373" y="6703"/>
                  <a:pt x="1177" y="6278"/>
                  <a:pt x="818" y="5984"/>
                </a:cubicBezTo>
                <a:lnTo>
                  <a:pt x="589" y="5788"/>
                </a:lnTo>
                <a:cubicBezTo>
                  <a:pt x="294" y="5526"/>
                  <a:pt x="98" y="5166"/>
                  <a:pt x="65" y="4774"/>
                </a:cubicBezTo>
                <a:cubicBezTo>
                  <a:pt x="0" y="4153"/>
                  <a:pt x="131" y="3531"/>
                  <a:pt x="458" y="3008"/>
                </a:cubicBezTo>
                <a:cubicBezTo>
                  <a:pt x="589" y="2779"/>
                  <a:pt x="883" y="2714"/>
                  <a:pt x="1079" y="2910"/>
                </a:cubicBezTo>
                <a:cubicBezTo>
                  <a:pt x="1373" y="3139"/>
                  <a:pt x="1668" y="3401"/>
                  <a:pt x="1995" y="3630"/>
                </a:cubicBezTo>
                <a:cubicBezTo>
                  <a:pt x="2224" y="3826"/>
                  <a:pt x="2452" y="3956"/>
                  <a:pt x="2714" y="4087"/>
                </a:cubicBezTo>
                <a:cubicBezTo>
                  <a:pt x="3106" y="4316"/>
                  <a:pt x="3630" y="4185"/>
                  <a:pt x="3891" y="3826"/>
                </a:cubicBezTo>
                <a:cubicBezTo>
                  <a:pt x="3957" y="3728"/>
                  <a:pt x="4055" y="3597"/>
                  <a:pt x="4120" y="3499"/>
                </a:cubicBezTo>
                <a:cubicBezTo>
                  <a:pt x="4382" y="3172"/>
                  <a:pt x="4807" y="3041"/>
                  <a:pt x="5166" y="3204"/>
                </a:cubicBezTo>
                <a:cubicBezTo>
                  <a:pt x="5330" y="3270"/>
                  <a:pt x="5526" y="3303"/>
                  <a:pt x="5690" y="3335"/>
                </a:cubicBezTo>
                <a:cubicBezTo>
                  <a:pt x="5918" y="3368"/>
                  <a:pt x="6180" y="3270"/>
                  <a:pt x="6311" y="3074"/>
                </a:cubicBezTo>
                <a:cubicBezTo>
                  <a:pt x="6507" y="2812"/>
                  <a:pt x="6638" y="2485"/>
                  <a:pt x="6671" y="2158"/>
                </a:cubicBezTo>
                <a:cubicBezTo>
                  <a:pt x="6736" y="1798"/>
                  <a:pt x="6736" y="1439"/>
                  <a:pt x="6801" y="1079"/>
                </a:cubicBezTo>
                <a:cubicBezTo>
                  <a:pt x="6867" y="817"/>
                  <a:pt x="6899" y="556"/>
                  <a:pt x="6998" y="327"/>
                </a:cubicBezTo>
                <a:cubicBezTo>
                  <a:pt x="7063" y="98"/>
                  <a:pt x="7325" y="0"/>
                  <a:pt x="7553" y="65"/>
                </a:cubicBezTo>
                <a:cubicBezTo>
                  <a:pt x="7913" y="163"/>
                  <a:pt x="8240" y="360"/>
                  <a:pt x="8502" y="589"/>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45"/>
          <p:cNvSpPr/>
          <p:nvPr/>
        </p:nvSpPr>
        <p:spPr>
          <a:xfrm>
            <a:off x="6700191" y="2991116"/>
            <a:ext cx="185314" cy="150336"/>
          </a:xfrm>
          <a:custGeom>
            <a:rect b="b" l="l" r="r" t="t"/>
            <a:pathLst>
              <a:path extrusionOk="0" h="6606" w="8143">
                <a:moveTo>
                  <a:pt x="0" y="5527"/>
                </a:moveTo>
                <a:cubicBezTo>
                  <a:pt x="98" y="5461"/>
                  <a:pt x="164" y="5429"/>
                  <a:pt x="262" y="5396"/>
                </a:cubicBezTo>
                <a:cubicBezTo>
                  <a:pt x="752" y="5134"/>
                  <a:pt x="1177" y="4807"/>
                  <a:pt x="1504" y="4350"/>
                </a:cubicBezTo>
                <a:cubicBezTo>
                  <a:pt x="1635" y="4186"/>
                  <a:pt x="1766" y="4023"/>
                  <a:pt x="1897" y="3827"/>
                </a:cubicBezTo>
                <a:cubicBezTo>
                  <a:pt x="2256" y="3369"/>
                  <a:pt x="2682" y="2944"/>
                  <a:pt x="3172" y="2649"/>
                </a:cubicBezTo>
                <a:cubicBezTo>
                  <a:pt x="3336" y="2551"/>
                  <a:pt x="3499" y="2421"/>
                  <a:pt x="3695" y="2322"/>
                </a:cubicBezTo>
                <a:cubicBezTo>
                  <a:pt x="4218" y="2028"/>
                  <a:pt x="4611" y="1538"/>
                  <a:pt x="4872" y="982"/>
                </a:cubicBezTo>
                <a:cubicBezTo>
                  <a:pt x="4970" y="753"/>
                  <a:pt x="5069" y="557"/>
                  <a:pt x="5199" y="361"/>
                </a:cubicBezTo>
                <a:cubicBezTo>
                  <a:pt x="5363" y="66"/>
                  <a:pt x="5755" y="1"/>
                  <a:pt x="5984" y="230"/>
                </a:cubicBezTo>
                <a:cubicBezTo>
                  <a:pt x="6148" y="328"/>
                  <a:pt x="6311" y="459"/>
                  <a:pt x="6442" y="589"/>
                </a:cubicBezTo>
                <a:cubicBezTo>
                  <a:pt x="6736" y="916"/>
                  <a:pt x="7129" y="1145"/>
                  <a:pt x="7554" y="1211"/>
                </a:cubicBezTo>
                <a:cubicBezTo>
                  <a:pt x="7619" y="1211"/>
                  <a:pt x="7652" y="1243"/>
                  <a:pt x="7684" y="1243"/>
                </a:cubicBezTo>
                <a:cubicBezTo>
                  <a:pt x="8044" y="1341"/>
                  <a:pt x="8142" y="1767"/>
                  <a:pt x="7913" y="2028"/>
                </a:cubicBezTo>
                <a:cubicBezTo>
                  <a:pt x="7848" y="2126"/>
                  <a:pt x="7750" y="2224"/>
                  <a:pt x="7619" y="2290"/>
                </a:cubicBezTo>
                <a:cubicBezTo>
                  <a:pt x="7521" y="2388"/>
                  <a:pt x="7423" y="2453"/>
                  <a:pt x="7325" y="2551"/>
                </a:cubicBezTo>
                <a:lnTo>
                  <a:pt x="6998" y="2846"/>
                </a:lnTo>
                <a:cubicBezTo>
                  <a:pt x="6900" y="2813"/>
                  <a:pt x="6769" y="2747"/>
                  <a:pt x="6638" y="2682"/>
                </a:cubicBezTo>
                <a:cubicBezTo>
                  <a:pt x="6442" y="2584"/>
                  <a:pt x="6246" y="2486"/>
                  <a:pt x="6049" y="2421"/>
                </a:cubicBezTo>
                <a:cubicBezTo>
                  <a:pt x="5690" y="2257"/>
                  <a:pt x="5265" y="2453"/>
                  <a:pt x="5134" y="2846"/>
                </a:cubicBezTo>
                <a:cubicBezTo>
                  <a:pt x="5069" y="3074"/>
                  <a:pt x="5003" y="3336"/>
                  <a:pt x="4938" y="3598"/>
                </a:cubicBezTo>
                <a:cubicBezTo>
                  <a:pt x="4905" y="3925"/>
                  <a:pt x="4872" y="4284"/>
                  <a:pt x="4807" y="4611"/>
                </a:cubicBezTo>
                <a:cubicBezTo>
                  <a:pt x="4742" y="4906"/>
                  <a:pt x="4676" y="5167"/>
                  <a:pt x="4545" y="5429"/>
                </a:cubicBezTo>
                <a:cubicBezTo>
                  <a:pt x="4447" y="5625"/>
                  <a:pt x="4251" y="5723"/>
                  <a:pt x="4055" y="5658"/>
                </a:cubicBezTo>
                <a:cubicBezTo>
                  <a:pt x="3924" y="5625"/>
                  <a:pt x="3793" y="5592"/>
                  <a:pt x="3663" y="5560"/>
                </a:cubicBezTo>
                <a:cubicBezTo>
                  <a:pt x="3172" y="5363"/>
                  <a:pt x="2583" y="5527"/>
                  <a:pt x="2289" y="5985"/>
                </a:cubicBezTo>
                <a:cubicBezTo>
                  <a:pt x="2224" y="6050"/>
                  <a:pt x="2126" y="6148"/>
                  <a:pt x="2060" y="6214"/>
                </a:cubicBezTo>
                <a:cubicBezTo>
                  <a:pt x="1864" y="6508"/>
                  <a:pt x="1439" y="6606"/>
                  <a:pt x="1145" y="6442"/>
                </a:cubicBezTo>
                <a:cubicBezTo>
                  <a:pt x="1079" y="6410"/>
                  <a:pt x="1014" y="6377"/>
                  <a:pt x="949" y="6344"/>
                </a:cubicBezTo>
                <a:cubicBezTo>
                  <a:pt x="589" y="6115"/>
                  <a:pt x="262" y="5854"/>
                  <a:pt x="0" y="5527"/>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45"/>
          <p:cNvSpPr/>
          <p:nvPr/>
        </p:nvSpPr>
        <p:spPr>
          <a:xfrm>
            <a:off x="5223821" y="3491190"/>
            <a:ext cx="175642" cy="341567"/>
          </a:xfrm>
          <a:custGeom>
            <a:rect b="b" l="l" r="r" t="t"/>
            <a:pathLst>
              <a:path extrusionOk="0" h="15009" w="7718">
                <a:moveTo>
                  <a:pt x="1" y="11477"/>
                </a:moveTo>
                <a:cubicBezTo>
                  <a:pt x="1" y="11085"/>
                  <a:pt x="99" y="10725"/>
                  <a:pt x="295" y="10365"/>
                </a:cubicBezTo>
                <a:cubicBezTo>
                  <a:pt x="426" y="10104"/>
                  <a:pt x="590" y="9842"/>
                  <a:pt x="720" y="9581"/>
                </a:cubicBezTo>
                <a:cubicBezTo>
                  <a:pt x="1080" y="9025"/>
                  <a:pt x="1276" y="8371"/>
                  <a:pt x="1244" y="7717"/>
                </a:cubicBezTo>
                <a:cubicBezTo>
                  <a:pt x="1244" y="7357"/>
                  <a:pt x="1211" y="6965"/>
                  <a:pt x="1211" y="6605"/>
                </a:cubicBezTo>
                <a:cubicBezTo>
                  <a:pt x="1211" y="6245"/>
                  <a:pt x="1211" y="5951"/>
                  <a:pt x="1244" y="5624"/>
                </a:cubicBezTo>
                <a:cubicBezTo>
                  <a:pt x="1309" y="4807"/>
                  <a:pt x="1897" y="4120"/>
                  <a:pt x="2682" y="3891"/>
                </a:cubicBezTo>
                <a:cubicBezTo>
                  <a:pt x="2911" y="3858"/>
                  <a:pt x="3107" y="3793"/>
                  <a:pt x="3336" y="3760"/>
                </a:cubicBezTo>
                <a:cubicBezTo>
                  <a:pt x="3859" y="3695"/>
                  <a:pt x="4317" y="3401"/>
                  <a:pt x="4611" y="2943"/>
                </a:cubicBezTo>
                <a:cubicBezTo>
                  <a:pt x="4808" y="2583"/>
                  <a:pt x="5004" y="2224"/>
                  <a:pt x="5200" y="1831"/>
                </a:cubicBezTo>
                <a:cubicBezTo>
                  <a:pt x="5363" y="1471"/>
                  <a:pt x="5625" y="981"/>
                  <a:pt x="5887" y="589"/>
                </a:cubicBezTo>
                <a:cubicBezTo>
                  <a:pt x="6050" y="294"/>
                  <a:pt x="6344" y="98"/>
                  <a:pt x="6671" y="65"/>
                </a:cubicBezTo>
                <a:cubicBezTo>
                  <a:pt x="6802" y="0"/>
                  <a:pt x="6966" y="65"/>
                  <a:pt x="7064" y="196"/>
                </a:cubicBezTo>
                <a:cubicBezTo>
                  <a:pt x="7162" y="327"/>
                  <a:pt x="7260" y="491"/>
                  <a:pt x="7325" y="654"/>
                </a:cubicBezTo>
                <a:cubicBezTo>
                  <a:pt x="7522" y="1210"/>
                  <a:pt x="7652" y="1766"/>
                  <a:pt x="7685" y="2387"/>
                </a:cubicBezTo>
                <a:cubicBezTo>
                  <a:pt x="7718" y="2649"/>
                  <a:pt x="7587" y="2910"/>
                  <a:pt x="7358" y="3041"/>
                </a:cubicBezTo>
                <a:cubicBezTo>
                  <a:pt x="6998" y="3270"/>
                  <a:pt x="6770" y="3630"/>
                  <a:pt x="6671" y="4055"/>
                </a:cubicBezTo>
                <a:cubicBezTo>
                  <a:pt x="6246" y="5428"/>
                  <a:pt x="5789" y="6769"/>
                  <a:pt x="5723" y="8240"/>
                </a:cubicBezTo>
                <a:cubicBezTo>
                  <a:pt x="5690" y="9221"/>
                  <a:pt x="5396" y="10169"/>
                  <a:pt x="4840" y="10987"/>
                </a:cubicBezTo>
                <a:cubicBezTo>
                  <a:pt x="4415" y="11608"/>
                  <a:pt x="4121" y="12295"/>
                  <a:pt x="3957" y="13047"/>
                </a:cubicBezTo>
                <a:cubicBezTo>
                  <a:pt x="3827" y="13733"/>
                  <a:pt x="3369" y="14322"/>
                  <a:pt x="2715" y="14649"/>
                </a:cubicBezTo>
                <a:cubicBezTo>
                  <a:pt x="2192" y="15009"/>
                  <a:pt x="1472" y="14878"/>
                  <a:pt x="1080" y="14355"/>
                </a:cubicBezTo>
                <a:cubicBezTo>
                  <a:pt x="1047" y="14322"/>
                  <a:pt x="1047" y="14289"/>
                  <a:pt x="1015" y="14256"/>
                </a:cubicBezTo>
                <a:cubicBezTo>
                  <a:pt x="459" y="13439"/>
                  <a:pt x="99" y="12491"/>
                  <a:pt x="1" y="11477"/>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45"/>
          <p:cNvSpPr/>
          <p:nvPr/>
        </p:nvSpPr>
        <p:spPr>
          <a:xfrm>
            <a:off x="6370526" y="3028325"/>
            <a:ext cx="226983" cy="281305"/>
          </a:xfrm>
          <a:custGeom>
            <a:rect b="b" l="l" r="r" t="t"/>
            <a:pathLst>
              <a:path extrusionOk="0" h="12361" w="9974">
                <a:moveTo>
                  <a:pt x="9909" y="9843"/>
                </a:moveTo>
                <a:cubicBezTo>
                  <a:pt x="9876" y="10366"/>
                  <a:pt x="9843" y="10857"/>
                  <a:pt x="9778" y="11347"/>
                </a:cubicBezTo>
                <a:cubicBezTo>
                  <a:pt x="9778" y="11576"/>
                  <a:pt x="9712" y="11772"/>
                  <a:pt x="9614" y="11968"/>
                </a:cubicBezTo>
                <a:cubicBezTo>
                  <a:pt x="9516" y="12230"/>
                  <a:pt x="9222" y="12361"/>
                  <a:pt x="8960" y="12263"/>
                </a:cubicBezTo>
                <a:cubicBezTo>
                  <a:pt x="8764" y="12164"/>
                  <a:pt x="8568" y="12099"/>
                  <a:pt x="8372" y="11968"/>
                </a:cubicBezTo>
                <a:cubicBezTo>
                  <a:pt x="7849" y="11641"/>
                  <a:pt x="7423" y="11216"/>
                  <a:pt x="7031" y="10758"/>
                </a:cubicBezTo>
                <a:cubicBezTo>
                  <a:pt x="6737" y="10333"/>
                  <a:pt x="6410" y="9908"/>
                  <a:pt x="6148" y="9451"/>
                </a:cubicBezTo>
                <a:cubicBezTo>
                  <a:pt x="5625" y="8600"/>
                  <a:pt x="5037" y="7783"/>
                  <a:pt x="4415" y="6998"/>
                </a:cubicBezTo>
                <a:cubicBezTo>
                  <a:pt x="4284" y="6867"/>
                  <a:pt x="4154" y="6704"/>
                  <a:pt x="4023" y="6540"/>
                </a:cubicBezTo>
                <a:cubicBezTo>
                  <a:pt x="3761" y="6246"/>
                  <a:pt x="3663" y="5854"/>
                  <a:pt x="3729" y="5461"/>
                </a:cubicBezTo>
                <a:cubicBezTo>
                  <a:pt x="3892" y="4415"/>
                  <a:pt x="3467" y="3630"/>
                  <a:pt x="2813" y="2911"/>
                </a:cubicBezTo>
                <a:cubicBezTo>
                  <a:pt x="2355" y="2388"/>
                  <a:pt x="1832" y="1963"/>
                  <a:pt x="1244" y="1636"/>
                </a:cubicBezTo>
                <a:cubicBezTo>
                  <a:pt x="1015" y="1505"/>
                  <a:pt x="818" y="1374"/>
                  <a:pt x="622" y="1211"/>
                </a:cubicBezTo>
                <a:cubicBezTo>
                  <a:pt x="491" y="1112"/>
                  <a:pt x="361" y="1014"/>
                  <a:pt x="263" y="851"/>
                </a:cubicBezTo>
                <a:cubicBezTo>
                  <a:pt x="1" y="557"/>
                  <a:pt x="197" y="66"/>
                  <a:pt x="622" y="33"/>
                </a:cubicBezTo>
                <a:cubicBezTo>
                  <a:pt x="949" y="1"/>
                  <a:pt x="1309" y="33"/>
                  <a:pt x="1636" y="66"/>
                </a:cubicBezTo>
                <a:cubicBezTo>
                  <a:pt x="1897" y="132"/>
                  <a:pt x="2126" y="197"/>
                  <a:pt x="2323" y="295"/>
                </a:cubicBezTo>
                <a:cubicBezTo>
                  <a:pt x="2617" y="393"/>
                  <a:pt x="2878" y="589"/>
                  <a:pt x="3009" y="851"/>
                </a:cubicBezTo>
                <a:cubicBezTo>
                  <a:pt x="3075" y="982"/>
                  <a:pt x="3173" y="1112"/>
                  <a:pt x="3238" y="1276"/>
                </a:cubicBezTo>
                <a:cubicBezTo>
                  <a:pt x="3598" y="1930"/>
                  <a:pt x="4056" y="2519"/>
                  <a:pt x="4611" y="3009"/>
                </a:cubicBezTo>
                <a:cubicBezTo>
                  <a:pt x="5363" y="3696"/>
                  <a:pt x="6148" y="4350"/>
                  <a:pt x="6966" y="5004"/>
                </a:cubicBezTo>
                <a:cubicBezTo>
                  <a:pt x="7097" y="5102"/>
                  <a:pt x="7227" y="5200"/>
                  <a:pt x="7358" y="5331"/>
                </a:cubicBezTo>
                <a:cubicBezTo>
                  <a:pt x="7750" y="5592"/>
                  <a:pt x="7947" y="6050"/>
                  <a:pt x="7947" y="6508"/>
                </a:cubicBezTo>
                <a:cubicBezTo>
                  <a:pt x="7947" y="6671"/>
                  <a:pt x="7979" y="6802"/>
                  <a:pt x="8012" y="6965"/>
                </a:cubicBezTo>
                <a:cubicBezTo>
                  <a:pt x="8045" y="7391"/>
                  <a:pt x="8339" y="7750"/>
                  <a:pt x="8731" y="7914"/>
                </a:cubicBezTo>
                <a:cubicBezTo>
                  <a:pt x="8895" y="7979"/>
                  <a:pt x="9058" y="8045"/>
                  <a:pt x="9222" y="8110"/>
                </a:cubicBezTo>
                <a:cubicBezTo>
                  <a:pt x="9680" y="8241"/>
                  <a:pt x="9974" y="8698"/>
                  <a:pt x="9941" y="9156"/>
                </a:cubicBezTo>
                <a:lnTo>
                  <a:pt x="9941" y="9843"/>
                </a:ln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45"/>
          <p:cNvSpPr/>
          <p:nvPr/>
        </p:nvSpPr>
        <p:spPr>
          <a:xfrm>
            <a:off x="6985183" y="2098908"/>
            <a:ext cx="193507" cy="258980"/>
          </a:xfrm>
          <a:custGeom>
            <a:rect b="b" l="l" r="r" t="t"/>
            <a:pathLst>
              <a:path extrusionOk="0" h="11380" w="8503">
                <a:moveTo>
                  <a:pt x="7979" y="2617"/>
                </a:moveTo>
                <a:cubicBezTo>
                  <a:pt x="7946" y="3009"/>
                  <a:pt x="8012" y="3434"/>
                  <a:pt x="8143" y="3826"/>
                </a:cubicBezTo>
                <a:cubicBezTo>
                  <a:pt x="8273" y="4382"/>
                  <a:pt x="8371" y="4938"/>
                  <a:pt x="8470" y="5461"/>
                </a:cubicBezTo>
                <a:cubicBezTo>
                  <a:pt x="8502" y="5723"/>
                  <a:pt x="8502" y="5984"/>
                  <a:pt x="8470" y="6246"/>
                </a:cubicBezTo>
                <a:cubicBezTo>
                  <a:pt x="8470" y="6540"/>
                  <a:pt x="8273" y="6835"/>
                  <a:pt x="8012" y="6965"/>
                </a:cubicBezTo>
                <a:cubicBezTo>
                  <a:pt x="7325" y="7260"/>
                  <a:pt x="6671" y="7619"/>
                  <a:pt x="6050" y="8044"/>
                </a:cubicBezTo>
                <a:cubicBezTo>
                  <a:pt x="5821" y="8175"/>
                  <a:pt x="5527" y="8175"/>
                  <a:pt x="5331" y="8044"/>
                </a:cubicBezTo>
                <a:cubicBezTo>
                  <a:pt x="5200" y="7946"/>
                  <a:pt x="5069" y="7848"/>
                  <a:pt x="4938" y="7783"/>
                </a:cubicBezTo>
                <a:cubicBezTo>
                  <a:pt x="4677" y="7587"/>
                  <a:pt x="4317" y="7685"/>
                  <a:pt x="4153" y="7979"/>
                </a:cubicBezTo>
                <a:cubicBezTo>
                  <a:pt x="4055" y="8110"/>
                  <a:pt x="3990" y="8273"/>
                  <a:pt x="3925" y="8437"/>
                </a:cubicBezTo>
                <a:cubicBezTo>
                  <a:pt x="3826" y="8731"/>
                  <a:pt x="3598" y="8927"/>
                  <a:pt x="3303" y="8927"/>
                </a:cubicBezTo>
                <a:cubicBezTo>
                  <a:pt x="2617" y="8960"/>
                  <a:pt x="2355" y="9254"/>
                  <a:pt x="2290" y="9974"/>
                </a:cubicBezTo>
                <a:cubicBezTo>
                  <a:pt x="2290" y="10170"/>
                  <a:pt x="2290" y="10399"/>
                  <a:pt x="2257" y="10595"/>
                </a:cubicBezTo>
                <a:cubicBezTo>
                  <a:pt x="2257" y="10824"/>
                  <a:pt x="2192" y="11053"/>
                  <a:pt x="2061" y="11216"/>
                </a:cubicBezTo>
                <a:cubicBezTo>
                  <a:pt x="1963" y="11380"/>
                  <a:pt x="1734" y="11380"/>
                  <a:pt x="1636" y="11216"/>
                </a:cubicBezTo>
                <a:cubicBezTo>
                  <a:pt x="1603" y="11183"/>
                  <a:pt x="1570" y="11151"/>
                  <a:pt x="1538" y="11118"/>
                </a:cubicBezTo>
                <a:cubicBezTo>
                  <a:pt x="1341" y="10693"/>
                  <a:pt x="1014" y="10366"/>
                  <a:pt x="622" y="10137"/>
                </a:cubicBezTo>
                <a:cubicBezTo>
                  <a:pt x="459" y="10039"/>
                  <a:pt x="328" y="9876"/>
                  <a:pt x="230" y="9712"/>
                </a:cubicBezTo>
                <a:cubicBezTo>
                  <a:pt x="1" y="9287"/>
                  <a:pt x="230" y="8764"/>
                  <a:pt x="720" y="8633"/>
                </a:cubicBezTo>
                <a:cubicBezTo>
                  <a:pt x="982" y="8600"/>
                  <a:pt x="1178" y="8371"/>
                  <a:pt x="1145" y="8077"/>
                </a:cubicBezTo>
                <a:lnTo>
                  <a:pt x="1145" y="7881"/>
                </a:lnTo>
                <a:cubicBezTo>
                  <a:pt x="1112" y="7194"/>
                  <a:pt x="1668" y="6606"/>
                  <a:pt x="2388" y="6606"/>
                </a:cubicBezTo>
                <a:cubicBezTo>
                  <a:pt x="2780" y="6573"/>
                  <a:pt x="3172" y="6540"/>
                  <a:pt x="3532" y="6475"/>
                </a:cubicBezTo>
                <a:cubicBezTo>
                  <a:pt x="3728" y="6442"/>
                  <a:pt x="3892" y="6410"/>
                  <a:pt x="4055" y="6377"/>
                </a:cubicBezTo>
                <a:cubicBezTo>
                  <a:pt x="4284" y="6344"/>
                  <a:pt x="4480" y="6148"/>
                  <a:pt x="4546" y="5919"/>
                </a:cubicBezTo>
                <a:cubicBezTo>
                  <a:pt x="4644" y="5461"/>
                  <a:pt x="4971" y="5069"/>
                  <a:pt x="5396" y="4905"/>
                </a:cubicBezTo>
                <a:cubicBezTo>
                  <a:pt x="6083" y="4578"/>
                  <a:pt x="6475" y="3892"/>
                  <a:pt x="6442" y="3140"/>
                </a:cubicBezTo>
                <a:lnTo>
                  <a:pt x="6442" y="2486"/>
                </a:lnTo>
                <a:cubicBezTo>
                  <a:pt x="6442" y="2159"/>
                  <a:pt x="6344" y="1799"/>
                  <a:pt x="6181" y="1505"/>
                </a:cubicBezTo>
                <a:cubicBezTo>
                  <a:pt x="6083" y="1374"/>
                  <a:pt x="6017" y="1243"/>
                  <a:pt x="5985" y="1080"/>
                </a:cubicBezTo>
                <a:cubicBezTo>
                  <a:pt x="5886" y="916"/>
                  <a:pt x="5854" y="753"/>
                  <a:pt x="5821" y="589"/>
                </a:cubicBezTo>
                <a:cubicBezTo>
                  <a:pt x="5788" y="164"/>
                  <a:pt x="6115" y="1"/>
                  <a:pt x="6475" y="164"/>
                </a:cubicBezTo>
                <a:cubicBezTo>
                  <a:pt x="6573" y="230"/>
                  <a:pt x="6671" y="262"/>
                  <a:pt x="6769" y="360"/>
                </a:cubicBezTo>
                <a:cubicBezTo>
                  <a:pt x="6998" y="524"/>
                  <a:pt x="7227" y="720"/>
                  <a:pt x="7456" y="949"/>
                </a:cubicBezTo>
                <a:cubicBezTo>
                  <a:pt x="7848" y="1309"/>
                  <a:pt x="8045" y="1832"/>
                  <a:pt x="7979" y="2355"/>
                </a:cubicBezTo>
                <a:cubicBezTo>
                  <a:pt x="7946" y="2420"/>
                  <a:pt x="7979" y="2518"/>
                  <a:pt x="7979" y="2617"/>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45"/>
          <p:cNvSpPr/>
          <p:nvPr/>
        </p:nvSpPr>
        <p:spPr>
          <a:xfrm>
            <a:off x="2557621" y="1339900"/>
            <a:ext cx="236655" cy="96765"/>
          </a:xfrm>
          <a:custGeom>
            <a:rect b="b" l="l" r="r" t="t"/>
            <a:pathLst>
              <a:path extrusionOk="0" h="4252" w="10399">
                <a:moveTo>
                  <a:pt x="0" y="3172"/>
                </a:moveTo>
                <a:cubicBezTo>
                  <a:pt x="131" y="3009"/>
                  <a:pt x="360" y="2911"/>
                  <a:pt x="589" y="2943"/>
                </a:cubicBezTo>
                <a:cubicBezTo>
                  <a:pt x="1046" y="2943"/>
                  <a:pt x="1537" y="2976"/>
                  <a:pt x="2027" y="2976"/>
                </a:cubicBezTo>
                <a:cubicBezTo>
                  <a:pt x="2256" y="3009"/>
                  <a:pt x="2485" y="3009"/>
                  <a:pt x="2714" y="2943"/>
                </a:cubicBezTo>
                <a:cubicBezTo>
                  <a:pt x="2812" y="2813"/>
                  <a:pt x="2714" y="2714"/>
                  <a:pt x="2649" y="2649"/>
                </a:cubicBezTo>
                <a:cubicBezTo>
                  <a:pt x="2387" y="2420"/>
                  <a:pt x="2060" y="2289"/>
                  <a:pt x="1700" y="2224"/>
                </a:cubicBezTo>
                <a:cubicBezTo>
                  <a:pt x="1504" y="2191"/>
                  <a:pt x="1308" y="2159"/>
                  <a:pt x="1079" y="2093"/>
                </a:cubicBezTo>
                <a:cubicBezTo>
                  <a:pt x="818" y="1995"/>
                  <a:pt x="589" y="1799"/>
                  <a:pt x="458" y="1537"/>
                </a:cubicBezTo>
                <a:cubicBezTo>
                  <a:pt x="360" y="1374"/>
                  <a:pt x="393" y="1178"/>
                  <a:pt x="556" y="1080"/>
                </a:cubicBezTo>
                <a:cubicBezTo>
                  <a:pt x="752" y="916"/>
                  <a:pt x="1014" y="818"/>
                  <a:pt x="1275" y="818"/>
                </a:cubicBezTo>
                <a:lnTo>
                  <a:pt x="1864" y="818"/>
                </a:lnTo>
                <a:cubicBezTo>
                  <a:pt x="2224" y="818"/>
                  <a:pt x="2616" y="753"/>
                  <a:pt x="2943" y="589"/>
                </a:cubicBezTo>
                <a:cubicBezTo>
                  <a:pt x="3466" y="360"/>
                  <a:pt x="4022" y="295"/>
                  <a:pt x="4578" y="393"/>
                </a:cubicBezTo>
                <a:cubicBezTo>
                  <a:pt x="5330" y="556"/>
                  <a:pt x="6082" y="654"/>
                  <a:pt x="6867" y="622"/>
                </a:cubicBezTo>
                <a:cubicBezTo>
                  <a:pt x="7096" y="654"/>
                  <a:pt x="7325" y="687"/>
                  <a:pt x="7553" y="720"/>
                </a:cubicBezTo>
                <a:cubicBezTo>
                  <a:pt x="7913" y="851"/>
                  <a:pt x="8306" y="753"/>
                  <a:pt x="8600" y="524"/>
                </a:cubicBezTo>
                <a:cubicBezTo>
                  <a:pt x="8829" y="360"/>
                  <a:pt x="9058" y="197"/>
                  <a:pt x="9319" y="99"/>
                </a:cubicBezTo>
                <a:cubicBezTo>
                  <a:pt x="9515" y="1"/>
                  <a:pt x="9744" y="1"/>
                  <a:pt x="9973" y="99"/>
                </a:cubicBezTo>
                <a:cubicBezTo>
                  <a:pt x="10267" y="197"/>
                  <a:pt x="10398" y="589"/>
                  <a:pt x="10202" y="851"/>
                </a:cubicBezTo>
                <a:cubicBezTo>
                  <a:pt x="10071" y="981"/>
                  <a:pt x="9940" y="1112"/>
                  <a:pt x="9810" y="1276"/>
                </a:cubicBezTo>
                <a:cubicBezTo>
                  <a:pt x="9515" y="1570"/>
                  <a:pt x="9515" y="2061"/>
                  <a:pt x="9842" y="2322"/>
                </a:cubicBezTo>
                <a:cubicBezTo>
                  <a:pt x="9973" y="2420"/>
                  <a:pt x="10071" y="2518"/>
                  <a:pt x="10169" y="2649"/>
                </a:cubicBezTo>
                <a:cubicBezTo>
                  <a:pt x="10333" y="2780"/>
                  <a:pt x="10333" y="3041"/>
                  <a:pt x="10169" y="3172"/>
                </a:cubicBezTo>
                <a:cubicBezTo>
                  <a:pt x="10071" y="3303"/>
                  <a:pt x="9908" y="3401"/>
                  <a:pt x="9744" y="3467"/>
                </a:cubicBezTo>
                <a:lnTo>
                  <a:pt x="8796" y="3663"/>
                </a:lnTo>
                <a:cubicBezTo>
                  <a:pt x="8698" y="3695"/>
                  <a:pt x="8567" y="3663"/>
                  <a:pt x="8469" y="3695"/>
                </a:cubicBezTo>
                <a:cubicBezTo>
                  <a:pt x="7750" y="3924"/>
                  <a:pt x="6965" y="3794"/>
                  <a:pt x="6344" y="3401"/>
                </a:cubicBezTo>
                <a:cubicBezTo>
                  <a:pt x="5984" y="3172"/>
                  <a:pt x="5592" y="3041"/>
                  <a:pt x="5166" y="3009"/>
                </a:cubicBezTo>
                <a:cubicBezTo>
                  <a:pt x="4741" y="3009"/>
                  <a:pt x="4349" y="3140"/>
                  <a:pt x="3989" y="3368"/>
                </a:cubicBezTo>
                <a:cubicBezTo>
                  <a:pt x="3760" y="3532"/>
                  <a:pt x="3564" y="3695"/>
                  <a:pt x="3335" y="3859"/>
                </a:cubicBezTo>
                <a:cubicBezTo>
                  <a:pt x="2976" y="4153"/>
                  <a:pt x="2518" y="4251"/>
                  <a:pt x="2093" y="4186"/>
                </a:cubicBezTo>
                <a:cubicBezTo>
                  <a:pt x="1635" y="4153"/>
                  <a:pt x="1145" y="4022"/>
                  <a:pt x="720" y="3859"/>
                </a:cubicBezTo>
                <a:cubicBezTo>
                  <a:pt x="393" y="3728"/>
                  <a:pt x="131" y="3499"/>
                  <a:pt x="0" y="3172"/>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45"/>
          <p:cNvSpPr/>
          <p:nvPr/>
        </p:nvSpPr>
        <p:spPr>
          <a:xfrm>
            <a:off x="4243064" y="1662852"/>
            <a:ext cx="128011" cy="210621"/>
          </a:xfrm>
          <a:custGeom>
            <a:rect b="b" l="l" r="r" t="t"/>
            <a:pathLst>
              <a:path extrusionOk="0" h="9255" w="5625">
                <a:moveTo>
                  <a:pt x="1930" y="262"/>
                </a:moveTo>
                <a:cubicBezTo>
                  <a:pt x="1766" y="426"/>
                  <a:pt x="1668" y="491"/>
                  <a:pt x="1538" y="622"/>
                </a:cubicBezTo>
                <a:cubicBezTo>
                  <a:pt x="1341" y="785"/>
                  <a:pt x="1407" y="1112"/>
                  <a:pt x="1668" y="1178"/>
                </a:cubicBezTo>
                <a:cubicBezTo>
                  <a:pt x="1897" y="1276"/>
                  <a:pt x="2159" y="1308"/>
                  <a:pt x="2420" y="1308"/>
                </a:cubicBezTo>
                <a:cubicBezTo>
                  <a:pt x="2682" y="1308"/>
                  <a:pt x="2944" y="1341"/>
                  <a:pt x="3205" y="1407"/>
                </a:cubicBezTo>
                <a:cubicBezTo>
                  <a:pt x="3499" y="1472"/>
                  <a:pt x="3597" y="1864"/>
                  <a:pt x="3336" y="2061"/>
                </a:cubicBezTo>
                <a:cubicBezTo>
                  <a:pt x="3238" y="2159"/>
                  <a:pt x="3107" y="2224"/>
                  <a:pt x="2944" y="2289"/>
                </a:cubicBezTo>
                <a:cubicBezTo>
                  <a:pt x="2551" y="2453"/>
                  <a:pt x="2420" y="2911"/>
                  <a:pt x="2617" y="3270"/>
                </a:cubicBezTo>
                <a:cubicBezTo>
                  <a:pt x="2715" y="3434"/>
                  <a:pt x="2780" y="3565"/>
                  <a:pt x="2911" y="3728"/>
                </a:cubicBezTo>
                <a:cubicBezTo>
                  <a:pt x="3009" y="3859"/>
                  <a:pt x="3140" y="3957"/>
                  <a:pt x="3271" y="4088"/>
                </a:cubicBezTo>
                <a:cubicBezTo>
                  <a:pt x="3630" y="4382"/>
                  <a:pt x="3924" y="4742"/>
                  <a:pt x="4121" y="5134"/>
                </a:cubicBezTo>
                <a:cubicBezTo>
                  <a:pt x="4284" y="5494"/>
                  <a:pt x="4546" y="5755"/>
                  <a:pt x="4905" y="5919"/>
                </a:cubicBezTo>
                <a:cubicBezTo>
                  <a:pt x="5167" y="6017"/>
                  <a:pt x="5396" y="6213"/>
                  <a:pt x="5527" y="6442"/>
                </a:cubicBezTo>
                <a:cubicBezTo>
                  <a:pt x="5625" y="6573"/>
                  <a:pt x="5592" y="6769"/>
                  <a:pt x="5494" y="6867"/>
                </a:cubicBezTo>
                <a:cubicBezTo>
                  <a:pt x="5167" y="7096"/>
                  <a:pt x="4971" y="7456"/>
                  <a:pt x="4938" y="7881"/>
                </a:cubicBezTo>
                <a:cubicBezTo>
                  <a:pt x="4938" y="8077"/>
                  <a:pt x="4742" y="8208"/>
                  <a:pt x="4546" y="8208"/>
                </a:cubicBezTo>
                <a:cubicBezTo>
                  <a:pt x="4186" y="8208"/>
                  <a:pt x="3859" y="8339"/>
                  <a:pt x="3597" y="8600"/>
                </a:cubicBezTo>
                <a:cubicBezTo>
                  <a:pt x="3467" y="8731"/>
                  <a:pt x="3238" y="8764"/>
                  <a:pt x="3042" y="8731"/>
                </a:cubicBezTo>
                <a:cubicBezTo>
                  <a:pt x="2845" y="8698"/>
                  <a:pt x="2682" y="8633"/>
                  <a:pt x="2486" y="8600"/>
                </a:cubicBezTo>
                <a:cubicBezTo>
                  <a:pt x="2028" y="8437"/>
                  <a:pt x="1505" y="8535"/>
                  <a:pt x="1145" y="8862"/>
                </a:cubicBezTo>
                <a:cubicBezTo>
                  <a:pt x="1014" y="8993"/>
                  <a:pt x="884" y="9091"/>
                  <a:pt x="720" y="9156"/>
                </a:cubicBezTo>
                <a:cubicBezTo>
                  <a:pt x="589" y="9254"/>
                  <a:pt x="426" y="9156"/>
                  <a:pt x="360" y="8993"/>
                </a:cubicBezTo>
                <a:cubicBezTo>
                  <a:pt x="295" y="8764"/>
                  <a:pt x="393" y="8535"/>
                  <a:pt x="557" y="8404"/>
                </a:cubicBezTo>
                <a:cubicBezTo>
                  <a:pt x="687" y="8339"/>
                  <a:pt x="851" y="8273"/>
                  <a:pt x="982" y="8208"/>
                </a:cubicBezTo>
                <a:cubicBezTo>
                  <a:pt x="1112" y="8175"/>
                  <a:pt x="1243" y="8142"/>
                  <a:pt x="1341" y="8077"/>
                </a:cubicBezTo>
                <a:cubicBezTo>
                  <a:pt x="1603" y="7946"/>
                  <a:pt x="1636" y="7587"/>
                  <a:pt x="1374" y="7423"/>
                </a:cubicBezTo>
                <a:lnTo>
                  <a:pt x="1341" y="7390"/>
                </a:lnTo>
                <a:cubicBezTo>
                  <a:pt x="1080" y="7358"/>
                  <a:pt x="916" y="7129"/>
                  <a:pt x="916" y="6900"/>
                </a:cubicBezTo>
                <a:cubicBezTo>
                  <a:pt x="884" y="6540"/>
                  <a:pt x="1014" y="6213"/>
                  <a:pt x="1276" y="6017"/>
                </a:cubicBezTo>
                <a:cubicBezTo>
                  <a:pt x="1407" y="5952"/>
                  <a:pt x="1570" y="5919"/>
                  <a:pt x="1701" y="5919"/>
                </a:cubicBezTo>
                <a:cubicBezTo>
                  <a:pt x="2355" y="5854"/>
                  <a:pt x="2551" y="5559"/>
                  <a:pt x="2290" y="4971"/>
                </a:cubicBezTo>
                <a:cubicBezTo>
                  <a:pt x="2159" y="4578"/>
                  <a:pt x="1897" y="4251"/>
                  <a:pt x="1538" y="4022"/>
                </a:cubicBezTo>
                <a:cubicBezTo>
                  <a:pt x="1276" y="3892"/>
                  <a:pt x="1047" y="3728"/>
                  <a:pt x="785" y="3597"/>
                </a:cubicBezTo>
                <a:cubicBezTo>
                  <a:pt x="295" y="3270"/>
                  <a:pt x="1" y="2747"/>
                  <a:pt x="33" y="2159"/>
                </a:cubicBezTo>
                <a:cubicBezTo>
                  <a:pt x="1" y="1668"/>
                  <a:pt x="66" y="1210"/>
                  <a:pt x="262" y="753"/>
                </a:cubicBezTo>
                <a:cubicBezTo>
                  <a:pt x="360" y="458"/>
                  <a:pt x="557" y="229"/>
                  <a:pt x="851" y="99"/>
                </a:cubicBezTo>
                <a:cubicBezTo>
                  <a:pt x="1178" y="1"/>
                  <a:pt x="1374" y="1"/>
                  <a:pt x="1930" y="262"/>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45"/>
          <p:cNvSpPr/>
          <p:nvPr/>
        </p:nvSpPr>
        <p:spPr>
          <a:xfrm>
            <a:off x="7438353" y="4223412"/>
            <a:ext cx="229965" cy="140664"/>
          </a:xfrm>
          <a:custGeom>
            <a:rect b="b" l="l" r="r" t="t"/>
            <a:pathLst>
              <a:path extrusionOk="0" h="6181" w="10105">
                <a:moveTo>
                  <a:pt x="10105" y="425"/>
                </a:moveTo>
                <a:cubicBezTo>
                  <a:pt x="10072" y="719"/>
                  <a:pt x="9909" y="1014"/>
                  <a:pt x="9647" y="1210"/>
                </a:cubicBezTo>
                <a:cubicBezTo>
                  <a:pt x="9156" y="1602"/>
                  <a:pt x="8666" y="2027"/>
                  <a:pt x="8176" y="2387"/>
                </a:cubicBezTo>
                <a:cubicBezTo>
                  <a:pt x="7750" y="2681"/>
                  <a:pt x="7358" y="2943"/>
                  <a:pt x="6933" y="3237"/>
                </a:cubicBezTo>
                <a:cubicBezTo>
                  <a:pt x="6508" y="3564"/>
                  <a:pt x="5985" y="3760"/>
                  <a:pt x="5429" y="3826"/>
                </a:cubicBezTo>
                <a:cubicBezTo>
                  <a:pt x="5135" y="3826"/>
                  <a:pt x="4840" y="3924"/>
                  <a:pt x="4579" y="4120"/>
                </a:cubicBezTo>
                <a:cubicBezTo>
                  <a:pt x="4284" y="4349"/>
                  <a:pt x="3990" y="4611"/>
                  <a:pt x="3696" y="4872"/>
                </a:cubicBezTo>
                <a:cubicBezTo>
                  <a:pt x="3369" y="5101"/>
                  <a:pt x="3075" y="5428"/>
                  <a:pt x="2748" y="5690"/>
                </a:cubicBezTo>
                <a:cubicBezTo>
                  <a:pt x="2355" y="6017"/>
                  <a:pt x="1865" y="6180"/>
                  <a:pt x="1374" y="6147"/>
                </a:cubicBezTo>
                <a:cubicBezTo>
                  <a:pt x="884" y="6180"/>
                  <a:pt x="426" y="6115"/>
                  <a:pt x="1" y="5918"/>
                </a:cubicBezTo>
                <a:cubicBezTo>
                  <a:pt x="34" y="5820"/>
                  <a:pt x="66" y="5755"/>
                  <a:pt x="132" y="5657"/>
                </a:cubicBezTo>
                <a:cubicBezTo>
                  <a:pt x="295" y="5559"/>
                  <a:pt x="426" y="5428"/>
                  <a:pt x="622" y="5330"/>
                </a:cubicBezTo>
                <a:cubicBezTo>
                  <a:pt x="1342" y="4839"/>
                  <a:pt x="2094" y="4349"/>
                  <a:pt x="2813" y="3826"/>
                </a:cubicBezTo>
                <a:cubicBezTo>
                  <a:pt x="3271" y="3466"/>
                  <a:pt x="3827" y="3237"/>
                  <a:pt x="4415" y="3172"/>
                </a:cubicBezTo>
                <a:cubicBezTo>
                  <a:pt x="4579" y="3172"/>
                  <a:pt x="4742" y="3106"/>
                  <a:pt x="4873" y="3106"/>
                </a:cubicBezTo>
                <a:cubicBezTo>
                  <a:pt x="5592" y="3041"/>
                  <a:pt x="6246" y="2714"/>
                  <a:pt x="6671" y="2158"/>
                </a:cubicBezTo>
                <a:cubicBezTo>
                  <a:pt x="6966" y="1864"/>
                  <a:pt x="7195" y="1504"/>
                  <a:pt x="7456" y="1177"/>
                </a:cubicBezTo>
                <a:cubicBezTo>
                  <a:pt x="7652" y="916"/>
                  <a:pt x="7881" y="687"/>
                  <a:pt x="8110" y="458"/>
                </a:cubicBezTo>
                <a:cubicBezTo>
                  <a:pt x="8437" y="131"/>
                  <a:pt x="8895" y="0"/>
                  <a:pt x="9353" y="98"/>
                </a:cubicBezTo>
                <a:cubicBezTo>
                  <a:pt x="9549" y="131"/>
                  <a:pt x="9745" y="196"/>
                  <a:pt x="9941" y="262"/>
                </a:cubicBezTo>
                <a:cubicBezTo>
                  <a:pt x="10007" y="294"/>
                  <a:pt x="10039" y="360"/>
                  <a:pt x="10105" y="425"/>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45"/>
          <p:cNvSpPr/>
          <p:nvPr/>
        </p:nvSpPr>
        <p:spPr>
          <a:xfrm>
            <a:off x="6592298" y="3315570"/>
            <a:ext cx="206888" cy="71459"/>
          </a:xfrm>
          <a:custGeom>
            <a:rect b="b" l="l" r="r" t="t"/>
            <a:pathLst>
              <a:path extrusionOk="0" h="3140" w="9091">
                <a:moveTo>
                  <a:pt x="8338" y="3139"/>
                </a:moveTo>
                <a:lnTo>
                  <a:pt x="5624" y="2910"/>
                </a:lnTo>
                <a:cubicBezTo>
                  <a:pt x="5264" y="2878"/>
                  <a:pt x="4905" y="2747"/>
                  <a:pt x="4611" y="2551"/>
                </a:cubicBezTo>
                <a:cubicBezTo>
                  <a:pt x="4153" y="2224"/>
                  <a:pt x="3564" y="2060"/>
                  <a:pt x="3008" y="2093"/>
                </a:cubicBezTo>
                <a:cubicBezTo>
                  <a:pt x="2518" y="2158"/>
                  <a:pt x="2060" y="2060"/>
                  <a:pt x="1635" y="1831"/>
                </a:cubicBezTo>
                <a:cubicBezTo>
                  <a:pt x="1373" y="1733"/>
                  <a:pt x="1145" y="1635"/>
                  <a:pt x="883" y="1570"/>
                </a:cubicBezTo>
                <a:cubicBezTo>
                  <a:pt x="687" y="1504"/>
                  <a:pt x="458" y="1439"/>
                  <a:pt x="262" y="1341"/>
                </a:cubicBezTo>
                <a:cubicBezTo>
                  <a:pt x="65" y="1243"/>
                  <a:pt x="0" y="949"/>
                  <a:pt x="164" y="785"/>
                </a:cubicBezTo>
                <a:cubicBezTo>
                  <a:pt x="523" y="327"/>
                  <a:pt x="1014" y="0"/>
                  <a:pt x="1700" y="327"/>
                </a:cubicBezTo>
                <a:cubicBezTo>
                  <a:pt x="1995" y="458"/>
                  <a:pt x="2256" y="589"/>
                  <a:pt x="2518" y="720"/>
                </a:cubicBezTo>
                <a:cubicBezTo>
                  <a:pt x="2779" y="883"/>
                  <a:pt x="2943" y="949"/>
                  <a:pt x="3172" y="1047"/>
                </a:cubicBezTo>
                <a:cubicBezTo>
                  <a:pt x="3499" y="1177"/>
                  <a:pt x="3858" y="1177"/>
                  <a:pt x="4185" y="1047"/>
                </a:cubicBezTo>
                <a:cubicBezTo>
                  <a:pt x="4316" y="981"/>
                  <a:pt x="4480" y="916"/>
                  <a:pt x="4611" y="883"/>
                </a:cubicBezTo>
                <a:cubicBezTo>
                  <a:pt x="4807" y="818"/>
                  <a:pt x="5003" y="818"/>
                  <a:pt x="5166" y="916"/>
                </a:cubicBezTo>
                <a:cubicBezTo>
                  <a:pt x="5461" y="1079"/>
                  <a:pt x="5788" y="1145"/>
                  <a:pt x="6115" y="1079"/>
                </a:cubicBezTo>
                <a:cubicBezTo>
                  <a:pt x="6344" y="1047"/>
                  <a:pt x="6540" y="1047"/>
                  <a:pt x="6769" y="1079"/>
                </a:cubicBezTo>
                <a:cubicBezTo>
                  <a:pt x="7096" y="1112"/>
                  <a:pt x="7390" y="1341"/>
                  <a:pt x="7488" y="1668"/>
                </a:cubicBezTo>
                <a:cubicBezTo>
                  <a:pt x="7553" y="1995"/>
                  <a:pt x="7848" y="2224"/>
                  <a:pt x="8175" y="2256"/>
                </a:cubicBezTo>
                <a:cubicBezTo>
                  <a:pt x="8338" y="2256"/>
                  <a:pt x="8469" y="2289"/>
                  <a:pt x="8632" y="2355"/>
                </a:cubicBezTo>
                <a:cubicBezTo>
                  <a:pt x="8730" y="2387"/>
                  <a:pt x="8829" y="2453"/>
                  <a:pt x="8894" y="2518"/>
                </a:cubicBezTo>
                <a:cubicBezTo>
                  <a:pt x="9090" y="2682"/>
                  <a:pt x="9025" y="2976"/>
                  <a:pt x="8796" y="3041"/>
                </a:cubicBezTo>
                <a:cubicBezTo>
                  <a:pt x="8632" y="3107"/>
                  <a:pt x="8502" y="3139"/>
                  <a:pt x="8338" y="3139"/>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45"/>
          <p:cNvSpPr/>
          <p:nvPr/>
        </p:nvSpPr>
        <p:spPr>
          <a:xfrm>
            <a:off x="7693601" y="4064155"/>
            <a:ext cx="119090" cy="168201"/>
          </a:xfrm>
          <a:custGeom>
            <a:rect b="b" l="l" r="r" t="t"/>
            <a:pathLst>
              <a:path extrusionOk="0" h="7391" w="5233">
                <a:moveTo>
                  <a:pt x="4055" y="3303"/>
                </a:moveTo>
                <a:cubicBezTo>
                  <a:pt x="4284" y="3303"/>
                  <a:pt x="4447" y="3303"/>
                  <a:pt x="4644" y="3336"/>
                </a:cubicBezTo>
                <a:cubicBezTo>
                  <a:pt x="5003" y="3369"/>
                  <a:pt x="5232" y="3794"/>
                  <a:pt x="5036" y="4121"/>
                </a:cubicBezTo>
                <a:cubicBezTo>
                  <a:pt x="4938" y="4317"/>
                  <a:pt x="4774" y="4480"/>
                  <a:pt x="4578" y="4578"/>
                </a:cubicBezTo>
                <a:cubicBezTo>
                  <a:pt x="4349" y="4709"/>
                  <a:pt x="4088" y="4807"/>
                  <a:pt x="3793" y="4873"/>
                </a:cubicBezTo>
                <a:cubicBezTo>
                  <a:pt x="3140" y="5036"/>
                  <a:pt x="2551" y="5461"/>
                  <a:pt x="2224" y="6050"/>
                </a:cubicBezTo>
                <a:cubicBezTo>
                  <a:pt x="2028" y="6344"/>
                  <a:pt x="1799" y="6671"/>
                  <a:pt x="1570" y="6933"/>
                </a:cubicBezTo>
                <a:cubicBezTo>
                  <a:pt x="1276" y="7292"/>
                  <a:pt x="818" y="7390"/>
                  <a:pt x="393" y="7194"/>
                </a:cubicBezTo>
                <a:cubicBezTo>
                  <a:pt x="491" y="6998"/>
                  <a:pt x="556" y="6802"/>
                  <a:pt x="622" y="6606"/>
                </a:cubicBezTo>
                <a:cubicBezTo>
                  <a:pt x="785" y="6279"/>
                  <a:pt x="687" y="5919"/>
                  <a:pt x="426" y="5723"/>
                </a:cubicBezTo>
                <a:cubicBezTo>
                  <a:pt x="393" y="5657"/>
                  <a:pt x="327" y="5625"/>
                  <a:pt x="295" y="5592"/>
                </a:cubicBezTo>
                <a:cubicBezTo>
                  <a:pt x="0" y="5363"/>
                  <a:pt x="0" y="4938"/>
                  <a:pt x="262" y="4742"/>
                </a:cubicBezTo>
                <a:cubicBezTo>
                  <a:pt x="426" y="4578"/>
                  <a:pt x="589" y="4448"/>
                  <a:pt x="785" y="4350"/>
                </a:cubicBezTo>
                <a:cubicBezTo>
                  <a:pt x="1014" y="4251"/>
                  <a:pt x="1276" y="4153"/>
                  <a:pt x="1505" y="4023"/>
                </a:cubicBezTo>
                <a:cubicBezTo>
                  <a:pt x="2028" y="3794"/>
                  <a:pt x="2355" y="3238"/>
                  <a:pt x="2322" y="2649"/>
                </a:cubicBezTo>
                <a:cubicBezTo>
                  <a:pt x="2289" y="2290"/>
                  <a:pt x="2257" y="1897"/>
                  <a:pt x="2257" y="1537"/>
                </a:cubicBezTo>
                <a:cubicBezTo>
                  <a:pt x="2257" y="1178"/>
                  <a:pt x="2289" y="785"/>
                  <a:pt x="2322" y="426"/>
                </a:cubicBezTo>
                <a:cubicBezTo>
                  <a:pt x="2387" y="131"/>
                  <a:pt x="2551" y="1"/>
                  <a:pt x="2747" y="33"/>
                </a:cubicBezTo>
                <a:cubicBezTo>
                  <a:pt x="2976" y="33"/>
                  <a:pt x="3172" y="197"/>
                  <a:pt x="3205" y="426"/>
                </a:cubicBezTo>
                <a:cubicBezTo>
                  <a:pt x="3238" y="655"/>
                  <a:pt x="3238" y="851"/>
                  <a:pt x="3238" y="1080"/>
                </a:cubicBezTo>
                <a:lnTo>
                  <a:pt x="3238" y="1930"/>
                </a:lnTo>
                <a:cubicBezTo>
                  <a:pt x="3238" y="2159"/>
                  <a:pt x="3368" y="2355"/>
                  <a:pt x="3597" y="2420"/>
                </a:cubicBezTo>
                <a:cubicBezTo>
                  <a:pt x="3826" y="2486"/>
                  <a:pt x="3957" y="2682"/>
                  <a:pt x="3957" y="2911"/>
                </a:cubicBezTo>
                <a:cubicBezTo>
                  <a:pt x="3990" y="3009"/>
                  <a:pt x="4022" y="3107"/>
                  <a:pt x="4055" y="3303"/>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45"/>
          <p:cNvSpPr/>
          <p:nvPr/>
        </p:nvSpPr>
        <p:spPr>
          <a:xfrm>
            <a:off x="6967319" y="1787131"/>
            <a:ext cx="108667" cy="179352"/>
          </a:xfrm>
          <a:custGeom>
            <a:rect b="b" l="l" r="r" t="t"/>
            <a:pathLst>
              <a:path extrusionOk="0" h="7881" w="4775">
                <a:moveTo>
                  <a:pt x="4775" y="7292"/>
                </a:moveTo>
                <a:cubicBezTo>
                  <a:pt x="4742" y="7455"/>
                  <a:pt x="4775" y="7684"/>
                  <a:pt x="4546" y="7782"/>
                </a:cubicBezTo>
                <a:cubicBezTo>
                  <a:pt x="4317" y="7880"/>
                  <a:pt x="4088" y="7815"/>
                  <a:pt x="3925" y="7652"/>
                </a:cubicBezTo>
                <a:cubicBezTo>
                  <a:pt x="3827" y="7521"/>
                  <a:pt x="3696" y="7390"/>
                  <a:pt x="3630" y="7226"/>
                </a:cubicBezTo>
                <a:cubicBezTo>
                  <a:pt x="3565" y="7128"/>
                  <a:pt x="3500" y="7030"/>
                  <a:pt x="3467" y="6932"/>
                </a:cubicBezTo>
                <a:cubicBezTo>
                  <a:pt x="3238" y="6115"/>
                  <a:pt x="2846" y="5363"/>
                  <a:pt x="2323" y="4709"/>
                </a:cubicBezTo>
                <a:cubicBezTo>
                  <a:pt x="2126" y="4480"/>
                  <a:pt x="2028" y="4186"/>
                  <a:pt x="2028" y="3924"/>
                </a:cubicBezTo>
                <a:cubicBezTo>
                  <a:pt x="1930" y="3172"/>
                  <a:pt x="1701" y="2453"/>
                  <a:pt x="1342" y="1799"/>
                </a:cubicBezTo>
                <a:cubicBezTo>
                  <a:pt x="1145" y="1373"/>
                  <a:pt x="818" y="948"/>
                  <a:pt x="426" y="654"/>
                </a:cubicBezTo>
                <a:cubicBezTo>
                  <a:pt x="295" y="523"/>
                  <a:pt x="164" y="393"/>
                  <a:pt x="34" y="229"/>
                </a:cubicBezTo>
                <a:cubicBezTo>
                  <a:pt x="1" y="164"/>
                  <a:pt x="1" y="98"/>
                  <a:pt x="34" y="66"/>
                </a:cubicBezTo>
                <a:cubicBezTo>
                  <a:pt x="66" y="0"/>
                  <a:pt x="132" y="0"/>
                  <a:pt x="197" y="0"/>
                </a:cubicBezTo>
                <a:cubicBezTo>
                  <a:pt x="393" y="66"/>
                  <a:pt x="590" y="196"/>
                  <a:pt x="753" y="327"/>
                </a:cubicBezTo>
                <a:cubicBezTo>
                  <a:pt x="1145" y="621"/>
                  <a:pt x="1505" y="948"/>
                  <a:pt x="1897" y="1308"/>
                </a:cubicBezTo>
                <a:cubicBezTo>
                  <a:pt x="2192" y="1537"/>
                  <a:pt x="2388" y="1929"/>
                  <a:pt x="2388" y="2322"/>
                </a:cubicBezTo>
                <a:cubicBezTo>
                  <a:pt x="2388" y="2420"/>
                  <a:pt x="2421" y="2551"/>
                  <a:pt x="2421" y="2649"/>
                </a:cubicBezTo>
                <a:cubicBezTo>
                  <a:pt x="2453" y="3041"/>
                  <a:pt x="2715" y="3401"/>
                  <a:pt x="3042" y="3597"/>
                </a:cubicBezTo>
                <a:cubicBezTo>
                  <a:pt x="3205" y="3695"/>
                  <a:pt x="3336" y="3760"/>
                  <a:pt x="3500" y="3891"/>
                </a:cubicBezTo>
                <a:cubicBezTo>
                  <a:pt x="3729" y="4055"/>
                  <a:pt x="3892" y="4349"/>
                  <a:pt x="3892" y="4643"/>
                </a:cubicBezTo>
                <a:lnTo>
                  <a:pt x="3892" y="5297"/>
                </a:lnTo>
                <a:cubicBezTo>
                  <a:pt x="3892" y="5657"/>
                  <a:pt x="3990" y="5984"/>
                  <a:pt x="4252" y="6245"/>
                </a:cubicBezTo>
                <a:lnTo>
                  <a:pt x="4546" y="6605"/>
                </a:lnTo>
                <a:cubicBezTo>
                  <a:pt x="4677" y="6801"/>
                  <a:pt x="4775" y="7030"/>
                  <a:pt x="4775" y="7292"/>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45"/>
          <p:cNvSpPr/>
          <p:nvPr/>
        </p:nvSpPr>
        <p:spPr>
          <a:xfrm>
            <a:off x="2536024" y="2564732"/>
            <a:ext cx="197216" cy="88572"/>
          </a:xfrm>
          <a:custGeom>
            <a:rect b="b" l="l" r="r" t="t"/>
            <a:pathLst>
              <a:path extrusionOk="0" h="3892" w="8666">
                <a:moveTo>
                  <a:pt x="1" y="916"/>
                </a:moveTo>
                <a:cubicBezTo>
                  <a:pt x="66" y="687"/>
                  <a:pt x="230" y="491"/>
                  <a:pt x="491" y="426"/>
                </a:cubicBezTo>
                <a:cubicBezTo>
                  <a:pt x="851" y="295"/>
                  <a:pt x="1243" y="197"/>
                  <a:pt x="1636" y="164"/>
                </a:cubicBezTo>
                <a:cubicBezTo>
                  <a:pt x="3009" y="1"/>
                  <a:pt x="4415" y="328"/>
                  <a:pt x="5625" y="1047"/>
                </a:cubicBezTo>
                <a:cubicBezTo>
                  <a:pt x="6606" y="1668"/>
                  <a:pt x="7521" y="2355"/>
                  <a:pt x="8372" y="3140"/>
                </a:cubicBezTo>
                <a:cubicBezTo>
                  <a:pt x="8437" y="3172"/>
                  <a:pt x="8502" y="3238"/>
                  <a:pt x="8568" y="3303"/>
                </a:cubicBezTo>
                <a:cubicBezTo>
                  <a:pt x="8633" y="3434"/>
                  <a:pt x="8666" y="3565"/>
                  <a:pt x="8666" y="3728"/>
                </a:cubicBezTo>
                <a:cubicBezTo>
                  <a:pt x="8601" y="3892"/>
                  <a:pt x="8404" y="3859"/>
                  <a:pt x="8241" y="3859"/>
                </a:cubicBezTo>
                <a:cubicBezTo>
                  <a:pt x="8143" y="3859"/>
                  <a:pt x="8012" y="3826"/>
                  <a:pt x="7914" y="3826"/>
                </a:cubicBezTo>
                <a:cubicBezTo>
                  <a:pt x="7489" y="3663"/>
                  <a:pt x="7031" y="3630"/>
                  <a:pt x="6573" y="3696"/>
                </a:cubicBezTo>
                <a:cubicBezTo>
                  <a:pt x="6214" y="3728"/>
                  <a:pt x="5854" y="3565"/>
                  <a:pt x="5690" y="3238"/>
                </a:cubicBezTo>
                <a:cubicBezTo>
                  <a:pt x="5233" y="2486"/>
                  <a:pt x="4481" y="1897"/>
                  <a:pt x="3598" y="1701"/>
                </a:cubicBezTo>
                <a:cubicBezTo>
                  <a:pt x="3434" y="1636"/>
                  <a:pt x="3271" y="1570"/>
                  <a:pt x="3107" y="1505"/>
                </a:cubicBezTo>
                <a:cubicBezTo>
                  <a:pt x="2649" y="1309"/>
                  <a:pt x="2159" y="1211"/>
                  <a:pt x="1669" y="1211"/>
                </a:cubicBezTo>
                <a:cubicBezTo>
                  <a:pt x="1342" y="1243"/>
                  <a:pt x="1015" y="1211"/>
                  <a:pt x="688" y="1178"/>
                </a:cubicBezTo>
                <a:cubicBezTo>
                  <a:pt x="426" y="1211"/>
                  <a:pt x="164" y="1113"/>
                  <a:pt x="1" y="916"/>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45"/>
          <p:cNvSpPr/>
          <p:nvPr/>
        </p:nvSpPr>
        <p:spPr>
          <a:xfrm>
            <a:off x="6877290" y="3187582"/>
            <a:ext cx="88572" cy="119818"/>
          </a:xfrm>
          <a:custGeom>
            <a:rect b="b" l="l" r="r" t="t"/>
            <a:pathLst>
              <a:path extrusionOk="0" h="5265" w="3892">
                <a:moveTo>
                  <a:pt x="1112" y="5265"/>
                </a:moveTo>
                <a:cubicBezTo>
                  <a:pt x="1047" y="5166"/>
                  <a:pt x="981" y="5068"/>
                  <a:pt x="949" y="4970"/>
                </a:cubicBezTo>
                <a:cubicBezTo>
                  <a:pt x="916" y="4774"/>
                  <a:pt x="883" y="4611"/>
                  <a:pt x="883" y="4447"/>
                </a:cubicBezTo>
                <a:cubicBezTo>
                  <a:pt x="883" y="3924"/>
                  <a:pt x="687" y="3401"/>
                  <a:pt x="327" y="3008"/>
                </a:cubicBezTo>
                <a:cubicBezTo>
                  <a:pt x="0" y="2681"/>
                  <a:pt x="33" y="2485"/>
                  <a:pt x="327" y="2126"/>
                </a:cubicBezTo>
                <a:cubicBezTo>
                  <a:pt x="556" y="1864"/>
                  <a:pt x="687" y="1570"/>
                  <a:pt x="785" y="1243"/>
                </a:cubicBezTo>
                <a:cubicBezTo>
                  <a:pt x="851" y="1014"/>
                  <a:pt x="916" y="785"/>
                  <a:pt x="1014" y="556"/>
                </a:cubicBezTo>
                <a:cubicBezTo>
                  <a:pt x="1047" y="327"/>
                  <a:pt x="1243" y="98"/>
                  <a:pt x="1472" y="0"/>
                </a:cubicBezTo>
                <a:cubicBezTo>
                  <a:pt x="1570" y="33"/>
                  <a:pt x="1635" y="66"/>
                  <a:pt x="1733" y="98"/>
                </a:cubicBezTo>
                <a:cubicBezTo>
                  <a:pt x="1995" y="196"/>
                  <a:pt x="2289" y="196"/>
                  <a:pt x="2551" y="131"/>
                </a:cubicBezTo>
                <a:cubicBezTo>
                  <a:pt x="2911" y="98"/>
                  <a:pt x="3238" y="98"/>
                  <a:pt x="3597" y="131"/>
                </a:cubicBezTo>
                <a:cubicBezTo>
                  <a:pt x="3826" y="131"/>
                  <a:pt x="3892" y="360"/>
                  <a:pt x="3728" y="556"/>
                </a:cubicBezTo>
                <a:cubicBezTo>
                  <a:pt x="3630" y="687"/>
                  <a:pt x="3532" y="785"/>
                  <a:pt x="3434" y="883"/>
                </a:cubicBezTo>
                <a:cubicBezTo>
                  <a:pt x="3238" y="1079"/>
                  <a:pt x="3140" y="1341"/>
                  <a:pt x="3172" y="1602"/>
                </a:cubicBezTo>
                <a:cubicBezTo>
                  <a:pt x="3172" y="1995"/>
                  <a:pt x="3270" y="2354"/>
                  <a:pt x="3401" y="2747"/>
                </a:cubicBezTo>
                <a:cubicBezTo>
                  <a:pt x="3532" y="3041"/>
                  <a:pt x="3630" y="3335"/>
                  <a:pt x="3695" y="3662"/>
                </a:cubicBezTo>
                <a:cubicBezTo>
                  <a:pt x="3793" y="4087"/>
                  <a:pt x="3532" y="4251"/>
                  <a:pt x="3107" y="4087"/>
                </a:cubicBezTo>
                <a:cubicBezTo>
                  <a:pt x="2911" y="4022"/>
                  <a:pt x="2747" y="3859"/>
                  <a:pt x="2682" y="3662"/>
                </a:cubicBezTo>
                <a:cubicBezTo>
                  <a:pt x="2584" y="3433"/>
                  <a:pt x="2551" y="3205"/>
                  <a:pt x="2486" y="2976"/>
                </a:cubicBezTo>
                <a:cubicBezTo>
                  <a:pt x="2420" y="2747"/>
                  <a:pt x="2355" y="2551"/>
                  <a:pt x="2257" y="2354"/>
                </a:cubicBezTo>
                <a:cubicBezTo>
                  <a:pt x="2159" y="2126"/>
                  <a:pt x="1832" y="2027"/>
                  <a:pt x="1603" y="2191"/>
                </a:cubicBezTo>
                <a:lnTo>
                  <a:pt x="1603" y="2943"/>
                </a:lnTo>
                <a:lnTo>
                  <a:pt x="1603" y="4251"/>
                </a:lnTo>
                <a:cubicBezTo>
                  <a:pt x="1603" y="4513"/>
                  <a:pt x="1505" y="4807"/>
                  <a:pt x="1341" y="5036"/>
                </a:cubicBezTo>
                <a:cubicBezTo>
                  <a:pt x="1276" y="5134"/>
                  <a:pt x="1178" y="5199"/>
                  <a:pt x="1112" y="5265"/>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45"/>
          <p:cNvSpPr/>
          <p:nvPr/>
        </p:nvSpPr>
        <p:spPr>
          <a:xfrm>
            <a:off x="3207233" y="1851853"/>
            <a:ext cx="122799" cy="106437"/>
          </a:xfrm>
          <a:custGeom>
            <a:rect b="b" l="l" r="r" t="t"/>
            <a:pathLst>
              <a:path extrusionOk="0" h="4677" w="5396">
                <a:moveTo>
                  <a:pt x="1" y="3598"/>
                </a:moveTo>
                <a:cubicBezTo>
                  <a:pt x="33" y="3369"/>
                  <a:pt x="132" y="3140"/>
                  <a:pt x="360" y="3009"/>
                </a:cubicBezTo>
                <a:cubicBezTo>
                  <a:pt x="589" y="2813"/>
                  <a:pt x="851" y="2649"/>
                  <a:pt x="1080" y="2453"/>
                </a:cubicBezTo>
                <a:cubicBezTo>
                  <a:pt x="1341" y="2290"/>
                  <a:pt x="1636" y="2094"/>
                  <a:pt x="1897" y="1930"/>
                </a:cubicBezTo>
                <a:cubicBezTo>
                  <a:pt x="2290" y="1636"/>
                  <a:pt x="2584" y="1309"/>
                  <a:pt x="2813" y="916"/>
                </a:cubicBezTo>
                <a:cubicBezTo>
                  <a:pt x="2944" y="688"/>
                  <a:pt x="3107" y="491"/>
                  <a:pt x="3271" y="295"/>
                </a:cubicBezTo>
                <a:cubicBezTo>
                  <a:pt x="3401" y="164"/>
                  <a:pt x="3532" y="99"/>
                  <a:pt x="3663" y="34"/>
                </a:cubicBezTo>
                <a:cubicBezTo>
                  <a:pt x="3794" y="1"/>
                  <a:pt x="3957" y="34"/>
                  <a:pt x="4055" y="132"/>
                </a:cubicBezTo>
                <a:cubicBezTo>
                  <a:pt x="4186" y="230"/>
                  <a:pt x="4219" y="361"/>
                  <a:pt x="4153" y="491"/>
                </a:cubicBezTo>
                <a:cubicBezTo>
                  <a:pt x="4088" y="655"/>
                  <a:pt x="4023" y="818"/>
                  <a:pt x="3957" y="982"/>
                </a:cubicBezTo>
                <a:cubicBezTo>
                  <a:pt x="3925" y="1113"/>
                  <a:pt x="3859" y="1276"/>
                  <a:pt x="3826" y="1407"/>
                </a:cubicBezTo>
                <a:cubicBezTo>
                  <a:pt x="3826" y="1570"/>
                  <a:pt x="3794" y="1767"/>
                  <a:pt x="3957" y="1865"/>
                </a:cubicBezTo>
                <a:cubicBezTo>
                  <a:pt x="4153" y="1995"/>
                  <a:pt x="4251" y="1832"/>
                  <a:pt x="4382" y="1767"/>
                </a:cubicBezTo>
                <a:cubicBezTo>
                  <a:pt x="4513" y="1701"/>
                  <a:pt x="4644" y="1636"/>
                  <a:pt x="4775" y="1570"/>
                </a:cubicBezTo>
                <a:cubicBezTo>
                  <a:pt x="4905" y="1472"/>
                  <a:pt x="5102" y="1505"/>
                  <a:pt x="5200" y="1636"/>
                </a:cubicBezTo>
                <a:cubicBezTo>
                  <a:pt x="5331" y="1767"/>
                  <a:pt x="5363" y="1963"/>
                  <a:pt x="5298" y="2126"/>
                </a:cubicBezTo>
                <a:cubicBezTo>
                  <a:pt x="5232" y="2224"/>
                  <a:pt x="5167" y="2322"/>
                  <a:pt x="5069" y="2421"/>
                </a:cubicBezTo>
                <a:cubicBezTo>
                  <a:pt x="4905" y="2682"/>
                  <a:pt x="4873" y="2976"/>
                  <a:pt x="5004" y="3238"/>
                </a:cubicBezTo>
                <a:cubicBezTo>
                  <a:pt x="5102" y="3532"/>
                  <a:pt x="5232" y="3794"/>
                  <a:pt x="5331" y="4055"/>
                </a:cubicBezTo>
                <a:cubicBezTo>
                  <a:pt x="5363" y="4154"/>
                  <a:pt x="5396" y="4219"/>
                  <a:pt x="5396" y="4317"/>
                </a:cubicBezTo>
                <a:cubicBezTo>
                  <a:pt x="4938" y="4644"/>
                  <a:pt x="4677" y="4677"/>
                  <a:pt x="4284" y="4350"/>
                </a:cubicBezTo>
                <a:cubicBezTo>
                  <a:pt x="4219" y="4317"/>
                  <a:pt x="4186" y="4284"/>
                  <a:pt x="4121" y="4219"/>
                </a:cubicBezTo>
                <a:cubicBezTo>
                  <a:pt x="3696" y="3761"/>
                  <a:pt x="3074" y="3565"/>
                  <a:pt x="2453" y="3663"/>
                </a:cubicBezTo>
                <a:cubicBezTo>
                  <a:pt x="1897" y="3696"/>
                  <a:pt x="1341" y="3728"/>
                  <a:pt x="785" y="3761"/>
                </a:cubicBezTo>
                <a:cubicBezTo>
                  <a:pt x="589" y="3761"/>
                  <a:pt x="426" y="3728"/>
                  <a:pt x="262" y="3696"/>
                </a:cubicBezTo>
                <a:cubicBezTo>
                  <a:pt x="164" y="3663"/>
                  <a:pt x="99" y="3630"/>
                  <a:pt x="1" y="3598"/>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45"/>
          <p:cNvSpPr/>
          <p:nvPr/>
        </p:nvSpPr>
        <p:spPr>
          <a:xfrm>
            <a:off x="3981125" y="1483523"/>
            <a:ext cx="163740" cy="74440"/>
          </a:xfrm>
          <a:custGeom>
            <a:rect b="b" l="l" r="r" t="t"/>
            <a:pathLst>
              <a:path extrusionOk="0" h="3271" w="7195">
                <a:moveTo>
                  <a:pt x="1" y="785"/>
                </a:moveTo>
                <a:cubicBezTo>
                  <a:pt x="34" y="720"/>
                  <a:pt x="66" y="622"/>
                  <a:pt x="99" y="556"/>
                </a:cubicBezTo>
                <a:cubicBezTo>
                  <a:pt x="230" y="164"/>
                  <a:pt x="720" y="0"/>
                  <a:pt x="1080" y="262"/>
                </a:cubicBezTo>
                <a:cubicBezTo>
                  <a:pt x="1243" y="327"/>
                  <a:pt x="1374" y="393"/>
                  <a:pt x="1538" y="491"/>
                </a:cubicBezTo>
                <a:cubicBezTo>
                  <a:pt x="1865" y="687"/>
                  <a:pt x="2290" y="752"/>
                  <a:pt x="2682" y="654"/>
                </a:cubicBezTo>
                <a:cubicBezTo>
                  <a:pt x="3173" y="589"/>
                  <a:pt x="3663" y="556"/>
                  <a:pt x="4154" y="458"/>
                </a:cubicBezTo>
                <a:cubicBezTo>
                  <a:pt x="4644" y="393"/>
                  <a:pt x="5167" y="295"/>
                  <a:pt x="5690" y="164"/>
                </a:cubicBezTo>
                <a:cubicBezTo>
                  <a:pt x="6115" y="66"/>
                  <a:pt x="6573" y="196"/>
                  <a:pt x="6900" y="523"/>
                </a:cubicBezTo>
                <a:cubicBezTo>
                  <a:pt x="7195" y="752"/>
                  <a:pt x="7195" y="1210"/>
                  <a:pt x="6900" y="1439"/>
                </a:cubicBezTo>
                <a:cubicBezTo>
                  <a:pt x="6541" y="1733"/>
                  <a:pt x="6115" y="1929"/>
                  <a:pt x="5658" y="2028"/>
                </a:cubicBezTo>
                <a:cubicBezTo>
                  <a:pt x="5462" y="2093"/>
                  <a:pt x="5265" y="2126"/>
                  <a:pt x="5036" y="2191"/>
                </a:cubicBezTo>
                <a:cubicBezTo>
                  <a:pt x="4644" y="2256"/>
                  <a:pt x="4317" y="2453"/>
                  <a:pt x="4088" y="2747"/>
                </a:cubicBezTo>
                <a:cubicBezTo>
                  <a:pt x="4055" y="2780"/>
                  <a:pt x="4023" y="2812"/>
                  <a:pt x="3990" y="2845"/>
                </a:cubicBezTo>
                <a:cubicBezTo>
                  <a:pt x="3630" y="3237"/>
                  <a:pt x="3532" y="3270"/>
                  <a:pt x="3042" y="3009"/>
                </a:cubicBezTo>
                <a:cubicBezTo>
                  <a:pt x="2748" y="2845"/>
                  <a:pt x="2388" y="2780"/>
                  <a:pt x="2061" y="2812"/>
                </a:cubicBezTo>
                <a:cubicBezTo>
                  <a:pt x="1865" y="2812"/>
                  <a:pt x="1669" y="2812"/>
                  <a:pt x="1472" y="2812"/>
                </a:cubicBezTo>
                <a:cubicBezTo>
                  <a:pt x="1047" y="2845"/>
                  <a:pt x="720" y="2420"/>
                  <a:pt x="818" y="2028"/>
                </a:cubicBezTo>
                <a:cubicBezTo>
                  <a:pt x="949" y="1210"/>
                  <a:pt x="949" y="1210"/>
                  <a:pt x="197" y="916"/>
                </a:cubicBezTo>
                <a:cubicBezTo>
                  <a:pt x="132" y="883"/>
                  <a:pt x="66" y="850"/>
                  <a:pt x="1" y="785"/>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45"/>
          <p:cNvSpPr/>
          <p:nvPr/>
        </p:nvSpPr>
        <p:spPr>
          <a:xfrm>
            <a:off x="2689318" y="1268465"/>
            <a:ext cx="176393" cy="43171"/>
          </a:xfrm>
          <a:custGeom>
            <a:rect b="b" l="l" r="r" t="t"/>
            <a:pathLst>
              <a:path extrusionOk="0" h="1897" w="7751">
                <a:moveTo>
                  <a:pt x="2617" y="66"/>
                </a:moveTo>
                <a:cubicBezTo>
                  <a:pt x="3074" y="0"/>
                  <a:pt x="3499" y="229"/>
                  <a:pt x="3728" y="622"/>
                </a:cubicBezTo>
                <a:lnTo>
                  <a:pt x="3826" y="785"/>
                </a:lnTo>
                <a:cubicBezTo>
                  <a:pt x="4088" y="1276"/>
                  <a:pt x="4448" y="1374"/>
                  <a:pt x="5036" y="1210"/>
                </a:cubicBezTo>
                <a:cubicBezTo>
                  <a:pt x="5298" y="1112"/>
                  <a:pt x="5559" y="949"/>
                  <a:pt x="5788" y="785"/>
                </a:cubicBezTo>
                <a:cubicBezTo>
                  <a:pt x="6344" y="491"/>
                  <a:pt x="6998" y="491"/>
                  <a:pt x="7521" y="851"/>
                </a:cubicBezTo>
                <a:cubicBezTo>
                  <a:pt x="7619" y="916"/>
                  <a:pt x="7718" y="1014"/>
                  <a:pt x="7718" y="1145"/>
                </a:cubicBezTo>
                <a:cubicBezTo>
                  <a:pt x="7750" y="1308"/>
                  <a:pt x="7652" y="1439"/>
                  <a:pt x="7489" y="1505"/>
                </a:cubicBezTo>
                <a:cubicBezTo>
                  <a:pt x="7292" y="1570"/>
                  <a:pt x="7064" y="1635"/>
                  <a:pt x="6867" y="1668"/>
                </a:cubicBezTo>
                <a:cubicBezTo>
                  <a:pt x="6312" y="1766"/>
                  <a:pt x="5788" y="1832"/>
                  <a:pt x="5232" y="1897"/>
                </a:cubicBezTo>
                <a:cubicBezTo>
                  <a:pt x="4905" y="1897"/>
                  <a:pt x="4611" y="1864"/>
                  <a:pt x="4317" y="1766"/>
                </a:cubicBezTo>
                <a:cubicBezTo>
                  <a:pt x="3630" y="1537"/>
                  <a:pt x="2878" y="1505"/>
                  <a:pt x="2126" y="1635"/>
                </a:cubicBezTo>
                <a:cubicBezTo>
                  <a:pt x="1701" y="1701"/>
                  <a:pt x="1276" y="1733"/>
                  <a:pt x="851" y="1701"/>
                </a:cubicBezTo>
                <a:cubicBezTo>
                  <a:pt x="589" y="1701"/>
                  <a:pt x="360" y="1635"/>
                  <a:pt x="164" y="1505"/>
                </a:cubicBezTo>
                <a:cubicBezTo>
                  <a:pt x="33" y="1407"/>
                  <a:pt x="1" y="1210"/>
                  <a:pt x="132" y="1080"/>
                </a:cubicBezTo>
                <a:cubicBezTo>
                  <a:pt x="230" y="949"/>
                  <a:pt x="360" y="818"/>
                  <a:pt x="491" y="720"/>
                </a:cubicBezTo>
                <a:cubicBezTo>
                  <a:pt x="1145" y="327"/>
                  <a:pt x="1865" y="99"/>
                  <a:pt x="2617" y="66"/>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45"/>
          <p:cNvSpPr/>
          <p:nvPr/>
        </p:nvSpPr>
        <p:spPr>
          <a:xfrm>
            <a:off x="2471301" y="1300462"/>
            <a:ext cx="180831" cy="64768"/>
          </a:xfrm>
          <a:custGeom>
            <a:rect b="b" l="l" r="r" t="t"/>
            <a:pathLst>
              <a:path extrusionOk="0" h="2846" w="7946">
                <a:moveTo>
                  <a:pt x="7946" y="883"/>
                </a:moveTo>
                <a:cubicBezTo>
                  <a:pt x="7782" y="949"/>
                  <a:pt x="7652" y="1014"/>
                  <a:pt x="7488" y="1080"/>
                </a:cubicBezTo>
                <a:cubicBezTo>
                  <a:pt x="6246" y="1374"/>
                  <a:pt x="5036" y="1668"/>
                  <a:pt x="3793" y="1930"/>
                </a:cubicBezTo>
                <a:cubicBezTo>
                  <a:pt x="3401" y="2028"/>
                  <a:pt x="3008" y="2159"/>
                  <a:pt x="2616" y="2289"/>
                </a:cubicBezTo>
                <a:cubicBezTo>
                  <a:pt x="2322" y="2453"/>
                  <a:pt x="1995" y="2584"/>
                  <a:pt x="1668" y="2682"/>
                </a:cubicBezTo>
                <a:cubicBezTo>
                  <a:pt x="1275" y="2845"/>
                  <a:pt x="818" y="2813"/>
                  <a:pt x="458" y="2649"/>
                </a:cubicBezTo>
                <a:cubicBezTo>
                  <a:pt x="98" y="2551"/>
                  <a:pt x="0" y="2093"/>
                  <a:pt x="294" y="1864"/>
                </a:cubicBezTo>
                <a:cubicBezTo>
                  <a:pt x="523" y="1570"/>
                  <a:pt x="883" y="1374"/>
                  <a:pt x="1243" y="1308"/>
                </a:cubicBezTo>
                <a:cubicBezTo>
                  <a:pt x="1472" y="1243"/>
                  <a:pt x="1700" y="1178"/>
                  <a:pt x="1929" y="1178"/>
                </a:cubicBezTo>
                <a:cubicBezTo>
                  <a:pt x="2616" y="1145"/>
                  <a:pt x="3270" y="916"/>
                  <a:pt x="3826" y="524"/>
                </a:cubicBezTo>
                <a:cubicBezTo>
                  <a:pt x="4316" y="131"/>
                  <a:pt x="5003" y="1"/>
                  <a:pt x="5624" y="197"/>
                </a:cubicBezTo>
                <a:cubicBezTo>
                  <a:pt x="6049" y="327"/>
                  <a:pt x="6507" y="360"/>
                  <a:pt x="6965" y="360"/>
                </a:cubicBezTo>
                <a:cubicBezTo>
                  <a:pt x="7357" y="295"/>
                  <a:pt x="7750" y="524"/>
                  <a:pt x="7946" y="883"/>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45"/>
          <p:cNvSpPr/>
          <p:nvPr/>
        </p:nvSpPr>
        <p:spPr>
          <a:xfrm>
            <a:off x="6945745" y="2920431"/>
            <a:ext cx="95286" cy="96765"/>
          </a:xfrm>
          <a:custGeom>
            <a:rect b="b" l="l" r="r" t="t"/>
            <a:pathLst>
              <a:path extrusionOk="0" h="4252" w="4187">
                <a:moveTo>
                  <a:pt x="3238" y="1"/>
                </a:moveTo>
                <a:lnTo>
                  <a:pt x="3859" y="131"/>
                </a:lnTo>
                <a:cubicBezTo>
                  <a:pt x="3794" y="360"/>
                  <a:pt x="3794" y="589"/>
                  <a:pt x="3794" y="818"/>
                </a:cubicBezTo>
                <a:cubicBezTo>
                  <a:pt x="3859" y="1014"/>
                  <a:pt x="3925" y="1210"/>
                  <a:pt x="4023" y="1407"/>
                </a:cubicBezTo>
                <a:cubicBezTo>
                  <a:pt x="4186" y="1734"/>
                  <a:pt x="4186" y="2093"/>
                  <a:pt x="4088" y="2420"/>
                </a:cubicBezTo>
                <a:cubicBezTo>
                  <a:pt x="3925" y="2911"/>
                  <a:pt x="3761" y="3401"/>
                  <a:pt x="3598" y="3892"/>
                </a:cubicBezTo>
                <a:cubicBezTo>
                  <a:pt x="3565" y="4153"/>
                  <a:pt x="3303" y="4251"/>
                  <a:pt x="3074" y="4120"/>
                </a:cubicBezTo>
                <a:cubicBezTo>
                  <a:pt x="2747" y="4022"/>
                  <a:pt x="2486" y="3761"/>
                  <a:pt x="2388" y="3434"/>
                </a:cubicBezTo>
                <a:cubicBezTo>
                  <a:pt x="2388" y="3368"/>
                  <a:pt x="2355" y="3303"/>
                  <a:pt x="2355" y="3238"/>
                </a:cubicBezTo>
                <a:cubicBezTo>
                  <a:pt x="2093" y="2486"/>
                  <a:pt x="1701" y="2224"/>
                  <a:pt x="916" y="2322"/>
                </a:cubicBezTo>
                <a:cubicBezTo>
                  <a:pt x="785" y="2387"/>
                  <a:pt x="655" y="2387"/>
                  <a:pt x="524" y="2420"/>
                </a:cubicBezTo>
                <a:cubicBezTo>
                  <a:pt x="393" y="2420"/>
                  <a:pt x="295" y="2387"/>
                  <a:pt x="164" y="2322"/>
                </a:cubicBezTo>
                <a:cubicBezTo>
                  <a:pt x="33" y="2257"/>
                  <a:pt x="1" y="2126"/>
                  <a:pt x="66" y="1995"/>
                </a:cubicBezTo>
                <a:cubicBezTo>
                  <a:pt x="99" y="1897"/>
                  <a:pt x="164" y="1799"/>
                  <a:pt x="230" y="1734"/>
                </a:cubicBezTo>
                <a:cubicBezTo>
                  <a:pt x="589" y="1276"/>
                  <a:pt x="1145" y="1047"/>
                  <a:pt x="1734" y="1080"/>
                </a:cubicBezTo>
                <a:cubicBezTo>
                  <a:pt x="1799" y="1080"/>
                  <a:pt x="1865" y="1080"/>
                  <a:pt x="1930" y="1080"/>
                </a:cubicBezTo>
                <a:cubicBezTo>
                  <a:pt x="2617" y="1080"/>
                  <a:pt x="2845" y="949"/>
                  <a:pt x="3107" y="295"/>
                </a:cubicBezTo>
                <a:cubicBezTo>
                  <a:pt x="3140" y="229"/>
                  <a:pt x="3172" y="164"/>
                  <a:pt x="3238" y="1"/>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45"/>
          <p:cNvSpPr/>
          <p:nvPr/>
        </p:nvSpPr>
        <p:spPr>
          <a:xfrm>
            <a:off x="2780098" y="2660723"/>
            <a:ext cx="72961" cy="39462"/>
          </a:xfrm>
          <a:custGeom>
            <a:rect b="b" l="l" r="r" t="t"/>
            <a:pathLst>
              <a:path extrusionOk="0" h="1734" w="3206">
                <a:moveTo>
                  <a:pt x="132" y="1668"/>
                </a:moveTo>
                <a:cubicBezTo>
                  <a:pt x="1" y="1407"/>
                  <a:pt x="34" y="1113"/>
                  <a:pt x="230" y="884"/>
                </a:cubicBezTo>
                <a:cubicBezTo>
                  <a:pt x="459" y="655"/>
                  <a:pt x="622" y="328"/>
                  <a:pt x="655" y="1"/>
                </a:cubicBezTo>
                <a:cubicBezTo>
                  <a:pt x="1309" y="1"/>
                  <a:pt x="1963" y="34"/>
                  <a:pt x="2617" y="132"/>
                </a:cubicBezTo>
                <a:cubicBezTo>
                  <a:pt x="2748" y="164"/>
                  <a:pt x="2846" y="197"/>
                  <a:pt x="2911" y="262"/>
                </a:cubicBezTo>
                <a:cubicBezTo>
                  <a:pt x="3173" y="426"/>
                  <a:pt x="3205" y="786"/>
                  <a:pt x="3009" y="1014"/>
                </a:cubicBezTo>
                <a:cubicBezTo>
                  <a:pt x="2846" y="1145"/>
                  <a:pt x="2682" y="1243"/>
                  <a:pt x="2519" y="1309"/>
                </a:cubicBezTo>
                <a:cubicBezTo>
                  <a:pt x="1767" y="1603"/>
                  <a:pt x="949" y="1734"/>
                  <a:pt x="132" y="1668"/>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45"/>
          <p:cNvSpPr/>
          <p:nvPr/>
        </p:nvSpPr>
        <p:spPr>
          <a:xfrm>
            <a:off x="2739931" y="2654032"/>
            <a:ext cx="49862" cy="47654"/>
          </a:xfrm>
          <a:custGeom>
            <a:rect b="b" l="l" r="r" t="t"/>
            <a:pathLst>
              <a:path extrusionOk="0" h="2094" w="2191">
                <a:moveTo>
                  <a:pt x="2093" y="197"/>
                </a:moveTo>
                <a:cubicBezTo>
                  <a:pt x="2191" y="393"/>
                  <a:pt x="2158" y="655"/>
                  <a:pt x="1962" y="785"/>
                </a:cubicBezTo>
                <a:cubicBezTo>
                  <a:pt x="1668" y="1112"/>
                  <a:pt x="1504" y="1505"/>
                  <a:pt x="1537" y="1930"/>
                </a:cubicBezTo>
                <a:cubicBezTo>
                  <a:pt x="1047" y="2093"/>
                  <a:pt x="491" y="2028"/>
                  <a:pt x="33" y="1799"/>
                </a:cubicBezTo>
                <a:cubicBezTo>
                  <a:pt x="0" y="1603"/>
                  <a:pt x="98" y="1407"/>
                  <a:pt x="262" y="1341"/>
                </a:cubicBezTo>
                <a:cubicBezTo>
                  <a:pt x="393" y="1276"/>
                  <a:pt x="491" y="1243"/>
                  <a:pt x="621" y="1178"/>
                </a:cubicBezTo>
                <a:cubicBezTo>
                  <a:pt x="850" y="1112"/>
                  <a:pt x="1014" y="916"/>
                  <a:pt x="1047" y="655"/>
                </a:cubicBezTo>
                <a:cubicBezTo>
                  <a:pt x="1047" y="458"/>
                  <a:pt x="1047" y="262"/>
                  <a:pt x="1243" y="131"/>
                </a:cubicBezTo>
                <a:cubicBezTo>
                  <a:pt x="1439" y="33"/>
                  <a:pt x="1701" y="1"/>
                  <a:pt x="1929" y="99"/>
                </a:cubicBezTo>
                <a:cubicBezTo>
                  <a:pt x="1995" y="131"/>
                  <a:pt x="2028" y="164"/>
                  <a:pt x="2093" y="197"/>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45"/>
          <p:cNvSpPr/>
          <p:nvPr/>
        </p:nvSpPr>
        <p:spPr>
          <a:xfrm>
            <a:off x="4150805" y="1744711"/>
            <a:ext cx="86342" cy="98244"/>
          </a:xfrm>
          <a:custGeom>
            <a:rect b="b" l="l" r="r" t="t"/>
            <a:pathLst>
              <a:path extrusionOk="0" h="4317" w="3794">
                <a:moveTo>
                  <a:pt x="3335" y="2289"/>
                </a:moveTo>
                <a:cubicBezTo>
                  <a:pt x="3401" y="3172"/>
                  <a:pt x="3303" y="3336"/>
                  <a:pt x="2485" y="3466"/>
                </a:cubicBezTo>
                <a:cubicBezTo>
                  <a:pt x="2158" y="3532"/>
                  <a:pt x="1864" y="3630"/>
                  <a:pt x="1570" y="3793"/>
                </a:cubicBezTo>
                <a:cubicBezTo>
                  <a:pt x="1275" y="3924"/>
                  <a:pt x="981" y="4055"/>
                  <a:pt x="687" y="4153"/>
                </a:cubicBezTo>
                <a:cubicBezTo>
                  <a:pt x="360" y="4317"/>
                  <a:pt x="0" y="3990"/>
                  <a:pt x="131" y="3663"/>
                </a:cubicBezTo>
                <a:cubicBezTo>
                  <a:pt x="164" y="3532"/>
                  <a:pt x="229" y="3434"/>
                  <a:pt x="327" y="3336"/>
                </a:cubicBezTo>
                <a:cubicBezTo>
                  <a:pt x="916" y="2845"/>
                  <a:pt x="948" y="2812"/>
                  <a:pt x="523" y="2126"/>
                </a:cubicBezTo>
                <a:cubicBezTo>
                  <a:pt x="425" y="1995"/>
                  <a:pt x="392" y="1864"/>
                  <a:pt x="360" y="1701"/>
                </a:cubicBezTo>
                <a:cubicBezTo>
                  <a:pt x="294" y="1439"/>
                  <a:pt x="491" y="1177"/>
                  <a:pt x="752" y="1145"/>
                </a:cubicBezTo>
                <a:cubicBezTo>
                  <a:pt x="818" y="1145"/>
                  <a:pt x="850" y="1112"/>
                  <a:pt x="883" y="1112"/>
                </a:cubicBezTo>
                <a:cubicBezTo>
                  <a:pt x="1308" y="1112"/>
                  <a:pt x="1700" y="883"/>
                  <a:pt x="1929" y="524"/>
                </a:cubicBezTo>
                <a:cubicBezTo>
                  <a:pt x="2125" y="262"/>
                  <a:pt x="2420" y="66"/>
                  <a:pt x="2747" y="33"/>
                </a:cubicBezTo>
                <a:cubicBezTo>
                  <a:pt x="2943" y="0"/>
                  <a:pt x="3139" y="33"/>
                  <a:pt x="3270" y="164"/>
                </a:cubicBezTo>
                <a:cubicBezTo>
                  <a:pt x="3401" y="262"/>
                  <a:pt x="3499" y="393"/>
                  <a:pt x="3597" y="491"/>
                </a:cubicBezTo>
                <a:cubicBezTo>
                  <a:pt x="3793" y="687"/>
                  <a:pt x="3793" y="1014"/>
                  <a:pt x="3630" y="1210"/>
                </a:cubicBezTo>
                <a:cubicBezTo>
                  <a:pt x="3597" y="1276"/>
                  <a:pt x="3564" y="1341"/>
                  <a:pt x="3532" y="1374"/>
                </a:cubicBezTo>
                <a:cubicBezTo>
                  <a:pt x="3368" y="1635"/>
                  <a:pt x="3270" y="1962"/>
                  <a:pt x="3335" y="2289"/>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45"/>
          <p:cNvSpPr/>
          <p:nvPr/>
        </p:nvSpPr>
        <p:spPr>
          <a:xfrm>
            <a:off x="7074484" y="2000687"/>
            <a:ext cx="101976" cy="81130"/>
          </a:xfrm>
          <a:custGeom>
            <a:rect b="b" l="l" r="r" t="t"/>
            <a:pathLst>
              <a:path extrusionOk="0" h="3565" w="4481">
                <a:moveTo>
                  <a:pt x="4447" y="1930"/>
                </a:moveTo>
                <a:cubicBezTo>
                  <a:pt x="4480" y="2126"/>
                  <a:pt x="4349" y="2322"/>
                  <a:pt x="4153" y="2387"/>
                </a:cubicBezTo>
                <a:cubicBezTo>
                  <a:pt x="3826" y="2486"/>
                  <a:pt x="3565" y="2714"/>
                  <a:pt x="3434" y="3009"/>
                </a:cubicBezTo>
                <a:cubicBezTo>
                  <a:pt x="3303" y="3205"/>
                  <a:pt x="3172" y="3238"/>
                  <a:pt x="2911" y="3140"/>
                </a:cubicBezTo>
                <a:cubicBezTo>
                  <a:pt x="2780" y="3074"/>
                  <a:pt x="2649" y="3009"/>
                  <a:pt x="2518" y="2943"/>
                </a:cubicBezTo>
                <a:cubicBezTo>
                  <a:pt x="2126" y="2780"/>
                  <a:pt x="1930" y="2813"/>
                  <a:pt x="1701" y="3140"/>
                </a:cubicBezTo>
                <a:cubicBezTo>
                  <a:pt x="1407" y="3532"/>
                  <a:pt x="1308" y="3565"/>
                  <a:pt x="818" y="3238"/>
                </a:cubicBezTo>
                <a:cubicBezTo>
                  <a:pt x="589" y="3140"/>
                  <a:pt x="393" y="2976"/>
                  <a:pt x="229" y="2845"/>
                </a:cubicBezTo>
                <a:cubicBezTo>
                  <a:pt x="1" y="2682"/>
                  <a:pt x="33" y="2322"/>
                  <a:pt x="295" y="2191"/>
                </a:cubicBezTo>
                <a:cubicBezTo>
                  <a:pt x="785" y="1832"/>
                  <a:pt x="851" y="1668"/>
                  <a:pt x="687" y="1080"/>
                </a:cubicBezTo>
                <a:cubicBezTo>
                  <a:pt x="622" y="851"/>
                  <a:pt x="589" y="622"/>
                  <a:pt x="524" y="393"/>
                </a:cubicBezTo>
                <a:cubicBezTo>
                  <a:pt x="491" y="197"/>
                  <a:pt x="687" y="1"/>
                  <a:pt x="916" y="66"/>
                </a:cubicBezTo>
                <a:cubicBezTo>
                  <a:pt x="949" y="99"/>
                  <a:pt x="1014" y="99"/>
                  <a:pt x="1080" y="131"/>
                </a:cubicBezTo>
                <a:cubicBezTo>
                  <a:pt x="1537" y="328"/>
                  <a:pt x="1962" y="491"/>
                  <a:pt x="2388" y="720"/>
                </a:cubicBezTo>
                <a:cubicBezTo>
                  <a:pt x="2747" y="916"/>
                  <a:pt x="3107" y="1014"/>
                  <a:pt x="3499" y="1014"/>
                </a:cubicBezTo>
                <a:cubicBezTo>
                  <a:pt x="3957" y="1014"/>
                  <a:pt x="4349" y="1341"/>
                  <a:pt x="4447" y="1766"/>
                </a:cubicBezTo>
                <a:cubicBezTo>
                  <a:pt x="4447" y="1832"/>
                  <a:pt x="4447" y="1864"/>
                  <a:pt x="4447" y="1930"/>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45"/>
          <p:cNvSpPr/>
          <p:nvPr/>
        </p:nvSpPr>
        <p:spPr>
          <a:xfrm>
            <a:off x="6868369" y="2680818"/>
            <a:ext cx="57303" cy="123550"/>
          </a:xfrm>
          <a:custGeom>
            <a:rect b="b" l="l" r="r" t="t"/>
            <a:pathLst>
              <a:path extrusionOk="0" h="5429" w="2518">
                <a:moveTo>
                  <a:pt x="2256" y="5102"/>
                </a:moveTo>
                <a:cubicBezTo>
                  <a:pt x="1995" y="5429"/>
                  <a:pt x="1733" y="5429"/>
                  <a:pt x="1504" y="5298"/>
                </a:cubicBezTo>
                <a:cubicBezTo>
                  <a:pt x="981" y="4971"/>
                  <a:pt x="556" y="4578"/>
                  <a:pt x="196" y="4088"/>
                </a:cubicBezTo>
                <a:cubicBezTo>
                  <a:pt x="0" y="3859"/>
                  <a:pt x="0" y="3532"/>
                  <a:pt x="164" y="3271"/>
                </a:cubicBezTo>
                <a:cubicBezTo>
                  <a:pt x="229" y="3140"/>
                  <a:pt x="327" y="3009"/>
                  <a:pt x="392" y="2878"/>
                </a:cubicBezTo>
                <a:cubicBezTo>
                  <a:pt x="654" y="2518"/>
                  <a:pt x="752" y="2061"/>
                  <a:pt x="654" y="1636"/>
                </a:cubicBezTo>
                <a:cubicBezTo>
                  <a:pt x="589" y="1472"/>
                  <a:pt x="556" y="1341"/>
                  <a:pt x="556" y="1178"/>
                </a:cubicBezTo>
                <a:cubicBezTo>
                  <a:pt x="491" y="458"/>
                  <a:pt x="1243" y="1"/>
                  <a:pt x="1864" y="393"/>
                </a:cubicBezTo>
                <a:cubicBezTo>
                  <a:pt x="1929" y="426"/>
                  <a:pt x="2027" y="524"/>
                  <a:pt x="2060" y="622"/>
                </a:cubicBezTo>
                <a:cubicBezTo>
                  <a:pt x="2191" y="916"/>
                  <a:pt x="2322" y="1211"/>
                  <a:pt x="2420" y="1538"/>
                </a:cubicBezTo>
                <a:cubicBezTo>
                  <a:pt x="2485" y="1799"/>
                  <a:pt x="2518" y="2061"/>
                  <a:pt x="2452" y="2355"/>
                </a:cubicBezTo>
                <a:lnTo>
                  <a:pt x="2125" y="3499"/>
                </a:lnTo>
                <a:cubicBezTo>
                  <a:pt x="1995" y="4055"/>
                  <a:pt x="1831" y="4578"/>
                  <a:pt x="2256" y="5102"/>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45"/>
          <p:cNvSpPr/>
          <p:nvPr/>
        </p:nvSpPr>
        <p:spPr>
          <a:xfrm>
            <a:off x="6901845" y="3124316"/>
            <a:ext cx="116860" cy="43945"/>
          </a:xfrm>
          <a:custGeom>
            <a:rect b="b" l="l" r="r" t="t"/>
            <a:pathLst>
              <a:path extrusionOk="0" h="1931" w="5135">
                <a:moveTo>
                  <a:pt x="1" y="1865"/>
                </a:moveTo>
                <a:cubicBezTo>
                  <a:pt x="262" y="1309"/>
                  <a:pt x="720" y="851"/>
                  <a:pt x="1276" y="557"/>
                </a:cubicBezTo>
                <a:cubicBezTo>
                  <a:pt x="1570" y="426"/>
                  <a:pt x="1897" y="393"/>
                  <a:pt x="2224" y="459"/>
                </a:cubicBezTo>
                <a:cubicBezTo>
                  <a:pt x="2551" y="491"/>
                  <a:pt x="2878" y="524"/>
                  <a:pt x="3205" y="524"/>
                </a:cubicBezTo>
                <a:cubicBezTo>
                  <a:pt x="3663" y="589"/>
                  <a:pt x="4121" y="459"/>
                  <a:pt x="4480" y="197"/>
                </a:cubicBezTo>
                <a:cubicBezTo>
                  <a:pt x="4611" y="132"/>
                  <a:pt x="4742" y="66"/>
                  <a:pt x="4873" y="1"/>
                </a:cubicBezTo>
                <a:cubicBezTo>
                  <a:pt x="5036" y="99"/>
                  <a:pt x="5134" y="262"/>
                  <a:pt x="5101" y="459"/>
                </a:cubicBezTo>
                <a:cubicBezTo>
                  <a:pt x="5134" y="655"/>
                  <a:pt x="5036" y="818"/>
                  <a:pt x="4905" y="949"/>
                </a:cubicBezTo>
                <a:cubicBezTo>
                  <a:pt x="4611" y="1178"/>
                  <a:pt x="4284" y="1407"/>
                  <a:pt x="3957" y="1603"/>
                </a:cubicBezTo>
                <a:cubicBezTo>
                  <a:pt x="3663" y="1767"/>
                  <a:pt x="3270" y="1767"/>
                  <a:pt x="2943" y="1603"/>
                </a:cubicBezTo>
                <a:cubicBezTo>
                  <a:pt x="2780" y="1505"/>
                  <a:pt x="2616" y="1407"/>
                  <a:pt x="2420" y="1341"/>
                </a:cubicBezTo>
                <a:cubicBezTo>
                  <a:pt x="1962" y="1080"/>
                  <a:pt x="1374" y="1178"/>
                  <a:pt x="981" y="1570"/>
                </a:cubicBezTo>
                <a:cubicBezTo>
                  <a:pt x="851" y="1767"/>
                  <a:pt x="622" y="1865"/>
                  <a:pt x="393" y="1930"/>
                </a:cubicBezTo>
                <a:cubicBezTo>
                  <a:pt x="262" y="1930"/>
                  <a:pt x="131" y="1897"/>
                  <a:pt x="1" y="1865"/>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45"/>
          <p:cNvSpPr/>
          <p:nvPr/>
        </p:nvSpPr>
        <p:spPr>
          <a:xfrm>
            <a:off x="3100819" y="1185127"/>
            <a:ext cx="115381" cy="41692"/>
          </a:xfrm>
          <a:custGeom>
            <a:rect b="b" l="l" r="r" t="t"/>
            <a:pathLst>
              <a:path extrusionOk="0" h="1832" w="5070">
                <a:moveTo>
                  <a:pt x="1" y="1341"/>
                </a:moveTo>
                <a:cubicBezTo>
                  <a:pt x="99" y="1079"/>
                  <a:pt x="361" y="883"/>
                  <a:pt x="622" y="883"/>
                </a:cubicBezTo>
                <a:cubicBezTo>
                  <a:pt x="720" y="850"/>
                  <a:pt x="818" y="850"/>
                  <a:pt x="884" y="883"/>
                </a:cubicBezTo>
                <a:cubicBezTo>
                  <a:pt x="1440" y="949"/>
                  <a:pt x="1995" y="818"/>
                  <a:pt x="2421" y="458"/>
                </a:cubicBezTo>
                <a:cubicBezTo>
                  <a:pt x="2486" y="425"/>
                  <a:pt x="2551" y="360"/>
                  <a:pt x="2649" y="327"/>
                </a:cubicBezTo>
                <a:cubicBezTo>
                  <a:pt x="3140" y="0"/>
                  <a:pt x="3761" y="33"/>
                  <a:pt x="4219" y="425"/>
                </a:cubicBezTo>
                <a:cubicBezTo>
                  <a:pt x="4481" y="622"/>
                  <a:pt x="4742" y="883"/>
                  <a:pt x="4938" y="1177"/>
                </a:cubicBezTo>
                <a:cubicBezTo>
                  <a:pt x="5069" y="1341"/>
                  <a:pt x="4971" y="1603"/>
                  <a:pt x="4742" y="1635"/>
                </a:cubicBezTo>
                <a:cubicBezTo>
                  <a:pt x="4611" y="1668"/>
                  <a:pt x="4448" y="1701"/>
                  <a:pt x="4317" y="1701"/>
                </a:cubicBezTo>
                <a:cubicBezTo>
                  <a:pt x="3369" y="1766"/>
                  <a:pt x="2453" y="1799"/>
                  <a:pt x="1505" y="1831"/>
                </a:cubicBezTo>
                <a:cubicBezTo>
                  <a:pt x="1178" y="1799"/>
                  <a:pt x="818" y="1766"/>
                  <a:pt x="491" y="1668"/>
                </a:cubicBezTo>
                <a:cubicBezTo>
                  <a:pt x="295" y="1635"/>
                  <a:pt x="99" y="1537"/>
                  <a:pt x="1" y="1341"/>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45"/>
          <p:cNvSpPr/>
          <p:nvPr/>
        </p:nvSpPr>
        <p:spPr>
          <a:xfrm>
            <a:off x="7187588" y="4216699"/>
            <a:ext cx="79651" cy="76670"/>
          </a:xfrm>
          <a:custGeom>
            <a:rect b="b" l="l" r="r" t="t"/>
            <a:pathLst>
              <a:path extrusionOk="0" h="3369" w="3500">
                <a:moveTo>
                  <a:pt x="3499" y="393"/>
                </a:moveTo>
                <a:cubicBezTo>
                  <a:pt x="3499" y="491"/>
                  <a:pt x="3499" y="622"/>
                  <a:pt x="3499" y="720"/>
                </a:cubicBezTo>
                <a:cubicBezTo>
                  <a:pt x="3336" y="1211"/>
                  <a:pt x="3107" y="1668"/>
                  <a:pt x="2780" y="2093"/>
                </a:cubicBezTo>
                <a:cubicBezTo>
                  <a:pt x="2649" y="2388"/>
                  <a:pt x="2355" y="2551"/>
                  <a:pt x="2028" y="2519"/>
                </a:cubicBezTo>
                <a:cubicBezTo>
                  <a:pt x="1701" y="2486"/>
                  <a:pt x="1374" y="2617"/>
                  <a:pt x="1178" y="2878"/>
                </a:cubicBezTo>
                <a:cubicBezTo>
                  <a:pt x="949" y="3140"/>
                  <a:pt x="622" y="3303"/>
                  <a:pt x="262" y="3336"/>
                </a:cubicBezTo>
                <a:cubicBezTo>
                  <a:pt x="131" y="3369"/>
                  <a:pt x="1" y="3238"/>
                  <a:pt x="33" y="3107"/>
                </a:cubicBezTo>
                <a:cubicBezTo>
                  <a:pt x="99" y="2846"/>
                  <a:pt x="164" y="2617"/>
                  <a:pt x="262" y="2355"/>
                </a:cubicBezTo>
                <a:cubicBezTo>
                  <a:pt x="426" y="1963"/>
                  <a:pt x="524" y="1505"/>
                  <a:pt x="524" y="1047"/>
                </a:cubicBezTo>
                <a:cubicBezTo>
                  <a:pt x="524" y="851"/>
                  <a:pt x="557" y="655"/>
                  <a:pt x="589" y="459"/>
                </a:cubicBezTo>
                <a:cubicBezTo>
                  <a:pt x="622" y="197"/>
                  <a:pt x="916" y="1"/>
                  <a:pt x="1178" y="99"/>
                </a:cubicBezTo>
                <a:cubicBezTo>
                  <a:pt x="1178" y="99"/>
                  <a:pt x="1211" y="99"/>
                  <a:pt x="1243" y="99"/>
                </a:cubicBezTo>
                <a:cubicBezTo>
                  <a:pt x="1832" y="393"/>
                  <a:pt x="2486" y="459"/>
                  <a:pt x="3140" y="328"/>
                </a:cubicBezTo>
                <a:cubicBezTo>
                  <a:pt x="3270" y="328"/>
                  <a:pt x="3401" y="360"/>
                  <a:pt x="3499" y="393"/>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45"/>
          <p:cNvSpPr/>
          <p:nvPr/>
        </p:nvSpPr>
        <p:spPr>
          <a:xfrm>
            <a:off x="2838903" y="1320556"/>
            <a:ext cx="87070" cy="58054"/>
          </a:xfrm>
          <a:custGeom>
            <a:rect b="b" l="l" r="r" t="t"/>
            <a:pathLst>
              <a:path extrusionOk="0" h="2551" w="3826">
                <a:moveTo>
                  <a:pt x="3826" y="752"/>
                </a:moveTo>
                <a:cubicBezTo>
                  <a:pt x="3826" y="1047"/>
                  <a:pt x="3662" y="1308"/>
                  <a:pt x="3401" y="1472"/>
                </a:cubicBezTo>
                <a:cubicBezTo>
                  <a:pt x="3335" y="1504"/>
                  <a:pt x="3270" y="1504"/>
                  <a:pt x="3205" y="1537"/>
                </a:cubicBezTo>
                <a:cubicBezTo>
                  <a:pt x="2681" y="1603"/>
                  <a:pt x="2224" y="1864"/>
                  <a:pt x="1864" y="2257"/>
                </a:cubicBezTo>
                <a:cubicBezTo>
                  <a:pt x="1798" y="2322"/>
                  <a:pt x="1700" y="2387"/>
                  <a:pt x="1602" y="2453"/>
                </a:cubicBezTo>
                <a:cubicBezTo>
                  <a:pt x="1472" y="2551"/>
                  <a:pt x="1308" y="2551"/>
                  <a:pt x="1177" y="2485"/>
                </a:cubicBezTo>
                <a:cubicBezTo>
                  <a:pt x="818" y="2289"/>
                  <a:pt x="491" y="2093"/>
                  <a:pt x="196" y="1864"/>
                </a:cubicBezTo>
                <a:cubicBezTo>
                  <a:pt x="33" y="1733"/>
                  <a:pt x="0" y="1537"/>
                  <a:pt x="65" y="1374"/>
                </a:cubicBezTo>
                <a:cubicBezTo>
                  <a:pt x="131" y="1210"/>
                  <a:pt x="229" y="1047"/>
                  <a:pt x="425" y="1079"/>
                </a:cubicBezTo>
                <a:cubicBezTo>
                  <a:pt x="948" y="1079"/>
                  <a:pt x="1472" y="851"/>
                  <a:pt x="1798" y="458"/>
                </a:cubicBezTo>
                <a:cubicBezTo>
                  <a:pt x="2158" y="98"/>
                  <a:pt x="2681" y="0"/>
                  <a:pt x="3139" y="164"/>
                </a:cubicBezTo>
                <a:cubicBezTo>
                  <a:pt x="3335" y="229"/>
                  <a:pt x="3499" y="327"/>
                  <a:pt x="3662" y="425"/>
                </a:cubicBezTo>
                <a:cubicBezTo>
                  <a:pt x="3728" y="524"/>
                  <a:pt x="3760" y="622"/>
                  <a:pt x="3826" y="752"/>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45"/>
          <p:cNvSpPr/>
          <p:nvPr/>
        </p:nvSpPr>
        <p:spPr>
          <a:xfrm>
            <a:off x="2933392" y="1499135"/>
            <a:ext cx="75191" cy="52115"/>
          </a:xfrm>
          <a:custGeom>
            <a:rect b="b" l="l" r="r" t="t"/>
            <a:pathLst>
              <a:path extrusionOk="0" h="2290" w="3304">
                <a:moveTo>
                  <a:pt x="2747" y="2126"/>
                </a:moveTo>
                <a:cubicBezTo>
                  <a:pt x="2519" y="2094"/>
                  <a:pt x="2290" y="2028"/>
                  <a:pt x="2061" y="1996"/>
                </a:cubicBezTo>
                <a:cubicBezTo>
                  <a:pt x="1734" y="1897"/>
                  <a:pt x="1374" y="1930"/>
                  <a:pt x="1047" y="2061"/>
                </a:cubicBezTo>
                <a:cubicBezTo>
                  <a:pt x="818" y="2126"/>
                  <a:pt x="557" y="2224"/>
                  <a:pt x="295" y="2257"/>
                </a:cubicBezTo>
                <a:cubicBezTo>
                  <a:pt x="132" y="2290"/>
                  <a:pt x="1" y="2126"/>
                  <a:pt x="66" y="1963"/>
                </a:cubicBezTo>
                <a:cubicBezTo>
                  <a:pt x="99" y="1832"/>
                  <a:pt x="164" y="1701"/>
                  <a:pt x="262" y="1570"/>
                </a:cubicBezTo>
                <a:cubicBezTo>
                  <a:pt x="524" y="1178"/>
                  <a:pt x="786" y="818"/>
                  <a:pt x="1080" y="459"/>
                </a:cubicBezTo>
                <a:cubicBezTo>
                  <a:pt x="1407" y="99"/>
                  <a:pt x="1963" y="1"/>
                  <a:pt x="2420" y="230"/>
                </a:cubicBezTo>
                <a:cubicBezTo>
                  <a:pt x="2813" y="491"/>
                  <a:pt x="3107" y="884"/>
                  <a:pt x="3238" y="1342"/>
                </a:cubicBezTo>
                <a:cubicBezTo>
                  <a:pt x="3271" y="1407"/>
                  <a:pt x="3303" y="1505"/>
                  <a:pt x="3303" y="1570"/>
                </a:cubicBezTo>
                <a:cubicBezTo>
                  <a:pt x="3303" y="1930"/>
                  <a:pt x="3107" y="2126"/>
                  <a:pt x="2747" y="2126"/>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45"/>
          <p:cNvSpPr/>
          <p:nvPr/>
        </p:nvSpPr>
        <p:spPr>
          <a:xfrm>
            <a:off x="6037174" y="2924892"/>
            <a:ext cx="46903" cy="82632"/>
          </a:xfrm>
          <a:custGeom>
            <a:rect b="b" l="l" r="r" t="t"/>
            <a:pathLst>
              <a:path extrusionOk="0" h="3631" w="2061">
                <a:moveTo>
                  <a:pt x="33" y="1930"/>
                </a:moveTo>
                <a:lnTo>
                  <a:pt x="33" y="1112"/>
                </a:lnTo>
                <a:cubicBezTo>
                  <a:pt x="66" y="851"/>
                  <a:pt x="98" y="622"/>
                  <a:pt x="196" y="426"/>
                </a:cubicBezTo>
                <a:cubicBezTo>
                  <a:pt x="294" y="99"/>
                  <a:pt x="687" y="1"/>
                  <a:pt x="883" y="262"/>
                </a:cubicBezTo>
                <a:cubicBezTo>
                  <a:pt x="1047" y="393"/>
                  <a:pt x="1177" y="557"/>
                  <a:pt x="1308" y="753"/>
                </a:cubicBezTo>
                <a:cubicBezTo>
                  <a:pt x="1537" y="1145"/>
                  <a:pt x="1700" y="1603"/>
                  <a:pt x="1929" y="2028"/>
                </a:cubicBezTo>
                <a:cubicBezTo>
                  <a:pt x="2060" y="2290"/>
                  <a:pt x="2027" y="2584"/>
                  <a:pt x="1799" y="2813"/>
                </a:cubicBezTo>
                <a:cubicBezTo>
                  <a:pt x="1635" y="2976"/>
                  <a:pt x="1439" y="3172"/>
                  <a:pt x="1243" y="3336"/>
                </a:cubicBezTo>
                <a:cubicBezTo>
                  <a:pt x="1047" y="3565"/>
                  <a:pt x="720" y="3630"/>
                  <a:pt x="425" y="3467"/>
                </a:cubicBezTo>
                <a:cubicBezTo>
                  <a:pt x="164" y="3336"/>
                  <a:pt x="0" y="3042"/>
                  <a:pt x="33" y="2715"/>
                </a:cubicBezTo>
                <a:cubicBezTo>
                  <a:pt x="66" y="2453"/>
                  <a:pt x="66" y="2191"/>
                  <a:pt x="98" y="1930"/>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45"/>
          <p:cNvSpPr/>
          <p:nvPr/>
        </p:nvSpPr>
        <p:spPr>
          <a:xfrm>
            <a:off x="7532865" y="3280592"/>
            <a:ext cx="68477" cy="48382"/>
          </a:xfrm>
          <a:custGeom>
            <a:rect b="b" l="l" r="r" t="t"/>
            <a:pathLst>
              <a:path extrusionOk="0" h="2126" w="3009">
                <a:moveTo>
                  <a:pt x="2649" y="0"/>
                </a:moveTo>
                <a:cubicBezTo>
                  <a:pt x="2878" y="66"/>
                  <a:pt x="3009" y="262"/>
                  <a:pt x="2976" y="524"/>
                </a:cubicBezTo>
                <a:cubicBezTo>
                  <a:pt x="2943" y="981"/>
                  <a:pt x="2747" y="1439"/>
                  <a:pt x="2420" y="1799"/>
                </a:cubicBezTo>
                <a:cubicBezTo>
                  <a:pt x="2355" y="1864"/>
                  <a:pt x="2290" y="1897"/>
                  <a:pt x="2224" y="1930"/>
                </a:cubicBezTo>
                <a:cubicBezTo>
                  <a:pt x="1505" y="2126"/>
                  <a:pt x="785" y="2093"/>
                  <a:pt x="99" y="1799"/>
                </a:cubicBezTo>
                <a:cubicBezTo>
                  <a:pt x="66" y="1799"/>
                  <a:pt x="66" y="1766"/>
                  <a:pt x="1" y="1668"/>
                </a:cubicBezTo>
                <a:cubicBezTo>
                  <a:pt x="66" y="1635"/>
                  <a:pt x="164" y="1537"/>
                  <a:pt x="230" y="1505"/>
                </a:cubicBezTo>
                <a:cubicBezTo>
                  <a:pt x="982" y="1374"/>
                  <a:pt x="1668" y="949"/>
                  <a:pt x="2126" y="327"/>
                </a:cubicBezTo>
                <a:cubicBezTo>
                  <a:pt x="2191" y="229"/>
                  <a:pt x="2322" y="131"/>
                  <a:pt x="2420" y="66"/>
                </a:cubicBezTo>
                <a:cubicBezTo>
                  <a:pt x="2486" y="33"/>
                  <a:pt x="2551" y="0"/>
                  <a:pt x="2649" y="0"/>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45"/>
          <p:cNvSpPr/>
          <p:nvPr/>
        </p:nvSpPr>
        <p:spPr>
          <a:xfrm>
            <a:off x="6846044" y="2516372"/>
            <a:ext cx="42420" cy="70708"/>
          </a:xfrm>
          <a:custGeom>
            <a:rect b="b" l="l" r="r" t="t"/>
            <a:pathLst>
              <a:path extrusionOk="0" h="3107" w="1864">
                <a:moveTo>
                  <a:pt x="0" y="1668"/>
                </a:moveTo>
                <a:cubicBezTo>
                  <a:pt x="425" y="1439"/>
                  <a:pt x="720" y="1014"/>
                  <a:pt x="818" y="556"/>
                </a:cubicBezTo>
                <a:cubicBezTo>
                  <a:pt x="850" y="393"/>
                  <a:pt x="948" y="262"/>
                  <a:pt x="1047" y="131"/>
                </a:cubicBezTo>
                <a:cubicBezTo>
                  <a:pt x="1177" y="0"/>
                  <a:pt x="1406" y="0"/>
                  <a:pt x="1537" y="131"/>
                </a:cubicBezTo>
                <a:cubicBezTo>
                  <a:pt x="1766" y="360"/>
                  <a:pt x="1864" y="687"/>
                  <a:pt x="1799" y="981"/>
                </a:cubicBezTo>
                <a:cubicBezTo>
                  <a:pt x="1700" y="1439"/>
                  <a:pt x="1668" y="1897"/>
                  <a:pt x="1668" y="2355"/>
                </a:cubicBezTo>
                <a:cubicBezTo>
                  <a:pt x="1700" y="2551"/>
                  <a:pt x="1602" y="2780"/>
                  <a:pt x="1472" y="2943"/>
                </a:cubicBezTo>
                <a:cubicBezTo>
                  <a:pt x="1341" y="3074"/>
                  <a:pt x="1145" y="3107"/>
                  <a:pt x="981" y="3009"/>
                </a:cubicBezTo>
                <a:cubicBezTo>
                  <a:pt x="687" y="2682"/>
                  <a:pt x="393" y="2355"/>
                  <a:pt x="131" y="2028"/>
                </a:cubicBezTo>
                <a:cubicBezTo>
                  <a:pt x="33" y="1962"/>
                  <a:pt x="66" y="1831"/>
                  <a:pt x="0" y="1668"/>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45"/>
          <p:cNvSpPr/>
          <p:nvPr/>
        </p:nvSpPr>
        <p:spPr>
          <a:xfrm>
            <a:off x="2947548" y="1322036"/>
            <a:ext cx="66975" cy="38733"/>
          </a:xfrm>
          <a:custGeom>
            <a:rect b="b" l="l" r="r" t="t"/>
            <a:pathLst>
              <a:path extrusionOk="0" h="1702" w="2943">
                <a:moveTo>
                  <a:pt x="425" y="1701"/>
                </a:moveTo>
                <a:cubicBezTo>
                  <a:pt x="327" y="1668"/>
                  <a:pt x="229" y="1636"/>
                  <a:pt x="164" y="1603"/>
                </a:cubicBezTo>
                <a:cubicBezTo>
                  <a:pt x="33" y="1538"/>
                  <a:pt x="0" y="1374"/>
                  <a:pt x="65" y="1276"/>
                </a:cubicBezTo>
                <a:cubicBezTo>
                  <a:pt x="98" y="1243"/>
                  <a:pt x="98" y="1211"/>
                  <a:pt x="98" y="1211"/>
                </a:cubicBezTo>
                <a:cubicBezTo>
                  <a:pt x="523" y="786"/>
                  <a:pt x="981" y="459"/>
                  <a:pt x="1504" y="164"/>
                </a:cubicBezTo>
                <a:cubicBezTo>
                  <a:pt x="1864" y="33"/>
                  <a:pt x="2256" y="1"/>
                  <a:pt x="2649" y="66"/>
                </a:cubicBezTo>
                <a:cubicBezTo>
                  <a:pt x="2812" y="132"/>
                  <a:pt x="2943" y="328"/>
                  <a:pt x="2877" y="491"/>
                </a:cubicBezTo>
                <a:cubicBezTo>
                  <a:pt x="2812" y="720"/>
                  <a:pt x="2649" y="916"/>
                  <a:pt x="2452" y="1047"/>
                </a:cubicBezTo>
                <a:cubicBezTo>
                  <a:pt x="1798" y="1309"/>
                  <a:pt x="1112" y="1538"/>
                  <a:pt x="425" y="1701"/>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45"/>
          <p:cNvSpPr/>
          <p:nvPr/>
        </p:nvSpPr>
        <p:spPr>
          <a:xfrm>
            <a:off x="1409414" y="1742480"/>
            <a:ext cx="60307" cy="34250"/>
          </a:xfrm>
          <a:custGeom>
            <a:rect b="b" l="l" r="r" t="t"/>
            <a:pathLst>
              <a:path extrusionOk="0" h="1505" w="2650">
                <a:moveTo>
                  <a:pt x="1" y="1275"/>
                </a:moveTo>
                <a:cubicBezTo>
                  <a:pt x="360" y="818"/>
                  <a:pt x="851" y="458"/>
                  <a:pt x="1439" y="295"/>
                </a:cubicBezTo>
                <a:cubicBezTo>
                  <a:pt x="2061" y="0"/>
                  <a:pt x="2093" y="0"/>
                  <a:pt x="2649" y="131"/>
                </a:cubicBezTo>
                <a:cubicBezTo>
                  <a:pt x="2649" y="229"/>
                  <a:pt x="2617" y="327"/>
                  <a:pt x="2584" y="425"/>
                </a:cubicBezTo>
                <a:cubicBezTo>
                  <a:pt x="2420" y="622"/>
                  <a:pt x="2257" y="785"/>
                  <a:pt x="2061" y="916"/>
                </a:cubicBezTo>
                <a:cubicBezTo>
                  <a:pt x="1570" y="1210"/>
                  <a:pt x="1080" y="1406"/>
                  <a:pt x="524" y="1472"/>
                </a:cubicBezTo>
                <a:cubicBezTo>
                  <a:pt x="328" y="1504"/>
                  <a:pt x="132" y="1439"/>
                  <a:pt x="1" y="1275"/>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45"/>
          <p:cNvSpPr/>
          <p:nvPr/>
        </p:nvSpPr>
        <p:spPr>
          <a:xfrm>
            <a:off x="2916279" y="1265483"/>
            <a:ext cx="62538" cy="37982"/>
          </a:xfrm>
          <a:custGeom>
            <a:rect b="b" l="l" r="r" t="t"/>
            <a:pathLst>
              <a:path extrusionOk="0" h="1669" w="2748">
                <a:moveTo>
                  <a:pt x="1" y="1243"/>
                </a:moveTo>
                <a:lnTo>
                  <a:pt x="426" y="982"/>
                </a:lnTo>
                <a:cubicBezTo>
                  <a:pt x="720" y="785"/>
                  <a:pt x="1047" y="557"/>
                  <a:pt x="1341" y="360"/>
                </a:cubicBezTo>
                <a:cubicBezTo>
                  <a:pt x="1636" y="99"/>
                  <a:pt x="2061" y="1"/>
                  <a:pt x="2453" y="99"/>
                </a:cubicBezTo>
                <a:cubicBezTo>
                  <a:pt x="2617" y="131"/>
                  <a:pt x="2747" y="295"/>
                  <a:pt x="2715" y="491"/>
                </a:cubicBezTo>
                <a:cubicBezTo>
                  <a:pt x="2682" y="557"/>
                  <a:pt x="2649" y="655"/>
                  <a:pt x="2617" y="720"/>
                </a:cubicBezTo>
                <a:cubicBezTo>
                  <a:pt x="2486" y="949"/>
                  <a:pt x="2322" y="1145"/>
                  <a:pt x="2191" y="1407"/>
                </a:cubicBezTo>
                <a:cubicBezTo>
                  <a:pt x="1472" y="1668"/>
                  <a:pt x="687" y="1603"/>
                  <a:pt x="1" y="1243"/>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45"/>
          <p:cNvSpPr/>
          <p:nvPr/>
        </p:nvSpPr>
        <p:spPr>
          <a:xfrm>
            <a:off x="4493100" y="2103369"/>
            <a:ext cx="34250" cy="55096"/>
          </a:xfrm>
          <a:custGeom>
            <a:rect b="b" l="l" r="r" t="t"/>
            <a:pathLst>
              <a:path extrusionOk="0" h="2421" w="1505">
                <a:moveTo>
                  <a:pt x="1504" y="1145"/>
                </a:moveTo>
                <a:cubicBezTo>
                  <a:pt x="1472" y="1309"/>
                  <a:pt x="1472" y="1505"/>
                  <a:pt x="1439" y="1668"/>
                </a:cubicBezTo>
                <a:cubicBezTo>
                  <a:pt x="1308" y="2159"/>
                  <a:pt x="752" y="2421"/>
                  <a:pt x="295" y="2192"/>
                </a:cubicBezTo>
                <a:cubicBezTo>
                  <a:pt x="98" y="2126"/>
                  <a:pt x="0" y="1963"/>
                  <a:pt x="0" y="1799"/>
                </a:cubicBezTo>
                <a:cubicBezTo>
                  <a:pt x="33" y="1374"/>
                  <a:pt x="33" y="916"/>
                  <a:pt x="98" y="491"/>
                </a:cubicBezTo>
                <a:cubicBezTo>
                  <a:pt x="164" y="132"/>
                  <a:pt x="393" y="1"/>
                  <a:pt x="850" y="34"/>
                </a:cubicBezTo>
                <a:cubicBezTo>
                  <a:pt x="1177" y="1"/>
                  <a:pt x="1439" y="262"/>
                  <a:pt x="1472" y="589"/>
                </a:cubicBezTo>
                <a:cubicBezTo>
                  <a:pt x="1472" y="720"/>
                  <a:pt x="1472" y="916"/>
                  <a:pt x="1504" y="1145"/>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45"/>
          <p:cNvSpPr/>
          <p:nvPr/>
        </p:nvSpPr>
        <p:spPr>
          <a:xfrm>
            <a:off x="2602271" y="2669667"/>
            <a:ext cx="52843" cy="37960"/>
          </a:xfrm>
          <a:custGeom>
            <a:rect b="b" l="l" r="r" t="t"/>
            <a:pathLst>
              <a:path extrusionOk="0" h="1668" w="2322">
                <a:moveTo>
                  <a:pt x="2256" y="1504"/>
                </a:moveTo>
                <a:cubicBezTo>
                  <a:pt x="1570" y="1668"/>
                  <a:pt x="850" y="1537"/>
                  <a:pt x="327" y="1112"/>
                </a:cubicBezTo>
                <a:cubicBezTo>
                  <a:pt x="229" y="1047"/>
                  <a:pt x="164" y="948"/>
                  <a:pt x="131" y="850"/>
                </a:cubicBezTo>
                <a:cubicBezTo>
                  <a:pt x="0" y="654"/>
                  <a:pt x="0" y="393"/>
                  <a:pt x="164" y="196"/>
                </a:cubicBezTo>
                <a:cubicBezTo>
                  <a:pt x="392" y="0"/>
                  <a:pt x="719" y="0"/>
                  <a:pt x="948" y="164"/>
                </a:cubicBezTo>
                <a:cubicBezTo>
                  <a:pt x="1079" y="262"/>
                  <a:pt x="1210" y="393"/>
                  <a:pt x="1308" y="523"/>
                </a:cubicBezTo>
                <a:cubicBezTo>
                  <a:pt x="1504" y="785"/>
                  <a:pt x="1766" y="1014"/>
                  <a:pt x="2060" y="1145"/>
                </a:cubicBezTo>
                <a:cubicBezTo>
                  <a:pt x="2191" y="1210"/>
                  <a:pt x="2322" y="1308"/>
                  <a:pt x="2256" y="1504"/>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45">
            <a:hlinkClick action="ppaction://hlinksldjump" r:id="rId9"/>
          </p:cNvPr>
          <p:cNvSpPr/>
          <p:nvPr/>
        </p:nvSpPr>
        <p:spPr>
          <a:xfrm>
            <a:off x="4579420" y="2177058"/>
            <a:ext cx="49884" cy="40190"/>
          </a:xfrm>
          <a:custGeom>
            <a:rect b="b" l="l" r="r" t="t"/>
            <a:pathLst>
              <a:path extrusionOk="0" h="1766" w="2192">
                <a:moveTo>
                  <a:pt x="1112" y="33"/>
                </a:moveTo>
                <a:cubicBezTo>
                  <a:pt x="1276" y="33"/>
                  <a:pt x="1472" y="65"/>
                  <a:pt x="1635" y="65"/>
                </a:cubicBezTo>
                <a:cubicBezTo>
                  <a:pt x="1864" y="33"/>
                  <a:pt x="2060" y="196"/>
                  <a:pt x="2093" y="425"/>
                </a:cubicBezTo>
                <a:cubicBezTo>
                  <a:pt x="2191" y="785"/>
                  <a:pt x="2158" y="1177"/>
                  <a:pt x="1962" y="1504"/>
                </a:cubicBezTo>
                <a:cubicBezTo>
                  <a:pt x="1831" y="1700"/>
                  <a:pt x="1570" y="1766"/>
                  <a:pt x="1406" y="1602"/>
                </a:cubicBezTo>
                <a:cubicBezTo>
                  <a:pt x="1341" y="1570"/>
                  <a:pt x="1276" y="1504"/>
                  <a:pt x="1243" y="1471"/>
                </a:cubicBezTo>
                <a:cubicBezTo>
                  <a:pt x="1014" y="1144"/>
                  <a:pt x="687" y="916"/>
                  <a:pt x="327" y="785"/>
                </a:cubicBezTo>
                <a:cubicBezTo>
                  <a:pt x="295" y="785"/>
                  <a:pt x="229" y="752"/>
                  <a:pt x="229" y="719"/>
                </a:cubicBezTo>
                <a:cubicBezTo>
                  <a:pt x="66" y="621"/>
                  <a:pt x="0" y="458"/>
                  <a:pt x="66" y="327"/>
                </a:cubicBezTo>
                <a:cubicBezTo>
                  <a:pt x="131" y="196"/>
                  <a:pt x="229" y="98"/>
                  <a:pt x="327" y="65"/>
                </a:cubicBezTo>
                <a:cubicBezTo>
                  <a:pt x="589" y="33"/>
                  <a:pt x="850" y="0"/>
                  <a:pt x="1112" y="0"/>
                </a:cubicBezTo>
                <a:cubicBezTo>
                  <a:pt x="1112" y="0"/>
                  <a:pt x="1112" y="33"/>
                  <a:pt x="1112" y="3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45"/>
          <p:cNvSpPr/>
          <p:nvPr/>
        </p:nvSpPr>
        <p:spPr>
          <a:xfrm>
            <a:off x="2960178" y="1216373"/>
            <a:ext cx="55096" cy="30541"/>
          </a:xfrm>
          <a:custGeom>
            <a:rect b="b" l="l" r="r" t="t"/>
            <a:pathLst>
              <a:path extrusionOk="0" h="1342" w="2421">
                <a:moveTo>
                  <a:pt x="949" y="1"/>
                </a:moveTo>
                <a:cubicBezTo>
                  <a:pt x="1243" y="33"/>
                  <a:pt x="1603" y="66"/>
                  <a:pt x="1930" y="99"/>
                </a:cubicBezTo>
                <a:cubicBezTo>
                  <a:pt x="2224" y="131"/>
                  <a:pt x="2421" y="426"/>
                  <a:pt x="2257" y="687"/>
                </a:cubicBezTo>
                <a:cubicBezTo>
                  <a:pt x="2224" y="753"/>
                  <a:pt x="2192" y="851"/>
                  <a:pt x="2126" y="916"/>
                </a:cubicBezTo>
                <a:cubicBezTo>
                  <a:pt x="1799" y="1243"/>
                  <a:pt x="1309" y="1341"/>
                  <a:pt x="851" y="1210"/>
                </a:cubicBezTo>
                <a:cubicBezTo>
                  <a:pt x="459" y="1112"/>
                  <a:pt x="132" y="785"/>
                  <a:pt x="34" y="360"/>
                </a:cubicBezTo>
                <a:cubicBezTo>
                  <a:pt x="1" y="230"/>
                  <a:pt x="99" y="66"/>
                  <a:pt x="262" y="33"/>
                </a:cubicBezTo>
                <a:cubicBezTo>
                  <a:pt x="459" y="1"/>
                  <a:pt x="688" y="1"/>
                  <a:pt x="949" y="1"/>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45"/>
          <p:cNvSpPr/>
          <p:nvPr/>
        </p:nvSpPr>
        <p:spPr>
          <a:xfrm>
            <a:off x="6623544" y="2654032"/>
            <a:ext cx="49884" cy="35752"/>
          </a:xfrm>
          <a:custGeom>
            <a:rect b="b" l="l" r="r" t="t"/>
            <a:pathLst>
              <a:path extrusionOk="0" h="1571" w="2192">
                <a:moveTo>
                  <a:pt x="785" y="1"/>
                </a:moveTo>
                <a:cubicBezTo>
                  <a:pt x="1112" y="66"/>
                  <a:pt x="1406" y="164"/>
                  <a:pt x="1733" y="262"/>
                </a:cubicBezTo>
                <a:cubicBezTo>
                  <a:pt x="2093" y="393"/>
                  <a:pt x="2191" y="851"/>
                  <a:pt x="1897" y="1112"/>
                </a:cubicBezTo>
                <a:cubicBezTo>
                  <a:pt x="1537" y="1472"/>
                  <a:pt x="981" y="1570"/>
                  <a:pt x="524" y="1341"/>
                </a:cubicBezTo>
                <a:cubicBezTo>
                  <a:pt x="164" y="1112"/>
                  <a:pt x="0" y="655"/>
                  <a:pt x="164" y="262"/>
                </a:cubicBezTo>
                <a:cubicBezTo>
                  <a:pt x="229" y="99"/>
                  <a:pt x="425" y="1"/>
                  <a:pt x="785" y="1"/>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45"/>
          <p:cNvSpPr/>
          <p:nvPr/>
        </p:nvSpPr>
        <p:spPr>
          <a:xfrm>
            <a:off x="2648400" y="1257313"/>
            <a:ext cx="44673" cy="17865"/>
          </a:xfrm>
          <a:custGeom>
            <a:rect b="b" l="l" r="r" t="t"/>
            <a:pathLst>
              <a:path extrusionOk="0" h="785" w="1963">
                <a:moveTo>
                  <a:pt x="0" y="621"/>
                </a:moveTo>
                <a:cubicBezTo>
                  <a:pt x="33" y="360"/>
                  <a:pt x="229" y="327"/>
                  <a:pt x="393" y="262"/>
                </a:cubicBezTo>
                <a:cubicBezTo>
                  <a:pt x="818" y="98"/>
                  <a:pt x="1276" y="0"/>
                  <a:pt x="1733" y="33"/>
                </a:cubicBezTo>
                <a:cubicBezTo>
                  <a:pt x="1831" y="33"/>
                  <a:pt x="1897" y="65"/>
                  <a:pt x="1930" y="131"/>
                </a:cubicBezTo>
                <a:cubicBezTo>
                  <a:pt x="1962" y="229"/>
                  <a:pt x="1962" y="294"/>
                  <a:pt x="1897" y="360"/>
                </a:cubicBezTo>
                <a:cubicBezTo>
                  <a:pt x="1831" y="490"/>
                  <a:pt x="1733" y="556"/>
                  <a:pt x="1603" y="621"/>
                </a:cubicBezTo>
                <a:cubicBezTo>
                  <a:pt x="1079" y="785"/>
                  <a:pt x="524" y="785"/>
                  <a:pt x="0" y="621"/>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45"/>
          <p:cNvSpPr/>
          <p:nvPr/>
        </p:nvSpPr>
        <p:spPr>
          <a:xfrm>
            <a:off x="6948726" y="2881744"/>
            <a:ext cx="32771" cy="37231"/>
          </a:xfrm>
          <a:custGeom>
            <a:rect b="b" l="l" r="r" t="t"/>
            <a:pathLst>
              <a:path extrusionOk="0" h="1636" w="1440">
                <a:moveTo>
                  <a:pt x="1439" y="556"/>
                </a:moveTo>
                <a:cubicBezTo>
                  <a:pt x="1374" y="1079"/>
                  <a:pt x="949" y="1537"/>
                  <a:pt x="393" y="1602"/>
                </a:cubicBezTo>
                <a:cubicBezTo>
                  <a:pt x="164" y="1635"/>
                  <a:pt x="1" y="1406"/>
                  <a:pt x="66" y="1177"/>
                </a:cubicBezTo>
                <a:cubicBezTo>
                  <a:pt x="164" y="785"/>
                  <a:pt x="426" y="425"/>
                  <a:pt x="753" y="164"/>
                </a:cubicBezTo>
                <a:cubicBezTo>
                  <a:pt x="916" y="0"/>
                  <a:pt x="1243" y="66"/>
                  <a:pt x="1341" y="294"/>
                </a:cubicBezTo>
                <a:cubicBezTo>
                  <a:pt x="1374" y="393"/>
                  <a:pt x="1407" y="458"/>
                  <a:pt x="1439" y="556"/>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45"/>
          <p:cNvSpPr/>
          <p:nvPr/>
        </p:nvSpPr>
        <p:spPr>
          <a:xfrm>
            <a:off x="1352861" y="1778938"/>
            <a:ext cx="42443" cy="24578"/>
          </a:xfrm>
          <a:custGeom>
            <a:rect b="b" l="l" r="r" t="t"/>
            <a:pathLst>
              <a:path extrusionOk="0" h="1080" w="1865">
                <a:moveTo>
                  <a:pt x="1864" y="131"/>
                </a:moveTo>
                <a:cubicBezTo>
                  <a:pt x="1701" y="556"/>
                  <a:pt x="1341" y="851"/>
                  <a:pt x="916" y="949"/>
                </a:cubicBezTo>
                <a:cubicBezTo>
                  <a:pt x="589" y="1080"/>
                  <a:pt x="230" y="981"/>
                  <a:pt x="1" y="753"/>
                </a:cubicBezTo>
                <a:cubicBezTo>
                  <a:pt x="295" y="458"/>
                  <a:pt x="655" y="229"/>
                  <a:pt x="1080" y="164"/>
                </a:cubicBezTo>
                <a:cubicBezTo>
                  <a:pt x="1309" y="0"/>
                  <a:pt x="1636" y="0"/>
                  <a:pt x="1864" y="131"/>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45"/>
          <p:cNvSpPr/>
          <p:nvPr/>
        </p:nvSpPr>
        <p:spPr>
          <a:xfrm>
            <a:off x="2879821" y="2681569"/>
            <a:ext cx="44673" cy="21597"/>
          </a:xfrm>
          <a:custGeom>
            <a:rect b="b" l="l" r="r" t="t"/>
            <a:pathLst>
              <a:path extrusionOk="0" h="949" w="1963">
                <a:moveTo>
                  <a:pt x="1145" y="916"/>
                </a:moveTo>
                <a:cubicBezTo>
                  <a:pt x="785" y="949"/>
                  <a:pt x="426" y="785"/>
                  <a:pt x="164" y="524"/>
                </a:cubicBezTo>
                <a:cubicBezTo>
                  <a:pt x="0" y="360"/>
                  <a:pt x="66" y="66"/>
                  <a:pt x="295" y="0"/>
                </a:cubicBezTo>
                <a:lnTo>
                  <a:pt x="360" y="0"/>
                </a:lnTo>
                <a:cubicBezTo>
                  <a:pt x="818" y="33"/>
                  <a:pt x="1308" y="98"/>
                  <a:pt x="1733" y="262"/>
                </a:cubicBezTo>
                <a:cubicBezTo>
                  <a:pt x="1864" y="327"/>
                  <a:pt x="1962" y="425"/>
                  <a:pt x="1930" y="556"/>
                </a:cubicBezTo>
                <a:cubicBezTo>
                  <a:pt x="1864" y="654"/>
                  <a:pt x="1799" y="752"/>
                  <a:pt x="1701" y="785"/>
                </a:cubicBezTo>
                <a:cubicBezTo>
                  <a:pt x="1537" y="851"/>
                  <a:pt x="1341" y="883"/>
                  <a:pt x="1145" y="916"/>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45"/>
          <p:cNvSpPr/>
          <p:nvPr/>
        </p:nvSpPr>
        <p:spPr>
          <a:xfrm>
            <a:off x="6826700" y="3383273"/>
            <a:ext cx="36480" cy="21620"/>
          </a:xfrm>
          <a:custGeom>
            <a:rect b="b" l="l" r="r" t="t"/>
            <a:pathLst>
              <a:path extrusionOk="0" h="950" w="1603">
                <a:moveTo>
                  <a:pt x="654" y="818"/>
                </a:moveTo>
                <a:lnTo>
                  <a:pt x="490" y="818"/>
                </a:lnTo>
                <a:cubicBezTo>
                  <a:pt x="131" y="818"/>
                  <a:pt x="33" y="786"/>
                  <a:pt x="33" y="622"/>
                </a:cubicBezTo>
                <a:cubicBezTo>
                  <a:pt x="0" y="328"/>
                  <a:pt x="131" y="33"/>
                  <a:pt x="392" y="33"/>
                </a:cubicBezTo>
                <a:cubicBezTo>
                  <a:pt x="687" y="1"/>
                  <a:pt x="981" y="33"/>
                  <a:pt x="1275" y="66"/>
                </a:cubicBezTo>
                <a:cubicBezTo>
                  <a:pt x="1537" y="132"/>
                  <a:pt x="1602" y="328"/>
                  <a:pt x="1602" y="589"/>
                </a:cubicBezTo>
                <a:cubicBezTo>
                  <a:pt x="1602" y="851"/>
                  <a:pt x="1471" y="949"/>
                  <a:pt x="1210" y="916"/>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45"/>
          <p:cNvSpPr/>
          <p:nvPr/>
        </p:nvSpPr>
        <p:spPr>
          <a:xfrm>
            <a:off x="2309814" y="3186831"/>
            <a:ext cx="29790" cy="31269"/>
          </a:xfrm>
          <a:custGeom>
            <a:rect b="b" l="l" r="r" t="t"/>
            <a:pathLst>
              <a:path extrusionOk="0" h="1374" w="1309">
                <a:moveTo>
                  <a:pt x="785" y="1243"/>
                </a:moveTo>
                <a:cubicBezTo>
                  <a:pt x="818" y="1145"/>
                  <a:pt x="851" y="1014"/>
                  <a:pt x="883" y="883"/>
                </a:cubicBezTo>
                <a:cubicBezTo>
                  <a:pt x="818" y="851"/>
                  <a:pt x="785" y="785"/>
                  <a:pt x="720" y="785"/>
                </a:cubicBezTo>
                <a:cubicBezTo>
                  <a:pt x="491" y="687"/>
                  <a:pt x="262" y="622"/>
                  <a:pt x="66" y="524"/>
                </a:cubicBezTo>
                <a:cubicBezTo>
                  <a:pt x="1" y="524"/>
                  <a:pt x="1" y="360"/>
                  <a:pt x="66" y="327"/>
                </a:cubicBezTo>
                <a:cubicBezTo>
                  <a:pt x="230" y="99"/>
                  <a:pt x="491" y="0"/>
                  <a:pt x="753" y="66"/>
                </a:cubicBezTo>
                <a:cubicBezTo>
                  <a:pt x="818" y="66"/>
                  <a:pt x="916" y="99"/>
                  <a:pt x="949" y="164"/>
                </a:cubicBezTo>
                <a:cubicBezTo>
                  <a:pt x="1080" y="426"/>
                  <a:pt x="1210" y="687"/>
                  <a:pt x="1276" y="949"/>
                </a:cubicBezTo>
                <a:cubicBezTo>
                  <a:pt x="1309" y="1080"/>
                  <a:pt x="1243" y="1210"/>
                  <a:pt x="1112" y="1276"/>
                </a:cubicBezTo>
                <a:cubicBezTo>
                  <a:pt x="1014" y="1374"/>
                  <a:pt x="883" y="1374"/>
                  <a:pt x="785" y="1243"/>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45"/>
          <p:cNvSpPr/>
          <p:nvPr/>
        </p:nvSpPr>
        <p:spPr>
          <a:xfrm>
            <a:off x="3265288" y="4471947"/>
            <a:ext cx="37960" cy="23827"/>
          </a:xfrm>
          <a:custGeom>
            <a:rect b="b" l="l" r="r" t="t"/>
            <a:pathLst>
              <a:path extrusionOk="0" h="1047" w="1668">
                <a:moveTo>
                  <a:pt x="0" y="785"/>
                </a:moveTo>
                <a:cubicBezTo>
                  <a:pt x="66" y="523"/>
                  <a:pt x="196" y="295"/>
                  <a:pt x="393" y="98"/>
                </a:cubicBezTo>
                <a:cubicBezTo>
                  <a:pt x="491" y="33"/>
                  <a:pt x="589" y="0"/>
                  <a:pt x="687" y="33"/>
                </a:cubicBezTo>
                <a:cubicBezTo>
                  <a:pt x="1014" y="98"/>
                  <a:pt x="1275" y="295"/>
                  <a:pt x="1504" y="523"/>
                </a:cubicBezTo>
                <a:cubicBezTo>
                  <a:pt x="1668" y="654"/>
                  <a:pt x="1570" y="916"/>
                  <a:pt x="1374" y="981"/>
                </a:cubicBezTo>
                <a:cubicBezTo>
                  <a:pt x="916" y="1047"/>
                  <a:pt x="425" y="981"/>
                  <a:pt x="0" y="785"/>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45"/>
          <p:cNvSpPr/>
          <p:nvPr/>
        </p:nvSpPr>
        <p:spPr>
          <a:xfrm>
            <a:off x="2815827" y="1409106"/>
            <a:ext cx="37231" cy="24578"/>
          </a:xfrm>
          <a:custGeom>
            <a:rect b="b" l="l" r="r" t="t"/>
            <a:pathLst>
              <a:path extrusionOk="0" h="1080" w="1636">
                <a:moveTo>
                  <a:pt x="1112" y="33"/>
                </a:moveTo>
                <a:cubicBezTo>
                  <a:pt x="1276" y="33"/>
                  <a:pt x="1439" y="33"/>
                  <a:pt x="1537" y="197"/>
                </a:cubicBezTo>
                <a:cubicBezTo>
                  <a:pt x="1635" y="426"/>
                  <a:pt x="1537" y="654"/>
                  <a:pt x="1374" y="785"/>
                </a:cubicBezTo>
                <a:cubicBezTo>
                  <a:pt x="1112" y="1014"/>
                  <a:pt x="720" y="1079"/>
                  <a:pt x="393" y="981"/>
                </a:cubicBezTo>
                <a:cubicBezTo>
                  <a:pt x="99" y="916"/>
                  <a:pt x="0" y="556"/>
                  <a:pt x="229" y="360"/>
                </a:cubicBezTo>
                <a:cubicBezTo>
                  <a:pt x="458" y="131"/>
                  <a:pt x="785" y="0"/>
                  <a:pt x="1112" y="33"/>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45"/>
          <p:cNvSpPr/>
          <p:nvPr/>
        </p:nvSpPr>
        <p:spPr>
          <a:xfrm>
            <a:off x="2822518" y="1234237"/>
            <a:ext cx="38733" cy="20118"/>
          </a:xfrm>
          <a:custGeom>
            <a:rect b="b" l="l" r="r" t="t"/>
            <a:pathLst>
              <a:path extrusionOk="0" h="884" w="1702">
                <a:moveTo>
                  <a:pt x="655" y="851"/>
                </a:moveTo>
                <a:cubicBezTo>
                  <a:pt x="491" y="785"/>
                  <a:pt x="328" y="720"/>
                  <a:pt x="164" y="654"/>
                </a:cubicBezTo>
                <a:cubicBezTo>
                  <a:pt x="1" y="556"/>
                  <a:pt x="1" y="327"/>
                  <a:pt x="164" y="262"/>
                </a:cubicBezTo>
                <a:cubicBezTo>
                  <a:pt x="459" y="66"/>
                  <a:pt x="785" y="0"/>
                  <a:pt x="1112" y="33"/>
                </a:cubicBezTo>
                <a:cubicBezTo>
                  <a:pt x="1243" y="66"/>
                  <a:pt x="1341" y="98"/>
                  <a:pt x="1472" y="164"/>
                </a:cubicBezTo>
                <a:cubicBezTo>
                  <a:pt x="1668" y="229"/>
                  <a:pt x="1701" y="393"/>
                  <a:pt x="1538" y="556"/>
                </a:cubicBezTo>
                <a:cubicBezTo>
                  <a:pt x="1309" y="785"/>
                  <a:pt x="982" y="883"/>
                  <a:pt x="655" y="851"/>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45"/>
          <p:cNvSpPr/>
          <p:nvPr/>
        </p:nvSpPr>
        <p:spPr>
          <a:xfrm>
            <a:off x="6946496" y="2799134"/>
            <a:ext cx="34250" cy="29790"/>
          </a:xfrm>
          <a:custGeom>
            <a:rect b="b" l="l" r="r" t="t"/>
            <a:pathLst>
              <a:path extrusionOk="0" h="1309" w="1505">
                <a:moveTo>
                  <a:pt x="1047" y="1276"/>
                </a:moveTo>
                <a:cubicBezTo>
                  <a:pt x="589" y="1243"/>
                  <a:pt x="164" y="916"/>
                  <a:pt x="33" y="491"/>
                </a:cubicBezTo>
                <a:cubicBezTo>
                  <a:pt x="0" y="360"/>
                  <a:pt x="33" y="230"/>
                  <a:pt x="131" y="132"/>
                </a:cubicBezTo>
                <a:cubicBezTo>
                  <a:pt x="229" y="1"/>
                  <a:pt x="360" y="66"/>
                  <a:pt x="458" y="132"/>
                </a:cubicBezTo>
                <a:cubicBezTo>
                  <a:pt x="589" y="197"/>
                  <a:pt x="785" y="262"/>
                  <a:pt x="949" y="328"/>
                </a:cubicBezTo>
                <a:cubicBezTo>
                  <a:pt x="1145" y="426"/>
                  <a:pt x="1308" y="589"/>
                  <a:pt x="1374" y="785"/>
                </a:cubicBezTo>
                <a:cubicBezTo>
                  <a:pt x="1505" y="1014"/>
                  <a:pt x="1308" y="1309"/>
                  <a:pt x="1047" y="1276"/>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45"/>
          <p:cNvSpPr/>
          <p:nvPr/>
        </p:nvSpPr>
        <p:spPr>
          <a:xfrm>
            <a:off x="7738252" y="3633310"/>
            <a:ext cx="33499" cy="29790"/>
          </a:xfrm>
          <a:custGeom>
            <a:rect b="b" l="l" r="r" t="t"/>
            <a:pathLst>
              <a:path extrusionOk="0" h="1309" w="1472">
                <a:moveTo>
                  <a:pt x="622" y="0"/>
                </a:moveTo>
                <a:cubicBezTo>
                  <a:pt x="752" y="0"/>
                  <a:pt x="916" y="0"/>
                  <a:pt x="1079" y="33"/>
                </a:cubicBezTo>
                <a:cubicBezTo>
                  <a:pt x="1308" y="66"/>
                  <a:pt x="1472" y="327"/>
                  <a:pt x="1406" y="556"/>
                </a:cubicBezTo>
                <a:cubicBezTo>
                  <a:pt x="1374" y="654"/>
                  <a:pt x="1341" y="785"/>
                  <a:pt x="1276" y="883"/>
                </a:cubicBezTo>
                <a:cubicBezTo>
                  <a:pt x="1145" y="1145"/>
                  <a:pt x="818" y="1308"/>
                  <a:pt x="491" y="1178"/>
                </a:cubicBezTo>
                <a:cubicBezTo>
                  <a:pt x="197" y="1047"/>
                  <a:pt x="0" y="720"/>
                  <a:pt x="33" y="393"/>
                </a:cubicBezTo>
                <a:cubicBezTo>
                  <a:pt x="66" y="164"/>
                  <a:pt x="262" y="0"/>
                  <a:pt x="491" y="0"/>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45"/>
          <p:cNvSpPr/>
          <p:nvPr/>
        </p:nvSpPr>
        <p:spPr>
          <a:xfrm>
            <a:off x="7017931" y="3376583"/>
            <a:ext cx="27559" cy="29039"/>
          </a:xfrm>
          <a:custGeom>
            <a:rect b="b" l="l" r="r" t="t"/>
            <a:pathLst>
              <a:path extrusionOk="0" h="1276" w="1211">
                <a:moveTo>
                  <a:pt x="753" y="33"/>
                </a:moveTo>
                <a:cubicBezTo>
                  <a:pt x="818" y="33"/>
                  <a:pt x="883" y="33"/>
                  <a:pt x="916" y="33"/>
                </a:cubicBezTo>
                <a:cubicBezTo>
                  <a:pt x="1080" y="33"/>
                  <a:pt x="1210" y="164"/>
                  <a:pt x="1210" y="327"/>
                </a:cubicBezTo>
                <a:cubicBezTo>
                  <a:pt x="1210" y="720"/>
                  <a:pt x="949" y="1080"/>
                  <a:pt x="589" y="1210"/>
                </a:cubicBezTo>
                <a:cubicBezTo>
                  <a:pt x="295" y="1276"/>
                  <a:pt x="0" y="1047"/>
                  <a:pt x="0" y="753"/>
                </a:cubicBezTo>
                <a:cubicBezTo>
                  <a:pt x="0" y="360"/>
                  <a:pt x="360" y="1"/>
                  <a:pt x="753" y="33"/>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45"/>
          <p:cNvSpPr/>
          <p:nvPr/>
        </p:nvSpPr>
        <p:spPr>
          <a:xfrm>
            <a:off x="6964360" y="3408580"/>
            <a:ext cx="30518" cy="29039"/>
          </a:xfrm>
          <a:custGeom>
            <a:rect b="b" l="l" r="r" t="t"/>
            <a:pathLst>
              <a:path extrusionOk="0" h="1276" w="1341">
                <a:moveTo>
                  <a:pt x="1308" y="524"/>
                </a:moveTo>
                <a:cubicBezTo>
                  <a:pt x="1341" y="753"/>
                  <a:pt x="1243" y="949"/>
                  <a:pt x="1079" y="1047"/>
                </a:cubicBezTo>
                <a:cubicBezTo>
                  <a:pt x="916" y="1178"/>
                  <a:pt x="720" y="1243"/>
                  <a:pt x="523" y="1243"/>
                </a:cubicBezTo>
                <a:cubicBezTo>
                  <a:pt x="164" y="1276"/>
                  <a:pt x="0" y="1047"/>
                  <a:pt x="164" y="720"/>
                </a:cubicBezTo>
                <a:cubicBezTo>
                  <a:pt x="262" y="524"/>
                  <a:pt x="393" y="360"/>
                  <a:pt x="556" y="197"/>
                </a:cubicBezTo>
                <a:cubicBezTo>
                  <a:pt x="687" y="66"/>
                  <a:pt x="883" y="1"/>
                  <a:pt x="1047" y="99"/>
                </a:cubicBezTo>
                <a:cubicBezTo>
                  <a:pt x="1210" y="164"/>
                  <a:pt x="1308" y="328"/>
                  <a:pt x="1308" y="524"/>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45"/>
          <p:cNvSpPr/>
          <p:nvPr/>
        </p:nvSpPr>
        <p:spPr>
          <a:xfrm>
            <a:off x="4982000" y="2254433"/>
            <a:ext cx="33499" cy="19367"/>
          </a:xfrm>
          <a:custGeom>
            <a:rect b="b" l="l" r="r" t="t"/>
            <a:pathLst>
              <a:path extrusionOk="0" h="851" w="1472">
                <a:moveTo>
                  <a:pt x="556" y="1"/>
                </a:moveTo>
                <a:cubicBezTo>
                  <a:pt x="785" y="99"/>
                  <a:pt x="1014" y="197"/>
                  <a:pt x="1275" y="295"/>
                </a:cubicBezTo>
                <a:cubicBezTo>
                  <a:pt x="1406" y="393"/>
                  <a:pt x="1471" y="556"/>
                  <a:pt x="1373" y="687"/>
                </a:cubicBezTo>
                <a:cubicBezTo>
                  <a:pt x="1341" y="785"/>
                  <a:pt x="1243" y="851"/>
                  <a:pt x="1177" y="851"/>
                </a:cubicBezTo>
                <a:cubicBezTo>
                  <a:pt x="850" y="818"/>
                  <a:pt x="523" y="753"/>
                  <a:pt x="164" y="655"/>
                </a:cubicBezTo>
                <a:cubicBezTo>
                  <a:pt x="98" y="622"/>
                  <a:pt x="33" y="589"/>
                  <a:pt x="0" y="491"/>
                </a:cubicBezTo>
                <a:cubicBezTo>
                  <a:pt x="0" y="393"/>
                  <a:pt x="33" y="295"/>
                  <a:pt x="98" y="230"/>
                </a:cubicBezTo>
                <a:cubicBezTo>
                  <a:pt x="262" y="131"/>
                  <a:pt x="392" y="66"/>
                  <a:pt x="556" y="1"/>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45"/>
          <p:cNvSpPr/>
          <p:nvPr/>
        </p:nvSpPr>
        <p:spPr>
          <a:xfrm>
            <a:off x="3046497" y="1228275"/>
            <a:ext cx="30541" cy="23850"/>
          </a:xfrm>
          <a:custGeom>
            <a:rect b="b" l="l" r="r" t="t"/>
            <a:pathLst>
              <a:path extrusionOk="0" h="1048" w="1342">
                <a:moveTo>
                  <a:pt x="818" y="1"/>
                </a:moveTo>
                <a:cubicBezTo>
                  <a:pt x="916" y="33"/>
                  <a:pt x="1047" y="66"/>
                  <a:pt x="1145" y="99"/>
                </a:cubicBezTo>
                <a:cubicBezTo>
                  <a:pt x="1276" y="164"/>
                  <a:pt x="1342" y="360"/>
                  <a:pt x="1276" y="491"/>
                </a:cubicBezTo>
                <a:cubicBezTo>
                  <a:pt x="1080" y="982"/>
                  <a:pt x="459" y="1047"/>
                  <a:pt x="164" y="655"/>
                </a:cubicBezTo>
                <a:cubicBezTo>
                  <a:pt x="1" y="491"/>
                  <a:pt x="66" y="230"/>
                  <a:pt x="262" y="164"/>
                </a:cubicBezTo>
                <a:cubicBezTo>
                  <a:pt x="459" y="99"/>
                  <a:pt x="622" y="33"/>
                  <a:pt x="818" y="1"/>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45"/>
          <p:cNvSpPr/>
          <p:nvPr/>
        </p:nvSpPr>
        <p:spPr>
          <a:xfrm>
            <a:off x="7041736" y="3244134"/>
            <a:ext cx="26080" cy="21597"/>
          </a:xfrm>
          <a:custGeom>
            <a:rect b="b" l="l" r="r" t="t"/>
            <a:pathLst>
              <a:path extrusionOk="0" h="949" w="1146">
                <a:moveTo>
                  <a:pt x="1" y="458"/>
                </a:moveTo>
                <a:cubicBezTo>
                  <a:pt x="164" y="131"/>
                  <a:pt x="426" y="66"/>
                  <a:pt x="655" y="0"/>
                </a:cubicBezTo>
                <a:cubicBezTo>
                  <a:pt x="753" y="0"/>
                  <a:pt x="818" y="33"/>
                  <a:pt x="916" y="66"/>
                </a:cubicBezTo>
                <a:cubicBezTo>
                  <a:pt x="1080" y="229"/>
                  <a:pt x="1145" y="491"/>
                  <a:pt x="1014" y="720"/>
                </a:cubicBezTo>
                <a:cubicBezTo>
                  <a:pt x="949" y="850"/>
                  <a:pt x="786" y="948"/>
                  <a:pt x="622" y="883"/>
                </a:cubicBezTo>
                <a:cubicBezTo>
                  <a:pt x="360" y="850"/>
                  <a:pt x="132" y="687"/>
                  <a:pt x="1" y="458"/>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45"/>
          <p:cNvSpPr/>
          <p:nvPr/>
        </p:nvSpPr>
        <p:spPr>
          <a:xfrm>
            <a:off x="3224347" y="4463003"/>
            <a:ext cx="26808" cy="21620"/>
          </a:xfrm>
          <a:custGeom>
            <a:rect b="b" l="l" r="r" t="t"/>
            <a:pathLst>
              <a:path extrusionOk="0" h="950" w="1178">
                <a:moveTo>
                  <a:pt x="393" y="949"/>
                </a:moveTo>
                <a:cubicBezTo>
                  <a:pt x="262" y="916"/>
                  <a:pt x="164" y="818"/>
                  <a:pt x="66" y="720"/>
                </a:cubicBezTo>
                <a:cubicBezTo>
                  <a:pt x="1" y="589"/>
                  <a:pt x="33" y="426"/>
                  <a:pt x="132" y="328"/>
                </a:cubicBezTo>
                <a:cubicBezTo>
                  <a:pt x="328" y="66"/>
                  <a:pt x="720" y="1"/>
                  <a:pt x="982" y="197"/>
                </a:cubicBezTo>
                <a:cubicBezTo>
                  <a:pt x="1145" y="262"/>
                  <a:pt x="1178" y="459"/>
                  <a:pt x="1080" y="589"/>
                </a:cubicBezTo>
                <a:cubicBezTo>
                  <a:pt x="916" y="786"/>
                  <a:pt x="655" y="949"/>
                  <a:pt x="393" y="949"/>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45"/>
          <p:cNvSpPr/>
          <p:nvPr/>
        </p:nvSpPr>
        <p:spPr>
          <a:xfrm>
            <a:off x="3196811" y="1324266"/>
            <a:ext cx="29061" cy="23099"/>
          </a:xfrm>
          <a:custGeom>
            <a:rect b="b" l="l" r="r" t="t"/>
            <a:pathLst>
              <a:path extrusionOk="0" h="1015" w="1277">
                <a:moveTo>
                  <a:pt x="1276" y="328"/>
                </a:moveTo>
                <a:cubicBezTo>
                  <a:pt x="1276" y="393"/>
                  <a:pt x="1276" y="426"/>
                  <a:pt x="1243" y="491"/>
                </a:cubicBezTo>
                <a:cubicBezTo>
                  <a:pt x="1080" y="851"/>
                  <a:pt x="655" y="1015"/>
                  <a:pt x="295" y="851"/>
                </a:cubicBezTo>
                <a:cubicBezTo>
                  <a:pt x="1" y="720"/>
                  <a:pt x="1" y="361"/>
                  <a:pt x="263" y="230"/>
                </a:cubicBezTo>
                <a:cubicBezTo>
                  <a:pt x="459" y="34"/>
                  <a:pt x="786" y="1"/>
                  <a:pt x="1047" y="99"/>
                </a:cubicBezTo>
                <a:cubicBezTo>
                  <a:pt x="1145" y="132"/>
                  <a:pt x="1211" y="262"/>
                  <a:pt x="1276" y="328"/>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45"/>
          <p:cNvSpPr/>
          <p:nvPr/>
        </p:nvSpPr>
        <p:spPr>
          <a:xfrm>
            <a:off x="6897385" y="3389236"/>
            <a:ext cx="22348" cy="21597"/>
          </a:xfrm>
          <a:custGeom>
            <a:rect b="b" l="l" r="r" t="t"/>
            <a:pathLst>
              <a:path extrusionOk="0" h="949" w="982">
                <a:moveTo>
                  <a:pt x="981" y="425"/>
                </a:moveTo>
                <a:cubicBezTo>
                  <a:pt x="981" y="720"/>
                  <a:pt x="752" y="949"/>
                  <a:pt x="458" y="949"/>
                </a:cubicBezTo>
                <a:cubicBezTo>
                  <a:pt x="229" y="949"/>
                  <a:pt x="33" y="752"/>
                  <a:pt x="0" y="491"/>
                </a:cubicBezTo>
                <a:cubicBezTo>
                  <a:pt x="0" y="262"/>
                  <a:pt x="262" y="33"/>
                  <a:pt x="589" y="0"/>
                </a:cubicBezTo>
                <a:cubicBezTo>
                  <a:pt x="818" y="0"/>
                  <a:pt x="981" y="197"/>
                  <a:pt x="981" y="425"/>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45"/>
          <p:cNvSpPr/>
          <p:nvPr/>
        </p:nvSpPr>
        <p:spPr>
          <a:xfrm>
            <a:off x="6893653" y="2824440"/>
            <a:ext cx="26808" cy="17887"/>
          </a:xfrm>
          <a:custGeom>
            <a:rect b="b" l="l" r="r" t="t"/>
            <a:pathLst>
              <a:path extrusionOk="0" h="786" w="1178">
                <a:moveTo>
                  <a:pt x="459" y="0"/>
                </a:moveTo>
                <a:cubicBezTo>
                  <a:pt x="622" y="33"/>
                  <a:pt x="786" y="66"/>
                  <a:pt x="916" y="131"/>
                </a:cubicBezTo>
                <a:cubicBezTo>
                  <a:pt x="1080" y="197"/>
                  <a:pt x="1178" y="360"/>
                  <a:pt x="1145" y="524"/>
                </a:cubicBezTo>
                <a:cubicBezTo>
                  <a:pt x="1080" y="687"/>
                  <a:pt x="949" y="785"/>
                  <a:pt x="818" y="785"/>
                </a:cubicBezTo>
                <a:cubicBezTo>
                  <a:pt x="524" y="785"/>
                  <a:pt x="262" y="654"/>
                  <a:pt x="99" y="393"/>
                </a:cubicBezTo>
                <a:cubicBezTo>
                  <a:pt x="1" y="229"/>
                  <a:pt x="99" y="33"/>
                  <a:pt x="295" y="0"/>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45"/>
          <p:cNvSpPr/>
          <p:nvPr/>
        </p:nvSpPr>
        <p:spPr>
          <a:xfrm>
            <a:off x="7070023" y="3132509"/>
            <a:ext cx="20846" cy="22348"/>
          </a:xfrm>
          <a:custGeom>
            <a:rect b="b" l="l" r="r" t="t"/>
            <a:pathLst>
              <a:path extrusionOk="0" h="982" w="916">
                <a:moveTo>
                  <a:pt x="916" y="654"/>
                </a:moveTo>
                <a:cubicBezTo>
                  <a:pt x="850" y="851"/>
                  <a:pt x="654" y="981"/>
                  <a:pt x="458" y="916"/>
                </a:cubicBezTo>
                <a:cubicBezTo>
                  <a:pt x="295" y="851"/>
                  <a:pt x="164" y="720"/>
                  <a:pt x="98" y="556"/>
                </a:cubicBezTo>
                <a:cubicBezTo>
                  <a:pt x="0" y="426"/>
                  <a:pt x="33" y="262"/>
                  <a:pt x="164" y="164"/>
                </a:cubicBezTo>
                <a:cubicBezTo>
                  <a:pt x="295" y="1"/>
                  <a:pt x="524" y="1"/>
                  <a:pt x="687" y="164"/>
                </a:cubicBezTo>
                <a:cubicBezTo>
                  <a:pt x="818" y="295"/>
                  <a:pt x="916" y="458"/>
                  <a:pt x="916" y="654"/>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45"/>
          <p:cNvSpPr/>
          <p:nvPr/>
        </p:nvSpPr>
        <p:spPr>
          <a:xfrm>
            <a:off x="4496810" y="2063930"/>
            <a:ext cx="23850" cy="18638"/>
          </a:xfrm>
          <a:custGeom>
            <a:rect b="b" l="l" r="r" t="t"/>
            <a:pathLst>
              <a:path extrusionOk="0" h="819" w="1048">
                <a:moveTo>
                  <a:pt x="524" y="1"/>
                </a:moveTo>
                <a:cubicBezTo>
                  <a:pt x="589" y="1"/>
                  <a:pt x="655" y="1"/>
                  <a:pt x="720" y="34"/>
                </a:cubicBezTo>
                <a:cubicBezTo>
                  <a:pt x="916" y="132"/>
                  <a:pt x="1047" y="328"/>
                  <a:pt x="982" y="557"/>
                </a:cubicBezTo>
                <a:cubicBezTo>
                  <a:pt x="884" y="753"/>
                  <a:pt x="655" y="818"/>
                  <a:pt x="459" y="720"/>
                </a:cubicBezTo>
                <a:cubicBezTo>
                  <a:pt x="360" y="688"/>
                  <a:pt x="262" y="622"/>
                  <a:pt x="197" y="524"/>
                </a:cubicBezTo>
                <a:cubicBezTo>
                  <a:pt x="1" y="328"/>
                  <a:pt x="132" y="1"/>
                  <a:pt x="426" y="1"/>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45"/>
          <p:cNvSpPr/>
          <p:nvPr/>
        </p:nvSpPr>
        <p:spPr>
          <a:xfrm>
            <a:off x="2316505" y="3154834"/>
            <a:ext cx="17136" cy="11925"/>
          </a:xfrm>
          <a:custGeom>
            <a:rect b="b" l="l" r="r" t="t"/>
            <a:pathLst>
              <a:path extrusionOk="0" h="524" w="753">
                <a:moveTo>
                  <a:pt x="753" y="458"/>
                </a:moveTo>
                <a:cubicBezTo>
                  <a:pt x="688" y="491"/>
                  <a:pt x="622" y="524"/>
                  <a:pt x="557" y="524"/>
                </a:cubicBezTo>
                <a:cubicBezTo>
                  <a:pt x="230" y="524"/>
                  <a:pt x="1" y="393"/>
                  <a:pt x="1" y="197"/>
                </a:cubicBezTo>
                <a:cubicBezTo>
                  <a:pt x="34" y="131"/>
                  <a:pt x="66" y="99"/>
                  <a:pt x="132" y="66"/>
                </a:cubicBezTo>
                <a:cubicBezTo>
                  <a:pt x="295" y="0"/>
                  <a:pt x="491" y="33"/>
                  <a:pt x="622" y="164"/>
                </a:cubicBezTo>
                <a:cubicBezTo>
                  <a:pt x="688" y="262"/>
                  <a:pt x="720" y="360"/>
                  <a:pt x="753" y="458"/>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45"/>
          <p:cNvSpPr/>
          <p:nvPr/>
        </p:nvSpPr>
        <p:spPr>
          <a:xfrm>
            <a:off x="6992625" y="2848245"/>
            <a:ext cx="17887" cy="17136"/>
          </a:xfrm>
          <a:custGeom>
            <a:rect b="b" l="l" r="r" t="t"/>
            <a:pathLst>
              <a:path extrusionOk="0" h="753" w="786">
                <a:moveTo>
                  <a:pt x="589" y="1"/>
                </a:moveTo>
                <a:cubicBezTo>
                  <a:pt x="720" y="99"/>
                  <a:pt x="785" y="328"/>
                  <a:pt x="687" y="491"/>
                </a:cubicBezTo>
                <a:cubicBezTo>
                  <a:pt x="557" y="720"/>
                  <a:pt x="295" y="753"/>
                  <a:pt x="132" y="557"/>
                </a:cubicBezTo>
                <a:cubicBezTo>
                  <a:pt x="1" y="426"/>
                  <a:pt x="1" y="197"/>
                  <a:pt x="197" y="132"/>
                </a:cubicBezTo>
                <a:cubicBezTo>
                  <a:pt x="295" y="66"/>
                  <a:pt x="426" y="33"/>
                  <a:pt x="589" y="1"/>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45"/>
          <p:cNvSpPr/>
          <p:nvPr/>
        </p:nvSpPr>
        <p:spPr>
          <a:xfrm>
            <a:off x="3025674" y="1263253"/>
            <a:ext cx="15657" cy="16385"/>
          </a:xfrm>
          <a:custGeom>
            <a:rect b="b" l="l" r="r" t="t"/>
            <a:pathLst>
              <a:path extrusionOk="0" h="720" w="688">
                <a:moveTo>
                  <a:pt x="229" y="33"/>
                </a:moveTo>
                <a:cubicBezTo>
                  <a:pt x="393" y="1"/>
                  <a:pt x="556" y="99"/>
                  <a:pt x="622" y="262"/>
                </a:cubicBezTo>
                <a:cubicBezTo>
                  <a:pt x="687" y="393"/>
                  <a:pt x="654" y="524"/>
                  <a:pt x="524" y="589"/>
                </a:cubicBezTo>
                <a:cubicBezTo>
                  <a:pt x="425" y="655"/>
                  <a:pt x="327" y="687"/>
                  <a:pt x="229" y="720"/>
                </a:cubicBezTo>
                <a:cubicBezTo>
                  <a:pt x="164" y="720"/>
                  <a:pt x="131" y="687"/>
                  <a:pt x="98" y="622"/>
                </a:cubicBezTo>
                <a:cubicBezTo>
                  <a:pt x="0" y="491"/>
                  <a:pt x="0" y="295"/>
                  <a:pt x="98" y="131"/>
                </a:cubicBezTo>
                <a:cubicBezTo>
                  <a:pt x="98" y="99"/>
                  <a:pt x="197" y="66"/>
                  <a:pt x="229" y="33"/>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45"/>
          <p:cNvSpPr/>
          <p:nvPr/>
        </p:nvSpPr>
        <p:spPr>
          <a:xfrm>
            <a:off x="2350755" y="3183850"/>
            <a:ext cx="14883" cy="12676"/>
          </a:xfrm>
          <a:custGeom>
            <a:rect b="b" l="l" r="r" t="t"/>
            <a:pathLst>
              <a:path extrusionOk="0" h="557" w="654">
                <a:moveTo>
                  <a:pt x="654" y="458"/>
                </a:moveTo>
                <a:cubicBezTo>
                  <a:pt x="621" y="491"/>
                  <a:pt x="556" y="557"/>
                  <a:pt x="523" y="557"/>
                </a:cubicBezTo>
                <a:cubicBezTo>
                  <a:pt x="294" y="557"/>
                  <a:pt x="98" y="426"/>
                  <a:pt x="33" y="197"/>
                </a:cubicBezTo>
                <a:cubicBezTo>
                  <a:pt x="0" y="131"/>
                  <a:pt x="33" y="99"/>
                  <a:pt x="98" y="66"/>
                </a:cubicBezTo>
                <a:cubicBezTo>
                  <a:pt x="360" y="1"/>
                  <a:pt x="621" y="197"/>
                  <a:pt x="654" y="458"/>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45"/>
          <p:cNvSpPr/>
          <p:nvPr/>
        </p:nvSpPr>
        <p:spPr>
          <a:xfrm>
            <a:off x="2996658" y="1289310"/>
            <a:ext cx="14906" cy="14906"/>
          </a:xfrm>
          <a:custGeom>
            <a:rect b="b" l="l" r="r" t="t"/>
            <a:pathLst>
              <a:path extrusionOk="0" h="655" w="655">
                <a:moveTo>
                  <a:pt x="654" y="262"/>
                </a:moveTo>
                <a:cubicBezTo>
                  <a:pt x="654" y="458"/>
                  <a:pt x="523" y="589"/>
                  <a:pt x="360" y="621"/>
                </a:cubicBezTo>
                <a:cubicBezTo>
                  <a:pt x="196" y="654"/>
                  <a:pt x="66" y="556"/>
                  <a:pt x="0" y="425"/>
                </a:cubicBezTo>
                <a:cubicBezTo>
                  <a:pt x="0" y="229"/>
                  <a:pt x="164" y="65"/>
                  <a:pt x="360" y="0"/>
                </a:cubicBezTo>
                <a:cubicBezTo>
                  <a:pt x="491" y="0"/>
                  <a:pt x="621" y="131"/>
                  <a:pt x="654" y="262"/>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45"/>
          <p:cNvSpPr/>
          <p:nvPr/>
        </p:nvSpPr>
        <p:spPr>
          <a:xfrm>
            <a:off x="2896935" y="1264004"/>
            <a:ext cx="9695" cy="11174"/>
          </a:xfrm>
          <a:custGeom>
            <a:rect b="b" l="l" r="r" t="t"/>
            <a:pathLst>
              <a:path extrusionOk="0" h="491" w="426">
                <a:moveTo>
                  <a:pt x="1" y="425"/>
                </a:moveTo>
                <a:cubicBezTo>
                  <a:pt x="1" y="262"/>
                  <a:pt x="197" y="0"/>
                  <a:pt x="328" y="66"/>
                </a:cubicBezTo>
                <a:cubicBezTo>
                  <a:pt x="393" y="98"/>
                  <a:pt x="426" y="164"/>
                  <a:pt x="426" y="229"/>
                </a:cubicBezTo>
                <a:cubicBezTo>
                  <a:pt x="393" y="393"/>
                  <a:pt x="262" y="491"/>
                  <a:pt x="66" y="491"/>
                </a:cubicBezTo>
                <a:cubicBezTo>
                  <a:pt x="33" y="491"/>
                  <a:pt x="33" y="458"/>
                  <a:pt x="1" y="425"/>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45"/>
          <p:cNvSpPr/>
          <p:nvPr/>
        </p:nvSpPr>
        <p:spPr>
          <a:xfrm>
            <a:off x="4887488" y="3907151"/>
            <a:ext cx="38711" cy="51364"/>
          </a:xfrm>
          <a:custGeom>
            <a:rect b="b" l="l" r="r" t="t"/>
            <a:pathLst>
              <a:path extrusionOk="0" h="2257" w="1701">
                <a:moveTo>
                  <a:pt x="33" y="1537"/>
                </a:moveTo>
                <a:cubicBezTo>
                  <a:pt x="66" y="1406"/>
                  <a:pt x="98" y="1276"/>
                  <a:pt x="164" y="1145"/>
                </a:cubicBezTo>
                <a:cubicBezTo>
                  <a:pt x="327" y="752"/>
                  <a:pt x="654" y="393"/>
                  <a:pt x="1014" y="197"/>
                </a:cubicBezTo>
                <a:cubicBezTo>
                  <a:pt x="1308" y="0"/>
                  <a:pt x="1668" y="197"/>
                  <a:pt x="1701" y="524"/>
                </a:cubicBezTo>
                <a:cubicBezTo>
                  <a:pt x="1701" y="556"/>
                  <a:pt x="1701" y="622"/>
                  <a:pt x="1701" y="654"/>
                </a:cubicBezTo>
                <a:cubicBezTo>
                  <a:pt x="1668" y="1210"/>
                  <a:pt x="1406" y="1733"/>
                  <a:pt x="981" y="2060"/>
                </a:cubicBezTo>
                <a:cubicBezTo>
                  <a:pt x="818" y="2224"/>
                  <a:pt x="556" y="2257"/>
                  <a:pt x="360" y="2158"/>
                </a:cubicBezTo>
                <a:cubicBezTo>
                  <a:pt x="131" y="2060"/>
                  <a:pt x="0" y="1799"/>
                  <a:pt x="33" y="1537"/>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45"/>
          <p:cNvSpPr/>
          <p:nvPr/>
        </p:nvSpPr>
        <p:spPr>
          <a:xfrm>
            <a:off x="1937752" y="1412087"/>
            <a:ext cx="235176" cy="362413"/>
          </a:xfrm>
          <a:custGeom>
            <a:rect b="b" l="l" r="r" t="t"/>
            <a:pathLst>
              <a:path extrusionOk="0" fill="none" h="15925" w="10334">
                <a:moveTo>
                  <a:pt x="10333" y="0"/>
                </a:moveTo>
                <a:cubicBezTo>
                  <a:pt x="8633" y="1733"/>
                  <a:pt x="6638" y="3205"/>
                  <a:pt x="4938" y="4840"/>
                </a:cubicBezTo>
                <a:cubicBezTo>
                  <a:pt x="4088" y="5592"/>
                  <a:pt x="3172" y="6246"/>
                  <a:pt x="2224" y="6867"/>
                </a:cubicBezTo>
                <a:cubicBezTo>
                  <a:pt x="1701" y="7292"/>
                  <a:pt x="1014" y="7619"/>
                  <a:pt x="687" y="8175"/>
                </a:cubicBezTo>
                <a:cubicBezTo>
                  <a:pt x="1" y="9221"/>
                  <a:pt x="524" y="8436"/>
                  <a:pt x="851" y="9156"/>
                </a:cubicBezTo>
                <a:cubicBezTo>
                  <a:pt x="1603" y="11020"/>
                  <a:pt x="1439" y="9973"/>
                  <a:pt x="2845" y="9646"/>
                </a:cubicBezTo>
                <a:cubicBezTo>
                  <a:pt x="4382" y="9319"/>
                  <a:pt x="3924" y="10529"/>
                  <a:pt x="3532" y="11510"/>
                </a:cubicBezTo>
                <a:cubicBezTo>
                  <a:pt x="3303" y="12000"/>
                  <a:pt x="3074" y="12164"/>
                  <a:pt x="3074" y="12818"/>
                </a:cubicBezTo>
                <a:cubicBezTo>
                  <a:pt x="3140" y="13308"/>
                  <a:pt x="3859" y="13733"/>
                  <a:pt x="3761" y="14289"/>
                </a:cubicBezTo>
                <a:cubicBezTo>
                  <a:pt x="3695" y="14878"/>
                  <a:pt x="1930" y="15859"/>
                  <a:pt x="1439" y="15924"/>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45"/>
          <p:cNvSpPr/>
          <p:nvPr/>
        </p:nvSpPr>
        <p:spPr>
          <a:xfrm>
            <a:off x="2007708" y="1886103"/>
            <a:ext cx="620620" cy="33499"/>
          </a:xfrm>
          <a:custGeom>
            <a:rect b="b" l="l" r="r" t="t"/>
            <a:pathLst>
              <a:path extrusionOk="0" fill="none" h="1472" w="27271">
                <a:moveTo>
                  <a:pt x="0" y="654"/>
                </a:moveTo>
                <a:cubicBezTo>
                  <a:pt x="6246" y="1471"/>
                  <a:pt x="12720" y="392"/>
                  <a:pt x="19063" y="327"/>
                </a:cubicBezTo>
                <a:cubicBezTo>
                  <a:pt x="20208" y="327"/>
                  <a:pt x="22693" y="0"/>
                  <a:pt x="23772" y="490"/>
                </a:cubicBezTo>
                <a:cubicBezTo>
                  <a:pt x="24001" y="556"/>
                  <a:pt x="23935" y="1210"/>
                  <a:pt x="24295" y="1308"/>
                </a:cubicBezTo>
                <a:cubicBezTo>
                  <a:pt x="24622" y="1439"/>
                  <a:pt x="24851" y="1210"/>
                  <a:pt x="25145" y="1210"/>
                </a:cubicBezTo>
                <a:cubicBezTo>
                  <a:pt x="25864" y="1210"/>
                  <a:pt x="26715" y="490"/>
                  <a:pt x="27270" y="1471"/>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45"/>
          <p:cNvSpPr/>
          <p:nvPr/>
        </p:nvSpPr>
        <p:spPr>
          <a:xfrm>
            <a:off x="2789042" y="1937444"/>
            <a:ext cx="238885" cy="117588"/>
          </a:xfrm>
          <a:custGeom>
            <a:rect b="b" l="l" r="r" t="t"/>
            <a:pathLst>
              <a:path extrusionOk="0" fill="none" h="5167" w="10497">
                <a:moveTo>
                  <a:pt x="0" y="5166"/>
                </a:moveTo>
                <a:cubicBezTo>
                  <a:pt x="687" y="3205"/>
                  <a:pt x="622" y="4414"/>
                  <a:pt x="2158" y="4186"/>
                </a:cubicBezTo>
                <a:cubicBezTo>
                  <a:pt x="3009" y="4022"/>
                  <a:pt x="2780" y="3368"/>
                  <a:pt x="3401" y="2878"/>
                </a:cubicBezTo>
                <a:cubicBezTo>
                  <a:pt x="4022" y="2289"/>
                  <a:pt x="4480" y="2453"/>
                  <a:pt x="5265" y="2616"/>
                </a:cubicBezTo>
                <a:cubicBezTo>
                  <a:pt x="6802" y="2943"/>
                  <a:pt x="7488" y="2551"/>
                  <a:pt x="8633" y="1406"/>
                </a:cubicBezTo>
                <a:cubicBezTo>
                  <a:pt x="9025" y="981"/>
                  <a:pt x="9189" y="0"/>
                  <a:pt x="10039" y="589"/>
                </a:cubicBezTo>
                <a:cubicBezTo>
                  <a:pt x="10496" y="916"/>
                  <a:pt x="10333" y="2322"/>
                  <a:pt x="10431" y="2878"/>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45"/>
          <p:cNvSpPr/>
          <p:nvPr/>
        </p:nvSpPr>
        <p:spPr>
          <a:xfrm>
            <a:off x="3004100" y="1923289"/>
            <a:ext cx="10423" cy="19389"/>
          </a:xfrm>
          <a:custGeom>
            <a:rect b="b" l="l" r="r" t="t"/>
            <a:pathLst>
              <a:path extrusionOk="0" fill="none" h="852" w="458">
                <a:moveTo>
                  <a:pt x="65" y="851"/>
                </a:moveTo>
                <a:cubicBezTo>
                  <a:pt x="65" y="295"/>
                  <a:pt x="0" y="230"/>
                  <a:pt x="458" y="1"/>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45"/>
          <p:cNvSpPr/>
          <p:nvPr/>
        </p:nvSpPr>
        <p:spPr>
          <a:xfrm>
            <a:off x="1905755" y="2273777"/>
            <a:ext cx="371334" cy="215832"/>
          </a:xfrm>
          <a:custGeom>
            <a:rect b="b" l="l" r="r" t="t"/>
            <a:pathLst>
              <a:path extrusionOk="0" fill="none" h="9484" w="16317">
                <a:moveTo>
                  <a:pt x="0" y="2224"/>
                </a:moveTo>
                <a:cubicBezTo>
                  <a:pt x="1701" y="1"/>
                  <a:pt x="3793" y="3598"/>
                  <a:pt x="5494" y="3990"/>
                </a:cubicBezTo>
                <a:cubicBezTo>
                  <a:pt x="7129" y="4350"/>
                  <a:pt x="9025" y="916"/>
                  <a:pt x="10333" y="3990"/>
                </a:cubicBezTo>
                <a:cubicBezTo>
                  <a:pt x="10726" y="4807"/>
                  <a:pt x="9941" y="6279"/>
                  <a:pt x="11281" y="6540"/>
                </a:cubicBezTo>
                <a:cubicBezTo>
                  <a:pt x="12360" y="6802"/>
                  <a:pt x="12360" y="4742"/>
                  <a:pt x="13505" y="5069"/>
                </a:cubicBezTo>
                <a:cubicBezTo>
                  <a:pt x="15369" y="5625"/>
                  <a:pt x="13538" y="8993"/>
                  <a:pt x="16317" y="9483"/>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45"/>
          <p:cNvSpPr/>
          <p:nvPr/>
        </p:nvSpPr>
        <p:spPr>
          <a:xfrm>
            <a:off x="2338102" y="2686029"/>
            <a:ext cx="99723" cy="80379"/>
          </a:xfrm>
          <a:custGeom>
            <a:rect b="b" l="l" r="r" t="t"/>
            <a:pathLst>
              <a:path extrusionOk="0" fill="none" h="3532" w="4382">
                <a:moveTo>
                  <a:pt x="0" y="3532"/>
                </a:moveTo>
                <a:cubicBezTo>
                  <a:pt x="458" y="2780"/>
                  <a:pt x="1472" y="2878"/>
                  <a:pt x="1700" y="2453"/>
                </a:cubicBezTo>
                <a:cubicBezTo>
                  <a:pt x="2060" y="1897"/>
                  <a:pt x="1275" y="1407"/>
                  <a:pt x="1929" y="818"/>
                </a:cubicBezTo>
                <a:cubicBezTo>
                  <a:pt x="2060" y="753"/>
                  <a:pt x="2910" y="818"/>
                  <a:pt x="3237" y="753"/>
                </a:cubicBezTo>
                <a:cubicBezTo>
                  <a:pt x="3695" y="589"/>
                  <a:pt x="3924" y="99"/>
                  <a:pt x="4382" y="1"/>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45"/>
          <p:cNvSpPr/>
          <p:nvPr/>
        </p:nvSpPr>
        <p:spPr>
          <a:xfrm>
            <a:off x="2370827" y="2758967"/>
            <a:ext cx="55096" cy="44650"/>
          </a:xfrm>
          <a:custGeom>
            <a:rect b="b" l="l" r="r" t="t"/>
            <a:pathLst>
              <a:path extrusionOk="0" fill="none" h="1962" w="2421">
                <a:moveTo>
                  <a:pt x="2421" y="0"/>
                </a:moveTo>
                <a:cubicBezTo>
                  <a:pt x="2028" y="1537"/>
                  <a:pt x="557" y="719"/>
                  <a:pt x="1" y="1962"/>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45"/>
          <p:cNvSpPr/>
          <p:nvPr/>
        </p:nvSpPr>
        <p:spPr>
          <a:xfrm>
            <a:off x="2406556" y="2777560"/>
            <a:ext cx="24578" cy="46152"/>
          </a:xfrm>
          <a:custGeom>
            <a:rect b="b" l="l" r="r" t="t"/>
            <a:pathLst>
              <a:path extrusionOk="0" fill="none" h="2028" w="1080">
                <a:moveTo>
                  <a:pt x="0" y="164"/>
                </a:moveTo>
                <a:cubicBezTo>
                  <a:pt x="949" y="0"/>
                  <a:pt x="752" y="1406"/>
                  <a:pt x="1079" y="2028"/>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45"/>
          <p:cNvSpPr/>
          <p:nvPr/>
        </p:nvSpPr>
        <p:spPr>
          <a:xfrm>
            <a:off x="2443014" y="2779039"/>
            <a:ext cx="84863" cy="55847"/>
          </a:xfrm>
          <a:custGeom>
            <a:rect b="b" l="l" r="r" t="t"/>
            <a:pathLst>
              <a:path extrusionOk="0" fill="none" h="2454" w="3729">
                <a:moveTo>
                  <a:pt x="1" y="2453"/>
                </a:moveTo>
                <a:cubicBezTo>
                  <a:pt x="1" y="1309"/>
                  <a:pt x="328" y="1145"/>
                  <a:pt x="1178" y="753"/>
                </a:cubicBezTo>
                <a:cubicBezTo>
                  <a:pt x="1407" y="655"/>
                  <a:pt x="2028" y="491"/>
                  <a:pt x="2257" y="426"/>
                </a:cubicBezTo>
                <a:cubicBezTo>
                  <a:pt x="2649" y="328"/>
                  <a:pt x="3434" y="99"/>
                  <a:pt x="3728" y="1"/>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45"/>
          <p:cNvSpPr/>
          <p:nvPr/>
        </p:nvSpPr>
        <p:spPr>
          <a:xfrm>
            <a:off x="2472781" y="2877283"/>
            <a:ext cx="33499" cy="3732"/>
          </a:xfrm>
          <a:custGeom>
            <a:rect b="b" l="l" r="r" t="t"/>
            <a:pathLst>
              <a:path extrusionOk="0" fill="none" h="164" w="1472">
                <a:moveTo>
                  <a:pt x="1" y="164"/>
                </a:moveTo>
                <a:cubicBezTo>
                  <a:pt x="491" y="65"/>
                  <a:pt x="981" y="33"/>
                  <a:pt x="1472" y="0"/>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45"/>
          <p:cNvSpPr/>
          <p:nvPr/>
        </p:nvSpPr>
        <p:spPr>
          <a:xfrm>
            <a:off x="2521140" y="2914469"/>
            <a:ext cx="11948" cy="35752"/>
          </a:xfrm>
          <a:custGeom>
            <a:rect b="b" l="l" r="r" t="t"/>
            <a:pathLst>
              <a:path extrusionOk="0" fill="none" h="1571" w="525">
                <a:moveTo>
                  <a:pt x="524" y="1"/>
                </a:moveTo>
                <a:cubicBezTo>
                  <a:pt x="99" y="426"/>
                  <a:pt x="1" y="1047"/>
                  <a:pt x="230" y="1570"/>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45"/>
          <p:cNvSpPr/>
          <p:nvPr/>
        </p:nvSpPr>
        <p:spPr>
          <a:xfrm>
            <a:off x="2634268" y="2939775"/>
            <a:ext cx="34250" cy="34250"/>
          </a:xfrm>
          <a:custGeom>
            <a:rect b="b" l="l" r="r" t="t"/>
            <a:pathLst>
              <a:path extrusionOk="0" fill="none" h="1505" w="1505">
                <a:moveTo>
                  <a:pt x="1210" y="1"/>
                </a:moveTo>
                <a:cubicBezTo>
                  <a:pt x="1504" y="982"/>
                  <a:pt x="818" y="1276"/>
                  <a:pt x="0" y="1505"/>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45"/>
          <p:cNvSpPr/>
          <p:nvPr/>
        </p:nvSpPr>
        <p:spPr>
          <a:xfrm>
            <a:off x="2717606" y="2849747"/>
            <a:ext cx="517938" cy="1158630"/>
          </a:xfrm>
          <a:custGeom>
            <a:rect b="b" l="l" r="r" t="t"/>
            <a:pathLst>
              <a:path extrusionOk="0" fill="none" h="50912" w="22759">
                <a:moveTo>
                  <a:pt x="2682" y="1210"/>
                </a:moveTo>
                <a:cubicBezTo>
                  <a:pt x="2453" y="1472"/>
                  <a:pt x="3532" y="4251"/>
                  <a:pt x="2060" y="3270"/>
                </a:cubicBezTo>
                <a:cubicBezTo>
                  <a:pt x="1602" y="3008"/>
                  <a:pt x="1766" y="0"/>
                  <a:pt x="850" y="2191"/>
                </a:cubicBezTo>
                <a:cubicBezTo>
                  <a:pt x="0" y="4414"/>
                  <a:pt x="2387" y="6278"/>
                  <a:pt x="4088" y="6540"/>
                </a:cubicBezTo>
                <a:cubicBezTo>
                  <a:pt x="5297" y="6703"/>
                  <a:pt x="5788" y="6442"/>
                  <a:pt x="5788" y="7848"/>
                </a:cubicBezTo>
                <a:cubicBezTo>
                  <a:pt x="5788" y="8338"/>
                  <a:pt x="5395" y="8829"/>
                  <a:pt x="5461" y="9319"/>
                </a:cubicBezTo>
                <a:cubicBezTo>
                  <a:pt x="5559" y="9973"/>
                  <a:pt x="6246" y="10300"/>
                  <a:pt x="6311" y="10791"/>
                </a:cubicBezTo>
                <a:cubicBezTo>
                  <a:pt x="6638" y="12327"/>
                  <a:pt x="5330" y="11673"/>
                  <a:pt x="4480" y="12066"/>
                </a:cubicBezTo>
                <a:cubicBezTo>
                  <a:pt x="3009" y="12752"/>
                  <a:pt x="3761" y="13537"/>
                  <a:pt x="4088" y="14616"/>
                </a:cubicBezTo>
                <a:cubicBezTo>
                  <a:pt x="4382" y="15826"/>
                  <a:pt x="3695" y="16578"/>
                  <a:pt x="3532" y="17625"/>
                </a:cubicBezTo>
                <a:cubicBezTo>
                  <a:pt x="3466" y="18278"/>
                  <a:pt x="3989" y="18377"/>
                  <a:pt x="3401" y="18932"/>
                </a:cubicBezTo>
                <a:cubicBezTo>
                  <a:pt x="3074" y="19259"/>
                  <a:pt x="2322" y="18932"/>
                  <a:pt x="1831" y="19161"/>
                </a:cubicBezTo>
                <a:cubicBezTo>
                  <a:pt x="131" y="19979"/>
                  <a:pt x="0" y="24328"/>
                  <a:pt x="1995" y="25145"/>
                </a:cubicBezTo>
                <a:cubicBezTo>
                  <a:pt x="2616" y="25374"/>
                  <a:pt x="2845" y="24557"/>
                  <a:pt x="3466" y="24982"/>
                </a:cubicBezTo>
                <a:cubicBezTo>
                  <a:pt x="3924" y="25211"/>
                  <a:pt x="3630" y="25864"/>
                  <a:pt x="3989" y="26290"/>
                </a:cubicBezTo>
                <a:cubicBezTo>
                  <a:pt x="5330" y="27499"/>
                  <a:pt x="6180" y="25537"/>
                  <a:pt x="7259" y="25309"/>
                </a:cubicBezTo>
                <a:cubicBezTo>
                  <a:pt x="8796" y="24982"/>
                  <a:pt x="8469" y="27107"/>
                  <a:pt x="9188" y="27761"/>
                </a:cubicBezTo>
                <a:cubicBezTo>
                  <a:pt x="9875" y="28480"/>
                  <a:pt x="11183" y="27826"/>
                  <a:pt x="11968" y="28480"/>
                </a:cubicBezTo>
                <a:cubicBezTo>
                  <a:pt x="12426" y="28971"/>
                  <a:pt x="12262" y="29461"/>
                  <a:pt x="12654" y="29886"/>
                </a:cubicBezTo>
                <a:cubicBezTo>
                  <a:pt x="13112" y="30442"/>
                  <a:pt x="13505" y="30540"/>
                  <a:pt x="13799" y="31096"/>
                </a:cubicBezTo>
                <a:cubicBezTo>
                  <a:pt x="13897" y="31260"/>
                  <a:pt x="13635" y="31750"/>
                  <a:pt x="13734" y="31914"/>
                </a:cubicBezTo>
                <a:cubicBezTo>
                  <a:pt x="13962" y="32339"/>
                  <a:pt x="14257" y="32241"/>
                  <a:pt x="14649" y="32568"/>
                </a:cubicBezTo>
                <a:cubicBezTo>
                  <a:pt x="15434" y="33222"/>
                  <a:pt x="16513" y="33712"/>
                  <a:pt x="16415" y="35020"/>
                </a:cubicBezTo>
                <a:cubicBezTo>
                  <a:pt x="16349" y="36263"/>
                  <a:pt x="15434" y="36263"/>
                  <a:pt x="16186" y="37538"/>
                </a:cubicBezTo>
                <a:cubicBezTo>
                  <a:pt x="16611" y="38192"/>
                  <a:pt x="17200" y="38519"/>
                  <a:pt x="17592" y="39107"/>
                </a:cubicBezTo>
                <a:cubicBezTo>
                  <a:pt x="18050" y="39663"/>
                  <a:pt x="18115" y="40317"/>
                  <a:pt x="18736" y="40742"/>
                </a:cubicBezTo>
                <a:cubicBezTo>
                  <a:pt x="19750" y="41298"/>
                  <a:pt x="21352" y="40579"/>
                  <a:pt x="20894" y="42442"/>
                </a:cubicBezTo>
                <a:cubicBezTo>
                  <a:pt x="20894" y="42769"/>
                  <a:pt x="20273" y="42868"/>
                  <a:pt x="20208" y="43195"/>
                </a:cubicBezTo>
                <a:cubicBezTo>
                  <a:pt x="20142" y="43522"/>
                  <a:pt x="20535" y="43685"/>
                  <a:pt x="20535" y="43914"/>
                </a:cubicBezTo>
                <a:cubicBezTo>
                  <a:pt x="20535" y="44568"/>
                  <a:pt x="20894" y="44960"/>
                  <a:pt x="20535" y="45614"/>
                </a:cubicBezTo>
                <a:cubicBezTo>
                  <a:pt x="19914" y="46530"/>
                  <a:pt x="18442" y="46366"/>
                  <a:pt x="18606" y="47903"/>
                </a:cubicBezTo>
                <a:cubicBezTo>
                  <a:pt x="18736" y="49309"/>
                  <a:pt x="20273" y="48884"/>
                  <a:pt x="21221" y="49701"/>
                </a:cubicBezTo>
                <a:cubicBezTo>
                  <a:pt x="21450" y="49963"/>
                  <a:pt x="21287" y="50290"/>
                  <a:pt x="21679" y="50617"/>
                </a:cubicBezTo>
                <a:cubicBezTo>
                  <a:pt x="22006" y="50813"/>
                  <a:pt x="22366" y="50911"/>
                  <a:pt x="22758" y="50846"/>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45"/>
          <p:cNvSpPr/>
          <p:nvPr/>
        </p:nvSpPr>
        <p:spPr>
          <a:xfrm>
            <a:off x="2597788" y="3124316"/>
            <a:ext cx="201700" cy="143645"/>
          </a:xfrm>
          <a:custGeom>
            <a:rect b="b" l="l" r="r" t="t"/>
            <a:pathLst>
              <a:path extrusionOk="0" fill="none" h="6312" w="8863">
                <a:moveTo>
                  <a:pt x="1" y="1"/>
                </a:moveTo>
                <a:cubicBezTo>
                  <a:pt x="1080" y="164"/>
                  <a:pt x="1243" y="1407"/>
                  <a:pt x="2322" y="1570"/>
                </a:cubicBezTo>
                <a:cubicBezTo>
                  <a:pt x="2780" y="1636"/>
                  <a:pt x="3173" y="1080"/>
                  <a:pt x="3794" y="1407"/>
                </a:cubicBezTo>
                <a:cubicBezTo>
                  <a:pt x="4415" y="1734"/>
                  <a:pt x="4252" y="2061"/>
                  <a:pt x="4546" y="2551"/>
                </a:cubicBezTo>
                <a:cubicBezTo>
                  <a:pt x="5331" y="3532"/>
                  <a:pt x="5854" y="3696"/>
                  <a:pt x="6933" y="4088"/>
                </a:cubicBezTo>
                <a:cubicBezTo>
                  <a:pt x="7489" y="4350"/>
                  <a:pt x="8012" y="4513"/>
                  <a:pt x="8339" y="5004"/>
                </a:cubicBezTo>
                <a:cubicBezTo>
                  <a:pt x="8633" y="5396"/>
                  <a:pt x="8404" y="5887"/>
                  <a:pt x="8862" y="6312"/>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45"/>
          <p:cNvSpPr/>
          <p:nvPr/>
        </p:nvSpPr>
        <p:spPr>
          <a:xfrm>
            <a:off x="2569523" y="3161524"/>
            <a:ext cx="119818" cy="143645"/>
          </a:xfrm>
          <a:custGeom>
            <a:rect b="b" l="l" r="r" t="t"/>
            <a:pathLst>
              <a:path extrusionOk="0" fill="none" h="6312" w="5265">
                <a:moveTo>
                  <a:pt x="4872" y="1"/>
                </a:moveTo>
                <a:cubicBezTo>
                  <a:pt x="4938" y="818"/>
                  <a:pt x="5265" y="2453"/>
                  <a:pt x="4643" y="3042"/>
                </a:cubicBezTo>
                <a:cubicBezTo>
                  <a:pt x="4088" y="3598"/>
                  <a:pt x="3009" y="3271"/>
                  <a:pt x="2485" y="3925"/>
                </a:cubicBezTo>
                <a:cubicBezTo>
                  <a:pt x="2060" y="4415"/>
                  <a:pt x="2387" y="5788"/>
                  <a:pt x="1701" y="5985"/>
                </a:cubicBezTo>
                <a:cubicBezTo>
                  <a:pt x="785" y="6311"/>
                  <a:pt x="622" y="4677"/>
                  <a:pt x="0" y="4513"/>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45"/>
          <p:cNvSpPr/>
          <p:nvPr/>
        </p:nvSpPr>
        <p:spPr>
          <a:xfrm>
            <a:off x="2860477" y="2945738"/>
            <a:ext cx="162989" cy="209870"/>
          </a:xfrm>
          <a:custGeom>
            <a:rect b="b" l="l" r="r" t="t"/>
            <a:pathLst>
              <a:path extrusionOk="0" fill="none" h="9222" w="7162">
                <a:moveTo>
                  <a:pt x="0" y="7357"/>
                </a:moveTo>
                <a:cubicBezTo>
                  <a:pt x="785" y="7684"/>
                  <a:pt x="295" y="8338"/>
                  <a:pt x="818" y="8665"/>
                </a:cubicBezTo>
                <a:cubicBezTo>
                  <a:pt x="1668" y="9221"/>
                  <a:pt x="2518" y="8665"/>
                  <a:pt x="2976" y="7913"/>
                </a:cubicBezTo>
                <a:cubicBezTo>
                  <a:pt x="3663" y="6638"/>
                  <a:pt x="1831" y="5330"/>
                  <a:pt x="3205" y="4840"/>
                </a:cubicBezTo>
                <a:cubicBezTo>
                  <a:pt x="4218" y="4513"/>
                  <a:pt x="5657" y="5657"/>
                  <a:pt x="6148" y="3761"/>
                </a:cubicBezTo>
                <a:cubicBezTo>
                  <a:pt x="6311" y="3041"/>
                  <a:pt x="5853" y="2780"/>
                  <a:pt x="6148" y="1962"/>
                </a:cubicBezTo>
                <a:cubicBezTo>
                  <a:pt x="6442" y="1145"/>
                  <a:pt x="7161" y="981"/>
                  <a:pt x="7161" y="0"/>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45"/>
          <p:cNvSpPr/>
          <p:nvPr/>
        </p:nvSpPr>
        <p:spPr>
          <a:xfrm>
            <a:off x="2981024" y="3029827"/>
            <a:ext cx="232923" cy="152566"/>
          </a:xfrm>
          <a:custGeom>
            <a:rect b="b" l="l" r="r" t="t"/>
            <a:pathLst>
              <a:path extrusionOk="0" fill="none" h="6704" w="10235">
                <a:moveTo>
                  <a:pt x="916" y="0"/>
                </a:moveTo>
                <a:cubicBezTo>
                  <a:pt x="3532" y="262"/>
                  <a:pt x="0" y="6703"/>
                  <a:pt x="4317" y="3924"/>
                </a:cubicBezTo>
                <a:cubicBezTo>
                  <a:pt x="4447" y="3826"/>
                  <a:pt x="4774" y="3924"/>
                  <a:pt x="5003" y="3826"/>
                </a:cubicBezTo>
                <a:cubicBezTo>
                  <a:pt x="5298" y="3662"/>
                  <a:pt x="5167" y="3172"/>
                  <a:pt x="5625" y="3008"/>
                </a:cubicBezTo>
                <a:cubicBezTo>
                  <a:pt x="6606" y="2780"/>
                  <a:pt x="6475" y="3662"/>
                  <a:pt x="6998" y="3924"/>
                </a:cubicBezTo>
                <a:cubicBezTo>
                  <a:pt x="8862" y="4741"/>
                  <a:pt x="8927" y="2453"/>
                  <a:pt x="10235" y="1733"/>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45"/>
          <p:cNvSpPr/>
          <p:nvPr/>
        </p:nvSpPr>
        <p:spPr>
          <a:xfrm>
            <a:off x="3120914" y="3013441"/>
            <a:ext cx="32020" cy="93055"/>
          </a:xfrm>
          <a:custGeom>
            <a:rect b="b" l="l" r="r" t="t"/>
            <a:pathLst>
              <a:path extrusionOk="0" fill="none" h="4089" w="1407">
                <a:moveTo>
                  <a:pt x="1407" y="1"/>
                </a:moveTo>
                <a:cubicBezTo>
                  <a:pt x="1" y="1047"/>
                  <a:pt x="1309" y="2747"/>
                  <a:pt x="393" y="4088"/>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45"/>
          <p:cNvSpPr/>
          <p:nvPr/>
        </p:nvSpPr>
        <p:spPr>
          <a:xfrm>
            <a:off x="3052460" y="3003769"/>
            <a:ext cx="30541" cy="109418"/>
          </a:xfrm>
          <a:custGeom>
            <a:rect b="b" l="l" r="r" t="t"/>
            <a:pathLst>
              <a:path extrusionOk="0" fill="none" h="4808" w="1342">
                <a:moveTo>
                  <a:pt x="1080" y="1"/>
                </a:moveTo>
                <a:cubicBezTo>
                  <a:pt x="1080" y="884"/>
                  <a:pt x="0" y="1701"/>
                  <a:pt x="229" y="2617"/>
                </a:cubicBezTo>
                <a:cubicBezTo>
                  <a:pt x="458" y="3172"/>
                  <a:pt x="1080" y="3107"/>
                  <a:pt x="1308" y="3761"/>
                </a:cubicBezTo>
                <a:cubicBezTo>
                  <a:pt x="1341" y="4121"/>
                  <a:pt x="1341" y="4480"/>
                  <a:pt x="1308" y="4807"/>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45"/>
          <p:cNvSpPr/>
          <p:nvPr/>
        </p:nvSpPr>
        <p:spPr>
          <a:xfrm>
            <a:off x="2818808" y="3459193"/>
            <a:ext cx="44673" cy="178601"/>
          </a:xfrm>
          <a:custGeom>
            <a:rect b="b" l="l" r="r" t="t"/>
            <a:pathLst>
              <a:path extrusionOk="0" fill="none" h="7848" w="1963">
                <a:moveTo>
                  <a:pt x="393" y="0"/>
                </a:moveTo>
                <a:cubicBezTo>
                  <a:pt x="556" y="719"/>
                  <a:pt x="1014" y="1144"/>
                  <a:pt x="1014" y="1962"/>
                </a:cubicBezTo>
                <a:cubicBezTo>
                  <a:pt x="1014" y="2845"/>
                  <a:pt x="556" y="3499"/>
                  <a:pt x="393" y="4414"/>
                </a:cubicBezTo>
                <a:cubicBezTo>
                  <a:pt x="164" y="5951"/>
                  <a:pt x="1962" y="7357"/>
                  <a:pt x="0" y="7848"/>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45"/>
          <p:cNvSpPr/>
          <p:nvPr/>
        </p:nvSpPr>
        <p:spPr>
          <a:xfrm>
            <a:off x="2831462" y="3631831"/>
            <a:ext cx="247806" cy="882559"/>
          </a:xfrm>
          <a:custGeom>
            <a:rect b="b" l="l" r="r" t="t"/>
            <a:pathLst>
              <a:path extrusionOk="0" fill="none" h="38781" w="10889">
                <a:moveTo>
                  <a:pt x="0" y="0"/>
                </a:moveTo>
                <a:cubicBezTo>
                  <a:pt x="1831" y="0"/>
                  <a:pt x="1472" y="4218"/>
                  <a:pt x="2224" y="5363"/>
                </a:cubicBezTo>
                <a:cubicBezTo>
                  <a:pt x="2452" y="5689"/>
                  <a:pt x="3008" y="5624"/>
                  <a:pt x="3172" y="6278"/>
                </a:cubicBezTo>
                <a:cubicBezTo>
                  <a:pt x="3303" y="6997"/>
                  <a:pt x="3074" y="7096"/>
                  <a:pt x="2779" y="7488"/>
                </a:cubicBezTo>
                <a:cubicBezTo>
                  <a:pt x="2485" y="7913"/>
                  <a:pt x="1995" y="7815"/>
                  <a:pt x="1766" y="8305"/>
                </a:cubicBezTo>
                <a:cubicBezTo>
                  <a:pt x="1472" y="8894"/>
                  <a:pt x="1700" y="9548"/>
                  <a:pt x="1766" y="10104"/>
                </a:cubicBezTo>
                <a:cubicBezTo>
                  <a:pt x="1831" y="12066"/>
                  <a:pt x="916" y="14845"/>
                  <a:pt x="1831" y="16643"/>
                </a:cubicBezTo>
                <a:cubicBezTo>
                  <a:pt x="2452" y="17788"/>
                  <a:pt x="3532" y="17788"/>
                  <a:pt x="3303" y="19423"/>
                </a:cubicBezTo>
                <a:cubicBezTo>
                  <a:pt x="3237" y="20077"/>
                  <a:pt x="2845" y="20567"/>
                  <a:pt x="2779" y="21156"/>
                </a:cubicBezTo>
                <a:cubicBezTo>
                  <a:pt x="2551" y="21973"/>
                  <a:pt x="2681" y="22464"/>
                  <a:pt x="2779" y="23347"/>
                </a:cubicBezTo>
                <a:cubicBezTo>
                  <a:pt x="2943" y="24164"/>
                  <a:pt x="2681" y="25472"/>
                  <a:pt x="2943" y="26224"/>
                </a:cubicBezTo>
                <a:cubicBezTo>
                  <a:pt x="3172" y="26943"/>
                  <a:pt x="3924" y="27041"/>
                  <a:pt x="4251" y="27663"/>
                </a:cubicBezTo>
                <a:cubicBezTo>
                  <a:pt x="4382" y="28088"/>
                  <a:pt x="4022" y="28644"/>
                  <a:pt x="4251" y="28971"/>
                </a:cubicBezTo>
                <a:cubicBezTo>
                  <a:pt x="4480" y="29396"/>
                  <a:pt x="5232" y="29232"/>
                  <a:pt x="5461" y="29625"/>
                </a:cubicBezTo>
                <a:cubicBezTo>
                  <a:pt x="6017" y="30442"/>
                  <a:pt x="5232" y="31423"/>
                  <a:pt x="5297" y="32240"/>
                </a:cubicBezTo>
                <a:cubicBezTo>
                  <a:pt x="5395" y="32992"/>
                  <a:pt x="5853" y="33875"/>
                  <a:pt x="6017" y="34595"/>
                </a:cubicBezTo>
                <a:cubicBezTo>
                  <a:pt x="6245" y="35674"/>
                  <a:pt x="6540" y="35903"/>
                  <a:pt x="7096" y="36916"/>
                </a:cubicBezTo>
                <a:cubicBezTo>
                  <a:pt x="7553" y="37636"/>
                  <a:pt x="7325" y="38290"/>
                  <a:pt x="8305" y="38453"/>
                </a:cubicBezTo>
                <a:cubicBezTo>
                  <a:pt x="9156" y="38617"/>
                  <a:pt x="10202" y="37865"/>
                  <a:pt x="10889" y="38780"/>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45"/>
          <p:cNvSpPr/>
          <p:nvPr/>
        </p:nvSpPr>
        <p:spPr>
          <a:xfrm>
            <a:off x="3106782" y="3934688"/>
            <a:ext cx="37231" cy="124279"/>
          </a:xfrm>
          <a:custGeom>
            <a:rect b="b" l="l" r="r" t="t"/>
            <a:pathLst>
              <a:path extrusionOk="0" fill="none" h="5461" w="1636">
                <a:moveTo>
                  <a:pt x="1374" y="0"/>
                </a:moveTo>
                <a:cubicBezTo>
                  <a:pt x="981" y="294"/>
                  <a:pt x="556" y="164"/>
                  <a:pt x="327" y="556"/>
                </a:cubicBezTo>
                <a:cubicBezTo>
                  <a:pt x="0" y="1112"/>
                  <a:pt x="720" y="1864"/>
                  <a:pt x="851" y="2354"/>
                </a:cubicBezTo>
                <a:cubicBezTo>
                  <a:pt x="1178" y="3335"/>
                  <a:pt x="491" y="5297"/>
                  <a:pt x="1635" y="5461"/>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45"/>
          <p:cNvSpPr/>
          <p:nvPr/>
        </p:nvSpPr>
        <p:spPr>
          <a:xfrm>
            <a:off x="2894705" y="3724841"/>
            <a:ext cx="285015" cy="176371"/>
          </a:xfrm>
          <a:custGeom>
            <a:rect b="b" l="l" r="r" t="t"/>
            <a:pathLst>
              <a:path extrusionOk="0" fill="none" h="7750" w="12524">
                <a:moveTo>
                  <a:pt x="0" y="1701"/>
                </a:moveTo>
                <a:cubicBezTo>
                  <a:pt x="229" y="1047"/>
                  <a:pt x="458" y="0"/>
                  <a:pt x="1308" y="0"/>
                </a:cubicBezTo>
                <a:cubicBezTo>
                  <a:pt x="1864" y="66"/>
                  <a:pt x="2387" y="1210"/>
                  <a:pt x="2943" y="1276"/>
                </a:cubicBezTo>
                <a:cubicBezTo>
                  <a:pt x="2911" y="556"/>
                  <a:pt x="3663" y="66"/>
                  <a:pt x="4349" y="393"/>
                </a:cubicBezTo>
                <a:cubicBezTo>
                  <a:pt x="4938" y="720"/>
                  <a:pt x="4807" y="1602"/>
                  <a:pt x="5265" y="2093"/>
                </a:cubicBezTo>
                <a:cubicBezTo>
                  <a:pt x="6279" y="3074"/>
                  <a:pt x="8567" y="2355"/>
                  <a:pt x="9287" y="3826"/>
                </a:cubicBezTo>
                <a:cubicBezTo>
                  <a:pt x="9745" y="4872"/>
                  <a:pt x="8273" y="6115"/>
                  <a:pt x="9646" y="6834"/>
                </a:cubicBezTo>
                <a:cubicBezTo>
                  <a:pt x="11445" y="7750"/>
                  <a:pt x="11510" y="5036"/>
                  <a:pt x="12524" y="5036"/>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45"/>
          <p:cNvSpPr/>
          <p:nvPr/>
        </p:nvSpPr>
        <p:spPr>
          <a:xfrm>
            <a:off x="2982503" y="3640752"/>
            <a:ext cx="96765" cy="89323"/>
          </a:xfrm>
          <a:custGeom>
            <a:rect b="b" l="l" r="r" t="t"/>
            <a:pathLst>
              <a:path extrusionOk="0" fill="none" h="3925" w="4252">
                <a:moveTo>
                  <a:pt x="4252" y="1570"/>
                </a:moveTo>
                <a:cubicBezTo>
                  <a:pt x="3074" y="0"/>
                  <a:pt x="2453" y="752"/>
                  <a:pt x="1374" y="1635"/>
                </a:cubicBezTo>
                <a:cubicBezTo>
                  <a:pt x="1" y="2780"/>
                  <a:pt x="132" y="2191"/>
                  <a:pt x="197" y="3924"/>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45"/>
          <p:cNvSpPr/>
          <p:nvPr/>
        </p:nvSpPr>
        <p:spPr>
          <a:xfrm>
            <a:off x="2774909" y="2654783"/>
            <a:ext cx="23076" cy="40941"/>
          </a:xfrm>
          <a:custGeom>
            <a:rect b="b" l="l" r="r" t="t"/>
            <a:pathLst>
              <a:path extrusionOk="0" fill="none" h="1799" w="1014">
                <a:moveTo>
                  <a:pt x="719" y="0"/>
                </a:moveTo>
                <a:cubicBezTo>
                  <a:pt x="1014" y="981"/>
                  <a:pt x="0" y="883"/>
                  <a:pt x="164" y="1799"/>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45"/>
          <p:cNvSpPr/>
          <p:nvPr/>
        </p:nvSpPr>
        <p:spPr>
          <a:xfrm>
            <a:off x="4299616" y="2036416"/>
            <a:ext cx="93784" cy="42420"/>
          </a:xfrm>
          <a:custGeom>
            <a:rect b="b" l="l" r="r" t="t"/>
            <a:pathLst>
              <a:path extrusionOk="0" fill="none" h="1864" w="4121">
                <a:moveTo>
                  <a:pt x="66" y="0"/>
                </a:moveTo>
                <a:cubicBezTo>
                  <a:pt x="1" y="1635"/>
                  <a:pt x="1145" y="491"/>
                  <a:pt x="1766" y="556"/>
                </a:cubicBezTo>
                <a:cubicBezTo>
                  <a:pt x="2682" y="654"/>
                  <a:pt x="3107" y="1864"/>
                  <a:pt x="4121" y="1700"/>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45"/>
          <p:cNvSpPr/>
          <p:nvPr/>
        </p:nvSpPr>
        <p:spPr>
          <a:xfrm>
            <a:off x="4160477" y="2071372"/>
            <a:ext cx="63266" cy="126532"/>
          </a:xfrm>
          <a:custGeom>
            <a:rect b="b" l="l" r="r" t="t"/>
            <a:pathLst>
              <a:path extrusionOk="0" fill="none" h="5560" w="2780">
                <a:moveTo>
                  <a:pt x="0" y="164"/>
                </a:moveTo>
                <a:cubicBezTo>
                  <a:pt x="621" y="589"/>
                  <a:pt x="1308" y="1"/>
                  <a:pt x="1700" y="328"/>
                </a:cubicBezTo>
                <a:cubicBezTo>
                  <a:pt x="2780" y="982"/>
                  <a:pt x="1472" y="1309"/>
                  <a:pt x="1243" y="1963"/>
                </a:cubicBezTo>
                <a:cubicBezTo>
                  <a:pt x="850" y="3107"/>
                  <a:pt x="1406" y="4481"/>
                  <a:pt x="393" y="5560"/>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45"/>
          <p:cNvSpPr/>
          <p:nvPr/>
        </p:nvSpPr>
        <p:spPr>
          <a:xfrm>
            <a:off x="4815301" y="1403143"/>
            <a:ext cx="73689" cy="213602"/>
          </a:xfrm>
          <a:custGeom>
            <a:rect b="b" l="l" r="r" t="t"/>
            <a:pathLst>
              <a:path extrusionOk="0" fill="none" h="9386" w="3238">
                <a:moveTo>
                  <a:pt x="1178" y="9385"/>
                </a:moveTo>
                <a:cubicBezTo>
                  <a:pt x="1537" y="8404"/>
                  <a:pt x="2943" y="8241"/>
                  <a:pt x="3107" y="7325"/>
                </a:cubicBezTo>
                <a:cubicBezTo>
                  <a:pt x="3238" y="6704"/>
                  <a:pt x="2780" y="6769"/>
                  <a:pt x="2551" y="6279"/>
                </a:cubicBezTo>
                <a:cubicBezTo>
                  <a:pt x="2388" y="5788"/>
                  <a:pt x="2257" y="5298"/>
                  <a:pt x="2159" y="4808"/>
                </a:cubicBezTo>
                <a:cubicBezTo>
                  <a:pt x="1963" y="3892"/>
                  <a:pt x="1603" y="3009"/>
                  <a:pt x="1080" y="2192"/>
                </a:cubicBezTo>
                <a:cubicBezTo>
                  <a:pt x="1" y="491"/>
                  <a:pt x="949" y="1472"/>
                  <a:pt x="1537" y="1"/>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45"/>
          <p:cNvSpPr/>
          <p:nvPr/>
        </p:nvSpPr>
        <p:spPr>
          <a:xfrm>
            <a:off x="4676890" y="1397204"/>
            <a:ext cx="154797" cy="97493"/>
          </a:xfrm>
          <a:custGeom>
            <a:rect b="b" l="l" r="r" t="t"/>
            <a:pathLst>
              <a:path extrusionOk="0" fill="none" h="4284" w="6802">
                <a:moveTo>
                  <a:pt x="6802" y="1145"/>
                </a:moveTo>
                <a:cubicBezTo>
                  <a:pt x="6573" y="654"/>
                  <a:pt x="5788" y="0"/>
                  <a:pt x="5265" y="0"/>
                </a:cubicBezTo>
                <a:cubicBezTo>
                  <a:pt x="4579" y="98"/>
                  <a:pt x="4709" y="425"/>
                  <a:pt x="4252" y="818"/>
                </a:cubicBezTo>
                <a:cubicBezTo>
                  <a:pt x="2944" y="2060"/>
                  <a:pt x="3172" y="916"/>
                  <a:pt x="1701" y="1079"/>
                </a:cubicBezTo>
                <a:cubicBezTo>
                  <a:pt x="1" y="1243"/>
                  <a:pt x="1865" y="1962"/>
                  <a:pt x="2388" y="2551"/>
                </a:cubicBezTo>
                <a:cubicBezTo>
                  <a:pt x="3336" y="3368"/>
                  <a:pt x="3565" y="3074"/>
                  <a:pt x="3238" y="4284"/>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45"/>
          <p:cNvSpPr/>
          <p:nvPr/>
        </p:nvSpPr>
        <p:spPr>
          <a:xfrm>
            <a:off x="4550404" y="1432910"/>
            <a:ext cx="145853" cy="222523"/>
          </a:xfrm>
          <a:custGeom>
            <a:rect b="b" l="l" r="r" t="t"/>
            <a:pathLst>
              <a:path extrusionOk="0" fill="none" h="9778" w="6409">
                <a:moveTo>
                  <a:pt x="6409" y="1"/>
                </a:moveTo>
                <a:cubicBezTo>
                  <a:pt x="5886" y="328"/>
                  <a:pt x="5330" y="1"/>
                  <a:pt x="4872" y="230"/>
                </a:cubicBezTo>
                <a:cubicBezTo>
                  <a:pt x="4414" y="491"/>
                  <a:pt x="4185" y="1145"/>
                  <a:pt x="3793" y="1472"/>
                </a:cubicBezTo>
                <a:cubicBezTo>
                  <a:pt x="3401" y="1963"/>
                  <a:pt x="2878" y="2028"/>
                  <a:pt x="2485" y="2617"/>
                </a:cubicBezTo>
                <a:cubicBezTo>
                  <a:pt x="2256" y="3009"/>
                  <a:pt x="2256" y="3761"/>
                  <a:pt x="1929" y="4252"/>
                </a:cubicBezTo>
                <a:cubicBezTo>
                  <a:pt x="1243" y="5396"/>
                  <a:pt x="98" y="5298"/>
                  <a:pt x="294" y="6769"/>
                </a:cubicBezTo>
                <a:cubicBezTo>
                  <a:pt x="523" y="7750"/>
                  <a:pt x="1602" y="9058"/>
                  <a:pt x="0" y="9778"/>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45"/>
          <p:cNvSpPr/>
          <p:nvPr/>
        </p:nvSpPr>
        <p:spPr>
          <a:xfrm>
            <a:off x="4838377" y="1650199"/>
            <a:ext cx="285015" cy="287268"/>
          </a:xfrm>
          <a:custGeom>
            <a:rect b="b" l="l" r="r" t="t"/>
            <a:pathLst>
              <a:path extrusionOk="0" fill="none" h="12623" w="12524">
                <a:moveTo>
                  <a:pt x="98" y="1"/>
                </a:moveTo>
                <a:cubicBezTo>
                  <a:pt x="0" y="982"/>
                  <a:pt x="0" y="1701"/>
                  <a:pt x="393" y="2518"/>
                </a:cubicBezTo>
                <a:cubicBezTo>
                  <a:pt x="1079" y="4153"/>
                  <a:pt x="1799" y="2780"/>
                  <a:pt x="2943" y="3565"/>
                </a:cubicBezTo>
                <a:cubicBezTo>
                  <a:pt x="3499" y="3892"/>
                  <a:pt x="3172" y="4219"/>
                  <a:pt x="3499" y="4546"/>
                </a:cubicBezTo>
                <a:cubicBezTo>
                  <a:pt x="3728" y="4807"/>
                  <a:pt x="4709" y="5298"/>
                  <a:pt x="4807" y="5625"/>
                </a:cubicBezTo>
                <a:cubicBezTo>
                  <a:pt x="5167" y="6769"/>
                  <a:pt x="3728" y="6181"/>
                  <a:pt x="3630" y="7325"/>
                </a:cubicBezTo>
                <a:cubicBezTo>
                  <a:pt x="4709" y="7587"/>
                  <a:pt x="5559" y="7489"/>
                  <a:pt x="6344" y="8077"/>
                </a:cubicBezTo>
                <a:cubicBezTo>
                  <a:pt x="6867" y="8633"/>
                  <a:pt x="7423" y="9777"/>
                  <a:pt x="8436" y="10104"/>
                </a:cubicBezTo>
                <a:cubicBezTo>
                  <a:pt x="9352" y="10366"/>
                  <a:pt x="10660" y="9222"/>
                  <a:pt x="11445" y="10268"/>
                </a:cubicBezTo>
                <a:cubicBezTo>
                  <a:pt x="12524" y="11674"/>
                  <a:pt x="10431" y="11510"/>
                  <a:pt x="10366" y="12622"/>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45"/>
          <p:cNvSpPr/>
          <p:nvPr/>
        </p:nvSpPr>
        <p:spPr>
          <a:xfrm>
            <a:off x="4382226" y="1852604"/>
            <a:ext cx="107165" cy="181582"/>
          </a:xfrm>
          <a:custGeom>
            <a:rect b="b" l="l" r="r" t="t"/>
            <a:pathLst>
              <a:path extrusionOk="0" fill="none" h="7979" w="4709">
                <a:moveTo>
                  <a:pt x="0" y="1"/>
                </a:moveTo>
                <a:cubicBezTo>
                  <a:pt x="981" y="164"/>
                  <a:pt x="850" y="1309"/>
                  <a:pt x="1929" y="1537"/>
                </a:cubicBezTo>
                <a:cubicBezTo>
                  <a:pt x="2682" y="1701"/>
                  <a:pt x="4545" y="1047"/>
                  <a:pt x="4611" y="2616"/>
                </a:cubicBezTo>
                <a:cubicBezTo>
                  <a:pt x="4709" y="3336"/>
                  <a:pt x="3989" y="3597"/>
                  <a:pt x="3630" y="4055"/>
                </a:cubicBezTo>
                <a:cubicBezTo>
                  <a:pt x="3532" y="4219"/>
                  <a:pt x="3695" y="4709"/>
                  <a:pt x="3630" y="4971"/>
                </a:cubicBezTo>
                <a:cubicBezTo>
                  <a:pt x="3532" y="5134"/>
                  <a:pt x="2910" y="4971"/>
                  <a:pt x="2910" y="5200"/>
                </a:cubicBezTo>
                <a:cubicBezTo>
                  <a:pt x="2910" y="5854"/>
                  <a:pt x="3466" y="6017"/>
                  <a:pt x="3695" y="6671"/>
                </a:cubicBezTo>
                <a:cubicBezTo>
                  <a:pt x="3728" y="7129"/>
                  <a:pt x="3728" y="7554"/>
                  <a:pt x="3695" y="7979"/>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45"/>
          <p:cNvSpPr/>
          <p:nvPr/>
        </p:nvSpPr>
        <p:spPr>
          <a:xfrm>
            <a:off x="4462583" y="1939674"/>
            <a:ext cx="142894" cy="49884"/>
          </a:xfrm>
          <a:custGeom>
            <a:rect b="b" l="l" r="r" t="t"/>
            <a:pathLst>
              <a:path extrusionOk="0" fill="none" h="2192" w="6279">
                <a:moveTo>
                  <a:pt x="1" y="2191"/>
                </a:moveTo>
                <a:cubicBezTo>
                  <a:pt x="785" y="2191"/>
                  <a:pt x="785" y="1374"/>
                  <a:pt x="1472" y="1145"/>
                </a:cubicBezTo>
                <a:cubicBezTo>
                  <a:pt x="1799" y="1079"/>
                  <a:pt x="2159" y="1472"/>
                  <a:pt x="2486" y="1374"/>
                </a:cubicBezTo>
                <a:cubicBezTo>
                  <a:pt x="2780" y="1308"/>
                  <a:pt x="3074" y="1177"/>
                  <a:pt x="3336" y="981"/>
                </a:cubicBezTo>
                <a:cubicBezTo>
                  <a:pt x="4251" y="556"/>
                  <a:pt x="6279" y="0"/>
                  <a:pt x="5952" y="2028"/>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45"/>
          <p:cNvSpPr/>
          <p:nvPr/>
        </p:nvSpPr>
        <p:spPr>
          <a:xfrm>
            <a:off x="4483429" y="1921059"/>
            <a:ext cx="77398" cy="29790"/>
          </a:xfrm>
          <a:custGeom>
            <a:rect b="b" l="l" r="r" t="t"/>
            <a:pathLst>
              <a:path extrusionOk="0" fill="none" h="1309" w="3401">
                <a:moveTo>
                  <a:pt x="0" y="328"/>
                </a:moveTo>
                <a:cubicBezTo>
                  <a:pt x="850" y="818"/>
                  <a:pt x="3401" y="1"/>
                  <a:pt x="3270" y="1309"/>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45"/>
          <p:cNvSpPr/>
          <p:nvPr/>
        </p:nvSpPr>
        <p:spPr>
          <a:xfrm>
            <a:off x="4450680" y="1793070"/>
            <a:ext cx="36480" cy="90802"/>
          </a:xfrm>
          <a:custGeom>
            <a:rect b="b" l="l" r="r" t="t"/>
            <a:pathLst>
              <a:path extrusionOk="0" fill="none" h="3990" w="1603">
                <a:moveTo>
                  <a:pt x="66" y="3990"/>
                </a:moveTo>
                <a:cubicBezTo>
                  <a:pt x="1" y="2617"/>
                  <a:pt x="1603" y="1309"/>
                  <a:pt x="687" y="1"/>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45"/>
          <p:cNvSpPr/>
          <p:nvPr/>
        </p:nvSpPr>
        <p:spPr>
          <a:xfrm>
            <a:off x="4411993" y="1828049"/>
            <a:ext cx="49133" cy="27559"/>
          </a:xfrm>
          <a:custGeom>
            <a:rect b="b" l="l" r="r" t="t"/>
            <a:pathLst>
              <a:path extrusionOk="0" fill="none" h="1211" w="2159">
                <a:moveTo>
                  <a:pt x="0" y="1"/>
                </a:moveTo>
                <a:cubicBezTo>
                  <a:pt x="393" y="818"/>
                  <a:pt x="1308" y="1210"/>
                  <a:pt x="2158" y="949"/>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45"/>
          <p:cNvSpPr/>
          <p:nvPr/>
        </p:nvSpPr>
        <p:spPr>
          <a:xfrm>
            <a:off x="4545921" y="1778187"/>
            <a:ext cx="81881" cy="156299"/>
          </a:xfrm>
          <a:custGeom>
            <a:rect b="b" l="l" r="r" t="t"/>
            <a:pathLst>
              <a:path extrusionOk="0" fill="none" h="6868" w="3598">
                <a:moveTo>
                  <a:pt x="1" y="6867"/>
                </a:moveTo>
                <a:cubicBezTo>
                  <a:pt x="459" y="5821"/>
                  <a:pt x="1897" y="6606"/>
                  <a:pt x="2355" y="5461"/>
                </a:cubicBezTo>
                <a:cubicBezTo>
                  <a:pt x="1963" y="5396"/>
                  <a:pt x="982" y="4971"/>
                  <a:pt x="916" y="4480"/>
                </a:cubicBezTo>
                <a:cubicBezTo>
                  <a:pt x="818" y="3761"/>
                  <a:pt x="1832" y="3663"/>
                  <a:pt x="2290" y="3336"/>
                </a:cubicBezTo>
                <a:cubicBezTo>
                  <a:pt x="3598" y="2290"/>
                  <a:pt x="2355" y="1538"/>
                  <a:pt x="2748" y="1"/>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45"/>
          <p:cNvSpPr/>
          <p:nvPr/>
        </p:nvSpPr>
        <p:spPr>
          <a:xfrm>
            <a:off x="4600243" y="1842932"/>
            <a:ext cx="87844" cy="76670"/>
          </a:xfrm>
          <a:custGeom>
            <a:rect b="b" l="l" r="r" t="t"/>
            <a:pathLst>
              <a:path extrusionOk="0" fill="none" h="3369" w="3860">
                <a:moveTo>
                  <a:pt x="361" y="1"/>
                </a:moveTo>
                <a:cubicBezTo>
                  <a:pt x="1047" y="99"/>
                  <a:pt x="1538" y="654"/>
                  <a:pt x="2159" y="916"/>
                </a:cubicBezTo>
                <a:cubicBezTo>
                  <a:pt x="2682" y="1080"/>
                  <a:pt x="3696" y="818"/>
                  <a:pt x="3794" y="1734"/>
                </a:cubicBezTo>
                <a:cubicBezTo>
                  <a:pt x="3859" y="3368"/>
                  <a:pt x="916" y="2780"/>
                  <a:pt x="1" y="2780"/>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45"/>
          <p:cNvSpPr/>
          <p:nvPr/>
        </p:nvSpPr>
        <p:spPr>
          <a:xfrm>
            <a:off x="4594303" y="1912138"/>
            <a:ext cx="63266" cy="48382"/>
          </a:xfrm>
          <a:custGeom>
            <a:rect b="b" l="l" r="r" t="t"/>
            <a:pathLst>
              <a:path extrusionOk="0" fill="none" h="2126" w="2780">
                <a:moveTo>
                  <a:pt x="0" y="2126"/>
                </a:moveTo>
                <a:cubicBezTo>
                  <a:pt x="1701" y="1864"/>
                  <a:pt x="2551" y="2126"/>
                  <a:pt x="2780" y="0"/>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45"/>
          <p:cNvSpPr/>
          <p:nvPr/>
        </p:nvSpPr>
        <p:spPr>
          <a:xfrm>
            <a:off x="4610666" y="1948595"/>
            <a:ext cx="45424" cy="43194"/>
          </a:xfrm>
          <a:custGeom>
            <a:rect b="b" l="l" r="r" t="t"/>
            <a:pathLst>
              <a:path extrusionOk="0" fill="none" h="1898" w="1996">
                <a:moveTo>
                  <a:pt x="1" y="1897"/>
                </a:moveTo>
                <a:cubicBezTo>
                  <a:pt x="458" y="1080"/>
                  <a:pt x="1995" y="1145"/>
                  <a:pt x="1537" y="1"/>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45"/>
          <p:cNvSpPr/>
          <p:nvPr/>
        </p:nvSpPr>
        <p:spPr>
          <a:xfrm>
            <a:off x="4647123" y="1961999"/>
            <a:ext cx="68500" cy="72938"/>
          </a:xfrm>
          <a:custGeom>
            <a:rect b="b" l="l" r="r" t="t"/>
            <a:pathLst>
              <a:path extrusionOk="0" fill="none" h="3205" w="3010">
                <a:moveTo>
                  <a:pt x="1" y="0"/>
                </a:moveTo>
                <a:cubicBezTo>
                  <a:pt x="459" y="654"/>
                  <a:pt x="3009" y="654"/>
                  <a:pt x="2486" y="1635"/>
                </a:cubicBezTo>
                <a:cubicBezTo>
                  <a:pt x="1865" y="2845"/>
                  <a:pt x="295" y="752"/>
                  <a:pt x="295" y="3205"/>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45"/>
          <p:cNvSpPr/>
          <p:nvPr/>
        </p:nvSpPr>
        <p:spPr>
          <a:xfrm>
            <a:off x="4694755" y="2005899"/>
            <a:ext cx="35001" cy="55824"/>
          </a:xfrm>
          <a:custGeom>
            <a:rect b="b" l="l" r="r" t="t"/>
            <a:pathLst>
              <a:path extrusionOk="0" fill="none" h="2453" w="1538">
                <a:moveTo>
                  <a:pt x="295" y="0"/>
                </a:moveTo>
                <a:cubicBezTo>
                  <a:pt x="1537" y="818"/>
                  <a:pt x="229" y="1570"/>
                  <a:pt x="1" y="2453"/>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45"/>
          <p:cNvSpPr/>
          <p:nvPr/>
        </p:nvSpPr>
        <p:spPr>
          <a:xfrm>
            <a:off x="4708887" y="2052779"/>
            <a:ext cx="46903" cy="90802"/>
          </a:xfrm>
          <a:custGeom>
            <a:rect b="b" l="l" r="r" t="t"/>
            <a:pathLst>
              <a:path extrusionOk="0" fill="none" h="3990" w="2061">
                <a:moveTo>
                  <a:pt x="1" y="818"/>
                </a:moveTo>
                <a:cubicBezTo>
                  <a:pt x="1080" y="0"/>
                  <a:pt x="1080" y="1047"/>
                  <a:pt x="1472" y="1864"/>
                </a:cubicBezTo>
                <a:cubicBezTo>
                  <a:pt x="1832" y="2780"/>
                  <a:pt x="2061" y="3172"/>
                  <a:pt x="851" y="3990"/>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45"/>
          <p:cNvSpPr/>
          <p:nvPr/>
        </p:nvSpPr>
        <p:spPr>
          <a:xfrm>
            <a:off x="4750556" y="2082546"/>
            <a:ext cx="104958" cy="35001"/>
          </a:xfrm>
          <a:custGeom>
            <a:rect b="b" l="l" r="r" t="t"/>
            <a:pathLst>
              <a:path extrusionOk="0" fill="none" h="1538" w="4612">
                <a:moveTo>
                  <a:pt x="1" y="1537"/>
                </a:moveTo>
                <a:cubicBezTo>
                  <a:pt x="1243" y="1472"/>
                  <a:pt x="1407" y="66"/>
                  <a:pt x="2453" y="0"/>
                </a:cubicBezTo>
                <a:cubicBezTo>
                  <a:pt x="3238" y="0"/>
                  <a:pt x="4611" y="491"/>
                  <a:pt x="4252" y="1406"/>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45"/>
          <p:cNvSpPr/>
          <p:nvPr/>
        </p:nvSpPr>
        <p:spPr>
          <a:xfrm>
            <a:off x="4854740" y="2099659"/>
            <a:ext cx="37231" cy="29790"/>
          </a:xfrm>
          <a:custGeom>
            <a:rect b="b" l="l" r="r" t="t"/>
            <a:pathLst>
              <a:path extrusionOk="0" fill="none" h="1309" w="1636">
                <a:moveTo>
                  <a:pt x="1" y="1308"/>
                </a:moveTo>
                <a:cubicBezTo>
                  <a:pt x="524" y="818"/>
                  <a:pt x="1439" y="981"/>
                  <a:pt x="1636" y="0"/>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45"/>
          <p:cNvSpPr/>
          <p:nvPr/>
        </p:nvSpPr>
        <p:spPr>
          <a:xfrm>
            <a:off x="4740156" y="2056488"/>
            <a:ext cx="47631" cy="33522"/>
          </a:xfrm>
          <a:custGeom>
            <a:rect b="b" l="l" r="r" t="t"/>
            <a:pathLst>
              <a:path extrusionOk="0" fill="none" h="1473" w="2093">
                <a:moveTo>
                  <a:pt x="2093" y="1472"/>
                </a:moveTo>
                <a:cubicBezTo>
                  <a:pt x="1929" y="1"/>
                  <a:pt x="850" y="557"/>
                  <a:pt x="0" y="982"/>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45"/>
          <p:cNvSpPr/>
          <p:nvPr/>
        </p:nvSpPr>
        <p:spPr>
          <a:xfrm>
            <a:off x="4698487" y="1950825"/>
            <a:ext cx="84089" cy="116860"/>
          </a:xfrm>
          <a:custGeom>
            <a:rect b="b" l="l" r="r" t="t"/>
            <a:pathLst>
              <a:path extrusionOk="0" fill="none" h="5135" w="3695">
                <a:moveTo>
                  <a:pt x="3303" y="5134"/>
                </a:moveTo>
                <a:cubicBezTo>
                  <a:pt x="3695" y="3336"/>
                  <a:pt x="1668" y="1"/>
                  <a:pt x="0" y="1538"/>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45"/>
          <p:cNvSpPr/>
          <p:nvPr/>
        </p:nvSpPr>
        <p:spPr>
          <a:xfrm>
            <a:off x="4659776" y="1740978"/>
            <a:ext cx="134724" cy="200198"/>
          </a:xfrm>
          <a:custGeom>
            <a:rect b="b" l="l" r="r" t="t"/>
            <a:pathLst>
              <a:path extrusionOk="0" fill="none" h="8797" w="5920">
                <a:moveTo>
                  <a:pt x="1" y="8077"/>
                </a:moveTo>
                <a:cubicBezTo>
                  <a:pt x="687" y="8797"/>
                  <a:pt x="916" y="8175"/>
                  <a:pt x="1636" y="8012"/>
                </a:cubicBezTo>
                <a:cubicBezTo>
                  <a:pt x="2224" y="7750"/>
                  <a:pt x="2911" y="7685"/>
                  <a:pt x="3565" y="7750"/>
                </a:cubicBezTo>
                <a:cubicBezTo>
                  <a:pt x="4480" y="7750"/>
                  <a:pt x="4317" y="7914"/>
                  <a:pt x="4775" y="7260"/>
                </a:cubicBezTo>
                <a:cubicBezTo>
                  <a:pt x="4840" y="7194"/>
                  <a:pt x="4775" y="6606"/>
                  <a:pt x="4840" y="6442"/>
                </a:cubicBezTo>
                <a:cubicBezTo>
                  <a:pt x="5004" y="6115"/>
                  <a:pt x="5461" y="6050"/>
                  <a:pt x="5625" y="5723"/>
                </a:cubicBezTo>
                <a:cubicBezTo>
                  <a:pt x="5919" y="4807"/>
                  <a:pt x="5232" y="3663"/>
                  <a:pt x="5167" y="2780"/>
                </a:cubicBezTo>
                <a:cubicBezTo>
                  <a:pt x="5004" y="1309"/>
                  <a:pt x="4709" y="589"/>
                  <a:pt x="3238" y="1"/>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45"/>
          <p:cNvSpPr/>
          <p:nvPr/>
        </p:nvSpPr>
        <p:spPr>
          <a:xfrm>
            <a:off x="4710389" y="1720906"/>
            <a:ext cx="140664" cy="58805"/>
          </a:xfrm>
          <a:custGeom>
            <a:rect b="b" l="l" r="r" t="t"/>
            <a:pathLst>
              <a:path extrusionOk="0" fill="none" h="2584" w="6181">
                <a:moveTo>
                  <a:pt x="0" y="1864"/>
                </a:moveTo>
                <a:cubicBezTo>
                  <a:pt x="687" y="2256"/>
                  <a:pt x="3008" y="2583"/>
                  <a:pt x="3695" y="2420"/>
                </a:cubicBezTo>
                <a:cubicBezTo>
                  <a:pt x="4545" y="2256"/>
                  <a:pt x="4545" y="1602"/>
                  <a:pt x="5101" y="1112"/>
                </a:cubicBezTo>
                <a:cubicBezTo>
                  <a:pt x="5395" y="687"/>
                  <a:pt x="5755" y="294"/>
                  <a:pt x="6180" y="0"/>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45"/>
          <p:cNvSpPr/>
          <p:nvPr/>
        </p:nvSpPr>
        <p:spPr>
          <a:xfrm>
            <a:off x="4736424" y="1706023"/>
            <a:ext cx="93033" cy="34978"/>
          </a:xfrm>
          <a:custGeom>
            <a:rect b="b" l="l" r="r" t="t"/>
            <a:pathLst>
              <a:path extrusionOk="0" fill="none" h="1537" w="4088">
                <a:moveTo>
                  <a:pt x="1" y="556"/>
                </a:moveTo>
                <a:cubicBezTo>
                  <a:pt x="1178" y="491"/>
                  <a:pt x="3728" y="0"/>
                  <a:pt x="4088" y="1537"/>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45"/>
          <p:cNvSpPr/>
          <p:nvPr/>
        </p:nvSpPr>
        <p:spPr>
          <a:xfrm>
            <a:off x="4794478" y="1683698"/>
            <a:ext cx="45401" cy="7464"/>
          </a:xfrm>
          <a:custGeom>
            <a:rect b="b" l="l" r="r" t="t"/>
            <a:pathLst>
              <a:path extrusionOk="0" fill="none" h="328" w="1995">
                <a:moveTo>
                  <a:pt x="0" y="0"/>
                </a:moveTo>
                <a:cubicBezTo>
                  <a:pt x="621" y="294"/>
                  <a:pt x="1341" y="327"/>
                  <a:pt x="1995" y="131"/>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45"/>
          <p:cNvSpPr/>
          <p:nvPr/>
        </p:nvSpPr>
        <p:spPr>
          <a:xfrm>
            <a:off x="4789267" y="1816898"/>
            <a:ext cx="142143" cy="35729"/>
          </a:xfrm>
          <a:custGeom>
            <a:rect b="b" l="l" r="r" t="t"/>
            <a:pathLst>
              <a:path extrusionOk="0" fill="none" h="1570" w="6246">
                <a:moveTo>
                  <a:pt x="0" y="752"/>
                </a:moveTo>
                <a:cubicBezTo>
                  <a:pt x="556" y="360"/>
                  <a:pt x="1210" y="164"/>
                  <a:pt x="1864" y="164"/>
                </a:cubicBezTo>
                <a:cubicBezTo>
                  <a:pt x="2649" y="327"/>
                  <a:pt x="2649" y="752"/>
                  <a:pt x="3335" y="1145"/>
                </a:cubicBezTo>
                <a:cubicBezTo>
                  <a:pt x="3630" y="1243"/>
                  <a:pt x="5330" y="1570"/>
                  <a:pt x="5559" y="1406"/>
                </a:cubicBezTo>
                <a:cubicBezTo>
                  <a:pt x="6246" y="916"/>
                  <a:pt x="5167" y="425"/>
                  <a:pt x="6017" y="0"/>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45"/>
          <p:cNvSpPr/>
          <p:nvPr/>
        </p:nvSpPr>
        <p:spPr>
          <a:xfrm>
            <a:off x="4734944" y="1897254"/>
            <a:ext cx="179352" cy="100474"/>
          </a:xfrm>
          <a:custGeom>
            <a:rect b="b" l="l" r="r" t="t"/>
            <a:pathLst>
              <a:path extrusionOk="0" fill="none" h="4415" w="7881">
                <a:moveTo>
                  <a:pt x="0" y="3597"/>
                </a:moveTo>
                <a:cubicBezTo>
                  <a:pt x="0" y="3401"/>
                  <a:pt x="1243" y="720"/>
                  <a:pt x="1308" y="654"/>
                </a:cubicBezTo>
                <a:cubicBezTo>
                  <a:pt x="1472" y="393"/>
                  <a:pt x="2616" y="1308"/>
                  <a:pt x="2714" y="1308"/>
                </a:cubicBezTo>
                <a:cubicBezTo>
                  <a:pt x="3335" y="1341"/>
                  <a:pt x="3957" y="1308"/>
                  <a:pt x="4545" y="1210"/>
                </a:cubicBezTo>
                <a:cubicBezTo>
                  <a:pt x="5494" y="981"/>
                  <a:pt x="7259" y="0"/>
                  <a:pt x="7652" y="1962"/>
                </a:cubicBezTo>
                <a:cubicBezTo>
                  <a:pt x="7881" y="3336"/>
                  <a:pt x="5624" y="3499"/>
                  <a:pt x="7554" y="4415"/>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45"/>
          <p:cNvSpPr/>
          <p:nvPr/>
        </p:nvSpPr>
        <p:spPr>
          <a:xfrm>
            <a:off x="4847298" y="1924791"/>
            <a:ext cx="43922" cy="66998"/>
          </a:xfrm>
          <a:custGeom>
            <a:rect b="b" l="l" r="r" t="t"/>
            <a:pathLst>
              <a:path extrusionOk="0" fill="none" h="2944" w="1930">
                <a:moveTo>
                  <a:pt x="1" y="0"/>
                </a:moveTo>
                <a:cubicBezTo>
                  <a:pt x="1472" y="262"/>
                  <a:pt x="622" y="2943"/>
                  <a:pt x="1930" y="2682"/>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45"/>
          <p:cNvSpPr/>
          <p:nvPr/>
        </p:nvSpPr>
        <p:spPr>
          <a:xfrm>
            <a:off x="4769923" y="2025242"/>
            <a:ext cx="119818" cy="16385"/>
          </a:xfrm>
          <a:custGeom>
            <a:rect b="b" l="l" r="r" t="t"/>
            <a:pathLst>
              <a:path extrusionOk="0" fill="none" h="720" w="5265">
                <a:moveTo>
                  <a:pt x="0" y="229"/>
                </a:moveTo>
                <a:cubicBezTo>
                  <a:pt x="1014" y="556"/>
                  <a:pt x="1406" y="164"/>
                  <a:pt x="2322" y="66"/>
                </a:cubicBezTo>
                <a:cubicBezTo>
                  <a:pt x="3172" y="1"/>
                  <a:pt x="4284" y="720"/>
                  <a:pt x="5264" y="328"/>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45"/>
          <p:cNvSpPr/>
          <p:nvPr/>
        </p:nvSpPr>
        <p:spPr>
          <a:xfrm>
            <a:off x="5132313" y="2017050"/>
            <a:ext cx="159257" cy="87844"/>
          </a:xfrm>
          <a:custGeom>
            <a:rect b="b" l="l" r="r" t="t"/>
            <a:pathLst>
              <a:path extrusionOk="0" fill="none" h="3860" w="6998">
                <a:moveTo>
                  <a:pt x="0" y="1145"/>
                </a:moveTo>
                <a:cubicBezTo>
                  <a:pt x="1373" y="1"/>
                  <a:pt x="2845" y="1570"/>
                  <a:pt x="3989" y="2126"/>
                </a:cubicBezTo>
                <a:cubicBezTo>
                  <a:pt x="5068" y="2551"/>
                  <a:pt x="6082" y="3859"/>
                  <a:pt x="6998" y="2617"/>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45"/>
          <p:cNvSpPr/>
          <p:nvPr/>
        </p:nvSpPr>
        <p:spPr>
          <a:xfrm>
            <a:off x="5149427" y="2072874"/>
            <a:ext cx="161487" cy="89323"/>
          </a:xfrm>
          <a:custGeom>
            <a:rect b="b" l="l" r="r" t="t"/>
            <a:pathLst>
              <a:path extrusionOk="0" fill="none" h="3925" w="7096">
                <a:moveTo>
                  <a:pt x="0" y="752"/>
                </a:moveTo>
                <a:cubicBezTo>
                  <a:pt x="2093" y="0"/>
                  <a:pt x="2256" y="2551"/>
                  <a:pt x="3695" y="3434"/>
                </a:cubicBezTo>
                <a:cubicBezTo>
                  <a:pt x="4055" y="3728"/>
                  <a:pt x="4480" y="3859"/>
                  <a:pt x="4938" y="3859"/>
                </a:cubicBezTo>
                <a:cubicBezTo>
                  <a:pt x="5395" y="3695"/>
                  <a:pt x="5395" y="3041"/>
                  <a:pt x="5624" y="2943"/>
                </a:cubicBezTo>
                <a:cubicBezTo>
                  <a:pt x="6834" y="2551"/>
                  <a:pt x="6082" y="3597"/>
                  <a:pt x="7096" y="3924"/>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45"/>
          <p:cNvSpPr/>
          <p:nvPr/>
        </p:nvSpPr>
        <p:spPr>
          <a:xfrm>
            <a:off x="5225323" y="2082546"/>
            <a:ext cx="35001" cy="72210"/>
          </a:xfrm>
          <a:custGeom>
            <a:rect b="b" l="l" r="r" t="t"/>
            <a:pathLst>
              <a:path extrusionOk="0" fill="none" h="3173" w="1538">
                <a:moveTo>
                  <a:pt x="981" y="0"/>
                </a:moveTo>
                <a:cubicBezTo>
                  <a:pt x="1537" y="1243"/>
                  <a:pt x="0" y="262"/>
                  <a:pt x="0" y="1145"/>
                </a:cubicBezTo>
                <a:cubicBezTo>
                  <a:pt x="0" y="1570"/>
                  <a:pt x="1047" y="1733"/>
                  <a:pt x="1210" y="2126"/>
                </a:cubicBezTo>
                <a:cubicBezTo>
                  <a:pt x="1243" y="2485"/>
                  <a:pt x="1243" y="2845"/>
                  <a:pt x="1210" y="3172"/>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45"/>
          <p:cNvSpPr/>
          <p:nvPr/>
        </p:nvSpPr>
        <p:spPr>
          <a:xfrm>
            <a:off x="5205979" y="2136117"/>
            <a:ext cx="116109" cy="245599"/>
          </a:xfrm>
          <a:custGeom>
            <a:rect b="b" l="l" r="r" t="t"/>
            <a:pathLst>
              <a:path extrusionOk="0" fill="none" h="10792" w="5102">
                <a:moveTo>
                  <a:pt x="458" y="1"/>
                </a:moveTo>
                <a:cubicBezTo>
                  <a:pt x="66" y="1309"/>
                  <a:pt x="0" y="1962"/>
                  <a:pt x="1079" y="2780"/>
                </a:cubicBezTo>
                <a:cubicBezTo>
                  <a:pt x="2060" y="3597"/>
                  <a:pt x="3139" y="3761"/>
                  <a:pt x="2714" y="5396"/>
                </a:cubicBezTo>
                <a:cubicBezTo>
                  <a:pt x="2551" y="5984"/>
                  <a:pt x="1995" y="5984"/>
                  <a:pt x="2158" y="6769"/>
                </a:cubicBezTo>
                <a:cubicBezTo>
                  <a:pt x="2256" y="7260"/>
                  <a:pt x="3074" y="7914"/>
                  <a:pt x="3466" y="8175"/>
                </a:cubicBezTo>
                <a:cubicBezTo>
                  <a:pt x="3924" y="8568"/>
                  <a:pt x="4414" y="8666"/>
                  <a:pt x="4709" y="9156"/>
                </a:cubicBezTo>
                <a:cubicBezTo>
                  <a:pt x="5101" y="9647"/>
                  <a:pt x="4545" y="10366"/>
                  <a:pt x="5101" y="10791"/>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45"/>
          <p:cNvSpPr/>
          <p:nvPr/>
        </p:nvSpPr>
        <p:spPr>
          <a:xfrm>
            <a:off x="5057896" y="2181518"/>
            <a:ext cx="154046" cy="46152"/>
          </a:xfrm>
          <a:custGeom>
            <a:rect b="b" l="l" r="r" t="t"/>
            <a:pathLst>
              <a:path extrusionOk="0" fill="none" h="2028" w="6769">
                <a:moveTo>
                  <a:pt x="6769" y="0"/>
                </a:moveTo>
                <a:cubicBezTo>
                  <a:pt x="6246" y="720"/>
                  <a:pt x="6017" y="883"/>
                  <a:pt x="5330" y="948"/>
                </a:cubicBezTo>
                <a:cubicBezTo>
                  <a:pt x="4643" y="948"/>
                  <a:pt x="4186" y="1275"/>
                  <a:pt x="3499" y="1439"/>
                </a:cubicBezTo>
                <a:cubicBezTo>
                  <a:pt x="1929" y="1766"/>
                  <a:pt x="1406" y="621"/>
                  <a:pt x="0" y="2027"/>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45"/>
          <p:cNvSpPr/>
          <p:nvPr/>
        </p:nvSpPr>
        <p:spPr>
          <a:xfrm>
            <a:off x="5054915" y="2206802"/>
            <a:ext cx="121320" cy="139936"/>
          </a:xfrm>
          <a:custGeom>
            <a:rect b="b" l="l" r="r" t="t"/>
            <a:pathLst>
              <a:path extrusionOk="0" fill="none" h="6149" w="5331">
                <a:moveTo>
                  <a:pt x="0" y="4906"/>
                </a:moveTo>
                <a:cubicBezTo>
                  <a:pt x="622" y="6148"/>
                  <a:pt x="818" y="5396"/>
                  <a:pt x="1374" y="5004"/>
                </a:cubicBezTo>
                <a:cubicBezTo>
                  <a:pt x="2060" y="4579"/>
                  <a:pt x="2682" y="4186"/>
                  <a:pt x="3466" y="3761"/>
                </a:cubicBezTo>
                <a:cubicBezTo>
                  <a:pt x="5330" y="2780"/>
                  <a:pt x="4382" y="1636"/>
                  <a:pt x="5330" y="1"/>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45"/>
          <p:cNvSpPr/>
          <p:nvPr/>
        </p:nvSpPr>
        <p:spPr>
          <a:xfrm>
            <a:off x="5056394" y="2258894"/>
            <a:ext cx="31292" cy="39462"/>
          </a:xfrm>
          <a:custGeom>
            <a:rect b="b" l="l" r="r" t="t"/>
            <a:pathLst>
              <a:path extrusionOk="0" fill="none" h="1734" w="1375">
                <a:moveTo>
                  <a:pt x="1" y="1636"/>
                </a:moveTo>
                <a:cubicBezTo>
                  <a:pt x="1080" y="1734"/>
                  <a:pt x="1374" y="1"/>
                  <a:pt x="164" y="262"/>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45"/>
          <p:cNvSpPr/>
          <p:nvPr/>
        </p:nvSpPr>
        <p:spPr>
          <a:xfrm>
            <a:off x="5037050" y="2333311"/>
            <a:ext cx="20869" cy="87093"/>
          </a:xfrm>
          <a:custGeom>
            <a:rect b="b" l="l" r="r" t="t"/>
            <a:pathLst>
              <a:path extrusionOk="0" fill="none" h="3827" w="917">
                <a:moveTo>
                  <a:pt x="393" y="1"/>
                </a:moveTo>
                <a:cubicBezTo>
                  <a:pt x="916" y="1309"/>
                  <a:pt x="557" y="2715"/>
                  <a:pt x="1" y="3826"/>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45"/>
          <p:cNvSpPr/>
          <p:nvPr/>
        </p:nvSpPr>
        <p:spPr>
          <a:xfrm>
            <a:off x="5028129" y="2299834"/>
            <a:ext cx="104207" cy="113128"/>
          </a:xfrm>
          <a:custGeom>
            <a:rect b="b" l="l" r="r" t="t"/>
            <a:pathLst>
              <a:path extrusionOk="0" fill="none" h="4971" w="4579">
                <a:moveTo>
                  <a:pt x="0" y="2714"/>
                </a:moveTo>
                <a:cubicBezTo>
                  <a:pt x="327" y="3368"/>
                  <a:pt x="164" y="4087"/>
                  <a:pt x="785" y="4480"/>
                </a:cubicBezTo>
                <a:cubicBezTo>
                  <a:pt x="1537" y="4970"/>
                  <a:pt x="2649" y="4316"/>
                  <a:pt x="3009" y="3662"/>
                </a:cubicBezTo>
                <a:cubicBezTo>
                  <a:pt x="3336" y="3107"/>
                  <a:pt x="3564" y="2453"/>
                  <a:pt x="3859" y="1897"/>
                </a:cubicBezTo>
                <a:cubicBezTo>
                  <a:pt x="4317" y="1079"/>
                  <a:pt x="4578" y="981"/>
                  <a:pt x="4251" y="0"/>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45"/>
          <p:cNvSpPr/>
          <p:nvPr/>
        </p:nvSpPr>
        <p:spPr>
          <a:xfrm>
            <a:off x="5123369" y="2328099"/>
            <a:ext cx="196488" cy="100474"/>
          </a:xfrm>
          <a:custGeom>
            <a:rect b="b" l="l" r="r" t="t"/>
            <a:pathLst>
              <a:path extrusionOk="0" fill="none" h="4415" w="8634">
                <a:moveTo>
                  <a:pt x="1" y="66"/>
                </a:moveTo>
                <a:cubicBezTo>
                  <a:pt x="1766" y="1"/>
                  <a:pt x="3467" y="1538"/>
                  <a:pt x="4480" y="2944"/>
                </a:cubicBezTo>
                <a:cubicBezTo>
                  <a:pt x="5527" y="4415"/>
                  <a:pt x="6998" y="4219"/>
                  <a:pt x="8633" y="3761"/>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45"/>
          <p:cNvSpPr/>
          <p:nvPr/>
        </p:nvSpPr>
        <p:spPr>
          <a:xfrm>
            <a:off x="5279645" y="2376482"/>
            <a:ext cx="41692" cy="37231"/>
          </a:xfrm>
          <a:custGeom>
            <a:rect b="b" l="l" r="r" t="t"/>
            <a:pathLst>
              <a:path extrusionOk="0" fill="none" h="1636" w="1832">
                <a:moveTo>
                  <a:pt x="1831" y="229"/>
                </a:moveTo>
                <a:cubicBezTo>
                  <a:pt x="916" y="0"/>
                  <a:pt x="0" y="1112"/>
                  <a:pt x="981" y="1635"/>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45"/>
          <p:cNvSpPr/>
          <p:nvPr/>
        </p:nvSpPr>
        <p:spPr>
          <a:xfrm>
            <a:off x="5407633" y="2543158"/>
            <a:ext cx="101976" cy="194986"/>
          </a:xfrm>
          <a:custGeom>
            <a:rect b="b" l="l" r="r" t="t"/>
            <a:pathLst>
              <a:path extrusionOk="0" fill="none" h="8568" w="4481">
                <a:moveTo>
                  <a:pt x="295" y="1"/>
                </a:moveTo>
                <a:cubicBezTo>
                  <a:pt x="0" y="1734"/>
                  <a:pt x="1635" y="1243"/>
                  <a:pt x="2551" y="1472"/>
                </a:cubicBezTo>
                <a:cubicBezTo>
                  <a:pt x="3924" y="1897"/>
                  <a:pt x="4480" y="3368"/>
                  <a:pt x="3238" y="4415"/>
                </a:cubicBezTo>
                <a:cubicBezTo>
                  <a:pt x="2486" y="5134"/>
                  <a:pt x="524" y="4742"/>
                  <a:pt x="622" y="6050"/>
                </a:cubicBezTo>
                <a:cubicBezTo>
                  <a:pt x="687" y="7194"/>
                  <a:pt x="2322" y="7292"/>
                  <a:pt x="2159" y="8567"/>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45"/>
          <p:cNvSpPr/>
          <p:nvPr/>
        </p:nvSpPr>
        <p:spPr>
          <a:xfrm>
            <a:off x="5228304" y="2654783"/>
            <a:ext cx="189775" cy="79628"/>
          </a:xfrm>
          <a:custGeom>
            <a:rect b="b" l="l" r="r" t="t"/>
            <a:pathLst>
              <a:path extrusionOk="0" fill="none" h="3499" w="8339">
                <a:moveTo>
                  <a:pt x="0" y="2943"/>
                </a:moveTo>
                <a:cubicBezTo>
                  <a:pt x="0" y="0"/>
                  <a:pt x="3466" y="3499"/>
                  <a:pt x="4709" y="2518"/>
                </a:cubicBezTo>
                <a:cubicBezTo>
                  <a:pt x="5559" y="1864"/>
                  <a:pt x="4938" y="1145"/>
                  <a:pt x="6246" y="818"/>
                </a:cubicBezTo>
                <a:cubicBezTo>
                  <a:pt x="6965" y="687"/>
                  <a:pt x="7684" y="785"/>
                  <a:pt x="8338" y="1145"/>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45"/>
          <p:cNvSpPr/>
          <p:nvPr/>
        </p:nvSpPr>
        <p:spPr>
          <a:xfrm>
            <a:off x="5477590" y="2519353"/>
            <a:ext cx="29767" cy="64745"/>
          </a:xfrm>
          <a:custGeom>
            <a:rect b="b" l="l" r="r" t="t"/>
            <a:pathLst>
              <a:path extrusionOk="0" fill="none" h="2845" w="1308">
                <a:moveTo>
                  <a:pt x="0" y="2845"/>
                </a:moveTo>
                <a:cubicBezTo>
                  <a:pt x="98" y="1700"/>
                  <a:pt x="1308" y="1374"/>
                  <a:pt x="948" y="0"/>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45"/>
          <p:cNvSpPr/>
          <p:nvPr/>
        </p:nvSpPr>
        <p:spPr>
          <a:xfrm>
            <a:off x="5212670" y="1729827"/>
            <a:ext cx="774665" cy="779877"/>
          </a:xfrm>
          <a:custGeom>
            <a:rect b="b" l="l" r="r" t="t"/>
            <a:pathLst>
              <a:path extrusionOk="0" fill="none" h="34269" w="34040">
                <a:moveTo>
                  <a:pt x="2780" y="10039"/>
                </a:moveTo>
                <a:cubicBezTo>
                  <a:pt x="2322" y="8894"/>
                  <a:pt x="1014" y="8796"/>
                  <a:pt x="556" y="7913"/>
                </a:cubicBezTo>
                <a:cubicBezTo>
                  <a:pt x="1" y="6867"/>
                  <a:pt x="916" y="5396"/>
                  <a:pt x="1766" y="6605"/>
                </a:cubicBezTo>
                <a:cubicBezTo>
                  <a:pt x="2780" y="5886"/>
                  <a:pt x="1832" y="4644"/>
                  <a:pt x="3467" y="4578"/>
                </a:cubicBezTo>
                <a:cubicBezTo>
                  <a:pt x="4480" y="4480"/>
                  <a:pt x="6017" y="5134"/>
                  <a:pt x="6933" y="5297"/>
                </a:cubicBezTo>
                <a:cubicBezTo>
                  <a:pt x="7390" y="5396"/>
                  <a:pt x="7554" y="5723"/>
                  <a:pt x="8012" y="5723"/>
                </a:cubicBezTo>
                <a:cubicBezTo>
                  <a:pt x="8633" y="5788"/>
                  <a:pt x="9254" y="5297"/>
                  <a:pt x="9875" y="5461"/>
                </a:cubicBezTo>
                <a:cubicBezTo>
                  <a:pt x="10562" y="5624"/>
                  <a:pt x="10627" y="6050"/>
                  <a:pt x="11412" y="5886"/>
                </a:cubicBezTo>
                <a:cubicBezTo>
                  <a:pt x="12426" y="5723"/>
                  <a:pt x="12655" y="5396"/>
                  <a:pt x="11870" y="4578"/>
                </a:cubicBezTo>
                <a:cubicBezTo>
                  <a:pt x="11641" y="4251"/>
                  <a:pt x="11020" y="4742"/>
                  <a:pt x="10791" y="4088"/>
                </a:cubicBezTo>
                <a:cubicBezTo>
                  <a:pt x="10856" y="4153"/>
                  <a:pt x="10954" y="2518"/>
                  <a:pt x="10954" y="2616"/>
                </a:cubicBezTo>
                <a:cubicBezTo>
                  <a:pt x="11118" y="1799"/>
                  <a:pt x="10562" y="1701"/>
                  <a:pt x="11576" y="1308"/>
                </a:cubicBezTo>
                <a:cubicBezTo>
                  <a:pt x="12328" y="981"/>
                  <a:pt x="12949" y="1635"/>
                  <a:pt x="13668" y="1701"/>
                </a:cubicBezTo>
                <a:cubicBezTo>
                  <a:pt x="15107" y="1864"/>
                  <a:pt x="15892" y="1374"/>
                  <a:pt x="16971" y="720"/>
                </a:cubicBezTo>
                <a:cubicBezTo>
                  <a:pt x="17886" y="229"/>
                  <a:pt x="18050" y="0"/>
                  <a:pt x="18900" y="654"/>
                </a:cubicBezTo>
                <a:cubicBezTo>
                  <a:pt x="19358" y="1047"/>
                  <a:pt x="19358" y="1472"/>
                  <a:pt x="20045" y="1864"/>
                </a:cubicBezTo>
                <a:cubicBezTo>
                  <a:pt x="20666" y="2322"/>
                  <a:pt x="21418" y="2485"/>
                  <a:pt x="22137" y="2355"/>
                </a:cubicBezTo>
                <a:cubicBezTo>
                  <a:pt x="23314" y="2126"/>
                  <a:pt x="22824" y="1701"/>
                  <a:pt x="24001" y="2355"/>
                </a:cubicBezTo>
                <a:cubicBezTo>
                  <a:pt x="25080" y="2845"/>
                  <a:pt x="25145" y="3434"/>
                  <a:pt x="25930" y="4153"/>
                </a:cubicBezTo>
                <a:cubicBezTo>
                  <a:pt x="26453" y="4709"/>
                  <a:pt x="27140" y="5069"/>
                  <a:pt x="27859" y="5297"/>
                </a:cubicBezTo>
                <a:cubicBezTo>
                  <a:pt x="28481" y="5559"/>
                  <a:pt x="28611" y="5232"/>
                  <a:pt x="29331" y="5232"/>
                </a:cubicBezTo>
                <a:cubicBezTo>
                  <a:pt x="30083" y="5232"/>
                  <a:pt x="30541" y="5788"/>
                  <a:pt x="31260" y="6115"/>
                </a:cubicBezTo>
                <a:cubicBezTo>
                  <a:pt x="31718" y="6377"/>
                  <a:pt x="32404" y="6377"/>
                  <a:pt x="32960" y="6605"/>
                </a:cubicBezTo>
                <a:cubicBezTo>
                  <a:pt x="33712" y="7030"/>
                  <a:pt x="34039" y="8829"/>
                  <a:pt x="33418" y="9483"/>
                </a:cubicBezTo>
                <a:cubicBezTo>
                  <a:pt x="32797" y="10300"/>
                  <a:pt x="31783" y="9385"/>
                  <a:pt x="31162" y="10627"/>
                </a:cubicBezTo>
                <a:cubicBezTo>
                  <a:pt x="30933" y="11183"/>
                  <a:pt x="31325" y="11347"/>
                  <a:pt x="30868" y="11772"/>
                </a:cubicBezTo>
                <a:cubicBezTo>
                  <a:pt x="30475" y="12262"/>
                  <a:pt x="29919" y="11608"/>
                  <a:pt x="29691" y="12491"/>
                </a:cubicBezTo>
                <a:cubicBezTo>
                  <a:pt x="29004" y="14355"/>
                  <a:pt x="31849" y="13799"/>
                  <a:pt x="30475" y="15270"/>
                </a:cubicBezTo>
                <a:cubicBezTo>
                  <a:pt x="29625" y="16153"/>
                  <a:pt x="28154" y="15826"/>
                  <a:pt x="27304" y="16742"/>
                </a:cubicBezTo>
                <a:cubicBezTo>
                  <a:pt x="27042" y="17102"/>
                  <a:pt x="26813" y="17461"/>
                  <a:pt x="26617" y="17854"/>
                </a:cubicBezTo>
                <a:cubicBezTo>
                  <a:pt x="26225" y="18181"/>
                  <a:pt x="25767" y="17788"/>
                  <a:pt x="25701" y="18508"/>
                </a:cubicBezTo>
                <a:cubicBezTo>
                  <a:pt x="25603" y="19815"/>
                  <a:pt x="27336" y="19162"/>
                  <a:pt x="27761" y="19815"/>
                </a:cubicBezTo>
                <a:cubicBezTo>
                  <a:pt x="28546" y="21123"/>
                  <a:pt x="26780" y="21222"/>
                  <a:pt x="26126" y="21385"/>
                </a:cubicBezTo>
                <a:cubicBezTo>
                  <a:pt x="24688" y="21549"/>
                  <a:pt x="24818" y="21875"/>
                  <a:pt x="24688" y="23314"/>
                </a:cubicBezTo>
                <a:cubicBezTo>
                  <a:pt x="24459" y="25374"/>
                  <a:pt x="22432" y="26584"/>
                  <a:pt x="21516" y="28382"/>
                </a:cubicBezTo>
                <a:cubicBezTo>
                  <a:pt x="20960" y="29461"/>
                  <a:pt x="21058" y="29788"/>
                  <a:pt x="19750" y="29527"/>
                </a:cubicBezTo>
                <a:cubicBezTo>
                  <a:pt x="19292" y="29461"/>
                  <a:pt x="18900" y="29036"/>
                  <a:pt x="18442" y="29036"/>
                </a:cubicBezTo>
                <a:cubicBezTo>
                  <a:pt x="17985" y="29036"/>
                  <a:pt x="17494" y="29527"/>
                  <a:pt x="17036" y="29625"/>
                </a:cubicBezTo>
                <a:cubicBezTo>
                  <a:pt x="17036" y="30671"/>
                  <a:pt x="18671" y="31096"/>
                  <a:pt x="18802" y="32077"/>
                </a:cubicBezTo>
                <a:cubicBezTo>
                  <a:pt x="18965" y="32895"/>
                  <a:pt x="17886" y="33222"/>
                  <a:pt x="17658" y="34268"/>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45"/>
          <p:cNvSpPr/>
          <p:nvPr/>
        </p:nvSpPr>
        <p:spPr>
          <a:xfrm>
            <a:off x="5383078" y="2036416"/>
            <a:ext cx="279803" cy="224002"/>
          </a:xfrm>
          <a:custGeom>
            <a:rect b="b" l="l" r="r" t="t"/>
            <a:pathLst>
              <a:path extrusionOk="0" fill="none" h="9843" w="12295">
                <a:moveTo>
                  <a:pt x="0" y="1537"/>
                </a:moveTo>
                <a:cubicBezTo>
                  <a:pt x="1079" y="0"/>
                  <a:pt x="1635" y="2027"/>
                  <a:pt x="2322" y="2420"/>
                </a:cubicBezTo>
                <a:cubicBezTo>
                  <a:pt x="3793" y="3237"/>
                  <a:pt x="3695" y="1275"/>
                  <a:pt x="4545" y="948"/>
                </a:cubicBezTo>
                <a:cubicBezTo>
                  <a:pt x="5625" y="621"/>
                  <a:pt x="6082" y="2256"/>
                  <a:pt x="6704" y="2681"/>
                </a:cubicBezTo>
                <a:cubicBezTo>
                  <a:pt x="7161" y="3008"/>
                  <a:pt x="7783" y="2910"/>
                  <a:pt x="8338" y="3335"/>
                </a:cubicBezTo>
                <a:cubicBezTo>
                  <a:pt x="8894" y="3662"/>
                  <a:pt x="9123" y="4316"/>
                  <a:pt x="9646" y="4643"/>
                </a:cubicBezTo>
                <a:cubicBezTo>
                  <a:pt x="10366" y="5199"/>
                  <a:pt x="12295" y="5951"/>
                  <a:pt x="11968" y="7161"/>
                </a:cubicBezTo>
                <a:cubicBezTo>
                  <a:pt x="11903" y="7324"/>
                  <a:pt x="11052" y="7880"/>
                  <a:pt x="10889" y="8142"/>
                </a:cubicBezTo>
                <a:cubicBezTo>
                  <a:pt x="10595" y="8632"/>
                  <a:pt x="11118" y="8861"/>
                  <a:pt x="10497" y="9286"/>
                </a:cubicBezTo>
                <a:cubicBezTo>
                  <a:pt x="9516" y="9842"/>
                  <a:pt x="8731" y="8959"/>
                  <a:pt x="8273" y="8469"/>
                </a:cubicBezTo>
                <a:cubicBezTo>
                  <a:pt x="7521" y="7684"/>
                  <a:pt x="6638" y="6997"/>
                  <a:pt x="5657" y="6507"/>
                </a:cubicBezTo>
                <a:cubicBezTo>
                  <a:pt x="4905" y="6278"/>
                  <a:pt x="4120" y="6180"/>
                  <a:pt x="3336" y="6278"/>
                </a:cubicBezTo>
                <a:cubicBezTo>
                  <a:pt x="2420" y="6343"/>
                  <a:pt x="2420" y="6605"/>
                  <a:pt x="1635" y="7161"/>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45"/>
          <p:cNvSpPr/>
          <p:nvPr/>
        </p:nvSpPr>
        <p:spPr>
          <a:xfrm>
            <a:off x="5548275" y="2229127"/>
            <a:ext cx="54345" cy="178624"/>
          </a:xfrm>
          <a:custGeom>
            <a:rect b="b" l="l" r="r" t="t"/>
            <a:pathLst>
              <a:path extrusionOk="0" fill="none" h="7849" w="2388">
                <a:moveTo>
                  <a:pt x="1079" y="1"/>
                </a:moveTo>
                <a:cubicBezTo>
                  <a:pt x="851" y="753"/>
                  <a:pt x="0" y="1472"/>
                  <a:pt x="66" y="2290"/>
                </a:cubicBezTo>
                <a:cubicBezTo>
                  <a:pt x="164" y="2780"/>
                  <a:pt x="1079" y="3925"/>
                  <a:pt x="1308" y="4513"/>
                </a:cubicBezTo>
                <a:cubicBezTo>
                  <a:pt x="1537" y="5069"/>
                  <a:pt x="2060" y="5658"/>
                  <a:pt x="2224" y="6148"/>
                </a:cubicBezTo>
                <a:cubicBezTo>
                  <a:pt x="2387" y="6802"/>
                  <a:pt x="1930" y="7194"/>
                  <a:pt x="2289" y="7848"/>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45"/>
          <p:cNvSpPr/>
          <p:nvPr/>
        </p:nvSpPr>
        <p:spPr>
          <a:xfrm>
            <a:off x="5655417" y="2142079"/>
            <a:ext cx="137706" cy="74440"/>
          </a:xfrm>
          <a:custGeom>
            <a:rect b="b" l="l" r="r" t="t"/>
            <a:pathLst>
              <a:path extrusionOk="0" fill="none" h="3271" w="6051">
                <a:moveTo>
                  <a:pt x="1" y="2191"/>
                </a:moveTo>
                <a:cubicBezTo>
                  <a:pt x="917" y="2027"/>
                  <a:pt x="1145" y="2943"/>
                  <a:pt x="1930" y="3008"/>
                </a:cubicBezTo>
                <a:cubicBezTo>
                  <a:pt x="2911" y="3107"/>
                  <a:pt x="2846" y="2289"/>
                  <a:pt x="3565" y="1733"/>
                </a:cubicBezTo>
                <a:cubicBezTo>
                  <a:pt x="5789" y="0"/>
                  <a:pt x="5265" y="2681"/>
                  <a:pt x="6050" y="3270"/>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45"/>
          <p:cNvSpPr/>
          <p:nvPr/>
        </p:nvSpPr>
        <p:spPr>
          <a:xfrm>
            <a:off x="5418056" y="1964230"/>
            <a:ext cx="497843" cy="148106"/>
          </a:xfrm>
          <a:custGeom>
            <a:rect b="b" l="l" r="r" t="t"/>
            <a:pathLst>
              <a:path extrusionOk="0" fill="none" h="6508" w="21876">
                <a:moveTo>
                  <a:pt x="785" y="5461"/>
                </a:moveTo>
                <a:cubicBezTo>
                  <a:pt x="850" y="4316"/>
                  <a:pt x="164" y="3499"/>
                  <a:pt x="98" y="2355"/>
                </a:cubicBezTo>
                <a:cubicBezTo>
                  <a:pt x="0" y="0"/>
                  <a:pt x="1537" y="1603"/>
                  <a:pt x="2714" y="1701"/>
                </a:cubicBezTo>
                <a:cubicBezTo>
                  <a:pt x="3237" y="1701"/>
                  <a:pt x="3466" y="1276"/>
                  <a:pt x="4186" y="1374"/>
                </a:cubicBezTo>
                <a:cubicBezTo>
                  <a:pt x="5559" y="1603"/>
                  <a:pt x="5395" y="2420"/>
                  <a:pt x="6017" y="3009"/>
                </a:cubicBezTo>
                <a:cubicBezTo>
                  <a:pt x="6801" y="3728"/>
                  <a:pt x="7881" y="3237"/>
                  <a:pt x="8960" y="3891"/>
                </a:cubicBezTo>
                <a:cubicBezTo>
                  <a:pt x="9744" y="4382"/>
                  <a:pt x="10431" y="6507"/>
                  <a:pt x="11673" y="6344"/>
                </a:cubicBezTo>
                <a:cubicBezTo>
                  <a:pt x="12262" y="6278"/>
                  <a:pt x="12131" y="5624"/>
                  <a:pt x="12491" y="5297"/>
                </a:cubicBezTo>
                <a:cubicBezTo>
                  <a:pt x="12981" y="4872"/>
                  <a:pt x="13276" y="4872"/>
                  <a:pt x="13897" y="4643"/>
                </a:cubicBezTo>
                <a:cubicBezTo>
                  <a:pt x="14420" y="4316"/>
                  <a:pt x="13832" y="3891"/>
                  <a:pt x="14747" y="3989"/>
                </a:cubicBezTo>
                <a:cubicBezTo>
                  <a:pt x="15270" y="3989"/>
                  <a:pt x="15663" y="4807"/>
                  <a:pt x="16055" y="4709"/>
                </a:cubicBezTo>
                <a:cubicBezTo>
                  <a:pt x="17232" y="4382"/>
                  <a:pt x="16513" y="3172"/>
                  <a:pt x="18213" y="3434"/>
                </a:cubicBezTo>
                <a:cubicBezTo>
                  <a:pt x="19358" y="3564"/>
                  <a:pt x="20796" y="4153"/>
                  <a:pt x="21875" y="4316"/>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45"/>
          <p:cNvSpPr/>
          <p:nvPr/>
        </p:nvSpPr>
        <p:spPr>
          <a:xfrm>
            <a:off x="5677742" y="2077334"/>
            <a:ext cx="95286" cy="133222"/>
          </a:xfrm>
          <a:custGeom>
            <a:rect b="b" l="l" r="r" t="t"/>
            <a:pathLst>
              <a:path extrusionOk="0" fill="none" h="5854" w="4187">
                <a:moveTo>
                  <a:pt x="1930" y="0"/>
                </a:moveTo>
                <a:cubicBezTo>
                  <a:pt x="1538" y="1799"/>
                  <a:pt x="4186" y="66"/>
                  <a:pt x="4186" y="1537"/>
                </a:cubicBezTo>
                <a:cubicBezTo>
                  <a:pt x="4186" y="3172"/>
                  <a:pt x="2388" y="1635"/>
                  <a:pt x="1799" y="1701"/>
                </a:cubicBezTo>
                <a:cubicBezTo>
                  <a:pt x="1145" y="2126"/>
                  <a:pt x="557" y="2616"/>
                  <a:pt x="1" y="3172"/>
                </a:cubicBezTo>
                <a:cubicBezTo>
                  <a:pt x="99" y="3990"/>
                  <a:pt x="2257" y="4480"/>
                  <a:pt x="786" y="5853"/>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45"/>
          <p:cNvSpPr/>
          <p:nvPr/>
        </p:nvSpPr>
        <p:spPr>
          <a:xfrm>
            <a:off x="5743238" y="2125694"/>
            <a:ext cx="54345" cy="38733"/>
          </a:xfrm>
          <a:custGeom>
            <a:rect b="b" l="l" r="r" t="t"/>
            <a:pathLst>
              <a:path extrusionOk="0" fill="none" h="1702" w="2388">
                <a:moveTo>
                  <a:pt x="0" y="1"/>
                </a:moveTo>
                <a:cubicBezTo>
                  <a:pt x="622" y="1701"/>
                  <a:pt x="1210" y="491"/>
                  <a:pt x="2387" y="884"/>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45"/>
          <p:cNvSpPr/>
          <p:nvPr/>
        </p:nvSpPr>
        <p:spPr>
          <a:xfrm>
            <a:off x="5765563" y="2205323"/>
            <a:ext cx="151087" cy="341590"/>
          </a:xfrm>
          <a:custGeom>
            <a:rect b="b" l="l" r="r" t="t"/>
            <a:pathLst>
              <a:path extrusionOk="0" fill="none" h="15010" w="6639">
                <a:moveTo>
                  <a:pt x="3401" y="66"/>
                </a:moveTo>
                <a:cubicBezTo>
                  <a:pt x="4578" y="1"/>
                  <a:pt x="4709" y="981"/>
                  <a:pt x="5330" y="1701"/>
                </a:cubicBezTo>
                <a:cubicBezTo>
                  <a:pt x="5755" y="2126"/>
                  <a:pt x="6638" y="2028"/>
                  <a:pt x="5951" y="2780"/>
                </a:cubicBezTo>
                <a:cubicBezTo>
                  <a:pt x="5723" y="3009"/>
                  <a:pt x="4578" y="2682"/>
                  <a:pt x="4120" y="2780"/>
                </a:cubicBezTo>
                <a:cubicBezTo>
                  <a:pt x="1406" y="3434"/>
                  <a:pt x="5494" y="5625"/>
                  <a:pt x="4643" y="7521"/>
                </a:cubicBezTo>
                <a:cubicBezTo>
                  <a:pt x="4022" y="8437"/>
                  <a:pt x="3303" y="9287"/>
                  <a:pt x="2485" y="10039"/>
                </a:cubicBezTo>
                <a:cubicBezTo>
                  <a:pt x="1799" y="10529"/>
                  <a:pt x="393" y="10202"/>
                  <a:pt x="785" y="11576"/>
                </a:cubicBezTo>
                <a:cubicBezTo>
                  <a:pt x="1079" y="12557"/>
                  <a:pt x="2551" y="12491"/>
                  <a:pt x="2191" y="13865"/>
                </a:cubicBezTo>
                <a:cubicBezTo>
                  <a:pt x="1864" y="15009"/>
                  <a:pt x="785" y="14682"/>
                  <a:pt x="0" y="14617"/>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45"/>
          <p:cNvSpPr/>
          <p:nvPr/>
        </p:nvSpPr>
        <p:spPr>
          <a:xfrm>
            <a:off x="5899491" y="2229127"/>
            <a:ext cx="454695" cy="386969"/>
          </a:xfrm>
          <a:custGeom>
            <a:rect b="b" l="l" r="r" t="t"/>
            <a:pathLst>
              <a:path extrusionOk="0" fill="none" h="17004" w="19980">
                <a:moveTo>
                  <a:pt x="1" y="818"/>
                </a:moveTo>
                <a:cubicBezTo>
                  <a:pt x="1145" y="1"/>
                  <a:pt x="1767" y="1734"/>
                  <a:pt x="1996" y="2617"/>
                </a:cubicBezTo>
                <a:cubicBezTo>
                  <a:pt x="2323" y="3761"/>
                  <a:pt x="1996" y="4742"/>
                  <a:pt x="2780" y="5494"/>
                </a:cubicBezTo>
                <a:cubicBezTo>
                  <a:pt x="3696" y="6475"/>
                  <a:pt x="4154" y="6148"/>
                  <a:pt x="4415" y="7620"/>
                </a:cubicBezTo>
                <a:cubicBezTo>
                  <a:pt x="4808" y="9810"/>
                  <a:pt x="5167" y="9254"/>
                  <a:pt x="7195" y="9974"/>
                </a:cubicBezTo>
                <a:cubicBezTo>
                  <a:pt x="8274" y="10464"/>
                  <a:pt x="8830" y="11020"/>
                  <a:pt x="10039" y="11118"/>
                </a:cubicBezTo>
                <a:cubicBezTo>
                  <a:pt x="10268" y="11118"/>
                  <a:pt x="10988" y="11347"/>
                  <a:pt x="11216" y="11184"/>
                </a:cubicBezTo>
                <a:cubicBezTo>
                  <a:pt x="11903" y="10693"/>
                  <a:pt x="11216" y="10039"/>
                  <a:pt x="11445" y="9712"/>
                </a:cubicBezTo>
                <a:cubicBezTo>
                  <a:pt x="12296" y="8502"/>
                  <a:pt x="12982" y="10693"/>
                  <a:pt x="13898" y="10791"/>
                </a:cubicBezTo>
                <a:cubicBezTo>
                  <a:pt x="15271" y="10791"/>
                  <a:pt x="15435" y="9320"/>
                  <a:pt x="16056" y="8568"/>
                </a:cubicBezTo>
                <a:cubicBezTo>
                  <a:pt x="16742" y="7750"/>
                  <a:pt x="18149" y="7358"/>
                  <a:pt x="19064" y="8012"/>
                </a:cubicBezTo>
                <a:lnTo>
                  <a:pt x="19980" y="9581"/>
                </a:lnTo>
                <a:cubicBezTo>
                  <a:pt x="19816" y="10399"/>
                  <a:pt x="19129" y="10137"/>
                  <a:pt x="18672" y="10693"/>
                </a:cubicBezTo>
                <a:cubicBezTo>
                  <a:pt x="18247" y="11216"/>
                  <a:pt x="18606" y="11674"/>
                  <a:pt x="18443" y="12263"/>
                </a:cubicBezTo>
                <a:cubicBezTo>
                  <a:pt x="18279" y="12819"/>
                  <a:pt x="17822" y="13146"/>
                  <a:pt x="17527" y="13734"/>
                </a:cubicBezTo>
                <a:cubicBezTo>
                  <a:pt x="17037" y="14879"/>
                  <a:pt x="17364" y="16088"/>
                  <a:pt x="16448" y="17004"/>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45"/>
          <p:cNvSpPr/>
          <p:nvPr/>
        </p:nvSpPr>
        <p:spPr>
          <a:xfrm>
            <a:off x="5996233" y="2351926"/>
            <a:ext cx="164491" cy="93033"/>
          </a:xfrm>
          <a:custGeom>
            <a:rect b="b" l="l" r="r" t="t"/>
            <a:pathLst>
              <a:path extrusionOk="0" fill="none" h="4088" w="7228">
                <a:moveTo>
                  <a:pt x="1" y="1635"/>
                </a:moveTo>
                <a:cubicBezTo>
                  <a:pt x="1538" y="0"/>
                  <a:pt x="5167" y="4087"/>
                  <a:pt x="7227" y="4087"/>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45"/>
          <p:cNvSpPr/>
          <p:nvPr/>
        </p:nvSpPr>
        <p:spPr>
          <a:xfrm>
            <a:off x="6169623" y="2407728"/>
            <a:ext cx="81130" cy="40941"/>
          </a:xfrm>
          <a:custGeom>
            <a:rect b="b" l="l" r="r" t="t"/>
            <a:pathLst>
              <a:path extrusionOk="0" fill="none" h="1799" w="3565">
                <a:moveTo>
                  <a:pt x="0" y="1374"/>
                </a:moveTo>
                <a:cubicBezTo>
                  <a:pt x="818" y="0"/>
                  <a:pt x="2486" y="1145"/>
                  <a:pt x="3565" y="1799"/>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45"/>
          <p:cNvSpPr/>
          <p:nvPr/>
        </p:nvSpPr>
        <p:spPr>
          <a:xfrm>
            <a:off x="6156970" y="2452378"/>
            <a:ext cx="44673" cy="133973"/>
          </a:xfrm>
          <a:custGeom>
            <a:rect b="b" l="l" r="r" t="t"/>
            <a:pathLst>
              <a:path extrusionOk="0" fill="none" h="5887" w="1963">
                <a:moveTo>
                  <a:pt x="1" y="0"/>
                </a:moveTo>
                <a:cubicBezTo>
                  <a:pt x="131" y="524"/>
                  <a:pt x="295" y="1014"/>
                  <a:pt x="491" y="1472"/>
                </a:cubicBezTo>
                <a:cubicBezTo>
                  <a:pt x="720" y="2060"/>
                  <a:pt x="1243" y="2289"/>
                  <a:pt x="1505" y="2878"/>
                </a:cubicBezTo>
                <a:cubicBezTo>
                  <a:pt x="1897" y="3859"/>
                  <a:pt x="883" y="5069"/>
                  <a:pt x="1962" y="5886"/>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45"/>
          <p:cNvSpPr/>
          <p:nvPr/>
        </p:nvSpPr>
        <p:spPr>
          <a:xfrm>
            <a:off x="6165891" y="2476182"/>
            <a:ext cx="121320" cy="105686"/>
          </a:xfrm>
          <a:custGeom>
            <a:rect b="b" l="l" r="r" t="t"/>
            <a:pathLst>
              <a:path extrusionOk="0" fill="none" h="4644" w="5331">
                <a:moveTo>
                  <a:pt x="1" y="99"/>
                </a:moveTo>
                <a:cubicBezTo>
                  <a:pt x="688" y="1"/>
                  <a:pt x="1799" y="491"/>
                  <a:pt x="2421" y="916"/>
                </a:cubicBezTo>
                <a:cubicBezTo>
                  <a:pt x="2715" y="1080"/>
                  <a:pt x="2486" y="1570"/>
                  <a:pt x="2878" y="1799"/>
                </a:cubicBezTo>
                <a:cubicBezTo>
                  <a:pt x="3107" y="1897"/>
                  <a:pt x="3500" y="1734"/>
                  <a:pt x="3729" y="1799"/>
                </a:cubicBezTo>
                <a:cubicBezTo>
                  <a:pt x="4023" y="1963"/>
                  <a:pt x="4415" y="1799"/>
                  <a:pt x="4644" y="2126"/>
                </a:cubicBezTo>
                <a:cubicBezTo>
                  <a:pt x="4873" y="2715"/>
                  <a:pt x="4252" y="2878"/>
                  <a:pt x="4350" y="3205"/>
                </a:cubicBezTo>
                <a:cubicBezTo>
                  <a:pt x="4448" y="3794"/>
                  <a:pt x="4808" y="4350"/>
                  <a:pt x="5331" y="4644"/>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45"/>
          <p:cNvSpPr/>
          <p:nvPr/>
        </p:nvSpPr>
        <p:spPr>
          <a:xfrm>
            <a:off x="6350454" y="2437495"/>
            <a:ext cx="110897" cy="389950"/>
          </a:xfrm>
          <a:custGeom>
            <a:rect b="b" l="l" r="r" t="t"/>
            <a:pathLst>
              <a:path extrusionOk="0" fill="none" h="17135" w="4873">
                <a:moveTo>
                  <a:pt x="0" y="164"/>
                </a:moveTo>
                <a:cubicBezTo>
                  <a:pt x="1014" y="0"/>
                  <a:pt x="2027" y="589"/>
                  <a:pt x="2093" y="1635"/>
                </a:cubicBezTo>
                <a:cubicBezTo>
                  <a:pt x="2158" y="2682"/>
                  <a:pt x="1014" y="3009"/>
                  <a:pt x="1014" y="3990"/>
                </a:cubicBezTo>
                <a:cubicBezTo>
                  <a:pt x="1079" y="4905"/>
                  <a:pt x="2420" y="5232"/>
                  <a:pt x="2943" y="5951"/>
                </a:cubicBezTo>
                <a:cubicBezTo>
                  <a:pt x="3237" y="6278"/>
                  <a:pt x="3335" y="6704"/>
                  <a:pt x="3630" y="7096"/>
                </a:cubicBezTo>
                <a:cubicBezTo>
                  <a:pt x="3957" y="7357"/>
                  <a:pt x="4872" y="7357"/>
                  <a:pt x="4807" y="8011"/>
                </a:cubicBezTo>
                <a:cubicBezTo>
                  <a:pt x="4578" y="9777"/>
                  <a:pt x="719" y="8077"/>
                  <a:pt x="2420" y="11347"/>
                </a:cubicBezTo>
                <a:cubicBezTo>
                  <a:pt x="2943" y="12393"/>
                  <a:pt x="3335" y="12720"/>
                  <a:pt x="3564" y="13963"/>
                </a:cubicBezTo>
                <a:cubicBezTo>
                  <a:pt x="3630" y="14453"/>
                  <a:pt x="3564" y="15172"/>
                  <a:pt x="3793" y="15663"/>
                </a:cubicBezTo>
                <a:cubicBezTo>
                  <a:pt x="4022" y="16251"/>
                  <a:pt x="4578" y="16480"/>
                  <a:pt x="4709" y="17134"/>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45"/>
          <p:cNvSpPr/>
          <p:nvPr/>
        </p:nvSpPr>
        <p:spPr>
          <a:xfrm>
            <a:off x="6450905" y="2972523"/>
            <a:ext cx="68477" cy="35001"/>
          </a:xfrm>
          <a:custGeom>
            <a:rect b="b" l="l" r="r" t="t"/>
            <a:pathLst>
              <a:path extrusionOk="0" fill="none" h="1538" w="3009">
                <a:moveTo>
                  <a:pt x="0" y="393"/>
                </a:moveTo>
                <a:cubicBezTo>
                  <a:pt x="1308" y="0"/>
                  <a:pt x="1864" y="1537"/>
                  <a:pt x="3009" y="1374"/>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45"/>
          <p:cNvSpPr/>
          <p:nvPr/>
        </p:nvSpPr>
        <p:spPr>
          <a:xfrm>
            <a:off x="6434543" y="2641379"/>
            <a:ext cx="170408" cy="195737"/>
          </a:xfrm>
          <a:custGeom>
            <a:rect b="b" l="l" r="r" t="t"/>
            <a:pathLst>
              <a:path extrusionOk="0" fill="none" h="8601" w="7488">
                <a:moveTo>
                  <a:pt x="164" y="1"/>
                </a:moveTo>
                <a:cubicBezTo>
                  <a:pt x="0" y="1243"/>
                  <a:pt x="1112" y="491"/>
                  <a:pt x="1471" y="982"/>
                </a:cubicBezTo>
                <a:cubicBezTo>
                  <a:pt x="1962" y="1570"/>
                  <a:pt x="1798" y="2224"/>
                  <a:pt x="2093" y="2780"/>
                </a:cubicBezTo>
                <a:cubicBezTo>
                  <a:pt x="2812" y="3859"/>
                  <a:pt x="3270" y="3042"/>
                  <a:pt x="4185" y="2878"/>
                </a:cubicBezTo>
                <a:cubicBezTo>
                  <a:pt x="5330" y="2780"/>
                  <a:pt x="5101" y="3042"/>
                  <a:pt x="5493" y="3924"/>
                </a:cubicBezTo>
                <a:cubicBezTo>
                  <a:pt x="5951" y="5167"/>
                  <a:pt x="7488" y="6377"/>
                  <a:pt x="5820" y="6606"/>
                </a:cubicBezTo>
                <a:cubicBezTo>
                  <a:pt x="5199" y="6704"/>
                  <a:pt x="4578" y="6213"/>
                  <a:pt x="4022" y="6606"/>
                </a:cubicBezTo>
                <a:cubicBezTo>
                  <a:pt x="3564" y="7031"/>
                  <a:pt x="3564" y="8077"/>
                  <a:pt x="3335" y="8600"/>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45"/>
          <p:cNvSpPr/>
          <p:nvPr/>
        </p:nvSpPr>
        <p:spPr>
          <a:xfrm>
            <a:off x="6461328" y="2580366"/>
            <a:ext cx="160008" cy="238134"/>
          </a:xfrm>
          <a:custGeom>
            <a:rect b="b" l="l" r="r" t="t"/>
            <a:pathLst>
              <a:path extrusionOk="0" fill="none" h="10464" w="7031">
                <a:moveTo>
                  <a:pt x="0" y="1406"/>
                </a:moveTo>
                <a:cubicBezTo>
                  <a:pt x="687" y="720"/>
                  <a:pt x="687" y="0"/>
                  <a:pt x="1766" y="589"/>
                </a:cubicBezTo>
                <a:cubicBezTo>
                  <a:pt x="2616" y="1079"/>
                  <a:pt x="2093" y="1472"/>
                  <a:pt x="2485" y="2224"/>
                </a:cubicBezTo>
                <a:cubicBezTo>
                  <a:pt x="2943" y="2943"/>
                  <a:pt x="3695" y="2878"/>
                  <a:pt x="4120" y="3597"/>
                </a:cubicBezTo>
                <a:cubicBezTo>
                  <a:pt x="4349" y="4186"/>
                  <a:pt x="4120" y="4742"/>
                  <a:pt x="4480" y="5298"/>
                </a:cubicBezTo>
                <a:cubicBezTo>
                  <a:pt x="5101" y="6475"/>
                  <a:pt x="6573" y="6605"/>
                  <a:pt x="6801" y="8175"/>
                </a:cubicBezTo>
                <a:cubicBezTo>
                  <a:pt x="7030" y="9385"/>
                  <a:pt x="5820" y="10464"/>
                  <a:pt x="5199" y="9156"/>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45"/>
          <p:cNvSpPr/>
          <p:nvPr/>
        </p:nvSpPr>
        <p:spPr>
          <a:xfrm>
            <a:off x="6559550" y="2788711"/>
            <a:ext cx="66998" cy="109418"/>
          </a:xfrm>
          <a:custGeom>
            <a:rect b="b" l="l" r="r" t="t"/>
            <a:pathLst>
              <a:path extrusionOk="0" fill="none" h="4808" w="2944">
                <a:moveTo>
                  <a:pt x="2322" y="1"/>
                </a:moveTo>
                <a:cubicBezTo>
                  <a:pt x="2387" y="557"/>
                  <a:pt x="2943" y="1145"/>
                  <a:pt x="2943" y="1701"/>
                </a:cubicBezTo>
                <a:cubicBezTo>
                  <a:pt x="2943" y="2584"/>
                  <a:pt x="2551" y="2421"/>
                  <a:pt x="1995" y="2944"/>
                </a:cubicBezTo>
                <a:cubicBezTo>
                  <a:pt x="1635" y="3336"/>
                  <a:pt x="1472" y="3761"/>
                  <a:pt x="1079" y="4154"/>
                </a:cubicBezTo>
                <a:cubicBezTo>
                  <a:pt x="622" y="4481"/>
                  <a:pt x="164" y="3925"/>
                  <a:pt x="0" y="4808"/>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45"/>
          <p:cNvSpPr/>
          <p:nvPr/>
        </p:nvSpPr>
        <p:spPr>
          <a:xfrm>
            <a:off x="6489593" y="2552830"/>
            <a:ext cx="104958" cy="55824"/>
          </a:xfrm>
          <a:custGeom>
            <a:rect b="b" l="l" r="r" t="t"/>
            <a:pathLst>
              <a:path extrusionOk="0" fill="none" h="2453" w="4612">
                <a:moveTo>
                  <a:pt x="1" y="1537"/>
                </a:moveTo>
                <a:cubicBezTo>
                  <a:pt x="458" y="393"/>
                  <a:pt x="1636" y="1145"/>
                  <a:pt x="2322" y="1472"/>
                </a:cubicBezTo>
                <a:cubicBezTo>
                  <a:pt x="2388" y="720"/>
                  <a:pt x="2911" y="1"/>
                  <a:pt x="3761" y="556"/>
                </a:cubicBezTo>
                <a:cubicBezTo>
                  <a:pt x="4480" y="982"/>
                  <a:pt x="3924" y="1962"/>
                  <a:pt x="4611" y="2453"/>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45"/>
          <p:cNvSpPr/>
          <p:nvPr/>
        </p:nvSpPr>
        <p:spPr>
          <a:xfrm>
            <a:off x="6691247" y="3017174"/>
            <a:ext cx="166721" cy="129490"/>
          </a:xfrm>
          <a:custGeom>
            <a:rect b="b" l="l" r="r" t="t"/>
            <a:pathLst>
              <a:path extrusionOk="0" fill="none" h="5690" w="7326">
                <a:moveTo>
                  <a:pt x="1" y="4316"/>
                </a:moveTo>
                <a:cubicBezTo>
                  <a:pt x="851" y="4807"/>
                  <a:pt x="1243" y="5690"/>
                  <a:pt x="2257" y="5461"/>
                </a:cubicBezTo>
                <a:cubicBezTo>
                  <a:pt x="2617" y="5297"/>
                  <a:pt x="2878" y="4545"/>
                  <a:pt x="3402" y="4480"/>
                </a:cubicBezTo>
                <a:cubicBezTo>
                  <a:pt x="3794" y="4316"/>
                  <a:pt x="4415" y="4807"/>
                  <a:pt x="4808" y="4643"/>
                </a:cubicBezTo>
                <a:cubicBezTo>
                  <a:pt x="6017" y="3891"/>
                  <a:pt x="4644" y="0"/>
                  <a:pt x="7325" y="1864"/>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45"/>
          <p:cNvSpPr/>
          <p:nvPr/>
        </p:nvSpPr>
        <p:spPr>
          <a:xfrm>
            <a:off x="5976889" y="1772247"/>
            <a:ext cx="948783" cy="363892"/>
          </a:xfrm>
          <a:custGeom>
            <a:rect b="b" l="l" r="r" t="t"/>
            <a:pathLst>
              <a:path extrusionOk="0" fill="none" h="15990" w="41691">
                <a:moveTo>
                  <a:pt x="1" y="5493"/>
                </a:moveTo>
                <a:cubicBezTo>
                  <a:pt x="753" y="5068"/>
                  <a:pt x="753" y="5657"/>
                  <a:pt x="1309" y="5886"/>
                </a:cubicBezTo>
                <a:cubicBezTo>
                  <a:pt x="1832" y="6147"/>
                  <a:pt x="2224" y="6376"/>
                  <a:pt x="2845" y="6605"/>
                </a:cubicBezTo>
                <a:cubicBezTo>
                  <a:pt x="3303" y="6801"/>
                  <a:pt x="4317" y="7128"/>
                  <a:pt x="4611" y="7521"/>
                </a:cubicBezTo>
                <a:cubicBezTo>
                  <a:pt x="4938" y="7913"/>
                  <a:pt x="4775" y="8404"/>
                  <a:pt x="4938" y="8829"/>
                </a:cubicBezTo>
                <a:cubicBezTo>
                  <a:pt x="5690" y="10529"/>
                  <a:pt x="6769" y="10039"/>
                  <a:pt x="8241" y="10300"/>
                </a:cubicBezTo>
                <a:cubicBezTo>
                  <a:pt x="10104" y="10627"/>
                  <a:pt x="10170" y="12099"/>
                  <a:pt x="11478" y="12818"/>
                </a:cubicBezTo>
                <a:cubicBezTo>
                  <a:pt x="12720" y="13472"/>
                  <a:pt x="15107" y="13243"/>
                  <a:pt x="16513" y="13570"/>
                </a:cubicBezTo>
                <a:cubicBezTo>
                  <a:pt x="17494" y="13799"/>
                  <a:pt x="18835" y="14126"/>
                  <a:pt x="19816" y="13897"/>
                </a:cubicBezTo>
                <a:cubicBezTo>
                  <a:pt x="20143" y="13799"/>
                  <a:pt x="20502" y="13406"/>
                  <a:pt x="20895" y="13243"/>
                </a:cubicBezTo>
                <a:cubicBezTo>
                  <a:pt x="21581" y="13079"/>
                  <a:pt x="21908" y="13145"/>
                  <a:pt x="22530" y="12818"/>
                </a:cubicBezTo>
                <a:cubicBezTo>
                  <a:pt x="22857" y="12589"/>
                  <a:pt x="23772" y="11935"/>
                  <a:pt x="23838" y="11608"/>
                </a:cubicBezTo>
                <a:cubicBezTo>
                  <a:pt x="24067" y="10954"/>
                  <a:pt x="23314" y="10627"/>
                  <a:pt x="23478" y="10137"/>
                </a:cubicBezTo>
                <a:cubicBezTo>
                  <a:pt x="23707" y="9385"/>
                  <a:pt x="24001" y="9810"/>
                  <a:pt x="24557" y="9646"/>
                </a:cubicBezTo>
                <a:cubicBezTo>
                  <a:pt x="24786" y="9548"/>
                  <a:pt x="25015" y="9875"/>
                  <a:pt x="25244" y="9810"/>
                </a:cubicBezTo>
                <a:cubicBezTo>
                  <a:pt x="25538" y="9712"/>
                  <a:pt x="25538" y="9319"/>
                  <a:pt x="25767" y="9221"/>
                </a:cubicBezTo>
                <a:cubicBezTo>
                  <a:pt x="26486" y="8992"/>
                  <a:pt x="28317" y="9058"/>
                  <a:pt x="28644" y="8338"/>
                </a:cubicBezTo>
                <a:cubicBezTo>
                  <a:pt x="29723" y="5886"/>
                  <a:pt x="23576" y="7979"/>
                  <a:pt x="24492" y="5461"/>
                </a:cubicBezTo>
                <a:cubicBezTo>
                  <a:pt x="24786" y="4643"/>
                  <a:pt x="27009" y="5624"/>
                  <a:pt x="26879" y="3270"/>
                </a:cubicBezTo>
                <a:cubicBezTo>
                  <a:pt x="26780" y="2453"/>
                  <a:pt x="25080" y="1079"/>
                  <a:pt x="26159" y="425"/>
                </a:cubicBezTo>
                <a:cubicBezTo>
                  <a:pt x="26879" y="0"/>
                  <a:pt x="28415" y="1079"/>
                  <a:pt x="29200" y="1243"/>
                </a:cubicBezTo>
                <a:cubicBezTo>
                  <a:pt x="30737" y="1570"/>
                  <a:pt x="31424" y="1799"/>
                  <a:pt x="32274" y="3270"/>
                </a:cubicBezTo>
                <a:cubicBezTo>
                  <a:pt x="32797" y="4316"/>
                  <a:pt x="33026" y="4643"/>
                  <a:pt x="34203" y="5068"/>
                </a:cubicBezTo>
                <a:cubicBezTo>
                  <a:pt x="34824" y="5297"/>
                  <a:pt x="35511" y="5232"/>
                  <a:pt x="36198" y="5624"/>
                </a:cubicBezTo>
                <a:cubicBezTo>
                  <a:pt x="36655" y="5951"/>
                  <a:pt x="36982" y="6703"/>
                  <a:pt x="37375" y="6932"/>
                </a:cubicBezTo>
                <a:cubicBezTo>
                  <a:pt x="38585" y="7586"/>
                  <a:pt x="41691" y="4905"/>
                  <a:pt x="41233" y="8077"/>
                </a:cubicBezTo>
                <a:cubicBezTo>
                  <a:pt x="41070" y="9156"/>
                  <a:pt x="40154" y="9221"/>
                  <a:pt x="39827" y="9973"/>
                </a:cubicBezTo>
                <a:cubicBezTo>
                  <a:pt x="39533" y="11085"/>
                  <a:pt x="41004" y="11510"/>
                  <a:pt x="40677" y="12491"/>
                </a:cubicBezTo>
                <a:cubicBezTo>
                  <a:pt x="40514" y="13079"/>
                  <a:pt x="39827" y="12981"/>
                  <a:pt x="39467" y="13243"/>
                </a:cubicBezTo>
                <a:cubicBezTo>
                  <a:pt x="39042" y="13472"/>
                  <a:pt x="38683" y="13766"/>
                  <a:pt x="38388" y="14126"/>
                </a:cubicBezTo>
                <a:cubicBezTo>
                  <a:pt x="37767" y="14616"/>
                  <a:pt x="36361" y="14845"/>
                  <a:pt x="36459" y="15990"/>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45"/>
          <p:cNvSpPr/>
          <p:nvPr/>
        </p:nvSpPr>
        <p:spPr>
          <a:xfrm>
            <a:off x="6866867" y="2168114"/>
            <a:ext cx="29790" cy="14906"/>
          </a:xfrm>
          <a:custGeom>
            <a:rect b="b" l="l" r="r" t="t"/>
            <a:pathLst>
              <a:path extrusionOk="0" fill="none" h="655" w="1309">
                <a:moveTo>
                  <a:pt x="1" y="655"/>
                </a:moveTo>
                <a:cubicBezTo>
                  <a:pt x="230" y="99"/>
                  <a:pt x="785" y="1"/>
                  <a:pt x="1309" y="99"/>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45"/>
          <p:cNvSpPr/>
          <p:nvPr/>
        </p:nvSpPr>
        <p:spPr>
          <a:xfrm>
            <a:off x="5996233" y="1815396"/>
            <a:ext cx="543995" cy="85591"/>
          </a:xfrm>
          <a:custGeom>
            <a:rect b="b" l="l" r="r" t="t"/>
            <a:pathLst>
              <a:path extrusionOk="0" fill="none" h="3761" w="23904">
                <a:moveTo>
                  <a:pt x="23903" y="3270"/>
                </a:moveTo>
                <a:cubicBezTo>
                  <a:pt x="22693" y="655"/>
                  <a:pt x="19979" y="3761"/>
                  <a:pt x="18344" y="3597"/>
                </a:cubicBezTo>
                <a:cubicBezTo>
                  <a:pt x="17364" y="3499"/>
                  <a:pt x="16579" y="3009"/>
                  <a:pt x="15729" y="2617"/>
                </a:cubicBezTo>
                <a:cubicBezTo>
                  <a:pt x="14584" y="2028"/>
                  <a:pt x="13636" y="2518"/>
                  <a:pt x="12557" y="2290"/>
                </a:cubicBezTo>
                <a:cubicBezTo>
                  <a:pt x="11249" y="2028"/>
                  <a:pt x="10497" y="720"/>
                  <a:pt x="9254" y="393"/>
                </a:cubicBezTo>
                <a:cubicBezTo>
                  <a:pt x="8797" y="328"/>
                  <a:pt x="7783" y="1"/>
                  <a:pt x="7391" y="491"/>
                </a:cubicBezTo>
                <a:cubicBezTo>
                  <a:pt x="6933" y="1211"/>
                  <a:pt x="7946" y="1537"/>
                  <a:pt x="7848" y="2028"/>
                </a:cubicBezTo>
                <a:cubicBezTo>
                  <a:pt x="7619" y="3499"/>
                  <a:pt x="3925" y="1374"/>
                  <a:pt x="2617" y="1701"/>
                </a:cubicBezTo>
                <a:cubicBezTo>
                  <a:pt x="1832" y="1963"/>
                  <a:pt x="459" y="2845"/>
                  <a:pt x="1" y="3597"/>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45"/>
          <p:cNvSpPr/>
          <p:nvPr/>
        </p:nvSpPr>
        <p:spPr>
          <a:xfrm>
            <a:off x="4471526" y="2201613"/>
            <a:ext cx="673440" cy="872887"/>
          </a:xfrm>
          <a:custGeom>
            <a:rect b="b" l="l" r="r" t="t"/>
            <a:pathLst>
              <a:path extrusionOk="0" fill="none" h="38356" w="29592">
                <a:moveTo>
                  <a:pt x="916" y="0"/>
                </a:moveTo>
                <a:cubicBezTo>
                  <a:pt x="1014" y="1373"/>
                  <a:pt x="1079" y="1864"/>
                  <a:pt x="621" y="2943"/>
                </a:cubicBezTo>
                <a:cubicBezTo>
                  <a:pt x="0" y="4316"/>
                  <a:pt x="327" y="4087"/>
                  <a:pt x="1243" y="5395"/>
                </a:cubicBezTo>
                <a:cubicBezTo>
                  <a:pt x="1831" y="6245"/>
                  <a:pt x="2158" y="7226"/>
                  <a:pt x="2256" y="8240"/>
                </a:cubicBezTo>
                <a:cubicBezTo>
                  <a:pt x="2387" y="9221"/>
                  <a:pt x="3074" y="10300"/>
                  <a:pt x="3008" y="11346"/>
                </a:cubicBezTo>
                <a:cubicBezTo>
                  <a:pt x="2779" y="12720"/>
                  <a:pt x="1798" y="13145"/>
                  <a:pt x="3008" y="14453"/>
                </a:cubicBezTo>
                <a:cubicBezTo>
                  <a:pt x="3826" y="15205"/>
                  <a:pt x="4741" y="15891"/>
                  <a:pt x="5722" y="16415"/>
                </a:cubicBezTo>
                <a:cubicBezTo>
                  <a:pt x="6703" y="16742"/>
                  <a:pt x="7553" y="16088"/>
                  <a:pt x="8567" y="16153"/>
                </a:cubicBezTo>
                <a:cubicBezTo>
                  <a:pt x="9417" y="16251"/>
                  <a:pt x="10496" y="17134"/>
                  <a:pt x="11183" y="17559"/>
                </a:cubicBezTo>
                <a:cubicBezTo>
                  <a:pt x="12425" y="18278"/>
                  <a:pt x="14060" y="19030"/>
                  <a:pt x="15041" y="19913"/>
                </a:cubicBezTo>
                <a:cubicBezTo>
                  <a:pt x="16153" y="20829"/>
                  <a:pt x="15663" y="21221"/>
                  <a:pt x="15532" y="22627"/>
                </a:cubicBezTo>
                <a:cubicBezTo>
                  <a:pt x="15434" y="23248"/>
                  <a:pt x="15597" y="23837"/>
                  <a:pt x="15368" y="24328"/>
                </a:cubicBezTo>
                <a:cubicBezTo>
                  <a:pt x="15139" y="24720"/>
                  <a:pt x="14682" y="25145"/>
                  <a:pt x="14453" y="25635"/>
                </a:cubicBezTo>
                <a:cubicBezTo>
                  <a:pt x="13962" y="26682"/>
                  <a:pt x="13831" y="27336"/>
                  <a:pt x="14289" y="28415"/>
                </a:cubicBezTo>
                <a:cubicBezTo>
                  <a:pt x="14583" y="28938"/>
                  <a:pt x="14878" y="29461"/>
                  <a:pt x="15139" y="30050"/>
                </a:cubicBezTo>
                <a:cubicBezTo>
                  <a:pt x="15368" y="30704"/>
                  <a:pt x="15270" y="31260"/>
                  <a:pt x="15434" y="31913"/>
                </a:cubicBezTo>
                <a:cubicBezTo>
                  <a:pt x="15826" y="33058"/>
                  <a:pt x="16970" y="33548"/>
                  <a:pt x="17755" y="34464"/>
                </a:cubicBezTo>
                <a:cubicBezTo>
                  <a:pt x="18540" y="35347"/>
                  <a:pt x="18834" y="36328"/>
                  <a:pt x="19913" y="36982"/>
                </a:cubicBezTo>
                <a:cubicBezTo>
                  <a:pt x="20535" y="37374"/>
                  <a:pt x="20535" y="37309"/>
                  <a:pt x="21221" y="37472"/>
                </a:cubicBezTo>
                <a:cubicBezTo>
                  <a:pt x="21777" y="37505"/>
                  <a:pt x="22333" y="37668"/>
                  <a:pt x="22856" y="37865"/>
                </a:cubicBezTo>
                <a:cubicBezTo>
                  <a:pt x="23412" y="38028"/>
                  <a:pt x="23706" y="38355"/>
                  <a:pt x="24328" y="38192"/>
                </a:cubicBezTo>
                <a:cubicBezTo>
                  <a:pt x="24949" y="38028"/>
                  <a:pt x="25014" y="37538"/>
                  <a:pt x="25407" y="37309"/>
                </a:cubicBezTo>
                <a:cubicBezTo>
                  <a:pt x="26028" y="37047"/>
                  <a:pt x="27042" y="37309"/>
                  <a:pt x="27270" y="36655"/>
                </a:cubicBezTo>
                <a:cubicBezTo>
                  <a:pt x="27957" y="34529"/>
                  <a:pt x="23641" y="34039"/>
                  <a:pt x="25014" y="31488"/>
                </a:cubicBezTo>
                <a:cubicBezTo>
                  <a:pt x="25537" y="30736"/>
                  <a:pt x="25832" y="29886"/>
                  <a:pt x="25962" y="28971"/>
                </a:cubicBezTo>
                <a:cubicBezTo>
                  <a:pt x="26093" y="27499"/>
                  <a:pt x="26649" y="27826"/>
                  <a:pt x="27270" y="26682"/>
                </a:cubicBezTo>
                <a:cubicBezTo>
                  <a:pt x="27728" y="25962"/>
                  <a:pt x="27499" y="24654"/>
                  <a:pt x="27728" y="23837"/>
                </a:cubicBezTo>
                <a:cubicBezTo>
                  <a:pt x="27957" y="22856"/>
                  <a:pt x="28971" y="22758"/>
                  <a:pt x="29592" y="22039"/>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45"/>
          <p:cNvSpPr/>
          <p:nvPr/>
        </p:nvSpPr>
        <p:spPr>
          <a:xfrm>
            <a:off x="4521365" y="2310986"/>
            <a:ext cx="43194" cy="69228"/>
          </a:xfrm>
          <a:custGeom>
            <a:rect b="b" l="l" r="r" t="t"/>
            <a:pathLst>
              <a:path extrusionOk="0" fill="none" h="3042" w="1898">
                <a:moveTo>
                  <a:pt x="1" y="3042"/>
                </a:moveTo>
                <a:cubicBezTo>
                  <a:pt x="230" y="2388"/>
                  <a:pt x="753" y="2061"/>
                  <a:pt x="1047" y="1636"/>
                </a:cubicBezTo>
                <a:cubicBezTo>
                  <a:pt x="1047" y="1570"/>
                  <a:pt x="1047" y="982"/>
                  <a:pt x="1211" y="818"/>
                </a:cubicBezTo>
                <a:cubicBezTo>
                  <a:pt x="1407" y="524"/>
                  <a:pt x="1636" y="230"/>
                  <a:pt x="1897" y="1"/>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45"/>
          <p:cNvSpPr/>
          <p:nvPr/>
        </p:nvSpPr>
        <p:spPr>
          <a:xfrm>
            <a:off x="4817531" y="2342983"/>
            <a:ext cx="45424" cy="317763"/>
          </a:xfrm>
          <a:custGeom>
            <a:rect b="b" l="l" r="r" t="t"/>
            <a:pathLst>
              <a:path extrusionOk="0" fill="none" h="13963" w="1996">
                <a:moveTo>
                  <a:pt x="785" y="1"/>
                </a:moveTo>
                <a:cubicBezTo>
                  <a:pt x="1014" y="2453"/>
                  <a:pt x="916" y="5298"/>
                  <a:pt x="1014" y="7750"/>
                </a:cubicBezTo>
                <a:cubicBezTo>
                  <a:pt x="1080" y="9124"/>
                  <a:pt x="1995" y="13963"/>
                  <a:pt x="1" y="13799"/>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45"/>
          <p:cNvSpPr/>
          <p:nvPr/>
        </p:nvSpPr>
        <p:spPr>
          <a:xfrm>
            <a:off x="4851030" y="2561750"/>
            <a:ext cx="231444" cy="44673"/>
          </a:xfrm>
          <a:custGeom>
            <a:rect b="b" l="l" r="r" t="t"/>
            <a:pathLst>
              <a:path extrusionOk="0" fill="none" h="1963" w="10170">
                <a:moveTo>
                  <a:pt x="0" y="1407"/>
                </a:moveTo>
                <a:cubicBezTo>
                  <a:pt x="1929" y="1701"/>
                  <a:pt x="4316" y="1407"/>
                  <a:pt x="6344" y="1407"/>
                </a:cubicBezTo>
                <a:cubicBezTo>
                  <a:pt x="7325" y="1407"/>
                  <a:pt x="8273" y="1963"/>
                  <a:pt x="8959" y="1407"/>
                </a:cubicBezTo>
                <a:cubicBezTo>
                  <a:pt x="9581" y="884"/>
                  <a:pt x="9254" y="99"/>
                  <a:pt x="10169" y="1"/>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45"/>
          <p:cNvSpPr/>
          <p:nvPr/>
        </p:nvSpPr>
        <p:spPr>
          <a:xfrm>
            <a:off x="4599515" y="2575155"/>
            <a:ext cx="209870" cy="393659"/>
          </a:xfrm>
          <a:custGeom>
            <a:rect b="b" l="l" r="r" t="t"/>
            <a:pathLst>
              <a:path extrusionOk="0" fill="none" h="17298" w="9222">
                <a:moveTo>
                  <a:pt x="1406" y="1"/>
                </a:moveTo>
                <a:cubicBezTo>
                  <a:pt x="1472" y="426"/>
                  <a:pt x="1341" y="1374"/>
                  <a:pt x="1472" y="1701"/>
                </a:cubicBezTo>
                <a:cubicBezTo>
                  <a:pt x="1635" y="2028"/>
                  <a:pt x="2093" y="2093"/>
                  <a:pt x="2256" y="2682"/>
                </a:cubicBezTo>
                <a:cubicBezTo>
                  <a:pt x="2485" y="3336"/>
                  <a:pt x="2485" y="5461"/>
                  <a:pt x="2420" y="6181"/>
                </a:cubicBezTo>
                <a:cubicBezTo>
                  <a:pt x="2256" y="7587"/>
                  <a:pt x="1341" y="7423"/>
                  <a:pt x="720" y="8469"/>
                </a:cubicBezTo>
                <a:cubicBezTo>
                  <a:pt x="425" y="8927"/>
                  <a:pt x="294" y="9483"/>
                  <a:pt x="327" y="10039"/>
                </a:cubicBezTo>
                <a:cubicBezTo>
                  <a:pt x="491" y="10758"/>
                  <a:pt x="948" y="10497"/>
                  <a:pt x="1243" y="11151"/>
                </a:cubicBezTo>
                <a:cubicBezTo>
                  <a:pt x="1472" y="11510"/>
                  <a:pt x="1406" y="12132"/>
                  <a:pt x="1570" y="12557"/>
                </a:cubicBezTo>
                <a:cubicBezTo>
                  <a:pt x="1700" y="13113"/>
                  <a:pt x="2093" y="13211"/>
                  <a:pt x="2093" y="13865"/>
                </a:cubicBezTo>
                <a:cubicBezTo>
                  <a:pt x="2027" y="15663"/>
                  <a:pt x="0" y="14257"/>
                  <a:pt x="1635" y="16219"/>
                </a:cubicBezTo>
                <a:cubicBezTo>
                  <a:pt x="2551" y="17298"/>
                  <a:pt x="2649" y="17200"/>
                  <a:pt x="3957" y="16971"/>
                </a:cubicBezTo>
                <a:cubicBezTo>
                  <a:pt x="4251" y="16971"/>
                  <a:pt x="5036" y="17036"/>
                  <a:pt x="5265" y="16873"/>
                </a:cubicBezTo>
                <a:cubicBezTo>
                  <a:pt x="5722" y="16480"/>
                  <a:pt x="5428" y="15728"/>
                  <a:pt x="5722" y="15401"/>
                </a:cubicBezTo>
                <a:cubicBezTo>
                  <a:pt x="6409" y="14584"/>
                  <a:pt x="7357" y="15173"/>
                  <a:pt x="7979" y="14519"/>
                </a:cubicBezTo>
                <a:cubicBezTo>
                  <a:pt x="8436" y="13930"/>
                  <a:pt x="8142" y="12786"/>
                  <a:pt x="9221" y="13014"/>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45"/>
          <p:cNvSpPr/>
          <p:nvPr/>
        </p:nvSpPr>
        <p:spPr>
          <a:xfrm>
            <a:off x="4060753" y="2247743"/>
            <a:ext cx="245599" cy="209870"/>
          </a:xfrm>
          <a:custGeom>
            <a:rect b="b" l="l" r="r" t="t"/>
            <a:pathLst>
              <a:path extrusionOk="0" fill="none" h="9222" w="10792">
                <a:moveTo>
                  <a:pt x="9647" y="0"/>
                </a:moveTo>
                <a:cubicBezTo>
                  <a:pt x="9581" y="1079"/>
                  <a:pt x="10791" y="3041"/>
                  <a:pt x="9941" y="3859"/>
                </a:cubicBezTo>
                <a:cubicBezTo>
                  <a:pt x="9418" y="4415"/>
                  <a:pt x="8175" y="3859"/>
                  <a:pt x="7554" y="4415"/>
                </a:cubicBezTo>
                <a:cubicBezTo>
                  <a:pt x="7162" y="4840"/>
                  <a:pt x="7096" y="5559"/>
                  <a:pt x="6540" y="6050"/>
                </a:cubicBezTo>
                <a:cubicBezTo>
                  <a:pt x="6082" y="6605"/>
                  <a:pt x="5396" y="6605"/>
                  <a:pt x="4775" y="6867"/>
                </a:cubicBezTo>
                <a:cubicBezTo>
                  <a:pt x="3794" y="7292"/>
                  <a:pt x="4088" y="7521"/>
                  <a:pt x="3401" y="8240"/>
                </a:cubicBezTo>
                <a:cubicBezTo>
                  <a:pt x="2551" y="9221"/>
                  <a:pt x="1309" y="8829"/>
                  <a:pt x="1" y="8829"/>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45"/>
          <p:cNvSpPr/>
          <p:nvPr/>
        </p:nvSpPr>
        <p:spPr>
          <a:xfrm>
            <a:off x="3964762" y="2443434"/>
            <a:ext cx="173412" cy="177873"/>
          </a:xfrm>
          <a:custGeom>
            <a:rect b="b" l="l" r="r" t="t"/>
            <a:pathLst>
              <a:path extrusionOk="0" fill="none" h="7816" w="7620">
                <a:moveTo>
                  <a:pt x="7488" y="1"/>
                </a:moveTo>
                <a:cubicBezTo>
                  <a:pt x="7488" y="1799"/>
                  <a:pt x="7619" y="2290"/>
                  <a:pt x="5952" y="2192"/>
                </a:cubicBezTo>
                <a:cubicBezTo>
                  <a:pt x="4153" y="2126"/>
                  <a:pt x="4317" y="2682"/>
                  <a:pt x="4219" y="4317"/>
                </a:cubicBezTo>
                <a:cubicBezTo>
                  <a:pt x="4284" y="4579"/>
                  <a:pt x="4284" y="4808"/>
                  <a:pt x="4219" y="5069"/>
                </a:cubicBezTo>
                <a:cubicBezTo>
                  <a:pt x="4088" y="5396"/>
                  <a:pt x="3761" y="5462"/>
                  <a:pt x="3695" y="5625"/>
                </a:cubicBezTo>
                <a:cubicBezTo>
                  <a:pt x="3565" y="5821"/>
                  <a:pt x="3401" y="6017"/>
                  <a:pt x="3238" y="6181"/>
                </a:cubicBezTo>
                <a:cubicBezTo>
                  <a:pt x="3074" y="6443"/>
                  <a:pt x="3303" y="6835"/>
                  <a:pt x="3140" y="7096"/>
                </a:cubicBezTo>
                <a:cubicBezTo>
                  <a:pt x="2682" y="7816"/>
                  <a:pt x="916" y="7489"/>
                  <a:pt x="1" y="7489"/>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45"/>
          <p:cNvSpPr/>
          <p:nvPr/>
        </p:nvSpPr>
        <p:spPr>
          <a:xfrm>
            <a:off x="4135922" y="2457589"/>
            <a:ext cx="432347" cy="224753"/>
          </a:xfrm>
          <a:custGeom>
            <a:rect b="b" l="l" r="r" t="t"/>
            <a:pathLst>
              <a:path extrusionOk="0" fill="none" h="9876" w="18998">
                <a:moveTo>
                  <a:pt x="0" y="0"/>
                </a:moveTo>
                <a:cubicBezTo>
                  <a:pt x="1635" y="1635"/>
                  <a:pt x="3237" y="3205"/>
                  <a:pt x="5036" y="4676"/>
                </a:cubicBezTo>
                <a:cubicBezTo>
                  <a:pt x="6671" y="5886"/>
                  <a:pt x="9286" y="6605"/>
                  <a:pt x="10594" y="8175"/>
                </a:cubicBezTo>
                <a:cubicBezTo>
                  <a:pt x="11052" y="8665"/>
                  <a:pt x="10889" y="9712"/>
                  <a:pt x="11673" y="9810"/>
                </a:cubicBezTo>
                <a:cubicBezTo>
                  <a:pt x="12360" y="9875"/>
                  <a:pt x="12425" y="9254"/>
                  <a:pt x="12883" y="8992"/>
                </a:cubicBezTo>
                <a:cubicBezTo>
                  <a:pt x="13276" y="8763"/>
                  <a:pt x="13897" y="8894"/>
                  <a:pt x="14289" y="8665"/>
                </a:cubicBezTo>
                <a:cubicBezTo>
                  <a:pt x="14747" y="8436"/>
                  <a:pt x="14747" y="7619"/>
                  <a:pt x="15139" y="7194"/>
                </a:cubicBezTo>
                <a:cubicBezTo>
                  <a:pt x="15499" y="6801"/>
                  <a:pt x="15924" y="6507"/>
                  <a:pt x="16447" y="6311"/>
                </a:cubicBezTo>
                <a:cubicBezTo>
                  <a:pt x="17363" y="5722"/>
                  <a:pt x="18148" y="5003"/>
                  <a:pt x="18998" y="4513"/>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45"/>
          <p:cNvSpPr/>
          <p:nvPr/>
        </p:nvSpPr>
        <p:spPr>
          <a:xfrm>
            <a:off x="5100316" y="2777560"/>
            <a:ext cx="77398" cy="23827"/>
          </a:xfrm>
          <a:custGeom>
            <a:rect b="b" l="l" r="r" t="t"/>
            <a:pathLst>
              <a:path extrusionOk="0" fill="none" h="1047" w="3401">
                <a:moveTo>
                  <a:pt x="0" y="654"/>
                </a:moveTo>
                <a:cubicBezTo>
                  <a:pt x="458" y="720"/>
                  <a:pt x="1471" y="1047"/>
                  <a:pt x="1929" y="981"/>
                </a:cubicBezTo>
                <a:cubicBezTo>
                  <a:pt x="2551" y="818"/>
                  <a:pt x="2845" y="327"/>
                  <a:pt x="3401" y="0"/>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45"/>
          <p:cNvSpPr/>
          <p:nvPr/>
        </p:nvSpPr>
        <p:spPr>
          <a:xfrm>
            <a:off x="5202998" y="2825920"/>
            <a:ext cx="41692" cy="73689"/>
          </a:xfrm>
          <a:custGeom>
            <a:rect b="b" l="l" r="r" t="t"/>
            <a:pathLst>
              <a:path extrusionOk="0" fill="none" h="3238" w="1832">
                <a:moveTo>
                  <a:pt x="1308" y="1"/>
                </a:moveTo>
                <a:cubicBezTo>
                  <a:pt x="981" y="622"/>
                  <a:pt x="0" y="1538"/>
                  <a:pt x="131" y="2257"/>
                </a:cubicBezTo>
                <a:cubicBezTo>
                  <a:pt x="458" y="3238"/>
                  <a:pt x="1668" y="3009"/>
                  <a:pt x="1832" y="2028"/>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45"/>
          <p:cNvSpPr/>
          <p:nvPr/>
        </p:nvSpPr>
        <p:spPr>
          <a:xfrm>
            <a:off x="5090621" y="2883223"/>
            <a:ext cx="258980" cy="187545"/>
          </a:xfrm>
          <a:custGeom>
            <a:rect b="b" l="l" r="r" t="t"/>
            <a:pathLst>
              <a:path extrusionOk="0" fill="none" h="8241" w="11380">
                <a:moveTo>
                  <a:pt x="6541" y="1"/>
                </a:moveTo>
                <a:cubicBezTo>
                  <a:pt x="6475" y="1145"/>
                  <a:pt x="7358" y="1309"/>
                  <a:pt x="7979" y="1799"/>
                </a:cubicBezTo>
                <a:cubicBezTo>
                  <a:pt x="8535" y="2191"/>
                  <a:pt x="8372" y="2616"/>
                  <a:pt x="9058" y="2845"/>
                </a:cubicBezTo>
                <a:cubicBezTo>
                  <a:pt x="9385" y="3009"/>
                  <a:pt x="10693" y="2780"/>
                  <a:pt x="10922" y="3107"/>
                </a:cubicBezTo>
                <a:cubicBezTo>
                  <a:pt x="11380" y="3663"/>
                  <a:pt x="10366" y="4578"/>
                  <a:pt x="10007" y="5036"/>
                </a:cubicBezTo>
                <a:cubicBezTo>
                  <a:pt x="9287" y="6017"/>
                  <a:pt x="8993" y="6017"/>
                  <a:pt x="8077" y="6442"/>
                </a:cubicBezTo>
                <a:cubicBezTo>
                  <a:pt x="7293" y="6835"/>
                  <a:pt x="6835" y="7587"/>
                  <a:pt x="5985" y="7750"/>
                </a:cubicBezTo>
                <a:cubicBezTo>
                  <a:pt x="5135" y="7914"/>
                  <a:pt x="4350" y="7587"/>
                  <a:pt x="3532" y="7750"/>
                </a:cubicBezTo>
                <a:cubicBezTo>
                  <a:pt x="3075" y="7815"/>
                  <a:pt x="3075" y="8241"/>
                  <a:pt x="2355" y="8175"/>
                </a:cubicBezTo>
                <a:cubicBezTo>
                  <a:pt x="1897" y="8175"/>
                  <a:pt x="1669" y="7685"/>
                  <a:pt x="1276" y="7488"/>
                </a:cubicBezTo>
                <a:cubicBezTo>
                  <a:pt x="688" y="7260"/>
                  <a:pt x="361" y="7685"/>
                  <a:pt x="1" y="7031"/>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45"/>
          <p:cNvSpPr/>
          <p:nvPr/>
        </p:nvSpPr>
        <p:spPr>
          <a:xfrm>
            <a:off x="5195556" y="3061073"/>
            <a:ext cx="24578" cy="137683"/>
          </a:xfrm>
          <a:custGeom>
            <a:rect b="b" l="l" r="r" t="t"/>
            <a:pathLst>
              <a:path extrusionOk="0" fill="none" h="6050" w="1080">
                <a:moveTo>
                  <a:pt x="1079" y="0"/>
                </a:moveTo>
                <a:cubicBezTo>
                  <a:pt x="458" y="1308"/>
                  <a:pt x="0" y="1799"/>
                  <a:pt x="131" y="3368"/>
                </a:cubicBezTo>
                <a:cubicBezTo>
                  <a:pt x="229" y="4349"/>
                  <a:pt x="360" y="5167"/>
                  <a:pt x="360" y="6050"/>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45"/>
          <p:cNvSpPr/>
          <p:nvPr/>
        </p:nvSpPr>
        <p:spPr>
          <a:xfrm>
            <a:off x="5040782" y="3050650"/>
            <a:ext cx="128011" cy="224753"/>
          </a:xfrm>
          <a:custGeom>
            <a:rect b="b" l="l" r="r" t="t"/>
            <a:pathLst>
              <a:path extrusionOk="0" fill="none" h="9876" w="5625">
                <a:moveTo>
                  <a:pt x="393" y="1"/>
                </a:moveTo>
                <a:cubicBezTo>
                  <a:pt x="621" y="1047"/>
                  <a:pt x="1701" y="2355"/>
                  <a:pt x="1145" y="3401"/>
                </a:cubicBezTo>
                <a:cubicBezTo>
                  <a:pt x="916" y="3892"/>
                  <a:pt x="0" y="3826"/>
                  <a:pt x="0" y="4546"/>
                </a:cubicBezTo>
                <a:cubicBezTo>
                  <a:pt x="0" y="4873"/>
                  <a:pt x="850" y="5461"/>
                  <a:pt x="981" y="5788"/>
                </a:cubicBezTo>
                <a:cubicBezTo>
                  <a:pt x="1243" y="6181"/>
                  <a:pt x="850" y="6671"/>
                  <a:pt x="1243" y="7162"/>
                </a:cubicBezTo>
                <a:cubicBezTo>
                  <a:pt x="1537" y="7489"/>
                  <a:pt x="2551" y="7750"/>
                  <a:pt x="3008" y="8143"/>
                </a:cubicBezTo>
                <a:cubicBezTo>
                  <a:pt x="3859" y="8895"/>
                  <a:pt x="4382" y="9876"/>
                  <a:pt x="5624" y="9777"/>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45"/>
          <p:cNvSpPr/>
          <p:nvPr/>
        </p:nvSpPr>
        <p:spPr>
          <a:xfrm>
            <a:off x="4582401" y="3058092"/>
            <a:ext cx="409294" cy="456174"/>
          </a:xfrm>
          <a:custGeom>
            <a:rect b="b" l="l" r="r" t="t"/>
            <a:pathLst>
              <a:path extrusionOk="0" fill="none" h="20045" w="17985">
                <a:moveTo>
                  <a:pt x="17199" y="1"/>
                </a:moveTo>
                <a:cubicBezTo>
                  <a:pt x="17297" y="884"/>
                  <a:pt x="17984" y="2355"/>
                  <a:pt x="17755" y="2911"/>
                </a:cubicBezTo>
                <a:cubicBezTo>
                  <a:pt x="17657" y="3336"/>
                  <a:pt x="16905" y="3499"/>
                  <a:pt x="16676" y="3990"/>
                </a:cubicBezTo>
                <a:cubicBezTo>
                  <a:pt x="16513" y="4382"/>
                  <a:pt x="16742" y="4971"/>
                  <a:pt x="16578" y="5363"/>
                </a:cubicBezTo>
                <a:cubicBezTo>
                  <a:pt x="16349" y="5854"/>
                  <a:pt x="15826" y="6115"/>
                  <a:pt x="15663" y="6606"/>
                </a:cubicBezTo>
                <a:cubicBezTo>
                  <a:pt x="15597" y="6998"/>
                  <a:pt x="15826" y="7489"/>
                  <a:pt x="15826" y="7816"/>
                </a:cubicBezTo>
                <a:cubicBezTo>
                  <a:pt x="15826" y="8731"/>
                  <a:pt x="15957" y="9647"/>
                  <a:pt x="16284" y="10530"/>
                </a:cubicBezTo>
                <a:cubicBezTo>
                  <a:pt x="16447" y="11183"/>
                  <a:pt x="16742" y="12066"/>
                  <a:pt x="16905" y="12786"/>
                </a:cubicBezTo>
                <a:cubicBezTo>
                  <a:pt x="17036" y="14421"/>
                  <a:pt x="16676" y="13440"/>
                  <a:pt x="15728" y="14257"/>
                </a:cubicBezTo>
                <a:cubicBezTo>
                  <a:pt x="15041" y="14846"/>
                  <a:pt x="14878" y="16154"/>
                  <a:pt x="15041" y="16971"/>
                </a:cubicBezTo>
                <a:cubicBezTo>
                  <a:pt x="15205" y="18017"/>
                  <a:pt x="16447" y="18606"/>
                  <a:pt x="16218" y="19554"/>
                </a:cubicBezTo>
                <a:cubicBezTo>
                  <a:pt x="14812" y="20045"/>
                  <a:pt x="14812" y="18410"/>
                  <a:pt x="13962" y="17919"/>
                </a:cubicBezTo>
                <a:cubicBezTo>
                  <a:pt x="13504" y="17789"/>
                  <a:pt x="12949" y="18017"/>
                  <a:pt x="12589" y="17854"/>
                </a:cubicBezTo>
                <a:cubicBezTo>
                  <a:pt x="12033" y="17690"/>
                  <a:pt x="11739" y="17200"/>
                  <a:pt x="11183" y="17036"/>
                </a:cubicBezTo>
                <a:cubicBezTo>
                  <a:pt x="10333" y="16873"/>
                  <a:pt x="9254" y="17527"/>
                  <a:pt x="8731" y="16611"/>
                </a:cubicBezTo>
                <a:cubicBezTo>
                  <a:pt x="8273" y="15794"/>
                  <a:pt x="9286" y="13832"/>
                  <a:pt x="8731" y="13113"/>
                </a:cubicBezTo>
                <a:cubicBezTo>
                  <a:pt x="8502" y="12720"/>
                  <a:pt x="8044" y="12786"/>
                  <a:pt x="7586" y="12786"/>
                </a:cubicBezTo>
                <a:cubicBezTo>
                  <a:pt x="6638" y="12786"/>
                  <a:pt x="7161" y="12949"/>
                  <a:pt x="6507" y="13374"/>
                </a:cubicBezTo>
                <a:cubicBezTo>
                  <a:pt x="5428" y="13832"/>
                  <a:pt x="4938" y="13832"/>
                  <a:pt x="4414" y="12622"/>
                </a:cubicBezTo>
                <a:cubicBezTo>
                  <a:pt x="4185" y="12066"/>
                  <a:pt x="4578" y="11805"/>
                  <a:pt x="3957" y="11412"/>
                </a:cubicBezTo>
                <a:cubicBezTo>
                  <a:pt x="3728" y="11249"/>
                  <a:pt x="2779" y="11478"/>
                  <a:pt x="2420" y="11478"/>
                </a:cubicBezTo>
                <a:cubicBezTo>
                  <a:pt x="1602" y="11412"/>
                  <a:pt x="818" y="11445"/>
                  <a:pt x="0" y="11576"/>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45"/>
          <p:cNvSpPr/>
          <p:nvPr/>
        </p:nvSpPr>
        <p:spPr>
          <a:xfrm>
            <a:off x="4570476" y="3610985"/>
            <a:ext cx="288747" cy="316284"/>
          </a:xfrm>
          <a:custGeom>
            <a:rect b="b" l="l" r="r" t="t"/>
            <a:pathLst>
              <a:path extrusionOk="0" fill="none" h="13898" w="12688">
                <a:moveTo>
                  <a:pt x="4154" y="12589"/>
                </a:moveTo>
                <a:cubicBezTo>
                  <a:pt x="5396" y="12262"/>
                  <a:pt x="6312" y="13897"/>
                  <a:pt x="7162" y="12262"/>
                </a:cubicBezTo>
                <a:cubicBezTo>
                  <a:pt x="7554" y="11510"/>
                  <a:pt x="7325" y="10300"/>
                  <a:pt x="7325" y="9548"/>
                </a:cubicBezTo>
                <a:cubicBezTo>
                  <a:pt x="7260" y="8469"/>
                  <a:pt x="7293" y="7358"/>
                  <a:pt x="7391" y="6279"/>
                </a:cubicBezTo>
                <a:cubicBezTo>
                  <a:pt x="7554" y="5069"/>
                  <a:pt x="8241" y="4807"/>
                  <a:pt x="8470" y="3597"/>
                </a:cubicBezTo>
                <a:cubicBezTo>
                  <a:pt x="8633" y="2453"/>
                  <a:pt x="8175" y="1537"/>
                  <a:pt x="9320" y="1145"/>
                </a:cubicBezTo>
                <a:cubicBezTo>
                  <a:pt x="9941" y="981"/>
                  <a:pt x="12034" y="1701"/>
                  <a:pt x="12295" y="1047"/>
                </a:cubicBezTo>
                <a:cubicBezTo>
                  <a:pt x="12688" y="0"/>
                  <a:pt x="10562" y="66"/>
                  <a:pt x="10170" y="229"/>
                </a:cubicBezTo>
                <a:cubicBezTo>
                  <a:pt x="9124" y="491"/>
                  <a:pt x="8012" y="556"/>
                  <a:pt x="6933" y="426"/>
                </a:cubicBezTo>
                <a:cubicBezTo>
                  <a:pt x="4611" y="66"/>
                  <a:pt x="2290" y="229"/>
                  <a:pt x="1" y="0"/>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45"/>
          <p:cNvSpPr/>
          <p:nvPr/>
        </p:nvSpPr>
        <p:spPr>
          <a:xfrm>
            <a:off x="4781074" y="3449498"/>
            <a:ext cx="50613" cy="163740"/>
          </a:xfrm>
          <a:custGeom>
            <a:rect b="b" l="l" r="r" t="t"/>
            <a:pathLst>
              <a:path extrusionOk="0" fill="none" h="7195" w="2224">
                <a:moveTo>
                  <a:pt x="1145" y="7195"/>
                </a:moveTo>
                <a:cubicBezTo>
                  <a:pt x="851" y="6442"/>
                  <a:pt x="360" y="6279"/>
                  <a:pt x="131" y="5462"/>
                </a:cubicBezTo>
                <a:cubicBezTo>
                  <a:pt x="1" y="4677"/>
                  <a:pt x="33" y="3892"/>
                  <a:pt x="229" y="3107"/>
                </a:cubicBezTo>
                <a:cubicBezTo>
                  <a:pt x="524" y="1963"/>
                  <a:pt x="687" y="2682"/>
                  <a:pt x="1439" y="1963"/>
                </a:cubicBezTo>
                <a:cubicBezTo>
                  <a:pt x="1995" y="1472"/>
                  <a:pt x="2061" y="818"/>
                  <a:pt x="2224" y="1"/>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45"/>
          <p:cNvSpPr/>
          <p:nvPr/>
        </p:nvSpPr>
        <p:spPr>
          <a:xfrm>
            <a:off x="4851030" y="3558893"/>
            <a:ext cx="174140" cy="187545"/>
          </a:xfrm>
          <a:custGeom>
            <a:rect b="b" l="l" r="r" t="t"/>
            <a:pathLst>
              <a:path extrusionOk="0" fill="none" h="8241" w="7652">
                <a:moveTo>
                  <a:pt x="66" y="3042"/>
                </a:moveTo>
                <a:cubicBezTo>
                  <a:pt x="1145" y="3205"/>
                  <a:pt x="1373" y="2943"/>
                  <a:pt x="2224" y="2388"/>
                </a:cubicBezTo>
                <a:cubicBezTo>
                  <a:pt x="2943" y="1897"/>
                  <a:pt x="3793" y="491"/>
                  <a:pt x="4414" y="262"/>
                </a:cubicBezTo>
                <a:cubicBezTo>
                  <a:pt x="5166" y="1"/>
                  <a:pt x="7030" y="1243"/>
                  <a:pt x="7325" y="1897"/>
                </a:cubicBezTo>
                <a:cubicBezTo>
                  <a:pt x="7652" y="2616"/>
                  <a:pt x="7488" y="4186"/>
                  <a:pt x="7423" y="4905"/>
                </a:cubicBezTo>
                <a:cubicBezTo>
                  <a:pt x="7325" y="5886"/>
                  <a:pt x="7030" y="7358"/>
                  <a:pt x="6180" y="7914"/>
                </a:cubicBezTo>
                <a:cubicBezTo>
                  <a:pt x="5722" y="8175"/>
                  <a:pt x="3859" y="8241"/>
                  <a:pt x="3401" y="8012"/>
                </a:cubicBezTo>
                <a:cubicBezTo>
                  <a:pt x="2943" y="7750"/>
                  <a:pt x="1700" y="6050"/>
                  <a:pt x="1472" y="5494"/>
                </a:cubicBezTo>
                <a:cubicBezTo>
                  <a:pt x="1308" y="5003"/>
                  <a:pt x="1472" y="4513"/>
                  <a:pt x="1177" y="4088"/>
                </a:cubicBezTo>
                <a:cubicBezTo>
                  <a:pt x="785" y="3532"/>
                  <a:pt x="0" y="4022"/>
                  <a:pt x="98" y="3042"/>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45"/>
          <p:cNvSpPr/>
          <p:nvPr/>
        </p:nvSpPr>
        <p:spPr>
          <a:xfrm>
            <a:off x="4736424" y="3741203"/>
            <a:ext cx="186794" cy="131743"/>
          </a:xfrm>
          <a:custGeom>
            <a:rect b="b" l="l" r="r" t="t"/>
            <a:pathLst>
              <a:path extrusionOk="0" fill="none" h="5789" w="8208">
                <a:moveTo>
                  <a:pt x="1" y="3107"/>
                </a:moveTo>
                <a:cubicBezTo>
                  <a:pt x="1799" y="2845"/>
                  <a:pt x="491" y="4905"/>
                  <a:pt x="1472" y="5232"/>
                </a:cubicBezTo>
                <a:cubicBezTo>
                  <a:pt x="2878" y="5788"/>
                  <a:pt x="2420" y="3336"/>
                  <a:pt x="3794" y="3434"/>
                </a:cubicBezTo>
                <a:cubicBezTo>
                  <a:pt x="4480" y="3499"/>
                  <a:pt x="4349" y="4415"/>
                  <a:pt x="5330" y="3826"/>
                </a:cubicBezTo>
                <a:cubicBezTo>
                  <a:pt x="5886" y="3597"/>
                  <a:pt x="5788" y="3009"/>
                  <a:pt x="6115" y="2617"/>
                </a:cubicBezTo>
                <a:cubicBezTo>
                  <a:pt x="6638" y="1799"/>
                  <a:pt x="7783" y="982"/>
                  <a:pt x="8208" y="1"/>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45"/>
          <p:cNvSpPr/>
          <p:nvPr/>
        </p:nvSpPr>
        <p:spPr>
          <a:xfrm>
            <a:off x="4961905" y="3744185"/>
            <a:ext cx="32748" cy="132471"/>
          </a:xfrm>
          <a:custGeom>
            <a:rect b="b" l="l" r="r" t="t"/>
            <a:pathLst>
              <a:path extrusionOk="0" fill="none" h="5821" w="1439">
                <a:moveTo>
                  <a:pt x="720" y="0"/>
                </a:moveTo>
                <a:cubicBezTo>
                  <a:pt x="1177" y="1145"/>
                  <a:pt x="1439" y="2387"/>
                  <a:pt x="981" y="3466"/>
                </a:cubicBezTo>
                <a:cubicBezTo>
                  <a:pt x="687" y="4120"/>
                  <a:pt x="0" y="3957"/>
                  <a:pt x="131" y="4840"/>
                </a:cubicBezTo>
                <a:cubicBezTo>
                  <a:pt x="229" y="5494"/>
                  <a:pt x="687" y="5821"/>
                  <a:pt x="1308" y="5592"/>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45"/>
          <p:cNvSpPr/>
          <p:nvPr/>
        </p:nvSpPr>
        <p:spPr>
          <a:xfrm>
            <a:off x="4866642" y="3906400"/>
            <a:ext cx="77421" cy="57326"/>
          </a:xfrm>
          <a:custGeom>
            <a:rect b="b" l="l" r="r" t="t"/>
            <a:pathLst>
              <a:path extrusionOk="0" fill="none" h="2519" w="3402">
                <a:moveTo>
                  <a:pt x="2192" y="1"/>
                </a:moveTo>
                <a:cubicBezTo>
                  <a:pt x="1407" y="99"/>
                  <a:pt x="1" y="2126"/>
                  <a:pt x="1472" y="2355"/>
                </a:cubicBezTo>
                <a:cubicBezTo>
                  <a:pt x="2322" y="2518"/>
                  <a:pt x="3401" y="328"/>
                  <a:pt x="2322" y="1"/>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45"/>
          <p:cNvSpPr/>
          <p:nvPr/>
        </p:nvSpPr>
        <p:spPr>
          <a:xfrm>
            <a:off x="4967116" y="3445788"/>
            <a:ext cx="219542" cy="165219"/>
          </a:xfrm>
          <a:custGeom>
            <a:rect b="b" l="l" r="r" t="t"/>
            <a:pathLst>
              <a:path extrusionOk="0" fill="none" h="7260" w="9647">
                <a:moveTo>
                  <a:pt x="0" y="5265"/>
                </a:moveTo>
                <a:cubicBezTo>
                  <a:pt x="719" y="3630"/>
                  <a:pt x="2845" y="2878"/>
                  <a:pt x="3695" y="4415"/>
                </a:cubicBezTo>
                <a:cubicBezTo>
                  <a:pt x="4153" y="5232"/>
                  <a:pt x="3074" y="5952"/>
                  <a:pt x="3924" y="6442"/>
                </a:cubicBezTo>
                <a:cubicBezTo>
                  <a:pt x="5166" y="7259"/>
                  <a:pt x="5297" y="5559"/>
                  <a:pt x="5166" y="4742"/>
                </a:cubicBezTo>
                <a:cubicBezTo>
                  <a:pt x="4905" y="3434"/>
                  <a:pt x="3074" y="2060"/>
                  <a:pt x="4447" y="1047"/>
                </a:cubicBezTo>
                <a:cubicBezTo>
                  <a:pt x="5755" y="0"/>
                  <a:pt x="8796" y="1962"/>
                  <a:pt x="9646" y="0"/>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45"/>
          <p:cNvSpPr/>
          <p:nvPr/>
        </p:nvSpPr>
        <p:spPr>
          <a:xfrm>
            <a:off x="4952961" y="3154083"/>
            <a:ext cx="85614" cy="37231"/>
          </a:xfrm>
          <a:custGeom>
            <a:rect b="b" l="l" r="r" t="t"/>
            <a:pathLst>
              <a:path extrusionOk="0" fill="none" h="1636" w="3762">
                <a:moveTo>
                  <a:pt x="3761" y="164"/>
                </a:moveTo>
                <a:cubicBezTo>
                  <a:pt x="2617" y="1"/>
                  <a:pt x="2682" y="655"/>
                  <a:pt x="1995" y="1145"/>
                </a:cubicBezTo>
                <a:cubicBezTo>
                  <a:pt x="1309" y="1636"/>
                  <a:pt x="851" y="1636"/>
                  <a:pt x="1" y="1636"/>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45"/>
          <p:cNvSpPr/>
          <p:nvPr/>
        </p:nvSpPr>
        <p:spPr>
          <a:xfrm>
            <a:off x="4951482" y="3189061"/>
            <a:ext cx="40213" cy="93033"/>
          </a:xfrm>
          <a:custGeom>
            <a:rect b="b" l="l" r="r" t="t"/>
            <a:pathLst>
              <a:path extrusionOk="0" fill="none" h="4088" w="1767">
                <a:moveTo>
                  <a:pt x="0" y="4088"/>
                </a:moveTo>
                <a:cubicBezTo>
                  <a:pt x="1766" y="4022"/>
                  <a:pt x="1374" y="1341"/>
                  <a:pt x="1374" y="1"/>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45"/>
          <p:cNvSpPr/>
          <p:nvPr/>
        </p:nvSpPr>
        <p:spPr>
          <a:xfrm>
            <a:off x="4942561" y="3215118"/>
            <a:ext cx="40190" cy="18616"/>
          </a:xfrm>
          <a:custGeom>
            <a:rect b="b" l="l" r="r" t="t"/>
            <a:pathLst>
              <a:path extrusionOk="0" fill="none" h="818" w="1766">
                <a:moveTo>
                  <a:pt x="0" y="817"/>
                </a:moveTo>
                <a:cubicBezTo>
                  <a:pt x="523" y="425"/>
                  <a:pt x="1112" y="163"/>
                  <a:pt x="1766" y="0"/>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45"/>
          <p:cNvSpPr/>
          <p:nvPr/>
        </p:nvSpPr>
        <p:spPr>
          <a:xfrm>
            <a:off x="4967116" y="3362450"/>
            <a:ext cx="64745" cy="163717"/>
          </a:xfrm>
          <a:custGeom>
            <a:rect b="b" l="l" r="r" t="t"/>
            <a:pathLst>
              <a:path extrusionOk="0" fill="none" h="7194" w="2845">
                <a:moveTo>
                  <a:pt x="0" y="0"/>
                </a:moveTo>
                <a:cubicBezTo>
                  <a:pt x="850" y="1537"/>
                  <a:pt x="2845" y="1701"/>
                  <a:pt x="2845" y="3499"/>
                </a:cubicBezTo>
                <a:cubicBezTo>
                  <a:pt x="2845" y="4643"/>
                  <a:pt x="2322" y="5951"/>
                  <a:pt x="2387" y="7194"/>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45"/>
          <p:cNvSpPr/>
          <p:nvPr/>
        </p:nvSpPr>
        <p:spPr>
          <a:xfrm>
            <a:off x="5028129" y="3384775"/>
            <a:ext cx="42443" cy="88572"/>
          </a:xfrm>
          <a:custGeom>
            <a:rect b="b" l="l" r="r" t="t"/>
            <a:pathLst>
              <a:path extrusionOk="0" fill="none" h="3892" w="1865">
                <a:moveTo>
                  <a:pt x="0" y="1374"/>
                </a:moveTo>
                <a:cubicBezTo>
                  <a:pt x="1864" y="0"/>
                  <a:pt x="1537" y="2845"/>
                  <a:pt x="1635" y="3891"/>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45"/>
          <p:cNvSpPr/>
          <p:nvPr/>
        </p:nvSpPr>
        <p:spPr>
          <a:xfrm>
            <a:off x="4579420" y="3014943"/>
            <a:ext cx="322223" cy="278324"/>
          </a:xfrm>
          <a:custGeom>
            <a:rect b="b" l="l" r="r" t="t"/>
            <a:pathLst>
              <a:path extrusionOk="0" fill="none" h="12230" w="14159">
                <a:moveTo>
                  <a:pt x="14159" y="393"/>
                </a:moveTo>
                <a:cubicBezTo>
                  <a:pt x="13243" y="818"/>
                  <a:pt x="12524" y="589"/>
                  <a:pt x="11706" y="818"/>
                </a:cubicBezTo>
                <a:cubicBezTo>
                  <a:pt x="10496" y="1145"/>
                  <a:pt x="9941" y="2387"/>
                  <a:pt x="8633" y="1700"/>
                </a:cubicBezTo>
                <a:cubicBezTo>
                  <a:pt x="7848" y="1308"/>
                  <a:pt x="6932" y="0"/>
                  <a:pt x="6017" y="1308"/>
                </a:cubicBezTo>
                <a:cubicBezTo>
                  <a:pt x="5461" y="1962"/>
                  <a:pt x="5853" y="3434"/>
                  <a:pt x="5690" y="4251"/>
                </a:cubicBezTo>
                <a:cubicBezTo>
                  <a:pt x="5526" y="5068"/>
                  <a:pt x="5624" y="6540"/>
                  <a:pt x="5330" y="7259"/>
                </a:cubicBezTo>
                <a:cubicBezTo>
                  <a:pt x="4938" y="8404"/>
                  <a:pt x="3859" y="8567"/>
                  <a:pt x="3466" y="9940"/>
                </a:cubicBezTo>
                <a:cubicBezTo>
                  <a:pt x="3139" y="11183"/>
                  <a:pt x="3401" y="11739"/>
                  <a:pt x="1995" y="11902"/>
                </a:cubicBezTo>
                <a:cubicBezTo>
                  <a:pt x="1603" y="12000"/>
                  <a:pt x="1210" y="11739"/>
                  <a:pt x="916" y="11837"/>
                </a:cubicBezTo>
                <a:cubicBezTo>
                  <a:pt x="523" y="11837"/>
                  <a:pt x="458" y="12164"/>
                  <a:pt x="0" y="12229"/>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45"/>
          <p:cNvSpPr/>
          <p:nvPr/>
        </p:nvSpPr>
        <p:spPr>
          <a:xfrm>
            <a:off x="4554113" y="3061073"/>
            <a:ext cx="154797" cy="202428"/>
          </a:xfrm>
          <a:custGeom>
            <a:rect b="b" l="l" r="r" t="t"/>
            <a:pathLst>
              <a:path extrusionOk="0" fill="none" h="8895" w="6802">
                <a:moveTo>
                  <a:pt x="1" y="8894"/>
                </a:moveTo>
                <a:cubicBezTo>
                  <a:pt x="1308" y="8404"/>
                  <a:pt x="295" y="7423"/>
                  <a:pt x="916" y="6867"/>
                </a:cubicBezTo>
                <a:cubicBezTo>
                  <a:pt x="1537" y="6213"/>
                  <a:pt x="2159" y="7259"/>
                  <a:pt x="2616" y="7031"/>
                </a:cubicBezTo>
                <a:cubicBezTo>
                  <a:pt x="3794" y="6704"/>
                  <a:pt x="3467" y="3924"/>
                  <a:pt x="3009" y="3205"/>
                </a:cubicBezTo>
                <a:cubicBezTo>
                  <a:pt x="2780" y="2780"/>
                  <a:pt x="1374" y="2714"/>
                  <a:pt x="1930" y="1799"/>
                </a:cubicBezTo>
                <a:cubicBezTo>
                  <a:pt x="2388" y="981"/>
                  <a:pt x="3695" y="2126"/>
                  <a:pt x="3924" y="2224"/>
                </a:cubicBezTo>
                <a:cubicBezTo>
                  <a:pt x="6082" y="2616"/>
                  <a:pt x="4480" y="0"/>
                  <a:pt x="6802" y="262"/>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45"/>
          <p:cNvSpPr/>
          <p:nvPr/>
        </p:nvSpPr>
        <p:spPr>
          <a:xfrm>
            <a:off x="4605454" y="2961349"/>
            <a:ext cx="62538" cy="139185"/>
          </a:xfrm>
          <a:custGeom>
            <a:rect b="b" l="l" r="r" t="t"/>
            <a:pathLst>
              <a:path extrusionOk="0" fill="none" h="6116" w="2748">
                <a:moveTo>
                  <a:pt x="1832" y="1"/>
                </a:moveTo>
                <a:cubicBezTo>
                  <a:pt x="1374" y="1472"/>
                  <a:pt x="1" y="1865"/>
                  <a:pt x="753" y="3336"/>
                </a:cubicBezTo>
                <a:cubicBezTo>
                  <a:pt x="1080" y="3925"/>
                  <a:pt x="1603" y="4382"/>
                  <a:pt x="1930" y="4873"/>
                </a:cubicBezTo>
                <a:cubicBezTo>
                  <a:pt x="2224" y="5363"/>
                  <a:pt x="1930" y="5854"/>
                  <a:pt x="2747" y="6115"/>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45"/>
          <p:cNvSpPr/>
          <p:nvPr/>
        </p:nvSpPr>
        <p:spPr>
          <a:xfrm>
            <a:off x="4508712" y="3072224"/>
            <a:ext cx="84112" cy="84112"/>
          </a:xfrm>
          <a:custGeom>
            <a:rect b="b" l="l" r="r" t="t"/>
            <a:pathLst>
              <a:path extrusionOk="0" fill="none" h="3696" w="3696">
                <a:moveTo>
                  <a:pt x="3696" y="1570"/>
                </a:moveTo>
                <a:cubicBezTo>
                  <a:pt x="2846" y="1"/>
                  <a:pt x="2388" y="2126"/>
                  <a:pt x="2159" y="2453"/>
                </a:cubicBezTo>
                <a:cubicBezTo>
                  <a:pt x="1701" y="3107"/>
                  <a:pt x="459" y="2780"/>
                  <a:pt x="1" y="3696"/>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45"/>
          <p:cNvSpPr/>
          <p:nvPr/>
        </p:nvSpPr>
        <p:spPr>
          <a:xfrm>
            <a:off x="4524347" y="3101263"/>
            <a:ext cx="38711" cy="11925"/>
          </a:xfrm>
          <a:custGeom>
            <a:rect b="b" l="l" r="r" t="t"/>
            <a:pathLst>
              <a:path extrusionOk="0" fill="none" h="524" w="1701">
                <a:moveTo>
                  <a:pt x="1" y="360"/>
                </a:moveTo>
                <a:cubicBezTo>
                  <a:pt x="524" y="0"/>
                  <a:pt x="1243" y="66"/>
                  <a:pt x="1701" y="523"/>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45"/>
          <p:cNvSpPr/>
          <p:nvPr/>
        </p:nvSpPr>
        <p:spPr>
          <a:xfrm>
            <a:off x="4498312" y="2850475"/>
            <a:ext cx="134702" cy="197967"/>
          </a:xfrm>
          <a:custGeom>
            <a:rect b="b" l="l" r="r" t="t"/>
            <a:pathLst>
              <a:path extrusionOk="0" fill="none" h="8699" w="5919">
                <a:moveTo>
                  <a:pt x="5919" y="1"/>
                </a:moveTo>
                <a:cubicBezTo>
                  <a:pt x="5755" y="1211"/>
                  <a:pt x="4611" y="1276"/>
                  <a:pt x="4087" y="2159"/>
                </a:cubicBezTo>
                <a:cubicBezTo>
                  <a:pt x="3532" y="3140"/>
                  <a:pt x="3695" y="4284"/>
                  <a:pt x="3074" y="5265"/>
                </a:cubicBezTo>
                <a:cubicBezTo>
                  <a:pt x="2224" y="6508"/>
                  <a:pt x="1929" y="5756"/>
                  <a:pt x="916" y="6246"/>
                </a:cubicBezTo>
                <a:cubicBezTo>
                  <a:pt x="0" y="6835"/>
                  <a:pt x="360" y="7816"/>
                  <a:pt x="66" y="8699"/>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45"/>
          <p:cNvSpPr/>
          <p:nvPr/>
        </p:nvSpPr>
        <p:spPr>
          <a:xfrm>
            <a:off x="4368822" y="2770118"/>
            <a:ext cx="238157" cy="229965"/>
          </a:xfrm>
          <a:custGeom>
            <a:rect b="b" l="l" r="r" t="t"/>
            <a:pathLst>
              <a:path extrusionOk="0" fill="none" h="10105" w="10465">
                <a:moveTo>
                  <a:pt x="10464" y="1799"/>
                </a:moveTo>
                <a:cubicBezTo>
                  <a:pt x="9450" y="1537"/>
                  <a:pt x="8829" y="2453"/>
                  <a:pt x="8012" y="2616"/>
                </a:cubicBezTo>
                <a:cubicBezTo>
                  <a:pt x="7194" y="2714"/>
                  <a:pt x="6377" y="2714"/>
                  <a:pt x="5559" y="2616"/>
                </a:cubicBezTo>
                <a:cubicBezTo>
                  <a:pt x="4251" y="2257"/>
                  <a:pt x="2780" y="0"/>
                  <a:pt x="1538" y="1864"/>
                </a:cubicBezTo>
                <a:cubicBezTo>
                  <a:pt x="1243" y="2584"/>
                  <a:pt x="1047" y="3368"/>
                  <a:pt x="1014" y="4153"/>
                </a:cubicBezTo>
                <a:cubicBezTo>
                  <a:pt x="916" y="4873"/>
                  <a:pt x="1374" y="5526"/>
                  <a:pt x="1243" y="6180"/>
                </a:cubicBezTo>
                <a:cubicBezTo>
                  <a:pt x="1014" y="6932"/>
                  <a:pt x="230" y="7161"/>
                  <a:pt x="66" y="8077"/>
                </a:cubicBezTo>
                <a:cubicBezTo>
                  <a:pt x="1" y="8894"/>
                  <a:pt x="524" y="9385"/>
                  <a:pt x="622" y="10104"/>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45"/>
          <p:cNvSpPr/>
          <p:nvPr/>
        </p:nvSpPr>
        <p:spPr>
          <a:xfrm>
            <a:off x="4048100" y="2511912"/>
            <a:ext cx="375817" cy="393659"/>
          </a:xfrm>
          <a:custGeom>
            <a:rect b="b" l="l" r="r" t="t"/>
            <a:pathLst>
              <a:path extrusionOk="0" fill="none" h="17298" w="16514">
                <a:moveTo>
                  <a:pt x="6279" y="0"/>
                </a:moveTo>
                <a:cubicBezTo>
                  <a:pt x="4415" y="164"/>
                  <a:pt x="5331" y="1799"/>
                  <a:pt x="5429" y="3270"/>
                </a:cubicBezTo>
                <a:cubicBezTo>
                  <a:pt x="5494" y="5134"/>
                  <a:pt x="5494" y="6540"/>
                  <a:pt x="5952" y="8240"/>
                </a:cubicBezTo>
                <a:cubicBezTo>
                  <a:pt x="6344" y="9548"/>
                  <a:pt x="6900" y="10856"/>
                  <a:pt x="5494" y="11183"/>
                </a:cubicBezTo>
                <a:cubicBezTo>
                  <a:pt x="4415" y="11412"/>
                  <a:pt x="3271" y="10856"/>
                  <a:pt x="2093" y="11019"/>
                </a:cubicBezTo>
                <a:cubicBezTo>
                  <a:pt x="884" y="11248"/>
                  <a:pt x="1" y="11346"/>
                  <a:pt x="328" y="12720"/>
                </a:cubicBezTo>
                <a:cubicBezTo>
                  <a:pt x="491" y="13472"/>
                  <a:pt x="851" y="15172"/>
                  <a:pt x="1407" y="15238"/>
                </a:cubicBezTo>
                <a:cubicBezTo>
                  <a:pt x="2715" y="15499"/>
                  <a:pt x="2878" y="13864"/>
                  <a:pt x="3630" y="15892"/>
                </a:cubicBezTo>
                <a:cubicBezTo>
                  <a:pt x="3859" y="16545"/>
                  <a:pt x="3565" y="16709"/>
                  <a:pt x="4186" y="17134"/>
                </a:cubicBezTo>
                <a:cubicBezTo>
                  <a:pt x="4709" y="17232"/>
                  <a:pt x="5265" y="17265"/>
                  <a:pt x="5821" y="17298"/>
                </a:cubicBezTo>
                <a:cubicBezTo>
                  <a:pt x="6606" y="17036"/>
                  <a:pt x="6508" y="16644"/>
                  <a:pt x="6737" y="15990"/>
                </a:cubicBezTo>
                <a:cubicBezTo>
                  <a:pt x="7129" y="15009"/>
                  <a:pt x="7292" y="14518"/>
                  <a:pt x="7979" y="13799"/>
                </a:cubicBezTo>
                <a:cubicBezTo>
                  <a:pt x="8208" y="13472"/>
                  <a:pt x="8502" y="13472"/>
                  <a:pt x="8731" y="13145"/>
                </a:cubicBezTo>
                <a:cubicBezTo>
                  <a:pt x="8895" y="12981"/>
                  <a:pt x="8731" y="12556"/>
                  <a:pt x="8960" y="12327"/>
                </a:cubicBezTo>
                <a:cubicBezTo>
                  <a:pt x="9581" y="11575"/>
                  <a:pt x="10268" y="11673"/>
                  <a:pt x="11118" y="11575"/>
                </a:cubicBezTo>
                <a:cubicBezTo>
                  <a:pt x="12459" y="11510"/>
                  <a:pt x="14224" y="11739"/>
                  <a:pt x="15140" y="11019"/>
                </a:cubicBezTo>
                <a:cubicBezTo>
                  <a:pt x="16513" y="10039"/>
                  <a:pt x="15434" y="8796"/>
                  <a:pt x="15532" y="7423"/>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45"/>
          <p:cNvSpPr/>
          <p:nvPr/>
        </p:nvSpPr>
        <p:spPr>
          <a:xfrm>
            <a:off x="3958800" y="2725468"/>
            <a:ext cx="95286" cy="55824"/>
          </a:xfrm>
          <a:custGeom>
            <a:rect b="b" l="l" r="r" t="t"/>
            <a:pathLst>
              <a:path extrusionOk="0" fill="none" h="2453" w="4187">
                <a:moveTo>
                  <a:pt x="1" y="229"/>
                </a:moveTo>
                <a:cubicBezTo>
                  <a:pt x="851" y="66"/>
                  <a:pt x="1767" y="1"/>
                  <a:pt x="2486" y="720"/>
                </a:cubicBezTo>
                <a:cubicBezTo>
                  <a:pt x="3173" y="1439"/>
                  <a:pt x="2846" y="2355"/>
                  <a:pt x="4186" y="2453"/>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45"/>
          <p:cNvSpPr/>
          <p:nvPr/>
        </p:nvSpPr>
        <p:spPr>
          <a:xfrm>
            <a:off x="4315251" y="2775330"/>
            <a:ext cx="72938" cy="76670"/>
          </a:xfrm>
          <a:custGeom>
            <a:rect b="b" l="l" r="r" t="t"/>
            <a:pathLst>
              <a:path extrusionOk="0" fill="none" h="3369" w="3205">
                <a:moveTo>
                  <a:pt x="164" y="0"/>
                </a:moveTo>
                <a:cubicBezTo>
                  <a:pt x="0" y="1374"/>
                  <a:pt x="458" y="1374"/>
                  <a:pt x="1243" y="2060"/>
                </a:cubicBezTo>
                <a:cubicBezTo>
                  <a:pt x="1406" y="2126"/>
                  <a:pt x="1766" y="2126"/>
                  <a:pt x="1930" y="2289"/>
                </a:cubicBezTo>
                <a:cubicBezTo>
                  <a:pt x="2159" y="2453"/>
                  <a:pt x="2093" y="2943"/>
                  <a:pt x="2159" y="3041"/>
                </a:cubicBezTo>
                <a:cubicBezTo>
                  <a:pt x="2453" y="3270"/>
                  <a:pt x="2812" y="3368"/>
                  <a:pt x="3205" y="3368"/>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45"/>
          <p:cNvSpPr/>
          <p:nvPr/>
        </p:nvSpPr>
        <p:spPr>
          <a:xfrm>
            <a:off x="4237852" y="2840803"/>
            <a:ext cx="125052" cy="198718"/>
          </a:xfrm>
          <a:custGeom>
            <a:rect b="b" l="l" r="r" t="t"/>
            <a:pathLst>
              <a:path extrusionOk="0" fill="none" h="8732" w="5495">
                <a:moveTo>
                  <a:pt x="5494" y="1"/>
                </a:moveTo>
                <a:cubicBezTo>
                  <a:pt x="4644" y="2257"/>
                  <a:pt x="164" y="720"/>
                  <a:pt x="164" y="2846"/>
                </a:cubicBezTo>
                <a:cubicBezTo>
                  <a:pt x="99" y="3336"/>
                  <a:pt x="622" y="3663"/>
                  <a:pt x="622" y="4088"/>
                </a:cubicBezTo>
                <a:cubicBezTo>
                  <a:pt x="786" y="4807"/>
                  <a:pt x="557" y="4971"/>
                  <a:pt x="393" y="5723"/>
                </a:cubicBezTo>
                <a:cubicBezTo>
                  <a:pt x="262" y="6279"/>
                  <a:pt x="1" y="6442"/>
                  <a:pt x="99" y="7096"/>
                </a:cubicBezTo>
                <a:cubicBezTo>
                  <a:pt x="262" y="7750"/>
                  <a:pt x="786" y="7914"/>
                  <a:pt x="720" y="8731"/>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45"/>
          <p:cNvSpPr/>
          <p:nvPr/>
        </p:nvSpPr>
        <p:spPr>
          <a:xfrm>
            <a:off x="4307058" y="2873551"/>
            <a:ext cx="23850" cy="141415"/>
          </a:xfrm>
          <a:custGeom>
            <a:rect b="b" l="l" r="r" t="t"/>
            <a:pathLst>
              <a:path extrusionOk="0" fill="none" h="6214" w="1048">
                <a:moveTo>
                  <a:pt x="1" y="1"/>
                </a:moveTo>
                <a:cubicBezTo>
                  <a:pt x="132" y="1243"/>
                  <a:pt x="589" y="2289"/>
                  <a:pt x="916" y="3434"/>
                </a:cubicBezTo>
                <a:cubicBezTo>
                  <a:pt x="1047" y="4349"/>
                  <a:pt x="818" y="5396"/>
                  <a:pt x="753" y="6213"/>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45"/>
          <p:cNvSpPr/>
          <p:nvPr/>
        </p:nvSpPr>
        <p:spPr>
          <a:xfrm>
            <a:off x="4328632" y="2872072"/>
            <a:ext cx="23850" cy="130241"/>
          </a:xfrm>
          <a:custGeom>
            <a:rect b="b" l="l" r="r" t="t"/>
            <a:pathLst>
              <a:path extrusionOk="0" fill="none" h="5723" w="1048">
                <a:moveTo>
                  <a:pt x="1" y="0"/>
                </a:moveTo>
                <a:cubicBezTo>
                  <a:pt x="1" y="1373"/>
                  <a:pt x="590" y="1864"/>
                  <a:pt x="884" y="3008"/>
                </a:cubicBezTo>
                <a:cubicBezTo>
                  <a:pt x="1047" y="3826"/>
                  <a:pt x="884" y="4905"/>
                  <a:pt x="884" y="5722"/>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45"/>
          <p:cNvSpPr/>
          <p:nvPr/>
        </p:nvSpPr>
        <p:spPr>
          <a:xfrm>
            <a:off x="4193953" y="2895876"/>
            <a:ext cx="49133" cy="20869"/>
          </a:xfrm>
          <a:custGeom>
            <a:rect b="b" l="l" r="r" t="t"/>
            <a:pathLst>
              <a:path extrusionOk="0" fill="none" h="917" w="2159">
                <a:moveTo>
                  <a:pt x="2159" y="753"/>
                </a:moveTo>
                <a:cubicBezTo>
                  <a:pt x="949" y="916"/>
                  <a:pt x="851" y="916"/>
                  <a:pt x="1" y="0"/>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45"/>
          <p:cNvSpPr/>
          <p:nvPr/>
        </p:nvSpPr>
        <p:spPr>
          <a:xfrm>
            <a:off x="4116555" y="2899586"/>
            <a:ext cx="51386" cy="141415"/>
          </a:xfrm>
          <a:custGeom>
            <a:rect b="b" l="l" r="r" t="t"/>
            <a:pathLst>
              <a:path extrusionOk="0" fill="none" h="6214" w="2258">
                <a:moveTo>
                  <a:pt x="949" y="1"/>
                </a:moveTo>
                <a:cubicBezTo>
                  <a:pt x="1342" y="655"/>
                  <a:pt x="786" y="1080"/>
                  <a:pt x="851" y="1636"/>
                </a:cubicBezTo>
                <a:cubicBezTo>
                  <a:pt x="949" y="1963"/>
                  <a:pt x="1636" y="2061"/>
                  <a:pt x="1636" y="2388"/>
                </a:cubicBezTo>
                <a:cubicBezTo>
                  <a:pt x="1571" y="2780"/>
                  <a:pt x="1015" y="2715"/>
                  <a:pt x="851" y="3042"/>
                </a:cubicBezTo>
                <a:cubicBezTo>
                  <a:pt x="393" y="3761"/>
                  <a:pt x="1" y="3696"/>
                  <a:pt x="622" y="4481"/>
                </a:cubicBezTo>
                <a:cubicBezTo>
                  <a:pt x="1080" y="5135"/>
                  <a:pt x="2257" y="4906"/>
                  <a:pt x="1636" y="6214"/>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45"/>
          <p:cNvSpPr/>
          <p:nvPr/>
        </p:nvSpPr>
        <p:spPr>
          <a:xfrm>
            <a:off x="4027277" y="2846014"/>
            <a:ext cx="100474" cy="130241"/>
          </a:xfrm>
          <a:custGeom>
            <a:rect b="b" l="l" r="r" t="t"/>
            <a:pathLst>
              <a:path extrusionOk="0" fill="none" h="5723" w="4415">
                <a:moveTo>
                  <a:pt x="4414" y="5723"/>
                </a:moveTo>
                <a:cubicBezTo>
                  <a:pt x="2387" y="5298"/>
                  <a:pt x="2093" y="1"/>
                  <a:pt x="0" y="3499"/>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45"/>
          <p:cNvSpPr/>
          <p:nvPr/>
        </p:nvSpPr>
        <p:spPr>
          <a:xfrm>
            <a:off x="4071176" y="2947968"/>
            <a:ext cx="20846" cy="40941"/>
          </a:xfrm>
          <a:custGeom>
            <a:rect b="b" l="l" r="r" t="t"/>
            <a:pathLst>
              <a:path extrusionOk="0" fill="none" h="1799" w="916">
                <a:moveTo>
                  <a:pt x="916" y="0"/>
                </a:moveTo>
                <a:cubicBezTo>
                  <a:pt x="687" y="654"/>
                  <a:pt x="393" y="1243"/>
                  <a:pt x="0" y="1799"/>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45"/>
          <p:cNvSpPr/>
          <p:nvPr/>
        </p:nvSpPr>
        <p:spPr>
          <a:xfrm>
            <a:off x="3992299" y="2831131"/>
            <a:ext cx="73689" cy="52115"/>
          </a:xfrm>
          <a:custGeom>
            <a:rect b="b" l="l" r="r" t="t"/>
            <a:pathLst>
              <a:path extrusionOk="0" fill="none" h="2290" w="3238">
                <a:moveTo>
                  <a:pt x="3238" y="557"/>
                </a:moveTo>
                <a:cubicBezTo>
                  <a:pt x="2551" y="982"/>
                  <a:pt x="1831" y="1"/>
                  <a:pt x="1145" y="393"/>
                </a:cubicBezTo>
                <a:cubicBezTo>
                  <a:pt x="687" y="720"/>
                  <a:pt x="1014" y="1211"/>
                  <a:pt x="785" y="1538"/>
                </a:cubicBezTo>
                <a:cubicBezTo>
                  <a:pt x="622" y="1865"/>
                  <a:pt x="229" y="1799"/>
                  <a:pt x="0" y="2290"/>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45"/>
          <p:cNvSpPr/>
          <p:nvPr/>
        </p:nvSpPr>
        <p:spPr>
          <a:xfrm>
            <a:off x="3955090" y="2790213"/>
            <a:ext cx="61787" cy="46903"/>
          </a:xfrm>
          <a:custGeom>
            <a:rect b="b" l="l" r="r" t="t"/>
            <a:pathLst>
              <a:path extrusionOk="0" fill="none" h="2061" w="2715">
                <a:moveTo>
                  <a:pt x="2714" y="2060"/>
                </a:moveTo>
                <a:cubicBezTo>
                  <a:pt x="1799" y="1145"/>
                  <a:pt x="1472" y="0"/>
                  <a:pt x="0" y="981"/>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45"/>
          <p:cNvSpPr/>
          <p:nvPr/>
        </p:nvSpPr>
        <p:spPr>
          <a:xfrm>
            <a:off x="2390922" y="2704645"/>
            <a:ext cx="26080" cy="51364"/>
          </a:xfrm>
          <a:custGeom>
            <a:rect b="b" l="l" r="r" t="t"/>
            <a:pathLst>
              <a:path extrusionOk="0" fill="none" h="2257" w="1146">
                <a:moveTo>
                  <a:pt x="622" y="0"/>
                </a:moveTo>
                <a:cubicBezTo>
                  <a:pt x="622" y="687"/>
                  <a:pt x="1" y="2256"/>
                  <a:pt x="1145" y="1995"/>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45"/>
          <p:cNvSpPr/>
          <p:nvPr/>
        </p:nvSpPr>
        <p:spPr>
          <a:xfrm>
            <a:off x="4507233" y="1754383"/>
            <a:ext cx="17136" cy="8944"/>
          </a:xfrm>
          <a:custGeom>
            <a:rect b="b" l="l" r="r" t="t"/>
            <a:pathLst>
              <a:path extrusionOk="0" fill="none" h="393" w="753">
                <a:moveTo>
                  <a:pt x="1" y="393"/>
                </a:moveTo>
                <a:cubicBezTo>
                  <a:pt x="295" y="393"/>
                  <a:pt x="556" y="229"/>
                  <a:pt x="753" y="0"/>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45"/>
          <p:cNvSpPr/>
          <p:nvPr/>
        </p:nvSpPr>
        <p:spPr>
          <a:xfrm>
            <a:off x="4686562" y="1880141"/>
            <a:ext cx="78900" cy="18616"/>
          </a:xfrm>
          <a:custGeom>
            <a:rect b="b" l="l" r="r" t="t"/>
            <a:pathLst>
              <a:path extrusionOk="0" fill="none" h="818" w="3467">
                <a:moveTo>
                  <a:pt x="1" y="0"/>
                </a:moveTo>
                <a:cubicBezTo>
                  <a:pt x="688" y="327"/>
                  <a:pt x="1014" y="818"/>
                  <a:pt x="1767" y="589"/>
                </a:cubicBezTo>
                <a:cubicBezTo>
                  <a:pt x="2192" y="524"/>
                  <a:pt x="2322" y="131"/>
                  <a:pt x="2715" y="66"/>
                </a:cubicBezTo>
                <a:cubicBezTo>
                  <a:pt x="2911" y="66"/>
                  <a:pt x="3205" y="327"/>
                  <a:pt x="3467" y="393"/>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45"/>
          <p:cNvSpPr/>
          <p:nvPr/>
        </p:nvSpPr>
        <p:spPr>
          <a:xfrm>
            <a:off x="5200017" y="2104871"/>
            <a:ext cx="23099" cy="4483"/>
          </a:xfrm>
          <a:custGeom>
            <a:rect b="b" l="l" r="r" t="t"/>
            <a:pathLst>
              <a:path extrusionOk="0" fill="none" h="197" w="1015">
                <a:moveTo>
                  <a:pt x="1014" y="0"/>
                </a:moveTo>
                <a:cubicBezTo>
                  <a:pt x="655" y="0"/>
                  <a:pt x="328" y="66"/>
                  <a:pt x="1" y="196"/>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45"/>
          <p:cNvSpPr/>
          <p:nvPr/>
        </p:nvSpPr>
        <p:spPr>
          <a:xfrm>
            <a:off x="7375110" y="3242632"/>
            <a:ext cx="7464" cy="157778"/>
          </a:xfrm>
          <a:custGeom>
            <a:rect b="b" l="l" r="r" t="t"/>
            <a:pathLst>
              <a:path extrusionOk="0" fill="none" h="6933" w="328">
                <a:moveTo>
                  <a:pt x="328" y="1"/>
                </a:moveTo>
                <a:cubicBezTo>
                  <a:pt x="328" y="2322"/>
                  <a:pt x="1" y="4644"/>
                  <a:pt x="1" y="6933"/>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45"/>
          <p:cNvSpPr/>
          <p:nvPr/>
        </p:nvSpPr>
        <p:spPr>
          <a:xfrm>
            <a:off x="1486812" y="1354033"/>
            <a:ext cx="2076895" cy="3229562"/>
          </a:xfrm>
          <a:custGeom>
            <a:rect b="b" l="l" r="r" t="t"/>
            <a:pathLst>
              <a:path extrusionOk="0" fill="none" h="141912" w="91262">
                <a:moveTo>
                  <a:pt x="80569" y="107251"/>
                </a:moveTo>
                <a:cubicBezTo>
                  <a:pt x="81909" y="105485"/>
                  <a:pt x="84623" y="106859"/>
                  <a:pt x="85833" y="105060"/>
                </a:cubicBezTo>
                <a:cubicBezTo>
                  <a:pt x="86356" y="104275"/>
                  <a:pt x="86585" y="103164"/>
                  <a:pt x="86945" y="102313"/>
                </a:cubicBezTo>
                <a:cubicBezTo>
                  <a:pt x="87337" y="101398"/>
                  <a:pt x="87991" y="100352"/>
                  <a:pt x="88024" y="99305"/>
                </a:cubicBezTo>
                <a:cubicBezTo>
                  <a:pt x="88024" y="97834"/>
                  <a:pt x="86945" y="95643"/>
                  <a:pt x="87697" y="94270"/>
                </a:cubicBezTo>
                <a:cubicBezTo>
                  <a:pt x="87926" y="93877"/>
                  <a:pt x="88318" y="93681"/>
                  <a:pt x="88678" y="93354"/>
                </a:cubicBezTo>
                <a:cubicBezTo>
                  <a:pt x="89267" y="92766"/>
                  <a:pt x="89136" y="92373"/>
                  <a:pt x="89430" y="91654"/>
                </a:cubicBezTo>
                <a:cubicBezTo>
                  <a:pt x="89822" y="90542"/>
                  <a:pt x="91000" y="90248"/>
                  <a:pt x="91163" y="89038"/>
                </a:cubicBezTo>
                <a:cubicBezTo>
                  <a:pt x="91261" y="88188"/>
                  <a:pt x="91228" y="87338"/>
                  <a:pt x="91098" y="86520"/>
                </a:cubicBezTo>
                <a:cubicBezTo>
                  <a:pt x="91065" y="86095"/>
                  <a:pt x="90934" y="85670"/>
                  <a:pt x="90705" y="85278"/>
                </a:cubicBezTo>
                <a:cubicBezTo>
                  <a:pt x="90248" y="84689"/>
                  <a:pt x="90248" y="84983"/>
                  <a:pt x="89594" y="84918"/>
                </a:cubicBezTo>
                <a:cubicBezTo>
                  <a:pt x="88613" y="84787"/>
                  <a:pt x="88318" y="84264"/>
                  <a:pt x="87501" y="83643"/>
                </a:cubicBezTo>
                <a:cubicBezTo>
                  <a:pt x="86683" y="83022"/>
                  <a:pt x="85702" y="82662"/>
                  <a:pt x="84689" y="82596"/>
                </a:cubicBezTo>
                <a:lnTo>
                  <a:pt x="83642" y="82400"/>
                </a:lnTo>
                <a:cubicBezTo>
                  <a:pt x="83283" y="82368"/>
                  <a:pt x="82923" y="82368"/>
                  <a:pt x="82596" y="82400"/>
                </a:cubicBezTo>
                <a:cubicBezTo>
                  <a:pt x="81681" y="82302"/>
                  <a:pt x="81942" y="82041"/>
                  <a:pt x="81419" y="81485"/>
                </a:cubicBezTo>
                <a:cubicBezTo>
                  <a:pt x="80929" y="81027"/>
                  <a:pt x="80340" y="80700"/>
                  <a:pt x="79686" y="80504"/>
                </a:cubicBezTo>
                <a:cubicBezTo>
                  <a:pt x="78869" y="80406"/>
                  <a:pt x="78836" y="80831"/>
                  <a:pt x="78182" y="80896"/>
                </a:cubicBezTo>
                <a:cubicBezTo>
                  <a:pt x="78182" y="80504"/>
                  <a:pt x="78084" y="80111"/>
                  <a:pt x="77888" y="79784"/>
                </a:cubicBezTo>
                <a:lnTo>
                  <a:pt x="77855" y="79588"/>
                </a:lnTo>
                <a:cubicBezTo>
                  <a:pt x="77266" y="78934"/>
                  <a:pt x="76874" y="79294"/>
                  <a:pt x="76612" y="78248"/>
                </a:cubicBezTo>
                <a:cubicBezTo>
                  <a:pt x="76547" y="77953"/>
                  <a:pt x="76678" y="77594"/>
                  <a:pt x="76612" y="77332"/>
                </a:cubicBezTo>
                <a:cubicBezTo>
                  <a:pt x="76449" y="76972"/>
                  <a:pt x="76024" y="76972"/>
                  <a:pt x="75926" y="76613"/>
                </a:cubicBezTo>
                <a:cubicBezTo>
                  <a:pt x="75697" y="75991"/>
                  <a:pt x="76024" y="75305"/>
                  <a:pt x="75697" y="74651"/>
                </a:cubicBezTo>
                <a:cubicBezTo>
                  <a:pt x="75272" y="74030"/>
                  <a:pt x="74716" y="73539"/>
                  <a:pt x="74062" y="73179"/>
                </a:cubicBezTo>
                <a:cubicBezTo>
                  <a:pt x="72198" y="72002"/>
                  <a:pt x="70105" y="73408"/>
                  <a:pt x="68863" y="71446"/>
                </a:cubicBezTo>
                <a:cubicBezTo>
                  <a:pt x="68471" y="70760"/>
                  <a:pt x="67915" y="70204"/>
                  <a:pt x="67228" y="69811"/>
                </a:cubicBezTo>
                <a:cubicBezTo>
                  <a:pt x="66639" y="69452"/>
                  <a:pt x="66116" y="68765"/>
                  <a:pt x="65593" y="68275"/>
                </a:cubicBezTo>
                <a:cubicBezTo>
                  <a:pt x="64776" y="67457"/>
                  <a:pt x="64776" y="67163"/>
                  <a:pt x="63664" y="67457"/>
                </a:cubicBezTo>
                <a:cubicBezTo>
                  <a:pt x="62814" y="67751"/>
                  <a:pt x="61865" y="67751"/>
                  <a:pt x="61015" y="67457"/>
                </a:cubicBezTo>
                <a:cubicBezTo>
                  <a:pt x="60558" y="67359"/>
                  <a:pt x="60100" y="67261"/>
                  <a:pt x="59675" y="67098"/>
                </a:cubicBezTo>
                <a:cubicBezTo>
                  <a:pt x="59250" y="66901"/>
                  <a:pt x="58792" y="66411"/>
                  <a:pt x="58334" y="66280"/>
                </a:cubicBezTo>
                <a:cubicBezTo>
                  <a:pt x="57517" y="66149"/>
                  <a:pt x="57124" y="67196"/>
                  <a:pt x="56307" y="66901"/>
                </a:cubicBezTo>
                <a:cubicBezTo>
                  <a:pt x="56372" y="66640"/>
                  <a:pt x="57026" y="66018"/>
                  <a:pt x="56732" y="65724"/>
                </a:cubicBezTo>
                <a:cubicBezTo>
                  <a:pt x="56536" y="65495"/>
                  <a:pt x="55816" y="65953"/>
                  <a:pt x="55620" y="66018"/>
                </a:cubicBezTo>
                <a:cubicBezTo>
                  <a:pt x="54803" y="66476"/>
                  <a:pt x="53593" y="66574"/>
                  <a:pt x="52972" y="67065"/>
                </a:cubicBezTo>
                <a:cubicBezTo>
                  <a:pt x="52154" y="67686"/>
                  <a:pt x="52448" y="69386"/>
                  <a:pt x="51566" y="69648"/>
                </a:cubicBezTo>
                <a:cubicBezTo>
                  <a:pt x="50715" y="69877"/>
                  <a:pt x="50944" y="69157"/>
                  <a:pt x="50585" y="68831"/>
                </a:cubicBezTo>
                <a:cubicBezTo>
                  <a:pt x="50258" y="68504"/>
                  <a:pt x="49833" y="68504"/>
                  <a:pt x="49244" y="68634"/>
                </a:cubicBezTo>
                <a:lnTo>
                  <a:pt x="49244" y="68765"/>
                </a:lnTo>
                <a:cubicBezTo>
                  <a:pt x="48492" y="68405"/>
                  <a:pt x="47936" y="69386"/>
                  <a:pt x="47119" y="69157"/>
                </a:cubicBezTo>
                <a:cubicBezTo>
                  <a:pt x="46497" y="68994"/>
                  <a:pt x="46530" y="68765"/>
                  <a:pt x="46072" y="68242"/>
                </a:cubicBezTo>
                <a:cubicBezTo>
                  <a:pt x="45843" y="67948"/>
                  <a:pt x="45386" y="67719"/>
                  <a:pt x="45157" y="67326"/>
                </a:cubicBezTo>
                <a:cubicBezTo>
                  <a:pt x="44732" y="66607"/>
                  <a:pt x="45026" y="65626"/>
                  <a:pt x="45320" y="64874"/>
                </a:cubicBezTo>
                <a:cubicBezTo>
                  <a:pt x="45745" y="63795"/>
                  <a:pt x="45974" y="63337"/>
                  <a:pt x="45549" y="62193"/>
                </a:cubicBezTo>
                <a:cubicBezTo>
                  <a:pt x="45320" y="61637"/>
                  <a:pt x="45549" y="61572"/>
                  <a:pt x="44862" y="61277"/>
                </a:cubicBezTo>
                <a:cubicBezTo>
                  <a:pt x="44405" y="61114"/>
                  <a:pt x="43881" y="61081"/>
                  <a:pt x="43424" y="61212"/>
                </a:cubicBezTo>
                <a:cubicBezTo>
                  <a:pt x="42900" y="61277"/>
                  <a:pt x="41462" y="62062"/>
                  <a:pt x="41037" y="61277"/>
                </a:cubicBezTo>
                <a:cubicBezTo>
                  <a:pt x="40644" y="60460"/>
                  <a:pt x="42148" y="58204"/>
                  <a:pt x="42377" y="57419"/>
                </a:cubicBezTo>
                <a:cubicBezTo>
                  <a:pt x="42541" y="56928"/>
                  <a:pt x="43358" y="55686"/>
                  <a:pt x="43064" y="55195"/>
                </a:cubicBezTo>
                <a:cubicBezTo>
                  <a:pt x="42770" y="54738"/>
                  <a:pt x="41037" y="54966"/>
                  <a:pt x="40644" y="55195"/>
                </a:cubicBezTo>
                <a:cubicBezTo>
                  <a:pt x="39696" y="55686"/>
                  <a:pt x="39990" y="56569"/>
                  <a:pt x="39598" y="57353"/>
                </a:cubicBezTo>
                <a:cubicBezTo>
                  <a:pt x="39238" y="58040"/>
                  <a:pt x="38257" y="58531"/>
                  <a:pt x="37636" y="58694"/>
                </a:cubicBezTo>
                <a:cubicBezTo>
                  <a:pt x="36982" y="58890"/>
                  <a:pt x="35707" y="58629"/>
                  <a:pt x="35086" y="58334"/>
                </a:cubicBezTo>
                <a:cubicBezTo>
                  <a:pt x="34105" y="57713"/>
                  <a:pt x="34399" y="56798"/>
                  <a:pt x="34105" y="55817"/>
                </a:cubicBezTo>
                <a:cubicBezTo>
                  <a:pt x="33810" y="54738"/>
                  <a:pt x="33156" y="54051"/>
                  <a:pt x="33451" y="52841"/>
                </a:cubicBezTo>
                <a:cubicBezTo>
                  <a:pt x="33680" y="51893"/>
                  <a:pt x="34399" y="51239"/>
                  <a:pt x="34562" y="50258"/>
                </a:cubicBezTo>
                <a:cubicBezTo>
                  <a:pt x="34726" y="49212"/>
                  <a:pt x="34661" y="48623"/>
                  <a:pt x="35478" y="47871"/>
                </a:cubicBezTo>
                <a:cubicBezTo>
                  <a:pt x="36132" y="47282"/>
                  <a:pt x="36851" y="46759"/>
                  <a:pt x="37636" y="46334"/>
                </a:cubicBezTo>
                <a:cubicBezTo>
                  <a:pt x="38780" y="45549"/>
                  <a:pt x="39369" y="46040"/>
                  <a:pt x="40644" y="46171"/>
                </a:cubicBezTo>
                <a:cubicBezTo>
                  <a:pt x="41200" y="46203"/>
                  <a:pt x="42018" y="46334"/>
                  <a:pt x="42541" y="45909"/>
                </a:cubicBezTo>
                <a:cubicBezTo>
                  <a:pt x="42900" y="45615"/>
                  <a:pt x="42704" y="45288"/>
                  <a:pt x="43195" y="45059"/>
                </a:cubicBezTo>
                <a:cubicBezTo>
                  <a:pt x="43653" y="44797"/>
                  <a:pt x="45484" y="44765"/>
                  <a:pt x="46040" y="44994"/>
                </a:cubicBezTo>
                <a:cubicBezTo>
                  <a:pt x="46497" y="45190"/>
                  <a:pt x="46661" y="45615"/>
                  <a:pt x="47086" y="45713"/>
                </a:cubicBezTo>
                <a:cubicBezTo>
                  <a:pt x="47478" y="45844"/>
                  <a:pt x="47609" y="45484"/>
                  <a:pt x="48067" y="45909"/>
                </a:cubicBezTo>
                <a:cubicBezTo>
                  <a:pt x="49113" y="46825"/>
                  <a:pt x="47642" y="50487"/>
                  <a:pt x="49636" y="50618"/>
                </a:cubicBezTo>
                <a:cubicBezTo>
                  <a:pt x="51467" y="50748"/>
                  <a:pt x="50715" y="46955"/>
                  <a:pt x="50486" y="46040"/>
                </a:cubicBezTo>
                <a:cubicBezTo>
                  <a:pt x="49800" y="43326"/>
                  <a:pt x="51369" y="42116"/>
                  <a:pt x="53625" y="41201"/>
                </a:cubicBezTo>
                <a:cubicBezTo>
                  <a:pt x="54606" y="40775"/>
                  <a:pt x="55653" y="40285"/>
                  <a:pt x="56274" y="39369"/>
                </a:cubicBezTo>
                <a:cubicBezTo>
                  <a:pt x="57026" y="38258"/>
                  <a:pt x="56863" y="37636"/>
                  <a:pt x="57092" y="36492"/>
                </a:cubicBezTo>
                <a:cubicBezTo>
                  <a:pt x="57386" y="35217"/>
                  <a:pt x="57974" y="36263"/>
                  <a:pt x="58759" y="35576"/>
                </a:cubicBezTo>
                <a:cubicBezTo>
                  <a:pt x="59577" y="34922"/>
                  <a:pt x="60165" y="33811"/>
                  <a:pt x="60819" y="33026"/>
                </a:cubicBezTo>
                <a:lnTo>
                  <a:pt x="60885" y="32895"/>
                </a:lnTo>
                <a:cubicBezTo>
                  <a:pt x="61506" y="32143"/>
                  <a:pt x="62094" y="32699"/>
                  <a:pt x="62912" y="32536"/>
                </a:cubicBezTo>
                <a:cubicBezTo>
                  <a:pt x="63893" y="32209"/>
                  <a:pt x="63566" y="31358"/>
                  <a:pt x="63958" y="30508"/>
                </a:cubicBezTo>
                <a:cubicBezTo>
                  <a:pt x="64481" y="29462"/>
                  <a:pt x="65233" y="29527"/>
                  <a:pt x="66149" y="29233"/>
                </a:cubicBezTo>
                <a:cubicBezTo>
                  <a:pt x="66966" y="28906"/>
                  <a:pt x="67620" y="28350"/>
                  <a:pt x="68471" y="28121"/>
                </a:cubicBezTo>
                <a:cubicBezTo>
                  <a:pt x="68830" y="27925"/>
                  <a:pt x="70629" y="27500"/>
                  <a:pt x="69713" y="28514"/>
                </a:cubicBezTo>
                <a:cubicBezTo>
                  <a:pt x="69451" y="28841"/>
                  <a:pt x="67261" y="29069"/>
                  <a:pt x="68699" y="29822"/>
                </a:cubicBezTo>
                <a:cubicBezTo>
                  <a:pt x="69582" y="30181"/>
                  <a:pt x="70334" y="28906"/>
                  <a:pt x="71086" y="28710"/>
                </a:cubicBezTo>
                <a:cubicBezTo>
                  <a:pt x="71610" y="28514"/>
                  <a:pt x="73114" y="28514"/>
                  <a:pt x="72721" y="27467"/>
                </a:cubicBezTo>
                <a:cubicBezTo>
                  <a:pt x="72427" y="26748"/>
                  <a:pt x="71086" y="27369"/>
                  <a:pt x="70694" y="26617"/>
                </a:cubicBezTo>
                <a:cubicBezTo>
                  <a:pt x="70105" y="25571"/>
                  <a:pt x="71675" y="25276"/>
                  <a:pt x="71904" y="24655"/>
                </a:cubicBezTo>
                <a:cubicBezTo>
                  <a:pt x="72721" y="22759"/>
                  <a:pt x="67457" y="25146"/>
                  <a:pt x="67163" y="24917"/>
                </a:cubicBezTo>
                <a:cubicBezTo>
                  <a:pt x="66476" y="24296"/>
                  <a:pt x="68209" y="23184"/>
                  <a:pt x="68667" y="23020"/>
                </a:cubicBezTo>
                <a:cubicBezTo>
                  <a:pt x="69484" y="22759"/>
                  <a:pt x="70334" y="23086"/>
                  <a:pt x="71217" y="22824"/>
                </a:cubicBezTo>
                <a:cubicBezTo>
                  <a:pt x="72067" y="22563"/>
                  <a:pt x="72917" y="22432"/>
                  <a:pt x="73800" y="22464"/>
                </a:cubicBezTo>
                <a:cubicBezTo>
                  <a:pt x="75141" y="22661"/>
                  <a:pt x="75501" y="22890"/>
                  <a:pt x="76776" y="22039"/>
                </a:cubicBezTo>
                <a:cubicBezTo>
                  <a:pt x="77855" y="21320"/>
                  <a:pt x="80340" y="21516"/>
                  <a:pt x="80307" y="19424"/>
                </a:cubicBezTo>
                <a:cubicBezTo>
                  <a:pt x="80307" y="18639"/>
                  <a:pt x="79424" y="17789"/>
                  <a:pt x="78836" y="17265"/>
                </a:cubicBezTo>
                <a:cubicBezTo>
                  <a:pt x="77920" y="16546"/>
                  <a:pt x="77691" y="16611"/>
                  <a:pt x="77691" y="15271"/>
                </a:cubicBezTo>
                <a:cubicBezTo>
                  <a:pt x="77691" y="14388"/>
                  <a:pt x="77920" y="13309"/>
                  <a:pt x="77332" y="12753"/>
                </a:cubicBezTo>
                <a:cubicBezTo>
                  <a:pt x="76318" y="11903"/>
                  <a:pt x="75435" y="13047"/>
                  <a:pt x="74454" y="13145"/>
                </a:cubicBezTo>
                <a:cubicBezTo>
                  <a:pt x="74095" y="13244"/>
                  <a:pt x="73735" y="13211"/>
                  <a:pt x="73408" y="13113"/>
                </a:cubicBezTo>
                <a:cubicBezTo>
                  <a:pt x="72656" y="12492"/>
                  <a:pt x="73473" y="12622"/>
                  <a:pt x="73539" y="11936"/>
                </a:cubicBezTo>
                <a:cubicBezTo>
                  <a:pt x="73539" y="11445"/>
                  <a:pt x="72721" y="10039"/>
                  <a:pt x="72362" y="9778"/>
                </a:cubicBezTo>
                <a:cubicBezTo>
                  <a:pt x="72035" y="9549"/>
                  <a:pt x="68961" y="9254"/>
                  <a:pt x="68372" y="9614"/>
                </a:cubicBezTo>
                <a:cubicBezTo>
                  <a:pt x="67326" y="10235"/>
                  <a:pt x="68144" y="11641"/>
                  <a:pt x="67391" y="12295"/>
                </a:cubicBezTo>
                <a:cubicBezTo>
                  <a:pt x="66868" y="12851"/>
                  <a:pt x="65299" y="12132"/>
                  <a:pt x="65887" y="13832"/>
                </a:cubicBezTo>
                <a:cubicBezTo>
                  <a:pt x="66116" y="14650"/>
                  <a:pt x="66999" y="15173"/>
                  <a:pt x="66182" y="16088"/>
                </a:cubicBezTo>
                <a:cubicBezTo>
                  <a:pt x="64776" y="17625"/>
                  <a:pt x="62748" y="16154"/>
                  <a:pt x="62291" y="18671"/>
                </a:cubicBezTo>
                <a:cubicBezTo>
                  <a:pt x="62192" y="19391"/>
                  <a:pt x="62127" y="20633"/>
                  <a:pt x="61440" y="21058"/>
                </a:cubicBezTo>
                <a:cubicBezTo>
                  <a:pt x="60852" y="21418"/>
                  <a:pt x="59740" y="20993"/>
                  <a:pt x="59446" y="20372"/>
                </a:cubicBezTo>
                <a:cubicBezTo>
                  <a:pt x="58825" y="18900"/>
                  <a:pt x="60492" y="18900"/>
                  <a:pt x="60688" y="17985"/>
                </a:cubicBezTo>
                <a:cubicBezTo>
                  <a:pt x="60917" y="16775"/>
                  <a:pt x="59315" y="17331"/>
                  <a:pt x="58661" y="17167"/>
                </a:cubicBezTo>
                <a:cubicBezTo>
                  <a:pt x="57844" y="16873"/>
                  <a:pt x="57059" y="16383"/>
                  <a:pt x="56405" y="15761"/>
                </a:cubicBezTo>
                <a:cubicBezTo>
                  <a:pt x="56012" y="15402"/>
                  <a:pt x="56045" y="14846"/>
                  <a:pt x="55424" y="14780"/>
                </a:cubicBezTo>
                <a:cubicBezTo>
                  <a:pt x="54966" y="14780"/>
                  <a:pt x="54508" y="15467"/>
                  <a:pt x="53854" y="15205"/>
                </a:cubicBezTo>
                <a:cubicBezTo>
                  <a:pt x="53854" y="14225"/>
                  <a:pt x="54737" y="13571"/>
                  <a:pt x="53397" y="13276"/>
                </a:cubicBezTo>
                <a:cubicBezTo>
                  <a:pt x="53462" y="13080"/>
                  <a:pt x="53527" y="12917"/>
                  <a:pt x="53625" y="12786"/>
                </a:cubicBezTo>
                <a:lnTo>
                  <a:pt x="53625" y="12786"/>
                </a:lnTo>
                <a:cubicBezTo>
                  <a:pt x="53789" y="12655"/>
                  <a:pt x="53527" y="11739"/>
                  <a:pt x="54051" y="11314"/>
                </a:cubicBezTo>
                <a:cubicBezTo>
                  <a:pt x="54378" y="10987"/>
                  <a:pt x="54803" y="11249"/>
                  <a:pt x="55195" y="11053"/>
                </a:cubicBezTo>
                <a:cubicBezTo>
                  <a:pt x="56078" y="10660"/>
                  <a:pt x="56405" y="9843"/>
                  <a:pt x="57517" y="9647"/>
                </a:cubicBezTo>
                <a:cubicBezTo>
                  <a:pt x="58563" y="9451"/>
                  <a:pt x="59184" y="9025"/>
                  <a:pt x="60165" y="8437"/>
                </a:cubicBezTo>
                <a:cubicBezTo>
                  <a:pt x="61048" y="7881"/>
                  <a:pt x="61898" y="7750"/>
                  <a:pt x="62846" y="7260"/>
                </a:cubicBezTo>
                <a:cubicBezTo>
                  <a:pt x="63533" y="6835"/>
                  <a:pt x="64122" y="5854"/>
                  <a:pt x="64808" y="5625"/>
                </a:cubicBezTo>
                <a:cubicBezTo>
                  <a:pt x="65626" y="5331"/>
                  <a:pt x="66607" y="5985"/>
                  <a:pt x="67457" y="5756"/>
                </a:cubicBezTo>
                <a:cubicBezTo>
                  <a:pt x="68111" y="5559"/>
                  <a:pt x="69648" y="4284"/>
                  <a:pt x="70007" y="3728"/>
                </a:cubicBezTo>
                <a:cubicBezTo>
                  <a:pt x="70825" y="2388"/>
                  <a:pt x="69255" y="2878"/>
                  <a:pt x="68503" y="2976"/>
                </a:cubicBezTo>
                <a:cubicBezTo>
                  <a:pt x="67522" y="3173"/>
                  <a:pt x="67359" y="3401"/>
                  <a:pt x="66541" y="3957"/>
                </a:cubicBezTo>
                <a:cubicBezTo>
                  <a:pt x="65201" y="4938"/>
                  <a:pt x="65658" y="3859"/>
                  <a:pt x="65135" y="3107"/>
                </a:cubicBezTo>
                <a:cubicBezTo>
                  <a:pt x="64808" y="2617"/>
                  <a:pt x="64318" y="2878"/>
                  <a:pt x="64154" y="2257"/>
                </a:cubicBezTo>
                <a:cubicBezTo>
                  <a:pt x="64122" y="1897"/>
                  <a:pt x="64514" y="1538"/>
                  <a:pt x="64383" y="1145"/>
                </a:cubicBezTo>
                <a:cubicBezTo>
                  <a:pt x="64122" y="1"/>
                  <a:pt x="63173" y="851"/>
                  <a:pt x="62716" y="1341"/>
                </a:cubicBezTo>
                <a:cubicBezTo>
                  <a:pt x="62618" y="1407"/>
                  <a:pt x="62650" y="1734"/>
                  <a:pt x="62552" y="1897"/>
                </a:cubicBezTo>
                <a:cubicBezTo>
                  <a:pt x="62258" y="2126"/>
                  <a:pt x="61964" y="1897"/>
                  <a:pt x="61669" y="1995"/>
                </a:cubicBezTo>
                <a:cubicBezTo>
                  <a:pt x="61146" y="2322"/>
                  <a:pt x="61277" y="2486"/>
                  <a:pt x="61048" y="3042"/>
                </a:cubicBezTo>
                <a:cubicBezTo>
                  <a:pt x="60525" y="4350"/>
                  <a:pt x="60165" y="3925"/>
                  <a:pt x="58988" y="4153"/>
                </a:cubicBezTo>
                <a:cubicBezTo>
                  <a:pt x="58432" y="4284"/>
                  <a:pt x="58367" y="4448"/>
                  <a:pt x="57680" y="4448"/>
                </a:cubicBezTo>
                <a:cubicBezTo>
                  <a:pt x="56961" y="4382"/>
                  <a:pt x="56209" y="4088"/>
                  <a:pt x="55522" y="4219"/>
                </a:cubicBezTo>
                <a:cubicBezTo>
                  <a:pt x="54999" y="4350"/>
                  <a:pt x="54835" y="4775"/>
                  <a:pt x="54181" y="4579"/>
                </a:cubicBezTo>
                <a:cubicBezTo>
                  <a:pt x="53854" y="4448"/>
                  <a:pt x="53560" y="4088"/>
                  <a:pt x="53168" y="3925"/>
                </a:cubicBezTo>
                <a:cubicBezTo>
                  <a:pt x="51173" y="3107"/>
                  <a:pt x="49048" y="5821"/>
                  <a:pt x="46890" y="4579"/>
                </a:cubicBezTo>
                <a:cubicBezTo>
                  <a:pt x="46138" y="4088"/>
                  <a:pt x="46138" y="3369"/>
                  <a:pt x="45157" y="3042"/>
                </a:cubicBezTo>
                <a:cubicBezTo>
                  <a:pt x="44666" y="2878"/>
                  <a:pt x="44143" y="2747"/>
                  <a:pt x="43587" y="2682"/>
                </a:cubicBezTo>
                <a:cubicBezTo>
                  <a:pt x="42868" y="2551"/>
                  <a:pt x="41821" y="2813"/>
                  <a:pt x="41102" y="2551"/>
                </a:cubicBezTo>
                <a:cubicBezTo>
                  <a:pt x="40415" y="2322"/>
                  <a:pt x="40350" y="1766"/>
                  <a:pt x="39434" y="1701"/>
                </a:cubicBezTo>
                <a:cubicBezTo>
                  <a:pt x="38617" y="1603"/>
                  <a:pt x="37767" y="1668"/>
                  <a:pt x="36949" y="1897"/>
                </a:cubicBezTo>
                <a:cubicBezTo>
                  <a:pt x="35838" y="2290"/>
                  <a:pt x="35380" y="2715"/>
                  <a:pt x="34235" y="2813"/>
                </a:cubicBezTo>
                <a:cubicBezTo>
                  <a:pt x="33058" y="2911"/>
                  <a:pt x="32797" y="3303"/>
                  <a:pt x="31750" y="2944"/>
                </a:cubicBezTo>
                <a:cubicBezTo>
                  <a:pt x="31260" y="2813"/>
                  <a:pt x="30802" y="2682"/>
                  <a:pt x="30344" y="2519"/>
                </a:cubicBezTo>
                <a:cubicBezTo>
                  <a:pt x="30017" y="2224"/>
                  <a:pt x="30344" y="1897"/>
                  <a:pt x="29756" y="1668"/>
                </a:cubicBezTo>
                <a:cubicBezTo>
                  <a:pt x="29200" y="1407"/>
                  <a:pt x="27859" y="1668"/>
                  <a:pt x="27238" y="1668"/>
                </a:cubicBezTo>
                <a:cubicBezTo>
                  <a:pt x="26192" y="1668"/>
                  <a:pt x="25080" y="1734"/>
                  <a:pt x="24099" y="1407"/>
                </a:cubicBezTo>
                <a:cubicBezTo>
                  <a:pt x="23282" y="1113"/>
                  <a:pt x="22726" y="818"/>
                  <a:pt x="21777" y="884"/>
                </a:cubicBezTo>
                <a:lnTo>
                  <a:pt x="21843" y="916"/>
                </a:lnTo>
                <a:cubicBezTo>
                  <a:pt x="20862" y="1047"/>
                  <a:pt x="20044" y="1341"/>
                  <a:pt x="19063" y="1407"/>
                </a:cubicBezTo>
                <a:cubicBezTo>
                  <a:pt x="18148" y="1341"/>
                  <a:pt x="17232" y="1472"/>
                  <a:pt x="16349" y="1799"/>
                </a:cubicBezTo>
                <a:cubicBezTo>
                  <a:pt x="15401" y="2224"/>
                  <a:pt x="14355" y="2584"/>
                  <a:pt x="13374" y="2911"/>
                </a:cubicBezTo>
                <a:cubicBezTo>
                  <a:pt x="12851" y="3107"/>
                  <a:pt x="10529" y="3205"/>
                  <a:pt x="10366" y="3598"/>
                </a:cubicBezTo>
                <a:cubicBezTo>
                  <a:pt x="9941" y="4317"/>
                  <a:pt x="11510" y="4677"/>
                  <a:pt x="11510" y="5232"/>
                </a:cubicBezTo>
                <a:cubicBezTo>
                  <a:pt x="11510" y="5756"/>
                  <a:pt x="9941" y="6377"/>
                  <a:pt x="9548" y="6246"/>
                </a:cubicBezTo>
                <a:cubicBezTo>
                  <a:pt x="9254" y="6181"/>
                  <a:pt x="8960" y="5723"/>
                  <a:pt x="8437" y="5592"/>
                </a:cubicBezTo>
                <a:cubicBezTo>
                  <a:pt x="7979" y="5527"/>
                  <a:pt x="7554" y="5625"/>
                  <a:pt x="7161" y="5886"/>
                </a:cubicBezTo>
                <a:cubicBezTo>
                  <a:pt x="6769" y="6083"/>
                  <a:pt x="5853" y="6671"/>
                  <a:pt x="5723" y="7162"/>
                </a:cubicBezTo>
                <a:cubicBezTo>
                  <a:pt x="6605" y="7554"/>
                  <a:pt x="7456" y="7358"/>
                  <a:pt x="8371" y="7423"/>
                </a:cubicBezTo>
                <a:cubicBezTo>
                  <a:pt x="10366" y="7587"/>
                  <a:pt x="8208" y="8273"/>
                  <a:pt x="7456" y="8568"/>
                </a:cubicBezTo>
                <a:cubicBezTo>
                  <a:pt x="5788" y="9254"/>
                  <a:pt x="1799" y="9320"/>
                  <a:pt x="1374" y="11838"/>
                </a:cubicBezTo>
                <a:cubicBezTo>
                  <a:pt x="1047" y="13538"/>
                  <a:pt x="2485" y="11936"/>
                  <a:pt x="2943" y="12328"/>
                </a:cubicBezTo>
                <a:cubicBezTo>
                  <a:pt x="3466" y="12720"/>
                  <a:pt x="1374" y="13472"/>
                  <a:pt x="2943" y="13898"/>
                </a:cubicBezTo>
                <a:cubicBezTo>
                  <a:pt x="3368" y="13963"/>
                  <a:pt x="5396" y="13047"/>
                  <a:pt x="4513" y="14225"/>
                </a:cubicBezTo>
                <a:cubicBezTo>
                  <a:pt x="4153" y="14748"/>
                  <a:pt x="2649" y="14878"/>
                  <a:pt x="2060" y="15205"/>
                </a:cubicBezTo>
                <a:cubicBezTo>
                  <a:pt x="1766" y="15304"/>
                  <a:pt x="0" y="16121"/>
                  <a:pt x="0" y="16546"/>
                </a:cubicBezTo>
                <a:cubicBezTo>
                  <a:pt x="0" y="17592"/>
                  <a:pt x="2453" y="16252"/>
                  <a:pt x="2845" y="16121"/>
                </a:cubicBezTo>
                <a:cubicBezTo>
                  <a:pt x="4120" y="15827"/>
                  <a:pt x="4774" y="15631"/>
                  <a:pt x="5788" y="14780"/>
                </a:cubicBezTo>
                <a:cubicBezTo>
                  <a:pt x="6834" y="13930"/>
                  <a:pt x="8077" y="13734"/>
                  <a:pt x="9058" y="13015"/>
                </a:cubicBezTo>
                <a:cubicBezTo>
                  <a:pt x="9908" y="12393"/>
                  <a:pt x="10562" y="11707"/>
                  <a:pt x="11543" y="11412"/>
                </a:cubicBezTo>
                <a:cubicBezTo>
                  <a:pt x="12524" y="11118"/>
                  <a:pt x="12687" y="11412"/>
                  <a:pt x="11935" y="12099"/>
                </a:cubicBezTo>
                <a:cubicBezTo>
                  <a:pt x="11477" y="12459"/>
                  <a:pt x="10104" y="13015"/>
                  <a:pt x="11118" y="13374"/>
                </a:cubicBezTo>
                <a:cubicBezTo>
                  <a:pt x="11935" y="13636"/>
                  <a:pt x="12982" y="12459"/>
                  <a:pt x="13570" y="12099"/>
                </a:cubicBezTo>
                <a:cubicBezTo>
                  <a:pt x="14453" y="11543"/>
                  <a:pt x="15009" y="11053"/>
                  <a:pt x="16055" y="11412"/>
                </a:cubicBezTo>
                <a:cubicBezTo>
                  <a:pt x="17003" y="11707"/>
                  <a:pt x="17919" y="11968"/>
                  <a:pt x="18835" y="12263"/>
                </a:cubicBezTo>
                <a:cubicBezTo>
                  <a:pt x="20698" y="12949"/>
                  <a:pt x="21745" y="15075"/>
                  <a:pt x="21516" y="17167"/>
                </a:cubicBezTo>
                <a:cubicBezTo>
                  <a:pt x="21385" y="18050"/>
                  <a:pt x="20764" y="18900"/>
                  <a:pt x="20796" y="19751"/>
                </a:cubicBezTo>
                <a:cubicBezTo>
                  <a:pt x="20862" y="20601"/>
                  <a:pt x="21777" y="21222"/>
                  <a:pt x="22202" y="21941"/>
                </a:cubicBezTo>
                <a:cubicBezTo>
                  <a:pt x="22431" y="22334"/>
                  <a:pt x="23183" y="24328"/>
                  <a:pt x="22660" y="24655"/>
                </a:cubicBezTo>
                <a:cubicBezTo>
                  <a:pt x="22039" y="24950"/>
                  <a:pt x="21843" y="22922"/>
                  <a:pt x="21516" y="22693"/>
                </a:cubicBezTo>
                <a:cubicBezTo>
                  <a:pt x="20698" y="22203"/>
                  <a:pt x="20241" y="23053"/>
                  <a:pt x="20568" y="23740"/>
                </a:cubicBezTo>
                <a:cubicBezTo>
                  <a:pt x="20993" y="24655"/>
                  <a:pt x="21614" y="24459"/>
                  <a:pt x="21156" y="25669"/>
                </a:cubicBezTo>
                <a:cubicBezTo>
                  <a:pt x="20764" y="26519"/>
                  <a:pt x="20339" y="27336"/>
                  <a:pt x="19816" y="28121"/>
                </a:cubicBezTo>
                <a:cubicBezTo>
                  <a:pt x="19260" y="29168"/>
                  <a:pt x="18311" y="29495"/>
                  <a:pt x="17625" y="30345"/>
                </a:cubicBezTo>
                <a:cubicBezTo>
                  <a:pt x="16938" y="31195"/>
                  <a:pt x="17494" y="32241"/>
                  <a:pt x="17036" y="33157"/>
                </a:cubicBezTo>
                <a:cubicBezTo>
                  <a:pt x="16775" y="33843"/>
                  <a:pt x="15728" y="33942"/>
                  <a:pt x="15597" y="34824"/>
                </a:cubicBezTo>
                <a:cubicBezTo>
                  <a:pt x="15532" y="35348"/>
                  <a:pt x="16055" y="36394"/>
                  <a:pt x="16251" y="37015"/>
                </a:cubicBezTo>
                <a:cubicBezTo>
                  <a:pt x="16349" y="37636"/>
                  <a:pt x="16415" y="38225"/>
                  <a:pt x="16415" y="38846"/>
                </a:cubicBezTo>
                <a:lnTo>
                  <a:pt x="16349" y="38617"/>
                </a:lnTo>
                <a:cubicBezTo>
                  <a:pt x="16415" y="39141"/>
                  <a:pt x="16186" y="40383"/>
                  <a:pt x="16513" y="40743"/>
                </a:cubicBezTo>
                <a:cubicBezTo>
                  <a:pt x="16775" y="41004"/>
                  <a:pt x="17265" y="40939"/>
                  <a:pt x="17494" y="41037"/>
                </a:cubicBezTo>
                <a:cubicBezTo>
                  <a:pt x="18017" y="41429"/>
                  <a:pt x="17984" y="41593"/>
                  <a:pt x="18213" y="42083"/>
                </a:cubicBezTo>
                <a:cubicBezTo>
                  <a:pt x="18508" y="42966"/>
                  <a:pt x="18965" y="43686"/>
                  <a:pt x="18835" y="44601"/>
                </a:cubicBezTo>
                <a:cubicBezTo>
                  <a:pt x="18769" y="44895"/>
                  <a:pt x="18540" y="45386"/>
                  <a:pt x="18606" y="45713"/>
                </a:cubicBezTo>
                <a:cubicBezTo>
                  <a:pt x="18736" y="46301"/>
                  <a:pt x="19063" y="46138"/>
                  <a:pt x="19260" y="46563"/>
                </a:cubicBezTo>
                <a:cubicBezTo>
                  <a:pt x="19717" y="47609"/>
                  <a:pt x="18835" y="48165"/>
                  <a:pt x="18900" y="48950"/>
                </a:cubicBezTo>
                <a:cubicBezTo>
                  <a:pt x="18965" y="49735"/>
                  <a:pt x="19816" y="49604"/>
                  <a:pt x="20241" y="49996"/>
                </a:cubicBezTo>
                <a:cubicBezTo>
                  <a:pt x="20633" y="50356"/>
                  <a:pt x="20633" y="50585"/>
                  <a:pt x="20796" y="51206"/>
                </a:cubicBezTo>
                <a:cubicBezTo>
                  <a:pt x="20927" y="51762"/>
                  <a:pt x="21385" y="53233"/>
                  <a:pt x="22202" y="53299"/>
                </a:cubicBezTo>
                <a:cubicBezTo>
                  <a:pt x="23314" y="53299"/>
                  <a:pt x="22202" y="51827"/>
                  <a:pt x="22039" y="51337"/>
                </a:cubicBezTo>
                <a:cubicBezTo>
                  <a:pt x="21745" y="50650"/>
                  <a:pt x="21777" y="49996"/>
                  <a:pt x="21614" y="49310"/>
                </a:cubicBezTo>
                <a:cubicBezTo>
                  <a:pt x="21385" y="48590"/>
                  <a:pt x="20796" y="48034"/>
                  <a:pt x="20633" y="47282"/>
                </a:cubicBezTo>
                <a:cubicBezTo>
                  <a:pt x="20568" y="46923"/>
                  <a:pt x="20698" y="46563"/>
                  <a:pt x="20633" y="46269"/>
                </a:cubicBezTo>
                <a:cubicBezTo>
                  <a:pt x="20469" y="45778"/>
                  <a:pt x="20110" y="45647"/>
                  <a:pt x="19946" y="45222"/>
                </a:cubicBezTo>
                <a:cubicBezTo>
                  <a:pt x="19750" y="44797"/>
                  <a:pt x="19652" y="43980"/>
                  <a:pt x="20339" y="43882"/>
                </a:cubicBezTo>
                <a:lnTo>
                  <a:pt x="20469" y="43816"/>
                </a:lnTo>
                <a:cubicBezTo>
                  <a:pt x="21679" y="43620"/>
                  <a:pt x="21777" y="44667"/>
                  <a:pt x="21777" y="45582"/>
                </a:cubicBezTo>
                <a:cubicBezTo>
                  <a:pt x="21745" y="46400"/>
                  <a:pt x="21974" y="47184"/>
                  <a:pt x="22431" y="47838"/>
                </a:cubicBezTo>
                <a:cubicBezTo>
                  <a:pt x="22955" y="48623"/>
                  <a:pt x="23020" y="49506"/>
                  <a:pt x="23347" y="50291"/>
                </a:cubicBezTo>
                <a:cubicBezTo>
                  <a:pt x="23805" y="51272"/>
                  <a:pt x="24688" y="51893"/>
                  <a:pt x="25211" y="52874"/>
                </a:cubicBezTo>
                <a:cubicBezTo>
                  <a:pt x="25570" y="53528"/>
                  <a:pt x="26322" y="54509"/>
                  <a:pt x="26355" y="55326"/>
                </a:cubicBezTo>
                <a:cubicBezTo>
                  <a:pt x="26421" y="56242"/>
                  <a:pt x="25603" y="56667"/>
                  <a:pt x="25963" y="57582"/>
                </a:cubicBezTo>
                <a:cubicBezTo>
                  <a:pt x="26290" y="58629"/>
                  <a:pt x="28023" y="59119"/>
                  <a:pt x="28840" y="59904"/>
                </a:cubicBezTo>
                <a:cubicBezTo>
                  <a:pt x="29788" y="60819"/>
                  <a:pt x="30769" y="60885"/>
                  <a:pt x="31914" y="61310"/>
                </a:cubicBezTo>
                <a:cubicBezTo>
                  <a:pt x="33156" y="61670"/>
                  <a:pt x="33549" y="61735"/>
                  <a:pt x="34628" y="61441"/>
                </a:cubicBezTo>
                <a:cubicBezTo>
                  <a:pt x="35674" y="61212"/>
                  <a:pt x="36851" y="61375"/>
                  <a:pt x="37407" y="62291"/>
                </a:cubicBezTo>
                <a:cubicBezTo>
                  <a:pt x="37603" y="62651"/>
                  <a:pt x="37374" y="62912"/>
                  <a:pt x="37701" y="63272"/>
                </a:cubicBezTo>
                <a:cubicBezTo>
                  <a:pt x="38028" y="63533"/>
                  <a:pt x="38388" y="63730"/>
                  <a:pt x="38813" y="63828"/>
                </a:cubicBezTo>
                <a:cubicBezTo>
                  <a:pt x="39663" y="64318"/>
                  <a:pt x="40481" y="64384"/>
                  <a:pt x="41364" y="64678"/>
                </a:cubicBezTo>
                <a:cubicBezTo>
                  <a:pt x="42279" y="65005"/>
                  <a:pt x="41887" y="65593"/>
                  <a:pt x="42573" y="66084"/>
                </a:cubicBezTo>
                <a:cubicBezTo>
                  <a:pt x="42868" y="66280"/>
                  <a:pt x="43326" y="65986"/>
                  <a:pt x="43620" y="66280"/>
                </a:cubicBezTo>
                <a:cubicBezTo>
                  <a:pt x="44143" y="66901"/>
                  <a:pt x="43456" y="66771"/>
                  <a:pt x="43326" y="67196"/>
                </a:cubicBezTo>
                <a:cubicBezTo>
                  <a:pt x="43031" y="68471"/>
                  <a:pt x="43914" y="68602"/>
                  <a:pt x="44732" y="69223"/>
                </a:cubicBezTo>
                <a:cubicBezTo>
                  <a:pt x="45418" y="69713"/>
                  <a:pt x="45941" y="70727"/>
                  <a:pt x="46857" y="70989"/>
                </a:cubicBezTo>
                <a:cubicBezTo>
                  <a:pt x="47969" y="71250"/>
                  <a:pt x="48819" y="69092"/>
                  <a:pt x="49506" y="69648"/>
                </a:cubicBezTo>
                <a:lnTo>
                  <a:pt x="49407" y="69517"/>
                </a:lnTo>
                <a:cubicBezTo>
                  <a:pt x="49996" y="70008"/>
                  <a:pt x="50258" y="71185"/>
                  <a:pt x="50519" y="71839"/>
                </a:cubicBezTo>
                <a:cubicBezTo>
                  <a:pt x="50748" y="72525"/>
                  <a:pt x="50846" y="73277"/>
                  <a:pt x="50748" y="73997"/>
                </a:cubicBezTo>
                <a:cubicBezTo>
                  <a:pt x="50683" y="75207"/>
                  <a:pt x="50552" y="75991"/>
                  <a:pt x="49702" y="76809"/>
                </a:cubicBezTo>
                <a:cubicBezTo>
                  <a:pt x="49342" y="77038"/>
                  <a:pt x="49048" y="77332"/>
                  <a:pt x="48819" y="77659"/>
                </a:cubicBezTo>
                <a:cubicBezTo>
                  <a:pt x="48753" y="77790"/>
                  <a:pt x="48950" y="78084"/>
                  <a:pt x="48819" y="78215"/>
                </a:cubicBezTo>
                <a:cubicBezTo>
                  <a:pt x="48655" y="78444"/>
                  <a:pt x="48361" y="78378"/>
                  <a:pt x="48263" y="78575"/>
                </a:cubicBezTo>
                <a:cubicBezTo>
                  <a:pt x="47315" y="79556"/>
                  <a:pt x="46628" y="81092"/>
                  <a:pt x="47380" y="82498"/>
                </a:cubicBezTo>
                <a:cubicBezTo>
                  <a:pt x="47544" y="82760"/>
                  <a:pt x="47740" y="82956"/>
                  <a:pt x="47969" y="83152"/>
                </a:cubicBezTo>
                <a:cubicBezTo>
                  <a:pt x="48067" y="83904"/>
                  <a:pt x="47838" y="83610"/>
                  <a:pt x="47446" y="83970"/>
                </a:cubicBezTo>
                <a:cubicBezTo>
                  <a:pt x="46857" y="84526"/>
                  <a:pt x="46857" y="84035"/>
                  <a:pt x="46792" y="84951"/>
                </a:cubicBezTo>
                <a:cubicBezTo>
                  <a:pt x="46792" y="85376"/>
                  <a:pt x="46824" y="85801"/>
                  <a:pt x="46922" y="86226"/>
                </a:cubicBezTo>
                <a:cubicBezTo>
                  <a:pt x="47086" y="87468"/>
                  <a:pt x="47838" y="87076"/>
                  <a:pt x="48426" y="88057"/>
                </a:cubicBezTo>
                <a:cubicBezTo>
                  <a:pt x="49179" y="89234"/>
                  <a:pt x="49244" y="90379"/>
                  <a:pt x="50225" y="91425"/>
                </a:cubicBezTo>
                <a:cubicBezTo>
                  <a:pt x="51860" y="93158"/>
                  <a:pt x="51958" y="96330"/>
                  <a:pt x="54018" y="97736"/>
                </a:cubicBezTo>
                <a:cubicBezTo>
                  <a:pt x="55064" y="98422"/>
                  <a:pt x="56078" y="98226"/>
                  <a:pt x="56993" y="99273"/>
                </a:cubicBezTo>
                <a:cubicBezTo>
                  <a:pt x="57517" y="99828"/>
                  <a:pt x="58530" y="100417"/>
                  <a:pt x="58759" y="101104"/>
                </a:cubicBezTo>
                <a:cubicBezTo>
                  <a:pt x="58955" y="101725"/>
                  <a:pt x="58825" y="102739"/>
                  <a:pt x="58890" y="103360"/>
                </a:cubicBezTo>
                <a:cubicBezTo>
                  <a:pt x="58890" y="104145"/>
                  <a:pt x="58955" y="104962"/>
                  <a:pt x="58955" y="105747"/>
                </a:cubicBezTo>
                <a:lnTo>
                  <a:pt x="58955" y="106564"/>
                </a:lnTo>
                <a:lnTo>
                  <a:pt x="58825" y="106597"/>
                </a:lnTo>
                <a:cubicBezTo>
                  <a:pt x="58759" y="108199"/>
                  <a:pt x="59348" y="109605"/>
                  <a:pt x="59544" y="111142"/>
                </a:cubicBezTo>
                <a:cubicBezTo>
                  <a:pt x="59707" y="112777"/>
                  <a:pt x="59348" y="114575"/>
                  <a:pt x="59577" y="116276"/>
                </a:cubicBezTo>
                <a:cubicBezTo>
                  <a:pt x="59740" y="117387"/>
                  <a:pt x="59838" y="118532"/>
                  <a:pt x="59805" y="119644"/>
                </a:cubicBezTo>
                <a:cubicBezTo>
                  <a:pt x="59805" y="120690"/>
                  <a:pt x="59282" y="121540"/>
                  <a:pt x="59413" y="122456"/>
                </a:cubicBezTo>
                <a:cubicBezTo>
                  <a:pt x="59511" y="123371"/>
                  <a:pt x="60100" y="124189"/>
                  <a:pt x="60231" y="125104"/>
                </a:cubicBezTo>
                <a:cubicBezTo>
                  <a:pt x="60296" y="125627"/>
                  <a:pt x="60296" y="126445"/>
                  <a:pt x="60558" y="126935"/>
                </a:cubicBezTo>
                <a:cubicBezTo>
                  <a:pt x="60852" y="127491"/>
                  <a:pt x="60917" y="127230"/>
                  <a:pt x="61310" y="127557"/>
                </a:cubicBezTo>
                <a:cubicBezTo>
                  <a:pt x="62944" y="128832"/>
                  <a:pt x="62716" y="132003"/>
                  <a:pt x="63566" y="133835"/>
                </a:cubicBezTo>
                <a:cubicBezTo>
                  <a:pt x="63827" y="134619"/>
                  <a:pt x="64056" y="135371"/>
                  <a:pt x="64220" y="136156"/>
                </a:cubicBezTo>
                <a:cubicBezTo>
                  <a:pt x="64514" y="137137"/>
                  <a:pt x="65495" y="138118"/>
                  <a:pt x="66051" y="139034"/>
                </a:cubicBezTo>
                <a:cubicBezTo>
                  <a:pt x="66639" y="139949"/>
                  <a:pt x="67163" y="140440"/>
                  <a:pt x="68209" y="140015"/>
                </a:cubicBezTo>
                <a:cubicBezTo>
                  <a:pt x="68634" y="139884"/>
                  <a:pt x="68667" y="139262"/>
                  <a:pt x="69321" y="139655"/>
                </a:cubicBezTo>
                <a:cubicBezTo>
                  <a:pt x="69713" y="139884"/>
                  <a:pt x="69778" y="140570"/>
                  <a:pt x="70073" y="140930"/>
                </a:cubicBezTo>
                <a:cubicBezTo>
                  <a:pt x="70530" y="141649"/>
                  <a:pt x="71054" y="141780"/>
                  <a:pt x="71871" y="141715"/>
                </a:cubicBezTo>
                <a:cubicBezTo>
                  <a:pt x="72198" y="141715"/>
                  <a:pt x="72623" y="141911"/>
                  <a:pt x="72787" y="141551"/>
                </a:cubicBezTo>
                <a:cubicBezTo>
                  <a:pt x="73081" y="140799"/>
                  <a:pt x="72329" y="140995"/>
                  <a:pt x="71969" y="140799"/>
                </a:cubicBezTo>
                <a:cubicBezTo>
                  <a:pt x="71184" y="140505"/>
                  <a:pt x="70563" y="139982"/>
                  <a:pt x="70105" y="139262"/>
                </a:cubicBezTo>
                <a:cubicBezTo>
                  <a:pt x="69942" y="138870"/>
                  <a:pt x="69746" y="138445"/>
                  <a:pt x="69517" y="138053"/>
                </a:cubicBezTo>
                <a:cubicBezTo>
                  <a:pt x="69124" y="137431"/>
                  <a:pt x="68896" y="137497"/>
                  <a:pt x="68896" y="136647"/>
                </a:cubicBezTo>
                <a:cubicBezTo>
                  <a:pt x="68961" y="134685"/>
                  <a:pt x="71217" y="133965"/>
                  <a:pt x="69059" y="132657"/>
                </a:cubicBezTo>
                <a:cubicBezTo>
                  <a:pt x="68307" y="132167"/>
                  <a:pt x="67751" y="131807"/>
                  <a:pt x="68438" y="130892"/>
                </a:cubicBezTo>
                <a:cubicBezTo>
                  <a:pt x="68667" y="130532"/>
                  <a:pt x="69124" y="130532"/>
                  <a:pt x="69288" y="130107"/>
                </a:cubicBezTo>
                <a:cubicBezTo>
                  <a:pt x="69419" y="129780"/>
                  <a:pt x="69190" y="129290"/>
                  <a:pt x="69288" y="128930"/>
                </a:cubicBezTo>
                <a:cubicBezTo>
                  <a:pt x="69582" y="127883"/>
                  <a:pt x="70334" y="128014"/>
                  <a:pt x="69255" y="127295"/>
                </a:cubicBezTo>
                <a:cubicBezTo>
                  <a:pt x="68438" y="126804"/>
                  <a:pt x="67849" y="126085"/>
                  <a:pt x="69255" y="126183"/>
                </a:cubicBezTo>
                <a:cubicBezTo>
                  <a:pt x="70105" y="126249"/>
                  <a:pt x="70334" y="126608"/>
                  <a:pt x="70400" y="125333"/>
                </a:cubicBezTo>
                <a:cubicBezTo>
                  <a:pt x="70400" y="124352"/>
                  <a:pt x="69778" y="123502"/>
                  <a:pt x="71152" y="123437"/>
                </a:cubicBezTo>
                <a:cubicBezTo>
                  <a:pt x="72067" y="123371"/>
                  <a:pt x="72950" y="123927"/>
                  <a:pt x="73702" y="122815"/>
                </a:cubicBezTo>
                <a:cubicBezTo>
                  <a:pt x="74160" y="122227"/>
                  <a:pt x="73997" y="121115"/>
                  <a:pt x="73702" y="120428"/>
                </a:cubicBezTo>
                <a:cubicBezTo>
                  <a:pt x="73277" y="119513"/>
                  <a:pt x="72133" y="118728"/>
                  <a:pt x="73768" y="118924"/>
                </a:cubicBezTo>
                <a:cubicBezTo>
                  <a:pt x="74454" y="118990"/>
                  <a:pt x="74847" y="119284"/>
                  <a:pt x="75664" y="118924"/>
                </a:cubicBezTo>
                <a:cubicBezTo>
                  <a:pt x="76580" y="118597"/>
                  <a:pt x="76253" y="118597"/>
                  <a:pt x="76482" y="117878"/>
                </a:cubicBezTo>
                <a:cubicBezTo>
                  <a:pt x="76612" y="117551"/>
                  <a:pt x="76645" y="117322"/>
                  <a:pt x="76776" y="117028"/>
                </a:cubicBezTo>
                <a:cubicBezTo>
                  <a:pt x="77005" y="116733"/>
                  <a:pt x="77168" y="116374"/>
                  <a:pt x="77299" y="116047"/>
                </a:cubicBezTo>
                <a:cubicBezTo>
                  <a:pt x="77528" y="114935"/>
                  <a:pt x="77691" y="114248"/>
                  <a:pt x="78443" y="113398"/>
                </a:cubicBezTo>
                <a:cubicBezTo>
                  <a:pt x="79621" y="112254"/>
                  <a:pt x="80144" y="111567"/>
                  <a:pt x="79882" y="109801"/>
                </a:cubicBezTo>
                <a:cubicBezTo>
                  <a:pt x="79719" y="108199"/>
                  <a:pt x="79719" y="108166"/>
                  <a:pt x="80830" y="107087"/>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45"/>
          <p:cNvSpPr/>
          <p:nvPr/>
        </p:nvSpPr>
        <p:spPr>
          <a:xfrm>
            <a:off x="4872605" y="1940402"/>
            <a:ext cx="290977" cy="174163"/>
          </a:xfrm>
          <a:custGeom>
            <a:rect b="b" l="l" r="r" t="t"/>
            <a:pathLst>
              <a:path extrusionOk="0" fill="none" h="7653" w="12786">
                <a:moveTo>
                  <a:pt x="8665" y="34"/>
                </a:moveTo>
                <a:cubicBezTo>
                  <a:pt x="8306" y="263"/>
                  <a:pt x="8208" y="590"/>
                  <a:pt x="7750" y="720"/>
                </a:cubicBezTo>
                <a:cubicBezTo>
                  <a:pt x="7325" y="884"/>
                  <a:pt x="6736" y="786"/>
                  <a:pt x="6311" y="1015"/>
                </a:cubicBezTo>
                <a:cubicBezTo>
                  <a:pt x="5690" y="1309"/>
                  <a:pt x="5984" y="1636"/>
                  <a:pt x="6017" y="2192"/>
                </a:cubicBezTo>
                <a:cubicBezTo>
                  <a:pt x="6050" y="2617"/>
                  <a:pt x="5853" y="3075"/>
                  <a:pt x="5363" y="3009"/>
                </a:cubicBezTo>
                <a:cubicBezTo>
                  <a:pt x="4415" y="2878"/>
                  <a:pt x="4349" y="1309"/>
                  <a:pt x="3434" y="1047"/>
                </a:cubicBezTo>
                <a:cubicBezTo>
                  <a:pt x="1995" y="688"/>
                  <a:pt x="1439" y="2584"/>
                  <a:pt x="949" y="3630"/>
                </a:cubicBezTo>
                <a:cubicBezTo>
                  <a:pt x="720" y="4154"/>
                  <a:pt x="295" y="4579"/>
                  <a:pt x="131" y="5135"/>
                </a:cubicBezTo>
                <a:cubicBezTo>
                  <a:pt x="0" y="5756"/>
                  <a:pt x="393" y="6017"/>
                  <a:pt x="752" y="6475"/>
                </a:cubicBezTo>
                <a:cubicBezTo>
                  <a:pt x="1079" y="6933"/>
                  <a:pt x="1374" y="7652"/>
                  <a:pt x="1962" y="7391"/>
                </a:cubicBezTo>
                <a:cubicBezTo>
                  <a:pt x="2191" y="7293"/>
                  <a:pt x="2257" y="7064"/>
                  <a:pt x="2551" y="6966"/>
                </a:cubicBezTo>
                <a:cubicBezTo>
                  <a:pt x="2943" y="6868"/>
                  <a:pt x="3303" y="7096"/>
                  <a:pt x="3695" y="6966"/>
                </a:cubicBezTo>
                <a:cubicBezTo>
                  <a:pt x="3957" y="6868"/>
                  <a:pt x="4186" y="6541"/>
                  <a:pt x="4415" y="6344"/>
                </a:cubicBezTo>
                <a:cubicBezTo>
                  <a:pt x="4742" y="6148"/>
                  <a:pt x="5101" y="6050"/>
                  <a:pt x="5494" y="6017"/>
                </a:cubicBezTo>
                <a:cubicBezTo>
                  <a:pt x="6409" y="5919"/>
                  <a:pt x="7325" y="6377"/>
                  <a:pt x="8077" y="6802"/>
                </a:cubicBezTo>
                <a:cubicBezTo>
                  <a:pt x="8764" y="7195"/>
                  <a:pt x="9352" y="7587"/>
                  <a:pt x="10137" y="7391"/>
                </a:cubicBezTo>
                <a:cubicBezTo>
                  <a:pt x="10660" y="7227"/>
                  <a:pt x="11576" y="7162"/>
                  <a:pt x="11968" y="6704"/>
                </a:cubicBezTo>
                <a:cubicBezTo>
                  <a:pt x="12785" y="5789"/>
                  <a:pt x="11510" y="4775"/>
                  <a:pt x="10856" y="4317"/>
                </a:cubicBezTo>
                <a:cubicBezTo>
                  <a:pt x="10268" y="3957"/>
                  <a:pt x="9614" y="3696"/>
                  <a:pt x="9025" y="3369"/>
                </a:cubicBezTo>
                <a:cubicBezTo>
                  <a:pt x="8698" y="3238"/>
                  <a:pt x="8044" y="3042"/>
                  <a:pt x="7881" y="2715"/>
                </a:cubicBezTo>
                <a:cubicBezTo>
                  <a:pt x="7488" y="1865"/>
                  <a:pt x="8567" y="1996"/>
                  <a:pt x="8894" y="1636"/>
                </a:cubicBezTo>
                <a:cubicBezTo>
                  <a:pt x="9287" y="1211"/>
                  <a:pt x="9385" y="34"/>
                  <a:pt x="8665" y="1"/>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45"/>
          <p:cNvSpPr/>
          <p:nvPr/>
        </p:nvSpPr>
        <p:spPr>
          <a:xfrm>
            <a:off x="5247648" y="1944886"/>
            <a:ext cx="184563" cy="291706"/>
          </a:xfrm>
          <a:custGeom>
            <a:rect b="b" l="l" r="r" t="t"/>
            <a:pathLst>
              <a:path extrusionOk="0" fill="none" h="12818" w="8110">
                <a:moveTo>
                  <a:pt x="3368" y="66"/>
                </a:moveTo>
                <a:cubicBezTo>
                  <a:pt x="2551" y="33"/>
                  <a:pt x="1733" y="327"/>
                  <a:pt x="1177" y="948"/>
                </a:cubicBezTo>
                <a:cubicBezTo>
                  <a:pt x="785" y="1341"/>
                  <a:pt x="98" y="1897"/>
                  <a:pt x="33" y="2485"/>
                </a:cubicBezTo>
                <a:cubicBezTo>
                  <a:pt x="0" y="3237"/>
                  <a:pt x="785" y="4251"/>
                  <a:pt x="1210" y="4774"/>
                </a:cubicBezTo>
                <a:cubicBezTo>
                  <a:pt x="1537" y="5166"/>
                  <a:pt x="1831" y="5592"/>
                  <a:pt x="2158" y="6017"/>
                </a:cubicBezTo>
                <a:cubicBezTo>
                  <a:pt x="2420" y="6409"/>
                  <a:pt x="2910" y="6769"/>
                  <a:pt x="3074" y="7259"/>
                </a:cubicBezTo>
                <a:cubicBezTo>
                  <a:pt x="3205" y="7815"/>
                  <a:pt x="3205" y="8371"/>
                  <a:pt x="3074" y="8894"/>
                </a:cubicBezTo>
                <a:cubicBezTo>
                  <a:pt x="2976" y="9319"/>
                  <a:pt x="2616" y="9679"/>
                  <a:pt x="2583" y="10169"/>
                </a:cubicBezTo>
                <a:cubicBezTo>
                  <a:pt x="2551" y="11052"/>
                  <a:pt x="3172" y="11085"/>
                  <a:pt x="3826" y="11248"/>
                </a:cubicBezTo>
                <a:cubicBezTo>
                  <a:pt x="4480" y="11445"/>
                  <a:pt x="4938" y="12164"/>
                  <a:pt x="5657" y="12360"/>
                </a:cubicBezTo>
                <a:cubicBezTo>
                  <a:pt x="7227" y="12818"/>
                  <a:pt x="8109" y="11183"/>
                  <a:pt x="7521" y="9712"/>
                </a:cubicBezTo>
                <a:cubicBezTo>
                  <a:pt x="7194" y="8894"/>
                  <a:pt x="6148" y="8796"/>
                  <a:pt x="5853" y="8077"/>
                </a:cubicBezTo>
                <a:cubicBezTo>
                  <a:pt x="5526" y="7357"/>
                  <a:pt x="6246" y="7423"/>
                  <a:pt x="6671" y="7521"/>
                </a:cubicBezTo>
                <a:cubicBezTo>
                  <a:pt x="7390" y="7619"/>
                  <a:pt x="7652" y="7292"/>
                  <a:pt x="7292" y="6605"/>
                </a:cubicBezTo>
                <a:cubicBezTo>
                  <a:pt x="6932" y="5886"/>
                  <a:pt x="6278" y="5657"/>
                  <a:pt x="5624" y="5461"/>
                </a:cubicBezTo>
                <a:cubicBezTo>
                  <a:pt x="4742" y="5265"/>
                  <a:pt x="3990" y="4774"/>
                  <a:pt x="3466" y="4055"/>
                </a:cubicBezTo>
                <a:cubicBezTo>
                  <a:pt x="3107" y="3564"/>
                  <a:pt x="2845" y="2551"/>
                  <a:pt x="3663" y="2354"/>
                </a:cubicBezTo>
                <a:cubicBezTo>
                  <a:pt x="4120" y="2256"/>
                  <a:pt x="4480" y="2616"/>
                  <a:pt x="4938" y="2387"/>
                </a:cubicBezTo>
                <a:cubicBezTo>
                  <a:pt x="5396" y="2126"/>
                  <a:pt x="5363" y="1472"/>
                  <a:pt x="5232" y="981"/>
                </a:cubicBezTo>
                <a:cubicBezTo>
                  <a:pt x="5036" y="360"/>
                  <a:pt x="4153" y="0"/>
                  <a:pt x="3532" y="33"/>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45"/>
          <p:cNvSpPr/>
          <p:nvPr/>
        </p:nvSpPr>
        <p:spPr>
          <a:xfrm>
            <a:off x="4237124" y="1659143"/>
            <a:ext cx="137683" cy="228463"/>
          </a:xfrm>
          <a:custGeom>
            <a:rect b="b" l="l" r="r" t="t"/>
            <a:pathLst>
              <a:path extrusionOk="0" fill="none" h="10039" w="6050">
                <a:moveTo>
                  <a:pt x="2289" y="1308"/>
                </a:moveTo>
                <a:cubicBezTo>
                  <a:pt x="2125" y="1308"/>
                  <a:pt x="1864" y="1243"/>
                  <a:pt x="1831" y="1112"/>
                </a:cubicBezTo>
                <a:cubicBezTo>
                  <a:pt x="1733" y="752"/>
                  <a:pt x="2158" y="818"/>
                  <a:pt x="2256" y="654"/>
                </a:cubicBezTo>
                <a:cubicBezTo>
                  <a:pt x="2583" y="0"/>
                  <a:pt x="1243" y="0"/>
                  <a:pt x="916" y="196"/>
                </a:cubicBezTo>
                <a:cubicBezTo>
                  <a:pt x="164" y="654"/>
                  <a:pt x="0" y="2354"/>
                  <a:pt x="327" y="3106"/>
                </a:cubicBezTo>
                <a:cubicBezTo>
                  <a:pt x="589" y="3760"/>
                  <a:pt x="1439" y="4087"/>
                  <a:pt x="1962" y="4447"/>
                </a:cubicBezTo>
                <a:cubicBezTo>
                  <a:pt x="2224" y="4643"/>
                  <a:pt x="2779" y="5461"/>
                  <a:pt x="2518" y="5820"/>
                </a:cubicBezTo>
                <a:cubicBezTo>
                  <a:pt x="2256" y="6180"/>
                  <a:pt x="1668" y="5755"/>
                  <a:pt x="1373" y="6147"/>
                </a:cubicBezTo>
                <a:cubicBezTo>
                  <a:pt x="1079" y="6540"/>
                  <a:pt x="916" y="7292"/>
                  <a:pt x="1308" y="7586"/>
                </a:cubicBezTo>
                <a:cubicBezTo>
                  <a:pt x="1472" y="7750"/>
                  <a:pt x="1799" y="7586"/>
                  <a:pt x="1733" y="7946"/>
                </a:cubicBezTo>
                <a:cubicBezTo>
                  <a:pt x="1700" y="8240"/>
                  <a:pt x="1308" y="8207"/>
                  <a:pt x="1112" y="8273"/>
                </a:cubicBezTo>
                <a:cubicBezTo>
                  <a:pt x="687" y="8371"/>
                  <a:pt x="425" y="8829"/>
                  <a:pt x="523" y="9221"/>
                </a:cubicBezTo>
                <a:cubicBezTo>
                  <a:pt x="785" y="10038"/>
                  <a:pt x="1472" y="9057"/>
                  <a:pt x="1864" y="8894"/>
                </a:cubicBezTo>
                <a:cubicBezTo>
                  <a:pt x="2518" y="8632"/>
                  <a:pt x="3041" y="9123"/>
                  <a:pt x="3662" y="9025"/>
                </a:cubicBezTo>
                <a:cubicBezTo>
                  <a:pt x="4022" y="8992"/>
                  <a:pt x="4055" y="8730"/>
                  <a:pt x="4316" y="8600"/>
                </a:cubicBezTo>
                <a:cubicBezTo>
                  <a:pt x="4512" y="8469"/>
                  <a:pt x="4774" y="8567"/>
                  <a:pt x="5003" y="8502"/>
                </a:cubicBezTo>
                <a:cubicBezTo>
                  <a:pt x="5559" y="8338"/>
                  <a:pt x="5265" y="7848"/>
                  <a:pt x="5559" y="7390"/>
                </a:cubicBezTo>
                <a:cubicBezTo>
                  <a:pt x="5722" y="7194"/>
                  <a:pt x="6017" y="7194"/>
                  <a:pt x="6049" y="6899"/>
                </a:cubicBezTo>
                <a:cubicBezTo>
                  <a:pt x="6049" y="6572"/>
                  <a:pt x="5788" y="6311"/>
                  <a:pt x="5559" y="6147"/>
                </a:cubicBezTo>
                <a:cubicBezTo>
                  <a:pt x="5363" y="5984"/>
                  <a:pt x="5068" y="5918"/>
                  <a:pt x="4839" y="5690"/>
                </a:cubicBezTo>
                <a:cubicBezTo>
                  <a:pt x="4611" y="5395"/>
                  <a:pt x="4414" y="5101"/>
                  <a:pt x="4284" y="4774"/>
                </a:cubicBezTo>
                <a:cubicBezTo>
                  <a:pt x="3957" y="4284"/>
                  <a:pt x="3041" y="3826"/>
                  <a:pt x="2976" y="3172"/>
                </a:cubicBezTo>
                <a:cubicBezTo>
                  <a:pt x="2845" y="2420"/>
                  <a:pt x="3597" y="2681"/>
                  <a:pt x="3826" y="2191"/>
                </a:cubicBezTo>
                <a:cubicBezTo>
                  <a:pt x="4316" y="1177"/>
                  <a:pt x="2779" y="1341"/>
                  <a:pt x="2387" y="1341"/>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45"/>
          <p:cNvSpPr/>
          <p:nvPr/>
        </p:nvSpPr>
        <p:spPr>
          <a:xfrm>
            <a:off x="4147824" y="1739499"/>
            <a:ext cx="98995" cy="120569"/>
          </a:xfrm>
          <a:custGeom>
            <a:rect b="b" l="l" r="r" t="t"/>
            <a:pathLst>
              <a:path extrusionOk="0" fill="none" h="5298" w="4350">
                <a:moveTo>
                  <a:pt x="2420" y="262"/>
                </a:moveTo>
                <a:cubicBezTo>
                  <a:pt x="1864" y="524"/>
                  <a:pt x="1930" y="1079"/>
                  <a:pt x="1341" y="1178"/>
                </a:cubicBezTo>
                <a:cubicBezTo>
                  <a:pt x="785" y="1243"/>
                  <a:pt x="360" y="1178"/>
                  <a:pt x="360" y="1995"/>
                </a:cubicBezTo>
                <a:cubicBezTo>
                  <a:pt x="360" y="2453"/>
                  <a:pt x="981" y="2649"/>
                  <a:pt x="818" y="3074"/>
                </a:cubicBezTo>
                <a:cubicBezTo>
                  <a:pt x="687" y="3499"/>
                  <a:pt x="0" y="3368"/>
                  <a:pt x="131" y="4022"/>
                </a:cubicBezTo>
                <a:cubicBezTo>
                  <a:pt x="327" y="5298"/>
                  <a:pt x="1864" y="3957"/>
                  <a:pt x="2387" y="3859"/>
                </a:cubicBezTo>
                <a:cubicBezTo>
                  <a:pt x="2910" y="3728"/>
                  <a:pt x="3303" y="3859"/>
                  <a:pt x="3564" y="3336"/>
                </a:cubicBezTo>
                <a:cubicBezTo>
                  <a:pt x="3793" y="2911"/>
                  <a:pt x="3499" y="2453"/>
                  <a:pt x="3630" y="1995"/>
                </a:cubicBezTo>
                <a:cubicBezTo>
                  <a:pt x="3859" y="1341"/>
                  <a:pt x="4349" y="1308"/>
                  <a:pt x="3793" y="589"/>
                </a:cubicBezTo>
                <a:cubicBezTo>
                  <a:pt x="3336" y="0"/>
                  <a:pt x="3074" y="33"/>
                  <a:pt x="2420" y="295"/>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45"/>
          <p:cNvSpPr/>
          <p:nvPr/>
        </p:nvSpPr>
        <p:spPr>
          <a:xfrm>
            <a:off x="4489368" y="2099659"/>
            <a:ext cx="40964" cy="58805"/>
          </a:xfrm>
          <a:custGeom>
            <a:rect b="b" l="l" r="r" t="t"/>
            <a:pathLst>
              <a:path extrusionOk="0" fill="none" h="2584" w="1800">
                <a:moveTo>
                  <a:pt x="884" y="66"/>
                </a:moveTo>
                <a:cubicBezTo>
                  <a:pt x="66" y="66"/>
                  <a:pt x="132" y="720"/>
                  <a:pt x="99" y="1374"/>
                </a:cubicBezTo>
                <a:cubicBezTo>
                  <a:pt x="34" y="2060"/>
                  <a:pt x="1" y="2584"/>
                  <a:pt x="884" y="2551"/>
                </a:cubicBezTo>
                <a:cubicBezTo>
                  <a:pt x="1734" y="2518"/>
                  <a:pt x="1799" y="1962"/>
                  <a:pt x="1799" y="1210"/>
                </a:cubicBezTo>
                <a:cubicBezTo>
                  <a:pt x="1799" y="589"/>
                  <a:pt x="1767" y="0"/>
                  <a:pt x="982" y="66"/>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45"/>
          <p:cNvSpPr/>
          <p:nvPr/>
        </p:nvSpPr>
        <p:spPr>
          <a:xfrm>
            <a:off x="4484908" y="2057990"/>
            <a:ext cx="45424" cy="35729"/>
          </a:xfrm>
          <a:custGeom>
            <a:rect b="b" l="l" r="r" t="t"/>
            <a:pathLst>
              <a:path extrusionOk="0" fill="none" h="1570" w="1996">
                <a:moveTo>
                  <a:pt x="883" y="164"/>
                </a:moveTo>
                <a:cubicBezTo>
                  <a:pt x="1" y="295"/>
                  <a:pt x="753" y="1570"/>
                  <a:pt x="1472" y="1145"/>
                </a:cubicBezTo>
                <a:cubicBezTo>
                  <a:pt x="1995" y="785"/>
                  <a:pt x="1505" y="0"/>
                  <a:pt x="949" y="164"/>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45"/>
          <p:cNvSpPr/>
          <p:nvPr/>
        </p:nvSpPr>
        <p:spPr>
          <a:xfrm>
            <a:off x="4577189" y="2168114"/>
            <a:ext cx="65496" cy="73689"/>
          </a:xfrm>
          <a:custGeom>
            <a:rect b="b" l="l" r="r" t="t"/>
            <a:pathLst>
              <a:path extrusionOk="0" fill="none" h="3238" w="2878">
                <a:moveTo>
                  <a:pt x="1799" y="328"/>
                </a:moveTo>
                <a:cubicBezTo>
                  <a:pt x="1308" y="328"/>
                  <a:pt x="0" y="1"/>
                  <a:pt x="33" y="818"/>
                </a:cubicBezTo>
                <a:cubicBezTo>
                  <a:pt x="66" y="1243"/>
                  <a:pt x="294" y="1243"/>
                  <a:pt x="589" y="1374"/>
                </a:cubicBezTo>
                <a:cubicBezTo>
                  <a:pt x="1047" y="1537"/>
                  <a:pt x="948" y="1603"/>
                  <a:pt x="1243" y="1897"/>
                </a:cubicBezTo>
                <a:cubicBezTo>
                  <a:pt x="2387" y="3238"/>
                  <a:pt x="2878" y="164"/>
                  <a:pt x="1766" y="295"/>
                </a:cubicBezTo>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45"/>
          <p:cNvSpPr/>
          <p:nvPr/>
        </p:nvSpPr>
        <p:spPr>
          <a:xfrm>
            <a:off x="4976788" y="2252203"/>
            <a:ext cx="42420" cy="31269"/>
          </a:xfrm>
          <a:custGeom>
            <a:rect b="b" l="l" r="r" t="t"/>
            <a:pathLst>
              <a:path extrusionOk="0" fill="none" h="1374" w="1864">
                <a:moveTo>
                  <a:pt x="981" y="33"/>
                </a:moveTo>
                <a:cubicBezTo>
                  <a:pt x="654" y="1"/>
                  <a:pt x="196" y="33"/>
                  <a:pt x="98" y="458"/>
                </a:cubicBezTo>
                <a:cubicBezTo>
                  <a:pt x="0" y="1080"/>
                  <a:pt x="654" y="851"/>
                  <a:pt x="1014" y="981"/>
                </a:cubicBezTo>
                <a:cubicBezTo>
                  <a:pt x="1341" y="1080"/>
                  <a:pt x="1700" y="1374"/>
                  <a:pt x="1799" y="753"/>
                </a:cubicBezTo>
                <a:cubicBezTo>
                  <a:pt x="1864" y="262"/>
                  <a:pt x="1439" y="197"/>
                  <a:pt x="1112" y="99"/>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45"/>
          <p:cNvSpPr/>
          <p:nvPr/>
        </p:nvSpPr>
        <p:spPr>
          <a:xfrm>
            <a:off x="6029732" y="2924892"/>
            <a:ext cx="59556" cy="85591"/>
          </a:xfrm>
          <a:custGeom>
            <a:rect b="b" l="l" r="r" t="t"/>
            <a:pathLst>
              <a:path extrusionOk="0" fill="none" h="3761" w="2617">
                <a:moveTo>
                  <a:pt x="948" y="1"/>
                </a:moveTo>
                <a:cubicBezTo>
                  <a:pt x="0" y="33"/>
                  <a:pt x="360" y="1603"/>
                  <a:pt x="294" y="2224"/>
                </a:cubicBezTo>
                <a:cubicBezTo>
                  <a:pt x="262" y="2649"/>
                  <a:pt x="98" y="2976"/>
                  <a:pt x="393" y="3303"/>
                </a:cubicBezTo>
                <a:cubicBezTo>
                  <a:pt x="621" y="3630"/>
                  <a:pt x="1014" y="3761"/>
                  <a:pt x="1374" y="3663"/>
                </a:cubicBezTo>
                <a:cubicBezTo>
                  <a:pt x="1700" y="3467"/>
                  <a:pt x="1995" y="3205"/>
                  <a:pt x="2256" y="2911"/>
                </a:cubicBezTo>
                <a:cubicBezTo>
                  <a:pt x="2616" y="2518"/>
                  <a:pt x="2518" y="2191"/>
                  <a:pt x="2289" y="1734"/>
                </a:cubicBezTo>
                <a:cubicBezTo>
                  <a:pt x="2027" y="1178"/>
                  <a:pt x="1602" y="33"/>
                  <a:pt x="948" y="1"/>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45"/>
          <p:cNvSpPr/>
          <p:nvPr/>
        </p:nvSpPr>
        <p:spPr>
          <a:xfrm>
            <a:off x="6363107" y="3017174"/>
            <a:ext cx="241116" cy="296917"/>
          </a:xfrm>
          <a:custGeom>
            <a:rect b="b" l="l" r="r" t="t"/>
            <a:pathLst>
              <a:path extrusionOk="0" fill="none" h="13047" w="10595">
                <a:moveTo>
                  <a:pt x="5591" y="3793"/>
                </a:moveTo>
                <a:cubicBezTo>
                  <a:pt x="5036" y="3368"/>
                  <a:pt x="4545" y="2878"/>
                  <a:pt x="4087" y="2322"/>
                </a:cubicBezTo>
                <a:cubicBezTo>
                  <a:pt x="3826" y="1897"/>
                  <a:pt x="3597" y="1341"/>
                  <a:pt x="3270" y="981"/>
                </a:cubicBezTo>
                <a:cubicBezTo>
                  <a:pt x="2877" y="458"/>
                  <a:pt x="785" y="0"/>
                  <a:pt x="458" y="687"/>
                </a:cubicBezTo>
                <a:cubicBezTo>
                  <a:pt x="0" y="1635"/>
                  <a:pt x="1668" y="2256"/>
                  <a:pt x="2158" y="2616"/>
                </a:cubicBezTo>
                <a:cubicBezTo>
                  <a:pt x="2812" y="3172"/>
                  <a:pt x="3695" y="4022"/>
                  <a:pt x="3924" y="4905"/>
                </a:cubicBezTo>
                <a:cubicBezTo>
                  <a:pt x="4153" y="5788"/>
                  <a:pt x="3662" y="6246"/>
                  <a:pt x="4251" y="7063"/>
                </a:cubicBezTo>
                <a:cubicBezTo>
                  <a:pt x="4905" y="7848"/>
                  <a:pt x="5526" y="8665"/>
                  <a:pt x="6082" y="9515"/>
                </a:cubicBezTo>
                <a:cubicBezTo>
                  <a:pt x="6605" y="10496"/>
                  <a:pt x="7292" y="11379"/>
                  <a:pt x="8109" y="12164"/>
                </a:cubicBezTo>
                <a:cubicBezTo>
                  <a:pt x="8436" y="12426"/>
                  <a:pt x="9188" y="13047"/>
                  <a:pt x="9679" y="12883"/>
                </a:cubicBezTo>
                <a:cubicBezTo>
                  <a:pt x="10169" y="12753"/>
                  <a:pt x="10300" y="12033"/>
                  <a:pt x="10300" y="11543"/>
                </a:cubicBezTo>
                <a:cubicBezTo>
                  <a:pt x="10300" y="10856"/>
                  <a:pt x="10594" y="9515"/>
                  <a:pt x="10235" y="8927"/>
                </a:cubicBezTo>
                <a:cubicBezTo>
                  <a:pt x="9842" y="8338"/>
                  <a:pt x="8959" y="8436"/>
                  <a:pt x="8600" y="7815"/>
                </a:cubicBezTo>
                <a:cubicBezTo>
                  <a:pt x="8240" y="7194"/>
                  <a:pt x="8600" y="6540"/>
                  <a:pt x="8044" y="5951"/>
                </a:cubicBezTo>
                <a:cubicBezTo>
                  <a:pt x="7324" y="5199"/>
                  <a:pt x="6409" y="4709"/>
                  <a:pt x="5689" y="3957"/>
                </a:cubicBezTo>
                <a:lnTo>
                  <a:pt x="5493" y="3761"/>
                </a:ln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45"/>
          <p:cNvSpPr/>
          <p:nvPr/>
        </p:nvSpPr>
        <p:spPr>
          <a:xfrm>
            <a:off x="6589317" y="3313340"/>
            <a:ext cx="215809" cy="81859"/>
          </a:xfrm>
          <a:custGeom>
            <a:rect b="b" l="l" r="r" t="t"/>
            <a:pathLst>
              <a:path extrusionOk="0" fill="none" h="3597" w="9483">
                <a:moveTo>
                  <a:pt x="5232" y="818"/>
                </a:moveTo>
                <a:cubicBezTo>
                  <a:pt x="4676" y="720"/>
                  <a:pt x="4415" y="1112"/>
                  <a:pt x="3859" y="1112"/>
                </a:cubicBezTo>
                <a:cubicBezTo>
                  <a:pt x="3303" y="1112"/>
                  <a:pt x="2682" y="621"/>
                  <a:pt x="2191" y="425"/>
                </a:cubicBezTo>
                <a:cubicBezTo>
                  <a:pt x="1701" y="196"/>
                  <a:pt x="1308" y="0"/>
                  <a:pt x="818" y="294"/>
                </a:cubicBezTo>
                <a:cubicBezTo>
                  <a:pt x="556" y="458"/>
                  <a:pt x="0" y="883"/>
                  <a:pt x="98" y="1243"/>
                </a:cubicBezTo>
                <a:cubicBezTo>
                  <a:pt x="229" y="1799"/>
                  <a:pt x="1308" y="1799"/>
                  <a:pt x="1733" y="2027"/>
                </a:cubicBezTo>
                <a:cubicBezTo>
                  <a:pt x="2453" y="2453"/>
                  <a:pt x="2845" y="2322"/>
                  <a:pt x="3662" y="2354"/>
                </a:cubicBezTo>
                <a:cubicBezTo>
                  <a:pt x="4349" y="2387"/>
                  <a:pt x="4643" y="2812"/>
                  <a:pt x="5199" y="3008"/>
                </a:cubicBezTo>
                <a:cubicBezTo>
                  <a:pt x="5951" y="3303"/>
                  <a:pt x="6867" y="3172"/>
                  <a:pt x="7652" y="3303"/>
                </a:cubicBezTo>
                <a:cubicBezTo>
                  <a:pt x="8077" y="3368"/>
                  <a:pt x="9483" y="3597"/>
                  <a:pt x="9287" y="2747"/>
                </a:cubicBezTo>
                <a:cubicBezTo>
                  <a:pt x="9156" y="2126"/>
                  <a:pt x="8273" y="2387"/>
                  <a:pt x="7913" y="2027"/>
                </a:cubicBezTo>
                <a:cubicBezTo>
                  <a:pt x="7717" y="1864"/>
                  <a:pt x="7717" y="1472"/>
                  <a:pt x="7521" y="1275"/>
                </a:cubicBezTo>
                <a:cubicBezTo>
                  <a:pt x="7227" y="1112"/>
                  <a:pt x="6867" y="1014"/>
                  <a:pt x="6507" y="1014"/>
                </a:cubicBezTo>
                <a:cubicBezTo>
                  <a:pt x="6115" y="1014"/>
                  <a:pt x="5624" y="1243"/>
                  <a:pt x="5330" y="818"/>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45"/>
          <p:cNvSpPr/>
          <p:nvPr/>
        </p:nvSpPr>
        <p:spPr>
          <a:xfrm>
            <a:off x="6660001" y="2985177"/>
            <a:ext cx="228463" cy="291706"/>
          </a:xfrm>
          <a:custGeom>
            <a:rect b="b" l="l" r="r" t="t"/>
            <a:pathLst>
              <a:path extrusionOk="0" fill="none" h="12818" w="10039">
                <a:moveTo>
                  <a:pt x="8927" y="1210"/>
                </a:moveTo>
                <a:cubicBezTo>
                  <a:pt x="8437" y="1014"/>
                  <a:pt x="8110" y="393"/>
                  <a:pt x="7619" y="229"/>
                </a:cubicBezTo>
                <a:cubicBezTo>
                  <a:pt x="6900" y="0"/>
                  <a:pt x="6638" y="1047"/>
                  <a:pt x="6377" y="1537"/>
                </a:cubicBezTo>
                <a:cubicBezTo>
                  <a:pt x="5854" y="2485"/>
                  <a:pt x="4807" y="2682"/>
                  <a:pt x="4121" y="3434"/>
                </a:cubicBezTo>
                <a:cubicBezTo>
                  <a:pt x="3597" y="3924"/>
                  <a:pt x="3303" y="4545"/>
                  <a:pt x="2747" y="5068"/>
                </a:cubicBezTo>
                <a:cubicBezTo>
                  <a:pt x="2355" y="5363"/>
                  <a:pt x="2028" y="5690"/>
                  <a:pt x="1537" y="5624"/>
                </a:cubicBezTo>
                <a:cubicBezTo>
                  <a:pt x="851" y="5526"/>
                  <a:pt x="687" y="5363"/>
                  <a:pt x="360" y="6148"/>
                </a:cubicBezTo>
                <a:cubicBezTo>
                  <a:pt x="1" y="6867"/>
                  <a:pt x="1" y="7717"/>
                  <a:pt x="393" y="8436"/>
                </a:cubicBezTo>
                <a:cubicBezTo>
                  <a:pt x="655" y="8796"/>
                  <a:pt x="1112" y="9025"/>
                  <a:pt x="1309" y="9385"/>
                </a:cubicBezTo>
                <a:cubicBezTo>
                  <a:pt x="1505" y="9744"/>
                  <a:pt x="1374" y="10202"/>
                  <a:pt x="1472" y="10562"/>
                </a:cubicBezTo>
                <a:cubicBezTo>
                  <a:pt x="1603" y="11477"/>
                  <a:pt x="2159" y="11216"/>
                  <a:pt x="2747" y="11412"/>
                </a:cubicBezTo>
                <a:cubicBezTo>
                  <a:pt x="3074" y="11543"/>
                  <a:pt x="3270" y="11870"/>
                  <a:pt x="3565" y="12001"/>
                </a:cubicBezTo>
                <a:cubicBezTo>
                  <a:pt x="3990" y="12197"/>
                  <a:pt x="4022" y="12033"/>
                  <a:pt x="4349" y="11870"/>
                </a:cubicBezTo>
                <a:cubicBezTo>
                  <a:pt x="4775" y="11674"/>
                  <a:pt x="4971" y="11772"/>
                  <a:pt x="5429" y="12066"/>
                </a:cubicBezTo>
                <a:cubicBezTo>
                  <a:pt x="5919" y="12360"/>
                  <a:pt x="6442" y="12818"/>
                  <a:pt x="6998" y="12327"/>
                </a:cubicBezTo>
                <a:cubicBezTo>
                  <a:pt x="7554" y="11870"/>
                  <a:pt x="7390" y="11020"/>
                  <a:pt x="7390" y="10398"/>
                </a:cubicBezTo>
                <a:cubicBezTo>
                  <a:pt x="7390" y="9679"/>
                  <a:pt x="7489" y="9352"/>
                  <a:pt x="8044" y="8927"/>
                </a:cubicBezTo>
                <a:cubicBezTo>
                  <a:pt x="8437" y="8698"/>
                  <a:pt x="8698" y="8306"/>
                  <a:pt x="8731" y="7848"/>
                </a:cubicBezTo>
                <a:cubicBezTo>
                  <a:pt x="8829" y="7227"/>
                  <a:pt x="8829" y="7227"/>
                  <a:pt x="9320" y="7030"/>
                </a:cubicBezTo>
                <a:cubicBezTo>
                  <a:pt x="9647" y="6900"/>
                  <a:pt x="9712" y="6998"/>
                  <a:pt x="9777" y="6573"/>
                </a:cubicBezTo>
                <a:cubicBezTo>
                  <a:pt x="9810" y="6180"/>
                  <a:pt x="9745" y="5788"/>
                  <a:pt x="9548" y="5428"/>
                </a:cubicBezTo>
                <a:cubicBezTo>
                  <a:pt x="9254" y="4742"/>
                  <a:pt x="8568" y="3859"/>
                  <a:pt x="9091" y="3074"/>
                </a:cubicBezTo>
                <a:cubicBezTo>
                  <a:pt x="9385" y="2682"/>
                  <a:pt x="10039" y="2551"/>
                  <a:pt x="9974" y="1929"/>
                </a:cubicBezTo>
                <a:cubicBezTo>
                  <a:pt x="9941" y="1275"/>
                  <a:pt x="9385" y="1439"/>
                  <a:pt x="8960" y="1275"/>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45"/>
          <p:cNvSpPr/>
          <p:nvPr/>
        </p:nvSpPr>
        <p:spPr>
          <a:xfrm>
            <a:off x="6622793" y="2646590"/>
            <a:ext cx="52866" cy="43922"/>
          </a:xfrm>
          <a:custGeom>
            <a:rect b="b" l="l" r="r" t="t"/>
            <a:pathLst>
              <a:path extrusionOk="0" fill="none" h="1930" w="2323">
                <a:moveTo>
                  <a:pt x="1505" y="360"/>
                </a:moveTo>
                <a:cubicBezTo>
                  <a:pt x="884" y="229"/>
                  <a:pt x="66" y="1"/>
                  <a:pt x="33" y="851"/>
                </a:cubicBezTo>
                <a:cubicBezTo>
                  <a:pt x="1" y="1603"/>
                  <a:pt x="524" y="1930"/>
                  <a:pt x="1211" y="1930"/>
                </a:cubicBezTo>
                <a:cubicBezTo>
                  <a:pt x="1538" y="1930"/>
                  <a:pt x="2191" y="1603"/>
                  <a:pt x="2257" y="1210"/>
                </a:cubicBezTo>
                <a:cubicBezTo>
                  <a:pt x="2322" y="753"/>
                  <a:pt x="1963" y="360"/>
                  <a:pt x="1505" y="393"/>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45"/>
          <p:cNvSpPr/>
          <p:nvPr/>
        </p:nvSpPr>
        <p:spPr>
          <a:xfrm>
            <a:off x="6840832" y="2510410"/>
            <a:ext cx="55824" cy="84112"/>
          </a:xfrm>
          <a:custGeom>
            <a:rect b="b" l="l" r="r" t="t"/>
            <a:pathLst>
              <a:path extrusionOk="0" fill="none" h="3696" w="2453">
                <a:moveTo>
                  <a:pt x="1733" y="164"/>
                </a:moveTo>
                <a:cubicBezTo>
                  <a:pt x="883" y="1"/>
                  <a:pt x="1014" y="982"/>
                  <a:pt x="687" y="1472"/>
                </a:cubicBezTo>
                <a:cubicBezTo>
                  <a:pt x="425" y="1767"/>
                  <a:pt x="0" y="1701"/>
                  <a:pt x="196" y="2224"/>
                </a:cubicBezTo>
                <a:cubicBezTo>
                  <a:pt x="262" y="2519"/>
                  <a:pt x="687" y="2747"/>
                  <a:pt x="883" y="3042"/>
                </a:cubicBezTo>
                <a:cubicBezTo>
                  <a:pt x="1079" y="3336"/>
                  <a:pt x="1243" y="3696"/>
                  <a:pt x="1701" y="3401"/>
                </a:cubicBezTo>
                <a:cubicBezTo>
                  <a:pt x="2191" y="3107"/>
                  <a:pt x="1995" y="2519"/>
                  <a:pt x="2028" y="2093"/>
                </a:cubicBezTo>
                <a:cubicBezTo>
                  <a:pt x="2093" y="1276"/>
                  <a:pt x="2453" y="982"/>
                  <a:pt x="1864" y="295"/>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45"/>
          <p:cNvSpPr/>
          <p:nvPr/>
        </p:nvSpPr>
        <p:spPr>
          <a:xfrm>
            <a:off x="6983704" y="2096678"/>
            <a:ext cx="199447" cy="272385"/>
          </a:xfrm>
          <a:custGeom>
            <a:rect b="b" l="l" r="r" t="t"/>
            <a:pathLst>
              <a:path extrusionOk="0" fill="none" h="11969" w="8764">
                <a:moveTo>
                  <a:pt x="6278" y="99"/>
                </a:moveTo>
                <a:cubicBezTo>
                  <a:pt x="5723" y="33"/>
                  <a:pt x="5690" y="687"/>
                  <a:pt x="5853" y="1080"/>
                </a:cubicBezTo>
                <a:cubicBezTo>
                  <a:pt x="6115" y="1668"/>
                  <a:pt x="6409" y="1897"/>
                  <a:pt x="6409" y="2584"/>
                </a:cubicBezTo>
                <a:cubicBezTo>
                  <a:pt x="6409" y="3140"/>
                  <a:pt x="6442" y="3859"/>
                  <a:pt x="6082" y="4349"/>
                </a:cubicBezTo>
                <a:cubicBezTo>
                  <a:pt x="5755" y="4807"/>
                  <a:pt x="5003" y="4905"/>
                  <a:pt x="4709" y="5461"/>
                </a:cubicBezTo>
                <a:cubicBezTo>
                  <a:pt x="4349" y="6115"/>
                  <a:pt x="4676" y="6246"/>
                  <a:pt x="3924" y="6377"/>
                </a:cubicBezTo>
                <a:cubicBezTo>
                  <a:pt x="3401" y="6508"/>
                  <a:pt x="2910" y="6573"/>
                  <a:pt x="2387" y="6606"/>
                </a:cubicBezTo>
                <a:cubicBezTo>
                  <a:pt x="1733" y="6606"/>
                  <a:pt x="1177" y="7096"/>
                  <a:pt x="1112" y="7750"/>
                </a:cubicBezTo>
                <a:cubicBezTo>
                  <a:pt x="1079" y="7946"/>
                  <a:pt x="1177" y="8306"/>
                  <a:pt x="1047" y="8469"/>
                </a:cubicBezTo>
                <a:cubicBezTo>
                  <a:pt x="916" y="8731"/>
                  <a:pt x="720" y="8535"/>
                  <a:pt x="524" y="8666"/>
                </a:cubicBezTo>
                <a:cubicBezTo>
                  <a:pt x="131" y="8927"/>
                  <a:pt x="0" y="9450"/>
                  <a:pt x="229" y="9908"/>
                </a:cubicBezTo>
                <a:cubicBezTo>
                  <a:pt x="491" y="10464"/>
                  <a:pt x="1112" y="10464"/>
                  <a:pt x="1406" y="11053"/>
                </a:cubicBezTo>
                <a:cubicBezTo>
                  <a:pt x="1635" y="11576"/>
                  <a:pt x="2028" y="11968"/>
                  <a:pt x="2387" y="11151"/>
                </a:cubicBezTo>
                <a:cubicBezTo>
                  <a:pt x="2682" y="10529"/>
                  <a:pt x="2191" y="9483"/>
                  <a:pt x="3041" y="9156"/>
                </a:cubicBezTo>
                <a:cubicBezTo>
                  <a:pt x="3270" y="9091"/>
                  <a:pt x="3532" y="9189"/>
                  <a:pt x="3761" y="9091"/>
                </a:cubicBezTo>
                <a:cubicBezTo>
                  <a:pt x="4120" y="8862"/>
                  <a:pt x="4055" y="8535"/>
                  <a:pt x="4251" y="8208"/>
                </a:cubicBezTo>
                <a:cubicBezTo>
                  <a:pt x="4774" y="7390"/>
                  <a:pt x="5069" y="8241"/>
                  <a:pt x="5657" y="8371"/>
                </a:cubicBezTo>
                <a:cubicBezTo>
                  <a:pt x="5919" y="8404"/>
                  <a:pt x="6148" y="8339"/>
                  <a:pt x="6344" y="8175"/>
                </a:cubicBezTo>
                <a:cubicBezTo>
                  <a:pt x="6834" y="7815"/>
                  <a:pt x="7357" y="7554"/>
                  <a:pt x="7881" y="7292"/>
                </a:cubicBezTo>
                <a:cubicBezTo>
                  <a:pt x="8404" y="7194"/>
                  <a:pt x="8763" y="6736"/>
                  <a:pt x="8731" y="6213"/>
                </a:cubicBezTo>
                <a:cubicBezTo>
                  <a:pt x="8698" y="5527"/>
                  <a:pt x="8633" y="4840"/>
                  <a:pt x="8469" y="4186"/>
                </a:cubicBezTo>
                <a:cubicBezTo>
                  <a:pt x="8371" y="3892"/>
                  <a:pt x="8273" y="3597"/>
                  <a:pt x="8208" y="3270"/>
                </a:cubicBezTo>
                <a:cubicBezTo>
                  <a:pt x="8142" y="2780"/>
                  <a:pt x="8240" y="2289"/>
                  <a:pt x="8142" y="1799"/>
                </a:cubicBezTo>
                <a:cubicBezTo>
                  <a:pt x="8044" y="1145"/>
                  <a:pt x="6965" y="131"/>
                  <a:pt x="6311" y="1"/>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45"/>
          <p:cNvSpPr/>
          <p:nvPr/>
        </p:nvSpPr>
        <p:spPr>
          <a:xfrm>
            <a:off x="7073004" y="1985804"/>
            <a:ext cx="110897" cy="99746"/>
          </a:xfrm>
          <a:custGeom>
            <a:rect b="b" l="l" r="r" t="t"/>
            <a:pathLst>
              <a:path extrusionOk="0" fill="none" h="4383" w="4873">
                <a:moveTo>
                  <a:pt x="2060" y="1080"/>
                </a:moveTo>
                <a:cubicBezTo>
                  <a:pt x="1537" y="818"/>
                  <a:pt x="425" y="1"/>
                  <a:pt x="523" y="1145"/>
                </a:cubicBezTo>
                <a:cubicBezTo>
                  <a:pt x="589" y="1701"/>
                  <a:pt x="981" y="2126"/>
                  <a:pt x="556" y="2584"/>
                </a:cubicBezTo>
                <a:cubicBezTo>
                  <a:pt x="327" y="2813"/>
                  <a:pt x="0" y="2682"/>
                  <a:pt x="33" y="3172"/>
                </a:cubicBezTo>
                <a:cubicBezTo>
                  <a:pt x="66" y="3663"/>
                  <a:pt x="491" y="3761"/>
                  <a:pt x="785" y="3957"/>
                </a:cubicBezTo>
                <a:cubicBezTo>
                  <a:pt x="1046" y="4186"/>
                  <a:pt x="1275" y="4382"/>
                  <a:pt x="1602" y="4219"/>
                </a:cubicBezTo>
                <a:cubicBezTo>
                  <a:pt x="1831" y="4088"/>
                  <a:pt x="1864" y="3761"/>
                  <a:pt x="2093" y="3663"/>
                </a:cubicBezTo>
                <a:cubicBezTo>
                  <a:pt x="2616" y="3467"/>
                  <a:pt x="2976" y="4219"/>
                  <a:pt x="3499" y="3924"/>
                </a:cubicBezTo>
                <a:cubicBezTo>
                  <a:pt x="3662" y="3794"/>
                  <a:pt x="3728" y="3499"/>
                  <a:pt x="3891" y="3336"/>
                </a:cubicBezTo>
                <a:cubicBezTo>
                  <a:pt x="4087" y="3140"/>
                  <a:pt x="4349" y="3238"/>
                  <a:pt x="4480" y="3074"/>
                </a:cubicBezTo>
                <a:cubicBezTo>
                  <a:pt x="4872" y="2780"/>
                  <a:pt x="4709" y="2257"/>
                  <a:pt x="4414" y="1930"/>
                </a:cubicBezTo>
                <a:cubicBezTo>
                  <a:pt x="3957" y="1308"/>
                  <a:pt x="3597" y="1603"/>
                  <a:pt x="3008" y="1472"/>
                </a:cubicBezTo>
                <a:cubicBezTo>
                  <a:pt x="2681" y="1374"/>
                  <a:pt x="2485" y="1080"/>
                  <a:pt x="2126" y="1047"/>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45"/>
          <p:cNvSpPr/>
          <p:nvPr/>
        </p:nvSpPr>
        <p:spPr>
          <a:xfrm>
            <a:off x="6962858" y="1771496"/>
            <a:ext cx="117611" cy="202428"/>
          </a:xfrm>
          <a:custGeom>
            <a:rect b="b" l="l" r="r" t="t"/>
            <a:pathLst>
              <a:path extrusionOk="0" fill="none" h="8895" w="5168">
                <a:moveTo>
                  <a:pt x="1897" y="1635"/>
                </a:moveTo>
                <a:cubicBezTo>
                  <a:pt x="1668" y="1439"/>
                  <a:pt x="328" y="0"/>
                  <a:pt x="99" y="687"/>
                </a:cubicBezTo>
                <a:cubicBezTo>
                  <a:pt x="1" y="1014"/>
                  <a:pt x="655" y="1472"/>
                  <a:pt x="851" y="1635"/>
                </a:cubicBezTo>
                <a:cubicBezTo>
                  <a:pt x="1080" y="1897"/>
                  <a:pt x="1276" y="2191"/>
                  <a:pt x="1440" y="2486"/>
                </a:cubicBezTo>
                <a:cubicBezTo>
                  <a:pt x="1832" y="3172"/>
                  <a:pt x="2061" y="3924"/>
                  <a:pt x="2159" y="4709"/>
                </a:cubicBezTo>
                <a:cubicBezTo>
                  <a:pt x="2224" y="5494"/>
                  <a:pt x="2878" y="5886"/>
                  <a:pt x="3173" y="6573"/>
                </a:cubicBezTo>
                <a:cubicBezTo>
                  <a:pt x="3434" y="7161"/>
                  <a:pt x="3598" y="8077"/>
                  <a:pt x="4186" y="8502"/>
                </a:cubicBezTo>
                <a:cubicBezTo>
                  <a:pt x="4742" y="8894"/>
                  <a:pt x="5102" y="8600"/>
                  <a:pt x="5134" y="7979"/>
                </a:cubicBezTo>
                <a:cubicBezTo>
                  <a:pt x="5167" y="7194"/>
                  <a:pt x="4611" y="7063"/>
                  <a:pt x="4350" y="6475"/>
                </a:cubicBezTo>
                <a:cubicBezTo>
                  <a:pt x="4088" y="5886"/>
                  <a:pt x="4415" y="5330"/>
                  <a:pt x="4186" y="4840"/>
                </a:cubicBezTo>
                <a:cubicBezTo>
                  <a:pt x="3957" y="4349"/>
                  <a:pt x="3238" y="4219"/>
                  <a:pt x="2944" y="3761"/>
                </a:cubicBezTo>
                <a:cubicBezTo>
                  <a:pt x="2649" y="3303"/>
                  <a:pt x="2846" y="2878"/>
                  <a:pt x="2649" y="2453"/>
                </a:cubicBezTo>
                <a:cubicBezTo>
                  <a:pt x="2486" y="2126"/>
                  <a:pt x="2224" y="1832"/>
                  <a:pt x="1897" y="1603"/>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45"/>
          <p:cNvSpPr/>
          <p:nvPr/>
        </p:nvSpPr>
        <p:spPr>
          <a:xfrm>
            <a:off x="3972204" y="1467137"/>
            <a:ext cx="183812" cy="97516"/>
          </a:xfrm>
          <a:custGeom>
            <a:rect b="b" l="l" r="r" t="t"/>
            <a:pathLst>
              <a:path extrusionOk="0" fill="none" h="4285" w="8077">
                <a:moveTo>
                  <a:pt x="5886" y="884"/>
                </a:moveTo>
                <a:cubicBezTo>
                  <a:pt x="5396" y="753"/>
                  <a:pt x="4905" y="1113"/>
                  <a:pt x="4415" y="1080"/>
                </a:cubicBezTo>
                <a:cubicBezTo>
                  <a:pt x="3826" y="1113"/>
                  <a:pt x="3270" y="1211"/>
                  <a:pt x="2682" y="1309"/>
                </a:cubicBezTo>
                <a:cubicBezTo>
                  <a:pt x="1930" y="1374"/>
                  <a:pt x="1047" y="1"/>
                  <a:pt x="393" y="1211"/>
                </a:cubicBezTo>
                <a:cubicBezTo>
                  <a:pt x="1" y="1897"/>
                  <a:pt x="654" y="1669"/>
                  <a:pt x="981" y="1930"/>
                </a:cubicBezTo>
                <a:cubicBezTo>
                  <a:pt x="1439" y="2257"/>
                  <a:pt x="1014" y="2584"/>
                  <a:pt x="1112" y="3075"/>
                </a:cubicBezTo>
                <a:cubicBezTo>
                  <a:pt x="1276" y="3892"/>
                  <a:pt x="2257" y="3630"/>
                  <a:pt x="2813" y="3630"/>
                </a:cubicBezTo>
                <a:cubicBezTo>
                  <a:pt x="3368" y="3630"/>
                  <a:pt x="3695" y="4284"/>
                  <a:pt x="4219" y="3925"/>
                </a:cubicBezTo>
                <a:cubicBezTo>
                  <a:pt x="4480" y="3761"/>
                  <a:pt x="4644" y="3369"/>
                  <a:pt x="4938" y="3205"/>
                </a:cubicBezTo>
                <a:cubicBezTo>
                  <a:pt x="5298" y="3042"/>
                  <a:pt x="5690" y="2944"/>
                  <a:pt x="6050" y="2878"/>
                </a:cubicBezTo>
                <a:cubicBezTo>
                  <a:pt x="6475" y="2813"/>
                  <a:pt x="7292" y="2421"/>
                  <a:pt x="7554" y="2028"/>
                </a:cubicBezTo>
                <a:cubicBezTo>
                  <a:pt x="8077" y="1211"/>
                  <a:pt x="6540" y="393"/>
                  <a:pt x="5886" y="851"/>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45"/>
          <p:cNvSpPr/>
          <p:nvPr/>
        </p:nvSpPr>
        <p:spPr>
          <a:xfrm>
            <a:off x="5217130" y="3488937"/>
            <a:ext cx="186065" cy="367625"/>
          </a:xfrm>
          <a:custGeom>
            <a:rect b="b" l="l" r="r" t="t"/>
            <a:pathLst>
              <a:path extrusionOk="0" fill="none" h="16154" w="8176">
                <a:moveTo>
                  <a:pt x="6933" y="34"/>
                </a:moveTo>
                <a:cubicBezTo>
                  <a:pt x="5723" y="34"/>
                  <a:pt x="5363" y="2976"/>
                  <a:pt x="4153" y="3598"/>
                </a:cubicBezTo>
                <a:cubicBezTo>
                  <a:pt x="3467" y="3892"/>
                  <a:pt x="2944" y="3729"/>
                  <a:pt x="2322" y="4219"/>
                </a:cubicBezTo>
                <a:cubicBezTo>
                  <a:pt x="1505" y="4775"/>
                  <a:pt x="1374" y="5363"/>
                  <a:pt x="1374" y="6344"/>
                </a:cubicBezTo>
                <a:cubicBezTo>
                  <a:pt x="1374" y="7456"/>
                  <a:pt x="1636" y="8437"/>
                  <a:pt x="1112" y="9353"/>
                </a:cubicBezTo>
                <a:cubicBezTo>
                  <a:pt x="589" y="10334"/>
                  <a:pt x="1" y="10889"/>
                  <a:pt x="295" y="12099"/>
                </a:cubicBezTo>
                <a:cubicBezTo>
                  <a:pt x="687" y="13930"/>
                  <a:pt x="1668" y="16154"/>
                  <a:pt x="3565" y="14486"/>
                </a:cubicBezTo>
                <a:cubicBezTo>
                  <a:pt x="4055" y="14127"/>
                  <a:pt x="4382" y="13571"/>
                  <a:pt x="4448" y="12949"/>
                </a:cubicBezTo>
                <a:cubicBezTo>
                  <a:pt x="4677" y="11968"/>
                  <a:pt x="5069" y="11478"/>
                  <a:pt x="5592" y="10562"/>
                </a:cubicBezTo>
                <a:cubicBezTo>
                  <a:pt x="6344" y="9222"/>
                  <a:pt x="6017" y="7522"/>
                  <a:pt x="6540" y="6050"/>
                </a:cubicBezTo>
                <a:cubicBezTo>
                  <a:pt x="6835" y="5298"/>
                  <a:pt x="6933" y="4284"/>
                  <a:pt x="7358" y="3663"/>
                </a:cubicBezTo>
                <a:cubicBezTo>
                  <a:pt x="7750" y="3042"/>
                  <a:pt x="8175" y="3402"/>
                  <a:pt x="8110" y="2388"/>
                </a:cubicBezTo>
                <a:cubicBezTo>
                  <a:pt x="8044" y="1701"/>
                  <a:pt x="7816" y="34"/>
                  <a:pt x="7129" y="1"/>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45"/>
          <p:cNvSpPr/>
          <p:nvPr/>
        </p:nvSpPr>
        <p:spPr>
          <a:xfrm>
            <a:off x="7133266" y="3163026"/>
            <a:ext cx="445023" cy="279803"/>
          </a:xfrm>
          <a:custGeom>
            <a:rect b="b" l="l" r="r" t="t"/>
            <a:pathLst>
              <a:path extrusionOk="0" fill="none" h="12295" w="19555">
                <a:moveTo>
                  <a:pt x="9679" y="2910"/>
                </a:moveTo>
                <a:cubicBezTo>
                  <a:pt x="11118" y="3466"/>
                  <a:pt x="12557" y="3106"/>
                  <a:pt x="13669" y="4447"/>
                </a:cubicBezTo>
                <a:cubicBezTo>
                  <a:pt x="14192" y="5199"/>
                  <a:pt x="14257" y="5919"/>
                  <a:pt x="15107" y="6344"/>
                </a:cubicBezTo>
                <a:cubicBezTo>
                  <a:pt x="15467" y="6507"/>
                  <a:pt x="15827" y="6671"/>
                  <a:pt x="16154" y="6899"/>
                </a:cubicBezTo>
                <a:cubicBezTo>
                  <a:pt x="17069" y="7553"/>
                  <a:pt x="16317" y="8698"/>
                  <a:pt x="15990" y="8698"/>
                </a:cubicBezTo>
                <a:lnTo>
                  <a:pt x="15925" y="8665"/>
                </a:lnTo>
                <a:cubicBezTo>
                  <a:pt x="16383" y="9286"/>
                  <a:pt x="19554" y="11739"/>
                  <a:pt x="18475" y="12164"/>
                </a:cubicBezTo>
                <a:cubicBezTo>
                  <a:pt x="18181" y="12295"/>
                  <a:pt x="17821" y="11804"/>
                  <a:pt x="17527" y="11739"/>
                </a:cubicBezTo>
                <a:cubicBezTo>
                  <a:pt x="17200" y="11739"/>
                  <a:pt x="16971" y="12033"/>
                  <a:pt x="16710" y="11968"/>
                </a:cubicBezTo>
                <a:cubicBezTo>
                  <a:pt x="15859" y="11968"/>
                  <a:pt x="15467" y="11183"/>
                  <a:pt x="15042" y="10464"/>
                </a:cubicBezTo>
                <a:cubicBezTo>
                  <a:pt x="14650" y="9711"/>
                  <a:pt x="14355" y="8829"/>
                  <a:pt x="13309" y="8861"/>
                </a:cubicBezTo>
                <a:cubicBezTo>
                  <a:pt x="12263" y="8894"/>
                  <a:pt x="12066" y="10398"/>
                  <a:pt x="11216" y="10692"/>
                </a:cubicBezTo>
                <a:cubicBezTo>
                  <a:pt x="10791" y="10758"/>
                  <a:pt x="10333" y="10758"/>
                  <a:pt x="9908" y="10692"/>
                </a:cubicBezTo>
                <a:cubicBezTo>
                  <a:pt x="9418" y="10496"/>
                  <a:pt x="9483" y="10137"/>
                  <a:pt x="9189" y="9908"/>
                </a:cubicBezTo>
                <a:cubicBezTo>
                  <a:pt x="8273" y="9058"/>
                  <a:pt x="7521" y="10333"/>
                  <a:pt x="6769" y="9908"/>
                </a:cubicBezTo>
                <a:cubicBezTo>
                  <a:pt x="5723" y="9286"/>
                  <a:pt x="7358" y="8665"/>
                  <a:pt x="7521" y="8273"/>
                </a:cubicBezTo>
                <a:cubicBezTo>
                  <a:pt x="7914" y="7292"/>
                  <a:pt x="6933" y="6638"/>
                  <a:pt x="6344" y="6180"/>
                </a:cubicBezTo>
                <a:cubicBezTo>
                  <a:pt x="5592" y="5592"/>
                  <a:pt x="4742" y="5166"/>
                  <a:pt x="3826" y="4905"/>
                </a:cubicBezTo>
                <a:cubicBezTo>
                  <a:pt x="3009" y="4709"/>
                  <a:pt x="2126" y="5134"/>
                  <a:pt x="1897" y="4349"/>
                </a:cubicBezTo>
                <a:cubicBezTo>
                  <a:pt x="1570" y="3074"/>
                  <a:pt x="2715" y="3499"/>
                  <a:pt x="3009" y="3008"/>
                </a:cubicBezTo>
                <a:cubicBezTo>
                  <a:pt x="3401" y="2256"/>
                  <a:pt x="1570" y="2681"/>
                  <a:pt x="1145" y="2224"/>
                </a:cubicBezTo>
                <a:cubicBezTo>
                  <a:pt x="1" y="981"/>
                  <a:pt x="2584" y="0"/>
                  <a:pt x="3467" y="916"/>
                </a:cubicBezTo>
                <a:cubicBezTo>
                  <a:pt x="4513" y="2027"/>
                  <a:pt x="3303" y="5526"/>
                  <a:pt x="5559" y="2878"/>
                </a:cubicBezTo>
                <a:cubicBezTo>
                  <a:pt x="7064" y="1243"/>
                  <a:pt x="7979" y="1897"/>
                  <a:pt x="9614" y="2878"/>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45"/>
          <p:cNvSpPr/>
          <p:nvPr/>
        </p:nvSpPr>
        <p:spPr>
          <a:xfrm>
            <a:off x="6668194" y="3451000"/>
            <a:ext cx="872136" cy="718841"/>
          </a:xfrm>
          <a:custGeom>
            <a:rect b="b" l="l" r="r" t="t"/>
            <a:pathLst>
              <a:path extrusionOk="0" fill="none" h="31587" w="38323">
                <a:moveTo>
                  <a:pt x="31260" y="197"/>
                </a:moveTo>
                <a:cubicBezTo>
                  <a:pt x="29985" y="850"/>
                  <a:pt x="29756" y="3728"/>
                  <a:pt x="29429" y="5003"/>
                </a:cubicBezTo>
                <a:cubicBezTo>
                  <a:pt x="29233" y="5821"/>
                  <a:pt x="28938" y="6900"/>
                  <a:pt x="28153" y="7096"/>
                </a:cubicBezTo>
                <a:cubicBezTo>
                  <a:pt x="27042" y="7357"/>
                  <a:pt x="26355" y="6180"/>
                  <a:pt x="25668" y="5559"/>
                </a:cubicBezTo>
                <a:cubicBezTo>
                  <a:pt x="25014" y="5003"/>
                  <a:pt x="24164" y="4513"/>
                  <a:pt x="24557" y="3499"/>
                </a:cubicBezTo>
                <a:cubicBezTo>
                  <a:pt x="24786" y="2878"/>
                  <a:pt x="25897" y="2257"/>
                  <a:pt x="25767" y="1537"/>
                </a:cubicBezTo>
                <a:cubicBezTo>
                  <a:pt x="25603" y="622"/>
                  <a:pt x="24099" y="1210"/>
                  <a:pt x="23478" y="1047"/>
                </a:cubicBezTo>
                <a:cubicBezTo>
                  <a:pt x="22824" y="850"/>
                  <a:pt x="22300" y="0"/>
                  <a:pt x="21614" y="556"/>
                </a:cubicBezTo>
                <a:cubicBezTo>
                  <a:pt x="21385" y="720"/>
                  <a:pt x="21679" y="1210"/>
                  <a:pt x="21450" y="1406"/>
                </a:cubicBezTo>
                <a:cubicBezTo>
                  <a:pt x="21221" y="1668"/>
                  <a:pt x="20993" y="1406"/>
                  <a:pt x="20764" y="1472"/>
                </a:cubicBezTo>
                <a:cubicBezTo>
                  <a:pt x="19979" y="1635"/>
                  <a:pt x="19815" y="1472"/>
                  <a:pt x="19292" y="2387"/>
                </a:cubicBezTo>
                <a:cubicBezTo>
                  <a:pt x="18769" y="3303"/>
                  <a:pt x="18606" y="5396"/>
                  <a:pt x="17265" y="4284"/>
                </a:cubicBezTo>
                <a:cubicBezTo>
                  <a:pt x="16742" y="3859"/>
                  <a:pt x="16971" y="3434"/>
                  <a:pt x="16219" y="3303"/>
                </a:cubicBezTo>
                <a:cubicBezTo>
                  <a:pt x="15467" y="3172"/>
                  <a:pt x="14976" y="3728"/>
                  <a:pt x="14584" y="4153"/>
                </a:cubicBezTo>
                <a:cubicBezTo>
                  <a:pt x="14159" y="4611"/>
                  <a:pt x="13701" y="4905"/>
                  <a:pt x="13308" y="5265"/>
                </a:cubicBezTo>
                <a:cubicBezTo>
                  <a:pt x="12916" y="5755"/>
                  <a:pt x="12851" y="6442"/>
                  <a:pt x="12556" y="6932"/>
                </a:cubicBezTo>
                <a:cubicBezTo>
                  <a:pt x="11052" y="5494"/>
                  <a:pt x="11052" y="8273"/>
                  <a:pt x="10169" y="9254"/>
                </a:cubicBezTo>
                <a:cubicBezTo>
                  <a:pt x="9417" y="10071"/>
                  <a:pt x="9090" y="10169"/>
                  <a:pt x="8044" y="10235"/>
                </a:cubicBezTo>
                <a:cubicBezTo>
                  <a:pt x="6900" y="10268"/>
                  <a:pt x="6540" y="11020"/>
                  <a:pt x="5494" y="11150"/>
                </a:cubicBezTo>
                <a:cubicBezTo>
                  <a:pt x="3924" y="11249"/>
                  <a:pt x="3630" y="10954"/>
                  <a:pt x="3074" y="12491"/>
                </a:cubicBezTo>
                <a:cubicBezTo>
                  <a:pt x="2780" y="13276"/>
                  <a:pt x="2093" y="13897"/>
                  <a:pt x="1799" y="14682"/>
                </a:cubicBezTo>
                <a:cubicBezTo>
                  <a:pt x="1668" y="15172"/>
                  <a:pt x="1864" y="15597"/>
                  <a:pt x="1799" y="16088"/>
                </a:cubicBezTo>
                <a:cubicBezTo>
                  <a:pt x="1668" y="16480"/>
                  <a:pt x="1504" y="16807"/>
                  <a:pt x="1276" y="17134"/>
                </a:cubicBezTo>
                <a:cubicBezTo>
                  <a:pt x="622" y="18246"/>
                  <a:pt x="1145" y="18540"/>
                  <a:pt x="1374" y="19783"/>
                </a:cubicBezTo>
                <a:cubicBezTo>
                  <a:pt x="1504" y="20568"/>
                  <a:pt x="1341" y="21418"/>
                  <a:pt x="1439" y="22235"/>
                </a:cubicBezTo>
                <a:cubicBezTo>
                  <a:pt x="1504" y="22758"/>
                  <a:pt x="2028" y="23576"/>
                  <a:pt x="1897" y="24164"/>
                </a:cubicBezTo>
                <a:cubicBezTo>
                  <a:pt x="1668" y="25113"/>
                  <a:pt x="262" y="24982"/>
                  <a:pt x="164" y="26192"/>
                </a:cubicBezTo>
                <a:cubicBezTo>
                  <a:pt x="0" y="28709"/>
                  <a:pt x="3989" y="26257"/>
                  <a:pt x="4905" y="26322"/>
                </a:cubicBezTo>
                <a:cubicBezTo>
                  <a:pt x="5853" y="26388"/>
                  <a:pt x="6540" y="26813"/>
                  <a:pt x="7423" y="26519"/>
                </a:cubicBezTo>
                <a:cubicBezTo>
                  <a:pt x="8436" y="26192"/>
                  <a:pt x="8960" y="25407"/>
                  <a:pt x="10137" y="25145"/>
                </a:cubicBezTo>
                <a:cubicBezTo>
                  <a:pt x="12589" y="24622"/>
                  <a:pt x="14355" y="22039"/>
                  <a:pt x="17003" y="23707"/>
                </a:cubicBezTo>
                <a:cubicBezTo>
                  <a:pt x="17494" y="24034"/>
                  <a:pt x="17952" y="24393"/>
                  <a:pt x="18409" y="24786"/>
                </a:cubicBezTo>
                <a:cubicBezTo>
                  <a:pt x="18933" y="25276"/>
                  <a:pt x="18638" y="25472"/>
                  <a:pt x="18736" y="26094"/>
                </a:cubicBezTo>
                <a:cubicBezTo>
                  <a:pt x="19227" y="28023"/>
                  <a:pt x="20012" y="25767"/>
                  <a:pt x="20993" y="26388"/>
                </a:cubicBezTo>
                <a:cubicBezTo>
                  <a:pt x="21287" y="26617"/>
                  <a:pt x="21483" y="28579"/>
                  <a:pt x="21581" y="29004"/>
                </a:cubicBezTo>
                <a:cubicBezTo>
                  <a:pt x="21745" y="30115"/>
                  <a:pt x="21058" y="30900"/>
                  <a:pt x="22268" y="31293"/>
                </a:cubicBezTo>
                <a:cubicBezTo>
                  <a:pt x="22791" y="31391"/>
                  <a:pt x="23543" y="31325"/>
                  <a:pt x="24066" y="31391"/>
                </a:cubicBezTo>
                <a:cubicBezTo>
                  <a:pt x="24262" y="31391"/>
                  <a:pt x="24524" y="31587"/>
                  <a:pt x="24720" y="31521"/>
                </a:cubicBezTo>
                <a:cubicBezTo>
                  <a:pt x="24884" y="31456"/>
                  <a:pt x="25047" y="31096"/>
                  <a:pt x="25178" y="31096"/>
                </a:cubicBezTo>
                <a:cubicBezTo>
                  <a:pt x="26028" y="30900"/>
                  <a:pt x="26747" y="31587"/>
                  <a:pt x="27663" y="31096"/>
                </a:cubicBezTo>
                <a:cubicBezTo>
                  <a:pt x="28055" y="30900"/>
                  <a:pt x="28284" y="30606"/>
                  <a:pt x="28775" y="30475"/>
                </a:cubicBezTo>
                <a:cubicBezTo>
                  <a:pt x="29331" y="30377"/>
                  <a:pt x="29690" y="30606"/>
                  <a:pt x="30279" y="30312"/>
                </a:cubicBezTo>
                <a:cubicBezTo>
                  <a:pt x="31783" y="29560"/>
                  <a:pt x="30900" y="28350"/>
                  <a:pt x="31946" y="27369"/>
                </a:cubicBezTo>
                <a:cubicBezTo>
                  <a:pt x="32339" y="26944"/>
                  <a:pt x="33222" y="26747"/>
                  <a:pt x="33516" y="26192"/>
                </a:cubicBezTo>
                <a:cubicBezTo>
                  <a:pt x="33745" y="25636"/>
                  <a:pt x="33385" y="25341"/>
                  <a:pt x="33843" y="24786"/>
                </a:cubicBezTo>
                <a:cubicBezTo>
                  <a:pt x="34660" y="23739"/>
                  <a:pt x="35412" y="23870"/>
                  <a:pt x="35903" y="22595"/>
                </a:cubicBezTo>
                <a:cubicBezTo>
                  <a:pt x="36655" y="20437"/>
                  <a:pt x="38323" y="19292"/>
                  <a:pt x="38225" y="16709"/>
                </a:cubicBezTo>
                <a:cubicBezTo>
                  <a:pt x="38159" y="15172"/>
                  <a:pt x="37276" y="15009"/>
                  <a:pt x="36753" y="13766"/>
                </a:cubicBezTo>
                <a:cubicBezTo>
                  <a:pt x="36590" y="13407"/>
                  <a:pt x="36720" y="12916"/>
                  <a:pt x="36524" y="12622"/>
                </a:cubicBezTo>
                <a:cubicBezTo>
                  <a:pt x="36230" y="12001"/>
                  <a:pt x="35903" y="12001"/>
                  <a:pt x="35609" y="11281"/>
                </a:cubicBezTo>
                <a:cubicBezTo>
                  <a:pt x="35543" y="10791"/>
                  <a:pt x="35412" y="10300"/>
                  <a:pt x="35249" y="9843"/>
                </a:cubicBezTo>
                <a:cubicBezTo>
                  <a:pt x="34987" y="9385"/>
                  <a:pt x="34399" y="9058"/>
                  <a:pt x="34039" y="8633"/>
                </a:cubicBezTo>
                <a:cubicBezTo>
                  <a:pt x="33222" y="7717"/>
                  <a:pt x="33516" y="6605"/>
                  <a:pt x="33385" y="5396"/>
                </a:cubicBezTo>
                <a:cubicBezTo>
                  <a:pt x="33353" y="5036"/>
                  <a:pt x="33385" y="4088"/>
                  <a:pt x="33156" y="3728"/>
                </a:cubicBezTo>
                <a:cubicBezTo>
                  <a:pt x="32862" y="3237"/>
                  <a:pt x="32175" y="3336"/>
                  <a:pt x="31881" y="2812"/>
                </a:cubicBezTo>
                <a:cubicBezTo>
                  <a:pt x="31489" y="2126"/>
                  <a:pt x="32175" y="295"/>
                  <a:pt x="31489" y="131"/>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45"/>
          <p:cNvSpPr/>
          <p:nvPr/>
        </p:nvSpPr>
        <p:spPr>
          <a:xfrm>
            <a:off x="7170475" y="4208529"/>
            <a:ext cx="109418" cy="100474"/>
          </a:xfrm>
          <a:custGeom>
            <a:rect b="b" l="l" r="r" t="t"/>
            <a:pathLst>
              <a:path extrusionOk="0" fill="none" h="4415" w="4808">
                <a:moveTo>
                  <a:pt x="2845" y="621"/>
                </a:moveTo>
                <a:cubicBezTo>
                  <a:pt x="2257" y="621"/>
                  <a:pt x="1897" y="0"/>
                  <a:pt x="1374" y="491"/>
                </a:cubicBezTo>
                <a:cubicBezTo>
                  <a:pt x="1080" y="818"/>
                  <a:pt x="1276" y="1668"/>
                  <a:pt x="1145" y="2093"/>
                </a:cubicBezTo>
                <a:cubicBezTo>
                  <a:pt x="916" y="2878"/>
                  <a:pt x="1" y="4414"/>
                  <a:pt x="1603" y="3662"/>
                </a:cubicBezTo>
                <a:cubicBezTo>
                  <a:pt x="1897" y="3564"/>
                  <a:pt x="2126" y="3172"/>
                  <a:pt x="2355" y="3074"/>
                </a:cubicBezTo>
                <a:cubicBezTo>
                  <a:pt x="2616" y="2943"/>
                  <a:pt x="3074" y="3074"/>
                  <a:pt x="3303" y="2943"/>
                </a:cubicBezTo>
                <a:cubicBezTo>
                  <a:pt x="3696" y="2681"/>
                  <a:pt x="4055" y="1962"/>
                  <a:pt x="4284" y="1472"/>
                </a:cubicBezTo>
                <a:cubicBezTo>
                  <a:pt x="4807" y="131"/>
                  <a:pt x="3924" y="687"/>
                  <a:pt x="3009" y="687"/>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45"/>
          <p:cNvSpPr/>
          <p:nvPr/>
        </p:nvSpPr>
        <p:spPr>
          <a:xfrm>
            <a:off x="7689141" y="4059695"/>
            <a:ext cx="128011" cy="186794"/>
          </a:xfrm>
          <a:custGeom>
            <a:rect b="b" l="l" r="r" t="t"/>
            <a:pathLst>
              <a:path extrusionOk="0" fill="none" h="8208" w="5625">
                <a:moveTo>
                  <a:pt x="3891" y="2518"/>
                </a:moveTo>
                <a:cubicBezTo>
                  <a:pt x="3074" y="2257"/>
                  <a:pt x="4218" y="131"/>
                  <a:pt x="2976" y="66"/>
                </a:cubicBezTo>
                <a:cubicBezTo>
                  <a:pt x="1962" y="0"/>
                  <a:pt x="2551" y="2747"/>
                  <a:pt x="2387" y="3303"/>
                </a:cubicBezTo>
                <a:cubicBezTo>
                  <a:pt x="2028" y="4447"/>
                  <a:pt x="458" y="4219"/>
                  <a:pt x="164" y="5199"/>
                </a:cubicBezTo>
                <a:cubicBezTo>
                  <a:pt x="0" y="5919"/>
                  <a:pt x="687" y="5821"/>
                  <a:pt x="818" y="6344"/>
                </a:cubicBezTo>
                <a:cubicBezTo>
                  <a:pt x="883" y="6802"/>
                  <a:pt x="458" y="7096"/>
                  <a:pt x="458" y="7521"/>
                </a:cubicBezTo>
                <a:cubicBezTo>
                  <a:pt x="2256" y="8208"/>
                  <a:pt x="2256" y="5755"/>
                  <a:pt x="3695" y="5330"/>
                </a:cubicBezTo>
                <a:cubicBezTo>
                  <a:pt x="4284" y="5134"/>
                  <a:pt x="5624" y="4873"/>
                  <a:pt x="5461" y="3859"/>
                </a:cubicBezTo>
                <a:cubicBezTo>
                  <a:pt x="5330" y="3303"/>
                  <a:pt x="4742" y="3434"/>
                  <a:pt x="4349" y="3434"/>
                </a:cubicBezTo>
                <a:cubicBezTo>
                  <a:pt x="4349" y="3041"/>
                  <a:pt x="4349" y="2682"/>
                  <a:pt x="4055" y="2486"/>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45"/>
          <p:cNvSpPr/>
          <p:nvPr/>
        </p:nvSpPr>
        <p:spPr>
          <a:xfrm>
            <a:off x="7427202" y="4208529"/>
            <a:ext cx="271634" cy="160736"/>
          </a:xfrm>
          <a:custGeom>
            <a:rect b="b" l="l" r="r" t="t"/>
            <a:pathLst>
              <a:path extrusionOk="0" fill="none" h="7063" w="11936">
                <a:moveTo>
                  <a:pt x="10202" y="752"/>
                </a:moveTo>
                <a:cubicBezTo>
                  <a:pt x="8208" y="0"/>
                  <a:pt x="7881" y="2583"/>
                  <a:pt x="6377" y="3368"/>
                </a:cubicBezTo>
                <a:cubicBezTo>
                  <a:pt x="5428" y="3859"/>
                  <a:pt x="4578" y="3499"/>
                  <a:pt x="3597" y="4185"/>
                </a:cubicBezTo>
                <a:cubicBezTo>
                  <a:pt x="2780" y="4807"/>
                  <a:pt x="1897" y="5363"/>
                  <a:pt x="1112" y="5918"/>
                </a:cubicBezTo>
                <a:cubicBezTo>
                  <a:pt x="131" y="6442"/>
                  <a:pt x="1" y="6834"/>
                  <a:pt x="1145" y="6932"/>
                </a:cubicBezTo>
                <a:cubicBezTo>
                  <a:pt x="2322" y="7063"/>
                  <a:pt x="2878" y="6932"/>
                  <a:pt x="3826" y="6082"/>
                </a:cubicBezTo>
                <a:cubicBezTo>
                  <a:pt x="4219" y="5657"/>
                  <a:pt x="4676" y="5265"/>
                  <a:pt x="5134" y="4938"/>
                </a:cubicBezTo>
                <a:cubicBezTo>
                  <a:pt x="5657" y="4545"/>
                  <a:pt x="5919" y="4676"/>
                  <a:pt x="6409" y="4545"/>
                </a:cubicBezTo>
                <a:cubicBezTo>
                  <a:pt x="7292" y="4382"/>
                  <a:pt x="7815" y="3695"/>
                  <a:pt x="8633" y="3270"/>
                </a:cubicBezTo>
                <a:cubicBezTo>
                  <a:pt x="9025" y="3041"/>
                  <a:pt x="11935" y="1014"/>
                  <a:pt x="10300" y="752"/>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45"/>
          <p:cNvSpPr/>
          <p:nvPr/>
        </p:nvSpPr>
        <p:spPr>
          <a:xfrm>
            <a:off x="6861656" y="2681569"/>
            <a:ext cx="74440" cy="127260"/>
          </a:xfrm>
          <a:custGeom>
            <a:rect b="b" l="l" r="r" t="t"/>
            <a:pathLst>
              <a:path extrusionOk="0" fill="none" h="5592" w="3271">
                <a:moveTo>
                  <a:pt x="2388" y="4415"/>
                </a:moveTo>
                <a:cubicBezTo>
                  <a:pt x="2551" y="3074"/>
                  <a:pt x="3271" y="2289"/>
                  <a:pt x="2747" y="1112"/>
                </a:cubicBezTo>
                <a:cubicBezTo>
                  <a:pt x="2453" y="524"/>
                  <a:pt x="2551" y="262"/>
                  <a:pt x="1930" y="164"/>
                </a:cubicBezTo>
                <a:cubicBezTo>
                  <a:pt x="1407" y="0"/>
                  <a:pt x="851" y="360"/>
                  <a:pt x="753" y="883"/>
                </a:cubicBezTo>
                <a:cubicBezTo>
                  <a:pt x="655" y="1374"/>
                  <a:pt x="1047" y="1864"/>
                  <a:pt x="818" y="2420"/>
                </a:cubicBezTo>
                <a:cubicBezTo>
                  <a:pt x="589" y="3074"/>
                  <a:pt x="1" y="3270"/>
                  <a:pt x="361" y="4055"/>
                </a:cubicBezTo>
                <a:cubicBezTo>
                  <a:pt x="753" y="4578"/>
                  <a:pt x="1243" y="5036"/>
                  <a:pt x="1799" y="5428"/>
                </a:cubicBezTo>
                <a:cubicBezTo>
                  <a:pt x="2388" y="5592"/>
                  <a:pt x="3042" y="5298"/>
                  <a:pt x="2453" y="4611"/>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45"/>
          <p:cNvSpPr/>
          <p:nvPr/>
        </p:nvSpPr>
        <p:spPr>
          <a:xfrm>
            <a:off x="6880271" y="3112414"/>
            <a:ext cx="145125" cy="64017"/>
          </a:xfrm>
          <a:custGeom>
            <a:rect b="b" l="l" r="r" t="t"/>
            <a:pathLst>
              <a:path extrusionOk="0" fill="none" h="2813" w="6377">
                <a:moveTo>
                  <a:pt x="5395" y="622"/>
                </a:moveTo>
                <a:cubicBezTo>
                  <a:pt x="4480" y="1341"/>
                  <a:pt x="3270" y="622"/>
                  <a:pt x="2256" y="916"/>
                </a:cubicBezTo>
                <a:cubicBezTo>
                  <a:pt x="1635" y="1178"/>
                  <a:pt x="0" y="2813"/>
                  <a:pt x="1439" y="2584"/>
                </a:cubicBezTo>
                <a:cubicBezTo>
                  <a:pt x="2028" y="2453"/>
                  <a:pt x="2158" y="1766"/>
                  <a:pt x="2845" y="1832"/>
                </a:cubicBezTo>
                <a:cubicBezTo>
                  <a:pt x="3662" y="1897"/>
                  <a:pt x="3989" y="2649"/>
                  <a:pt x="4938" y="2257"/>
                </a:cubicBezTo>
                <a:cubicBezTo>
                  <a:pt x="5363" y="2061"/>
                  <a:pt x="5722" y="1766"/>
                  <a:pt x="6082" y="1439"/>
                </a:cubicBezTo>
                <a:cubicBezTo>
                  <a:pt x="6376" y="982"/>
                  <a:pt x="6213" y="1"/>
                  <a:pt x="5494" y="524"/>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45"/>
          <p:cNvSpPr/>
          <p:nvPr/>
        </p:nvSpPr>
        <p:spPr>
          <a:xfrm>
            <a:off x="6875060" y="3182370"/>
            <a:ext cx="105686" cy="148834"/>
          </a:xfrm>
          <a:custGeom>
            <a:rect b="b" l="l" r="r" t="t"/>
            <a:pathLst>
              <a:path extrusionOk="0" fill="none" h="6540" w="4644">
                <a:moveTo>
                  <a:pt x="1864" y="2453"/>
                </a:moveTo>
                <a:cubicBezTo>
                  <a:pt x="2780" y="2387"/>
                  <a:pt x="2289" y="4218"/>
                  <a:pt x="3205" y="4447"/>
                </a:cubicBezTo>
                <a:cubicBezTo>
                  <a:pt x="4644" y="4872"/>
                  <a:pt x="3728" y="3107"/>
                  <a:pt x="3532" y="2616"/>
                </a:cubicBezTo>
                <a:cubicBezTo>
                  <a:pt x="3434" y="2256"/>
                  <a:pt x="3401" y="1897"/>
                  <a:pt x="3434" y="1537"/>
                </a:cubicBezTo>
                <a:cubicBezTo>
                  <a:pt x="3532" y="1145"/>
                  <a:pt x="4251" y="916"/>
                  <a:pt x="4120" y="491"/>
                </a:cubicBezTo>
                <a:cubicBezTo>
                  <a:pt x="3990" y="66"/>
                  <a:pt x="3303" y="164"/>
                  <a:pt x="3074" y="164"/>
                </a:cubicBezTo>
                <a:cubicBezTo>
                  <a:pt x="2616" y="164"/>
                  <a:pt x="2453" y="491"/>
                  <a:pt x="1864" y="164"/>
                </a:cubicBezTo>
                <a:lnTo>
                  <a:pt x="1733" y="131"/>
                </a:lnTo>
                <a:cubicBezTo>
                  <a:pt x="981" y="0"/>
                  <a:pt x="883" y="1406"/>
                  <a:pt x="622" y="1897"/>
                </a:cubicBezTo>
                <a:cubicBezTo>
                  <a:pt x="393" y="2387"/>
                  <a:pt x="0" y="2387"/>
                  <a:pt x="98" y="2976"/>
                </a:cubicBezTo>
                <a:cubicBezTo>
                  <a:pt x="164" y="3237"/>
                  <a:pt x="687" y="3597"/>
                  <a:pt x="818" y="3957"/>
                </a:cubicBezTo>
                <a:cubicBezTo>
                  <a:pt x="916" y="4447"/>
                  <a:pt x="818" y="6540"/>
                  <a:pt x="1635" y="5297"/>
                </a:cubicBezTo>
                <a:cubicBezTo>
                  <a:pt x="2093" y="4578"/>
                  <a:pt x="1799" y="3172"/>
                  <a:pt x="1864" y="2453"/>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45"/>
          <p:cNvSpPr/>
          <p:nvPr/>
        </p:nvSpPr>
        <p:spPr>
          <a:xfrm>
            <a:off x="6935322" y="2910760"/>
            <a:ext cx="110897" cy="112377"/>
          </a:xfrm>
          <a:custGeom>
            <a:rect b="b" l="l" r="r" t="t"/>
            <a:pathLst>
              <a:path extrusionOk="0" fill="none" h="4938" w="4873">
                <a:moveTo>
                  <a:pt x="4252" y="426"/>
                </a:moveTo>
                <a:cubicBezTo>
                  <a:pt x="3271" y="0"/>
                  <a:pt x="3663" y="818"/>
                  <a:pt x="3205" y="1210"/>
                </a:cubicBezTo>
                <a:cubicBezTo>
                  <a:pt x="2748" y="1603"/>
                  <a:pt x="2159" y="1276"/>
                  <a:pt x="1636" y="1406"/>
                </a:cubicBezTo>
                <a:cubicBezTo>
                  <a:pt x="1243" y="1537"/>
                  <a:pt x="1" y="2257"/>
                  <a:pt x="491" y="2812"/>
                </a:cubicBezTo>
                <a:cubicBezTo>
                  <a:pt x="982" y="3368"/>
                  <a:pt x="1832" y="2387"/>
                  <a:pt x="2453" y="3172"/>
                </a:cubicBezTo>
                <a:cubicBezTo>
                  <a:pt x="2911" y="3728"/>
                  <a:pt x="2584" y="4219"/>
                  <a:pt x="3336" y="4578"/>
                </a:cubicBezTo>
                <a:cubicBezTo>
                  <a:pt x="4088" y="4938"/>
                  <a:pt x="4154" y="4644"/>
                  <a:pt x="4383" y="3957"/>
                </a:cubicBezTo>
                <a:cubicBezTo>
                  <a:pt x="4448" y="3663"/>
                  <a:pt x="4546" y="3368"/>
                  <a:pt x="4644" y="3041"/>
                </a:cubicBezTo>
                <a:cubicBezTo>
                  <a:pt x="4710" y="2616"/>
                  <a:pt x="4840" y="2682"/>
                  <a:pt x="4775" y="2191"/>
                </a:cubicBezTo>
                <a:cubicBezTo>
                  <a:pt x="4710" y="1930"/>
                  <a:pt x="4481" y="1472"/>
                  <a:pt x="4350" y="1145"/>
                </a:cubicBezTo>
                <a:cubicBezTo>
                  <a:pt x="4317" y="785"/>
                  <a:pt x="4873" y="654"/>
                  <a:pt x="4317" y="426"/>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45"/>
          <p:cNvSpPr/>
          <p:nvPr/>
        </p:nvSpPr>
        <p:spPr>
          <a:xfrm>
            <a:off x="7006757" y="3370620"/>
            <a:ext cx="55847" cy="38733"/>
          </a:xfrm>
          <a:custGeom>
            <a:rect b="b" l="l" r="r" t="t"/>
            <a:pathLst>
              <a:path extrusionOk="0" fill="none" h="1702" w="2454">
                <a:moveTo>
                  <a:pt x="1113" y="164"/>
                </a:moveTo>
                <a:cubicBezTo>
                  <a:pt x="426" y="164"/>
                  <a:pt x="1" y="1570"/>
                  <a:pt x="949" y="1636"/>
                </a:cubicBezTo>
                <a:cubicBezTo>
                  <a:pt x="1865" y="1701"/>
                  <a:pt x="2453" y="1"/>
                  <a:pt x="1178" y="164"/>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45"/>
          <p:cNvSpPr/>
          <p:nvPr/>
        </p:nvSpPr>
        <p:spPr>
          <a:xfrm>
            <a:off x="7033566" y="3240402"/>
            <a:ext cx="43171" cy="35001"/>
          </a:xfrm>
          <a:custGeom>
            <a:rect b="b" l="l" r="r" t="t"/>
            <a:pathLst>
              <a:path extrusionOk="0" fill="none" h="1538" w="1897">
                <a:moveTo>
                  <a:pt x="981" y="66"/>
                </a:moveTo>
                <a:cubicBezTo>
                  <a:pt x="164" y="262"/>
                  <a:pt x="0" y="818"/>
                  <a:pt x="752" y="1112"/>
                </a:cubicBezTo>
                <a:cubicBezTo>
                  <a:pt x="1766" y="1538"/>
                  <a:pt x="1897" y="197"/>
                  <a:pt x="1145" y="1"/>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45"/>
          <p:cNvSpPr/>
          <p:nvPr/>
        </p:nvSpPr>
        <p:spPr>
          <a:xfrm>
            <a:off x="6958398" y="3401138"/>
            <a:ext cx="51364" cy="46903"/>
          </a:xfrm>
          <a:custGeom>
            <a:rect b="b" l="l" r="r" t="t"/>
            <a:pathLst>
              <a:path extrusionOk="0" fill="none" h="2061" w="2257">
                <a:moveTo>
                  <a:pt x="1439" y="295"/>
                </a:moveTo>
                <a:cubicBezTo>
                  <a:pt x="753" y="1"/>
                  <a:pt x="1" y="1276"/>
                  <a:pt x="360" y="1570"/>
                </a:cubicBezTo>
                <a:cubicBezTo>
                  <a:pt x="1112" y="2061"/>
                  <a:pt x="2257" y="1210"/>
                  <a:pt x="1570" y="426"/>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45"/>
          <p:cNvSpPr/>
          <p:nvPr/>
        </p:nvSpPr>
        <p:spPr>
          <a:xfrm>
            <a:off x="6931612" y="2878762"/>
            <a:ext cx="67726" cy="43171"/>
          </a:xfrm>
          <a:custGeom>
            <a:rect b="b" l="l" r="r" t="t"/>
            <a:pathLst>
              <a:path extrusionOk="0" fill="none" h="1897" w="2976">
                <a:moveTo>
                  <a:pt x="1799" y="66"/>
                </a:moveTo>
                <a:cubicBezTo>
                  <a:pt x="1341" y="0"/>
                  <a:pt x="0" y="1832"/>
                  <a:pt x="1178" y="1897"/>
                </a:cubicBezTo>
                <a:cubicBezTo>
                  <a:pt x="2028" y="1897"/>
                  <a:pt x="2976" y="491"/>
                  <a:pt x="1799" y="0"/>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45"/>
          <p:cNvSpPr/>
          <p:nvPr/>
        </p:nvSpPr>
        <p:spPr>
          <a:xfrm>
            <a:off x="6939054" y="2786481"/>
            <a:ext cx="55096" cy="55847"/>
          </a:xfrm>
          <a:custGeom>
            <a:rect b="b" l="l" r="r" t="t"/>
            <a:pathLst>
              <a:path extrusionOk="0" fill="none" h="2454" w="2421">
                <a:moveTo>
                  <a:pt x="1047" y="622"/>
                </a:moveTo>
                <a:cubicBezTo>
                  <a:pt x="66" y="1"/>
                  <a:pt x="0" y="1472"/>
                  <a:pt x="981" y="1832"/>
                </a:cubicBezTo>
                <a:cubicBezTo>
                  <a:pt x="2420" y="2453"/>
                  <a:pt x="2028" y="688"/>
                  <a:pt x="1079" y="753"/>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45"/>
          <p:cNvSpPr/>
          <p:nvPr/>
        </p:nvSpPr>
        <p:spPr>
          <a:xfrm>
            <a:off x="6823719" y="3378813"/>
            <a:ext cx="45401" cy="35752"/>
          </a:xfrm>
          <a:custGeom>
            <a:rect b="b" l="l" r="r" t="t"/>
            <a:pathLst>
              <a:path extrusionOk="0" fill="none" h="1571" w="1995">
                <a:moveTo>
                  <a:pt x="981" y="99"/>
                </a:moveTo>
                <a:cubicBezTo>
                  <a:pt x="523" y="1"/>
                  <a:pt x="66" y="164"/>
                  <a:pt x="66" y="720"/>
                </a:cubicBezTo>
                <a:cubicBezTo>
                  <a:pt x="0" y="1472"/>
                  <a:pt x="523" y="1145"/>
                  <a:pt x="948" y="1145"/>
                </a:cubicBezTo>
                <a:cubicBezTo>
                  <a:pt x="1472" y="1210"/>
                  <a:pt x="1799" y="1570"/>
                  <a:pt x="1929" y="851"/>
                </a:cubicBezTo>
                <a:cubicBezTo>
                  <a:pt x="1995" y="229"/>
                  <a:pt x="1472" y="66"/>
                  <a:pt x="948" y="99"/>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45"/>
          <p:cNvSpPr/>
          <p:nvPr/>
        </p:nvSpPr>
        <p:spPr>
          <a:xfrm>
            <a:off x="7511291" y="3276859"/>
            <a:ext cx="102705" cy="54345"/>
          </a:xfrm>
          <a:custGeom>
            <a:rect b="b" l="l" r="r" t="t"/>
            <a:pathLst>
              <a:path extrusionOk="0" fill="none" h="2388" w="4513">
                <a:moveTo>
                  <a:pt x="3597" y="1"/>
                </a:moveTo>
                <a:cubicBezTo>
                  <a:pt x="2845" y="263"/>
                  <a:pt x="2682" y="1113"/>
                  <a:pt x="1864" y="1342"/>
                </a:cubicBezTo>
                <a:cubicBezTo>
                  <a:pt x="1276" y="1538"/>
                  <a:pt x="0" y="1701"/>
                  <a:pt x="1276" y="2192"/>
                </a:cubicBezTo>
                <a:cubicBezTo>
                  <a:pt x="1701" y="2323"/>
                  <a:pt x="3074" y="2388"/>
                  <a:pt x="3434" y="2159"/>
                </a:cubicBezTo>
                <a:cubicBezTo>
                  <a:pt x="3957" y="1701"/>
                  <a:pt x="4513" y="197"/>
                  <a:pt x="3663" y="1"/>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45"/>
          <p:cNvSpPr/>
          <p:nvPr/>
        </p:nvSpPr>
        <p:spPr>
          <a:xfrm>
            <a:off x="3383604" y="1141227"/>
            <a:ext cx="843120" cy="485941"/>
          </a:xfrm>
          <a:custGeom>
            <a:rect b="b" l="l" r="r" t="t"/>
            <a:pathLst>
              <a:path extrusionOk="0" fill="none" h="21353" w="37048">
                <a:moveTo>
                  <a:pt x="19456" y="818"/>
                </a:moveTo>
                <a:cubicBezTo>
                  <a:pt x="18344" y="981"/>
                  <a:pt x="17232" y="1112"/>
                  <a:pt x="16088" y="1177"/>
                </a:cubicBezTo>
                <a:cubicBezTo>
                  <a:pt x="14584" y="1112"/>
                  <a:pt x="13439" y="1014"/>
                  <a:pt x="12099" y="1472"/>
                </a:cubicBezTo>
                <a:cubicBezTo>
                  <a:pt x="11118" y="1798"/>
                  <a:pt x="10202" y="1602"/>
                  <a:pt x="9221" y="1798"/>
                </a:cubicBezTo>
                <a:cubicBezTo>
                  <a:pt x="8044" y="1962"/>
                  <a:pt x="7423" y="2779"/>
                  <a:pt x="6474" y="3270"/>
                </a:cubicBezTo>
                <a:cubicBezTo>
                  <a:pt x="5395" y="3826"/>
                  <a:pt x="0" y="3074"/>
                  <a:pt x="393" y="5101"/>
                </a:cubicBezTo>
                <a:cubicBezTo>
                  <a:pt x="916" y="7848"/>
                  <a:pt x="6311" y="4676"/>
                  <a:pt x="7227" y="6572"/>
                </a:cubicBezTo>
                <a:cubicBezTo>
                  <a:pt x="7521" y="7226"/>
                  <a:pt x="6932" y="8632"/>
                  <a:pt x="7063" y="9417"/>
                </a:cubicBezTo>
                <a:cubicBezTo>
                  <a:pt x="7194" y="10104"/>
                  <a:pt x="6769" y="9842"/>
                  <a:pt x="7357" y="10235"/>
                </a:cubicBezTo>
                <a:cubicBezTo>
                  <a:pt x="7750" y="10496"/>
                  <a:pt x="8404" y="10071"/>
                  <a:pt x="8698" y="10660"/>
                </a:cubicBezTo>
                <a:cubicBezTo>
                  <a:pt x="8960" y="11248"/>
                  <a:pt x="8404" y="10954"/>
                  <a:pt x="8175" y="11216"/>
                </a:cubicBezTo>
                <a:cubicBezTo>
                  <a:pt x="7750" y="11575"/>
                  <a:pt x="7880" y="11314"/>
                  <a:pt x="7586" y="11935"/>
                </a:cubicBezTo>
                <a:cubicBezTo>
                  <a:pt x="7357" y="12425"/>
                  <a:pt x="7652" y="12491"/>
                  <a:pt x="7194" y="12916"/>
                </a:cubicBezTo>
                <a:cubicBezTo>
                  <a:pt x="6900" y="13210"/>
                  <a:pt x="6311" y="13276"/>
                  <a:pt x="6017" y="13701"/>
                </a:cubicBezTo>
                <a:cubicBezTo>
                  <a:pt x="4807" y="15172"/>
                  <a:pt x="5690" y="18115"/>
                  <a:pt x="6442" y="19586"/>
                </a:cubicBezTo>
                <a:cubicBezTo>
                  <a:pt x="6932" y="20567"/>
                  <a:pt x="7521" y="20208"/>
                  <a:pt x="8502" y="20633"/>
                </a:cubicBezTo>
                <a:cubicBezTo>
                  <a:pt x="8960" y="20796"/>
                  <a:pt x="9025" y="21352"/>
                  <a:pt x="9777" y="21189"/>
                </a:cubicBezTo>
                <a:cubicBezTo>
                  <a:pt x="10300" y="21058"/>
                  <a:pt x="10594" y="20502"/>
                  <a:pt x="10889" y="20011"/>
                </a:cubicBezTo>
                <a:cubicBezTo>
                  <a:pt x="11052" y="19619"/>
                  <a:pt x="11118" y="19194"/>
                  <a:pt x="11510" y="18900"/>
                </a:cubicBezTo>
                <a:cubicBezTo>
                  <a:pt x="11935" y="18638"/>
                  <a:pt x="12327" y="18736"/>
                  <a:pt x="12753" y="18311"/>
                </a:cubicBezTo>
                <a:cubicBezTo>
                  <a:pt x="13374" y="17559"/>
                  <a:pt x="13308" y="16513"/>
                  <a:pt x="14322" y="15990"/>
                </a:cubicBezTo>
                <a:cubicBezTo>
                  <a:pt x="15303" y="15434"/>
                  <a:pt x="15990" y="15924"/>
                  <a:pt x="16971" y="15924"/>
                </a:cubicBezTo>
                <a:cubicBezTo>
                  <a:pt x="17853" y="15859"/>
                  <a:pt x="18475" y="15074"/>
                  <a:pt x="19227" y="14682"/>
                </a:cubicBezTo>
                <a:cubicBezTo>
                  <a:pt x="19913" y="14322"/>
                  <a:pt x="20371" y="13635"/>
                  <a:pt x="21091" y="13276"/>
                </a:cubicBezTo>
                <a:cubicBezTo>
                  <a:pt x="21777" y="12916"/>
                  <a:pt x="22595" y="13406"/>
                  <a:pt x="23379" y="13210"/>
                </a:cubicBezTo>
                <a:cubicBezTo>
                  <a:pt x="24197" y="13047"/>
                  <a:pt x="25014" y="12687"/>
                  <a:pt x="25832" y="12393"/>
                </a:cubicBezTo>
                <a:cubicBezTo>
                  <a:pt x="26388" y="12229"/>
                  <a:pt x="26976" y="12098"/>
                  <a:pt x="27205" y="11412"/>
                </a:cubicBezTo>
                <a:cubicBezTo>
                  <a:pt x="26976" y="11314"/>
                  <a:pt x="26061" y="11117"/>
                  <a:pt x="25995" y="10954"/>
                </a:cubicBezTo>
                <a:cubicBezTo>
                  <a:pt x="25766" y="10464"/>
                  <a:pt x="26290" y="10202"/>
                  <a:pt x="26617" y="10202"/>
                </a:cubicBezTo>
                <a:cubicBezTo>
                  <a:pt x="27205" y="10202"/>
                  <a:pt x="27892" y="11673"/>
                  <a:pt x="28350" y="10758"/>
                </a:cubicBezTo>
                <a:cubicBezTo>
                  <a:pt x="28873" y="9777"/>
                  <a:pt x="26976" y="9286"/>
                  <a:pt x="27598" y="8600"/>
                </a:cubicBezTo>
                <a:cubicBezTo>
                  <a:pt x="28023" y="8240"/>
                  <a:pt x="29298" y="8567"/>
                  <a:pt x="29854" y="8207"/>
                </a:cubicBezTo>
                <a:cubicBezTo>
                  <a:pt x="30279" y="7848"/>
                  <a:pt x="30638" y="7455"/>
                  <a:pt x="30900" y="6965"/>
                </a:cubicBezTo>
                <a:cubicBezTo>
                  <a:pt x="31194" y="6474"/>
                  <a:pt x="31129" y="5918"/>
                  <a:pt x="31358" y="5559"/>
                </a:cubicBezTo>
                <a:cubicBezTo>
                  <a:pt x="31587" y="5199"/>
                  <a:pt x="32110" y="5199"/>
                  <a:pt x="32241" y="4905"/>
                </a:cubicBezTo>
                <a:cubicBezTo>
                  <a:pt x="32470" y="4414"/>
                  <a:pt x="32012" y="4153"/>
                  <a:pt x="32175" y="3728"/>
                </a:cubicBezTo>
                <a:cubicBezTo>
                  <a:pt x="32698" y="2583"/>
                  <a:pt x="36884" y="2681"/>
                  <a:pt x="36982" y="1700"/>
                </a:cubicBezTo>
                <a:cubicBezTo>
                  <a:pt x="37047" y="491"/>
                  <a:pt x="33745" y="1210"/>
                  <a:pt x="33156" y="1210"/>
                </a:cubicBezTo>
                <a:cubicBezTo>
                  <a:pt x="31848" y="1145"/>
                  <a:pt x="31096" y="229"/>
                  <a:pt x="29756" y="131"/>
                </a:cubicBezTo>
                <a:cubicBezTo>
                  <a:pt x="27598" y="0"/>
                  <a:pt x="25407" y="229"/>
                  <a:pt x="23314" y="229"/>
                </a:cubicBezTo>
                <a:cubicBezTo>
                  <a:pt x="22039" y="229"/>
                  <a:pt x="20796" y="392"/>
                  <a:pt x="19554" y="719"/>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45"/>
          <p:cNvSpPr/>
          <p:nvPr/>
        </p:nvSpPr>
        <p:spPr>
          <a:xfrm>
            <a:off x="3050229" y="1152379"/>
            <a:ext cx="517938" cy="169680"/>
          </a:xfrm>
          <a:custGeom>
            <a:rect b="b" l="l" r="r" t="t"/>
            <a:pathLst>
              <a:path extrusionOk="0" fill="none" h="7456" w="22759">
                <a:moveTo>
                  <a:pt x="19881" y="262"/>
                </a:moveTo>
                <a:cubicBezTo>
                  <a:pt x="18311" y="458"/>
                  <a:pt x="17102" y="1047"/>
                  <a:pt x="15467" y="753"/>
                </a:cubicBezTo>
                <a:cubicBezTo>
                  <a:pt x="13897" y="524"/>
                  <a:pt x="12458" y="66"/>
                  <a:pt x="10889" y="524"/>
                </a:cubicBezTo>
                <a:cubicBezTo>
                  <a:pt x="10039" y="753"/>
                  <a:pt x="8535" y="458"/>
                  <a:pt x="7848" y="818"/>
                </a:cubicBezTo>
                <a:cubicBezTo>
                  <a:pt x="6278" y="1668"/>
                  <a:pt x="8665" y="1537"/>
                  <a:pt x="8927" y="1799"/>
                </a:cubicBezTo>
                <a:cubicBezTo>
                  <a:pt x="10170" y="2780"/>
                  <a:pt x="7554" y="3761"/>
                  <a:pt x="6834" y="3794"/>
                </a:cubicBezTo>
                <a:cubicBezTo>
                  <a:pt x="5755" y="3924"/>
                  <a:pt x="4774" y="3761"/>
                  <a:pt x="4120" y="4742"/>
                </a:cubicBezTo>
                <a:cubicBezTo>
                  <a:pt x="3891" y="5036"/>
                  <a:pt x="4186" y="5265"/>
                  <a:pt x="3891" y="5559"/>
                </a:cubicBezTo>
                <a:cubicBezTo>
                  <a:pt x="3597" y="5821"/>
                  <a:pt x="2812" y="5625"/>
                  <a:pt x="2453" y="5494"/>
                </a:cubicBezTo>
                <a:cubicBezTo>
                  <a:pt x="1766" y="5232"/>
                  <a:pt x="1178" y="4578"/>
                  <a:pt x="589" y="5559"/>
                </a:cubicBezTo>
                <a:cubicBezTo>
                  <a:pt x="0" y="6540"/>
                  <a:pt x="949" y="6704"/>
                  <a:pt x="1635" y="6834"/>
                </a:cubicBezTo>
                <a:cubicBezTo>
                  <a:pt x="2747" y="7031"/>
                  <a:pt x="3270" y="7456"/>
                  <a:pt x="4349" y="7227"/>
                </a:cubicBezTo>
                <a:cubicBezTo>
                  <a:pt x="5003" y="7129"/>
                  <a:pt x="6573" y="7227"/>
                  <a:pt x="6965" y="6573"/>
                </a:cubicBezTo>
                <a:cubicBezTo>
                  <a:pt x="7717" y="5461"/>
                  <a:pt x="6082" y="5755"/>
                  <a:pt x="5526" y="5657"/>
                </a:cubicBezTo>
                <a:cubicBezTo>
                  <a:pt x="5624" y="4251"/>
                  <a:pt x="8306" y="5167"/>
                  <a:pt x="9156" y="4905"/>
                </a:cubicBezTo>
                <a:cubicBezTo>
                  <a:pt x="10039" y="4676"/>
                  <a:pt x="10856" y="3924"/>
                  <a:pt x="11706" y="3565"/>
                </a:cubicBezTo>
                <a:cubicBezTo>
                  <a:pt x="13439" y="2845"/>
                  <a:pt x="15172" y="2845"/>
                  <a:pt x="16971" y="2453"/>
                </a:cubicBezTo>
                <a:cubicBezTo>
                  <a:pt x="17788" y="2289"/>
                  <a:pt x="18540" y="1864"/>
                  <a:pt x="19390" y="1635"/>
                </a:cubicBezTo>
                <a:cubicBezTo>
                  <a:pt x="20175" y="1472"/>
                  <a:pt x="21025" y="1635"/>
                  <a:pt x="21777" y="1341"/>
                </a:cubicBezTo>
                <a:cubicBezTo>
                  <a:pt x="22758" y="982"/>
                  <a:pt x="22693" y="360"/>
                  <a:pt x="21679" y="131"/>
                </a:cubicBezTo>
                <a:cubicBezTo>
                  <a:pt x="21091" y="1"/>
                  <a:pt x="20404" y="164"/>
                  <a:pt x="19881" y="164"/>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45"/>
          <p:cNvSpPr/>
          <p:nvPr/>
        </p:nvSpPr>
        <p:spPr>
          <a:xfrm>
            <a:off x="3008560" y="1327998"/>
            <a:ext cx="360911" cy="260460"/>
          </a:xfrm>
          <a:custGeom>
            <a:rect b="b" l="l" r="r" t="t"/>
            <a:pathLst>
              <a:path extrusionOk="0" fill="none" h="11445" w="15859">
                <a:moveTo>
                  <a:pt x="9712" y="1472"/>
                </a:moveTo>
                <a:cubicBezTo>
                  <a:pt x="9090" y="1472"/>
                  <a:pt x="8208" y="1668"/>
                  <a:pt x="7619" y="1472"/>
                </a:cubicBezTo>
                <a:cubicBezTo>
                  <a:pt x="7096" y="1341"/>
                  <a:pt x="6932" y="916"/>
                  <a:pt x="6540" y="687"/>
                </a:cubicBezTo>
                <a:cubicBezTo>
                  <a:pt x="5722" y="197"/>
                  <a:pt x="5199" y="425"/>
                  <a:pt x="4382" y="916"/>
                </a:cubicBezTo>
                <a:cubicBezTo>
                  <a:pt x="4153" y="1112"/>
                  <a:pt x="3630" y="1668"/>
                  <a:pt x="3303" y="1603"/>
                </a:cubicBezTo>
                <a:cubicBezTo>
                  <a:pt x="2649" y="1406"/>
                  <a:pt x="3303" y="1112"/>
                  <a:pt x="3237" y="752"/>
                </a:cubicBezTo>
                <a:cubicBezTo>
                  <a:pt x="3041" y="262"/>
                  <a:pt x="3336" y="262"/>
                  <a:pt x="2714" y="131"/>
                </a:cubicBezTo>
                <a:cubicBezTo>
                  <a:pt x="2191" y="0"/>
                  <a:pt x="1799" y="393"/>
                  <a:pt x="1439" y="687"/>
                </a:cubicBezTo>
                <a:cubicBezTo>
                  <a:pt x="916" y="1047"/>
                  <a:pt x="0" y="1864"/>
                  <a:pt x="0" y="2584"/>
                </a:cubicBezTo>
                <a:cubicBezTo>
                  <a:pt x="33" y="3924"/>
                  <a:pt x="1766" y="3270"/>
                  <a:pt x="2583" y="3139"/>
                </a:cubicBezTo>
                <a:cubicBezTo>
                  <a:pt x="3859" y="2943"/>
                  <a:pt x="5722" y="2714"/>
                  <a:pt x="6802" y="3532"/>
                </a:cubicBezTo>
                <a:cubicBezTo>
                  <a:pt x="7455" y="4022"/>
                  <a:pt x="8273" y="4774"/>
                  <a:pt x="8044" y="5690"/>
                </a:cubicBezTo>
                <a:cubicBezTo>
                  <a:pt x="7913" y="6082"/>
                  <a:pt x="7129" y="7586"/>
                  <a:pt x="6769" y="7783"/>
                </a:cubicBezTo>
                <a:cubicBezTo>
                  <a:pt x="5853" y="8175"/>
                  <a:pt x="4447" y="7227"/>
                  <a:pt x="3597" y="7717"/>
                </a:cubicBezTo>
                <a:cubicBezTo>
                  <a:pt x="2322" y="8436"/>
                  <a:pt x="4349" y="8731"/>
                  <a:pt x="4905" y="8731"/>
                </a:cubicBezTo>
                <a:cubicBezTo>
                  <a:pt x="6246" y="8796"/>
                  <a:pt x="6638" y="8992"/>
                  <a:pt x="7292" y="10169"/>
                </a:cubicBezTo>
                <a:cubicBezTo>
                  <a:pt x="7586" y="10758"/>
                  <a:pt x="7455" y="11020"/>
                  <a:pt x="8273" y="11249"/>
                </a:cubicBezTo>
                <a:cubicBezTo>
                  <a:pt x="8502" y="11314"/>
                  <a:pt x="9188" y="11445"/>
                  <a:pt x="9385" y="11249"/>
                </a:cubicBezTo>
                <a:cubicBezTo>
                  <a:pt x="10006" y="10693"/>
                  <a:pt x="8338" y="9123"/>
                  <a:pt x="9941" y="9417"/>
                </a:cubicBezTo>
                <a:cubicBezTo>
                  <a:pt x="10660" y="9483"/>
                  <a:pt x="11183" y="10595"/>
                  <a:pt x="12001" y="9777"/>
                </a:cubicBezTo>
                <a:cubicBezTo>
                  <a:pt x="13210" y="8698"/>
                  <a:pt x="11020" y="8077"/>
                  <a:pt x="11183" y="7161"/>
                </a:cubicBezTo>
                <a:cubicBezTo>
                  <a:pt x="11412" y="5984"/>
                  <a:pt x="13080" y="6965"/>
                  <a:pt x="13439" y="7325"/>
                </a:cubicBezTo>
                <a:cubicBezTo>
                  <a:pt x="13962" y="7815"/>
                  <a:pt x="13962" y="8240"/>
                  <a:pt x="14813" y="7652"/>
                </a:cubicBezTo>
                <a:cubicBezTo>
                  <a:pt x="15303" y="7325"/>
                  <a:pt x="15859" y="6475"/>
                  <a:pt x="15761" y="5821"/>
                </a:cubicBezTo>
                <a:cubicBezTo>
                  <a:pt x="15532" y="4905"/>
                  <a:pt x="14780" y="5069"/>
                  <a:pt x="14126" y="4905"/>
                </a:cubicBezTo>
                <a:cubicBezTo>
                  <a:pt x="12033" y="4415"/>
                  <a:pt x="14453" y="3172"/>
                  <a:pt x="13014" y="1962"/>
                </a:cubicBezTo>
                <a:cubicBezTo>
                  <a:pt x="12556" y="1570"/>
                  <a:pt x="10071" y="916"/>
                  <a:pt x="9777" y="1472"/>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45"/>
          <p:cNvSpPr/>
          <p:nvPr/>
        </p:nvSpPr>
        <p:spPr>
          <a:xfrm>
            <a:off x="3071804" y="1174704"/>
            <a:ext cx="151087" cy="55824"/>
          </a:xfrm>
          <a:custGeom>
            <a:rect b="b" l="l" r="r" t="t"/>
            <a:pathLst>
              <a:path extrusionOk="0" fill="none" h="2453" w="6639">
                <a:moveTo>
                  <a:pt x="4382" y="426"/>
                </a:moveTo>
                <a:cubicBezTo>
                  <a:pt x="3794" y="556"/>
                  <a:pt x="3532" y="916"/>
                  <a:pt x="3042" y="1112"/>
                </a:cubicBezTo>
                <a:cubicBezTo>
                  <a:pt x="2584" y="1308"/>
                  <a:pt x="1963" y="1047"/>
                  <a:pt x="1668" y="1243"/>
                </a:cubicBezTo>
                <a:cubicBezTo>
                  <a:pt x="1" y="2159"/>
                  <a:pt x="2715" y="2453"/>
                  <a:pt x="3336" y="2355"/>
                </a:cubicBezTo>
                <a:cubicBezTo>
                  <a:pt x="3859" y="2289"/>
                  <a:pt x="6181" y="2453"/>
                  <a:pt x="6409" y="1962"/>
                </a:cubicBezTo>
                <a:cubicBezTo>
                  <a:pt x="6638" y="1472"/>
                  <a:pt x="4905" y="1"/>
                  <a:pt x="4448" y="426"/>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45"/>
          <p:cNvSpPr/>
          <p:nvPr/>
        </p:nvSpPr>
        <p:spPr>
          <a:xfrm>
            <a:off x="2925223" y="1490214"/>
            <a:ext cx="90051" cy="77421"/>
          </a:xfrm>
          <a:custGeom>
            <a:rect b="b" l="l" r="r" t="t"/>
            <a:pathLst>
              <a:path extrusionOk="0" fill="none" h="3402" w="3957">
                <a:moveTo>
                  <a:pt x="1962" y="458"/>
                </a:moveTo>
                <a:cubicBezTo>
                  <a:pt x="1341" y="458"/>
                  <a:pt x="1406" y="851"/>
                  <a:pt x="1112" y="1145"/>
                </a:cubicBezTo>
                <a:cubicBezTo>
                  <a:pt x="1046" y="1276"/>
                  <a:pt x="360" y="2061"/>
                  <a:pt x="360" y="2126"/>
                </a:cubicBezTo>
                <a:cubicBezTo>
                  <a:pt x="0" y="3401"/>
                  <a:pt x="1406" y="2486"/>
                  <a:pt x="1929" y="2420"/>
                </a:cubicBezTo>
                <a:cubicBezTo>
                  <a:pt x="2551" y="2388"/>
                  <a:pt x="3957" y="3238"/>
                  <a:pt x="3760" y="1832"/>
                </a:cubicBezTo>
                <a:cubicBezTo>
                  <a:pt x="3662" y="1145"/>
                  <a:pt x="2681" y="1"/>
                  <a:pt x="2027" y="426"/>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45"/>
          <p:cNvSpPr/>
          <p:nvPr/>
        </p:nvSpPr>
        <p:spPr>
          <a:xfrm>
            <a:off x="2657321" y="1254332"/>
            <a:ext cx="222523" cy="61787"/>
          </a:xfrm>
          <a:custGeom>
            <a:rect b="b" l="l" r="r" t="t"/>
            <a:pathLst>
              <a:path extrusionOk="0" fill="none" h="2715" w="9778">
                <a:moveTo>
                  <a:pt x="8306" y="1112"/>
                </a:moveTo>
                <a:cubicBezTo>
                  <a:pt x="7391" y="850"/>
                  <a:pt x="7162" y="1472"/>
                  <a:pt x="6410" y="1701"/>
                </a:cubicBezTo>
                <a:cubicBezTo>
                  <a:pt x="5298" y="2028"/>
                  <a:pt x="5461" y="1145"/>
                  <a:pt x="4840" y="752"/>
                </a:cubicBezTo>
                <a:cubicBezTo>
                  <a:pt x="3761" y="0"/>
                  <a:pt x="1" y="1733"/>
                  <a:pt x="1897" y="2387"/>
                </a:cubicBezTo>
                <a:cubicBezTo>
                  <a:pt x="2813" y="2681"/>
                  <a:pt x="4023" y="2126"/>
                  <a:pt x="5069" y="2322"/>
                </a:cubicBezTo>
                <a:cubicBezTo>
                  <a:pt x="5821" y="2518"/>
                  <a:pt x="6246" y="2714"/>
                  <a:pt x="7031" y="2551"/>
                </a:cubicBezTo>
                <a:cubicBezTo>
                  <a:pt x="7391" y="2518"/>
                  <a:pt x="8895" y="2387"/>
                  <a:pt x="9124" y="2158"/>
                </a:cubicBezTo>
                <a:cubicBezTo>
                  <a:pt x="9777" y="1472"/>
                  <a:pt x="8731" y="1112"/>
                  <a:pt x="8208" y="1112"/>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45"/>
          <p:cNvSpPr/>
          <p:nvPr/>
        </p:nvSpPr>
        <p:spPr>
          <a:xfrm>
            <a:off x="2902897" y="1264004"/>
            <a:ext cx="78900" cy="40213"/>
          </a:xfrm>
          <a:custGeom>
            <a:rect b="b" l="l" r="r" t="t"/>
            <a:pathLst>
              <a:path extrusionOk="0" fill="none" h="1767" w="3467">
                <a:moveTo>
                  <a:pt x="2910" y="0"/>
                </a:moveTo>
                <a:cubicBezTo>
                  <a:pt x="1897" y="0"/>
                  <a:pt x="2158" y="196"/>
                  <a:pt x="1406" y="687"/>
                </a:cubicBezTo>
                <a:cubicBezTo>
                  <a:pt x="752" y="1047"/>
                  <a:pt x="0" y="1243"/>
                  <a:pt x="1046" y="1668"/>
                </a:cubicBezTo>
                <a:cubicBezTo>
                  <a:pt x="1668" y="1766"/>
                  <a:pt x="2322" y="1733"/>
                  <a:pt x="2943" y="1537"/>
                </a:cubicBezTo>
                <a:cubicBezTo>
                  <a:pt x="2779" y="1668"/>
                  <a:pt x="3466" y="556"/>
                  <a:pt x="3401" y="752"/>
                </a:cubicBezTo>
                <a:cubicBezTo>
                  <a:pt x="3466" y="327"/>
                  <a:pt x="3466" y="0"/>
                  <a:pt x="2878" y="0"/>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45"/>
          <p:cNvSpPr/>
          <p:nvPr/>
        </p:nvSpPr>
        <p:spPr>
          <a:xfrm>
            <a:off x="2834420" y="1311613"/>
            <a:ext cx="98267" cy="80402"/>
          </a:xfrm>
          <a:custGeom>
            <a:rect b="b" l="l" r="r" t="t"/>
            <a:pathLst>
              <a:path extrusionOk="0" fill="none" h="3533" w="4318">
                <a:moveTo>
                  <a:pt x="3598" y="491"/>
                </a:moveTo>
                <a:cubicBezTo>
                  <a:pt x="2290" y="1"/>
                  <a:pt x="2094" y="851"/>
                  <a:pt x="1178" y="1309"/>
                </a:cubicBezTo>
                <a:cubicBezTo>
                  <a:pt x="720" y="1472"/>
                  <a:pt x="295" y="1113"/>
                  <a:pt x="132" y="1799"/>
                </a:cubicBezTo>
                <a:cubicBezTo>
                  <a:pt x="1" y="2355"/>
                  <a:pt x="491" y="2453"/>
                  <a:pt x="818" y="2715"/>
                </a:cubicBezTo>
                <a:cubicBezTo>
                  <a:pt x="1865" y="3532"/>
                  <a:pt x="1865" y="2846"/>
                  <a:pt x="2878" y="2224"/>
                </a:cubicBezTo>
                <a:cubicBezTo>
                  <a:pt x="3238" y="2028"/>
                  <a:pt x="3630" y="2159"/>
                  <a:pt x="3925" y="1865"/>
                </a:cubicBezTo>
                <a:cubicBezTo>
                  <a:pt x="4252" y="1472"/>
                  <a:pt x="4317" y="818"/>
                  <a:pt x="3794" y="622"/>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45"/>
          <p:cNvSpPr/>
          <p:nvPr/>
        </p:nvSpPr>
        <p:spPr>
          <a:xfrm>
            <a:off x="2950506" y="1211161"/>
            <a:ext cx="68500" cy="38733"/>
          </a:xfrm>
          <a:custGeom>
            <a:rect b="b" l="l" r="r" t="t"/>
            <a:pathLst>
              <a:path extrusionOk="0" fill="none" h="1702" w="3010">
                <a:moveTo>
                  <a:pt x="2322" y="197"/>
                </a:moveTo>
                <a:cubicBezTo>
                  <a:pt x="2028" y="197"/>
                  <a:pt x="622" y="1"/>
                  <a:pt x="459" y="197"/>
                </a:cubicBezTo>
                <a:cubicBezTo>
                  <a:pt x="1" y="557"/>
                  <a:pt x="753" y="1407"/>
                  <a:pt x="1080" y="1538"/>
                </a:cubicBezTo>
                <a:cubicBezTo>
                  <a:pt x="1603" y="1701"/>
                  <a:pt x="2159" y="1603"/>
                  <a:pt x="2584" y="1276"/>
                </a:cubicBezTo>
                <a:cubicBezTo>
                  <a:pt x="3009" y="884"/>
                  <a:pt x="3009" y="197"/>
                  <a:pt x="2322" y="197"/>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45"/>
          <p:cNvSpPr/>
          <p:nvPr/>
        </p:nvSpPr>
        <p:spPr>
          <a:xfrm>
            <a:off x="2931162" y="1319805"/>
            <a:ext cx="95286" cy="44673"/>
          </a:xfrm>
          <a:custGeom>
            <a:rect b="b" l="l" r="r" t="t"/>
            <a:pathLst>
              <a:path extrusionOk="0" fill="none" h="1963" w="4187">
                <a:moveTo>
                  <a:pt x="3434" y="1"/>
                </a:moveTo>
                <a:cubicBezTo>
                  <a:pt x="2355" y="1"/>
                  <a:pt x="2159" y="1"/>
                  <a:pt x="1407" y="687"/>
                </a:cubicBezTo>
                <a:cubicBezTo>
                  <a:pt x="1047" y="916"/>
                  <a:pt x="1" y="1537"/>
                  <a:pt x="982" y="1897"/>
                </a:cubicBezTo>
                <a:cubicBezTo>
                  <a:pt x="1178" y="1963"/>
                  <a:pt x="2911" y="1407"/>
                  <a:pt x="3140" y="1309"/>
                </a:cubicBezTo>
                <a:cubicBezTo>
                  <a:pt x="3597" y="1047"/>
                  <a:pt x="4186" y="197"/>
                  <a:pt x="3303" y="1"/>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45"/>
          <p:cNvSpPr/>
          <p:nvPr/>
        </p:nvSpPr>
        <p:spPr>
          <a:xfrm>
            <a:off x="3183429" y="1318326"/>
            <a:ext cx="52843" cy="36480"/>
          </a:xfrm>
          <a:custGeom>
            <a:rect b="b" l="l" r="r" t="t"/>
            <a:pathLst>
              <a:path extrusionOk="0" fill="none" h="1603" w="2322">
                <a:moveTo>
                  <a:pt x="1047" y="262"/>
                </a:moveTo>
                <a:cubicBezTo>
                  <a:pt x="0" y="556"/>
                  <a:pt x="687" y="1602"/>
                  <a:pt x="1504" y="1243"/>
                </a:cubicBezTo>
                <a:cubicBezTo>
                  <a:pt x="2322" y="850"/>
                  <a:pt x="2158" y="0"/>
                  <a:pt x="1210" y="196"/>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45"/>
          <p:cNvSpPr/>
          <p:nvPr/>
        </p:nvSpPr>
        <p:spPr>
          <a:xfrm>
            <a:off x="3030886" y="1220833"/>
            <a:ext cx="58054" cy="40213"/>
          </a:xfrm>
          <a:custGeom>
            <a:rect b="b" l="l" r="r" t="t"/>
            <a:pathLst>
              <a:path extrusionOk="0" fill="none" h="1767" w="2551">
                <a:moveTo>
                  <a:pt x="1275" y="262"/>
                </a:moveTo>
                <a:cubicBezTo>
                  <a:pt x="0" y="295"/>
                  <a:pt x="850" y="1767"/>
                  <a:pt x="1733" y="1243"/>
                </a:cubicBezTo>
                <a:cubicBezTo>
                  <a:pt x="2551" y="753"/>
                  <a:pt x="2028" y="1"/>
                  <a:pt x="1275" y="262"/>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45"/>
          <p:cNvSpPr/>
          <p:nvPr/>
        </p:nvSpPr>
        <p:spPr>
          <a:xfrm>
            <a:off x="3020463" y="1254332"/>
            <a:ext cx="31269" cy="36480"/>
          </a:xfrm>
          <a:custGeom>
            <a:rect b="b" l="l" r="r" t="t"/>
            <a:pathLst>
              <a:path extrusionOk="0" fill="none" h="1603" w="1374">
                <a:moveTo>
                  <a:pt x="262" y="295"/>
                </a:moveTo>
                <a:cubicBezTo>
                  <a:pt x="0" y="752"/>
                  <a:pt x="99" y="1602"/>
                  <a:pt x="753" y="1177"/>
                </a:cubicBezTo>
                <a:cubicBezTo>
                  <a:pt x="1374" y="752"/>
                  <a:pt x="785" y="0"/>
                  <a:pt x="164" y="360"/>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45"/>
          <p:cNvSpPr/>
          <p:nvPr/>
        </p:nvSpPr>
        <p:spPr>
          <a:xfrm>
            <a:off x="2984733" y="1284099"/>
            <a:ext cx="35001" cy="27537"/>
          </a:xfrm>
          <a:custGeom>
            <a:rect b="b" l="l" r="r" t="t"/>
            <a:pathLst>
              <a:path extrusionOk="0" fill="none" h="1210" w="1538">
                <a:moveTo>
                  <a:pt x="622" y="229"/>
                </a:moveTo>
                <a:cubicBezTo>
                  <a:pt x="1" y="720"/>
                  <a:pt x="753" y="1210"/>
                  <a:pt x="1145" y="916"/>
                </a:cubicBezTo>
                <a:cubicBezTo>
                  <a:pt x="1538" y="621"/>
                  <a:pt x="1276" y="0"/>
                  <a:pt x="818" y="98"/>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45"/>
          <p:cNvSpPr/>
          <p:nvPr/>
        </p:nvSpPr>
        <p:spPr>
          <a:xfrm>
            <a:off x="2805404" y="1229026"/>
            <a:ext cx="75191" cy="32020"/>
          </a:xfrm>
          <a:custGeom>
            <a:rect b="b" l="l" r="r" t="t"/>
            <a:pathLst>
              <a:path extrusionOk="0" fill="none" h="1407" w="3304">
                <a:moveTo>
                  <a:pt x="1897" y="131"/>
                </a:moveTo>
                <a:cubicBezTo>
                  <a:pt x="884" y="0"/>
                  <a:pt x="1" y="818"/>
                  <a:pt x="1276" y="1178"/>
                </a:cubicBezTo>
                <a:cubicBezTo>
                  <a:pt x="2159" y="1407"/>
                  <a:pt x="3303" y="327"/>
                  <a:pt x="2093" y="197"/>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45"/>
          <p:cNvSpPr/>
          <p:nvPr/>
        </p:nvSpPr>
        <p:spPr>
          <a:xfrm>
            <a:off x="2892474" y="1261774"/>
            <a:ext cx="29039" cy="21597"/>
          </a:xfrm>
          <a:custGeom>
            <a:rect b="b" l="l" r="r" t="t"/>
            <a:pathLst>
              <a:path extrusionOk="0" fill="none" h="949" w="1276">
                <a:moveTo>
                  <a:pt x="295" y="98"/>
                </a:moveTo>
                <a:cubicBezTo>
                  <a:pt x="98" y="262"/>
                  <a:pt x="0" y="491"/>
                  <a:pt x="0" y="720"/>
                </a:cubicBezTo>
                <a:cubicBezTo>
                  <a:pt x="589" y="948"/>
                  <a:pt x="1276" y="98"/>
                  <a:pt x="458" y="0"/>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45"/>
          <p:cNvSpPr/>
          <p:nvPr/>
        </p:nvSpPr>
        <p:spPr>
          <a:xfrm>
            <a:off x="2623845" y="1251351"/>
            <a:ext cx="78900" cy="26808"/>
          </a:xfrm>
          <a:custGeom>
            <a:rect b="b" l="l" r="r" t="t"/>
            <a:pathLst>
              <a:path extrusionOk="0" fill="none" h="1178" w="3467">
                <a:moveTo>
                  <a:pt x="2420" y="197"/>
                </a:moveTo>
                <a:cubicBezTo>
                  <a:pt x="1210" y="131"/>
                  <a:pt x="0" y="1178"/>
                  <a:pt x="1668" y="1112"/>
                </a:cubicBezTo>
                <a:cubicBezTo>
                  <a:pt x="1962" y="1112"/>
                  <a:pt x="2649" y="1112"/>
                  <a:pt x="2910" y="916"/>
                </a:cubicBezTo>
                <a:cubicBezTo>
                  <a:pt x="3368" y="556"/>
                  <a:pt x="3466" y="0"/>
                  <a:pt x="2485" y="131"/>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45"/>
          <p:cNvSpPr/>
          <p:nvPr/>
        </p:nvSpPr>
        <p:spPr>
          <a:xfrm>
            <a:off x="2524873" y="1333938"/>
            <a:ext cx="284287" cy="104207"/>
          </a:xfrm>
          <a:custGeom>
            <a:rect b="b" l="l" r="r" t="t"/>
            <a:pathLst>
              <a:path extrusionOk="0" fill="none" h="4579" w="12492">
                <a:moveTo>
                  <a:pt x="11641" y="230"/>
                </a:moveTo>
                <a:cubicBezTo>
                  <a:pt x="10954" y="1"/>
                  <a:pt x="10693" y="164"/>
                  <a:pt x="10202" y="491"/>
                </a:cubicBezTo>
                <a:cubicBezTo>
                  <a:pt x="9385" y="1047"/>
                  <a:pt x="9843" y="982"/>
                  <a:pt x="8862" y="786"/>
                </a:cubicBezTo>
                <a:cubicBezTo>
                  <a:pt x="8273" y="655"/>
                  <a:pt x="7685" y="786"/>
                  <a:pt x="7063" y="655"/>
                </a:cubicBezTo>
                <a:cubicBezTo>
                  <a:pt x="6605" y="557"/>
                  <a:pt x="6246" y="590"/>
                  <a:pt x="5788" y="459"/>
                </a:cubicBezTo>
                <a:cubicBezTo>
                  <a:pt x="5036" y="361"/>
                  <a:pt x="4644" y="622"/>
                  <a:pt x="3990" y="851"/>
                </a:cubicBezTo>
                <a:cubicBezTo>
                  <a:pt x="3466" y="1047"/>
                  <a:pt x="2780" y="786"/>
                  <a:pt x="2257" y="1047"/>
                </a:cubicBezTo>
                <a:cubicBezTo>
                  <a:pt x="1570" y="1342"/>
                  <a:pt x="1505" y="1636"/>
                  <a:pt x="2159" y="2257"/>
                </a:cubicBezTo>
                <a:cubicBezTo>
                  <a:pt x="2682" y="2682"/>
                  <a:pt x="3532" y="2453"/>
                  <a:pt x="4153" y="3107"/>
                </a:cubicBezTo>
                <a:cubicBezTo>
                  <a:pt x="3826" y="3303"/>
                  <a:pt x="0" y="2584"/>
                  <a:pt x="1733" y="3990"/>
                </a:cubicBezTo>
                <a:cubicBezTo>
                  <a:pt x="2485" y="4415"/>
                  <a:pt x="3368" y="4579"/>
                  <a:pt x="4219" y="4513"/>
                </a:cubicBezTo>
                <a:cubicBezTo>
                  <a:pt x="5199" y="4219"/>
                  <a:pt x="5559" y="3238"/>
                  <a:pt x="6769" y="3369"/>
                </a:cubicBezTo>
                <a:cubicBezTo>
                  <a:pt x="7652" y="3467"/>
                  <a:pt x="8208" y="4186"/>
                  <a:pt x="9091" y="4186"/>
                </a:cubicBezTo>
                <a:cubicBezTo>
                  <a:pt x="9548" y="4186"/>
                  <a:pt x="11412" y="3859"/>
                  <a:pt x="11576" y="3696"/>
                </a:cubicBezTo>
                <a:cubicBezTo>
                  <a:pt x="12491" y="2846"/>
                  <a:pt x="11216" y="2649"/>
                  <a:pt x="11183" y="2094"/>
                </a:cubicBezTo>
                <a:cubicBezTo>
                  <a:pt x="11118" y="1374"/>
                  <a:pt x="12491" y="1178"/>
                  <a:pt x="11641" y="263"/>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45"/>
          <p:cNvSpPr/>
          <p:nvPr/>
        </p:nvSpPr>
        <p:spPr>
          <a:xfrm>
            <a:off x="2806906" y="1402415"/>
            <a:ext cx="60285" cy="33499"/>
          </a:xfrm>
          <a:custGeom>
            <a:rect b="b" l="l" r="r" t="t"/>
            <a:pathLst>
              <a:path extrusionOk="0" fill="none" h="1472" w="2649">
                <a:moveTo>
                  <a:pt x="1210" y="229"/>
                </a:moveTo>
                <a:cubicBezTo>
                  <a:pt x="229" y="360"/>
                  <a:pt x="0" y="1472"/>
                  <a:pt x="1145" y="1472"/>
                </a:cubicBezTo>
                <a:cubicBezTo>
                  <a:pt x="2191" y="1472"/>
                  <a:pt x="2649" y="0"/>
                  <a:pt x="1373" y="229"/>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45"/>
          <p:cNvSpPr/>
          <p:nvPr/>
        </p:nvSpPr>
        <p:spPr>
          <a:xfrm>
            <a:off x="2456418" y="1298982"/>
            <a:ext cx="213579" cy="70708"/>
          </a:xfrm>
          <a:custGeom>
            <a:rect b="b" l="l" r="r" t="t"/>
            <a:pathLst>
              <a:path extrusionOk="0" fill="none" h="3107" w="9385">
                <a:moveTo>
                  <a:pt x="6376" y="131"/>
                </a:moveTo>
                <a:cubicBezTo>
                  <a:pt x="5199" y="0"/>
                  <a:pt x="4970" y="66"/>
                  <a:pt x="4120" y="687"/>
                </a:cubicBezTo>
                <a:cubicBezTo>
                  <a:pt x="3237" y="1275"/>
                  <a:pt x="2060" y="916"/>
                  <a:pt x="1210" y="1537"/>
                </a:cubicBezTo>
                <a:cubicBezTo>
                  <a:pt x="0" y="2322"/>
                  <a:pt x="916" y="3106"/>
                  <a:pt x="2093" y="2943"/>
                </a:cubicBezTo>
                <a:cubicBezTo>
                  <a:pt x="2845" y="2812"/>
                  <a:pt x="3597" y="2256"/>
                  <a:pt x="4349" y="2158"/>
                </a:cubicBezTo>
                <a:cubicBezTo>
                  <a:pt x="5428" y="1962"/>
                  <a:pt x="6507" y="1733"/>
                  <a:pt x="7586" y="1406"/>
                </a:cubicBezTo>
                <a:cubicBezTo>
                  <a:pt x="8207" y="1210"/>
                  <a:pt x="9385" y="1177"/>
                  <a:pt x="8338" y="425"/>
                </a:cubicBezTo>
                <a:cubicBezTo>
                  <a:pt x="7684" y="66"/>
                  <a:pt x="6998" y="491"/>
                  <a:pt x="6409" y="131"/>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45"/>
          <p:cNvSpPr/>
          <p:nvPr/>
        </p:nvSpPr>
        <p:spPr>
          <a:xfrm>
            <a:off x="2521891" y="2563252"/>
            <a:ext cx="224002" cy="103456"/>
          </a:xfrm>
          <a:custGeom>
            <a:rect b="b" l="l" r="r" t="t"/>
            <a:pathLst>
              <a:path extrusionOk="0" fill="none" h="4546" w="9843">
                <a:moveTo>
                  <a:pt x="9156" y="3139"/>
                </a:moveTo>
                <a:cubicBezTo>
                  <a:pt x="7652" y="1864"/>
                  <a:pt x="5984" y="458"/>
                  <a:pt x="4023" y="131"/>
                </a:cubicBezTo>
                <a:cubicBezTo>
                  <a:pt x="3107" y="0"/>
                  <a:pt x="2224" y="33"/>
                  <a:pt x="1341" y="262"/>
                </a:cubicBezTo>
                <a:cubicBezTo>
                  <a:pt x="426" y="589"/>
                  <a:pt x="1" y="1308"/>
                  <a:pt x="1276" y="1374"/>
                </a:cubicBezTo>
                <a:cubicBezTo>
                  <a:pt x="2388" y="1439"/>
                  <a:pt x="2747" y="1243"/>
                  <a:pt x="3826" y="1733"/>
                </a:cubicBezTo>
                <a:cubicBezTo>
                  <a:pt x="5102" y="2224"/>
                  <a:pt x="5461" y="2224"/>
                  <a:pt x="6148" y="3336"/>
                </a:cubicBezTo>
                <a:cubicBezTo>
                  <a:pt x="6736" y="4186"/>
                  <a:pt x="6965" y="3826"/>
                  <a:pt x="7881" y="3891"/>
                </a:cubicBezTo>
                <a:cubicBezTo>
                  <a:pt x="8241" y="3891"/>
                  <a:pt x="9843" y="4545"/>
                  <a:pt x="9385" y="3466"/>
                </a:cubicBezTo>
                <a:cubicBezTo>
                  <a:pt x="9385" y="3336"/>
                  <a:pt x="9222" y="3205"/>
                  <a:pt x="9156" y="3172"/>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45"/>
          <p:cNvSpPr/>
          <p:nvPr/>
        </p:nvSpPr>
        <p:spPr>
          <a:xfrm>
            <a:off x="2718334" y="2648821"/>
            <a:ext cx="145147" cy="59556"/>
          </a:xfrm>
          <a:custGeom>
            <a:rect b="b" l="l" r="r" t="t"/>
            <a:pathLst>
              <a:path extrusionOk="0" fill="none" h="2617" w="6378">
                <a:moveTo>
                  <a:pt x="3467" y="295"/>
                </a:moveTo>
                <a:cubicBezTo>
                  <a:pt x="3075" y="230"/>
                  <a:pt x="2388" y="1"/>
                  <a:pt x="2028" y="295"/>
                </a:cubicBezTo>
                <a:cubicBezTo>
                  <a:pt x="1799" y="557"/>
                  <a:pt x="1963" y="916"/>
                  <a:pt x="1799" y="1145"/>
                </a:cubicBezTo>
                <a:cubicBezTo>
                  <a:pt x="1570" y="1407"/>
                  <a:pt x="1211" y="1341"/>
                  <a:pt x="1047" y="1537"/>
                </a:cubicBezTo>
                <a:cubicBezTo>
                  <a:pt x="1" y="2617"/>
                  <a:pt x="2682" y="2322"/>
                  <a:pt x="3434" y="2322"/>
                </a:cubicBezTo>
                <a:cubicBezTo>
                  <a:pt x="3990" y="2322"/>
                  <a:pt x="6377" y="2061"/>
                  <a:pt x="5985" y="982"/>
                </a:cubicBezTo>
                <a:cubicBezTo>
                  <a:pt x="5690" y="164"/>
                  <a:pt x="3957" y="622"/>
                  <a:pt x="3434" y="295"/>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45"/>
          <p:cNvSpPr/>
          <p:nvPr/>
        </p:nvSpPr>
        <p:spPr>
          <a:xfrm>
            <a:off x="6886211" y="2816999"/>
            <a:ext cx="43194" cy="33499"/>
          </a:xfrm>
          <a:custGeom>
            <a:rect b="b" l="l" r="r" t="t"/>
            <a:pathLst>
              <a:path extrusionOk="0" fill="none" h="1472" w="1898">
                <a:moveTo>
                  <a:pt x="982" y="262"/>
                </a:moveTo>
                <a:cubicBezTo>
                  <a:pt x="1" y="0"/>
                  <a:pt x="164" y="1047"/>
                  <a:pt x="916" y="1243"/>
                </a:cubicBezTo>
                <a:cubicBezTo>
                  <a:pt x="1897" y="1472"/>
                  <a:pt x="1897" y="262"/>
                  <a:pt x="1015" y="262"/>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45"/>
          <p:cNvSpPr/>
          <p:nvPr/>
        </p:nvSpPr>
        <p:spPr>
          <a:xfrm>
            <a:off x="6984455" y="2842305"/>
            <a:ext cx="33499" cy="25306"/>
          </a:xfrm>
          <a:custGeom>
            <a:rect b="b" l="l" r="r" t="t"/>
            <a:pathLst>
              <a:path extrusionOk="0" fill="none" h="1112" w="1472">
                <a:moveTo>
                  <a:pt x="752" y="196"/>
                </a:moveTo>
                <a:cubicBezTo>
                  <a:pt x="0" y="262"/>
                  <a:pt x="229" y="1112"/>
                  <a:pt x="817" y="1112"/>
                </a:cubicBezTo>
                <a:cubicBezTo>
                  <a:pt x="1406" y="1047"/>
                  <a:pt x="1471" y="0"/>
                  <a:pt x="752" y="66"/>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45"/>
          <p:cNvSpPr/>
          <p:nvPr/>
        </p:nvSpPr>
        <p:spPr>
          <a:xfrm>
            <a:off x="7058121" y="3129527"/>
            <a:ext cx="45401" cy="29039"/>
          </a:xfrm>
          <a:custGeom>
            <a:rect b="b" l="l" r="r" t="t"/>
            <a:pathLst>
              <a:path extrusionOk="0" fill="none" h="1276" w="1995">
                <a:moveTo>
                  <a:pt x="981" y="33"/>
                </a:moveTo>
                <a:cubicBezTo>
                  <a:pt x="0" y="99"/>
                  <a:pt x="589" y="1276"/>
                  <a:pt x="1177" y="1211"/>
                </a:cubicBezTo>
                <a:cubicBezTo>
                  <a:pt x="1995" y="1080"/>
                  <a:pt x="1504" y="164"/>
                  <a:pt x="1047" y="1"/>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45"/>
          <p:cNvSpPr/>
          <p:nvPr/>
        </p:nvSpPr>
        <p:spPr>
          <a:xfrm>
            <a:off x="6883252" y="3381043"/>
            <a:ext cx="49133" cy="41692"/>
          </a:xfrm>
          <a:custGeom>
            <a:rect b="b" l="l" r="r" t="t"/>
            <a:pathLst>
              <a:path extrusionOk="0" fill="none" h="1832" w="2159">
                <a:moveTo>
                  <a:pt x="981" y="328"/>
                </a:moveTo>
                <a:cubicBezTo>
                  <a:pt x="0" y="557"/>
                  <a:pt x="752" y="1832"/>
                  <a:pt x="1439" y="1374"/>
                </a:cubicBezTo>
                <a:cubicBezTo>
                  <a:pt x="2158" y="1080"/>
                  <a:pt x="1766" y="1"/>
                  <a:pt x="1046" y="262"/>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45"/>
          <p:cNvSpPr/>
          <p:nvPr/>
        </p:nvSpPr>
        <p:spPr>
          <a:xfrm>
            <a:off x="7730059" y="3623638"/>
            <a:ext cx="56575" cy="44673"/>
          </a:xfrm>
          <a:custGeom>
            <a:rect b="b" l="l" r="r" t="t"/>
            <a:pathLst>
              <a:path extrusionOk="0" fill="none" h="1963" w="2486">
                <a:moveTo>
                  <a:pt x="1178" y="295"/>
                </a:moveTo>
                <a:cubicBezTo>
                  <a:pt x="1" y="0"/>
                  <a:pt x="66" y="1603"/>
                  <a:pt x="982" y="1766"/>
                </a:cubicBezTo>
                <a:cubicBezTo>
                  <a:pt x="1897" y="1962"/>
                  <a:pt x="2486" y="197"/>
                  <a:pt x="1211" y="295"/>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45"/>
          <p:cNvSpPr/>
          <p:nvPr/>
        </p:nvSpPr>
        <p:spPr>
          <a:xfrm>
            <a:off x="3167795" y="1848895"/>
            <a:ext cx="177873" cy="113128"/>
          </a:xfrm>
          <a:custGeom>
            <a:rect b="b" l="l" r="r" t="t"/>
            <a:pathLst>
              <a:path extrusionOk="0" fill="none" h="4971" w="7816">
                <a:moveTo>
                  <a:pt x="5363" y="0"/>
                </a:moveTo>
                <a:cubicBezTo>
                  <a:pt x="4742" y="262"/>
                  <a:pt x="4546" y="916"/>
                  <a:pt x="4153" y="1406"/>
                </a:cubicBezTo>
                <a:cubicBezTo>
                  <a:pt x="3630" y="2027"/>
                  <a:pt x="2813" y="2387"/>
                  <a:pt x="2191" y="2878"/>
                </a:cubicBezTo>
                <a:cubicBezTo>
                  <a:pt x="1" y="4741"/>
                  <a:pt x="4382" y="3695"/>
                  <a:pt x="5134" y="3989"/>
                </a:cubicBezTo>
                <a:cubicBezTo>
                  <a:pt x="5788" y="4185"/>
                  <a:pt x="6017" y="4970"/>
                  <a:pt x="6704" y="4839"/>
                </a:cubicBezTo>
                <a:cubicBezTo>
                  <a:pt x="7816" y="4611"/>
                  <a:pt x="7096" y="4120"/>
                  <a:pt x="6998" y="3630"/>
                </a:cubicBezTo>
                <a:cubicBezTo>
                  <a:pt x="6867" y="3205"/>
                  <a:pt x="6769" y="3368"/>
                  <a:pt x="6802" y="2878"/>
                </a:cubicBezTo>
                <a:cubicBezTo>
                  <a:pt x="6802" y="2583"/>
                  <a:pt x="7325" y="2485"/>
                  <a:pt x="7227" y="2027"/>
                </a:cubicBezTo>
                <a:cubicBezTo>
                  <a:pt x="7064" y="1046"/>
                  <a:pt x="6246" y="1733"/>
                  <a:pt x="5788" y="1962"/>
                </a:cubicBezTo>
                <a:cubicBezTo>
                  <a:pt x="5331" y="1406"/>
                  <a:pt x="6769" y="262"/>
                  <a:pt x="5592" y="0"/>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45"/>
          <p:cNvSpPr/>
          <p:nvPr/>
        </p:nvSpPr>
        <p:spPr>
          <a:xfrm>
            <a:off x="2563560" y="1893522"/>
            <a:ext cx="253769" cy="207639"/>
          </a:xfrm>
          <a:custGeom>
            <a:rect b="b" l="l" r="r" t="t"/>
            <a:pathLst>
              <a:path extrusionOk="0" fill="none" h="9124" w="11151">
                <a:moveTo>
                  <a:pt x="6933" y="1309"/>
                </a:moveTo>
                <a:cubicBezTo>
                  <a:pt x="7325" y="1734"/>
                  <a:pt x="6802" y="2224"/>
                  <a:pt x="7096" y="2715"/>
                </a:cubicBezTo>
                <a:cubicBezTo>
                  <a:pt x="7391" y="3304"/>
                  <a:pt x="8143" y="3304"/>
                  <a:pt x="8666" y="3369"/>
                </a:cubicBezTo>
                <a:cubicBezTo>
                  <a:pt x="9352" y="3434"/>
                  <a:pt x="9810" y="3238"/>
                  <a:pt x="9974" y="4056"/>
                </a:cubicBezTo>
                <a:cubicBezTo>
                  <a:pt x="10235" y="5167"/>
                  <a:pt x="9451" y="4906"/>
                  <a:pt x="8927" y="5167"/>
                </a:cubicBezTo>
                <a:cubicBezTo>
                  <a:pt x="8600" y="5331"/>
                  <a:pt x="6671" y="7064"/>
                  <a:pt x="7619" y="7489"/>
                </a:cubicBezTo>
                <a:cubicBezTo>
                  <a:pt x="7619" y="7489"/>
                  <a:pt x="11151" y="6443"/>
                  <a:pt x="9451" y="7783"/>
                </a:cubicBezTo>
                <a:lnTo>
                  <a:pt x="9516" y="7783"/>
                </a:lnTo>
                <a:cubicBezTo>
                  <a:pt x="9058" y="8633"/>
                  <a:pt x="7194" y="9124"/>
                  <a:pt x="6344" y="8960"/>
                </a:cubicBezTo>
                <a:cubicBezTo>
                  <a:pt x="5756" y="8830"/>
                  <a:pt x="5298" y="8503"/>
                  <a:pt x="5429" y="7849"/>
                </a:cubicBezTo>
                <a:cubicBezTo>
                  <a:pt x="5527" y="7162"/>
                  <a:pt x="6246" y="7227"/>
                  <a:pt x="6475" y="6671"/>
                </a:cubicBezTo>
                <a:cubicBezTo>
                  <a:pt x="6933" y="5887"/>
                  <a:pt x="6704" y="4186"/>
                  <a:pt x="5592" y="4415"/>
                </a:cubicBezTo>
                <a:cubicBezTo>
                  <a:pt x="4775" y="4611"/>
                  <a:pt x="3696" y="6148"/>
                  <a:pt x="3271" y="6802"/>
                </a:cubicBezTo>
                <a:cubicBezTo>
                  <a:pt x="2944" y="7293"/>
                  <a:pt x="2126" y="9058"/>
                  <a:pt x="1603" y="7718"/>
                </a:cubicBezTo>
                <a:cubicBezTo>
                  <a:pt x="1243" y="6933"/>
                  <a:pt x="2420" y="6017"/>
                  <a:pt x="2682" y="5396"/>
                </a:cubicBezTo>
                <a:cubicBezTo>
                  <a:pt x="3205" y="4415"/>
                  <a:pt x="3172" y="4121"/>
                  <a:pt x="4219" y="3761"/>
                </a:cubicBezTo>
                <a:cubicBezTo>
                  <a:pt x="5069" y="3467"/>
                  <a:pt x="5952" y="2911"/>
                  <a:pt x="4546" y="2551"/>
                </a:cubicBezTo>
                <a:cubicBezTo>
                  <a:pt x="3565" y="2224"/>
                  <a:pt x="2649" y="2846"/>
                  <a:pt x="1636" y="2944"/>
                </a:cubicBezTo>
                <a:cubicBezTo>
                  <a:pt x="1" y="3140"/>
                  <a:pt x="622" y="2323"/>
                  <a:pt x="1603" y="1799"/>
                </a:cubicBezTo>
                <a:cubicBezTo>
                  <a:pt x="2453" y="1374"/>
                  <a:pt x="3336" y="1407"/>
                  <a:pt x="4219" y="917"/>
                </a:cubicBezTo>
                <a:cubicBezTo>
                  <a:pt x="5069" y="426"/>
                  <a:pt x="6115" y="1"/>
                  <a:pt x="6802" y="1244"/>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45"/>
          <p:cNvSpPr/>
          <p:nvPr/>
        </p:nvSpPr>
        <p:spPr>
          <a:xfrm>
            <a:off x="4996132" y="3130278"/>
            <a:ext cx="83361" cy="98995"/>
          </a:xfrm>
          <a:custGeom>
            <a:rect b="b" l="l" r="r" t="t"/>
            <a:pathLst>
              <a:path extrusionOk="0" fill="none" h="4350" w="3663">
                <a:moveTo>
                  <a:pt x="2714" y="2028"/>
                </a:moveTo>
                <a:cubicBezTo>
                  <a:pt x="981" y="0"/>
                  <a:pt x="0" y="2714"/>
                  <a:pt x="262" y="3630"/>
                </a:cubicBezTo>
                <a:cubicBezTo>
                  <a:pt x="360" y="4022"/>
                  <a:pt x="523" y="4284"/>
                  <a:pt x="1112" y="4317"/>
                </a:cubicBezTo>
                <a:cubicBezTo>
                  <a:pt x="1701" y="4349"/>
                  <a:pt x="1962" y="3924"/>
                  <a:pt x="2191" y="3466"/>
                </a:cubicBezTo>
                <a:cubicBezTo>
                  <a:pt x="2420" y="2976"/>
                  <a:pt x="3663" y="3009"/>
                  <a:pt x="2747" y="2028"/>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45"/>
          <p:cNvSpPr/>
          <p:nvPr/>
        </p:nvSpPr>
        <p:spPr>
          <a:xfrm>
            <a:off x="1376688" y="1738748"/>
            <a:ext cx="108644" cy="40213"/>
          </a:xfrm>
          <a:custGeom>
            <a:rect b="b" l="l" r="r" t="t"/>
            <a:pathLst>
              <a:path extrusionOk="0" fill="none" h="1767" w="4774">
                <a:moveTo>
                  <a:pt x="3760" y="66"/>
                </a:moveTo>
                <a:cubicBezTo>
                  <a:pt x="3008" y="1"/>
                  <a:pt x="0" y="1636"/>
                  <a:pt x="1897" y="1766"/>
                </a:cubicBezTo>
                <a:cubicBezTo>
                  <a:pt x="2485" y="1668"/>
                  <a:pt x="3041" y="1505"/>
                  <a:pt x="3531" y="1243"/>
                </a:cubicBezTo>
                <a:cubicBezTo>
                  <a:pt x="3957" y="949"/>
                  <a:pt x="4774" y="66"/>
                  <a:pt x="3760" y="66"/>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45"/>
          <p:cNvSpPr/>
          <p:nvPr/>
        </p:nvSpPr>
        <p:spPr>
          <a:xfrm>
            <a:off x="1326827" y="1775957"/>
            <a:ext cx="90051" cy="32771"/>
          </a:xfrm>
          <a:custGeom>
            <a:rect b="b" l="l" r="r" t="t"/>
            <a:pathLst>
              <a:path extrusionOk="0" fill="none" h="1440" w="3957">
                <a:moveTo>
                  <a:pt x="2681" y="1"/>
                </a:moveTo>
                <a:cubicBezTo>
                  <a:pt x="1995" y="131"/>
                  <a:pt x="0" y="884"/>
                  <a:pt x="1570" y="1243"/>
                </a:cubicBezTo>
                <a:cubicBezTo>
                  <a:pt x="2453" y="1439"/>
                  <a:pt x="3957" y="1"/>
                  <a:pt x="2681" y="1"/>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45"/>
          <p:cNvSpPr/>
          <p:nvPr/>
        </p:nvSpPr>
        <p:spPr>
          <a:xfrm>
            <a:off x="2597059" y="2667436"/>
            <a:ext cx="83361" cy="49862"/>
          </a:xfrm>
          <a:custGeom>
            <a:rect b="b" l="l" r="r" t="t"/>
            <a:pathLst>
              <a:path extrusionOk="0" fill="none" h="2191" w="3663">
                <a:moveTo>
                  <a:pt x="2224" y="1079"/>
                </a:moveTo>
                <a:cubicBezTo>
                  <a:pt x="1700" y="818"/>
                  <a:pt x="1472" y="0"/>
                  <a:pt x="883" y="0"/>
                </a:cubicBezTo>
                <a:cubicBezTo>
                  <a:pt x="131" y="0"/>
                  <a:pt x="0" y="621"/>
                  <a:pt x="327" y="1177"/>
                </a:cubicBezTo>
                <a:cubicBezTo>
                  <a:pt x="883" y="1995"/>
                  <a:pt x="3662" y="2191"/>
                  <a:pt x="2354" y="1079"/>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45"/>
          <p:cNvSpPr/>
          <p:nvPr/>
        </p:nvSpPr>
        <p:spPr>
          <a:xfrm>
            <a:off x="2866417" y="2670395"/>
            <a:ext cx="74440" cy="37231"/>
          </a:xfrm>
          <a:custGeom>
            <a:rect b="b" l="l" r="r" t="t"/>
            <a:pathLst>
              <a:path extrusionOk="0" fill="none" h="1636" w="3271">
                <a:moveTo>
                  <a:pt x="1570" y="426"/>
                </a:moveTo>
                <a:cubicBezTo>
                  <a:pt x="1" y="1"/>
                  <a:pt x="263" y="1636"/>
                  <a:pt x="1832" y="1505"/>
                </a:cubicBezTo>
                <a:cubicBezTo>
                  <a:pt x="3271" y="1440"/>
                  <a:pt x="2715" y="295"/>
                  <a:pt x="1570" y="491"/>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45"/>
          <p:cNvSpPr/>
          <p:nvPr/>
        </p:nvSpPr>
        <p:spPr>
          <a:xfrm>
            <a:off x="3212445" y="4457814"/>
            <a:ext cx="55824" cy="32748"/>
          </a:xfrm>
          <a:custGeom>
            <a:rect b="b" l="l" r="r" t="t"/>
            <a:pathLst>
              <a:path extrusionOk="0" fill="none" h="1439" w="2453">
                <a:moveTo>
                  <a:pt x="1407" y="229"/>
                </a:moveTo>
                <a:cubicBezTo>
                  <a:pt x="589" y="0"/>
                  <a:pt x="1" y="981"/>
                  <a:pt x="818" y="1308"/>
                </a:cubicBezTo>
                <a:cubicBezTo>
                  <a:pt x="1341" y="1439"/>
                  <a:pt x="2453" y="621"/>
                  <a:pt x="1407" y="229"/>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45"/>
          <p:cNvSpPr/>
          <p:nvPr/>
        </p:nvSpPr>
        <p:spPr>
          <a:xfrm>
            <a:off x="3255616" y="4464505"/>
            <a:ext cx="61787" cy="40190"/>
          </a:xfrm>
          <a:custGeom>
            <a:rect b="b" l="l" r="r" t="t"/>
            <a:pathLst>
              <a:path extrusionOk="0" fill="none" h="1766" w="2715">
                <a:moveTo>
                  <a:pt x="1504" y="327"/>
                </a:moveTo>
                <a:cubicBezTo>
                  <a:pt x="883" y="0"/>
                  <a:pt x="752" y="327"/>
                  <a:pt x="491" y="752"/>
                </a:cubicBezTo>
                <a:cubicBezTo>
                  <a:pt x="0" y="1406"/>
                  <a:pt x="196" y="1210"/>
                  <a:pt x="948" y="1406"/>
                </a:cubicBezTo>
                <a:cubicBezTo>
                  <a:pt x="2322" y="1766"/>
                  <a:pt x="2714" y="818"/>
                  <a:pt x="1373" y="327"/>
                </a:cubicBezTo>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45"/>
          <p:cNvSpPr/>
          <p:nvPr/>
        </p:nvSpPr>
        <p:spPr>
          <a:xfrm>
            <a:off x="2272606" y="3168238"/>
            <a:ext cx="85614" cy="58805"/>
          </a:xfrm>
          <a:custGeom>
            <a:rect b="b" l="l" r="r" t="t"/>
            <a:pathLst>
              <a:path extrusionOk="0" fill="none" h="2584" w="3762">
                <a:moveTo>
                  <a:pt x="2813" y="1144"/>
                </a:moveTo>
                <a:cubicBezTo>
                  <a:pt x="2813" y="0"/>
                  <a:pt x="1" y="1439"/>
                  <a:pt x="2453" y="1700"/>
                </a:cubicBezTo>
                <a:cubicBezTo>
                  <a:pt x="1636" y="2583"/>
                  <a:pt x="3761" y="2518"/>
                  <a:pt x="2813" y="1144"/>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45"/>
          <p:cNvSpPr/>
          <p:nvPr/>
        </p:nvSpPr>
        <p:spPr>
          <a:xfrm>
            <a:off x="2345543" y="3180868"/>
            <a:ext cx="38711" cy="35752"/>
          </a:xfrm>
          <a:custGeom>
            <a:rect b="b" l="l" r="r" t="t"/>
            <a:pathLst>
              <a:path extrusionOk="0" fill="none" h="1571" w="1701">
                <a:moveTo>
                  <a:pt x="425" y="1"/>
                </a:moveTo>
                <a:cubicBezTo>
                  <a:pt x="196" y="66"/>
                  <a:pt x="131" y="66"/>
                  <a:pt x="0" y="262"/>
                </a:cubicBezTo>
                <a:cubicBezTo>
                  <a:pt x="818" y="1570"/>
                  <a:pt x="1700" y="393"/>
                  <a:pt x="425" y="1"/>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45"/>
          <p:cNvSpPr/>
          <p:nvPr/>
        </p:nvSpPr>
        <p:spPr>
          <a:xfrm>
            <a:off x="2299391" y="3151101"/>
            <a:ext cx="38733" cy="27559"/>
          </a:xfrm>
          <a:custGeom>
            <a:rect b="b" l="l" r="r" t="t"/>
            <a:pathLst>
              <a:path extrusionOk="0" fill="none" h="1211" w="1702">
                <a:moveTo>
                  <a:pt x="1145" y="66"/>
                </a:moveTo>
                <a:cubicBezTo>
                  <a:pt x="1" y="1"/>
                  <a:pt x="884" y="1211"/>
                  <a:pt x="1701" y="753"/>
                </a:cubicBezTo>
                <a:cubicBezTo>
                  <a:pt x="1701" y="361"/>
                  <a:pt x="1570" y="197"/>
                  <a:pt x="1145" y="66"/>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03" name="Shape 1303"/>
        <p:cNvGrpSpPr/>
        <p:nvPr/>
      </p:nvGrpSpPr>
      <p:grpSpPr>
        <a:xfrm>
          <a:off x="0" y="0"/>
          <a:ext cx="0" cy="0"/>
          <a:chOff x="0" y="0"/>
          <a:chExt cx="0" cy="0"/>
        </a:xfrm>
      </p:grpSpPr>
      <p:sp>
        <p:nvSpPr>
          <p:cNvPr id="1304" name="Google Shape;1304;p46"/>
          <p:cNvSpPr txBox="1"/>
          <p:nvPr>
            <p:ph type="title"/>
          </p:nvPr>
        </p:nvSpPr>
        <p:spPr>
          <a:xfrm>
            <a:off x="723900" y="378350"/>
            <a:ext cx="7696200" cy="564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The United States</a:t>
            </a:r>
            <a:endParaRPr/>
          </a:p>
        </p:txBody>
      </p:sp>
      <p:sp>
        <p:nvSpPr>
          <p:cNvPr id="1305" name="Google Shape;1305;p46"/>
          <p:cNvSpPr/>
          <p:nvPr/>
        </p:nvSpPr>
        <p:spPr>
          <a:xfrm>
            <a:off x="4193780" y="4137936"/>
            <a:ext cx="242" cy="853"/>
          </a:xfrm>
          <a:custGeom>
            <a:rect b="b" l="l" r="r" t="t"/>
            <a:pathLst>
              <a:path extrusionOk="0" h="60" w="17">
                <a:moveTo>
                  <a:pt x="16" y="1"/>
                </a:moveTo>
                <a:cubicBezTo>
                  <a:pt x="15" y="2"/>
                  <a:pt x="14" y="4"/>
                  <a:pt x="13" y="6"/>
                </a:cubicBezTo>
                <a:lnTo>
                  <a:pt x="13" y="6"/>
                </a:lnTo>
                <a:cubicBezTo>
                  <a:pt x="15" y="5"/>
                  <a:pt x="16" y="3"/>
                  <a:pt x="16" y="1"/>
                </a:cubicBezTo>
                <a:close/>
                <a:moveTo>
                  <a:pt x="13" y="6"/>
                </a:moveTo>
                <a:cubicBezTo>
                  <a:pt x="12" y="7"/>
                  <a:pt x="11" y="9"/>
                  <a:pt x="11" y="11"/>
                </a:cubicBezTo>
                <a:cubicBezTo>
                  <a:pt x="11" y="12"/>
                  <a:pt x="11" y="12"/>
                  <a:pt x="10" y="13"/>
                </a:cubicBezTo>
                <a:lnTo>
                  <a:pt x="10" y="13"/>
                </a:lnTo>
                <a:cubicBezTo>
                  <a:pt x="11" y="11"/>
                  <a:pt x="12" y="8"/>
                  <a:pt x="13" y="6"/>
                </a:cubicBezTo>
                <a:close/>
                <a:moveTo>
                  <a:pt x="10" y="13"/>
                </a:moveTo>
                <a:lnTo>
                  <a:pt x="10" y="13"/>
                </a:lnTo>
                <a:cubicBezTo>
                  <a:pt x="6" y="27"/>
                  <a:pt x="5" y="43"/>
                  <a:pt x="1" y="60"/>
                </a:cubicBezTo>
                <a:cubicBezTo>
                  <a:pt x="6" y="44"/>
                  <a:pt x="6" y="29"/>
                  <a:pt x="10" y="13"/>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46"/>
          <p:cNvSpPr/>
          <p:nvPr/>
        </p:nvSpPr>
        <p:spPr>
          <a:xfrm>
            <a:off x="4200206" y="4140765"/>
            <a:ext cx="3583" cy="4208"/>
          </a:xfrm>
          <a:custGeom>
            <a:rect b="b" l="l" r="r" t="t"/>
            <a:pathLst>
              <a:path extrusionOk="0" h="296" w="252">
                <a:moveTo>
                  <a:pt x="43" y="0"/>
                </a:moveTo>
                <a:cubicBezTo>
                  <a:pt x="26" y="97"/>
                  <a:pt x="16" y="199"/>
                  <a:pt x="0" y="295"/>
                </a:cubicBezTo>
                <a:cubicBezTo>
                  <a:pt x="85" y="258"/>
                  <a:pt x="166" y="221"/>
                  <a:pt x="251" y="183"/>
                </a:cubicBezTo>
                <a:cubicBezTo>
                  <a:pt x="182" y="124"/>
                  <a:pt x="112" y="59"/>
                  <a:pt x="43" y="0"/>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7" name="Google Shape;1307;p46"/>
          <p:cNvGrpSpPr/>
          <p:nvPr/>
        </p:nvGrpSpPr>
        <p:grpSpPr>
          <a:xfrm>
            <a:off x="4353625" y="1317161"/>
            <a:ext cx="4066472" cy="2509176"/>
            <a:chOff x="4353625" y="1523998"/>
            <a:chExt cx="4066472" cy="2509176"/>
          </a:xfrm>
        </p:grpSpPr>
        <p:sp>
          <p:nvSpPr>
            <p:cNvPr id="1308" name="Google Shape;1308;p46"/>
            <p:cNvSpPr/>
            <p:nvPr/>
          </p:nvSpPr>
          <p:spPr>
            <a:xfrm>
              <a:off x="5960473" y="2626118"/>
              <a:ext cx="575908" cy="318515"/>
            </a:xfrm>
            <a:custGeom>
              <a:rect b="b" l="l" r="r" t="t"/>
              <a:pathLst>
                <a:path extrusionOk="0" h="22403" w="40507">
                  <a:moveTo>
                    <a:pt x="38358" y="3616"/>
                  </a:moveTo>
                  <a:lnTo>
                    <a:pt x="38348" y="3632"/>
                  </a:lnTo>
                  <a:lnTo>
                    <a:pt x="38348" y="3632"/>
                  </a:lnTo>
                  <a:cubicBezTo>
                    <a:pt x="38352" y="3627"/>
                    <a:pt x="38355" y="3622"/>
                    <a:pt x="38358" y="3616"/>
                  </a:cubicBezTo>
                  <a:close/>
                  <a:moveTo>
                    <a:pt x="38348" y="3632"/>
                  </a:moveTo>
                  <a:cubicBezTo>
                    <a:pt x="38347" y="3635"/>
                    <a:pt x="38345" y="3637"/>
                    <a:pt x="38343" y="3640"/>
                  </a:cubicBezTo>
                  <a:lnTo>
                    <a:pt x="38343" y="3640"/>
                  </a:lnTo>
                  <a:cubicBezTo>
                    <a:pt x="38343" y="3641"/>
                    <a:pt x="38342" y="3642"/>
                    <a:pt x="38342" y="3643"/>
                  </a:cubicBezTo>
                  <a:lnTo>
                    <a:pt x="38348" y="3632"/>
                  </a:lnTo>
                  <a:close/>
                  <a:moveTo>
                    <a:pt x="2026" y="1"/>
                  </a:moveTo>
                  <a:cubicBezTo>
                    <a:pt x="1993" y="11"/>
                    <a:pt x="1961" y="22"/>
                    <a:pt x="1929" y="33"/>
                  </a:cubicBezTo>
                  <a:cubicBezTo>
                    <a:pt x="1671" y="130"/>
                    <a:pt x="1483" y="307"/>
                    <a:pt x="1366" y="559"/>
                  </a:cubicBezTo>
                  <a:cubicBezTo>
                    <a:pt x="1064" y="5351"/>
                    <a:pt x="785" y="10149"/>
                    <a:pt x="506" y="14946"/>
                  </a:cubicBezTo>
                  <a:cubicBezTo>
                    <a:pt x="495" y="15155"/>
                    <a:pt x="392" y="15430"/>
                    <a:pt x="457" y="15639"/>
                  </a:cubicBezTo>
                  <a:cubicBezTo>
                    <a:pt x="451" y="16053"/>
                    <a:pt x="441" y="16467"/>
                    <a:pt x="409" y="16880"/>
                  </a:cubicBezTo>
                  <a:cubicBezTo>
                    <a:pt x="371" y="17359"/>
                    <a:pt x="290" y="17798"/>
                    <a:pt x="323" y="18266"/>
                  </a:cubicBezTo>
                  <a:cubicBezTo>
                    <a:pt x="275" y="18981"/>
                    <a:pt x="199" y="19700"/>
                    <a:pt x="205" y="20414"/>
                  </a:cubicBezTo>
                  <a:cubicBezTo>
                    <a:pt x="205" y="20759"/>
                    <a:pt x="161" y="20995"/>
                    <a:pt x="0" y="21118"/>
                  </a:cubicBezTo>
                  <a:cubicBezTo>
                    <a:pt x="38" y="21227"/>
                    <a:pt x="92" y="21329"/>
                    <a:pt x="173" y="21420"/>
                  </a:cubicBezTo>
                  <a:cubicBezTo>
                    <a:pt x="199" y="21446"/>
                    <a:pt x="226" y="21468"/>
                    <a:pt x="253" y="21495"/>
                  </a:cubicBezTo>
                  <a:cubicBezTo>
                    <a:pt x="2284" y="21554"/>
                    <a:pt x="4319" y="21614"/>
                    <a:pt x="6355" y="21672"/>
                  </a:cubicBezTo>
                  <a:cubicBezTo>
                    <a:pt x="6657" y="21736"/>
                    <a:pt x="6963" y="21775"/>
                    <a:pt x="7269" y="21800"/>
                  </a:cubicBezTo>
                  <a:lnTo>
                    <a:pt x="7946" y="21800"/>
                  </a:lnTo>
                  <a:lnTo>
                    <a:pt x="8891" y="21833"/>
                  </a:lnTo>
                  <a:cubicBezTo>
                    <a:pt x="9359" y="21817"/>
                    <a:pt x="9826" y="21795"/>
                    <a:pt x="10294" y="21780"/>
                  </a:cubicBezTo>
                  <a:cubicBezTo>
                    <a:pt x="20066" y="21956"/>
                    <a:pt x="29833" y="22145"/>
                    <a:pt x="39604" y="22296"/>
                  </a:cubicBezTo>
                  <a:cubicBezTo>
                    <a:pt x="39867" y="22301"/>
                    <a:pt x="40066" y="22333"/>
                    <a:pt x="40212" y="22403"/>
                  </a:cubicBezTo>
                  <a:lnTo>
                    <a:pt x="40212" y="21936"/>
                  </a:lnTo>
                  <a:cubicBezTo>
                    <a:pt x="40415" y="21822"/>
                    <a:pt x="40507" y="21586"/>
                    <a:pt x="40507" y="21135"/>
                  </a:cubicBezTo>
                  <a:cubicBezTo>
                    <a:pt x="40470" y="16826"/>
                    <a:pt x="40480" y="12512"/>
                    <a:pt x="40502" y="8205"/>
                  </a:cubicBezTo>
                  <a:cubicBezTo>
                    <a:pt x="40502" y="8000"/>
                    <a:pt x="40464" y="7818"/>
                    <a:pt x="40405" y="7645"/>
                  </a:cubicBezTo>
                  <a:lnTo>
                    <a:pt x="40405" y="7640"/>
                  </a:lnTo>
                  <a:lnTo>
                    <a:pt x="40405" y="7630"/>
                  </a:lnTo>
                  <a:cubicBezTo>
                    <a:pt x="40346" y="7452"/>
                    <a:pt x="40276" y="7285"/>
                    <a:pt x="40212" y="7114"/>
                  </a:cubicBezTo>
                  <a:cubicBezTo>
                    <a:pt x="40203" y="7116"/>
                    <a:pt x="40195" y="7116"/>
                    <a:pt x="40187" y="7116"/>
                  </a:cubicBezTo>
                  <a:cubicBezTo>
                    <a:pt x="40179" y="7116"/>
                    <a:pt x="40171" y="7116"/>
                    <a:pt x="40163" y="7119"/>
                  </a:cubicBezTo>
                  <a:cubicBezTo>
                    <a:pt x="39486" y="6001"/>
                    <a:pt x="38154" y="5319"/>
                    <a:pt x="38320" y="3794"/>
                  </a:cubicBezTo>
                  <a:cubicBezTo>
                    <a:pt x="38325" y="3750"/>
                    <a:pt x="38315" y="3718"/>
                    <a:pt x="38320" y="3675"/>
                  </a:cubicBezTo>
                  <a:cubicBezTo>
                    <a:pt x="38326" y="3662"/>
                    <a:pt x="38335" y="3651"/>
                    <a:pt x="38343" y="3640"/>
                  </a:cubicBezTo>
                  <a:lnTo>
                    <a:pt x="38343" y="3640"/>
                  </a:lnTo>
                  <a:cubicBezTo>
                    <a:pt x="38433" y="3254"/>
                    <a:pt x="38362" y="2906"/>
                    <a:pt x="38105" y="2606"/>
                  </a:cubicBezTo>
                  <a:cubicBezTo>
                    <a:pt x="37767" y="1989"/>
                    <a:pt x="37095" y="1597"/>
                    <a:pt x="36429" y="1107"/>
                  </a:cubicBezTo>
                  <a:cubicBezTo>
                    <a:pt x="36371" y="1066"/>
                    <a:pt x="36312" y="1049"/>
                    <a:pt x="36258" y="1049"/>
                  </a:cubicBezTo>
                  <a:cubicBezTo>
                    <a:pt x="36197" y="1049"/>
                    <a:pt x="36142" y="1070"/>
                    <a:pt x="36096" y="1107"/>
                  </a:cubicBezTo>
                  <a:lnTo>
                    <a:pt x="36096" y="1032"/>
                  </a:lnTo>
                  <a:cubicBezTo>
                    <a:pt x="35936" y="1192"/>
                    <a:pt x="35665" y="1225"/>
                    <a:pt x="35357" y="1225"/>
                  </a:cubicBezTo>
                  <a:cubicBezTo>
                    <a:pt x="35232" y="1225"/>
                    <a:pt x="35100" y="1220"/>
                    <a:pt x="34968" y="1215"/>
                  </a:cubicBezTo>
                  <a:cubicBezTo>
                    <a:pt x="24256" y="866"/>
                    <a:pt x="13538" y="506"/>
                    <a:pt x="2826" y="199"/>
                  </a:cubicBezTo>
                  <a:cubicBezTo>
                    <a:pt x="2440" y="189"/>
                    <a:pt x="2187" y="124"/>
                    <a:pt x="2026" y="1"/>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46"/>
            <p:cNvSpPr/>
            <p:nvPr/>
          </p:nvSpPr>
          <p:spPr>
            <a:xfrm>
              <a:off x="6763599" y="2372483"/>
              <a:ext cx="312387" cy="550857"/>
            </a:xfrm>
            <a:custGeom>
              <a:rect b="b" l="l" r="r" t="t"/>
              <a:pathLst>
                <a:path extrusionOk="0" h="38745" w="21972">
                  <a:moveTo>
                    <a:pt x="4013" y="8123"/>
                  </a:moveTo>
                  <a:lnTo>
                    <a:pt x="4013" y="8123"/>
                  </a:lnTo>
                  <a:cubicBezTo>
                    <a:pt x="4008" y="8123"/>
                    <a:pt x="4008" y="8128"/>
                    <a:pt x="4003" y="8128"/>
                  </a:cubicBezTo>
                  <a:lnTo>
                    <a:pt x="4003" y="8128"/>
                  </a:lnTo>
                  <a:cubicBezTo>
                    <a:pt x="4004" y="8128"/>
                    <a:pt x="4005" y="8128"/>
                    <a:pt x="4006" y="8128"/>
                  </a:cubicBezTo>
                  <a:lnTo>
                    <a:pt x="4006" y="8128"/>
                  </a:lnTo>
                  <a:cubicBezTo>
                    <a:pt x="4008" y="8126"/>
                    <a:pt x="4011" y="8125"/>
                    <a:pt x="4013" y="8123"/>
                  </a:cubicBezTo>
                  <a:close/>
                  <a:moveTo>
                    <a:pt x="4003" y="8128"/>
                  </a:moveTo>
                  <a:cubicBezTo>
                    <a:pt x="4003" y="8128"/>
                    <a:pt x="4003" y="8128"/>
                    <a:pt x="4003" y="8128"/>
                  </a:cubicBezTo>
                  <a:cubicBezTo>
                    <a:pt x="4003" y="8128"/>
                    <a:pt x="4003" y="8128"/>
                    <a:pt x="4003" y="8128"/>
                  </a:cubicBezTo>
                  <a:close/>
                  <a:moveTo>
                    <a:pt x="18024" y="0"/>
                  </a:moveTo>
                  <a:cubicBezTo>
                    <a:pt x="17981" y="65"/>
                    <a:pt x="17933" y="129"/>
                    <a:pt x="17878" y="187"/>
                  </a:cubicBezTo>
                  <a:cubicBezTo>
                    <a:pt x="17804" y="268"/>
                    <a:pt x="17717" y="338"/>
                    <a:pt x="17620" y="397"/>
                  </a:cubicBezTo>
                  <a:cubicBezTo>
                    <a:pt x="17582" y="389"/>
                    <a:pt x="17540" y="387"/>
                    <a:pt x="17497" y="387"/>
                  </a:cubicBezTo>
                  <a:cubicBezTo>
                    <a:pt x="17390" y="387"/>
                    <a:pt x="17276" y="404"/>
                    <a:pt x="17181" y="408"/>
                  </a:cubicBezTo>
                  <a:cubicBezTo>
                    <a:pt x="13103" y="650"/>
                    <a:pt x="9026" y="908"/>
                    <a:pt x="4948" y="1139"/>
                  </a:cubicBezTo>
                  <a:cubicBezTo>
                    <a:pt x="4701" y="1154"/>
                    <a:pt x="4523" y="1203"/>
                    <a:pt x="4416" y="1322"/>
                  </a:cubicBezTo>
                  <a:cubicBezTo>
                    <a:pt x="4340" y="1407"/>
                    <a:pt x="4298" y="1531"/>
                    <a:pt x="4298" y="1709"/>
                  </a:cubicBezTo>
                  <a:cubicBezTo>
                    <a:pt x="4355" y="1691"/>
                    <a:pt x="4407" y="1683"/>
                    <a:pt x="4455" y="1683"/>
                  </a:cubicBezTo>
                  <a:cubicBezTo>
                    <a:pt x="4629" y="1683"/>
                    <a:pt x="4747" y="1794"/>
                    <a:pt x="4819" y="1987"/>
                  </a:cubicBezTo>
                  <a:cubicBezTo>
                    <a:pt x="5200" y="2148"/>
                    <a:pt x="5114" y="2476"/>
                    <a:pt x="5093" y="2783"/>
                  </a:cubicBezTo>
                  <a:cubicBezTo>
                    <a:pt x="5137" y="2779"/>
                    <a:pt x="5179" y="2777"/>
                    <a:pt x="5220" y="2777"/>
                  </a:cubicBezTo>
                  <a:cubicBezTo>
                    <a:pt x="5566" y="2777"/>
                    <a:pt x="5826" y="2907"/>
                    <a:pt x="5894" y="3325"/>
                  </a:cubicBezTo>
                  <a:cubicBezTo>
                    <a:pt x="6812" y="3830"/>
                    <a:pt x="6877" y="4265"/>
                    <a:pt x="6157" y="5168"/>
                  </a:cubicBezTo>
                  <a:cubicBezTo>
                    <a:pt x="6205" y="5426"/>
                    <a:pt x="6145" y="5624"/>
                    <a:pt x="5888" y="5721"/>
                  </a:cubicBezTo>
                  <a:cubicBezTo>
                    <a:pt x="5888" y="5892"/>
                    <a:pt x="5781" y="5979"/>
                    <a:pt x="5630" y="6028"/>
                  </a:cubicBezTo>
                  <a:cubicBezTo>
                    <a:pt x="5572" y="6382"/>
                    <a:pt x="5518" y="6742"/>
                    <a:pt x="5458" y="7097"/>
                  </a:cubicBezTo>
                  <a:cubicBezTo>
                    <a:pt x="5145" y="7375"/>
                    <a:pt x="4975" y="7880"/>
                    <a:pt x="4482" y="7880"/>
                  </a:cubicBezTo>
                  <a:cubicBezTo>
                    <a:pt x="4425" y="7880"/>
                    <a:pt x="4364" y="7873"/>
                    <a:pt x="4298" y="7859"/>
                  </a:cubicBezTo>
                  <a:lnTo>
                    <a:pt x="4298" y="7859"/>
                  </a:lnTo>
                  <a:cubicBezTo>
                    <a:pt x="4379" y="8131"/>
                    <a:pt x="4188" y="8123"/>
                    <a:pt x="4006" y="8128"/>
                  </a:cubicBezTo>
                  <a:lnTo>
                    <a:pt x="4006" y="8128"/>
                  </a:lnTo>
                  <a:cubicBezTo>
                    <a:pt x="3471" y="8535"/>
                    <a:pt x="2854" y="8659"/>
                    <a:pt x="2200" y="8659"/>
                  </a:cubicBezTo>
                  <a:cubicBezTo>
                    <a:pt x="2187" y="8659"/>
                    <a:pt x="2174" y="8659"/>
                    <a:pt x="2160" y="8659"/>
                  </a:cubicBezTo>
                  <a:lnTo>
                    <a:pt x="2160" y="8659"/>
                  </a:lnTo>
                  <a:cubicBezTo>
                    <a:pt x="2187" y="8841"/>
                    <a:pt x="2142" y="8945"/>
                    <a:pt x="1989" y="8945"/>
                  </a:cubicBezTo>
                  <a:cubicBezTo>
                    <a:pt x="1960" y="8945"/>
                    <a:pt x="1927" y="8941"/>
                    <a:pt x="1891" y="8934"/>
                  </a:cubicBezTo>
                  <a:cubicBezTo>
                    <a:pt x="1886" y="9380"/>
                    <a:pt x="1886" y="9820"/>
                    <a:pt x="1886" y="10266"/>
                  </a:cubicBezTo>
                  <a:cubicBezTo>
                    <a:pt x="2907" y="10856"/>
                    <a:pt x="2869" y="11577"/>
                    <a:pt x="2155" y="12383"/>
                  </a:cubicBezTo>
                  <a:cubicBezTo>
                    <a:pt x="2187" y="12790"/>
                    <a:pt x="2091" y="13113"/>
                    <a:pt x="1628" y="13199"/>
                  </a:cubicBezTo>
                  <a:cubicBezTo>
                    <a:pt x="1816" y="13527"/>
                    <a:pt x="1543" y="13677"/>
                    <a:pt x="1354" y="13854"/>
                  </a:cubicBezTo>
                  <a:cubicBezTo>
                    <a:pt x="1214" y="13940"/>
                    <a:pt x="1080" y="14027"/>
                    <a:pt x="946" y="14107"/>
                  </a:cubicBezTo>
                  <a:lnTo>
                    <a:pt x="951" y="14171"/>
                  </a:lnTo>
                  <a:lnTo>
                    <a:pt x="935" y="14118"/>
                  </a:lnTo>
                  <a:cubicBezTo>
                    <a:pt x="898" y="14134"/>
                    <a:pt x="866" y="14156"/>
                    <a:pt x="833" y="14176"/>
                  </a:cubicBezTo>
                  <a:cubicBezTo>
                    <a:pt x="613" y="14322"/>
                    <a:pt x="511" y="14553"/>
                    <a:pt x="457" y="14816"/>
                  </a:cubicBezTo>
                  <a:cubicBezTo>
                    <a:pt x="730" y="15074"/>
                    <a:pt x="919" y="15353"/>
                    <a:pt x="747" y="15751"/>
                  </a:cubicBezTo>
                  <a:cubicBezTo>
                    <a:pt x="725" y="15805"/>
                    <a:pt x="710" y="15864"/>
                    <a:pt x="683" y="15917"/>
                  </a:cubicBezTo>
                  <a:cubicBezTo>
                    <a:pt x="527" y="16127"/>
                    <a:pt x="296" y="16186"/>
                    <a:pt x="92" y="16186"/>
                  </a:cubicBezTo>
                  <a:lnTo>
                    <a:pt x="70" y="16186"/>
                  </a:lnTo>
                  <a:cubicBezTo>
                    <a:pt x="113" y="16380"/>
                    <a:pt x="118" y="16578"/>
                    <a:pt x="108" y="16782"/>
                  </a:cubicBezTo>
                  <a:lnTo>
                    <a:pt x="108" y="16847"/>
                  </a:lnTo>
                  <a:cubicBezTo>
                    <a:pt x="108" y="16852"/>
                    <a:pt x="102" y="16863"/>
                    <a:pt x="102" y="16874"/>
                  </a:cubicBezTo>
                  <a:cubicBezTo>
                    <a:pt x="38" y="17008"/>
                    <a:pt x="1" y="17169"/>
                    <a:pt x="11" y="17357"/>
                  </a:cubicBezTo>
                  <a:cubicBezTo>
                    <a:pt x="21" y="17464"/>
                    <a:pt x="28" y="17572"/>
                    <a:pt x="38" y="17679"/>
                  </a:cubicBezTo>
                  <a:cubicBezTo>
                    <a:pt x="28" y="17895"/>
                    <a:pt x="33" y="18104"/>
                    <a:pt x="75" y="18309"/>
                  </a:cubicBezTo>
                  <a:cubicBezTo>
                    <a:pt x="113" y="18926"/>
                    <a:pt x="242" y="19533"/>
                    <a:pt x="608" y="20134"/>
                  </a:cubicBezTo>
                  <a:cubicBezTo>
                    <a:pt x="618" y="20151"/>
                    <a:pt x="634" y="20167"/>
                    <a:pt x="640" y="20183"/>
                  </a:cubicBezTo>
                  <a:cubicBezTo>
                    <a:pt x="812" y="20521"/>
                    <a:pt x="1020" y="20838"/>
                    <a:pt x="1290" y="21123"/>
                  </a:cubicBezTo>
                  <a:cubicBezTo>
                    <a:pt x="2525" y="22402"/>
                    <a:pt x="3444" y="23917"/>
                    <a:pt x="4598" y="25222"/>
                  </a:cubicBezTo>
                  <a:cubicBezTo>
                    <a:pt x="4674" y="25400"/>
                    <a:pt x="4749" y="25582"/>
                    <a:pt x="4824" y="25760"/>
                  </a:cubicBezTo>
                  <a:cubicBezTo>
                    <a:pt x="4830" y="25770"/>
                    <a:pt x="4836" y="25787"/>
                    <a:pt x="4841" y="25797"/>
                  </a:cubicBezTo>
                  <a:cubicBezTo>
                    <a:pt x="4970" y="25883"/>
                    <a:pt x="5126" y="25936"/>
                    <a:pt x="5307" y="25941"/>
                  </a:cubicBezTo>
                  <a:cubicBezTo>
                    <a:pt x="5482" y="26057"/>
                    <a:pt x="5664" y="26094"/>
                    <a:pt x="5847" y="26094"/>
                  </a:cubicBezTo>
                  <a:cubicBezTo>
                    <a:pt x="6188" y="26094"/>
                    <a:pt x="6533" y="25964"/>
                    <a:pt x="6845" y="25964"/>
                  </a:cubicBezTo>
                  <a:cubicBezTo>
                    <a:pt x="7014" y="25964"/>
                    <a:pt x="7173" y="26002"/>
                    <a:pt x="7317" y="26119"/>
                  </a:cubicBezTo>
                  <a:cubicBezTo>
                    <a:pt x="7446" y="26259"/>
                    <a:pt x="7548" y="26409"/>
                    <a:pt x="7628" y="26565"/>
                  </a:cubicBezTo>
                  <a:cubicBezTo>
                    <a:pt x="7784" y="26915"/>
                    <a:pt x="7908" y="27446"/>
                    <a:pt x="7978" y="28269"/>
                  </a:cubicBezTo>
                  <a:cubicBezTo>
                    <a:pt x="7989" y="28338"/>
                    <a:pt x="7994" y="28398"/>
                    <a:pt x="8005" y="28467"/>
                  </a:cubicBezTo>
                  <a:cubicBezTo>
                    <a:pt x="8005" y="28520"/>
                    <a:pt x="8010" y="28579"/>
                    <a:pt x="8010" y="28639"/>
                  </a:cubicBezTo>
                  <a:cubicBezTo>
                    <a:pt x="8027" y="29444"/>
                    <a:pt x="7838" y="30337"/>
                    <a:pt x="7978" y="31148"/>
                  </a:cubicBezTo>
                  <a:cubicBezTo>
                    <a:pt x="7784" y="31840"/>
                    <a:pt x="8547" y="32452"/>
                    <a:pt x="9106" y="32754"/>
                  </a:cubicBezTo>
                  <a:cubicBezTo>
                    <a:pt x="9698" y="33077"/>
                    <a:pt x="10363" y="33226"/>
                    <a:pt x="10955" y="33560"/>
                  </a:cubicBezTo>
                  <a:cubicBezTo>
                    <a:pt x="11002" y="33587"/>
                    <a:pt x="11040" y="33613"/>
                    <a:pt x="11084" y="33645"/>
                  </a:cubicBezTo>
                  <a:cubicBezTo>
                    <a:pt x="11116" y="33677"/>
                    <a:pt x="11153" y="33704"/>
                    <a:pt x="11196" y="33726"/>
                  </a:cubicBezTo>
                  <a:cubicBezTo>
                    <a:pt x="11335" y="33833"/>
                    <a:pt x="11438" y="33962"/>
                    <a:pt x="11518" y="34096"/>
                  </a:cubicBezTo>
                  <a:cubicBezTo>
                    <a:pt x="11555" y="34505"/>
                    <a:pt x="11690" y="34882"/>
                    <a:pt x="11900" y="35236"/>
                  </a:cubicBezTo>
                  <a:cubicBezTo>
                    <a:pt x="11986" y="35913"/>
                    <a:pt x="12007" y="36687"/>
                    <a:pt x="12173" y="37309"/>
                  </a:cubicBezTo>
                  <a:cubicBezTo>
                    <a:pt x="12147" y="37374"/>
                    <a:pt x="12136" y="37449"/>
                    <a:pt x="12173" y="37535"/>
                  </a:cubicBezTo>
                  <a:cubicBezTo>
                    <a:pt x="12341" y="37944"/>
                    <a:pt x="12458" y="38303"/>
                    <a:pt x="12786" y="38609"/>
                  </a:cubicBezTo>
                  <a:cubicBezTo>
                    <a:pt x="12850" y="38666"/>
                    <a:pt x="12934" y="38693"/>
                    <a:pt x="13017" y="38693"/>
                  </a:cubicBezTo>
                  <a:cubicBezTo>
                    <a:pt x="13059" y="38693"/>
                    <a:pt x="13101" y="38686"/>
                    <a:pt x="13140" y="38673"/>
                  </a:cubicBezTo>
                  <a:cubicBezTo>
                    <a:pt x="13211" y="38695"/>
                    <a:pt x="13275" y="38722"/>
                    <a:pt x="13350" y="38738"/>
                  </a:cubicBezTo>
                  <a:cubicBezTo>
                    <a:pt x="13377" y="38738"/>
                    <a:pt x="13410" y="38744"/>
                    <a:pt x="13437" y="38744"/>
                  </a:cubicBezTo>
                  <a:cubicBezTo>
                    <a:pt x="13495" y="38744"/>
                    <a:pt x="13554" y="38733"/>
                    <a:pt x="13608" y="38712"/>
                  </a:cubicBezTo>
                  <a:cubicBezTo>
                    <a:pt x="13571" y="38519"/>
                    <a:pt x="13538" y="38325"/>
                    <a:pt x="13527" y="38137"/>
                  </a:cubicBezTo>
                  <a:cubicBezTo>
                    <a:pt x="13662" y="38018"/>
                    <a:pt x="13769" y="37842"/>
                    <a:pt x="13856" y="37605"/>
                  </a:cubicBezTo>
                  <a:cubicBezTo>
                    <a:pt x="13968" y="37304"/>
                    <a:pt x="14107" y="37089"/>
                    <a:pt x="14258" y="36939"/>
                  </a:cubicBezTo>
                  <a:cubicBezTo>
                    <a:pt x="14410" y="36871"/>
                    <a:pt x="14553" y="36842"/>
                    <a:pt x="14690" y="36842"/>
                  </a:cubicBezTo>
                  <a:cubicBezTo>
                    <a:pt x="15456" y="36842"/>
                    <a:pt x="16029" y="37755"/>
                    <a:pt x="16874" y="37755"/>
                  </a:cubicBezTo>
                  <a:cubicBezTo>
                    <a:pt x="16908" y="37755"/>
                    <a:pt x="16941" y="37753"/>
                    <a:pt x="16976" y="37750"/>
                  </a:cubicBezTo>
                  <a:lnTo>
                    <a:pt x="17105" y="37750"/>
                  </a:lnTo>
                  <a:cubicBezTo>
                    <a:pt x="17111" y="37739"/>
                    <a:pt x="17122" y="37728"/>
                    <a:pt x="17127" y="37718"/>
                  </a:cubicBezTo>
                  <a:cubicBezTo>
                    <a:pt x="17245" y="37681"/>
                    <a:pt x="17320" y="37572"/>
                    <a:pt x="17330" y="37455"/>
                  </a:cubicBezTo>
                  <a:cubicBezTo>
                    <a:pt x="17503" y="37218"/>
                    <a:pt x="17615" y="36960"/>
                    <a:pt x="17454" y="36611"/>
                  </a:cubicBezTo>
                  <a:cubicBezTo>
                    <a:pt x="16928" y="35462"/>
                    <a:pt x="17363" y="34909"/>
                    <a:pt x="18567" y="34800"/>
                  </a:cubicBezTo>
                  <a:cubicBezTo>
                    <a:pt x="19001" y="34763"/>
                    <a:pt x="19276" y="34505"/>
                    <a:pt x="19232" y="34022"/>
                  </a:cubicBezTo>
                  <a:cubicBezTo>
                    <a:pt x="19195" y="34006"/>
                    <a:pt x="19179" y="33989"/>
                    <a:pt x="19152" y="33974"/>
                  </a:cubicBezTo>
                  <a:cubicBezTo>
                    <a:pt x="19490" y="33355"/>
                    <a:pt x="19710" y="32608"/>
                    <a:pt x="19819" y="31926"/>
                  </a:cubicBezTo>
                  <a:cubicBezTo>
                    <a:pt x="19819" y="31921"/>
                    <a:pt x="19819" y="31921"/>
                    <a:pt x="19824" y="31921"/>
                  </a:cubicBezTo>
                  <a:cubicBezTo>
                    <a:pt x="19819" y="31921"/>
                    <a:pt x="19819" y="31916"/>
                    <a:pt x="19819" y="31916"/>
                  </a:cubicBezTo>
                  <a:cubicBezTo>
                    <a:pt x="19829" y="31862"/>
                    <a:pt x="19839" y="31803"/>
                    <a:pt x="19851" y="31755"/>
                  </a:cubicBezTo>
                  <a:cubicBezTo>
                    <a:pt x="19941" y="31061"/>
                    <a:pt x="19894" y="30401"/>
                    <a:pt x="19936" y="29745"/>
                  </a:cubicBezTo>
                  <a:cubicBezTo>
                    <a:pt x="20243" y="29326"/>
                    <a:pt x="20677" y="29010"/>
                    <a:pt x="20957" y="28520"/>
                  </a:cubicBezTo>
                  <a:cubicBezTo>
                    <a:pt x="21456" y="27639"/>
                    <a:pt x="21887" y="26705"/>
                    <a:pt x="21956" y="25690"/>
                  </a:cubicBezTo>
                  <a:cubicBezTo>
                    <a:pt x="21972" y="25470"/>
                    <a:pt x="21924" y="25292"/>
                    <a:pt x="21833" y="25147"/>
                  </a:cubicBezTo>
                  <a:cubicBezTo>
                    <a:pt x="21736" y="24803"/>
                    <a:pt x="21565" y="24470"/>
                    <a:pt x="21376" y="24136"/>
                  </a:cubicBezTo>
                  <a:cubicBezTo>
                    <a:pt x="21220" y="22299"/>
                    <a:pt x="21376" y="20457"/>
                    <a:pt x="21173" y="18604"/>
                  </a:cubicBezTo>
                  <a:cubicBezTo>
                    <a:pt x="20747" y="14768"/>
                    <a:pt x="20565" y="10900"/>
                    <a:pt x="20258" y="7048"/>
                  </a:cubicBezTo>
                  <a:cubicBezTo>
                    <a:pt x="20231" y="6705"/>
                    <a:pt x="20206" y="6393"/>
                    <a:pt x="20307" y="6189"/>
                  </a:cubicBezTo>
                  <a:cubicBezTo>
                    <a:pt x="20253" y="5984"/>
                    <a:pt x="20199" y="5785"/>
                    <a:pt x="20141" y="5592"/>
                  </a:cubicBezTo>
                  <a:cubicBezTo>
                    <a:pt x="19915" y="4845"/>
                    <a:pt x="19631" y="4131"/>
                    <a:pt x="19356" y="3427"/>
                  </a:cubicBezTo>
                  <a:cubicBezTo>
                    <a:pt x="18964" y="2443"/>
                    <a:pt x="18599" y="1515"/>
                    <a:pt x="18379" y="526"/>
                  </a:cubicBezTo>
                  <a:cubicBezTo>
                    <a:pt x="18330" y="295"/>
                    <a:pt x="18201" y="118"/>
                    <a:pt x="18024" y="0"/>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46"/>
            <p:cNvSpPr/>
            <p:nvPr/>
          </p:nvSpPr>
          <p:spPr>
            <a:xfrm>
              <a:off x="6806365" y="1886026"/>
              <a:ext cx="592031" cy="589955"/>
            </a:xfrm>
            <a:custGeom>
              <a:rect b="b" l="l" r="r" t="t"/>
              <a:pathLst>
                <a:path extrusionOk="0" h="41495" w="41641">
                  <a:moveTo>
                    <a:pt x="11653" y="0"/>
                  </a:moveTo>
                  <a:cubicBezTo>
                    <a:pt x="10251" y="0"/>
                    <a:pt x="9407" y="752"/>
                    <a:pt x="8591" y="1483"/>
                  </a:cubicBezTo>
                  <a:cubicBezTo>
                    <a:pt x="8398" y="1649"/>
                    <a:pt x="8205" y="1827"/>
                    <a:pt x="8005" y="1988"/>
                  </a:cubicBezTo>
                  <a:cubicBezTo>
                    <a:pt x="5775" y="3798"/>
                    <a:pt x="3197" y="5190"/>
                    <a:pt x="307" y="6699"/>
                  </a:cubicBezTo>
                  <a:cubicBezTo>
                    <a:pt x="243" y="6732"/>
                    <a:pt x="184" y="6779"/>
                    <a:pt x="140" y="6839"/>
                  </a:cubicBezTo>
                  <a:cubicBezTo>
                    <a:pt x="97" y="6888"/>
                    <a:pt x="65" y="6947"/>
                    <a:pt x="43" y="7017"/>
                  </a:cubicBezTo>
                  <a:cubicBezTo>
                    <a:pt x="1" y="7151"/>
                    <a:pt x="17" y="7295"/>
                    <a:pt x="87" y="7424"/>
                  </a:cubicBezTo>
                  <a:cubicBezTo>
                    <a:pt x="87" y="7431"/>
                    <a:pt x="92" y="7436"/>
                    <a:pt x="97" y="7441"/>
                  </a:cubicBezTo>
                  <a:cubicBezTo>
                    <a:pt x="361" y="7600"/>
                    <a:pt x="641" y="7655"/>
                    <a:pt x="931" y="7655"/>
                  </a:cubicBezTo>
                  <a:cubicBezTo>
                    <a:pt x="1042" y="7655"/>
                    <a:pt x="1154" y="7647"/>
                    <a:pt x="1268" y="7634"/>
                  </a:cubicBezTo>
                  <a:lnTo>
                    <a:pt x="1268" y="7634"/>
                  </a:lnTo>
                  <a:cubicBezTo>
                    <a:pt x="1231" y="7875"/>
                    <a:pt x="1215" y="8113"/>
                    <a:pt x="1537" y="8177"/>
                  </a:cubicBezTo>
                  <a:cubicBezTo>
                    <a:pt x="1451" y="8832"/>
                    <a:pt x="1913" y="8951"/>
                    <a:pt x="2403" y="9042"/>
                  </a:cubicBezTo>
                  <a:cubicBezTo>
                    <a:pt x="3132" y="9171"/>
                    <a:pt x="3863" y="9305"/>
                    <a:pt x="4594" y="9439"/>
                  </a:cubicBezTo>
                  <a:cubicBezTo>
                    <a:pt x="5426" y="9558"/>
                    <a:pt x="6264" y="9675"/>
                    <a:pt x="7097" y="9794"/>
                  </a:cubicBezTo>
                  <a:cubicBezTo>
                    <a:pt x="7144" y="9924"/>
                    <a:pt x="7182" y="10062"/>
                    <a:pt x="7327" y="10062"/>
                  </a:cubicBezTo>
                  <a:cubicBezTo>
                    <a:pt x="7350" y="10062"/>
                    <a:pt x="7375" y="10059"/>
                    <a:pt x="7404" y="10052"/>
                  </a:cubicBezTo>
                  <a:lnTo>
                    <a:pt x="7404" y="10052"/>
                  </a:lnTo>
                  <a:cubicBezTo>
                    <a:pt x="7323" y="10320"/>
                    <a:pt x="7457" y="10476"/>
                    <a:pt x="7699" y="10583"/>
                  </a:cubicBezTo>
                  <a:lnTo>
                    <a:pt x="7699" y="10573"/>
                  </a:lnTo>
                  <a:cubicBezTo>
                    <a:pt x="9048" y="11180"/>
                    <a:pt x="10799" y="10390"/>
                    <a:pt x="11959" y="12055"/>
                  </a:cubicBezTo>
                  <a:cubicBezTo>
                    <a:pt x="12351" y="12620"/>
                    <a:pt x="12851" y="12915"/>
                    <a:pt x="12668" y="13672"/>
                  </a:cubicBezTo>
                  <a:cubicBezTo>
                    <a:pt x="12588" y="14006"/>
                    <a:pt x="12437" y="14644"/>
                    <a:pt x="12588" y="14644"/>
                  </a:cubicBezTo>
                  <a:cubicBezTo>
                    <a:pt x="12814" y="14644"/>
                    <a:pt x="12985" y="14688"/>
                    <a:pt x="13114" y="14758"/>
                  </a:cubicBezTo>
                  <a:cubicBezTo>
                    <a:pt x="10235" y="17272"/>
                    <a:pt x="8468" y="21693"/>
                    <a:pt x="8778" y="25529"/>
                  </a:cubicBezTo>
                  <a:cubicBezTo>
                    <a:pt x="8785" y="25610"/>
                    <a:pt x="8800" y="25690"/>
                    <a:pt x="8805" y="25771"/>
                  </a:cubicBezTo>
                  <a:cubicBezTo>
                    <a:pt x="12658" y="27581"/>
                    <a:pt x="15338" y="30155"/>
                    <a:pt x="15338" y="34629"/>
                  </a:cubicBezTo>
                  <a:cubicBezTo>
                    <a:pt x="15338" y="36074"/>
                    <a:pt x="17101" y="39781"/>
                    <a:pt x="17101" y="39781"/>
                  </a:cubicBezTo>
                  <a:cubicBezTo>
                    <a:pt x="19244" y="39781"/>
                    <a:pt x="21264" y="40420"/>
                    <a:pt x="22988" y="41494"/>
                  </a:cubicBezTo>
                  <a:cubicBezTo>
                    <a:pt x="29085" y="40678"/>
                    <a:pt x="36543" y="41130"/>
                    <a:pt x="38869" y="35301"/>
                  </a:cubicBezTo>
                  <a:cubicBezTo>
                    <a:pt x="39159" y="34564"/>
                    <a:pt x="39368" y="33733"/>
                    <a:pt x="39491" y="32776"/>
                  </a:cubicBezTo>
                  <a:cubicBezTo>
                    <a:pt x="40072" y="32255"/>
                    <a:pt x="40518" y="31712"/>
                    <a:pt x="40850" y="31148"/>
                  </a:cubicBezTo>
                  <a:cubicBezTo>
                    <a:pt x="41189" y="30584"/>
                    <a:pt x="41410" y="29999"/>
                    <a:pt x="41549" y="29392"/>
                  </a:cubicBezTo>
                  <a:cubicBezTo>
                    <a:pt x="41641" y="25668"/>
                    <a:pt x="41641" y="19695"/>
                    <a:pt x="36994" y="19028"/>
                  </a:cubicBezTo>
                  <a:cubicBezTo>
                    <a:pt x="36994" y="19028"/>
                    <a:pt x="36327" y="20356"/>
                    <a:pt x="36327" y="21021"/>
                  </a:cubicBezTo>
                  <a:cubicBezTo>
                    <a:pt x="36327" y="16375"/>
                    <a:pt x="36994" y="12388"/>
                    <a:pt x="32824" y="9100"/>
                  </a:cubicBezTo>
                  <a:cubicBezTo>
                    <a:pt x="32777" y="9047"/>
                    <a:pt x="32717" y="9003"/>
                    <a:pt x="32663" y="8956"/>
                  </a:cubicBezTo>
                  <a:cubicBezTo>
                    <a:pt x="32895" y="8939"/>
                    <a:pt x="33158" y="8881"/>
                    <a:pt x="33357" y="8655"/>
                  </a:cubicBezTo>
                  <a:cubicBezTo>
                    <a:pt x="33523" y="8456"/>
                    <a:pt x="33588" y="8198"/>
                    <a:pt x="33540" y="7887"/>
                  </a:cubicBezTo>
                  <a:cubicBezTo>
                    <a:pt x="33475" y="7409"/>
                    <a:pt x="33126" y="7097"/>
                    <a:pt x="32663" y="7097"/>
                  </a:cubicBezTo>
                  <a:cubicBezTo>
                    <a:pt x="32514" y="7097"/>
                    <a:pt x="32358" y="7129"/>
                    <a:pt x="32207" y="7193"/>
                  </a:cubicBezTo>
                  <a:cubicBezTo>
                    <a:pt x="32008" y="7269"/>
                    <a:pt x="31820" y="7312"/>
                    <a:pt x="31648" y="7312"/>
                  </a:cubicBezTo>
                  <a:cubicBezTo>
                    <a:pt x="31165" y="7312"/>
                    <a:pt x="30736" y="7005"/>
                    <a:pt x="30246" y="6313"/>
                  </a:cubicBezTo>
                  <a:cubicBezTo>
                    <a:pt x="29725" y="5582"/>
                    <a:pt x="29059" y="5222"/>
                    <a:pt x="28210" y="5222"/>
                  </a:cubicBezTo>
                  <a:cubicBezTo>
                    <a:pt x="27963" y="5222"/>
                    <a:pt x="27699" y="5249"/>
                    <a:pt x="27388" y="5308"/>
                  </a:cubicBezTo>
                  <a:cubicBezTo>
                    <a:pt x="26942" y="5393"/>
                    <a:pt x="26577" y="5458"/>
                    <a:pt x="26352" y="5458"/>
                  </a:cubicBezTo>
                  <a:cubicBezTo>
                    <a:pt x="26152" y="5458"/>
                    <a:pt x="26094" y="5458"/>
                    <a:pt x="25846" y="4304"/>
                  </a:cubicBezTo>
                  <a:cubicBezTo>
                    <a:pt x="25787" y="4024"/>
                    <a:pt x="25653" y="3379"/>
                    <a:pt x="25013" y="3379"/>
                  </a:cubicBezTo>
                  <a:cubicBezTo>
                    <a:pt x="24863" y="3379"/>
                    <a:pt x="24701" y="3427"/>
                    <a:pt x="24525" y="3519"/>
                  </a:cubicBezTo>
                  <a:cubicBezTo>
                    <a:pt x="23692" y="3949"/>
                    <a:pt x="22789" y="4153"/>
                    <a:pt x="21828" y="4374"/>
                  </a:cubicBezTo>
                  <a:cubicBezTo>
                    <a:pt x="21151" y="4530"/>
                    <a:pt x="20447" y="4684"/>
                    <a:pt x="19765" y="4932"/>
                  </a:cubicBezTo>
                  <a:cubicBezTo>
                    <a:pt x="18921" y="5244"/>
                    <a:pt x="18234" y="5770"/>
                    <a:pt x="17756" y="6479"/>
                  </a:cubicBezTo>
                  <a:cubicBezTo>
                    <a:pt x="17191" y="6189"/>
                    <a:pt x="16628" y="6038"/>
                    <a:pt x="16069" y="6038"/>
                  </a:cubicBezTo>
                  <a:cubicBezTo>
                    <a:pt x="15757" y="6038"/>
                    <a:pt x="15445" y="6087"/>
                    <a:pt x="15150" y="6179"/>
                  </a:cubicBezTo>
                  <a:cubicBezTo>
                    <a:pt x="15026" y="6216"/>
                    <a:pt x="14919" y="6238"/>
                    <a:pt x="14828" y="6238"/>
                  </a:cubicBezTo>
                  <a:cubicBezTo>
                    <a:pt x="14683" y="6238"/>
                    <a:pt x="14527" y="6206"/>
                    <a:pt x="14307" y="5861"/>
                  </a:cubicBezTo>
                  <a:cubicBezTo>
                    <a:pt x="13749" y="4969"/>
                    <a:pt x="12921" y="4588"/>
                    <a:pt x="12120" y="4212"/>
                  </a:cubicBezTo>
                  <a:cubicBezTo>
                    <a:pt x="12029" y="4169"/>
                    <a:pt x="11937" y="4126"/>
                    <a:pt x="11847" y="4083"/>
                  </a:cubicBezTo>
                  <a:cubicBezTo>
                    <a:pt x="11535" y="3938"/>
                    <a:pt x="11240" y="3863"/>
                    <a:pt x="10944" y="3863"/>
                  </a:cubicBezTo>
                  <a:cubicBezTo>
                    <a:pt x="10396" y="3863"/>
                    <a:pt x="9950" y="4111"/>
                    <a:pt x="9536" y="4421"/>
                  </a:cubicBezTo>
                  <a:cubicBezTo>
                    <a:pt x="9810" y="3530"/>
                    <a:pt x="10461" y="2896"/>
                    <a:pt x="11138" y="2241"/>
                  </a:cubicBezTo>
                  <a:cubicBezTo>
                    <a:pt x="11577" y="1810"/>
                    <a:pt x="12034" y="1371"/>
                    <a:pt x="12388" y="843"/>
                  </a:cubicBezTo>
                  <a:cubicBezTo>
                    <a:pt x="12497" y="687"/>
                    <a:pt x="12512" y="489"/>
                    <a:pt x="12432" y="317"/>
                  </a:cubicBezTo>
                  <a:cubicBezTo>
                    <a:pt x="12351" y="146"/>
                    <a:pt x="12185" y="27"/>
                    <a:pt x="11996" y="10"/>
                  </a:cubicBezTo>
                  <a:cubicBezTo>
                    <a:pt x="11879" y="0"/>
                    <a:pt x="11766" y="0"/>
                    <a:pt x="11653" y="0"/>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46"/>
            <p:cNvSpPr/>
            <p:nvPr/>
          </p:nvSpPr>
          <p:spPr>
            <a:xfrm>
              <a:off x="5861023" y="2037482"/>
              <a:ext cx="545895" cy="344191"/>
            </a:xfrm>
            <a:custGeom>
              <a:rect b="b" l="l" r="r" t="t"/>
              <a:pathLst>
                <a:path extrusionOk="0" h="24209" w="38396">
                  <a:moveTo>
                    <a:pt x="1575" y="1"/>
                  </a:moveTo>
                  <a:cubicBezTo>
                    <a:pt x="1537" y="43"/>
                    <a:pt x="1510" y="86"/>
                    <a:pt x="1478" y="135"/>
                  </a:cubicBezTo>
                  <a:lnTo>
                    <a:pt x="1478" y="495"/>
                  </a:lnTo>
                  <a:cubicBezTo>
                    <a:pt x="1398" y="1021"/>
                    <a:pt x="1317" y="1574"/>
                    <a:pt x="1220" y="2193"/>
                  </a:cubicBezTo>
                  <a:cubicBezTo>
                    <a:pt x="1231" y="2186"/>
                    <a:pt x="1237" y="2176"/>
                    <a:pt x="1242" y="2171"/>
                  </a:cubicBezTo>
                  <a:lnTo>
                    <a:pt x="1242" y="2171"/>
                  </a:lnTo>
                  <a:cubicBezTo>
                    <a:pt x="1220" y="2396"/>
                    <a:pt x="1215" y="2622"/>
                    <a:pt x="1205" y="2853"/>
                  </a:cubicBezTo>
                  <a:cubicBezTo>
                    <a:pt x="1183" y="3282"/>
                    <a:pt x="1108" y="3708"/>
                    <a:pt x="1049" y="4132"/>
                  </a:cubicBezTo>
                  <a:cubicBezTo>
                    <a:pt x="930" y="4631"/>
                    <a:pt x="850" y="5136"/>
                    <a:pt x="823" y="5642"/>
                  </a:cubicBezTo>
                  <a:cubicBezTo>
                    <a:pt x="806" y="6006"/>
                    <a:pt x="726" y="6215"/>
                    <a:pt x="570" y="6319"/>
                  </a:cubicBezTo>
                  <a:cubicBezTo>
                    <a:pt x="570" y="6351"/>
                    <a:pt x="565" y="6383"/>
                    <a:pt x="565" y="6415"/>
                  </a:cubicBezTo>
                  <a:cubicBezTo>
                    <a:pt x="779" y="6527"/>
                    <a:pt x="947" y="6694"/>
                    <a:pt x="1054" y="6936"/>
                  </a:cubicBezTo>
                  <a:cubicBezTo>
                    <a:pt x="1037" y="7092"/>
                    <a:pt x="1022" y="7247"/>
                    <a:pt x="1011" y="7403"/>
                  </a:cubicBezTo>
                  <a:cubicBezTo>
                    <a:pt x="683" y="11303"/>
                    <a:pt x="414" y="15208"/>
                    <a:pt x="44" y="19103"/>
                  </a:cubicBezTo>
                  <a:cubicBezTo>
                    <a:pt x="1" y="19604"/>
                    <a:pt x="33" y="19904"/>
                    <a:pt x="238" y="20065"/>
                  </a:cubicBezTo>
                  <a:cubicBezTo>
                    <a:pt x="393" y="20189"/>
                    <a:pt x="640" y="20243"/>
                    <a:pt x="1032" y="20248"/>
                  </a:cubicBezTo>
                  <a:cubicBezTo>
                    <a:pt x="3030" y="20269"/>
                    <a:pt x="5029" y="20425"/>
                    <a:pt x="7022" y="20533"/>
                  </a:cubicBezTo>
                  <a:cubicBezTo>
                    <a:pt x="7200" y="20538"/>
                    <a:pt x="7377" y="20538"/>
                    <a:pt x="7575" y="20591"/>
                  </a:cubicBezTo>
                  <a:cubicBezTo>
                    <a:pt x="8483" y="20624"/>
                    <a:pt x="9397" y="20710"/>
                    <a:pt x="10310" y="20785"/>
                  </a:cubicBezTo>
                  <a:lnTo>
                    <a:pt x="10310" y="20774"/>
                  </a:lnTo>
                  <a:cubicBezTo>
                    <a:pt x="12201" y="20876"/>
                    <a:pt x="14092" y="20978"/>
                    <a:pt x="15978" y="21081"/>
                  </a:cubicBezTo>
                  <a:cubicBezTo>
                    <a:pt x="16000" y="21081"/>
                    <a:pt x="16015" y="21086"/>
                    <a:pt x="16037" y="21086"/>
                  </a:cubicBezTo>
                  <a:cubicBezTo>
                    <a:pt x="17525" y="21107"/>
                    <a:pt x="19008" y="21275"/>
                    <a:pt x="20496" y="21300"/>
                  </a:cubicBezTo>
                  <a:cubicBezTo>
                    <a:pt x="20651" y="21304"/>
                    <a:pt x="20808" y="21305"/>
                    <a:pt x="20965" y="21305"/>
                  </a:cubicBezTo>
                  <a:cubicBezTo>
                    <a:pt x="21592" y="21305"/>
                    <a:pt x="22228" y="21283"/>
                    <a:pt x="22859" y="21275"/>
                  </a:cubicBezTo>
                  <a:lnTo>
                    <a:pt x="24939" y="21382"/>
                  </a:lnTo>
                  <a:cubicBezTo>
                    <a:pt x="25638" y="21478"/>
                    <a:pt x="26335" y="21634"/>
                    <a:pt x="27034" y="21677"/>
                  </a:cubicBezTo>
                  <a:cubicBezTo>
                    <a:pt x="27356" y="21694"/>
                    <a:pt x="27770" y="21709"/>
                    <a:pt x="27979" y="21999"/>
                  </a:cubicBezTo>
                  <a:cubicBezTo>
                    <a:pt x="28125" y="22198"/>
                    <a:pt x="28157" y="22371"/>
                    <a:pt x="28242" y="22590"/>
                  </a:cubicBezTo>
                  <a:cubicBezTo>
                    <a:pt x="28323" y="22822"/>
                    <a:pt x="28474" y="22902"/>
                    <a:pt x="28640" y="22919"/>
                  </a:cubicBezTo>
                  <a:cubicBezTo>
                    <a:pt x="28883" y="22843"/>
                    <a:pt x="29122" y="22744"/>
                    <a:pt x="29368" y="22744"/>
                  </a:cubicBezTo>
                  <a:cubicBezTo>
                    <a:pt x="29405" y="22744"/>
                    <a:pt x="29441" y="22746"/>
                    <a:pt x="29478" y="22751"/>
                  </a:cubicBezTo>
                  <a:cubicBezTo>
                    <a:pt x="29574" y="22736"/>
                    <a:pt x="29667" y="22727"/>
                    <a:pt x="29758" y="22727"/>
                  </a:cubicBezTo>
                  <a:cubicBezTo>
                    <a:pt x="29956" y="22727"/>
                    <a:pt x="30144" y="22771"/>
                    <a:pt x="30332" y="22897"/>
                  </a:cubicBezTo>
                  <a:cubicBezTo>
                    <a:pt x="30558" y="23047"/>
                    <a:pt x="30649" y="23338"/>
                    <a:pt x="30778" y="23579"/>
                  </a:cubicBezTo>
                  <a:cubicBezTo>
                    <a:pt x="30924" y="23730"/>
                    <a:pt x="31068" y="23858"/>
                    <a:pt x="31235" y="23955"/>
                  </a:cubicBezTo>
                  <a:cubicBezTo>
                    <a:pt x="31267" y="23963"/>
                    <a:pt x="31304" y="23968"/>
                    <a:pt x="31342" y="23968"/>
                  </a:cubicBezTo>
                  <a:cubicBezTo>
                    <a:pt x="31356" y="23968"/>
                    <a:pt x="31371" y="23967"/>
                    <a:pt x="31385" y="23965"/>
                  </a:cubicBezTo>
                  <a:cubicBezTo>
                    <a:pt x="31762" y="23955"/>
                    <a:pt x="32095" y="23815"/>
                    <a:pt x="32439" y="23697"/>
                  </a:cubicBezTo>
                  <a:cubicBezTo>
                    <a:pt x="32481" y="23665"/>
                    <a:pt x="32529" y="23648"/>
                    <a:pt x="32588" y="23648"/>
                  </a:cubicBezTo>
                  <a:cubicBezTo>
                    <a:pt x="32697" y="23611"/>
                    <a:pt x="32804" y="23584"/>
                    <a:pt x="32911" y="23563"/>
                  </a:cubicBezTo>
                  <a:cubicBezTo>
                    <a:pt x="32927" y="23563"/>
                    <a:pt x="32948" y="23557"/>
                    <a:pt x="32965" y="23557"/>
                  </a:cubicBezTo>
                  <a:cubicBezTo>
                    <a:pt x="33126" y="23422"/>
                    <a:pt x="33288" y="23360"/>
                    <a:pt x="33449" y="23360"/>
                  </a:cubicBezTo>
                  <a:cubicBezTo>
                    <a:pt x="33621" y="23360"/>
                    <a:pt x="33793" y="23430"/>
                    <a:pt x="33964" y="23557"/>
                  </a:cubicBezTo>
                  <a:cubicBezTo>
                    <a:pt x="34453" y="23643"/>
                    <a:pt x="34921" y="23847"/>
                    <a:pt x="35323" y="24164"/>
                  </a:cubicBezTo>
                  <a:cubicBezTo>
                    <a:pt x="35619" y="24199"/>
                    <a:pt x="35916" y="24209"/>
                    <a:pt x="36214" y="24209"/>
                  </a:cubicBezTo>
                  <a:cubicBezTo>
                    <a:pt x="36467" y="24209"/>
                    <a:pt x="36720" y="24202"/>
                    <a:pt x="36972" y="24196"/>
                  </a:cubicBezTo>
                  <a:cubicBezTo>
                    <a:pt x="37031" y="24196"/>
                    <a:pt x="37091" y="24191"/>
                    <a:pt x="37145" y="24191"/>
                  </a:cubicBezTo>
                  <a:cubicBezTo>
                    <a:pt x="37138" y="24127"/>
                    <a:pt x="37138" y="24057"/>
                    <a:pt x="37133" y="23987"/>
                  </a:cubicBezTo>
                  <a:cubicBezTo>
                    <a:pt x="37133" y="23923"/>
                    <a:pt x="37128" y="23853"/>
                    <a:pt x="37133" y="23789"/>
                  </a:cubicBezTo>
                  <a:cubicBezTo>
                    <a:pt x="38395" y="22988"/>
                    <a:pt x="37730" y="22988"/>
                    <a:pt x="37381" y="22010"/>
                  </a:cubicBezTo>
                  <a:cubicBezTo>
                    <a:pt x="37413" y="21962"/>
                    <a:pt x="37450" y="21913"/>
                    <a:pt x="37493" y="21865"/>
                  </a:cubicBezTo>
                  <a:cubicBezTo>
                    <a:pt x="37525" y="21838"/>
                    <a:pt x="37564" y="21823"/>
                    <a:pt x="37606" y="21806"/>
                  </a:cubicBezTo>
                  <a:cubicBezTo>
                    <a:pt x="37644" y="21714"/>
                    <a:pt x="37654" y="21618"/>
                    <a:pt x="37666" y="21521"/>
                  </a:cubicBezTo>
                  <a:cubicBezTo>
                    <a:pt x="37671" y="21473"/>
                    <a:pt x="37671" y="21419"/>
                    <a:pt x="37676" y="21371"/>
                  </a:cubicBezTo>
                  <a:cubicBezTo>
                    <a:pt x="37698" y="21221"/>
                    <a:pt x="37713" y="20920"/>
                    <a:pt x="37703" y="20586"/>
                  </a:cubicBezTo>
                  <a:cubicBezTo>
                    <a:pt x="37703" y="20544"/>
                    <a:pt x="37698" y="20501"/>
                    <a:pt x="37698" y="20457"/>
                  </a:cubicBezTo>
                  <a:cubicBezTo>
                    <a:pt x="37730" y="19668"/>
                    <a:pt x="37730" y="19002"/>
                    <a:pt x="37751" y="18491"/>
                  </a:cubicBezTo>
                  <a:cubicBezTo>
                    <a:pt x="37725" y="18432"/>
                    <a:pt x="37708" y="18362"/>
                    <a:pt x="37693" y="18292"/>
                  </a:cubicBezTo>
                  <a:cubicBezTo>
                    <a:pt x="37676" y="18223"/>
                    <a:pt x="37661" y="18153"/>
                    <a:pt x="37649" y="18072"/>
                  </a:cubicBezTo>
                  <a:cubicBezTo>
                    <a:pt x="37822" y="17073"/>
                    <a:pt x="37966" y="16068"/>
                    <a:pt x="37907" y="15021"/>
                  </a:cubicBezTo>
                  <a:cubicBezTo>
                    <a:pt x="37768" y="12507"/>
                    <a:pt x="37869" y="9981"/>
                    <a:pt x="37875" y="7462"/>
                  </a:cubicBezTo>
                  <a:cubicBezTo>
                    <a:pt x="37875" y="6979"/>
                    <a:pt x="37924" y="6490"/>
                    <a:pt x="37617" y="6066"/>
                  </a:cubicBezTo>
                  <a:cubicBezTo>
                    <a:pt x="37230" y="5694"/>
                    <a:pt x="36887" y="5313"/>
                    <a:pt x="36677" y="4916"/>
                  </a:cubicBezTo>
                  <a:cubicBezTo>
                    <a:pt x="36327" y="4249"/>
                    <a:pt x="36349" y="3535"/>
                    <a:pt x="37138" y="2714"/>
                  </a:cubicBezTo>
                  <a:lnTo>
                    <a:pt x="37145" y="2714"/>
                  </a:lnTo>
                  <a:cubicBezTo>
                    <a:pt x="37214" y="2364"/>
                    <a:pt x="37133" y="2203"/>
                    <a:pt x="36984" y="2128"/>
                  </a:cubicBezTo>
                  <a:cubicBezTo>
                    <a:pt x="36977" y="2101"/>
                    <a:pt x="36972" y="2069"/>
                    <a:pt x="36962" y="2037"/>
                  </a:cubicBezTo>
                  <a:cubicBezTo>
                    <a:pt x="36935" y="2052"/>
                    <a:pt x="36908" y="2069"/>
                    <a:pt x="36875" y="2084"/>
                  </a:cubicBezTo>
                  <a:cubicBezTo>
                    <a:pt x="36714" y="2042"/>
                    <a:pt x="36510" y="2052"/>
                    <a:pt x="36322" y="2042"/>
                  </a:cubicBezTo>
                  <a:cubicBezTo>
                    <a:pt x="29087" y="1677"/>
                    <a:pt x="21850" y="1316"/>
                    <a:pt x="14619" y="951"/>
                  </a:cubicBezTo>
                  <a:cubicBezTo>
                    <a:pt x="11153" y="774"/>
                    <a:pt x="7694" y="591"/>
                    <a:pt x="4228" y="403"/>
                  </a:cubicBezTo>
                  <a:cubicBezTo>
                    <a:pt x="4074" y="393"/>
                    <a:pt x="3918" y="284"/>
                    <a:pt x="3762" y="220"/>
                  </a:cubicBezTo>
                  <a:cubicBezTo>
                    <a:pt x="3461" y="205"/>
                    <a:pt x="3154" y="188"/>
                    <a:pt x="2854" y="167"/>
                  </a:cubicBezTo>
                  <a:cubicBezTo>
                    <a:pt x="2736" y="146"/>
                    <a:pt x="2631" y="136"/>
                    <a:pt x="2537" y="136"/>
                  </a:cubicBezTo>
                  <a:cubicBezTo>
                    <a:pt x="2244" y="136"/>
                    <a:pt x="2063" y="233"/>
                    <a:pt x="1946" y="393"/>
                  </a:cubicBezTo>
                  <a:cubicBezTo>
                    <a:pt x="1785" y="279"/>
                    <a:pt x="1666" y="145"/>
                    <a:pt x="1575" y="1"/>
                  </a:cubicBezTo>
                  <a:close/>
                </a:path>
              </a:pathLst>
            </a:custGeom>
            <a:solidFill>
              <a:srgbClr val="F7C069"/>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46"/>
            <p:cNvSpPr/>
            <p:nvPr/>
          </p:nvSpPr>
          <p:spPr>
            <a:xfrm>
              <a:off x="6588839" y="3325407"/>
              <a:ext cx="449742" cy="381328"/>
            </a:xfrm>
            <a:custGeom>
              <a:rect b="b" l="l" r="r" t="t"/>
              <a:pathLst>
                <a:path extrusionOk="0" h="26821" w="31633">
                  <a:moveTo>
                    <a:pt x="16037" y="8378"/>
                  </a:moveTo>
                  <a:cubicBezTo>
                    <a:pt x="16036" y="8379"/>
                    <a:pt x="16035" y="8381"/>
                    <a:pt x="16034" y="8382"/>
                  </a:cubicBezTo>
                  <a:lnTo>
                    <a:pt x="16034" y="8382"/>
                  </a:lnTo>
                  <a:cubicBezTo>
                    <a:pt x="16035" y="8382"/>
                    <a:pt x="16037" y="8380"/>
                    <a:pt x="16037" y="8378"/>
                  </a:cubicBezTo>
                  <a:close/>
                  <a:moveTo>
                    <a:pt x="23595" y="17951"/>
                  </a:moveTo>
                  <a:cubicBezTo>
                    <a:pt x="23708" y="17951"/>
                    <a:pt x="23832" y="17978"/>
                    <a:pt x="23976" y="18042"/>
                  </a:cubicBezTo>
                  <a:cubicBezTo>
                    <a:pt x="24417" y="18231"/>
                    <a:pt x="24863" y="18380"/>
                    <a:pt x="25325" y="18499"/>
                  </a:cubicBezTo>
                  <a:cubicBezTo>
                    <a:pt x="25142" y="18547"/>
                    <a:pt x="24965" y="18633"/>
                    <a:pt x="24794" y="18719"/>
                  </a:cubicBezTo>
                  <a:cubicBezTo>
                    <a:pt x="24691" y="18767"/>
                    <a:pt x="24589" y="18816"/>
                    <a:pt x="24487" y="18853"/>
                  </a:cubicBezTo>
                  <a:cubicBezTo>
                    <a:pt x="24385" y="18896"/>
                    <a:pt x="24283" y="18940"/>
                    <a:pt x="24181" y="18982"/>
                  </a:cubicBezTo>
                  <a:cubicBezTo>
                    <a:pt x="23885" y="19101"/>
                    <a:pt x="23606" y="19218"/>
                    <a:pt x="23337" y="19262"/>
                  </a:cubicBezTo>
                  <a:cubicBezTo>
                    <a:pt x="23305" y="19267"/>
                    <a:pt x="23272" y="19273"/>
                    <a:pt x="23240" y="19273"/>
                  </a:cubicBezTo>
                  <a:cubicBezTo>
                    <a:pt x="23058" y="19273"/>
                    <a:pt x="22886" y="19176"/>
                    <a:pt x="22795" y="19030"/>
                  </a:cubicBezTo>
                  <a:cubicBezTo>
                    <a:pt x="22736" y="18933"/>
                    <a:pt x="22724" y="18837"/>
                    <a:pt x="22773" y="18740"/>
                  </a:cubicBezTo>
                  <a:cubicBezTo>
                    <a:pt x="23133" y="18031"/>
                    <a:pt x="23413" y="17951"/>
                    <a:pt x="23595" y="17951"/>
                  </a:cubicBezTo>
                  <a:close/>
                  <a:moveTo>
                    <a:pt x="15206" y="1"/>
                  </a:moveTo>
                  <a:cubicBezTo>
                    <a:pt x="14603" y="1"/>
                    <a:pt x="13927" y="116"/>
                    <a:pt x="13329" y="126"/>
                  </a:cubicBezTo>
                  <a:cubicBezTo>
                    <a:pt x="12045" y="148"/>
                    <a:pt x="10761" y="206"/>
                    <a:pt x="9477" y="250"/>
                  </a:cubicBezTo>
                  <a:cubicBezTo>
                    <a:pt x="9187" y="298"/>
                    <a:pt x="8891" y="325"/>
                    <a:pt x="8601" y="352"/>
                  </a:cubicBezTo>
                  <a:cubicBezTo>
                    <a:pt x="8510" y="352"/>
                    <a:pt x="8419" y="347"/>
                    <a:pt x="8328" y="347"/>
                  </a:cubicBezTo>
                  <a:cubicBezTo>
                    <a:pt x="7812" y="325"/>
                    <a:pt x="7274" y="309"/>
                    <a:pt x="6754" y="309"/>
                  </a:cubicBezTo>
                  <a:cubicBezTo>
                    <a:pt x="6151" y="309"/>
                    <a:pt x="5631" y="335"/>
                    <a:pt x="5152" y="384"/>
                  </a:cubicBezTo>
                  <a:cubicBezTo>
                    <a:pt x="4879" y="379"/>
                    <a:pt x="4604" y="367"/>
                    <a:pt x="4331" y="362"/>
                  </a:cubicBezTo>
                  <a:cubicBezTo>
                    <a:pt x="3711" y="362"/>
                    <a:pt x="3091" y="375"/>
                    <a:pt x="2470" y="375"/>
                  </a:cubicBezTo>
                  <a:cubicBezTo>
                    <a:pt x="2032" y="375"/>
                    <a:pt x="1594" y="368"/>
                    <a:pt x="1155" y="347"/>
                  </a:cubicBezTo>
                  <a:cubicBezTo>
                    <a:pt x="1115" y="345"/>
                    <a:pt x="1077" y="344"/>
                    <a:pt x="1040" y="344"/>
                  </a:cubicBezTo>
                  <a:cubicBezTo>
                    <a:pt x="866" y="344"/>
                    <a:pt x="731" y="366"/>
                    <a:pt x="624" y="411"/>
                  </a:cubicBezTo>
                  <a:cubicBezTo>
                    <a:pt x="602" y="399"/>
                    <a:pt x="580" y="394"/>
                    <a:pt x="560" y="384"/>
                  </a:cubicBezTo>
                  <a:lnTo>
                    <a:pt x="560" y="411"/>
                  </a:lnTo>
                  <a:lnTo>
                    <a:pt x="560" y="438"/>
                  </a:lnTo>
                  <a:lnTo>
                    <a:pt x="0" y="394"/>
                  </a:lnTo>
                  <a:lnTo>
                    <a:pt x="0" y="394"/>
                  </a:lnTo>
                  <a:cubicBezTo>
                    <a:pt x="71" y="1651"/>
                    <a:pt x="414" y="3763"/>
                    <a:pt x="458" y="5020"/>
                  </a:cubicBezTo>
                  <a:cubicBezTo>
                    <a:pt x="516" y="5536"/>
                    <a:pt x="587" y="6047"/>
                    <a:pt x="694" y="6551"/>
                  </a:cubicBezTo>
                  <a:cubicBezTo>
                    <a:pt x="882" y="7453"/>
                    <a:pt x="1354" y="8238"/>
                    <a:pt x="1586" y="9124"/>
                  </a:cubicBezTo>
                  <a:cubicBezTo>
                    <a:pt x="1708" y="9603"/>
                    <a:pt x="1902" y="10037"/>
                    <a:pt x="2112" y="10473"/>
                  </a:cubicBezTo>
                  <a:cubicBezTo>
                    <a:pt x="2122" y="10483"/>
                    <a:pt x="2139" y="10495"/>
                    <a:pt x="2149" y="10510"/>
                  </a:cubicBezTo>
                  <a:cubicBezTo>
                    <a:pt x="2144" y="10510"/>
                    <a:pt x="2139" y="10515"/>
                    <a:pt x="2134" y="10521"/>
                  </a:cubicBezTo>
                  <a:cubicBezTo>
                    <a:pt x="2139" y="10527"/>
                    <a:pt x="2144" y="10537"/>
                    <a:pt x="2149" y="10548"/>
                  </a:cubicBezTo>
                  <a:cubicBezTo>
                    <a:pt x="2155" y="10537"/>
                    <a:pt x="2160" y="10527"/>
                    <a:pt x="2166" y="10515"/>
                  </a:cubicBezTo>
                  <a:cubicBezTo>
                    <a:pt x="2418" y="10612"/>
                    <a:pt x="2499" y="10785"/>
                    <a:pt x="2418" y="11031"/>
                  </a:cubicBezTo>
                  <a:cubicBezTo>
                    <a:pt x="2402" y="11026"/>
                    <a:pt x="2392" y="11021"/>
                    <a:pt x="2375" y="11016"/>
                  </a:cubicBezTo>
                  <a:lnTo>
                    <a:pt x="2375" y="11016"/>
                  </a:lnTo>
                  <a:cubicBezTo>
                    <a:pt x="2402" y="11069"/>
                    <a:pt x="2429" y="11123"/>
                    <a:pt x="2456" y="11182"/>
                  </a:cubicBezTo>
                  <a:cubicBezTo>
                    <a:pt x="2456" y="11145"/>
                    <a:pt x="2450" y="11112"/>
                    <a:pt x="2445" y="11080"/>
                  </a:cubicBezTo>
                  <a:lnTo>
                    <a:pt x="2445" y="11080"/>
                  </a:lnTo>
                  <a:cubicBezTo>
                    <a:pt x="2794" y="11219"/>
                    <a:pt x="2746" y="11467"/>
                    <a:pt x="2702" y="11720"/>
                  </a:cubicBezTo>
                  <a:cubicBezTo>
                    <a:pt x="2746" y="11827"/>
                    <a:pt x="2789" y="11934"/>
                    <a:pt x="2831" y="12047"/>
                  </a:cubicBezTo>
                  <a:cubicBezTo>
                    <a:pt x="2853" y="12117"/>
                    <a:pt x="2880" y="12186"/>
                    <a:pt x="2901" y="12256"/>
                  </a:cubicBezTo>
                  <a:cubicBezTo>
                    <a:pt x="2960" y="12320"/>
                    <a:pt x="2987" y="12402"/>
                    <a:pt x="2982" y="12493"/>
                  </a:cubicBezTo>
                  <a:cubicBezTo>
                    <a:pt x="3030" y="12648"/>
                    <a:pt x="3079" y="12804"/>
                    <a:pt x="3122" y="12965"/>
                  </a:cubicBezTo>
                  <a:cubicBezTo>
                    <a:pt x="3562" y="13783"/>
                    <a:pt x="3617" y="14663"/>
                    <a:pt x="3283" y="15549"/>
                  </a:cubicBezTo>
                  <a:cubicBezTo>
                    <a:pt x="3106" y="16275"/>
                    <a:pt x="2702" y="16935"/>
                    <a:pt x="2675" y="17688"/>
                  </a:cubicBezTo>
                  <a:cubicBezTo>
                    <a:pt x="2633" y="18714"/>
                    <a:pt x="2735" y="19875"/>
                    <a:pt x="2412" y="20862"/>
                  </a:cubicBezTo>
                  <a:cubicBezTo>
                    <a:pt x="2187" y="21544"/>
                    <a:pt x="1494" y="22801"/>
                    <a:pt x="1494" y="22801"/>
                  </a:cubicBezTo>
                  <a:cubicBezTo>
                    <a:pt x="1494" y="22801"/>
                    <a:pt x="1239" y="23372"/>
                    <a:pt x="1329" y="23372"/>
                  </a:cubicBezTo>
                  <a:cubicBezTo>
                    <a:pt x="1330" y="23372"/>
                    <a:pt x="1332" y="23372"/>
                    <a:pt x="1333" y="23371"/>
                  </a:cubicBezTo>
                  <a:lnTo>
                    <a:pt x="1333" y="23371"/>
                  </a:lnTo>
                  <a:cubicBezTo>
                    <a:pt x="1318" y="23399"/>
                    <a:pt x="1317" y="23410"/>
                    <a:pt x="1324" y="23410"/>
                  </a:cubicBezTo>
                  <a:cubicBezTo>
                    <a:pt x="1342" y="23410"/>
                    <a:pt x="1403" y="23354"/>
                    <a:pt x="1423" y="23330"/>
                  </a:cubicBezTo>
                  <a:lnTo>
                    <a:pt x="1423" y="23330"/>
                  </a:lnTo>
                  <a:cubicBezTo>
                    <a:pt x="1447" y="23334"/>
                    <a:pt x="1470" y="23334"/>
                    <a:pt x="1494" y="23334"/>
                  </a:cubicBezTo>
                  <a:cubicBezTo>
                    <a:pt x="1532" y="23334"/>
                    <a:pt x="1564" y="23334"/>
                    <a:pt x="1596" y="23329"/>
                  </a:cubicBezTo>
                  <a:cubicBezTo>
                    <a:pt x="2037" y="23237"/>
                    <a:pt x="2477" y="23162"/>
                    <a:pt x="2918" y="23086"/>
                  </a:cubicBezTo>
                  <a:cubicBezTo>
                    <a:pt x="3600" y="22969"/>
                    <a:pt x="4309" y="22845"/>
                    <a:pt x="5003" y="22684"/>
                  </a:cubicBezTo>
                  <a:cubicBezTo>
                    <a:pt x="5217" y="22635"/>
                    <a:pt x="5400" y="22608"/>
                    <a:pt x="5576" y="22608"/>
                  </a:cubicBezTo>
                  <a:cubicBezTo>
                    <a:pt x="5829" y="22608"/>
                    <a:pt x="6066" y="22662"/>
                    <a:pt x="6324" y="22776"/>
                  </a:cubicBezTo>
                  <a:cubicBezTo>
                    <a:pt x="7936" y="23505"/>
                    <a:pt x="9682" y="23860"/>
                    <a:pt x="11668" y="23860"/>
                  </a:cubicBezTo>
                  <a:cubicBezTo>
                    <a:pt x="11868" y="23860"/>
                    <a:pt x="12062" y="23860"/>
                    <a:pt x="12260" y="23850"/>
                  </a:cubicBezTo>
                  <a:cubicBezTo>
                    <a:pt x="12459" y="23844"/>
                    <a:pt x="12635" y="23726"/>
                    <a:pt x="12722" y="23549"/>
                  </a:cubicBezTo>
                  <a:cubicBezTo>
                    <a:pt x="12915" y="23151"/>
                    <a:pt x="12722" y="22840"/>
                    <a:pt x="12556" y="22657"/>
                  </a:cubicBezTo>
                  <a:cubicBezTo>
                    <a:pt x="12635" y="22587"/>
                    <a:pt x="12717" y="22511"/>
                    <a:pt x="12803" y="22437"/>
                  </a:cubicBezTo>
                  <a:cubicBezTo>
                    <a:pt x="12915" y="22329"/>
                    <a:pt x="13093" y="22168"/>
                    <a:pt x="13216" y="22082"/>
                  </a:cubicBezTo>
                  <a:cubicBezTo>
                    <a:pt x="13538" y="22313"/>
                    <a:pt x="13920" y="22394"/>
                    <a:pt x="14259" y="22469"/>
                  </a:cubicBezTo>
                  <a:cubicBezTo>
                    <a:pt x="14892" y="22603"/>
                    <a:pt x="15032" y="22672"/>
                    <a:pt x="15070" y="23086"/>
                  </a:cubicBezTo>
                  <a:cubicBezTo>
                    <a:pt x="15107" y="23543"/>
                    <a:pt x="15672" y="23973"/>
                    <a:pt x="16079" y="23973"/>
                  </a:cubicBezTo>
                  <a:lnTo>
                    <a:pt x="16225" y="23973"/>
                  </a:lnTo>
                  <a:cubicBezTo>
                    <a:pt x="16858" y="23973"/>
                    <a:pt x="17165" y="24338"/>
                    <a:pt x="17654" y="24988"/>
                  </a:cubicBezTo>
                  <a:cubicBezTo>
                    <a:pt x="17793" y="25176"/>
                    <a:pt x="17938" y="25370"/>
                    <a:pt x="18100" y="25553"/>
                  </a:cubicBezTo>
                  <a:cubicBezTo>
                    <a:pt x="18588" y="26106"/>
                    <a:pt x="19255" y="26411"/>
                    <a:pt x="19979" y="26411"/>
                  </a:cubicBezTo>
                  <a:cubicBezTo>
                    <a:pt x="20624" y="26411"/>
                    <a:pt x="21269" y="26165"/>
                    <a:pt x="21801" y="25719"/>
                  </a:cubicBezTo>
                  <a:cubicBezTo>
                    <a:pt x="22042" y="25515"/>
                    <a:pt x="22312" y="25397"/>
                    <a:pt x="22543" y="25397"/>
                  </a:cubicBezTo>
                  <a:cubicBezTo>
                    <a:pt x="22731" y="25397"/>
                    <a:pt x="22875" y="25477"/>
                    <a:pt x="22999" y="25650"/>
                  </a:cubicBezTo>
                  <a:cubicBezTo>
                    <a:pt x="23220" y="25950"/>
                    <a:pt x="23563" y="26347"/>
                    <a:pt x="24031" y="26347"/>
                  </a:cubicBezTo>
                  <a:cubicBezTo>
                    <a:pt x="24638" y="26347"/>
                    <a:pt x="24896" y="25719"/>
                    <a:pt x="25052" y="25348"/>
                  </a:cubicBezTo>
                  <a:cubicBezTo>
                    <a:pt x="25174" y="25037"/>
                    <a:pt x="25154" y="24730"/>
                    <a:pt x="25137" y="24457"/>
                  </a:cubicBezTo>
                  <a:cubicBezTo>
                    <a:pt x="25126" y="24333"/>
                    <a:pt x="25121" y="24220"/>
                    <a:pt x="25126" y="24123"/>
                  </a:cubicBezTo>
                  <a:cubicBezTo>
                    <a:pt x="25137" y="24026"/>
                    <a:pt x="25186" y="23968"/>
                    <a:pt x="25234" y="23924"/>
                  </a:cubicBezTo>
                  <a:cubicBezTo>
                    <a:pt x="25690" y="24574"/>
                    <a:pt x="26373" y="24859"/>
                    <a:pt x="26986" y="25117"/>
                  </a:cubicBezTo>
                  <a:cubicBezTo>
                    <a:pt x="27732" y="25429"/>
                    <a:pt x="28204" y="25650"/>
                    <a:pt x="28404" y="26240"/>
                  </a:cubicBezTo>
                  <a:cubicBezTo>
                    <a:pt x="28533" y="26605"/>
                    <a:pt x="28823" y="26820"/>
                    <a:pt x="29188" y="26820"/>
                  </a:cubicBezTo>
                  <a:cubicBezTo>
                    <a:pt x="29446" y="26820"/>
                    <a:pt x="29677" y="26713"/>
                    <a:pt x="29833" y="26627"/>
                  </a:cubicBezTo>
                  <a:cubicBezTo>
                    <a:pt x="30138" y="26466"/>
                    <a:pt x="30445" y="26304"/>
                    <a:pt x="30805" y="26121"/>
                  </a:cubicBezTo>
                  <a:lnTo>
                    <a:pt x="31342" y="25843"/>
                  </a:lnTo>
                  <a:cubicBezTo>
                    <a:pt x="31524" y="25751"/>
                    <a:pt x="31632" y="25563"/>
                    <a:pt x="31632" y="25365"/>
                  </a:cubicBezTo>
                  <a:cubicBezTo>
                    <a:pt x="31627" y="25161"/>
                    <a:pt x="31514" y="24978"/>
                    <a:pt x="31331" y="24891"/>
                  </a:cubicBezTo>
                  <a:cubicBezTo>
                    <a:pt x="30923" y="24693"/>
                    <a:pt x="30520" y="24526"/>
                    <a:pt x="30133" y="24370"/>
                  </a:cubicBezTo>
                  <a:cubicBezTo>
                    <a:pt x="29230" y="24006"/>
                    <a:pt x="28452" y="23688"/>
                    <a:pt x="27844" y="23081"/>
                  </a:cubicBezTo>
                  <a:cubicBezTo>
                    <a:pt x="27517" y="22754"/>
                    <a:pt x="27517" y="22630"/>
                    <a:pt x="27517" y="22630"/>
                  </a:cubicBezTo>
                  <a:cubicBezTo>
                    <a:pt x="27522" y="22608"/>
                    <a:pt x="27576" y="22533"/>
                    <a:pt x="27753" y="22426"/>
                  </a:cubicBezTo>
                  <a:cubicBezTo>
                    <a:pt x="28172" y="22173"/>
                    <a:pt x="28462" y="21814"/>
                    <a:pt x="28720" y="21502"/>
                  </a:cubicBezTo>
                  <a:cubicBezTo>
                    <a:pt x="28984" y="21179"/>
                    <a:pt x="29210" y="20900"/>
                    <a:pt x="29532" y="20755"/>
                  </a:cubicBezTo>
                  <a:cubicBezTo>
                    <a:pt x="30165" y="20470"/>
                    <a:pt x="30326" y="19927"/>
                    <a:pt x="30004" y="19144"/>
                  </a:cubicBezTo>
                  <a:cubicBezTo>
                    <a:pt x="29983" y="19089"/>
                    <a:pt x="29951" y="19004"/>
                    <a:pt x="29945" y="18977"/>
                  </a:cubicBezTo>
                  <a:cubicBezTo>
                    <a:pt x="29865" y="18547"/>
                    <a:pt x="29542" y="18268"/>
                    <a:pt x="29123" y="18268"/>
                  </a:cubicBezTo>
                  <a:cubicBezTo>
                    <a:pt x="29005" y="18268"/>
                    <a:pt x="28887" y="18295"/>
                    <a:pt x="28779" y="18327"/>
                  </a:cubicBezTo>
                  <a:cubicBezTo>
                    <a:pt x="28720" y="18370"/>
                    <a:pt x="28655" y="18407"/>
                    <a:pt x="28597" y="18450"/>
                  </a:cubicBezTo>
                  <a:cubicBezTo>
                    <a:pt x="28392" y="18606"/>
                    <a:pt x="28194" y="18719"/>
                    <a:pt x="28006" y="18789"/>
                  </a:cubicBezTo>
                  <a:cubicBezTo>
                    <a:pt x="27534" y="19154"/>
                    <a:pt x="27044" y="19552"/>
                    <a:pt x="26550" y="19971"/>
                  </a:cubicBezTo>
                  <a:cubicBezTo>
                    <a:pt x="26528" y="19992"/>
                    <a:pt x="26513" y="20004"/>
                    <a:pt x="26491" y="20019"/>
                  </a:cubicBezTo>
                  <a:cubicBezTo>
                    <a:pt x="26560" y="19369"/>
                    <a:pt x="26491" y="18977"/>
                    <a:pt x="26255" y="18714"/>
                  </a:cubicBezTo>
                  <a:cubicBezTo>
                    <a:pt x="26250" y="18703"/>
                    <a:pt x="26238" y="18692"/>
                    <a:pt x="26228" y="18687"/>
                  </a:cubicBezTo>
                  <a:cubicBezTo>
                    <a:pt x="26180" y="18665"/>
                    <a:pt x="26131" y="18643"/>
                    <a:pt x="26083" y="18611"/>
                  </a:cubicBezTo>
                  <a:cubicBezTo>
                    <a:pt x="25910" y="18514"/>
                    <a:pt x="25809" y="18321"/>
                    <a:pt x="25819" y="18122"/>
                  </a:cubicBezTo>
                  <a:cubicBezTo>
                    <a:pt x="25819" y="18102"/>
                    <a:pt x="25830" y="18085"/>
                    <a:pt x="25830" y="18063"/>
                  </a:cubicBezTo>
                  <a:cubicBezTo>
                    <a:pt x="26002" y="18095"/>
                    <a:pt x="26180" y="18128"/>
                    <a:pt x="26351" y="18155"/>
                  </a:cubicBezTo>
                  <a:cubicBezTo>
                    <a:pt x="26475" y="18095"/>
                    <a:pt x="26599" y="18042"/>
                    <a:pt x="26716" y="17988"/>
                  </a:cubicBezTo>
                  <a:lnTo>
                    <a:pt x="26728" y="17978"/>
                  </a:lnTo>
                  <a:cubicBezTo>
                    <a:pt x="26711" y="17870"/>
                    <a:pt x="26701" y="17725"/>
                    <a:pt x="26689" y="17586"/>
                  </a:cubicBezTo>
                  <a:cubicBezTo>
                    <a:pt x="26669" y="17360"/>
                    <a:pt x="26647" y="17145"/>
                    <a:pt x="26572" y="17123"/>
                  </a:cubicBezTo>
                  <a:cubicBezTo>
                    <a:pt x="25749" y="16909"/>
                    <a:pt x="25573" y="16446"/>
                    <a:pt x="25556" y="15920"/>
                  </a:cubicBezTo>
                  <a:lnTo>
                    <a:pt x="25556" y="15818"/>
                  </a:lnTo>
                  <a:cubicBezTo>
                    <a:pt x="25556" y="15710"/>
                    <a:pt x="25567" y="15603"/>
                    <a:pt x="25573" y="15491"/>
                  </a:cubicBezTo>
                  <a:cubicBezTo>
                    <a:pt x="25583" y="15345"/>
                    <a:pt x="25593" y="15201"/>
                    <a:pt x="25600" y="15060"/>
                  </a:cubicBezTo>
                  <a:cubicBezTo>
                    <a:pt x="25600" y="15023"/>
                    <a:pt x="25605" y="14986"/>
                    <a:pt x="25605" y="14953"/>
                  </a:cubicBezTo>
                  <a:cubicBezTo>
                    <a:pt x="25605" y="14668"/>
                    <a:pt x="25573" y="14400"/>
                    <a:pt x="25432" y="14169"/>
                  </a:cubicBezTo>
                  <a:cubicBezTo>
                    <a:pt x="25406" y="14131"/>
                    <a:pt x="25395" y="14093"/>
                    <a:pt x="25390" y="14056"/>
                  </a:cubicBezTo>
                  <a:cubicBezTo>
                    <a:pt x="25368" y="13793"/>
                    <a:pt x="25825" y="13599"/>
                    <a:pt x="25932" y="13320"/>
                  </a:cubicBezTo>
                  <a:cubicBezTo>
                    <a:pt x="25916" y="13316"/>
                    <a:pt x="25898" y="13315"/>
                    <a:pt x="25879" y="13315"/>
                  </a:cubicBezTo>
                  <a:cubicBezTo>
                    <a:pt x="25854" y="13315"/>
                    <a:pt x="25828" y="13317"/>
                    <a:pt x="25803" y="13317"/>
                  </a:cubicBezTo>
                  <a:cubicBezTo>
                    <a:pt x="25731" y="13317"/>
                    <a:pt x="25666" y="13303"/>
                    <a:pt x="25653" y="13196"/>
                  </a:cubicBezTo>
                  <a:cubicBezTo>
                    <a:pt x="24492" y="13260"/>
                    <a:pt x="23332" y="13347"/>
                    <a:pt x="22166" y="13369"/>
                  </a:cubicBezTo>
                  <a:cubicBezTo>
                    <a:pt x="21929" y="13374"/>
                    <a:pt x="21670" y="13464"/>
                    <a:pt x="21423" y="13464"/>
                  </a:cubicBezTo>
                  <a:cubicBezTo>
                    <a:pt x="21218" y="13464"/>
                    <a:pt x="21021" y="13402"/>
                    <a:pt x="20850" y="13180"/>
                  </a:cubicBezTo>
                  <a:lnTo>
                    <a:pt x="18712" y="13186"/>
                  </a:lnTo>
                  <a:cubicBezTo>
                    <a:pt x="18048" y="13615"/>
                    <a:pt x="17332" y="13679"/>
                    <a:pt x="16608" y="13679"/>
                  </a:cubicBezTo>
                  <a:cubicBezTo>
                    <a:pt x="16296" y="13679"/>
                    <a:pt x="15982" y="13667"/>
                    <a:pt x="15670" y="13667"/>
                  </a:cubicBezTo>
                  <a:cubicBezTo>
                    <a:pt x="15482" y="13667"/>
                    <a:pt x="15294" y="13672"/>
                    <a:pt x="15107" y="13686"/>
                  </a:cubicBezTo>
                  <a:cubicBezTo>
                    <a:pt x="14914" y="13557"/>
                    <a:pt x="14802" y="13369"/>
                    <a:pt x="14737" y="13175"/>
                  </a:cubicBezTo>
                  <a:lnTo>
                    <a:pt x="14737" y="13126"/>
                  </a:lnTo>
                  <a:cubicBezTo>
                    <a:pt x="14827" y="11452"/>
                    <a:pt x="15166" y="9842"/>
                    <a:pt x="16034" y="8382"/>
                  </a:cubicBezTo>
                  <a:lnTo>
                    <a:pt x="16034" y="8382"/>
                  </a:lnTo>
                  <a:cubicBezTo>
                    <a:pt x="16033" y="8383"/>
                    <a:pt x="16032" y="8383"/>
                    <a:pt x="16032" y="8383"/>
                  </a:cubicBezTo>
                  <a:cubicBezTo>
                    <a:pt x="16096" y="7808"/>
                    <a:pt x="16252" y="7292"/>
                    <a:pt x="16837" y="7029"/>
                  </a:cubicBezTo>
                  <a:cubicBezTo>
                    <a:pt x="16961" y="6342"/>
                    <a:pt x="16676" y="5477"/>
                    <a:pt x="17654" y="5154"/>
                  </a:cubicBezTo>
                  <a:cubicBezTo>
                    <a:pt x="18147" y="4805"/>
                    <a:pt x="17869" y="4294"/>
                    <a:pt x="17896" y="3848"/>
                  </a:cubicBezTo>
                  <a:cubicBezTo>
                    <a:pt x="17567" y="3790"/>
                    <a:pt x="17579" y="3558"/>
                    <a:pt x="17626" y="3307"/>
                  </a:cubicBezTo>
                  <a:cubicBezTo>
                    <a:pt x="17535" y="3242"/>
                    <a:pt x="17412" y="3183"/>
                    <a:pt x="17391" y="3102"/>
                  </a:cubicBezTo>
                  <a:cubicBezTo>
                    <a:pt x="17165" y="2140"/>
                    <a:pt x="17116" y="883"/>
                    <a:pt x="16445" y="335"/>
                  </a:cubicBezTo>
                  <a:cubicBezTo>
                    <a:pt x="16434" y="277"/>
                    <a:pt x="16424" y="218"/>
                    <a:pt x="16413" y="158"/>
                  </a:cubicBezTo>
                  <a:cubicBezTo>
                    <a:pt x="16369" y="185"/>
                    <a:pt x="16322" y="201"/>
                    <a:pt x="16278" y="223"/>
                  </a:cubicBezTo>
                  <a:cubicBezTo>
                    <a:pt x="15983" y="53"/>
                    <a:pt x="15611" y="1"/>
                    <a:pt x="15206" y="1"/>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46"/>
            <p:cNvSpPr/>
            <p:nvPr/>
          </p:nvSpPr>
          <p:spPr>
            <a:xfrm>
              <a:off x="5551468" y="2975549"/>
              <a:ext cx="1088805" cy="1057626"/>
            </a:xfrm>
            <a:custGeom>
              <a:rect b="b" l="l" r="r" t="t"/>
              <a:pathLst>
                <a:path extrusionOk="0" h="74389" w="76582">
                  <a:moveTo>
                    <a:pt x="24033" y="0"/>
                  </a:moveTo>
                  <a:cubicBezTo>
                    <a:pt x="24008" y="0"/>
                    <a:pt x="23984" y="1"/>
                    <a:pt x="23960" y="1"/>
                  </a:cubicBezTo>
                  <a:cubicBezTo>
                    <a:pt x="23885" y="44"/>
                    <a:pt x="23826" y="91"/>
                    <a:pt x="23767" y="145"/>
                  </a:cubicBezTo>
                  <a:cubicBezTo>
                    <a:pt x="23757" y="140"/>
                    <a:pt x="23740" y="140"/>
                    <a:pt x="23729" y="135"/>
                  </a:cubicBezTo>
                  <a:cubicBezTo>
                    <a:pt x="23724" y="156"/>
                    <a:pt x="23724" y="178"/>
                    <a:pt x="23719" y="200"/>
                  </a:cubicBezTo>
                  <a:cubicBezTo>
                    <a:pt x="23251" y="747"/>
                    <a:pt x="23655" y="1698"/>
                    <a:pt x="23321" y="2268"/>
                  </a:cubicBezTo>
                  <a:cubicBezTo>
                    <a:pt x="23278" y="2880"/>
                    <a:pt x="23236" y="3492"/>
                    <a:pt x="23192" y="4105"/>
                  </a:cubicBezTo>
                  <a:cubicBezTo>
                    <a:pt x="23139" y="4846"/>
                    <a:pt x="23085" y="5588"/>
                    <a:pt x="23031" y="6324"/>
                  </a:cubicBezTo>
                  <a:lnTo>
                    <a:pt x="23031" y="6329"/>
                  </a:lnTo>
                  <a:cubicBezTo>
                    <a:pt x="22655" y="7968"/>
                    <a:pt x="22956" y="9686"/>
                    <a:pt x="22510" y="11320"/>
                  </a:cubicBezTo>
                  <a:cubicBezTo>
                    <a:pt x="22478" y="11744"/>
                    <a:pt x="22450" y="12163"/>
                    <a:pt x="22423" y="12587"/>
                  </a:cubicBezTo>
                  <a:cubicBezTo>
                    <a:pt x="22172" y="16262"/>
                    <a:pt x="21994" y="19942"/>
                    <a:pt x="21436" y="23596"/>
                  </a:cubicBezTo>
                  <a:lnTo>
                    <a:pt x="21436" y="25007"/>
                  </a:lnTo>
                  <a:cubicBezTo>
                    <a:pt x="21290" y="26598"/>
                    <a:pt x="21070" y="28188"/>
                    <a:pt x="21027" y="29784"/>
                  </a:cubicBezTo>
                  <a:cubicBezTo>
                    <a:pt x="21022" y="29966"/>
                    <a:pt x="21005" y="30117"/>
                    <a:pt x="20973" y="30241"/>
                  </a:cubicBezTo>
                  <a:cubicBezTo>
                    <a:pt x="20779" y="30531"/>
                    <a:pt x="20511" y="30719"/>
                    <a:pt x="20125" y="30821"/>
                  </a:cubicBezTo>
                  <a:cubicBezTo>
                    <a:pt x="20006" y="30821"/>
                    <a:pt x="19872" y="30809"/>
                    <a:pt x="19722" y="30799"/>
                  </a:cubicBezTo>
                  <a:cubicBezTo>
                    <a:pt x="14372" y="30256"/>
                    <a:pt x="9021" y="29757"/>
                    <a:pt x="3664" y="29274"/>
                  </a:cubicBezTo>
                  <a:cubicBezTo>
                    <a:pt x="3242" y="29236"/>
                    <a:pt x="2818" y="29226"/>
                    <a:pt x="2392" y="29226"/>
                  </a:cubicBezTo>
                  <a:cubicBezTo>
                    <a:pt x="1950" y="29226"/>
                    <a:pt x="1507" y="29237"/>
                    <a:pt x="1063" y="29237"/>
                  </a:cubicBezTo>
                  <a:cubicBezTo>
                    <a:pt x="1015" y="29237"/>
                    <a:pt x="967" y="29237"/>
                    <a:pt x="919" y="29236"/>
                  </a:cubicBezTo>
                  <a:cubicBezTo>
                    <a:pt x="817" y="29225"/>
                    <a:pt x="710" y="29214"/>
                    <a:pt x="623" y="29214"/>
                  </a:cubicBezTo>
                  <a:cubicBezTo>
                    <a:pt x="511" y="29214"/>
                    <a:pt x="435" y="29214"/>
                    <a:pt x="387" y="29321"/>
                  </a:cubicBezTo>
                  <a:cubicBezTo>
                    <a:pt x="306" y="29370"/>
                    <a:pt x="237" y="29440"/>
                    <a:pt x="194" y="29542"/>
                  </a:cubicBezTo>
                  <a:cubicBezTo>
                    <a:pt x="140" y="29681"/>
                    <a:pt x="194" y="29822"/>
                    <a:pt x="301" y="29907"/>
                  </a:cubicBezTo>
                  <a:cubicBezTo>
                    <a:pt x="247" y="30095"/>
                    <a:pt x="140" y="30246"/>
                    <a:pt x="1" y="30348"/>
                  </a:cubicBezTo>
                  <a:cubicBezTo>
                    <a:pt x="70" y="30397"/>
                    <a:pt x="145" y="30444"/>
                    <a:pt x="231" y="30477"/>
                  </a:cubicBezTo>
                  <a:cubicBezTo>
                    <a:pt x="678" y="30633"/>
                    <a:pt x="892" y="30982"/>
                    <a:pt x="1204" y="31540"/>
                  </a:cubicBezTo>
                  <a:cubicBezTo>
                    <a:pt x="1382" y="31858"/>
                    <a:pt x="1563" y="32185"/>
                    <a:pt x="1838" y="32475"/>
                  </a:cubicBezTo>
                  <a:cubicBezTo>
                    <a:pt x="2461" y="33142"/>
                    <a:pt x="3058" y="33861"/>
                    <a:pt x="3643" y="34555"/>
                  </a:cubicBezTo>
                  <a:cubicBezTo>
                    <a:pt x="4985" y="36160"/>
                    <a:pt x="6378" y="37821"/>
                    <a:pt x="8193" y="39067"/>
                  </a:cubicBezTo>
                  <a:cubicBezTo>
                    <a:pt x="8843" y="39512"/>
                    <a:pt x="9047" y="40216"/>
                    <a:pt x="9289" y="41027"/>
                  </a:cubicBezTo>
                  <a:cubicBezTo>
                    <a:pt x="9455" y="41587"/>
                    <a:pt x="9622" y="42172"/>
                    <a:pt x="9961" y="42693"/>
                  </a:cubicBezTo>
                  <a:cubicBezTo>
                    <a:pt x="9949" y="42736"/>
                    <a:pt x="9934" y="42779"/>
                    <a:pt x="9923" y="42812"/>
                  </a:cubicBezTo>
                  <a:lnTo>
                    <a:pt x="9901" y="42876"/>
                  </a:lnTo>
                  <a:cubicBezTo>
                    <a:pt x="9472" y="44235"/>
                    <a:pt x="9929" y="45567"/>
                    <a:pt x="11201" y="46636"/>
                  </a:cubicBezTo>
                  <a:cubicBezTo>
                    <a:pt x="13517" y="48587"/>
                    <a:pt x="15510" y="50000"/>
                    <a:pt x="17476" y="51079"/>
                  </a:cubicBezTo>
                  <a:cubicBezTo>
                    <a:pt x="17868" y="51294"/>
                    <a:pt x="18228" y="51401"/>
                    <a:pt x="18588" y="51401"/>
                  </a:cubicBezTo>
                  <a:cubicBezTo>
                    <a:pt x="19110" y="51401"/>
                    <a:pt x="19604" y="51170"/>
                    <a:pt x="20109" y="50704"/>
                  </a:cubicBezTo>
                  <a:cubicBezTo>
                    <a:pt x="20801" y="50064"/>
                    <a:pt x="21097" y="49291"/>
                    <a:pt x="21387" y="48549"/>
                  </a:cubicBezTo>
                  <a:cubicBezTo>
                    <a:pt x="21511" y="48232"/>
                    <a:pt x="21624" y="47937"/>
                    <a:pt x="21768" y="47657"/>
                  </a:cubicBezTo>
                  <a:cubicBezTo>
                    <a:pt x="21838" y="47518"/>
                    <a:pt x="21892" y="47372"/>
                    <a:pt x="21946" y="47233"/>
                  </a:cubicBezTo>
                  <a:cubicBezTo>
                    <a:pt x="22037" y="47007"/>
                    <a:pt x="22101" y="46868"/>
                    <a:pt x="22160" y="46776"/>
                  </a:cubicBezTo>
                  <a:cubicBezTo>
                    <a:pt x="22359" y="46717"/>
                    <a:pt x="22559" y="46668"/>
                    <a:pt x="22757" y="46631"/>
                  </a:cubicBezTo>
                  <a:cubicBezTo>
                    <a:pt x="22956" y="46631"/>
                    <a:pt x="23133" y="46598"/>
                    <a:pt x="23300" y="46551"/>
                  </a:cubicBezTo>
                  <a:cubicBezTo>
                    <a:pt x="23519" y="46528"/>
                    <a:pt x="23736" y="46516"/>
                    <a:pt x="23952" y="46516"/>
                  </a:cubicBezTo>
                  <a:cubicBezTo>
                    <a:pt x="28004" y="46516"/>
                    <a:pt x="31442" y="50471"/>
                    <a:pt x="33432" y="53776"/>
                  </a:cubicBezTo>
                  <a:cubicBezTo>
                    <a:pt x="33925" y="54592"/>
                    <a:pt x="34495" y="55306"/>
                    <a:pt x="35086" y="55990"/>
                  </a:cubicBezTo>
                  <a:cubicBezTo>
                    <a:pt x="35968" y="57627"/>
                    <a:pt x="37042" y="59149"/>
                    <a:pt x="38105" y="60631"/>
                  </a:cubicBezTo>
                  <a:lnTo>
                    <a:pt x="38396" y="61039"/>
                  </a:lnTo>
                  <a:cubicBezTo>
                    <a:pt x="38514" y="61205"/>
                    <a:pt x="38669" y="61410"/>
                    <a:pt x="38869" y="61560"/>
                  </a:cubicBezTo>
                  <a:cubicBezTo>
                    <a:pt x="38981" y="61936"/>
                    <a:pt x="39100" y="62301"/>
                    <a:pt x="39256" y="62630"/>
                  </a:cubicBezTo>
                  <a:cubicBezTo>
                    <a:pt x="39519" y="63193"/>
                    <a:pt x="39819" y="63731"/>
                    <a:pt x="40131" y="64262"/>
                  </a:cubicBezTo>
                  <a:cubicBezTo>
                    <a:pt x="40635" y="66357"/>
                    <a:pt x="41533" y="68162"/>
                    <a:pt x="42311" y="69560"/>
                  </a:cubicBezTo>
                  <a:lnTo>
                    <a:pt x="42355" y="69635"/>
                  </a:lnTo>
                  <a:cubicBezTo>
                    <a:pt x="42494" y="69893"/>
                    <a:pt x="42683" y="70237"/>
                    <a:pt x="43112" y="70386"/>
                  </a:cubicBezTo>
                  <a:cubicBezTo>
                    <a:pt x="43945" y="70677"/>
                    <a:pt x="44724" y="71085"/>
                    <a:pt x="45546" y="71515"/>
                  </a:cubicBezTo>
                  <a:cubicBezTo>
                    <a:pt x="46824" y="72181"/>
                    <a:pt x="48145" y="72868"/>
                    <a:pt x="49688" y="73089"/>
                  </a:cubicBezTo>
                  <a:cubicBezTo>
                    <a:pt x="50756" y="73245"/>
                    <a:pt x="51633" y="73411"/>
                    <a:pt x="52342" y="74046"/>
                  </a:cubicBezTo>
                  <a:cubicBezTo>
                    <a:pt x="52600" y="74276"/>
                    <a:pt x="52852" y="74388"/>
                    <a:pt x="53104" y="74388"/>
                  </a:cubicBezTo>
                  <a:cubicBezTo>
                    <a:pt x="53599" y="74388"/>
                    <a:pt x="53851" y="73981"/>
                    <a:pt x="54002" y="73739"/>
                  </a:cubicBezTo>
                  <a:cubicBezTo>
                    <a:pt x="54039" y="73674"/>
                    <a:pt x="54093" y="73589"/>
                    <a:pt x="54131" y="73545"/>
                  </a:cubicBezTo>
                  <a:cubicBezTo>
                    <a:pt x="54592" y="73443"/>
                    <a:pt x="54748" y="73191"/>
                    <a:pt x="54802" y="72992"/>
                  </a:cubicBezTo>
                  <a:cubicBezTo>
                    <a:pt x="54921" y="72541"/>
                    <a:pt x="54555" y="72208"/>
                    <a:pt x="54373" y="72052"/>
                  </a:cubicBezTo>
                  <a:cubicBezTo>
                    <a:pt x="53835" y="71306"/>
                    <a:pt x="53664" y="70413"/>
                    <a:pt x="53481" y="69463"/>
                  </a:cubicBezTo>
                  <a:cubicBezTo>
                    <a:pt x="53384" y="68936"/>
                    <a:pt x="53271" y="68400"/>
                    <a:pt x="53104" y="67872"/>
                  </a:cubicBezTo>
                  <a:cubicBezTo>
                    <a:pt x="53201" y="67577"/>
                    <a:pt x="53277" y="67249"/>
                    <a:pt x="53303" y="66900"/>
                  </a:cubicBezTo>
                  <a:cubicBezTo>
                    <a:pt x="53481" y="64686"/>
                    <a:pt x="54942" y="62146"/>
                    <a:pt x="55774" y="60121"/>
                  </a:cubicBezTo>
                  <a:cubicBezTo>
                    <a:pt x="56779" y="57692"/>
                    <a:pt x="59492" y="57337"/>
                    <a:pt x="61184" y="55651"/>
                  </a:cubicBezTo>
                  <a:cubicBezTo>
                    <a:pt x="61227" y="55629"/>
                    <a:pt x="61271" y="55608"/>
                    <a:pt x="61297" y="55597"/>
                  </a:cubicBezTo>
                  <a:cubicBezTo>
                    <a:pt x="63011" y="55016"/>
                    <a:pt x="64778" y="54416"/>
                    <a:pt x="66057" y="53099"/>
                  </a:cubicBezTo>
                  <a:cubicBezTo>
                    <a:pt x="66272" y="52879"/>
                    <a:pt x="66535" y="52663"/>
                    <a:pt x="66820" y="52433"/>
                  </a:cubicBezTo>
                  <a:cubicBezTo>
                    <a:pt x="67819" y="51627"/>
                    <a:pt x="69183" y="50526"/>
                    <a:pt x="68447" y="48425"/>
                  </a:cubicBezTo>
                  <a:cubicBezTo>
                    <a:pt x="68427" y="48361"/>
                    <a:pt x="68427" y="48329"/>
                    <a:pt x="68420" y="48329"/>
                  </a:cubicBezTo>
                  <a:cubicBezTo>
                    <a:pt x="68469" y="48264"/>
                    <a:pt x="68710" y="48168"/>
                    <a:pt x="68839" y="48113"/>
                  </a:cubicBezTo>
                  <a:cubicBezTo>
                    <a:pt x="68893" y="48093"/>
                    <a:pt x="68942" y="48071"/>
                    <a:pt x="68995" y="48049"/>
                  </a:cubicBezTo>
                  <a:cubicBezTo>
                    <a:pt x="69119" y="49204"/>
                    <a:pt x="69942" y="49301"/>
                    <a:pt x="70205" y="49301"/>
                  </a:cubicBezTo>
                  <a:cubicBezTo>
                    <a:pt x="70683" y="49301"/>
                    <a:pt x="71160" y="49060"/>
                    <a:pt x="71418" y="48931"/>
                  </a:cubicBezTo>
                  <a:cubicBezTo>
                    <a:pt x="72198" y="48538"/>
                    <a:pt x="73057" y="48254"/>
                    <a:pt x="74207" y="48006"/>
                  </a:cubicBezTo>
                  <a:cubicBezTo>
                    <a:pt x="74266" y="47996"/>
                    <a:pt x="74325" y="47969"/>
                    <a:pt x="74378" y="47937"/>
                  </a:cubicBezTo>
                  <a:cubicBezTo>
                    <a:pt x="74454" y="47883"/>
                    <a:pt x="74459" y="47409"/>
                    <a:pt x="74459" y="47409"/>
                  </a:cubicBezTo>
                  <a:cubicBezTo>
                    <a:pt x="74797" y="46776"/>
                    <a:pt x="75152" y="46152"/>
                    <a:pt x="75377" y="45470"/>
                  </a:cubicBezTo>
                  <a:cubicBezTo>
                    <a:pt x="75700" y="44483"/>
                    <a:pt x="75598" y="43322"/>
                    <a:pt x="75640" y="42296"/>
                  </a:cubicBezTo>
                  <a:cubicBezTo>
                    <a:pt x="75667" y="41543"/>
                    <a:pt x="76071" y="40883"/>
                    <a:pt x="76248" y="40157"/>
                  </a:cubicBezTo>
                  <a:cubicBezTo>
                    <a:pt x="76582" y="39271"/>
                    <a:pt x="76527" y="38391"/>
                    <a:pt x="76087" y="37573"/>
                  </a:cubicBezTo>
                  <a:cubicBezTo>
                    <a:pt x="76044" y="37412"/>
                    <a:pt x="75995" y="37256"/>
                    <a:pt x="75947" y="37101"/>
                  </a:cubicBezTo>
                  <a:cubicBezTo>
                    <a:pt x="75952" y="37010"/>
                    <a:pt x="75925" y="36928"/>
                    <a:pt x="75866" y="36864"/>
                  </a:cubicBezTo>
                  <a:cubicBezTo>
                    <a:pt x="75845" y="36794"/>
                    <a:pt x="75818" y="36725"/>
                    <a:pt x="75796" y="36655"/>
                  </a:cubicBezTo>
                  <a:cubicBezTo>
                    <a:pt x="75754" y="36542"/>
                    <a:pt x="75711" y="36435"/>
                    <a:pt x="75667" y="36328"/>
                  </a:cubicBezTo>
                  <a:cubicBezTo>
                    <a:pt x="75711" y="36075"/>
                    <a:pt x="75759" y="35827"/>
                    <a:pt x="75410" y="35688"/>
                  </a:cubicBezTo>
                  <a:lnTo>
                    <a:pt x="75410" y="35688"/>
                  </a:lnTo>
                  <a:cubicBezTo>
                    <a:pt x="75415" y="35720"/>
                    <a:pt x="75421" y="35753"/>
                    <a:pt x="75421" y="35790"/>
                  </a:cubicBezTo>
                  <a:cubicBezTo>
                    <a:pt x="75394" y="35731"/>
                    <a:pt x="75367" y="35677"/>
                    <a:pt x="75340" y="35624"/>
                  </a:cubicBezTo>
                  <a:lnTo>
                    <a:pt x="75340" y="35624"/>
                  </a:lnTo>
                  <a:cubicBezTo>
                    <a:pt x="75357" y="35629"/>
                    <a:pt x="75367" y="35634"/>
                    <a:pt x="75383" y="35639"/>
                  </a:cubicBezTo>
                  <a:cubicBezTo>
                    <a:pt x="75464" y="35393"/>
                    <a:pt x="75383" y="35220"/>
                    <a:pt x="75131" y="35123"/>
                  </a:cubicBezTo>
                  <a:cubicBezTo>
                    <a:pt x="75125" y="35135"/>
                    <a:pt x="75120" y="35145"/>
                    <a:pt x="75114" y="35156"/>
                  </a:cubicBezTo>
                  <a:cubicBezTo>
                    <a:pt x="75109" y="35145"/>
                    <a:pt x="75104" y="35135"/>
                    <a:pt x="75099" y="35129"/>
                  </a:cubicBezTo>
                  <a:cubicBezTo>
                    <a:pt x="75104" y="35123"/>
                    <a:pt x="75109" y="35118"/>
                    <a:pt x="75114" y="35118"/>
                  </a:cubicBezTo>
                  <a:cubicBezTo>
                    <a:pt x="75104" y="35103"/>
                    <a:pt x="75087" y="35091"/>
                    <a:pt x="75077" y="35081"/>
                  </a:cubicBezTo>
                  <a:cubicBezTo>
                    <a:pt x="74867" y="34645"/>
                    <a:pt x="74673" y="34211"/>
                    <a:pt x="74551" y="33732"/>
                  </a:cubicBezTo>
                  <a:cubicBezTo>
                    <a:pt x="74319" y="32846"/>
                    <a:pt x="73847" y="32061"/>
                    <a:pt x="73659" y="31159"/>
                  </a:cubicBezTo>
                  <a:cubicBezTo>
                    <a:pt x="73552" y="30655"/>
                    <a:pt x="73481" y="30144"/>
                    <a:pt x="73423" y="29628"/>
                  </a:cubicBezTo>
                  <a:cubicBezTo>
                    <a:pt x="73379" y="28371"/>
                    <a:pt x="73036" y="26259"/>
                    <a:pt x="72965" y="25002"/>
                  </a:cubicBezTo>
                  <a:cubicBezTo>
                    <a:pt x="72959" y="24888"/>
                    <a:pt x="72982" y="24848"/>
                    <a:pt x="73021" y="24848"/>
                  </a:cubicBezTo>
                  <a:cubicBezTo>
                    <a:pt x="73114" y="24848"/>
                    <a:pt x="73301" y="25065"/>
                    <a:pt x="73454" y="25065"/>
                  </a:cubicBezTo>
                  <a:cubicBezTo>
                    <a:pt x="73479" y="25065"/>
                    <a:pt x="73502" y="25059"/>
                    <a:pt x="73525" y="25046"/>
                  </a:cubicBezTo>
                  <a:lnTo>
                    <a:pt x="73525" y="25019"/>
                  </a:lnTo>
                  <a:lnTo>
                    <a:pt x="73525" y="24992"/>
                  </a:lnTo>
                  <a:cubicBezTo>
                    <a:pt x="73277" y="24878"/>
                    <a:pt x="73111" y="24712"/>
                    <a:pt x="72992" y="24487"/>
                  </a:cubicBezTo>
                  <a:lnTo>
                    <a:pt x="72992" y="23197"/>
                  </a:lnTo>
                  <a:cubicBezTo>
                    <a:pt x="72992" y="22795"/>
                    <a:pt x="72923" y="22381"/>
                    <a:pt x="73014" y="21999"/>
                  </a:cubicBezTo>
                  <a:cubicBezTo>
                    <a:pt x="73057" y="21816"/>
                    <a:pt x="73004" y="21597"/>
                    <a:pt x="72939" y="21409"/>
                  </a:cubicBezTo>
                  <a:cubicBezTo>
                    <a:pt x="72213" y="20791"/>
                    <a:pt x="71224" y="20613"/>
                    <a:pt x="70285" y="20581"/>
                  </a:cubicBezTo>
                  <a:cubicBezTo>
                    <a:pt x="70252" y="20619"/>
                    <a:pt x="70199" y="20646"/>
                    <a:pt x="70113" y="20662"/>
                  </a:cubicBezTo>
                  <a:cubicBezTo>
                    <a:pt x="70089" y="20665"/>
                    <a:pt x="70066" y="20666"/>
                    <a:pt x="70043" y="20666"/>
                  </a:cubicBezTo>
                  <a:cubicBezTo>
                    <a:pt x="70020" y="20666"/>
                    <a:pt x="69998" y="20665"/>
                    <a:pt x="69974" y="20662"/>
                  </a:cubicBezTo>
                  <a:cubicBezTo>
                    <a:pt x="69806" y="20651"/>
                    <a:pt x="69667" y="20566"/>
                    <a:pt x="69592" y="20405"/>
                  </a:cubicBezTo>
                  <a:cubicBezTo>
                    <a:pt x="69329" y="20296"/>
                    <a:pt x="69097" y="20125"/>
                    <a:pt x="68846" y="19974"/>
                  </a:cubicBezTo>
                  <a:cubicBezTo>
                    <a:pt x="68834" y="19974"/>
                    <a:pt x="68824" y="19964"/>
                    <a:pt x="68819" y="19964"/>
                  </a:cubicBezTo>
                  <a:cubicBezTo>
                    <a:pt x="68496" y="19850"/>
                    <a:pt x="68189" y="19684"/>
                    <a:pt x="67879" y="19528"/>
                  </a:cubicBezTo>
                  <a:cubicBezTo>
                    <a:pt x="67599" y="19421"/>
                    <a:pt x="67314" y="19329"/>
                    <a:pt x="67024" y="19249"/>
                  </a:cubicBezTo>
                  <a:cubicBezTo>
                    <a:pt x="66965" y="19233"/>
                    <a:pt x="66932" y="19185"/>
                    <a:pt x="66927" y="19136"/>
                  </a:cubicBezTo>
                  <a:cubicBezTo>
                    <a:pt x="66756" y="19092"/>
                    <a:pt x="66582" y="19066"/>
                    <a:pt x="66402" y="19066"/>
                  </a:cubicBezTo>
                  <a:cubicBezTo>
                    <a:pt x="66096" y="19066"/>
                    <a:pt x="65774" y="19142"/>
                    <a:pt x="65429" y="19334"/>
                  </a:cubicBezTo>
                  <a:cubicBezTo>
                    <a:pt x="65369" y="19370"/>
                    <a:pt x="65281" y="19392"/>
                    <a:pt x="65182" y="19392"/>
                  </a:cubicBezTo>
                  <a:cubicBezTo>
                    <a:pt x="65147" y="19392"/>
                    <a:pt x="65111" y="19389"/>
                    <a:pt x="65074" y="19383"/>
                  </a:cubicBezTo>
                  <a:cubicBezTo>
                    <a:pt x="64418" y="19475"/>
                    <a:pt x="63779" y="19431"/>
                    <a:pt x="63113" y="19517"/>
                  </a:cubicBezTo>
                  <a:cubicBezTo>
                    <a:pt x="63044" y="19528"/>
                    <a:pt x="62973" y="19539"/>
                    <a:pt x="62908" y="19545"/>
                  </a:cubicBezTo>
                  <a:cubicBezTo>
                    <a:pt x="62732" y="19604"/>
                    <a:pt x="62549" y="19624"/>
                    <a:pt x="62360" y="19631"/>
                  </a:cubicBezTo>
                  <a:cubicBezTo>
                    <a:pt x="61861" y="19716"/>
                    <a:pt x="61356" y="19829"/>
                    <a:pt x="60884" y="19969"/>
                  </a:cubicBezTo>
                  <a:cubicBezTo>
                    <a:pt x="60734" y="20089"/>
                    <a:pt x="60570" y="20175"/>
                    <a:pt x="60363" y="20175"/>
                  </a:cubicBezTo>
                  <a:cubicBezTo>
                    <a:pt x="60310" y="20175"/>
                    <a:pt x="60255" y="20169"/>
                    <a:pt x="60196" y="20157"/>
                  </a:cubicBezTo>
                  <a:cubicBezTo>
                    <a:pt x="60201" y="20157"/>
                    <a:pt x="60201" y="20157"/>
                    <a:pt x="60201" y="20152"/>
                  </a:cubicBezTo>
                  <a:lnTo>
                    <a:pt x="60201" y="20152"/>
                  </a:lnTo>
                  <a:cubicBezTo>
                    <a:pt x="60122" y="20165"/>
                    <a:pt x="60045" y="20171"/>
                    <a:pt x="59968" y="20171"/>
                  </a:cubicBezTo>
                  <a:cubicBezTo>
                    <a:pt x="59794" y="20171"/>
                    <a:pt x="59625" y="20138"/>
                    <a:pt x="59449" y="20071"/>
                  </a:cubicBezTo>
                  <a:cubicBezTo>
                    <a:pt x="59191" y="19996"/>
                    <a:pt x="58944" y="19882"/>
                    <a:pt x="58703" y="19753"/>
                  </a:cubicBezTo>
                  <a:cubicBezTo>
                    <a:pt x="58407" y="19673"/>
                    <a:pt x="58122" y="19668"/>
                    <a:pt x="57768" y="19663"/>
                  </a:cubicBezTo>
                  <a:cubicBezTo>
                    <a:pt x="57719" y="19663"/>
                    <a:pt x="57676" y="19663"/>
                    <a:pt x="57634" y="19657"/>
                  </a:cubicBezTo>
                  <a:cubicBezTo>
                    <a:pt x="57591" y="19669"/>
                    <a:pt x="57549" y="19675"/>
                    <a:pt x="57506" y="19675"/>
                  </a:cubicBezTo>
                  <a:cubicBezTo>
                    <a:pt x="57415" y="19675"/>
                    <a:pt x="57323" y="19646"/>
                    <a:pt x="57235" y="19587"/>
                  </a:cubicBezTo>
                  <a:cubicBezTo>
                    <a:pt x="57188" y="19572"/>
                    <a:pt x="57133" y="19555"/>
                    <a:pt x="57086" y="19534"/>
                  </a:cubicBezTo>
                  <a:cubicBezTo>
                    <a:pt x="56889" y="19452"/>
                    <a:pt x="56566" y="19322"/>
                    <a:pt x="56295" y="19322"/>
                  </a:cubicBezTo>
                  <a:cubicBezTo>
                    <a:pt x="56248" y="19322"/>
                    <a:pt x="56204" y="19326"/>
                    <a:pt x="56161" y="19334"/>
                  </a:cubicBezTo>
                  <a:cubicBezTo>
                    <a:pt x="56086" y="19431"/>
                    <a:pt x="56005" y="19539"/>
                    <a:pt x="55925" y="19614"/>
                  </a:cubicBezTo>
                  <a:cubicBezTo>
                    <a:pt x="55920" y="19577"/>
                    <a:pt x="55914" y="19545"/>
                    <a:pt x="55914" y="19507"/>
                  </a:cubicBezTo>
                  <a:cubicBezTo>
                    <a:pt x="55893" y="19545"/>
                    <a:pt x="55876" y="19577"/>
                    <a:pt x="55866" y="19619"/>
                  </a:cubicBezTo>
                  <a:cubicBezTo>
                    <a:pt x="55861" y="19636"/>
                    <a:pt x="55856" y="19646"/>
                    <a:pt x="55856" y="19657"/>
                  </a:cubicBezTo>
                  <a:cubicBezTo>
                    <a:pt x="55871" y="19652"/>
                    <a:pt x="55888" y="19652"/>
                    <a:pt x="55903" y="19652"/>
                  </a:cubicBezTo>
                  <a:cubicBezTo>
                    <a:pt x="55920" y="19867"/>
                    <a:pt x="55876" y="20028"/>
                    <a:pt x="55791" y="20152"/>
                  </a:cubicBezTo>
                  <a:cubicBezTo>
                    <a:pt x="55753" y="20179"/>
                    <a:pt x="55710" y="20200"/>
                    <a:pt x="55667" y="20221"/>
                  </a:cubicBezTo>
                  <a:cubicBezTo>
                    <a:pt x="55603" y="20248"/>
                    <a:pt x="55533" y="20264"/>
                    <a:pt x="55462" y="20264"/>
                  </a:cubicBezTo>
                  <a:cubicBezTo>
                    <a:pt x="55393" y="20264"/>
                    <a:pt x="55323" y="20248"/>
                    <a:pt x="55259" y="20221"/>
                  </a:cubicBezTo>
                  <a:cubicBezTo>
                    <a:pt x="55205" y="20200"/>
                    <a:pt x="55162" y="20167"/>
                    <a:pt x="55119" y="20135"/>
                  </a:cubicBezTo>
                  <a:cubicBezTo>
                    <a:pt x="55103" y="20043"/>
                    <a:pt x="55108" y="19942"/>
                    <a:pt x="55114" y="19840"/>
                  </a:cubicBezTo>
                  <a:cubicBezTo>
                    <a:pt x="54889" y="19528"/>
                    <a:pt x="54716" y="19260"/>
                    <a:pt x="54276" y="19205"/>
                  </a:cubicBezTo>
                  <a:cubicBezTo>
                    <a:pt x="54044" y="19185"/>
                    <a:pt x="53846" y="19115"/>
                    <a:pt x="53632" y="19024"/>
                  </a:cubicBezTo>
                  <a:cubicBezTo>
                    <a:pt x="53369" y="18907"/>
                    <a:pt x="53140" y="18815"/>
                    <a:pt x="52929" y="18815"/>
                  </a:cubicBezTo>
                  <a:cubicBezTo>
                    <a:pt x="52713" y="18815"/>
                    <a:pt x="52516" y="18912"/>
                    <a:pt x="52325" y="19180"/>
                  </a:cubicBezTo>
                  <a:cubicBezTo>
                    <a:pt x="52229" y="19314"/>
                    <a:pt x="52100" y="19394"/>
                    <a:pt x="51961" y="19470"/>
                  </a:cubicBezTo>
                  <a:cubicBezTo>
                    <a:pt x="51861" y="19544"/>
                    <a:pt x="51746" y="19595"/>
                    <a:pt x="51588" y="19595"/>
                  </a:cubicBezTo>
                  <a:cubicBezTo>
                    <a:pt x="51566" y="19595"/>
                    <a:pt x="51543" y="19594"/>
                    <a:pt x="51520" y="19592"/>
                  </a:cubicBezTo>
                  <a:cubicBezTo>
                    <a:pt x="51026" y="19545"/>
                    <a:pt x="50865" y="19222"/>
                    <a:pt x="50756" y="18857"/>
                  </a:cubicBezTo>
                  <a:cubicBezTo>
                    <a:pt x="50607" y="18669"/>
                    <a:pt x="50451" y="18496"/>
                    <a:pt x="50273" y="18342"/>
                  </a:cubicBezTo>
                  <a:cubicBezTo>
                    <a:pt x="50225" y="18320"/>
                    <a:pt x="50188" y="18287"/>
                    <a:pt x="50156" y="18238"/>
                  </a:cubicBezTo>
                  <a:cubicBezTo>
                    <a:pt x="50032" y="18142"/>
                    <a:pt x="49893" y="18057"/>
                    <a:pt x="49737" y="17975"/>
                  </a:cubicBezTo>
                  <a:cubicBezTo>
                    <a:pt x="48194" y="17192"/>
                    <a:pt x="46340" y="16949"/>
                    <a:pt x="44681" y="16504"/>
                  </a:cubicBezTo>
                  <a:cubicBezTo>
                    <a:pt x="43252" y="16118"/>
                    <a:pt x="41619" y="15811"/>
                    <a:pt x="40394" y="14940"/>
                  </a:cubicBezTo>
                  <a:cubicBezTo>
                    <a:pt x="39975" y="14645"/>
                    <a:pt x="39690" y="14312"/>
                    <a:pt x="39513" y="13941"/>
                  </a:cubicBezTo>
                  <a:cubicBezTo>
                    <a:pt x="39308" y="13770"/>
                    <a:pt x="39293" y="13554"/>
                    <a:pt x="39314" y="13334"/>
                  </a:cubicBezTo>
                  <a:cubicBezTo>
                    <a:pt x="39228" y="12850"/>
                    <a:pt x="39271" y="12319"/>
                    <a:pt x="39405" y="11754"/>
                  </a:cubicBezTo>
                  <a:lnTo>
                    <a:pt x="39410" y="11749"/>
                  </a:lnTo>
                  <a:cubicBezTo>
                    <a:pt x="39470" y="9213"/>
                    <a:pt x="39556" y="6673"/>
                    <a:pt x="39636" y="4137"/>
                  </a:cubicBezTo>
                  <a:cubicBezTo>
                    <a:pt x="39648" y="3906"/>
                    <a:pt x="39653" y="3681"/>
                    <a:pt x="39663" y="3455"/>
                  </a:cubicBezTo>
                  <a:cubicBezTo>
                    <a:pt x="40061" y="1080"/>
                    <a:pt x="40061" y="1058"/>
                    <a:pt x="37708" y="887"/>
                  </a:cubicBezTo>
                  <a:cubicBezTo>
                    <a:pt x="33705" y="597"/>
                    <a:pt x="29698" y="328"/>
                    <a:pt x="25475" y="33"/>
                  </a:cubicBezTo>
                  <a:cubicBezTo>
                    <a:pt x="25391" y="38"/>
                    <a:pt x="25307" y="39"/>
                    <a:pt x="25222" y="39"/>
                  </a:cubicBezTo>
                  <a:cubicBezTo>
                    <a:pt x="24828" y="39"/>
                    <a:pt x="24426" y="0"/>
                    <a:pt x="24033" y="0"/>
                  </a:cubicBezTo>
                  <a:close/>
                </a:path>
              </a:pathLst>
            </a:custGeom>
            <a:solidFill>
              <a:srgbClr val="AFE0DD"/>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46"/>
            <p:cNvSpPr/>
            <p:nvPr/>
          </p:nvSpPr>
          <p:spPr>
            <a:xfrm>
              <a:off x="6402705" y="3262339"/>
              <a:ext cx="4834" cy="3455"/>
            </a:xfrm>
            <a:custGeom>
              <a:rect b="b" l="l" r="r" t="t"/>
              <a:pathLst>
                <a:path extrusionOk="0" h="243" w="340">
                  <a:moveTo>
                    <a:pt x="49" y="0"/>
                  </a:moveTo>
                  <a:cubicBezTo>
                    <a:pt x="0" y="124"/>
                    <a:pt x="32" y="226"/>
                    <a:pt x="146" y="243"/>
                  </a:cubicBezTo>
                  <a:cubicBezTo>
                    <a:pt x="167" y="243"/>
                    <a:pt x="188" y="243"/>
                    <a:pt x="210" y="238"/>
                  </a:cubicBezTo>
                  <a:cubicBezTo>
                    <a:pt x="312" y="216"/>
                    <a:pt x="339" y="119"/>
                    <a:pt x="295" y="7"/>
                  </a:cubicBezTo>
                  <a:cubicBezTo>
                    <a:pt x="216" y="7"/>
                    <a:pt x="129" y="0"/>
                    <a:pt x="49" y="0"/>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46"/>
            <p:cNvSpPr/>
            <p:nvPr/>
          </p:nvSpPr>
          <p:spPr>
            <a:xfrm>
              <a:off x="5885306" y="2927651"/>
              <a:ext cx="666659" cy="341675"/>
            </a:xfrm>
            <a:custGeom>
              <a:rect b="b" l="l" r="r" t="t"/>
              <a:pathLst>
                <a:path extrusionOk="0" h="24032" w="46890">
                  <a:moveTo>
                    <a:pt x="1221" y="0"/>
                  </a:moveTo>
                  <a:cubicBezTo>
                    <a:pt x="923" y="0"/>
                    <a:pt x="707" y="111"/>
                    <a:pt x="549" y="296"/>
                  </a:cubicBezTo>
                  <a:cubicBezTo>
                    <a:pt x="506" y="291"/>
                    <a:pt x="464" y="291"/>
                    <a:pt x="415" y="291"/>
                  </a:cubicBezTo>
                  <a:cubicBezTo>
                    <a:pt x="425" y="340"/>
                    <a:pt x="437" y="393"/>
                    <a:pt x="442" y="442"/>
                  </a:cubicBezTo>
                  <a:cubicBezTo>
                    <a:pt x="259" y="753"/>
                    <a:pt x="174" y="1183"/>
                    <a:pt x="120" y="1645"/>
                  </a:cubicBezTo>
                  <a:cubicBezTo>
                    <a:pt x="65" y="2118"/>
                    <a:pt x="1" y="2639"/>
                    <a:pt x="340" y="2929"/>
                  </a:cubicBezTo>
                  <a:cubicBezTo>
                    <a:pt x="335" y="2966"/>
                    <a:pt x="328" y="3015"/>
                    <a:pt x="318" y="3053"/>
                  </a:cubicBezTo>
                  <a:cubicBezTo>
                    <a:pt x="291" y="3202"/>
                    <a:pt x="270" y="3353"/>
                    <a:pt x="248" y="3504"/>
                  </a:cubicBezTo>
                  <a:cubicBezTo>
                    <a:pt x="259" y="3509"/>
                    <a:pt x="276" y="3509"/>
                    <a:pt x="286" y="3514"/>
                  </a:cubicBezTo>
                  <a:cubicBezTo>
                    <a:pt x="345" y="3460"/>
                    <a:pt x="404" y="3413"/>
                    <a:pt x="479" y="3370"/>
                  </a:cubicBezTo>
                  <a:cubicBezTo>
                    <a:pt x="503" y="3370"/>
                    <a:pt x="527" y="3369"/>
                    <a:pt x="552" y="3369"/>
                  </a:cubicBezTo>
                  <a:cubicBezTo>
                    <a:pt x="945" y="3369"/>
                    <a:pt x="1347" y="3408"/>
                    <a:pt x="1741" y="3408"/>
                  </a:cubicBezTo>
                  <a:cubicBezTo>
                    <a:pt x="1826" y="3408"/>
                    <a:pt x="1910" y="3407"/>
                    <a:pt x="1994" y="3402"/>
                  </a:cubicBezTo>
                  <a:cubicBezTo>
                    <a:pt x="6217" y="3697"/>
                    <a:pt x="10224" y="3966"/>
                    <a:pt x="14227" y="4256"/>
                  </a:cubicBezTo>
                  <a:cubicBezTo>
                    <a:pt x="16580" y="4427"/>
                    <a:pt x="16580" y="4449"/>
                    <a:pt x="16182" y="6824"/>
                  </a:cubicBezTo>
                  <a:cubicBezTo>
                    <a:pt x="16172" y="7050"/>
                    <a:pt x="16167" y="7275"/>
                    <a:pt x="16155" y="7506"/>
                  </a:cubicBezTo>
                  <a:cubicBezTo>
                    <a:pt x="16075" y="10042"/>
                    <a:pt x="15989" y="12582"/>
                    <a:pt x="15929" y="15118"/>
                  </a:cubicBezTo>
                  <a:lnTo>
                    <a:pt x="15924" y="15123"/>
                  </a:lnTo>
                  <a:cubicBezTo>
                    <a:pt x="15790" y="15688"/>
                    <a:pt x="15747" y="16219"/>
                    <a:pt x="15833" y="16703"/>
                  </a:cubicBezTo>
                  <a:cubicBezTo>
                    <a:pt x="15812" y="16923"/>
                    <a:pt x="15827" y="17139"/>
                    <a:pt x="16032" y="17310"/>
                  </a:cubicBezTo>
                  <a:cubicBezTo>
                    <a:pt x="16209" y="17681"/>
                    <a:pt x="16494" y="18014"/>
                    <a:pt x="16913" y="18309"/>
                  </a:cubicBezTo>
                  <a:cubicBezTo>
                    <a:pt x="18138" y="19180"/>
                    <a:pt x="19771" y="19487"/>
                    <a:pt x="21200" y="19873"/>
                  </a:cubicBezTo>
                  <a:cubicBezTo>
                    <a:pt x="22859" y="20318"/>
                    <a:pt x="24713" y="20561"/>
                    <a:pt x="26256" y="21344"/>
                  </a:cubicBezTo>
                  <a:cubicBezTo>
                    <a:pt x="26412" y="21426"/>
                    <a:pt x="26551" y="21511"/>
                    <a:pt x="26675" y="21607"/>
                  </a:cubicBezTo>
                  <a:cubicBezTo>
                    <a:pt x="26707" y="21656"/>
                    <a:pt x="26744" y="21689"/>
                    <a:pt x="26792" y="21711"/>
                  </a:cubicBezTo>
                  <a:cubicBezTo>
                    <a:pt x="26970" y="21865"/>
                    <a:pt x="27126" y="22038"/>
                    <a:pt x="27275" y="22226"/>
                  </a:cubicBezTo>
                  <a:cubicBezTo>
                    <a:pt x="27384" y="22591"/>
                    <a:pt x="27545" y="22914"/>
                    <a:pt x="28039" y="22961"/>
                  </a:cubicBezTo>
                  <a:cubicBezTo>
                    <a:pt x="28062" y="22963"/>
                    <a:pt x="28085" y="22964"/>
                    <a:pt x="28107" y="22964"/>
                  </a:cubicBezTo>
                  <a:cubicBezTo>
                    <a:pt x="28265" y="22964"/>
                    <a:pt x="28380" y="22913"/>
                    <a:pt x="28480" y="22839"/>
                  </a:cubicBezTo>
                  <a:cubicBezTo>
                    <a:pt x="28619" y="22763"/>
                    <a:pt x="28748" y="22683"/>
                    <a:pt x="28844" y="22549"/>
                  </a:cubicBezTo>
                  <a:cubicBezTo>
                    <a:pt x="29035" y="22281"/>
                    <a:pt x="29232" y="22184"/>
                    <a:pt x="29448" y="22184"/>
                  </a:cubicBezTo>
                  <a:cubicBezTo>
                    <a:pt x="29659" y="22184"/>
                    <a:pt x="29888" y="22276"/>
                    <a:pt x="30151" y="22393"/>
                  </a:cubicBezTo>
                  <a:cubicBezTo>
                    <a:pt x="30365" y="22484"/>
                    <a:pt x="30563" y="22554"/>
                    <a:pt x="30795" y="22574"/>
                  </a:cubicBezTo>
                  <a:cubicBezTo>
                    <a:pt x="31235" y="22629"/>
                    <a:pt x="31408" y="22897"/>
                    <a:pt x="31633" y="23209"/>
                  </a:cubicBezTo>
                  <a:cubicBezTo>
                    <a:pt x="31627" y="23311"/>
                    <a:pt x="31622" y="23412"/>
                    <a:pt x="31638" y="23504"/>
                  </a:cubicBezTo>
                  <a:cubicBezTo>
                    <a:pt x="31681" y="23536"/>
                    <a:pt x="31724" y="23569"/>
                    <a:pt x="31778" y="23590"/>
                  </a:cubicBezTo>
                  <a:cubicBezTo>
                    <a:pt x="31842" y="23617"/>
                    <a:pt x="31912" y="23633"/>
                    <a:pt x="31981" y="23633"/>
                  </a:cubicBezTo>
                  <a:cubicBezTo>
                    <a:pt x="32052" y="23633"/>
                    <a:pt x="32122" y="23617"/>
                    <a:pt x="32186" y="23590"/>
                  </a:cubicBezTo>
                  <a:cubicBezTo>
                    <a:pt x="32229" y="23569"/>
                    <a:pt x="32272" y="23548"/>
                    <a:pt x="32310" y="23521"/>
                  </a:cubicBezTo>
                  <a:cubicBezTo>
                    <a:pt x="32395" y="23397"/>
                    <a:pt x="32439" y="23236"/>
                    <a:pt x="32422" y="23021"/>
                  </a:cubicBezTo>
                  <a:cubicBezTo>
                    <a:pt x="32407" y="23021"/>
                    <a:pt x="32390" y="23021"/>
                    <a:pt x="32375" y="23026"/>
                  </a:cubicBezTo>
                  <a:cubicBezTo>
                    <a:pt x="32375" y="23015"/>
                    <a:pt x="32380" y="23005"/>
                    <a:pt x="32385" y="22988"/>
                  </a:cubicBezTo>
                  <a:cubicBezTo>
                    <a:pt x="32395" y="22946"/>
                    <a:pt x="32412" y="22914"/>
                    <a:pt x="32433" y="22876"/>
                  </a:cubicBezTo>
                  <a:cubicBezTo>
                    <a:pt x="32433" y="22914"/>
                    <a:pt x="32439" y="22946"/>
                    <a:pt x="32444" y="22983"/>
                  </a:cubicBezTo>
                  <a:cubicBezTo>
                    <a:pt x="32524" y="22908"/>
                    <a:pt x="32605" y="22800"/>
                    <a:pt x="32680" y="22703"/>
                  </a:cubicBezTo>
                  <a:cubicBezTo>
                    <a:pt x="32723" y="22695"/>
                    <a:pt x="32768" y="22691"/>
                    <a:pt x="32814" y="22691"/>
                  </a:cubicBezTo>
                  <a:cubicBezTo>
                    <a:pt x="33086" y="22691"/>
                    <a:pt x="33412" y="22821"/>
                    <a:pt x="33605" y="22903"/>
                  </a:cubicBezTo>
                  <a:cubicBezTo>
                    <a:pt x="33652" y="22924"/>
                    <a:pt x="33707" y="22941"/>
                    <a:pt x="33754" y="22956"/>
                  </a:cubicBezTo>
                  <a:cubicBezTo>
                    <a:pt x="33842" y="23015"/>
                    <a:pt x="33934" y="23044"/>
                    <a:pt x="34025" y="23044"/>
                  </a:cubicBezTo>
                  <a:cubicBezTo>
                    <a:pt x="34068" y="23044"/>
                    <a:pt x="34110" y="23038"/>
                    <a:pt x="34153" y="23026"/>
                  </a:cubicBezTo>
                  <a:cubicBezTo>
                    <a:pt x="34195" y="23032"/>
                    <a:pt x="34238" y="23032"/>
                    <a:pt x="34287" y="23032"/>
                  </a:cubicBezTo>
                  <a:cubicBezTo>
                    <a:pt x="34641" y="23037"/>
                    <a:pt x="34926" y="23042"/>
                    <a:pt x="35222" y="23122"/>
                  </a:cubicBezTo>
                  <a:cubicBezTo>
                    <a:pt x="35463" y="23251"/>
                    <a:pt x="35710" y="23365"/>
                    <a:pt x="35968" y="23440"/>
                  </a:cubicBezTo>
                  <a:cubicBezTo>
                    <a:pt x="36144" y="23507"/>
                    <a:pt x="36313" y="23540"/>
                    <a:pt x="36487" y="23540"/>
                  </a:cubicBezTo>
                  <a:cubicBezTo>
                    <a:pt x="36564" y="23540"/>
                    <a:pt x="36641" y="23534"/>
                    <a:pt x="36720" y="23521"/>
                  </a:cubicBezTo>
                  <a:lnTo>
                    <a:pt x="36720" y="23521"/>
                  </a:lnTo>
                  <a:cubicBezTo>
                    <a:pt x="36720" y="23526"/>
                    <a:pt x="36720" y="23526"/>
                    <a:pt x="36715" y="23526"/>
                  </a:cubicBezTo>
                  <a:cubicBezTo>
                    <a:pt x="36774" y="23538"/>
                    <a:pt x="36829" y="23544"/>
                    <a:pt x="36882" y="23544"/>
                  </a:cubicBezTo>
                  <a:cubicBezTo>
                    <a:pt x="37089" y="23544"/>
                    <a:pt x="37253" y="23458"/>
                    <a:pt x="37403" y="23338"/>
                  </a:cubicBezTo>
                  <a:cubicBezTo>
                    <a:pt x="37875" y="23198"/>
                    <a:pt x="38380" y="23085"/>
                    <a:pt x="38879" y="23000"/>
                  </a:cubicBezTo>
                  <a:cubicBezTo>
                    <a:pt x="39068" y="22993"/>
                    <a:pt x="39251" y="22973"/>
                    <a:pt x="39427" y="22914"/>
                  </a:cubicBezTo>
                  <a:cubicBezTo>
                    <a:pt x="39492" y="22908"/>
                    <a:pt x="39563" y="22897"/>
                    <a:pt x="39632" y="22886"/>
                  </a:cubicBezTo>
                  <a:cubicBezTo>
                    <a:pt x="40298" y="22800"/>
                    <a:pt x="40937" y="22844"/>
                    <a:pt x="41593" y="22752"/>
                  </a:cubicBezTo>
                  <a:cubicBezTo>
                    <a:pt x="41630" y="22758"/>
                    <a:pt x="41666" y="22761"/>
                    <a:pt x="41701" y="22761"/>
                  </a:cubicBezTo>
                  <a:cubicBezTo>
                    <a:pt x="41800" y="22761"/>
                    <a:pt x="41888" y="22739"/>
                    <a:pt x="41948" y="22703"/>
                  </a:cubicBezTo>
                  <a:cubicBezTo>
                    <a:pt x="42293" y="22511"/>
                    <a:pt x="42615" y="22435"/>
                    <a:pt x="42921" y="22435"/>
                  </a:cubicBezTo>
                  <a:cubicBezTo>
                    <a:pt x="43101" y="22435"/>
                    <a:pt x="43275" y="22461"/>
                    <a:pt x="43446" y="22505"/>
                  </a:cubicBezTo>
                  <a:cubicBezTo>
                    <a:pt x="43451" y="22554"/>
                    <a:pt x="43484" y="22602"/>
                    <a:pt x="43543" y="22618"/>
                  </a:cubicBezTo>
                  <a:cubicBezTo>
                    <a:pt x="43833" y="22698"/>
                    <a:pt x="44118" y="22790"/>
                    <a:pt x="44398" y="22897"/>
                  </a:cubicBezTo>
                  <a:cubicBezTo>
                    <a:pt x="44708" y="23053"/>
                    <a:pt x="45015" y="23219"/>
                    <a:pt x="45338" y="23333"/>
                  </a:cubicBezTo>
                  <a:cubicBezTo>
                    <a:pt x="45343" y="23333"/>
                    <a:pt x="45353" y="23343"/>
                    <a:pt x="45365" y="23343"/>
                  </a:cubicBezTo>
                  <a:cubicBezTo>
                    <a:pt x="45616" y="23494"/>
                    <a:pt x="45848" y="23665"/>
                    <a:pt x="46111" y="23774"/>
                  </a:cubicBezTo>
                  <a:cubicBezTo>
                    <a:pt x="46186" y="23935"/>
                    <a:pt x="46325" y="24020"/>
                    <a:pt x="46493" y="24031"/>
                  </a:cubicBezTo>
                  <a:cubicBezTo>
                    <a:pt x="46406" y="23945"/>
                    <a:pt x="46347" y="23838"/>
                    <a:pt x="46337" y="23709"/>
                  </a:cubicBezTo>
                  <a:lnTo>
                    <a:pt x="46332" y="23645"/>
                  </a:lnTo>
                  <a:cubicBezTo>
                    <a:pt x="46325" y="23612"/>
                    <a:pt x="46320" y="23574"/>
                    <a:pt x="46320" y="23531"/>
                  </a:cubicBezTo>
                  <a:lnTo>
                    <a:pt x="46320" y="23531"/>
                  </a:lnTo>
                  <a:cubicBezTo>
                    <a:pt x="46337" y="23536"/>
                    <a:pt x="46352" y="23548"/>
                    <a:pt x="46369" y="23553"/>
                  </a:cubicBezTo>
                  <a:cubicBezTo>
                    <a:pt x="46519" y="23504"/>
                    <a:pt x="46590" y="23360"/>
                    <a:pt x="46583" y="23090"/>
                  </a:cubicBezTo>
                  <a:cubicBezTo>
                    <a:pt x="46568" y="22167"/>
                    <a:pt x="46590" y="21243"/>
                    <a:pt x="46590" y="20318"/>
                  </a:cubicBezTo>
                  <a:cubicBezTo>
                    <a:pt x="46595" y="20147"/>
                    <a:pt x="46600" y="19970"/>
                    <a:pt x="46605" y="19797"/>
                  </a:cubicBezTo>
                  <a:cubicBezTo>
                    <a:pt x="46605" y="19733"/>
                    <a:pt x="46610" y="19663"/>
                    <a:pt x="46605" y="19594"/>
                  </a:cubicBezTo>
                  <a:cubicBezTo>
                    <a:pt x="46610" y="19432"/>
                    <a:pt x="46615" y="19271"/>
                    <a:pt x="46615" y="19110"/>
                  </a:cubicBezTo>
                  <a:cubicBezTo>
                    <a:pt x="46890" y="16289"/>
                    <a:pt x="46890" y="13469"/>
                    <a:pt x="46739" y="10643"/>
                  </a:cubicBezTo>
                  <a:lnTo>
                    <a:pt x="46761" y="10643"/>
                  </a:lnTo>
                  <a:cubicBezTo>
                    <a:pt x="46648" y="9822"/>
                    <a:pt x="46379" y="9021"/>
                    <a:pt x="46235" y="8210"/>
                  </a:cubicBezTo>
                  <a:cubicBezTo>
                    <a:pt x="46100" y="7469"/>
                    <a:pt x="46084" y="6722"/>
                    <a:pt x="45998" y="5981"/>
                  </a:cubicBezTo>
                  <a:cubicBezTo>
                    <a:pt x="45971" y="5820"/>
                    <a:pt x="45950" y="5664"/>
                    <a:pt x="45928" y="5508"/>
                  </a:cubicBezTo>
                  <a:cubicBezTo>
                    <a:pt x="45923" y="5491"/>
                    <a:pt x="45923" y="5481"/>
                    <a:pt x="45923" y="5465"/>
                  </a:cubicBezTo>
                  <a:cubicBezTo>
                    <a:pt x="45858" y="5007"/>
                    <a:pt x="45821" y="4551"/>
                    <a:pt x="45794" y="4095"/>
                  </a:cubicBezTo>
                  <a:cubicBezTo>
                    <a:pt x="45757" y="3396"/>
                    <a:pt x="45751" y="2693"/>
                    <a:pt x="45789" y="1989"/>
                  </a:cubicBezTo>
                  <a:cubicBezTo>
                    <a:pt x="45809" y="1548"/>
                    <a:pt x="45730" y="1312"/>
                    <a:pt x="45499" y="1194"/>
                  </a:cubicBezTo>
                  <a:cubicBezTo>
                    <a:pt x="45353" y="1124"/>
                    <a:pt x="45154" y="1092"/>
                    <a:pt x="44891" y="1087"/>
                  </a:cubicBezTo>
                  <a:cubicBezTo>
                    <a:pt x="35120" y="936"/>
                    <a:pt x="25353" y="747"/>
                    <a:pt x="15581" y="571"/>
                  </a:cubicBezTo>
                  <a:cubicBezTo>
                    <a:pt x="15113" y="586"/>
                    <a:pt x="14646" y="608"/>
                    <a:pt x="14178" y="624"/>
                  </a:cubicBezTo>
                  <a:lnTo>
                    <a:pt x="13233" y="591"/>
                  </a:lnTo>
                  <a:lnTo>
                    <a:pt x="12556" y="591"/>
                  </a:lnTo>
                  <a:cubicBezTo>
                    <a:pt x="12250" y="566"/>
                    <a:pt x="11944" y="527"/>
                    <a:pt x="11642" y="463"/>
                  </a:cubicBezTo>
                  <a:cubicBezTo>
                    <a:pt x="9606" y="405"/>
                    <a:pt x="7571" y="345"/>
                    <a:pt x="5540" y="286"/>
                  </a:cubicBezTo>
                  <a:cubicBezTo>
                    <a:pt x="4600" y="254"/>
                    <a:pt x="3655" y="227"/>
                    <a:pt x="2714" y="200"/>
                  </a:cubicBezTo>
                  <a:cubicBezTo>
                    <a:pt x="2708" y="199"/>
                    <a:pt x="2703" y="199"/>
                    <a:pt x="2698" y="199"/>
                  </a:cubicBezTo>
                  <a:cubicBezTo>
                    <a:pt x="2548" y="199"/>
                    <a:pt x="2382" y="247"/>
                    <a:pt x="2236" y="247"/>
                  </a:cubicBezTo>
                  <a:cubicBezTo>
                    <a:pt x="2176" y="247"/>
                    <a:pt x="2120" y="239"/>
                    <a:pt x="2069" y="216"/>
                  </a:cubicBezTo>
                  <a:cubicBezTo>
                    <a:pt x="1730" y="66"/>
                    <a:pt x="1451" y="0"/>
                    <a:pt x="1221" y="0"/>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46"/>
            <p:cNvSpPr/>
            <p:nvPr/>
          </p:nvSpPr>
          <p:spPr>
            <a:xfrm>
              <a:off x="5345472" y="2874493"/>
              <a:ext cx="546123" cy="561790"/>
            </a:xfrm>
            <a:custGeom>
              <a:rect b="b" l="l" r="r" t="t"/>
              <a:pathLst>
                <a:path extrusionOk="0" h="39514" w="38412">
                  <a:moveTo>
                    <a:pt x="15392" y="1"/>
                  </a:moveTo>
                  <a:cubicBezTo>
                    <a:pt x="15123" y="60"/>
                    <a:pt x="14376" y="1000"/>
                    <a:pt x="14108" y="1059"/>
                  </a:cubicBezTo>
                  <a:cubicBezTo>
                    <a:pt x="11556" y="791"/>
                    <a:pt x="9005" y="566"/>
                    <a:pt x="6464" y="237"/>
                  </a:cubicBezTo>
                  <a:cubicBezTo>
                    <a:pt x="6162" y="194"/>
                    <a:pt x="5609" y="227"/>
                    <a:pt x="5534" y="172"/>
                  </a:cubicBezTo>
                  <a:cubicBezTo>
                    <a:pt x="5517" y="184"/>
                    <a:pt x="5507" y="189"/>
                    <a:pt x="5497" y="194"/>
                  </a:cubicBezTo>
                  <a:cubicBezTo>
                    <a:pt x="5529" y="286"/>
                    <a:pt x="5400" y="829"/>
                    <a:pt x="5346" y="1087"/>
                  </a:cubicBezTo>
                  <a:cubicBezTo>
                    <a:pt x="5259" y="1526"/>
                    <a:pt x="5292" y="2005"/>
                    <a:pt x="5179" y="2445"/>
                  </a:cubicBezTo>
                  <a:cubicBezTo>
                    <a:pt x="5158" y="3541"/>
                    <a:pt x="4787" y="4600"/>
                    <a:pt x="4733" y="5701"/>
                  </a:cubicBezTo>
                  <a:cubicBezTo>
                    <a:pt x="4674" y="6856"/>
                    <a:pt x="4421" y="7990"/>
                    <a:pt x="4245" y="9133"/>
                  </a:cubicBezTo>
                  <a:cubicBezTo>
                    <a:pt x="4240" y="9165"/>
                    <a:pt x="4240" y="9193"/>
                    <a:pt x="4234" y="9225"/>
                  </a:cubicBezTo>
                  <a:cubicBezTo>
                    <a:pt x="4073" y="10385"/>
                    <a:pt x="3917" y="11546"/>
                    <a:pt x="3761" y="12701"/>
                  </a:cubicBezTo>
                  <a:lnTo>
                    <a:pt x="3724" y="12701"/>
                  </a:lnTo>
                  <a:cubicBezTo>
                    <a:pt x="3707" y="12787"/>
                    <a:pt x="3697" y="12872"/>
                    <a:pt x="3680" y="12953"/>
                  </a:cubicBezTo>
                  <a:cubicBezTo>
                    <a:pt x="3514" y="13878"/>
                    <a:pt x="3471" y="14818"/>
                    <a:pt x="3342" y="15741"/>
                  </a:cubicBezTo>
                  <a:cubicBezTo>
                    <a:pt x="3342" y="15817"/>
                    <a:pt x="3337" y="15882"/>
                    <a:pt x="3332" y="15946"/>
                  </a:cubicBezTo>
                  <a:cubicBezTo>
                    <a:pt x="2326" y="23161"/>
                    <a:pt x="1333" y="30375"/>
                    <a:pt x="295" y="37585"/>
                  </a:cubicBezTo>
                  <a:cubicBezTo>
                    <a:pt x="253" y="37912"/>
                    <a:pt x="253" y="38133"/>
                    <a:pt x="339" y="38289"/>
                  </a:cubicBezTo>
                  <a:cubicBezTo>
                    <a:pt x="270" y="38460"/>
                    <a:pt x="161" y="38616"/>
                    <a:pt x="0" y="38730"/>
                  </a:cubicBezTo>
                  <a:cubicBezTo>
                    <a:pt x="270" y="39025"/>
                    <a:pt x="667" y="39089"/>
                    <a:pt x="989" y="39110"/>
                  </a:cubicBezTo>
                  <a:cubicBezTo>
                    <a:pt x="1988" y="39174"/>
                    <a:pt x="2993" y="39298"/>
                    <a:pt x="3970" y="39471"/>
                  </a:cubicBezTo>
                  <a:cubicBezTo>
                    <a:pt x="4138" y="39497"/>
                    <a:pt x="4282" y="39514"/>
                    <a:pt x="4416" y="39514"/>
                  </a:cubicBezTo>
                  <a:cubicBezTo>
                    <a:pt x="4766" y="39514"/>
                    <a:pt x="5045" y="39412"/>
                    <a:pt x="5249" y="39207"/>
                  </a:cubicBezTo>
                  <a:cubicBezTo>
                    <a:pt x="5556" y="38896"/>
                    <a:pt x="5588" y="38460"/>
                    <a:pt x="5582" y="38160"/>
                  </a:cubicBezTo>
                  <a:cubicBezTo>
                    <a:pt x="5582" y="38026"/>
                    <a:pt x="5614" y="37870"/>
                    <a:pt x="5653" y="37703"/>
                  </a:cubicBezTo>
                  <a:cubicBezTo>
                    <a:pt x="5700" y="37478"/>
                    <a:pt x="5749" y="37225"/>
                    <a:pt x="5738" y="36957"/>
                  </a:cubicBezTo>
                  <a:cubicBezTo>
                    <a:pt x="5733" y="36779"/>
                    <a:pt x="5749" y="36692"/>
                    <a:pt x="5760" y="36660"/>
                  </a:cubicBezTo>
                  <a:cubicBezTo>
                    <a:pt x="5782" y="36655"/>
                    <a:pt x="5824" y="36645"/>
                    <a:pt x="5904" y="36645"/>
                  </a:cubicBezTo>
                  <a:cubicBezTo>
                    <a:pt x="5985" y="36645"/>
                    <a:pt x="6082" y="36655"/>
                    <a:pt x="6201" y="36672"/>
                  </a:cubicBezTo>
                  <a:cubicBezTo>
                    <a:pt x="8096" y="36908"/>
                    <a:pt x="10030" y="37118"/>
                    <a:pt x="11894" y="37317"/>
                  </a:cubicBezTo>
                  <a:lnTo>
                    <a:pt x="13490" y="37493"/>
                  </a:lnTo>
                  <a:cubicBezTo>
                    <a:pt x="13528" y="37498"/>
                    <a:pt x="13570" y="37510"/>
                    <a:pt x="13619" y="37520"/>
                  </a:cubicBezTo>
                  <a:cubicBezTo>
                    <a:pt x="13737" y="37552"/>
                    <a:pt x="13882" y="37585"/>
                    <a:pt x="14038" y="37585"/>
                  </a:cubicBezTo>
                  <a:cubicBezTo>
                    <a:pt x="14210" y="37585"/>
                    <a:pt x="14361" y="37537"/>
                    <a:pt x="14490" y="37456"/>
                  </a:cubicBezTo>
                  <a:cubicBezTo>
                    <a:pt x="14629" y="37354"/>
                    <a:pt x="14736" y="37203"/>
                    <a:pt x="14790" y="37015"/>
                  </a:cubicBezTo>
                  <a:cubicBezTo>
                    <a:pt x="14683" y="36930"/>
                    <a:pt x="14629" y="36789"/>
                    <a:pt x="14683" y="36650"/>
                  </a:cubicBezTo>
                  <a:cubicBezTo>
                    <a:pt x="14726" y="36548"/>
                    <a:pt x="14795" y="36478"/>
                    <a:pt x="14876" y="36429"/>
                  </a:cubicBezTo>
                  <a:cubicBezTo>
                    <a:pt x="14924" y="36322"/>
                    <a:pt x="15000" y="36322"/>
                    <a:pt x="15112" y="36322"/>
                  </a:cubicBezTo>
                  <a:cubicBezTo>
                    <a:pt x="15199" y="36322"/>
                    <a:pt x="15306" y="36333"/>
                    <a:pt x="15408" y="36344"/>
                  </a:cubicBezTo>
                  <a:cubicBezTo>
                    <a:pt x="15456" y="36345"/>
                    <a:pt x="15504" y="36345"/>
                    <a:pt x="15552" y="36345"/>
                  </a:cubicBezTo>
                  <a:cubicBezTo>
                    <a:pt x="15996" y="36345"/>
                    <a:pt x="16439" y="36334"/>
                    <a:pt x="16881" y="36334"/>
                  </a:cubicBezTo>
                  <a:cubicBezTo>
                    <a:pt x="17307" y="36334"/>
                    <a:pt x="17731" y="36344"/>
                    <a:pt x="18153" y="36382"/>
                  </a:cubicBezTo>
                  <a:cubicBezTo>
                    <a:pt x="23510" y="36865"/>
                    <a:pt x="28861" y="37364"/>
                    <a:pt x="34211" y="37907"/>
                  </a:cubicBezTo>
                  <a:cubicBezTo>
                    <a:pt x="34361" y="37917"/>
                    <a:pt x="34495" y="37929"/>
                    <a:pt x="34614" y="37929"/>
                  </a:cubicBezTo>
                  <a:cubicBezTo>
                    <a:pt x="35000" y="37827"/>
                    <a:pt x="35268" y="37639"/>
                    <a:pt x="35462" y="37349"/>
                  </a:cubicBezTo>
                  <a:cubicBezTo>
                    <a:pt x="35489" y="37225"/>
                    <a:pt x="35511" y="37074"/>
                    <a:pt x="35516" y="36892"/>
                  </a:cubicBezTo>
                  <a:cubicBezTo>
                    <a:pt x="35559" y="35296"/>
                    <a:pt x="35779" y="33706"/>
                    <a:pt x="35925" y="32115"/>
                  </a:cubicBezTo>
                  <a:lnTo>
                    <a:pt x="35925" y="30704"/>
                  </a:lnTo>
                  <a:cubicBezTo>
                    <a:pt x="36483" y="27050"/>
                    <a:pt x="36661" y="23370"/>
                    <a:pt x="36912" y="19695"/>
                  </a:cubicBezTo>
                  <a:cubicBezTo>
                    <a:pt x="36939" y="19271"/>
                    <a:pt x="36967" y="18852"/>
                    <a:pt x="36999" y="18428"/>
                  </a:cubicBezTo>
                  <a:cubicBezTo>
                    <a:pt x="37445" y="16794"/>
                    <a:pt x="37144" y="15081"/>
                    <a:pt x="37520" y="13437"/>
                  </a:cubicBezTo>
                  <a:lnTo>
                    <a:pt x="37520" y="13432"/>
                  </a:lnTo>
                  <a:cubicBezTo>
                    <a:pt x="37574" y="12696"/>
                    <a:pt x="37628" y="11954"/>
                    <a:pt x="37681" y="11213"/>
                  </a:cubicBezTo>
                  <a:cubicBezTo>
                    <a:pt x="37725" y="10600"/>
                    <a:pt x="37767" y="9988"/>
                    <a:pt x="37810" y="9376"/>
                  </a:cubicBezTo>
                  <a:cubicBezTo>
                    <a:pt x="38144" y="8806"/>
                    <a:pt x="37740" y="7855"/>
                    <a:pt x="38208" y="7308"/>
                  </a:cubicBezTo>
                  <a:cubicBezTo>
                    <a:pt x="38213" y="7286"/>
                    <a:pt x="38213" y="7264"/>
                    <a:pt x="38218" y="7243"/>
                  </a:cubicBezTo>
                  <a:cubicBezTo>
                    <a:pt x="38240" y="7092"/>
                    <a:pt x="38261" y="6941"/>
                    <a:pt x="38288" y="6792"/>
                  </a:cubicBezTo>
                  <a:cubicBezTo>
                    <a:pt x="38298" y="6754"/>
                    <a:pt x="38305" y="6705"/>
                    <a:pt x="38310" y="6668"/>
                  </a:cubicBezTo>
                  <a:cubicBezTo>
                    <a:pt x="37971" y="6378"/>
                    <a:pt x="38035" y="5857"/>
                    <a:pt x="38090" y="5384"/>
                  </a:cubicBezTo>
                  <a:cubicBezTo>
                    <a:pt x="38144" y="4922"/>
                    <a:pt x="38229" y="4492"/>
                    <a:pt x="38412" y="4181"/>
                  </a:cubicBezTo>
                  <a:cubicBezTo>
                    <a:pt x="38407" y="4132"/>
                    <a:pt x="38395" y="4079"/>
                    <a:pt x="38385" y="4030"/>
                  </a:cubicBezTo>
                  <a:cubicBezTo>
                    <a:pt x="38197" y="4025"/>
                    <a:pt x="38003" y="4015"/>
                    <a:pt x="37815" y="4003"/>
                  </a:cubicBezTo>
                  <a:cubicBezTo>
                    <a:pt x="37714" y="3805"/>
                    <a:pt x="37517" y="3686"/>
                    <a:pt x="37127" y="3686"/>
                  </a:cubicBezTo>
                  <a:cubicBezTo>
                    <a:pt x="37044" y="3686"/>
                    <a:pt x="36951" y="3691"/>
                    <a:pt x="36848" y="3703"/>
                  </a:cubicBezTo>
                  <a:cubicBezTo>
                    <a:pt x="36821" y="3706"/>
                    <a:pt x="36794" y="3708"/>
                    <a:pt x="36767" y="3708"/>
                  </a:cubicBezTo>
                  <a:cubicBezTo>
                    <a:pt x="36536" y="3708"/>
                    <a:pt x="36316" y="3581"/>
                    <a:pt x="36268" y="3284"/>
                  </a:cubicBezTo>
                  <a:cubicBezTo>
                    <a:pt x="35913" y="3331"/>
                    <a:pt x="35565" y="3380"/>
                    <a:pt x="35216" y="3428"/>
                  </a:cubicBezTo>
                  <a:cubicBezTo>
                    <a:pt x="31826" y="3073"/>
                    <a:pt x="28435" y="2730"/>
                    <a:pt x="25045" y="2364"/>
                  </a:cubicBezTo>
                  <a:cubicBezTo>
                    <a:pt x="22097" y="2042"/>
                    <a:pt x="19152" y="1694"/>
                    <a:pt x="16203" y="1350"/>
                  </a:cubicBezTo>
                  <a:cubicBezTo>
                    <a:pt x="15742" y="1295"/>
                    <a:pt x="15687" y="527"/>
                    <a:pt x="15392" y="1"/>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46"/>
            <p:cNvSpPr/>
            <p:nvPr/>
          </p:nvSpPr>
          <p:spPr>
            <a:xfrm>
              <a:off x="4353625" y="2152656"/>
              <a:ext cx="625485" cy="1062758"/>
            </a:xfrm>
            <a:custGeom>
              <a:rect b="b" l="l" r="r" t="t"/>
              <a:pathLst>
                <a:path extrusionOk="0" h="74750" w="43994">
                  <a:moveTo>
                    <a:pt x="5002" y="1"/>
                  </a:moveTo>
                  <a:cubicBezTo>
                    <a:pt x="4766" y="23"/>
                    <a:pt x="4567" y="97"/>
                    <a:pt x="4411" y="226"/>
                  </a:cubicBezTo>
                  <a:cubicBezTo>
                    <a:pt x="4384" y="248"/>
                    <a:pt x="4352" y="264"/>
                    <a:pt x="4330" y="291"/>
                  </a:cubicBezTo>
                  <a:cubicBezTo>
                    <a:pt x="3933" y="699"/>
                    <a:pt x="3948" y="1338"/>
                    <a:pt x="3980" y="2622"/>
                  </a:cubicBezTo>
                  <a:lnTo>
                    <a:pt x="3987" y="2762"/>
                  </a:lnTo>
                  <a:cubicBezTo>
                    <a:pt x="4035" y="4658"/>
                    <a:pt x="3218" y="6372"/>
                    <a:pt x="1418" y="8156"/>
                  </a:cubicBezTo>
                  <a:cubicBezTo>
                    <a:pt x="333" y="9230"/>
                    <a:pt x="0" y="10509"/>
                    <a:pt x="377" y="12185"/>
                  </a:cubicBezTo>
                  <a:cubicBezTo>
                    <a:pt x="484" y="12668"/>
                    <a:pt x="714" y="13092"/>
                    <a:pt x="935" y="13501"/>
                  </a:cubicBezTo>
                  <a:cubicBezTo>
                    <a:pt x="967" y="13554"/>
                    <a:pt x="994" y="13603"/>
                    <a:pt x="1021" y="13657"/>
                  </a:cubicBezTo>
                  <a:cubicBezTo>
                    <a:pt x="1091" y="14747"/>
                    <a:pt x="1300" y="15800"/>
                    <a:pt x="1537" y="16853"/>
                  </a:cubicBezTo>
                  <a:cubicBezTo>
                    <a:pt x="1257" y="17590"/>
                    <a:pt x="1155" y="18319"/>
                    <a:pt x="1064" y="19028"/>
                  </a:cubicBezTo>
                  <a:cubicBezTo>
                    <a:pt x="1010" y="19405"/>
                    <a:pt x="967" y="19765"/>
                    <a:pt x="892" y="20119"/>
                  </a:cubicBezTo>
                  <a:cubicBezTo>
                    <a:pt x="494" y="22075"/>
                    <a:pt x="1305" y="23370"/>
                    <a:pt x="2150" y="24379"/>
                  </a:cubicBezTo>
                  <a:cubicBezTo>
                    <a:pt x="2348" y="24616"/>
                    <a:pt x="2514" y="24858"/>
                    <a:pt x="2643" y="25100"/>
                  </a:cubicBezTo>
                  <a:cubicBezTo>
                    <a:pt x="2745" y="25712"/>
                    <a:pt x="2847" y="26330"/>
                    <a:pt x="2955" y="26942"/>
                  </a:cubicBezTo>
                  <a:cubicBezTo>
                    <a:pt x="2933" y="27022"/>
                    <a:pt x="2923" y="27109"/>
                    <a:pt x="2896" y="27189"/>
                  </a:cubicBezTo>
                  <a:cubicBezTo>
                    <a:pt x="2594" y="28167"/>
                    <a:pt x="2912" y="28795"/>
                    <a:pt x="3320" y="29246"/>
                  </a:cubicBezTo>
                  <a:cubicBezTo>
                    <a:pt x="3336" y="29375"/>
                    <a:pt x="3358" y="29499"/>
                    <a:pt x="3374" y="29628"/>
                  </a:cubicBezTo>
                  <a:cubicBezTo>
                    <a:pt x="3519" y="30719"/>
                    <a:pt x="3744" y="31782"/>
                    <a:pt x="3970" y="32841"/>
                  </a:cubicBezTo>
                  <a:cubicBezTo>
                    <a:pt x="3809" y="33781"/>
                    <a:pt x="4019" y="34812"/>
                    <a:pt x="4523" y="35656"/>
                  </a:cubicBezTo>
                  <a:cubicBezTo>
                    <a:pt x="4615" y="36209"/>
                    <a:pt x="4689" y="36768"/>
                    <a:pt x="4738" y="37337"/>
                  </a:cubicBezTo>
                  <a:cubicBezTo>
                    <a:pt x="4813" y="38261"/>
                    <a:pt x="4937" y="39186"/>
                    <a:pt x="5093" y="40099"/>
                  </a:cubicBezTo>
                  <a:cubicBezTo>
                    <a:pt x="4862" y="40823"/>
                    <a:pt x="5018" y="41586"/>
                    <a:pt x="5560" y="42338"/>
                  </a:cubicBezTo>
                  <a:cubicBezTo>
                    <a:pt x="5899" y="43714"/>
                    <a:pt x="6313" y="45073"/>
                    <a:pt x="6796" y="46394"/>
                  </a:cubicBezTo>
                  <a:cubicBezTo>
                    <a:pt x="7672" y="48759"/>
                    <a:pt x="8177" y="51085"/>
                    <a:pt x="9100" y="53175"/>
                  </a:cubicBezTo>
                  <a:cubicBezTo>
                    <a:pt x="9026" y="53352"/>
                    <a:pt x="8951" y="53529"/>
                    <a:pt x="8886" y="53706"/>
                  </a:cubicBezTo>
                  <a:cubicBezTo>
                    <a:pt x="8634" y="54420"/>
                    <a:pt x="8628" y="54916"/>
                    <a:pt x="9353" y="55469"/>
                  </a:cubicBezTo>
                  <a:cubicBezTo>
                    <a:pt x="9928" y="55908"/>
                    <a:pt x="10551" y="56188"/>
                    <a:pt x="11180" y="56419"/>
                  </a:cubicBezTo>
                  <a:cubicBezTo>
                    <a:pt x="11614" y="56892"/>
                    <a:pt x="12103" y="57343"/>
                    <a:pt x="12668" y="57762"/>
                  </a:cubicBezTo>
                  <a:cubicBezTo>
                    <a:pt x="13732" y="58546"/>
                    <a:pt x="14935" y="59106"/>
                    <a:pt x="16112" y="59701"/>
                  </a:cubicBezTo>
                  <a:cubicBezTo>
                    <a:pt x="16616" y="60395"/>
                    <a:pt x="17352" y="60819"/>
                    <a:pt x="18304" y="60975"/>
                  </a:cubicBezTo>
                  <a:cubicBezTo>
                    <a:pt x="18460" y="61088"/>
                    <a:pt x="18614" y="61189"/>
                    <a:pt x="18765" y="61308"/>
                  </a:cubicBezTo>
                  <a:cubicBezTo>
                    <a:pt x="18996" y="61496"/>
                    <a:pt x="19222" y="61700"/>
                    <a:pt x="19452" y="61888"/>
                  </a:cubicBezTo>
                  <a:cubicBezTo>
                    <a:pt x="19662" y="62764"/>
                    <a:pt x="20280" y="63237"/>
                    <a:pt x="20850" y="63656"/>
                  </a:cubicBezTo>
                  <a:cubicBezTo>
                    <a:pt x="21027" y="63790"/>
                    <a:pt x="21215" y="63929"/>
                    <a:pt x="21393" y="64085"/>
                  </a:cubicBezTo>
                  <a:cubicBezTo>
                    <a:pt x="23885" y="66272"/>
                    <a:pt x="24971" y="68915"/>
                    <a:pt x="24610" y="71928"/>
                  </a:cubicBezTo>
                  <a:cubicBezTo>
                    <a:pt x="24567" y="72294"/>
                    <a:pt x="24552" y="72756"/>
                    <a:pt x="24830" y="73100"/>
                  </a:cubicBezTo>
                  <a:cubicBezTo>
                    <a:pt x="25115" y="73455"/>
                    <a:pt x="25566" y="73524"/>
                    <a:pt x="25963" y="73562"/>
                  </a:cubicBezTo>
                  <a:cubicBezTo>
                    <a:pt x="27344" y="73696"/>
                    <a:pt x="28752" y="73852"/>
                    <a:pt x="30116" y="73998"/>
                  </a:cubicBezTo>
                  <a:cubicBezTo>
                    <a:pt x="32727" y="74281"/>
                    <a:pt x="35414" y="74571"/>
                    <a:pt x="38100" y="74749"/>
                  </a:cubicBezTo>
                  <a:cubicBezTo>
                    <a:pt x="38175" y="74556"/>
                    <a:pt x="38288" y="74389"/>
                    <a:pt x="38449" y="74276"/>
                  </a:cubicBezTo>
                  <a:cubicBezTo>
                    <a:pt x="38470" y="74261"/>
                    <a:pt x="38497" y="74249"/>
                    <a:pt x="38524" y="74239"/>
                  </a:cubicBezTo>
                  <a:cubicBezTo>
                    <a:pt x="38846" y="74261"/>
                    <a:pt x="39174" y="74281"/>
                    <a:pt x="39496" y="74298"/>
                  </a:cubicBezTo>
                  <a:cubicBezTo>
                    <a:pt x="39819" y="74147"/>
                    <a:pt x="40056" y="73869"/>
                    <a:pt x="40098" y="73379"/>
                  </a:cubicBezTo>
                  <a:cubicBezTo>
                    <a:pt x="40141" y="72869"/>
                    <a:pt x="40136" y="72374"/>
                    <a:pt x="40066" y="71864"/>
                  </a:cubicBezTo>
                  <a:cubicBezTo>
                    <a:pt x="40012" y="71488"/>
                    <a:pt x="39932" y="71090"/>
                    <a:pt x="39969" y="70710"/>
                  </a:cubicBezTo>
                  <a:cubicBezTo>
                    <a:pt x="40024" y="70242"/>
                    <a:pt x="40195" y="69892"/>
                    <a:pt x="40399" y="69560"/>
                  </a:cubicBezTo>
                  <a:lnTo>
                    <a:pt x="40388" y="69538"/>
                  </a:lnTo>
                  <a:cubicBezTo>
                    <a:pt x="40394" y="69533"/>
                    <a:pt x="40404" y="69533"/>
                    <a:pt x="40410" y="69533"/>
                  </a:cubicBezTo>
                  <a:cubicBezTo>
                    <a:pt x="40577" y="69259"/>
                    <a:pt x="40765" y="68990"/>
                    <a:pt x="40926" y="68667"/>
                  </a:cubicBezTo>
                  <a:cubicBezTo>
                    <a:pt x="41281" y="67963"/>
                    <a:pt x="41313" y="67105"/>
                    <a:pt x="41747" y="66443"/>
                  </a:cubicBezTo>
                  <a:cubicBezTo>
                    <a:pt x="41893" y="66223"/>
                    <a:pt x="42059" y="66046"/>
                    <a:pt x="42241" y="65901"/>
                  </a:cubicBezTo>
                  <a:cubicBezTo>
                    <a:pt x="42248" y="65880"/>
                    <a:pt x="42268" y="65863"/>
                    <a:pt x="42306" y="65843"/>
                  </a:cubicBezTo>
                  <a:cubicBezTo>
                    <a:pt x="42435" y="65746"/>
                    <a:pt x="42575" y="65649"/>
                    <a:pt x="42714" y="65563"/>
                  </a:cubicBezTo>
                  <a:cubicBezTo>
                    <a:pt x="42720" y="65488"/>
                    <a:pt x="42833" y="65461"/>
                    <a:pt x="42918" y="65439"/>
                  </a:cubicBezTo>
                  <a:cubicBezTo>
                    <a:pt x="42918" y="65434"/>
                    <a:pt x="42925" y="65434"/>
                    <a:pt x="42930" y="65429"/>
                  </a:cubicBezTo>
                  <a:cubicBezTo>
                    <a:pt x="43106" y="64998"/>
                    <a:pt x="43698" y="64864"/>
                    <a:pt x="43956" y="64494"/>
                  </a:cubicBezTo>
                  <a:cubicBezTo>
                    <a:pt x="43993" y="64328"/>
                    <a:pt x="43944" y="64150"/>
                    <a:pt x="43756" y="63961"/>
                  </a:cubicBezTo>
                  <a:lnTo>
                    <a:pt x="43563" y="63768"/>
                  </a:lnTo>
                  <a:cubicBezTo>
                    <a:pt x="43391" y="63698"/>
                    <a:pt x="43322" y="63580"/>
                    <a:pt x="43305" y="63334"/>
                  </a:cubicBezTo>
                  <a:cubicBezTo>
                    <a:pt x="43096" y="62640"/>
                    <a:pt x="42655" y="62232"/>
                    <a:pt x="42613" y="61474"/>
                  </a:cubicBezTo>
                  <a:cubicBezTo>
                    <a:pt x="42607" y="61362"/>
                    <a:pt x="42602" y="61249"/>
                    <a:pt x="42591" y="61136"/>
                  </a:cubicBezTo>
                  <a:cubicBezTo>
                    <a:pt x="42473" y="60448"/>
                    <a:pt x="42451" y="59756"/>
                    <a:pt x="42312" y="59079"/>
                  </a:cubicBezTo>
                  <a:cubicBezTo>
                    <a:pt x="42280" y="58906"/>
                    <a:pt x="42236" y="58734"/>
                    <a:pt x="42183" y="58563"/>
                  </a:cubicBezTo>
                  <a:cubicBezTo>
                    <a:pt x="42160" y="58566"/>
                    <a:pt x="42139" y="58568"/>
                    <a:pt x="42120" y="58568"/>
                  </a:cubicBezTo>
                  <a:cubicBezTo>
                    <a:pt x="41923" y="58568"/>
                    <a:pt x="41913" y="58401"/>
                    <a:pt x="41903" y="58236"/>
                  </a:cubicBezTo>
                  <a:cubicBezTo>
                    <a:pt x="41839" y="58031"/>
                    <a:pt x="41764" y="57837"/>
                    <a:pt x="41667" y="57655"/>
                  </a:cubicBezTo>
                  <a:cubicBezTo>
                    <a:pt x="41506" y="57354"/>
                    <a:pt x="41296" y="57075"/>
                    <a:pt x="41028" y="56843"/>
                  </a:cubicBezTo>
                  <a:cubicBezTo>
                    <a:pt x="40813" y="56768"/>
                    <a:pt x="40577" y="56714"/>
                    <a:pt x="40572" y="56419"/>
                  </a:cubicBezTo>
                  <a:cubicBezTo>
                    <a:pt x="40265" y="56242"/>
                    <a:pt x="40125" y="55952"/>
                    <a:pt x="40044" y="55625"/>
                  </a:cubicBezTo>
                  <a:cubicBezTo>
                    <a:pt x="39722" y="55447"/>
                    <a:pt x="39583" y="55157"/>
                    <a:pt x="39508" y="54819"/>
                  </a:cubicBezTo>
                  <a:cubicBezTo>
                    <a:pt x="39185" y="54651"/>
                    <a:pt x="39035" y="54368"/>
                    <a:pt x="38975" y="54018"/>
                  </a:cubicBezTo>
                  <a:cubicBezTo>
                    <a:pt x="38643" y="53857"/>
                    <a:pt x="38492" y="53572"/>
                    <a:pt x="38438" y="53223"/>
                  </a:cubicBezTo>
                  <a:cubicBezTo>
                    <a:pt x="38191" y="53126"/>
                    <a:pt x="38105" y="52938"/>
                    <a:pt x="38169" y="52680"/>
                  </a:cubicBezTo>
                  <a:cubicBezTo>
                    <a:pt x="37756" y="52573"/>
                    <a:pt x="37584" y="52305"/>
                    <a:pt x="37638" y="51879"/>
                  </a:cubicBezTo>
                  <a:cubicBezTo>
                    <a:pt x="37213" y="51782"/>
                    <a:pt x="37052" y="51504"/>
                    <a:pt x="37106" y="51080"/>
                  </a:cubicBezTo>
                  <a:cubicBezTo>
                    <a:pt x="36665" y="50993"/>
                    <a:pt x="36520" y="50708"/>
                    <a:pt x="36568" y="50289"/>
                  </a:cubicBezTo>
                  <a:lnTo>
                    <a:pt x="36568" y="50289"/>
                  </a:lnTo>
                  <a:cubicBezTo>
                    <a:pt x="36548" y="50292"/>
                    <a:pt x="36529" y="50293"/>
                    <a:pt x="36512" y="50293"/>
                  </a:cubicBezTo>
                  <a:cubicBezTo>
                    <a:pt x="36315" y="50293"/>
                    <a:pt x="36305" y="50130"/>
                    <a:pt x="36300" y="49957"/>
                  </a:cubicBezTo>
                  <a:cubicBezTo>
                    <a:pt x="36214" y="49687"/>
                    <a:pt x="36101" y="49436"/>
                    <a:pt x="35956" y="49199"/>
                  </a:cubicBezTo>
                  <a:cubicBezTo>
                    <a:pt x="35816" y="48968"/>
                    <a:pt x="35640" y="48753"/>
                    <a:pt x="35419" y="48571"/>
                  </a:cubicBezTo>
                  <a:cubicBezTo>
                    <a:pt x="35204" y="48490"/>
                    <a:pt x="34973" y="48437"/>
                    <a:pt x="34968" y="48147"/>
                  </a:cubicBezTo>
                  <a:cubicBezTo>
                    <a:pt x="34661" y="47963"/>
                    <a:pt x="34517" y="47679"/>
                    <a:pt x="34436" y="47346"/>
                  </a:cubicBezTo>
                  <a:cubicBezTo>
                    <a:pt x="34118" y="47173"/>
                    <a:pt x="33974" y="46883"/>
                    <a:pt x="33904" y="46545"/>
                  </a:cubicBezTo>
                  <a:cubicBezTo>
                    <a:pt x="33577" y="46374"/>
                    <a:pt x="33426" y="46089"/>
                    <a:pt x="33367" y="45745"/>
                  </a:cubicBezTo>
                  <a:cubicBezTo>
                    <a:pt x="33039" y="45578"/>
                    <a:pt x="32883" y="45293"/>
                    <a:pt x="32836" y="44944"/>
                  </a:cubicBezTo>
                  <a:cubicBezTo>
                    <a:pt x="32583" y="44847"/>
                    <a:pt x="32502" y="44665"/>
                    <a:pt x="32566" y="44408"/>
                  </a:cubicBezTo>
                  <a:cubicBezTo>
                    <a:pt x="32152" y="44299"/>
                    <a:pt x="31976" y="44031"/>
                    <a:pt x="32035" y="43607"/>
                  </a:cubicBezTo>
                  <a:cubicBezTo>
                    <a:pt x="31604" y="43510"/>
                    <a:pt x="31443" y="43230"/>
                    <a:pt x="31497" y="42806"/>
                  </a:cubicBezTo>
                  <a:cubicBezTo>
                    <a:pt x="31056" y="42720"/>
                    <a:pt x="30917" y="42430"/>
                    <a:pt x="30966" y="42011"/>
                  </a:cubicBezTo>
                  <a:lnTo>
                    <a:pt x="30966" y="42011"/>
                  </a:lnTo>
                  <a:cubicBezTo>
                    <a:pt x="30943" y="42014"/>
                    <a:pt x="30923" y="42016"/>
                    <a:pt x="30904" y="42016"/>
                  </a:cubicBezTo>
                  <a:cubicBezTo>
                    <a:pt x="30711" y="42016"/>
                    <a:pt x="30701" y="41850"/>
                    <a:pt x="30691" y="41683"/>
                  </a:cubicBezTo>
                  <a:cubicBezTo>
                    <a:pt x="30573" y="41485"/>
                    <a:pt x="30461" y="41286"/>
                    <a:pt x="30342" y="41088"/>
                  </a:cubicBezTo>
                  <a:cubicBezTo>
                    <a:pt x="30138" y="41001"/>
                    <a:pt x="29902" y="40959"/>
                    <a:pt x="29896" y="40668"/>
                  </a:cubicBezTo>
                  <a:cubicBezTo>
                    <a:pt x="29595" y="40485"/>
                    <a:pt x="29445" y="40200"/>
                    <a:pt x="29365" y="39873"/>
                  </a:cubicBezTo>
                  <a:cubicBezTo>
                    <a:pt x="29053" y="39690"/>
                    <a:pt x="28908" y="39400"/>
                    <a:pt x="28827" y="39067"/>
                  </a:cubicBezTo>
                  <a:cubicBezTo>
                    <a:pt x="28510" y="38896"/>
                    <a:pt x="28365" y="38606"/>
                    <a:pt x="28296" y="38266"/>
                  </a:cubicBezTo>
                  <a:cubicBezTo>
                    <a:pt x="27968" y="38100"/>
                    <a:pt x="27823" y="37815"/>
                    <a:pt x="27763" y="37466"/>
                  </a:cubicBezTo>
                  <a:cubicBezTo>
                    <a:pt x="27431" y="37305"/>
                    <a:pt x="27275" y="37020"/>
                    <a:pt x="27227" y="36672"/>
                  </a:cubicBezTo>
                  <a:cubicBezTo>
                    <a:pt x="26974" y="36575"/>
                    <a:pt x="26893" y="36387"/>
                    <a:pt x="26957" y="36129"/>
                  </a:cubicBezTo>
                  <a:cubicBezTo>
                    <a:pt x="26544" y="36020"/>
                    <a:pt x="26372" y="35752"/>
                    <a:pt x="26426" y="35328"/>
                  </a:cubicBezTo>
                  <a:cubicBezTo>
                    <a:pt x="25996" y="35231"/>
                    <a:pt x="25834" y="34952"/>
                    <a:pt x="25894" y="34527"/>
                  </a:cubicBezTo>
                  <a:cubicBezTo>
                    <a:pt x="25454" y="34441"/>
                    <a:pt x="25308" y="34157"/>
                    <a:pt x="25357" y="33738"/>
                  </a:cubicBezTo>
                  <a:lnTo>
                    <a:pt x="25357" y="33738"/>
                  </a:lnTo>
                  <a:cubicBezTo>
                    <a:pt x="25338" y="33741"/>
                    <a:pt x="25320" y="33742"/>
                    <a:pt x="25303" y="33742"/>
                  </a:cubicBezTo>
                  <a:cubicBezTo>
                    <a:pt x="25103" y="33742"/>
                    <a:pt x="25093" y="33573"/>
                    <a:pt x="25088" y="33404"/>
                  </a:cubicBezTo>
                  <a:cubicBezTo>
                    <a:pt x="25040" y="33270"/>
                    <a:pt x="24991" y="33141"/>
                    <a:pt x="24938" y="33012"/>
                  </a:cubicBezTo>
                  <a:cubicBezTo>
                    <a:pt x="24766" y="32636"/>
                    <a:pt x="24535" y="32298"/>
                    <a:pt x="24213" y="32018"/>
                  </a:cubicBezTo>
                  <a:cubicBezTo>
                    <a:pt x="23992" y="31949"/>
                    <a:pt x="23756" y="31889"/>
                    <a:pt x="23756" y="31594"/>
                  </a:cubicBezTo>
                  <a:cubicBezTo>
                    <a:pt x="23444" y="31418"/>
                    <a:pt x="23305" y="31127"/>
                    <a:pt x="23224" y="30794"/>
                  </a:cubicBezTo>
                  <a:cubicBezTo>
                    <a:pt x="22901" y="30622"/>
                    <a:pt x="22757" y="30332"/>
                    <a:pt x="22687" y="29993"/>
                  </a:cubicBezTo>
                  <a:cubicBezTo>
                    <a:pt x="22365" y="29821"/>
                    <a:pt x="22214" y="29536"/>
                    <a:pt x="22155" y="29194"/>
                  </a:cubicBezTo>
                  <a:cubicBezTo>
                    <a:pt x="21822" y="29026"/>
                    <a:pt x="21671" y="28747"/>
                    <a:pt x="21624" y="28393"/>
                  </a:cubicBezTo>
                  <a:cubicBezTo>
                    <a:pt x="21366" y="28296"/>
                    <a:pt x="21284" y="28113"/>
                    <a:pt x="21349" y="27855"/>
                  </a:cubicBezTo>
                  <a:cubicBezTo>
                    <a:pt x="20935" y="27748"/>
                    <a:pt x="20764" y="27474"/>
                    <a:pt x="20818" y="27049"/>
                  </a:cubicBezTo>
                  <a:cubicBezTo>
                    <a:pt x="20007" y="26641"/>
                    <a:pt x="19990" y="26045"/>
                    <a:pt x="20205" y="25207"/>
                  </a:cubicBezTo>
                  <a:cubicBezTo>
                    <a:pt x="21731" y="19212"/>
                    <a:pt x="23176" y="13194"/>
                    <a:pt x="24718" y="7204"/>
                  </a:cubicBezTo>
                  <a:cubicBezTo>
                    <a:pt x="24830" y="6780"/>
                    <a:pt x="24852" y="6474"/>
                    <a:pt x="24771" y="6244"/>
                  </a:cubicBezTo>
                  <a:cubicBezTo>
                    <a:pt x="24862" y="6071"/>
                    <a:pt x="24981" y="5915"/>
                    <a:pt x="25152" y="5797"/>
                  </a:cubicBezTo>
                  <a:cubicBezTo>
                    <a:pt x="25078" y="5679"/>
                    <a:pt x="24981" y="5577"/>
                    <a:pt x="24862" y="5480"/>
                  </a:cubicBezTo>
                  <a:cubicBezTo>
                    <a:pt x="19437" y="4077"/>
                    <a:pt x="14032" y="2590"/>
                    <a:pt x="8639" y="1064"/>
                  </a:cubicBezTo>
                  <a:cubicBezTo>
                    <a:pt x="7870" y="849"/>
                    <a:pt x="7119" y="549"/>
                    <a:pt x="6340" y="420"/>
                  </a:cubicBezTo>
                  <a:cubicBezTo>
                    <a:pt x="5743" y="323"/>
                    <a:pt x="5314" y="184"/>
                    <a:pt x="5002" y="1"/>
                  </a:cubicBezTo>
                  <a:close/>
                </a:path>
              </a:pathLst>
            </a:custGeom>
            <a:solidFill>
              <a:srgbClr val="F8927E"/>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46"/>
            <p:cNvSpPr/>
            <p:nvPr/>
          </p:nvSpPr>
          <p:spPr>
            <a:xfrm>
              <a:off x="4893388" y="2816302"/>
              <a:ext cx="530697" cy="611196"/>
            </a:xfrm>
            <a:custGeom>
              <a:rect b="b" l="l" r="r" t="t"/>
              <a:pathLst>
                <a:path extrusionOk="0" h="42989" w="37327">
                  <a:moveTo>
                    <a:pt x="10497" y="0"/>
                  </a:moveTo>
                  <a:cubicBezTo>
                    <a:pt x="10449" y="172"/>
                    <a:pt x="10395" y="339"/>
                    <a:pt x="10342" y="506"/>
                  </a:cubicBezTo>
                  <a:cubicBezTo>
                    <a:pt x="10192" y="758"/>
                    <a:pt x="10073" y="1156"/>
                    <a:pt x="9907" y="1758"/>
                  </a:cubicBezTo>
                  <a:cubicBezTo>
                    <a:pt x="9912" y="1805"/>
                    <a:pt x="9896" y="1865"/>
                    <a:pt x="9864" y="1924"/>
                  </a:cubicBezTo>
                  <a:cubicBezTo>
                    <a:pt x="9504" y="2364"/>
                    <a:pt x="9332" y="2869"/>
                    <a:pt x="9208" y="3395"/>
                  </a:cubicBezTo>
                  <a:cubicBezTo>
                    <a:pt x="9176" y="3514"/>
                    <a:pt x="9155" y="3632"/>
                    <a:pt x="9128" y="3756"/>
                  </a:cubicBezTo>
                  <a:cubicBezTo>
                    <a:pt x="9074" y="4014"/>
                    <a:pt x="9026" y="4277"/>
                    <a:pt x="8962" y="4530"/>
                  </a:cubicBezTo>
                  <a:cubicBezTo>
                    <a:pt x="8886" y="4830"/>
                    <a:pt x="8795" y="5125"/>
                    <a:pt x="8655" y="5410"/>
                  </a:cubicBezTo>
                  <a:cubicBezTo>
                    <a:pt x="8504" y="5722"/>
                    <a:pt x="8380" y="5935"/>
                    <a:pt x="8243" y="5935"/>
                  </a:cubicBezTo>
                  <a:cubicBezTo>
                    <a:pt x="8165" y="5935"/>
                    <a:pt x="8083" y="5866"/>
                    <a:pt x="7989" y="5706"/>
                  </a:cubicBezTo>
                  <a:cubicBezTo>
                    <a:pt x="7854" y="5470"/>
                    <a:pt x="7705" y="5297"/>
                    <a:pt x="7543" y="5180"/>
                  </a:cubicBezTo>
                  <a:cubicBezTo>
                    <a:pt x="7441" y="5098"/>
                    <a:pt x="7328" y="5039"/>
                    <a:pt x="7216" y="4996"/>
                  </a:cubicBezTo>
                  <a:cubicBezTo>
                    <a:pt x="7043" y="4937"/>
                    <a:pt x="6866" y="4910"/>
                    <a:pt x="6689" y="4905"/>
                  </a:cubicBezTo>
                  <a:cubicBezTo>
                    <a:pt x="6672" y="4905"/>
                    <a:pt x="6655" y="4904"/>
                    <a:pt x="6638" y="4904"/>
                  </a:cubicBezTo>
                  <a:cubicBezTo>
                    <a:pt x="6202" y="4904"/>
                    <a:pt x="5741" y="5020"/>
                    <a:pt x="5303" y="5020"/>
                  </a:cubicBezTo>
                  <a:cubicBezTo>
                    <a:pt x="5271" y="5020"/>
                    <a:pt x="5238" y="5020"/>
                    <a:pt x="5206" y="5018"/>
                  </a:cubicBezTo>
                  <a:lnTo>
                    <a:pt x="5206" y="5018"/>
                  </a:lnTo>
                  <a:cubicBezTo>
                    <a:pt x="5743" y="6226"/>
                    <a:pt x="5195" y="7484"/>
                    <a:pt x="5335" y="8649"/>
                  </a:cubicBezTo>
                  <a:cubicBezTo>
                    <a:pt x="5357" y="8842"/>
                    <a:pt x="5367" y="9036"/>
                    <a:pt x="5367" y="9229"/>
                  </a:cubicBezTo>
                  <a:cubicBezTo>
                    <a:pt x="5335" y="9390"/>
                    <a:pt x="5330" y="9536"/>
                    <a:pt x="5351" y="9681"/>
                  </a:cubicBezTo>
                  <a:cubicBezTo>
                    <a:pt x="5292" y="10530"/>
                    <a:pt x="5072" y="11368"/>
                    <a:pt x="4895" y="12206"/>
                  </a:cubicBezTo>
                  <a:cubicBezTo>
                    <a:pt x="4766" y="12276"/>
                    <a:pt x="4626" y="12330"/>
                    <a:pt x="4470" y="12362"/>
                  </a:cubicBezTo>
                  <a:cubicBezTo>
                    <a:pt x="4464" y="12362"/>
                    <a:pt x="4464" y="12362"/>
                    <a:pt x="4464" y="12368"/>
                  </a:cubicBezTo>
                  <a:cubicBezTo>
                    <a:pt x="4427" y="12383"/>
                    <a:pt x="4390" y="12395"/>
                    <a:pt x="4347" y="12400"/>
                  </a:cubicBezTo>
                  <a:cubicBezTo>
                    <a:pt x="4486" y="13077"/>
                    <a:pt x="4508" y="13769"/>
                    <a:pt x="4626" y="14457"/>
                  </a:cubicBezTo>
                  <a:cubicBezTo>
                    <a:pt x="4637" y="14570"/>
                    <a:pt x="4642" y="14683"/>
                    <a:pt x="4648" y="14795"/>
                  </a:cubicBezTo>
                  <a:cubicBezTo>
                    <a:pt x="4690" y="15553"/>
                    <a:pt x="5131" y="15961"/>
                    <a:pt x="5340" y="16655"/>
                  </a:cubicBezTo>
                  <a:cubicBezTo>
                    <a:pt x="5357" y="16901"/>
                    <a:pt x="5426" y="17019"/>
                    <a:pt x="5598" y="17089"/>
                  </a:cubicBezTo>
                  <a:lnTo>
                    <a:pt x="5791" y="17282"/>
                  </a:lnTo>
                  <a:cubicBezTo>
                    <a:pt x="5979" y="17471"/>
                    <a:pt x="6028" y="17649"/>
                    <a:pt x="5991" y="17815"/>
                  </a:cubicBezTo>
                  <a:cubicBezTo>
                    <a:pt x="5733" y="18185"/>
                    <a:pt x="5141" y="18319"/>
                    <a:pt x="4965" y="18750"/>
                  </a:cubicBezTo>
                  <a:cubicBezTo>
                    <a:pt x="4960" y="18755"/>
                    <a:pt x="4953" y="18755"/>
                    <a:pt x="4953" y="18760"/>
                  </a:cubicBezTo>
                  <a:cubicBezTo>
                    <a:pt x="4868" y="18782"/>
                    <a:pt x="4755" y="18809"/>
                    <a:pt x="4749" y="18884"/>
                  </a:cubicBezTo>
                  <a:cubicBezTo>
                    <a:pt x="4610" y="18970"/>
                    <a:pt x="4470" y="19067"/>
                    <a:pt x="4341" y="19164"/>
                  </a:cubicBezTo>
                  <a:cubicBezTo>
                    <a:pt x="4303" y="19184"/>
                    <a:pt x="4283" y="19201"/>
                    <a:pt x="4276" y="19222"/>
                  </a:cubicBezTo>
                  <a:cubicBezTo>
                    <a:pt x="4094" y="19367"/>
                    <a:pt x="3928" y="19544"/>
                    <a:pt x="3782" y="19764"/>
                  </a:cubicBezTo>
                  <a:cubicBezTo>
                    <a:pt x="3348" y="20426"/>
                    <a:pt x="3316" y="21284"/>
                    <a:pt x="2961" y="21988"/>
                  </a:cubicBezTo>
                  <a:cubicBezTo>
                    <a:pt x="2800" y="22311"/>
                    <a:pt x="2612" y="22580"/>
                    <a:pt x="2445" y="22854"/>
                  </a:cubicBezTo>
                  <a:cubicBezTo>
                    <a:pt x="2439" y="22854"/>
                    <a:pt x="2429" y="22854"/>
                    <a:pt x="2423" y="22859"/>
                  </a:cubicBezTo>
                  <a:lnTo>
                    <a:pt x="2434" y="22881"/>
                  </a:lnTo>
                  <a:cubicBezTo>
                    <a:pt x="2230" y="23213"/>
                    <a:pt x="2059" y="23563"/>
                    <a:pt x="2004" y="24031"/>
                  </a:cubicBezTo>
                  <a:cubicBezTo>
                    <a:pt x="1967" y="24411"/>
                    <a:pt x="2047" y="24809"/>
                    <a:pt x="2101" y="25185"/>
                  </a:cubicBezTo>
                  <a:cubicBezTo>
                    <a:pt x="2171" y="25695"/>
                    <a:pt x="2176" y="26190"/>
                    <a:pt x="2133" y="26700"/>
                  </a:cubicBezTo>
                  <a:cubicBezTo>
                    <a:pt x="2091" y="27190"/>
                    <a:pt x="1854" y="27468"/>
                    <a:pt x="1531" y="27619"/>
                  </a:cubicBezTo>
                  <a:cubicBezTo>
                    <a:pt x="1209" y="27602"/>
                    <a:pt x="881" y="27582"/>
                    <a:pt x="559" y="27560"/>
                  </a:cubicBezTo>
                  <a:cubicBezTo>
                    <a:pt x="532" y="27570"/>
                    <a:pt x="505" y="27582"/>
                    <a:pt x="484" y="27597"/>
                  </a:cubicBezTo>
                  <a:cubicBezTo>
                    <a:pt x="323" y="27710"/>
                    <a:pt x="210" y="27877"/>
                    <a:pt x="135" y="28070"/>
                  </a:cubicBezTo>
                  <a:cubicBezTo>
                    <a:pt x="81" y="28209"/>
                    <a:pt x="48" y="28360"/>
                    <a:pt x="43" y="28532"/>
                  </a:cubicBezTo>
                  <a:cubicBezTo>
                    <a:pt x="1" y="29660"/>
                    <a:pt x="849" y="29987"/>
                    <a:pt x="1355" y="30181"/>
                  </a:cubicBezTo>
                  <a:cubicBezTo>
                    <a:pt x="1499" y="30235"/>
                    <a:pt x="1633" y="30289"/>
                    <a:pt x="1730" y="30348"/>
                  </a:cubicBezTo>
                  <a:cubicBezTo>
                    <a:pt x="5185" y="32400"/>
                    <a:pt x="8709" y="34474"/>
                    <a:pt x="12115" y="36473"/>
                  </a:cubicBezTo>
                  <a:cubicBezTo>
                    <a:pt x="14430" y="37837"/>
                    <a:pt x="16750" y="39201"/>
                    <a:pt x="19066" y="40566"/>
                  </a:cubicBezTo>
                  <a:cubicBezTo>
                    <a:pt x="19851" y="41033"/>
                    <a:pt x="20640" y="41323"/>
                    <a:pt x="21478" y="41457"/>
                  </a:cubicBezTo>
                  <a:cubicBezTo>
                    <a:pt x="22456" y="41613"/>
                    <a:pt x="23434" y="41764"/>
                    <a:pt x="24412" y="41914"/>
                  </a:cubicBezTo>
                  <a:cubicBezTo>
                    <a:pt x="26464" y="42231"/>
                    <a:pt x="28586" y="42558"/>
                    <a:pt x="30660" y="42935"/>
                  </a:cubicBezTo>
                  <a:cubicBezTo>
                    <a:pt x="30858" y="42972"/>
                    <a:pt x="31025" y="42989"/>
                    <a:pt x="31165" y="42989"/>
                  </a:cubicBezTo>
                  <a:cubicBezTo>
                    <a:pt x="31438" y="42989"/>
                    <a:pt x="31642" y="42924"/>
                    <a:pt x="31798" y="42823"/>
                  </a:cubicBezTo>
                  <a:cubicBezTo>
                    <a:pt x="31959" y="42709"/>
                    <a:pt x="32068" y="42553"/>
                    <a:pt x="32137" y="42382"/>
                  </a:cubicBezTo>
                  <a:cubicBezTo>
                    <a:pt x="32051" y="42226"/>
                    <a:pt x="32051" y="42005"/>
                    <a:pt x="32093" y="41678"/>
                  </a:cubicBezTo>
                  <a:cubicBezTo>
                    <a:pt x="33131" y="34468"/>
                    <a:pt x="34124" y="27254"/>
                    <a:pt x="35130" y="20039"/>
                  </a:cubicBezTo>
                  <a:cubicBezTo>
                    <a:pt x="35135" y="19975"/>
                    <a:pt x="35140" y="19910"/>
                    <a:pt x="35140" y="19834"/>
                  </a:cubicBezTo>
                  <a:cubicBezTo>
                    <a:pt x="35269" y="18911"/>
                    <a:pt x="35312" y="17971"/>
                    <a:pt x="35478" y="17046"/>
                  </a:cubicBezTo>
                  <a:cubicBezTo>
                    <a:pt x="35495" y="16965"/>
                    <a:pt x="35505" y="16880"/>
                    <a:pt x="35522" y="16794"/>
                  </a:cubicBezTo>
                  <a:lnTo>
                    <a:pt x="35559" y="16794"/>
                  </a:lnTo>
                  <a:cubicBezTo>
                    <a:pt x="35715" y="15639"/>
                    <a:pt x="35871" y="14478"/>
                    <a:pt x="36032" y="13318"/>
                  </a:cubicBezTo>
                  <a:cubicBezTo>
                    <a:pt x="36038" y="13286"/>
                    <a:pt x="36038" y="13258"/>
                    <a:pt x="36043" y="13226"/>
                  </a:cubicBezTo>
                  <a:cubicBezTo>
                    <a:pt x="36219" y="12083"/>
                    <a:pt x="36472" y="10949"/>
                    <a:pt x="36531" y="9794"/>
                  </a:cubicBezTo>
                  <a:cubicBezTo>
                    <a:pt x="36585" y="8693"/>
                    <a:pt x="36956" y="7634"/>
                    <a:pt x="36977" y="6538"/>
                  </a:cubicBezTo>
                  <a:cubicBezTo>
                    <a:pt x="37090" y="6098"/>
                    <a:pt x="37057" y="5619"/>
                    <a:pt x="37144" y="5180"/>
                  </a:cubicBezTo>
                  <a:cubicBezTo>
                    <a:pt x="37198" y="4922"/>
                    <a:pt x="37327" y="4379"/>
                    <a:pt x="37295" y="4287"/>
                  </a:cubicBezTo>
                  <a:lnTo>
                    <a:pt x="37295" y="4287"/>
                  </a:lnTo>
                  <a:cubicBezTo>
                    <a:pt x="37290" y="4290"/>
                    <a:pt x="37282" y="4291"/>
                    <a:pt x="37270" y="4291"/>
                  </a:cubicBezTo>
                  <a:cubicBezTo>
                    <a:pt x="37083" y="4291"/>
                    <a:pt x="36034" y="3980"/>
                    <a:pt x="35279" y="3863"/>
                  </a:cubicBezTo>
                  <a:cubicBezTo>
                    <a:pt x="27678" y="2686"/>
                    <a:pt x="20082" y="1505"/>
                    <a:pt x="12485" y="296"/>
                  </a:cubicBezTo>
                  <a:cubicBezTo>
                    <a:pt x="11858" y="198"/>
                    <a:pt x="11422" y="123"/>
                    <a:pt x="11103" y="123"/>
                  </a:cubicBezTo>
                  <a:cubicBezTo>
                    <a:pt x="10968" y="123"/>
                    <a:pt x="10854" y="136"/>
                    <a:pt x="10755" y="167"/>
                  </a:cubicBezTo>
                  <a:cubicBezTo>
                    <a:pt x="10665" y="119"/>
                    <a:pt x="10578" y="65"/>
                    <a:pt x="10497" y="0"/>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46"/>
            <p:cNvSpPr/>
            <p:nvPr/>
          </p:nvSpPr>
          <p:spPr>
            <a:xfrm>
              <a:off x="5424137" y="2480249"/>
              <a:ext cx="566212" cy="451633"/>
            </a:xfrm>
            <a:custGeom>
              <a:rect b="b" l="l" r="r" t="t"/>
              <a:pathLst>
                <a:path extrusionOk="0" h="31766" w="39825">
                  <a:moveTo>
                    <a:pt x="3713" y="0"/>
                  </a:moveTo>
                  <a:cubicBezTo>
                    <a:pt x="3703" y="5"/>
                    <a:pt x="3698" y="10"/>
                    <a:pt x="3686" y="16"/>
                  </a:cubicBezTo>
                  <a:cubicBezTo>
                    <a:pt x="3621" y="59"/>
                    <a:pt x="3557" y="112"/>
                    <a:pt x="3504" y="166"/>
                  </a:cubicBezTo>
                  <a:cubicBezTo>
                    <a:pt x="3509" y="177"/>
                    <a:pt x="3520" y="182"/>
                    <a:pt x="3525" y="194"/>
                  </a:cubicBezTo>
                  <a:cubicBezTo>
                    <a:pt x="3633" y="338"/>
                    <a:pt x="3713" y="504"/>
                    <a:pt x="3762" y="698"/>
                  </a:cubicBezTo>
                  <a:cubicBezTo>
                    <a:pt x="3621" y="913"/>
                    <a:pt x="3530" y="1220"/>
                    <a:pt x="3482" y="1622"/>
                  </a:cubicBezTo>
                  <a:cubicBezTo>
                    <a:pt x="2402" y="9981"/>
                    <a:pt x="1274" y="18341"/>
                    <a:pt x="120" y="26689"/>
                  </a:cubicBezTo>
                  <a:cubicBezTo>
                    <a:pt x="65" y="27076"/>
                    <a:pt x="135" y="27806"/>
                    <a:pt x="23" y="27892"/>
                  </a:cubicBezTo>
                  <a:cubicBezTo>
                    <a:pt x="16" y="27897"/>
                    <a:pt x="6" y="27902"/>
                    <a:pt x="1" y="27902"/>
                  </a:cubicBezTo>
                  <a:cubicBezTo>
                    <a:pt x="76" y="27957"/>
                    <a:pt x="629" y="27924"/>
                    <a:pt x="931" y="27967"/>
                  </a:cubicBezTo>
                  <a:cubicBezTo>
                    <a:pt x="3472" y="28296"/>
                    <a:pt x="6023" y="28521"/>
                    <a:pt x="8575" y="28789"/>
                  </a:cubicBezTo>
                  <a:cubicBezTo>
                    <a:pt x="8599" y="28784"/>
                    <a:pt x="8633" y="28782"/>
                    <a:pt x="8673" y="28782"/>
                  </a:cubicBezTo>
                  <a:cubicBezTo>
                    <a:pt x="9083" y="28782"/>
                    <a:pt x="10250" y="29030"/>
                    <a:pt x="10670" y="29080"/>
                  </a:cubicBezTo>
                  <a:cubicBezTo>
                    <a:pt x="13619" y="29424"/>
                    <a:pt x="16564" y="29772"/>
                    <a:pt x="19512" y="30094"/>
                  </a:cubicBezTo>
                  <a:cubicBezTo>
                    <a:pt x="22902" y="30460"/>
                    <a:pt x="26293" y="30803"/>
                    <a:pt x="29683" y="31158"/>
                  </a:cubicBezTo>
                  <a:cubicBezTo>
                    <a:pt x="29705" y="31155"/>
                    <a:pt x="29730" y="31154"/>
                    <a:pt x="29757" y="31154"/>
                  </a:cubicBezTo>
                  <a:cubicBezTo>
                    <a:pt x="30140" y="31154"/>
                    <a:pt x="30989" y="31435"/>
                    <a:pt x="31277" y="31435"/>
                  </a:cubicBezTo>
                  <a:cubicBezTo>
                    <a:pt x="31291" y="31435"/>
                    <a:pt x="31304" y="31434"/>
                    <a:pt x="31315" y="31433"/>
                  </a:cubicBezTo>
                  <a:cubicBezTo>
                    <a:pt x="31418" y="31421"/>
                    <a:pt x="31511" y="31416"/>
                    <a:pt x="31594" y="31416"/>
                  </a:cubicBezTo>
                  <a:cubicBezTo>
                    <a:pt x="31984" y="31416"/>
                    <a:pt x="32181" y="31535"/>
                    <a:pt x="32282" y="31733"/>
                  </a:cubicBezTo>
                  <a:cubicBezTo>
                    <a:pt x="32470" y="31745"/>
                    <a:pt x="32664" y="31755"/>
                    <a:pt x="32852" y="31760"/>
                  </a:cubicBezTo>
                  <a:cubicBezTo>
                    <a:pt x="32901" y="31760"/>
                    <a:pt x="32943" y="31760"/>
                    <a:pt x="32986" y="31765"/>
                  </a:cubicBezTo>
                  <a:cubicBezTo>
                    <a:pt x="33144" y="31580"/>
                    <a:pt x="33360" y="31469"/>
                    <a:pt x="33658" y="31469"/>
                  </a:cubicBezTo>
                  <a:cubicBezTo>
                    <a:pt x="33888" y="31469"/>
                    <a:pt x="34167" y="31535"/>
                    <a:pt x="34506" y="31685"/>
                  </a:cubicBezTo>
                  <a:cubicBezTo>
                    <a:pt x="34557" y="31708"/>
                    <a:pt x="34613" y="31716"/>
                    <a:pt x="34673" y="31716"/>
                  </a:cubicBezTo>
                  <a:cubicBezTo>
                    <a:pt x="34819" y="31716"/>
                    <a:pt x="34985" y="31668"/>
                    <a:pt x="35135" y="31668"/>
                  </a:cubicBezTo>
                  <a:cubicBezTo>
                    <a:pt x="35140" y="31668"/>
                    <a:pt x="35145" y="31668"/>
                    <a:pt x="35151" y="31669"/>
                  </a:cubicBezTo>
                  <a:cubicBezTo>
                    <a:pt x="36092" y="31696"/>
                    <a:pt x="37037" y="31723"/>
                    <a:pt x="37977" y="31755"/>
                  </a:cubicBezTo>
                  <a:cubicBezTo>
                    <a:pt x="37950" y="31728"/>
                    <a:pt x="37923" y="31706"/>
                    <a:pt x="37897" y="31680"/>
                  </a:cubicBezTo>
                  <a:cubicBezTo>
                    <a:pt x="37816" y="31589"/>
                    <a:pt x="37762" y="31487"/>
                    <a:pt x="37724" y="31378"/>
                  </a:cubicBezTo>
                  <a:cubicBezTo>
                    <a:pt x="37885" y="31255"/>
                    <a:pt x="37929" y="31019"/>
                    <a:pt x="37929" y="30674"/>
                  </a:cubicBezTo>
                  <a:cubicBezTo>
                    <a:pt x="37923" y="29960"/>
                    <a:pt x="37999" y="29241"/>
                    <a:pt x="38047" y="28526"/>
                  </a:cubicBezTo>
                  <a:cubicBezTo>
                    <a:pt x="38014" y="28058"/>
                    <a:pt x="38095" y="27619"/>
                    <a:pt x="38133" y="27140"/>
                  </a:cubicBezTo>
                  <a:cubicBezTo>
                    <a:pt x="38165" y="26727"/>
                    <a:pt x="38175" y="26313"/>
                    <a:pt x="38181" y="25899"/>
                  </a:cubicBezTo>
                  <a:cubicBezTo>
                    <a:pt x="38116" y="25690"/>
                    <a:pt x="38219" y="25415"/>
                    <a:pt x="38230" y="25206"/>
                  </a:cubicBezTo>
                  <a:cubicBezTo>
                    <a:pt x="38509" y="20409"/>
                    <a:pt x="38788" y="15611"/>
                    <a:pt x="39090" y="10819"/>
                  </a:cubicBezTo>
                  <a:cubicBezTo>
                    <a:pt x="39207" y="10567"/>
                    <a:pt x="39395" y="10390"/>
                    <a:pt x="39653" y="10293"/>
                  </a:cubicBezTo>
                  <a:cubicBezTo>
                    <a:pt x="39658" y="10255"/>
                    <a:pt x="39658" y="10218"/>
                    <a:pt x="39663" y="10181"/>
                  </a:cubicBezTo>
                  <a:cubicBezTo>
                    <a:pt x="39502" y="9992"/>
                    <a:pt x="39476" y="9702"/>
                    <a:pt x="39509" y="9288"/>
                  </a:cubicBezTo>
                  <a:cubicBezTo>
                    <a:pt x="39626" y="7828"/>
                    <a:pt x="39648" y="6355"/>
                    <a:pt x="39760" y="4894"/>
                  </a:cubicBezTo>
                  <a:cubicBezTo>
                    <a:pt x="39824" y="4104"/>
                    <a:pt x="39675" y="3722"/>
                    <a:pt x="38740" y="3670"/>
                  </a:cubicBezTo>
                  <a:cubicBezTo>
                    <a:pt x="35989" y="3508"/>
                    <a:pt x="33249" y="3202"/>
                    <a:pt x="30499" y="3003"/>
                  </a:cubicBezTo>
                  <a:cubicBezTo>
                    <a:pt x="30102" y="2976"/>
                    <a:pt x="29864" y="2901"/>
                    <a:pt x="29747" y="2696"/>
                  </a:cubicBezTo>
                  <a:cubicBezTo>
                    <a:pt x="29683" y="2686"/>
                    <a:pt x="29613" y="2681"/>
                    <a:pt x="29542" y="2675"/>
                  </a:cubicBezTo>
                  <a:cubicBezTo>
                    <a:pt x="29301" y="2648"/>
                    <a:pt x="29065" y="2626"/>
                    <a:pt x="28823" y="2599"/>
                  </a:cubicBezTo>
                  <a:cubicBezTo>
                    <a:pt x="28768" y="2626"/>
                    <a:pt x="28710" y="2654"/>
                    <a:pt x="28646" y="2670"/>
                  </a:cubicBezTo>
                  <a:cubicBezTo>
                    <a:pt x="27620" y="2589"/>
                    <a:pt x="26593" y="2503"/>
                    <a:pt x="25567" y="2423"/>
                  </a:cubicBezTo>
                  <a:cubicBezTo>
                    <a:pt x="24015" y="2229"/>
                    <a:pt x="22451" y="2106"/>
                    <a:pt x="20893" y="1950"/>
                  </a:cubicBezTo>
                  <a:lnTo>
                    <a:pt x="20893" y="1950"/>
                  </a:lnTo>
                  <a:cubicBezTo>
                    <a:pt x="20904" y="1972"/>
                    <a:pt x="20920" y="1987"/>
                    <a:pt x="20931" y="2009"/>
                  </a:cubicBezTo>
                  <a:cubicBezTo>
                    <a:pt x="20442" y="1950"/>
                    <a:pt x="19948" y="1897"/>
                    <a:pt x="19460" y="1843"/>
                  </a:cubicBezTo>
                  <a:lnTo>
                    <a:pt x="19460" y="1837"/>
                  </a:lnTo>
                  <a:cubicBezTo>
                    <a:pt x="19271" y="1826"/>
                    <a:pt x="19083" y="1821"/>
                    <a:pt x="18895" y="1805"/>
                  </a:cubicBezTo>
                  <a:cubicBezTo>
                    <a:pt x="17477" y="1697"/>
                    <a:pt x="16043" y="1461"/>
                    <a:pt x="14650" y="1230"/>
                  </a:cubicBezTo>
                  <a:lnTo>
                    <a:pt x="14307" y="1176"/>
                  </a:lnTo>
                  <a:cubicBezTo>
                    <a:pt x="11756" y="886"/>
                    <a:pt x="9198" y="596"/>
                    <a:pt x="6646" y="306"/>
                  </a:cubicBezTo>
                  <a:cubicBezTo>
                    <a:pt x="6185" y="229"/>
                    <a:pt x="5723" y="161"/>
                    <a:pt x="5252" y="161"/>
                  </a:cubicBezTo>
                  <a:cubicBezTo>
                    <a:pt x="5235" y="161"/>
                    <a:pt x="5218" y="161"/>
                    <a:pt x="5201" y="161"/>
                  </a:cubicBezTo>
                  <a:cubicBezTo>
                    <a:pt x="4707" y="107"/>
                    <a:pt x="4207" y="59"/>
                    <a:pt x="3713" y="0"/>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46"/>
            <p:cNvSpPr/>
            <p:nvPr/>
          </p:nvSpPr>
          <p:spPr>
            <a:xfrm>
              <a:off x="7241872" y="2362616"/>
              <a:ext cx="327912" cy="364650"/>
            </a:xfrm>
            <a:custGeom>
              <a:rect b="b" l="l" r="r" t="t"/>
              <a:pathLst>
                <a:path extrusionOk="0" h="25648" w="23064">
                  <a:moveTo>
                    <a:pt x="21135" y="1"/>
                  </a:moveTo>
                  <a:cubicBezTo>
                    <a:pt x="20964" y="1"/>
                    <a:pt x="20786" y="55"/>
                    <a:pt x="20597" y="162"/>
                  </a:cubicBezTo>
                  <a:cubicBezTo>
                    <a:pt x="20227" y="372"/>
                    <a:pt x="19835" y="549"/>
                    <a:pt x="19422" y="737"/>
                  </a:cubicBezTo>
                  <a:cubicBezTo>
                    <a:pt x="18288" y="1252"/>
                    <a:pt x="17111" y="1784"/>
                    <a:pt x="16343" y="3009"/>
                  </a:cubicBezTo>
                  <a:cubicBezTo>
                    <a:pt x="15886" y="3734"/>
                    <a:pt x="15118" y="3858"/>
                    <a:pt x="14232" y="4003"/>
                  </a:cubicBezTo>
                  <a:cubicBezTo>
                    <a:pt x="13442" y="4126"/>
                    <a:pt x="12566" y="4266"/>
                    <a:pt x="11874" y="4890"/>
                  </a:cubicBezTo>
                  <a:cubicBezTo>
                    <a:pt x="11524" y="4734"/>
                    <a:pt x="11165" y="4652"/>
                    <a:pt x="10815" y="4578"/>
                  </a:cubicBezTo>
                  <a:cubicBezTo>
                    <a:pt x="10407" y="4491"/>
                    <a:pt x="10020" y="4406"/>
                    <a:pt x="9687" y="4196"/>
                  </a:cubicBezTo>
                  <a:cubicBezTo>
                    <a:pt x="9182" y="3869"/>
                    <a:pt x="8505" y="3498"/>
                    <a:pt x="7721" y="3498"/>
                  </a:cubicBezTo>
                  <a:cubicBezTo>
                    <a:pt x="7646" y="3498"/>
                    <a:pt x="7565" y="3504"/>
                    <a:pt x="7485" y="3509"/>
                  </a:cubicBezTo>
                  <a:cubicBezTo>
                    <a:pt x="7485" y="3509"/>
                    <a:pt x="3761" y="4416"/>
                    <a:pt x="2311" y="4545"/>
                  </a:cubicBezTo>
                  <a:cubicBezTo>
                    <a:pt x="1570" y="4610"/>
                    <a:pt x="1113" y="4647"/>
                    <a:pt x="838" y="4781"/>
                  </a:cubicBezTo>
                  <a:cubicBezTo>
                    <a:pt x="597" y="4761"/>
                    <a:pt x="361" y="4749"/>
                    <a:pt x="114" y="4739"/>
                  </a:cubicBezTo>
                  <a:cubicBezTo>
                    <a:pt x="76" y="4798"/>
                    <a:pt x="49" y="4868"/>
                    <a:pt x="22" y="4943"/>
                  </a:cubicBezTo>
                  <a:cubicBezTo>
                    <a:pt x="49" y="5577"/>
                    <a:pt x="0" y="6222"/>
                    <a:pt x="280" y="6893"/>
                  </a:cubicBezTo>
                  <a:cubicBezTo>
                    <a:pt x="307" y="6861"/>
                    <a:pt x="329" y="6834"/>
                    <a:pt x="355" y="6812"/>
                  </a:cubicBezTo>
                  <a:cubicBezTo>
                    <a:pt x="463" y="7580"/>
                    <a:pt x="587" y="8349"/>
                    <a:pt x="640" y="9123"/>
                  </a:cubicBezTo>
                  <a:cubicBezTo>
                    <a:pt x="684" y="9692"/>
                    <a:pt x="726" y="10261"/>
                    <a:pt x="774" y="10826"/>
                  </a:cubicBezTo>
                  <a:cubicBezTo>
                    <a:pt x="710" y="10836"/>
                    <a:pt x="640" y="10841"/>
                    <a:pt x="575" y="10853"/>
                  </a:cubicBezTo>
                  <a:cubicBezTo>
                    <a:pt x="796" y="12797"/>
                    <a:pt x="1016" y="14741"/>
                    <a:pt x="1237" y="16692"/>
                  </a:cubicBezTo>
                  <a:cubicBezTo>
                    <a:pt x="1237" y="17218"/>
                    <a:pt x="1225" y="17746"/>
                    <a:pt x="1220" y="18272"/>
                  </a:cubicBezTo>
                  <a:cubicBezTo>
                    <a:pt x="1199" y="19598"/>
                    <a:pt x="1398" y="20791"/>
                    <a:pt x="1790" y="22021"/>
                  </a:cubicBezTo>
                  <a:cubicBezTo>
                    <a:pt x="1812" y="22194"/>
                    <a:pt x="1827" y="22360"/>
                    <a:pt x="1849" y="22526"/>
                  </a:cubicBezTo>
                  <a:cubicBezTo>
                    <a:pt x="1902" y="22580"/>
                    <a:pt x="1892" y="22854"/>
                    <a:pt x="1892" y="22854"/>
                  </a:cubicBezTo>
                  <a:cubicBezTo>
                    <a:pt x="2005" y="22715"/>
                    <a:pt x="2268" y="22413"/>
                    <a:pt x="2429" y="22306"/>
                  </a:cubicBezTo>
                  <a:cubicBezTo>
                    <a:pt x="2632" y="22436"/>
                    <a:pt x="2874" y="22504"/>
                    <a:pt x="3166" y="22504"/>
                  </a:cubicBezTo>
                  <a:cubicBezTo>
                    <a:pt x="3246" y="22504"/>
                    <a:pt x="3330" y="22499"/>
                    <a:pt x="3417" y="22489"/>
                  </a:cubicBezTo>
                  <a:cubicBezTo>
                    <a:pt x="3520" y="22462"/>
                    <a:pt x="3627" y="22445"/>
                    <a:pt x="3746" y="22430"/>
                  </a:cubicBezTo>
                  <a:cubicBezTo>
                    <a:pt x="3767" y="22360"/>
                    <a:pt x="3778" y="22258"/>
                    <a:pt x="3821" y="22247"/>
                  </a:cubicBezTo>
                  <a:cubicBezTo>
                    <a:pt x="3844" y="22239"/>
                    <a:pt x="3865" y="22236"/>
                    <a:pt x="3885" y="22236"/>
                  </a:cubicBezTo>
                  <a:cubicBezTo>
                    <a:pt x="3979" y="22236"/>
                    <a:pt x="4021" y="22317"/>
                    <a:pt x="4030" y="22424"/>
                  </a:cubicBezTo>
                  <a:cubicBezTo>
                    <a:pt x="4197" y="22435"/>
                    <a:pt x="4314" y="22494"/>
                    <a:pt x="4299" y="22687"/>
                  </a:cubicBezTo>
                  <a:cubicBezTo>
                    <a:pt x="4317" y="22687"/>
                    <a:pt x="4334" y="22686"/>
                    <a:pt x="4351" y="22686"/>
                  </a:cubicBezTo>
                  <a:cubicBezTo>
                    <a:pt x="4512" y="22686"/>
                    <a:pt x="4621" y="22736"/>
                    <a:pt x="4572" y="22945"/>
                  </a:cubicBezTo>
                  <a:cubicBezTo>
                    <a:pt x="4635" y="22919"/>
                    <a:pt x="4690" y="22908"/>
                    <a:pt x="4740" y="22908"/>
                  </a:cubicBezTo>
                  <a:cubicBezTo>
                    <a:pt x="4917" y="22908"/>
                    <a:pt x="5019" y="23056"/>
                    <a:pt x="5100" y="23241"/>
                  </a:cubicBezTo>
                  <a:lnTo>
                    <a:pt x="5078" y="23219"/>
                  </a:lnTo>
                  <a:lnTo>
                    <a:pt x="5078" y="23219"/>
                  </a:lnTo>
                  <a:cubicBezTo>
                    <a:pt x="5502" y="24347"/>
                    <a:pt x="6727" y="24111"/>
                    <a:pt x="7500" y="24649"/>
                  </a:cubicBezTo>
                  <a:cubicBezTo>
                    <a:pt x="8000" y="24991"/>
                    <a:pt x="8505" y="25121"/>
                    <a:pt x="9002" y="25121"/>
                  </a:cubicBezTo>
                  <a:cubicBezTo>
                    <a:pt x="9835" y="25121"/>
                    <a:pt x="10642" y="24755"/>
                    <a:pt x="11353" y="24411"/>
                  </a:cubicBezTo>
                  <a:cubicBezTo>
                    <a:pt x="11735" y="24226"/>
                    <a:pt x="12008" y="24110"/>
                    <a:pt x="12248" y="24110"/>
                  </a:cubicBezTo>
                  <a:cubicBezTo>
                    <a:pt x="12510" y="24110"/>
                    <a:pt x="12734" y="24248"/>
                    <a:pt x="13023" y="24584"/>
                  </a:cubicBezTo>
                  <a:cubicBezTo>
                    <a:pt x="13114" y="24691"/>
                    <a:pt x="13216" y="24788"/>
                    <a:pt x="13324" y="24879"/>
                  </a:cubicBezTo>
                  <a:cubicBezTo>
                    <a:pt x="13647" y="25159"/>
                    <a:pt x="14022" y="25385"/>
                    <a:pt x="14361" y="25648"/>
                  </a:cubicBezTo>
                  <a:cubicBezTo>
                    <a:pt x="14463" y="25636"/>
                    <a:pt x="14559" y="25599"/>
                    <a:pt x="14656" y="25556"/>
                  </a:cubicBezTo>
                  <a:cubicBezTo>
                    <a:pt x="14869" y="25460"/>
                    <a:pt x="15076" y="25329"/>
                    <a:pt x="15313" y="25329"/>
                  </a:cubicBezTo>
                  <a:cubicBezTo>
                    <a:pt x="15368" y="25329"/>
                    <a:pt x="15425" y="25336"/>
                    <a:pt x="15484" y="25353"/>
                  </a:cubicBezTo>
                  <a:cubicBezTo>
                    <a:pt x="15414" y="24917"/>
                    <a:pt x="15623" y="24676"/>
                    <a:pt x="16032" y="24562"/>
                  </a:cubicBezTo>
                  <a:cubicBezTo>
                    <a:pt x="16317" y="23654"/>
                    <a:pt x="15844" y="22682"/>
                    <a:pt x="16310" y="21780"/>
                  </a:cubicBezTo>
                  <a:cubicBezTo>
                    <a:pt x="16489" y="21441"/>
                    <a:pt x="16626" y="21103"/>
                    <a:pt x="16893" y="21103"/>
                  </a:cubicBezTo>
                  <a:cubicBezTo>
                    <a:pt x="17017" y="21103"/>
                    <a:pt x="17169" y="21175"/>
                    <a:pt x="17366" y="21353"/>
                  </a:cubicBezTo>
                  <a:lnTo>
                    <a:pt x="17366" y="21353"/>
                  </a:lnTo>
                  <a:cubicBezTo>
                    <a:pt x="17363" y="21352"/>
                    <a:pt x="17361" y="21350"/>
                    <a:pt x="17359" y="21349"/>
                  </a:cubicBezTo>
                  <a:lnTo>
                    <a:pt x="17359" y="21349"/>
                  </a:lnTo>
                  <a:lnTo>
                    <a:pt x="17386" y="21371"/>
                  </a:lnTo>
                  <a:cubicBezTo>
                    <a:pt x="17379" y="21365"/>
                    <a:pt x="17372" y="21359"/>
                    <a:pt x="17366" y="21353"/>
                  </a:cubicBezTo>
                  <a:lnTo>
                    <a:pt x="17366" y="21353"/>
                  </a:lnTo>
                  <a:cubicBezTo>
                    <a:pt x="17532" y="21439"/>
                    <a:pt x="17688" y="21498"/>
                    <a:pt x="17806" y="21498"/>
                  </a:cubicBezTo>
                  <a:cubicBezTo>
                    <a:pt x="17987" y="21498"/>
                    <a:pt x="18078" y="21360"/>
                    <a:pt x="17981" y="20969"/>
                  </a:cubicBezTo>
                  <a:cubicBezTo>
                    <a:pt x="17837" y="20362"/>
                    <a:pt x="18003" y="19905"/>
                    <a:pt x="18427" y="19502"/>
                  </a:cubicBezTo>
                  <a:cubicBezTo>
                    <a:pt x="18433" y="19077"/>
                    <a:pt x="18599" y="18755"/>
                    <a:pt x="18997" y="18572"/>
                  </a:cubicBezTo>
                  <a:lnTo>
                    <a:pt x="19035" y="18508"/>
                  </a:lnTo>
                  <a:cubicBezTo>
                    <a:pt x="19169" y="18428"/>
                    <a:pt x="19298" y="18346"/>
                    <a:pt x="19432" y="18266"/>
                  </a:cubicBezTo>
                  <a:cubicBezTo>
                    <a:pt x="20726" y="18036"/>
                    <a:pt x="22221" y="16434"/>
                    <a:pt x="22377" y="15140"/>
                  </a:cubicBezTo>
                  <a:cubicBezTo>
                    <a:pt x="22397" y="14973"/>
                    <a:pt x="22419" y="14801"/>
                    <a:pt x="22446" y="14629"/>
                  </a:cubicBezTo>
                  <a:cubicBezTo>
                    <a:pt x="22521" y="14113"/>
                    <a:pt x="22618" y="13603"/>
                    <a:pt x="22699" y="13092"/>
                  </a:cubicBezTo>
                  <a:cubicBezTo>
                    <a:pt x="22280" y="12529"/>
                    <a:pt x="22816" y="11621"/>
                    <a:pt x="22172" y="11078"/>
                  </a:cubicBezTo>
                  <a:cubicBezTo>
                    <a:pt x="22156" y="10680"/>
                    <a:pt x="22139" y="10347"/>
                    <a:pt x="22145" y="10068"/>
                  </a:cubicBezTo>
                  <a:cubicBezTo>
                    <a:pt x="22199" y="9982"/>
                    <a:pt x="22248" y="9901"/>
                    <a:pt x="22268" y="9821"/>
                  </a:cubicBezTo>
                  <a:cubicBezTo>
                    <a:pt x="22355" y="9504"/>
                    <a:pt x="22409" y="9192"/>
                    <a:pt x="22435" y="8881"/>
                  </a:cubicBezTo>
                  <a:cubicBezTo>
                    <a:pt x="22446" y="8870"/>
                    <a:pt x="22446" y="8865"/>
                    <a:pt x="22451" y="8859"/>
                  </a:cubicBezTo>
                  <a:cubicBezTo>
                    <a:pt x="22451" y="8843"/>
                    <a:pt x="22972" y="8741"/>
                    <a:pt x="22972" y="8725"/>
                  </a:cubicBezTo>
                  <a:cubicBezTo>
                    <a:pt x="23064" y="7570"/>
                    <a:pt x="22295" y="6528"/>
                    <a:pt x="22139" y="5400"/>
                  </a:cubicBezTo>
                  <a:cubicBezTo>
                    <a:pt x="22027" y="4771"/>
                    <a:pt x="21973" y="4132"/>
                    <a:pt x="21887" y="3498"/>
                  </a:cubicBezTo>
                  <a:cubicBezTo>
                    <a:pt x="21849" y="3202"/>
                    <a:pt x="21802" y="2907"/>
                    <a:pt x="21747" y="2611"/>
                  </a:cubicBezTo>
                  <a:cubicBezTo>
                    <a:pt x="21693" y="2423"/>
                    <a:pt x="21673" y="2241"/>
                    <a:pt x="21651" y="2069"/>
                  </a:cubicBezTo>
                  <a:cubicBezTo>
                    <a:pt x="21597" y="1746"/>
                    <a:pt x="21544" y="1424"/>
                    <a:pt x="21500" y="1102"/>
                  </a:cubicBezTo>
                  <a:cubicBezTo>
                    <a:pt x="21425" y="876"/>
                    <a:pt x="21383" y="598"/>
                    <a:pt x="21194" y="543"/>
                  </a:cubicBezTo>
                  <a:cubicBezTo>
                    <a:pt x="21178" y="355"/>
                    <a:pt x="21194" y="178"/>
                    <a:pt x="21232" y="17"/>
                  </a:cubicBezTo>
                  <a:cubicBezTo>
                    <a:pt x="21200" y="11"/>
                    <a:pt x="21167" y="1"/>
                    <a:pt x="21135" y="1"/>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46"/>
            <p:cNvSpPr/>
            <p:nvPr/>
          </p:nvSpPr>
          <p:spPr>
            <a:xfrm>
              <a:off x="7593297" y="1966069"/>
              <a:ext cx="466462" cy="404218"/>
            </a:xfrm>
            <a:custGeom>
              <a:rect b="b" l="l" r="r" t="t"/>
              <a:pathLst>
                <a:path extrusionOk="0" h="28431" w="32809">
                  <a:moveTo>
                    <a:pt x="27044" y="1"/>
                  </a:moveTo>
                  <a:cubicBezTo>
                    <a:pt x="26840" y="1"/>
                    <a:pt x="26642" y="53"/>
                    <a:pt x="26448" y="102"/>
                  </a:cubicBezTo>
                  <a:cubicBezTo>
                    <a:pt x="26394" y="118"/>
                    <a:pt x="26340" y="135"/>
                    <a:pt x="26287" y="145"/>
                  </a:cubicBezTo>
                  <a:cubicBezTo>
                    <a:pt x="25851" y="253"/>
                    <a:pt x="25417" y="382"/>
                    <a:pt x="24998" y="511"/>
                  </a:cubicBezTo>
                  <a:cubicBezTo>
                    <a:pt x="24051" y="790"/>
                    <a:pt x="23155" y="1059"/>
                    <a:pt x="22263" y="1085"/>
                  </a:cubicBezTo>
                  <a:cubicBezTo>
                    <a:pt x="19980" y="1156"/>
                    <a:pt x="18829" y="2590"/>
                    <a:pt x="17723" y="3970"/>
                  </a:cubicBezTo>
                  <a:lnTo>
                    <a:pt x="17637" y="4077"/>
                  </a:lnTo>
                  <a:cubicBezTo>
                    <a:pt x="17106" y="4739"/>
                    <a:pt x="16778" y="5507"/>
                    <a:pt x="16461" y="6249"/>
                  </a:cubicBezTo>
                  <a:cubicBezTo>
                    <a:pt x="16005" y="7328"/>
                    <a:pt x="15569" y="8349"/>
                    <a:pt x="14542" y="8939"/>
                  </a:cubicBezTo>
                  <a:cubicBezTo>
                    <a:pt x="14237" y="9111"/>
                    <a:pt x="14065" y="9460"/>
                    <a:pt x="14103" y="9820"/>
                  </a:cubicBezTo>
                  <a:cubicBezTo>
                    <a:pt x="14140" y="10137"/>
                    <a:pt x="14339" y="10385"/>
                    <a:pt x="14613" y="10471"/>
                  </a:cubicBezTo>
                  <a:cubicBezTo>
                    <a:pt x="14973" y="10578"/>
                    <a:pt x="15005" y="10702"/>
                    <a:pt x="15032" y="11282"/>
                  </a:cubicBezTo>
                  <a:cubicBezTo>
                    <a:pt x="15043" y="11588"/>
                    <a:pt x="15058" y="11937"/>
                    <a:pt x="15214" y="12265"/>
                  </a:cubicBezTo>
                  <a:cubicBezTo>
                    <a:pt x="15284" y="12416"/>
                    <a:pt x="15355" y="12631"/>
                    <a:pt x="15295" y="12792"/>
                  </a:cubicBezTo>
                  <a:cubicBezTo>
                    <a:pt x="15226" y="12958"/>
                    <a:pt x="15016" y="13076"/>
                    <a:pt x="14849" y="13147"/>
                  </a:cubicBezTo>
                  <a:cubicBezTo>
                    <a:pt x="14393" y="13334"/>
                    <a:pt x="14022" y="13662"/>
                    <a:pt x="13721" y="14139"/>
                  </a:cubicBezTo>
                  <a:cubicBezTo>
                    <a:pt x="13211" y="14945"/>
                    <a:pt x="12394" y="15150"/>
                    <a:pt x="11443" y="15381"/>
                  </a:cubicBezTo>
                  <a:cubicBezTo>
                    <a:pt x="10815" y="15537"/>
                    <a:pt x="10170" y="15698"/>
                    <a:pt x="9585" y="16053"/>
                  </a:cubicBezTo>
                  <a:cubicBezTo>
                    <a:pt x="8876" y="15714"/>
                    <a:pt x="8160" y="15547"/>
                    <a:pt x="7398" y="15547"/>
                  </a:cubicBezTo>
                  <a:cubicBezTo>
                    <a:pt x="5883" y="15547"/>
                    <a:pt x="4438" y="16251"/>
                    <a:pt x="3278" y="16815"/>
                  </a:cubicBezTo>
                  <a:cubicBezTo>
                    <a:pt x="2724" y="17089"/>
                    <a:pt x="2343" y="17595"/>
                    <a:pt x="2262" y="18168"/>
                  </a:cubicBezTo>
                  <a:cubicBezTo>
                    <a:pt x="2182" y="18728"/>
                    <a:pt x="2385" y="19271"/>
                    <a:pt x="2821" y="19663"/>
                  </a:cubicBezTo>
                  <a:cubicBezTo>
                    <a:pt x="3530" y="20302"/>
                    <a:pt x="3551" y="20903"/>
                    <a:pt x="2886" y="21741"/>
                  </a:cubicBezTo>
                  <a:cubicBezTo>
                    <a:pt x="2192" y="22611"/>
                    <a:pt x="1440" y="23397"/>
                    <a:pt x="656" y="24074"/>
                  </a:cubicBezTo>
                  <a:cubicBezTo>
                    <a:pt x="414" y="24282"/>
                    <a:pt x="161" y="24535"/>
                    <a:pt x="0" y="24847"/>
                  </a:cubicBezTo>
                  <a:cubicBezTo>
                    <a:pt x="37" y="24847"/>
                    <a:pt x="76" y="24852"/>
                    <a:pt x="108" y="24863"/>
                  </a:cubicBezTo>
                  <a:cubicBezTo>
                    <a:pt x="263" y="24900"/>
                    <a:pt x="387" y="25008"/>
                    <a:pt x="457" y="25142"/>
                  </a:cubicBezTo>
                  <a:cubicBezTo>
                    <a:pt x="312" y="25443"/>
                    <a:pt x="307" y="25765"/>
                    <a:pt x="484" y="26174"/>
                  </a:cubicBezTo>
                  <a:cubicBezTo>
                    <a:pt x="650" y="26564"/>
                    <a:pt x="890" y="26676"/>
                    <a:pt x="1149" y="26676"/>
                  </a:cubicBezTo>
                  <a:cubicBezTo>
                    <a:pt x="1425" y="26676"/>
                    <a:pt x="1723" y="26549"/>
                    <a:pt x="1978" y="26496"/>
                  </a:cubicBezTo>
                  <a:cubicBezTo>
                    <a:pt x="4755" y="25948"/>
                    <a:pt x="7510" y="25314"/>
                    <a:pt x="10294" y="24783"/>
                  </a:cubicBezTo>
                  <a:cubicBezTo>
                    <a:pt x="10554" y="24734"/>
                    <a:pt x="10869" y="24562"/>
                    <a:pt x="11175" y="24562"/>
                  </a:cubicBezTo>
                  <a:cubicBezTo>
                    <a:pt x="11242" y="24562"/>
                    <a:pt x="11308" y="24570"/>
                    <a:pt x="11373" y="24589"/>
                  </a:cubicBezTo>
                  <a:cubicBezTo>
                    <a:pt x="11792" y="24545"/>
                    <a:pt x="12206" y="24471"/>
                    <a:pt x="12615" y="24384"/>
                  </a:cubicBezTo>
                  <a:cubicBezTo>
                    <a:pt x="12615" y="24364"/>
                    <a:pt x="12608" y="24342"/>
                    <a:pt x="12608" y="24320"/>
                  </a:cubicBezTo>
                  <a:lnTo>
                    <a:pt x="21844" y="22423"/>
                  </a:lnTo>
                  <a:cubicBezTo>
                    <a:pt x="21859" y="22418"/>
                    <a:pt x="21871" y="22413"/>
                    <a:pt x="21886" y="22413"/>
                  </a:cubicBezTo>
                  <a:cubicBezTo>
                    <a:pt x="21956" y="22397"/>
                    <a:pt x="22021" y="22386"/>
                    <a:pt x="22091" y="22370"/>
                  </a:cubicBezTo>
                  <a:cubicBezTo>
                    <a:pt x="22102" y="22483"/>
                    <a:pt x="22117" y="22584"/>
                    <a:pt x="22139" y="22681"/>
                  </a:cubicBezTo>
                  <a:cubicBezTo>
                    <a:pt x="22719" y="23584"/>
                    <a:pt x="23703" y="24255"/>
                    <a:pt x="24589" y="24808"/>
                  </a:cubicBezTo>
                  <a:cubicBezTo>
                    <a:pt x="25239" y="25217"/>
                    <a:pt x="25970" y="25743"/>
                    <a:pt x="26733" y="26040"/>
                  </a:cubicBezTo>
                  <a:cubicBezTo>
                    <a:pt x="26749" y="26045"/>
                    <a:pt x="26765" y="26050"/>
                    <a:pt x="26781" y="26055"/>
                  </a:cubicBezTo>
                  <a:cubicBezTo>
                    <a:pt x="26926" y="26098"/>
                    <a:pt x="27071" y="26142"/>
                    <a:pt x="27217" y="26184"/>
                  </a:cubicBezTo>
                  <a:cubicBezTo>
                    <a:pt x="27318" y="26211"/>
                    <a:pt x="27420" y="26233"/>
                    <a:pt x="27527" y="26244"/>
                  </a:cubicBezTo>
                  <a:cubicBezTo>
                    <a:pt x="27576" y="26249"/>
                    <a:pt x="27614" y="26281"/>
                    <a:pt x="27636" y="26318"/>
                  </a:cubicBezTo>
                  <a:cubicBezTo>
                    <a:pt x="28860" y="26700"/>
                    <a:pt x="30069" y="27114"/>
                    <a:pt x="31192" y="27699"/>
                  </a:cubicBezTo>
                  <a:cubicBezTo>
                    <a:pt x="31390" y="27801"/>
                    <a:pt x="31551" y="27860"/>
                    <a:pt x="31680" y="27893"/>
                  </a:cubicBezTo>
                  <a:cubicBezTo>
                    <a:pt x="31819" y="28049"/>
                    <a:pt x="31955" y="28220"/>
                    <a:pt x="32072" y="28425"/>
                  </a:cubicBezTo>
                  <a:lnTo>
                    <a:pt x="32077" y="28430"/>
                  </a:lnTo>
                  <a:cubicBezTo>
                    <a:pt x="32518" y="28334"/>
                    <a:pt x="32701" y="27952"/>
                    <a:pt x="32808" y="27630"/>
                  </a:cubicBezTo>
                  <a:lnTo>
                    <a:pt x="32808" y="27630"/>
                  </a:lnTo>
                  <a:cubicBezTo>
                    <a:pt x="32685" y="27651"/>
                    <a:pt x="32551" y="27667"/>
                    <a:pt x="32411" y="27667"/>
                  </a:cubicBezTo>
                  <a:lnTo>
                    <a:pt x="32406" y="27667"/>
                  </a:lnTo>
                  <a:cubicBezTo>
                    <a:pt x="32347" y="27667"/>
                    <a:pt x="32293" y="27657"/>
                    <a:pt x="32238" y="27640"/>
                  </a:cubicBezTo>
                  <a:cubicBezTo>
                    <a:pt x="32298" y="27501"/>
                    <a:pt x="32347" y="27329"/>
                    <a:pt x="32406" y="27136"/>
                  </a:cubicBezTo>
                  <a:cubicBezTo>
                    <a:pt x="32347" y="27071"/>
                    <a:pt x="32238" y="26953"/>
                    <a:pt x="32245" y="26947"/>
                  </a:cubicBezTo>
                  <a:cubicBezTo>
                    <a:pt x="32545" y="26635"/>
                    <a:pt x="32690" y="26323"/>
                    <a:pt x="32739" y="26001"/>
                  </a:cubicBezTo>
                  <a:cubicBezTo>
                    <a:pt x="32761" y="25879"/>
                    <a:pt x="32766" y="25750"/>
                    <a:pt x="32761" y="25621"/>
                  </a:cubicBezTo>
                  <a:cubicBezTo>
                    <a:pt x="32739" y="25041"/>
                    <a:pt x="32496" y="24449"/>
                    <a:pt x="32389" y="23863"/>
                  </a:cubicBezTo>
                  <a:cubicBezTo>
                    <a:pt x="32250" y="23112"/>
                    <a:pt x="32035" y="21957"/>
                    <a:pt x="31879" y="21005"/>
                  </a:cubicBezTo>
                  <a:cubicBezTo>
                    <a:pt x="31896" y="20737"/>
                    <a:pt x="31928" y="20506"/>
                    <a:pt x="31992" y="20313"/>
                  </a:cubicBezTo>
                  <a:lnTo>
                    <a:pt x="31960" y="20313"/>
                  </a:lnTo>
                  <a:cubicBezTo>
                    <a:pt x="31901" y="20313"/>
                    <a:pt x="31847" y="20302"/>
                    <a:pt x="31794" y="20286"/>
                  </a:cubicBezTo>
                  <a:cubicBezTo>
                    <a:pt x="31643" y="19110"/>
                    <a:pt x="31556" y="17927"/>
                    <a:pt x="31626" y="16730"/>
                  </a:cubicBezTo>
                  <a:cubicBezTo>
                    <a:pt x="31653" y="16273"/>
                    <a:pt x="31658" y="15815"/>
                    <a:pt x="31594" y="15371"/>
                  </a:cubicBezTo>
                  <a:cubicBezTo>
                    <a:pt x="31600" y="15354"/>
                    <a:pt x="31611" y="15338"/>
                    <a:pt x="31621" y="15327"/>
                  </a:cubicBezTo>
                  <a:cubicBezTo>
                    <a:pt x="31605" y="15322"/>
                    <a:pt x="31594" y="15311"/>
                    <a:pt x="31578" y="15306"/>
                  </a:cubicBezTo>
                  <a:cubicBezTo>
                    <a:pt x="31541" y="15048"/>
                    <a:pt x="31471" y="14801"/>
                    <a:pt x="31368" y="14553"/>
                  </a:cubicBezTo>
                  <a:cubicBezTo>
                    <a:pt x="31036" y="14365"/>
                    <a:pt x="31020" y="14070"/>
                    <a:pt x="31090" y="13742"/>
                  </a:cubicBezTo>
                  <a:cubicBezTo>
                    <a:pt x="30182" y="12738"/>
                    <a:pt x="30627" y="11421"/>
                    <a:pt x="30299" y="10283"/>
                  </a:cubicBezTo>
                  <a:cubicBezTo>
                    <a:pt x="30036" y="10191"/>
                    <a:pt x="30026" y="9971"/>
                    <a:pt x="30026" y="9745"/>
                  </a:cubicBezTo>
                  <a:cubicBezTo>
                    <a:pt x="30023" y="9745"/>
                    <a:pt x="30019" y="9745"/>
                    <a:pt x="30016" y="9745"/>
                  </a:cubicBezTo>
                  <a:cubicBezTo>
                    <a:pt x="29012" y="9745"/>
                    <a:pt x="29257" y="8986"/>
                    <a:pt x="29230" y="8397"/>
                  </a:cubicBezTo>
                  <a:cubicBezTo>
                    <a:pt x="28548" y="7484"/>
                    <a:pt x="28226" y="6485"/>
                    <a:pt x="28527" y="5346"/>
                  </a:cubicBezTo>
                  <a:cubicBezTo>
                    <a:pt x="28764" y="4437"/>
                    <a:pt x="28162" y="3658"/>
                    <a:pt x="28156" y="2788"/>
                  </a:cubicBezTo>
                  <a:cubicBezTo>
                    <a:pt x="27721" y="2439"/>
                    <a:pt x="27517" y="1875"/>
                    <a:pt x="27485" y="1429"/>
                  </a:cubicBezTo>
                  <a:cubicBezTo>
                    <a:pt x="27468" y="930"/>
                    <a:pt x="27527" y="564"/>
                    <a:pt x="27721" y="286"/>
                  </a:cubicBezTo>
                  <a:cubicBezTo>
                    <a:pt x="27710" y="274"/>
                    <a:pt x="27705" y="264"/>
                    <a:pt x="27694" y="253"/>
                  </a:cubicBezTo>
                  <a:cubicBezTo>
                    <a:pt x="27576" y="140"/>
                    <a:pt x="27371" y="1"/>
                    <a:pt x="27044" y="1"/>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46"/>
            <p:cNvSpPr/>
            <p:nvPr/>
          </p:nvSpPr>
          <p:spPr>
            <a:xfrm>
              <a:off x="7542953" y="2284108"/>
              <a:ext cx="437672" cy="288615"/>
            </a:xfrm>
            <a:custGeom>
              <a:rect b="b" l="l" r="r" t="t"/>
              <a:pathLst>
                <a:path extrusionOk="0" h="20300" w="30784">
                  <a:moveTo>
                    <a:pt x="25632" y="0"/>
                  </a:moveTo>
                  <a:cubicBezTo>
                    <a:pt x="25562" y="16"/>
                    <a:pt x="25497" y="27"/>
                    <a:pt x="25427" y="43"/>
                  </a:cubicBezTo>
                  <a:cubicBezTo>
                    <a:pt x="25412" y="43"/>
                    <a:pt x="25400" y="48"/>
                    <a:pt x="25385" y="53"/>
                  </a:cubicBezTo>
                  <a:lnTo>
                    <a:pt x="16149" y="1950"/>
                  </a:lnTo>
                  <a:cubicBezTo>
                    <a:pt x="16149" y="1972"/>
                    <a:pt x="16156" y="1994"/>
                    <a:pt x="16156" y="2014"/>
                  </a:cubicBezTo>
                  <a:cubicBezTo>
                    <a:pt x="15747" y="2101"/>
                    <a:pt x="15333" y="2175"/>
                    <a:pt x="14914" y="2219"/>
                  </a:cubicBezTo>
                  <a:cubicBezTo>
                    <a:pt x="14849" y="2200"/>
                    <a:pt x="14783" y="2192"/>
                    <a:pt x="14716" y="2192"/>
                  </a:cubicBezTo>
                  <a:cubicBezTo>
                    <a:pt x="14410" y="2192"/>
                    <a:pt x="14095" y="2364"/>
                    <a:pt x="13835" y="2413"/>
                  </a:cubicBezTo>
                  <a:cubicBezTo>
                    <a:pt x="11051" y="2944"/>
                    <a:pt x="8296" y="3578"/>
                    <a:pt x="5519" y="4126"/>
                  </a:cubicBezTo>
                  <a:cubicBezTo>
                    <a:pt x="5264" y="4179"/>
                    <a:pt x="4966" y="4306"/>
                    <a:pt x="4690" y="4306"/>
                  </a:cubicBezTo>
                  <a:cubicBezTo>
                    <a:pt x="4431" y="4306"/>
                    <a:pt x="4191" y="4194"/>
                    <a:pt x="4025" y="3804"/>
                  </a:cubicBezTo>
                  <a:cubicBezTo>
                    <a:pt x="3848" y="3395"/>
                    <a:pt x="3853" y="3073"/>
                    <a:pt x="3998" y="2772"/>
                  </a:cubicBezTo>
                  <a:cubicBezTo>
                    <a:pt x="3928" y="2638"/>
                    <a:pt x="3804" y="2530"/>
                    <a:pt x="3649" y="2493"/>
                  </a:cubicBezTo>
                  <a:cubicBezTo>
                    <a:pt x="3617" y="2482"/>
                    <a:pt x="3578" y="2477"/>
                    <a:pt x="3541" y="2477"/>
                  </a:cubicBezTo>
                  <a:lnTo>
                    <a:pt x="3526" y="2477"/>
                  </a:lnTo>
                  <a:cubicBezTo>
                    <a:pt x="3337" y="2477"/>
                    <a:pt x="3166" y="2574"/>
                    <a:pt x="3063" y="2735"/>
                  </a:cubicBezTo>
                  <a:cubicBezTo>
                    <a:pt x="2779" y="3212"/>
                    <a:pt x="2403" y="3385"/>
                    <a:pt x="1999" y="3573"/>
                  </a:cubicBezTo>
                  <a:cubicBezTo>
                    <a:pt x="1699" y="3707"/>
                    <a:pt x="1381" y="3852"/>
                    <a:pt x="1124" y="4115"/>
                  </a:cubicBezTo>
                  <a:cubicBezTo>
                    <a:pt x="1059" y="4186"/>
                    <a:pt x="984" y="4250"/>
                    <a:pt x="915" y="4320"/>
                  </a:cubicBezTo>
                  <a:cubicBezTo>
                    <a:pt x="603" y="4605"/>
                    <a:pt x="194" y="4985"/>
                    <a:pt x="55" y="5539"/>
                  </a:cubicBezTo>
                  <a:cubicBezTo>
                    <a:pt x="17" y="5700"/>
                    <a:pt x="1" y="5877"/>
                    <a:pt x="17" y="6065"/>
                  </a:cubicBezTo>
                  <a:cubicBezTo>
                    <a:pt x="206" y="6120"/>
                    <a:pt x="248" y="6398"/>
                    <a:pt x="323" y="6624"/>
                  </a:cubicBezTo>
                  <a:cubicBezTo>
                    <a:pt x="367" y="6946"/>
                    <a:pt x="420" y="7268"/>
                    <a:pt x="474" y="7591"/>
                  </a:cubicBezTo>
                  <a:cubicBezTo>
                    <a:pt x="496" y="7763"/>
                    <a:pt x="516" y="7945"/>
                    <a:pt x="570" y="8133"/>
                  </a:cubicBezTo>
                  <a:cubicBezTo>
                    <a:pt x="625" y="8429"/>
                    <a:pt x="672" y="8724"/>
                    <a:pt x="710" y="9020"/>
                  </a:cubicBezTo>
                  <a:cubicBezTo>
                    <a:pt x="796" y="9654"/>
                    <a:pt x="850" y="10293"/>
                    <a:pt x="962" y="10922"/>
                  </a:cubicBezTo>
                  <a:cubicBezTo>
                    <a:pt x="1118" y="12050"/>
                    <a:pt x="1527" y="14225"/>
                    <a:pt x="1656" y="14225"/>
                  </a:cubicBezTo>
                  <a:cubicBezTo>
                    <a:pt x="1704" y="14225"/>
                    <a:pt x="1748" y="14231"/>
                    <a:pt x="1795" y="14247"/>
                  </a:cubicBezTo>
                  <a:cubicBezTo>
                    <a:pt x="2080" y="15956"/>
                    <a:pt x="2381" y="17669"/>
                    <a:pt x="2660" y="19378"/>
                  </a:cubicBezTo>
                  <a:cubicBezTo>
                    <a:pt x="2759" y="19983"/>
                    <a:pt x="2978" y="20300"/>
                    <a:pt x="3516" y="20300"/>
                  </a:cubicBezTo>
                  <a:cubicBezTo>
                    <a:pt x="3628" y="20300"/>
                    <a:pt x="3754" y="20286"/>
                    <a:pt x="3896" y="20258"/>
                  </a:cubicBezTo>
                  <a:cubicBezTo>
                    <a:pt x="5212" y="20000"/>
                    <a:pt x="6539" y="19807"/>
                    <a:pt x="7860" y="19614"/>
                  </a:cubicBezTo>
                  <a:cubicBezTo>
                    <a:pt x="7898" y="19630"/>
                    <a:pt x="7930" y="19641"/>
                    <a:pt x="7969" y="19657"/>
                  </a:cubicBezTo>
                  <a:cubicBezTo>
                    <a:pt x="8033" y="19690"/>
                    <a:pt x="8091" y="19727"/>
                    <a:pt x="8150" y="19770"/>
                  </a:cubicBezTo>
                  <a:cubicBezTo>
                    <a:pt x="8183" y="19695"/>
                    <a:pt x="8215" y="19625"/>
                    <a:pt x="8252" y="19554"/>
                  </a:cubicBezTo>
                  <a:cubicBezTo>
                    <a:pt x="8505" y="19517"/>
                    <a:pt x="8758" y="19479"/>
                    <a:pt x="9005" y="19442"/>
                  </a:cubicBezTo>
                  <a:cubicBezTo>
                    <a:pt x="10999" y="19259"/>
                    <a:pt x="12943" y="18852"/>
                    <a:pt x="14887" y="18421"/>
                  </a:cubicBezTo>
                  <a:cubicBezTo>
                    <a:pt x="15274" y="18336"/>
                    <a:pt x="15661" y="18249"/>
                    <a:pt x="16053" y="18163"/>
                  </a:cubicBezTo>
                  <a:cubicBezTo>
                    <a:pt x="16826" y="17992"/>
                    <a:pt x="17606" y="17830"/>
                    <a:pt x="18390" y="17680"/>
                  </a:cubicBezTo>
                  <a:cubicBezTo>
                    <a:pt x="19459" y="17476"/>
                    <a:pt x="20528" y="17240"/>
                    <a:pt x="21597" y="17014"/>
                  </a:cubicBezTo>
                  <a:cubicBezTo>
                    <a:pt x="23134" y="16460"/>
                    <a:pt x="24778" y="16536"/>
                    <a:pt x="26357" y="16229"/>
                  </a:cubicBezTo>
                  <a:cubicBezTo>
                    <a:pt x="26567" y="16192"/>
                    <a:pt x="26808" y="16234"/>
                    <a:pt x="26975" y="16117"/>
                  </a:cubicBezTo>
                  <a:cubicBezTo>
                    <a:pt x="27136" y="16187"/>
                    <a:pt x="27287" y="16288"/>
                    <a:pt x="27410" y="16450"/>
                  </a:cubicBezTo>
                  <a:cubicBezTo>
                    <a:pt x="27534" y="16321"/>
                    <a:pt x="27636" y="16138"/>
                    <a:pt x="27684" y="15869"/>
                  </a:cubicBezTo>
                  <a:cubicBezTo>
                    <a:pt x="27738" y="15552"/>
                    <a:pt x="27835" y="15428"/>
                    <a:pt x="28249" y="15408"/>
                  </a:cubicBezTo>
                  <a:cubicBezTo>
                    <a:pt x="28243" y="15343"/>
                    <a:pt x="28237" y="15284"/>
                    <a:pt x="28232" y="15220"/>
                  </a:cubicBezTo>
                  <a:cubicBezTo>
                    <a:pt x="28221" y="15096"/>
                    <a:pt x="28259" y="14972"/>
                    <a:pt x="28334" y="14870"/>
                  </a:cubicBezTo>
                  <a:cubicBezTo>
                    <a:pt x="28437" y="14870"/>
                    <a:pt x="28544" y="14870"/>
                    <a:pt x="28646" y="14875"/>
                  </a:cubicBezTo>
                  <a:cubicBezTo>
                    <a:pt x="28727" y="14811"/>
                    <a:pt x="28812" y="14746"/>
                    <a:pt x="28903" y="14687"/>
                  </a:cubicBezTo>
                  <a:cubicBezTo>
                    <a:pt x="28909" y="14682"/>
                    <a:pt x="28920" y="14677"/>
                    <a:pt x="28931" y="14672"/>
                  </a:cubicBezTo>
                  <a:cubicBezTo>
                    <a:pt x="29038" y="14602"/>
                    <a:pt x="29151" y="14532"/>
                    <a:pt x="29275" y="14461"/>
                  </a:cubicBezTo>
                  <a:cubicBezTo>
                    <a:pt x="29613" y="14274"/>
                    <a:pt x="29903" y="14032"/>
                    <a:pt x="30128" y="13764"/>
                  </a:cubicBezTo>
                  <a:cubicBezTo>
                    <a:pt x="30171" y="13469"/>
                    <a:pt x="30252" y="13231"/>
                    <a:pt x="30537" y="13075"/>
                  </a:cubicBezTo>
                  <a:cubicBezTo>
                    <a:pt x="30783" y="12426"/>
                    <a:pt x="30730" y="11684"/>
                    <a:pt x="30247" y="10992"/>
                  </a:cubicBezTo>
                  <a:cubicBezTo>
                    <a:pt x="29602" y="10067"/>
                    <a:pt x="28656" y="9170"/>
                    <a:pt x="28484" y="8005"/>
                  </a:cubicBezTo>
                  <a:cubicBezTo>
                    <a:pt x="28420" y="7580"/>
                    <a:pt x="28398" y="7129"/>
                    <a:pt x="28581" y="6725"/>
                  </a:cubicBezTo>
                  <a:cubicBezTo>
                    <a:pt x="28581" y="6725"/>
                    <a:pt x="28586" y="6725"/>
                    <a:pt x="28586" y="6720"/>
                  </a:cubicBezTo>
                  <a:cubicBezTo>
                    <a:pt x="28559" y="6710"/>
                    <a:pt x="28539" y="6700"/>
                    <a:pt x="28533" y="6678"/>
                  </a:cubicBezTo>
                  <a:cubicBezTo>
                    <a:pt x="28490" y="6500"/>
                    <a:pt x="28566" y="6388"/>
                    <a:pt x="28742" y="6345"/>
                  </a:cubicBezTo>
                  <a:lnTo>
                    <a:pt x="28742" y="6345"/>
                  </a:lnTo>
                  <a:cubicBezTo>
                    <a:pt x="28737" y="6388"/>
                    <a:pt x="28737" y="6430"/>
                    <a:pt x="28732" y="6468"/>
                  </a:cubicBezTo>
                  <a:lnTo>
                    <a:pt x="28829" y="6323"/>
                  </a:lnTo>
                  <a:cubicBezTo>
                    <a:pt x="28812" y="6323"/>
                    <a:pt x="28796" y="6323"/>
                    <a:pt x="28775" y="6318"/>
                  </a:cubicBezTo>
                  <a:cubicBezTo>
                    <a:pt x="28839" y="6162"/>
                    <a:pt x="28925" y="6055"/>
                    <a:pt x="29054" y="6033"/>
                  </a:cubicBezTo>
                  <a:cubicBezTo>
                    <a:pt x="29134" y="5926"/>
                    <a:pt x="29221" y="5813"/>
                    <a:pt x="29290" y="5700"/>
                  </a:cubicBezTo>
                  <a:cubicBezTo>
                    <a:pt x="29307" y="5163"/>
                    <a:pt x="29526" y="4652"/>
                    <a:pt x="29731" y="4191"/>
                  </a:cubicBezTo>
                  <a:cubicBezTo>
                    <a:pt x="29752" y="4137"/>
                    <a:pt x="29769" y="4089"/>
                    <a:pt x="29784" y="4040"/>
                  </a:cubicBezTo>
                  <a:cubicBezTo>
                    <a:pt x="29925" y="3879"/>
                    <a:pt x="30096" y="3750"/>
                    <a:pt x="30322" y="3685"/>
                  </a:cubicBezTo>
                  <a:cubicBezTo>
                    <a:pt x="30306" y="3680"/>
                    <a:pt x="30290" y="3675"/>
                    <a:pt x="30274" y="3670"/>
                  </a:cubicBezTo>
                  <a:cubicBezTo>
                    <a:pt x="29511" y="3373"/>
                    <a:pt x="28780" y="2847"/>
                    <a:pt x="28130" y="2438"/>
                  </a:cubicBezTo>
                  <a:cubicBezTo>
                    <a:pt x="27244" y="1885"/>
                    <a:pt x="26260" y="1214"/>
                    <a:pt x="25680" y="311"/>
                  </a:cubicBezTo>
                  <a:cubicBezTo>
                    <a:pt x="25658" y="214"/>
                    <a:pt x="25643" y="113"/>
                    <a:pt x="25632" y="0"/>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46"/>
            <p:cNvSpPr/>
            <p:nvPr/>
          </p:nvSpPr>
          <p:spPr>
            <a:xfrm>
              <a:off x="7944182" y="2288757"/>
              <a:ext cx="247413" cy="283838"/>
            </a:xfrm>
            <a:custGeom>
              <a:rect b="b" l="l" r="r" t="t"/>
              <a:pathLst>
                <a:path extrusionOk="0" h="19964" w="17402">
                  <a:moveTo>
                    <a:pt x="17401" y="1"/>
                  </a:moveTo>
                  <a:cubicBezTo>
                    <a:pt x="16074" y="1"/>
                    <a:pt x="14746" y="1328"/>
                    <a:pt x="13103" y="1607"/>
                  </a:cubicBezTo>
                  <a:cubicBezTo>
                    <a:pt x="12990" y="1667"/>
                    <a:pt x="12877" y="1736"/>
                    <a:pt x="12765" y="1801"/>
                  </a:cubicBezTo>
                  <a:cubicBezTo>
                    <a:pt x="12195" y="2123"/>
                    <a:pt x="11626" y="2461"/>
                    <a:pt x="10997" y="2719"/>
                  </a:cubicBezTo>
                  <a:cubicBezTo>
                    <a:pt x="10906" y="2783"/>
                    <a:pt x="10820" y="2848"/>
                    <a:pt x="10729" y="2917"/>
                  </a:cubicBezTo>
                  <a:cubicBezTo>
                    <a:pt x="10111" y="3407"/>
                    <a:pt x="9499" y="3998"/>
                    <a:pt x="8654" y="4449"/>
                  </a:cubicBezTo>
                  <a:cubicBezTo>
                    <a:pt x="8564" y="4486"/>
                    <a:pt x="8473" y="4519"/>
                    <a:pt x="8381" y="4551"/>
                  </a:cubicBezTo>
                  <a:cubicBezTo>
                    <a:pt x="8257" y="4610"/>
                    <a:pt x="8139" y="4670"/>
                    <a:pt x="8021" y="4729"/>
                  </a:cubicBezTo>
                  <a:cubicBezTo>
                    <a:pt x="7791" y="4846"/>
                    <a:pt x="7575" y="4970"/>
                    <a:pt x="7404" y="5077"/>
                  </a:cubicBezTo>
                  <a:cubicBezTo>
                    <a:pt x="7323" y="5024"/>
                    <a:pt x="7231" y="4975"/>
                    <a:pt x="7139" y="4938"/>
                  </a:cubicBezTo>
                  <a:cubicBezTo>
                    <a:pt x="6936" y="4776"/>
                    <a:pt x="6846" y="4704"/>
                    <a:pt x="6702" y="4704"/>
                  </a:cubicBezTo>
                  <a:cubicBezTo>
                    <a:pt x="6588" y="4704"/>
                    <a:pt x="6439" y="4750"/>
                    <a:pt x="6172" y="4831"/>
                  </a:cubicBezTo>
                  <a:cubicBezTo>
                    <a:pt x="6060" y="4777"/>
                    <a:pt x="5942" y="4722"/>
                    <a:pt x="5829" y="4670"/>
                  </a:cubicBezTo>
                  <a:cubicBezTo>
                    <a:pt x="4905" y="4256"/>
                    <a:pt x="3938" y="3928"/>
                    <a:pt x="2956" y="3621"/>
                  </a:cubicBezTo>
                  <a:cubicBezTo>
                    <a:pt x="2934" y="3584"/>
                    <a:pt x="2896" y="3552"/>
                    <a:pt x="2847" y="3547"/>
                  </a:cubicBezTo>
                  <a:cubicBezTo>
                    <a:pt x="2740" y="3536"/>
                    <a:pt x="2638" y="3514"/>
                    <a:pt x="2537" y="3487"/>
                  </a:cubicBezTo>
                  <a:cubicBezTo>
                    <a:pt x="2391" y="3445"/>
                    <a:pt x="2246" y="3401"/>
                    <a:pt x="2101" y="3358"/>
                  </a:cubicBezTo>
                  <a:cubicBezTo>
                    <a:pt x="1875" y="3423"/>
                    <a:pt x="1704" y="3552"/>
                    <a:pt x="1563" y="3713"/>
                  </a:cubicBezTo>
                  <a:cubicBezTo>
                    <a:pt x="1548" y="3762"/>
                    <a:pt x="1531" y="3810"/>
                    <a:pt x="1510" y="3864"/>
                  </a:cubicBezTo>
                  <a:cubicBezTo>
                    <a:pt x="1305" y="4325"/>
                    <a:pt x="1086" y="4836"/>
                    <a:pt x="1069" y="5373"/>
                  </a:cubicBezTo>
                  <a:cubicBezTo>
                    <a:pt x="1000" y="5486"/>
                    <a:pt x="913" y="5599"/>
                    <a:pt x="833" y="5706"/>
                  </a:cubicBezTo>
                  <a:cubicBezTo>
                    <a:pt x="704" y="5728"/>
                    <a:pt x="618" y="5835"/>
                    <a:pt x="554" y="5991"/>
                  </a:cubicBezTo>
                  <a:cubicBezTo>
                    <a:pt x="575" y="5996"/>
                    <a:pt x="591" y="5996"/>
                    <a:pt x="608" y="5996"/>
                  </a:cubicBezTo>
                  <a:lnTo>
                    <a:pt x="511" y="6141"/>
                  </a:lnTo>
                  <a:cubicBezTo>
                    <a:pt x="516" y="6103"/>
                    <a:pt x="516" y="6061"/>
                    <a:pt x="521" y="6018"/>
                  </a:cubicBezTo>
                  <a:lnTo>
                    <a:pt x="521" y="6018"/>
                  </a:lnTo>
                  <a:cubicBezTo>
                    <a:pt x="345" y="6061"/>
                    <a:pt x="269" y="6173"/>
                    <a:pt x="312" y="6351"/>
                  </a:cubicBezTo>
                  <a:cubicBezTo>
                    <a:pt x="318" y="6373"/>
                    <a:pt x="338" y="6383"/>
                    <a:pt x="365" y="6393"/>
                  </a:cubicBezTo>
                  <a:cubicBezTo>
                    <a:pt x="365" y="6398"/>
                    <a:pt x="360" y="6398"/>
                    <a:pt x="360" y="6398"/>
                  </a:cubicBezTo>
                  <a:cubicBezTo>
                    <a:pt x="177" y="6802"/>
                    <a:pt x="199" y="7253"/>
                    <a:pt x="263" y="7678"/>
                  </a:cubicBezTo>
                  <a:cubicBezTo>
                    <a:pt x="435" y="8843"/>
                    <a:pt x="1381" y="9740"/>
                    <a:pt x="2026" y="10665"/>
                  </a:cubicBezTo>
                  <a:cubicBezTo>
                    <a:pt x="2509" y="11357"/>
                    <a:pt x="2562" y="12099"/>
                    <a:pt x="2316" y="12748"/>
                  </a:cubicBezTo>
                  <a:cubicBezTo>
                    <a:pt x="2031" y="12904"/>
                    <a:pt x="1950" y="13142"/>
                    <a:pt x="1907" y="13437"/>
                  </a:cubicBezTo>
                  <a:cubicBezTo>
                    <a:pt x="1682" y="13705"/>
                    <a:pt x="1392" y="13947"/>
                    <a:pt x="1054" y="14134"/>
                  </a:cubicBezTo>
                  <a:cubicBezTo>
                    <a:pt x="930" y="14205"/>
                    <a:pt x="817" y="14275"/>
                    <a:pt x="710" y="14345"/>
                  </a:cubicBezTo>
                  <a:cubicBezTo>
                    <a:pt x="699" y="14350"/>
                    <a:pt x="688" y="14355"/>
                    <a:pt x="682" y="14360"/>
                  </a:cubicBezTo>
                  <a:cubicBezTo>
                    <a:pt x="591" y="14419"/>
                    <a:pt x="506" y="14484"/>
                    <a:pt x="425" y="14548"/>
                  </a:cubicBezTo>
                  <a:cubicBezTo>
                    <a:pt x="323" y="14543"/>
                    <a:pt x="216" y="14543"/>
                    <a:pt x="113" y="14543"/>
                  </a:cubicBezTo>
                  <a:cubicBezTo>
                    <a:pt x="38" y="14645"/>
                    <a:pt x="0" y="14769"/>
                    <a:pt x="11" y="14893"/>
                  </a:cubicBezTo>
                  <a:cubicBezTo>
                    <a:pt x="16" y="14957"/>
                    <a:pt x="22" y="15016"/>
                    <a:pt x="28" y="15081"/>
                  </a:cubicBezTo>
                  <a:cubicBezTo>
                    <a:pt x="216" y="16891"/>
                    <a:pt x="1230" y="18019"/>
                    <a:pt x="3117" y="18535"/>
                  </a:cubicBezTo>
                  <a:cubicBezTo>
                    <a:pt x="3207" y="18562"/>
                    <a:pt x="3293" y="18583"/>
                    <a:pt x="3385" y="18605"/>
                  </a:cubicBezTo>
                  <a:cubicBezTo>
                    <a:pt x="4094" y="18782"/>
                    <a:pt x="4411" y="18884"/>
                    <a:pt x="4481" y="19492"/>
                  </a:cubicBezTo>
                  <a:cubicBezTo>
                    <a:pt x="4513" y="19755"/>
                    <a:pt x="4728" y="19953"/>
                    <a:pt x="4997" y="19963"/>
                  </a:cubicBezTo>
                  <a:lnTo>
                    <a:pt x="5012" y="19963"/>
                  </a:lnTo>
                  <a:cubicBezTo>
                    <a:pt x="5270" y="19963"/>
                    <a:pt x="5490" y="19782"/>
                    <a:pt x="5539" y="19529"/>
                  </a:cubicBezTo>
                  <a:cubicBezTo>
                    <a:pt x="5738" y="18454"/>
                    <a:pt x="6318" y="17616"/>
                    <a:pt x="6941" y="16735"/>
                  </a:cubicBezTo>
                  <a:cubicBezTo>
                    <a:pt x="7161" y="16418"/>
                    <a:pt x="7387" y="16095"/>
                    <a:pt x="7597" y="15758"/>
                  </a:cubicBezTo>
                  <a:cubicBezTo>
                    <a:pt x="7972" y="15150"/>
                    <a:pt x="8203" y="14511"/>
                    <a:pt x="8279" y="13866"/>
                  </a:cubicBezTo>
                  <a:cubicBezTo>
                    <a:pt x="8295" y="13759"/>
                    <a:pt x="8300" y="13651"/>
                    <a:pt x="8306" y="13544"/>
                  </a:cubicBezTo>
                  <a:cubicBezTo>
                    <a:pt x="8768" y="11954"/>
                    <a:pt x="9434" y="10627"/>
                    <a:pt x="10137" y="9343"/>
                  </a:cubicBezTo>
                  <a:cubicBezTo>
                    <a:pt x="10213" y="9225"/>
                    <a:pt x="10293" y="9106"/>
                    <a:pt x="10374" y="8989"/>
                  </a:cubicBezTo>
                  <a:cubicBezTo>
                    <a:pt x="11014" y="8064"/>
                    <a:pt x="11717" y="7157"/>
                    <a:pt x="12351" y="6173"/>
                  </a:cubicBezTo>
                  <a:cubicBezTo>
                    <a:pt x="12448" y="6076"/>
                    <a:pt x="12544" y="5979"/>
                    <a:pt x="12641" y="5889"/>
                  </a:cubicBezTo>
                  <a:cubicBezTo>
                    <a:pt x="13302" y="5228"/>
                    <a:pt x="13952" y="4578"/>
                    <a:pt x="14516" y="3928"/>
                  </a:cubicBezTo>
                  <a:cubicBezTo>
                    <a:pt x="14612" y="3852"/>
                    <a:pt x="14709" y="3782"/>
                    <a:pt x="14811" y="3718"/>
                  </a:cubicBezTo>
                  <a:cubicBezTo>
                    <a:pt x="16074" y="3321"/>
                    <a:pt x="17401" y="1994"/>
                    <a:pt x="17401" y="1"/>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46"/>
            <p:cNvSpPr/>
            <p:nvPr/>
          </p:nvSpPr>
          <p:spPr>
            <a:xfrm>
              <a:off x="5882804" y="1750763"/>
              <a:ext cx="506797" cy="316368"/>
            </a:xfrm>
            <a:custGeom>
              <a:rect b="b" l="l" r="r" t="t"/>
              <a:pathLst>
                <a:path extrusionOk="0" h="22252" w="35646">
                  <a:moveTo>
                    <a:pt x="1434" y="0"/>
                  </a:moveTo>
                  <a:cubicBezTo>
                    <a:pt x="1526" y="151"/>
                    <a:pt x="1536" y="370"/>
                    <a:pt x="1504" y="693"/>
                  </a:cubicBezTo>
                  <a:cubicBezTo>
                    <a:pt x="1235" y="3213"/>
                    <a:pt x="1069" y="5738"/>
                    <a:pt x="881" y="8262"/>
                  </a:cubicBezTo>
                  <a:cubicBezTo>
                    <a:pt x="859" y="8547"/>
                    <a:pt x="715" y="8891"/>
                    <a:pt x="1069" y="9105"/>
                  </a:cubicBezTo>
                  <a:lnTo>
                    <a:pt x="1069" y="10503"/>
                  </a:lnTo>
                  <a:cubicBezTo>
                    <a:pt x="317" y="12291"/>
                    <a:pt x="387" y="14161"/>
                    <a:pt x="537" y="16042"/>
                  </a:cubicBezTo>
                  <a:cubicBezTo>
                    <a:pt x="601" y="16305"/>
                    <a:pt x="601" y="16563"/>
                    <a:pt x="564" y="16816"/>
                  </a:cubicBezTo>
                  <a:cubicBezTo>
                    <a:pt x="564" y="16831"/>
                    <a:pt x="559" y="16848"/>
                    <a:pt x="559" y="16863"/>
                  </a:cubicBezTo>
                  <a:cubicBezTo>
                    <a:pt x="537" y="16997"/>
                    <a:pt x="511" y="17131"/>
                    <a:pt x="479" y="17260"/>
                  </a:cubicBezTo>
                  <a:cubicBezTo>
                    <a:pt x="452" y="17379"/>
                    <a:pt x="419" y="17492"/>
                    <a:pt x="392" y="17605"/>
                  </a:cubicBezTo>
                  <a:cubicBezTo>
                    <a:pt x="317" y="17917"/>
                    <a:pt x="247" y="18222"/>
                    <a:pt x="258" y="18539"/>
                  </a:cubicBezTo>
                  <a:cubicBezTo>
                    <a:pt x="189" y="19040"/>
                    <a:pt x="112" y="19533"/>
                    <a:pt x="33" y="20060"/>
                  </a:cubicBezTo>
                  <a:cubicBezTo>
                    <a:pt x="21" y="20065"/>
                    <a:pt x="11" y="20076"/>
                    <a:pt x="0" y="20087"/>
                  </a:cubicBezTo>
                  <a:cubicBezTo>
                    <a:pt x="16" y="20114"/>
                    <a:pt x="27" y="20141"/>
                    <a:pt x="43" y="20168"/>
                  </a:cubicBezTo>
                  <a:cubicBezTo>
                    <a:pt x="134" y="20312"/>
                    <a:pt x="253" y="20446"/>
                    <a:pt x="414" y="20560"/>
                  </a:cubicBezTo>
                  <a:cubicBezTo>
                    <a:pt x="531" y="20400"/>
                    <a:pt x="712" y="20303"/>
                    <a:pt x="1005" y="20303"/>
                  </a:cubicBezTo>
                  <a:cubicBezTo>
                    <a:pt x="1099" y="20303"/>
                    <a:pt x="1204" y="20313"/>
                    <a:pt x="1322" y="20334"/>
                  </a:cubicBezTo>
                  <a:cubicBezTo>
                    <a:pt x="1622" y="20355"/>
                    <a:pt x="1929" y="20372"/>
                    <a:pt x="2230" y="20387"/>
                  </a:cubicBezTo>
                  <a:cubicBezTo>
                    <a:pt x="2386" y="20451"/>
                    <a:pt x="2542" y="20560"/>
                    <a:pt x="2696" y="20570"/>
                  </a:cubicBezTo>
                  <a:cubicBezTo>
                    <a:pt x="6162" y="20758"/>
                    <a:pt x="9621" y="20941"/>
                    <a:pt x="13087" y="21118"/>
                  </a:cubicBezTo>
                  <a:cubicBezTo>
                    <a:pt x="20318" y="21483"/>
                    <a:pt x="27555" y="21844"/>
                    <a:pt x="34790" y="22209"/>
                  </a:cubicBezTo>
                  <a:cubicBezTo>
                    <a:pt x="34978" y="22219"/>
                    <a:pt x="35182" y="22209"/>
                    <a:pt x="35343" y="22251"/>
                  </a:cubicBezTo>
                  <a:cubicBezTo>
                    <a:pt x="35376" y="22236"/>
                    <a:pt x="35403" y="22219"/>
                    <a:pt x="35430" y="22204"/>
                  </a:cubicBezTo>
                  <a:cubicBezTo>
                    <a:pt x="35408" y="22139"/>
                    <a:pt x="35387" y="22063"/>
                    <a:pt x="35365" y="22010"/>
                  </a:cubicBezTo>
                  <a:cubicBezTo>
                    <a:pt x="35338" y="21929"/>
                    <a:pt x="35306" y="21849"/>
                    <a:pt x="35284" y="21763"/>
                  </a:cubicBezTo>
                  <a:cubicBezTo>
                    <a:pt x="35274" y="21730"/>
                    <a:pt x="35269" y="21698"/>
                    <a:pt x="35263" y="21661"/>
                  </a:cubicBezTo>
                  <a:cubicBezTo>
                    <a:pt x="35349" y="21586"/>
                    <a:pt x="35425" y="21510"/>
                    <a:pt x="35489" y="21418"/>
                  </a:cubicBezTo>
                  <a:cubicBezTo>
                    <a:pt x="35467" y="20758"/>
                    <a:pt x="35645" y="20114"/>
                    <a:pt x="35623" y="19469"/>
                  </a:cubicBezTo>
                  <a:cubicBezTo>
                    <a:pt x="35606" y="19410"/>
                    <a:pt x="35596" y="19350"/>
                    <a:pt x="35581" y="19291"/>
                  </a:cubicBezTo>
                  <a:cubicBezTo>
                    <a:pt x="35413" y="18711"/>
                    <a:pt x="35085" y="18169"/>
                    <a:pt x="35016" y="17562"/>
                  </a:cubicBezTo>
                  <a:cubicBezTo>
                    <a:pt x="34833" y="17089"/>
                    <a:pt x="34678" y="16605"/>
                    <a:pt x="34592" y="16079"/>
                  </a:cubicBezTo>
                  <a:cubicBezTo>
                    <a:pt x="34302" y="14317"/>
                    <a:pt x="34478" y="12517"/>
                    <a:pt x="34188" y="10749"/>
                  </a:cubicBezTo>
                  <a:cubicBezTo>
                    <a:pt x="34156" y="10573"/>
                    <a:pt x="34113" y="10406"/>
                    <a:pt x="34059" y="10245"/>
                  </a:cubicBezTo>
                  <a:cubicBezTo>
                    <a:pt x="34054" y="10213"/>
                    <a:pt x="34049" y="10186"/>
                    <a:pt x="34044" y="10159"/>
                  </a:cubicBezTo>
                  <a:lnTo>
                    <a:pt x="33995" y="9960"/>
                  </a:lnTo>
                  <a:cubicBezTo>
                    <a:pt x="33937" y="9708"/>
                    <a:pt x="33888" y="9653"/>
                    <a:pt x="33883" y="9648"/>
                  </a:cubicBezTo>
                  <a:cubicBezTo>
                    <a:pt x="33866" y="9648"/>
                    <a:pt x="33850" y="9643"/>
                    <a:pt x="33828" y="9638"/>
                  </a:cubicBezTo>
                  <a:cubicBezTo>
                    <a:pt x="33732" y="9407"/>
                    <a:pt x="33625" y="9170"/>
                    <a:pt x="33523" y="8929"/>
                  </a:cubicBezTo>
                  <a:cubicBezTo>
                    <a:pt x="33404" y="8735"/>
                    <a:pt x="33340" y="8520"/>
                    <a:pt x="33308" y="8289"/>
                  </a:cubicBezTo>
                  <a:cubicBezTo>
                    <a:pt x="33099" y="7538"/>
                    <a:pt x="32873" y="6801"/>
                    <a:pt x="32846" y="6011"/>
                  </a:cubicBezTo>
                  <a:cubicBezTo>
                    <a:pt x="32787" y="4330"/>
                    <a:pt x="33292" y="2772"/>
                    <a:pt x="33496" y="1139"/>
                  </a:cubicBezTo>
                  <a:lnTo>
                    <a:pt x="33248" y="1139"/>
                  </a:lnTo>
                  <a:cubicBezTo>
                    <a:pt x="33253" y="1118"/>
                    <a:pt x="33260" y="1091"/>
                    <a:pt x="33260" y="1069"/>
                  </a:cubicBezTo>
                  <a:cubicBezTo>
                    <a:pt x="33286" y="854"/>
                    <a:pt x="33442" y="687"/>
                    <a:pt x="33635" y="628"/>
                  </a:cubicBezTo>
                  <a:cubicBezTo>
                    <a:pt x="33592" y="613"/>
                    <a:pt x="33543" y="607"/>
                    <a:pt x="33496" y="607"/>
                  </a:cubicBezTo>
                  <a:lnTo>
                    <a:pt x="33491" y="607"/>
                  </a:lnTo>
                  <a:cubicBezTo>
                    <a:pt x="33243" y="607"/>
                    <a:pt x="32990" y="613"/>
                    <a:pt x="32744" y="613"/>
                  </a:cubicBezTo>
                  <a:cubicBezTo>
                    <a:pt x="32464" y="613"/>
                    <a:pt x="32179" y="607"/>
                    <a:pt x="31900" y="602"/>
                  </a:cubicBezTo>
                  <a:cubicBezTo>
                    <a:pt x="29650" y="543"/>
                    <a:pt x="27361" y="499"/>
                    <a:pt x="25153" y="462"/>
                  </a:cubicBezTo>
                  <a:cubicBezTo>
                    <a:pt x="21091" y="392"/>
                    <a:pt x="16955" y="317"/>
                    <a:pt x="12812" y="119"/>
                  </a:cubicBezTo>
                  <a:cubicBezTo>
                    <a:pt x="11466" y="227"/>
                    <a:pt x="10107" y="269"/>
                    <a:pt x="8744" y="269"/>
                  </a:cubicBezTo>
                  <a:cubicBezTo>
                    <a:pt x="6307" y="269"/>
                    <a:pt x="3856" y="134"/>
                    <a:pt x="1434" y="0"/>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46"/>
            <p:cNvSpPr/>
            <p:nvPr/>
          </p:nvSpPr>
          <p:spPr>
            <a:xfrm>
              <a:off x="6348935" y="1725172"/>
              <a:ext cx="512896" cy="576306"/>
            </a:xfrm>
            <a:custGeom>
              <a:rect b="b" l="l" r="r" t="t"/>
              <a:pathLst>
                <a:path extrusionOk="0" h="40535" w="36075">
                  <a:moveTo>
                    <a:pt x="21173" y="23734"/>
                  </a:moveTo>
                  <a:cubicBezTo>
                    <a:pt x="21168" y="23739"/>
                    <a:pt x="21164" y="23743"/>
                    <a:pt x="21159" y="23747"/>
                  </a:cubicBezTo>
                  <a:lnTo>
                    <a:pt x="21159" y="23747"/>
                  </a:lnTo>
                  <a:cubicBezTo>
                    <a:pt x="21158" y="23750"/>
                    <a:pt x="21157" y="23753"/>
                    <a:pt x="21156" y="23756"/>
                  </a:cubicBezTo>
                  <a:lnTo>
                    <a:pt x="21173" y="23734"/>
                  </a:lnTo>
                  <a:close/>
                  <a:moveTo>
                    <a:pt x="10288" y="0"/>
                  </a:moveTo>
                  <a:cubicBezTo>
                    <a:pt x="10224" y="0"/>
                    <a:pt x="10159" y="0"/>
                    <a:pt x="10095" y="5"/>
                  </a:cubicBezTo>
                  <a:cubicBezTo>
                    <a:pt x="9713" y="49"/>
                    <a:pt x="9435" y="194"/>
                    <a:pt x="9257" y="441"/>
                  </a:cubicBezTo>
                  <a:cubicBezTo>
                    <a:pt x="8983" y="823"/>
                    <a:pt x="9090" y="1274"/>
                    <a:pt x="9160" y="1569"/>
                  </a:cubicBezTo>
                  <a:cubicBezTo>
                    <a:pt x="9170" y="1634"/>
                    <a:pt x="9187" y="1687"/>
                    <a:pt x="9192" y="1736"/>
                  </a:cubicBezTo>
                  <a:cubicBezTo>
                    <a:pt x="9246" y="2187"/>
                    <a:pt x="9165" y="2306"/>
                    <a:pt x="9150" y="2321"/>
                  </a:cubicBezTo>
                  <a:cubicBezTo>
                    <a:pt x="9128" y="2343"/>
                    <a:pt x="9031" y="2423"/>
                    <a:pt x="8622" y="2423"/>
                  </a:cubicBezTo>
                  <a:cubicBezTo>
                    <a:pt x="8558" y="2423"/>
                    <a:pt x="8488" y="2418"/>
                    <a:pt x="8413" y="2418"/>
                  </a:cubicBezTo>
                  <a:cubicBezTo>
                    <a:pt x="7913" y="2391"/>
                    <a:pt x="7372" y="2380"/>
                    <a:pt x="6710" y="2380"/>
                  </a:cubicBezTo>
                  <a:cubicBezTo>
                    <a:pt x="6323" y="2380"/>
                    <a:pt x="5942" y="2386"/>
                    <a:pt x="5555" y="2386"/>
                  </a:cubicBezTo>
                  <a:cubicBezTo>
                    <a:pt x="5173" y="2391"/>
                    <a:pt x="4793" y="2396"/>
                    <a:pt x="4411" y="2396"/>
                  </a:cubicBezTo>
                  <a:cubicBezTo>
                    <a:pt x="4142" y="2396"/>
                    <a:pt x="3869" y="2391"/>
                    <a:pt x="3600" y="2386"/>
                  </a:cubicBezTo>
                  <a:cubicBezTo>
                    <a:pt x="3353" y="2386"/>
                    <a:pt x="3110" y="2380"/>
                    <a:pt x="2864" y="2380"/>
                  </a:cubicBezTo>
                  <a:cubicBezTo>
                    <a:pt x="2381" y="2380"/>
                    <a:pt x="1892" y="2391"/>
                    <a:pt x="1402" y="2396"/>
                  </a:cubicBezTo>
                  <a:lnTo>
                    <a:pt x="995" y="2402"/>
                  </a:lnTo>
                  <a:cubicBezTo>
                    <a:pt x="946" y="2402"/>
                    <a:pt x="898" y="2413"/>
                    <a:pt x="849" y="2428"/>
                  </a:cubicBezTo>
                  <a:cubicBezTo>
                    <a:pt x="656" y="2487"/>
                    <a:pt x="500" y="2654"/>
                    <a:pt x="474" y="2869"/>
                  </a:cubicBezTo>
                  <a:cubicBezTo>
                    <a:pt x="474" y="2891"/>
                    <a:pt x="467" y="2918"/>
                    <a:pt x="462" y="2939"/>
                  </a:cubicBezTo>
                  <a:lnTo>
                    <a:pt x="710" y="2939"/>
                  </a:lnTo>
                  <a:cubicBezTo>
                    <a:pt x="506" y="4572"/>
                    <a:pt x="1" y="6130"/>
                    <a:pt x="60" y="7811"/>
                  </a:cubicBezTo>
                  <a:cubicBezTo>
                    <a:pt x="87" y="8601"/>
                    <a:pt x="313" y="9338"/>
                    <a:pt x="522" y="10089"/>
                  </a:cubicBezTo>
                  <a:cubicBezTo>
                    <a:pt x="554" y="10320"/>
                    <a:pt x="618" y="10535"/>
                    <a:pt x="737" y="10729"/>
                  </a:cubicBezTo>
                  <a:cubicBezTo>
                    <a:pt x="839" y="10970"/>
                    <a:pt x="946" y="11207"/>
                    <a:pt x="1042" y="11438"/>
                  </a:cubicBezTo>
                  <a:cubicBezTo>
                    <a:pt x="1064" y="11443"/>
                    <a:pt x="1080" y="11448"/>
                    <a:pt x="1097" y="11448"/>
                  </a:cubicBezTo>
                  <a:cubicBezTo>
                    <a:pt x="1102" y="11453"/>
                    <a:pt x="1151" y="11508"/>
                    <a:pt x="1209" y="11760"/>
                  </a:cubicBezTo>
                  <a:lnTo>
                    <a:pt x="1258" y="11959"/>
                  </a:lnTo>
                  <a:cubicBezTo>
                    <a:pt x="1263" y="11986"/>
                    <a:pt x="1268" y="12013"/>
                    <a:pt x="1273" y="12045"/>
                  </a:cubicBezTo>
                  <a:cubicBezTo>
                    <a:pt x="1327" y="12206"/>
                    <a:pt x="1370" y="12373"/>
                    <a:pt x="1402" y="12549"/>
                  </a:cubicBezTo>
                  <a:cubicBezTo>
                    <a:pt x="1692" y="14317"/>
                    <a:pt x="1516" y="16117"/>
                    <a:pt x="1806" y="17879"/>
                  </a:cubicBezTo>
                  <a:cubicBezTo>
                    <a:pt x="1892" y="18405"/>
                    <a:pt x="2047" y="18889"/>
                    <a:pt x="2230" y="19362"/>
                  </a:cubicBezTo>
                  <a:cubicBezTo>
                    <a:pt x="2299" y="19969"/>
                    <a:pt x="2627" y="20511"/>
                    <a:pt x="2795" y="21091"/>
                  </a:cubicBezTo>
                  <a:cubicBezTo>
                    <a:pt x="2810" y="21150"/>
                    <a:pt x="2820" y="21210"/>
                    <a:pt x="2837" y="21269"/>
                  </a:cubicBezTo>
                  <a:cubicBezTo>
                    <a:pt x="2859" y="21914"/>
                    <a:pt x="2681" y="22558"/>
                    <a:pt x="2703" y="23218"/>
                  </a:cubicBezTo>
                  <a:cubicBezTo>
                    <a:pt x="2639" y="23310"/>
                    <a:pt x="2563" y="23386"/>
                    <a:pt x="2477" y="23461"/>
                  </a:cubicBezTo>
                  <a:cubicBezTo>
                    <a:pt x="2483" y="23498"/>
                    <a:pt x="2488" y="23530"/>
                    <a:pt x="2498" y="23563"/>
                  </a:cubicBezTo>
                  <a:cubicBezTo>
                    <a:pt x="2520" y="23649"/>
                    <a:pt x="2552" y="23729"/>
                    <a:pt x="2579" y="23810"/>
                  </a:cubicBezTo>
                  <a:cubicBezTo>
                    <a:pt x="2601" y="23863"/>
                    <a:pt x="2622" y="23939"/>
                    <a:pt x="2644" y="24004"/>
                  </a:cubicBezTo>
                  <a:cubicBezTo>
                    <a:pt x="2654" y="24036"/>
                    <a:pt x="2659" y="24068"/>
                    <a:pt x="2666" y="24095"/>
                  </a:cubicBezTo>
                  <a:cubicBezTo>
                    <a:pt x="2815" y="24170"/>
                    <a:pt x="2896" y="24331"/>
                    <a:pt x="2827" y="24681"/>
                  </a:cubicBezTo>
                  <a:cubicBezTo>
                    <a:pt x="2031" y="25502"/>
                    <a:pt x="2009" y="26216"/>
                    <a:pt x="2359" y="26883"/>
                  </a:cubicBezTo>
                  <a:cubicBezTo>
                    <a:pt x="2569" y="27280"/>
                    <a:pt x="2912" y="27661"/>
                    <a:pt x="3299" y="28033"/>
                  </a:cubicBezTo>
                  <a:cubicBezTo>
                    <a:pt x="3606" y="28457"/>
                    <a:pt x="3557" y="28946"/>
                    <a:pt x="3557" y="29429"/>
                  </a:cubicBezTo>
                  <a:cubicBezTo>
                    <a:pt x="3551" y="31948"/>
                    <a:pt x="3450" y="34474"/>
                    <a:pt x="3589" y="36988"/>
                  </a:cubicBezTo>
                  <a:cubicBezTo>
                    <a:pt x="3648" y="38035"/>
                    <a:pt x="3504" y="39040"/>
                    <a:pt x="3331" y="40039"/>
                  </a:cubicBezTo>
                  <a:cubicBezTo>
                    <a:pt x="3353" y="40195"/>
                    <a:pt x="3385" y="40334"/>
                    <a:pt x="3433" y="40458"/>
                  </a:cubicBezTo>
                  <a:cubicBezTo>
                    <a:pt x="3589" y="40383"/>
                    <a:pt x="3755" y="40329"/>
                    <a:pt x="3943" y="40297"/>
                  </a:cubicBezTo>
                  <a:cubicBezTo>
                    <a:pt x="4042" y="40475"/>
                    <a:pt x="4223" y="40535"/>
                    <a:pt x="4553" y="40535"/>
                  </a:cubicBezTo>
                  <a:cubicBezTo>
                    <a:pt x="4781" y="40535"/>
                    <a:pt x="5079" y="40506"/>
                    <a:pt x="5470" y="40470"/>
                  </a:cubicBezTo>
                  <a:cubicBezTo>
                    <a:pt x="5631" y="40405"/>
                    <a:pt x="5792" y="40361"/>
                    <a:pt x="5947" y="40329"/>
                  </a:cubicBezTo>
                  <a:cubicBezTo>
                    <a:pt x="6222" y="40346"/>
                    <a:pt x="6490" y="40361"/>
                    <a:pt x="6759" y="40361"/>
                  </a:cubicBezTo>
                  <a:cubicBezTo>
                    <a:pt x="7092" y="40361"/>
                    <a:pt x="7377" y="40341"/>
                    <a:pt x="7645" y="40297"/>
                  </a:cubicBezTo>
                  <a:cubicBezTo>
                    <a:pt x="7784" y="40308"/>
                    <a:pt x="7925" y="40319"/>
                    <a:pt x="8069" y="40324"/>
                  </a:cubicBezTo>
                  <a:cubicBezTo>
                    <a:pt x="14887" y="40141"/>
                    <a:pt x="21699" y="39947"/>
                    <a:pt x="28517" y="39798"/>
                  </a:cubicBezTo>
                  <a:cubicBezTo>
                    <a:pt x="28833" y="39786"/>
                    <a:pt x="29026" y="39739"/>
                    <a:pt x="29134" y="39625"/>
                  </a:cubicBezTo>
                  <a:cubicBezTo>
                    <a:pt x="29268" y="39496"/>
                    <a:pt x="29279" y="39287"/>
                    <a:pt x="29214" y="38948"/>
                  </a:cubicBezTo>
                  <a:cubicBezTo>
                    <a:pt x="29134" y="38529"/>
                    <a:pt x="29177" y="38078"/>
                    <a:pt x="29167" y="37643"/>
                  </a:cubicBezTo>
                  <a:cubicBezTo>
                    <a:pt x="28989" y="37514"/>
                    <a:pt x="28720" y="37428"/>
                    <a:pt x="28882" y="37128"/>
                  </a:cubicBezTo>
                  <a:lnTo>
                    <a:pt x="28882" y="37128"/>
                  </a:lnTo>
                  <a:cubicBezTo>
                    <a:pt x="28828" y="37136"/>
                    <a:pt x="28777" y="37140"/>
                    <a:pt x="28729" y="37140"/>
                  </a:cubicBezTo>
                  <a:cubicBezTo>
                    <a:pt x="28396" y="37140"/>
                    <a:pt x="28192" y="36947"/>
                    <a:pt x="28103" y="36585"/>
                  </a:cubicBezTo>
                  <a:cubicBezTo>
                    <a:pt x="28058" y="36592"/>
                    <a:pt x="28014" y="36595"/>
                    <a:pt x="27973" y="36595"/>
                  </a:cubicBezTo>
                  <a:cubicBezTo>
                    <a:pt x="27570" y="36595"/>
                    <a:pt x="27327" y="36287"/>
                    <a:pt x="27044" y="36047"/>
                  </a:cubicBezTo>
                  <a:cubicBezTo>
                    <a:pt x="26776" y="35908"/>
                    <a:pt x="26318" y="35811"/>
                    <a:pt x="26276" y="35623"/>
                  </a:cubicBezTo>
                  <a:cubicBezTo>
                    <a:pt x="25986" y="34274"/>
                    <a:pt x="24783" y="33974"/>
                    <a:pt x="23836" y="33367"/>
                  </a:cubicBezTo>
                  <a:cubicBezTo>
                    <a:pt x="23531" y="32680"/>
                    <a:pt x="22586" y="32943"/>
                    <a:pt x="22236" y="32320"/>
                  </a:cubicBezTo>
                  <a:cubicBezTo>
                    <a:pt x="22169" y="32349"/>
                    <a:pt x="22110" y="32362"/>
                    <a:pt x="22057" y="32362"/>
                  </a:cubicBezTo>
                  <a:cubicBezTo>
                    <a:pt x="21878" y="32362"/>
                    <a:pt x="21775" y="32212"/>
                    <a:pt x="21688" y="32030"/>
                  </a:cubicBezTo>
                  <a:lnTo>
                    <a:pt x="21688" y="32030"/>
                  </a:lnTo>
                  <a:lnTo>
                    <a:pt x="21709" y="32050"/>
                  </a:lnTo>
                  <a:cubicBezTo>
                    <a:pt x="21135" y="30659"/>
                    <a:pt x="21483" y="29209"/>
                    <a:pt x="21500" y="27796"/>
                  </a:cubicBezTo>
                  <a:cubicBezTo>
                    <a:pt x="21505" y="27248"/>
                    <a:pt x="21425" y="26716"/>
                    <a:pt x="21425" y="26174"/>
                  </a:cubicBezTo>
                  <a:cubicBezTo>
                    <a:pt x="21390" y="26178"/>
                    <a:pt x="21355" y="26179"/>
                    <a:pt x="21320" y="26179"/>
                  </a:cubicBezTo>
                  <a:cubicBezTo>
                    <a:pt x="20888" y="26179"/>
                    <a:pt x="20566" y="25875"/>
                    <a:pt x="20705" y="25556"/>
                  </a:cubicBezTo>
                  <a:cubicBezTo>
                    <a:pt x="20965" y="24964"/>
                    <a:pt x="20651" y="24247"/>
                    <a:pt x="21159" y="23747"/>
                  </a:cubicBezTo>
                  <a:lnTo>
                    <a:pt x="21159" y="23747"/>
                  </a:lnTo>
                  <a:cubicBezTo>
                    <a:pt x="21253" y="23493"/>
                    <a:pt x="21476" y="23483"/>
                    <a:pt x="21694" y="23466"/>
                  </a:cubicBezTo>
                  <a:cubicBezTo>
                    <a:pt x="21790" y="23218"/>
                    <a:pt x="22016" y="23218"/>
                    <a:pt x="22231" y="23203"/>
                  </a:cubicBezTo>
                  <a:cubicBezTo>
                    <a:pt x="22328" y="22950"/>
                    <a:pt x="22559" y="22950"/>
                    <a:pt x="22773" y="22935"/>
                  </a:cubicBezTo>
                  <a:cubicBezTo>
                    <a:pt x="22951" y="22757"/>
                    <a:pt x="23127" y="22585"/>
                    <a:pt x="23300" y="22407"/>
                  </a:cubicBezTo>
                  <a:cubicBezTo>
                    <a:pt x="23305" y="21301"/>
                    <a:pt x="23332" y="20200"/>
                    <a:pt x="23300" y="19093"/>
                  </a:cubicBezTo>
                  <a:cubicBezTo>
                    <a:pt x="23283" y="18524"/>
                    <a:pt x="23402" y="18068"/>
                    <a:pt x="23853" y="17681"/>
                  </a:cubicBezTo>
                  <a:cubicBezTo>
                    <a:pt x="23896" y="17649"/>
                    <a:pt x="23933" y="17610"/>
                    <a:pt x="23977" y="17578"/>
                  </a:cubicBezTo>
                  <a:cubicBezTo>
                    <a:pt x="24094" y="17545"/>
                    <a:pt x="24235" y="17525"/>
                    <a:pt x="24391" y="17525"/>
                  </a:cubicBezTo>
                  <a:cubicBezTo>
                    <a:pt x="24513" y="17525"/>
                    <a:pt x="24649" y="17540"/>
                    <a:pt x="24793" y="17567"/>
                  </a:cubicBezTo>
                  <a:cubicBezTo>
                    <a:pt x="25507" y="16923"/>
                    <a:pt x="26201" y="16246"/>
                    <a:pt x="26878" y="15591"/>
                  </a:cubicBezTo>
                  <a:cubicBezTo>
                    <a:pt x="29177" y="13350"/>
                    <a:pt x="31353" y="11239"/>
                    <a:pt x="34361" y="10127"/>
                  </a:cubicBezTo>
                  <a:cubicBezTo>
                    <a:pt x="34763" y="9977"/>
                    <a:pt x="35097" y="9719"/>
                    <a:pt x="35425" y="9467"/>
                  </a:cubicBezTo>
                  <a:cubicBezTo>
                    <a:pt x="35559" y="9365"/>
                    <a:pt x="35698" y="9256"/>
                    <a:pt x="35844" y="9155"/>
                  </a:cubicBezTo>
                  <a:cubicBezTo>
                    <a:pt x="35988" y="9058"/>
                    <a:pt x="36075" y="8892"/>
                    <a:pt x="36075" y="8714"/>
                  </a:cubicBezTo>
                  <a:cubicBezTo>
                    <a:pt x="36075" y="8537"/>
                    <a:pt x="35988" y="8371"/>
                    <a:pt x="35839" y="8274"/>
                  </a:cubicBezTo>
                  <a:cubicBezTo>
                    <a:pt x="35623" y="8128"/>
                    <a:pt x="35398" y="8053"/>
                    <a:pt x="35162" y="8053"/>
                  </a:cubicBezTo>
                  <a:cubicBezTo>
                    <a:pt x="34785" y="8053"/>
                    <a:pt x="34500" y="8242"/>
                    <a:pt x="34292" y="8381"/>
                  </a:cubicBezTo>
                  <a:cubicBezTo>
                    <a:pt x="34259" y="8403"/>
                    <a:pt x="34216" y="8430"/>
                    <a:pt x="34178" y="8456"/>
                  </a:cubicBezTo>
                  <a:cubicBezTo>
                    <a:pt x="33474" y="7817"/>
                    <a:pt x="32685" y="7731"/>
                    <a:pt x="31998" y="7731"/>
                  </a:cubicBezTo>
                  <a:cubicBezTo>
                    <a:pt x="31852" y="7731"/>
                    <a:pt x="31708" y="7731"/>
                    <a:pt x="31562" y="7736"/>
                  </a:cubicBezTo>
                  <a:cubicBezTo>
                    <a:pt x="31428" y="7741"/>
                    <a:pt x="31289" y="7741"/>
                    <a:pt x="31153" y="7741"/>
                  </a:cubicBezTo>
                  <a:cubicBezTo>
                    <a:pt x="31031" y="7741"/>
                    <a:pt x="30902" y="7741"/>
                    <a:pt x="30778" y="7731"/>
                  </a:cubicBezTo>
                  <a:cubicBezTo>
                    <a:pt x="30746" y="7726"/>
                    <a:pt x="30709" y="7726"/>
                    <a:pt x="30670" y="7726"/>
                  </a:cubicBezTo>
                  <a:cubicBezTo>
                    <a:pt x="30558" y="7726"/>
                    <a:pt x="30444" y="7741"/>
                    <a:pt x="30348" y="7753"/>
                  </a:cubicBezTo>
                  <a:cubicBezTo>
                    <a:pt x="30290" y="7758"/>
                    <a:pt x="30235" y="7769"/>
                    <a:pt x="30181" y="7769"/>
                  </a:cubicBezTo>
                  <a:cubicBezTo>
                    <a:pt x="29935" y="7328"/>
                    <a:pt x="29613" y="7102"/>
                    <a:pt x="29219" y="7102"/>
                  </a:cubicBezTo>
                  <a:cubicBezTo>
                    <a:pt x="28892" y="7102"/>
                    <a:pt x="28624" y="7263"/>
                    <a:pt x="28388" y="7404"/>
                  </a:cubicBezTo>
                  <a:cubicBezTo>
                    <a:pt x="28339" y="7436"/>
                    <a:pt x="28285" y="7468"/>
                    <a:pt x="28237" y="7495"/>
                  </a:cubicBezTo>
                  <a:lnTo>
                    <a:pt x="28205" y="7511"/>
                  </a:lnTo>
                  <a:cubicBezTo>
                    <a:pt x="27340" y="7994"/>
                    <a:pt x="26813" y="8284"/>
                    <a:pt x="26459" y="8284"/>
                  </a:cubicBezTo>
                  <a:cubicBezTo>
                    <a:pt x="26061" y="8284"/>
                    <a:pt x="25545" y="7897"/>
                    <a:pt x="24525" y="7129"/>
                  </a:cubicBezTo>
                  <a:lnTo>
                    <a:pt x="24277" y="6941"/>
                  </a:lnTo>
                  <a:cubicBezTo>
                    <a:pt x="24235" y="6909"/>
                    <a:pt x="24191" y="6871"/>
                    <a:pt x="24154" y="6834"/>
                  </a:cubicBezTo>
                  <a:cubicBezTo>
                    <a:pt x="23987" y="6678"/>
                    <a:pt x="23756" y="6464"/>
                    <a:pt x="23417" y="6464"/>
                  </a:cubicBezTo>
                  <a:cubicBezTo>
                    <a:pt x="23144" y="6464"/>
                    <a:pt x="22902" y="6598"/>
                    <a:pt x="22693" y="6866"/>
                  </a:cubicBezTo>
                  <a:cubicBezTo>
                    <a:pt x="22612" y="6963"/>
                    <a:pt x="22554" y="7022"/>
                    <a:pt x="22515" y="7059"/>
                  </a:cubicBezTo>
                  <a:cubicBezTo>
                    <a:pt x="22467" y="6995"/>
                    <a:pt x="22392" y="6883"/>
                    <a:pt x="22279" y="6689"/>
                  </a:cubicBezTo>
                  <a:cubicBezTo>
                    <a:pt x="21587" y="5464"/>
                    <a:pt x="20280" y="4706"/>
                    <a:pt x="18879" y="4706"/>
                  </a:cubicBezTo>
                  <a:cubicBezTo>
                    <a:pt x="18250" y="4706"/>
                    <a:pt x="17622" y="4862"/>
                    <a:pt x="17074" y="5163"/>
                  </a:cubicBezTo>
                  <a:cubicBezTo>
                    <a:pt x="16832" y="5297"/>
                    <a:pt x="16596" y="5373"/>
                    <a:pt x="16423" y="5373"/>
                  </a:cubicBezTo>
                  <a:cubicBezTo>
                    <a:pt x="16370" y="5373"/>
                    <a:pt x="16326" y="5361"/>
                    <a:pt x="16294" y="5351"/>
                  </a:cubicBezTo>
                  <a:cubicBezTo>
                    <a:pt x="15215" y="4840"/>
                    <a:pt x="14087" y="4659"/>
                    <a:pt x="12996" y="4476"/>
                  </a:cubicBezTo>
                  <a:cubicBezTo>
                    <a:pt x="12808" y="4443"/>
                    <a:pt x="12619" y="4411"/>
                    <a:pt x="12432" y="4379"/>
                  </a:cubicBezTo>
                  <a:cubicBezTo>
                    <a:pt x="12222" y="4347"/>
                    <a:pt x="11981" y="4213"/>
                    <a:pt x="11910" y="4099"/>
                  </a:cubicBezTo>
                  <a:cubicBezTo>
                    <a:pt x="11900" y="4084"/>
                    <a:pt x="11890" y="4062"/>
                    <a:pt x="11910" y="4002"/>
                  </a:cubicBezTo>
                  <a:cubicBezTo>
                    <a:pt x="12136" y="3315"/>
                    <a:pt x="11975" y="2730"/>
                    <a:pt x="11835" y="2214"/>
                  </a:cubicBezTo>
                  <a:cubicBezTo>
                    <a:pt x="11766" y="1956"/>
                    <a:pt x="11701" y="1714"/>
                    <a:pt x="11696" y="1483"/>
                  </a:cubicBezTo>
                  <a:cubicBezTo>
                    <a:pt x="11659" y="581"/>
                    <a:pt x="11104" y="0"/>
                    <a:pt x="10288" y="0"/>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46"/>
            <p:cNvSpPr/>
            <p:nvPr/>
          </p:nvSpPr>
          <p:spPr>
            <a:xfrm>
              <a:off x="6875035" y="2818975"/>
              <a:ext cx="2374" cy="2062"/>
            </a:xfrm>
            <a:custGeom>
              <a:rect b="b" l="l" r="r" t="t"/>
              <a:pathLst>
                <a:path extrusionOk="0" h="145" w="167">
                  <a:moveTo>
                    <a:pt x="87" y="1"/>
                  </a:moveTo>
                  <a:cubicBezTo>
                    <a:pt x="60" y="38"/>
                    <a:pt x="27" y="70"/>
                    <a:pt x="0" y="108"/>
                  </a:cubicBezTo>
                  <a:cubicBezTo>
                    <a:pt x="27" y="124"/>
                    <a:pt x="55" y="135"/>
                    <a:pt x="80" y="145"/>
                  </a:cubicBezTo>
                  <a:cubicBezTo>
                    <a:pt x="107" y="124"/>
                    <a:pt x="134" y="102"/>
                    <a:pt x="167" y="75"/>
                  </a:cubicBezTo>
                  <a:cubicBezTo>
                    <a:pt x="140" y="48"/>
                    <a:pt x="113" y="28"/>
                    <a:pt x="87" y="1"/>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46"/>
            <p:cNvSpPr/>
            <p:nvPr/>
          </p:nvSpPr>
          <p:spPr>
            <a:xfrm>
              <a:off x="4638598" y="2232926"/>
              <a:ext cx="495409" cy="759684"/>
            </a:xfrm>
            <a:custGeom>
              <a:rect b="b" l="l" r="r" t="t"/>
              <a:pathLst>
                <a:path extrusionOk="0" h="53433" w="34845">
                  <a:moveTo>
                    <a:pt x="5458" y="1"/>
                  </a:moveTo>
                  <a:cubicBezTo>
                    <a:pt x="5324" y="33"/>
                    <a:pt x="5205" y="87"/>
                    <a:pt x="5108" y="151"/>
                  </a:cubicBezTo>
                  <a:cubicBezTo>
                    <a:pt x="4937" y="269"/>
                    <a:pt x="4818" y="425"/>
                    <a:pt x="4727" y="598"/>
                  </a:cubicBezTo>
                  <a:cubicBezTo>
                    <a:pt x="4808" y="828"/>
                    <a:pt x="4786" y="1134"/>
                    <a:pt x="4674" y="1558"/>
                  </a:cubicBezTo>
                  <a:cubicBezTo>
                    <a:pt x="3132" y="7548"/>
                    <a:pt x="1687" y="13566"/>
                    <a:pt x="161" y="19561"/>
                  </a:cubicBezTo>
                  <a:cubicBezTo>
                    <a:pt x="43" y="20034"/>
                    <a:pt x="0" y="20431"/>
                    <a:pt x="129" y="20759"/>
                  </a:cubicBezTo>
                  <a:cubicBezTo>
                    <a:pt x="134" y="20786"/>
                    <a:pt x="129" y="20801"/>
                    <a:pt x="139" y="20828"/>
                  </a:cubicBezTo>
                  <a:cubicBezTo>
                    <a:pt x="1875" y="25830"/>
                    <a:pt x="5604" y="30719"/>
                    <a:pt x="8659" y="35011"/>
                  </a:cubicBezTo>
                  <a:cubicBezTo>
                    <a:pt x="10422" y="37488"/>
                    <a:pt x="12539" y="39696"/>
                    <a:pt x="14381" y="42114"/>
                  </a:cubicBezTo>
                  <a:cubicBezTo>
                    <a:pt x="16035" y="44279"/>
                    <a:pt x="17255" y="46706"/>
                    <a:pt x="19045" y="48780"/>
                  </a:cubicBezTo>
                  <a:cubicBezTo>
                    <a:pt x="19055" y="48796"/>
                    <a:pt x="19071" y="48801"/>
                    <a:pt x="19087" y="48812"/>
                  </a:cubicBezTo>
                  <a:cubicBezTo>
                    <a:pt x="19174" y="48957"/>
                    <a:pt x="19291" y="49086"/>
                    <a:pt x="19464" y="49173"/>
                  </a:cubicBezTo>
                  <a:cubicBezTo>
                    <a:pt x="19539" y="49511"/>
                    <a:pt x="19678" y="49801"/>
                    <a:pt x="20000" y="49979"/>
                  </a:cubicBezTo>
                  <a:cubicBezTo>
                    <a:pt x="20081" y="50306"/>
                    <a:pt x="20221" y="50596"/>
                    <a:pt x="20528" y="50773"/>
                  </a:cubicBezTo>
                  <a:cubicBezTo>
                    <a:pt x="20533" y="51068"/>
                    <a:pt x="20769" y="51122"/>
                    <a:pt x="20984" y="51197"/>
                  </a:cubicBezTo>
                  <a:cubicBezTo>
                    <a:pt x="21252" y="51429"/>
                    <a:pt x="21462" y="51708"/>
                    <a:pt x="21623" y="52009"/>
                  </a:cubicBezTo>
                  <a:cubicBezTo>
                    <a:pt x="21720" y="52191"/>
                    <a:pt x="21795" y="52385"/>
                    <a:pt x="21859" y="52590"/>
                  </a:cubicBezTo>
                  <a:cubicBezTo>
                    <a:pt x="21869" y="52755"/>
                    <a:pt x="21879" y="52922"/>
                    <a:pt x="22076" y="52922"/>
                  </a:cubicBezTo>
                  <a:cubicBezTo>
                    <a:pt x="22095" y="52922"/>
                    <a:pt x="22116" y="52920"/>
                    <a:pt x="22139" y="52917"/>
                  </a:cubicBezTo>
                  <a:cubicBezTo>
                    <a:pt x="22192" y="53088"/>
                    <a:pt x="22236" y="53260"/>
                    <a:pt x="22268" y="53433"/>
                  </a:cubicBezTo>
                  <a:cubicBezTo>
                    <a:pt x="22311" y="53428"/>
                    <a:pt x="22348" y="53416"/>
                    <a:pt x="22385" y="53401"/>
                  </a:cubicBezTo>
                  <a:cubicBezTo>
                    <a:pt x="22385" y="53395"/>
                    <a:pt x="22385" y="53395"/>
                    <a:pt x="22391" y="53395"/>
                  </a:cubicBezTo>
                  <a:cubicBezTo>
                    <a:pt x="22547" y="53363"/>
                    <a:pt x="22687" y="53309"/>
                    <a:pt x="22816" y="53239"/>
                  </a:cubicBezTo>
                  <a:cubicBezTo>
                    <a:pt x="22993" y="52401"/>
                    <a:pt x="23213" y="51563"/>
                    <a:pt x="23272" y="50714"/>
                  </a:cubicBezTo>
                  <a:cubicBezTo>
                    <a:pt x="23251" y="50569"/>
                    <a:pt x="23256" y="50423"/>
                    <a:pt x="23288" y="50262"/>
                  </a:cubicBezTo>
                  <a:cubicBezTo>
                    <a:pt x="23288" y="50069"/>
                    <a:pt x="23278" y="49875"/>
                    <a:pt x="23256" y="49682"/>
                  </a:cubicBezTo>
                  <a:cubicBezTo>
                    <a:pt x="23116" y="48517"/>
                    <a:pt x="23664" y="47259"/>
                    <a:pt x="23127" y="46051"/>
                  </a:cubicBezTo>
                  <a:lnTo>
                    <a:pt x="23127" y="46051"/>
                  </a:lnTo>
                  <a:cubicBezTo>
                    <a:pt x="23159" y="46053"/>
                    <a:pt x="23192" y="46053"/>
                    <a:pt x="23224" y="46053"/>
                  </a:cubicBezTo>
                  <a:cubicBezTo>
                    <a:pt x="23662" y="46053"/>
                    <a:pt x="24123" y="45937"/>
                    <a:pt x="24559" y="45937"/>
                  </a:cubicBezTo>
                  <a:cubicBezTo>
                    <a:pt x="24576" y="45937"/>
                    <a:pt x="24593" y="45938"/>
                    <a:pt x="24610" y="45938"/>
                  </a:cubicBezTo>
                  <a:cubicBezTo>
                    <a:pt x="24787" y="45943"/>
                    <a:pt x="24964" y="45970"/>
                    <a:pt x="25137" y="46029"/>
                  </a:cubicBezTo>
                  <a:cubicBezTo>
                    <a:pt x="25249" y="46072"/>
                    <a:pt x="25362" y="46131"/>
                    <a:pt x="25464" y="46213"/>
                  </a:cubicBezTo>
                  <a:cubicBezTo>
                    <a:pt x="25626" y="46330"/>
                    <a:pt x="25775" y="46503"/>
                    <a:pt x="25910" y="46739"/>
                  </a:cubicBezTo>
                  <a:cubicBezTo>
                    <a:pt x="26004" y="46899"/>
                    <a:pt x="26086" y="46968"/>
                    <a:pt x="26164" y="46968"/>
                  </a:cubicBezTo>
                  <a:cubicBezTo>
                    <a:pt x="26301" y="46968"/>
                    <a:pt x="26425" y="46755"/>
                    <a:pt x="26576" y="46443"/>
                  </a:cubicBezTo>
                  <a:cubicBezTo>
                    <a:pt x="26716" y="46158"/>
                    <a:pt x="26807" y="45863"/>
                    <a:pt x="26883" y="45563"/>
                  </a:cubicBezTo>
                  <a:cubicBezTo>
                    <a:pt x="26947" y="45310"/>
                    <a:pt x="26995" y="45047"/>
                    <a:pt x="27049" y="44789"/>
                  </a:cubicBezTo>
                  <a:cubicBezTo>
                    <a:pt x="27076" y="44665"/>
                    <a:pt x="27097" y="44547"/>
                    <a:pt x="27129" y="44428"/>
                  </a:cubicBezTo>
                  <a:cubicBezTo>
                    <a:pt x="27253" y="43902"/>
                    <a:pt x="27425" y="43397"/>
                    <a:pt x="27785" y="42957"/>
                  </a:cubicBezTo>
                  <a:cubicBezTo>
                    <a:pt x="27817" y="42898"/>
                    <a:pt x="27833" y="42838"/>
                    <a:pt x="27828" y="42791"/>
                  </a:cubicBezTo>
                  <a:cubicBezTo>
                    <a:pt x="27994" y="42189"/>
                    <a:pt x="28113" y="41791"/>
                    <a:pt x="28263" y="41539"/>
                  </a:cubicBezTo>
                  <a:cubicBezTo>
                    <a:pt x="28313" y="41382"/>
                    <a:pt x="28364" y="41224"/>
                    <a:pt x="28410" y="41062"/>
                  </a:cubicBezTo>
                  <a:lnTo>
                    <a:pt x="28410" y="41062"/>
                  </a:lnTo>
                  <a:cubicBezTo>
                    <a:pt x="28415" y="41068"/>
                    <a:pt x="28420" y="41071"/>
                    <a:pt x="28423" y="41071"/>
                  </a:cubicBezTo>
                  <a:cubicBezTo>
                    <a:pt x="28427" y="41071"/>
                    <a:pt x="28428" y="41062"/>
                    <a:pt x="28418" y="41033"/>
                  </a:cubicBezTo>
                  <a:cubicBezTo>
                    <a:pt x="29203" y="38192"/>
                    <a:pt x="29166" y="34683"/>
                    <a:pt x="29751" y="31799"/>
                  </a:cubicBezTo>
                  <a:cubicBezTo>
                    <a:pt x="31373" y="23767"/>
                    <a:pt x="32878" y="15703"/>
                    <a:pt x="34468" y="7667"/>
                  </a:cubicBezTo>
                  <a:cubicBezTo>
                    <a:pt x="34537" y="7323"/>
                    <a:pt x="34543" y="7082"/>
                    <a:pt x="34457" y="6898"/>
                  </a:cubicBezTo>
                  <a:cubicBezTo>
                    <a:pt x="34549" y="6742"/>
                    <a:pt x="34671" y="6598"/>
                    <a:pt x="34844" y="6496"/>
                  </a:cubicBezTo>
                  <a:cubicBezTo>
                    <a:pt x="34817" y="6458"/>
                    <a:pt x="34785" y="6425"/>
                    <a:pt x="34753" y="6393"/>
                  </a:cubicBezTo>
                  <a:cubicBezTo>
                    <a:pt x="30250" y="5512"/>
                    <a:pt x="25743" y="4647"/>
                    <a:pt x="21237" y="3789"/>
                  </a:cubicBezTo>
                  <a:cubicBezTo>
                    <a:pt x="20747" y="3697"/>
                    <a:pt x="20479" y="3536"/>
                    <a:pt x="20350" y="3299"/>
                  </a:cubicBezTo>
                  <a:cubicBezTo>
                    <a:pt x="20151" y="3251"/>
                    <a:pt x="19952" y="3214"/>
                    <a:pt x="19747" y="3165"/>
                  </a:cubicBezTo>
                  <a:cubicBezTo>
                    <a:pt x="19710" y="3159"/>
                    <a:pt x="19673" y="3149"/>
                    <a:pt x="19635" y="3144"/>
                  </a:cubicBezTo>
                  <a:cubicBezTo>
                    <a:pt x="19507" y="3239"/>
                    <a:pt x="19349" y="3280"/>
                    <a:pt x="19154" y="3280"/>
                  </a:cubicBezTo>
                  <a:cubicBezTo>
                    <a:pt x="18998" y="3280"/>
                    <a:pt x="18817" y="3254"/>
                    <a:pt x="18609" y="3208"/>
                  </a:cubicBezTo>
                  <a:cubicBezTo>
                    <a:pt x="14210" y="2209"/>
                    <a:pt x="9826" y="1129"/>
                    <a:pt x="5458" y="1"/>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46"/>
            <p:cNvSpPr/>
            <p:nvPr/>
          </p:nvSpPr>
          <p:spPr>
            <a:xfrm>
              <a:off x="7053307" y="3091263"/>
              <a:ext cx="294686" cy="407488"/>
            </a:xfrm>
            <a:custGeom>
              <a:rect b="b" l="l" r="r" t="t"/>
              <a:pathLst>
                <a:path extrusionOk="0" h="28661" w="20727">
                  <a:moveTo>
                    <a:pt x="14022" y="0"/>
                  </a:moveTo>
                  <a:cubicBezTo>
                    <a:pt x="9509" y="506"/>
                    <a:pt x="4991" y="903"/>
                    <a:pt x="467" y="1262"/>
                  </a:cubicBezTo>
                  <a:cubicBezTo>
                    <a:pt x="397" y="1300"/>
                    <a:pt x="344" y="1349"/>
                    <a:pt x="290" y="1397"/>
                  </a:cubicBezTo>
                  <a:cubicBezTo>
                    <a:pt x="317" y="1418"/>
                    <a:pt x="349" y="1440"/>
                    <a:pt x="377" y="1467"/>
                  </a:cubicBezTo>
                  <a:cubicBezTo>
                    <a:pt x="484" y="1574"/>
                    <a:pt x="558" y="1698"/>
                    <a:pt x="612" y="1827"/>
                  </a:cubicBezTo>
                  <a:cubicBezTo>
                    <a:pt x="473" y="1999"/>
                    <a:pt x="446" y="2251"/>
                    <a:pt x="451" y="2601"/>
                  </a:cubicBezTo>
                  <a:cubicBezTo>
                    <a:pt x="478" y="5571"/>
                    <a:pt x="456" y="8542"/>
                    <a:pt x="456" y="11513"/>
                  </a:cubicBezTo>
                  <a:cubicBezTo>
                    <a:pt x="489" y="12184"/>
                    <a:pt x="521" y="12856"/>
                    <a:pt x="521" y="13528"/>
                  </a:cubicBezTo>
                  <a:cubicBezTo>
                    <a:pt x="521" y="14199"/>
                    <a:pt x="489" y="14870"/>
                    <a:pt x="402" y="15542"/>
                  </a:cubicBezTo>
                  <a:cubicBezTo>
                    <a:pt x="258" y="18641"/>
                    <a:pt x="0" y="21742"/>
                    <a:pt x="451" y="24842"/>
                  </a:cubicBezTo>
                  <a:cubicBezTo>
                    <a:pt x="640" y="26114"/>
                    <a:pt x="833" y="27388"/>
                    <a:pt x="1010" y="28661"/>
                  </a:cubicBezTo>
                  <a:cubicBezTo>
                    <a:pt x="1015" y="28661"/>
                    <a:pt x="1015" y="28655"/>
                    <a:pt x="1021" y="28655"/>
                  </a:cubicBezTo>
                  <a:cubicBezTo>
                    <a:pt x="1074" y="28650"/>
                    <a:pt x="1128" y="28645"/>
                    <a:pt x="1176" y="28640"/>
                  </a:cubicBezTo>
                  <a:cubicBezTo>
                    <a:pt x="3561" y="28338"/>
                    <a:pt x="5953" y="27899"/>
                    <a:pt x="8354" y="27817"/>
                  </a:cubicBezTo>
                  <a:cubicBezTo>
                    <a:pt x="9202" y="27790"/>
                    <a:pt x="10047" y="27790"/>
                    <a:pt x="10890" y="27748"/>
                  </a:cubicBezTo>
                  <a:cubicBezTo>
                    <a:pt x="11502" y="27673"/>
                    <a:pt x="12109" y="27602"/>
                    <a:pt x="12722" y="27532"/>
                  </a:cubicBezTo>
                  <a:cubicBezTo>
                    <a:pt x="13323" y="27468"/>
                    <a:pt x="13930" y="27403"/>
                    <a:pt x="14537" y="27334"/>
                  </a:cubicBezTo>
                  <a:cubicBezTo>
                    <a:pt x="14892" y="27269"/>
                    <a:pt x="15241" y="27210"/>
                    <a:pt x="15606" y="27210"/>
                  </a:cubicBezTo>
                  <a:cubicBezTo>
                    <a:pt x="15616" y="27210"/>
                    <a:pt x="15628" y="27215"/>
                    <a:pt x="15638" y="27215"/>
                  </a:cubicBezTo>
                  <a:cubicBezTo>
                    <a:pt x="17186" y="27049"/>
                    <a:pt x="18733" y="26883"/>
                    <a:pt x="20280" y="26711"/>
                  </a:cubicBezTo>
                  <a:cubicBezTo>
                    <a:pt x="20344" y="26699"/>
                    <a:pt x="20414" y="26694"/>
                    <a:pt x="20484" y="26684"/>
                  </a:cubicBezTo>
                  <a:cubicBezTo>
                    <a:pt x="20570" y="26674"/>
                    <a:pt x="20645" y="26533"/>
                    <a:pt x="20726" y="26448"/>
                  </a:cubicBezTo>
                  <a:cubicBezTo>
                    <a:pt x="20409" y="26275"/>
                    <a:pt x="20307" y="25958"/>
                    <a:pt x="20205" y="25642"/>
                  </a:cubicBezTo>
                  <a:cubicBezTo>
                    <a:pt x="19539" y="24820"/>
                    <a:pt x="20484" y="23831"/>
                    <a:pt x="19947" y="22993"/>
                  </a:cubicBezTo>
                  <a:cubicBezTo>
                    <a:pt x="19678" y="22896"/>
                    <a:pt x="19684" y="22660"/>
                    <a:pt x="19667" y="22434"/>
                  </a:cubicBezTo>
                  <a:lnTo>
                    <a:pt x="19678" y="22434"/>
                  </a:lnTo>
                  <a:cubicBezTo>
                    <a:pt x="19072" y="21226"/>
                    <a:pt x="19608" y="20103"/>
                    <a:pt x="19952" y="18964"/>
                  </a:cubicBezTo>
                  <a:lnTo>
                    <a:pt x="19952" y="18964"/>
                  </a:lnTo>
                  <a:cubicBezTo>
                    <a:pt x="19947" y="18970"/>
                    <a:pt x="19942" y="18970"/>
                    <a:pt x="19936" y="18975"/>
                  </a:cubicBezTo>
                  <a:cubicBezTo>
                    <a:pt x="19947" y="18884"/>
                    <a:pt x="19958" y="18792"/>
                    <a:pt x="19968" y="18695"/>
                  </a:cubicBezTo>
                  <a:cubicBezTo>
                    <a:pt x="19910" y="18298"/>
                    <a:pt x="19856" y="17900"/>
                    <a:pt x="19802" y="17503"/>
                  </a:cubicBezTo>
                  <a:lnTo>
                    <a:pt x="19802" y="17498"/>
                  </a:lnTo>
                  <a:cubicBezTo>
                    <a:pt x="20054" y="17024"/>
                    <a:pt x="19291" y="16982"/>
                    <a:pt x="19399" y="16573"/>
                  </a:cubicBezTo>
                  <a:cubicBezTo>
                    <a:pt x="18658" y="16149"/>
                    <a:pt x="18711" y="15386"/>
                    <a:pt x="18599" y="14693"/>
                  </a:cubicBezTo>
                  <a:lnTo>
                    <a:pt x="18599" y="14693"/>
                  </a:lnTo>
                  <a:cubicBezTo>
                    <a:pt x="18604" y="14693"/>
                    <a:pt x="18609" y="14698"/>
                    <a:pt x="18609" y="14698"/>
                  </a:cubicBezTo>
                  <a:cubicBezTo>
                    <a:pt x="17481" y="12410"/>
                    <a:pt x="17057" y="9885"/>
                    <a:pt x="16251" y="7489"/>
                  </a:cubicBezTo>
                  <a:cubicBezTo>
                    <a:pt x="15564" y="5448"/>
                    <a:pt x="14956" y="3374"/>
                    <a:pt x="14381" y="1295"/>
                  </a:cubicBezTo>
                  <a:cubicBezTo>
                    <a:pt x="14301" y="999"/>
                    <a:pt x="14205" y="796"/>
                    <a:pt x="14069" y="655"/>
                  </a:cubicBezTo>
                  <a:cubicBezTo>
                    <a:pt x="14086" y="494"/>
                    <a:pt x="14129" y="339"/>
                    <a:pt x="14225" y="194"/>
                  </a:cubicBezTo>
                  <a:cubicBezTo>
                    <a:pt x="14242" y="172"/>
                    <a:pt x="14257" y="151"/>
                    <a:pt x="14274" y="129"/>
                  </a:cubicBezTo>
                  <a:cubicBezTo>
                    <a:pt x="14205" y="75"/>
                    <a:pt x="14113" y="38"/>
                    <a:pt x="14022" y="0"/>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46"/>
            <p:cNvSpPr/>
            <p:nvPr/>
          </p:nvSpPr>
          <p:spPr>
            <a:xfrm>
              <a:off x="7068192" y="3457016"/>
              <a:ext cx="782375" cy="534763"/>
            </a:xfrm>
            <a:custGeom>
              <a:rect b="b" l="l" r="r" t="t"/>
              <a:pathLst>
                <a:path extrusionOk="0" h="37613" w="55029">
                  <a:moveTo>
                    <a:pt x="38118" y="1"/>
                  </a:moveTo>
                  <a:cubicBezTo>
                    <a:pt x="37965" y="1"/>
                    <a:pt x="37813" y="53"/>
                    <a:pt x="37660" y="174"/>
                  </a:cubicBezTo>
                  <a:cubicBezTo>
                    <a:pt x="37423" y="968"/>
                    <a:pt x="37977" y="1699"/>
                    <a:pt x="37859" y="2483"/>
                  </a:cubicBezTo>
                  <a:cubicBezTo>
                    <a:pt x="37826" y="2682"/>
                    <a:pt x="37923" y="2951"/>
                    <a:pt x="37864" y="3133"/>
                  </a:cubicBezTo>
                  <a:cubicBezTo>
                    <a:pt x="37789" y="3209"/>
                    <a:pt x="37692" y="3289"/>
                    <a:pt x="37558" y="3348"/>
                  </a:cubicBezTo>
                  <a:cubicBezTo>
                    <a:pt x="37517" y="3356"/>
                    <a:pt x="37477" y="3359"/>
                    <a:pt x="37438" y="3359"/>
                  </a:cubicBezTo>
                  <a:cubicBezTo>
                    <a:pt x="37154" y="3359"/>
                    <a:pt x="36910" y="3175"/>
                    <a:pt x="36773" y="2855"/>
                  </a:cubicBezTo>
                  <a:cubicBezTo>
                    <a:pt x="36346" y="2394"/>
                    <a:pt x="35910" y="2183"/>
                    <a:pt x="35261" y="2183"/>
                  </a:cubicBezTo>
                  <a:cubicBezTo>
                    <a:pt x="35159" y="2183"/>
                    <a:pt x="35053" y="2188"/>
                    <a:pt x="34941" y="2198"/>
                  </a:cubicBezTo>
                  <a:cubicBezTo>
                    <a:pt x="30611" y="2580"/>
                    <a:pt x="26277" y="2833"/>
                    <a:pt x="21935" y="3096"/>
                  </a:cubicBezTo>
                  <a:cubicBezTo>
                    <a:pt x="21724" y="3109"/>
                    <a:pt x="21483" y="3162"/>
                    <a:pt x="21256" y="3162"/>
                  </a:cubicBezTo>
                  <a:cubicBezTo>
                    <a:pt x="20939" y="3162"/>
                    <a:pt x="20648" y="3060"/>
                    <a:pt x="20495" y="2607"/>
                  </a:cubicBezTo>
                  <a:cubicBezTo>
                    <a:pt x="20044" y="2527"/>
                    <a:pt x="20275" y="1979"/>
                    <a:pt x="19974" y="1796"/>
                  </a:cubicBezTo>
                  <a:lnTo>
                    <a:pt x="19974" y="1806"/>
                  </a:lnTo>
                  <a:lnTo>
                    <a:pt x="19952" y="1786"/>
                  </a:lnTo>
                  <a:lnTo>
                    <a:pt x="19964" y="1786"/>
                  </a:lnTo>
                  <a:cubicBezTo>
                    <a:pt x="19830" y="1528"/>
                    <a:pt x="19657" y="1404"/>
                    <a:pt x="19464" y="1355"/>
                  </a:cubicBezTo>
                  <a:cubicBezTo>
                    <a:pt x="19469" y="1307"/>
                    <a:pt x="19475" y="1248"/>
                    <a:pt x="19475" y="1216"/>
                  </a:cubicBezTo>
                  <a:cubicBezTo>
                    <a:pt x="19384" y="1173"/>
                    <a:pt x="19303" y="1102"/>
                    <a:pt x="19250" y="1012"/>
                  </a:cubicBezTo>
                  <a:lnTo>
                    <a:pt x="19233" y="985"/>
                  </a:lnTo>
                  <a:cubicBezTo>
                    <a:pt x="17686" y="1157"/>
                    <a:pt x="16139" y="1323"/>
                    <a:pt x="14591" y="1489"/>
                  </a:cubicBezTo>
                  <a:cubicBezTo>
                    <a:pt x="14581" y="1489"/>
                    <a:pt x="14569" y="1484"/>
                    <a:pt x="14559" y="1484"/>
                  </a:cubicBezTo>
                  <a:cubicBezTo>
                    <a:pt x="14194" y="1484"/>
                    <a:pt x="13845" y="1543"/>
                    <a:pt x="13490" y="1608"/>
                  </a:cubicBezTo>
                  <a:cubicBezTo>
                    <a:pt x="12883" y="1677"/>
                    <a:pt x="12276" y="1742"/>
                    <a:pt x="11675" y="1806"/>
                  </a:cubicBezTo>
                  <a:cubicBezTo>
                    <a:pt x="11062" y="1876"/>
                    <a:pt x="10455" y="1947"/>
                    <a:pt x="9843" y="2022"/>
                  </a:cubicBezTo>
                  <a:cubicBezTo>
                    <a:pt x="9000" y="2064"/>
                    <a:pt x="8155" y="2064"/>
                    <a:pt x="7307" y="2091"/>
                  </a:cubicBezTo>
                  <a:cubicBezTo>
                    <a:pt x="4906" y="2173"/>
                    <a:pt x="2514" y="2612"/>
                    <a:pt x="129" y="2914"/>
                  </a:cubicBezTo>
                  <a:cubicBezTo>
                    <a:pt x="141" y="3011"/>
                    <a:pt x="151" y="3101"/>
                    <a:pt x="168" y="3198"/>
                  </a:cubicBezTo>
                  <a:cubicBezTo>
                    <a:pt x="108" y="3209"/>
                    <a:pt x="54" y="3214"/>
                    <a:pt x="0" y="3219"/>
                  </a:cubicBezTo>
                  <a:cubicBezTo>
                    <a:pt x="146" y="4293"/>
                    <a:pt x="285" y="5364"/>
                    <a:pt x="393" y="6443"/>
                  </a:cubicBezTo>
                  <a:cubicBezTo>
                    <a:pt x="419" y="6701"/>
                    <a:pt x="495" y="6846"/>
                    <a:pt x="597" y="6931"/>
                  </a:cubicBezTo>
                  <a:cubicBezTo>
                    <a:pt x="607" y="7023"/>
                    <a:pt x="612" y="7115"/>
                    <a:pt x="624" y="7201"/>
                  </a:cubicBezTo>
                  <a:cubicBezTo>
                    <a:pt x="629" y="7216"/>
                    <a:pt x="624" y="7233"/>
                    <a:pt x="624" y="7243"/>
                  </a:cubicBezTo>
                  <a:cubicBezTo>
                    <a:pt x="624" y="7254"/>
                    <a:pt x="629" y="7271"/>
                    <a:pt x="629" y="7281"/>
                  </a:cubicBezTo>
                  <a:lnTo>
                    <a:pt x="624" y="7523"/>
                  </a:lnTo>
                  <a:cubicBezTo>
                    <a:pt x="726" y="7549"/>
                    <a:pt x="833" y="7571"/>
                    <a:pt x="962" y="7571"/>
                  </a:cubicBezTo>
                  <a:cubicBezTo>
                    <a:pt x="1016" y="7571"/>
                    <a:pt x="1064" y="7566"/>
                    <a:pt x="1113" y="7566"/>
                  </a:cubicBezTo>
                  <a:cubicBezTo>
                    <a:pt x="1145" y="7566"/>
                    <a:pt x="1182" y="7561"/>
                    <a:pt x="1215" y="7561"/>
                  </a:cubicBezTo>
                  <a:cubicBezTo>
                    <a:pt x="1220" y="7561"/>
                    <a:pt x="1252" y="7561"/>
                    <a:pt x="1264" y="7566"/>
                  </a:cubicBezTo>
                  <a:cubicBezTo>
                    <a:pt x="1408" y="7630"/>
                    <a:pt x="1537" y="7662"/>
                    <a:pt x="1666" y="7662"/>
                  </a:cubicBezTo>
                  <a:cubicBezTo>
                    <a:pt x="1924" y="7662"/>
                    <a:pt x="2359" y="7544"/>
                    <a:pt x="2385" y="6760"/>
                  </a:cubicBezTo>
                  <a:cubicBezTo>
                    <a:pt x="2385" y="6723"/>
                    <a:pt x="2385" y="6685"/>
                    <a:pt x="2392" y="6653"/>
                  </a:cubicBezTo>
                  <a:cubicBezTo>
                    <a:pt x="2466" y="6453"/>
                    <a:pt x="2521" y="6249"/>
                    <a:pt x="2574" y="6056"/>
                  </a:cubicBezTo>
                  <a:cubicBezTo>
                    <a:pt x="2595" y="5976"/>
                    <a:pt x="2617" y="5895"/>
                    <a:pt x="2638" y="5815"/>
                  </a:cubicBezTo>
                  <a:cubicBezTo>
                    <a:pt x="2660" y="5905"/>
                    <a:pt x="2675" y="5992"/>
                    <a:pt x="2692" y="6083"/>
                  </a:cubicBezTo>
                  <a:cubicBezTo>
                    <a:pt x="2826" y="6782"/>
                    <a:pt x="3009" y="7732"/>
                    <a:pt x="3971" y="8114"/>
                  </a:cubicBezTo>
                  <a:cubicBezTo>
                    <a:pt x="4185" y="8194"/>
                    <a:pt x="4395" y="8238"/>
                    <a:pt x="4594" y="8238"/>
                  </a:cubicBezTo>
                  <a:cubicBezTo>
                    <a:pt x="5120" y="8238"/>
                    <a:pt x="5486" y="7968"/>
                    <a:pt x="5770" y="7625"/>
                  </a:cubicBezTo>
                  <a:cubicBezTo>
                    <a:pt x="5749" y="7603"/>
                    <a:pt x="5727" y="7576"/>
                    <a:pt x="5712" y="7549"/>
                  </a:cubicBezTo>
                  <a:cubicBezTo>
                    <a:pt x="5588" y="7367"/>
                    <a:pt x="5529" y="7087"/>
                    <a:pt x="5888" y="6755"/>
                  </a:cubicBezTo>
                  <a:cubicBezTo>
                    <a:pt x="5905" y="6738"/>
                    <a:pt x="5926" y="6723"/>
                    <a:pt x="5937" y="6706"/>
                  </a:cubicBezTo>
                  <a:cubicBezTo>
                    <a:pt x="6039" y="6604"/>
                    <a:pt x="6178" y="6550"/>
                    <a:pt x="6313" y="6550"/>
                  </a:cubicBezTo>
                  <a:cubicBezTo>
                    <a:pt x="6414" y="6550"/>
                    <a:pt x="6518" y="6582"/>
                    <a:pt x="6603" y="6636"/>
                  </a:cubicBezTo>
                  <a:cubicBezTo>
                    <a:pt x="6576" y="6792"/>
                    <a:pt x="6372" y="6931"/>
                    <a:pt x="6313" y="7087"/>
                  </a:cubicBezTo>
                  <a:cubicBezTo>
                    <a:pt x="6367" y="7136"/>
                    <a:pt x="6414" y="7184"/>
                    <a:pt x="6463" y="7233"/>
                  </a:cubicBezTo>
                  <a:cubicBezTo>
                    <a:pt x="6684" y="7233"/>
                    <a:pt x="6845" y="7169"/>
                    <a:pt x="6974" y="7072"/>
                  </a:cubicBezTo>
                  <a:lnTo>
                    <a:pt x="6974" y="7072"/>
                  </a:lnTo>
                  <a:cubicBezTo>
                    <a:pt x="7027" y="7243"/>
                    <a:pt x="6995" y="7437"/>
                    <a:pt x="6872" y="7581"/>
                  </a:cubicBezTo>
                  <a:cubicBezTo>
                    <a:pt x="6808" y="7652"/>
                    <a:pt x="6743" y="7705"/>
                    <a:pt x="6679" y="7754"/>
                  </a:cubicBezTo>
                  <a:cubicBezTo>
                    <a:pt x="7517" y="7641"/>
                    <a:pt x="7768" y="6872"/>
                    <a:pt x="7865" y="6572"/>
                  </a:cubicBezTo>
                  <a:cubicBezTo>
                    <a:pt x="7973" y="6244"/>
                    <a:pt x="8323" y="6239"/>
                    <a:pt x="8338" y="6239"/>
                  </a:cubicBezTo>
                  <a:cubicBezTo>
                    <a:pt x="8618" y="6641"/>
                    <a:pt x="8961" y="6846"/>
                    <a:pt x="9370" y="6846"/>
                  </a:cubicBezTo>
                  <a:cubicBezTo>
                    <a:pt x="9638" y="6846"/>
                    <a:pt x="9875" y="6750"/>
                    <a:pt x="10068" y="6674"/>
                  </a:cubicBezTo>
                  <a:cubicBezTo>
                    <a:pt x="10170" y="6636"/>
                    <a:pt x="10294" y="6588"/>
                    <a:pt x="10347" y="6588"/>
                  </a:cubicBezTo>
                  <a:cubicBezTo>
                    <a:pt x="10418" y="6604"/>
                    <a:pt x="10493" y="6609"/>
                    <a:pt x="10562" y="6609"/>
                  </a:cubicBezTo>
                  <a:cubicBezTo>
                    <a:pt x="10944" y="6609"/>
                    <a:pt x="11276" y="6427"/>
                    <a:pt x="11578" y="6266"/>
                  </a:cubicBezTo>
                  <a:cubicBezTo>
                    <a:pt x="11750" y="6169"/>
                    <a:pt x="11970" y="6051"/>
                    <a:pt x="12082" y="6051"/>
                  </a:cubicBezTo>
                  <a:cubicBezTo>
                    <a:pt x="12082" y="6051"/>
                    <a:pt x="12196" y="6110"/>
                    <a:pt x="12330" y="6485"/>
                  </a:cubicBezTo>
                  <a:cubicBezTo>
                    <a:pt x="12410" y="6701"/>
                    <a:pt x="12610" y="6835"/>
                    <a:pt x="12829" y="6835"/>
                  </a:cubicBezTo>
                  <a:cubicBezTo>
                    <a:pt x="12868" y="6835"/>
                    <a:pt x="12905" y="6835"/>
                    <a:pt x="12937" y="6824"/>
                  </a:cubicBezTo>
                  <a:cubicBezTo>
                    <a:pt x="12990" y="6814"/>
                    <a:pt x="13049" y="6808"/>
                    <a:pt x="13103" y="6808"/>
                  </a:cubicBezTo>
                  <a:cubicBezTo>
                    <a:pt x="13421" y="6808"/>
                    <a:pt x="13764" y="6996"/>
                    <a:pt x="14130" y="7189"/>
                  </a:cubicBezTo>
                  <a:cubicBezTo>
                    <a:pt x="14581" y="7437"/>
                    <a:pt x="15092" y="7710"/>
                    <a:pt x="15698" y="7710"/>
                  </a:cubicBezTo>
                  <a:cubicBezTo>
                    <a:pt x="16026" y="7710"/>
                    <a:pt x="16354" y="7630"/>
                    <a:pt x="16665" y="7469"/>
                  </a:cubicBezTo>
                  <a:cubicBezTo>
                    <a:pt x="16800" y="7506"/>
                    <a:pt x="17019" y="7635"/>
                    <a:pt x="17111" y="7727"/>
                  </a:cubicBezTo>
                  <a:cubicBezTo>
                    <a:pt x="17106" y="8640"/>
                    <a:pt x="17691" y="9000"/>
                    <a:pt x="18089" y="9237"/>
                  </a:cubicBezTo>
                  <a:cubicBezTo>
                    <a:pt x="18196" y="9301"/>
                    <a:pt x="18298" y="9361"/>
                    <a:pt x="18379" y="9425"/>
                  </a:cubicBezTo>
                  <a:cubicBezTo>
                    <a:pt x="18422" y="9462"/>
                    <a:pt x="18470" y="9495"/>
                    <a:pt x="18513" y="9532"/>
                  </a:cubicBezTo>
                  <a:cubicBezTo>
                    <a:pt x="18551" y="9554"/>
                    <a:pt x="18599" y="9591"/>
                    <a:pt x="18626" y="9612"/>
                  </a:cubicBezTo>
                  <a:cubicBezTo>
                    <a:pt x="18605" y="9914"/>
                    <a:pt x="18615" y="10321"/>
                    <a:pt x="18863" y="10628"/>
                  </a:cubicBezTo>
                  <a:cubicBezTo>
                    <a:pt x="21607" y="10764"/>
                    <a:pt x="24143" y="13721"/>
                    <a:pt x="27016" y="13721"/>
                  </a:cubicBezTo>
                  <a:cubicBezTo>
                    <a:pt x="28017" y="13721"/>
                    <a:pt x="29059" y="13362"/>
                    <a:pt x="30165" y="12401"/>
                  </a:cubicBezTo>
                  <a:cubicBezTo>
                    <a:pt x="30569" y="12384"/>
                    <a:pt x="30988" y="12358"/>
                    <a:pt x="31427" y="12320"/>
                  </a:cubicBezTo>
                  <a:cubicBezTo>
                    <a:pt x="31868" y="12282"/>
                    <a:pt x="32336" y="12229"/>
                    <a:pt x="32830" y="12170"/>
                  </a:cubicBezTo>
                  <a:cubicBezTo>
                    <a:pt x="33239" y="12287"/>
                    <a:pt x="33646" y="12406"/>
                    <a:pt x="34071" y="12513"/>
                  </a:cubicBezTo>
                  <a:cubicBezTo>
                    <a:pt x="34082" y="12530"/>
                    <a:pt x="34098" y="12552"/>
                    <a:pt x="34109" y="12567"/>
                  </a:cubicBezTo>
                  <a:cubicBezTo>
                    <a:pt x="34147" y="12621"/>
                    <a:pt x="34189" y="12681"/>
                    <a:pt x="34227" y="12723"/>
                  </a:cubicBezTo>
                  <a:cubicBezTo>
                    <a:pt x="35699" y="14479"/>
                    <a:pt x="36021" y="16199"/>
                    <a:pt x="35221" y="17987"/>
                  </a:cubicBezTo>
                  <a:cubicBezTo>
                    <a:pt x="34856" y="18805"/>
                    <a:pt x="35000" y="19546"/>
                    <a:pt x="35129" y="20201"/>
                  </a:cubicBezTo>
                  <a:cubicBezTo>
                    <a:pt x="35183" y="20469"/>
                    <a:pt x="35231" y="20722"/>
                    <a:pt x="35243" y="20970"/>
                  </a:cubicBezTo>
                  <a:cubicBezTo>
                    <a:pt x="35275" y="21550"/>
                    <a:pt x="35790" y="22038"/>
                    <a:pt x="36371" y="22038"/>
                  </a:cubicBezTo>
                  <a:cubicBezTo>
                    <a:pt x="36505" y="22038"/>
                    <a:pt x="36634" y="22017"/>
                    <a:pt x="36752" y="21964"/>
                  </a:cubicBezTo>
                  <a:cubicBezTo>
                    <a:pt x="37090" y="21823"/>
                    <a:pt x="37214" y="21603"/>
                    <a:pt x="37256" y="21441"/>
                  </a:cubicBezTo>
                  <a:cubicBezTo>
                    <a:pt x="37358" y="21093"/>
                    <a:pt x="37160" y="20819"/>
                    <a:pt x="37042" y="20658"/>
                  </a:cubicBezTo>
                  <a:cubicBezTo>
                    <a:pt x="37026" y="20625"/>
                    <a:pt x="37004" y="20603"/>
                    <a:pt x="36988" y="20578"/>
                  </a:cubicBezTo>
                  <a:cubicBezTo>
                    <a:pt x="36988" y="20571"/>
                    <a:pt x="36983" y="20566"/>
                    <a:pt x="36983" y="20561"/>
                  </a:cubicBezTo>
                  <a:lnTo>
                    <a:pt x="36983" y="20561"/>
                  </a:lnTo>
                  <a:cubicBezTo>
                    <a:pt x="37160" y="20727"/>
                    <a:pt x="37348" y="20765"/>
                    <a:pt x="37487" y="20765"/>
                  </a:cubicBezTo>
                  <a:cubicBezTo>
                    <a:pt x="37574" y="20765"/>
                    <a:pt x="37648" y="20754"/>
                    <a:pt x="37713" y="20732"/>
                  </a:cubicBezTo>
                  <a:lnTo>
                    <a:pt x="37713" y="20732"/>
                  </a:lnTo>
                  <a:cubicBezTo>
                    <a:pt x="37623" y="20953"/>
                    <a:pt x="37552" y="21178"/>
                    <a:pt x="37487" y="21404"/>
                  </a:cubicBezTo>
                  <a:cubicBezTo>
                    <a:pt x="37353" y="21840"/>
                    <a:pt x="37241" y="22222"/>
                    <a:pt x="36951" y="22463"/>
                  </a:cubicBezTo>
                  <a:cubicBezTo>
                    <a:pt x="36585" y="22763"/>
                    <a:pt x="36527" y="23075"/>
                    <a:pt x="36537" y="23285"/>
                  </a:cubicBezTo>
                  <a:cubicBezTo>
                    <a:pt x="36552" y="23553"/>
                    <a:pt x="36703" y="23789"/>
                    <a:pt x="36956" y="23956"/>
                  </a:cubicBezTo>
                  <a:cubicBezTo>
                    <a:pt x="37519" y="24317"/>
                    <a:pt x="37816" y="24902"/>
                    <a:pt x="38127" y="25520"/>
                  </a:cubicBezTo>
                  <a:cubicBezTo>
                    <a:pt x="38267" y="25799"/>
                    <a:pt x="38407" y="26090"/>
                    <a:pt x="38583" y="26368"/>
                  </a:cubicBezTo>
                  <a:cubicBezTo>
                    <a:pt x="38707" y="26561"/>
                    <a:pt x="39352" y="27540"/>
                    <a:pt x="40179" y="27540"/>
                  </a:cubicBezTo>
                  <a:cubicBezTo>
                    <a:pt x="40388" y="27540"/>
                    <a:pt x="40588" y="27476"/>
                    <a:pt x="40760" y="27352"/>
                  </a:cubicBezTo>
                  <a:cubicBezTo>
                    <a:pt x="40839" y="27298"/>
                    <a:pt x="40904" y="27255"/>
                    <a:pt x="40953" y="27233"/>
                  </a:cubicBezTo>
                  <a:cubicBezTo>
                    <a:pt x="40968" y="27292"/>
                    <a:pt x="40980" y="27362"/>
                    <a:pt x="40990" y="27416"/>
                  </a:cubicBezTo>
                  <a:cubicBezTo>
                    <a:pt x="41007" y="27496"/>
                    <a:pt x="41023" y="27572"/>
                    <a:pt x="41039" y="27642"/>
                  </a:cubicBezTo>
                  <a:cubicBezTo>
                    <a:pt x="41060" y="27739"/>
                    <a:pt x="41072" y="27862"/>
                    <a:pt x="41082" y="27991"/>
                  </a:cubicBezTo>
                  <a:cubicBezTo>
                    <a:pt x="41114" y="28383"/>
                    <a:pt x="41168" y="28979"/>
                    <a:pt x="41721" y="29306"/>
                  </a:cubicBezTo>
                  <a:cubicBezTo>
                    <a:pt x="42677" y="29876"/>
                    <a:pt x="43016" y="30806"/>
                    <a:pt x="43408" y="31885"/>
                  </a:cubicBezTo>
                  <a:lnTo>
                    <a:pt x="43521" y="32197"/>
                  </a:lnTo>
                  <a:cubicBezTo>
                    <a:pt x="43639" y="32509"/>
                    <a:pt x="43940" y="33330"/>
                    <a:pt x="44928" y="33347"/>
                  </a:cubicBezTo>
                  <a:cubicBezTo>
                    <a:pt x="45965" y="33368"/>
                    <a:pt x="46594" y="34002"/>
                    <a:pt x="47206" y="34959"/>
                  </a:cubicBezTo>
                  <a:cubicBezTo>
                    <a:pt x="47630" y="35614"/>
                    <a:pt x="48151" y="36248"/>
                    <a:pt x="49049" y="36474"/>
                  </a:cubicBezTo>
                  <a:cubicBezTo>
                    <a:pt x="49043" y="36484"/>
                    <a:pt x="49043" y="36489"/>
                    <a:pt x="49038" y="36501"/>
                  </a:cubicBezTo>
                  <a:cubicBezTo>
                    <a:pt x="49011" y="36559"/>
                    <a:pt x="48979" y="36623"/>
                    <a:pt x="48957" y="36688"/>
                  </a:cubicBezTo>
                  <a:cubicBezTo>
                    <a:pt x="49011" y="36554"/>
                    <a:pt x="49118" y="36447"/>
                    <a:pt x="49259" y="36392"/>
                  </a:cubicBezTo>
                  <a:cubicBezTo>
                    <a:pt x="49323" y="36372"/>
                    <a:pt x="49388" y="36360"/>
                    <a:pt x="49446" y="36360"/>
                  </a:cubicBezTo>
                  <a:cubicBezTo>
                    <a:pt x="49517" y="36360"/>
                    <a:pt x="49581" y="36372"/>
                    <a:pt x="49646" y="36398"/>
                  </a:cubicBezTo>
                  <a:cubicBezTo>
                    <a:pt x="49613" y="36554"/>
                    <a:pt x="49510" y="36732"/>
                    <a:pt x="49446" y="36893"/>
                  </a:cubicBezTo>
                  <a:cubicBezTo>
                    <a:pt x="49522" y="36957"/>
                    <a:pt x="49591" y="37022"/>
                    <a:pt x="49666" y="37086"/>
                  </a:cubicBezTo>
                  <a:cubicBezTo>
                    <a:pt x="49849" y="37086"/>
                    <a:pt x="50021" y="37064"/>
                    <a:pt x="50199" y="37037"/>
                  </a:cubicBezTo>
                  <a:lnTo>
                    <a:pt x="50199" y="37037"/>
                  </a:lnTo>
                  <a:cubicBezTo>
                    <a:pt x="50199" y="37081"/>
                    <a:pt x="50199" y="37124"/>
                    <a:pt x="50194" y="37166"/>
                  </a:cubicBezTo>
                  <a:cubicBezTo>
                    <a:pt x="50166" y="37344"/>
                    <a:pt x="50048" y="37500"/>
                    <a:pt x="49887" y="37575"/>
                  </a:cubicBezTo>
                  <a:lnTo>
                    <a:pt x="49795" y="37612"/>
                  </a:lnTo>
                  <a:cubicBezTo>
                    <a:pt x="50816" y="37575"/>
                    <a:pt x="51660" y="37145"/>
                    <a:pt x="52471" y="36726"/>
                  </a:cubicBezTo>
                  <a:cubicBezTo>
                    <a:pt x="52643" y="36640"/>
                    <a:pt x="52815" y="36548"/>
                    <a:pt x="52986" y="36469"/>
                  </a:cubicBezTo>
                  <a:cubicBezTo>
                    <a:pt x="53539" y="36199"/>
                    <a:pt x="53889" y="35839"/>
                    <a:pt x="54023" y="35405"/>
                  </a:cubicBezTo>
                  <a:cubicBezTo>
                    <a:pt x="54152" y="34986"/>
                    <a:pt x="54072" y="34518"/>
                    <a:pt x="53787" y="34019"/>
                  </a:cubicBezTo>
                  <a:cubicBezTo>
                    <a:pt x="53572" y="33637"/>
                    <a:pt x="53400" y="33105"/>
                    <a:pt x="53829" y="32745"/>
                  </a:cubicBezTo>
                  <a:cubicBezTo>
                    <a:pt x="55029" y="31735"/>
                    <a:pt x="54523" y="30575"/>
                    <a:pt x="54281" y="30010"/>
                  </a:cubicBezTo>
                  <a:cubicBezTo>
                    <a:pt x="54196" y="29807"/>
                    <a:pt x="54169" y="29629"/>
                    <a:pt x="54201" y="29398"/>
                  </a:cubicBezTo>
                  <a:cubicBezTo>
                    <a:pt x="54571" y="26637"/>
                    <a:pt x="53926" y="24295"/>
                    <a:pt x="52282" y="22447"/>
                  </a:cubicBezTo>
                  <a:cubicBezTo>
                    <a:pt x="51848" y="21952"/>
                    <a:pt x="51504" y="21356"/>
                    <a:pt x="51208" y="20556"/>
                  </a:cubicBezTo>
                  <a:cubicBezTo>
                    <a:pt x="51171" y="20459"/>
                    <a:pt x="51139" y="20367"/>
                    <a:pt x="51106" y="20276"/>
                  </a:cubicBezTo>
                  <a:cubicBezTo>
                    <a:pt x="50859" y="19594"/>
                    <a:pt x="50586" y="18820"/>
                    <a:pt x="49919" y="18262"/>
                  </a:cubicBezTo>
                  <a:cubicBezTo>
                    <a:pt x="49162" y="17623"/>
                    <a:pt x="49027" y="16645"/>
                    <a:pt x="49145" y="16006"/>
                  </a:cubicBezTo>
                  <a:cubicBezTo>
                    <a:pt x="49510" y="13963"/>
                    <a:pt x="48265" y="12809"/>
                    <a:pt x="47265" y="11875"/>
                  </a:cubicBezTo>
                  <a:lnTo>
                    <a:pt x="47222" y="11836"/>
                  </a:lnTo>
                  <a:cubicBezTo>
                    <a:pt x="46551" y="11203"/>
                    <a:pt x="45954" y="10477"/>
                    <a:pt x="45384" y="9768"/>
                  </a:cubicBezTo>
                  <a:cubicBezTo>
                    <a:pt x="44977" y="9264"/>
                    <a:pt x="44553" y="8742"/>
                    <a:pt x="44095" y="8253"/>
                  </a:cubicBezTo>
                  <a:cubicBezTo>
                    <a:pt x="43440" y="7549"/>
                    <a:pt x="43269" y="6636"/>
                    <a:pt x="43080" y="5669"/>
                  </a:cubicBezTo>
                  <a:cubicBezTo>
                    <a:pt x="42902" y="4745"/>
                    <a:pt x="42715" y="3795"/>
                    <a:pt x="42118" y="2946"/>
                  </a:cubicBezTo>
                  <a:cubicBezTo>
                    <a:pt x="42049" y="2849"/>
                    <a:pt x="41968" y="2758"/>
                    <a:pt x="41888" y="2672"/>
                  </a:cubicBezTo>
                  <a:cubicBezTo>
                    <a:pt x="41694" y="2456"/>
                    <a:pt x="41571" y="2307"/>
                    <a:pt x="41598" y="2178"/>
                  </a:cubicBezTo>
                  <a:cubicBezTo>
                    <a:pt x="41727" y="1409"/>
                    <a:pt x="41630" y="845"/>
                    <a:pt x="41291" y="447"/>
                  </a:cubicBezTo>
                  <a:cubicBezTo>
                    <a:pt x="41194" y="329"/>
                    <a:pt x="41077" y="232"/>
                    <a:pt x="40943" y="152"/>
                  </a:cubicBezTo>
                  <a:cubicBezTo>
                    <a:pt x="40910" y="222"/>
                    <a:pt x="40867" y="291"/>
                    <a:pt x="40819" y="356"/>
                  </a:cubicBezTo>
                  <a:cubicBezTo>
                    <a:pt x="40743" y="442"/>
                    <a:pt x="40663" y="512"/>
                    <a:pt x="40582" y="561"/>
                  </a:cubicBezTo>
                  <a:cubicBezTo>
                    <a:pt x="40359" y="456"/>
                    <a:pt x="40082" y="417"/>
                    <a:pt x="39770" y="417"/>
                  </a:cubicBezTo>
                  <a:cubicBezTo>
                    <a:pt x="39584" y="417"/>
                    <a:pt x="39386" y="430"/>
                    <a:pt x="39180" y="453"/>
                  </a:cubicBezTo>
                  <a:cubicBezTo>
                    <a:pt x="39135" y="457"/>
                    <a:pt x="39090" y="461"/>
                    <a:pt x="39045" y="461"/>
                  </a:cubicBezTo>
                  <a:cubicBezTo>
                    <a:pt x="38874" y="461"/>
                    <a:pt x="38713" y="411"/>
                    <a:pt x="38654" y="190"/>
                  </a:cubicBezTo>
                  <a:cubicBezTo>
                    <a:pt x="38476" y="73"/>
                    <a:pt x="38297" y="1"/>
                    <a:pt x="38118" y="1"/>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46"/>
            <p:cNvSpPr/>
            <p:nvPr/>
          </p:nvSpPr>
          <p:spPr>
            <a:xfrm>
              <a:off x="5042628" y="2324357"/>
              <a:ext cx="434999" cy="552961"/>
            </a:xfrm>
            <a:custGeom>
              <a:rect b="b" l="l" r="r" t="t"/>
              <a:pathLst>
                <a:path extrusionOk="0" h="38893" w="30596">
                  <a:moveTo>
                    <a:pt x="20286" y="9036"/>
                  </a:moveTo>
                  <a:cubicBezTo>
                    <a:pt x="20314" y="9155"/>
                    <a:pt x="20366" y="9277"/>
                    <a:pt x="20463" y="9401"/>
                  </a:cubicBezTo>
                  <a:cubicBezTo>
                    <a:pt x="20684" y="9686"/>
                    <a:pt x="21103" y="9793"/>
                    <a:pt x="21430" y="9869"/>
                  </a:cubicBezTo>
                  <a:cubicBezTo>
                    <a:pt x="21371" y="9864"/>
                    <a:pt x="21318" y="9852"/>
                    <a:pt x="21259" y="9842"/>
                  </a:cubicBezTo>
                  <a:cubicBezTo>
                    <a:pt x="21253" y="9842"/>
                    <a:pt x="21248" y="9837"/>
                    <a:pt x="21242" y="9837"/>
                  </a:cubicBezTo>
                  <a:cubicBezTo>
                    <a:pt x="21194" y="9825"/>
                    <a:pt x="21145" y="9815"/>
                    <a:pt x="21097" y="9805"/>
                  </a:cubicBezTo>
                  <a:cubicBezTo>
                    <a:pt x="21087" y="9800"/>
                    <a:pt x="21070" y="9793"/>
                    <a:pt x="21060" y="9788"/>
                  </a:cubicBezTo>
                  <a:cubicBezTo>
                    <a:pt x="21023" y="9778"/>
                    <a:pt x="20979" y="9767"/>
                    <a:pt x="20941" y="9751"/>
                  </a:cubicBezTo>
                  <a:cubicBezTo>
                    <a:pt x="20931" y="9745"/>
                    <a:pt x="20914" y="9740"/>
                    <a:pt x="20899" y="9735"/>
                  </a:cubicBezTo>
                  <a:cubicBezTo>
                    <a:pt x="20855" y="9713"/>
                    <a:pt x="20807" y="9691"/>
                    <a:pt x="20765" y="9671"/>
                  </a:cubicBezTo>
                  <a:cubicBezTo>
                    <a:pt x="20765" y="9664"/>
                    <a:pt x="20758" y="9664"/>
                    <a:pt x="20753" y="9659"/>
                  </a:cubicBezTo>
                  <a:cubicBezTo>
                    <a:pt x="20706" y="9632"/>
                    <a:pt x="20662" y="9606"/>
                    <a:pt x="20614" y="9568"/>
                  </a:cubicBezTo>
                  <a:cubicBezTo>
                    <a:pt x="20604" y="9562"/>
                    <a:pt x="20592" y="9552"/>
                    <a:pt x="20582" y="9542"/>
                  </a:cubicBezTo>
                  <a:cubicBezTo>
                    <a:pt x="20550" y="9515"/>
                    <a:pt x="20517" y="9488"/>
                    <a:pt x="20485" y="9461"/>
                  </a:cubicBezTo>
                  <a:cubicBezTo>
                    <a:pt x="20468" y="9445"/>
                    <a:pt x="20458" y="9428"/>
                    <a:pt x="20443" y="9418"/>
                  </a:cubicBezTo>
                  <a:cubicBezTo>
                    <a:pt x="20415" y="9386"/>
                    <a:pt x="20388" y="9353"/>
                    <a:pt x="20361" y="9316"/>
                  </a:cubicBezTo>
                  <a:cubicBezTo>
                    <a:pt x="20346" y="9304"/>
                    <a:pt x="20334" y="9289"/>
                    <a:pt x="20324" y="9272"/>
                  </a:cubicBezTo>
                  <a:cubicBezTo>
                    <a:pt x="20286" y="9219"/>
                    <a:pt x="20249" y="9165"/>
                    <a:pt x="20217" y="9106"/>
                  </a:cubicBezTo>
                  <a:cubicBezTo>
                    <a:pt x="20238" y="9079"/>
                    <a:pt x="20259" y="9058"/>
                    <a:pt x="20286" y="9036"/>
                  </a:cubicBezTo>
                  <a:close/>
                  <a:moveTo>
                    <a:pt x="6544" y="1"/>
                  </a:moveTo>
                  <a:cubicBezTo>
                    <a:pt x="6501" y="21"/>
                    <a:pt x="6464" y="38"/>
                    <a:pt x="6426" y="65"/>
                  </a:cubicBezTo>
                  <a:cubicBezTo>
                    <a:pt x="6253" y="167"/>
                    <a:pt x="6131" y="311"/>
                    <a:pt x="6039" y="467"/>
                  </a:cubicBezTo>
                  <a:cubicBezTo>
                    <a:pt x="6125" y="651"/>
                    <a:pt x="6119" y="892"/>
                    <a:pt x="6050" y="1236"/>
                  </a:cubicBezTo>
                  <a:cubicBezTo>
                    <a:pt x="4460" y="9272"/>
                    <a:pt x="2955" y="17336"/>
                    <a:pt x="1333" y="25368"/>
                  </a:cubicBezTo>
                  <a:cubicBezTo>
                    <a:pt x="748" y="28252"/>
                    <a:pt x="0" y="34602"/>
                    <a:pt x="0" y="34602"/>
                  </a:cubicBezTo>
                  <a:cubicBezTo>
                    <a:pt x="81" y="34667"/>
                    <a:pt x="168" y="34721"/>
                    <a:pt x="258" y="34769"/>
                  </a:cubicBezTo>
                  <a:cubicBezTo>
                    <a:pt x="357" y="34738"/>
                    <a:pt x="471" y="34725"/>
                    <a:pt x="606" y="34725"/>
                  </a:cubicBezTo>
                  <a:cubicBezTo>
                    <a:pt x="925" y="34725"/>
                    <a:pt x="1361" y="34800"/>
                    <a:pt x="1988" y="34898"/>
                  </a:cubicBezTo>
                  <a:cubicBezTo>
                    <a:pt x="9585" y="36107"/>
                    <a:pt x="17181" y="37288"/>
                    <a:pt x="24782" y="38465"/>
                  </a:cubicBezTo>
                  <a:cubicBezTo>
                    <a:pt x="25537" y="38582"/>
                    <a:pt x="26586" y="38893"/>
                    <a:pt x="26773" y="38893"/>
                  </a:cubicBezTo>
                  <a:cubicBezTo>
                    <a:pt x="26785" y="38893"/>
                    <a:pt x="26793" y="38892"/>
                    <a:pt x="26798" y="38889"/>
                  </a:cubicBezTo>
                  <a:cubicBezTo>
                    <a:pt x="26808" y="38884"/>
                    <a:pt x="26818" y="38879"/>
                    <a:pt x="26835" y="38867"/>
                  </a:cubicBezTo>
                  <a:cubicBezTo>
                    <a:pt x="26840" y="38867"/>
                    <a:pt x="26850" y="38862"/>
                    <a:pt x="26857" y="38857"/>
                  </a:cubicBezTo>
                  <a:cubicBezTo>
                    <a:pt x="26969" y="38771"/>
                    <a:pt x="26899" y="38041"/>
                    <a:pt x="26954" y="37654"/>
                  </a:cubicBezTo>
                  <a:cubicBezTo>
                    <a:pt x="28108" y="29306"/>
                    <a:pt x="29236" y="20946"/>
                    <a:pt x="30316" y="12587"/>
                  </a:cubicBezTo>
                  <a:cubicBezTo>
                    <a:pt x="30364" y="12185"/>
                    <a:pt x="30455" y="11878"/>
                    <a:pt x="30596" y="11663"/>
                  </a:cubicBezTo>
                  <a:cubicBezTo>
                    <a:pt x="30547" y="11469"/>
                    <a:pt x="30467" y="11303"/>
                    <a:pt x="30359" y="11159"/>
                  </a:cubicBezTo>
                  <a:cubicBezTo>
                    <a:pt x="30354" y="11147"/>
                    <a:pt x="30343" y="11142"/>
                    <a:pt x="30338" y="11131"/>
                  </a:cubicBezTo>
                  <a:cubicBezTo>
                    <a:pt x="30274" y="11045"/>
                    <a:pt x="30192" y="10975"/>
                    <a:pt x="30112" y="10911"/>
                  </a:cubicBezTo>
                  <a:cubicBezTo>
                    <a:pt x="29984" y="10896"/>
                    <a:pt x="29855" y="10879"/>
                    <a:pt x="29731" y="10857"/>
                  </a:cubicBezTo>
                  <a:cubicBezTo>
                    <a:pt x="27759" y="10556"/>
                    <a:pt x="25793" y="10239"/>
                    <a:pt x="23827" y="9929"/>
                  </a:cubicBezTo>
                  <a:cubicBezTo>
                    <a:pt x="23601" y="9880"/>
                    <a:pt x="23376" y="9832"/>
                    <a:pt x="23150" y="9788"/>
                  </a:cubicBezTo>
                  <a:cubicBezTo>
                    <a:pt x="22677" y="9703"/>
                    <a:pt x="22188" y="9696"/>
                    <a:pt x="21715" y="9627"/>
                  </a:cubicBezTo>
                  <a:cubicBezTo>
                    <a:pt x="21435" y="9584"/>
                    <a:pt x="21167" y="9503"/>
                    <a:pt x="20909" y="9381"/>
                  </a:cubicBezTo>
                  <a:cubicBezTo>
                    <a:pt x="20604" y="9235"/>
                    <a:pt x="20528" y="9004"/>
                    <a:pt x="20533" y="8757"/>
                  </a:cubicBezTo>
                  <a:cubicBezTo>
                    <a:pt x="20539" y="8746"/>
                    <a:pt x="20539" y="8729"/>
                    <a:pt x="20544" y="8719"/>
                  </a:cubicBezTo>
                  <a:cubicBezTo>
                    <a:pt x="20765" y="7053"/>
                    <a:pt x="21157" y="5416"/>
                    <a:pt x="21511" y="3777"/>
                  </a:cubicBezTo>
                  <a:cubicBezTo>
                    <a:pt x="21474" y="3465"/>
                    <a:pt x="21366" y="3160"/>
                    <a:pt x="21157" y="2869"/>
                  </a:cubicBezTo>
                  <a:cubicBezTo>
                    <a:pt x="21135" y="2842"/>
                    <a:pt x="21113" y="2815"/>
                    <a:pt x="21092" y="2788"/>
                  </a:cubicBezTo>
                  <a:cubicBezTo>
                    <a:pt x="21003" y="2823"/>
                    <a:pt x="20903" y="2841"/>
                    <a:pt x="20789" y="2841"/>
                  </a:cubicBezTo>
                  <a:cubicBezTo>
                    <a:pt x="20620" y="2841"/>
                    <a:pt x="20422" y="2802"/>
                    <a:pt x="20185" y="2719"/>
                  </a:cubicBezTo>
                  <a:cubicBezTo>
                    <a:pt x="20019" y="2794"/>
                    <a:pt x="19856" y="2822"/>
                    <a:pt x="19696" y="2822"/>
                  </a:cubicBezTo>
                  <a:cubicBezTo>
                    <a:pt x="19299" y="2822"/>
                    <a:pt x="18913" y="2651"/>
                    <a:pt x="18519" y="2605"/>
                  </a:cubicBezTo>
                  <a:cubicBezTo>
                    <a:pt x="18492" y="2605"/>
                    <a:pt x="18465" y="2600"/>
                    <a:pt x="18438" y="2600"/>
                  </a:cubicBezTo>
                  <a:lnTo>
                    <a:pt x="18405" y="2600"/>
                  </a:lnTo>
                  <a:cubicBezTo>
                    <a:pt x="17428" y="1794"/>
                    <a:pt x="16181" y="1913"/>
                    <a:pt x="15053" y="1687"/>
                  </a:cubicBezTo>
                  <a:cubicBezTo>
                    <a:pt x="12223" y="1117"/>
                    <a:pt x="9380" y="559"/>
                    <a:pt x="6544" y="1"/>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46"/>
            <p:cNvSpPr/>
            <p:nvPr/>
          </p:nvSpPr>
          <p:spPr>
            <a:xfrm>
              <a:off x="4545034" y="1523998"/>
              <a:ext cx="523972" cy="382806"/>
            </a:xfrm>
            <a:custGeom>
              <a:rect b="b" l="l" r="r" t="t"/>
              <a:pathLst>
                <a:path extrusionOk="0" h="26925" w="36854">
                  <a:moveTo>
                    <a:pt x="11647" y="0"/>
                  </a:moveTo>
                  <a:cubicBezTo>
                    <a:pt x="11518" y="0"/>
                    <a:pt x="11394" y="43"/>
                    <a:pt x="11297" y="129"/>
                  </a:cubicBezTo>
                  <a:cubicBezTo>
                    <a:pt x="11163" y="248"/>
                    <a:pt x="11094" y="419"/>
                    <a:pt x="11114" y="597"/>
                  </a:cubicBezTo>
                  <a:cubicBezTo>
                    <a:pt x="11131" y="741"/>
                    <a:pt x="11109" y="908"/>
                    <a:pt x="11089" y="1091"/>
                  </a:cubicBezTo>
                  <a:cubicBezTo>
                    <a:pt x="11034" y="1493"/>
                    <a:pt x="10938" y="2246"/>
                    <a:pt x="11706" y="2573"/>
                  </a:cubicBezTo>
                  <a:cubicBezTo>
                    <a:pt x="11937" y="2675"/>
                    <a:pt x="11996" y="2762"/>
                    <a:pt x="11996" y="2777"/>
                  </a:cubicBezTo>
                  <a:cubicBezTo>
                    <a:pt x="12001" y="2831"/>
                    <a:pt x="11920" y="2971"/>
                    <a:pt x="11803" y="3057"/>
                  </a:cubicBezTo>
                  <a:cubicBezTo>
                    <a:pt x="10712" y="3846"/>
                    <a:pt x="11040" y="4743"/>
                    <a:pt x="11260" y="5340"/>
                  </a:cubicBezTo>
                  <a:cubicBezTo>
                    <a:pt x="11292" y="5437"/>
                    <a:pt x="11330" y="5529"/>
                    <a:pt x="11357" y="5625"/>
                  </a:cubicBezTo>
                  <a:cubicBezTo>
                    <a:pt x="11426" y="5834"/>
                    <a:pt x="11513" y="6044"/>
                    <a:pt x="11593" y="6243"/>
                  </a:cubicBezTo>
                  <a:cubicBezTo>
                    <a:pt x="11867" y="6925"/>
                    <a:pt x="12023" y="7366"/>
                    <a:pt x="11818" y="7753"/>
                  </a:cubicBezTo>
                  <a:cubicBezTo>
                    <a:pt x="11582" y="8209"/>
                    <a:pt x="11282" y="8633"/>
                    <a:pt x="10965" y="9085"/>
                  </a:cubicBezTo>
                  <a:cubicBezTo>
                    <a:pt x="10621" y="9568"/>
                    <a:pt x="10266" y="10057"/>
                    <a:pt x="9986" y="10615"/>
                  </a:cubicBezTo>
                  <a:cubicBezTo>
                    <a:pt x="9998" y="10562"/>
                    <a:pt x="10003" y="10513"/>
                    <a:pt x="10013" y="10465"/>
                  </a:cubicBezTo>
                  <a:cubicBezTo>
                    <a:pt x="10132" y="9804"/>
                    <a:pt x="10244" y="9176"/>
                    <a:pt x="10578" y="8584"/>
                  </a:cubicBezTo>
                  <a:cubicBezTo>
                    <a:pt x="10900" y="8016"/>
                    <a:pt x="10965" y="7258"/>
                    <a:pt x="10744" y="6667"/>
                  </a:cubicBezTo>
                  <a:cubicBezTo>
                    <a:pt x="10566" y="6194"/>
                    <a:pt x="10223" y="5845"/>
                    <a:pt x="9772" y="5683"/>
                  </a:cubicBezTo>
                  <a:cubicBezTo>
                    <a:pt x="7478" y="4845"/>
                    <a:pt x="5441" y="3610"/>
                    <a:pt x="3589" y="2402"/>
                  </a:cubicBezTo>
                  <a:cubicBezTo>
                    <a:pt x="3514" y="2353"/>
                    <a:pt x="3417" y="2267"/>
                    <a:pt x="3314" y="2176"/>
                  </a:cubicBezTo>
                  <a:cubicBezTo>
                    <a:pt x="3041" y="1924"/>
                    <a:pt x="2696" y="1612"/>
                    <a:pt x="2240" y="1612"/>
                  </a:cubicBezTo>
                  <a:cubicBezTo>
                    <a:pt x="2031" y="1612"/>
                    <a:pt x="1831" y="1676"/>
                    <a:pt x="1649" y="1805"/>
                  </a:cubicBezTo>
                  <a:cubicBezTo>
                    <a:pt x="1010" y="2261"/>
                    <a:pt x="940" y="3181"/>
                    <a:pt x="940" y="3836"/>
                  </a:cubicBezTo>
                  <a:cubicBezTo>
                    <a:pt x="945" y="4394"/>
                    <a:pt x="1074" y="4884"/>
                    <a:pt x="1198" y="5291"/>
                  </a:cubicBezTo>
                  <a:lnTo>
                    <a:pt x="1230" y="5393"/>
                  </a:lnTo>
                  <a:cubicBezTo>
                    <a:pt x="1434" y="6033"/>
                    <a:pt x="1622" y="6640"/>
                    <a:pt x="1461" y="7193"/>
                  </a:cubicBezTo>
                  <a:cubicBezTo>
                    <a:pt x="1278" y="7822"/>
                    <a:pt x="1337" y="8418"/>
                    <a:pt x="1397" y="8993"/>
                  </a:cubicBezTo>
                  <a:cubicBezTo>
                    <a:pt x="1456" y="9595"/>
                    <a:pt x="1509" y="10121"/>
                    <a:pt x="1278" y="10605"/>
                  </a:cubicBezTo>
                  <a:cubicBezTo>
                    <a:pt x="1144" y="10884"/>
                    <a:pt x="1129" y="11142"/>
                    <a:pt x="1219" y="11378"/>
                  </a:cubicBezTo>
                  <a:cubicBezTo>
                    <a:pt x="1364" y="11733"/>
                    <a:pt x="1697" y="11857"/>
                    <a:pt x="1918" y="11943"/>
                  </a:cubicBezTo>
                  <a:cubicBezTo>
                    <a:pt x="1934" y="11948"/>
                    <a:pt x="1950" y="11953"/>
                    <a:pt x="1972" y="11964"/>
                  </a:cubicBezTo>
                  <a:lnTo>
                    <a:pt x="1907" y="11986"/>
                  </a:lnTo>
                  <a:cubicBezTo>
                    <a:pt x="1397" y="12152"/>
                    <a:pt x="1058" y="12265"/>
                    <a:pt x="956" y="12652"/>
                  </a:cubicBezTo>
                  <a:cubicBezTo>
                    <a:pt x="849" y="13032"/>
                    <a:pt x="1085" y="13302"/>
                    <a:pt x="1434" y="13704"/>
                  </a:cubicBezTo>
                  <a:lnTo>
                    <a:pt x="1461" y="13731"/>
                  </a:lnTo>
                  <a:cubicBezTo>
                    <a:pt x="1612" y="13909"/>
                    <a:pt x="1644" y="14252"/>
                    <a:pt x="1526" y="14569"/>
                  </a:cubicBezTo>
                  <a:cubicBezTo>
                    <a:pt x="1456" y="14768"/>
                    <a:pt x="1310" y="14988"/>
                    <a:pt x="1117" y="15021"/>
                  </a:cubicBezTo>
                  <a:cubicBezTo>
                    <a:pt x="1085" y="15026"/>
                    <a:pt x="1052" y="15026"/>
                    <a:pt x="1020" y="15026"/>
                  </a:cubicBezTo>
                  <a:cubicBezTo>
                    <a:pt x="859" y="15037"/>
                    <a:pt x="370" y="15058"/>
                    <a:pt x="209" y="15623"/>
                  </a:cubicBezTo>
                  <a:cubicBezTo>
                    <a:pt x="0" y="16347"/>
                    <a:pt x="521" y="16643"/>
                    <a:pt x="806" y="16778"/>
                  </a:cubicBezTo>
                  <a:cubicBezTo>
                    <a:pt x="827" y="16783"/>
                    <a:pt x="844" y="16793"/>
                    <a:pt x="859" y="16804"/>
                  </a:cubicBezTo>
                  <a:cubicBezTo>
                    <a:pt x="1107" y="16917"/>
                    <a:pt x="1348" y="17041"/>
                    <a:pt x="1590" y="17180"/>
                  </a:cubicBezTo>
                  <a:cubicBezTo>
                    <a:pt x="1843" y="17218"/>
                    <a:pt x="2133" y="17326"/>
                    <a:pt x="2450" y="17508"/>
                  </a:cubicBezTo>
                  <a:cubicBezTo>
                    <a:pt x="2977" y="17812"/>
                    <a:pt x="3347" y="18428"/>
                    <a:pt x="4034" y="18428"/>
                  </a:cubicBezTo>
                  <a:cubicBezTo>
                    <a:pt x="4074" y="18428"/>
                    <a:pt x="4116" y="18426"/>
                    <a:pt x="4158" y="18422"/>
                  </a:cubicBezTo>
                  <a:cubicBezTo>
                    <a:pt x="4297" y="18637"/>
                    <a:pt x="4476" y="18722"/>
                    <a:pt x="4687" y="18722"/>
                  </a:cubicBezTo>
                  <a:cubicBezTo>
                    <a:pt x="4771" y="18722"/>
                    <a:pt x="4860" y="18709"/>
                    <a:pt x="4953" y="18685"/>
                  </a:cubicBezTo>
                  <a:lnTo>
                    <a:pt x="4953" y="18685"/>
                  </a:lnTo>
                  <a:cubicBezTo>
                    <a:pt x="4856" y="19228"/>
                    <a:pt x="5066" y="19749"/>
                    <a:pt x="5007" y="20317"/>
                  </a:cubicBezTo>
                  <a:cubicBezTo>
                    <a:pt x="4937" y="20989"/>
                    <a:pt x="4663" y="21774"/>
                    <a:pt x="5222" y="22407"/>
                  </a:cubicBezTo>
                  <a:cubicBezTo>
                    <a:pt x="5227" y="22585"/>
                    <a:pt x="5319" y="22677"/>
                    <a:pt x="5495" y="22687"/>
                  </a:cubicBezTo>
                  <a:cubicBezTo>
                    <a:pt x="5709" y="23030"/>
                    <a:pt x="5994" y="23234"/>
                    <a:pt x="6384" y="23234"/>
                  </a:cubicBezTo>
                  <a:cubicBezTo>
                    <a:pt x="6445" y="23234"/>
                    <a:pt x="6509" y="23228"/>
                    <a:pt x="6576" y="23218"/>
                  </a:cubicBezTo>
                  <a:cubicBezTo>
                    <a:pt x="6571" y="23214"/>
                    <a:pt x="6570" y="23210"/>
                    <a:pt x="6567" y="23208"/>
                  </a:cubicBezTo>
                  <a:lnTo>
                    <a:pt x="6567" y="23208"/>
                  </a:lnTo>
                  <a:cubicBezTo>
                    <a:pt x="8587" y="23664"/>
                    <a:pt x="10691" y="23483"/>
                    <a:pt x="12700" y="24051"/>
                  </a:cubicBezTo>
                  <a:cubicBezTo>
                    <a:pt x="12833" y="24186"/>
                    <a:pt x="12980" y="24226"/>
                    <a:pt x="13134" y="24226"/>
                  </a:cubicBezTo>
                  <a:cubicBezTo>
                    <a:pt x="13357" y="24226"/>
                    <a:pt x="13594" y="24141"/>
                    <a:pt x="13819" y="24141"/>
                  </a:cubicBezTo>
                  <a:cubicBezTo>
                    <a:pt x="13835" y="24141"/>
                    <a:pt x="13850" y="24142"/>
                    <a:pt x="13866" y="24143"/>
                  </a:cubicBezTo>
                  <a:cubicBezTo>
                    <a:pt x="13898" y="24143"/>
                    <a:pt x="13930" y="24148"/>
                    <a:pt x="13963" y="24153"/>
                  </a:cubicBezTo>
                  <a:cubicBezTo>
                    <a:pt x="14027" y="24165"/>
                    <a:pt x="14091" y="24192"/>
                    <a:pt x="14151" y="24229"/>
                  </a:cubicBezTo>
                  <a:cubicBezTo>
                    <a:pt x="14177" y="24244"/>
                    <a:pt x="14209" y="24266"/>
                    <a:pt x="14236" y="24293"/>
                  </a:cubicBezTo>
                  <a:cubicBezTo>
                    <a:pt x="14526" y="24293"/>
                    <a:pt x="14811" y="24293"/>
                    <a:pt x="15101" y="24288"/>
                  </a:cubicBezTo>
                  <a:cubicBezTo>
                    <a:pt x="15203" y="24551"/>
                    <a:pt x="15391" y="24728"/>
                    <a:pt x="15654" y="24830"/>
                  </a:cubicBezTo>
                  <a:lnTo>
                    <a:pt x="15654" y="24814"/>
                  </a:lnTo>
                  <a:cubicBezTo>
                    <a:pt x="16087" y="24992"/>
                    <a:pt x="16519" y="25169"/>
                    <a:pt x="16933" y="25169"/>
                  </a:cubicBezTo>
                  <a:cubicBezTo>
                    <a:pt x="17320" y="25169"/>
                    <a:pt x="17691" y="25014"/>
                    <a:pt x="18029" y="24556"/>
                  </a:cubicBezTo>
                  <a:cubicBezTo>
                    <a:pt x="18579" y="24606"/>
                    <a:pt x="19130" y="24692"/>
                    <a:pt x="19681" y="24692"/>
                  </a:cubicBezTo>
                  <a:cubicBezTo>
                    <a:pt x="20024" y="24692"/>
                    <a:pt x="20367" y="24659"/>
                    <a:pt x="20710" y="24562"/>
                  </a:cubicBezTo>
                  <a:cubicBezTo>
                    <a:pt x="20853" y="24786"/>
                    <a:pt x="21044" y="24830"/>
                    <a:pt x="21246" y="24830"/>
                  </a:cubicBezTo>
                  <a:cubicBezTo>
                    <a:pt x="21377" y="24830"/>
                    <a:pt x="21513" y="24812"/>
                    <a:pt x="21644" y="24812"/>
                  </a:cubicBezTo>
                  <a:cubicBezTo>
                    <a:pt x="21688" y="24812"/>
                    <a:pt x="21731" y="24814"/>
                    <a:pt x="21773" y="24819"/>
                  </a:cubicBezTo>
                  <a:cubicBezTo>
                    <a:pt x="21891" y="25037"/>
                    <a:pt x="22095" y="25129"/>
                    <a:pt x="22281" y="25129"/>
                  </a:cubicBezTo>
                  <a:cubicBezTo>
                    <a:pt x="22385" y="25129"/>
                    <a:pt x="22483" y="25100"/>
                    <a:pt x="22557" y="25050"/>
                  </a:cubicBezTo>
                  <a:cubicBezTo>
                    <a:pt x="22908" y="24823"/>
                    <a:pt x="23252" y="24742"/>
                    <a:pt x="23592" y="24742"/>
                  </a:cubicBezTo>
                  <a:cubicBezTo>
                    <a:pt x="24189" y="24742"/>
                    <a:pt x="24773" y="24990"/>
                    <a:pt x="25351" y="25120"/>
                  </a:cubicBezTo>
                  <a:cubicBezTo>
                    <a:pt x="27811" y="25685"/>
                    <a:pt x="30224" y="26458"/>
                    <a:pt x="32722" y="26888"/>
                  </a:cubicBezTo>
                  <a:cubicBezTo>
                    <a:pt x="32727" y="26899"/>
                    <a:pt x="32733" y="26915"/>
                    <a:pt x="32738" y="26925"/>
                  </a:cubicBezTo>
                  <a:cubicBezTo>
                    <a:pt x="32824" y="26893"/>
                    <a:pt x="32904" y="26850"/>
                    <a:pt x="32980" y="26791"/>
                  </a:cubicBezTo>
                  <a:cubicBezTo>
                    <a:pt x="32985" y="26490"/>
                    <a:pt x="32985" y="26184"/>
                    <a:pt x="32990" y="25883"/>
                  </a:cubicBezTo>
                  <a:cubicBezTo>
                    <a:pt x="33377" y="25529"/>
                    <a:pt x="33377" y="25179"/>
                    <a:pt x="32990" y="24830"/>
                  </a:cubicBezTo>
                  <a:lnTo>
                    <a:pt x="32990" y="24019"/>
                  </a:lnTo>
                  <a:cubicBezTo>
                    <a:pt x="33484" y="23885"/>
                    <a:pt x="33420" y="23433"/>
                    <a:pt x="33501" y="23074"/>
                  </a:cubicBezTo>
                  <a:cubicBezTo>
                    <a:pt x="34393" y="19045"/>
                    <a:pt x="35279" y="15010"/>
                    <a:pt x="36171" y="10981"/>
                  </a:cubicBezTo>
                  <a:cubicBezTo>
                    <a:pt x="36020" y="10438"/>
                    <a:pt x="36095" y="9923"/>
                    <a:pt x="36224" y="9417"/>
                  </a:cubicBezTo>
                  <a:cubicBezTo>
                    <a:pt x="36300" y="9117"/>
                    <a:pt x="36397" y="8810"/>
                    <a:pt x="36482" y="8510"/>
                  </a:cubicBezTo>
                  <a:cubicBezTo>
                    <a:pt x="36853" y="8338"/>
                    <a:pt x="36751" y="8016"/>
                    <a:pt x="36724" y="7714"/>
                  </a:cubicBezTo>
                  <a:cubicBezTo>
                    <a:pt x="36735" y="7704"/>
                    <a:pt x="36746" y="7693"/>
                    <a:pt x="36757" y="7682"/>
                  </a:cubicBezTo>
                  <a:cubicBezTo>
                    <a:pt x="33942" y="6650"/>
                    <a:pt x="31240" y="5683"/>
                    <a:pt x="28257" y="5050"/>
                  </a:cubicBezTo>
                  <a:cubicBezTo>
                    <a:pt x="24788" y="4314"/>
                    <a:pt x="21429" y="3347"/>
                    <a:pt x="18260" y="1773"/>
                  </a:cubicBezTo>
                  <a:cubicBezTo>
                    <a:pt x="17529" y="1574"/>
                    <a:pt x="16799" y="1376"/>
                    <a:pt x="16073" y="1182"/>
                  </a:cubicBezTo>
                  <a:cubicBezTo>
                    <a:pt x="14650" y="796"/>
                    <a:pt x="13221" y="409"/>
                    <a:pt x="11786" y="17"/>
                  </a:cubicBezTo>
                  <a:cubicBezTo>
                    <a:pt x="11738" y="5"/>
                    <a:pt x="11689" y="0"/>
                    <a:pt x="11647" y="0"/>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46"/>
            <p:cNvSpPr/>
            <p:nvPr/>
          </p:nvSpPr>
          <p:spPr>
            <a:xfrm>
              <a:off x="4638129" y="1853867"/>
              <a:ext cx="242" cy="156"/>
            </a:xfrm>
            <a:custGeom>
              <a:rect b="b" l="l" r="r" t="t"/>
              <a:pathLst>
                <a:path extrusionOk="0" h="11" w="17">
                  <a:moveTo>
                    <a:pt x="1" y="1"/>
                  </a:moveTo>
                  <a:cubicBezTo>
                    <a:pt x="1" y="1"/>
                    <a:pt x="6" y="6"/>
                    <a:pt x="16" y="11"/>
                  </a:cubicBezTo>
                  <a:lnTo>
                    <a:pt x="1" y="1"/>
                  </a:ln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46"/>
            <p:cNvSpPr/>
            <p:nvPr/>
          </p:nvSpPr>
          <p:spPr>
            <a:xfrm>
              <a:off x="8041941" y="2149528"/>
              <a:ext cx="183036" cy="105337"/>
            </a:xfrm>
            <a:custGeom>
              <a:rect b="b" l="l" r="r" t="t"/>
              <a:pathLst>
                <a:path extrusionOk="0" h="7409" w="12874">
                  <a:moveTo>
                    <a:pt x="12653" y="0"/>
                  </a:moveTo>
                  <a:cubicBezTo>
                    <a:pt x="12673" y="102"/>
                    <a:pt x="12673" y="204"/>
                    <a:pt x="12641" y="301"/>
                  </a:cubicBezTo>
                  <a:cubicBezTo>
                    <a:pt x="12571" y="506"/>
                    <a:pt x="12390" y="645"/>
                    <a:pt x="12174" y="662"/>
                  </a:cubicBezTo>
                  <a:lnTo>
                    <a:pt x="12164" y="662"/>
                  </a:lnTo>
                  <a:cubicBezTo>
                    <a:pt x="12222" y="575"/>
                    <a:pt x="12271" y="489"/>
                    <a:pt x="12303" y="409"/>
                  </a:cubicBezTo>
                  <a:lnTo>
                    <a:pt x="12303" y="409"/>
                  </a:lnTo>
                  <a:cubicBezTo>
                    <a:pt x="10729" y="538"/>
                    <a:pt x="9144" y="558"/>
                    <a:pt x="7580" y="855"/>
                  </a:cubicBezTo>
                  <a:cubicBezTo>
                    <a:pt x="6496" y="1113"/>
                    <a:pt x="5405" y="1371"/>
                    <a:pt x="4315" y="1622"/>
                  </a:cubicBezTo>
                  <a:cubicBezTo>
                    <a:pt x="4186" y="1654"/>
                    <a:pt x="4057" y="1676"/>
                    <a:pt x="3923" y="1698"/>
                  </a:cubicBezTo>
                  <a:cubicBezTo>
                    <a:pt x="3858" y="1676"/>
                    <a:pt x="3794" y="1654"/>
                    <a:pt x="3739" y="1622"/>
                  </a:cubicBezTo>
                  <a:cubicBezTo>
                    <a:pt x="3712" y="1666"/>
                    <a:pt x="3687" y="1703"/>
                    <a:pt x="3654" y="1741"/>
                  </a:cubicBezTo>
                  <a:cubicBezTo>
                    <a:pt x="2482" y="1902"/>
                    <a:pt x="1123" y="1929"/>
                    <a:pt x="608" y="2574"/>
                  </a:cubicBezTo>
                  <a:cubicBezTo>
                    <a:pt x="419" y="2547"/>
                    <a:pt x="238" y="2499"/>
                    <a:pt x="65" y="2423"/>
                  </a:cubicBezTo>
                  <a:cubicBezTo>
                    <a:pt x="55" y="2434"/>
                    <a:pt x="44" y="2450"/>
                    <a:pt x="38" y="2467"/>
                  </a:cubicBezTo>
                  <a:cubicBezTo>
                    <a:pt x="102" y="2911"/>
                    <a:pt x="97" y="3369"/>
                    <a:pt x="70" y="3826"/>
                  </a:cubicBezTo>
                  <a:cubicBezTo>
                    <a:pt x="0" y="5023"/>
                    <a:pt x="87" y="6206"/>
                    <a:pt x="238" y="7382"/>
                  </a:cubicBezTo>
                  <a:cubicBezTo>
                    <a:pt x="291" y="7398"/>
                    <a:pt x="345" y="7409"/>
                    <a:pt x="404" y="7409"/>
                  </a:cubicBezTo>
                  <a:lnTo>
                    <a:pt x="436" y="7409"/>
                  </a:lnTo>
                  <a:cubicBezTo>
                    <a:pt x="506" y="7173"/>
                    <a:pt x="618" y="6990"/>
                    <a:pt x="786" y="6839"/>
                  </a:cubicBezTo>
                  <a:cubicBezTo>
                    <a:pt x="1633" y="6703"/>
                    <a:pt x="2424" y="6258"/>
                    <a:pt x="3301" y="6258"/>
                  </a:cubicBezTo>
                  <a:cubicBezTo>
                    <a:pt x="3357" y="6258"/>
                    <a:pt x="3414" y="6260"/>
                    <a:pt x="3471" y="6264"/>
                  </a:cubicBezTo>
                  <a:cubicBezTo>
                    <a:pt x="3466" y="6308"/>
                    <a:pt x="3476" y="6360"/>
                    <a:pt x="3455" y="6393"/>
                  </a:cubicBezTo>
                  <a:cubicBezTo>
                    <a:pt x="3412" y="6464"/>
                    <a:pt x="3348" y="6522"/>
                    <a:pt x="3293" y="6586"/>
                  </a:cubicBezTo>
                  <a:cubicBezTo>
                    <a:pt x="3912" y="6360"/>
                    <a:pt x="4530" y="6141"/>
                    <a:pt x="5142" y="5921"/>
                  </a:cubicBezTo>
                  <a:cubicBezTo>
                    <a:pt x="6189" y="5582"/>
                    <a:pt x="7258" y="5319"/>
                    <a:pt x="8371" y="5152"/>
                  </a:cubicBezTo>
                  <a:cubicBezTo>
                    <a:pt x="8403" y="5168"/>
                    <a:pt x="8440" y="5185"/>
                    <a:pt x="8478" y="5206"/>
                  </a:cubicBezTo>
                  <a:cubicBezTo>
                    <a:pt x="8495" y="5179"/>
                    <a:pt x="8510" y="5157"/>
                    <a:pt x="8527" y="5130"/>
                  </a:cubicBezTo>
                  <a:cubicBezTo>
                    <a:pt x="8639" y="5115"/>
                    <a:pt x="8752" y="5093"/>
                    <a:pt x="8865" y="5083"/>
                  </a:cubicBezTo>
                  <a:cubicBezTo>
                    <a:pt x="9462" y="4781"/>
                    <a:pt x="10106" y="4684"/>
                    <a:pt x="10481" y="3997"/>
                  </a:cubicBezTo>
                  <a:cubicBezTo>
                    <a:pt x="10746" y="3519"/>
                    <a:pt x="11062" y="3052"/>
                    <a:pt x="11423" y="2638"/>
                  </a:cubicBezTo>
                  <a:cubicBezTo>
                    <a:pt x="11470" y="2584"/>
                    <a:pt x="11519" y="2536"/>
                    <a:pt x="11567" y="2487"/>
                  </a:cubicBezTo>
                  <a:cubicBezTo>
                    <a:pt x="11540" y="2407"/>
                    <a:pt x="11535" y="2311"/>
                    <a:pt x="11545" y="2209"/>
                  </a:cubicBezTo>
                  <a:cubicBezTo>
                    <a:pt x="11616" y="2177"/>
                    <a:pt x="11691" y="2160"/>
                    <a:pt x="11766" y="2160"/>
                  </a:cubicBezTo>
                  <a:cubicBezTo>
                    <a:pt x="11830" y="2160"/>
                    <a:pt x="11889" y="2170"/>
                    <a:pt x="11949" y="2192"/>
                  </a:cubicBezTo>
                  <a:cubicBezTo>
                    <a:pt x="11943" y="2187"/>
                    <a:pt x="11964" y="2187"/>
                    <a:pt x="11991" y="2182"/>
                  </a:cubicBezTo>
                  <a:cubicBezTo>
                    <a:pt x="12029" y="2177"/>
                    <a:pt x="12061" y="2170"/>
                    <a:pt x="12099" y="2165"/>
                  </a:cubicBezTo>
                  <a:lnTo>
                    <a:pt x="12125" y="2068"/>
                  </a:lnTo>
                  <a:cubicBezTo>
                    <a:pt x="12212" y="1730"/>
                    <a:pt x="12303" y="1376"/>
                    <a:pt x="12470" y="1155"/>
                  </a:cubicBezTo>
                  <a:cubicBezTo>
                    <a:pt x="12583" y="999"/>
                    <a:pt x="12717" y="816"/>
                    <a:pt x="12797" y="613"/>
                  </a:cubicBezTo>
                  <a:cubicBezTo>
                    <a:pt x="12873" y="441"/>
                    <a:pt x="12846" y="243"/>
                    <a:pt x="12738" y="97"/>
                  </a:cubicBezTo>
                  <a:cubicBezTo>
                    <a:pt x="12712" y="59"/>
                    <a:pt x="12685" y="32"/>
                    <a:pt x="12653" y="0"/>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46"/>
            <p:cNvSpPr/>
            <p:nvPr/>
          </p:nvSpPr>
          <p:spPr>
            <a:xfrm>
              <a:off x="8162461" y="2179839"/>
              <a:ext cx="143625" cy="114892"/>
            </a:xfrm>
            <a:custGeom>
              <a:rect b="b" l="l" r="r" t="t"/>
              <a:pathLst>
                <a:path extrusionOk="0" h="8081" w="10102">
                  <a:moveTo>
                    <a:pt x="4003" y="1"/>
                  </a:moveTo>
                  <a:cubicBezTo>
                    <a:pt x="3886" y="1"/>
                    <a:pt x="3757" y="12"/>
                    <a:pt x="3622" y="33"/>
                  </a:cubicBezTo>
                  <a:cubicBezTo>
                    <a:pt x="3584" y="38"/>
                    <a:pt x="3552" y="45"/>
                    <a:pt x="3514" y="50"/>
                  </a:cubicBezTo>
                  <a:cubicBezTo>
                    <a:pt x="3487" y="55"/>
                    <a:pt x="3466" y="55"/>
                    <a:pt x="3472" y="60"/>
                  </a:cubicBezTo>
                  <a:cubicBezTo>
                    <a:pt x="3412" y="38"/>
                    <a:pt x="3353" y="28"/>
                    <a:pt x="3289" y="28"/>
                  </a:cubicBezTo>
                  <a:cubicBezTo>
                    <a:pt x="3214" y="28"/>
                    <a:pt x="3139" y="45"/>
                    <a:pt x="3068" y="77"/>
                  </a:cubicBezTo>
                  <a:cubicBezTo>
                    <a:pt x="3058" y="179"/>
                    <a:pt x="3063" y="275"/>
                    <a:pt x="3090" y="355"/>
                  </a:cubicBezTo>
                  <a:cubicBezTo>
                    <a:pt x="3042" y="404"/>
                    <a:pt x="2993" y="452"/>
                    <a:pt x="2946" y="506"/>
                  </a:cubicBezTo>
                  <a:cubicBezTo>
                    <a:pt x="2585" y="920"/>
                    <a:pt x="2269" y="1387"/>
                    <a:pt x="2004" y="1865"/>
                  </a:cubicBezTo>
                  <a:cubicBezTo>
                    <a:pt x="1629" y="2552"/>
                    <a:pt x="985" y="2649"/>
                    <a:pt x="388" y="2951"/>
                  </a:cubicBezTo>
                  <a:cubicBezTo>
                    <a:pt x="275" y="2961"/>
                    <a:pt x="162" y="2983"/>
                    <a:pt x="50" y="2998"/>
                  </a:cubicBezTo>
                  <a:cubicBezTo>
                    <a:pt x="33" y="3025"/>
                    <a:pt x="18" y="3047"/>
                    <a:pt x="1" y="3074"/>
                  </a:cubicBezTo>
                  <a:cubicBezTo>
                    <a:pt x="152" y="3154"/>
                    <a:pt x="291" y="3283"/>
                    <a:pt x="409" y="3461"/>
                  </a:cubicBezTo>
                  <a:cubicBezTo>
                    <a:pt x="259" y="3896"/>
                    <a:pt x="511" y="4486"/>
                    <a:pt x="662" y="5041"/>
                  </a:cubicBezTo>
                  <a:cubicBezTo>
                    <a:pt x="898" y="5911"/>
                    <a:pt x="1097" y="6786"/>
                    <a:pt x="1285" y="7523"/>
                  </a:cubicBezTo>
                  <a:cubicBezTo>
                    <a:pt x="1248" y="7710"/>
                    <a:pt x="1178" y="7877"/>
                    <a:pt x="1064" y="8022"/>
                  </a:cubicBezTo>
                  <a:cubicBezTo>
                    <a:pt x="1124" y="8049"/>
                    <a:pt x="1183" y="8071"/>
                    <a:pt x="1253" y="8076"/>
                  </a:cubicBezTo>
                  <a:cubicBezTo>
                    <a:pt x="1322" y="8076"/>
                    <a:pt x="1392" y="8081"/>
                    <a:pt x="1456" y="8081"/>
                  </a:cubicBezTo>
                  <a:cubicBezTo>
                    <a:pt x="2569" y="8081"/>
                    <a:pt x="2919" y="7419"/>
                    <a:pt x="3058" y="6807"/>
                  </a:cubicBezTo>
                  <a:cubicBezTo>
                    <a:pt x="3095" y="6839"/>
                    <a:pt x="3139" y="6861"/>
                    <a:pt x="3192" y="6883"/>
                  </a:cubicBezTo>
                  <a:cubicBezTo>
                    <a:pt x="3256" y="6910"/>
                    <a:pt x="3321" y="6921"/>
                    <a:pt x="3390" y="6921"/>
                  </a:cubicBezTo>
                  <a:cubicBezTo>
                    <a:pt x="3519" y="6921"/>
                    <a:pt x="3655" y="6872"/>
                    <a:pt x="3757" y="6775"/>
                  </a:cubicBezTo>
                  <a:cubicBezTo>
                    <a:pt x="3971" y="6571"/>
                    <a:pt x="4176" y="6367"/>
                    <a:pt x="4369" y="6174"/>
                  </a:cubicBezTo>
                  <a:cubicBezTo>
                    <a:pt x="4809" y="5733"/>
                    <a:pt x="5190" y="5357"/>
                    <a:pt x="5614" y="5066"/>
                  </a:cubicBezTo>
                  <a:cubicBezTo>
                    <a:pt x="5792" y="4954"/>
                    <a:pt x="5905" y="4766"/>
                    <a:pt x="6023" y="4573"/>
                  </a:cubicBezTo>
                  <a:cubicBezTo>
                    <a:pt x="6040" y="4551"/>
                    <a:pt x="6055" y="4525"/>
                    <a:pt x="6077" y="4498"/>
                  </a:cubicBezTo>
                  <a:cubicBezTo>
                    <a:pt x="6098" y="4546"/>
                    <a:pt x="6125" y="4600"/>
                    <a:pt x="6152" y="4669"/>
                  </a:cubicBezTo>
                  <a:cubicBezTo>
                    <a:pt x="6259" y="4938"/>
                    <a:pt x="6502" y="5105"/>
                    <a:pt x="6775" y="5105"/>
                  </a:cubicBezTo>
                  <a:cubicBezTo>
                    <a:pt x="7097" y="5105"/>
                    <a:pt x="7362" y="4880"/>
                    <a:pt x="7555" y="4680"/>
                  </a:cubicBezTo>
                  <a:cubicBezTo>
                    <a:pt x="7888" y="4332"/>
                    <a:pt x="8193" y="4138"/>
                    <a:pt x="8505" y="4074"/>
                  </a:cubicBezTo>
                  <a:cubicBezTo>
                    <a:pt x="9263" y="3918"/>
                    <a:pt x="9725" y="3611"/>
                    <a:pt x="9913" y="3139"/>
                  </a:cubicBezTo>
                  <a:cubicBezTo>
                    <a:pt x="10101" y="2661"/>
                    <a:pt x="9978" y="2113"/>
                    <a:pt x="9526" y="1463"/>
                  </a:cubicBezTo>
                  <a:cubicBezTo>
                    <a:pt x="9430" y="1317"/>
                    <a:pt x="9263" y="1237"/>
                    <a:pt x="9091" y="1237"/>
                  </a:cubicBezTo>
                  <a:lnTo>
                    <a:pt x="9048" y="1237"/>
                  </a:lnTo>
                  <a:cubicBezTo>
                    <a:pt x="8860" y="1247"/>
                    <a:pt x="8693" y="1360"/>
                    <a:pt x="8607" y="1532"/>
                  </a:cubicBezTo>
                  <a:cubicBezTo>
                    <a:pt x="8285" y="2187"/>
                    <a:pt x="7866" y="2552"/>
                    <a:pt x="7436" y="2552"/>
                  </a:cubicBezTo>
                  <a:cubicBezTo>
                    <a:pt x="7033" y="2552"/>
                    <a:pt x="6593" y="2236"/>
                    <a:pt x="6190" y="1667"/>
                  </a:cubicBezTo>
                  <a:cubicBezTo>
                    <a:pt x="6130" y="1580"/>
                    <a:pt x="6077" y="1495"/>
                    <a:pt x="6018" y="1409"/>
                  </a:cubicBezTo>
                  <a:cubicBezTo>
                    <a:pt x="5599" y="779"/>
                    <a:pt x="5078" y="1"/>
                    <a:pt x="4003" y="1"/>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46"/>
            <p:cNvSpPr/>
            <p:nvPr/>
          </p:nvSpPr>
          <p:spPr>
            <a:xfrm>
              <a:off x="7983806" y="1935289"/>
              <a:ext cx="128341" cy="250839"/>
            </a:xfrm>
            <a:custGeom>
              <a:rect b="b" l="l" r="r" t="t"/>
              <a:pathLst>
                <a:path extrusionOk="0" h="17643" w="9027">
                  <a:moveTo>
                    <a:pt x="8409" y="1"/>
                  </a:moveTo>
                  <a:cubicBezTo>
                    <a:pt x="7845" y="135"/>
                    <a:pt x="7275" y="274"/>
                    <a:pt x="6700" y="408"/>
                  </a:cubicBezTo>
                  <a:cubicBezTo>
                    <a:pt x="5428" y="710"/>
                    <a:pt x="4106" y="1016"/>
                    <a:pt x="2800" y="1338"/>
                  </a:cubicBezTo>
                  <a:cubicBezTo>
                    <a:pt x="1361" y="1692"/>
                    <a:pt x="598" y="1940"/>
                    <a:pt x="254" y="2451"/>
                  </a:cubicBezTo>
                  <a:cubicBezTo>
                    <a:pt x="60" y="2729"/>
                    <a:pt x="1" y="3095"/>
                    <a:pt x="18" y="3594"/>
                  </a:cubicBezTo>
                  <a:cubicBezTo>
                    <a:pt x="50" y="4040"/>
                    <a:pt x="254" y="4604"/>
                    <a:pt x="689" y="4953"/>
                  </a:cubicBezTo>
                  <a:cubicBezTo>
                    <a:pt x="695" y="5823"/>
                    <a:pt x="1297" y="6602"/>
                    <a:pt x="1060" y="7511"/>
                  </a:cubicBezTo>
                  <a:cubicBezTo>
                    <a:pt x="759" y="8650"/>
                    <a:pt x="1081" y="9649"/>
                    <a:pt x="1763" y="10562"/>
                  </a:cubicBezTo>
                  <a:cubicBezTo>
                    <a:pt x="1790" y="11151"/>
                    <a:pt x="1545" y="11910"/>
                    <a:pt x="2549" y="11910"/>
                  </a:cubicBezTo>
                  <a:cubicBezTo>
                    <a:pt x="2552" y="11910"/>
                    <a:pt x="2556" y="11910"/>
                    <a:pt x="2559" y="11910"/>
                  </a:cubicBezTo>
                  <a:cubicBezTo>
                    <a:pt x="2559" y="12136"/>
                    <a:pt x="2569" y="12356"/>
                    <a:pt x="2832" y="12448"/>
                  </a:cubicBezTo>
                  <a:cubicBezTo>
                    <a:pt x="3160" y="13586"/>
                    <a:pt x="2715" y="14903"/>
                    <a:pt x="3623" y="15907"/>
                  </a:cubicBezTo>
                  <a:cubicBezTo>
                    <a:pt x="3553" y="16235"/>
                    <a:pt x="3569" y="16530"/>
                    <a:pt x="3901" y="16718"/>
                  </a:cubicBezTo>
                  <a:cubicBezTo>
                    <a:pt x="4004" y="16966"/>
                    <a:pt x="4074" y="17213"/>
                    <a:pt x="4111" y="17471"/>
                  </a:cubicBezTo>
                  <a:cubicBezTo>
                    <a:pt x="4127" y="17476"/>
                    <a:pt x="4138" y="17487"/>
                    <a:pt x="4154" y="17492"/>
                  </a:cubicBezTo>
                  <a:cubicBezTo>
                    <a:pt x="4327" y="17568"/>
                    <a:pt x="4508" y="17616"/>
                    <a:pt x="4697" y="17643"/>
                  </a:cubicBezTo>
                  <a:cubicBezTo>
                    <a:pt x="5212" y="16998"/>
                    <a:pt x="6571" y="16971"/>
                    <a:pt x="7743" y="16810"/>
                  </a:cubicBezTo>
                  <a:cubicBezTo>
                    <a:pt x="7776" y="16772"/>
                    <a:pt x="7801" y="16735"/>
                    <a:pt x="7828" y="16691"/>
                  </a:cubicBezTo>
                  <a:cubicBezTo>
                    <a:pt x="7647" y="16601"/>
                    <a:pt x="7518" y="16477"/>
                    <a:pt x="7415" y="16343"/>
                  </a:cubicBezTo>
                  <a:cubicBezTo>
                    <a:pt x="7486" y="16150"/>
                    <a:pt x="7442" y="15897"/>
                    <a:pt x="7415" y="15627"/>
                  </a:cubicBezTo>
                  <a:cubicBezTo>
                    <a:pt x="7362" y="15134"/>
                    <a:pt x="7357" y="14640"/>
                    <a:pt x="7313" y="14134"/>
                  </a:cubicBezTo>
                  <a:cubicBezTo>
                    <a:pt x="7243" y="13302"/>
                    <a:pt x="7152" y="12507"/>
                    <a:pt x="6985" y="11685"/>
                  </a:cubicBezTo>
                  <a:cubicBezTo>
                    <a:pt x="6867" y="11083"/>
                    <a:pt x="6990" y="10492"/>
                    <a:pt x="7152" y="9907"/>
                  </a:cubicBezTo>
                  <a:cubicBezTo>
                    <a:pt x="7206" y="9445"/>
                    <a:pt x="7292" y="8982"/>
                    <a:pt x="7426" y="8526"/>
                  </a:cubicBezTo>
                  <a:cubicBezTo>
                    <a:pt x="7506" y="8263"/>
                    <a:pt x="7560" y="8005"/>
                    <a:pt x="7593" y="7747"/>
                  </a:cubicBezTo>
                  <a:cubicBezTo>
                    <a:pt x="7593" y="7688"/>
                    <a:pt x="7587" y="7628"/>
                    <a:pt x="7582" y="7569"/>
                  </a:cubicBezTo>
                  <a:cubicBezTo>
                    <a:pt x="7533" y="7075"/>
                    <a:pt x="7174" y="6436"/>
                    <a:pt x="7345" y="5925"/>
                  </a:cubicBezTo>
                  <a:cubicBezTo>
                    <a:pt x="7415" y="5722"/>
                    <a:pt x="7523" y="5560"/>
                    <a:pt x="7652" y="5426"/>
                  </a:cubicBezTo>
                  <a:cubicBezTo>
                    <a:pt x="7662" y="5319"/>
                    <a:pt x="7721" y="5265"/>
                    <a:pt x="7828" y="5255"/>
                  </a:cubicBezTo>
                  <a:cubicBezTo>
                    <a:pt x="7856" y="5228"/>
                    <a:pt x="7888" y="5206"/>
                    <a:pt x="7920" y="5179"/>
                  </a:cubicBezTo>
                  <a:cubicBezTo>
                    <a:pt x="7937" y="5050"/>
                    <a:pt x="8017" y="4985"/>
                    <a:pt x="8156" y="4980"/>
                  </a:cubicBezTo>
                  <a:cubicBezTo>
                    <a:pt x="8156" y="4980"/>
                    <a:pt x="8156" y="4985"/>
                    <a:pt x="8162" y="4985"/>
                  </a:cubicBezTo>
                  <a:cubicBezTo>
                    <a:pt x="8168" y="4980"/>
                    <a:pt x="8173" y="4975"/>
                    <a:pt x="8178" y="4970"/>
                  </a:cubicBezTo>
                  <a:cubicBezTo>
                    <a:pt x="8251" y="4795"/>
                    <a:pt x="8346" y="4658"/>
                    <a:pt x="8497" y="4658"/>
                  </a:cubicBezTo>
                  <a:cubicBezTo>
                    <a:pt x="8500" y="4658"/>
                    <a:pt x="8503" y="4658"/>
                    <a:pt x="8505" y="4658"/>
                  </a:cubicBezTo>
                  <a:cubicBezTo>
                    <a:pt x="8602" y="4551"/>
                    <a:pt x="8688" y="4437"/>
                    <a:pt x="8753" y="4320"/>
                  </a:cubicBezTo>
                  <a:cubicBezTo>
                    <a:pt x="8812" y="4024"/>
                    <a:pt x="8924" y="3740"/>
                    <a:pt x="9006" y="3455"/>
                  </a:cubicBezTo>
                  <a:cubicBezTo>
                    <a:pt x="9026" y="3180"/>
                    <a:pt x="9000" y="2895"/>
                    <a:pt x="8919" y="2590"/>
                  </a:cubicBezTo>
                  <a:cubicBezTo>
                    <a:pt x="8882" y="2439"/>
                    <a:pt x="8850" y="2289"/>
                    <a:pt x="8828" y="2139"/>
                  </a:cubicBezTo>
                  <a:cubicBezTo>
                    <a:pt x="8602" y="1881"/>
                    <a:pt x="8672" y="1548"/>
                    <a:pt x="8704" y="1226"/>
                  </a:cubicBezTo>
                  <a:cubicBezTo>
                    <a:pt x="8678" y="1010"/>
                    <a:pt x="8634" y="790"/>
                    <a:pt x="8575" y="581"/>
                  </a:cubicBezTo>
                  <a:cubicBezTo>
                    <a:pt x="8565" y="559"/>
                    <a:pt x="8554" y="542"/>
                    <a:pt x="8532" y="522"/>
                  </a:cubicBezTo>
                  <a:cubicBezTo>
                    <a:pt x="8500" y="532"/>
                    <a:pt x="8463" y="537"/>
                    <a:pt x="8431" y="549"/>
                  </a:cubicBezTo>
                  <a:cubicBezTo>
                    <a:pt x="8431" y="371"/>
                    <a:pt x="8425" y="188"/>
                    <a:pt x="8425" y="1"/>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46"/>
            <p:cNvSpPr/>
            <p:nvPr/>
          </p:nvSpPr>
          <p:spPr>
            <a:xfrm>
              <a:off x="8081422" y="1899547"/>
              <a:ext cx="140711" cy="274142"/>
            </a:xfrm>
            <a:custGeom>
              <a:rect b="b" l="l" r="r" t="t"/>
              <a:pathLst>
                <a:path extrusionOk="0" h="19282" w="9897">
                  <a:moveTo>
                    <a:pt x="2811" y="1"/>
                  </a:moveTo>
                  <a:cubicBezTo>
                    <a:pt x="2698" y="1"/>
                    <a:pt x="2574" y="16"/>
                    <a:pt x="2450" y="48"/>
                  </a:cubicBezTo>
                  <a:cubicBezTo>
                    <a:pt x="1795" y="210"/>
                    <a:pt x="1483" y="698"/>
                    <a:pt x="1527" y="1516"/>
                  </a:cubicBezTo>
                  <a:cubicBezTo>
                    <a:pt x="1543" y="1848"/>
                    <a:pt x="1554" y="2186"/>
                    <a:pt x="1559" y="2515"/>
                  </a:cubicBezTo>
                  <a:cubicBezTo>
                    <a:pt x="1559" y="2702"/>
                    <a:pt x="1565" y="2885"/>
                    <a:pt x="1565" y="3063"/>
                  </a:cubicBezTo>
                  <a:cubicBezTo>
                    <a:pt x="1597" y="3051"/>
                    <a:pt x="1634" y="3046"/>
                    <a:pt x="1666" y="3036"/>
                  </a:cubicBezTo>
                  <a:cubicBezTo>
                    <a:pt x="1688" y="3056"/>
                    <a:pt x="1699" y="3073"/>
                    <a:pt x="1709" y="3095"/>
                  </a:cubicBezTo>
                  <a:cubicBezTo>
                    <a:pt x="1768" y="3304"/>
                    <a:pt x="1812" y="3524"/>
                    <a:pt x="1838" y="3740"/>
                  </a:cubicBezTo>
                  <a:cubicBezTo>
                    <a:pt x="1806" y="4062"/>
                    <a:pt x="1736" y="4395"/>
                    <a:pt x="1962" y="4653"/>
                  </a:cubicBezTo>
                  <a:cubicBezTo>
                    <a:pt x="1984" y="4803"/>
                    <a:pt x="2016" y="4953"/>
                    <a:pt x="2053" y="5104"/>
                  </a:cubicBezTo>
                  <a:cubicBezTo>
                    <a:pt x="2134" y="5409"/>
                    <a:pt x="2160" y="5694"/>
                    <a:pt x="2140" y="5969"/>
                  </a:cubicBezTo>
                  <a:cubicBezTo>
                    <a:pt x="2058" y="6254"/>
                    <a:pt x="1946" y="6538"/>
                    <a:pt x="1887" y="6834"/>
                  </a:cubicBezTo>
                  <a:cubicBezTo>
                    <a:pt x="1822" y="6951"/>
                    <a:pt x="1736" y="7065"/>
                    <a:pt x="1639" y="7172"/>
                  </a:cubicBezTo>
                  <a:cubicBezTo>
                    <a:pt x="1637" y="7172"/>
                    <a:pt x="1634" y="7172"/>
                    <a:pt x="1631" y="7172"/>
                  </a:cubicBezTo>
                  <a:cubicBezTo>
                    <a:pt x="1480" y="7172"/>
                    <a:pt x="1385" y="7309"/>
                    <a:pt x="1312" y="7484"/>
                  </a:cubicBezTo>
                  <a:cubicBezTo>
                    <a:pt x="1307" y="7489"/>
                    <a:pt x="1302" y="7494"/>
                    <a:pt x="1296" y="7499"/>
                  </a:cubicBezTo>
                  <a:cubicBezTo>
                    <a:pt x="1290" y="7499"/>
                    <a:pt x="1290" y="7494"/>
                    <a:pt x="1290" y="7494"/>
                  </a:cubicBezTo>
                  <a:cubicBezTo>
                    <a:pt x="1151" y="7499"/>
                    <a:pt x="1071" y="7564"/>
                    <a:pt x="1054" y="7693"/>
                  </a:cubicBezTo>
                  <a:cubicBezTo>
                    <a:pt x="1022" y="7720"/>
                    <a:pt x="990" y="7742"/>
                    <a:pt x="962" y="7769"/>
                  </a:cubicBezTo>
                  <a:cubicBezTo>
                    <a:pt x="855" y="7779"/>
                    <a:pt x="796" y="7833"/>
                    <a:pt x="786" y="7940"/>
                  </a:cubicBezTo>
                  <a:cubicBezTo>
                    <a:pt x="657" y="8074"/>
                    <a:pt x="549" y="8236"/>
                    <a:pt x="479" y="8439"/>
                  </a:cubicBezTo>
                  <a:cubicBezTo>
                    <a:pt x="308" y="8950"/>
                    <a:pt x="667" y="9589"/>
                    <a:pt x="716" y="10083"/>
                  </a:cubicBezTo>
                  <a:cubicBezTo>
                    <a:pt x="721" y="10142"/>
                    <a:pt x="727" y="10202"/>
                    <a:pt x="727" y="10261"/>
                  </a:cubicBezTo>
                  <a:cubicBezTo>
                    <a:pt x="694" y="10519"/>
                    <a:pt x="640" y="10777"/>
                    <a:pt x="560" y="11040"/>
                  </a:cubicBezTo>
                  <a:cubicBezTo>
                    <a:pt x="426" y="11496"/>
                    <a:pt x="340" y="11959"/>
                    <a:pt x="286" y="12421"/>
                  </a:cubicBezTo>
                  <a:cubicBezTo>
                    <a:pt x="124" y="13006"/>
                    <a:pt x="1" y="13597"/>
                    <a:pt x="119" y="14199"/>
                  </a:cubicBezTo>
                  <a:cubicBezTo>
                    <a:pt x="286" y="15021"/>
                    <a:pt x="377" y="15816"/>
                    <a:pt x="447" y="16648"/>
                  </a:cubicBezTo>
                  <a:cubicBezTo>
                    <a:pt x="491" y="17154"/>
                    <a:pt x="496" y="17648"/>
                    <a:pt x="549" y="18141"/>
                  </a:cubicBezTo>
                  <a:cubicBezTo>
                    <a:pt x="576" y="18411"/>
                    <a:pt x="620" y="18664"/>
                    <a:pt x="549" y="18857"/>
                  </a:cubicBezTo>
                  <a:cubicBezTo>
                    <a:pt x="652" y="18991"/>
                    <a:pt x="781" y="19115"/>
                    <a:pt x="962" y="19205"/>
                  </a:cubicBezTo>
                  <a:cubicBezTo>
                    <a:pt x="1017" y="19237"/>
                    <a:pt x="1081" y="19259"/>
                    <a:pt x="1146" y="19281"/>
                  </a:cubicBezTo>
                  <a:cubicBezTo>
                    <a:pt x="1280" y="19259"/>
                    <a:pt x="1409" y="19237"/>
                    <a:pt x="1538" y="19205"/>
                  </a:cubicBezTo>
                  <a:cubicBezTo>
                    <a:pt x="2628" y="18954"/>
                    <a:pt x="3719" y="18696"/>
                    <a:pt x="4803" y="18438"/>
                  </a:cubicBezTo>
                  <a:cubicBezTo>
                    <a:pt x="6367" y="18141"/>
                    <a:pt x="7952" y="18121"/>
                    <a:pt x="9526" y="17992"/>
                  </a:cubicBezTo>
                  <a:lnTo>
                    <a:pt x="9526" y="17992"/>
                  </a:lnTo>
                  <a:cubicBezTo>
                    <a:pt x="9494" y="18072"/>
                    <a:pt x="9445" y="18158"/>
                    <a:pt x="9387" y="18245"/>
                  </a:cubicBezTo>
                  <a:lnTo>
                    <a:pt x="9397" y="18245"/>
                  </a:lnTo>
                  <a:cubicBezTo>
                    <a:pt x="9613" y="18228"/>
                    <a:pt x="9794" y="18089"/>
                    <a:pt x="9864" y="17884"/>
                  </a:cubicBezTo>
                  <a:cubicBezTo>
                    <a:pt x="9896" y="17787"/>
                    <a:pt x="9896" y="17685"/>
                    <a:pt x="9876" y="17583"/>
                  </a:cubicBezTo>
                  <a:cubicBezTo>
                    <a:pt x="9849" y="17481"/>
                    <a:pt x="9794" y="17390"/>
                    <a:pt x="9714" y="17315"/>
                  </a:cubicBezTo>
                  <a:cubicBezTo>
                    <a:pt x="9677" y="17283"/>
                    <a:pt x="9613" y="17137"/>
                    <a:pt x="9574" y="17046"/>
                  </a:cubicBezTo>
                  <a:cubicBezTo>
                    <a:pt x="9489" y="16859"/>
                    <a:pt x="9392" y="16670"/>
                    <a:pt x="9301" y="16487"/>
                  </a:cubicBezTo>
                  <a:lnTo>
                    <a:pt x="9155" y="16197"/>
                  </a:lnTo>
                  <a:cubicBezTo>
                    <a:pt x="9070" y="16304"/>
                    <a:pt x="8951" y="16375"/>
                    <a:pt x="8812" y="16396"/>
                  </a:cubicBezTo>
                  <a:cubicBezTo>
                    <a:pt x="8790" y="16396"/>
                    <a:pt x="8763" y="16401"/>
                    <a:pt x="8742" y="16401"/>
                  </a:cubicBezTo>
                  <a:cubicBezTo>
                    <a:pt x="8710" y="16401"/>
                    <a:pt x="8683" y="16391"/>
                    <a:pt x="8651" y="16385"/>
                  </a:cubicBezTo>
                  <a:cubicBezTo>
                    <a:pt x="8527" y="16128"/>
                    <a:pt x="8420" y="15870"/>
                    <a:pt x="8344" y="15585"/>
                  </a:cubicBezTo>
                  <a:cubicBezTo>
                    <a:pt x="7936" y="14032"/>
                    <a:pt x="7592" y="12463"/>
                    <a:pt x="6878" y="11018"/>
                  </a:cubicBezTo>
                  <a:cubicBezTo>
                    <a:pt x="6856" y="10970"/>
                    <a:pt x="6861" y="10928"/>
                    <a:pt x="6878" y="10889"/>
                  </a:cubicBezTo>
                  <a:cubicBezTo>
                    <a:pt x="5745" y="7677"/>
                    <a:pt x="4600" y="4464"/>
                    <a:pt x="3504" y="1236"/>
                  </a:cubicBezTo>
                  <a:cubicBezTo>
                    <a:pt x="3392" y="908"/>
                    <a:pt x="3263" y="678"/>
                    <a:pt x="3047" y="581"/>
                  </a:cubicBezTo>
                  <a:cubicBezTo>
                    <a:pt x="2998" y="408"/>
                    <a:pt x="2966" y="210"/>
                    <a:pt x="3015" y="16"/>
                  </a:cubicBezTo>
                  <a:cubicBezTo>
                    <a:pt x="2951" y="6"/>
                    <a:pt x="2886" y="1"/>
                    <a:pt x="2811" y="1"/>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46"/>
            <p:cNvSpPr/>
            <p:nvPr/>
          </p:nvSpPr>
          <p:spPr>
            <a:xfrm>
              <a:off x="8123591" y="1657271"/>
              <a:ext cx="296506" cy="475462"/>
            </a:xfrm>
            <a:custGeom>
              <a:rect b="b" l="l" r="r" t="t"/>
              <a:pathLst>
                <a:path extrusionOk="0" h="33442" w="20855">
                  <a:moveTo>
                    <a:pt x="5464" y="1"/>
                  </a:moveTo>
                  <a:cubicBezTo>
                    <a:pt x="5164" y="1"/>
                    <a:pt x="4867" y="135"/>
                    <a:pt x="4674" y="242"/>
                  </a:cubicBezTo>
                  <a:cubicBezTo>
                    <a:pt x="4202" y="516"/>
                    <a:pt x="4073" y="973"/>
                    <a:pt x="3976" y="1312"/>
                  </a:cubicBezTo>
                  <a:cubicBezTo>
                    <a:pt x="3965" y="1360"/>
                    <a:pt x="3949" y="1402"/>
                    <a:pt x="3933" y="1451"/>
                  </a:cubicBezTo>
                  <a:cubicBezTo>
                    <a:pt x="3590" y="2569"/>
                    <a:pt x="3230" y="3702"/>
                    <a:pt x="2875" y="4798"/>
                  </a:cubicBezTo>
                  <a:lnTo>
                    <a:pt x="2585" y="5706"/>
                  </a:lnTo>
                  <a:cubicBezTo>
                    <a:pt x="2332" y="6480"/>
                    <a:pt x="2020" y="7447"/>
                    <a:pt x="2913" y="8376"/>
                  </a:cubicBezTo>
                  <a:cubicBezTo>
                    <a:pt x="2940" y="8403"/>
                    <a:pt x="2933" y="8461"/>
                    <a:pt x="2933" y="8483"/>
                  </a:cubicBezTo>
                  <a:cubicBezTo>
                    <a:pt x="2928" y="8564"/>
                    <a:pt x="2886" y="8644"/>
                    <a:pt x="2848" y="8671"/>
                  </a:cubicBezTo>
                  <a:cubicBezTo>
                    <a:pt x="1934" y="9348"/>
                    <a:pt x="2149" y="10197"/>
                    <a:pt x="2295" y="10761"/>
                  </a:cubicBezTo>
                  <a:cubicBezTo>
                    <a:pt x="2316" y="10841"/>
                    <a:pt x="2338" y="10928"/>
                    <a:pt x="2353" y="11008"/>
                  </a:cubicBezTo>
                  <a:cubicBezTo>
                    <a:pt x="2440" y="11406"/>
                    <a:pt x="2434" y="11820"/>
                    <a:pt x="2424" y="12260"/>
                  </a:cubicBezTo>
                  <a:cubicBezTo>
                    <a:pt x="2424" y="12490"/>
                    <a:pt x="2418" y="12733"/>
                    <a:pt x="2429" y="12974"/>
                  </a:cubicBezTo>
                  <a:cubicBezTo>
                    <a:pt x="2440" y="13243"/>
                    <a:pt x="2300" y="13469"/>
                    <a:pt x="2069" y="13807"/>
                  </a:cubicBezTo>
                  <a:cubicBezTo>
                    <a:pt x="1768" y="14248"/>
                    <a:pt x="1360" y="14860"/>
                    <a:pt x="1671" y="15698"/>
                  </a:cubicBezTo>
                  <a:cubicBezTo>
                    <a:pt x="1736" y="15881"/>
                    <a:pt x="1730" y="16031"/>
                    <a:pt x="1644" y="16160"/>
                  </a:cubicBezTo>
                  <a:cubicBezTo>
                    <a:pt x="1554" y="16294"/>
                    <a:pt x="1376" y="16397"/>
                    <a:pt x="1215" y="16402"/>
                  </a:cubicBezTo>
                  <a:cubicBezTo>
                    <a:pt x="845" y="16412"/>
                    <a:pt x="393" y="16467"/>
                    <a:pt x="156" y="16821"/>
                  </a:cubicBezTo>
                  <a:cubicBezTo>
                    <a:pt x="103" y="16901"/>
                    <a:pt x="71" y="16982"/>
                    <a:pt x="49" y="17057"/>
                  </a:cubicBezTo>
                  <a:cubicBezTo>
                    <a:pt x="0" y="17251"/>
                    <a:pt x="32" y="17449"/>
                    <a:pt x="81" y="17622"/>
                  </a:cubicBezTo>
                  <a:cubicBezTo>
                    <a:pt x="297" y="17719"/>
                    <a:pt x="426" y="17949"/>
                    <a:pt x="538" y="18277"/>
                  </a:cubicBezTo>
                  <a:cubicBezTo>
                    <a:pt x="1634" y="21505"/>
                    <a:pt x="2779" y="24718"/>
                    <a:pt x="3912" y="27930"/>
                  </a:cubicBezTo>
                  <a:cubicBezTo>
                    <a:pt x="3895" y="27969"/>
                    <a:pt x="3890" y="28011"/>
                    <a:pt x="3912" y="28059"/>
                  </a:cubicBezTo>
                  <a:cubicBezTo>
                    <a:pt x="4626" y="29504"/>
                    <a:pt x="4970" y="31073"/>
                    <a:pt x="5378" y="32626"/>
                  </a:cubicBezTo>
                  <a:cubicBezTo>
                    <a:pt x="5454" y="32911"/>
                    <a:pt x="5561" y="33169"/>
                    <a:pt x="5685" y="33426"/>
                  </a:cubicBezTo>
                  <a:cubicBezTo>
                    <a:pt x="5717" y="33432"/>
                    <a:pt x="5744" y="33442"/>
                    <a:pt x="5776" y="33442"/>
                  </a:cubicBezTo>
                  <a:cubicBezTo>
                    <a:pt x="5797" y="33442"/>
                    <a:pt x="5824" y="33437"/>
                    <a:pt x="5846" y="33437"/>
                  </a:cubicBezTo>
                  <a:cubicBezTo>
                    <a:pt x="5985" y="33416"/>
                    <a:pt x="6104" y="33345"/>
                    <a:pt x="6189" y="33238"/>
                  </a:cubicBezTo>
                  <a:cubicBezTo>
                    <a:pt x="6253" y="33158"/>
                    <a:pt x="6302" y="33055"/>
                    <a:pt x="6307" y="32943"/>
                  </a:cubicBezTo>
                  <a:cubicBezTo>
                    <a:pt x="6313" y="32878"/>
                    <a:pt x="6318" y="32814"/>
                    <a:pt x="6324" y="32739"/>
                  </a:cubicBezTo>
                  <a:cubicBezTo>
                    <a:pt x="6335" y="32653"/>
                    <a:pt x="6340" y="32561"/>
                    <a:pt x="6350" y="32459"/>
                  </a:cubicBezTo>
                  <a:cubicBezTo>
                    <a:pt x="6421" y="31503"/>
                    <a:pt x="6764" y="30632"/>
                    <a:pt x="7130" y="29709"/>
                  </a:cubicBezTo>
                  <a:cubicBezTo>
                    <a:pt x="7312" y="29252"/>
                    <a:pt x="7500" y="28775"/>
                    <a:pt x="7651" y="28285"/>
                  </a:cubicBezTo>
                  <a:cubicBezTo>
                    <a:pt x="7666" y="28247"/>
                    <a:pt x="7699" y="28183"/>
                    <a:pt x="7736" y="28118"/>
                  </a:cubicBezTo>
                  <a:cubicBezTo>
                    <a:pt x="7860" y="27893"/>
                    <a:pt x="8085" y="27468"/>
                    <a:pt x="7833" y="27002"/>
                  </a:cubicBezTo>
                  <a:cubicBezTo>
                    <a:pt x="7775" y="26893"/>
                    <a:pt x="7710" y="26737"/>
                    <a:pt x="7753" y="26630"/>
                  </a:cubicBezTo>
                  <a:cubicBezTo>
                    <a:pt x="7795" y="26518"/>
                    <a:pt x="7968" y="26394"/>
                    <a:pt x="8199" y="26313"/>
                  </a:cubicBezTo>
                  <a:cubicBezTo>
                    <a:pt x="9161" y="25964"/>
                    <a:pt x="9863" y="25577"/>
                    <a:pt x="10342" y="25126"/>
                  </a:cubicBezTo>
                  <a:cubicBezTo>
                    <a:pt x="10508" y="24971"/>
                    <a:pt x="10734" y="24825"/>
                    <a:pt x="10976" y="24674"/>
                  </a:cubicBezTo>
                  <a:cubicBezTo>
                    <a:pt x="11636" y="24262"/>
                    <a:pt x="12539" y="23697"/>
                    <a:pt x="12507" y="22386"/>
                  </a:cubicBezTo>
                  <a:cubicBezTo>
                    <a:pt x="12501" y="22021"/>
                    <a:pt x="12561" y="21409"/>
                    <a:pt x="13055" y="21354"/>
                  </a:cubicBezTo>
                  <a:cubicBezTo>
                    <a:pt x="13964" y="21253"/>
                    <a:pt x="14490" y="20855"/>
                    <a:pt x="14769" y="20060"/>
                  </a:cubicBezTo>
                  <a:cubicBezTo>
                    <a:pt x="14871" y="19749"/>
                    <a:pt x="15214" y="19524"/>
                    <a:pt x="15338" y="19507"/>
                  </a:cubicBezTo>
                  <a:cubicBezTo>
                    <a:pt x="15526" y="19549"/>
                    <a:pt x="15709" y="19571"/>
                    <a:pt x="15886" y="19571"/>
                  </a:cubicBezTo>
                  <a:cubicBezTo>
                    <a:pt x="16902" y="19571"/>
                    <a:pt x="17460" y="18894"/>
                    <a:pt x="17906" y="18352"/>
                  </a:cubicBezTo>
                  <a:cubicBezTo>
                    <a:pt x="18137" y="18073"/>
                    <a:pt x="18352" y="17804"/>
                    <a:pt x="18599" y="17664"/>
                  </a:cubicBezTo>
                  <a:cubicBezTo>
                    <a:pt x="18916" y="17481"/>
                    <a:pt x="19109" y="17171"/>
                    <a:pt x="19276" y="16896"/>
                  </a:cubicBezTo>
                  <a:cubicBezTo>
                    <a:pt x="19346" y="16784"/>
                    <a:pt x="19448" y="16628"/>
                    <a:pt x="19508" y="16568"/>
                  </a:cubicBezTo>
                  <a:cubicBezTo>
                    <a:pt x="20088" y="16445"/>
                    <a:pt x="20705" y="16262"/>
                    <a:pt x="20785" y="15720"/>
                  </a:cubicBezTo>
                  <a:cubicBezTo>
                    <a:pt x="20855" y="15230"/>
                    <a:pt x="20448" y="14935"/>
                    <a:pt x="19947" y="14656"/>
                  </a:cubicBezTo>
                  <a:cubicBezTo>
                    <a:pt x="19952" y="14645"/>
                    <a:pt x="19959" y="14634"/>
                    <a:pt x="19964" y="14624"/>
                  </a:cubicBezTo>
                  <a:cubicBezTo>
                    <a:pt x="20222" y="14054"/>
                    <a:pt x="20205" y="13484"/>
                    <a:pt x="19932" y="13055"/>
                  </a:cubicBezTo>
                  <a:cubicBezTo>
                    <a:pt x="19701" y="12701"/>
                    <a:pt x="19308" y="12497"/>
                    <a:pt x="18857" y="12497"/>
                  </a:cubicBezTo>
                  <a:cubicBezTo>
                    <a:pt x="18685" y="12497"/>
                    <a:pt x="18502" y="12523"/>
                    <a:pt x="18315" y="12587"/>
                  </a:cubicBezTo>
                  <a:cubicBezTo>
                    <a:pt x="18115" y="12652"/>
                    <a:pt x="17986" y="12663"/>
                    <a:pt x="17911" y="12663"/>
                  </a:cubicBezTo>
                  <a:cubicBezTo>
                    <a:pt x="17772" y="12663"/>
                    <a:pt x="17654" y="12663"/>
                    <a:pt x="17552" y="11959"/>
                  </a:cubicBezTo>
                  <a:cubicBezTo>
                    <a:pt x="17396" y="10874"/>
                    <a:pt x="16703" y="10132"/>
                    <a:pt x="15645" y="9934"/>
                  </a:cubicBezTo>
                  <a:cubicBezTo>
                    <a:pt x="15166" y="9842"/>
                    <a:pt x="15080" y="9601"/>
                    <a:pt x="14909" y="9021"/>
                  </a:cubicBezTo>
                  <a:lnTo>
                    <a:pt x="14882" y="8912"/>
                  </a:lnTo>
                  <a:cubicBezTo>
                    <a:pt x="14537" y="7737"/>
                    <a:pt x="14205" y="6539"/>
                    <a:pt x="13887" y="5378"/>
                  </a:cubicBezTo>
                  <a:cubicBezTo>
                    <a:pt x="13662" y="4556"/>
                    <a:pt x="13436" y="3729"/>
                    <a:pt x="13205" y="2907"/>
                  </a:cubicBezTo>
                  <a:cubicBezTo>
                    <a:pt x="12685" y="1064"/>
                    <a:pt x="11514" y="11"/>
                    <a:pt x="10004" y="11"/>
                  </a:cubicBezTo>
                  <a:cubicBezTo>
                    <a:pt x="9268" y="11"/>
                    <a:pt x="8494" y="264"/>
                    <a:pt x="7710" y="752"/>
                  </a:cubicBezTo>
                  <a:cubicBezTo>
                    <a:pt x="7614" y="817"/>
                    <a:pt x="7517" y="876"/>
                    <a:pt x="7420" y="941"/>
                  </a:cubicBezTo>
                  <a:cubicBezTo>
                    <a:pt x="7188" y="1091"/>
                    <a:pt x="6974" y="1236"/>
                    <a:pt x="6754" y="1327"/>
                  </a:cubicBezTo>
                  <a:cubicBezTo>
                    <a:pt x="6560" y="1414"/>
                    <a:pt x="6421" y="1553"/>
                    <a:pt x="6307" y="1666"/>
                  </a:cubicBezTo>
                  <a:cubicBezTo>
                    <a:pt x="6302" y="1666"/>
                    <a:pt x="6297" y="1672"/>
                    <a:pt x="6292" y="1677"/>
                  </a:cubicBezTo>
                  <a:cubicBezTo>
                    <a:pt x="6055" y="1461"/>
                    <a:pt x="6104" y="1349"/>
                    <a:pt x="6136" y="1268"/>
                  </a:cubicBezTo>
                  <a:lnTo>
                    <a:pt x="6163" y="1209"/>
                  </a:lnTo>
                  <a:cubicBezTo>
                    <a:pt x="6238" y="1042"/>
                    <a:pt x="6377" y="732"/>
                    <a:pt x="6216" y="409"/>
                  </a:cubicBezTo>
                  <a:cubicBezTo>
                    <a:pt x="6141" y="269"/>
                    <a:pt x="5990" y="87"/>
                    <a:pt x="5668" y="23"/>
                  </a:cubicBezTo>
                  <a:cubicBezTo>
                    <a:pt x="5604" y="6"/>
                    <a:pt x="5534" y="1"/>
                    <a:pt x="5464" y="1"/>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46"/>
            <p:cNvSpPr/>
            <p:nvPr/>
          </p:nvSpPr>
          <p:spPr>
            <a:xfrm>
              <a:off x="6641330" y="1949264"/>
              <a:ext cx="416715" cy="442022"/>
            </a:xfrm>
            <a:custGeom>
              <a:rect b="b" l="l" r="r" t="t"/>
              <a:pathLst>
                <a:path extrusionOk="0" h="31090" w="29310">
                  <a:moveTo>
                    <a:pt x="9143" y="0"/>
                  </a:moveTo>
                  <a:cubicBezTo>
                    <a:pt x="8891" y="0"/>
                    <a:pt x="8675" y="87"/>
                    <a:pt x="8509" y="161"/>
                  </a:cubicBezTo>
                  <a:cubicBezTo>
                    <a:pt x="8117" y="350"/>
                    <a:pt x="7725" y="526"/>
                    <a:pt x="7327" y="709"/>
                  </a:cubicBezTo>
                  <a:cubicBezTo>
                    <a:pt x="7080" y="823"/>
                    <a:pt x="6833" y="935"/>
                    <a:pt x="6580" y="1049"/>
                  </a:cubicBezTo>
                  <a:cubicBezTo>
                    <a:pt x="6344" y="1156"/>
                    <a:pt x="6124" y="1290"/>
                    <a:pt x="5908" y="1419"/>
                  </a:cubicBezTo>
                  <a:cubicBezTo>
                    <a:pt x="5489" y="1671"/>
                    <a:pt x="5135" y="1887"/>
                    <a:pt x="4748" y="1887"/>
                  </a:cubicBezTo>
                  <a:cubicBezTo>
                    <a:pt x="4663" y="1887"/>
                    <a:pt x="4577" y="1875"/>
                    <a:pt x="4490" y="1854"/>
                  </a:cubicBezTo>
                  <a:cubicBezTo>
                    <a:pt x="4393" y="1832"/>
                    <a:pt x="4314" y="1816"/>
                    <a:pt x="4227" y="1805"/>
                  </a:cubicBezTo>
                  <a:cubicBezTo>
                    <a:pt x="4083" y="1778"/>
                    <a:pt x="3947" y="1763"/>
                    <a:pt x="3825" y="1763"/>
                  </a:cubicBezTo>
                  <a:cubicBezTo>
                    <a:pt x="3669" y="1763"/>
                    <a:pt x="3528" y="1783"/>
                    <a:pt x="3411" y="1816"/>
                  </a:cubicBezTo>
                  <a:cubicBezTo>
                    <a:pt x="3367" y="1848"/>
                    <a:pt x="3330" y="1887"/>
                    <a:pt x="3287" y="1919"/>
                  </a:cubicBezTo>
                  <a:cubicBezTo>
                    <a:pt x="2836" y="2306"/>
                    <a:pt x="2717" y="2762"/>
                    <a:pt x="2734" y="3331"/>
                  </a:cubicBezTo>
                  <a:cubicBezTo>
                    <a:pt x="2766" y="4438"/>
                    <a:pt x="2739" y="5539"/>
                    <a:pt x="2734" y="6645"/>
                  </a:cubicBezTo>
                  <a:cubicBezTo>
                    <a:pt x="2561" y="6823"/>
                    <a:pt x="2385" y="6995"/>
                    <a:pt x="2207" y="7173"/>
                  </a:cubicBezTo>
                  <a:cubicBezTo>
                    <a:pt x="1993" y="7188"/>
                    <a:pt x="1762" y="7188"/>
                    <a:pt x="1665" y="7441"/>
                  </a:cubicBezTo>
                  <a:cubicBezTo>
                    <a:pt x="1450" y="7456"/>
                    <a:pt x="1224" y="7456"/>
                    <a:pt x="1128" y="7704"/>
                  </a:cubicBezTo>
                  <a:cubicBezTo>
                    <a:pt x="910" y="7721"/>
                    <a:pt x="687" y="7731"/>
                    <a:pt x="593" y="7985"/>
                  </a:cubicBezTo>
                  <a:lnTo>
                    <a:pt x="593" y="7985"/>
                  </a:lnTo>
                  <a:cubicBezTo>
                    <a:pt x="85" y="8485"/>
                    <a:pt x="399" y="9202"/>
                    <a:pt x="139" y="9794"/>
                  </a:cubicBezTo>
                  <a:cubicBezTo>
                    <a:pt x="0" y="10113"/>
                    <a:pt x="322" y="10417"/>
                    <a:pt x="754" y="10417"/>
                  </a:cubicBezTo>
                  <a:cubicBezTo>
                    <a:pt x="789" y="10417"/>
                    <a:pt x="824" y="10416"/>
                    <a:pt x="859" y="10412"/>
                  </a:cubicBezTo>
                  <a:cubicBezTo>
                    <a:pt x="859" y="10954"/>
                    <a:pt x="939" y="11486"/>
                    <a:pt x="934" y="12034"/>
                  </a:cubicBezTo>
                  <a:cubicBezTo>
                    <a:pt x="917" y="13447"/>
                    <a:pt x="569" y="14897"/>
                    <a:pt x="1143" y="16288"/>
                  </a:cubicBezTo>
                  <a:lnTo>
                    <a:pt x="1122" y="16268"/>
                  </a:lnTo>
                  <a:lnTo>
                    <a:pt x="1122" y="16268"/>
                  </a:lnTo>
                  <a:cubicBezTo>
                    <a:pt x="1209" y="16450"/>
                    <a:pt x="1312" y="16600"/>
                    <a:pt x="1491" y="16600"/>
                  </a:cubicBezTo>
                  <a:cubicBezTo>
                    <a:pt x="1544" y="16600"/>
                    <a:pt x="1603" y="16587"/>
                    <a:pt x="1670" y="16558"/>
                  </a:cubicBezTo>
                  <a:cubicBezTo>
                    <a:pt x="2020" y="17181"/>
                    <a:pt x="2965" y="16918"/>
                    <a:pt x="3270" y="17605"/>
                  </a:cubicBezTo>
                  <a:cubicBezTo>
                    <a:pt x="4217" y="18212"/>
                    <a:pt x="5420" y="18512"/>
                    <a:pt x="5710" y="19861"/>
                  </a:cubicBezTo>
                  <a:cubicBezTo>
                    <a:pt x="5752" y="20049"/>
                    <a:pt x="6210" y="20146"/>
                    <a:pt x="6478" y="20285"/>
                  </a:cubicBezTo>
                  <a:cubicBezTo>
                    <a:pt x="6761" y="20525"/>
                    <a:pt x="7004" y="20833"/>
                    <a:pt x="7407" y="20833"/>
                  </a:cubicBezTo>
                  <a:cubicBezTo>
                    <a:pt x="7448" y="20833"/>
                    <a:pt x="7492" y="20830"/>
                    <a:pt x="7537" y="20823"/>
                  </a:cubicBezTo>
                  <a:cubicBezTo>
                    <a:pt x="7626" y="21185"/>
                    <a:pt x="7830" y="21378"/>
                    <a:pt x="8163" y="21378"/>
                  </a:cubicBezTo>
                  <a:cubicBezTo>
                    <a:pt x="8211" y="21378"/>
                    <a:pt x="8262" y="21374"/>
                    <a:pt x="8316" y="21366"/>
                  </a:cubicBezTo>
                  <a:lnTo>
                    <a:pt x="8316" y="21366"/>
                  </a:lnTo>
                  <a:cubicBezTo>
                    <a:pt x="8154" y="21666"/>
                    <a:pt x="8423" y="21752"/>
                    <a:pt x="8601" y="21881"/>
                  </a:cubicBezTo>
                  <a:cubicBezTo>
                    <a:pt x="8611" y="22316"/>
                    <a:pt x="8568" y="22767"/>
                    <a:pt x="8648" y="23186"/>
                  </a:cubicBezTo>
                  <a:cubicBezTo>
                    <a:pt x="8713" y="23525"/>
                    <a:pt x="8702" y="23734"/>
                    <a:pt x="8568" y="23863"/>
                  </a:cubicBezTo>
                  <a:cubicBezTo>
                    <a:pt x="8589" y="24031"/>
                    <a:pt x="8606" y="24202"/>
                    <a:pt x="8611" y="24374"/>
                  </a:cubicBezTo>
                  <a:cubicBezTo>
                    <a:pt x="8869" y="24557"/>
                    <a:pt x="8896" y="24906"/>
                    <a:pt x="9132" y="25083"/>
                  </a:cubicBezTo>
                  <a:lnTo>
                    <a:pt x="9132" y="25078"/>
                  </a:lnTo>
                  <a:lnTo>
                    <a:pt x="9154" y="25094"/>
                  </a:lnTo>
                  <a:cubicBezTo>
                    <a:pt x="9143" y="25094"/>
                    <a:pt x="9143" y="25088"/>
                    <a:pt x="9132" y="25083"/>
                  </a:cubicBezTo>
                  <a:lnTo>
                    <a:pt x="9132" y="25083"/>
                  </a:lnTo>
                  <a:cubicBezTo>
                    <a:pt x="9229" y="25276"/>
                    <a:pt x="9372" y="25371"/>
                    <a:pt x="9563" y="25371"/>
                  </a:cubicBezTo>
                  <a:cubicBezTo>
                    <a:pt x="9595" y="25371"/>
                    <a:pt x="9629" y="25368"/>
                    <a:pt x="9664" y="25363"/>
                  </a:cubicBezTo>
                  <a:lnTo>
                    <a:pt x="9664" y="25336"/>
                  </a:lnTo>
                  <a:lnTo>
                    <a:pt x="9696" y="25363"/>
                  </a:lnTo>
                  <a:lnTo>
                    <a:pt x="9664" y="25363"/>
                  </a:lnTo>
                  <a:lnTo>
                    <a:pt x="9664" y="25883"/>
                  </a:lnTo>
                  <a:lnTo>
                    <a:pt x="9691" y="25856"/>
                  </a:lnTo>
                  <a:lnTo>
                    <a:pt x="9691" y="25856"/>
                  </a:lnTo>
                  <a:cubicBezTo>
                    <a:pt x="8584" y="26990"/>
                    <a:pt x="9342" y="29134"/>
                    <a:pt x="11013" y="29628"/>
                  </a:cubicBezTo>
                  <a:cubicBezTo>
                    <a:pt x="11006" y="29623"/>
                    <a:pt x="11001" y="29623"/>
                    <a:pt x="11001" y="29617"/>
                  </a:cubicBezTo>
                  <a:lnTo>
                    <a:pt x="11001" y="29617"/>
                  </a:lnTo>
                  <a:lnTo>
                    <a:pt x="11028" y="29633"/>
                  </a:lnTo>
                  <a:cubicBezTo>
                    <a:pt x="11018" y="29633"/>
                    <a:pt x="11018" y="29628"/>
                    <a:pt x="11013" y="29628"/>
                  </a:cubicBezTo>
                  <a:lnTo>
                    <a:pt x="11013" y="29628"/>
                  </a:lnTo>
                  <a:cubicBezTo>
                    <a:pt x="11174" y="29827"/>
                    <a:pt x="11370" y="29930"/>
                    <a:pt x="11603" y="29930"/>
                  </a:cubicBezTo>
                  <a:cubicBezTo>
                    <a:pt x="11672" y="29930"/>
                    <a:pt x="11744" y="29921"/>
                    <a:pt x="11819" y="29902"/>
                  </a:cubicBezTo>
                  <a:cubicBezTo>
                    <a:pt x="11819" y="29891"/>
                    <a:pt x="11819" y="29886"/>
                    <a:pt x="11812" y="29875"/>
                  </a:cubicBezTo>
                  <a:lnTo>
                    <a:pt x="11812" y="29875"/>
                  </a:lnTo>
                  <a:cubicBezTo>
                    <a:pt x="11816" y="29879"/>
                    <a:pt x="11819" y="29881"/>
                    <a:pt x="11822" y="29884"/>
                  </a:cubicBezTo>
                  <a:lnTo>
                    <a:pt x="11822" y="29884"/>
                  </a:lnTo>
                  <a:lnTo>
                    <a:pt x="11834" y="29902"/>
                  </a:lnTo>
                  <a:cubicBezTo>
                    <a:pt x="11834" y="29902"/>
                    <a:pt x="11833" y="29900"/>
                    <a:pt x="11831" y="29896"/>
                  </a:cubicBezTo>
                  <a:lnTo>
                    <a:pt x="11831" y="29896"/>
                  </a:lnTo>
                  <a:cubicBezTo>
                    <a:pt x="11832" y="29898"/>
                    <a:pt x="11833" y="29900"/>
                    <a:pt x="11834" y="29902"/>
                  </a:cubicBezTo>
                  <a:lnTo>
                    <a:pt x="11819" y="29902"/>
                  </a:lnTo>
                  <a:cubicBezTo>
                    <a:pt x="11834" y="30245"/>
                    <a:pt x="11915" y="30542"/>
                    <a:pt x="12065" y="30800"/>
                  </a:cubicBezTo>
                  <a:cubicBezTo>
                    <a:pt x="12345" y="30961"/>
                    <a:pt x="12657" y="31051"/>
                    <a:pt x="13016" y="31090"/>
                  </a:cubicBezTo>
                  <a:cubicBezTo>
                    <a:pt x="13123" y="30971"/>
                    <a:pt x="13301" y="30922"/>
                    <a:pt x="13548" y="30907"/>
                  </a:cubicBezTo>
                  <a:cubicBezTo>
                    <a:pt x="17626" y="30676"/>
                    <a:pt x="21703" y="30418"/>
                    <a:pt x="25781" y="30176"/>
                  </a:cubicBezTo>
                  <a:cubicBezTo>
                    <a:pt x="25858" y="30173"/>
                    <a:pt x="26186" y="30166"/>
                    <a:pt x="26478" y="30166"/>
                  </a:cubicBezTo>
                  <a:cubicBezTo>
                    <a:pt x="26694" y="30166"/>
                    <a:pt x="26889" y="30170"/>
                    <a:pt x="26946" y="30181"/>
                  </a:cubicBezTo>
                  <a:cubicBezTo>
                    <a:pt x="27043" y="30123"/>
                    <a:pt x="26758" y="27495"/>
                    <a:pt x="26634" y="27195"/>
                  </a:cubicBezTo>
                  <a:cubicBezTo>
                    <a:pt x="26597" y="27098"/>
                    <a:pt x="26560" y="27006"/>
                    <a:pt x="26527" y="26905"/>
                  </a:cubicBezTo>
                  <a:cubicBezTo>
                    <a:pt x="26485" y="26776"/>
                    <a:pt x="26436" y="26647"/>
                    <a:pt x="26388" y="26513"/>
                  </a:cubicBezTo>
                  <a:cubicBezTo>
                    <a:pt x="26049" y="25571"/>
                    <a:pt x="25673" y="24508"/>
                    <a:pt x="26049" y="23907"/>
                  </a:cubicBezTo>
                  <a:cubicBezTo>
                    <a:pt x="26683" y="22903"/>
                    <a:pt x="26592" y="21812"/>
                    <a:pt x="26517" y="20845"/>
                  </a:cubicBezTo>
                  <a:cubicBezTo>
                    <a:pt x="26425" y="19754"/>
                    <a:pt x="26361" y="18894"/>
                    <a:pt x="27129" y="18180"/>
                  </a:cubicBezTo>
                  <a:cubicBezTo>
                    <a:pt x="27258" y="18061"/>
                    <a:pt x="27316" y="17890"/>
                    <a:pt x="27296" y="17718"/>
                  </a:cubicBezTo>
                  <a:cubicBezTo>
                    <a:pt x="27177" y="16821"/>
                    <a:pt x="27494" y="15993"/>
                    <a:pt x="27822" y="15112"/>
                  </a:cubicBezTo>
                  <a:cubicBezTo>
                    <a:pt x="28075" y="14457"/>
                    <a:pt x="28327" y="13774"/>
                    <a:pt x="28412" y="13039"/>
                  </a:cubicBezTo>
                  <a:cubicBezTo>
                    <a:pt x="28445" y="12990"/>
                    <a:pt x="28477" y="12936"/>
                    <a:pt x="28509" y="12888"/>
                  </a:cubicBezTo>
                  <a:cubicBezTo>
                    <a:pt x="28870" y="12362"/>
                    <a:pt x="29310" y="11706"/>
                    <a:pt x="29181" y="10804"/>
                  </a:cubicBezTo>
                  <a:cubicBezTo>
                    <a:pt x="29160" y="10664"/>
                    <a:pt x="29084" y="10535"/>
                    <a:pt x="28972" y="10449"/>
                  </a:cubicBezTo>
                  <a:cubicBezTo>
                    <a:pt x="28875" y="10379"/>
                    <a:pt x="28767" y="10347"/>
                    <a:pt x="28655" y="10347"/>
                  </a:cubicBezTo>
                  <a:cubicBezTo>
                    <a:pt x="28623" y="10347"/>
                    <a:pt x="28595" y="10347"/>
                    <a:pt x="28568" y="10352"/>
                  </a:cubicBezTo>
                  <a:cubicBezTo>
                    <a:pt x="27349" y="10551"/>
                    <a:pt x="27323" y="11486"/>
                    <a:pt x="27311" y="11937"/>
                  </a:cubicBezTo>
                  <a:cubicBezTo>
                    <a:pt x="27306" y="12077"/>
                    <a:pt x="27301" y="12266"/>
                    <a:pt x="27264" y="12335"/>
                  </a:cubicBezTo>
                  <a:lnTo>
                    <a:pt x="24491" y="15123"/>
                  </a:lnTo>
                  <a:cubicBezTo>
                    <a:pt x="24653" y="14258"/>
                    <a:pt x="24975" y="13652"/>
                    <a:pt x="25511" y="13129"/>
                  </a:cubicBezTo>
                  <a:cubicBezTo>
                    <a:pt x="25555" y="13092"/>
                    <a:pt x="25598" y="13055"/>
                    <a:pt x="25640" y="13017"/>
                  </a:cubicBezTo>
                  <a:cubicBezTo>
                    <a:pt x="25856" y="12834"/>
                    <a:pt x="26151" y="12582"/>
                    <a:pt x="26173" y="12169"/>
                  </a:cubicBezTo>
                  <a:cubicBezTo>
                    <a:pt x="26173" y="12130"/>
                    <a:pt x="26168" y="12098"/>
                    <a:pt x="26162" y="12066"/>
                  </a:cubicBezTo>
                  <a:cubicBezTo>
                    <a:pt x="26001" y="12227"/>
                    <a:pt x="25759" y="12244"/>
                    <a:pt x="25614" y="12249"/>
                  </a:cubicBezTo>
                  <a:cubicBezTo>
                    <a:pt x="25667" y="12110"/>
                    <a:pt x="25635" y="11943"/>
                    <a:pt x="25421" y="11728"/>
                  </a:cubicBezTo>
                  <a:lnTo>
                    <a:pt x="25437" y="11728"/>
                  </a:lnTo>
                  <a:cubicBezTo>
                    <a:pt x="25206" y="11453"/>
                    <a:pt x="25195" y="11002"/>
                    <a:pt x="25034" y="10664"/>
                  </a:cubicBezTo>
                  <a:cubicBezTo>
                    <a:pt x="25039" y="10637"/>
                    <a:pt x="25039" y="10610"/>
                    <a:pt x="25045" y="10590"/>
                  </a:cubicBezTo>
                  <a:cubicBezTo>
                    <a:pt x="25028" y="10583"/>
                    <a:pt x="25007" y="10578"/>
                    <a:pt x="24985" y="10573"/>
                  </a:cubicBezTo>
                  <a:cubicBezTo>
                    <a:pt x="24853" y="10356"/>
                    <a:pt x="24638" y="10196"/>
                    <a:pt x="24216" y="10196"/>
                  </a:cubicBezTo>
                  <a:cubicBezTo>
                    <a:pt x="24210" y="10196"/>
                    <a:pt x="24203" y="10196"/>
                    <a:pt x="24196" y="10196"/>
                  </a:cubicBezTo>
                  <a:cubicBezTo>
                    <a:pt x="24045" y="10196"/>
                    <a:pt x="24196" y="9558"/>
                    <a:pt x="24276" y="9224"/>
                  </a:cubicBezTo>
                  <a:cubicBezTo>
                    <a:pt x="24459" y="8467"/>
                    <a:pt x="23959" y="8172"/>
                    <a:pt x="23567" y="7607"/>
                  </a:cubicBezTo>
                  <a:cubicBezTo>
                    <a:pt x="22407" y="5942"/>
                    <a:pt x="20656" y="6732"/>
                    <a:pt x="19307" y="6125"/>
                  </a:cubicBezTo>
                  <a:lnTo>
                    <a:pt x="19307" y="6135"/>
                  </a:lnTo>
                  <a:cubicBezTo>
                    <a:pt x="19065" y="6028"/>
                    <a:pt x="18931" y="5872"/>
                    <a:pt x="19012" y="5604"/>
                  </a:cubicBezTo>
                  <a:lnTo>
                    <a:pt x="19012" y="5604"/>
                  </a:lnTo>
                  <a:cubicBezTo>
                    <a:pt x="18983" y="5611"/>
                    <a:pt x="18958" y="5614"/>
                    <a:pt x="18935" y="5614"/>
                  </a:cubicBezTo>
                  <a:cubicBezTo>
                    <a:pt x="18790" y="5614"/>
                    <a:pt x="18752" y="5476"/>
                    <a:pt x="18705" y="5346"/>
                  </a:cubicBezTo>
                  <a:cubicBezTo>
                    <a:pt x="17872" y="5227"/>
                    <a:pt x="17034" y="5110"/>
                    <a:pt x="16202" y="4991"/>
                  </a:cubicBezTo>
                  <a:cubicBezTo>
                    <a:pt x="15471" y="4857"/>
                    <a:pt x="14740" y="4723"/>
                    <a:pt x="14011" y="4594"/>
                  </a:cubicBezTo>
                  <a:cubicBezTo>
                    <a:pt x="13521" y="4503"/>
                    <a:pt x="13059" y="4384"/>
                    <a:pt x="13145" y="3729"/>
                  </a:cubicBezTo>
                  <a:cubicBezTo>
                    <a:pt x="12823" y="3665"/>
                    <a:pt x="12839" y="3427"/>
                    <a:pt x="12876" y="3186"/>
                  </a:cubicBezTo>
                  <a:lnTo>
                    <a:pt x="12876" y="3186"/>
                  </a:lnTo>
                  <a:cubicBezTo>
                    <a:pt x="12762" y="3199"/>
                    <a:pt x="12650" y="3207"/>
                    <a:pt x="12539" y="3207"/>
                  </a:cubicBezTo>
                  <a:cubicBezTo>
                    <a:pt x="12249" y="3207"/>
                    <a:pt x="11969" y="3152"/>
                    <a:pt x="11705" y="2993"/>
                  </a:cubicBezTo>
                  <a:cubicBezTo>
                    <a:pt x="11700" y="2988"/>
                    <a:pt x="11695" y="2983"/>
                    <a:pt x="11695" y="2976"/>
                  </a:cubicBezTo>
                  <a:cubicBezTo>
                    <a:pt x="11625" y="2847"/>
                    <a:pt x="11609" y="2703"/>
                    <a:pt x="11651" y="2569"/>
                  </a:cubicBezTo>
                  <a:cubicBezTo>
                    <a:pt x="11673" y="2499"/>
                    <a:pt x="11705" y="2440"/>
                    <a:pt x="11748" y="2391"/>
                  </a:cubicBezTo>
                  <a:cubicBezTo>
                    <a:pt x="11259" y="2095"/>
                    <a:pt x="10787" y="1951"/>
                    <a:pt x="10309" y="1951"/>
                  </a:cubicBezTo>
                  <a:cubicBezTo>
                    <a:pt x="10088" y="1951"/>
                    <a:pt x="9868" y="1977"/>
                    <a:pt x="9642" y="2041"/>
                  </a:cubicBezTo>
                  <a:cubicBezTo>
                    <a:pt x="9707" y="1854"/>
                    <a:pt x="9771" y="1693"/>
                    <a:pt x="9841" y="1542"/>
                  </a:cubicBezTo>
                  <a:cubicBezTo>
                    <a:pt x="9858" y="1515"/>
                    <a:pt x="9878" y="1493"/>
                    <a:pt x="9895" y="1473"/>
                  </a:cubicBezTo>
                  <a:cubicBezTo>
                    <a:pt x="10357" y="893"/>
                    <a:pt x="10056" y="468"/>
                    <a:pt x="9836" y="268"/>
                  </a:cubicBezTo>
                  <a:cubicBezTo>
                    <a:pt x="9637" y="92"/>
                    <a:pt x="9401" y="0"/>
                    <a:pt x="9143" y="0"/>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46"/>
            <p:cNvSpPr/>
            <p:nvPr/>
          </p:nvSpPr>
          <p:spPr>
            <a:xfrm>
              <a:off x="7332237" y="2823169"/>
              <a:ext cx="691923" cy="299506"/>
            </a:xfrm>
            <a:custGeom>
              <a:rect b="b" l="l" r="r" t="t"/>
              <a:pathLst>
                <a:path extrusionOk="0" h="21066" w="48667">
                  <a:moveTo>
                    <a:pt x="12097" y="15407"/>
                  </a:moveTo>
                  <a:lnTo>
                    <a:pt x="12097" y="15407"/>
                  </a:lnTo>
                  <a:cubicBezTo>
                    <a:pt x="12096" y="15407"/>
                    <a:pt x="12095" y="15408"/>
                    <a:pt x="12093" y="15408"/>
                  </a:cubicBezTo>
                  <a:cubicBezTo>
                    <a:pt x="12095" y="15408"/>
                    <a:pt x="12096" y="15408"/>
                    <a:pt x="12097" y="15407"/>
                  </a:cubicBezTo>
                  <a:close/>
                  <a:moveTo>
                    <a:pt x="45766" y="1"/>
                  </a:moveTo>
                  <a:cubicBezTo>
                    <a:pt x="45551" y="103"/>
                    <a:pt x="45321" y="140"/>
                    <a:pt x="45127" y="172"/>
                  </a:cubicBezTo>
                  <a:cubicBezTo>
                    <a:pt x="45073" y="184"/>
                    <a:pt x="45014" y="189"/>
                    <a:pt x="44960" y="199"/>
                  </a:cubicBezTo>
                  <a:cubicBezTo>
                    <a:pt x="44789" y="145"/>
                    <a:pt x="44605" y="113"/>
                    <a:pt x="44398" y="113"/>
                  </a:cubicBezTo>
                  <a:cubicBezTo>
                    <a:pt x="44235" y="113"/>
                    <a:pt x="44058" y="133"/>
                    <a:pt x="43864" y="179"/>
                  </a:cubicBezTo>
                  <a:cubicBezTo>
                    <a:pt x="37783" y="1623"/>
                    <a:pt x="31691" y="3026"/>
                    <a:pt x="25475" y="3799"/>
                  </a:cubicBezTo>
                  <a:cubicBezTo>
                    <a:pt x="21784" y="4256"/>
                    <a:pt x="18142" y="5072"/>
                    <a:pt x="14414" y="5163"/>
                  </a:cubicBezTo>
                  <a:cubicBezTo>
                    <a:pt x="13990" y="5175"/>
                    <a:pt x="13715" y="5319"/>
                    <a:pt x="13559" y="5567"/>
                  </a:cubicBezTo>
                  <a:cubicBezTo>
                    <a:pt x="13356" y="5599"/>
                    <a:pt x="13145" y="5631"/>
                    <a:pt x="12942" y="5664"/>
                  </a:cubicBezTo>
                  <a:cubicBezTo>
                    <a:pt x="13006" y="5716"/>
                    <a:pt x="13060" y="5803"/>
                    <a:pt x="13098" y="5942"/>
                  </a:cubicBezTo>
                  <a:cubicBezTo>
                    <a:pt x="13254" y="6475"/>
                    <a:pt x="13313" y="7102"/>
                    <a:pt x="12565" y="7372"/>
                  </a:cubicBezTo>
                  <a:cubicBezTo>
                    <a:pt x="12469" y="7404"/>
                    <a:pt x="12416" y="7543"/>
                    <a:pt x="12340" y="7645"/>
                  </a:cubicBezTo>
                  <a:cubicBezTo>
                    <a:pt x="12077" y="7737"/>
                    <a:pt x="12077" y="7962"/>
                    <a:pt x="12066" y="8183"/>
                  </a:cubicBezTo>
                  <a:cubicBezTo>
                    <a:pt x="11808" y="8280"/>
                    <a:pt x="11814" y="8510"/>
                    <a:pt x="11798" y="8731"/>
                  </a:cubicBezTo>
                  <a:cubicBezTo>
                    <a:pt x="11464" y="9172"/>
                    <a:pt x="10787" y="8768"/>
                    <a:pt x="10470" y="9247"/>
                  </a:cubicBezTo>
                  <a:cubicBezTo>
                    <a:pt x="10321" y="9274"/>
                    <a:pt x="10122" y="9252"/>
                    <a:pt x="10186" y="9499"/>
                  </a:cubicBezTo>
                  <a:cubicBezTo>
                    <a:pt x="10128" y="9476"/>
                    <a:pt x="10075" y="9466"/>
                    <a:pt x="10028" y="9466"/>
                  </a:cubicBezTo>
                  <a:cubicBezTo>
                    <a:pt x="9851" y="9466"/>
                    <a:pt x="9750" y="9611"/>
                    <a:pt x="9664" y="9789"/>
                  </a:cubicBezTo>
                  <a:cubicBezTo>
                    <a:pt x="9106" y="10246"/>
                    <a:pt x="8037" y="9827"/>
                    <a:pt x="7801" y="10841"/>
                  </a:cubicBezTo>
                  <a:cubicBezTo>
                    <a:pt x="7749" y="10833"/>
                    <a:pt x="7698" y="10827"/>
                    <a:pt x="7649" y="10827"/>
                  </a:cubicBezTo>
                  <a:cubicBezTo>
                    <a:pt x="7467" y="10827"/>
                    <a:pt x="7322" y="10902"/>
                    <a:pt x="7258" y="11132"/>
                  </a:cubicBezTo>
                  <a:cubicBezTo>
                    <a:pt x="6995" y="11438"/>
                    <a:pt x="6651" y="11701"/>
                    <a:pt x="6721" y="12180"/>
                  </a:cubicBezTo>
                  <a:cubicBezTo>
                    <a:pt x="6667" y="12175"/>
                    <a:pt x="6615" y="12173"/>
                    <a:pt x="6563" y="12173"/>
                  </a:cubicBezTo>
                  <a:cubicBezTo>
                    <a:pt x="6173" y="12173"/>
                    <a:pt x="5853" y="12308"/>
                    <a:pt x="5667" y="12711"/>
                  </a:cubicBezTo>
                  <a:cubicBezTo>
                    <a:pt x="5616" y="12694"/>
                    <a:pt x="5569" y="12686"/>
                    <a:pt x="5526" y="12686"/>
                  </a:cubicBezTo>
                  <a:cubicBezTo>
                    <a:pt x="5340" y="12686"/>
                    <a:pt x="5224" y="12830"/>
                    <a:pt x="5119" y="12996"/>
                  </a:cubicBezTo>
                  <a:lnTo>
                    <a:pt x="5126" y="12996"/>
                  </a:lnTo>
                  <a:cubicBezTo>
                    <a:pt x="5039" y="13082"/>
                    <a:pt x="4958" y="13162"/>
                    <a:pt x="4873" y="13249"/>
                  </a:cubicBezTo>
                  <a:cubicBezTo>
                    <a:pt x="4256" y="13459"/>
                    <a:pt x="3616" y="13641"/>
                    <a:pt x="3014" y="13898"/>
                  </a:cubicBezTo>
                  <a:cubicBezTo>
                    <a:pt x="2434" y="14146"/>
                    <a:pt x="1687" y="14258"/>
                    <a:pt x="1655" y="15123"/>
                  </a:cubicBezTo>
                  <a:cubicBezTo>
                    <a:pt x="1231" y="15361"/>
                    <a:pt x="1499" y="15683"/>
                    <a:pt x="1553" y="15973"/>
                  </a:cubicBezTo>
                  <a:cubicBezTo>
                    <a:pt x="1542" y="16063"/>
                    <a:pt x="1531" y="16150"/>
                    <a:pt x="1521" y="16236"/>
                  </a:cubicBezTo>
                  <a:cubicBezTo>
                    <a:pt x="1462" y="16241"/>
                    <a:pt x="1407" y="16251"/>
                    <a:pt x="1355" y="16268"/>
                  </a:cubicBezTo>
                  <a:cubicBezTo>
                    <a:pt x="1333" y="16273"/>
                    <a:pt x="1311" y="16284"/>
                    <a:pt x="1290" y="16289"/>
                  </a:cubicBezTo>
                  <a:cubicBezTo>
                    <a:pt x="1263" y="16306"/>
                    <a:pt x="1231" y="16316"/>
                    <a:pt x="1204" y="16333"/>
                  </a:cubicBezTo>
                  <a:cubicBezTo>
                    <a:pt x="1166" y="16348"/>
                    <a:pt x="1139" y="16370"/>
                    <a:pt x="1107" y="16392"/>
                  </a:cubicBezTo>
                  <a:cubicBezTo>
                    <a:pt x="1090" y="16397"/>
                    <a:pt x="1080" y="16407"/>
                    <a:pt x="1064" y="16418"/>
                  </a:cubicBezTo>
                  <a:cubicBezTo>
                    <a:pt x="1058" y="16418"/>
                    <a:pt x="1058" y="16424"/>
                    <a:pt x="1053" y="16424"/>
                  </a:cubicBezTo>
                  <a:cubicBezTo>
                    <a:pt x="844" y="16585"/>
                    <a:pt x="666" y="16799"/>
                    <a:pt x="440" y="16933"/>
                  </a:cubicBezTo>
                  <a:cubicBezTo>
                    <a:pt x="301" y="17198"/>
                    <a:pt x="167" y="17449"/>
                    <a:pt x="1" y="17659"/>
                  </a:cubicBezTo>
                  <a:cubicBezTo>
                    <a:pt x="38" y="17761"/>
                    <a:pt x="81" y="17858"/>
                    <a:pt x="135" y="17939"/>
                  </a:cubicBezTo>
                  <a:cubicBezTo>
                    <a:pt x="167" y="17992"/>
                    <a:pt x="199" y="18041"/>
                    <a:pt x="242" y="18084"/>
                  </a:cubicBezTo>
                  <a:cubicBezTo>
                    <a:pt x="388" y="18240"/>
                    <a:pt x="575" y="18336"/>
                    <a:pt x="800" y="18390"/>
                  </a:cubicBezTo>
                  <a:cubicBezTo>
                    <a:pt x="3036" y="18094"/>
                    <a:pt x="5265" y="17788"/>
                    <a:pt x="7500" y="17476"/>
                  </a:cubicBezTo>
                  <a:cubicBezTo>
                    <a:pt x="7586" y="17465"/>
                    <a:pt x="7664" y="17459"/>
                    <a:pt x="7735" y="17459"/>
                  </a:cubicBezTo>
                  <a:cubicBezTo>
                    <a:pt x="7860" y="17459"/>
                    <a:pt x="7962" y="17477"/>
                    <a:pt x="8047" y="17514"/>
                  </a:cubicBezTo>
                  <a:cubicBezTo>
                    <a:pt x="8069" y="17509"/>
                    <a:pt x="8085" y="17509"/>
                    <a:pt x="8107" y="17503"/>
                  </a:cubicBezTo>
                  <a:cubicBezTo>
                    <a:pt x="8144" y="17449"/>
                    <a:pt x="8176" y="17396"/>
                    <a:pt x="8214" y="17337"/>
                  </a:cubicBezTo>
                  <a:cubicBezTo>
                    <a:pt x="8290" y="17203"/>
                    <a:pt x="8381" y="17057"/>
                    <a:pt x="8483" y="16918"/>
                  </a:cubicBezTo>
                  <a:cubicBezTo>
                    <a:pt x="8821" y="16869"/>
                    <a:pt x="9160" y="16826"/>
                    <a:pt x="9498" y="16784"/>
                  </a:cubicBezTo>
                  <a:cubicBezTo>
                    <a:pt x="9912" y="16611"/>
                    <a:pt x="10326" y="16440"/>
                    <a:pt x="10740" y="16273"/>
                  </a:cubicBezTo>
                  <a:cubicBezTo>
                    <a:pt x="10779" y="16026"/>
                    <a:pt x="10885" y="15890"/>
                    <a:pt x="11072" y="15890"/>
                  </a:cubicBezTo>
                  <a:cubicBezTo>
                    <a:pt x="11133" y="15890"/>
                    <a:pt x="11203" y="15904"/>
                    <a:pt x="11282" y="15934"/>
                  </a:cubicBezTo>
                  <a:cubicBezTo>
                    <a:pt x="11349" y="15508"/>
                    <a:pt x="11618" y="15393"/>
                    <a:pt x="11970" y="15393"/>
                  </a:cubicBezTo>
                  <a:cubicBezTo>
                    <a:pt x="12012" y="15393"/>
                    <a:pt x="12055" y="15395"/>
                    <a:pt x="12099" y="15398"/>
                  </a:cubicBezTo>
                  <a:cubicBezTo>
                    <a:pt x="12099" y="15401"/>
                    <a:pt x="12099" y="15405"/>
                    <a:pt x="12097" y="15407"/>
                  </a:cubicBezTo>
                  <a:lnTo>
                    <a:pt x="12097" y="15407"/>
                  </a:lnTo>
                  <a:cubicBezTo>
                    <a:pt x="13170" y="14982"/>
                    <a:pt x="14273" y="14809"/>
                    <a:pt x="15396" y="14809"/>
                  </a:cubicBezTo>
                  <a:cubicBezTo>
                    <a:pt x="15847" y="14809"/>
                    <a:pt x="16300" y="14836"/>
                    <a:pt x="16756" y="14887"/>
                  </a:cubicBezTo>
                  <a:cubicBezTo>
                    <a:pt x="17154" y="14791"/>
                    <a:pt x="17551" y="14699"/>
                    <a:pt x="17948" y="14602"/>
                  </a:cubicBezTo>
                  <a:cubicBezTo>
                    <a:pt x="18330" y="14522"/>
                    <a:pt x="18722" y="14409"/>
                    <a:pt x="19098" y="14355"/>
                  </a:cubicBezTo>
                  <a:cubicBezTo>
                    <a:pt x="19356" y="14399"/>
                    <a:pt x="19624" y="14431"/>
                    <a:pt x="19899" y="14468"/>
                  </a:cubicBezTo>
                  <a:cubicBezTo>
                    <a:pt x="20018" y="14479"/>
                    <a:pt x="20135" y="14495"/>
                    <a:pt x="20259" y="14511"/>
                  </a:cubicBezTo>
                  <a:cubicBezTo>
                    <a:pt x="20479" y="14635"/>
                    <a:pt x="20688" y="14833"/>
                    <a:pt x="20881" y="15135"/>
                  </a:cubicBezTo>
                  <a:cubicBezTo>
                    <a:pt x="20946" y="15111"/>
                    <a:pt x="21004" y="15100"/>
                    <a:pt x="21057" y="15100"/>
                  </a:cubicBezTo>
                  <a:cubicBezTo>
                    <a:pt x="21235" y="15100"/>
                    <a:pt x="21352" y="15225"/>
                    <a:pt x="21436" y="15419"/>
                  </a:cubicBezTo>
                  <a:cubicBezTo>
                    <a:pt x="21429" y="15419"/>
                    <a:pt x="21424" y="15425"/>
                    <a:pt x="21424" y="15425"/>
                  </a:cubicBezTo>
                  <a:cubicBezTo>
                    <a:pt x="21585" y="15763"/>
                    <a:pt x="21790" y="15999"/>
                    <a:pt x="22032" y="16144"/>
                  </a:cubicBezTo>
                  <a:cubicBezTo>
                    <a:pt x="22037" y="16155"/>
                    <a:pt x="22037" y="16160"/>
                    <a:pt x="22042" y="16172"/>
                  </a:cubicBezTo>
                  <a:lnTo>
                    <a:pt x="22081" y="16172"/>
                  </a:lnTo>
                  <a:cubicBezTo>
                    <a:pt x="22276" y="16278"/>
                    <a:pt x="22496" y="16329"/>
                    <a:pt x="22737" y="16329"/>
                  </a:cubicBezTo>
                  <a:cubicBezTo>
                    <a:pt x="22959" y="16329"/>
                    <a:pt x="23198" y="16286"/>
                    <a:pt x="23455" y="16204"/>
                  </a:cubicBezTo>
                  <a:cubicBezTo>
                    <a:pt x="23637" y="16144"/>
                    <a:pt x="23836" y="16065"/>
                    <a:pt x="24035" y="16065"/>
                  </a:cubicBezTo>
                  <a:cubicBezTo>
                    <a:pt x="24177" y="16065"/>
                    <a:pt x="24320" y="16106"/>
                    <a:pt x="24454" y="16224"/>
                  </a:cubicBezTo>
                  <a:cubicBezTo>
                    <a:pt x="24577" y="16253"/>
                    <a:pt x="24696" y="16265"/>
                    <a:pt x="24811" y="16265"/>
                  </a:cubicBezTo>
                  <a:cubicBezTo>
                    <a:pt x="25002" y="16265"/>
                    <a:pt x="25185" y="16231"/>
                    <a:pt x="25362" y="16177"/>
                  </a:cubicBezTo>
                  <a:cubicBezTo>
                    <a:pt x="25459" y="16144"/>
                    <a:pt x="25555" y="16112"/>
                    <a:pt x="25647" y="16075"/>
                  </a:cubicBezTo>
                  <a:cubicBezTo>
                    <a:pt x="25787" y="16021"/>
                    <a:pt x="25927" y="15961"/>
                    <a:pt x="26066" y="15902"/>
                  </a:cubicBezTo>
                  <a:cubicBezTo>
                    <a:pt x="26297" y="15805"/>
                    <a:pt x="26534" y="15715"/>
                    <a:pt x="26775" y="15666"/>
                  </a:cubicBezTo>
                  <a:cubicBezTo>
                    <a:pt x="27098" y="15623"/>
                    <a:pt x="27454" y="15388"/>
                    <a:pt x="27768" y="15388"/>
                  </a:cubicBezTo>
                  <a:cubicBezTo>
                    <a:pt x="27998" y="15388"/>
                    <a:pt x="28205" y="15514"/>
                    <a:pt x="28360" y="15934"/>
                  </a:cubicBezTo>
                  <a:cubicBezTo>
                    <a:pt x="28428" y="15921"/>
                    <a:pt x="28491" y="15915"/>
                    <a:pt x="28550" y="15915"/>
                  </a:cubicBezTo>
                  <a:cubicBezTo>
                    <a:pt x="28879" y="15915"/>
                    <a:pt x="29075" y="16112"/>
                    <a:pt x="29165" y="16467"/>
                  </a:cubicBezTo>
                  <a:cubicBezTo>
                    <a:pt x="29221" y="16452"/>
                    <a:pt x="29274" y="16444"/>
                    <a:pt x="29323" y="16444"/>
                  </a:cubicBezTo>
                  <a:cubicBezTo>
                    <a:pt x="29499" y="16444"/>
                    <a:pt x="29627" y="16542"/>
                    <a:pt x="29703" y="16735"/>
                  </a:cubicBezTo>
                  <a:cubicBezTo>
                    <a:pt x="29983" y="16816"/>
                    <a:pt x="30300" y="16848"/>
                    <a:pt x="30236" y="17267"/>
                  </a:cubicBezTo>
                  <a:cubicBezTo>
                    <a:pt x="30301" y="17255"/>
                    <a:pt x="30363" y="17249"/>
                    <a:pt x="30421" y="17249"/>
                  </a:cubicBezTo>
                  <a:cubicBezTo>
                    <a:pt x="30748" y="17249"/>
                    <a:pt x="30944" y="17442"/>
                    <a:pt x="31035" y="17799"/>
                  </a:cubicBezTo>
                  <a:cubicBezTo>
                    <a:pt x="31089" y="17785"/>
                    <a:pt x="31140" y="17778"/>
                    <a:pt x="31188" y="17778"/>
                  </a:cubicBezTo>
                  <a:cubicBezTo>
                    <a:pt x="31365" y="17778"/>
                    <a:pt x="31492" y="17874"/>
                    <a:pt x="31573" y="18073"/>
                  </a:cubicBezTo>
                  <a:cubicBezTo>
                    <a:pt x="31847" y="18148"/>
                    <a:pt x="32170" y="18185"/>
                    <a:pt x="32105" y="18604"/>
                  </a:cubicBezTo>
                  <a:cubicBezTo>
                    <a:pt x="32172" y="18591"/>
                    <a:pt x="32235" y="18585"/>
                    <a:pt x="32293" y="18585"/>
                  </a:cubicBezTo>
                  <a:cubicBezTo>
                    <a:pt x="32618" y="18585"/>
                    <a:pt x="32814" y="18782"/>
                    <a:pt x="32904" y="19137"/>
                  </a:cubicBezTo>
                  <a:cubicBezTo>
                    <a:pt x="32961" y="19122"/>
                    <a:pt x="33013" y="19114"/>
                    <a:pt x="33062" y="19114"/>
                  </a:cubicBezTo>
                  <a:cubicBezTo>
                    <a:pt x="33236" y="19114"/>
                    <a:pt x="33362" y="19212"/>
                    <a:pt x="33442" y="19405"/>
                  </a:cubicBezTo>
                  <a:cubicBezTo>
                    <a:pt x="33717" y="19486"/>
                    <a:pt x="34039" y="19524"/>
                    <a:pt x="33975" y="19938"/>
                  </a:cubicBezTo>
                  <a:cubicBezTo>
                    <a:pt x="34042" y="19924"/>
                    <a:pt x="34106" y="19918"/>
                    <a:pt x="34165" y="19918"/>
                  </a:cubicBezTo>
                  <a:cubicBezTo>
                    <a:pt x="34489" y="19918"/>
                    <a:pt x="34683" y="20114"/>
                    <a:pt x="34769" y="20469"/>
                  </a:cubicBezTo>
                  <a:cubicBezTo>
                    <a:pt x="34974" y="20506"/>
                    <a:pt x="35167" y="20523"/>
                    <a:pt x="35366" y="20523"/>
                  </a:cubicBezTo>
                  <a:cubicBezTo>
                    <a:pt x="35413" y="20679"/>
                    <a:pt x="35446" y="20866"/>
                    <a:pt x="35381" y="21059"/>
                  </a:cubicBezTo>
                  <a:cubicBezTo>
                    <a:pt x="35393" y="21059"/>
                    <a:pt x="35403" y="21066"/>
                    <a:pt x="35413" y="21066"/>
                  </a:cubicBezTo>
                  <a:cubicBezTo>
                    <a:pt x="36021" y="21066"/>
                    <a:pt x="36601" y="20937"/>
                    <a:pt x="37166" y="20813"/>
                  </a:cubicBezTo>
                  <a:cubicBezTo>
                    <a:pt x="37353" y="20776"/>
                    <a:pt x="37536" y="20732"/>
                    <a:pt x="37724" y="20700"/>
                  </a:cubicBezTo>
                  <a:cubicBezTo>
                    <a:pt x="38492" y="20555"/>
                    <a:pt x="39029" y="19975"/>
                    <a:pt x="39029" y="19287"/>
                  </a:cubicBezTo>
                  <a:cubicBezTo>
                    <a:pt x="39035" y="17751"/>
                    <a:pt x="39926" y="16762"/>
                    <a:pt x="40958" y="15618"/>
                  </a:cubicBezTo>
                  <a:cubicBezTo>
                    <a:pt x="41076" y="15489"/>
                    <a:pt x="41188" y="15366"/>
                    <a:pt x="41302" y="15237"/>
                  </a:cubicBezTo>
                  <a:cubicBezTo>
                    <a:pt x="42366" y="14039"/>
                    <a:pt x="43300" y="13104"/>
                    <a:pt x="44853" y="12948"/>
                  </a:cubicBezTo>
                  <a:cubicBezTo>
                    <a:pt x="45782" y="12851"/>
                    <a:pt x="46384" y="12061"/>
                    <a:pt x="46454" y="10831"/>
                  </a:cubicBezTo>
                  <a:cubicBezTo>
                    <a:pt x="46464" y="10654"/>
                    <a:pt x="46384" y="10482"/>
                    <a:pt x="46239" y="10375"/>
                  </a:cubicBezTo>
                  <a:cubicBezTo>
                    <a:pt x="46142" y="10305"/>
                    <a:pt x="46035" y="10268"/>
                    <a:pt x="45922" y="10268"/>
                  </a:cubicBezTo>
                  <a:cubicBezTo>
                    <a:pt x="45857" y="10268"/>
                    <a:pt x="45793" y="10278"/>
                    <a:pt x="45733" y="10300"/>
                  </a:cubicBezTo>
                  <a:cubicBezTo>
                    <a:pt x="45470" y="10402"/>
                    <a:pt x="45218" y="10504"/>
                    <a:pt x="44971" y="10611"/>
                  </a:cubicBezTo>
                  <a:cubicBezTo>
                    <a:pt x="44799" y="10687"/>
                    <a:pt x="44627" y="10756"/>
                    <a:pt x="44466" y="10821"/>
                  </a:cubicBezTo>
                  <a:cubicBezTo>
                    <a:pt x="44761" y="10288"/>
                    <a:pt x="44944" y="9450"/>
                    <a:pt x="44837" y="9058"/>
                  </a:cubicBezTo>
                  <a:cubicBezTo>
                    <a:pt x="44766" y="8817"/>
                    <a:pt x="44605" y="8709"/>
                    <a:pt x="44515" y="8666"/>
                  </a:cubicBezTo>
                  <a:cubicBezTo>
                    <a:pt x="44203" y="8516"/>
                    <a:pt x="44154" y="8495"/>
                    <a:pt x="44272" y="8188"/>
                  </a:cubicBezTo>
                  <a:lnTo>
                    <a:pt x="44272" y="8188"/>
                  </a:lnTo>
                  <a:cubicBezTo>
                    <a:pt x="44644" y="8430"/>
                    <a:pt x="45063" y="8473"/>
                    <a:pt x="45411" y="8478"/>
                  </a:cubicBezTo>
                  <a:cubicBezTo>
                    <a:pt x="46346" y="8478"/>
                    <a:pt x="47319" y="7839"/>
                    <a:pt x="47952" y="6819"/>
                  </a:cubicBezTo>
                  <a:cubicBezTo>
                    <a:pt x="48544" y="5862"/>
                    <a:pt x="48666" y="4831"/>
                    <a:pt x="48280" y="4057"/>
                  </a:cubicBezTo>
                  <a:cubicBezTo>
                    <a:pt x="48022" y="3546"/>
                    <a:pt x="47694" y="3439"/>
                    <a:pt x="47458" y="3439"/>
                  </a:cubicBezTo>
                  <a:cubicBezTo>
                    <a:pt x="47211" y="3439"/>
                    <a:pt x="46856" y="3563"/>
                    <a:pt x="46588" y="4137"/>
                  </a:cubicBezTo>
                  <a:lnTo>
                    <a:pt x="46539" y="4234"/>
                  </a:lnTo>
                  <a:cubicBezTo>
                    <a:pt x="46405" y="3911"/>
                    <a:pt x="46120" y="3402"/>
                    <a:pt x="45514" y="3402"/>
                  </a:cubicBezTo>
                  <a:cubicBezTo>
                    <a:pt x="45218" y="3402"/>
                    <a:pt x="44955" y="3525"/>
                    <a:pt x="44697" y="3648"/>
                  </a:cubicBezTo>
                  <a:cubicBezTo>
                    <a:pt x="44697" y="3648"/>
                    <a:pt x="44278" y="3847"/>
                    <a:pt x="44144" y="3906"/>
                  </a:cubicBezTo>
                  <a:cubicBezTo>
                    <a:pt x="44342" y="3750"/>
                    <a:pt x="44520" y="3584"/>
                    <a:pt x="44691" y="3423"/>
                  </a:cubicBezTo>
                  <a:cubicBezTo>
                    <a:pt x="45218" y="2929"/>
                    <a:pt x="45669" y="2500"/>
                    <a:pt x="46346" y="2500"/>
                  </a:cubicBezTo>
                  <a:lnTo>
                    <a:pt x="46449" y="2500"/>
                  </a:lnTo>
                  <a:cubicBezTo>
                    <a:pt x="46846" y="2500"/>
                    <a:pt x="47201" y="2225"/>
                    <a:pt x="47308" y="1838"/>
                  </a:cubicBezTo>
                  <a:cubicBezTo>
                    <a:pt x="47416" y="1446"/>
                    <a:pt x="47255" y="1054"/>
                    <a:pt x="46894" y="839"/>
                  </a:cubicBezTo>
                  <a:cubicBezTo>
                    <a:pt x="46712" y="727"/>
                    <a:pt x="46529" y="581"/>
                    <a:pt x="46341" y="430"/>
                  </a:cubicBezTo>
                  <a:cubicBezTo>
                    <a:pt x="46164" y="286"/>
                    <a:pt x="45976" y="135"/>
                    <a:pt x="45766" y="1"/>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46"/>
            <p:cNvSpPr/>
            <p:nvPr/>
          </p:nvSpPr>
          <p:spPr>
            <a:xfrm>
              <a:off x="6798361" y="3109518"/>
              <a:ext cx="278791" cy="484476"/>
            </a:xfrm>
            <a:custGeom>
              <a:rect b="b" l="l" r="r" t="t"/>
              <a:pathLst>
                <a:path extrusionOk="0" h="34076" w="19609">
                  <a:moveTo>
                    <a:pt x="18061" y="0"/>
                  </a:moveTo>
                  <a:cubicBezTo>
                    <a:pt x="15413" y="209"/>
                    <a:pt x="12764" y="403"/>
                    <a:pt x="10110" y="591"/>
                  </a:cubicBezTo>
                  <a:cubicBezTo>
                    <a:pt x="9570" y="630"/>
                    <a:pt x="8963" y="736"/>
                    <a:pt x="8414" y="736"/>
                  </a:cubicBezTo>
                  <a:cubicBezTo>
                    <a:pt x="8056" y="736"/>
                    <a:pt x="7724" y="691"/>
                    <a:pt x="7451" y="553"/>
                  </a:cubicBezTo>
                  <a:cubicBezTo>
                    <a:pt x="7236" y="586"/>
                    <a:pt x="7015" y="628"/>
                    <a:pt x="6801" y="693"/>
                  </a:cubicBezTo>
                  <a:cubicBezTo>
                    <a:pt x="6623" y="742"/>
                    <a:pt x="6447" y="801"/>
                    <a:pt x="6274" y="876"/>
                  </a:cubicBezTo>
                  <a:cubicBezTo>
                    <a:pt x="5968" y="1322"/>
                    <a:pt x="5609" y="1746"/>
                    <a:pt x="5307" y="2192"/>
                  </a:cubicBezTo>
                  <a:cubicBezTo>
                    <a:pt x="4442" y="2837"/>
                    <a:pt x="4925" y="3794"/>
                    <a:pt x="4764" y="4605"/>
                  </a:cubicBezTo>
                  <a:cubicBezTo>
                    <a:pt x="4593" y="4776"/>
                    <a:pt x="4416" y="4947"/>
                    <a:pt x="4243" y="5120"/>
                  </a:cubicBezTo>
                  <a:cubicBezTo>
                    <a:pt x="3152" y="5308"/>
                    <a:pt x="3105" y="6221"/>
                    <a:pt x="2906" y="7037"/>
                  </a:cubicBezTo>
                  <a:cubicBezTo>
                    <a:pt x="2857" y="7613"/>
                    <a:pt x="2353" y="8086"/>
                    <a:pt x="2202" y="8634"/>
                  </a:cubicBezTo>
                  <a:cubicBezTo>
                    <a:pt x="2165" y="8751"/>
                    <a:pt x="2148" y="8875"/>
                    <a:pt x="2153" y="9004"/>
                  </a:cubicBezTo>
                  <a:cubicBezTo>
                    <a:pt x="2165" y="9170"/>
                    <a:pt x="2213" y="9348"/>
                    <a:pt x="2326" y="9536"/>
                  </a:cubicBezTo>
                  <a:cubicBezTo>
                    <a:pt x="2224" y="9660"/>
                    <a:pt x="2127" y="9782"/>
                    <a:pt x="2036" y="9906"/>
                  </a:cubicBezTo>
                  <a:cubicBezTo>
                    <a:pt x="1471" y="10412"/>
                    <a:pt x="484" y="10777"/>
                    <a:pt x="1558" y="11813"/>
                  </a:cubicBezTo>
                  <a:cubicBezTo>
                    <a:pt x="1627" y="12232"/>
                    <a:pt x="1563" y="12710"/>
                    <a:pt x="2095" y="12888"/>
                  </a:cubicBezTo>
                  <a:cubicBezTo>
                    <a:pt x="2095" y="13102"/>
                    <a:pt x="2106" y="13318"/>
                    <a:pt x="2084" y="13533"/>
                  </a:cubicBezTo>
                  <a:cubicBezTo>
                    <a:pt x="2036" y="14108"/>
                    <a:pt x="1875" y="14495"/>
                    <a:pt x="1600" y="14741"/>
                  </a:cubicBezTo>
                  <a:cubicBezTo>
                    <a:pt x="1617" y="14946"/>
                    <a:pt x="1638" y="15145"/>
                    <a:pt x="1676" y="15343"/>
                  </a:cubicBezTo>
                  <a:cubicBezTo>
                    <a:pt x="1687" y="15403"/>
                    <a:pt x="1697" y="15462"/>
                    <a:pt x="1708" y="15520"/>
                  </a:cubicBezTo>
                  <a:cubicBezTo>
                    <a:pt x="2379" y="16068"/>
                    <a:pt x="2428" y="17325"/>
                    <a:pt x="2654" y="18287"/>
                  </a:cubicBezTo>
                  <a:cubicBezTo>
                    <a:pt x="2675" y="18368"/>
                    <a:pt x="2798" y="18427"/>
                    <a:pt x="2889" y="18492"/>
                  </a:cubicBezTo>
                  <a:cubicBezTo>
                    <a:pt x="2842" y="18743"/>
                    <a:pt x="2830" y="18975"/>
                    <a:pt x="3159" y="19033"/>
                  </a:cubicBezTo>
                  <a:cubicBezTo>
                    <a:pt x="3132" y="19479"/>
                    <a:pt x="3410" y="19990"/>
                    <a:pt x="2917" y="20339"/>
                  </a:cubicBezTo>
                  <a:cubicBezTo>
                    <a:pt x="1939" y="20662"/>
                    <a:pt x="2224" y="21527"/>
                    <a:pt x="2100" y="22214"/>
                  </a:cubicBezTo>
                  <a:cubicBezTo>
                    <a:pt x="1515" y="22477"/>
                    <a:pt x="1359" y="22993"/>
                    <a:pt x="1295" y="23568"/>
                  </a:cubicBezTo>
                  <a:cubicBezTo>
                    <a:pt x="1295" y="23568"/>
                    <a:pt x="1296" y="23568"/>
                    <a:pt x="1297" y="23567"/>
                  </a:cubicBezTo>
                  <a:lnTo>
                    <a:pt x="1297" y="23567"/>
                  </a:lnTo>
                  <a:cubicBezTo>
                    <a:pt x="429" y="25027"/>
                    <a:pt x="90" y="26637"/>
                    <a:pt x="0" y="28311"/>
                  </a:cubicBezTo>
                  <a:lnTo>
                    <a:pt x="0" y="28360"/>
                  </a:lnTo>
                  <a:cubicBezTo>
                    <a:pt x="65" y="28554"/>
                    <a:pt x="177" y="28742"/>
                    <a:pt x="370" y="28871"/>
                  </a:cubicBezTo>
                  <a:cubicBezTo>
                    <a:pt x="557" y="28857"/>
                    <a:pt x="745" y="28852"/>
                    <a:pt x="933" y="28852"/>
                  </a:cubicBezTo>
                  <a:cubicBezTo>
                    <a:pt x="1245" y="28852"/>
                    <a:pt x="1559" y="28864"/>
                    <a:pt x="1871" y="28864"/>
                  </a:cubicBezTo>
                  <a:cubicBezTo>
                    <a:pt x="2595" y="28864"/>
                    <a:pt x="3311" y="28800"/>
                    <a:pt x="3975" y="28371"/>
                  </a:cubicBezTo>
                  <a:lnTo>
                    <a:pt x="6113" y="28365"/>
                  </a:lnTo>
                  <a:cubicBezTo>
                    <a:pt x="6284" y="28587"/>
                    <a:pt x="6481" y="28649"/>
                    <a:pt x="6686" y="28649"/>
                  </a:cubicBezTo>
                  <a:cubicBezTo>
                    <a:pt x="6933" y="28649"/>
                    <a:pt x="7192" y="28559"/>
                    <a:pt x="7429" y="28554"/>
                  </a:cubicBezTo>
                  <a:cubicBezTo>
                    <a:pt x="8595" y="28532"/>
                    <a:pt x="9755" y="28445"/>
                    <a:pt x="10916" y="28381"/>
                  </a:cubicBezTo>
                  <a:cubicBezTo>
                    <a:pt x="10929" y="28488"/>
                    <a:pt x="10994" y="28502"/>
                    <a:pt x="11066" y="28502"/>
                  </a:cubicBezTo>
                  <a:cubicBezTo>
                    <a:pt x="11091" y="28502"/>
                    <a:pt x="11117" y="28500"/>
                    <a:pt x="11142" y="28500"/>
                  </a:cubicBezTo>
                  <a:cubicBezTo>
                    <a:pt x="11161" y="28500"/>
                    <a:pt x="11179" y="28501"/>
                    <a:pt x="11195" y="28505"/>
                  </a:cubicBezTo>
                  <a:cubicBezTo>
                    <a:pt x="11088" y="28784"/>
                    <a:pt x="10631" y="28978"/>
                    <a:pt x="10653" y="29241"/>
                  </a:cubicBezTo>
                  <a:cubicBezTo>
                    <a:pt x="10658" y="29278"/>
                    <a:pt x="10669" y="29316"/>
                    <a:pt x="10695" y="29354"/>
                  </a:cubicBezTo>
                  <a:cubicBezTo>
                    <a:pt x="10836" y="29585"/>
                    <a:pt x="10868" y="29853"/>
                    <a:pt x="10868" y="30138"/>
                  </a:cubicBezTo>
                  <a:cubicBezTo>
                    <a:pt x="10868" y="30171"/>
                    <a:pt x="10863" y="30208"/>
                    <a:pt x="10863" y="30245"/>
                  </a:cubicBezTo>
                  <a:cubicBezTo>
                    <a:pt x="10856" y="30386"/>
                    <a:pt x="10846" y="30530"/>
                    <a:pt x="10836" y="30676"/>
                  </a:cubicBezTo>
                  <a:cubicBezTo>
                    <a:pt x="10830" y="30788"/>
                    <a:pt x="10819" y="30895"/>
                    <a:pt x="10819" y="31003"/>
                  </a:cubicBezTo>
                  <a:lnTo>
                    <a:pt x="10819" y="31105"/>
                  </a:lnTo>
                  <a:cubicBezTo>
                    <a:pt x="10836" y="31631"/>
                    <a:pt x="11012" y="32094"/>
                    <a:pt x="11835" y="32308"/>
                  </a:cubicBezTo>
                  <a:cubicBezTo>
                    <a:pt x="11910" y="32330"/>
                    <a:pt x="11932" y="32545"/>
                    <a:pt x="11952" y="32771"/>
                  </a:cubicBezTo>
                  <a:cubicBezTo>
                    <a:pt x="11964" y="32910"/>
                    <a:pt x="11974" y="33055"/>
                    <a:pt x="11991" y="33163"/>
                  </a:cubicBezTo>
                  <a:cubicBezTo>
                    <a:pt x="12152" y="33307"/>
                    <a:pt x="12302" y="33409"/>
                    <a:pt x="12452" y="33469"/>
                  </a:cubicBezTo>
                  <a:cubicBezTo>
                    <a:pt x="12371" y="33689"/>
                    <a:pt x="12227" y="33813"/>
                    <a:pt x="12071" y="33882"/>
                  </a:cubicBezTo>
                  <a:cubicBezTo>
                    <a:pt x="12269" y="33989"/>
                    <a:pt x="12500" y="34076"/>
                    <a:pt x="12764" y="34076"/>
                  </a:cubicBezTo>
                  <a:cubicBezTo>
                    <a:pt x="12931" y="34076"/>
                    <a:pt x="13097" y="34038"/>
                    <a:pt x="13269" y="33974"/>
                  </a:cubicBezTo>
                  <a:cubicBezTo>
                    <a:pt x="13457" y="33904"/>
                    <a:pt x="13655" y="33791"/>
                    <a:pt x="13860" y="33635"/>
                  </a:cubicBezTo>
                  <a:cubicBezTo>
                    <a:pt x="13918" y="33592"/>
                    <a:pt x="13983" y="33555"/>
                    <a:pt x="14042" y="33512"/>
                  </a:cubicBezTo>
                  <a:cubicBezTo>
                    <a:pt x="15187" y="32700"/>
                    <a:pt x="16422" y="32288"/>
                    <a:pt x="17717" y="32288"/>
                  </a:cubicBezTo>
                  <a:cubicBezTo>
                    <a:pt x="18024" y="32288"/>
                    <a:pt x="18334" y="32313"/>
                    <a:pt x="18646" y="32362"/>
                  </a:cubicBezTo>
                  <a:lnTo>
                    <a:pt x="18517" y="32217"/>
                  </a:lnTo>
                  <a:cubicBezTo>
                    <a:pt x="18405" y="32099"/>
                    <a:pt x="18361" y="31938"/>
                    <a:pt x="18383" y="31787"/>
                  </a:cubicBezTo>
                  <a:lnTo>
                    <a:pt x="18383" y="31787"/>
                  </a:lnTo>
                  <a:cubicBezTo>
                    <a:pt x="18560" y="31804"/>
                    <a:pt x="18733" y="31825"/>
                    <a:pt x="18909" y="31857"/>
                  </a:cubicBezTo>
                  <a:cubicBezTo>
                    <a:pt x="18958" y="31804"/>
                    <a:pt x="19011" y="31750"/>
                    <a:pt x="19076" y="31713"/>
                  </a:cubicBezTo>
                  <a:cubicBezTo>
                    <a:pt x="19055" y="31535"/>
                    <a:pt x="19033" y="31358"/>
                    <a:pt x="19011" y="31185"/>
                  </a:cubicBezTo>
                  <a:cubicBezTo>
                    <a:pt x="19033" y="31180"/>
                    <a:pt x="19055" y="31175"/>
                    <a:pt x="19076" y="31175"/>
                  </a:cubicBezTo>
                  <a:cubicBezTo>
                    <a:pt x="19162" y="31175"/>
                    <a:pt x="19248" y="31197"/>
                    <a:pt x="19323" y="31239"/>
                  </a:cubicBezTo>
                  <a:cubicBezTo>
                    <a:pt x="19490" y="31326"/>
                    <a:pt x="19598" y="31497"/>
                    <a:pt x="19603" y="31685"/>
                  </a:cubicBezTo>
                  <a:cubicBezTo>
                    <a:pt x="19603" y="31675"/>
                    <a:pt x="19608" y="31658"/>
                    <a:pt x="19603" y="31643"/>
                  </a:cubicBezTo>
                  <a:cubicBezTo>
                    <a:pt x="19591" y="31557"/>
                    <a:pt x="19586" y="31465"/>
                    <a:pt x="19576" y="31373"/>
                  </a:cubicBezTo>
                  <a:cubicBezTo>
                    <a:pt x="19474" y="31288"/>
                    <a:pt x="19398" y="31143"/>
                    <a:pt x="19372" y="30885"/>
                  </a:cubicBezTo>
                  <a:cubicBezTo>
                    <a:pt x="19264" y="29806"/>
                    <a:pt x="19125" y="28735"/>
                    <a:pt x="18979" y="27661"/>
                  </a:cubicBezTo>
                  <a:cubicBezTo>
                    <a:pt x="19033" y="27656"/>
                    <a:pt x="19087" y="27651"/>
                    <a:pt x="19147" y="27640"/>
                  </a:cubicBezTo>
                  <a:cubicBezTo>
                    <a:pt x="19130" y="27543"/>
                    <a:pt x="19120" y="27453"/>
                    <a:pt x="19108" y="27356"/>
                  </a:cubicBezTo>
                  <a:cubicBezTo>
                    <a:pt x="19060" y="27361"/>
                    <a:pt x="19006" y="27366"/>
                    <a:pt x="18953" y="27371"/>
                  </a:cubicBezTo>
                  <a:cubicBezTo>
                    <a:pt x="18947" y="27371"/>
                    <a:pt x="18947" y="27377"/>
                    <a:pt x="18942" y="27377"/>
                  </a:cubicBezTo>
                  <a:cubicBezTo>
                    <a:pt x="18765" y="26104"/>
                    <a:pt x="18572" y="24830"/>
                    <a:pt x="18383" y="23558"/>
                  </a:cubicBezTo>
                  <a:cubicBezTo>
                    <a:pt x="17932" y="20458"/>
                    <a:pt x="18190" y="17357"/>
                    <a:pt x="18334" y="14258"/>
                  </a:cubicBezTo>
                  <a:cubicBezTo>
                    <a:pt x="18421" y="13586"/>
                    <a:pt x="18453" y="12915"/>
                    <a:pt x="18453" y="12244"/>
                  </a:cubicBezTo>
                  <a:cubicBezTo>
                    <a:pt x="18453" y="11572"/>
                    <a:pt x="18421" y="10900"/>
                    <a:pt x="18388" y="10229"/>
                  </a:cubicBezTo>
                  <a:cubicBezTo>
                    <a:pt x="18388" y="7258"/>
                    <a:pt x="18410" y="4287"/>
                    <a:pt x="18383" y="1317"/>
                  </a:cubicBezTo>
                  <a:cubicBezTo>
                    <a:pt x="18378" y="967"/>
                    <a:pt x="18405" y="715"/>
                    <a:pt x="18544" y="543"/>
                  </a:cubicBezTo>
                  <a:cubicBezTo>
                    <a:pt x="18490" y="414"/>
                    <a:pt x="18416" y="290"/>
                    <a:pt x="18309" y="183"/>
                  </a:cubicBezTo>
                  <a:cubicBezTo>
                    <a:pt x="18281" y="156"/>
                    <a:pt x="18249" y="134"/>
                    <a:pt x="18222" y="113"/>
                  </a:cubicBezTo>
                  <a:cubicBezTo>
                    <a:pt x="18173" y="70"/>
                    <a:pt x="18115" y="38"/>
                    <a:pt x="18061" y="0"/>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46"/>
            <p:cNvSpPr/>
            <p:nvPr/>
          </p:nvSpPr>
          <p:spPr>
            <a:xfrm>
              <a:off x="7407092" y="2580367"/>
              <a:ext cx="584524" cy="335249"/>
            </a:xfrm>
            <a:custGeom>
              <a:rect b="b" l="l" r="r" t="t"/>
              <a:pathLst>
                <a:path extrusionOk="0" h="23580" w="41113">
                  <a:moveTo>
                    <a:pt x="37686" y="14398"/>
                  </a:moveTo>
                  <a:lnTo>
                    <a:pt x="37686" y="14398"/>
                  </a:lnTo>
                  <a:cubicBezTo>
                    <a:pt x="37648" y="14420"/>
                    <a:pt x="37611" y="14446"/>
                    <a:pt x="37574" y="14478"/>
                  </a:cubicBezTo>
                  <a:cubicBezTo>
                    <a:pt x="37547" y="14500"/>
                    <a:pt x="37530" y="14510"/>
                    <a:pt x="37525" y="14517"/>
                  </a:cubicBezTo>
                  <a:cubicBezTo>
                    <a:pt x="37514" y="14510"/>
                    <a:pt x="37503" y="14505"/>
                    <a:pt x="37487" y="14495"/>
                  </a:cubicBezTo>
                  <a:cubicBezTo>
                    <a:pt x="37509" y="14485"/>
                    <a:pt x="37643" y="14420"/>
                    <a:pt x="37686" y="14398"/>
                  </a:cubicBezTo>
                  <a:close/>
                  <a:moveTo>
                    <a:pt x="24218" y="0"/>
                  </a:moveTo>
                  <a:cubicBezTo>
                    <a:pt x="23944" y="855"/>
                    <a:pt x="23637" y="1704"/>
                    <a:pt x="23632" y="2616"/>
                  </a:cubicBezTo>
                  <a:cubicBezTo>
                    <a:pt x="23632" y="2745"/>
                    <a:pt x="23610" y="2859"/>
                    <a:pt x="23568" y="2961"/>
                  </a:cubicBezTo>
                  <a:cubicBezTo>
                    <a:pt x="23449" y="3261"/>
                    <a:pt x="23171" y="3449"/>
                    <a:pt x="22908" y="3648"/>
                  </a:cubicBezTo>
                  <a:cubicBezTo>
                    <a:pt x="22843" y="3858"/>
                    <a:pt x="22826" y="4094"/>
                    <a:pt x="22574" y="4186"/>
                  </a:cubicBezTo>
                  <a:cubicBezTo>
                    <a:pt x="22553" y="4736"/>
                    <a:pt x="22365" y="4877"/>
                    <a:pt x="22119" y="4877"/>
                  </a:cubicBezTo>
                  <a:cubicBezTo>
                    <a:pt x="21861" y="4877"/>
                    <a:pt x="21538" y="4722"/>
                    <a:pt x="21280" y="4722"/>
                  </a:cubicBezTo>
                  <a:cubicBezTo>
                    <a:pt x="21265" y="4722"/>
                    <a:pt x="21251" y="4722"/>
                    <a:pt x="21237" y="4723"/>
                  </a:cubicBezTo>
                  <a:cubicBezTo>
                    <a:pt x="21021" y="5550"/>
                    <a:pt x="20877" y="6404"/>
                    <a:pt x="20575" y="7200"/>
                  </a:cubicBezTo>
                  <a:cubicBezTo>
                    <a:pt x="20412" y="7627"/>
                    <a:pt x="20199" y="7834"/>
                    <a:pt x="19968" y="7834"/>
                  </a:cubicBezTo>
                  <a:cubicBezTo>
                    <a:pt x="19773" y="7834"/>
                    <a:pt x="19566" y="7686"/>
                    <a:pt x="19367" y="7399"/>
                  </a:cubicBezTo>
                  <a:cubicBezTo>
                    <a:pt x="19290" y="7444"/>
                    <a:pt x="19223" y="7463"/>
                    <a:pt x="19165" y="7463"/>
                  </a:cubicBezTo>
                  <a:cubicBezTo>
                    <a:pt x="18990" y="7463"/>
                    <a:pt x="18892" y="7289"/>
                    <a:pt x="18787" y="7136"/>
                  </a:cubicBezTo>
                  <a:cubicBezTo>
                    <a:pt x="18690" y="7081"/>
                    <a:pt x="18599" y="7027"/>
                    <a:pt x="18502" y="6974"/>
                  </a:cubicBezTo>
                  <a:cubicBezTo>
                    <a:pt x="17793" y="7892"/>
                    <a:pt x="17862" y="9063"/>
                    <a:pt x="17503" y="10095"/>
                  </a:cubicBezTo>
                  <a:cubicBezTo>
                    <a:pt x="17347" y="10535"/>
                    <a:pt x="17352" y="11041"/>
                    <a:pt x="16970" y="11384"/>
                  </a:cubicBezTo>
                  <a:cubicBezTo>
                    <a:pt x="16940" y="11523"/>
                    <a:pt x="16921" y="11672"/>
                    <a:pt x="16751" y="11672"/>
                  </a:cubicBezTo>
                  <a:cubicBezTo>
                    <a:pt x="16738" y="11672"/>
                    <a:pt x="16723" y="11671"/>
                    <a:pt x="16707" y="11669"/>
                  </a:cubicBezTo>
                  <a:lnTo>
                    <a:pt x="16707" y="11669"/>
                  </a:lnTo>
                  <a:cubicBezTo>
                    <a:pt x="16739" y="12132"/>
                    <a:pt x="16525" y="12469"/>
                    <a:pt x="16159" y="12727"/>
                  </a:cubicBezTo>
                  <a:cubicBezTo>
                    <a:pt x="15939" y="13260"/>
                    <a:pt x="16605" y="13791"/>
                    <a:pt x="16171" y="14317"/>
                  </a:cubicBezTo>
                  <a:cubicBezTo>
                    <a:pt x="16256" y="14597"/>
                    <a:pt x="16127" y="14763"/>
                    <a:pt x="15886" y="14871"/>
                  </a:cubicBezTo>
                  <a:lnTo>
                    <a:pt x="15901" y="14850"/>
                  </a:lnTo>
                  <a:lnTo>
                    <a:pt x="15901" y="14850"/>
                  </a:lnTo>
                  <a:cubicBezTo>
                    <a:pt x="15810" y="14946"/>
                    <a:pt x="15720" y="15043"/>
                    <a:pt x="15623" y="15135"/>
                  </a:cubicBezTo>
                  <a:cubicBezTo>
                    <a:pt x="15606" y="15187"/>
                    <a:pt x="15574" y="15236"/>
                    <a:pt x="15531" y="15274"/>
                  </a:cubicBezTo>
                  <a:cubicBezTo>
                    <a:pt x="14607" y="15703"/>
                    <a:pt x="13516" y="15817"/>
                    <a:pt x="12909" y="16843"/>
                  </a:cubicBezTo>
                  <a:cubicBezTo>
                    <a:pt x="12883" y="16885"/>
                    <a:pt x="12851" y="16923"/>
                    <a:pt x="12819" y="16960"/>
                  </a:cubicBezTo>
                  <a:cubicBezTo>
                    <a:pt x="12571" y="17208"/>
                    <a:pt x="12109" y="17272"/>
                    <a:pt x="11711" y="17294"/>
                  </a:cubicBezTo>
                  <a:cubicBezTo>
                    <a:pt x="11568" y="17429"/>
                    <a:pt x="11454" y="17481"/>
                    <a:pt x="11358" y="17481"/>
                  </a:cubicBezTo>
                  <a:cubicBezTo>
                    <a:pt x="11128" y="17481"/>
                    <a:pt x="11000" y="17184"/>
                    <a:pt x="10830" y="17009"/>
                  </a:cubicBezTo>
                  <a:cubicBezTo>
                    <a:pt x="10649" y="17179"/>
                    <a:pt x="10473" y="17351"/>
                    <a:pt x="10298" y="17521"/>
                  </a:cubicBezTo>
                  <a:lnTo>
                    <a:pt x="10298" y="17521"/>
                  </a:lnTo>
                  <a:cubicBezTo>
                    <a:pt x="10298" y="17520"/>
                    <a:pt x="10298" y="17520"/>
                    <a:pt x="10298" y="17520"/>
                  </a:cubicBezTo>
                  <a:lnTo>
                    <a:pt x="10298" y="17520"/>
                  </a:lnTo>
                  <a:lnTo>
                    <a:pt x="10277" y="17540"/>
                  </a:lnTo>
                  <a:cubicBezTo>
                    <a:pt x="10284" y="17534"/>
                    <a:pt x="10291" y="17527"/>
                    <a:pt x="10298" y="17521"/>
                  </a:cubicBezTo>
                  <a:lnTo>
                    <a:pt x="10298" y="17521"/>
                  </a:lnTo>
                  <a:cubicBezTo>
                    <a:pt x="10223" y="17724"/>
                    <a:pt x="10103" y="17840"/>
                    <a:pt x="9923" y="17840"/>
                  </a:cubicBezTo>
                  <a:cubicBezTo>
                    <a:pt x="9871" y="17840"/>
                    <a:pt x="9813" y="17831"/>
                    <a:pt x="9750" y="17810"/>
                  </a:cubicBezTo>
                  <a:cubicBezTo>
                    <a:pt x="9585" y="18004"/>
                    <a:pt x="9421" y="18087"/>
                    <a:pt x="9257" y="18087"/>
                  </a:cubicBezTo>
                  <a:cubicBezTo>
                    <a:pt x="9067" y="18087"/>
                    <a:pt x="8879" y="17977"/>
                    <a:pt x="8693" y="17805"/>
                  </a:cubicBezTo>
                  <a:cubicBezTo>
                    <a:pt x="8547" y="17772"/>
                    <a:pt x="8327" y="17810"/>
                    <a:pt x="8396" y="17552"/>
                  </a:cubicBezTo>
                  <a:lnTo>
                    <a:pt x="8396" y="17552"/>
                  </a:lnTo>
                  <a:cubicBezTo>
                    <a:pt x="8328" y="17584"/>
                    <a:pt x="8266" y="17598"/>
                    <a:pt x="8211" y="17598"/>
                  </a:cubicBezTo>
                  <a:cubicBezTo>
                    <a:pt x="8016" y="17598"/>
                    <a:pt x="7893" y="17426"/>
                    <a:pt x="7763" y="17267"/>
                  </a:cubicBezTo>
                  <a:cubicBezTo>
                    <a:pt x="7617" y="17116"/>
                    <a:pt x="7473" y="16967"/>
                    <a:pt x="7333" y="16816"/>
                  </a:cubicBezTo>
                  <a:lnTo>
                    <a:pt x="6801" y="16767"/>
                  </a:lnTo>
                  <a:cubicBezTo>
                    <a:pt x="6806" y="16746"/>
                    <a:pt x="6806" y="16724"/>
                    <a:pt x="6806" y="16709"/>
                  </a:cubicBezTo>
                  <a:cubicBezTo>
                    <a:pt x="6839" y="16573"/>
                    <a:pt x="6839" y="16493"/>
                    <a:pt x="6834" y="16456"/>
                  </a:cubicBezTo>
                  <a:cubicBezTo>
                    <a:pt x="6806" y="16451"/>
                    <a:pt x="6752" y="16439"/>
                    <a:pt x="6667" y="16439"/>
                  </a:cubicBezTo>
                  <a:cubicBezTo>
                    <a:pt x="6591" y="16439"/>
                    <a:pt x="6516" y="16419"/>
                    <a:pt x="6447" y="16386"/>
                  </a:cubicBezTo>
                  <a:cubicBezTo>
                    <a:pt x="6404" y="16568"/>
                    <a:pt x="6269" y="16751"/>
                    <a:pt x="6108" y="16891"/>
                  </a:cubicBezTo>
                  <a:cubicBezTo>
                    <a:pt x="5792" y="17154"/>
                    <a:pt x="5522" y="17466"/>
                    <a:pt x="5232" y="17756"/>
                  </a:cubicBezTo>
                  <a:cubicBezTo>
                    <a:pt x="5130" y="17788"/>
                    <a:pt x="5061" y="17874"/>
                    <a:pt x="4996" y="17976"/>
                  </a:cubicBezTo>
                  <a:cubicBezTo>
                    <a:pt x="4969" y="18003"/>
                    <a:pt x="4942" y="18030"/>
                    <a:pt x="4915" y="18051"/>
                  </a:cubicBezTo>
                  <a:cubicBezTo>
                    <a:pt x="4776" y="18170"/>
                    <a:pt x="4642" y="18282"/>
                    <a:pt x="4502" y="18400"/>
                  </a:cubicBezTo>
                  <a:cubicBezTo>
                    <a:pt x="4496" y="18406"/>
                    <a:pt x="4491" y="18406"/>
                    <a:pt x="4486" y="18411"/>
                  </a:cubicBezTo>
                  <a:cubicBezTo>
                    <a:pt x="3739" y="19045"/>
                    <a:pt x="2998" y="19717"/>
                    <a:pt x="2703" y="20662"/>
                  </a:cubicBezTo>
                  <a:lnTo>
                    <a:pt x="2703" y="20673"/>
                  </a:lnTo>
                  <a:cubicBezTo>
                    <a:pt x="2294" y="21108"/>
                    <a:pt x="1880" y="21517"/>
                    <a:pt x="1381" y="21860"/>
                  </a:cubicBezTo>
                  <a:cubicBezTo>
                    <a:pt x="972" y="22139"/>
                    <a:pt x="580" y="22397"/>
                    <a:pt x="280" y="22784"/>
                  </a:cubicBezTo>
                  <a:cubicBezTo>
                    <a:pt x="188" y="22827"/>
                    <a:pt x="97" y="22859"/>
                    <a:pt x="5" y="22898"/>
                  </a:cubicBezTo>
                  <a:cubicBezTo>
                    <a:pt x="0" y="22983"/>
                    <a:pt x="16" y="23069"/>
                    <a:pt x="59" y="23161"/>
                  </a:cubicBezTo>
                  <a:cubicBezTo>
                    <a:pt x="97" y="23252"/>
                    <a:pt x="151" y="23327"/>
                    <a:pt x="204" y="23396"/>
                  </a:cubicBezTo>
                  <a:cubicBezTo>
                    <a:pt x="268" y="23471"/>
                    <a:pt x="344" y="23531"/>
                    <a:pt x="419" y="23580"/>
                  </a:cubicBezTo>
                  <a:cubicBezTo>
                    <a:pt x="2509" y="23246"/>
                    <a:pt x="4593" y="22923"/>
                    <a:pt x="6710" y="22827"/>
                  </a:cubicBezTo>
                  <a:cubicBezTo>
                    <a:pt x="6929" y="22819"/>
                    <a:pt x="7208" y="22660"/>
                    <a:pt x="7442" y="22660"/>
                  </a:cubicBezTo>
                  <a:cubicBezTo>
                    <a:pt x="7528" y="22660"/>
                    <a:pt x="7608" y="22682"/>
                    <a:pt x="7677" y="22742"/>
                  </a:cubicBezTo>
                  <a:cubicBezTo>
                    <a:pt x="7880" y="22709"/>
                    <a:pt x="8091" y="22677"/>
                    <a:pt x="8294" y="22645"/>
                  </a:cubicBezTo>
                  <a:cubicBezTo>
                    <a:pt x="8450" y="22397"/>
                    <a:pt x="8725" y="22253"/>
                    <a:pt x="9149" y="22241"/>
                  </a:cubicBezTo>
                  <a:cubicBezTo>
                    <a:pt x="12877" y="22150"/>
                    <a:pt x="16519" y="21334"/>
                    <a:pt x="20210" y="20877"/>
                  </a:cubicBezTo>
                  <a:cubicBezTo>
                    <a:pt x="26426" y="20104"/>
                    <a:pt x="32518" y="18701"/>
                    <a:pt x="38599" y="17257"/>
                  </a:cubicBezTo>
                  <a:cubicBezTo>
                    <a:pt x="38793" y="17211"/>
                    <a:pt x="38970" y="17191"/>
                    <a:pt x="39133" y="17191"/>
                  </a:cubicBezTo>
                  <a:cubicBezTo>
                    <a:pt x="39340" y="17191"/>
                    <a:pt x="39524" y="17223"/>
                    <a:pt x="39695" y="17277"/>
                  </a:cubicBezTo>
                  <a:cubicBezTo>
                    <a:pt x="39749" y="17267"/>
                    <a:pt x="39808" y="17262"/>
                    <a:pt x="39862" y="17250"/>
                  </a:cubicBezTo>
                  <a:cubicBezTo>
                    <a:pt x="40056" y="17218"/>
                    <a:pt x="40286" y="17181"/>
                    <a:pt x="40501" y="17079"/>
                  </a:cubicBezTo>
                  <a:cubicBezTo>
                    <a:pt x="40657" y="17004"/>
                    <a:pt x="40807" y="16896"/>
                    <a:pt x="40920" y="16724"/>
                  </a:cubicBezTo>
                  <a:cubicBezTo>
                    <a:pt x="41081" y="16466"/>
                    <a:pt x="41113" y="16144"/>
                    <a:pt x="41006" y="15762"/>
                  </a:cubicBezTo>
                  <a:lnTo>
                    <a:pt x="40963" y="15601"/>
                  </a:lnTo>
                  <a:cubicBezTo>
                    <a:pt x="40818" y="15053"/>
                    <a:pt x="40544" y="14033"/>
                    <a:pt x="39352" y="14033"/>
                  </a:cubicBezTo>
                  <a:cubicBezTo>
                    <a:pt x="39276" y="14033"/>
                    <a:pt x="39191" y="14039"/>
                    <a:pt x="39109" y="14044"/>
                  </a:cubicBezTo>
                  <a:cubicBezTo>
                    <a:pt x="39040" y="14054"/>
                    <a:pt x="38970" y="14059"/>
                    <a:pt x="38900" y="14066"/>
                  </a:cubicBezTo>
                  <a:cubicBezTo>
                    <a:pt x="38573" y="14091"/>
                    <a:pt x="38212" y="14124"/>
                    <a:pt x="37864" y="14296"/>
                  </a:cubicBezTo>
                  <a:lnTo>
                    <a:pt x="37864" y="14296"/>
                  </a:lnTo>
                  <a:cubicBezTo>
                    <a:pt x="38057" y="14173"/>
                    <a:pt x="38229" y="14001"/>
                    <a:pt x="38251" y="13732"/>
                  </a:cubicBezTo>
                  <a:cubicBezTo>
                    <a:pt x="38271" y="13485"/>
                    <a:pt x="38196" y="13253"/>
                    <a:pt x="38040" y="13077"/>
                  </a:cubicBezTo>
                  <a:cubicBezTo>
                    <a:pt x="37847" y="12861"/>
                    <a:pt x="37557" y="12744"/>
                    <a:pt x="37192" y="12732"/>
                  </a:cubicBezTo>
                  <a:cubicBezTo>
                    <a:pt x="37148" y="12727"/>
                    <a:pt x="37106" y="12722"/>
                    <a:pt x="37063" y="12705"/>
                  </a:cubicBezTo>
                  <a:cubicBezTo>
                    <a:pt x="37170" y="12539"/>
                    <a:pt x="37224" y="12362"/>
                    <a:pt x="37257" y="12249"/>
                  </a:cubicBezTo>
                  <a:cubicBezTo>
                    <a:pt x="37262" y="12228"/>
                    <a:pt x="37267" y="12201"/>
                    <a:pt x="37277" y="12174"/>
                  </a:cubicBezTo>
                  <a:lnTo>
                    <a:pt x="37353" y="12174"/>
                  </a:lnTo>
                  <a:cubicBezTo>
                    <a:pt x="37981" y="12174"/>
                    <a:pt x="38186" y="11755"/>
                    <a:pt x="38256" y="11508"/>
                  </a:cubicBezTo>
                  <a:cubicBezTo>
                    <a:pt x="38298" y="11326"/>
                    <a:pt x="38234" y="11121"/>
                    <a:pt x="38110" y="10987"/>
                  </a:cubicBezTo>
                  <a:cubicBezTo>
                    <a:pt x="37380" y="10213"/>
                    <a:pt x="37380" y="10213"/>
                    <a:pt x="37438" y="8661"/>
                  </a:cubicBezTo>
                  <a:cubicBezTo>
                    <a:pt x="37455" y="8215"/>
                    <a:pt x="37289" y="7898"/>
                    <a:pt x="36912" y="7662"/>
                  </a:cubicBezTo>
                  <a:cubicBezTo>
                    <a:pt x="36697" y="7533"/>
                    <a:pt x="36478" y="7419"/>
                    <a:pt x="36252" y="7312"/>
                  </a:cubicBezTo>
                  <a:cubicBezTo>
                    <a:pt x="35988" y="7270"/>
                    <a:pt x="35725" y="7141"/>
                    <a:pt x="35504" y="7032"/>
                  </a:cubicBezTo>
                  <a:cubicBezTo>
                    <a:pt x="35253" y="6910"/>
                    <a:pt x="34989" y="6818"/>
                    <a:pt x="34726" y="6732"/>
                  </a:cubicBezTo>
                  <a:cubicBezTo>
                    <a:pt x="34646" y="6732"/>
                    <a:pt x="34564" y="6732"/>
                    <a:pt x="34484" y="6737"/>
                  </a:cubicBezTo>
                  <a:cubicBezTo>
                    <a:pt x="34334" y="6742"/>
                    <a:pt x="34183" y="6749"/>
                    <a:pt x="34033" y="6749"/>
                  </a:cubicBezTo>
                  <a:cubicBezTo>
                    <a:pt x="33448" y="6749"/>
                    <a:pt x="32781" y="6673"/>
                    <a:pt x="32191" y="6201"/>
                  </a:cubicBezTo>
                  <a:cubicBezTo>
                    <a:pt x="32169" y="6216"/>
                    <a:pt x="32152" y="6238"/>
                    <a:pt x="32142" y="6254"/>
                  </a:cubicBezTo>
                  <a:cubicBezTo>
                    <a:pt x="32131" y="6276"/>
                    <a:pt x="32120" y="6291"/>
                    <a:pt x="32110" y="6308"/>
                  </a:cubicBezTo>
                  <a:cubicBezTo>
                    <a:pt x="31954" y="6233"/>
                    <a:pt x="31792" y="6152"/>
                    <a:pt x="31636" y="6060"/>
                  </a:cubicBezTo>
                  <a:cubicBezTo>
                    <a:pt x="31643" y="6055"/>
                    <a:pt x="31648" y="6045"/>
                    <a:pt x="31653" y="6033"/>
                  </a:cubicBezTo>
                  <a:lnTo>
                    <a:pt x="31653" y="6033"/>
                  </a:lnTo>
                  <a:cubicBezTo>
                    <a:pt x="31252" y="6204"/>
                    <a:pt x="31003" y="6302"/>
                    <a:pt x="30846" y="6302"/>
                  </a:cubicBezTo>
                  <a:cubicBezTo>
                    <a:pt x="30619" y="6302"/>
                    <a:pt x="30590" y="6094"/>
                    <a:pt x="30584" y="5604"/>
                  </a:cubicBezTo>
                  <a:cubicBezTo>
                    <a:pt x="30579" y="5073"/>
                    <a:pt x="30540" y="4508"/>
                    <a:pt x="31105" y="4186"/>
                  </a:cubicBezTo>
                  <a:cubicBezTo>
                    <a:pt x="31030" y="3923"/>
                    <a:pt x="31083" y="3724"/>
                    <a:pt x="31373" y="3643"/>
                  </a:cubicBezTo>
                  <a:cubicBezTo>
                    <a:pt x="31331" y="3402"/>
                    <a:pt x="31385" y="3203"/>
                    <a:pt x="31636" y="3112"/>
                  </a:cubicBezTo>
                  <a:cubicBezTo>
                    <a:pt x="31631" y="2939"/>
                    <a:pt x="31626" y="2762"/>
                    <a:pt x="31616" y="2591"/>
                  </a:cubicBezTo>
                  <a:cubicBezTo>
                    <a:pt x="31433" y="2353"/>
                    <a:pt x="31212" y="2182"/>
                    <a:pt x="30976" y="2043"/>
                  </a:cubicBezTo>
                  <a:cubicBezTo>
                    <a:pt x="30262" y="1629"/>
                    <a:pt x="29380" y="1532"/>
                    <a:pt x="28698" y="1059"/>
                  </a:cubicBezTo>
                  <a:cubicBezTo>
                    <a:pt x="28284" y="860"/>
                    <a:pt x="28537" y="468"/>
                    <a:pt x="28440" y="178"/>
                  </a:cubicBezTo>
                  <a:cubicBezTo>
                    <a:pt x="28357" y="163"/>
                    <a:pt x="28282" y="156"/>
                    <a:pt x="28214" y="156"/>
                  </a:cubicBezTo>
                  <a:cubicBezTo>
                    <a:pt x="28060" y="156"/>
                    <a:pt x="27941" y="193"/>
                    <a:pt x="27844" y="263"/>
                  </a:cubicBezTo>
                  <a:cubicBezTo>
                    <a:pt x="27672" y="392"/>
                    <a:pt x="27575" y="624"/>
                    <a:pt x="27505" y="935"/>
                  </a:cubicBezTo>
                  <a:cubicBezTo>
                    <a:pt x="27437" y="1273"/>
                    <a:pt x="27286" y="1531"/>
                    <a:pt x="27051" y="1531"/>
                  </a:cubicBezTo>
                  <a:cubicBezTo>
                    <a:pt x="26919" y="1531"/>
                    <a:pt x="26761" y="1450"/>
                    <a:pt x="26576" y="1258"/>
                  </a:cubicBezTo>
                  <a:cubicBezTo>
                    <a:pt x="26512" y="1277"/>
                    <a:pt x="26454" y="1286"/>
                    <a:pt x="26400" y="1286"/>
                  </a:cubicBezTo>
                  <a:cubicBezTo>
                    <a:pt x="26226" y="1286"/>
                    <a:pt x="26103" y="1186"/>
                    <a:pt x="26034" y="989"/>
                  </a:cubicBezTo>
                  <a:cubicBezTo>
                    <a:pt x="25873" y="967"/>
                    <a:pt x="25722" y="940"/>
                    <a:pt x="25754" y="726"/>
                  </a:cubicBezTo>
                  <a:lnTo>
                    <a:pt x="25754" y="726"/>
                  </a:lnTo>
                  <a:cubicBezTo>
                    <a:pt x="25698" y="743"/>
                    <a:pt x="25645" y="751"/>
                    <a:pt x="25597" y="751"/>
                  </a:cubicBezTo>
                  <a:cubicBezTo>
                    <a:pt x="25425" y="751"/>
                    <a:pt x="25305" y="649"/>
                    <a:pt x="25234" y="452"/>
                  </a:cubicBezTo>
                  <a:cubicBezTo>
                    <a:pt x="25072" y="436"/>
                    <a:pt x="24922" y="409"/>
                    <a:pt x="24954" y="194"/>
                  </a:cubicBezTo>
                  <a:lnTo>
                    <a:pt x="24954" y="194"/>
                  </a:lnTo>
                  <a:cubicBezTo>
                    <a:pt x="24903" y="210"/>
                    <a:pt x="24855" y="217"/>
                    <a:pt x="24809" y="217"/>
                  </a:cubicBezTo>
                  <a:cubicBezTo>
                    <a:pt x="24594" y="217"/>
                    <a:pt x="24417" y="67"/>
                    <a:pt x="24218" y="0"/>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46"/>
            <p:cNvSpPr/>
            <p:nvPr/>
          </p:nvSpPr>
          <p:spPr>
            <a:xfrm>
              <a:off x="7658825" y="2513233"/>
              <a:ext cx="362361" cy="175543"/>
            </a:xfrm>
            <a:custGeom>
              <a:rect b="b" l="l" r="r" t="t"/>
              <a:pathLst>
                <a:path extrusionOk="0" h="12347" w="25487">
                  <a:moveTo>
                    <a:pt x="18825" y="1"/>
                  </a:moveTo>
                  <a:cubicBezTo>
                    <a:pt x="18658" y="118"/>
                    <a:pt x="18417" y="76"/>
                    <a:pt x="18207" y="113"/>
                  </a:cubicBezTo>
                  <a:cubicBezTo>
                    <a:pt x="16628" y="420"/>
                    <a:pt x="14984" y="344"/>
                    <a:pt x="13447" y="898"/>
                  </a:cubicBezTo>
                  <a:cubicBezTo>
                    <a:pt x="12378" y="1124"/>
                    <a:pt x="11309" y="1360"/>
                    <a:pt x="10240" y="1564"/>
                  </a:cubicBezTo>
                  <a:cubicBezTo>
                    <a:pt x="9456" y="1714"/>
                    <a:pt x="8676" y="1876"/>
                    <a:pt x="7903" y="2047"/>
                  </a:cubicBezTo>
                  <a:cubicBezTo>
                    <a:pt x="7511" y="2133"/>
                    <a:pt x="7124" y="2220"/>
                    <a:pt x="6737" y="2305"/>
                  </a:cubicBezTo>
                  <a:cubicBezTo>
                    <a:pt x="4793" y="2736"/>
                    <a:pt x="2849" y="3143"/>
                    <a:pt x="855" y="3326"/>
                  </a:cubicBezTo>
                  <a:cubicBezTo>
                    <a:pt x="608" y="3363"/>
                    <a:pt x="355" y="3401"/>
                    <a:pt x="102" y="3438"/>
                  </a:cubicBezTo>
                  <a:cubicBezTo>
                    <a:pt x="65" y="3509"/>
                    <a:pt x="33" y="3579"/>
                    <a:pt x="0" y="3654"/>
                  </a:cubicBezTo>
                  <a:cubicBezTo>
                    <a:pt x="173" y="3772"/>
                    <a:pt x="302" y="3933"/>
                    <a:pt x="404" y="4110"/>
                  </a:cubicBezTo>
                  <a:cubicBezTo>
                    <a:pt x="167" y="4938"/>
                    <a:pt x="425" y="5980"/>
                    <a:pt x="1123" y="6485"/>
                  </a:cubicBezTo>
                  <a:cubicBezTo>
                    <a:pt x="1257" y="6316"/>
                    <a:pt x="1416" y="6207"/>
                    <a:pt x="1621" y="6207"/>
                  </a:cubicBezTo>
                  <a:cubicBezTo>
                    <a:pt x="1670" y="6207"/>
                    <a:pt x="1723" y="6213"/>
                    <a:pt x="1778" y="6227"/>
                  </a:cubicBezTo>
                  <a:cubicBezTo>
                    <a:pt x="2326" y="5674"/>
                    <a:pt x="2945" y="5169"/>
                    <a:pt x="3412" y="4546"/>
                  </a:cubicBezTo>
                  <a:cubicBezTo>
                    <a:pt x="3471" y="4465"/>
                    <a:pt x="3536" y="4390"/>
                    <a:pt x="3600" y="4320"/>
                  </a:cubicBezTo>
                  <a:cubicBezTo>
                    <a:pt x="3850" y="4068"/>
                    <a:pt x="4108" y="3951"/>
                    <a:pt x="4389" y="3951"/>
                  </a:cubicBezTo>
                  <a:cubicBezTo>
                    <a:pt x="4616" y="3951"/>
                    <a:pt x="4859" y="4028"/>
                    <a:pt x="5126" y="4169"/>
                  </a:cubicBezTo>
                  <a:cubicBezTo>
                    <a:pt x="5088" y="3954"/>
                    <a:pt x="5180" y="3842"/>
                    <a:pt x="5378" y="3815"/>
                  </a:cubicBezTo>
                  <a:cubicBezTo>
                    <a:pt x="5395" y="3647"/>
                    <a:pt x="5482" y="3556"/>
                    <a:pt x="5657" y="3547"/>
                  </a:cubicBezTo>
                  <a:lnTo>
                    <a:pt x="5657" y="3547"/>
                  </a:lnTo>
                  <a:cubicBezTo>
                    <a:pt x="5652" y="3552"/>
                    <a:pt x="5647" y="3557"/>
                    <a:pt x="5641" y="3562"/>
                  </a:cubicBezTo>
                  <a:lnTo>
                    <a:pt x="5668" y="3547"/>
                  </a:lnTo>
                  <a:lnTo>
                    <a:pt x="5668" y="3547"/>
                  </a:lnTo>
                  <a:cubicBezTo>
                    <a:pt x="5665" y="3547"/>
                    <a:pt x="5661" y="3547"/>
                    <a:pt x="5657" y="3547"/>
                  </a:cubicBezTo>
                  <a:lnTo>
                    <a:pt x="5657" y="3547"/>
                  </a:lnTo>
                  <a:cubicBezTo>
                    <a:pt x="6391" y="2852"/>
                    <a:pt x="7304" y="2778"/>
                    <a:pt x="8252" y="2751"/>
                  </a:cubicBezTo>
                  <a:cubicBezTo>
                    <a:pt x="8262" y="2751"/>
                    <a:pt x="8271" y="2751"/>
                    <a:pt x="8280" y="2751"/>
                  </a:cubicBezTo>
                  <a:cubicBezTo>
                    <a:pt x="8878" y="2751"/>
                    <a:pt x="8945" y="3075"/>
                    <a:pt x="8887" y="3535"/>
                  </a:cubicBezTo>
                  <a:cubicBezTo>
                    <a:pt x="8947" y="3516"/>
                    <a:pt x="9003" y="3506"/>
                    <a:pt x="9053" y="3506"/>
                  </a:cubicBezTo>
                  <a:cubicBezTo>
                    <a:pt x="9228" y="3506"/>
                    <a:pt x="9345" y="3617"/>
                    <a:pt x="9407" y="3825"/>
                  </a:cubicBezTo>
                  <a:cubicBezTo>
                    <a:pt x="9623" y="4046"/>
                    <a:pt x="9784" y="4288"/>
                    <a:pt x="9692" y="4615"/>
                  </a:cubicBezTo>
                  <a:cubicBezTo>
                    <a:pt x="9736" y="4623"/>
                    <a:pt x="9782" y="4626"/>
                    <a:pt x="9828" y="4626"/>
                  </a:cubicBezTo>
                  <a:cubicBezTo>
                    <a:pt x="9947" y="4626"/>
                    <a:pt x="10072" y="4607"/>
                    <a:pt x="10191" y="4599"/>
                  </a:cubicBezTo>
                  <a:lnTo>
                    <a:pt x="10191" y="4599"/>
                  </a:lnTo>
                  <a:cubicBezTo>
                    <a:pt x="10198" y="4663"/>
                    <a:pt x="10191" y="4728"/>
                    <a:pt x="10171" y="4787"/>
                  </a:cubicBezTo>
                  <a:cubicBezTo>
                    <a:pt x="10154" y="4841"/>
                    <a:pt x="10144" y="4911"/>
                    <a:pt x="10138" y="4985"/>
                  </a:cubicBezTo>
                  <a:cubicBezTo>
                    <a:pt x="10235" y="4915"/>
                    <a:pt x="10354" y="4878"/>
                    <a:pt x="10508" y="4878"/>
                  </a:cubicBezTo>
                  <a:cubicBezTo>
                    <a:pt x="10576" y="4878"/>
                    <a:pt x="10651" y="4885"/>
                    <a:pt x="10734" y="4900"/>
                  </a:cubicBezTo>
                  <a:cubicBezTo>
                    <a:pt x="10734" y="4895"/>
                    <a:pt x="10729" y="4884"/>
                    <a:pt x="10729" y="4878"/>
                  </a:cubicBezTo>
                  <a:lnTo>
                    <a:pt x="10729" y="4878"/>
                  </a:lnTo>
                  <a:lnTo>
                    <a:pt x="10756" y="4900"/>
                  </a:lnTo>
                  <a:lnTo>
                    <a:pt x="10734" y="4900"/>
                  </a:lnTo>
                  <a:cubicBezTo>
                    <a:pt x="10831" y="5190"/>
                    <a:pt x="10578" y="5582"/>
                    <a:pt x="10992" y="5781"/>
                  </a:cubicBezTo>
                  <a:cubicBezTo>
                    <a:pt x="11674" y="6254"/>
                    <a:pt x="12556" y="6351"/>
                    <a:pt x="13270" y="6765"/>
                  </a:cubicBezTo>
                  <a:cubicBezTo>
                    <a:pt x="13506" y="6904"/>
                    <a:pt x="13727" y="7075"/>
                    <a:pt x="13910" y="7313"/>
                  </a:cubicBezTo>
                  <a:cubicBezTo>
                    <a:pt x="13920" y="7484"/>
                    <a:pt x="13925" y="7661"/>
                    <a:pt x="13930" y="7834"/>
                  </a:cubicBezTo>
                  <a:cubicBezTo>
                    <a:pt x="13942" y="7828"/>
                    <a:pt x="13947" y="7828"/>
                    <a:pt x="13957" y="7822"/>
                  </a:cubicBezTo>
                  <a:lnTo>
                    <a:pt x="13957" y="7822"/>
                  </a:lnTo>
                  <a:lnTo>
                    <a:pt x="13947" y="7839"/>
                  </a:lnTo>
                  <a:cubicBezTo>
                    <a:pt x="13942" y="7844"/>
                    <a:pt x="13937" y="7854"/>
                    <a:pt x="13937" y="7854"/>
                  </a:cubicBezTo>
                  <a:cubicBezTo>
                    <a:pt x="13937" y="7849"/>
                    <a:pt x="13937" y="7839"/>
                    <a:pt x="13930" y="7834"/>
                  </a:cubicBezTo>
                  <a:cubicBezTo>
                    <a:pt x="13679" y="7925"/>
                    <a:pt x="13625" y="8124"/>
                    <a:pt x="13667" y="8365"/>
                  </a:cubicBezTo>
                  <a:cubicBezTo>
                    <a:pt x="13672" y="8365"/>
                    <a:pt x="13679" y="8360"/>
                    <a:pt x="13689" y="8360"/>
                  </a:cubicBezTo>
                  <a:lnTo>
                    <a:pt x="13667" y="8387"/>
                  </a:lnTo>
                  <a:lnTo>
                    <a:pt x="13667" y="8365"/>
                  </a:lnTo>
                  <a:cubicBezTo>
                    <a:pt x="13377" y="8446"/>
                    <a:pt x="13324" y="8645"/>
                    <a:pt x="13399" y="8908"/>
                  </a:cubicBezTo>
                  <a:cubicBezTo>
                    <a:pt x="13409" y="8902"/>
                    <a:pt x="13409" y="8897"/>
                    <a:pt x="13421" y="8892"/>
                  </a:cubicBezTo>
                  <a:lnTo>
                    <a:pt x="13421" y="8892"/>
                  </a:lnTo>
                  <a:lnTo>
                    <a:pt x="13409" y="8908"/>
                  </a:lnTo>
                  <a:cubicBezTo>
                    <a:pt x="13409" y="8913"/>
                    <a:pt x="13404" y="8918"/>
                    <a:pt x="13404" y="8918"/>
                  </a:cubicBezTo>
                  <a:cubicBezTo>
                    <a:pt x="13399" y="8918"/>
                    <a:pt x="13399" y="8913"/>
                    <a:pt x="13399" y="8908"/>
                  </a:cubicBezTo>
                  <a:cubicBezTo>
                    <a:pt x="12834" y="9230"/>
                    <a:pt x="12873" y="9795"/>
                    <a:pt x="12878" y="10326"/>
                  </a:cubicBezTo>
                  <a:cubicBezTo>
                    <a:pt x="12884" y="10816"/>
                    <a:pt x="12913" y="11024"/>
                    <a:pt x="13140" y="11024"/>
                  </a:cubicBezTo>
                  <a:cubicBezTo>
                    <a:pt x="13297" y="11024"/>
                    <a:pt x="13546" y="10926"/>
                    <a:pt x="13947" y="10755"/>
                  </a:cubicBezTo>
                  <a:lnTo>
                    <a:pt x="13947" y="10755"/>
                  </a:lnTo>
                  <a:cubicBezTo>
                    <a:pt x="13942" y="10767"/>
                    <a:pt x="13937" y="10777"/>
                    <a:pt x="13930" y="10782"/>
                  </a:cubicBezTo>
                  <a:cubicBezTo>
                    <a:pt x="14086" y="10874"/>
                    <a:pt x="14248" y="10955"/>
                    <a:pt x="14404" y="11030"/>
                  </a:cubicBezTo>
                  <a:cubicBezTo>
                    <a:pt x="14414" y="11013"/>
                    <a:pt x="14425" y="10998"/>
                    <a:pt x="14436" y="10976"/>
                  </a:cubicBezTo>
                  <a:cubicBezTo>
                    <a:pt x="14446" y="10960"/>
                    <a:pt x="14463" y="10938"/>
                    <a:pt x="14485" y="10923"/>
                  </a:cubicBezTo>
                  <a:cubicBezTo>
                    <a:pt x="15075" y="11395"/>
                    <a:pt x="15742" y="11471"/>
                    <a:pt x="16327" y="11471"/>
                  </a:cubicBezTo>
                  <a:cubicBezTo>
                    <a:pt x="16477" y="11471"/>
                    <a:pt x="16628" y="11464"/>
                    <a:pt x="16778" y="11459"/>
                  </a:cubicBezTo>
                  <a:cubicBezTo>
                    <a:pt x="16858" y="11454"/>
                    <a:pt x="16940" y="11454"/>
                    <a:pt x="17020" y="11454"/>
                  </a:cubicBezTo>
                  <a:cubicBezTo>
                    <a:pt x="17283" y="11540"/>
                    <a:pt x="17547" y="11632"/>
                    <a:pt x="17798" y="11754"/>
                  </a:cubicBezTo>
                  <a:cubicBezTo>
                    <a:pt x="18019" y="11863"/>
                    <a:pt x="18282" y="11992"/>
                    <a:pt x="18546" y="12034"/>
                  </a:cubicBezTo>
                  <a:cubicBezTo>
                    <a:pt x="18601" y="12042"/>
                    <a:pt x="18656" y="12047"/>
                    <a:pt x="18710" y="12047"/>
                  </a:cubicBezTo>
                  <a:cubicBezTo>
                    <a:pt x="18777" y="12047"/>
                    <a:pt x="18843" y="12039"/>
                    <a:pt x="18911" y="12019"/>
                  </a:cubicBezTo>
                  <a:cubicBezTo>
                    <a:pt x="19115" y="11965"/>
                    <a:pt x="19244" y="11787"/>
                    <a:pt x="19201" y="11583"/>
                  </a:cubicBezTo>
                  <a:cubicBezTo>
                    <a:pt x="19340" y="11303"/>
                    <a:pt x="18954" y="10777"/>
                    <a:pt x="18728" y="10626"/>
                  </a:cubicBezTo>
                  <a:cubicBezTo>
                    <a:pt x="18718" y="10621"/>
                    <a:pt x="18707" y="10616"/>
                    <a:pt x="18691" y="10606"/>
                  </a:cubicBezTo>
                  <a:cubicBezTo>
                    <a:pt x="18551" y="10423"/>
                    <a:pt x="18422" y="10234"/>
                    <a:pt x="18299" y="10052"/>
                  </a:cubicBezTo>
                  <a:cubicBezTo>
                    <a:pt x="18175" y="9869"/>
                    <a:pt x="18056" y="9691"/>
                    <a:pt x="17954" y="9515"/>
                  </a:cubicBezTo>
                  <a:cubicBezTo>
                    <a:pt x="16886" y="8784"/>
                    <a:pt x="17547" y="8124"/>
                    <a:pt x="18212" y="7457"/>
                  </a:cubicBezTo>
                  <a:cubicBezTo>
                    <a:pt x="18212" y="8124"/>
                    <a:pt x="18212" y="8784"/>
                    <a:pt x="18326" y="9461"/>
                  </a:cubicBezTo>
                  <a:cubicBezTo>
                    <a:pt x="18368" y="9563"/>
                    <a:pt x="18428" y="9671"/>
                    <a:pt x="18497" y="9768"/>
                  </a:cubicBezTo>
                  <a:cubicBezTo>
                    <a:pt x="18777" y="10160"/>
                    <a:pt x="19249" y="10460"/>
                    <a:pt x="19679" y="10460"/>
                  </a:cubicBezTo>
                  <a:cubicBezTo>
                    <a:pt x="19824" y="10460"/>
                    <a:pt x="19964" y="10428"/>
                    <a:pt x="20093" y="10363"/>
                  </a:cubicBezTo>
                  <a:cubicBezTo>
                    <a:pt x="20372" y="10219"/>
                    <a:pt x="20523" y="10197"/>
                    <a:pt x="20592" y="10197"/>
                  </a:cubicBezTo>
                  <a:cubicBezTo>
                    <a:pt x="20619" y="10197"/>
                    <a:pt x="20630" y="10202"/>
                    <a:pt x="20630" y="10202"/>
                  </a:cubicBezTo>
                  <a:cubicBezTo>
                    <a:pt x="20732" y="10278"/>
                    <a:pt x="20781" y="10772"/>
                    <a:pt x="20796" y="10960"/>
                  </a:cubicBezTo>
                  <a:lnTo>
                    <a:pt x="20808" y="11045"/>
                  </a:lnTo>
                  <a:cubicBezTo>
                    <a:pt x="20910" y="12121"/>
                    <a:pt x="21415" y="12346"/>
                    <a:pt x="21817" y="12346"/>
                  </a:cubicBezTo>
                  <a:cubicBezTo>
                    <a:pt x="21898" y="12346"/>
                    <a:pt x="21973" y="12341"/>
                    <a:pt x="22048" y="12319"/>
                  </a:cubicBezTo>
                  <a:cubicBezTo>
                    <a:pt x="22000" y="12168"/>
                    <a:pt x="21946" y="11997"/>
                    <a:pt x="21936" y="11803"/>
                  </a:cubicBezTo>
                  <a:cubicBezTo>
                    <a:pt x="22085" y="11771"/>
                    <a:pt x="22263" y="11685"/>
                    <a:pt x="22467" y="11567"/>
                  </a:cubicBezTo>
                  <a:cubicBezTo>
                    <a:pt x="22580" y="11245"/>
                    <a:pt x="22795" y="11057"/>
                    <a:pt x="23156" y="11057"/>
                  </a:cubicBezTo>
                  <a:lnTo>
                    <a:pt x="23161" y="11057"/>
                  </a:lnTo>
                  <a:cubicBezTo>
                    <a:pt x="23354" y="10992"/>
                    <a:pt x="23520" y="10911"/>
                    <a:pt x="23665" y="10826"/>
                  </a:cubicBezTo>
                  <a:cubicBezTo>
                    <a:pt x="23789" y="10976"/>
                    <a:pt x="23880" y="11126"/>
                    <a:pt x="23939" y="11283"/>
                  </a:cubicBezTo>
                  <a:cubicBezTo>
                    <a:pt x="24879" y="10702"/>
                    <a:pt x="25035" y="9730"/>
                    <a:pt x="25164" y="8918"/>
                  </a:cubicBezTo>
                  <a:cubicBezTo>
                    <a:pt x="25224" y="8521"/>
                    <a:pt x="25283" y="8144"/>
                    <a:pt x="25417" y="7806"/>
                  </a:cubicBezTo>
                  <a:cubicBezTo>
                    <a:pt x="25487" y="7623"/>
                    <a:pt x="25449" y="7415"/>
                    <a:pt x="25325" y="7269"/>
                  </a:cubicBezTo>
                  <a:cubicBezTo>
                    <a:pt x="25224" y="7145"/>
                    <a:pt x="25073" y="7081"/>
                    <a:pt x="24917" y="7081"/>
                  </a:cubicBezTo>
                  <a:cubicBezTo>
                    <a:pt x="24879" y="7081"/>
                    <a:pt x="24847" y="7081"/>
                    <a:pt x="24810" y="7092"/>
                  </a:cubicBezTo>
                  <a:cubicBezTo>
                    <a:pt x="24520" y="7152"/>
                    <a:pt x="24245" y="7199"/>
                    <a:pt x="23987" y="7248"/>
                  </a:cubicBezTo>
                  <a:cubicBezTo>
                    <a:pt x="23429" y="7345"/>
                    <a:pt x="22903" y="7435"/>
                    <a:pt x="22397" y="7608"/>
                  </a:cubicBezTo>
                  <a:cubicBezTo>
                    <a:pt x="22161" y="7688"/>
                    <a:pt x="21968" y="7732"/>
                    <a:pt x="21828" y="7732"/>
                  </a:cubicBezTo>
                  <a:cubicBezTo>
                    <a:pt x="21678" y="7732"/>
                    <a:pt x="21479" y="7732"/>
                    <a:pt x="21296" y="6958"/>
                  </a:cubicBezTo>
                  <a:cubicBezTo>
                    <a:pt x="21011" y="5727"/>
                    <a:pt x="20625" y="4529"/>
                    <a:pt x="20211" y="3256"/>
                  </a:cubicBezTo>
                  <a:cubicBezTo>
                    <a:pt x="20034" y="2703"/>
                    <a:pt x="19851" y="2139"/>
                    <a:pt x="19674" y="1553"/>
                  </a:cubicBezTo>
                  <a:cubicBezTo>
                    <a:pt x="19647" y="1478"/>
                    <a:pt x="19610" y="1419"/>
                    <a:pt x="19561" y="1365"/>
                  </a:cubicBezTo>
                  <a:cubicBezTo>
                    <a:pt x="19561" y="1306"/>
                    <a:pt x="19556" y="1246"/>
                    <a:pt x="19545" y="1177"/>
                  </a:cubicBezTo>
                  <a:cubicBezTo>
                    <a:pt x="19513" y="795"/>
                    <a:pt x="19405" y="527"/>
                    <a:pt x="19260" y="334"/>
                  </a:cubicBezTo>
                  <a:cubicBezTo>
                    <a:pt x="19137" y="172"/>
                    <a:pt x="18986" y="71"/>
                    <a:pt x="18825" y="1"/>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46"/>
            <p:cNvSpPr/>
            <p:nvPr/>
          </p:nvSpPr>
          <p:spPr>
            <a:xfrm>
              <a:off x="8046519" y="2222775"/>
              <a:ext cx="134213" cy="136644"/>
            </a:xfrm>
            <a:custGeom>
              <a:rect b="b" l="l" r="r" t="t"/>
              <a:pathLst>
                <a:path extrusionOk="0" h="9611" w="9440">
                  <a:moveTo>
                    <a:pt x="8049" y="0"/>
                  </a:moveTo>
                  <a:cubicBezTo>
                    <a:pt x="6936" y="167"/>
                    <a:pt x="5867" y="430"/>
                    <a:pt x="4820" y="769"/>
                  </a:cubicBezTo>
                  <a:cubicBezTo>
                    <a:pt x="4208" y="989"/>
                    <a:pt x="3590" y="1208"/>
                    <a:pt x="2971" y="1434"/>
                  </a:cubicBezTo>
                  <a:cubicBezTo>
                    <a:pt x="3026" y="1370"/>
                    <a:pt x="3090" y="1312"/>
                    <a:pt x="3133" y="1241"/>
                  </a:cubicBezTo>
                  <a:cubicBezTo>
                    <a:pt x="3154" y="1208"/>
                    <a:pt x="3144" y="1156"/>
                    <a:pt x="3149" y="1112"/>
                  </a:cubicBezTo>
                  <a:cubicBezTo>
                    <a:pt x="3092" y="1108"/>
                    <a:pt x="3035" y="1106"/>
                    <a:pt x="2979" y="1106"/>
                  </a:cubicBezTo>
                  <a:cubicBezTo>
                    <a:pt x="2102" y="1106"/>
                    <a:pt x="1311" y="1551"/>
                    <a:pt x="464" y="1687"/>
                  </a:cubicBezTo>
                  <a:cubicBezTo>
                    <a:pt x="296" y="1838"/>
                    <a:pt x="184" y="2021"/>
                    <a:pt x="114" y="2257"/>
                  </a:cubicBezTo>
                  <a:cubicBezTo>
                    <a:pt x="50" y="2450"/>
                    <a:pt x="18" y="2681"/>
                    <a:pt x="1" y="2949"/>
                  </a:cubicBezTo>
                  <a:cubicBezTo>
                    <a:pt x="157" y="3901"/>
                    <a:pt x="372" y="5056"/>
                    <a:pt x="511" y="5807"/>
                  </a:cubicBezTo>
                  <a:cubicBezTo>
                    <a:pt x="618" y="6393"/>
                    <a:pt x="861" y="6985"/>
                    <a:pt x="883" y="7565"/>
                  </a:cubicBezTo>
                  <a:cubicBezTo>
                    <a:pt x="888" y="7694"/>
                    <a:pt x="883" y="7823"/>
                    <a:pt x="861" y="7945"/>
                  </a:cubicBezTo>
                  <a:cubicBezTo>
                    <a:pt x="812" y="8267"/>
                    <a:pt x="667" y="8579"/>
                    <a:pt x="367" y="8891"/>
                  </a:cubicBezTo>
                  <a:cubicBezTo>
                    <a:pt x="360" y="8897"/>
                    <a:pt x="469" y="9015"/>
                    <a:pt x="528" y="9080"/>
                  </a:cubicBezTo>
                  <a:cubicBezTo>
                    <a:pt x="469" y="9273"/>
                    <a:pt x="420" y="9445"/>
                    <a:pt x="360" y="9584"/>
                  </a:cubicBezTo>
                  <a:cubicBezTo>
                    <a:pt x="415" y="9601"/>
                    <a:pt x="469" y="9611"/>
                    <a:pt x="528" y="9611"/>
                  </a:cubicBezTo>
                  <a:lnTo>
                    <a:pt x="533" y="9611"/>
                  </a:lnTo>
                  <a:cubicBezTo>
                    <a:pt x="673" y="9611"/>
                    <a:pt x="807" y="9595"/>
                    <a:pt x="930" y="9574"/>
                  </a:cubicBezTo>
                  <a:cubicBezTo>
                    <a:pt x="1360" y="9499"/>
                    <a:pt x="1721" y="9305"/>
                    <a:pt x="1999" y="8993"/>
                  </a:cubicBezTo>
                  <a:cubicBezTo>
                    <a:pt x="3338" y="7500"/>
                    <a:pt x="5067" y="6715"/>
                    <a:pt x="7253" y="6006"/>
                  </a:cubicBezTo>
                  <a:cubicBezTo>
                    <a:pt x="8301" y="5663"/>
                    <a:pt x="8914" y="5388"/>
                    <a:pt x="9219" y="5002"/>
                  </a:cubicBezTo>
                  <a:cubicBezTo>
                    <a:pt x="9333" y="4857"/>
                    <a:pt x="9403" y="4690"/>
                    <a:pt x="9440" y="4503"/>
                  </a:cubicBezTo>
                  <a:cubicBezTo>
                    <a:pt x="9252" y="3766"/>
                    <a:pt x="9053" y="2891"/>
                    <a:pt x="8817" y="2021"/>
                  </a:cubicBezTo>
                  <a:cubicBezTo>
                    <a:pt x="8666" y="1466"/>
                    <a:pt x="8414" y="876"/>
                    <a:pt x="8564" y="441"/>
                  </a:cubicBezTo>
                  <a:cubicBezTo>
                    <a:pt x="8446" y="263"/>
                    <a:pt x="8307" y="134"/>
                    <a:pt x="8156" y="54"/>
                  </a:cubicBezTo>
                  <a:cubicBezTo>
                    <a:pt x="8118" y="33"/>
                    <a:pt x="8081" y="16"/>
                    <a:pt x="8049" y="0"/>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46"/>
            <p:cNvSpPr/>
            <p:nvPr/>
          </p:nvSpPr>
          <p:spPr>
            <a:xfrm>
              <a:off x="7962053" y="2667149"/>
              <a:ext cx="40349" cy="86983"/>
            </a:xfrm>
            <a:custGeom>
              <a:rect b="b" l="l" r="r" t="t"/>
              <a:pathLst>
                <a:path extrusionOk="0" h="6118" w="2838">
                  <a:moveTo>
                    <a:pt x="2337" y="0"/>
                  </a:moveTo>
                  <a:cubicBezTo>
                    <a:pt x="2192" y="85"/>
                    <a:pt x="2026" y="166"/>
                    <a:pt x="1833" y="231"/>
                  </a:cubicBezTo>
                  <a:lnTo>
                    <a:pt x="1828" y="231"/>
                  </a:lnTo>
                  <a:cubicBezTo>
                    <a:pt x="1467" y="231"/>
                    <a:pt x="1252" y="419"/>
                    <a:pt x="1139" y="741"/>
                  </a:cubicBezTo>
                  <a:cubicBezTo>
                    <a:pt x="1144" y="735"/>
                    <a:pt x="1151" y="735"/>
                    <a:pt x="1156" y="730"/>
                  </a:cubicBezTo>
                  <a:lnTo>
                    <a:pt x="1156" y="730"/>
                  </a:lnTo>
                  <a:lnTo>
                    <a:pt x="1151" y="735"/>
                  </a:lnTo>
                  <a:lnTo>
                    <a:pt x="1134" y="747"/>
                  </a:lnTo>
                  <a:lnTo>
                    <a:pt x="1139" y="741"/>
                  </a:lnTo>
                  <a:lnTo>
                    <a:pt x="1139" y="741"/>
                  </a:lnTo>
                  <a:cubicBezTo>
                    <a:pt x="935" y="859"/>
                    <a:pt x="757" y="945"/>
                    <a:pt x="608" y="977"/>
                  </a:cubicBezTo>
                  <a:cubicBezTo>
                    <a:pt x="618" y="1171"/>
                    <a:pt x="672" y="1342"/>
                    <a:pt x="720" y="1493"/>
                  </a:cubicBezTo>
                  <a:cubicBezTo>
                    <a:pt x="725" y="1503"/>
                    <a:pt x="725" y="1515"/>
                    <a:pt x="732" y="1525"/>
                  </a:cubicBezTo>
                  <a:cubicBezTo>
                    <a:pt x="839" y="1858"/>
                    <a:pt x="828" y="1885"/>
                    <a:pt x="737" y="1982"/>
                  </a:cubicBezTo>
                  <a:cubicBezTo>
                    <a:pt x="1" y="2772"/>
                    <a:pt x="38" y="3680"/>
                    <a:pt x="70" y="4560"/>
                  </a:cubicBezTo>
                  <a:cubicBezTo>
                    <a:pt x="87" y="4878"/>
                    <a:pt x="97" y="5210"/>
                    <a:pt x="80" y="5554"/>
                  </a:cubicBezTo>
                  <a:cubicBezTo>
                    <a:pt x="65" y="5790"/>
                    <a:pt x="209" y="6006"/>
                    <a:pt x="430" y="6086"/>
                  </a:cubicBezTo>
                  <a:cubicBezTo>
                    <a:pt x="489" y="6108"/>
                    <a:pt x="548" y="6118"/>
                    <a:pt x="613" y="6118"/>
                  </a:cubicBezTo>
                  <a:cubicBezTo>
                    <a:pt x="779" y="6118"/>
                    <a:pt x="940" y="6038"/>
                    <a:pt x="1042" y="5899"/>
                  </a:cubicBezTo>
                  <a:cubicBezTo>
                    <a:pt x="1892" y="4749"/>
                    <a:pt x="2337" y="3685"/>
                    <a:pt x="2401" y="2648"/>
                  </a:cubicBezTo>
                  <a:cubicBezTo>
                    <a:pt x="2413" y="2487"/>
                    <a:pt x="2472" y="2282"/>
                    <a:pt x="2537" y="2068"/>
                  </a:cubicBezTo>
                  <a:cubicBezTo>
                    <a:pt x="2666" y="1638"/>
                    <a:pt x="2837" y="1042"/>
                    <a:pt x="2611" y="457"/>
                  </a:cubicBezTo>
                  <a:cubicBezTo>
                    <a:pt x="2552" y="300"/>
                    <a:pt x="2461" y="150"/>
                    <a:pt x="2337" y="0"/>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46"/>
            <p:cNvSpPr/>
            <p:nvPr/>
          </p:nvSpPr>
          <p:spPr>
            <a:xfrm>
              <a:off x="4404808" y="1762521"/>
              <a:ext cx="630049" cy="522991"/>
            </a:xfrm>
            <a:custGeom>
              <a:rect b="b" l="l" r="r" t="t"/>
              <a:pathLst>
                <a:path extrusionOk="0" h="36785" w="44315">
                  <a:moveTo>
                    <a:pt x="16427" y="6431"/>
                  </a:moveTo>
                  <a:cubicBezTo>
                    <a:pt x="16428" y="6431"/>
                    <a:pt x="16429" y="6431"/>
                    <a:pt x="16430" y="6431"/>
                  </a:cubicBezTo>
                  <a:lnTo>
                    <a:pt x="16430" y="6431"/>
                  </a:lnTo>
                  <a:cubicBezTo>
                    <a:pt x="16429" y="6431"/>
                    <a:pt x="16428" y="6431"/>
                    <a:pt x="16427" y="6431"/>
                  </a:cubicBezTo>
                  <a:close/>
                  <a:moveTo>
                    <a:pt x="10669" y="1"/>
                  </a:moveTo>
                  <a:cubicBezTo>
                    <a:pt x="10347" y="156"/>
                    <a:pt x="10025" y="478"/>
                    <a:pt x="9852" y="1118"/>
                  </a:cubicBezTo>
                  <a:cubicBezTo>
                    <a:pt x="9304" y="3170"/>
                    <a:pt x="8510" y="5190"/>
                    <a:pt x="7736" y="7140"/>
                  </a:cubicBezTo>
                  <a:cubicBezTo>
                    <a:pt x="7134" y="8665"/>
                    <a:pt x="6511" y="10245"/>
                    <a:pt x="6001" y="11841"/>
                  </a:cubicBezTo>
                  <a:cubicBezTo>
                    <a:pt x="5334" y="13941"/>
                    <a:pt x="4179" y="15843"/>
                    <a:pt x="3062" y="17685"/>
                  </a:cubicBezTo>
                  <a:cubicBezTo>
                    <a:pt x="2579" y="18476"/>
                    <a:pt x="2084" y="19292"/>
                    <a:pt x="1627" y="20114"/>
                  </a:cubicBezTo>
                  <a:lnTo>
                    <a:pt x="1605" y="20152"/>
                  </a:lnTo>
                  <a:cubicBezTo>
                    <a:pt x="982" y="21290"/>
                    <a:pt x="489" y="22188"/>
                    <a:pt x="918" y="23563"/>
                  </a:cubicBezTo>
                  <a:cubicBezTo>
                    <a:pt x="935" y="23606"/>
                    <a:pt x="854" y="23745"/>
                    <a:pt x="789" y="23859"/>
                  </a:cubicBezTo>
                  <a:cubicBezTo>
                    <a:pt x="703" y="24008"/>
                    <a:pt x="606" y="24176"/>
                    <a:pt x="558" y="24385"/>
                  </a:cubicBezTo>
                  <a:lnTo>
                    <a:pt x="499" y="24610"/>
                  </a:lnTo>
                  <a:cubicBezTo>
                    <a:pt x="231" y="25652"/>
                    <a:pt x="0" y="26555"/>
                    <a:pt x="494" y="27308"/>
                  </a:cubicBezTo>
                  <a:cubicBezTo>
                    <a:pt x="580" y="27442"/>
                    <a:pt x="687" y="27560"/>
                    <a:pt x="811" y="27667"/>
                  </a:cubicBezTo>
                  <a:cubicBezTo>
                    <a:pt x="967" y="27538"/>
                    <a:pt x="1166" y="27464"/>
                    <a:pt x="1402" y="27442"/>
                  </a:cubicBezTo>
                  <a:cubicBezTo>
                    <a:pt x="1714" y="27625"/>
                    <a:pt x="2143" y="27764"/>
                    <a:pt x="2740" y="27861"/>
                  </a:cubicBezTo>
                  <a:cubicBezTo>
                    <a:pt x="3519" y="27990"/>
                    <a:pt x="4270" y="28290"/>
                    <a:pt x="5039" y="28505"/>
                  </a:cubicBezTo>
                  <a:cubicBezTo>
                    <a:pt x="10432" y="30031"/>
                    <a:pt x="15837" y="31518"/>
                    <a:pt x="21262" y="32921"/>
                  </a:cubicBezTo>
                  <a:cubicBezTo>
                    <a:pt x="21381" y="33018"/>
                    <a:pt x="21478" y="33120"/>
                    <a:pt x="21552" y="33238"/>
                  </a:cubicBezTo>
                  <a:cubicBezTo>
                    <a:pt x="21649" y="33174"/>
                    <a:pt x="21768" y="33120"/>
                    <a:pt x="21902" y="33088"/>
                  </a:cubicBezTo>
                  <a:cubicBezTo>
                    <a:pt x="26270" y="34216"/>
                    <a:pt x="36687" y="36779"/>
                    <a:pt x="36724" y="36784"/>
                  </a:cubicBezTo>
                  <a:cubicBezTo>
                    <a:pt x="36714" y="36747"/>
                    <a:pt x="37299" y="31089"/>
                    <a:pt x="37852" y="28994"/>
                  </a:cubicBezTo>
                  <a:cubicBezTo>
                    <a:pt x="38217" y="27598"/>
                    <a:pt x="38229" y="26093"/>
                    <a:pt x="38873" y="24771"/>
                  </a:cubicBezTo>
                  <a:cubicBezTo>
                    <a:pt x="38921" y="24573"/>
                    <a:pt x="38996" y="24385"/>
                    <a:pt x="39131" y="24196"/>
                  </a:cubicBezTo>
                  <a:cubicBezTo>
                    <a:pt x="39206" y="24089"/>
                    <a:pt x="39318" y="24025"/>
                    <a:pt x="39432" y="23966"/>
                  </a:cubicBezTo>
                  <a:cubicBezTo>
                    <a:pt x="39560" y="23891"/>
                    <a:pt x="39625" y="23810"/>
                    <a:pt x="39662" y="23725"/>
                  </a:cubicBezTo>
                  <a:cubicBezTo>
                    <a:pt x="39625" y="23294"/>
                    <a:pt x="39506" y="22854"/>
                    <a:pt x="39893" y="22493"/>
                  </a:cubicBezTo>
                  <a:cubicBezTo>
                    <a:pt x="39893" y="22564"/>
                    <a:pt x="39898" y="22634"/>
                    <a:pt x="39905" y="22703"/>
                  </a:cubicBezTo>
                  <a:cubicBezTo>
                    <a:pt x="39942" y="22634"/>
                    <a:pt x="39980" y="22564"/>
                    <a:pt x="40012" y="22493"/>
                  </a:cubicBezTo>
                  <a:cubicBezTo>
                    <a:pt x="39980" y="22483"/>
                    <a:pt x="39947" y="22473"/>
                    <a:pt x="39920" y="22456"/>
                  </a:cubicBezTo>
                  <a:cubicBezTo>
                    <a:pt x="39856" y="22262"/>
                    <a:pt x="39796" y="22074"/>
                    <a:pt x="39737" y="21881"/>
                  </a:cubicBezTo>
                  <a:cubicBezTo>
                    <a:pt x="39705" y="21870"/>
                    <a:pt x="39679" y="21860"/>
                    <a:pt x="39647" y="21849"/>
                  </a:cubicBezTo>
                  <a:cubicBezTo>
                    <a:pt x="39453" y="21791"/>
                    <a:pt x="39147" y="21731"/>
                    <a:pt x="39018" y="21548"/>
                  </a:cubicBezTo>
                  <a:cubicBezTo>
                    <a:pt x="38926" y="21419"/>
                    <a:pt x="38899" y="21258"/>
                    <a:pt x="38911" y="21097"/>
                  </a:cubicBezTo>
                  <a:cubicBezTo>
                    <a:pt x="38765" y="20796"/>
                    <a:pt x="38884" y="20554"/>
                    <a:pt x="39104" y="20328"/>
                  </a:cubicBezTo>
                  <a:cubicBezTo>
                    <a:pt x="39136" y="20249"/>
                    <a:pt x="39169" y="20167"/>
                    <a:pt x="39196" y="20092"/>
                  </a:cubicBezTo>
                  <a:cubicBezTo>
                    <a:pt x="39404" y="19517"/>
                    <a:pt x="39603" y="18873"/>
                    <a:pt x="39958" y="18367"/>
                  </a:cubicBezTo>
                  <a:cubicBezTo>
                    <a:pt x="40146" y="18094"/>
                    <a:pt x="40371" y="17879"/>
                    <a:pt x="40640" y="17680"/>
                  </a:cubicBezTo>
                  <a:cubicBezTo>
                    <a:pt x="41150" y="17315"/>
                    <a:pt x="41510" y="16971"/>
                    <a:pt x="41817" y="16418"/>
                  </a:cubicBezTo>
                  <a:cubicBezTo>
                    <a:pt x="42097" y="15924"/>
                    <a:pt x="42354" y="15414"/>
                    <a:pt x="42692" y="14957"/>
                  </a:cubicBezTo>
                  <a:cubicBezTo>
                    <a:pt x="42982" y="14570"/>
                    <a:pt x="43321" y="14231"/>
                    <a:pt x="43612" y="13834"/>
                  </a:cubicBezTo>
                  <a:cubicBezTo>
                    <a:pt x="43605" y="13829"/>
                    <a:pt x="43600" y="13823"/>
                    <a:pt x="43600" y="13823"/>
                  </a:cubicBezTo>
                  <a:cubicBezTo>
                    <a:pt x="43647" y="13719"/>
                    <a:pt x="43688" y="13591"/>
                    <a:pt x="43787" y="13591"/>
                  </a:cubicBezTo>
                  <a:cubicBezTo>
                    <a:pt x="43791" y="13591"/>
                    <a:pt x="43795" y="13591"/>
                    <a:pt x="43799" y="13592"/>
                  </a:cubicBezTo>
                  <a:cubicBezTo>
                    <a:pt x="43826" y="13559"/>
                    <a:pt x="43858" y="13527"/>
                    <a:pt x="43885" y="13495"/>
                  </a:cubicBezTo>
                  <a:cubicBezTo>
                    <a:pt x="43869" y="13318"/>
                    <a:pt x="43992" y="13210"/>
                    <a:pt x="44175" y="13130"/>
                  </a:cubicBezTo>
                  <a:cubicBezTo>
                    <a:pt x="44175" y="13130"/>
                    <a:pt x="44175" y="13135"/>
                    <a:pt x="44180" y="13135"/>
                  </a:cubicBezTo>
                  <a:cubicBezTo>
                    <a:pt x="44229" y="13066"/>
                    <a:pt x="44277" y="12991"/>
                    <a:pt x="44314" y="12915"/>
                  </a:cubicBezTo>
                  <a:lnTo>
                    <a:pt x="44314" y="12915"/>
                  </a:lnTo>
                  <a:cubicBezTo>
                    <a:pt x="44277" y="12964"/>
                    <a:pt x="44239" y="13017"/>
                    <a:pt x="44192" y="13066"/>
                  </a:cubicBezTo>
                  <a:cubicBezTo>
                    <a:pt x="44197" y="12738"/>
                    <a:pt x="44197" y="12404"/>
                    <a:pt x="44202" y="12077"/>
                  </a:cubicBezTo>
                  <a:cubicBezTo>
                    <a:pt x="44024" y="11856"/>
                    <a:pt x="43756" y="11754"/>
                    <a:pt x="43483" y="11551"/>
                  </a:cubicBezTo>
                  <a:cubicBezTo>
                    <a:pt x="43450" y="11529"/>
                    <a:pt x="43423" y="11497"/>
                    <a:pt x="43396" y="11470"/>
                  </a:cubicBezTo>
                  <a:cubicBezTo>
                    <a:pt x="43079" y="11357"/>
                    <a:pt x="42923" y="11083"/>
                    <a:pt x="42875" y="10702"/>
                  </a:cubicBezTo>
                  <a:cubicBezTo>
                    <a:pt x="42784" y="10514"/>
                    <a:pt x="42697" y="10326"/>
                    <a:pt x="42601" y="10148"/>
                  </a:cubicBezTo>
                  <a:cubicBezTo>
                    <a:pt x="42596" y="10138"/>
                    <a:pt x="42590" y="10122"/>
                    <a:pt x="42585" y="10111"/>
                  </a:cubicBezTo>
                  <a:cubicBezTo>
                    <a:pt x="40087" y="9681"/>
                    <a:pt x="37674" y="8908"/>
                    <a:pt x="35214" y="8343"/>
                  </a:cubicBezTo>
                  <a:cubicBezTo>
                    <a:pt x="34636" y="8213"/>
                    <a:pt x="34052" y="7965"/>
                    <a:pt x="33455" y="7965"/>
                  </a:cubicBezTo>
                  <a:cubicBezTo>
                    <a:pt x="33115" y="7965"/>
                    <a:pt x="32771" y="8046"/>
                    <a:pt x="32420" y="8273"/>
                  </a:cubicBezTo>
                  <a:cubicBezTo>
                    <a:pt x="32346" y="8323"/>
                    <a:pt x="32248" y="8352"/>
                    <a:pt x="32144" y="8352"/>
                  </a:cubicBezTo>
                  <a:cubicBezTo>
                    <a:pt x="31958" y="8352"/>
                    <a:pt x="31754" y="8260"/>
                    <a:pt x="31636" y="8042"/>
                  </a:cubicBezTo>
                  <a:cubicBezTo>
                    <a:pt x="31594" y="8037"/>
                    <a:pt x="31551" y="8035"/>
                    <a:pt x="31507" y="8035"/>
                  </a:cubicBezTo>
                  <a:cubicBezTo>
                    <a:pt x="31376" y="8035"/>
                    <a:pt x="31240" y="8053"/>
                    <a:pt x="31109" y="8053"/>
                  </a:cubicBezTo>
                  <a:cubicBezTo>
                    <a:pt x="30907" y="8053"/>
                    <a:pt x="30716" y="8009"/>
                    <a:pt x="30573" y="7785"/>
                  </a:cubicBezTo>
                  <a:cubicBezTo>
                    <a:pt x="30230" y="7882"/>
                    <a:pt x="29887" y="7915"/>
                    <a:pt x="29544" y="7915"/>
                  </a:cubicBezTo>
                  <a:cubicBezTo>
                    <a:pt x="28993" y="7915"/>
                    <a:pt x="28442" y="7829"/>
                    <a:pt x="27892" y="7779"/>
                  </a:cubicBezTo>
                  <a:cubicBezTo>
                    <a:pt x="27554" y="8237"/>
                    <a:pt x="27183" y="8392"/>
                    <a:pt x="26796" y="8392"/>
                  </a:cubicBezTo>
                  <a:cubicBezTo>
                    <a:pt x="26382" y="8392"/>
                    <a:pt x="25950" y="8215"/>
                    <a:pt x="25517" y="8037"/>
                  </a:cubicBezTo>
                  <a:lnTo>
                    <a:pt x="25517" y="8053"/>
                  </a:lnTo>
                  <a:lnTo>
                    <a:pt x="25502" y="8037"/>
                  </a:lnTo>
                  <a:lnTo>
                    <a:pt x="25502" y="8037"/>
                  </a:lnTo>
                  <a:cubicBezTo>
                    <a:pt x="25507" y="8048"/>
                    <a:pt x="25517" y="8053"/>
                    <a:pt x="25517" y="8053"/>
                  </a:cubicBezTo>
                  <a:cubicBezTo>
                    <a:pt x="25254" y="7951"/>
                    <a:pt x="25066" y="7774"/>
                    <a:pt x="24964" y="7511"/>
                  </a:cubicBezTo>
                  <a:cubicBezTo>
                    <a:pt x="24674" y="7516"/>
                    <a:pt x="24389" y="7516"/>
                    <a:pt x="24099" y="7516"/>
                  </a:cubicBezTo>
                  <a:cubicBezTo>
                    <a:pt x="24072" y="7489"/>
                    <a:pt x="24040" y="7467"/>
                    <a:pt x="24014" y="7452"/>
                  </a:cubicBezTo>
                  <a:cubicBezTo>
                    <a:pt x="23954" y="7415"/>
                    <a:pt x="23890" y="7388"/>
                    <a:pt x="23826" y="7376"/>
                  </a:cubicBezTo>
                  <a:cubicBezTo>
                    <a:pt x="23793" y="7371"/>
                    <a:pt x="23761" y="7366"/>
                    <a:pt x="23729" y="7366"/>
                  </a:cubicBezTo>
                  <a:cubicBezTo>
                    <a:pt x="23713" y="7365"/>
                    <a:pt x="23698" y="7364"/>
                    <a:pt x="23682" y="7364"/>
                  </a:cubicBezTo>
                  <a:cubicBezTo>
                    <a:pt x="23457" y="7364"/>
                    <a:pt x="23220" y="7449"/>
                    <a:pt x="22997" y="7449"/>
                  </a:cubicBezTo>
                  <a:cubicBezTo>
                    <a:pt x="22843" y="7449"/>
                    <a:pt x="22696" y="7409"/>
                    <a:pt x="22563" y="7274"/>
                  </a:cubicBezTo>
                  <a:cubicBezTo>
                    <a:pt x="20554" y="6706"/>
                    <a:pt x="18450" y="6887"/>
                    <a:pt x="16430" y="6431"/>
                  </a:cubicBezTo>
                  <a:lnTo>
                    <a:pt x="16430" y="6431"/>
                  </a:lnTo>
                  <a:cubicBezTo>
                    <a:pt x="16433" y="6433"/>
                    <a:pt x="16434" y="6437"/>
                    <a:pt x="16439" y="6441"/>
                  </a:cubicBezTo>
                  <a:cubicBezTo>
                    <a:pt x="16372" y="6451"/>
                    <a:pt x="16308" y="6457"/>
                    <a:pt x="16247" y="6457"/>
                  </a:cubicBezTo>
                  <a:cubicBezTo>
                    <a:pt x="15857" y="6457"/>
                    <a:pt x="15572" y="6253"/>
                    <a:pt x="15358" y="5910"/>
                  </a:cubicBezTo>
                  <a:cubicBezTo>
                    <a:pt x="15182" y="5900"/>
                    <a:pt x="15090" y="5808"/>
                    <a:pt x="15085" y="5630"/>
                  </a:cubicBezTo>
                  <a:cubicBezTo>
                    <a:pt x="14526" y="4997"/>
                    <a:pt x="14800" y="4212"/>
                    <a:pt x="14870" y="3540"/>
                  </a:cubicBezTo>
                  <a:cubicBezTo>
                    <a:pt x="14929" y="2972"/>
                    <a:pt x="14719" y="2451"/>
                    <a:pt x="14816" y="1908"/>
                  </a:cubicBezTo>
                  <a:lnTo>
                    <a:pt x="14816" y="1908"/>
                  </a:lnTo>
                  <a:cubicBezTo>
                    <a:pt x="14723" y="1932"/>
                    <a:pt x="14634" y="1945"/>
                    <a:pt x="14550" y="1945"/>
                  </a:cubicBezTo>
                  <a:cubicBezTo>
                    <a:pt x="14339" y="1945"/>
                    <a:pt x="14160" y="1860"/>
                    <a:pt x="14021" y="1645"/>
                  </a:cubicBezTo>
                  <a:cubicBezTo>
                    <a:pt x="13979" y="1649"/>
                    <a:pt x="13937" y="1651"/>
                    <a:pt x="13897" y="1651"/>
                  </a:cubicBezTo>
                  <a:cubicBezTo>
                    <a:pt x="13210" y="1651"/>
                    <a:pt x="12840" y="1035"/>
                    <a:pt x="12313" y="736"/>
                  </a:cubicBezTo>
                  <a:cubicBezTo>
                    <a:pt x="11996" y="549"/>
                    <a:pt x="11706" y="441"/>
                    <a:pt x="11453" y="403"/>
                  </a:cubicBezTo>
                  <a:cubicBezTo>
                    <a:pt x="11211" y="264"/>
                    <a:pt x="10970" y="140"/>
                    <a:pt x="10722" y="27"/>
                  </a:cubicBezTo>
                  <a:cubicBezTo>
                    <a:pt x="10707" y="16"/>
                    <a:pt x="10690" y="6"/>
                    <a:pt x="10669" y="1"/>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46"/>
            <p:cNvSpPr/>
            <p:nvPr/>
          </p:nvSpPr>
          <p:spPr>
            <a:xfrm>
              <a:off x="4638129" y="1853867"/>
              <a:ext cx="242" cy="156"/>
            </a:xfrm>
            <a:custGeom>
              <a:rect b="b" l="l" r="r" t="t"/>
              <a:pathLst>
                <a:path extrusionOk="0" h="11" w="17">
                  <a:moveTo>
                    <a:pt x="1" y="1"/>
                  </a:moveTo>
                  <a:cubicBezTo>
                    <a:pt x="1" y="1"/>
                    <a:pt x="6" y="6"/>
                    <a:pt x="16" y="11"/>
                  </a:cubicBezTo>
                  <a:lnTo>
                    <a:pt x="1" y="1"/>
                  </a:ln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46"/>
            <p:cNvSpPr/>
            <p:nvPr/>
          </p:nvSpPr>
          <p:spPr>
            <a:xfrm>
              <a:off x="5115876" y="1651626"/>
              <a:ext cx="788773" cy="477097"/>
            </a:xfrm>
            <a:custGeom>
              <a:rect b="b" l="l" r="r" t="t"/>
              <a:pathLst>
                <a:path extrusionOk="0" h="33557" w="55479">
                  <a:moveTo>
                    <a:pt x="920" y="1"/>
                  </a:moveTo>
                  <a:lnTo>
                    <a:pt x="920" y="16"/>
                  </a:lnTo>
                  <a:cubicBezTo>
                    <a:pt x="715" y="2014"/>
                    <a:pt x="0" y="3986"/>
                    <a:pt x="253" y="6006"/>
                  </a:cubicBezTo>
                  <a:cubicBezTo>
                    <a:pt x="425" y="6479"/>
                    <a:pt x="662" y="6956"/>
                    <a:pt x="774" y="7452"/>
                  </a:cubicBezTo>
                  <a:cubicBezTo>
                    <a:pt x="1215" y="7774"/>
                    <a:pt x="1145" y="8101"/>
                    <a:pt x="801" y="8429"/>
                  </a:cubicBezTo>
                  <a:cubicBezTo>
                    <a:pt x="747" y="8885"/>
                    <a:pt x="689" y="9326"/>
                    <a:pt x="940" y="9761"/>
                  </a:cubicBezTo>
                  <a:cubicBezTo>
                    <a:pt x="952" y="9772"/>
                    <a:pt x="962" y="9788"/>
                    <a:pt x="973" y="9805"/>
                  </a:cubicBezTo>
                  <a:cubicBezTo>
                    <a:pt x="1134" y="9922"/>
                    <a:pt x="1247" y="10073"/>
                    <a:pt x="1306" y="10256"/>
                  </a:cubicBezTo>
                  <a:cubicBezTo>
                    <a:pt x="1441" y="10400"/>
                    <a:pt x="1585" y="10534"/>
                    <a:pt x="1736" y="10670"/>
                  </a:cubicBezTo>
                  <a:cubicBezTo>
                    <a:pt x="2316" y="11169"/>
                    <a:pt x="2778" y="11647"/>
                    <a:pt x="3047" y="12378"/>
                  </a:cubicBezTo>
                  <a:cubicBezTo>
                    <a:pt x="3288" y="13028"/>
                    <a:pt x="3439" y="13758"/>
                    <a:pt x="3895" y="14285"/>
                  </a:cubicBezTo>
                  <a:cubicBezTo>
                    <a:pt x="3997" y="14441"/>
                    <a:pt x="4153" y="14558"/>
                    <a:pt x="4438" y="14747"/>
                  </a:cubicBezTo>
                  <a:cubicBezTo>
                    <a:pt x="4798" y="15004"/>
                    <a:pt x="5158" y="15240"/>
                    <a:pt x="5400" y="15547"/>
                  </a:cubicBezTo>
                  <a:cubicBezTo>
                    <a:pt x="5443" y="15569"/>
                    <a:pt x="5480" y="15590"/>
                    <a:pt x="5517" y="15612"/>
                  </a:cubicBezTo>
                  <a:cubicBezTo>
                    <a:pt x="5631" y="15671"/>
                    <a:pt x="5738" y="15741"/>
                    <a:pt x="5835" y="15810"/>
                  </a:cubicBezTo>
                  <a:cubicBezTo>
                    <a:pt x="5943" y="16078"/>
                    <a:pt x="5980" y="16363"/>
                    <a:pt x="5948" y="16681"/>
                  </a:cubicBezTo>
                  <a:cubicBezTo>
                    <a:pt x="5878" y="16745"/>
                    <a:pt x="5787" y="16809"/>
                    <a:pt x="5673" y="16874"/>
                  </a:cubicBezTo>
                  <a:cubicBezTo>
                    <a:pt x="5749" y="16638"/>
                    <a:pt x="5749" y="16450"/>
                    <a:pt x="5700" y="16299"/>
                  </a:cubicBezTo>
                  <a:lnTo>
                    <a:pt x="5700" y="16299"/>
                  </a:lnTo>
                  <a:cubicBezTo>
                    <a:pt x="5711" y="16401"/>
                    <a:pt x="5711" y="16504"/>
                    <a:pt x="5700" y="16621"/>
                  </a:cubicBezTo>
                  <a:cubicBezTo>
                    <a:pt x="5690" y="16740"/>
                    <a:pt x="5673" y="16852"/>
                    <a:pt x="5653" y="16971"/>
                  </a:cubicBezTo>
                  <a:cubicBezTo>
                    <a:pt x="5690" y="17142"/>
                    <a:pt x="5700" y="17298"/>
                    <a:pt x="5550" y="17379"/>
                  </a:cubicBezTo>
                  <a:cubicBezTo>
                    <a:pt x="5363" y="18061"/>
                    <a:pt x="5051" y="18716"/>
                    <a:pt x="4895" y="19398"/>
                  </a:cubicBezTo>
                  <a:cubicBezTo>
                    <a:pt x="4803" y="19792"/>
                    <a:pt x="4739" y="20189"/>
                    <a:pt x="4728" y="20591"/>
                  </a:cubicBezTo>
                  <a:cubicBezTo>
                    <a:pt x="4744" y="20662"/>
                    <a:pt x="4766" y="20726"/>
                    <a:pt x="4798" y="20796"/>
                  </a:cubicBezTo>
                  <a:cubicBezTo>
                    <a:pt x="4771" y="20752"/>
                    <a:pt x="4750" y="20715"/>
                    <a:pt x="4728" y="20672"/>
                  </a:cubicBezTo>
                  <a:lnTo>
                    <a:pt x="4728" y="20710"/>
                  </a:lnTo>
                  <a:cubicBezTo>
                    <a:pt x="4728" y="20855"/>
                    <a:pt x="4674" y="21005"/>
                    <a:pt x="4535" y="21075"/>
                  </a:cubicBezTo>
                  <a:cubicBezTo>
                    <a:pt x="4314" y="21188"/>
                    <a:pt x="3950" y="21446"/>
                    <a:pt x="3766" y="21741"/>
                  </a:cubicBezTo>
                  <a:lnTo>
                    <a:pt x="3766" y="22386"/>
                  </a:lnTo>
                  <a:cubicBezTo>
                    <a:pt x="3794" y="22418"/>
                    <a:pt x="3826" y="22450"/>
                    <a:pt x="3863" y="22482"/>
                  </a:cubicBezTo>
                  <a:cubicBezTo>
                    <a:pt x="4071" y="22657"/>
                    <a:pt x="4303" y="22717"/>
                    <a:pt x="4542" y="22717"/>
                  </a:cubicBezTo>
                  <a:cubicBezTo>
                    <a:pt x="4804" y="22717"/>
                    <a:pt x="5074" y="22644"/>
                    <a:pt x="5330" y="22569"/>
                  </a:cubicBezTo>
                  <a:cubicBezTo>
                    <a:pt x="5552" y="22507"/>
                    <a:pt x="5808" y="22434"/>
                    <a:pt x="6052" y="22434"/>
                  </a:cubicBezTo>
                  <a:cubicBezTo>
                    <a:pt x="6062" y="22434"/>
                    <a:pt x="6072" y="22435"/>
                    <a:pt x="6082" y="22435"/>
                  </a:cubicBezTo>
                  <a:cubicBezTo>
                    <a:pt x="6141" y="22370"/>
                    <a:pt x="6201" y="22311"/>
                    <a:pt x="6276" y="22230"/>
                  </a:cubicBezTo>
                  <a:cubicBezTo>
                    <a:pt x="6399" y="22289"/>
                    <a:pt x="6555" y="22311"/>
                    <a:pt x="6598" y="22391"/>
                  </a:cubicBezTo>
                  <a:cubicBezTo>
                    <a:pt x="6640" y="22467"/>
                    <a:pt x="6620" y="22557"/>
                    <a:pt x="6523" y="22569"/>
                  </a:cubicBezTo>
                  <a:cubicBezTo>
                    <a:pt x="6544" y="22584"/>
                    <a:pt x="6571" y="22596"/>
                    <a:pt x="6593" y="22611"/>
                  </a:cubicBezTo>
                  <a:cubicBezTo>
                    <a:pt x="7592" y="23466"/>
                    <a:pt x="7377" y="25110"/>
                    <a:pt x="7382" y="26281"/>
                  </a:cubicBezTo>
                  <a:cubicBezTo>
                    <a:pt x="7382" y="27533"/>
                    <a:pt x="7694" y="28810"/>
                    <a:pt x="8167" y="29971"/>
                  </a:cubicBezTo>
                  <a:cubicBezTo>
                    <a:pt x="8430" y="30610"/>
                    <a:pt x="8757" y="31352"/>
                    <a:pt x="9311" y="31798"/>
                  </a:cubicBezTo>
                  <a:cubicBezTo>
                    <a:pt x="9595" y="32027"/>
                    <a:pt x="9884" y="32102"/>
                    <a:pt x="10178" y="32102"/>
                  </a:cubicBezTo>
                  <a:cubicBezTo>
                    <a:pt x="10256" y="32102"/>
                    <a:pt x="10333" y="32097"/>
                    <a:pt x="10412" y="32088"/>
                  </a:cubicBezTo>
                  <a:cubicBezTo>
                    <a:pt x="10717" y="31828"/>
                    <a:pt x="11035" y="31750"/>
                    <a:pt x="11353" y="31750"/>
                  </a:cubicBezTo>
                  <a:cubicBezTo>
                    <a:pt x="11832" y="31750"/>
                    <a:pt x="12311" y="31927"/>
                    <a:pt x="12749" y="31927"/>
                  </a:cubicBezTo>
                  <a:cubicBezTo>
                    <a:pt x="12842" y="31927"/>
                    <a:pt x="12933" y="31919"/>
                    <a:pt x="13023" y="31900"/>
                  </a:cubicBezTo>
                  <a:lnTo>
                    <a:pt x="13023" y="31900"/>
                  </a:lnTo>
                  <a:cubicBezTo>
                    <a:pt x="13002" y="31916"/>
                    <a:pt x="12975" y="31927"/>
                    <a:pt x="12948" y="31944"/>
                  </a:cubicBezTo>
                  <a:cubicBezTo>
                    <a:pt x="13028" y="31944"/>
                    <a:pt x="13114" y="31944"/>
                    <a:pt x="13195" y="31937"/>
                  </a:cubicBezTo>
                  <a:lnTo>
                    <a:pt x="13233" y="31937"/>
                  </a:lnTo>
                  <a:cubicBezTo>
                    <a:pt x="13206" y="31922"/>
                    <a:pt x="13184" y="31905"/>
                    <a:pt x="13163" y="31884"/>
                  </a:cubicBezTo>
                  <a:lnTo>
                    <a:pt x="13163" y="31884"/>
                  </a:lnTo>
                  <a:cubicBezTo>
                    <a:pt x="13208" y="31888"/>
                    <a:pt x="13253" y="31889"/>
                    <a:pt x="13299" y="31889"/>
                  </a:cubicBezTo>
                  <a:cubicBezTo>
                    <a:pt x="13578" y="31889"/>
                    <a:pt x="13865" y="31836"/>
                    <a:pt x="14144" y="31836"/>
                  </a:cubicBezTo>
                  <a:cubicBezTo>
                    <a:pt x="14410" y="31836"/>
                    <a:pt x="14669" y="31884"/>
                    <a:pt x="14909" y="32072"/>
                  </a:cubicBezTo>
                  <a:cubicBezTo>
                    <a:pt x="15161" y="32122"/>
                    <a:pt x="15414" y="32163"/>
                    <a:pt x="15655" y="32163"/>
                  </a:cubicBezTo>
                  <a:cubicBezTo>
                    <a:pt x="16063" y="32163"/>
                    <a:pt x="16437" y="32047"/>
                    <a:pt x="16714" y="31659"/>
                  </a:cubicBezTo>
                  <a:cubicBezTo>
                    <a:pt x="16843" y="31476"/>
                    <a:pt x="16977" y="31374"/>
                    <a:pt x="17106" y="31331"/>
                  </a:cubicBezTo>
                  <a:cubicBezTo>
                    <a:pt x="17240" y="31207"/>
                    <a:pt x="17353" y="31143"/>
                    <a:pt x="17455" y="31126"/>
                  </a:cubicBezTo>
                  <a:cubicBezTo>
                    <a:pt x="17515" y="31138"/>
                    <a:pt x="17573" y="31153"/>
                    <a:pt x="17632" y="31170"/>
                  </a:cubicBezTo>
                  <a:cubicBezTo>
                    <a:pt x="17740" y="31245"/>
                    <a:pt x="17820" y="31406"/>
                    <a:pt x="17879" y="31653"/>
                  </a:cubicBezTo>
                  <a:cubicBezTo>
                    <a:pt x="18148" y="31927"/>
                    <a:pt x="18390" y="32298"/>
                    <a:pt x="18583" y="32566"/>
                  </a:cubicBezTo>
                  <a:cubicBezTo>
                    <a:pt x="18611" y="32604"/>
                    <a:pt x="18631" y="32641"/>
                    <a:pt x="18658" y="32673"/>
                  </a:cubicBezTo>
                  <a:cubicBezTo>
                    <a:pt x="19030" y="32078"/>
                    <a:pt x="18981" y="31379"/>
                    <a:pt x="19050" y="30707"/>
                  </a:cubicBezTo>
                  <a:cubicBezTo>
                    <a:pt x="19117" y="30050"/>
                    <a:pt x="19379" y="29722"/>
                    <a:pt x="19993" y="29722"/>
                  </a:cubicBezTo>
                  <a:cubicBezTo>
                    <a:pt x="20077" y="29722"/>
                    <a:pt x="20167" y="29728"/>
                    <a:pt x="20265" y="29740"/>
                  </a:cubicBezTo>
                  <a:cubicBezTo>
                    <a:pt x="24272" y="30246"/>
                    <a:pt x="28280" y="30707"/>
                    <a:pt x="32288" y="31185"/>
                  </a:cubicBezTo>
                  <a:cubicBezTo>
                    <a:pt x="36424" y="31679"/>
                    <a:pt x="40561" y="32185"/>
                    <a:pt x="44703" y="32668"/>
                  </a:cubicBezTo>
                  <a:cubicBezTo>
                    <a:pt x="47212" y="32963"/>
                    <a:pt x="49731" y="33211"/>
                    <a:pt x="52240" y="33533"/>
                  </a:cubicBezTo>
                  <a:cubicBezTo>
                    <a:pt x="52364" y="33548"/>
                    <a:pt x="52476" y="33557"/>
                    <a:pt x="52576" y="33557"/>
                  </a:cubicBezTo>
                  <a:cubicBezTo>
                    <a:pt x="52696" y="33557"/>
                    <a:pt x="52799" y="33544"/>
                    <a:pt x="52885" y="33511"/>
                  </a:cubicBezTo>
                  <a:cubicBezTo>
                    <a:pt x="52917" y="33528"/>
                    <a:pt x="52944" y="33538"/>
                    <a:pt x="52976" y="33555"/>
                  </a:cubicBezTo>
                  <a:cubicBezTo>
                    <a:pt x="52976" y="33523"/>
                    <a:pt x="52981" y="33491"/>
                    <a:pt x="52981" y="33459"/>
                  </a:cubicBezTo>
                  <a:cubicBezTo>
                    <a:pt x="53137" y="33355"/>
                    <a:pt x="53217" y="33146"/>
                    <a:pt x="53234" y="32782"/>
                  </a:cubicBezTo>
                  <a:cubicBezTo>
                    <a:pt x="53261" y="32276"/>
                    <a:pt x="53341" y="31771"/>
                    <a:pt x="53460" y="31272"/>
                  </a:cubicBezTo>
                  <a:cubicBezTo>
                    <a:pt x="53519" y="30848"/>
                    <a:pt x="53594" y="30422"/>
                    <a:pt x="53616" y="29993"/>
                  </a:cubicBezTo>
                  <a:cubicBezTo>
                    <a:pt x="53626" y="29762"/>
                    <a:pt x="53631" y="29536"/>
                    <a:pt x="53653" y="29311"/>
                  </a:cubicBezTo>
                  <a:lnTo>
                    <a:pt x="53653" y="29311"/>
                  </a:lnTo>
                  <a:cubicBezTo>
                    <a:pt x="53648" y="29316"/>
                    <a:pt x="53642" y="29326"/>
                    <a:pt x="53631" y="29333"/>
                  </a:cubicBezTo>
                  <a:cubicBezTo>
                    <a:pt x="53728" y="28714"/>
                    <a:pt x="53809" y="28161"/>
                    <a:pt x="53889" y="27635"/>
                  </a:cubicBezTo>
                  <a:lnTo>
                    <a:pt x="53889" y="27275"/>
                  </a:lnTo>
                  <a:cubicBezTo>
                    <a:pt x="53921" y="27226"/>
                    <a:pt x="53948" y="27183"/>
                    <a:pt x="53986" y="27141"/>
                  </a:cubicBezTo>
                  <a:cubicBezTo>
                    <a:pt x="53970" y="27114"/>
                    <a:pt x="53959" y="27087"/>
                    <a:pt x="53943" y="27060"/>
                  </a:cubicBezTo>
                  <a:cubicBezTo>
                    <a:pt x="53954" y="27049"/>
                    <a:pt x="53964" y="27038"/>
                    <a:pt x="53976" y="27033"/>
                  </a:cubicBezTo>
                  <a:cubicBezTo>
                    <a:pt x="54055" y="26506"/>
                    <a:pt x="54132" y="26013"/>
                    <a:pt x="54201" y="25512"/>
                  </a:cubicBezTo>
                  <a:cubicBezTo>
                    <a:pt x="54190" y="25195"/>
                    <a:pt x="54260" y="24890"/>
                    <a:pt x="54335" y="24578"/>
                  </a:cubicBezTo>
                  <a:cubicBezTo>
                    <a:pt x="54362" y="24465"/>
                    <a:pt x="54395" y="24352"/>
                    <a:pt x="54422" y="24233"/>
                  </a:cubicBezTo>
                  <a:cubicBezTo>
                    <a:pt x="54454" y="24104"/>
                    <a:pt x="54480" y="23970"/>
                    <a:pt x="54502" y="23836"/>
                  </a:cubicBezTo>
                  <a:cubicBezTo>
                    <a:pt x="54502" y="23821"/>
                    <a:pt x="54507" y="23804"/>
                    <a:pt x="54507" y="23789"/>
                  </a:cubicBezTo>
                  <a:cubicBezTo>
                    <a:pt x="54544" y="23536"/>
                    <a:pt x="54544" y="23278"/>
                    <a:pt x="54480" y="23015"/>
                  </a:cubicBezTo>
                  <a:cubicBezTo>
                    <a:pt x="54330" y="21134"/>
                    <a:pt x="54260" y="19264"/>
                    <a:pt x="55012" y="17476"/>
                  </a:cubicBezTo>
                  <a:lnTo>
                    <a:pt x="55012" y="16078"/>
                  </a:lnTo>
                  <a:cubicBezTo>
                    <a:pt x="54658" y="15864"/>
                    <a:pt x="54802" y="15520"/>
                    <a:pt x="54824" y="15235"/>
                  </a:cubicBezTo>
                  <a:cubicBezTo>
                    <a:pt x="55012" y="12711"/>
                    <a:pt x="55178" y="10186"/>
                    <a:pt x="55447" y="7666"/>
                  </a:cubicBezTo>
                  <a:cubicBezTo>
                    <a:pt x="55479" y="7343"/>
                    <a:pt x="55469" y="7124"/>
                    <a:pt x="55377" y="6973"/>
                  </a:cubicBezTo>
                  <a:cubicBezTo>
                    <a:pt x="53701" y="6877"/>
                    <a:pt x="52042" y="6785"/>
                    <a:pt x="50408" y="6737"/>
                  </a:cubicBezTo>
                  <a:cubicBezTo>
                    <a:pt x="41303" y="6473"/>
                    <a:pt x="31745" y="5082"/>
                    <a:pt x="22821" y="3304"/>
                  </a:cubicBezTo>
                  <a:cubicBezTo>
                    <a:pt x="20377" y="2820"/>
                    <a:pt x="17986" y="2111"/>
                    <a:pt x="15548" y="1601"/>
                  </a:cubicBezTo>
                  <a:lnTo>
                    <a:pt x="15548" y="1601"/>
                  </a:lnTo>
                  <a:cubicBezTo>
                    <a:pt x="15549" y="1601"/>
                    <a:pt x="15549" y="1601"/>
                    <a:pt x="15549" y="1601"/>
                  </a:cubicBezTo>
                  <a:cubicBezTo>
                    <a:pt x="15525" y="1601"/>
                    <a:pt x="12773" y="1212"/>
                    <a:pt x="13187" y="1212"/>
                  </a:cubicBezTo>
                  <a:cubicBezTo>
                    <a:pt x="13258" y="1212"/>
                    <a:pt x="13425" y="1224"/>
                    <a:pt x="13716" y="1251"/>
                  </a:cubicBezTo>
                  <a:cubicBezTo>
                    <a:pt x="12899" y="1171"/>
                    <a:pt x="12088" y="1096"/>
                    <a:pt x="11272" y="1037"/>
                  </a:cubicBezTo>
                  <a:cubicBezTo>
                    <a:pt x="7914" y="779"/>
                    <a:pt x="4304" y="698"/>
                    <a:pt x="920" y="1"/>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46"/>
            <p:cNvSpPr/>
            <p:nvPr/>
          </p:nvSpPr>
          <p:spPr>
            <a:xfrm>
              <a:off x="5844147" y="2322751"/>
              <a:ext cx="632593" cy="320804"/>
            </a:xfrm>
            <a:custGeom>
              <a:rect b="b" l="l" r="r" t="t"/>
              <a:pathLst>
                <a:path extrusionOk="0" h="22564" w="44494">
                  <a:moveTo>
                    <a:pt x="1425" y="0"/>
                  </a:moveTo>
                  <a:cubicBezTo>
                    <a:pt x="1418" y="38"/>
                    <a:pt x="1418" y="75"/>
                    <a:pt x="1413" y="107"/>
                  </a:cubicBezTo>
                  <a:cubicBezTo>
                    <a:pt x="1403" y="263"/>
                    <a:pt x="1393" y="424"/>
                    <a:pt x="1381" y="580"/>
                  </a:cubicBezTo>
                  <a:cubicBezTo>
                    <a:pt x="1199" y="720"/>
                    <a:pt x="1102" y="978"/>
                    <a:pt x="1070" y="1435"/>
                  </a:cubicBezTo>
                  <a:cubicBezTo>
                    <a:pt x="818" y="5335"/>
                    <a:pt x="484" y="9236"/>
                    <a:pt x="129" y="13129"/>
                  </a:cubicBezTo>
                  <a:cubicBezTo>
                    <a:pt x="114" y="13291"/>
                    <a:pt x="119" y="13420"/>
                    <a:pt x="129" y="13533"/>
                  </a:cubicBezTo>
                  <a:cubicBezTo>
                    <a:pt x="92" y="13613"/>
                    <a:pt x="49" y="13684"/>
                    <a:pt x="0" y="13753"/>
                  </a:cubicBezTo>
                  <a:cubicBezTo>
                    <a:pt x="71" y="13759"/>
                    <a:pt x="141" y="13764"/>
                    <a:pt x="205" y="13774"/>
                  </a:cubicBezTo>
                  <a:cubicBezTo>
                    <a:pt x="322" y="13979"/>
                    <a:pt x="560" y="14054"/>
                    <a:pt x="957" y="14081"/>
                  </a:cubicBezTo>
                  <a:cubicBezTo>
                    <a:pt x="3707" y="14280"/>
                    <a:pt x="6447" y="14586"/>
                    <a:pt x="9198" y="14748"/>
                  </a:cubicBezTo>
                  <a:cubicBezTo>
                    <a:pt x="10133" y="14800"/>
                    <a:pt x="10282" y="15182"/>
                    <a:pt x="10218" y="15972"/>
                  </a:cubicBezTo>
                  <a:cubicBezTo>
                    <a:pt x="10106" y="17433"/>
                    <a:pt x="10084" y="18906"/>
                    <a:pt x="9967" y="20366"/>
                  </a:cubicBezTo>
                  <a:cubicBezTo>
                    <a:pt x="9934" y="20780"/>
                    <a:pt x="9960" y="21070"/>
                    <a:pt x="10121" y="21259"/>
                  </a:cubicBezTo>
                  <a:cubicBezTo>
                    <a:pt x="10116" y="21296"/>
                    <a:pt x="10116" y="21333"/>
                    <a:pt x="10111" y="21371"/>
                  </a:cubicBezTo>
                  <a:cubicBezTo>
                    <a:pt x="10143" y="21360"/>
                    <a:pt x="10175" y="21349"/>
                    <a:pt x="10208" y="21339"/>
                  </a:cubicBezTo>
                  <a:cubicBezTo>
                    <a:pt x="10369" y="21462"/>
                    <a:pt x="10622" y="21527"/>
                    <a:pt x="11008" y="21537"/>
                  </a:cubicBezTo>
                  <a:cubicBezTo>
                    <a:pt x="21720" y="21844"/>
                    <a:pt x="32438" y="22204"/>
                    <a:pt x="43150" y="22553"/>
                  </a:cubicBezTo>
                  <a:cubicBezTo>
                    <a:pt x="43282" y="22558"/>
                    <a:pt x="43414" y="22563"/>
                    <a:pt x="43539" y="22563"/>
                  </a:cubicBezTo>
                  <a:cubicBezTo>
                    <a:pt x="43847" y="22563"/>
                    <a:pt x="44118" y="22530"/>
                    <a:pt x="44278" y="22370"/>
                  </a:cubicBezTo>
                  <a:cubicBezTo>
                    <a:pt x="44434" y="22219"/>
                    <a:pt x="44494" y="21961"/>
                    <a:pt x="44392" y="21505"/>
                  </a:cubicBezTo>
                  <a:cubicBezTo>
                    <a:pt x="44236" y="21484"/>
                    <a:pt x="44149" y="21388"/>
                    <a:pt x="44122" y="21237"/>
                  </a:cubicBezTo>
                  <a:cubicBezTo>
                    <a:pt x="43891" y="21130"/>
                    <a:pt x="43779" y="20962"/>
                    <a:pt x="43849" y="20699"/>
                  </a:cubicBezTo>
                  <a:cubicBezTo>
                    <a:pt x="43289" y="20441"/>
                    <a:pt x="43440" y="19749"/>
                    <a:pt x="43064" y="19372"/>
                  </a:cubicBezTo>
                  <a:cubicBezTo>
                    <a:pt x="42870" y="19313"/>
                    <a:pt x="42741" y="19211"/>
                    <a:pt x="42656" y="19082"/>
                  </a:cubicBezTo>
                  <a:cubicBezTo>
                    <a:pt x="42607" y="19007"/>
                    <a:pt x="42575" y="18921"/>
                    <a:pt x="42554" y="18824"/>
                  </a:cubicBezTo>
                  <a:cubicBezTo>
                    <a:pt x="42543" y="18802"/>
                    <a:pt x="42527" y="18782"/>
                    <a:pt x="42516" y="18755"/>
                  </a:cubicBezTo>
                  <a:cubicBezTo>
                    <a:pt x="42468" y="18636"/>
                    <a:pt x="42431" y="18512"/>
                    <a:pt x="42387" y="18390"/>
                  </a:cubicBezTo>
                  <a:cubicBezTo>
                    <a:pt x="42103" y="18046"/>
                    <a:pt x="42017" y="17674"/>
                    <a:pt x="42032" y="17294"/>
                  </a:cubicBezTo>
                  <a:cubicBezTo>
                    <a:pt x="41781" y="16364"/>
                    <a:pt x="41603" y="15413"/>
                    <a:pt x="41426" y="14463"/>
                  </a:cubicBezTo>
                  <a:cubicBezTo>
                    <a:pt x="41055" y="14446"/>
                    <a:pt x="41179" y="14081"/>
                    <a:pt x="41265" y="13898"/>
                  </a:cubicBezTo>
                  <a:cubicBezTo>
                    <a:pt x="41281" y="13871"/>
                    <a:pt x="41286" y="13845"/>
                    <a:pt x="41297" y="13823"/>
                  </a:cubicBezTo>
                  <a:cubicBezTo>
                    <a:pt x="41157" y="13146"/>
                    <a:pt x="40996" y="12480"/>
                    <a:pt x="40787" y="11835"/>
                  </a:cubicBezTo>
                  <a:cubicBezTo>
                    <a:pt x="40717" y="11792"/>
                    <a:pt x="40668" y="11723"/>
                    <a:pt x="40658" y="11615"/>
                  </a:cubicBezTo>
                  <a:cubicBezTo>
                    <a:pt x="40410" y="11384"/>
                    <a:pt x="40395" y="11116"/>
                    <a:pt x="40421" y="10836"/>
                  </a:cubicBezTo>
                  <a:cubicBezTo>
                    <a:pt x="40217" y="10342"/>
                    <a:pt x="40013" y="9853"/>
                    <a:pt x="39815" y="9370"/>
                  </a:cubicBezTo>
                  <a:cubicBezTo>
                    <a:pt x="39416" y="8859"/>
                    <a:pt x="39153" y="8306"/>
                    <a:pt x="39163" y="7661"/>
                  </a:cubicBezTo>
                  <a:cubicBezTo>
                    <a:pt x="38826" y="6700"/>
                    <a:pt x="38557" y="5716"/>
                    <a:pt x="38407" y="4674"/>
                  </a:cubicBezTo>
                  <a:cubicBezTo>
                    <a:pt x="38396" y="4583"/>
                    <a:pt x="38364" y="4394"/>
                    <a:pt x="38364" y="4394"/>
                  </a:cubicBezTo>
                  <a:cubicBezTo>
                    <a:pt x="38364" y="4394"/>
                    <a:pt x="38390" y="4126"/>
                    <a:pt x="38332" y="4126"/>
                  </a:cubicBezTo>
                  <a:cubicBezTo>
                    <a:pt x="38328" y="4098"/>
                    <a:pt x="38309" y="4089"/>
                    <a:pt x="38285" y="4089"/>
                  </a:cubicBezTo>
                  <a:cubicBezTo>
                    <a:pt x="38233" y="4089"/>
                    <a:pt x="38159" y="4131"/>
                    <a:pt x="38159" y="4131"/>
                  </a:cubicBezTo>
                  <a:cubicBezTo>
                    <a:pt x="38159" y="4131"/>
                    <a:pt x="37884" y="4139"/>
                    <a:pt x="37540" y="4139"/>
                  </a:cubicBezTo>
                  <a:cubicBezTo>
                    <a:pt x="37196" y="4139"/>
                    <a:pt x="36784" y="4131"/>
                    <a:pt x="36510" y="4099"/>
                  </a:cubicBezTo>
                  <a:cubicBezTo>
                    <a:pt x="36108" y="3782"/>
                    <a:pt x="35640" y="3578"/>
                    <a:pt x="35151" y="3492"/>
                  </a:cubicBezTo>
                  <a:cubicBezTo>
                    <a:pt x="34980" y="3365"/>
                    <a:pt x="34808" y="3295"/>
                    <a:pt x="34636" y="3295"/>
                  </a:cubicBezTo>
                  <a:cubicBezTo>
                    <a:pt x="34475" y="3295"/>
                    <a:pt x="34313" y="3357"/>
                    <a:pt x="34152" y="3492"/>
                  </a:cubicBezTo>
                  <a:cubicBezTo>
                    <a:pt x="34135" y="3492"/>
                    <a:pt x="34114" y="3498"/>
                    <a:pt x="34098" y="3498"/>
                  </a:cubicBezTo>
                  <a:cubicBezTo>
                    <a:pt x="33991" y="3519"/>
                    <a:pt x="33884" y="3546"/>
                    <a:pt x="33775" y="3583"/>
                  </a:cubicBezTo>
                  <a:cubicBezTo>
                    <a:pt x="33716" y="3583"/>
                    <a:pt x="33668" y="3600"/>
                    <a:pt x="33626" y="3632"/>
                  </a:cubicBezTo>
                  <a:cubicBezTo>
                    <a:pt x="33282" y="3750"/>
                    <a:pt x="32949" y="3890"/>
                    <a:pt x="32572" y="3900"/>
                  </a:cubicBezTo>
                  <a:cubicBezTo>
                    <a:pt x="32558" y="3902"/>
                    <a:pt x="32543" y="3903"/>
                    <a:pt x="32529" y="3903"/>
                  </a:cubicBezTo>
                  <a:cubicBezTo>
                    <a:pt x="32491" y="3903"/>
                    <a:pt x="32454" y="3898"/>
                    <a:pt x="32422" y="3890"/>
                  </a:cubicBezTo>
                  <a:cubicBezTo>
                    <a:pt x="32255" y="3793"/>
                    <a:pt x="32111" y="3665"/>
                    <a:pt x="31965" y="3514"/>
                  </a:cubicBezTo>
                  <a:cubicBezTo>
                    <a:pt x="31836" y="3273"/>
                    <a:pt x="31745" y="2982"/>
                    <a:pt x="31519" y="2832"/>
                  </a:cubicBezTo>
                  <a:cubicBezTo>
                    <a:pt x="31331" y="2706"/>
                    <a:pt x="31143" y="2662"/>
                    <a:pt x="30945" y="2662"/>
                  </a:cubicBezTo>
                  <a:cubicBezTo>
                    <a:pt x="30854" y="2662"/>
                    <a:pt x="30761" y="2671"/>
                    <a:pt x="30665" y="2686"/>
                  </a:cubicBezTo>
                  <a:cubicBezTo>
                    <a:pt x="30628" y="2681"/>
                    <a:pt x="30592" y="2679"/>
                    <a:pt x="30555" y="2679"/>
                  </a:cubicBezTo>
                  <a:cubicBezTo>
                    <a:pt x="30309" y="2679"/>
                    <a:pt x="30070" y="2778"/>
                    <a:pt x="29827" y="2854"/>
                  </a:cubicBezTo>
                  <a:cubicBezTo>
                    <a:pt x="29661" y="2837"/>
                    <a:pt x="29510" y="2757"/>
                    <a:pt x="29429" y="2525"/>
                  </a:cubicBezTo>
                  <a:cubicBezTo>
                    <a:pt x="29344" y="2306"/>
                    <a:pt x="29312" y="2133"/>
                    <a:pt x="29166" y="1934"/>
                  </a:cubicBezTo>
                  <a:cubicBezTo>
                    <a:pt x="28957" y="1644"/>
                    <a:pt x="28543" y="1629"/>
                    <a:pt x="28221" y="1612"/>
                  </a:cubicBezTo>
                  <a:cubicBezTo>
                    <a:pt x="27522" y="1569"/>
                    <a:pt x="26825" y="1413"/>
                    <a:pt x="26126" y="1317"/>
                  </a:cubicBezTo>
                  <a:lnTo>
                    <a:pt x="24046" y="1210"/>
                  </a:lnTo>
                  <a:cubicBezTo>
                    <a:pt x="23415" y="1218"/>
                    <a:pt x="22779" y="1240"/>
                    <a:pt x="22152" y="1240"/>
                  </a:cubicBezTo>
                  <a:cubicBezTo>
                    <a:pt x="21995" y="1240"/>
                    <a:pt x="21838" y="1239"/>
                    <a:pt x="21683" y="1235"/>
                  </a:cubicBezTo>
                  <a:cubicBezTo>
                    <a:pt x="20195" y="1210"/>
                    <a:pt x="18712" y="1042"/>
                    <a:pt x="17224" y="1021"/>
                  </a:cubicBezTo>
                  <a:cubicBezTo>
                    <a:pt x="17202" y="1021"/>
                    <a:pt x="17187" y="1016"/>
                    <a:pt x="17165" y="1016"/>
                  </a:cubicBezTo>
                  <a:cubicBezTo>
                    <a:pt x="15279" y="913"/>
                    <a:pt x="13388" y="811"/>
                    <a:pt x="11497" y="709"/>
                  </a:cubicBezTo>
                  <a:lnTo>
                    <a:pt x="11497" y="720"/>
                  </a:lnTo>
                  <a:cubicBezTo>
                    <a:pt x="10584" y="645"/>
                    <a:pt x="9670" y="559"/>
                    <a:pt x="8762" y="526"/>
                  </a:cubicBezTo>
                  <a:cubicBezTo>
                    <a:pt x="8564" y="473"/>
                    <a:pt x="8387" y="473"/>
                    <a:pt x="8209" y="468"/>
                  </a:cubicBezTo>
                  <a:cubicBezTo>
                    <a:pt x="6216" y="360"/>
                    <a:pt x="4217" y="204"/>
                    <a:pt x="2219" y="183"/>
                  </a:cubicBezTo>
                  <a:cubicBezTo>
                    <a:pt x="1827" y="178"/>
                    <a:pt x="1580" y="124"/>
                    <a:pt x="1425" y="0"/>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46"/>
            <p:cNvSpPr/>
            <p:nvPr/>
          </p:nvSpPr>
          <p:spPr>
            <a:xfrm>
              <a:off x="4922562" y="1633201"/>
              <a:ext cx="457988" cy="731974"/>
            </a:xfrm>
            <a:custGeom>
              <a:rect b="b" l="l" r="r" t="t"/>
              <a:pathLst>
                <a:path extrusionOk="0" h="51484" w="32213">
                  <a:moveTo>
                    <a:pt x="10203" y="1"/>
                  </a:moveTo>
                  <a:cubicBezTo>
                    <a:pt x="10192" y="12"/>
                    <a:pt x="10181" y="23"/>
                    <a:pt x="10170" y="33"/>
                  </a:cubicBezTo>
                  <a:cubicBezTo>
                    <a:pt x="10197" y="335"/>
                    <a:pt x="10299" y="657"/>
                    <a:pt x="9928" y="829"/>
                  </a:cubicBezTo>
                  <a:cubicBezTo>
                    <a:pt x="9843" y="1129"/>
                    <a:pt x="9746" y="1436"/>
                    <a:pt x="9670" y="1736"/>
                  </a:cubicBezTo>
                  <a:cubicBezTo>
                    <a:pt x="9541" y="2242"/>
                    <a:pt x="9466" y="2757"/>
                    <a:pt x="9617" y="3300"/>
                  </a:cubicBezTo>
                  <a:cubicBezTo>
                    <a:pt x="8725" y="7329"/>
                    <a:pt x="7839" y="11364"/>
                    <a:pt x="6947" y="15393"/>
                  </a:cubicBezTo>
                  <a:cubicBezTo>
                    <a:pt x="6866" y="15752"/>
                    <a:pt x="6930" y="16204"/>
                    <a:pt x="6436" y="16338"/>
                  </a:cubicBezTo>
                  <a:lnTo>
                    <a:pt x="6436" y="17149"/>
                  </a:lnTo>
                  <a:cubicBezTo>
                    <a:pt x="6823" y="17498"/>
                    <a:pt x="6823" y="17848"/>
                    <a:pt x="6436" y="18202"/>
                  </a:cubicBezTo>
                  <a:cubicBezTo>
                    <a:pt x="6431" y="18503"/>
                    <a:pt x="6431" y="18809"/>
                    <a:pt x="6426" y="19110"/>
                  </a:cubicBezTo>
                  <a:cubicBezTo>
                    <a:pt x="6350" y="19169"/>
                    <a:pt x="6270" y="19212"/>
                    <a:pt x="6184" y="19244"/>
                  </a:cubicBezTo>
                  <a:cubicBezTo>
                    <a:pt x="6280" y="19422"/>
                    <a:pt x="6367" y="19610"/>
                    <a:pt x="6458" y="19798"/>
                  </a:cubicBezTo>
                  <a:cubicBezTo>
                    <a:pt x="6506" y="20179"/>
                    <a:pt x="6662" y="20453"/>
                    <a:pt x="6979" y="20566"/>
                  </a:cubicBezTo>
                  <a:cubicBezTo>
                    <a:pt x="7006" y="20593"/>
                    <a:pt x="7033" y="20625"/>
                    <a:pt x="7066" y="20647"/>
                  </a:cubicBezTo>
                  <a:cubicBezTo>
                    <a:pt x="7339" y="20850"/>
                    <a:pt x="7607" y="20952"/>
                    <a:pt x="7785" y="21173"/>
                  </a:cubicBezTo>
                  <a:cubicBezTo>
                    <a:pt x="7780" y="21500"/>
                    <a:pt x="7780" y="21834"/>
                    <a:pt x="7775" y="22162"/>
                  </a:cubicBezTo>
                  <a:cubicBezTo>
                    <a:pt x="7822" y="22113"/>
                    <a:pt x="7860" y="22060"/>
                    <a:pt x="7897" y="22011"/>
                  </a:cubicBezTo>
                  <a:lnTo>
                    <a:pt x="7897" y="22011"/>
                  </a:lnTo>
                  <a:cubicBezTo>
                    <a:pt x="7860" y="22087"/>
                    <a:pt x="7812" y="22162"/>
                    <a:pt x="7763" y="22231"/>
                  </a:cubicBezTo>
                  <a:cubicBezTo>
                    <a:pt x="7758" y="22231"/>
                    <a:pt x="7758" y="22226"/>
                    <a:pt x="7758" y="22226"/>
                  </a:cubicBezTo>
                  <a:cubicBezTo>
                    <a:pt x="7575" y="22306"/>
                    <a:pt x="7452" y="22414"/>
                    <a:pt x="7468" y="22591"/>
                  </a:cubicBezTo>
                  <a:cubicBezTo>
                    <a:pt x="7441" y="22623"/>
                    <a:pt x="7409" y="22655"/>
                    <a:pt x="7382" y="22688"/>
                  </a:cubicBezTo>
                  <a:cubicBezTo>
                    <a:pt x="7378" y="22687"/>
                    <a:pt x="7374" y="22687"/>
                    <a:pt x="7370" y="22687"/>
                  </a:cubicBezTo>
                  <a:cubicBezTo>
                    <a:pt x="7271" y="22687"/>
                    <a:pt x="7230" y="22815"/>
                    <a:pt x="7183" y="22919"/>
                  </a:cubicBezTo>
                  <a:cubicBezTo>
                    <a:pt x="7183" y="22919"/>
                    <a:pt x="7188" y="22925"/>
                    <a:pt x="7195" y="22930"/>
                  </a:cubicBezTo>
                  <a:cubicBezTo>
                    <a:pt x="6904" y="23327"/>
                    <a:pt x="6565" y="23666"/>
                    <a:pt x="6275" y="24053"/>
                  </a:cubicBezTo>
                  <a:cubicBezTo>
                    <a:pt x="5937" y="24510"/>
                    <a:pt x="5680" y="25020"/>
                    <a:pt x="5400" y="25514"/>
                  </a:cubicBezTo>
                  <a:cubicBezTo>
                    <a:pt x="5093" y="26067"/>
                    <a:pt x="4733" y="26411"/>
                    <a:pt x="4223" y="26776"/>
                  </a:cubicBezTo>
                  <a:cubicBezTo>
                    <a:pt x="3954" y="26975"/>
                    <a:pt x="3729" y="27190"/>
                    <a:pt x="3541" y="27463"/>
                  </a:cubicBezTo>
                  <a:cubicBezTo>
                    <a:pt x="3186" y="27969"/>
                    <a:pt x="2987" y="28613"/>
                    <a:pt x="2779" y="29188"/>
                  </a:cubicBezTo>
                  <a:cubicBezTo>
                    <a:pt x="2752" y="29263"/>
                    <a:pt x="2719" y="29345"/>
                    <a:pt x="2687" y="29424"/>
                  </a:cubicBezTo>
                  <a:cubicBezTo>
                    <a:pt x="2467" y="29650"/>
                    <a:pt x="2348" y="29892"/>
                    <a:pt x="2494" y="30193"/>
                  </a:cubicBezTo>
                  <a:cubicBezTo>
                    <a:pt x="2482" y="30354"/>
                    <a:pt x="2509" y="30515"/>
                    <a:pt x="2601" y="30644"/>
                  </a:cubicBezTo>
                  <a:cubicBezTo>
                    <a:pt x="2730" y="30827"/>
                    <a:pt x="3036" y="30887"/>
                    <a:pt x="3230" y="30945"/>
                  </a:cubicBezTo>
                  <a:cubicBezTo>
                    <a:pt x="3262" y="30956"/>
                    <a:pt x="3288" y="30966"/>
                    <a:pt x="3320" y="30977"/>
                  </a:cubicBezTo>
                  <a:cubicBezTo>
                    <a:pt x="3379" y="31170"/>
                    <a:pt x="3439" y="31358"/>
                    <a:pt x="3503" y="31552"/>
                  </a:cubicBezTo>
                  <a:cubicBezTo>
                    <a:pt x="3530" y="31569"/>
                    <a:pt x="3563" y="31579"/>
                    <a:pt x="3595" y="31589"/>
                  </a:cubicBezTo>
                  <a:cubicBezTo>
                    <a:pt x="3563" y="31660"/>
                    <a:pt x="3525" y="31730"/>
                    <a:pt x="3488" y="31799"/>
                  </a:cubicBezTo>
                  <a:cubicBezTo>
                    <a:pt x="3481" y="31730"/>
                    <a:pt x="3476" y="31660"/>
                    <a:pt x="3476" y="31589"/>
                  </a:cubicBezTo>
                  <a:cubicBezTo>
                    <a:pt x="3089" y="31950"/>
                    <a:pt x="3208" y="32390"/>
                    <a:pt x="3245" y="32821"/>
                  </a:cubicBezTo>
                  <a:cubicBezTo>
                    <a:pt x="3208" y="32906"/>
                    <a:pt x="3143" y="32987"/>
                    <a:pt x="3015" y="33062"/>
                  </a:cubicBezTo>
                  <a:cubicBezTo>
                    <a:pt x="2901" y="33121"/>
                    <a:pt x="2789" y="33185"/>
                    <a:pt x="2714" y="33292"/>
                  </a:cubicBezTo>
                  <a:cubicBezTo>
                    <a:pt x="2579" y="33481"/>
                    <a:pt x="2504" y="33669"/>
                    <a:pt x="2456" y="33867"/>
                  </a:cubicBezTo>
                  <a:cubicBezTo>
                    <a:pt x="1812" y="35189"/>
                    <a:pt x="1800" y="36694"/>
                    <a:pt x="1435" y="38090"/>
                  </a:cubicBezTo>
                  <a:cubicBezTo>
                    <a:pt x="882" y="40185"/>
                    <a:pt x="441" y="42318"/>
                    <a:pt x="65" y="44457"/>
                  </a:cubicBezTo>
                  <a:cubicBezTo>
                    <a:pt x="0" y="44822"/>
                    <a:pt x="307" y="45880"/>
                    <a:pt x="307" y="45880"/>
                  </a:cubicBezTo>
                  <a:cubicBezTo>
                    <a:pt x="307" y="45880"/>
                    <a:pt x="774" y="45880"/>
                    <a:pt x="1264" y="45972"/>
                  </a:cubicBezTo>
                  <a:cubicBezTo>
                    <a:pt x="5770" y="46830"/>
                    <a:pt x="10277" y="47695"/>
                    <a:pt x="14780" y="48576"/>
                  </a:cubicBezTo>
                  <a:cubicBezTo>
                    <a:pt x="14812" y="48608"/>
                    <a:pt x="14844" y="48641"/>
                    <a:pt x="14871" y="48679"/>
                  </a:cubicBezTo>
                  <a:cubicBezTo>
                    <a:pt x="14909" y="48652"/>
                    <a:pt x="14946" y="48635"/>
                    <a:pt x="14989" y="48615"/>
                  </a:cubicBezTo>
                  <a:cubicBezTo>
                    <a:pt x="17825" y="49173"/>
                    <a:pt x="20668" y="49731"/>
                    <a:pt x="23498" y="50301"/>
                  </a:cubicBezTo>
                  <a:cubicBezTo>
                    <a:pt x="24626" y="50527"/>
                    <a:pt x="25873" y="50408"/>
                    <a:pt x="26850" y="51209"/>
                  </a:cubicBezTo>
                  <a:lnTo>
                    <a:pt x="26850" y="51214"/>
                  </a:lnTo>
                  <a:lnTo>
                    <a:pt x="26883" y="51214"/>
                  </a:lnTo>
                  <a:cubicBezTo>
                    <a:pt x="26910" y="51214"/>
                    <a:pt x="26937" y="51219"/>
                    <a:pt x="26964" y="51219"/>
                  </a:cubicBezTo>
                  <a:cubicBezTo>
                    <a:pt x="27358" y="51265"/>
                    <a:pt x="27744" y="51436"/>
                    <a:pt x="28141" y="51436"/>
                  </a:cubicBezTo>
                  <a:cubicBezTo>
                    <a:pt x="28301" y="51436"/>
                    <a:pt x="28464" y="51408"/>
                    <a:pt x="28630" y="51333"/>
                  </a:cubicBezTo>
                  <a:cubicBezTo>
                    <a:pt x="28867" y="51416"/>
                    <a:pt x="29065" y="51455"/>
                    <a:pt x="29234" y="51455"/>
                  </a:cubicBezTo>
                  <a:cubicBezTo>
                    <a:pt x="29348" y="51455"/>
                    <a:pt x="29448" y="51437"/>
                    <a:pt x="29537" y="51402"/>
                  </a:cubicBezTo>
                  <a:cubicBezTo>
                    <a:pt x="29558" y="51429"/>
                    <a:pt x="29580" y="51456"/>
                    <a:pt x="29602" y="51483"/>
                  </a:cubicBezTo>
                  <a:cubicBezTo>
                    <a:pt x="29612" y="51445"/>
                    <a:pt x="29617" y="51402"/>
                    <a:pt x="29629" y="51360"/>
                  </a:cubicBezTo>
                  <a:cubicBezTo>
                    <a:pt x="29913" y="51187"/>
                    <a:pt x="30048" y="50790"/>
                    <a:pt x="30118" y="50226"/>
                  </a:cubicBezTo>
                  <a:cubicBezTo>
                    <a:pt x="30773" y="45181"/>
                    <a:pt x="31498" y="40148"/>
                    <a:pt x="32180" y="35109"/>
                  </a:cubicBezTo>
                  <a:cubicBezTo>
                    <a:pt x="32213" y="34877"/>
                    <a:pt x="32148" y="34631"/>
                    <a:pt x="32104" y="34383"/>
                  </a:cubicBezTo>
                  <a:cubicBezTo>
                    <a:pt x="32131" y="34212"/>
                    <a:pt x="32153" y="34034"/>
                    <a:pt x="32180" y="33862"/>
                  </a:cubicBezTo>
                  <a:cubicBezTo>
                    <a:pt x="31987" y="33594"/>
                    <a:pt x="31745" y="33223"/>
                    <a:pt x="31476" y="32949"/>
                  </a:cubicBezTo>
                  <a:cubicBezTo>
                    <a:pt x="31417" y="32702"/>
                    <a:pt x="31337" y="32541"/>
                    <a:pt x="31229" y="32466"/>
                  </a:cubicBezTo>
                  <a:cubicBezTo>
                    <a:pt x="31170" y="32449"/>
                    <a:pt x="31112" y="32434"/>
                    <a:pt x="31052" y="32422"/>
                  </a:cubicBezTo>
                  <a:cubicBezTo>
                    <a:pt x="30950" y="32439"/>
                    <a:pt x="30837" y="32503"/>
                    <a:pt x="30703" y="32627"/>
                  </a:cubicBezTo>
                  <a:cubicBezTo>
                    <a:pt x="30574" y="32670"/>
                    <a:pt x="30440" y="32772"/>
                    <a:pt x="30311" y="32955"/>
                  </a:cubicBezTo>
                  <a:cubicBezTo>
                    <a:pt x="30034" y="33343"/>
                    <a:pt x="29660" y="33459"/>
                    <a:pt x="29252" y="33459"/>
                  </a:cubicBezTo>
                  <a:cubicBezTo>
                    <a:pt x="29011" y="33459"/>
                    <a:pt x="28758" y="33418"/>
                    <a:pt x="28506" y="33368"/>
                  </a:cubicBezTo>
                  <a:cubicBezTo>
                    <a:pt x="28266" y="33180"/>
                    <a:pt x="28007" y="33132"/>
                    <a:pt x="27741" y="33132"/>
                  </a:cubicBezTo>
                  <a:cubicBezTo>
                    <a:pt x="27462" y="33132"/>
                    <a:pt x="27175" y="33185"/>
                    <a:pt x="26896" y="33185"/>
                  </a:cubicBezTo>
                  <a:cubicBezTo>
                    <a:pt x="26850" y="33185"/>
                    <a:pt x="26805" y="33184"/>
                    <a:pt x="26760" y="33180"/>
                  </a:cubicBezTo>
                  <a:lnTo>
                    <a:pt x="26760" y="33180"/>
                  </a:lnTo>
                  <a:cubicBezTo>
                    <a:pt x="26781" y="33201"/>
                    <a:pt x="26803" y="33218"/>
                    <a:pt x="26830" y="33233"/>
                  </a:cubicBezTo>
                  <a:lnTo>
                    <a:pt x="26792" y="33233"/>
                  </a:lnTo>
                  <a:cubicBezTo>
                    <a:pt x="26711" y="33240"/>
                    <a:pt x="26625" y="33240"/>
                    <a:pt x="26545" y="33240"/>
                  </a:cubicBezTo>
                  <a:cubicBezTo>
                    <a:pt x="26572" y="33223"/>
                    <a:pt x="26599" y="33212"/>
                    <a:pt x="26620" y="33196"/>
                  </a:cubicBezTo>
                  <a:lnTo>
                    <a:pt x="26620" y="33196"/>
                  </a:lnTo>
                  <a:cubicBezTo>
                    <a:pt x="26530" y="33215"/>
                    <a:pt x="26439" y="33223"/>
                    <a:pt x="26346" y="33223"/>
                  </a:cubicBezTo>
                  <a:cubicBezTo>
                    <a:pt x="25908" y="33223"/>
                    <a:pt x="25429" y="33046"/>
                    <a:pt x="24950" y="33046"/>
                  </a:cubicBezTo>
                  <a:cubicBezTo>
                    <a:pt x="24632" y="33046"/>
                    <a:pt x="24314" y="33124"/>
                    <a:pt x="24009" y="33384"/>
                  </a:cubicBezTo>
                  <a:cubicBezTo>
                    <a:pt x="23930" y="33393"/>
                    <a:pt x="23853" y="33398"/>
                    <a:pt x="23775" y="33398"/>
                  </a:cubicBezTo>
                  <a:cubicBezTo>
                    <a:pt x="23481" y="33398"/>
                    <a:pt x="23192" y="33323"/>
                    <a:pt x="22908" y="33094"/>
                  </a:cubicBezTo>
                  <a:cubicBezTo>
                    <a:pt x="22354" y="32648"/>
                    <a:pt x="22027" y="31906"/>
                    <a:pt x="21764" y="31267"/>
                  </a:cubicBezTo>
                  <a:cubicBezTo>
                    <a:pt x="21291" y="30106"/>
                    <a:pt x="20979" y="28829"/>
                    <a:pt x="20979" y="27577"/>
                  </a:cubicBezTo>
                  <a:cubicBezTo>
                    <a:pt x="20974" y="26406"/>
                    <a:pt x="21189" y="24762"/>
                    <a:pt x="20190" y="23907"/>
                  </a:cubicBezTo>
                  <a:cubicBezTo>
                    <a:pt x="20168" y="23892"/>
                    <a:pt x="20141" y="23880"/>
                    <a:pt x="20120" y="23865"/>
                  </a:cubicBezTo>
                  <a:cubicBezTo>
                    <a:pt x="20217" y="23853"/>
                    <a:pt x="20237" y="23763"/>
                    <a:pt x="20195" y="23687"/>
                  </a:cubicBezTo>
                  <a:cubicBezTo>
                    <a:pt x="20152" y="23607"/>
                    <a:pt x="19996" y="23585"/>
                    <a:pt x="19873" y="23526"/>
                  </a:cubicBezTo>
                  <a:cubicBezTo>
                    <a:pt x="19798" y="23607"/>
                    <a:pt x="19738" y="23666"/>
                    <a:pt x="19679" y="23731"/>
                  </a:cubicBezTo>
                  <a:cubicBezTo>
                    <a:pt x="19669" y="23731"/>
                    <a:pt x="19659" y="23730"/>
                    <a:pt x="19649" y="23730"/>
                  </a:cubicBezTo>
                  <a:cubicBezTo>
                    <a:pt x="19405" y="23730"/>
                    <a:pt x="19149" y="23803"/>
                    <a:pt x="18927" y="23865"/>
                  </a:cubicBezTo>
                  <a:cubicBezTo>
                    <a:pt x="18671" y="23940"/>
                    <a:pt x="18401" y="24013"/>
                    <a:pt x="18139" y="24013"/>
                  </a:cubicBezTo>
                  <a:cubicBezTo>
                    <a:pt x="17900" y="24013"/>
                    <a:pt x="17668" y="23953"/>
                    <a:pt x="17460" y="23778"/>
                  </a:cubicBezTo>
                  <a:cubicBezTo>
                    <a:pt x="17423" y="23746"/>
                    <a:pt x="17391" y="23714"/>
                    <a:pt x="17363" y="23682"/>
                  </a:cubicBezTo>
                  <a:lnTo>
                    <a:pt x="17363" y="23037"/>
                  </a:lnTo>
                  <a:cubicBezTo>
                    <a:pt x="17547" y="22742"/>
                    <a:pt x="17911" y="22484"/>
                    <a:pt x="18132" y="22371"/>
                  </a:cubicBezTo>
                  <a:cubicBezTo>
                    <a:pt x="18271" y="22301"/>
                    <a:pt x="18325" y="22151"/>
                    <a:pt x="18325" y="22006"/>
                  </a:cubicBezTo>
                  <a:lnTo>
                    <a:pt x="18325" y="21968"/>
                  </a:lnTo>
                  <a:cubicBezTo>
                    <a:pt x="18347" y="22011"/>
                    <a:pt x="18368" y="22048"/>
                    <a:pt x="18395" y="22092"/>
                  </a:cubicBezTo>
                  <a:cubicBezTo>
                    <a:pt x="18363" y="22022"/>
                    <a:pt x="18341" y="21958"/>
                    <a:pt x="18325" y="21887"/>
                  </a:cubicBezTo>
                  <a:cubicBezTo>
                    <a:pt x="18336" y="21485"/>
                    <a:pt x="18400" y="21088"/>
                    <a:pt x="18492" y="20694"/>
                  </a:cubicBezTo>
                  <a:cubicBezTo>
                    <a:pt x="18648" y="20012"/>
                    <a:pt x="18960" y="19357"/>
                    <a:pt x="19147" y="18675"/>
                  </a:cubicBezTo>
                  <a:cubicBezTo>
                    <a:pt x="19297" y="18594"/>
                    <a:pt x="19287" y="18438"/>
                    <a:pt x="19250" y="18267"/>
                  </a:cubicBezTo>
                  <a:cubicBezTo>
                    <a:pt x="19270" y="18148"/>
                    <a:pt x="19287" y="18036"/>
                    <a:pt x="19297" y="17917"/>
                  </a:cubicBezTo>
                  <a:cubicBezTo>
                    <a:pt x="19308" y="17800"/>
                    <a:pt x="19308" y="17697"/>
                    <a:pt x="19297" y="17595"/>
                  </a:cubicBezTo>
                  <a:lnTo>
                    <a:pt x="19297" y="17595"/>
                  </a:lnTo>
                  <a:cubicBezTo>
                    <a:pt x="19346" y="17746"/>
                    <a:pt x="19346" y="17934"/>
                    <a:pt x="19270" y="18170"/>
                  </a:cubicBezTo>
                  <a:cubicBezTo>
                    <a:pt x="19384" y="18105"/>
                    <a:pt x="19475" y="18041"/>
                    <a:pt x="19545" y="17977"/>
                  </a:cubicBezTo>
                  <a:cubicBezTo>
                    <a:pt x="19577" y="17659"/>
                    <a:pt x="19540" y="17374"/>
                    <a:pt x="19432" y="17106"/>
                  </a:cubicBezTo>
                  <a:cubicBezTo>
                    <a:pt x="19335" y="17037"/>
                    <a:pt x="19228" y="16967"/>
                    <a:pt x="19114" y="16908"/>
                  </a:cubicBezTo>
                  <a:cubicBezTo>
                    <a:pt x="19077" y="16886"/>
                    <a:pt x="19040" y="16865"/>
                    <a:pt x="18997" y="16843"/>
                  </a:cubicBezTo>
                  <a:cubicBezTo>
                    <a:pt x="18755" y="16536"/>
                    <a:pt x="18395" y="16300"/>
                    <a:pt x="18035" y="16043"/>
                  </a:cubicBezTo>
                  <a:cubicBezTo>
                    <a:pt x="17750" y="15854"/>
                    <a:pt x="17594" y="15737"/>
                    <a:pt x="17492" y="15581"/>
                  </a:cubicBezTo>
                  <a:cubicBezTo>
                    <a:pt x="17036" y="15054"/>
                    <a:pt x="16885" y="14324"/>
                    <a:pt x="16644" y="13674"/>
                  </a:cubicBezTo>
                  <a:cubicBezTo>
                    <a:pt x="16375" y="12943"/>
                    <a:pt x="15913" y="12465"/>
                    <a:pt x="15333" y="11966"/>
                  </a:cubicBezTo>
                  <a:cubicBezTo>
                    <a:pt x="15182" y="11830"/>
                    <a:pt x="15038" y="11696"/>
                    <a:pt x="14903" y="11552"/>
                  </a:cubicBezTo>
                  <a:cubicBezTo>
                    <a:pt x="14844" y="11369"/>
                    <a:pt x="14731" y="11218"/>
                    <a:pt x="14570" y="11101"/>
                  </a:cubicBezTo>
                  <a:cubicBezTo>
                    <a:pt x="14559" y="11084"/>
                    <a:pt x="14549" y="11068"/>
                    <a:pt x="14537" y="11057"/>
                  </a:cubicBezTo>
                  <a:cubicBezTo>
                    <a:pt x="14286" y="10622"/>
                    <a:pt x="14344" y="10181"/>
                    <a:pt x="14398" y="9725"/>
                  </a:cubicBezTo>
                  <a:cubicBezTo>
                    <a:pt x="14742" y="9397"/>
                    <a:pt x="14812" y="9070"/>
                    <a:pt x="14371" y="8748"/>
                  </a:cubicBezTo>
                  <a:cubicBezTo>
                    <a:pt x="14259" y="8252"/>
                    <a:pt x="14022" y="7775"/>
                    <a:pt x="13850" y="7302"/>
                  </a:cubicBezTo>
                  <a:cubicBezTo>
                    <a:pt x="13597" y="5282"/>
                    <a:pt x="14312" y="3310"/>
                    <a:pt x="14517" y="1312"/>
                  </a:cubicBezTo>
                  <a:lnTo>
                    <a:pt x="14517" y="1297"/>
                  </a:lnTo>
                  <a:cubicBezTo>
                    <a:pt x="13441" y="1076"/>
                    <a:pt x="12389" y="801"/>
                    <a:pt x="11378" y="431"/>
                  </a:cubicBezTo>
                  <a:cubicBezTo>
                    <a:pt x="10981" y="286"/>
                    <a:pt x="10595" y="141"/>
                    <a:pt x="10203" y="1"/>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46"/>
            <p:cNvSpPr/>
            <p:nvPr/>
          </p:nvSpPr>
          <p:spPr>
            <a:xfrm>
              <a:off x="6536377" y="2977995"/>
              <a:ext cx="386403" cy="354897"/>
            </a:xfrm>
            <a:custGeom>
              <a:rect b="b" l="l" r="r" t="t"/>
              <a:pathLst>
                <a:path extrusionOk="0" h="24962" w="27178">
                  <a:moveTo>
                    <a:pt x="24223" y="0"/>
                  </a:moveTo>
                  <a:cubicBezTo>
                    <a:pt x="21204" y="80"/>
                    <a:pt x="18169" y="28"/>
                    <a:pt x="15172" y="323"/>
                  </a:cubicBezTo>
                  <a:cubicBezTo>
                    <a:pt x="14015" y="435"/>
                    <a:pt x="12862" y="449"/>
                    <a:pt x="11711" y="449"/>
                  </a:cubicBezTo>
                  <a:cubicBezTo>
                    <a:pt x="11329" y="449"/>
                    <a:pt x="10948" y="448"/>
                    <a:pt x="10568" y="448"/>
                  </a:cubicBezTo>
                  <a:cubicBezTo>
                    <a:pt x="9896" y="448"/>
                    <a:pt x="9224" y="452"/>
                    <a:pt x="8552" y="479"/>
                  </a:cubicBezTo>
                  <a:cubicBezTo>
                    <a:pt x="7469" y="522"/>
                    <a:pt x="6384" y="535"/>
                    <a:pt x="5295" y="535"/>
                  </a:cubicBezTo>
                  <a:cubicBezTo>
                    <a:pt x="3668" y="535"/>
                    <a:pt x="2031" y="506"/>
                    <a:pt x="370" y="506"/>
                  </a:cubicBezTo>
                  <a:cubicBezTo>
                    <a:pt x="376" y="623"/>
                    <a:pt x="387" y="737"/>
                    <a:pt x="397" y="849"/>
                  </a:cubicBezTo>
                  <a:cubicBezTo>
                    <a:pt x="273" y="796"/>
                    <a:pt x="161" y="725"/>
                    <a:pt x="64" y="623"/>
                  </a:cubicBezTo>
                  <a:cubicBezTo>
                    <a:pt x="37" y="603"/>
                    <a:pt x="22" y="575"/>
                    <a:pt x="0" y="554"/>
                  </a:cubicBezTo>
                  <a:lnTo>
                    <a:pt x="0" y="554"/>
                  </a:lnTo>
                  <a:cubicBezTo>
                    <a:pt x="27" y="1010"/>
                    <a:pt x="64" y="1466"/>
                    <a:pt x="129" y="1924"/>
                  </a:cubicBezTo>
                  <a:cubicBezTo>
                    <a:pt x="129" y="1940"/>
                    <a:pt x="129" y="1950"/>
                    <a:pt x="134" y="1967"/>
                  </a:cubicBezTo>
                  <a:cubicBezTo>
                    <a:pt x="156" y="2123"/>
                    <a:pt x="177" y="2279"/>
                    <a:pt x="204" y="2440"/>
                  </a:cubicBezTo>
                  <a:cubicBezTo>
                    <a:pt x="290" y="3181"/>
                    <a:pt x="306" y="3928"/>
                    <a:pt x="441" y="4669"/>
                  </a:cubicBezTo>
                  <a:cubicBezTo>
                    <a:pt x="585" y="5480"/>
                    <a:pt x="854" y="6281"/>
                    <a:pt x="967" y="7102"/>
                  </a:cubicBezTo>
                  <a:lnTo>
                    <a:pt x="945" y="7102"/>
                  </a:lnTo>
                  <a:cubicBezTo>
                    <a:pt x="1096" y="9928"/>
                    <a:pt x="1096" y="12748"/>
                    <a:pt x="821" y="15569"/>
                  </a:cubicBezTo>
                  <a:cubicBezTo>
                    <a:pt x="821" y="15730"/>
                    <a:pt x="816" y="15891"/>
                    <a:pt x="811" y="16053"/>
                  </a:cubicBezTo>
                  <a:cubicBezTo>
                    <a:pt x="816" y="16122"/>
                    <a:pt x="811" y="16192"/>
                    <a:pt x="811" y="16256"/>
                  </a:cubicBezTo>
                  <a:cubicBezTo>
                    <a:pt x="806" y="16429"/>
                    <a:pt x="801" y="16606"/>
                    <a:pt x="796" y="16777"/>
                  </a:cubicBezTo>
                  <a:cubicBezTo>
                    <a:pt x="796" y="17702"/>
                    <a:pt x="774" y="18626"/>
                    <a:pt x="789" y="19549"/>
                  </a:cubicBezTo>
                  <a:cubicBezTo>
                    <a:pt x="796" y="19819"/>
                    <a:pt x="725" y="19963"/>
                    <a:pt x="575" y="20012"/>
                  </a:cubicBezTo>
                  <a:cubicBezTo>
                    <a:pt x="558" y="20007"/>
                    <a:pt x="543" y="19995"/>
                    <a:pt x="526" y="19990"/>
                  </a:cubicBezTo>
                  <a:lnTo>
                    <a:pt x="526" y="19990"/>
                  </a:lnTo>
                  <a:cubicBezTo>
                    <a:pt x="526" y="20033"/>
                    <a:pt x="531" y="20071"/>
                    <a:pt x="538" y="20104"/>
                  </a:cubicBezTo>
                  <a:lnTo>
                    <a:pt x="543" y="20168"/>
                  </a:lnTo>
                  <a:cubicBezTo>
                    <a:pt x="553" y="20297"/>
                    <a:pt x="612" y="20404"/>
                    <a:pt x="699" y="20490"/>
                  </a:cubicBezTo>
                  <a:cubicBezTo>
                    <a:pt x="723" y="20493"/>
                    <a:pt x="745" y="20494"/>
                    <a:pt x="768" y="20494"/>
                  </a:cubicBezTo>
                  <a:cubicBezTo>
                    <a:pt x="791" y="20494"/>
                    <a:pt x="814" y="20493"/>
                    <a:pt x="838" y="20490"/>
                  </a:cubicBezTo>
                  <a:cubicBezTo>
                    <a:pt x="924" y="20474"/>
                    <a:pt x="977" y="20447"/>
                    <a:pt x="1010" y="20409"/>
                  </a:cubicBezTo>
                  <a:cubicBezTo>
                    <a:pt x="1949" y="20441"/>
                    <a:pt x="2938" y="20619"/>
                    <a:pt x="3664" y="21237"/>
                  </a:cubicBezTo>
                  <a:cubicBezTo>
                    <a:pt x="3729" y="21425"/>
                    <a:pt x="3782" y="21644"/>
                    <a:pt x="3739" y="21827"/>
                  </a:cubicBezTo>
                  <a:cubicBezTo>
                    <a:pt x="3648" y="22209"/>
                    <a:pt x="3717" y="22623"/>
                    <a:pt x="3717" y="23025"/>
                  </a:cubicBezTo>
                  <a:cubicBezTo>
                    <a:pt x="3717" y="23456"/>
                    <a:pt x="3690" y="24396"/>
                    <a:pt x="3690" y="24830"/>
                  </a:cubicBezTo>
                  <a:cubicBezTo>
                    <a:pt x="3746" y="24934"/>
                    <a:pt x="3871" y="24962"/>
                    <a:pt x="3987" y="24962"/>
                  </a:cubicBezTo>
                  <a:cubicBezTo>
                    <a:pt x="4118" y="24962"/>
                    <a:pt x="4238" y="24927"/>
                    <a:pt x="4238" y="24927"/>
                  </a:cubicBezTo>
                  <a:lnTo>
                    <a:pt x="4314" y="24847"/>
                  </a:lnTo>
                  <a:cubicBezTo>
                    <a:pt x="4314" y="24847"/>
                    <a:pt x="4573" y="24781"/>
                    <a:pt x="4795" y="24781"/>
                  </a:cubicBezTo>
                  <a:cubicBezTo>
                    <a:pt x="4812" y="24781"/>
                    <a:pt x="4829" y="24782"/>
                    <a:pt x="4845" y="24783"/>
                  </a:cubicBezTo>
                  <a:cubicBezTo>
                    <a:pt x="5284" y="24804"/>
                    <a:pt x="5722" y="24811"/>
                    <a:pt x="6160" y="24811"/>
                  </a:cubicBezTo>
                  <a:cubicBezTo>
                    <a:pt x="6781" y="24811"/>
                    <a:pt x="7401" y="24798"/>
                    <a:pt x="8021" y="24798"/>
                  </a:cubicBezTo>
                  <a:cubicBezTo>
                    <a:pt x="8294" y="24803"/>
                    <a:pt x="8569" y="24815"/>
                    <a:pt x="8842" y="24820"/>
                  </a:cubicBezTo>
                  <a:cubicBezTo>
                    <a:pt x="9321" y="24771"/>
                    <a:pt x="9841" y="24745"/>
                    <a:pt x="10444" y="24745"/>
                  </a:cubicBezTo>
                  <a:cubicBezTo>
                    <a:pt x="10964" y="24745"/>
                    <a:pt x="11502" y="24761"/>
                    <a:pt x="12018" y="24783"/>
                  </a:cubicBezTo>
                  <a:cubicBezTo>
                    <a:pt x="12109" y="24783"/>
                    <a:pt x="12200" y="24788"/>
                    <a:pt x="12291" y="24788"/>
                  </a:cubicBezTo>
                  <a:cubicBezTo>
                    <a:pt x="12581" y="24761"/>
                    <a:pt x="12877" y="24734"/>
                    <a:pt x="13167" y="24686"/>
                  </a:cubicBezTo>
                  <a:cubicBezTo>
                    <a:pt x="14451" y="24642"/>
                    <a:pt x="15735" y="24584"/>
                    <a:pt x="17019" y="24562"/>
                  </a:cubicBezTo>
                  <a:cubicBezTo>
                    <a:pt x="17617" y="24552"/>
                    <a:pt x="18293" y="24437"/>
                    <a:pt x="18896" y="24437"/>
                  </a:cubicBezTo>
                  <a:cubicBezTo>
                    <a:pt x="19301" y="24437"/>
                    <a:pt x="19673" y="24489"/>
                    <a:pt x="19968" y="24659"/>
                  </a:cubicBezTo>
                  <a:cubicBezTo>
                    <a:pt x="20012" y="24637"/>
                    <a:pt x="20059" y="24621"/>
                    <a:pt x="20103" y="24594"/>
                  </a:cubicBezTo>
                  <a:cubicBezTo>
                    <a:pt x="20065" y="24396"/>
                    <a:pt x="20044" y="24197"/>
                    <a:pt x="20027" y="23992"/>
                  </a:cubicBezTo>
                  <a:cubicBezTo>
                    <a:pt x="20302" y="23746"/>
                    <a:pt x="20463" y="23359"/>
                    <a:pt x="20511" y="22784"/>
                  </a:cubicBezTo>
                  <a:cubicBezTo>
                    <a:pt x="20533" y="22569"/>
                    <a:pt x="20522" y="22353"/>
                    <a:pt x="20522" y="22139"/>
                  </a:cubicBezTo>
                  <a:cubicBezTo>
                    <a:pt x="19990" y="21961"/>
                    <a:pt x="20054" y="21483"/>
                    <a:pt x="19985" y="21064"/>
                  </a:cubicBezTo>
                  <a:cubicBezTo>
                    <a:pt x="18911" y="20028"/>
                    <a:pt x="19898" y="19663"/>
                    <a:pt x="20463" y="19157"/>
                  </a:cubicBezTo>
                  <a:cubicBezTo>
                    <a:pt x="20554" y="19033"/>
                    <a:pt x="20651" y="18911"/>
                    <a:pt x="20753" y="18787"/>
                  </a:cubicBezTo>
                  <a:cubicBezTo>
                    <a:pt x="20640" y="18599"/>
                    <a:pt x="20592" y="18421"/>
                    <a:pt x="20580" y="18255"/>
                  </a:cubicBezTo>
                  <a:cubicBezTo>
                    <a:pt x="20575" y="18126"/>
                    <a:pt x="20592" y="18002"/>
                    <a:pt x="20629" y="17885"/>
                  </a:cubicBezTo>
                  <a:cubicBezTo>
                    <a:pt x="20780" y="17337"/>
                    <a:pt x="21284" y="16864"/>
                    <a:pt x="21333" y="16288"/>
                  </a:cubicBezTo>
                  <a:cubicBezTo>
                    <a:pt x="21532" y="15472"/>
                    <a:pt x="21579" y="14559"/>
                    <a:pt x="22670" y="14371"/>
                  </a:cubicBezTo>
                  <a:cubicBezTo>
                    <a:pt x="22843" y="14198"/>
                    <a:pt x="23020" y="14027"/>
                    <a:pt x="23191" y="13856"/>
                  </a:cubicBezTo>
                  <a:cubicBezTo>
                    <a:pt x="23352" y="13045"/>
                    <a:pt x="22869" y="12088"/>
                    <a:pt x="23734" y="11443"/>
                  </a:cubicBezTo>
                  <a:cubicBezTo>
                    <a:pt x="24036" y="10997"/>
                    <a:pt x="24395" y="10573"/>
                    <a:pt x="24701" y="10127"/>
                  </a:cubicBezTo>
                  <a:cubicBezTo>
                    <a:pt x="24874" y="10052"/>
                    <a:pt x="25050" y="9993"/>
                    <a:pt x="25228" y="9944"/>
                  </a:cubicBezTo>
                  <a:cubicBezTo>
                    <a:pt x="25147" y="9832"/>
                    <a:pt x="25088" y="9703"/>
                    <a:pt x="25045" y="9557"/>
                  </a:cubicBezTo>
                  <a:cubicBezTo>
                    <a:pt x="25110" y="9434"/>
                    <a:pt x="25169" y="9311"/>
                    <a:pt x="25217" y="9182"/>
                  </a:cubicBezTo>
                  <a:cubicBezTo>
                    <a:pt x="25298" y="8639"/>
                    <a:pt x="25308" y="8101"/>
                    <a:pt x="25233" y="7543"/>
                  </a:cubicBezTo>
                  <a:cubicBezTo>
                    <a:pt x="25184" y="7188"/>
                    <a:pt x="25157" y="6920"/>
                    <a:pt x="25395" y="6635"/>
                  </a:cubicBezTo>
                  <a:cubicBezTo>
                    <a:pt x="25658" y="6318"/>
                    <a:pt x="25985" y="6184"/>
                    <a:pt x="26184" y="5775"/>
                  </a:cubicBezTo>
                  <a:cubicBezTo>
                    <a:pt x="26313" y="5507"/>
                    <a:pt x="26431" y="5227"/>
                    <a:pt x="26570" y="4964"/>
                  </a:cubicBezTo>
                  <a:cubicBezTo>
                    <a:pt x="26828" y="4481"/>
                    <a:pt x="27054" y="4013"/>
                    <a:pt x="27178" y="3504"/>
                  </a:cubicBezTo>
                  <a:cubicBezTo>
                    <a:pt x="27135" y="3385"/>
                    <a:pt x="27071" y="3310"/>
                    <a:pt x="26979" y="3256"/>
                  </a:cubicBezTo>
                  <a:cubicBezTo>
                    <a:pt x="26984" y="3219"/>
                    <a:pt x="26995" y="3175"/>
                    <a:pt x="27001" y="3137"/>
                  </a:cubicBezTo>
                  <a:lnTo>
                    <a:pt x="27001" y="3137"/>
                  </a:lnTo>
                  <a:cubicBezTo>
                    <a:pt x="26962" y="3164"/>
                    <a:pt x="26920" y="3186"/>
                    <a:pt x="26877" y="3213"/>
                  </a:cubicBezTo>
                  <a:cubicBezTo>
                    <a:pt x="26797" y="3188"/>
                    <a:pt x="26706" y="3177"/>
                    <a:pt x="26604" y="3177"/>
                  </a:cubicBezTo>
                  <a:cubicBezTo>
                    <a:pt x="26487" y="3177"/>
                    <a:pt x="26355" y="3192"/>
                    <a:pt x="26211" y="3219"/>
                  </a:cubicBezTo>
                  <a:cubicBezTo>
                    <a:pt x="25576" y="3331"/>
                    <a:pt x="24932" y="3363"/>
                    <a:pt x="24287" y="3407"/>
                  </a:cubicBezTo>
                  <a:cubicBezTo>
                    <a:pt x="24068" y="3315"/>
                    <a:pt x="23858" y="3192"/>
                    <a:pt x="23675" y="3041"/>
                  </a:cubicBezTo>
                  <a:cubicBezTo>
                    <a:pt x="23605" y="2981"/>
                    <a:pt x="23552" y="2901"/>
                    <a:pt x="23520" y="2820"/>
                  </a:cubicBezTo>
                  <a:cubicBezTo>
                    <a:pt x="23557" y="2684"/>
                    <a:pt x="23636" y="2592"/>
                    <a:pt x="23804" y="2592"/>
                  </a:cubicBezTo>
                  <a:cubicBezTo>
                    <a:pt x="23854" y="2592"/>
                    <a:pt x="23911" y="2600"/>
                    <a:pt x="23976" y="2616"/>
                  </a:cubicBezTo>
                  <a:cubicBezTo>
                    <a:pt x="23902" y="2401"/>
                    <a:pt x="23980" y="2339"/>
                    <a:pt x="24121" y="2339"/>
                  </a:cubicBezTo>
                  <a:cubicBezTo>
                    <a:pt x="24163" y="2339"/>
                    <a:pt x="24211" y="2345"/>
                    <a:pt x="24261" y="2353"/>
                  </a:cubicBezTo>
                  <a:cubicBezTo>
                    <a:pt x="24341" y="1902"/>
                    <a:pt x="24718" y="1746"/>
                    <a:pt x="25061" y="1563"/>
                  </a:cubicBezTo>
                  <a:cubicBezTo>
                    <a:pt x="25179" y="1086"/>
                    <a:pt x="24911" y="682"/>
                    <a:pt x="24798" y="253"/>
                  </a:cubicBezTo>
                  <a:cubicBezTo>
                    <a:pt x="24604" y="156"/>
                    <a:pt x="24411" y="0"/>
                    <a:pt x="24223" y="0"/>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46"/>
            <p:cNvSpPr/>
            <p:nvPr/>
          </p:nvSpPr>
          <p:spPr>
            <a:xfrm>
              <a:off x="6892451" y="2902515"/>
              <a:ext cx="629082" cy="217485"/>
            </a:xfrm>
            <a:custGeom>
              <a:rect b="b" l="l" r="r" t="t"/>
              <a:pathLst>
                <a:path extrusionOk="0" h="15297" w="44247">
                  <a:moveTo>
                    <a:pt x="43640" y="1"/>
                  </a:moveTo>
                  <a:cubicBezTo>
                    <a:pt x="43406" y="1"/>
                    <a:pt x="43127" y="160"/>
                    <a:pt x="42908" y="168"/>
                  </a:cubicBezTo>
                  <a:cubicBezTo>
                    <a:pt x="40791" y="264"/>
                    <a:pt x="38707" y="587"/>
                    <a:pt x="36617" y="921"/>
                  </a:cubicBezTo>
                  <a:cubicBezTo>
                    <a:pt x="36542" y="872"/>
                    <a:pt x="36466" y="812"/>
                    <a:pt x="36402" y="737"/>
                  </a:cubicBezTo>
                  <a:cubicBezTo>
                    <a:pt x="36069" y="877"/>
                    <a:pt x="35730" y="1006"/>
                    <a:pt x="35387" y="1119"/>
                  </a:cubicBezTo>
                  <a:cubicBezTo>
                    <a:pt x="33989" y="1340"/>
                    <a:pt x="32593" y="1548"/>
                    <a:pt x="31185" y="1683"/>
                  </a:cubicBezTo>
                  <a:cubicBezTo>
                    <a:pt x="27919" y="1995"/>
                    <a:pt x="24653" y="2269"/>
                    <a:pt x="21381" y="2564"/>
                  </a:cubicBezTo>
                  <a:cubicBezTo>
                    <a:pt x="20054" y="2666"/>
                    <a:pt x="18728" y="2768"/>
                    <a:pt x="17401" y="2870"/>
                  </a:cubicBezTo>
                  <a:cubicBezTo>
                    <a:pt x="15901" y="3252"/>
                    <a:pt x="14359" y="3198"/>
                    <a:pt x="12845" y="3365"/>
                  </a:cubicBezTo>
                  <a:cubicBezTo>
                    <a:pt x="12648" y="3275"/>
                    <a:pt x="12471" y="3239"/>
                    <a:pt x="12305" y="3239"/>
                  </a:cubicBezTo>
                  <a:cubicBezTo>
                    <a:pt x="12280" y="3239"/>
                    <a:pt x="12256" y="3240"/>
                    <a:pt x="12232" y="3241"/>
                  </a:cubicBezTo>
                  <a:cubicBezTo>
                    <a:pt x="11674" y="3279"/>
                    <a:pt x="11239" y="3730"/>
                    <a:pt x="10756" y="4010"/>
                  </a:cubicBezTo>
                  <a:lnTo>
                    <a:pt x="10749" y="4010"/>
                  </a:lnTo>
                  <a:cubicBezTo>
                    <a:pt x="10541" y="4399"/>
                    <a:pt x="10242" y="4474"/>
                    <a:pt x="9922" y="4474"/>
                  </a:cubicBezTo>
                  <a:cubicBezTo>
                    <a:pt x="9723" y="4474"/>
                    <a:pt x="9516" y="4445"/>
                    <a:pt x="9318" y="4445"/>
                  </a:cubicBezTo>
                  <a:cubicBezTo>
                    <a:pt x="9242" y="4445"/>
                    <a:pt x="9167" y="4449"/>
                    <a:pt x="9095" y="4461"/>
                  </a:cubicBezTo>
                  <a:cubicBezTo>
                    <a:pt x="7409" y="4729"/>
                    <a:pt x="5656" y="4584"/>
                    <a:pt x="3992" y="5046"/>
                  </a:cubicBezTo>
                  <a:cubicBezTo>
                    <a:pt x="3928" y="5009"/>
                    <a:pt x="3858" y="4960"/>
                    <a:pt x="3799" y="4896"/>
                  </a:cubicBezTo>
                  <a:cubicBezTo>
                    <a:pt x="3787" y="4960"/>
                    <a:pt x="3782" y="5035"/>
                    <a:pt x="3777" y="5111"/>
                  </a:cubicBezTo>
                  <a:cubicBezTo>
                    <a:pt x="3600" y="5164"/>
                    <a:pt x="3422" y="5223"/>
                    <a:pt x="3251" y="5293"/>
                  </a:cubicBezTo>
                  <a:cubicBezTo>
                    <a:pt x="3229" y="5508"/>
                    <a:pt x="3213" y="5723"/>
                    <a:pt x="2981" y="5825"/>
                  </a:cubicBezTo>
                  <a:cubicBezTo>
                    <a:pt x="2879" y="6427"/>
                    <a:pt x="2788" y="7028"/>
                    <a:pt x="2676" y="7625"/>
                  </a:cubicBezTo>
                  <a:cubicBezTo>
                    <a:pt x="2665" y="7684"/>
                    <a:pt x="2643" y="7749"/>
                    <a:pt x="2633" y="7807"/>
                  </a:cubicBezTo>
                  <a:cubicBezTo>
                    <a:pt x="2450" y="8065"/>
                    <a:pt x="2219" y="8280"/>
                    <a:pt x="1956" y="8446"/>
                  </a:cubicBezTo>
                  <a:cubicBezTo>
                    <a:pt x="1950" y="8484"/>
                    <a:pt x="1939" y="8528"/>
                    <a:pt x="1934" y="8565"/>
                  </a:cubicBezTo>
                  <a:cubicBezTo>
                    <a:pt x="2026" y="8619"/>
                    <a:pt x="2090" y="8694"/>
                    <a:pt x="2133" y="8813"/>
                  </a:cubicBezTo>
                  <a:cubicBezTo>
                    <a:pt x="2009" y="9322"/>
                    <a:pt x="1783" y="9790"/>
                    <a:pt x="1525" y="10273"/>
                  </a:cubicBezTo>
                  <a:cubicBezTo>
                    <a:pt x="1386" y="10536"/>
                    <a:pt x="1268" y="10816"/>
                    <a:pt x="1139" y="11084"/>
                  </a:cubicBezTo>
                  <a:cubicBezTo>
                    <a:pt x="940" y="11493"/>
                    <a:pt x="613" y="11627"/>
                    <a:pt x="350" y="11944"/>
                  </a:cubicBezTo>
                  <a:cubicBezTo>
                    <a:pt x="112" y="12229"/>
                    <a:pt x="139" y="12497"/>
                    <a:pt x="188" y="12852"/>
                  </a:cubicBezTo>
                  <a:cubicBezTo>
                    <a:pt x="263" y="13410"/>
                    <a:pt x="253" y="13948"/>
                    <a:pt x="172" y="14491"/>
                  </a:cubicBezTo>
                  <a:cubicBezTo>
                    <a:pt x="124" y="14620"/>
                    <a:pt x="65" y="14743"/>
                    <a:pt x="0" y="14866"/>
                  </a:cubicBezTo>
                  <a:cubicBezTo>
                    <a:pt x="43" y="15012"/>
                    <a:pt x="102" y="15141"/>
                    <a:pt x="183" y="15253"/>
                  </a:cubicBezTo>
                  <a:cubicBezTo>
                    <a:pt x="397" y="15188"/>
                    <a:pt x="618" y="15146"/>
                    <a:pt x="833" y="15113"/>
                  </a:cubicBezTo>
                  <a:cubicBezTo>
                    <a:pt x="1106" y="15251"/>
                    <a:pt x="1438" y="15296"/>
                    <a:pt x="1796" y="15296"/>
                  </a:cubicBezTo>
                  <a:cubicBezTo>
                    <a:pt x="2345" y="15296"/>
                    <a:pt x="2952" y="15190"/>
                    <a:pt x="3492" y="15151"/>
                  </a:cubicBezTo>
                  <a:cubicBezTo>
                    <a:pt x="6146" y="14963"/>
                    <a:pt x="8795" y="14769"/>
                    <a:pt x="11443" y="14560"/>
                  </a:cubicBezTo>
                  <a:cubicBezTo>
                    <a:pt x="11497" y="14598"/>
                    <a:pt x="11555" y="14630"/>
                    <a:pt x="11604" y="14673"/>
                  </a:cubicBezTo>
                  <a:cubicBezTo>
                    <a:pt x="11658" y="14625"/>
                    <a:pt x="11711" y="14576"/>
                    <a:pt x="11781" y="14538"/>
                  </a:cubicBezTo>
                  <a:cubicBezTo>
                    <a:pt x="16305" y="14179"/>
                    <a:pt x="20823" y="13782"/>
                    <a:pt x="25336" y="13276"/>
                  </a:cubicBezTo>
                  <a:cubicBezTo>
                    <a:pt x="25427" y="13314"/>
                    <a:pt x="25519" y="13351"/>
                    <a:pt x="25588" y="13405"/>
                  </a:cubicBezTo>
                  <a:cubicBezTo>
                    <a:pt x="25648" y="13335"/>
                    <a:pt x="25706" y="13281"/>
                    <a:pt x="25776" y="13228"/>
                  </a:cubicBezTo>
                  <a:cubicBezTo>
                    <a:pt x="27076" y="13083"/>
                    <a:pt x="28376" y="12927"/>
                    <a:pt x="29677" y="12760"/>
                  </a:cubicBezTo>
                  <a:cubicBezTo>
                    <a:pt x="30074" y="12713"/>
                    <a:pt x="30359" y="12589"/>
                    <a:pt x="30590" y="12423"/>
                  </a:cubicBezTo>
                  <a:cubicBezTo>
                    <a:pt x="30751" y="12401"/>
                    <a:pt x="30907" y="12379"/>
                    <a:pt x="31068" y="12358"/>
                  </a:cubicBezTo>
                  <a:cubicBezTo>
                    <a:pt x="31014" y="12277"/>
                    <a:pt x="30971" y="12180"/>
                    <a:pt x="30934" y="12078"/>
                  </a:cubicBezTo>
                  <a:cubicBezTo>
                    <a:pt x="31100" y="11868"/>
                    <a:pt x="31234" y="11617"/>
                    <a:pt x="31373" y="11352"/>
                  </a:cubicBezTo>
                  <a:cubicBezTo>
                    <a:pt x="31599" y="11218"/>
                    <a:pt x="31777" y="11004"/>
                    <a:pt x="31986" y="10843"/>
                  </a:cubicBezTo>
                  <a:cubicBezTo>
                    <a:pt x="31991" y="10843"/>
                    <a:pt x="31991" y="10837"/>
                    <a:pt x="31997" y="10837"/>
                  </a:cubicBezTo>
                  <a:cubicBezTo>
                    <a:pt x="32013" y="10826"/>
                    <a:pt x="32023" y="10816"/>
                    <a:pt x="32040" y="10811"/>
                  </a:cubicBezTo>
                  <a:cubicBezTo>
                    <a:pt x="32072" y="10789"/>
                    <a:pt x="32099" y="10767"/>
                    <a:pt x="32137" y="10752"/>
                  </a:cubicBezTo>
                  <a:cubicBezTo>
                    <a:pt x="32164" y="10735"/>
                    <a:pt x="32196" y="10725"/>
                    <a:pt x="32223" y="10708"/>
                  </a:cubicBezTo>
                  <a:cubicBezTo>
                    <a:pt x="32244" y="10703"/>
                    <a:pt x="32266" y="10692"/>
                    <a:pt x="32288" y="10687"/>
                  </a:cubicBezTo>
                  <a:cubicBezTo>
                    <a:pt x="32340" y="10670"/>
                    <a:pt x="32395" y="10660"/>
                    <a:pt x="32454" y="10655"/>
                  </a:cubicBezTo>
                  <a:cubicBezTo>
                    <a:pt x="32464" y="10569"/>
                    <a:pt x="32475" y="10482"/>
                    <a:pt x="32486" y="10392"/>
                  </a:cubicBezTo>
                  <a:cubicBezTo>
                    <a:pt x="32432" y="10102"/>
                    <a:pt x="32164" y="9780"/>
                    <a:pt x="32588" y="9542"/>
                  </a:cubicBezTo>
                  <a:cubicBezTo>
                    <a:pt x="32620" y="8677"/>
                    <a:pt x="33367" y="8565"/>
                    <a:pt x="33947" y="8317"/>
                  </a:cubicBezTo>
                  <a:cubicBezTo>
                    <a:pt x="34549" y="8060"/>
                    <a:pt x="35189" y="7878"/>
                    <a:pt x="35806" y="7668"/>
                  </a:cubicBezTo>
                  <a:cubicBezTo>
                    <a:pt x="35891" y="7581"/>
                    <a:pt x="35972" y="7501"/>
                    <a:pt x="36059" y="7415"/>
                  </a:cubicBezTo>
                  <a:lnTo>
                    <a:pt x="36052" y="7415"/>
                  </a:lnTo>
                  <a:cubicBezTo>
                    <a:pt x="36157" y="7249"/>
                    <a:pt x="36273" y="7105"/>
                    <a:pt x="36459" y="7105"/>
                  </a:cubicBezTo>
                  <a:cubicBezTo>
                    <a:pt x="36502" y="7105"/>
                    <a:pt x="36549" y="7113"/>
                    <a:pt x="36600" y="7130"/>
                  </a:cubicBezTo>
                  <a:cubicBezTo>
                    <a:pt x="36786" y="6727"/>
                    <a:pt x="37106" y="6592"/>
                    <a:pt x="37496" y="6592"/>
                  </a:cubicBezTo>
                  <a:cubicBezTo>
                    <a:pt x="37548" y="6592"/>
                    <a:pt x="37600" y="6594"/>
                    <a:pt x="37654" y="6599"/>
                  </a:cubicBezTo>
                  <a:cubicBezTo>
                    <a:pt x="37584" y="6120"/>
                    <a:pt x="37928" y="5857"/>
                    <a:pt x="38191" y="5551"/>
                  </a:cubicBezTo>
                  <a:cubicBezTo>
                    <a:pt x="38255" y="5321"/>
                    <a:pt x="38400" y="5246"/>
                    <a:pt x="38582" y="5246"/>
                  </a:cubicBezTo>
                  <a:cubicBezTo>
                    <a:pt x="38631" y="5246"/>
                    <a:pt x="38682" y="5252"/>
                    <a:pt x="38734" y="5260"/>
                  </a:cubicBezTo>
                  <a:cubicBezTo>
                    <a:pt x="38970" y="4246"/>
                    <a:pt x="40039" y="4665"/>
                    <a:pt x="40597" y="4208"/>
                  </a:cubicBezTo>
                  <a:cubicBezTo>
                    <a:pt x="40683" y="4030"/>
                    <a:pt x="40784" y="3885"/>
                    <a:pt x="40961" y="3885"/>
                  </a:cubicBezTo>
                  <a:cubicBezTo>
                    <a:pt x="41008" y="3885"/>
                    <a:pt x="41061" y="3895"/>
                    <a:pt x="41119" y="3918"/>
                  </a:cubicBezTo>
                  <a:cubicBezTo>
                    <a:pt x="41055" y="3671"/>
                    <a:pt x="41254" y="3693"/>
                    <a:pt x="41403" y="3666"/>
                  </a:cubicBezTo>
                  <a:cubicBezTo>
                    <a:pt x="41720" y="3187"/>
                    <a:pt x="42397" y="3591"/>
                    <a:pt x="42731" y="3150"/>
                  </a:cubicBezTo>
                  <a:cubicBezTo>
                    <a:pt x="42747" y="2929"/>
                    <a:pt x="42741" y="2699"/>
                    <a:pt x="42999" y="2602"/>
                  </a:cubicBezTo>
                  <a:cubicBezTo>
                    <a:pt x="43010" y="2381"/>
                    <a:pt x="43010" y="2156"/>
                    <a:pt x="43273" y="2064"/>
                  </a:cubicBezTo>
                  <a:cubicBezTo>
                    <a:pt x="43349" y="1962"/>
                    <a:pt x="43402" y="1823"/>
                    <a:pt x="43498" y="1791"/>
                  </a:cubicBezTo>
                  <a:cubicBezTo>
                    <a:pt x="44246" y="1521"/>
                    <a:pt x="44187" y="894"/>
                    <a:pt x="44031" y="361"/>
                  </a:cubicBezTo>
                  <a:cubicBezTo>
                    <a:pt x="43993" y="222"/>
                    <a:pt x="43939" y="135"/>
                    <a:pt x="43875" y="83"/>
                  </a:cubicBezTo>
                  <a:cubicBezTo>
                    <a:pt x="43806" y="23"/>
                    <a:pt x="43726" y="1"/>
                    <a:pt x="43640" y="1"/>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46"/>
            <p:cNvSpPr/>
            <p:nvPr/>
          </p:nvSpPr>
          <p:spPr>
            <a:xfrm>
              <a:off x="5334468" y="2074177"/>
              <a:ext cx="541545" cy="444126"/>
            </a:xfrm>
            <a:custGeom>
              <a:rect b="b" l="l" r="r" t="t"/>
              <a:pathLst>
                <a:path extrusionOk="0" h="31238" w="38090">
                  <a:moveTo>
                    <a:pt x="4618" y="1"/>
                  </a:moveTo>
                  <a:cubicBezTo>
                    <a:pt x="4004" y="1"/>
                    <a:pt x="3742" y="329"/>
                    <a:pt x="3675" y="986"/>
                  </a:cubicBezTo>
                  <a:cubicBezTo>
                    <a:pt x="3606" y="1658"/>
                    <a:pt x="3655" y="2357"/>
                    <a:pt x="3283" y="2952"/>
                  </a:cubicBezTo>
                  <a:cubicBezTo>
                    <a:pt x="3256" y="2920"/>
                    <a:pt x="3236" y="2883"/>
                    <a:pt x="3208" y="2845"/>
                  </a:cubicBezTo>
                  <a:cubicBezTo>
                    <a:pt x="3181" y="3017"/>
                    <a:pt x="3159" y="3195"/>
                    <a:pt x="3132" y="3366"/>
                  </a:cubicBezTo>
                  <a:cubicBezTo>
                    <a:pt x="3176" y="3614"/>
                    <a:pt x="3241" y="3860"/>
                    <a:pt x="3208" y="4092"/>
                  </a:cubicBezTo>
                  <a:cubicBezTo>
                    <a:pt x="2526" y="9131"/>
                    <a:pt x="1801" y="14164"/>
                    <a:pt x="1146" y="19209"/>
                  </a:cubicBezTo>
                  <a:cubicBezTo>
                    <a:pt x="1076" y="19773"/>
                    <a:pt x="941" y="20170"/>
                    <a:pt x="657" y="20343"/>
                  </a:cubicBezTo>
                  <a:cubicBezTo>
                    <a:pt x="645" y="20385"/>
                    <a:pt x="640" y="20428"/>
                    <a:pt x="630" y="20466"/>
                  </a:cubicBezTo>
                  <a:cubicBezTo>
                    <a:pt x="839" y="20757"/>
                    <a:pt x="947" y="21062"/>
                    <a:pt x="984" y="21374"/>
                  </a:cubicBezTo>
                  <a:cubicBezTo>
                    <a:pt x="630" y="23013"/>
                    <a:pt x="238" y="24650"/>
                    <a:pt x="17" y="26316"/>
                  </a:cubicBezTo>
                  <a:cubicBezTo>
                    <a:pt x="12" y="26326"/>
                    <a:pt x="12" y="26343"/>
                    <a:pt x="6" y="26354"/>
                  </a:cubicBezTo>
                  <a:cubicBezTo>
                    <a:pt x="1" y="26601"/>
                    <a:pt x="77" y="26832"/>
                    <a:pt x="382" y="26978"/>
                  </a:cubicBezTo>
                  <a:cubicBezTo>
                    <a:pt x="640" y="27100"/>
                    <a:pt x="908" y="27181"/>
                    <a:pt x="1188" y="27224"/>
                  </a:cubicBezTo>
                  <a:cubicBezTo>
                    <a:pt x="1661" y="27293"/>
                    <a:pt x="2150" y="27300"/>
                    <a:pt x="2623" y="27385"/>
                  </a:cubicBezTo>
                  <a:cubicBezTo>
                    <a:pt x="2849" y="27429"/>
                    <a:pt x="3074" y="27477"/>
                    <a:pt x="3300" y="27526"/>
                  </a:cubicBezTo>
                  <a:cubicBezTo>
                    <a:pt x="5266" y="27836"/>
                    <a:pt x="7232" y="28153"/>
                    <a:pt x="9204" y="28454"/>
                  </a:cubicBezTo>
                  <a:cubicBezTo>
                    <a:pt x="9328" y="28476"/>
                    <a:pt x="9457" y="28493"/>
                    <a:pt x="9585" y="28508"/>
                  </a:cubicBezTo>
                  <a:cubicBezTo>
                    <a:pt x="9665" y="28572"/>
                    <a:pt x="9747" y="28642"/>
                    <a:pt x="9811" y="28728"/>
                  </a:cubicBezTo>
                  <a:cubicBezTo>
                    <a:pt x="9864" y="28674"/>
                    <a:pt x="9928" y="28621"/>
                    <a:pt x="9993" y="28578"/>
                  </a:cubicBezTo>
                  <a:cubicBezTo>
                    <a:pt x="10005" y="28572"/>
                    <a:pt x="10010" y="28567"/>
                    <a:pt x="10020" y="28562"/>
                  </a:cubicBezTo>
                  <a:cubicBezTo>
                    <a:pt x="10514" y="28621"/>
                    <a:pt x="11014" y="28669"/>
                    <a:pt x="11508" y="28723"/>
                  </a:cubicBezTo>
                  <a:cubicBezTo>
                    <a:pt x="11525" y="28723"/>
                    <a:pt x="11542" y="28723"/>
                    <a:pt x="11559" y="28723"/>
                  </a:cubicBezTo>
                  <a:cubicBezTo>
                    <a:pt x="12030" y="28723"/>
                    <a:pt x="12492" y="28791"/>
                    <a:pt x="12953" y="28868"/>
                  </a:cubicBezTo>
                  <a:cubicBezTo>
                    <a:pt x="15505" y="29158"/>
                    <a:pt x="18063" y="29448"/>
                    <a:pt x="20614" y="29738"/>
                  </a:cubicBezTo>
                  <a:lnTo>
                    <a:pt x="20957" y="29792"/>
                  </a:lnTo>
                  <a:cubicBezTo>
                    <a:pt x="22350" y="30023"/>
                    <a:pt x="23784" y="30259"/>
                    <a:pt x="25202" y="30367"/>
                  </a:cubicBezTo>
                  <a:cubicBezTo>
                    <a:pt x="25390" y="30383"/>
                    <a:pt x="25578" y="30388"/>
                    <a:pt x="25767" y="30399"/>
                  </a:cubicBezTo>
                  <a:lnTo>
                    <a:pt x="25767" y="30405"/>
                  </a:lnTo>
                  <a:cubicBezTo>
                    <a:pt x="26255" y="30459"/>
                    <a:pt x="26749" y="30512"/>
                    <a:pt x="27238" y="30571"/>
                  </a:cubicBezTo>
                  <a:cubicBezTo>
                    <a:pt x="27227" y="30549"/>
                    <a:pt x="27211" y="30534"/>
                    <a:pt x="27200" y="30512"/>
                  </a:cubicBezTo>
                  <a:lnTo>
                    <a:pt x="27200" y="30512"/>
                  </a:lnTo>
                  <a:cubicBezTo>
                    <a:pt x="28758" y="30668"/>
                    <a:pt x="30322" y="30791"/>
                    <a:pt x="31874" y="30985"/>
                  </a:cubicBezTo>
                  <a:cubicBezTo>
                    <a:pt x="32900" y="31065"/>
                    <a:pt x="33927" y="31151"/>
                    <a:pt x="34953" y="31232"/>
                  </a:cubicBezTo>
                  <a:cubicBezTo>
                    <a:pt x="35017" y="31216"/>
                    <a:pt x="35075" y="31188"/>
                    <a:pt x="35130" y="31161"/>
                  </a:cubicBezTo>
                  <a:cubicBezTo>
                    <a:pt x="35372" y="31188"/>
                    <a:pt x="35608" y="31210"/>
                    <a:pt x="35849" y="31237"/>
                  </a:cubicBezTo>
                  <a:cubicBezTo>
                    <a:pt x="35898" y="31168"/>
                    <a:pt x="35941" y="31097"/>
                    <a:pt x="35978" y="31017"/>
                  </a:cubicBezTo>
                  <a:cubicBezTo>
                    <a:pt x="35968" y="30904"/>
                    <a:pt x="35963" y="30775"/>
                    <a:pt x="35978" y="30613"/>
                  </a:cubicBezTo>
                  <a:cubicBezTo>
                    <a:pt x="36333" y="26720"/>
                    <a:pt x="36667" y="22819"/>
                    <a:pt x="36919" y="18919"/>
                  </a:cubicBezTo>
                  <a:cubicBezTo>
                    <a:pt x="36951" y="18462"/>
                    <a:pt x="37048" y="18204"/>
                    <a:pt x="37230" y="18064"/>
                  </a:cubicBezTo>
                  <a:cubicBezTo>
                    <a:pt x="37242" y="17908"/>
                    <a:pt x="37252" y="17747"/>
                    <a:pt x="37262" y="17591"/>
                  </a:cubicBezTo>
                  <a:cubicBezTo>
                    <a:pt x="37267" y="17559"/>
                    <a:pt x="37267" y="17522"/>
                    <a:pt x="37274" y="17484"/>
                  </a:cubicBezTo>
                  <a:cubicBezTo>
                    <a:pt x="37069" y="17323"/>
                    <a:pt x="37037" y="17023"/>
                    <a:pt x="37080" y="16522"/>
                  </a:cubicBezTo>
                  <a:cubicBezTo>
                    <a:pt x="37450" y="12627"/>
                    <a:pt x="37719" y="8722"/>
                    <a:pt x="38047" y="4822"/>
                  </a:cubicBezTo>
                  <a:cubicBezTo>
                    <a:pt x="38058" y="4666"/>
                    <a:pt x="38073" y="4511"/>
                    <a:pt x="38090" y="4355"/>
                  </a:cubicBezTo>
                  <a:cubicBezTo>
                    <a:pt x="37983" y="4113"/>
                    <a:pt x="37815" y="3946"/>
                    <a:pt x="37601" y="3834"/>
                  </a:cubicBezTo>
                  <a:cubicBezTo>
                    <a:pt x="37569" y="3817"/>
                    <a:pt x="37542" y="3807"/>
                    <a:pt x="37510" y="3790"/>
                  </a:cubicBezTo>
                  <a:cubicBezTo>
                    <a:pt x="37424" y="3823"/>
                    <a:pt x="37321" y="3836"/>
                    <a:pt x="37201" y="3836"/>
                  </a:cubicBezTo>
                  <a:cubicBezTo>
                    <a:pt x="37101" y="3836"/>
                    <a:pt x="36989" y="3827"/>
                    <a:pt x="36865" y="3812"/>
                  </a:cubicBezTo>
                  <a:cubicBezTo>
                    <a:pt x="34356" y="3490"/>
                    <a:pt x="31837" y="3242"/>
                    <a:pt x="29328" y="2947"/>
                  </a:cubicBezTo>
                  <a:cubicBezTo>
                    <a:pt x="25186" y="2464"/>
                    <a:pt x="21049" y="1958"/>
                    <a:pt x="16913" y="1464"/>
                  </a:cubicBezTo>
                  <a:cubicBezTo>
                    <a:pt x="12905" y="986"/>
                    <a:pt x="8897" y="525"/>
                    <a:pt x="4890" y="19"/>
                  </a:cubicBezTo>
                  <a:cubicBezTo>
                    <a:pt x="4792" y="7"/>
                    <a:pt x="4702" y="1"/>
                    <a:pt x="4618" y="1"/>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46"/>
            <p:cNvSpPr/>
            <p:nvPr/>
          </p:nvSpPr>
          <p:spPr>
            <a:xfrm>
              <a:off x="5330046" y="2452824"/>
              <a:ext cx="17274" cy="11857"/>
            </a:xfrm>
            <a:custGeom>
              <a:rect b="b" l="l" r="r" t="t"/>
              <a:pathLst>
                <a:path extrusionOk="0" h="834" w="1215">
                  <a:moveTo>
                    <a:pt x="70" y="0"/>
                  </a:moveTo>
                  <a:cubicBezTo>
                    <a:pt x="43" y="22"/>
                    <a:pt x="22" y="43"/>
                    <a:pt x="1" y="70"/>
                  </a:cubicBezTo>
                  <a:cubicBezTo>
                    <a:pt x="33" y="129"/>
                    <a:pt x="70" y="183"/>
                    <a:pt x="108" y="236"/>
                  </a:cubicBezTo>
                  <a:cubicBezTo>
                    <a:pt x="118" y="253"/>
                    <a:pt x="130" y="268"/>
                    <a:pt x="145" y="280"/>
                  </a:cubicBezTo>
                  <a:cubicBezTo>
                    <a:pt x="172" y="317"/>
                    <a:pt x="199" y="350"/>
                    <a:pt x="227" y="382"/>
                  </a:cubicBezTo>
                  <a:cubicBezTo>
                    <a:pt x="242" y="392"/>
                    <a:pt x="252" y="409"/>
                    <a:pt x="269" y="425"/>
                  </a:cubicBezTo>
                  <a:cubicBezTo>
                    <a:pt x="301" y="452"/>
                    <a:pt x="334" y="479"/>
                    <a:pt x="366" y="506"/>
                  </a:cubicBezTo>
                  <a:cubicBezTo>
                    <a:pt x="376" y="516"/>
                    <a:pt x="388" y="526"/>
                    <a:pt x="398" y="532"/>
                  </a:cubicBezTo>
                  <a:cubicBezTo>
                    <a:pt x="446" y="570"/>
                    <a:pt x="490" y="596"/>
                    <a:pt x="537" y="623"/>
                  </a:cubicBezTo>
                  <a:cubicBezTo>
                    <a:pt x="542" y="628"/>
                    <a:pt x="549" y="628"/>
                    <a:pt x="549" y="635"/>
                  </a:cubicBezTo>
                  <a:cubicBezTo>
                    <a:pt x="591" y="655"/>
                    <a:pt x="639" y="677"/>
                    <a:pt x="683" y="699"/>
                  </a:cubicBezTo>
                  <a:cubicBezTo>
                    <a:pt x="698" y="704"/>
                    <a:pt x="715" y="709"/>
                    <a:pt x="725" y="715"/>
                  </a:cubicBezTo>
                  <a:cubicBezTo>
                    <a:pt x="763" y="731"/>
                    <a:pt x="807" y="742"/>
                    <a:pt x="844" y="752"/>
                  </a:cubicBezTo>
                  <a:cubicBezTo>
                    <a:pt x="854" y="757"/>
                    <a:pt x="871" y="764"/>
                    <a:pt x="881" y="769"/>
                  </a:cubicBezTo>
                  <a:cubicBezTo>
                    <a:pt x="929" y="779"/>
                    <a:pt x="978" y="789"/>
                    <a:pt x="1026" y="801"/>
                  </a:cubicBezTo>
                  <a:cubicBezTo>
                    <a:pt x="1032" y="801"/>
                    <a:pt x="1037" y="806"/>
                    <a:pt x="1043" y="806"/>
                  </a:cubicBezTo>
                  <a:cubicBezTo>
                    <a:pt x="1102" y="816"/>
                    <a:pt x="1155" y="828"/>
                    <a:pt x="1214" y="833"/>
                  </a:cubicBezTo>
                  <a:cubicBezTo>
                    <a:pt x="887" y="757"/>
                    <a:pt x="468" y="650"/>
                    <a:pt x="247" y="365"/>
                  </a:cubicBezTo>
                  <a:cubicBezTo>
                    <a:pt x="150" y="241"/>
                    <a:pt x="98" y="119"/>
                    <a:pt x="70" y="0"/>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46"/>
            <p:cNvSpPr/>
            <p:nvPr/>
          </p:nvSpPr>
          <p:spPr>
            <a:xfrm>
              <a:off x="7042914" y="2429977"/>
              <a:ext cx="229385" cy="399625"/>
            </a:xfrm>
            <a:custGeom>
              <a:rect b="b" l="l" r="r" t="t"/>
              <a:pathLst>
                <a:path extrusionOk="0" h="28108" w="16134">
                  <a:moveTo>
                    <a:pt x="14108" y="1"/>
                  </a:moveTo>
                  <a:cubicBezTo>
                    <a:pt x="14076" y="1"/>
                    <a:pt x="7344" y="1"/>
                    <a:pt x="4384" y="866"/>
                  </a:cubicBezTo>
                  <a:cubicBezTo>
                    <a:pt x="4266" y="834"/>
                    <a:pt x="4163" y="764"/>
                    <a:pt x="4088" y="662"/>
                  </a:cubicBezTo>
                  <a:cubicBezTo>
                    <a:pt x="4041" y="591"/>
                    <a:pt x="4009" y="511"/>
                    <a:pt x="3992" y="425"/>
                  </a:cubicBezTo>
                  <a:cubicBezTo>
                    <a:pt x="3315" y="640"/>
                    <a:pt x="2643" y="920"/>
                    <a:pt x="1988" y="1285"/>
                  </a:cubicBezTo>
                  <a:cubicBezTo>
                    <a:pt x="1859" y="1355"/>
                    <a:pt x="1708" y="1404"/>
                    <a:pt x="1612" y="1404"/>
                  </a:cubicBezTo>
                  <a:lnTo>
                    <a:pt x="1579" y="1404"/>
                  </a:lnTo>
                  <a:cubicBezTo>
                    <a:pt x="1430" y="1377"/>
                    <a:pt x="1295" y="1360"/>
                    <a:pt x="1166" y="1360"/>
                  </a:cubicBezTo>
                  <a:cubicBezTo>
                    <a:pt x="897" y="1360"/>
                    <a:pt x="672" y="1424"/>
                    <a:pt x="495" y="1548"/>
                  </a:cubicBezTo>
                  <a:cubicBezTo>
                    <a:pt x="553" y="1741"/>
                    <a:pt x="607" y="1940"/>
                    <a:pt x="661" y="2145"/>
                  </a:cubicBezTo>
                  <a:cubicBezTo>
                    <a:pt x="560" y="2349"/>
                    <a:pt x="585" y="2661"/>
                    <a:pt x="612" y="3004"/>
                  </a:cubicBezTo>
                  <a:cubicBezTo>
                    <a:pt x="919" y="6856"/>
                    <a:pt x="1101" y="10724"/>
                    <a:pt x="1527" y="14560"/>
                  </a:cubicBezTo>
                  <a:cubicBezTo>
                    <a:pt x="1730" y="16413"/>
                    <a:pt x="1574" y="18255"/>
                    <a:pt x="1730" y="20092"/>
                  </a:cubicBezTo>
                  <a:cubicBezTo>
                    <a:pt x="2107" y="20769"/>
                    <a:pt x="2461" y="21446"/>
                    <a:pt x="2154" y="22199"/>
                  </a:cubicBezTo>
                  <a:lnTo>
                    <a:pt x="2154" y="22226"/>
                  </a:lnTo>
                  <a:cubicBezTo>
                    <a:pt x="2042" y="23005"/>
                    <a:pt x="1585" y="23928"/>
                    <a:pt x="1145" y="24573"/>
                  </a:cubicBezTo>
                  <a:cubicBezTo>
                    <a:pt x="823" y="25041"/>
                    <a:pt x="527" y="25217"/>
                    <a:pt x="231" y="25701"/>
                  </a:cubicBezTo>
                  <a:cubicBezTo>
                    <a:pt x="248" y="26335"/>
                    <a:pt x="0" y="27260"/>
                    <a:pt x="178" y="27877"/>
                  </a:cubicBezTo>
                  <a:cubicBezTo>
                    <a:pt x="181" y="27891"/>
                    <a:pt x="203" y="27897"/>
                    <a:pt x="240" y="27897"/>
                  </a:cubicBezTo>
                  <a:cubicBezTo>
                    <a:pt x="497" y="27897"/>
                    <a:pt x="1502" y="27617"/>
                    <a:pt x="2542" y="27617"/>
                  </a:cubicBezTo>
                  <a:cubicBezTo>
                    <a:pt x="3205" y="27617"/>
                    <a:pt x="3882" y="27730"/>
                    <a:pt x="4389" y="28103"/>
                  </a:cubicBezTo>
                  <a:cubicBezTo>
                    <a:pt x="4424" y="28106"/>
                    <a:pt x="4457" y="28108"/>
                    <a:pt x="4489" y="28108"/>
                  </a:cubicBezTo>
                  <a:cubicBezTo>
                    <a:pt x="5113" y="28108"/>
                    <a:pt x="4955" y="27469"/>
                    <a:pt x="5190" y="27141"/>
                  </a:cubicBezTo>
                  <a:cubicBezTo>
                    <a:pt x="5424" y="26817"/>
                    <a:pt x="5682" y="26513"/>
                    <a:pt x="5944" y="26513"/>
                  </a:cubicBezTo>
                  <a:cubicBezTo>
                    <a:pt x="6139" y="26513"/>
                    <a:pt x="6336" y="26680"/>
                    <a:pt x="6528" y="27131"/>
                  </a:cubicBezTo>
                  <a:cubicBezTo>
                    <a:pt x="6765" y="27257"/>
                    <a:pt x="6959" y="27310"/>
                    <a:pt x="7120" y="27310"/>
                  </a:cubicBezTo>
                  <a:cubicBezTo>
                    <a:pt x="7703" y="27310"/>
                    <a:pt x="7865" y="26617"/>
                    <a:pt x="8096" y="26142"/>
                  </a:cubicBezTo>
                  <a:cubicBezTo>
                    <a:pt x="8281" y="25767"/>
                    <a:pt x="8426" y="25516"/>
                    <a:pt x="8645" y="25516"/>
                  </a:cubicBezTo>
                  <a:cubicBezTo>
                    <a:pt x="8788" y="25516"/>
                    <a:pt x="8964" y="25625"/>
                    <a:pt x="9203" y="25879"/>
                  </a:cubicBezTo>
                  <a:cubicBezTo>
                    <a:pt x="9486" y="26177"/>
                    <a:pt x="9776" y="26306"/>
                    <a:pt x="10040" y="26306"/>
                  </a:cubicBezTo>
                  <a:cubicBezTo>
                    <a:pt x="10453" y="26306"/>
                    <a:pt x="10804" y="25992"/>
                    <a:pt x="10971" y="25514"/>
                  </a:cubicBezTo>
                  <a:cubicBezTo>
                    <a:pt x="11383" y="24326"/>
                    <a:pt x="12303" y="23568"/>
                    <a:pt x="12980" y="22607"/>
                  </a:cubicBezTo>
                  <a:cubicBezTo>
                    <a:pt x="13178" y="22323"/>
                    <a:pt x="13501" y="22113"/>
                    <a:pt x="13474" y="21710"/>
                  </a:cubicBezTo>
                  <a:cubicBezTo>
                    <a:pt x="13463" y="21592"/>
                    <a:pt x="13468" y="21490"/>
                    <a:pt x="13479" y="21404"/>
                  </a:cubicBezTo>
                  <a:cubicBezTo>
                    <a:pt x="13506" y="21232"/>
                    <a:pt x="13565" y="21119"/>
                    <a:pt x="13657" y="21044"/>
                  </a:cubicBezTo>
                  <a:cubicBezTo>
                    <a:pt x="13667" y="21034"/>
                    <a:pt x="13684" y="21027"/>
                    <a:pt x="13699" y="21017"/>
                  </a:cubicBezTo>
                  <a:cubicBezTo>
                    <a:pt x="13704" y="21012"/>
                    <a:pt x="13716" y="21006"/>
                    <a:pt x="13726" y="21001"/>
                  </a:cubicBezTo>
                  <a:cubicBezTo>
                    <a:pt x="13823" y="20950"/>
                    <a:pt x="13942" y="20933"/>
                    <a:pt x="14072" y="20933"/>
                  </a:cubicBezTo>
                  <a:cubicBezTo>
                    <a:pt x="14244" y="20933"/>
                    <a:pt x="14435" y="20963"/>
                    <a:pt x="14618" y="20985"/>
                  </a:cubicBezTo>
                  <a:cubicBezTo>
                    <a:pt x="14863" y="20777"/>
                    <a:pt x="15104" y="20563"/>
                    <a:pt x="15350" y="20354"/>
                  </a:cubicBezTo>
                  <a:lnTo>
                    <a:pt x="15350" y="20354"/>
                  </a:lnTo>
                  <a:cubicBezTo>
                    <a:pt x="15346" y="20363"/>
                    <a:pt x="15342" y="20373"/>
                    <a:pt x="15338" y="20382"/>
                  </a:cubicBezTo>
                  <a:cubicBezTo>
                    <a:pt x="15338" y="20382"/>
                    <a:pt x="15343" y="20377"/>
                    <a:pt x="15348" y="20367"/>
                  </a:cubicBezTo>
                  <a:lnTo>
                    <a:pt x="15355" y="20350"/>
                  </a:lnTo>
                  <a:lnTo>
                    <a:pt x="15355" y="20350"/>
                  </a:lnTo>
                  <a:cubicBezTo>
                    <a:pt x="15353" y="20351"/>
                    <a:pt x="15352" y="20353"/>
                    <a:pt x="15350" y="20354"/>
                  </a:cubicBezTo>
                  <a:lnTo>
                    <a:pt x="15350" y="20354"/>
                  </a:lnTo>
                  <a:cubicBezTo>
                    <a:pt x="15461" y="20113"/>
                    <a:pt x="15638" y="20063"/>
                    <a:pt x="15835" y="20063"/>
                  </a:cubicBezTo>
                  <a:cubicBezTo>
                    <a:pt x="15932" y="20063"/>
                    <a:pt x="16033" y="20075"/>
                    <a:pt x="16133" y="20082"/>
                  </a:cubicBezTo>
                  <a:cubicBezTo>
                    <a:pt x="16052" y="19427"/>
                    <a:pt x="15967" y="18771"/>
                    <a:pt x="15886" y="18116"/>
                  </a:cubicBezTo>
                  <a:cubicBezTo>
                    <a:pt x="15886" y="18111"/>
                    <a:pt x="15886" y="18111"/>
                    <a:pt x="15891" y="18111"/>
                  </a:cubicBezTo>
                  <a:cubicBezTo>
                    <a:pt x="15923" y="18046"/>
                    <a:pt x="15896" y="17842"/>
                    <a:pt x="15843" y="17788"/>
                  </a:cubicBezTo>
                  <a:cubicBezTo>
                    <a:pt x="15821" y="17622"/>
                    <a:pt x="15806" y="17456"/>
                    <a:pt x="15784" y="17283"/>
                  </a:cubicBezTo>
                  <a:cubicBezTo>
                    <a:pt x="15392" y="16053"/>
                    <a:pt x="15193" y="14860"/>
                    <a:pt x="15214" y="13534"/>
                  </a:cubicBezTo>
                  <a:cubicBezTo>
                    <a:pt x="15219" y="13008"/>
                    <a:pt x="15231" y="12480"/>
                    <a:pt x="15231" y="11954"/>
                  </a:cubicBezTo>
                  <a:cubicBezTo>
                    <a:pt x="15010" y="10003"/>
                    <a:pt x="14790" y="8059"/>
                    <a:pt x="14569" y="6115"/>
                  </a:cubicBezTo>
                  <a:cubicBezTo>
                    <a:pt x="14634" y="6103"/>
                    <a:pt x="14704" y="6098"/>
                    <a:pt x="14768" y="6088"/>
                  </a:cubicBezTo>
                  <a:cubicBezTo>
                    <a:pt x="14720" y="5523"/>
                    <a:pt x="14678" y="4954"/>
                    <a:pt x="14634" y="4385"/>
                  </a:cubicBezTo>
                  <a:cubicBezTo>
                    <a:pt x="14581" y="3611"/>
                    <a:pt x="14457" y="2842"/>
                    <a:pt x="14349" y="2074"/>
                  </a:cubicBezTo>
                  <a:cubicBezTo>
                    <a:pt x="14323" y="2096"/>
                    <a:pt x="14301" y="2123"/>
                    <a:pt x="14274" y="2155"/>
                  </a:cubicBezTo>
                  <a:cubicBezTo>
                    <a:pt x="13994" y="1484"/>
                    <a:pt x="14043" y="839"/>
                    <a:pt x="14016" y="205"/>
                  </a:cubicBezTo>
                  <a:cubicBezTo>
                    <a:pt x="14043" y="130"/>
                    <a:pt x="14070" y="60"/>
                    <a:pt x="14108" y="1"/>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46"/>
            <p:cNvSpPr/>
            <p:nvPr/>
          </p:nvSpPr>
          <p:spPr>
            <a:xfrm>
              <a:off x="6450603" y="2578775"/>
              <a:ext cx="516323" cy="447666"/>
            </a:xfrm>
            <a:custGeom>
              <a:rect b="b" l="l" r="r" t="t"/>
              <a:pathLst>
                <a:path extrusionOk="0" h="31487" w="36316">
                  <a:moveTo>
                    <a:pt x="19715" y="1"/>
                  </a:moveTo>
                  <a:cubicBezTo>
                    <a:pt x="19612" y="1"/>
                    <a:pt x="19506" y="4"/>
                    <a:pt x="19399" y="11"/>
                  </a:cubicBezTo>
                  <a:cubicBezTo>
                    <a:pt x="18980" y="38"/>
                    <a:pt x="18561" y="48"/>
                    <a:pt x="18142" y="53"/>
                  </a:cubicBezTo>
                  <a:cubicBezTo>
                    <a:pt x="17723" y="60"/>
                    <a:pt x="17304" y="60"/>
                    <a:pt x="16885" y="70"/>
                  </a:cubicBezTo>
                  <a:cubicBezTo>
                    <a:pt x="13710" y="414"/>
                    <a:pt x="10519" y="397"/>
                    <a:pt x="7333" y="548"/>
                  </a:cubicBezTo>
                  <a:cubicBezTo>
                    <a:pt x="5292" y="645"/>
                    <a:pt x="3251" y="720"/>
                    <a:pt x="1208" y="806"/>
                  </a:cubicBezTo>
                  <a:cubicBezTo>
                    <a:pt x="1199" y="806"/>
                    <a:pt x="1189" y="807"/>
                    <a:pt x="1179" y="807"/>
                  </a:cubicBezTo>
                  <a:cubicBezTo>
                    <a:pt x="1024" y="807"/>
                    <a:pt x="832" y="768"/>
                    <a:pt x="668" y="768"/>
                  </a:cubicBezTo>
                  <a:cubicBezTo>
                    <a:pt x="515" y="768"/>
                    <a:pt x="386" y="802"/>
                    <a:pt x="333" y="930"/>
                  </a:cubicBezTo>
                  <a:lnTo>
                    <a:pt x="60" y="1064"/>
                  </a:lnTo>
                  <a:cubicBezTo>
                    <a:pt x="38" y="1069"/>
                    <a:pt x="21" y="1069"/>
                    <a:pt x="0" y="1074"/>
                  </a:cubicBezTo>
                  <a:cubicBezTo>
                    <a:pt x="43" y="1139"/>
                    <a:pt x="97" y="1198"/>
                    <a:pt x="167" y="1246"/>
                  </a:cubicBezTo>
                  <a:cubicBezTo>
                    <a:pt x="204" y="1327"/>
                    <a:pt x="241" y="1402"/>
                    <a:pt x="279" y="1478"/>
                  </a:cubicBezTo>
                  <a:cubicBezTo>
                    <a:pt x="323" y="1553"/>
                    <a:pt x="360" y="1627"/>
                    <a:pt x="403" y="1697"/>
                  </a:cubicBezTo>
                  <a:cubicBezTo>
                    <a:pt x="913" y="2847"/>
                    <a:pt x="913" y="4174"/>
                    <a:pt x="2235" y="5029"/>
                  </a:cubicBezTo>
                  <a:cubicBezTo>
                    <a:pt x="2369" y="5076"/>
                    <a:pt x="2482" y="5136"/>
                    <a:pt x="2579" y="5210"/>
                  </a:cubicBezTo>
                  <a:cubicBezTo>
                    <a:pt x="2676" y="5292"/>
                    <a:pt x="2761" y="5378"/>
                    <a:pt x="2832" y="5480"/>
                  </a:cubicBezTo>
                  <a:cubicBezTo>
                    <a:pt x="3196" y="6157"/>
                    <a:pt x="3385" y="7161"/>
                    <a:pt x="3750" y="8111"/>
                  </a:cubicBezTo>
                  <a:cubicBezTo>
                    <a:pt x="3792" y="8230"/>
                    <a:pt x="3841" y="8349"/>
                    <a:pt x="3895" y="8466"/>
                  </a:cubicBezTo>
                  <a:cubicBezTo>
                    <a:pt x="4233" y="9487"/>
                    <a:pt x="5560" y="10154"/>
                    <a:pt x="6023" y="11969"/>
                  </a:cubicBezTo>
                  <a:lnTo>
                    <a:pt x="6023" y="12393"/>
                  </a:lnTo>
                  <a:cubicBezTo>
                    <a:pt x="6006" y="16417"/>
                    <a:pt x="5996" y="20441"/>
                    <a:pt x="6033" y="24465"/>
                  </a:cubicBezTo>
                  <a:cubicBezTo>
                    <a:pt x="6033" y="24916"/>
                    <a:pt x="5941" y="25152"/>
                    <a:pt x="5738" y="25266"/>
                  </a:cubicBezTo>
                  <a:lnTo>
                    <a:pt x="5738" y="25733"/>
                  </a:lnTo>
                  <a:cubicBezTo>
                    <a:pt x="5969" y="25851"/>
                    <a:pt x="6048" y="26087"/>
                    <a:pt x="6028" y="26528"/>
                  </a:cubicBezTo>
                  <a:cubicBezTo>
                    <a:pt x="5990" y="27232"/>
                    <a:pt x="5996" y="27935"/>
                    <a:pt x="6033" y="28634"/>
                  </a:cubicBezTo>
                  <a:cubicBezTo>
                    <a:pt x="6055" y="28655"/>
                    <a:pt x="6070" y="28683"/>
                    <a:pt x="6097" y="28703"/>
                  </a:cubicBezTo>
                  <a:cubicBezTo>
                    <a:pt x="6194" y="28805"/>
                    <a:pt x="6313" y="28876"/>
                    <a:pt x="6430" y="28929"/>
                  </a:cubicBezTo>
                  <a:cubicBezTo>
                    <a:pt x="6420" y="28817"/>
                    <a:pt x="6409" y="28703"/>
                    <a:pt x="6403" y="28586"/>
                  </a:cubicBezTo>
                  <a:cubicBezTo>
                    <a:pt x="8064" y="28586"/>
                    <a:pt x="9701" y="28615"/>
                    <a:pt x="11328" y="28615"/>
                  </a:cubicBezTo>
                  <a:cubicBezTo>
                    <a:pt x="12417" y="28615"/>
                    <a:pt x="13502" y="28602"/>
                    <a:pt x="14585" y="28559"/>
                  </a:cubicBezTo>
                  <a:cubicBezTo>
                    <a:pt x="15257" y="28532"/>
                    <a:pt x="15929" y="28528"/>
                    <a:pt x="16601" y="28528"/>
                  </a:cubicBezTo>
                  <a:cubicBezTo>
                    <a:pt x="16981" y="28528"/>
                    <a:pt x="17362" y="28529"/>
                    <a:pt x="17744" y="28529"/>
                  </a:cubicBezTo>
                  <a:cubicBezTo>
                    <a:pt x="18895" y="28529"/>
                    <a:pt x="20048" y="28515"/>
                    <a:pt x="21205" y="28403"/>
                  </a:cubicBezTo>
                  <a:cubicBezTo>
                    <a:pt x="24202" y="28108"/>
                    <a:pt x="27237" y="28160"/>
                    <a:pt x="30256" y="28080"/>
                  </a:cubicBezTo>
                  <a:cubicBezTo>
                    <a:pt x="30444" y="28080"/>
                    <a:pt x="30637" y="28236"/>
                    <a:pt x="30831" y="28333"/>
                  </a:cubicBezTo>
                  <a:cubicBezTo>
                    <a:pt x="30944" y="28762"/>
                    <a:pt x="31212" y="29166"/>
                    <a:pt x="31094" y="29643"/>
                  </a:cubicBezTo>
                  <a:cubicBezTo>
                    <a:pt x="30751" y="29826"/>
                    <a:pt x="30374" y="29982"/>
                    <a:pt x="30294" y="30433"/>
                  </a:cubicBezTo>
                  <a:cubicBezTo>
                    <a:pt x="30244" y="30425"/>
                    <a:pt x="30196" y="30419"/>
                    <a:pt x="30154" y="30419"/>
                  </a:cubicBezTo>
                  <a:cubicBezTo>
                    <a:pt x="30013" y="30419"/>
                    <a:pt x="29935" y="30481"/>
                    <a:pt x="30009" y="30696"/>
                  </a:cubicBezTo>
                  <a:cubicBezTo>
                    <a:pt x="29944" y="30680"/>
                    <a:pt x="29887" y="30672"/>
                    <a:pt x="29837" y="30672"/>
                  </a:cubicBezTo>
                  <a:cubicBezTo>
                    <a:pt x="29669" y="30672"/>
                    <a:pt x="29590" y="30764"/>
                    <a:pt x="29553" y="30900"/>
                  </a:cubicBezTo>
                  <a:cubicBezTo>
                    <a:pt x="29585" y="30981"/>
                    <a:pt x="29638" y="31061"/>
                    <a:pt x="29708" y="31121"/>
                  </a:cubicBezTo>
                  <a:cubicBezTo>
                    <a:pt x="29891" y="31272"/>
                    <a:pt x="30101" y="31395"/>
                    <a:pt x="30320" y="31487"/>
                  </a:cubicBezTo>
                  <a:cubicBezTo>
                    <a:pt x="30965" y="31443"/>
                    <a:pt x="31609" y="31411"/>
                    <a:pt x="32244" y="31299"/>
                  </a:cubicBezTo>
                  <a:cubicBezTo>
                    <a:pt x="32388" y="31272"/>
                    <a:pt x="32520" y="31257"/>
                    <a:pt x="32637" y="31257"/>
                  </a:cubicBezTo>
                  <a:cubicBezTo>
                    <a:pt x="32739" y="31257"/>
                    <a:pt x="32830" y="31268"/>
                    <a:pt x="32910" y="31293"/>
                  </a:cubicBezTo>
                  <a:cubicBezTo>
                    <a:pt x="32953" y="31266"/>
                    <a:pt x="32995" y="31244"/>
                    <a:pt x="33034" y="31217"/>
                  </a:cubicBezTo>
                  <a:cubicBezTo>
                    <a:pt x="33297" y="31051"/>
                    <a:pt x="33528" y="30836"/>
                    <a:pt x="33711" y="30578"/>
                  </a:cubicBezTo>
                  <a:cubicBezTo>
                    <a:pt x="33721" y="30520"/>
                    <a:pt x="33743" y="30455"/>
                    <a:pt x="33754" y="30396"/>
                  </a:cubicBezTo>
                  <a:cubicBezTo>
                    <a:pt x="33866" y="29799"/>
                    <a:pt x="33957" y="29198"/>
                    <a:pt x="34059" y="28596"/>
                  </a:cubicBezTo>
                  <a:cubicBezTo>
                    <a:pt x="34291" y="28494"/>
                    <a:pt x="34307" y="28279"/>
                    <a:pt x="34329" y="28064"/>
                  </a:cubicBezTo>
                  <a:cubicBezTo>
                    <a:pt x="34500" y="27994"/>
                    <a:pt x="34678" y="27935"/>
                    <a:pt x="34855" y="27882"/>
                  </a:cubicBezTo>
                  <a:cubicBezTo>
                    <a:pt x="34860" y="27806"/>
                    <a:pt x="34865" y="27731"/>
                    <a:pt x="34877" y="27667"/>
                  </a:cubicBezTo>
                  <a:cubicBezTo>
                    <a:pt x="34758" y="27543"/>
                    <a:pt x="34656" y="27366"/>
                    <a:pt x="34602" y="27103"/>
                  </a:cubicBezTo>
                  <a:cubicBezTo>
                    <a:pt x="34714" y="27022"/>
                    <a:pt x="34868" y="26974"/>
                    <a:pt x="35082" y="26974"/>
                  </a:cubicBezTo>
                  <a:cubicBezTo>
                    <a:pt x="35095" y="26974"/>
                    <a:pt x="35109" y="26974"/>
                    <a:pt x="35123" y="26974"/>
                  </a:cubicBezTo>
                  <a:lnTo>
                    <a:pt x="35102" y="26995"/>
                  </a:lnTo>
                  <a:cubicBezTo>
                    <a:pt x="36315" y="26442"/>
                    <a:pt x="36129" y="25330"/>
                    <a:pt x="36171" y="24309"/>
                  </a:cubicBezTo>
                  <a:cubicBezTo>
                    <a:pt x="36099" y="24248"/>
                    <a:pt x="36008" y="24228"/>
                    <a:pt x="35908" y="24228"/>
                  </a:cubicBezTo>
                  <a:cubicBezTo>
                    <a:pt x="35822" y="24228"/>
                    <a:pt x="35728" y="24243"/>
                    <a:pt x="35633" y="24260"/>
                  </a:cubicBezTo>
                  <a:cubicBezTo>
                    <a:pt x="35628" y="24240"/>
                    <a:pt x="35628" y="24223"/>
                    <a:pt x="35623" y="24202"/>
                  </a:cubicBezTo>
                  <a:cubicBezTo>
                    <a:pt x="35569" y="24223"/>
                    <a:pt x="35510" y="24234"/>
                    <a:pt x="35452" y="24234"/>
                  </a:cubicBezTo>
                  <a:cubicBezTo>
                    <a:pt x="35425" y="24234"/>
                    <a:pt x="35392" y="24228"/>
                    <a:pt x="35365" y="24228"/>
                  </a:cubicBezTo>
                  <a:cubicBezTo>
                    <a:pt x="35209" y="24202"/>
                    <a:pt x="35075" y="24158"/>
                    <a:pt x="34951" y="24099"/>
                  </a:cubicBezTo>
                  <a:cubicBezTo>
                    <a:pt x="34914" y="24035"/>
                    <a:pt x="34887" y="23955"/>
                    <a:pt x="34871" y="23841"/>
                  </a:cubicBezTo>
                  <a:cubicBezTo>
                    <a:pt x="34817" y="23815"/>
                    <a:pt x="34768" y="23777"/>
                    <a:pt x="34726" y="23739"/>
                  </a:cubicBezTo>
                  <a:cubicBezTo>
                    <a:pt x="34409" y="23665"/>
                    <a:pt x="34339" y="23390"/>
                    <a:pt x="34242" y="23015"/>
                  </a:cubicBezTo>
                  <a:cubicBezTo>
                    <a:pt x="34011" y="22358"/>
                    <a:pt x="34006" y="21483"/>
                    <a:pt x="33915" y="20726"/>
                  </a:cubicBezTo>
                  <a:cubicBezTo>
                    <a:pt x="33684" y="20334"/>
                    <a:pt x="33538" y="19920"/>
                    <a:pt x="33523" y="19464"/>
                  </a:cubicBezTo>
                  <a:cubicBezTo>
                    <a:pt x="33469" y="19388"/>
                    <a:pt x="33409" y="19318"/>
                    <a:pt x="33350" y="19259"/>
                  </a:cubicBezTo>
                  <a:cubicBezTo>
                    <a:pt x="33184" y="19259"/>
                    <a:pt x="33066" y="19167"/>
                    <a:pt x="32990" y="18986"/>
                  </a:cubicBezTo>
                  <a:cubicBezTo>
                    <a:pt x="32995" y="18986"/>
                    <a:pt x="33002" y="18980"/>
                    <a:pt x="33012" y="18980"/>
                  </a:cubicBezTo>
                  <a:cubicBezTo>
                    <a:pt x="32990" y="18964"/>
                    <a:pt x="32970" y="18953"/>
                    <a:pt x="32953" y="18942"/>
                  </a:cubicBezTo>
                  <a:lnTo>
                    <a:pt x="32953" y="18942"/>
                  </a:lnTo>
                  <a:cubicBezTo>
                    <a:pt x="32953" y="18948"/>
                    <a:pt x="32953" y="18958"/>
                    <a:pt x="32958" y="18964"/>
                  </a:cubicBezTo>
                  <a:cubicBezTo>
                    <a:pt x="32690" y="18921"/>
                    <a:pt x="32464" y="18813"/>
                    <a:pt x="32298" y="18614"/>
                  </a:cubicBezTo>
                  <a:cubicBezTo>
                    <a:pt x="31792" y="18405"/>
                    <a:pt x="31255" y="18239"/>
                    <a:pt x="30826" y="17959"/>
                  </a:cubicBezTo>
                  <a:lnTo>
                    <a:pt x="30826" y="17949"/>
                  </a:lnTo>
                  <a:cubicBezTo>
                    <a:pt x="30815" y="17917"/>
                    <a:pt x="30810" y="17905"/>
                    <a:pt x="30810" y="17905"/>
                  </a:cubicBezTo>
                  <a:cubicBezTo>
                    <a:pt x="30793" y="17890"/>
                    <a:pt x="30739" y="17873"/>
                    <a:pt x="30681" y="17857"/>
                  </a:cubicBezTo>
                  <a:cubicBezTo>
                    <a:pt x="30461" y="17685"/>
                    <a:pt x="30272" y="17481"/>
                    <a:pt x="30149" y="17201"/>
                  </a:cubicBezTo>
                  <a:cubicBezTo>
                    <a:pt x="29746" y="16256"/>
                    <a:pt x="30047" y="15123"/>
                    <a:pt x="30025" y="14129"/>
                  </a:cubicBezTo>
                  <a:cubicBezTo>
                    <a:pt x="30009" y="13452"/>
                    <a:pt x="29972" y="12705"/>
                    <a:pt x="29665" y="12093"/>
                  </a:cubicBezTo>
                  <a:cubicBezTo>
                    <a:pt x="29574" y="11899"/>
                    <a:pt x="29439" y="11706"/>
                    <a:pt x="29278" y="11540"/>
                  </a:cubicBezTo>
                  <a:cubicBezTo>
                    <a:pt x="28999" y="11431"/>
                    <a:pt x="28730" y="11314"/>
                    <a:pt x="28542" y="11083"/>
                  </a:cubicBezTo>
                  <a:cubicBezTo>
                    <a:pt x="28444" y="11059"/>
                    <a:pt x="28340" y="11044"/>
                    <a:pt x="28236" y="11044"/>
                  </a:cubicBezTo>
                  <a:cubicBezTo>
                    <a:pt x="28222" y="11044"/>
                    <a:pt x="28207" y="11044"/>
                    <a:pt x="28193" y="11045"/>
                  </a:cubicBezTo>
                  <a:cubicBezTo>
                    <a:pt x="28065" y="11134"/>
                    <a:pt x="27945" y="11257"/>
                    <a:pt x="27787" y="11257"/>
                  </a:cubicBezTo>
                  <a:cubicBezTo>
                    <a:pt x="27745" y="11257"/>
                    <a:pt x="27700" y="11248"/>
                    <a:pt x="27651" y="11228"/>
                  </a:cubicBezTo>
                  <a:cubicBezTo>
                    <a:pt x="27661" y="11206"/>
                    <a:pt x="27677" y="11190"/>
                    <a:pt x="27689" y="11168"/>
                  </a:cubicBezTo>
                  <a:lnTo>
                    <a:pt x="27689" y="11168"/>
                  </a:lnTo>
                  <a:cubicBezTo>
                    <a:pt x="27602" y="11201"/>
                    <a:pt x="27511" y="11223"/>
                    <a:pt x="27426" y="11238"/>
                  </a:cubicBezTo>
                  <a:cubicBezTo>
                    <a:pt x="27455" y="11241"/>
                    <a:pt x="27485" y="11243"/>
                    <a:pt x="27518" y="11243"/>
                  </a:cubicBezTo>
                  <a:cubicBezTo>
                    <a:pt x="27551" y="11243"/>
                    <a:pt x="27586" y="11241"/>
                    <a:pt x="27624" y="11238"/>
                  </a:cubicBezTo>
                  <a:lnTo>
                    <a:pt x="27624" y="11238"/>
                  </a:lnTo>
                  <a:cubicBezTo>
                    <a:pt x="27607" y="11302"/>
                    <a:pt x="27587" y="11362"/>
                    <a:pt x="27570" y="11416"/>
                  </a:cubicBezTo>
                  <a:cubicBezTo>
                    <a:pt x="27500" y="11426"/>
                    <a:pt x="27431" y="11431"/>
                    <a:pt x="27355" y="11431"/>
                  </a:cubicBezTo>
                  <a:cubicBezTo>
                    <a:pt x="27151" y="11431"/>
                    <a:pt x="26990" y="11373"/>
                    <a:pt x="26856" y="11287"/>
                  </a:cubicBezTo>
                  <a:cubicBezTo>
                    <a:pt x="26851" y="11277"/>
                    <a:pt x="26845" y="11260"/>
                    <a:pt x="26839" y="11250"/>
                  </a:cubicBezTo>
                  <a:cubicBezTo>
                    <a:pt x="26593" y="10637"/>
                    <a:pt x="26297" y="10030"/>
                    <a:pt x="26147" y="9380"/>
                  </a:cubicBezTo>
                  <a:cubicBezTo>
                    <a:pt x="26098" y="9256"/>
                    <a:pt x="26040" y="9133"/>
                    <a:pt x="25963" y="9014"/>
                  </a:cubicBezTo>
                  <a:cubicBezTo>
                    <a:pt x="25733" y="8627"/>
                    <a:pt x="25432" y="8305"/>
                    <a:pt x="25105" y="7999"/>
                  </a:cubicBezTo>
                  <a:cubicBezTo>
                    <a:pt x="24932" y="7962"/>
                    <a:pt x="24803" y="7860"/>
                    <a:pt x="24728" y="7677"/>
                  </a:cubicBezTo>
                  <a:cubicBezTo>
                    <a:pt x="24621" y="7585"/>
                    <a:pt x="24508" y="7494"/>
                    <a:pt x="24401" y="7409"/>
                  </a:cubicBezTo>
                  <a:cubicBezTo>
                    <a:pt x="24396" y="7414"/>
                    <a:pt x="24389" y="7419"/>
                    <a:pt x="24384" y="7429"/>
                  </a:cubicBezTo>
                  <a:cubicBezTo>
                    <a:pt x="24314" y="7360"/>
                    <a:pt x="24240" y="7295"/>
                    <a:pt x="24170" y="7231"/>
                  </a:cubicBezTo>
                  <a:cubicBezTo>
                    <a:pt x="24024" y="7215"/>
                    <a:pt x="23938" y="7144"/>
                    <a:pt x="23917" y="7015"/>
                  </a:cubicBezTo>
                  <a:cubicBezTo>
                    <a:pt x="23422" y="6608"/>
                    <a:pt x="22961" y="6177"/>
                    <a:pt x="22623" y="5624"/>
                  </a:cubicBezTo>
                  <a:cubicBezTo>
                    <a:pt x="22257" y="5023"/>
                    <a:pt x="22128" y="4416"/>
                    <a:pt x="22090" y="3799"/>
                  </a:cubicBezTo>
                  <a:cubicBezTo>
                    <a:pt x="21983" y="3331"/>
                    <a:pt x="22090" y="2825"/>
                    <a:pt x="22123" y="2337"/>
                  </a:cubicBezTo>
                  <a:lnTo>
                    <a:pt x="22123" y="2272"/>
                  </a:lnTo>
                  <a:cubicBezTo>
                    <a:pt x="22133" y="2068"/>
                    <a:pt x="22128" y="1870"/>
                    <a:pt x="22085" y="1676"/>
                  </a:cubicBezTo>
                  <a:cubicBezTo>
                    <a:pt x="22036" y="1461"/>
                    <a:pt x="21946" y="1257"/>
                    <a:pt x="21778" y="1064"/>
                  </a:cubicBezTo>
                  <a:cubicBezTo>
                    <a:pt x="21300" y="240"/>
                    <a:pt x="20568" y="1"/>
                    <a:pt x="19715" y="1"/>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46"/>
            <p:cNvSpPr/>
            <p:nvPr/>
          </p:nvSpPr>
          <p:spPr>
            <a:xfrm>
              <a:off x="6875035" y="2818975"/>
              <a:ext cx="2374" cy="2062"/>
            </a:xfrm>
            <a:custGeom>
              <a:rect b="b" l="l" r="r" t="t"/>
              <a:pathLst>
                <a:path extrusionOk="0" h="145" w="167">
                  <a:moveTo>
                    <a:pt x="87" y="1"/>
                  </a:moveTo>
                  <a:cubicBezTo>
                    <a:pt x="60" y="38"/>
                    <a:pt x="27" y="70"/>
                    <a:pt x="0" y="108"/>
                  </a:cubicBezTo>
                  <a:cubicBezTo>
                    <a:pt x="27" y="124"/>
                    <a:pt x="55" y="135"/>
                    <a:pt x="80" y="145"/>
                  </a:cubicBezTo>
                  <a:cubicBezTo>
                    <a:pt x="107" y="124"/>
                    <a:pt x="134" y="102"/>
                    <a:pt x="167" y="75"/>
                  </a:cubicBezTo>
                  <a:cubicBezTo>
                    <a:pt x="140" y="48"/>
                    <a:pt x="113" y="28"/>
                    <a:pt x="87" y="1"/>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46"/>
            <p:cNvSpPr/>
            <p:nvPr/>
          </p:nvSpPr>
          <p:spPr>
            <a:xfrm>
              <a:off x="6820497" y="2487728"/>
              <a:ext cx="398" cy="327"/>
            </a:xfrm>
            <a:custGeom>
              <a:rect b="b" l="l" r="r" t="t"/>
              <a:pathLst>
                <a:path extrusionOk="0" h="23" w="28">
                  <a:moveTo>
                    <a:pt x="28" y="0"/>
                  </a:moveTo>
                  <a:lnTo>
                    <a:pt x="1" y="22"/>
                  </a:ln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46"/>
            <p:cNvSpPr/>
            <p:nvPr/>
          </p:nvSpPr>
          <p:spPr>
            <a:xfrm>
              <a:off x="7340640" y="3455964"/>
              <a:ext cx="156" cy="156"/>
            </a:xfrm>
            <a:custGeom>
              <a:rect b="b" l="l" r="r" t="t"/>
              <a:pathLst>
                <a:path extrusionOk="0" h="11" w="11">
                  <a:moveTo>
                    <a:pt x="0" y="1"/>
                  </a:moveTo>
                  <a:lnTo>
                    <a:pt x="11" y="11"/>
                  </a:lnTo>
                  <a:lnTo>
                    <a:pt x="11" y="11"/>
                  </a:ln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46"/>
            <p:cNvSpPr/>
            <p:nvPr/>
          </p:nvSpPr>
          <p:spPr>
            <a:xfrm>
              <a:off x="7337043" y="3360722"/>
              <a:ext cx="14" cy="14"/>
            </a:xfrm>
            <a:custGeom>
              <a:rect b="b" l="l" r="r" t="t"/>
              <a:pathLst>
                <a:path extrusionOk="0" h="1" w="1">
                  <a:moveTo>
                    <a:pt x="1" y="0"/>
                  </a:moveTo>
                  <a:lnTo>
                    <a:pt x="1" y="0"/>
                  </a:ln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46"/>
            <p:cNvSpPr/>
            <p:nvPr/>
          </p:nvSpPr>
          <p:spPr>
            <a:xfrm>
              <a:off x="7253331" y="3071373"/>
              <a:ext cx="428587" cy="433420"/>
            </a:xfrm>
            <a:custGeom>
              <a:rect b="b" l="l" r="r" t="t"/>
              <a:pathLst>
                <a:path extrusionOk="0" h="30485" w="30145">
                  <a:moveTo>
                    <a:pt x="13285" y="1"/>
                  </a:moveTo>
                  <a:cubicBezTo>
                    <a:pt x="13214" y="1"/>
                    <a:pt x="13136" y="7"/>
                    <a:pt x="13050" y="18"/>
                  </a:cubicBezTo>
                  <a:cubicBezTo>
                    <a:pt x="10815" y="330"/>
                    <a:pt x="8586" y="636"/>
                    <a:pt x="6350" y="932"/>
                  </a:cubicBezTo>
                  <a:cubicBezTo>
                    <a:pt x="6125" y="878"/>
                    <a:pt x="5938" y="782"/>
                    <a:pt x="5792" y="626"/>
                  </a:cubicBezTo>
                  <a:cubicBezTo>
                    <a:pt x="5749" y="583"/>
                    <a:pt x="5717" y="534"/>
                    <a:pt x="5685" y="481"/>
                  </a:cubicBezTo>
                  <a:cubicBezTo>
                    <a:pt x="5524" y="502"/>
                    <a:pt x="5368" y="524"/>
                    <a:pt x="5207" y="546"/>
                  </a:cubicBezTo>
                  <a:cubicBezTo>
                    <a:pt x="4976" y="712"/>
                    <a:pt x="4691" y="836"/>
                    <a:pt x="4294" y="883"/>
                  </a:cubicBezTo>
                  <a:cubicBezTo>
                    <a:pt x="2993" y="1050"/>
                    <a:pt x="1693" y="1206"/>
                    <a:pt x="393" y="1351"/>
                  </a:cubicBezTo>
                  <a:cubicBezTo>
                    <a:pt x="323" y="1404"/>
                    <a:pt x="265" y="1458"/>
                    <a:pt x="205" y="1528"/>
                  </a:cubicBezTo>
                  <a:cubicBezTo>
                    <a:pt x="188" y="1550"/>
                    <a:pt x="173" y="1571"/>
                    <a:pt x="156" y="1593"/>
                  </a:cubicBezTo>
                  <a:cubicBezTo>
                    <a:pt x="60" y="1738"/>
                    <a:pt x="17" y="1893"/>
                    <a:pt x="0" y="2054"/>
                  </a:cubicBezTo>
                  <a:cubicBezTo>
                    <a:pt x="136" y="2195"/>
                    <a:pt x="232" y="2398"/>
                    <a:pt x="312" y="2694"/>
                  </a:cubicBezTo>
                  <a:cubicBezTo>
                    <a:pt x="887" y="4773"/>
                    <a:pt x="1495" y="6847"/>
                    <a:pt x="2182" y="8888"/>
                  </a:cubicBezTo>
                  <a:cubicBezTo>
                    <a:pt x="2988" y="11284"/>
                    <a:pt x="3412" y="13809"/>
                    <a:pt x="4540" y="16097"/>
                  </a:cubicBezTo>
                  <a:cubicBezTo>
                    <a:pt x="4540" y="16097"/>
                    <a:pt x="4535" y="16092"/>
                    <a:pt x="4530" y="16092"/>
                  </a:cubicBezTo>
                  <a:lnTo>
                    <a:pt x="4530" y="16092"/>
                  </a:lnTo>
                  <a:cubicBezTo>
                    <a:pt x="4642" y="16785"/>
                    <a:pt x="4589" y="17548"/>
                    <a:pt x="5330" y="17972"/>
                  </a:cubicBezTo>
                  <a:cubicBezTo>
                    <a:pt x="5222" y="18381"/>
                    <a:pt x="5985" y="18423"/>
                    <a:pt x="5733" y="18897"/>
                  </a:cubicBezTo>
                  <a:lnTo>
                    <a:pt x="5733" y="18902"/>
                  </a:lnTo>
                  <a:cubicBezTo>
                    <a:pt x="5787" y="19299"/>
                    <a:pt x="5841" y="19697"/>
                    <a:pt x="5899" y="20094"/>
                  </a:cubicBezTo>
                  <a:cubicBezTo>
                    <a:pt x="5889" y="20191"/>
                    <a:pt x="5878" y="20283"/>
                    <a:pt x="5867" y="20374"/>
                  </a:cubicBezTo>
                  <a:cubicBezTo>
                    <a:pt x="5873" y="20369"/>
                    <a:pt x="5878" y="20369"/>
                    <a:pt x="5883" y="20363"/>
                  </a:cubicBezTo>
                  <a:lnTo>
                    <a:pt x="5883" y="20363"/>
                  </a:lnTo>
                  <a:cubicBezTo>
                    <a:pt x="5539" y="21502"/>
                    <a:pt x="5003" y="22625"/>
                    <a:pt x="5609" y="23833"/>
                  </a:cubicBezTo>
                  <a:lnTo>
                    <a:pt x="5598" y="23833"/>
                  </a:lnTo>
                  <a:cubicBezTo>
                    <a:pt x="5615" y="24059"/>
                    <a:pt x="5609" y="24295"/>
                    <a:pt x="5878" y="24392"/>
                  </a:cubicBezTo>
                  <a:cubicBezTo>
                    <a:pt x="6415" y="25230"/>
                    <a:pt x="5470" y="26219"/>
                    <a:pt x="6136" y="27041"/>
                  </a:cubicBezTo>
                  <a:cubicBezTo>
                    <a:pt x="6238" y="27357"/>
                    <a:pt x="6340" y="27674"/>
                    <a:pt x="6657" y="27847"/>
                  </a:cubicBezTo>
                  <a:cubicBezTo>
                    <a:pt x="6576" y="27932"/>
                    <a:pt x="6501" y="28073"/>
                    <a:pt x="6415" y="28083"/>
                  </a:cubicBezTo>
                  <a:cubicBezTo>
                    <a:pt x="6345" y="28093"/>
                    <a:pt x="6275" y="28098"/>
                    <a:pt x="6211" y="28110"/>
                  </a:cubicBezTo>
                  <a:lnTo>
                    <a:pt x="6228" y="28137"/>
                  </a:lnTo>
                  <a:cubicBezTo>
                    <a:pt x="6281" y="28227"/>
                    <a:pt x="6362" y="28298"/>
                    <a:pt x="6453" y="28341"/>
                  </a:cubicBezTo>
                  <a:cubicBezTo>
                    <a:pt x="6453" y="28373"/>
                    <a:pt x="6447" y="28432"/>
                    <a:pt x="6442" y="28480"/>
                  </a:cubicBezTo>
                  <a:cubicBezTo>
                    <a:pt x="6635" y="28529"/>
                    <a:pt x="6808" y="28653"/>
                    <a:pt x="6942" y="28911"/>
                  </a:cubicBezTo>
                  <a:lnTo>
                    <a:pt x="6930" y="28911"/>
                  </a:lnTo>
                  <a:lnTo>
                    <a:pt x="6952" y="28931"/>
                  </a:lnTo>
                  <a:lnTo>
                    <a:pt x="6952" y="28921"/>
                  </a:lnTo>
                  <a:cubicBezTo>
                    <a:pt x="7253" y="29104"/>
                    <a:pt x="7022" y="29652"/>
                    <a:pt x="7473" y="29732"/>
                  </a:cubicBezTo>
                  <a:cubicBezTo>
                    <a:pt x="7626" y="30185"/>
                    <a:pt x="7917" y="30287"/>
                    <a:pt x="8234" y="30287"/>
                  </a:cubicBezTo>
                  <a:cubicBezTo>
                    <a:pt x="8461" y="30287"/>
                    <a:pt x="8702" y="30234"/>
                    <a:pt x="8913" y="30221"/>
                  </a:cubicBezTo>
                  <a:cubicBezTo>
                    <a:pt x="13255" y="29958"/>
                    <a:pt x="17589" y="29705"/>
                    <a:pt x="21919" y="29323"/>
                  </a:cubicBezTo>
                  <a:cubicBezTo>
                    <a:pt x="22031" y="29313"/>
                    <a:pt x="22137" y="29308"/>
                    <a:pt x="22239" y="29308"/>
                  </a:cubicBezTo>
                  <a:cubicBezTo>
                    <a:pt x="22888" y="29308"/>
                    <a:pt x="23324" y="29519"/>
                    <a:pt x="23751" y="29980"/>
                  </a:cubicBezTo>
                  <a:cubicBezTo>
                    <a:pt x="23888" y="30300"/>
                    <a:pt x="24132" y="30484"/>
                    <a:pt x="24416" y="30484"/>
                  </a:cubicBezTo>
                  <a:cubicBezTo>
                    <a:pt x="24455" y="30484"/>
                    <a:pt x="24495" y="30481"/>
                    <a:pt x="24536" y="30473"/>
                  </a:cubicBezTo>
                  <a:cubicBezTo>
                    <a:pt x="24670" y="30414"/>
                    <a:pt x="24767" y="30334"/>
                    <a:pt x="24842" y="30258"/>
                  </a:cubicBezTo>
                  <a:cubicBezTo>
                    <a:pt x="24901" y="30076"/>
                    <a:pt x="24804" y="29807"/>
                    <a:pt x="24837" y="29608"/>
                  </a:cubicBezTo>
                  <a:cubicBezTo>
                    <a:pt x="24955" y="28824"/>
                    <a:pt x="24401" y="28093"/>
                    <a:pt x="24638" y="27299"/>
                  </a:cubicBezTo>
                  <a:cubicBezTo>
                    <a:pt x="24791" y="27178"/>
                    <a:pt x="24943" y="27126"/>
                    <a:pt x="25096" y="27126"/>
                  </a:cubicBezTo>
                  <a:cubicBezTo>
                    <a:pt x="25275" y="27126"/>
                    <a:pt x="25454" y="27198"/>
                    <a:pt x="25632" y="27315"/>
                  </a:cubicBezTo>
                  <a:cubicBezTo>
                    <a:pt x="25691" y="27536"/>
                    <a:pt x="25852" y="27586"/>
                    <a:pt x="26023" y="27586"/>
                  </a:cubicBezTo>
                  <a:cubicBezTo>
                    <a:pt x="26068" y="27586"/>
                    <a:pt x="26113" y="27582"/>
                    <a:pt x="26158" y="27578"/>
                  </a:cubicBezTo>
                  <a:cubicBezTo>
                    <a:pt x="26364" y="27555"/>
                    <a:pt x="26562" y="27542"/>
                    <a:pt x="26748" y="27542"/>
                  </a:cubicBezTo>
                  <a:cubicBezTo>
                    <a:pt x="27060" y="27542"/>
                    <a:pt x="27337" y="27581"/>
                    <a:pt x="27560" y="27686"/>
                  </a:cubicBezTo>
                  <a:cubicBezTo>
                    <a:pt x="27641" y="27637"/>
                    <a:pt x="27721" y="27567"/>
                    <a:pt x="27797" y="27481"/>
                  </a:cubicBezTo>
                  <a:cubicBezTo>
                    <a:pt x="27845" y="27416"/>
                    <a:pt x="27888" y="27347"/>
                    <a:pt x="27921" y="27277"/>
                  </a:cubicBezTo>
                  <a:cubicBezTo>
                    <a:pt x="28119" y="26868"/>
                    <a:pt x="28060" y="26364"/>
                    <a:pt x="27985" y="25998"/>
                  </a:cubicBezTo>
                  <a:cubicBezTo>
                    <a:pt x="27544" y="23753"/>
                    <a:pt x="28452" y="21867"/>
                    <a:pt x="29414" y="19874"/>
                  </a:cubicBezTo>
                  <a:cubicBezTo>
                    <a:pt x="29634" y="19412"/>
                    <a:pt x="29865" y="18939"/>
                    <a:pt x="30074" y="18461"/>
                  </a:cubicBezTo>
                  <a:cubicBezTo>
                    <a:pt x="30145" y="18311"/>
                    <a:pt x="30133" y="18150"/>
                    <a:pt x="30063" y="18010"/>
                  </a:cubicBezTo>
                  <a:cubicBezTo>
                    <a:pt x="29919" y="18166"/>
                    <a:pt x="29741" y="18300"/>
                    <a:pt x="29521" y="18391"/>
                  </a:cubicBezTo>
                  <a:cubicBezTo>
                    <a:pt x="29543" y="18343"/>
                    <a:pt x="29565" y="18294"/>
                    <a:pt x="29585" y="18247"/>
                  </a:cubicBezTo>
                  <a:cubicBezTo>
                    <a:pt x="29550" y="18214"/>
                    <a:pt x="29500" y="18206"/>
                    <a:pt x="29440" y="18206"/>
                  </a:cubicBezTo>
                  <a:cubicBezTo>
                    <a:pt x="29372" y="18206"/>
                    <a:pt x="29293" y="18217"/>
                    <a:pt x="29215" y="18217"/>
                  </a:cubicBezTo>
                  <a:cubicBezTo>
                    <a:pt x="29078" y="18217"/>
                    <a:pt x="28943" y="18183"/>
                    <a:pt x="28871" y="17994"/>
                  </a:cubicBezTo>
                  <a:cubicBezTo>
                    <a:pt x="28855" y="17984"/>
                    <a:pt x="28833" y="17972"/>
                    <a:pt x="28817" y="17962"/>
                  </a:cubicBezTo>
                  <a:cubicBezTo>
                    <a:pt x="28591" y="17823"/>
                    <a:pt x="28360" y="17682"/>
                    <a:pt x="28129" y="17548"/>
                  </a:cubicBezTo>
                  <a:lnTo>
                    <a:pt x="28129" y="17543"/>
                  </a:lnTo>
                  <a:cubicBezTo>
                    <a:pt x="27904" y="16995"/>
                    <a:pt x="27738" y="16430"/>
                    <a:pt x="27770" y="15829"/>
                  </a:cubicBezTo>
                  <a:cubicBezTo>
                    <a:pt x="27463" y="15636"/>
                    <a:pt x="27420" y="15356"/>
                    <a:pt x="27507" y="15029"/>
                  </a:cubicBezTo>
                  <a:lnTo>
                    <a:pt x="27507" y="15029"/>
                  </a:lnTo>
                  <a:cubicBezTo>
                    <a:pt x="27436" y="15034"/>
                    <a:pt x="27368" y="15036"/>
                    <a:pt x="27304" y="15036"/>
                  </a:cubicBezTo>
                  <a:cubicBezTo>
                    <a:pt x="26110" y="15036"/>
                    <a:pt x="25880" y="14208"/>
                    <a:pt x="25905" y="13159"/>
                  </a:cubicBezTo>
                  <a:cubicBezTo>
                    <a:pt x="24901" y="13100"/>
                    <a:pt x="24842" y="12101"/>
                    <a:pt x="24321" y="11558"/>
                  </a:cubicBezTo>
                  <a:cubicBezTo>
                    <a:pt x="24259" y="11567"/>
                    <a:pt x="24200" y="11572"/>
                    <a:pt x="24144" y="11572"/>
                  </a:cubicBezTo>
                  <a:cubicBezTo>
                    <a:pt x="23786" y="11572"/>
                    <a:pt x="23563" y="11377"/>
                    <a:pt x="23488" y="10972"/>
                  </a:cubicBezTo>
                  <a:cubicBezTo>
                    <a:pt x="23215" y="10779"/>
                    <a:pt x="23010" y="10531"/>
                    <a:pt x="22828" y="10268"/>
                  </a:cubicBezTo>
                  <a:cubicBezTo>
                    <a:pt x="22526" y="9829"/>
                    <a:pt x="22290" y="9339"/>
                    <a:pt x="21919" y="8947"/>
                  </a:cubicBezTo>
                  <a:cubicBezTo>
                    <a:pt x="21511" y="8840"/>
                    <a:pt x="20979" y="8937"/>
                    <a:pt x="20834" y="8362"/>
                  </a:cubicBezTo>
                  <a:cubicBezTo>
                    <a:pt x="20820" y="8362"/>
                    <a:pt x="20805" y="8363"/>
                    <a:pt x="20791" y="8363"/>
                  </a:cubicBezTo>
                  <a:cubicBezTo>
                    <a:pt x="20623" y="8363"/>
                    <a:pt x="20521" y="8302"/>
                    <a:pt x="20560" y="8093"/>
                  </a:cubicBezTo>
                  <a:lnTo>
                    <a:pt x="20560" y="8093"/>
                  </a:lnTo>
                  <a:cubicBezTo>
                    <a:pt x="20502" y="8114"/>
                    <a:pt x="20451" y="8124"/>
                    <a:pt x="20404" y="8124"/>
                  </a:cubicBezTo>
                  <a:cubicBezTo>
                    <a:pt x="20224" y="8124"/>
                    <a:pt x="20117" y="7982"/>
                    <a:pt x="20023" y="7803"/>
                  </a:cubicBezTo>
                  <a:lnTo>
                    <a:pt x="20029" y="7803"/>
                  </a:lnTo>
                  <a:cubicBezTo>
                    <a:pt x="19942" y="7722"/>
                    <a:pt x="19862" y="7642"/>
                    <a:pt x="19781" y="7561"/>
                  </a:cubicBezTo>
                  <a:cubicBezTo>
                    <a:pt x="19481" y="7502"/>
                    <a:pt x="19287" y="7320"/>
                    <a:pt x="19211" y="7018"/>
                  </a:cubicBezTo>
                  <a:cubicBezTo>
                    <a:pt x="18400" y="6277"/>
                    <a:pt x="17401" y="5708"/>
                    <a:pt x="17175" y="4466"/>
                  </a:cubicBezTo>
                  <a:cubicBezTo>
                    <a:pt x="17165" y="4402"/>
                    <a:pt x="17128" y="4343"/>
                    <a:pt x="17068" y="4290"/>
                  </a:cubicBezTo>
                  <a:cubicBezTo>
                    <a:pt x="16902" y="4124"/>
                    <a:pt x="16585" y="3983"/>
                    <a:pt x="16375" y="3827"/>
                  </a:cubicBezTo>
                  <a:cubicBezTo>
                    <a:pt x="15779" y="3645"/>
                    <a:pt x="15177" y="3462"/>
                    <a:pt x="14705" y="3021"/>
                  </a:cubicBezTo>
                  <a:cubicBezTo>
                    <a:pt x="14479" y="3016"/>
                    <a:pt x="14254" y="3011"/>
                    <a:pt x="14157" y="2753"/>
                  </a:cubicBezTo>
                  <a:cubicBezTo>
                    <a:pt x="13937" y="2753"/>
                    <a:pt x="13716" y="2737"/>
                    <a:pt x="13625" y="2480"/>
                  </a:cubicBezTo>
                  <a:cubicBezTo>
                    <a:pt x="13329" y="2420"/>
                    <a:pt x="13114" y="2280"/>
                    <a:pt x="13093" y="1947"/>
                  </a:cubicBezTo>
                  <a:cubicBezTo>
                    <a:pt x="12685" y="1770"/>
                    <a:pt x="12803" y="1593"/>
                    <a:pt x="13087" y="1416"/>
                  </a:cubicBezTo>
                  <a:cubicBezTo>
                    <a:pt x="13093" y="1195"/>
                    <a:pt x="13099" y="970"/>
                    <a:pt x="13356" y="878"/>
                  </a:cubicBezTo>
                  <a:cubicBezTo>
                    <a:pt x="13419" y="676"/>
                    <a:pt x="13529" y="568"/>
                    <a:pt x="13694" y="568"/>
                  </a:cubicBezTo>
                  <a:cubicBezTo>
                    <a:pt x="13753" y="568"/>
                    <a:pt x="13819" y="582"/>
                    <a:pt x="13893" y="610"/>
                  </a:cubicBezTo>
                  <a:cubicBezTo>
                    <a:pt x="13872" y="330"/>
                    <a:pt x="13791" y="164"/>
                    <a:pt x="13641" y="78"/>
                  </a:cubicBezTo>
                  <a:cubicBezTo>
                    <a:pt x="13646" y="67"/>
                    <a:pt x="13652" y="56"/>
                    <a:pt x="13657" y="45"/>
                  </a:cubicBezTo>
                  <a:lnTo>
                    <a:pt x="13657" y="45"/>
                  </a:lnTo>
                  <a:cubicBezTo>
                    <a:pt x="13635" y="51"/>
                    <a:pt x="13619" y="51"/>
                    <a:pt x="13597" y="56"/>
                  </a:cubicBezTo>
                  <a:cubicBezTo>
                    <a:pt x="13512" y="19"/>
                    <a:pt x="13410" y="1"/>
                    <a:pt x="13285" y="1"/>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46"/>
            <p:cNvSpPr/>
            <p:nvPr/>
          </p:nvSpPr>
          <p:spPr>
            <a:xfrm>
              <a:off x="7545711" y="3186121"/>
              <a:ext cx="313" cy="256"/>
            </a:xfrm>
            <a:custGeom>
              <a:rect b="b" l="l" r="r" t="t"/>
              <a:pathLst>
                <a:path extrusionOk="0" h="18" w="22">
                  <a:moveTo>
                    <a:pt x="22" y="17"/>
                  </a:moveTo>
                  <a:lnTo>
                    <a:pt x="22" y="17"/>
                  </a:lnTo>
                  <a:lnTo>
                    <a:pt x="0" y="0"/>
                  </a:ln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46"/>
            <p:cNvSpPr/>
            <p:nvPr/>
          </p:nvSpPr>
          <p:spPr>
            <a:xfrm>
              <a:off x="7644551" y="3284959"/>
              <a:ext cx="156" cy="85"/>
            </a:xfrm>
            <a:custGeom>
              <a:rect b="b" l="l" r="r" t="t"/>
              <a:pathLst>
                <a:path extrusionOk="0" h="6" w="11">
                  <a:moveTo>
                    <a:pt x="0" y="0"/>
                  </a:moveTo>
                  <a:lnTo>
                    <a:pt x="10" y="6"/>
                  </a:lnTo>
                  <a:cubicBezTo>
                    <a:pt x="10" y="6"/>
                    <a:pt x="5" y="0"/>
                    <a:pt x="0" y="0"/>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46"/>
            <p:cNvSpPr/>
            <p:nvPr/>
          </p:nvSpPr>
          <p:spPr>
            <a:xfrm>
              <a:off x="7439692" y="3099125"/>
              <a:ext cx="14" cy="14"/>
            </a:xfrm>
            <a:custGeom>
              <a:rect b="b" l="l" r="r" t="t"/>
              <a:pathLst>
                <a:path extrusionOk="0" h="1" w="1">
                  <a:moveTo>
                    <a:pt x="1" y="0"/>
                  </a:moveTo>
                  <a:lnTo>
                    <a:pt x="1" y="0"/>
                  </a:ln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46"/>
            <p:cNvSpPr/>
            <p:nvPr/>
          </p:nvSpPr>
          <p:spPr>
            <a:xfrm>
              <a:off x="7598870" y="3235469"/>
              <a:ext cx="313" cy="227"/>
            </a:xfrm>
            <a:custGeom>
              <a:rect b="b" l="l" r="r" t="t"/>
              <a:pathLst>
                <a:path extrusionOk="0" h="16" w="22">
                  <a:moveTo>
                    <a:pt x="0" y="0"/>
                  </a:moveTo>
                  <a:cubicBezTo>
                    <a:pt x="7" y="5"/>
                    <a:pt x="12" y="11"/>
                    <a:pt x="17" y="16"/>
                  </a:cubicBezTo>
                  <a:lnTo>
                    <a:pt x="22" y="16"/>
                  </a:lnTo>
                  <a:cubicBezTo>
                    <a:pt x="22" y="16"/>
                    <a:pt x="17" y="11"/>
                    <a:pt x="12" y="5"/>
                  </a:cubicBezTo>
                  <a:lnTo>
                    <a:pt x="0" y="0"/>
                  </a:ln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46"/>
            <p:cNvSpPr/>
            <p:nvPr/>
          </p:nvSpPr>
          <p:spPr>
            <a:xfrm>
              <a:off x="7621632" y="3258301"/>
              <a:ext cx="156" cy="171"/>
            </a:xfrm>
            <a:custGeom>
              <a:rect b="b" l="l" r="r" t="t"/>
              <a:pathLst>
                <a:path extrusionOk="0" h="12" w="11">
                  <a:moveTo>
                    <a:pt x="0" y="1"/>
                  </a:moveTo>
                  <a:lnTo>
                    <a:pt x="0" y="11"/>
                  </a:lnTo>
                  <a:lnTo>
                    <a:pt x="11" y="11"/>
                  </a:lnTo>
                  <a:cubicBezTo>
                    <a:pt x="11" y="6"/>
                    <a:pt x="6" y="6"/>
                    <a:pt x="6" y="1"/>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46"/>
            <p:cNvSpPr/>
            <p:nvPr/>
          </p:nvSpPr>
          <p:spPr>
            <a:xfrm>
              <a:off x="7599169" y="3235682"/>
              <a:ext cx="14" cy="14"/>
            </a:xfrm>
            <a:custGeom>
              <a:rect b="b" l="l" r="r" t="t"/>
              <a:pathLst>
                <a:path extrusionOk="0" h="1" w="1">
                  <a:moveTo>
                    <a:pt x="1" y="1"/>
                  </a:moveTo>
                  <a:lnTo>
                    <a:pt x="1" y="1"/>
                  </a:ln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46"/>
            <p:cNvSpPr/>
            <p:nvPr/>
          </p:nvSpPr>
          <p:spPr>
            <a:xfrm>
              <a:off x="7439380" y="3098827"/>
              <a:ext cx="327" cy="313"/>
            </a:xfrm>
            <a:custGeom>
              <a:rect b="b" l="l" r="r" t="t"/>
              <a:pathLst>
                <a:path extrusionOk="0" h="22" w="23">
                  <a:moveTo>
                    <a:pt x="1" y="1"/>
                  </a:moveTo>
                  <a:cubicBezTo>
                    <a:pt x="1" y="6"/>
                    <a:pt x="7" y="11"/>
                    <a:pt x="7" y="16"/>
                  </a:cubicBezTo>
                  <a:cubicBezTo>
                    <a:pt x="13" y="16"/>
                    <a:pt x="18" y="21"/>
                    <a:pt x="23" y="21"/>
                  </a:cubicBezTo>
                  <a:lnTo>
                    <a:pt x="1" y="1"/>
                  </a:ln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46"/>
            <p:cNvSpPr/>
            <p:nvPr/>
          </p:nvSpPr>
          <p:spPr>
            <a:xfrm>
              <a:off x="7446886" y="3106376"/>
              <a:ext cx="469" cy="398"/>
            </a:xfrm>
            <a:custGeom>
              <a:rect b="b" l="l" r="r" t="t"/>
              <a:pathLst>
                <a:path extrusionOk="0" h="28" w="33">
                  <a:moveTo>
                    <a:pt x="0" y="1"/>
                  </a:moveTo>
                  <a:lnTo>
                    <a:pt x="0" y="1"/>
                  </a:lnTo>
                  <a:cubicBezTo>
                    <a:pt x="5" y="11"/>
                    <a:pt x="5" y="11"/>
                    <a:pt x="11" y="18"/>
                  </a:cubicBezTo>
                  <a:cubicBezTo>
                    <a:pt x="15" y="22"/>
                    <a:pt x="25" y="23"/>
                    <a:pt x="31" y="27"/>
                  </a:cubicBezTo>
                  <a:lnTo>
                    <a:pt x="31" y="27"/>
                  </a:lnTo>
                  <a:lnTo>
                    <a:pt x="0" y="1"/>
                  </a:lnTo>
                  <a:close/>
                  <a:moveTo>
                    <a:pt x="31" y="27"/>
                  </a:moveTo>
                  <a:lnTo>
                    <a:pt x="32" y="28"/>
                  </a:lnTo>
                  <a:cubicBezTo>
                    <a:pt x="32" y="28"/>
                    <a:pt x="32" y="27"/>
                    <a:pt x="31" y="27"/>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46"/>
            <p:cNvSpPr/>
            <p:nvPr/>
          </p:nvSpPr>
          <p:spPr>
            <a:xfrm>
              <a:off x="7549465" y="3189860"/>
              <a:ext cx="384" cy="398"/>
            </a:xfrm>
            <a:custGeom>
              <a:rect b="b" l="l" r="r" t="t"/>
              <a:pathLst>
                <a:path extrusionOk="0" h="28" w="27">
                  <a:moveTo>
                    <a:pt x="0" y="0"/>
                  </a:moveTo>
                  <a:cubicBezTo>
                    <a:pt x="5" y="12"/>
                    <a:pt x="5" y="17"/>
                    <a:pt x="5" y="28"/>
                  </a:cubicBezTo>
                  <a:lnTo>
                    <a:pt x="26" y="28"/>
                  </a:lnTo>
                  <a:lnTo>
                    <a:pt x="0" y="0"/>
                  </a:ln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46"/>
            <p:cNvSpPr/>
            <p:nvPr/>
          </p:nvSpPr>
          <p:spPr>
            <a:xfrm>
              <a:off x="7454507" y="3110201"/>
              <a:ext cx="398" cy="313"/>
            </a:xfrm>
            <a:custGeom>
              <a:rect b="b" l="l" r="r" t="t"/>
              <a:pathLst>
                <a:path extrusionOk="0" h="22" w="28">
                  <a:moveTo>
                    <a:pt x="1" y="0"/>
                  </a:moveTo>
                  <a:cubicBezTo>
                    <a:pt x="1" y="12"/>
                    <a:pt x="7" y="12"/>
                    <a:pt x="7" y="22"/>
                  </a:cubicBezTo>
                  <a:lnTo>
                    <a:pt x="28" y="22"/>
                  </a:lnTo>
                  <a:lnTo>
                    <a:pt x="1" y="0"/>
                  </a:ln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46"/>
            <p:cNvSpPr/>
            <p:nvPr/>
          </p:nvSpPr>
          <p:spPr>
            <a:xfrm>
              <a:off x="7644394" y="3284959"/>
              <a:ext cx="313" cy="85"/>
            </a:xfrm>
            <a:custGeom>
              <a:rect b="b" l="l" r="r" t="t"/>
              <a:pathLst>
                <a:path extrusionOk="0" h="6" w="22">
                  <a:moveTo>
                    <a:pt x="1" y="0"/>
                  </a:moveTo>
                  <a:lnTo>
                    <a:pt x="1" y="6"/>
                  </a:lnTo>
                  <a:lnTo>
                    <a:pt x="21" y="6"/>
                  </a:lnTo>
                  <a:cubicBezTo>
                    <a:pt x="11" y="6"/>
                    <a:pt x="11" y="0"/>
                    <a:pt x="1" y="0"/>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46"/>
            <p:cNvSpPr/>
            <p:nvPr/>
          </p:nvSpPr>
          <p:spPr>
            <a:xfrm>
              <a:off x="7648133" y="3296176"/>
              <a:ext cx="327" cy="469"/>
            </a:xfrm>
            <a:custGeom>
              <a:rect b="b" l="l" r="r" t="t"/>
              <a:pathLst>
                <a:path extrusionOk="0" h="33" w="23">
                  <a:moveTo>
                    <a:pt x="6" y="1"/>
                  </a:moveTo>
                  <a:cubicBezTo>
                    <a:pt x="1" y="6"/>
                    <a:pt x="1" y="12"/>
                    <a:pt x="1" y="17"/>
                  </a:cubicBezTo>
                  <a:cubicBezTo>
                    <a:pt x="11" y="22"/>
                    <a:pt x="16" y="28"/>
                    <a:pt x="23" y="33"/>
                  </a:cubicBezTo>
                  <a:lnTo>
                    <a:pt x="6" y="1"/>
                  </a:ln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46"/>
            <p:cNvSpPr/>
            <p:nvPr/>
          </p:nvSpPr>
          <p:spPr>
            <a:xfrm>
              <a:off x="7439380" y="3091334"/>
              <a:ext cx="327" cy="469"/>
            </a:xfrm>
            <a:custGeom>
              <a:rect b="b" l="l" r="r" t="t"/>
              <a:pathLst>
                <a:path extrusionOk="0" h="33" w="23">
                  <a:moveTo>
                    <a:pt x="23" y="0"/>
                  </a:moveTo>
                  <a:lnTo>
                    <a:pt x="23" y="0"/>
                  </a:lnTo>
                  <a:cubicBezTo>
                    <a:pt x="18" y="5"/>
                    <a:pt x="13" y="5"/>
                    <a:pt x="1" y="12"/>
                  </a:cubicBezTo>
                  <a:lnTo>
                    <a:pt x="1" y="33"/>
                  </a:lnTo>
                  <a:lnTo>
                    <a:pt x="23" y="0"/>
                  </a:ln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46"/>
            <p:cNvSpPr/>
            <p:nvPr/>
          </p:nvSpPr>
          <p:spPr>
            <a:xfrm>
              <a:off x="7450839" y="3080259"/>
              <a:ext cx="185" cy="85"/>
            </a:xfrm>
            <a:custGeom>
              <a:rect b="b" l="l" r="r" t="t"/>
              <a:pathLst>
                <a:path extrusionOk="0" h="6" w="13">
                  <a:moveTo>
                    <a:pt x="12" y="1"/>
                  </a:moveTo>
                  <a:cubicBezTo>
                    <a:pt x="7" y="1"/>
                    <a:pt x="1" y="6"/>
                    <a:pt x="1" y="6"/>
                  </a:cubicBezTo>
                  <a:lnTo>
                    <a:pt x="12" y="1"/>
                  </a:ln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46"/>
            <p:cNvSpPr/>
            <p:nvPr/>
          </p:nvSpPr>
          <p:spPr>
            <a:xfrm>
              <a:off x="7534252" y="3178472"/>
              <a:ext cx="398" cy="398"/>
            </a:xfrm>
            <a:custGeom>
              <a:rect b="b" l="l" r="r" t="t"/>
              <a:pathLst>
                <a:path extrusionOk="0" h="28" w="28">
                  <a:moveTo>
                    <a:pt x="0" y="1"/>
                  </a:moveTo>
                  <a:cubicBezTo>
                    <a:pt x="2" y="3"/>
                    <a:pt x="3" y="6"/>
                    <a:pt x="5" y="8"/>
                  </a:cubicBezTo>
                  <a:lnTo>
                    <a:pt x="5" y="8"/>
                  </a:lnTo>
                  <a:lnTo>
                    <a:pt x="0" y="1"/>
                  </a:lnTo>
                  <a:close/>
                  <a:moveTo>
                    <a:pt x="5" y="8"/>
                  </a:moveTo>
                  <a:lnTo>
                    <a:pt x="12" y="18"/>
                  </a:lnTo>
                  <a:lnTo>
                    <a:pt x="18" y="22"/>
                  </a:lnTo>
                  <a:lnTo>
                    <a:pt x="18" y="22"/>
                  </a:lnTo>
                  <a:cubicBezTo>
                    <a:pt x="14" y="17"/>
                    <a:pt x="9" y="13"/>
                    <a:pt x="5" y="8"/>
                  </a:cubicBezTo>
                  <a:close/>
                  <a:moveTo>
                    <a:pt x="18" y="22"/>
                  </a:moveTo>
                  <a:cubicBezTo>
                    <a:pt x="20" y="24"/>
                    <a:pt x="21" y="26"/>
                    <a:pt x="22" y="28"/>
                  </a:cubicBezTo>
                  <a:lnTo>
                    <a:pt x="27" y="28"/>
                  </a:lnTo>
                  <a:lnTo>
                    <a:pt x="18" y="22"/>
                  </a:ln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46"/>
            <p:cNvSpPr/>
            <p:nvPr/>
          </p:nvSpPr>
          <p:spPr>
            <a:xfrm>
              <a:off x="7450839" y="3080046"/>
              <a:ext cx="256" cy="299"/>
            </a:xfrm>
            <a:custGeom>
              <a:rect b="b" l="l" r="r" t="t"/>
              <a:pathLst>
                <a:path extrusionOk="0" h="21" w="18">
                  <a:moveTo>
                    <a:pt x="1" y="0"/>
                  </a:moveTo>
                  <a:lnTo>
                    <a:pt x="1" y="21"/>
                  </a:lnTo>
                  <a:cubicBezTo>
                    <a:pt x="7" y="16"/>
                    <a:pt x="12" y="10"/>
                    <a:pt x="17" y="5"/>
                  </a:cubicBezTo>
                  <a:cubicBezTo>
                    <a:pt x="12" y="0"/>
                    <a:pt x="7" y="0"/>
                    <a:pt x="1" y="0"/>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46"/>
            <p:cNvSpPr/>
            <p:nvPr/>
          </p:nvSpPr>
          <p:spPr>
            <a:xfrm>
              <a:off x="7545626" y="3186121"/>
              <a:ext cx="327" cy="327"/>
            </a:xfrm>
            <a:custGeom>
              <a:rect b="b" l="l" r="r" t="t"/>
              <a:pathLst>
                <a:path extrusionOk="0" h="23" w="23">
                  <a:moveTo>
                    <a:pt x="6" y="0"/>
                  </a:moveTo>
                  <a:cubicBezTo>
                    <a:pt x="6" y="6"/>
                    <a:pt x="6" y="17"/>
                    <a:pt x="1" y="22"/>
                  </a:cubicBezTo>
                  <a:cubicBezTo>
                    <a:pt x="12" y="22"/>
                    <a:pt x="18" y="17"/>
                    <a:pt x="23" y="17"/>
                  </a:cubicBezTo>
                  <a:cubicBezTo>
                    <a:pt x="18" y="11"/>
                    <a:pt x="12" y="6"/>
                    <a:pt x="6" y="0"/>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46"/>
            <p:cNvSpPr/>
            <p:nvPr/>
          </p:nvSpPr>
          <p:spPr>
            <a:xfrm>
              <a:off x="7462085" y="3114025"/>
              <a:ext cx="469" cy="313"/>
            </a:xfrm>
            <a:custGeom>
              <a:rect b="b" l="l" r="r" t="t"/>
              <a:pathLst>
                <a:path extrusionOk="0" h="22" w="33">
                  <a:moveTo>
                    <a:pt x="0" y="1"/>
                  </a:moveTo>
                  <a:cubicBezTo>
                    <a:pt x="5" y="6"/>
                    <a:pt x="16" y="11"/>
                    <a:pt x="22" y="21"/>
                  </a:cubicBezTo>
                  <a:lnTo>
                    <a:pt x="32" y="21"/>
                  </a:lnTo>
                  <a:lnTo>
                    <a:pt x="0" y="1"/>
                  </a:ln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46"/>
            <p:cNvSpPr/>
            <p:nvPr/>
          </p:nvSpPr>
          <p:spPr>
            <a:xfrm>
              <a:off x="7443147" y="3083785"/>
              <a:ext cx="370" cy="398"/>
            </a:xfrm>
            <a:custGeom>
              <a:rect b="b" l="l" r="r" t="t"/>
              <a:pathLst>
                <a:path extrusionOk="0" h="28" w="26">
                  <a:moveTo>
                    <a:pt x="26" y="0"/>
                  </a:moveTo>
                  <a:cubicBezTo>
                    <a:pt x="21" y="0"/>
                    <a:pt x="16" y="5"/>
                    <a:pt x="5" y="5"/>
                  </a:cubicBezTo>
                  <a:cubicBezTo>
                    <a:pt x="5" y="10"/>
                    <a:pt x="5" y="16"/>
                    <a:pt x="0" y="27"/>
                  </a:cubicBezTo>
                  <a:lnTo>
                    <a:pt x="26" y="0"/>
                  </a:ln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46"/>
            <p:cNvSpPr/>
            <p:nvPr/>
          </p:nvSpPr>
          <p:spPr>
            <a:xfrm>
              <a:off x="6388658" y="2287990"/>
              <a:ext cx="469888" cy="314633"/>
            </a:xfrm>
            <a:custGeom>
              <a:rect b="b" l="l" r="r" t="t"/>
              <a:pathLst>
                <a:path extrusionOk="0" h="22130" w="33050">
                  <a:moveTo>
                    <a:pt x="26460" y="1"/>
                  </a:moveTo>
                  <a:cubicBezTo>
                    <a:pt x="26349" y="1"/>
                    <a:pt x="26242" y="59"/>
                    <a:pt x="26174" y="141"/>
                  </a:cubicBezTo>
                  <a:cubicBezTo>
                    <a:pt x="26066" y="184"/>
                    <a:pt x="25921" y="206"/>
                    <a:pt x="25723" y="211"/>
                  </a:cubicBezTo>
                  <a:cubicBezTo>
                    <a:pt x="18905" y="360"/>
                    <a:pt x="12093" y="554"/>
                    <a:pt x="5275" y="737"/>
                  </a:cubicBezTo>
                  <a:cubicBezTo>
                    <a:pt x="5131" y="732"/>
                    <a:pt x="4990" y="721"/>
                    <a:pt x="4851" y="710"/>
                  </a:cubicBezTo>
                  <a:cubicBezTo>
                    <a:pt x="4583" y="754"/>
                    <a:pt x="4298" y="774"/>
                    <a:pt x="3965" y="774"/>
                  </a:cubicBezTo>
                  <a:cubicBezTo>
                    <a:pt x="3696" y="774"/>
                    <a:pt x="3428" y="759"/>
                    <a:pt x="3153" y="742"/>
                  </a:cubicBezTo>
                  <a:cubicBezTo>
                    <a:pt x="2998" y="774"/>
                    <a:pt x="2837" y="818"/>
                    <a:pt x="2676" y="883"/>
                  </a:cubicBezTo>
                  <a:cubicBezTo>
                    <a:pt x="2285" y="919"/>
                    <a:pt x="1987" y="948"/>
                    <a:pt x="1759" y="948"/>
                  </a:cubicBezTo>
                  <a:cubicBezTo>
                    <a:pt x="1429" y="948"/>
                    <a:pt x="1248" y="888"/>
                    <a:pt x="1149" y="710"/>
                  </a:cubicBezTo>
                  <a:cubicBezTo>
                    <a:pt x="1102" y="715"/>
                    <a:pt x="1058" y="727"/>
                    <a:pt x="1010" y="737"/>
                  </a:cubicBezTo>
                  <a:cubicBezTo>
                    <a:pt x="968" y="747"/>
                    <a:pt x="683" y="861"/>
                    <a:pt x="639" y="871"/>
                  </a:cubicBezTo>
                  <a:lnTo>
                    <a:pt x="33" y="6571"/>
                  </a:lnTo>
                  <a:cubicBezTo>
                    <a:pt x="33" y="6636"/>
                    <a:pt x="33" y="6705"/>
                    <a:pt x="26" y="6770"/>
                  </a:cubicBezTo>
                  <a:cubicBezTo>
                    <a:pt x="11" y="7221"/>
                    <a:pt x="1" y="7635"/>
                    <a:pt x="6" y="8016"/>
                  </a:cubicBezTo>
                  <a:cubicBezTo>
                    <a:pt x="6" y="8167"/>
                    <a:pt x="11" y="8307"/>
                    <a:pt x="21" y="8446"/>
                  </a:cubicBezTo>
                  <a:cubicBezTo>
                    <a:pt x="6" y="8924"/>
                    <a:pt x="86" y="9365"/>
                    <a:pt x="226" y="9773"/>
                  </a:cubicBezTo>
                  <a:cubicBezTo>
                    <a:pt x="269" y="9908"/>
                    <a:pt x="323" y="10042"/>
                    <a:pt x="381" y="10171"/>
                  </a:cubicBezTo>
                  <a:cubicBezTo>
                    <a:pt x="264" y="10868"/>
                    <a:pt x="537" y="11471"/>
                    <a:pt x="956" y="12040"/>
                  </a:cubicBezTo>
                  <a:cubicBezTo>
                    <a:pt x="1037" y="12153"/>
                    <a:pt x="1129" y="12266"/>
                    <a:pt x="1225" y="12378"/>
                  </a:cubicBezTo>
                  <a:cubicBezTo>
                    <a:pt x="1483" y="12685"/>
                    <a:pt x="1697" y="13023"/>
                    <a:pt x="1875" y="13383"/>
                  </a:cubicBezTo>
                  <a:cubicBezTo>
                    <a:pt x="1935" y="13506"/>
                    <a:pt x="1993" y="13625"/>
                    <a:pt x="2047" y="13749"/>
                  </a:cubicBezTo>
                  <a:cubicBezTo>
                    <a:pt x="2128" y="14076"/>
                    <a:pt x="2230" y="14399"/>
                    <a:pt x="2337" y="14721"/>
                  </a:cubicBezTo>
                  <a:cubicBezTo>
                    <a:pt x="2374" y="14828"/>
                    <a:pt x="2412" y="14930"/>
                    <a:pt x="2450" y="15038"/>
                  </a:cubicBezTo>
                  <a:cubicBezTo>
                    <a:pt x="1950" y="16660"/>
                    <a:pt x="3277" y="17321"/>
                    <a:pt x="3100" y="18798"/>
                  </a:cubicBezTo>
                  <a:cubicBezTo>
                    <a:pt x="3105" y="18916"/>
                    <a:pt x="3110" y="19030"/>
                    <a:pt x="3121" y="19147"/>
                  </a:cubicBezTo>
                  <a:cubicBezTo>
                    <a:pt x="3192" y="20287"/>
                    <a:pt x="4357" y="21527"/>
                    <a:pt x="4357" y="21527"/>
                  </a:cubicBezTo>
                  <a:cubicBezTo>
                    <a:pt x="4486" y="21522"/>
                    <a:pt x="5818" y="21247"/>
                    <a:pt x="5947" y="21242"/>
                  </a:cubicBezTo>
                  <a:cubicBezTo>
                    <a:pt x="7859" y="21162"/>
                    <a:pt x="9778" y="21093"/>
                    <a:pt x="11690" y="21001"/>
                  </a:cubicBezTo>
                  <a:cubicBezTo>
                    <a:pt x="14876" y="20850"/>
                    <a:pt x="18067" y="20867"/>
                    <a:pt x="21242" y="20523"/>
                  </a:cubicBezTo>
                  <a:cubicBezTo>
                    <a:pt x="21661" y="20513"/>
                    <a:pt x="22080" y="20513"/>
                    <a:pt x="22499" y="20506"/>
                  </a:cubicBezTo>
                  <a:cubicBezTo>
                    <a:pt x="22918" y="20501"/>
                    <a:pt x="23337" y="20491"/>
                    <a:pt x="23756" y="20464"/>
                  </a:cubicBezTo>
                  <a:cubicBezTo>
                    <a:pt x="23863" y="20457"/>
                    <a:pt x="23969" y="20454"/>
                    <a:pt x="24072" y="20454"/>
                  </a:cubicBezTo>
                  <a:cubicBezTo>
                    <a:pt x="24925" y="20454"/>
                    <a:pt x="25657" y="20693"/>
                    <a:pt x="26135" y="21517"/>
                  </a:cubicBezTo>
                  <a:cubicBezTo>
                    <a:pt x="26303" y="21710"/>
                    <a:pt x="26393" y="21914"/>
                    <a:pt x="26442" y="22129"/>
                  </a:cubicBezTo>
                  <a:lnTo>
                    <a:pt x="26464" y="22129"/>
                  </a:lnTo>
                  <a:cubicBezTo>
                    <a:pt x="26668" y="22129"/>
                    <a:pt x="26899" y="22070"/>
                    <a:pt x="27055" y="21860"/>
                  </a:cubicBezTo>
                  <a:cubicBezTo>
                    <a:pt x="27082" y="21807"/>
                    <a:pt x="27097" y="21748"/>
                    <a:pt x="27119" y="21694"/>
                  </a:cubicBezTo>
                  <a:cubicBezTo>
                    <a:pt x="27285" y="21312"/>
                    <a:pt x="27114" y="21039"/>
                    <a:pt x="26851" y="20786"/>
                  </a:cubicBezTo>
                  <a:cubicBezTo>
                    <a:pt x="28134" y="20163"/>
                    <a:pt x="29096" y="18798"/>
                    <a:pt x="29165" y="17386"/>
                  </a:cubicBezTo>
                  <a:cubicBezTo>
                    <a:pt x="29177" y="17198"/>
                    <a:pt x="29048" y="17004"/>
                    <a:pt x="28929" y="16843"/>
                  </a:cubicBezTo>
                  <a:cubicBezTo>
                    <a:pt x="28892" y="16767"/>
                    <a:pt x="28838" y="16692"/>
                    <a:pt x="28768" y="16618"/>
                  </a:cubicBezTo>
                  <a:cubicBezTo>
                    <a:pt x="28069" y="15532"/>
                    <a:pt x="29197" y="14984"/>
                    <a:pt x="29988" y="14490"/>
                  </a:cubicBezTo>
                  <a:cubicBezTo>
                    <a:pt x="30816" y="13980"/>
                    <a:pt x="31686" y="13754"/>
                    <a:pt x="32217" y="12851"/>
                  </a:cubicBezTo>
                  <a:cubicBezTo>
                    <a:pt x="32750" y="11959"/>
                    <a:pt x="33023" y="11148"/>
                    <a:pt x="32969" y="10364"/>
                  </a:cubicBezTo>
                  <a:cubicBezTo>
                    <a:pt x="33050" y="10112"/>
                    <a:pt x="33007" y="9896"/>
                    <a:pt x="32840" y="9698"/>
                  </a:cubicBezTo>
                  <a:cubicBezTo>
                    <a:pt x="32690" y="9236"/>
                    <a:pt x="32427" y="8785"/>
                    <a:pt x="32013" y="8322"/>
                  </a:cubicBezTo>
                  <a:cubicBezTo>
                    <a:pt x="31267" y="7506"/>
                    <a:pt x="30375" y="6523"/>
                    <a:pt x="29450" y="5911"/>
                  </a:cubicBezTo>
                  <a:cubicBezTo>
                    <a:pt x="28778" y="5465"/>
                    <a:pt x="28081" y="5066"/>
                    <a:pt x="27650" y="4357"/>
                  </a:cubicBezTo>
                  <a:cubicBezTo>
                    <a:pt x="27270" y="3729"/>
                    <a:pt x="27521" y="2929"/>
                    <a:pt x="27630" y="2230"/>
                  </a:cubicBezTo>
                  <a:cubicBezTo>
                    <a:pt x="27801" y="1935"/>
                    <a:pt x="27731" y="1511"/>
                    <a:pt x="27635" y="1215"/>
                  </a:cubicBezTo>
                  <a:cubicBezTo>
                    <a:pt x="27484" y="764"/>
                    <a:pt x="27027" y="382"/>
                    <a:pt x="26673" y="82"/>
                  </a:cubicBezTo>
                  <a:cubicBezTo>
                    <a:pt x="26606" y="25"/>
                    <a:pt x="26532" y="1"/>
                    <a:pt x="26460" y="1"/>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46"/>
            <p:cNvSpPr/>
            <p:nvPr/>
          </p:nvSpPr>
          <p:spPr>
            <a:xfrm>
              <a:off x="7807382" y="3098969"/>
              <a:ext cx="398" cy="412"/>
            </a:xfrm>
            <a:custGeom>
              <a:rect b="b" l="l" r="r" t="t"/>
              <a:pathLst>
                <a:path extrusionOk="0" h="29" w="28">
                  <a:moveTo>
                    <a:pt x="0" y="1"/>
                  </a:moveTo>
                  <a:lnTo>
                    <a:pt x="12" y="11"/>
                  </a:lnTo>
                  <a:cubicBezTo>
                    <a:pt x="17" y="16"/>
                    <a:pt x="27" y="28"/>
                    <a:pt x="27" y="28"/>
                  </a:cubicBezTo>
                  <a:cubicBezTo>
                    <a:pt x="27" y="16"/>
                    <a:pt x="22" y="11"/>
                    <a:pt x="22" y="6"/>
                  </a:cubicBezTo>
                  <a:cubicBezTo>
                    <a:pt x="12" y="6"/>
                    <a:pt x="7" y="6"/>
                    <a:pt x="0" y="1"/>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46"/>
            <p:cNvSpPr/>
            <p:nvPr/>
          </p:nvSpPr>
          <p:spPr>
            <a:xfrm>
              <a:off x="7814946" y="3106689"/>
              <a:ext cx="14" cy="14"/>
            </a:xfrm>
            <a:custGeom>
              <a:rect b="b" l="l" r="r" t="t"/>
              <a:pathLst>
                <a:path extrusionOk="0" h="1" w="1">
                  <a:moveTo>
                    <a:pt x="1" y="1"/>
                  </a:moveTo>
                  <a:lnTo>
                    <a:pt x="1" y="1"/>
                  </a:ln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46"/>
            <p:cNvSpPr/>
            <p:nvPr/>
          </p:nvSpPr>
          <p:spPr>
            <a:xfrm>
              <a:off x="7799748" y="3095230"/>
              <a:ext cx="398" cy="313"/>
            </a:xfrm>
            <a:custGeom>
              <a:rect b="b" l="l" r="r" t="t"/>
              <a:pathLst>
                <a:path extrusionOk="0" h="22" w="28">
                  <a:moveTo>
                    <a:pt x="21" y="1"/>
                  </a:moveTo>
                  <a:cubicBezTo>
                    <a:pt x="11" y="1"/>
                    <a:pt x="11" y="1"/>
                    <a:pt x="1" y="6"/>
                  </a:cubicBezTo>
                  <a:lnTo>
                    <a:pt x="28" y="22"/>
                  </a:lnTo>
                  <a:cubicBezTo>
                    <a:pt x="21" y="16"/>
                    <a:pt x="21" y="6"/>
                    <a:pt x="21" y="1"/>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46"/>
            <p:cNvSpPr/>
            <p:nvPr/>
          </p:nvSpPr>
          <p:spPr>
            <a:xfrm>
              <a:off x="7788374" y="3087666"/>
              <a:ext cx="327" cy="256"/>
            </a:xfrm>
            <a:custGeom>
              <a:rect b="b" l="l" r="r" t="t"/>
              <a:pathLst>
                <a:path extrusionOk="0" h="18" w="23">
                  <a:moveTo>
                    <a:pt x="0" y="0"/>
                  </a:moveTo>
                  <a:lnTo>
                    <a:pt x="22" y="17"/>
                  </a:lnTo>
                  <a:lnTo>
                    <a:pt x="22" y="0"/>
                  </a:ln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46"/>
            <p:cNvSpPr/>
            <p:nvPr/>
          </p:nvSpPr>
          <p:spPr>
            <a:xfrm>
              <a:off x="7503855" y="3042228"/>
              <a:ext cx="256" cy="156"/>
            </a:xfrm>
            <a:custGeom>
              <a:rect b="b" l="l" r="r" t="t"/>
              <a:pathLst>
                <a:path extrusionOk="0" h="11" w="18">
                  <a:moveTo>
                    <a:pt x="17" y="0"/>
                  </a:moveTo>
                  <a:cubicBezTo>
                    <a:pt x="6" y="5"/>
                    <a:pt x="0" y="11"/>
                    <a:pt x="0" y="11"/>
                  </a:cubicBezTo>
                  <a:lnTo>
                    <a:pt x="17" y="0"/>
                  </a:ln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46"/>
            <p:cNvSpPr/>
            <p:nvPr/>
          </p:nvSpPr>
          <p:spPr>
            <a:xfrm>
              <a:off x="7826405" y="3114167"/>
              <a:ext cx="327" cy="327"/>
            </a:xfrm>
            <a:custGeom>
              <a:rect b="b" l="l" r="r" t="t"/>
              <a:pathLst>
                <a:path extrusionOk="0" h="23" w="23">
                  <a:moveTo>
                    <a:pt x="0" y="1"/>
                  </a:moveTo>
                  <a:lnTo>
                    <a:pt x="20" y="20"/>
                  </a:lnTo>
                  <a:lnTo>
                    <a:pt x="20" y="20"/>
                  </a:lnTo>
                  <a:cubicBezTo>
                    <a:pt x="16" y="15"/>
                    <a:pt x="15" y="9"/>
                    <a:pt x="11" y="1"/>
                  </a:cubicBezTo>
                  <a:close/>
                  <a:moveTo>
                    <a:pt x="20" y="20"/>
                  </a:moveTo>
                  <a:cubicBezTo>
                    <a:pt x="20" y="21"/>
                    <a:pt x="21" y="22"/>
                    <a:pt x="22" y="23"/>
                  </a:cubicBezTo>
                  <a:lnTo>
                    <a:pt x="20" y="20"/>
                  </a:ln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46"/>
            <p:cNvSpPr/>
            <p:nvPr/>
          </p:nvSpPr>
          <p:spPr>
            <a:xfrm>
              <a:off x="7761858" y="3068658"/>
              <a:ext cx="256" cy="313"/>
            </a:xfrm>
            <a:custGeom>
              <a:rect b="b" l="l" r="r" t="t"/>
              <a:pathLst>
                <a:path extrusionOk="0" h="22" w="18">
                  <a:moveTo>
                    <a:pt x="18" y="0"/>
                  </a:moveTo>
                  <a:cubicBezTo>
                    <a:pt x="11" y="6"/>
                    <a:pt x="6" y="6"/>
                    <a:pt x="1" y="6"/>
                  </a:cubicBezTo>
                  <a:lnTo>
                    <a:pt x="18" y="21"/>
                  </a:lnTo>
                  <a:lnTo>
                    <a:pt x="18" y="0"/>
                  </a:ln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46"/>
            <p:cNvSpPr/>
            <p:nvPr/>
          </p:nvSpPr>
          <p:spPr>
            <a:xfrm>
              <a:off x="7799748" y="3095315"/>
              <a:ext cx="14" cy="14"/>
            </a:xfrm>
            <a:custGeom>
              <a:rect b="b" l="l" r="r" t="t"/>
              <a:pathLst>
                <a:path extrusionOk="0" h="1" w="1">
                  <a:moveTo>
                    <a:pt x="1" y="0"/>
                  </a:moveTo>
                  <a:lnTo>
                    <a:pt x="1" y="0"/>
                  </a:ln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46"/>
            <p:cNvSpPr/>
            <p:nvPr/>
          </p:nvSpPr>
          <p:spPr>
            <a:xfrm>
              <a:off x="7761858" y="3068729"/>
              <a:ext cx="14" cy="14"/>
            </a:xfrm>
            <a:custGeom>
              <a:rect b="b" l="l" r="r" t="t"/>
              <a:pathLst>
                <a:path extrusionOk="0" h="1" w="1">
                  <a:moveTo>
                    <a:pt x="1" y="1"/>
                  </a:moveTo>
                  <a:lnTo>
                    <a:pt x="1" y="1"/>
                  </a:ln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46"/>
            <p:cNvSpPr/>
            <p:nvPr/>
          </p:nvSpPr>
          <p:spPr>
            <a:xfrm>
              <a:off x="7754224" y="3061009"/>
              <a:ext cx="398" cy="398"/>
            </a:xfrm>
            <a:custGeom>
              <a:rect b="b" l="l" r="r" t="t"/>
              <a:pathLst>
                <a:path extrusionOk="0" h="28" w="28">
                  <a:moveTo>
                    <a:pt x="0" y="1"/>
                  </a:moveTo>
                  <a:lnTo>
                    <a:pt x="12" y="11"/>
                  </a:lnTo>
                  <a:cubicBezTo>
                    <a:pt x="22" y="18"/>
                    <a:pt x="27" y="28"/>
                    <a:pt x="27" y="28"/>
                  </a:cubicBezTo>
                  <a:cubicBezTo>
                    <a:pt x="27" y="18"/>
                    <a:pt x="22" y="11"/>
                    <a:pt x="22" y="6"/>
                  </a:cubicBezTo>
                  <a:cubicBezTo>
                    <a:pt x="17" y="6"/>
                    <a:pt x="7" y="6"/>
                    <a:pt x="0" y="1"/>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46"/>
            <p:cNvSpPr/>
            <p:nvPr/>
          </p:nvSpPr>
          <p:spPr>
            <a:xfrm>
              <a:off x="7735286" y="3049706"/>
              <a:ext cx="14" cy="14"/>
            </a:xfrm>
            <a:custGeom>
              <a:rect b="b" l="l" r="r" t="t"/>
              <a:pathLst>
                <a:path extrusionOk="0" h="1" w="1">
                  <a:moveTo>
                    <a:pt x="0" y="0"/>
                  </a:moveTo>
                  <a:lnTo>
                    <a:pt x="0" y="0"/>
                  </a:ln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46"/>
            <p:cNvSpPr/>
            <p:nvPr/>
          </p:nvSpPr>
          <p:spPr>
            <a:xfrm>
              <a:off x="7773246" y="3076278"/>
              <a:ext cx="14" cy="14"/>
            </a:xfrm>
            <a:custGeom>
              <a:rect b="b" l="l" r="r" t="t"/>
              <a:pathLst>
                <a:path extrusionOk="0" h="1" w="1">
                  <a:moveTo>
                    <a:pt x="0" y="1"/>
                  </a:moveTo>
                  <a:lnTo>
                    <a:pt x="0" y="1"/>
                  </a:ln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46"/>
            <p:cNvSpPr/>
            <p:nvPr/>
          </p:nvSpPr>
          <p:spPr>
            <a:xfrm>
              <a:off x="7780796" y="3080046"/>
              <a:ext cx="398" cy="299"/>
            </a:xfrm>
            <a:custGeom>
              <a:rect b="b" l="l" r="r" t="t"/>
              <a:pathLst>
                <a:path extrusionOk="0" h="21" w="28">
                  <a:moveTo>
                    <a:pt x="1" y="0"/>
                  </a:moveTo>
                  <a:lnTo>
                    <a:pt x="28" y="21"/>
                  </a:lnTo>
                  <a:cubicBezTo>
                    <a:pt x="28" y="16"/>
                    <a:pt x="23" y="10"/>
                    <a:pt x="23" y="5"/>
                  </a:cubicBezTo>
                  <a:cubicBezTo>
                    <a:pt x="17" y="0"/>
                    <a:pt x="7" y="0"/>
                    <a:pt x="1" y="0"/>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46"/>
            <p:cNvSpPr/>
            <p:nvPr/>
          </p:nvSpPr>
          <p:spPr>
            <a:xfrm>
              <a:off x="7773246" y="3076207"/>
              <a:ext cx="327" cy="398"/>
            </a:xfrm>
            <a:custGeom>
              <a:rect b="b" l="l" r="r" t="t"/>
              <a:pathLst>
                <a:path extrusionOk="0" h="28" w="23">
                  <a:moveTo>
                    <a:pt x="16" y="1"/>
                  </a:moveTo>
                  <a:cubicBezTo>
                    <a:pt x="11" y="6"/>
                    <a:pt x="6" y="6"/>
                    <a:pt x="0" y="6"/>
                  </a:cubicBezTo>
                  <a:lnTo>
                    <a:pt x="11" y="17"/>
                  </a:lnTo>
                  <a:lnTo>
                    <a:pt x="22" y="28"/>
                  </a:lnTo>
                  <a:cubicBezTo>
                    <a:pt x="22" y="17"/>
                    <a:pt x="16" y="12"/>
                    <a:pt x="16" y="1"/>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46"/>
            <p:cNvSpPr/>
            <p:nvPr/>
          </p:nvSpPr>
          <p:spPr>
            <a:xfrm>
              <a:off x="7788374" y="3087666"/>
              <a:ext cx="14" cy="14"/>
            </a:xfrm>
            <a:custGeom>
              <a:rect b="b" l="l" r="r" t="t"/>
              <a:pathLst>
                <a:path extrusionOk="0" h="1" w="1">
                  <a:moveTo>
                    <a:pt x="0" y="0"/>
                  </a:moveTo>
                  <a:lnTo>
                    <a:pt x="0" y="0"/>
                  </a:ln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46"/>
            <p:cNvSpPr/>
            <p:nvPr/>
          </p:nvSpPr>
          <p:spPr>
            <a:xfrm>
              <a:off x="7814946" y="3106618"/>
              <a:ext cx="327" cy="313"/>
            </a:xfrm>
            <a:custGeom>
              <a:rect b="b" l="l" r="r" t="t"/>
              <a:pathLst>
                <a:path extrusionOk="0" h="22" w="23">
                  <a:moveTo>
                    <a:pt x="23" y="1"/>
                  </a:moveTo>
                  <a:cubicBezTo>
                    <a:pt x="19" y="3"/>
                    <a:pt x="16" y="3"/>
                    <a:pt x="13" y="3"/>
                  </a:cubicBezTo>
                  <a:cubicBezTo>
                    <a:pt x="10" y="3"/>
                    <a:pt x="6" y="3"/>
                    <a:pt x="1" y="6"/>
                  </a:cubicBezTo>
                  <a:lnTo>
                    <a:pt x="23" y="21"/>
                  </a:lnTo>
                  <a:lnTo>
                    <a:pt x="23" y="1"/>
                  </a:ln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46"/>
            <p:cNvSpPr/>
            <p:nvPr/>
          </p:nvSpPr>
          <p:spPr>
            <a:xfrm>
              <a:off x="7628968" y="3038332"/>
              <a:ext cx="327" cy="313"/>
            </a:xfrm>
            <a:custGeom>
              <a:rect b="b" l="l" r="r" t="t"/>
              <a:pathLst>
                <a:path extrusionOk="0" h="22" w="23">
                  <a:moveTo>
                    <a:pt x="0" y="1"/>
                  </a:moveTo>
                  <a:lnTo>
                    <a:pt x="22" y="22"/>
                  </a:lnTo>
                  <a:cubicBezTo>
                    <a:pt x="17" y="11"/>
                    <a:pt x="17" y="6"/>
                    <a:pt x="10" y="1"/>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46"/>
            <p:cNvSpPr/>
            <p:nvPr/>
          </p:nvSpPr>
          <p:spPr>
            <a:xfrm>
              <a:off x="7636603" y="3042001"/>
              <a:ext cx="398" cy="384"/>
            </a:xfrm>
            <a:custGeom>
              <a:rect b="b" l="l" r="r" t="t"/>
              <a:pathLst>
                <a:path extrusionOk="0" h="27" w="28">
                  <a:moveTo>
                    <a:pt x="1" y="1"/>
                  </a:moveTo>
                  <a:lnTo>
                    <a:pt x="28" y="27"/>
                  </a:ln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46"/>
            <p:cNvSpPr/>
            <p:nvPr/>
          </p:nvSpPr>
          <p:spPr>
            <a:xfrm>
              <a:off x="7628968" y="3038332"/>
              <a:ext cx="14" cy="14"/>
            </a:xfrm>
            <a:custGeom>
              <a:rect b="b" l="l" r="r" t="t"/>
              <a:pathLst>
                <a:path extrusionOk="0" h="1" w="1">
                  <a:moveTo>
                    <a:pt x="0" y="1"/>
                  </a:moveTo>
                  <a:lnTo>
                    <a:pt x="0" y="1"/>
                  </a:ln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46"/>
            <p:cNvSpPr/>
            <p:nvPr/>
          </p:nvSpPr>
          <p:spPr>
            <a:xfrm>
              <a:off x="7735286" y="3049706"/>
              <a:ext cx="327" cy="256"/>
            </a:xfrm>
            <a:custGeom>
              <a:rect b="b" l="l" r="r" t="t"/>
              <a:pathLst>
                <a:path extrusionOk="0" h="18" w="23">
                  <a:moveTo>
                    <a:pt x="0" y="0"/>
                  </a:moveTo>
                  <a:lnTo>
                    <a:pt x="22" y="17"/>
                  </a:lnTo>
                  <a:cubicBezTo>
                    <a:pt x="17" y="12"/>
                    <a:pt x="17" y="7"/>
                    <a:pt x="11" y="0"/>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46"/>
            <p:cNvSpPr/>
            <p:nvPr/>
          </p:nvSpPr>
          <p:spPr>
            <a:xfrm>
              <a:off x="7746660" y="3057270"/>
              <a:ext cx="327" cy="327"/>
            </a:xfrm>
            <a:custGeom>
              <a:rect b="b" l="l" r="r" t="t"/>
              <a:pathLst>
                <a:path extrusionOk="0" h="23" w="23">
                  <a:moveTo>
                    <a:pt x="16" y="1"/>
                  </a:moveTo>
                  <a:cubicBezTo>
                    <a:pt x="11" y="1"/>
                    <a:pt x="6" y="1"/>
                    <a:pt x="1" y="6"/>
                  </a:cubicBezTo>
                  <a:lnTo>
                    <a:pt x="23" y="23"/>
                  </a:lnTo>
                  <a:cubicBezTo>
                    <a:pt x="23" y="16"/>
                    <a:pt x="16" y="6"/>
                    <a:pt x="16" y="1"/>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46"/>
            <p:cNvSpPr/>
            <p:nvPr/>
          </p:nvSpPr>
          <p:spPr>
            <a:xfrm>
              <a:off x="7492538" y="3049706"/>
              <a:ext cx="327" cy="327"/>
            </a:xfrm>
            <a:custGeom>
              <a:rect b="b" l="l" r="r" t="t"/>
              <a:pathLst>
                <a:path extrusionOk="0" h="23" w="23">
                  <a:moveTo>
                    <a:pt x="7" y="0"/>
                  </a:moveTo>
                  <a:cubicBezTo>
                    <a:pt x="7" y="7"/>
                    <a:pt x="7" y="12"/>
                    <a:pt x="1" y="22"/>
                  </a:cubicBezTo>
                  <a:lnTo>
                    <a:pt x="23" y="7"/>
                  </a:lnTo>
                  <a:cubicBezTo>
                    <a:pt x="18" y="0"/>
                    <a:pt x="13" y="0"/>
                    <a:pt x="7" y="0"/>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46"/>
            <p:cNvSpPr/>
            <p:nvPr/>
          </p:nvSpPr>
          <p:spPr>
            <a:xfrm>
              <a:off x="6942539" y="2678736"/>
              <a:ext cx="556601" cy="295539"/>
            </a:xfrm>
            <a:custGeom>
              <a:rect b="b" l="l" r="r" t="t"/>
              <a:pathLst>
                <a:path extrusionOk="0" h="20787" w="39149">
                  <a:moveTo>
                    <a:pt x="24939" y="1"/>
                  </a:moveTo>
                  <a:cubicBezTo>
                    <a:pt x="24919" y="1"/>
                    <a:pt x="24898" y="4"/>
                    <a:pt x="24875" y="12"/>
                  </a:cubicBezTo>
                  <a:cubicBezTo>
                    <a:pt x="24832" y="23"/>
                    <a:pt x="24821" y="125"/>
                    <a:pt x="24800" y="195"/>
                  </a:cubicBezTo>
                  <a:cubicBezTo>
                    <a:pt x="24681" y="210"/>
                    <a:pt x="24574" y="227"/>
                    <a:pt x="24471" y="254"/>
                  </a:cubicBezTo>
                  <a:cubicBezTo>
                    <a:pt x="24384" y="264"/>
                    <a:pt x="24300" y="269"/>
                    <a:pt x="24220" y="269"/>
                  </a:cubicBezTo>
                  <a:cubicBezTo>
                    <a:pt x="23928" y="269"/>
                    <a:pt x="23686" y="201"/>
                    <a:pt x="23483" y="71"/>
                  </a:cubicBezTo>
                  <a:cubicBezTo>
                    <a:pt x="23322" y="178"/>
                    <a:pt x="23182" y="296"/>
                    <a:pt x="23070" y="436"/>
                  </a:cubicBezTo>
                  <a:cubicBezTo>
                    <a:pt x="23027" y="495"/>
                    <a:pt x="22983" y="549"/>
                    <a:pt x="22951" y="614"/>
                  </a:cubicBezTo>
                  <a:cubicBezTo>
                    <a:pt x="22946" y="614"/>
                    <a:pt x="22946" y="614"/>
                    <a:pt x="22946" y="619"/>
                  </a:cubicBezTo>
                  <a:cubicBezTo>
                    <a:pt x="23027" y="1274"/>
                    <a:pt x="23112" y="1930"/>
                    <a:pt x="23193" y="2590"/>
                  </a:cubicBezTo>
                  <a:cubicBezTo>
                    <a:pt x="23090" y="2581"/>
                    <a:pt x="22986" y="2568"/>
                    <a:pt x="22886" y="2568"/>
                  </a:cubicBezTo>
                  <a:cubicBezTo>
                    <a:pt x="22693" y="2568"/>
                    <a:pt x="22519" y="2619"/>
                    <a:pt x="22410" y="2857"/>
                  </a:cubicBezTo>
                  <a:lnTo>
                    <a:pt x="22410" y="2857"/>
                  </a:lnTo>
                  <a:cubicBezTo>
                    <a:pt x="22164" y="3066"/>
                    <a:pt x="21923" y="3280"/>
                    <a:pt x="21678" y="3488"/>
                  </a:cubicBezTo>
                  <a:cubicBezTo>
                    <a:pt x="21495" y="3466"/>
                    <a:pt x="21304" y="3436"/>
                    <a:pt x="21132" y="3436"/>
                  </a:cubicBezTo>
                  <a:cubicBezTo>
                    <a:pt x="21002" y="3436"/>
                    <a:pt x="20883" y="3453"/>
                    <a:pt x="20786" y="3504"/>
                  </a:cubicBezTo>
                  <a:cubicBezTo>
                    <a:pt x="20776" y="3509"/>
                    <a:pt x="20764" y="3515"/>
                    <a:pt x="20759" y="3520"/>
                  </a:cubicBezTo>
                  <a:cubicBezTo>
                    <a:pt x="20744" y="3530"/>
                    <a:pt x="20727" y="3537"/>
                    <a:pt x="20717" y="3547"/>
                  </a:cubicBezTo>
                  <a:cubicBezTo>
                    <a:pt x="20625" y="3622"/>
                    <a:pt x="20566" y="3735"/>
                    <a:pt x="20539" y="3907"/>
                  </a:cubicBezTo>
                  <a:cubicBezTo>
                    <a:pt x="20528" y="3993"/>
                    <a:pt x="20523" y="4095"/>
                    <a:pt x="20534" y="4213"/>
                  </a:cubicBezTo>
                  <a:cubicBezTo>
                    <a:pt x="20561" y="4616"/>
                    <a:pt x="20238" y="4826"/>
                    <a:pt x="20040" y="5110"/>
                  </a:cubicBezTo>
                  <a:cubicBezTo>
                    <a:pt x="19363" y="6071"/>
                    <a:pt x="18443" y="6829"/>
                    <a:pt x="18031" y="8017"/>
                  </a:cubicBezTo>
                  <a:cubicBezTo>
                    <a:pt x="17864" y="8495"/>
                    <a:pt x="17513" y="8809"/>
                    <a:pt x="17100" y="8809"/>
                  </a:cubicBezTo>
                  <a:cubicBezTo>
                    <a:pt x="16836" y="8809"/>
                    <a:pt x="16546" y="8680"/>
                    <a:pt x="16263" y="8382"/>
                  </a:cubicBezTo>
                  <a:cubicBezTo>
                    <a:pt x="16024" y="8128"/>
                    <a:pt x="15848" y="8019"/>
                    <a:pt x="15705" y="8019"/>
                  </a:cubicBezTo>
                  <a:cubicBezTo>
                    <a:pt x="15486" y="8019"/>
                    <a:pt x="15341" y="8270"/>
                    <a:pt x="15156" y="8645"/>
                  </a:cubicBezTo>
                  <a:cubicBezTo>
                    <a:pt x="14925" y="9120"/>
                    <a:pt x="14763" y="9813"/>
                    <a:pt x="14180" y="9813"/>
                  </a:cubicBezTo>
                  <a:cubicBezTo>
                    <a:pt x="14019" y="9813"/>
                    <a:pt x="13825" y="9760"/>
                    <a:pt x="13588" y="9634"/>
                  </a:cubicBezTo>
                  <a:cubicBezTo>
                    <a:pt x="13396" y="9183"/>
                    <a:pt x="13199" y="9016"/>
                    <a:pt x="13004" y="9016"/>
                  </a:cubicBezTo>
                  <a:cubicBezTo>
                    <a:pt x="12742" y="9016"/>
                    <a:pt x="12484" y="9320"/>
                    <a:pt x="12250" y="9644"/>
                  </a:cubicBezTo>
                  <a:cubicBezTo>
                    <a:pt x="12015" y="9972"/>
                    <a:pt x="12173" y="10611"/>
                    <a:pt x="11549" y="10611"/>
                  </a:cubicBezTo>
                  <a:cubicBezTo>
                    <a:pt x="11517" y="10611"/>
                    <a:pt x="11484" y="10609"/>
                    <a:pt x="11449" y="10606"/>
                  </a:cubicBezTo>
                  <a:cubicBezTo>
                    <a:pt x="10804" y="10132"/>
                    <a:pt x="9972" y="9975"/>
                    <a:pt x="9212" y="9975"/>
                  </a:cubicBezTo>
                  <a:cubicBezTo>
                    <a:pt x="8300" y="9975"/>
                    <a:pt x="7493" y="10202"/>
                    <a:pt x="7238" y="10380"/>
                  </a:cubicBezTo>
                  <a:cubicBezTo>
                    <a:pt x="7201" y="10402"/>
                    <a:pt x="7168" y="10428"/>
                    <a:pt x="7136" y="10450"/>
                  </a:cubicBezTo>
                  <a:cubicBezTo>
                    <a:pt x="7012" y="10547"/>
                    <a:pt x="6936" y="10708"/>
                    <a:pt x="6931" y="10869"/>
                  </a:cubicBezTo>
                  <a:cubicBezTo>
                    <a:pt x="6926" y="10869"/>
                    <a:pt x="6921" y="10874"/>
                    <a:pt x="6916" y="10874"/>
                  </a:cubicBezTo>
                  <a:cubicBezTo>
                    <a:pt x="6921" y="11052"/>
                    <a:pt x="6921" y="11229"/>
                    <a:pt x="6916" y="11407"/>
                  </a:cubicBezTo>
                  <a:cubicBezTo>
                    <a:pt x="6620" y="11481"/>
                    <a:pt x="6582" y="11685"/>
                    <a:pt x="6641" y="11943"/>
                  </a:cubicBezTo>
                  <a:cubicBezTo>
                    <a:pt x="6281" y="12121"/>
                    <a:pt x="6266" y="12304"/>
                    <a:pt x="6646" y="12481"/>
                  </a:cubicBezTo>
                  <a:cubicBezTo>
                    <a:pt x="6690" y="12964"/>
                    <a:pt x="6415" y="13222"/>
                    <a:pt x="5981" y="13259"/>
                  </a:cubicBezTo>
                  <a:cubicBezTo>
                    <a:pt x="4777" y="13368"/>
                    <a:pt x="4342" y="13921"/>
                    <a:pt x="4868" y="15070"/>
                  </a:cubicBezTo>
                  <a:cubicBezTo>
                    <a:pt x="5099" y="15570"/>
                    <a:pt x="4777" y="15875"/>
                    <a:pt x="4519" y="16209"/>
                  </a:cubicBezTo>
                  <a:lnTo>
                    <a:pt x="4256" y="16209"/>
                  </a:lnTo>
                  <a:cubicBezTo>
                    <a:pt x="4167" y="16012"/>
                    <a:pt x="4025" y="15930"/>
                    <a:pt x="3840" y="15930"/>
                  </a:cubicBezTo>
                  <a:cubicBezTo>
                    <a:pt x="3803" y="15930"/>
                    <a:pt x="3765" y="15934"/>
                    <a:pt x="3725" y="15940"/>
                  </a:cubicBezTo>
                  <a:cubicBezTo>
                    <a:pt x="3669" y="15716"/>
                    <a:pt x="3536" y="15650"/>
                    <a:pt x="3369" y="15650"/>
                  </a:cubicBezTo>
                  <a:cubicBezTo>
                    <a:pt x="3309" y="15650"/>
                    <a:pt x="3244" y="15659"/>
                    <a:pt x="3177" y="15672"/>
                  </a:cubicBezTo>
                  <a:cubicBezTo>
                    <a:pt x="2823" y="15339"/>
                    <a:pt x="2492" y="15166"/>
                    <a:pt x="2199" y="15166"/>
                  </a:cubicBezTo>
                  <a:cubicBezTo>
                    <a:pt x="1818" y="15166"/>
                    <a:pt x="1499" y="15455"/>
                    <a:pt x="1270" y="16064"/>
                  </a:cubicBezTo>
                  <a:cubicBezTo>
                    <a:pt x="1183" y="16301"/>
                    <a:pt x="1076" y="16477"/>
                    <a:pt x="941" y="16596"/>
                  </a:cubicBezTo>
                  <a:cubicBezTo>
                    <a:pt x="952" y="16784"/>
                    <a:pt x="985" y="16978"/>
                    <a:pt x="1022" y="17171"/>
                  </a:cubicBezTo>
                  <a:cubicBezTo>
                    <a:pt x="1027" y="17192"/>
                    <a:pt x="1027" y="17209"/>
                    <a:pt x="1032" y="17229"/>
                  </a:cubicBezTo>
                  <a:cubicBezTo>
                    <a:pt x="1127" y="17212"/>
                    <a:pt x="1221" y="17197"/>
                    <a:pt x="1307" y="17197"/>
                  </a:cubicBezTo>
                  <a:cubicBezTo>
                    <a:pt x="1407" y="17197"/>
                    <a:pt x="1498" y="17217"/>
                    <a:pt x="1570" y="17278"/>
                  </a:cubicBezTo>
                  <a:cubicBezTo>
                    <a:pt x="1528" y="18299"/>
                    <a:pt x="1714" y="19411"/>
                    <a:pt x="501" y="19964"/>
                  </a:cubicBezTo>
                  <a:lnTo>
                    <a:pt x="522" y="19943"/>
                  </a:lnTo>
                  <a:cubicBezTo>
                    <a:pt x="508" y="19943"/>
                    <a:pt x="494" y="19943"/>
                    <a:pt x="481" y="19943"/>
                  </a:cubicBezTo>
                  <a:cubicBezTo>
                    <a:pt x="267" y="19943"/>
                    <a:pt x="113" y="19991"/>
                    <a:pt x="1" y="20072"/>
                  </a:cubicBezTo>
                  <a:cubicBezTo>
                    <a:pt x="55" y="20335"/>
                    <a:pt x="157" y="20512"/>
                    <a:pt x="276" y="20636"/>
                  </a:cubicBezTo>
                  <a:cubicBezTo>
                    <a:pt x="335" y="20700"/>
                    <a:pt x="405" y="20749"/>
                    <a:pt x="469" y="20786"/>
                  </a:cubicBezTo>
                  <a:cubicBezTo>
                    <a:pt x="2133" y="20324"/>
                    <a:pt x="3886" y="20469"/>
                    <a:pt x="5572" y="20201"/>
                  </a:cubicBezTo>
                  <a:cubicBezTo>
                    <a:pt x="5644" y="20189"/>
                    <a:pt x="5719" y="20185"/>
                    <a:pt x="5795" y="20185"/>
                  </a:cubicBezTo>
                  <a:cubicBezTo>
                    <a:pt x="5993" y="20185"/>
                    <a:pt x="6200" y="20214"/>
                    <a:pt x="6399" y="20214"/>
                  </a:cubicBezTo>
                  <a:cubicBezTo>
                    <a:pt x="6719" y="20214"/>
                    <a:pt x="7018" y="20139"/>
                    <a:pt x="7226" y="19750"/>
                  </a:cubicBezTo>
                  <a:lnTo>
                    <a:pt x="7233" y="19750"/>
                  </a:lnTo>
                  <a:cubicBezTo>
                    <a:pt x="7716" y="19470"/>
                    <a:pt x="8151" y="19019"/>
                    <a:pt x="8709" y="18981"/>
                  </a:cubicBezTo>
                  <a:cubicBezTo>
                    <a:pt x="8733" y="18980"/>
                    <a:pt x="8757" y="18979"/>
                    <a:pt x="8782" y="18979"/>
                  </a:cubicBezTo>
                  <a:cubicBezTo>
                    <a:pt x="8948" y="18979"/>
                    <a:pt x="9125" y="19015"/>
                    <a:pt x="9322" y="19105"/>
                  </a:cubicBezTo>
                  <a:cubicBezTo>
                    <a:pt x="10836" y="18938"/>
                    <a:pt x="12378" y="18992"/>
                    <a:pt x="13878" y="18610"/>
                  </a:cubicBezTo>
                  <a:cubicBezTo>
                    <a:pt x="15205" y="18508"/>
                    <a:pt x="16531" y="18406"/>
                    <a:pt x="17858" y="18304"/>
                  </a:cubicBezTo>
                  <a:cubicBezTo>
                    <a:pt x="21130" y="18009"/>
                    <a:pt x="24396" y="17735"/>
                    <a:pt x="27662" y="17423"/>
                  </a:cubicBezTo>
                  <a:cubicBezTo>
                    <a:pt x="29070" y="17288"/>
                    <a:pt x="30466" y="17080"/>
                    <a:pt x="31864" y="16859"/>
                  </a:cubicBezTo>
                  <a:cubicBezTo>
                    <a:pt x="32207" y="16746"/>
                    <a:pt x="32546" y="16617"/>
                    <a:pt x="32879" y="16477"/>
                  </a:cubicBezTo>
                  <a:cubicBezTo>
                    <a:pt x="32826" y="16408"/>
                    <a:pt x="32772" y="16333"/>
                    <a:pt x="32734" y="16242"/>
                  </a:cubicBezTo>
                  <a:cubicBezTo>
                    <a:pt x="32691" y="16150"/>
                    <a:pt x="32675" y="16064"/>
                    <a:pt x="32680" y="15979"/>
                  </a:cubicBezTo>
                  <a:cubicBezTo>
                    <a:pt x="32772" y="15940"/>
                    <a:pt x="32863" y="15908"/>
                    <a:pt x="32955" y="15865"/>
                  </a:cubicBezTo>
                  <a:cubicBezTo>
                    <a:pt x="33255" y="15478"/>
                    <a:pt x="33647" y="15220"/>
                    <a:pt x="34056" y="14941"/>
                  </a:cubicBezTo>
                  <a:cubicBezTo>
                    <a:pt x="34555" y="14598"/>
                    <a:pt x="34969" y="14189"/>
                    <a:pt x="35378" y="13754"/>
                  </a:cubicBezTo>
                  <a:lnTo>
                    <a:pt x="35378" y="13743"/>
                  </a:lnTo>
                  <a:cubicBezTo>
                    <a:pt x="35673" y="12798"/>
                    <a:pt x="36414" y="12126"/>
                    <a:pt x="37161" y="11492"/>
                  </a:cubicBezTo>
                  <a:cubicBezTo>
                    <a:pt x="37166" y="11487"/>
                    <a:pt x="37171" y="11487"/>
                    <a:pt x="37177" y="11481"/>
                  </a:cubicBezTo>
                  <a:cubicBezTo>
                    <a:pt x="37317" y="11363"/>
                    <a:pt x="37451" y="11251"/>
                    <a:pt x="37590" y="11132"/>
                  </a:cubicBezTo>
                  <a:cubicBezTo>
                    <a:pt x="37617" y="11111"/>
                    <a:pt x="37644" y="11084"/>
                    <a:pt x="37671" y="11057"/>
                  </a:cubicBezTo>
                  <a:cubicBezTo>
                    <a:pt x="37736" y="10955"/>
                    <a:pt x="37805" y="10869"/>
                    <a:pt x="37907" y="10837"/>
                  </a:cubicBezTo>
                  <a:cubicBezTo>
                    <a:pt x="38197" y="10547"/>
                    <a:pt x="38467" y="10235"/>
                    <a:pt x="38783" y="9972"/>
                  </a:cubicBezTo>
                  <a:cubicBezTo>
                    <a:pt x="38944" y="9832"/>
                    <a:pt x="39079" y="9649"/>
                    <a:pt x="39122" y="9467"/>
                  </a:cubicBezTo>
                  <a:cubicBezTo>
                    <a:pt x="39149" y="9354"/>
                    <a:pt x="39137" y="9247"/>
                    <a:pt x="39079" y="9145"/>
                  </a:cubicBezTo>
                  <a:cubicBezTo>
                    <a:pt x="39041" y="9096"/>
                    <a:pt x="38993" y="9048"/>
                    <a:pt x="38939" y="8999"/>
                  </a:cubicBezTo>
                  <a:lnTo>
                    <a:pt x="38939" y="8999"/>
                  </a:lnTo>
                  <a:lnTo>
                    <a:pt x="38966" y="9021"/>
                  </a:lnTo>
                  <a:cubicBezTo>
                    <a:pt x="38961" y="9010"/>
                    <a:pt x="38955" y="9005"/>
                    <a:pt x="38950" y="8994"/>
                  </a:cubicBezTo>
                  <a:cubicBezTo>
                    <a:pt x="38928" y="8972"/>
                    <a:pt x="38906" y="8957"/>
                    <a:pt x="38879" y="8940"/>
                  </a:cubicBezTo>
                  <a:cubicBezTo>
                    <a:pt x="38698" y="8823"/>
                    <a:pt x="38509" y="8720"/>
                    <a:pt x="38321" y="8623"/>
                  </a:cubicBezTo>
                  <a:cubicBezTo>
                    <a:pt x="38202" y="8565"/>
                    <a:pt x="38090" y="8500"/>
                    <a:pt x="37983" y="8436"/>
                  </a:cubicBezTo>
                  <a:cubicBezTo>
                    <a:pt x="37848" y="8387"/>
                    <a:pt x="37725" y="8323"/>
                    <a:pt x="37629" y="8221"/>
                  </a:cubicBezTo>
                  <a:cubicBezTo>
                    <a:pt x="37451" y="8139"/>
                    <a:pt x="37339" y="8017"/>
                    <a:pt x="37252" y="7866"/>
                  </a:cubicBezTo>
                  <a:cubicBezTo>
                    <a:pt x="36156" y="6840"/>
                    <a:pt x="35452" y="5260"/>
                    <a:pt x="35635" y="3815"/>
                  </a:cubicBezTo>
                  <a:cubicBezTo>
                    <a:pt x="35619" y="3762"/>
                    <a:pt x="35592" y="3708"/>
                    <a:pt x="35566" y="3654"/>
                  </a:cubicBezTo>
                  <a:cubicBezTo>
                    <a:pt x="35603" y="3542"/>
                    <a:pt x="35646" y="3428"/>
                    <a:pt x="35710" y="3321"/>
                  </a:cubicBezTo>
                  <a:lnTo>
                    <a:pt x="35710" y="3321"/>
                  </a:lnTo>
                  <a:cubicBezTo>
                    <a:pt x="35613" y="3364"/>
                    <a:pt x="35517" y="3401"/>
                    <a:pt x="35415" y="3413"/>
                  </a:cubicBezTo>
                  <a:cubicBezTo>
                    <a:pt x="35076" y="3150"/>
                    <a:pt x="34701" y="2924"/>
                    <a:pt x="34378" y="2644"/>
                  </a:cubicBezTo>
                  <a:cubicBezTo>
                    <a:pt x="34270" y="2553"/>
                    <a:pt x="34168" y="2456"/>
                    <a:pt x="34077" y="2349"/>
                  </a:cubicBezTo>
                  <a:cubicBezTo>
                    <a:pt x="33788" y="2013"/>
                    <a:pt x="33564" y="1875"/>
                    <a:pt x="33302" y="1875"/>
                  </a:cubicBezTo>
                  <a:cubicBezTo>
                    <a:pt x="33062" y="1875"/>
                    <a:pt x="32789" y="1991"/>
                    <a:pt x="32407" y="2176"/>
                  </a:cubicBezTo>
                  <a:cubicBezTo>
                    <a:pt x="31696" y="2520"/>
                    <a:pt x="30889" y="2886"/>
                    <a:pt x="30056" y="2886"/>
                  </a:cubicBezTo>
                  <a:cubicBezTo>
                    <a:pt x="29559" y="2886"/>
                    <a:pt x="29054" y="2756"/>
                    <a:pt x="28554" y="2414"/>
                  </a:cubicBezTo>
                  <a:cubicBezTo>
                    <a:pt x="27781" y="1876"/>
                    <a:pt x="26556" y="2112"/>
                    <a:pt x="26132" y="984"/>
                  </a:cubicBezTo>
                  <a:lnTo>
                    <a:pt x="26132" y="984"/>
                  </a:lnTo>
                  <a:lnTo>
                    <a:pt x="26154" y="1006"/>
                  </a:lnTo>
                  <a:cubicBezTo>
                    <a:pt x="26073" y="821"/>
                    <a:pt x="25971" y="673"/>
                    <a:pt x="25794" y="673"/>
                  </a:cubicBezTo>
                  <a:cubicBezTo>
                    <a:pt x="25744" y="673"/>
                    <a:pt x="25689" y="684"/>
                    <a:pt x="25626" y="710"/>
                  </a:cubicBezTo>
                  <a:cubicBezTo>
                    <a:pt x="25675" y="501"/>
                    <a:pt x="25566" y="451"/>
                    <a:pt x="25405" y="451"/>
                  </a:cubicBezTo>
                  <a:cubicBezTo>
                    <a:pt x="25388" y="451"/>
                    <a:pt x="25371" y="452"/>
                    <a:pt x="25353" y="452"/>
                  </a:cubicBezTo>
                  <a:cubicBezTo>
                    <a:pt x="25368" y="259"/>
                    <a:pt x="25251" y="200"/>
                    <a:pt x="25084" y="189"/>
                  </a:cubicBezTo>
                  <a:cubicBezTo>
                    <a:pt x="25075" y="82"/>
                    <a:pt x="25033" y="1"/>
                    <a:pt x="24939" y="1"/>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46"/>
            <p:cNvSpPr/>
            <p:nvPr/>
          </p:nvSpPr>
          <p:spPr>
            <a:xfrm>
              <a:off x="7853134" y="2632459"/>
              <a:ext cx="14" cy="14"/>
            </a:xfrm>
            <a:custGeom>
              <a:rect b="b" l="l" r="r" t="t"/>
              <a:pathLst>
                <a:path extrusionOk="0" h="1" w="1">
                  <a:moveTo>
                    <a:pt x="0" y="1"/>
                  </a:moveTo>
                  <a:lnTo>
                    <a:pt x="0" y="1"/>
                  </a:ln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46"/>
            <p:cNvSpPr/>
            <p:nvPr/>
          </p:nvSpPr>
          <p:spPr>
            <a:xfrm>
              <a:off x="7849395" y="2640008"/>
              <a:ext cx="14" cy="14"/>
            </a:xfrm>
            <a:custGeom>
              <a:rect b="b" l="l" r="r" t="t"/>
              <a:pathLst>
                <a:path extrusionOk="0" h="1" w="1">
                  <a:moveTo>
                    <a:pt x="0" y="1"/>
                  </a:moveTo>
                  <a:lnTo>
                    <a:pt x="0" y="1"/>
                  </a:ln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46"/>
            <p:cNvSpPr/>
            <p:nvPr/>
          </p:nvSpPr>
          <p:spPr>
            <a:xfrm>
              <a:off x="7856873" y="2624426"/>
              <a:ext cx="398" cy="483"/>
            </a:xfrm>
            <a:custGeom>
              <a:rect b="b" l="l" r="r" t="t"/>
              <a:pathLst>
                <a:path extrusionOk="0" h="34" w="28">
                  <a:moveTo>
                    <a:pt x="27" y="1"/>
                  </a:moveTo>
                  <a:cubicBezTo>
                    <a:pt x="17" y="7"/>
                    <a:pt x="12" y="7"/>
                    <a:pt x="0" y="13"/>
                  </a:cubicBezTo>
                  <a:cubicBezTo>
                    <a:pt x="7" y="18"/>
                    <a:pt x="7" y="28"/>
                    <a:pt x="7" y="33"/>
                  </a:cubicBezTo>
                  <a:cubicBezTo>
                    <a:pt x="7" y="33"/>
                    <a:pt x="12" y="23"/>
                    <a:pt x="17" y="18"/>
                  </a:cubicBezTo>
                  <a:lnTo>
                    <a:pt x="27" y="1"/>
                  </a:ln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46"/>
            <p:cNvSpPr/>
            <p:nvPr/>
          </p:nvSpPr>
          <p:spPr>
            <a:xfrm>
              <a:off x="7856958" y="2624895"/>
              <a:ext cx="14" cy="14"/>
            </a:xfrm>
            <a:custGeom>
              <a:rect b="b" l="l" r="r" t="t"/>
              <a:pathLst>
                <a:path extrusionOk="0" h="1" w="1">
                  <a:moveTo>
                    <a:pt x="1" y="0"/>
                  </a:moveTo>
                  <a:lnTo>
                    <a:pt x="1" y="0"/>
                  </a:ln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46"/>
            <p:cNvSpPr/>
            <p:nvPr/>
          </p:nvSpPr>
          <p:spPr>
            <a:xfrm>
              <a:off x="7811349" y="2582585"/>
              <a:ext cx="412" cy="327"/>
            </a:xfrm>
            <a:custGeom>
              <a:rect b="b" l="l" r="r" t="t"/>
              <a:pathLst>
                <a:path extrusionOk="0" h="23" w="29">
                  <a:moveTo>
                    <a:pt x="1" y="0"/>
                  </a:moveTo>
                  <a:cubicBezTo>
                    <a:pt x="1" y="6"/>
                    <a:pt x="6" y="17"/>
                    <a:pt x="6" y="22"/>
                  </a:cubicBezTo>
                  <a:lnTo>
                    <a:pt x="28" y="22"/>
                  </a:lnTo>
                  <a:lnTo>
                    <a:pt x="1" y="0"/>
                  </a:ln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46"/>
            <p:cNvSpPr/>
            <p:nvPr/>
          </p:nvSpPr>
          <p:spPr>
            <a:xfrm>
              <a:off x="7849324" y="2639653"/>
              <a:ext cx="327" cy="370"/>
            </a:xfrm>
            <a:custGeom>
              <a:rect b="b" l="l" r="r" t="t"/>
              <a:pathLst>
                <a:path extrusionOk="0" h="26" w="23">
                  <a:moveTo>
                    <a:pt x="22" y="0"/>
                  </a:moveTo>
                  <a:cubicBezTo>
                    <a:pt x="10" y="5"/>
                    <a:pt x="10" y="10"/>
                    <a:pt x="0" y="16"/>
                  </a:cubicBezTo>
                  <a:cubicBezTo>
                    <a:pt x="0" y="21"/>
                    <a:pt x="0" y="26"/>
                    <a:pt x="5" y="26"/>
                  </a:cubicBezTo>
                  <a:cubicBezTo>
                    <a:pt x="5" y="26"/>
                    <a:pt x="10" y="21"/>
                    <a:pt x="10" y="16"/>
                  </a:cubicBezTo>
                  <a:lnTo>
                    <a:pt x="22" y="0"/>
                  </a:ln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46"/>
            <p:cNvSpPr/>
            <p:nvPr/>
          </p:nvSpPr>
          <p:spPr>
            <a:xfrm>
              <a:off x="7853134" y="2632075"/>
              <a:ext cx="327" cy="398"/>
            </a:xfrm>
            <a:custGeom>
              <a:rect b="b" l="l" r="r" t="t"/>
              <a:pathLst>
                <a:path extrusionOk="0" h="28" w="23">
                  <a:moveTo>
                    <a:pt x="22" y="1"/>
                  </a:moveTo>
                  <a:cubicBezTo>
                    <a:pt x="12" y="1"/>
                    <a:pt x="5" y="6"/>
                    <a:pt x="0" y="6"/>
                  </a:cubicBezTo>
                  <a:lnTo>
                    <a:pt x="0" y="28"/>
                  </a:lnTo>
                  <a:lnTo>
                    <a:pt x="22" y="1"/>
                  </a:ln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46"/>
            <p:cNvSpPr/>
            <p:nvPr/>
          </p:nvSpPr>
          <p:spPr>
            <a:xfrm>
              <a:off x="7560753" y="2821875"/>
              <a:ext cx="398" cy="327"/>
            </a:xfrm>
            <a:custGeom>
              <a:rect b="b" l="l" r="r" t="t"/>
              <a:pathLst>
                <a:path extrusionOk="0" h="23" w="28">
                  <a:moveTo>
                    <a:pt x="1" y="0"/>
                  </a:moveTo>
                  <a:cubicBezTo>
                    <a:pt x="6" y="5"/>
                    <a:pt x="12" y="12"/>
                    <a:pt x="22" y="22"/>
                  </a:cubicBezTo>
                  <a:cubicBezTo>
                    <a:pt x="22" y="17"/>
                    <a:pt x="22" y="17"/>
                    <a:pt x="28" y="17"/>
                  </a:cubicBezTo>
                  <a:lnTo>
                    <a:pt x="1" y="0"/>
                  </a:ln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46"/>
            <p:cNvSpPr/>
            <p:nvPr/>
          </p:nvSpPr>
          <p:spPr>
            <a:xfrm>
              <a:off x="7727808" y="2639653"/>
              <a:ext cx="299" cy="370"/>
            </a:xfrm>
            <a:custGeom>
              <a:rect b="b" l="l" r="r" t="t"/>
              <a:pathLst>
                <a:path extrusionOk="0" h="26" w="21">
                  <a:moveTo>
                    <a:pt x="21" y="0"/>
                  </a:moveTo>
                  <a:lnTo>
                    <a:pt x="0" y="26"/>
                  </a:lnTo>
                  <a:cubicBezTo>
                    <a:pt x="5" y="21"/>
                    <a:pt x="11" y="21"/>
                    <a:pt x="16" y="16"/>
                  </a:cubicBezTo>
                  <a:cubicBezTo>
                    <a:pt x="16" y="10"/>
                    <a:pt x="21" y="5"/>
                    <a:pt x="21" y="0"/>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46"/>
            <p:cNvSpPr/>
            <p:nvPr/>
          </p:nvSpPr>
          <p:spPr>
            <a:xfrm>
              <a:off x="7708771" y="2647202"/>
              <a:ext cx="327" cy="327"/>
            </a:xfrm>
            <a:custGeom>
              <a:rect b="b" l="l" r="r" t="t"/>
              <a:pathLst>
                <a:path extrusionOk="0" h="23" w="23">
                  <a:moveTo>
                    <a:pt x="23" y="0"/>
                  </a:moveTo>
                  <a:lnTo>
                    <a:pt x="1" y="22"/>
                  </a:lnTo>
                  <a:lnTo>
                    <a:pt x="18" y="22"/>
                  </a:lnTo>
                  <a:cubicBezTo>
                    <a:pt x="18" y="17"/>
                    <a:pt x="23" y="5"/>
                    <a:pt x="23" y="0"/>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46"/>
            <p:cNvSpPr/>
            <p:nvPr/>
          </p:nvSpPr>
          <p:spPr>
            <a:xfrm>
              <a:off x="7629111" y="2795218"/>
              <a:ext cx="327" cy="398"/>
            </a:xfrm>
            <a:custGeom>
              <a:rect b="b" l="l" r="r" t="t"/>
              <a:pathLst>
                <a:path extrusionOk="0" h="28" w="23">
                  <a:moveTo>
                    <a:pt x="22" y="1"/>
                  </a:moveTo>
                  <a:cubicBezTo>
                    <a:pt x="12" y="6"/>
                    <a:pt x="12" y="11"/>
                    <a:pt x="7" y="17"/>
                  </a:cubicBezTo>
                  <a:cubicBezTo>
                    <a:pt x="0" y="23"/>
                    <a:pt x="0" y="28"/>
                    <a:pt x="0" y="28"/>
                  </a:cubicBezTo>
                  <a:lnTo>
                    <a:pt x="22" y="1"/>
                  </a:ln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46"/>
            <p:cNvSpPr/>
            <p:nvPr/>
          </p:nvSpPr>
          <p:spPr>
            <a:xfrm>
              <a:off x="7682198" y="2685233"/>
              <a:ext cx="327" cy="327"/>
            </a:xfrm>
            <a:custGeom>
              <a:rect b="b" l="l" r="r" t="t"/>
              <a:pathLst>
                <a:path extrusionOk="0" h="23" w="23">
                  <a:moveTo>
                    <a:pt x="0" y="1"/>
                  </a:moveTo>
                  <a:cubicBezTo>
                    <a:pt x="6" y="6"/>
                    <a:pt x="12" y="17"/>
                    <a:pt x="17" y="23"/>
                  </a:cubicBezTo>
                  <a:lnTo>
                    <a:pt x="22" y="23"/>
                  </a:lnTo>
                  <a:lnTo>
                    <a:pt x="0" y="1"/>
                  </a:ln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46"/>
            <p:cNvSpPr/>
            <p:nvPr/>
          </p:nvSpPr>
          <p:spPr>
            <a:xfrm>
              <a:off x="7777057" y="2594115"/>
              <a:ext cx="398" cy="327"/>
            </a:xfrm>
            <a:custGeom>
              <a:rect b="b" l="l" r="r" t="t"/>
              <a:pathLst>
                <a:path extrusionOk="0" h="23" w="28">
                  <a:moveTo>
                    <a:pt x="1" y="0"/>
                  </a:moveTo>
                  <a:cubicBezTo>
                    <a:pt x="6" y="6"/>
                    <a:pt x="6" y="12"/>
                    <a:pt x="12" y="22"/>
                  </a:cubicBezTo>
                  <a:lnTo>
                    <a:pt x="28" y="22"/>
                  </a:lnTo>
                  <a:lnTo>
                    <a:pt x="1" y="0"/>
                  </a:ln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46"/>
            <p:cNvSpPr/>
            <p:nvPr/>
          </p:nvSpPr>
          <p:spPr>
            <a:xfrm>
              <a:off x="7765669" y="2586566"/>
              <a:ext cx="412" cy="299"/>
            </a:xfrm>
            <a:custGeom>
              <a:rect b="b" l="l" r="r" t="t"/>
              <a:pathLst>
                <a:path extrusionOk="0" h="21" w="29">
                  <a:moveTo>
                    <a:pt x="1" y="0"/>
                  </a:moveTo>
                  <a:cubicBezTo>
                    <a:pt x="7" y="5"/>
                    <a:pt x="7" y="11"/>
                    <a:pt x="13" y="16"/>
                  </a:cubicBezTo>
                  <a:cubicBezTo>
                    <a:pt x="16" y="16"/>
                    <a:pt x="20" y="16"/>
                    <a:pt x="24" y="18"/>
                  </a:cubicBezTo>
                  <a:lnTo>
                    <a:pt x="24" y="18"/>
                  </a:lnTo>
                  <a:lnTo>
                    <a:pt x="1" y="0"/>
                  </a:lnTo>
                  <a:close/>
                  <a:moveTo>
                    <a:pt x="24" y="18"/>
                  </a:moveTo>
                  <a:lnTo>
                    <a:pt x="28" y="21"/>
                  </a:lnTo>
                  <a:cubicBezTo>
                    <a:pt x="27" y="20"/>
                    <a:pt x="25" y="19"/>
                    <a:pt x="24" y="18"/>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46"/>
            <p:cNvSpPr/>
            <p:nvPr/>
          </p:nvSpPr>
          <p:spPr>
            <a:xfrm>
              <a:off x="7773246" y="2590305"/>
              <a:ext cx="398" cy="398"/>
            </a:xfrm>
            <a:custGeom>
              <a:rect b="b" l="l" r="r" t="t"/>
              <a:pathLst>
                <a:path extrusionOk="0" h="28" w="28">
                  <a:moveTo>
                    <a:pt x="6" y="0"/>
                  </a:moveTo>
                  <a:cubicBezTo>
                    <a:pt x="0" y="11"/>
                    <a:pt x="0" y="22"/>
                    <a:pt x="0" y="27"/>
                  </a:cubicBezTo>
                  <a:cubicBezTo>
                    <a:pt x="11" y="27"/>
                    <a:pt x="22" y="27"/>
                    <a:pt x="28" y="22"/>
                  </a:cubicBezTo>
                  <a:lnTo>
                    <a:pt x="6" y="0"/>
                  </a:ln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46"/>
            <p:cNvSpPr/>
            <p:nvPr/>
          </p:nvSpPr>
          <p:spPr>
            <a:xfrm>
              <a:off x="7761858" y="2582727"/>
              <a:ext cx="398" cy="398"/>
            </a:xfrm>
            <a:custGeom>
              <a:rect b="b" l="l" r="r" t="t"/>
              <a:pathLst>
                <a:path extrusionOk="0" h="28" w="28">
                  <a:moveTo>
                    <a:pt x="1" y="1"/>
                  </a:moveTo>
                  <a:lnTo>
                    <a:pt x="1" y="28"/>
                  </a:lnTo>
                  <a:cubicBezTo>
                    <a:pt x="11" y="28"/>
                    <a:pt x="18" y="23"/>
                    <a:pt x="28" y="23"/>
                  </a:cubicBezTo>
                  <a:cubicBezTo>
                    <a:pt x="23" y="18"/>
                    <a:pt x="11" y="7"/>
                    <a:pt x="1" y="1"/>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46"/>
            <p:cNvSpPr/>
            <p:nvPr/>
          </p:nvSpPr>
          <p:spPr>
            <a:xfrm>
              <a:off x="7648133" y="2742131"/>
              <a:ext cx="242" cy="327"/>
            </a:xfrm>
            <a:custGeom>
              <a:rect b="b" l="l" r="r" t="t"/>
              <a:pathLst>
                <a:path extrusionOk="0" h="23" w="17">
                  <a:moveTo>
                    <a:pt x="16" y="1"/>
                  </a:moveTo>
                  <a:lnTo>
                    <a:pt x="1" y="23"/>
                  </a:lnTo>
                  <a:cubicBezTo>
                    <a:pt x="6" y="17"/>
                    <a:pt x="11" y="12"/>
                    <a:pt x="16" y="6"/>
                  </a:cubicBezTo>
                  <a:lnTo>
                    <a:pt x="16" y="1"/>
                  </a:ln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46"/>
            <p:cNvSpPr/>
            <p:nvPr/>
          </p:nvSpPr>
          <p:spPr>
            <a:xfrm>
              <a:off x="7530357" y="2833249"/>
              <a:ext cx="398" cy="327"/>
            </a:xfrm>
            <a:custGeom>
              <a:rect b="b" l="l" r="r" t="t"/>
              <a:pathLst>
                <a:path extrusionOk="0" h="23" w="28">
                  <a:moveTo>
                    <a:pt x="1" y="1"/>
                  </a:moveTo>
                  <a:cubicBezTo>
                    <a:pt x="2" y="2"/>
                    <a:pt x="4" y="4"/>
                    <a:pt x="7" y="6"/>
                  </a:cubicBezTo>
                  <a:lnTo>
                    <a:pt x="7" y="6"/>
                  </a:lnTo>
                  <a:lnTo>
                    <a:pt x="1" y="1"/>
                  </a:lnTo>
                  <a:close/>
                  <a:moveTo>
                    <a:pt x="7" y="6"/>
                  </a:moveTo>
                  <a:lnTo>
                    <a:pt x="28" y="23"/>
                  </a:lnTo>
                  <a:lnTo>
                    <a:pt x="23" y="18"/>
                  </a:lnTo>
                  <a:cubicBezTo>
                    <a:pt x="18" y="13"/>
                    <a:pt x="12" y="9"/>
                    <a:pt x="7" y="6"/>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46"/>
            <p:cNvSpPr/>
            <p:nvPr/>
          </p:nvSpPr>
          <p:spPr>
            <a:xfrm>
              <a:off x="7526461" y="2829439"/>
              <a:ext cx="469" cy="469"/>
            </a:xfrm>
            <a:custGeom>
              <a:rect b="b" l="l" r="r" t="t"/>
              <a:pathLst>
                <a:path extrusionOk="0" h="33" w="33">
                  <a:moveTo>
                    <a:pt x="7" y="1"/>
                  </a:moveTo>
                  <a:cubicBezTo>
                    <a:pt x="7" y="16"/>
                    <a:pt x="7" y="21"/>
                    <a:pt x="0" y="33"/>
                  </a:cubicBezTo>
                  <a:cubicBezTo>
                    <a:pt x="12" y="28"/>
                    <a:pt x="22" y="28"/>
                    <a:pt x="32" y="21"/>
                  </a:cubicBezTo>
                  <a:lnTo>
                    <a:pt x="7" y="1"/>
                  </a:ln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46"/>
            <p:cNvSpPr/>
            <p:nvPr/>
          </p:nvSpPr>
          <p:spPr>
            <a:xfrm>
              <a:off x="7545555" y="2833249"/>
              <a:ext cx="398" cy="327"/>
            </a:xfrm>
            <a:custGeom>
              <a:rect b="b" l="l" r="r" t="t"/>
              <a:pathLst>
                <a:path extrusionOk="0" h="23" w="28">
                  <a:moveTo>
                    <a:pt x="28" y="1"/>
                  </a:moveTo>
                  <a:lnTo>
                    <a:pt x="1" y="23"/>
                  </a:lnTo>
                  <a:lnTo>
                    <a:pt x="11" y="23"/>
                  </a:lnTo>
                  <a:cubicBezTo>
                    <a:pt x="17" y="18"/>
                    <a:pt x="23" y="11"/>
                    <a:pt x="28" y="1"/>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46"/>
            <p:cNvSpPr/>
            <p:nvPr/>
          </p:nvSpPr>
          <p:spPr>
            <a:xfrm>
              <a:off x="7636760" y="2783830"/>
              <a:ext cx="242" cy="398"/>
            </a:xfrm>
            <a:custGeom>
              <a:rect b="b" l="l" r="r" t="t"/>
              <a:pathLst>
                <a:path extrusionOk="0" h="28" w="17">
                  <a:moveTo>
                    <a:pt x="17" y="1"/>
                  </a:moveTo>
                  <a:lnTo>
                    <a:pt x="0" y="28"/>
                  </a:lnTo>
                  <a:cubicBezTo>
                    <a:pt x="5" y="23"/>
                    <a:pt x="10" y="18"/>
                    <a:pt x="17" y="6"/>
                  </a:cubicBezTo>
                  <a:lnTo>
                    <a:pt x="17" y="1"/>
                  </a:ln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46"/>
            <p:cNvSpPr/>
            <p:nvPr/>
          </p:nvSpPr>
          <p:spPr>
            <a:xfrm>
              <a:off x="7644323" y="2745870"/>
              <a:ext cx="313" cy="398"/>
            </a:xfrm>
            <a:custGeom>
              <a:rect b="b" l="l" r="r" t="t"/>
              <a:pathLst>
                <a:path extrusionOk="0" h="28" w="22">
                  <a:moveTo>
                    <a:pt x="16" y="1"/>
                  </a:moveTo>
                  <a:lnTo>
                    <a:pt x="1" y="28"/>
                  </a:lnTo>
                  <a:lnTo>
                    <a:pt x="21" y="28"/>
                  </a:lnTo>
                  <a:cubicBezTo>
                    <a:pt x="16" y="23"/>
                    <a:pt x="21" y="12"/>
                    <a:pt x="16" y="1"/>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46"/>
            <p:cNvSpPr/>
            <p:nvPr/>
          </p:nvSpPr>
          <p:spPr>
            <a:xfrm>
              <a:off x="7636674" y="2761082"/>
              <a:ext cx="327" cy="384"/>
            </a:xfrm>
            <a:custGeom>
              <a:rect b="b" l="l" r="r" t="t"/>
              <a:pathLst>
                <a:path extrusionOk="0" h="27" w="23">
                  <a:moveTo>
                    <a:pt x="23" y="1"/>
                  </a:moveTo>
                  <a:cubicBezTo>
                    <a:pt x="20" y="3"/>
                    <a:pt x="18" y="5"/>
                    <a:pt x="17" y="8"/>
                  </a:cubicBezTo>
                  <a:lnTo>
                    <a:pt x="17" y="8"/>
                  </a:lnTo>
                  <a:lnTo>
                    <a:pt x="23" y="1"/>
                  </a:lnTo>
                  <a:close/>
                  <a:moveTo>
                    <a:pt x="17" y="8"/>
                  </a:moveTo>
                  <a:lnTo>
                    <a:pt x="1" y="27"/>
                  </a:lnTo>
                  <a:cubicBezTo>
                    <a:pt x="6" y="21"/>
                    <a:pt x="11" y="21"/>
                    <a:pt x="11" y="16"/>
                  </a:cubicBezTo>
                  <a:cubicBezTo>
                    <a:pt x="14" y="13"/>
                    <a:pt x="15" y="10"/>
                    <a:pt x="17" y="8"/>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46"/>
            <p:cNvSpPr/>
            <p:nvPr/>
          </p:nvSpPr>
          <p:spPr>
            <a:xfrm>
              <a:off x="7784634" y="2597940"/>
              <a:ext cx="398" cy="313"/>
            </a:xfrm>
            <a:custGeom>
              <a:rect b="b" l="l" r="r" t="t"/>
              <a:pathLst>
                <a:path extrusionOk="0" h="22" w="28">
                  <a:moveTo>
                    <a:pt x="0" y="1"/>
                  </a:moveTo>
                  <a:cubicBezTo>
                    <a:pt x="10" y="11"/>
                    <a:pt x="16" y="16"/>
                    <a:pt x="21" y="22"/>
                  </a:cubicBezTo>
                  <a:cubicBezTo>
                    <a:pt x="21" y="22"/>
                    <a:pt x="27" y="22"/>
                    <a:pt x="27" y="16"/>
                  </a:cubicBezTo>
                  <a:lnTo>
                    <a:pt x="0" y="1"/>
                  </a:ln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46"/>
            <p:cNvSpPr/>
            <p:nvPr/>
          </p:nvSpPr>
          <p:spPr>
            <a:xfrm>
              <a:off x="7792426" y="2567458"/>
              <a:ext cx="227" cy="327"/>
            </a:xfrm>
            <a:custGeom>
              <a:rect b="b" l="l" r="r" t="t"/>
              <a:pathLst>
                <a:path extrusionOk="0" h="23" w="16">
                  <a:moveTo>
                    <a:pt x="0" y="1"/>
                  </a:moveTo>
                  <a:lnTo>
                    <a:pt x="16" y="23"/>
                  </a:lnTo>
                  <a:cubicBezTo>
                    <a:pt x="16" y="18"/>
                    <a:pt x="16" y="18"/>
                    <a:pt x="10" y="11"/>
                  </a:cubicBezTo>
                  <a:cubicBezTo>
                    <a:pt x="10" y="6"/>
                    <a:pt x="5" y="1"/>
                    <a:pt x="0" y="1"/>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46"/>
            <p:cNvSpPr/>
            <p:nvPr/>
          </p:nvSpPr>
          <p:spPr>
            <a:xfrm>
              <a:off x="7796236" y="2578775"/>
              <a:ext cx="398" cy="469"/>
            </a:xfrm>
            <a:custGeom>
              <a:rect b="b" l="l" r="r" t="t"/>
              <a:pathLst>
                <a:path extrusionOk="0" h="33" w="28">
                  <a:moveTo>
                    <a:pt x="0" y="0"/>
                  </a:moveTo>
                  <a:lnTo>
                    <a:pt x="22" y="32"/>
                  </a:lnTo>
                  <a:cubicBezTo>
                    <a:pt x="22" y="21"/>
                    <a:pt x="22" y="16"/>
                    <a:pt x="27" y="5"/>
                  </a:cubicBezTo>
                  <a:cubicBezTo>
                    <a:pt x="17" y="5"/>
                    <a:pt x="11" y="5"/>
                    <a:pt x="0" y="0"/>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46"/>
            <p:cNvSpPr/>
            <p:nvPr/>
          </p:nvSpPr>
          <p:spPr>
            <a:xfrm>
              <a:off x="7735286" y="2567387"/>
              <a:ext cx="327" cy="398"/>
            </a:xfrm>
            <a:custGeom>
              <a:rect b="b" l="l" r="r" t="t"/>
              <a:pathLst>
                <a:path extrusionOk="0" h="28" w="23">
                  <a:moveTo>
                    <a:pt x="22" y="1"/>
                  </a:moveTo>
                  <a:cubicBezTo>
                    <a:pt x="17" y="6"/>
                    <a:pt x="11" y="6"/>
                    <a:pt x="0" y="6"/>
                  </a:cubicBezTo>
                  <a:lnTo>
                    <a:pt x="0" y="28"/>
                  </a:lnTo>
                  <a:lnTo>
                    <a:pt x="22" y="1"/>
                  </a:ln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46"/>
            <p:cNvSpPr/>
            <p:nvPr/>
          </p:nvSpPr>
          <p:spPr>
            <a:xfrm>
              <a:off x="7784706" y="2563648"/>
              <a:ext cx="469" cy="398"/>
            </a:xfrm>
            <a:custGeom>
              <a:rect b="b" l="l" r="r" t="t"/>
              <a:pathLst>
                <a:path extrusionOk="0" h="28" w="33">
                  <a:moveTo>
                    <a:pt x="0" y="1"/>
                  </a:moveTo>
                  <a:lnTo>
                    <a:pt x="33" y="28"/>
                  </a:ln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46"/>
            <p:cNvSpPr/>
            <p:nvPr/>
          </p:nvSpPr>
          <p:spPr>
            <a:xfrm>
              <a:off x="7674564" y="2605418"/>
              <a:ext cx="313" cy="242"/>
            </a:xfrm>
            <a:custGeom>
              <a:rect b="b" l="l" r="r" t="t"/>
              <a:pathLst>
                <a:path extrusionOk="0" h="17" w="22">
                  <a:moveTo>
                    <a:pt x="16" y="1"/>
                  </a:moveTo>
                  <a:cubicBezTo>
                    <a:pt x="11" y="6"/>
                    <a:pt x="6" y="11"/>
                    <a:pt x="1" y="16"/>
                  </a:cubicBezTo>
                  <a:lnTo>
                    <a:pt x="22" y="6"/>
                  </a:lnTo>
                  <a:cubicBezTo>
                    <a:pt x="22" y="1"/>
                    <a:pt x="16" y="1"/>
                    <a:pt x="16" y="1"/>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46"/>
            <p:cNvSpPr/>
            <p:nvPr/>
          </p:nvSpPr>
          <p:spPr>
            <a:xfrm>
              <a:off x="7784777" y="2563477"/>
              <a:ext cx="398" cy="569"/>
            </a:xfrm>
            <a:custGeom>
              <a:rect b="b" l="l" r="r" t="t"/>
              <a:pathLst>
                <a:path extrusionOk="0" h="40" w="28">
                  <a:moveTo>
                    <a:pt x="28" y="1"/>
                  </a:moveTo>
                  <a:cubicBezTo>
                    <a:pt x="22" y="7"/>
                    <a:pt x="11" y="7"/>
                    <a:pt x="0" y="13"/>
                  </a:cubicBezTo>
                  <a:cubicBezTo>
                    <a:pt x="11" y="18"/>
                    <a:pt x="17" y="28"/>
                    <a:pt x="28" y="40"/>
                  </a:cubicBezTo>
                  <a:lnTo>
                    <a:pt x="28" y="1"/>
                  </a:ln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46"/>
            <p:cNvSpPr/>
            <p:nvPr/>
          </p:nvSpPr>
          <p:spPr>
            <a:xfrm>
              <a:off x="7978161" y="2677513"/>
              <a:ext cx="327" cy="256"/>
            </a:xfrm>
            <a:custGeom>
              <a:rect b="b" l="l" r="r" t="t"/>
              <a:pathLst>
                <a:path extrusionOk="0" h="18" w="23">
                  <a:moveTo>
                    <a:pt x="23" y="1"/>
                  </a:moveTo>
                  <a:cubicBezTo>
                    <a:pt x="18" y="6"/>
                    <a:pt x="11" y="6"/>
                    <a:pt x="6" y="12"/>
                  </a:cubicBezTo>
                  <a:lnTo>
                    <a:pt x="1" y="18"/>
                  </a:lnTo>
                  <a:lnTo>
                    <a:pt x="18" y="6"/>
                  </a:lnTo>
                  <a:lnTo>
                    <a:pt x="23" y="1"/>
                  </a:ln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46"/>
            <p:cNvSpPr/>
            <p:nvPr/>
          </p:nvSpPr>
          <p:spPr>
            <a:xfrm>
              <a:off x="7444356" y="2486349"/>
              <a:ext cx="359461" cy="351130"/>
            </a:xfrm>
            <a:custGeom>
              <a:rect b="b" l="l" r="r" t="t"/>
              <a:pathLst>
                <a:path extrusionOk="0" h="24697" w="25283">
                  <a:moveTo>
                    <a:pt x="24491" y="5711"/>
                  </a:moveTo>
                  <a:cubicBezTo>
                    <a:pt x="24491" y="5713"/>
                    <a:pt x="24492" y="5714"/>
                    <a:pt x="24492" y="5716"/>
                  </a:cubicBezTo>
                  <a:cubicBezTo>
                    <a:pt x="24492" y="5714"/>
                    <a:pt x="24492" y="5713"/>
                    <a:pt x="24491" y="5711"/>
                  </a:cubicBezTo>
                  <a:close/>
                  <a:moveTo>
                    <a:pt x="8591" y="0"/>
                  </a:moveTo>
                  <a:cubicBezTo>
                    <a:pt x="8462" y="0"/>
                    <a:pt x="8338" y="43"/>
                    <a:pt x="8242" y="129"/>
                  </a:cubicBezTo>
                  <a:cubicBezTo>
                    <a:pt x="8231" y="140"/>
                    <a:pt x="8220" y="151"/>
                    <a:pt x="8209" y="156"/>
                  </a:cubicBezTo>
                  <a:cubicBezTo>
                    <a:pt x="8204" y="162"/>
                    <a:pt x="8204" y="167"/>
                    <a:pt x="8193" y="172"/>
                  </a:cubicBezTo>
                  <a:cubicBezTo>
                    <a:pt x="8167" y="489"/>
                    <a:pt x="8113" y="801"/>
                    <a:pt x="8026" y="1118"/>
                  </a:cubicBezTo>
                  <a:cubicBezTo>
                    <a:pt x="8006" y="1198"/>
                    <a:pt x="7957" y="1279"/>
                    <a:pt x="7903" y="1365"/>
                  </a:cubicBezTo>
                  <a:cubicBezTo>
                    <a:pt x="7897" y="1644"/>
                    <a:pt x="7914" y="1977"/>
                    <a:pt x="7930" y="2375"/>
                  </a:cubicBezTo>
                  <a:cubicBezTo>
                    <a:pt x="8574" y="2918"/>
                    <a:pt x="8038" y="3826"/>
                    <a:pt x="8457" y="4389"/>
                  </a:cubicBezTo>
                  <a:cubicBezTo>
                    <a:pt x="8376" y="4900"/>
                    <a:pt x="8279" y="5410"/>
                    <a:pt x="8204" y="5926"/>
                  </a:cubicBezTo>
                  <a:cubicBezTo>
                    <a:pt x="8177" y="6098"/>
                    <a:pt x="8155" y="6270"/>
                    <a:pt x="8135" y="6437"/>
                  </a:cubicBezTo>
                  <a:cubicBezTo>
                    <a:pt x="7979" y="7731"/>
                    <a:pt x="6484" y="9333"/>
                    <a:pt x="5190" y="9563"/>
                  </a:cubicBezTo>
                  <a:cubicBezTo>
                    <a:pt x="5056" y="9643"/>
                    <a:pt x="4927" y="9725"/>
                    <a:pt x="4793" y="9805"/>
                  </a:cubicBezTo>
                  <a:lnTo>
                    <a:pt x="4755" y="9869"/>
                  </a:lnTo>
                  <a:cubicBezTo>
                    <a:pt x="4357" y="10052"/>
                    <a:pt x="4191" y="10374"/>
                    <a:pt x="4185" y="10799"/>
                  </a:cubicBezTo>
                  <a:cubicBezTo>
                    <a:pt x="3761" y="11202"/>
                    <a:pt x="3595" y="11659"/>
                    <a:pt x="3739" y="12266"/>
                  </a:cubicBezTo>
                  <a:cubicBezTo>
                    <a:pt x="3836" y="12657"/>
                    <a:pt x="3745" y="12795"/>
                    <a:pt x="3564" y="12795"/>
                  </a:cubicBezTo>
                  <a:cubicBezTo>
                    <a:pt x="3446" y="12795"/>
                    <a:pt x="3290" y="12736"/>
                    <a:pt x="3124" y="12650"/>
                  </a:cubicBezTo>
                  <a:lnTo>
                    <a:pt x="3124" y="12650"/>
                  </a:lnTo>
                  <a:cubicBezTo>
                    <a:pt x="2927" y="12472"/>
                    <a:pt x="2775" y="12400"/>
                    <a:pt x="2651" y="12400"/>
                  </a:cubicBezTo>
                  <a:cubicBezTo>
                    <a:pt x="2384" y="12400"/>
                    <a:pt x="2247" y="12738"/>
                    <a:pt x="2068" y="13077"/>
                  </a:cubicBezTo>
                  <a:cubicBezTo>
                    <a:pt x="1602" y="13979"/>
                    <a:pt x="2075" y="14951"/>
                    <a:pt x="1790" y="15859"/>
                  </a:cubicBezTo>
                  <a:cubicBezTo>
                    <a:pt x="1381" y="15973"/>
                    <a:pt x="1172" y="16214"/>
                    <a:pt x="1242" y="16650"/>
                  </a:cubicBezTo>
                  <a:cubicBezTo>
                    <a:pt x="1183" y="16633"/>
                    <a:pt x="1126" y="16626"/>
                    <a:pt x="1071" y="16626"/>
                  </a:cubicBezTo>
                  <a:cubicBezTo>
                    <a:pt x="834" y="16626"/>
                    <a:pt x="627" y="16757"/>
                    <a:pt x="414" y="16853"/>
                  </a:cubicBezTo>
                  <a:cubicBezTo>
                    <a:pt x="350" y="16960"/>
                    <a:pt x="307" y="17074"/>
                    <a:pt x="270" y="17186"/>
                  </a:cubicBezTo>
                  <a:cubicBezTo>
                    <a:pt x="275" y="17191"/>
                    <a:pt x="275" y="17197"/>
                    <a:pt x="280" y="17208"/>
                  </a:cubicBezTo>
                  <a:cubicBezTo>
                    <a:pt x="270" y="17235"/>
                    <a:pt x="253" y="17267"/>
                    <a:pt x="248" y="17304"/>
                  </a:cubicBezTo>
                  <a:cubicBezTo>
                    <a:pt x="0" y="19647"/>
                    <a:pt x="1344" y="21414"/>
                    <a:pt x="3030" y="22832"/>
                  </a:cubicBezTo>
                  <a:cubicBezTo>
                    <a:pt x="3600" y="23310"/>
                    <a:pt x="5158" y="24487"/>
                    <a:pt x="6330" y="24611"/>
                  </a:cubicBezTo>
                  <a:cubicBezTo>
                    <a:pt x="6429" y="24667"/>
                    <a:pt x="6529" y="24697"/>
                    <a:pt x="6630" y="24697"/>
                  </a:cubicBezTo>
                  <a:cubicBezTo>
                    <a:pt x="6763" y="24697"/>
                    <a:pt x="6896" y="24644"/>
                    <a:pt x="7027" y="24525"/>
                  </a:cubicBezTo>
                  <a:cubicBezTo>
                    <a:pt x="7086" y="24498"/>
                    <a:pt x="7146" y="24471"/>
                    <a:pt x="7200" y="24433"/>
                  </a:cubicBezTo>
                  <a:cubicBezTo>
                    <a:pt x="7236" y="24441"/>
                    <a:pt x="7271" y="24444"/>
                    <a:pt x="7303" y="24444"/>
                  </a:cubicBezTo>
                  <a:cubicBezTo>
                    <a:pt x="7482" y="24444"/>
                    <a:pt x="7605" y="24333"/>
                    <a:pt x="7677" y="24134"/>
                  </a:cubicBezTo>
                  <a:lnTo>
                    <a:pt x="7677" y="24134"/>
                  </a:lnTo>
                  <a:cubicBezTo>
                    <a:pt x="7852" y="23964"/>
                    <a:pt x="8028" y="23792"/>
                    <a:pt x="8209" y="23622"/>
                  </a:cubicBezTo>
                  <a:cubicBezTo>
                    <a:pt x="8199" y="23612"/>
                    <a:pt x="8193" y="23605"/>
                    <a:pt x="8188" y="23600"/>
                  </a:cubicBezTo>
                  <a:lnTo>
                    <a:pt x="8188" y="23600"/>
                  </a:lnTo>
                  <a:lnTo>
                    <a:pt x="8215" y="23617"/>
                  </a:lnTo>
                  <a:cubicBezTo>
                    <a:pt x="8209" y="23617"/>
                    <a:pt x="8209" y="23617"/>
                    <a:pt x="8209" y="23622"/>
                  </a:cubicBezTo>
                  <a:cubicBezTo>
                    <a:pt x="8379" y="23797"/>
                    <a:pt x="8507" y="24094"/>
                    <a:pt x="8737" y="24094"/>
                  </a:cubicBezTo>
                  <a:cubicBezTo>
                    <a:pt x="8833" y="24094"/>
                    <a:pt x="8947" y="24042"/>
                    <a:pt x="9090" y="23907"/>
                  </a:cubicBezTo>
                  <a:cubicBezTo>
                    <a:pt x="9488" y="23885"/>
                    <a:pt x="9950" y="23821"/>
                    <a:pt x="10198" y="23573"/>
                  </a:cubicBezTo>
                  <a:cubicBezTo>
                    <a:pt x="10230" y="23536"/>
                    <a:pt x="10262" y="23498"/>
                    <a:pt x="10288" y="23456"/>
                  </a:cubicBezTo>
                  <a:cubicBezTo>
                    <a:pt x="10718" y="22720"/>
                    <a:pt x="11401" y="22457"/>
                    <a:pt x="12093" y="22204"/>
                  </a:cubicBezTo>
                  <a:cubicBezTo>
                    <a:pt x="12432" y="22134"/>
                    <a:pt x="12770" y="22053"/>
                    <a:pt x="13039" y="21871"/>
                  </a:cubicBezTo>
                  <a:cubicBezTo>
                    <a:pt x="13324" y="21678"/>
                    <a:pt x="13447" y="21500"/>
                    <a:pt x="13496" y="21312"/>
                  </a:cubicBezTo>
                  <a:cubicBezTo>
                    <a:pt x="13570" y="21210"/>
                    <a:pt x="13598" y="21091"/>
                    <a:pt x="13550" y="20930"/>
                  </a:cubicBezTo>
                  <a:lnTo>
                    <a:pt x="13550" y="20930"/>
                  </a:lnTo>
                  <a:cubicBezTo>
                    <a:pt x="13543" y="20942"/>
                    <a:pt x="13538" y="20947"/>
                    <a:pt x="13533" y="20952"/>
                  </a:cubicBezTo>
                  <a:lnTo>
                    <a:pt x="13550" y="20925"/>
                  </a:lnTo>
                  <a:lnTo>
                    <a:pt x="13550" y="20930"/>
                  </a:lnTo>
                  <a:cubicBezTo>
                    <a:pt x="13872" y="20543"/>
                    <a:pt x="13592" y="20146"/>
                    <a:pt x="13511" y="19754"/>
                  </a:cubicBezTo>
                  <a:cubicBezTo>
                    <a:pt x="13555" y="19576"/>
                    <a:pt x="13614" y="19394"/>
                    <a:pt x="13694" y="19211"/>
                  </a:cubicBezTo>
                  <a:cubicBezTo>
                    <a:pt x="13930" y="18991"/>
                    <a:pt x="14071" y="18728"/>
                    <a:pt x="14076" y="18395"/>
                  </a:cubicBezTo>
                  <a:cubicBezTo>
                    <a:pt x="14098" y="18358"/>
                    <a:pt x="14113" y="18314"/>
                    <a:pt x="14135" y="18277"/>
                  </a:cubicBezTo>
                  <a:cubicBezTo>
                    <a:pt x="14291" y="18271"/>
                    <a:pt x="14323" y="18132"/>
                    <a:pt x="14349" y="17997"/>
                  </a:cubicBezTo>
                  <a:lnTo>
                    <a:pt x="14349" y="17997"/>
                  </a:lnTo>
                  <a:cubicBezTo>
                    <a:pt x="14344" y="18003"/>
                    <a:pt x="14339" y="18008"/>
                    <a:pt x="14334" y="18014"/>
                  </a:cubicBezTo>
                  <a:lnTo>
                    <a:pt x="14349" y="17992"/>
                  </a:lnTo>
                  <a:lnTo>
                    <a:pt x="14349" y="17997"/>
                  </a:lnTo>
                  <a:cubicBezTo>
                    <a:pt x="14731" y="17654"/>
                    <a:pt x="14726" y="17148"/>
                    <a:pt x="14882" y="16708"/>
                  </a:cubicBezTo>
                  <a:cubicBezTo>
                    <a:pt x="15026" y="16300"/>
                    <a:pt x="15102" y="15876"/>
                    <a:pt x="15182" y="15445"/>
                  </a:cubicBezTo>
                  <a:cubicBezTo>
                    <a:pt x="15263" y="15279"/>
                    <a:pt x="15338" y="15107"/>
                    <a:pt x="15440" y="14941"/>
                  </a:cubicBezTo>
                  <a:cubicBezTo>
                    <a:pt x="15871" y="14205"/>
                    <a:pt x="16466" y="14425"/>
                    <a:pt x="17036" y="14322"/>
                  </a:cubicBezTo>
                  <a:cubicBezTo>
                    <a:pt x="17142" y="14404"/>
                    <a:pt x="17248" y="14446"/>
                    <a:pt x="17351" y="14446"/>
                  </a:cubicBezTo>
                  <a:cubicBezTo>
                    <a:pt x="17579" y="14446"/>
                    <a:pt x="17791" y="14239"/>
                    <a:pt x="17954" y="13813"/>
                  </a:cubicBezTo>
                  <a:cubicBezTo>
                    <a:pt x="18019" y="13640"/>
                    <a:pt x="18073" y="13464"/>
                    <a:pt x="18127" y="13286"/>
                  </a:cubicBezTo>
                  <a:cubicBezTo>
                    <a:pt x="18282" y="12969"/>
                    <a:pt x="18417" y="12636"/>
                    <a:pt x="18556" y="12335"/>
                  </a:cubicBezTo>
                  <a:cubicBezTo>
                    <a:pt x="18965" y="11475"/>
                    <a:pt x="19164" y="11949"/>
                    <a:pt x="19776" y="11589"/>
                  </a:cubicBezTo>
                  <a:cubicBezTo>
                    <a:pt x="20270" y="11304"/>
                    <a:pt x="20570" y="10525"/>
                    <a:pt x="20759" y="9859"/>
                  </a:cubicBezTo>
                  <a:cubicBezTo>
                    <a:pt x="20835" y="9772"/>
                    <a:pt x="20904" y="9681"/>
                    <a:pt x="20947" y="9574"/>
                  </a:cubicBezTo>
                  <a:cubicBezTo>
                    <a:pt x="20989" y="9472"/>
                    <a:pt x="21011" y="9358"/>
                    <a:pt x="21011" y="9229"/>
                  </a:cubicBezTo>
                  <a:cubicBezTo>
                    <a:pt x="21016" y="8720"/>
                    <a:pt x="21113" y="8237"/>
                    <a:pt x="21247" y="7753"/>
                  </a:cubicBezTo>
                  <a:cubicBezTo>
                    <a:pt x="21378" y="7409"/>
                    <a:pt x="21564" y="7140"/>
                    <a:pt x="21839" y="7140"/>
                  </a:cubicBezTo>
                  <a:cubicBezTo>
                    <a:pt x="21938" y="7140"/>
                    <a:pt x="22048" y="7175"/>
                    <a:pt x="22172" y="7253"/>
                  </a:cubicBezTo>
                  <a:cubicBezTo>
                    <a:pt x="22714" y="7592"/>
                    <a:pt x="23230" y="7876"/>
                    <a:pt x="23843" y="8064"/>
                  </a:cubicBezTo>
                  <a:cubicBezTo>
                    <a:pt x="23968" y="8103"/>
                    <a:pt x="24094" y="8121"/>
                    <a:pt x="24211" y="8121"/>
                  </a:cubicBezTo>
                  <a:cubicBezTo>
                    <a:pt x="24239" y="8121"/>
                    <a:pt x="24267" y="8120"/>
                    <a:pt x="24294" y="8118"/>
                  </a:cubicBezTo>
                  <a:cubicBezTo>
                    <a:pt x="24340" y="8134"/>
                    <a:pt x="24384" y="8142"/>
                    <a:pt x="24425" y="8142"/>
                  </a:cubicBezTo>
                  <a:cubicBezTo>
                    <a:pt x="24545" y="8142"/>
                    <a:pt x="24642" y="8076"/>
                    <a:pt x="24718" y="7967"/>
                  </a:cubicBezTo>
                  <a:cubicBezTo>
                    <a:pt x="24917" y="7838"/>
                    <a:pt x="25067" y="7635"/>
                    <a:pt x="25137" y="7377"/>
                  </a:cubicBezTo>
                  <a:cubicBezTo>
                    <a:pt x="25169" y="7248"/>
                    <a:pt x="25127" y="7146"/>
                    <a:pt x="25057" y="7076"/>
                  </a:cubicBezTo>
                  <a:cubicBezTo>
                    <a:pt x="25105" y="6995"/>
                    <a:pt x="25159" y="6925"/>
                    <a:pt x="25223" y="6876"/>
                  </a:cubicBezTo>
                  <a:cubicBezTo>
                    <a:pt x="25229" y="6802"/>
                    <a:pt x="25239" y="6732"/>
                    <a:pt x="25256" y="6678"/>
                  </a:cubicBezTo>
                  <a:cubicBezTo>
                    <a:pt x="25276" y="6619"/>
                    <a:pt x="25283" y="6554"/>
                    <a:pt x="25276" y="6490"/>
                  </a:cubicBezTo>
                  <a:lnTo>
                    <a:pt x="25276" y="6490"/>
                  </a:lnTo>
                  <a:cubicBezTo>
                    <a:pt x="25157" y="6498"/>
                    <a:pt x="25032" y="6517"/>
                    <a:pt x="24913" y="6517"/>
                  </a:cubicBezTo>
                  <a:cubicBezTo>
                    <a:pt x="24867" y="6517"/>
                    <a:pt x="24821" y="6514"/>
                    <a:pt x="24777" y="6506"/>
                  </a:cubicBezTo>
                  <a:cubicBezTo>
                    <a:pt x="24772" y="6517"/>
                    <a:pt x="24772" y="6522"/>
                    <a:pt x="24772" y="6533"/>
                  </a:cubicBezTo>
                  <a:lnTo>
                    <a:pt x="24750" y="6501"/>
                  </a:lnTo>
                  <a:lnTo>
                    <a:pt x="24750" y="6501"/>
                  </a:lnTo>
                  <a:cubicBezTo>
                    <a:pt x="24761" y="6506"/>
                    <a:pt x="24767" y="6506"/>
                    <a:pt x="24777" y="6506"/>
                  </a:cubicBezTo>
                  <a:cubicBezTo>
                    <a:pt x="24869" y="6179"/>
                    <a:pt x="24708" y="5937"/>
                    <a:pt x="24492" y="5716"/>
                  </a:cubicBezTo>
                  <a:lnTo>
                    <a:pt x="24492" y="5716"/>
                  </a:lnTo>
                  <a:cubicBezTo>
                    <a:pt x="24498" y="5723"/>
                    <a:pt x="24498" y="5723"/>
                    <a:pt x="24498" y="5728"/>
                  </a:cubicBezTo>
                  <a:lnTo>
                    <a:pt x="24482" y="5706"/>
                  </a:lnTo>
                  <a:lnTo>
                    <a:pt x="24482" y="5706"/>
                  </a:lnTo>
                  <a:cubicBezTo>
                    <a:pt x="24486" y="5706"/>
                    <a:pt x="24489" y="5708"/>
                    <a:pt x="24491" y="5711"/>
                  </a:cubicBezTo>
                  <a:lnTo>
                    <a:pt x="24491" y="5711"/>
                  </a:lnTo>
                  <a:cubicBezTo>
                    <a:pt x="24429" y="5507"/>
                    <a:pt x="24312" y="5397"/>
                    <a:pt x="24138" y="5397"/>
                  </a:cubicBezTo>
                  <a:cubicBezTo>
                    <a:pt x="24088" y="5397"/>
                    <a:pt x="24032" y="5407"/>
                    <a:pt x="23972" y="5426"/>
                  </a:cubicBezTo>
                  <a:lnTo>
                    <a:pt x="23972" y="5465"/>
                  </a:lnTo>
                  <a:cubicBezTo>
                    <a:pt x="23961" y="5453"/>
                    <a:pt x="23955" y="5443"/>
                    <a:pt x="23944" y="5438"/>
                  </a:cubicBezTo>
                  <a:cubicBezTo>
                    <a:pt x="23955" y="5432"/>
                    <a:pt x="23966" y="5432"/>
                    <a:pt x="23972" y="5426"/>
                  </a:cubicBezTo>
                  <a:cubicBezTo>
                    <a:pt x="24030" y="4966"/>
                    <a:pt x="23963" y="4642"/>
                    <a:pt x="23365" y="4642"/>
                  </a:cubicBezTo>
                  <a:cubicBezTo>
                    <a:pt x="23356" y="4642"/>
                    <a:pt x="23347" y="4642"/>
                    <a:pt x="23337" y="4642"/>
                  </a:cubicBezTo>
                  <a:cubicBezTo>
                    <a:pt x="22389" y="4669"/>
                    <a:pt x="21476" y="4743"/>
                    <a:pt x="20742" y="5438"/>
                  </a:cubicBezTo>
                  <a:lnTo>
                    <a:pt x="20742" y="5438"/>
                  </a:lnTo>
                  <a:cubicBezTo>
                    <a:pt x="20567" y="5447"/>
                    <a:pt x="20480" y="5538"/>
                    <a:pt x="20463" y="5706"/>
                  </a:cubicBezTo>
                  <a:cubicBezTo>
                    <a:pt x="20474" y="5706"/>
                    <a:pt x="20480" y="5706"/>
                    <a:pt x="20485" y="5701"/>
                  </a:cubicBezTo>
                  <a:lnTo>
                    <a:pt x="20485" y="5701"/>
                  </a:lnTo>
                  <a:lnTo>
                    <a:pt x="20463" y="5728"/>
                  </a:lnTo>
                  <a:lnTo>
                    <a:pt x="20463" y="5706"/>
                  </a:lnTo>
                  <a:cubicBezTo>
                    <a:pt x="20265" y="5733"/>
                    <a:pt x="20173" y="5845"/>
                    <a:pt x="20211" y="6060"/>
                  </a:cubicBezTo>
                  <a:cubicBezTo>
                    <a:pt x="19944" y="5919"/>
                    <a:pt x="19701" y="5842"/>
                    <a:pt x="19474" y="5842"/>
                  </a:cubicBezTo>
                  <a:cubicBezTo>
                    <a:pt x="19193" y="5842"/>
                    <a:pt x="18935" y="5959"/>
                    <a:pt x="18685" y="6211"/>
                  </a:cubicBezTo>
                  <a:cubicBezTo>
                    <a:pt x="18621" y="6281"/>
                    <a:pt x="18556" y="6356"/>
                    <a:pt x="18497" y="6437"/>
                  </a:cubicBezTo>
                  <a:cubicBezTo>
                    <a:pt x="18030" y="7060"/>
                    <a:pt x="17411" y="7565"/>
                    <a:pt x="16863" y="8118"/>
                  </a:cubicBezTo>
                  <a:cubicBezTo>
                    <a:pt x="16808" y="8104"/>
                    <a:pt x="16755" y="8098"/>
                    <a:pt x="16706" y="8098"/>
                  </a:cubicBezTo>
                  <a:cubicBezTo>
                    <a:pt x="16501" y="8098"/>
                    <a:pt x="16342" y="8207"/>
                    <a:pt x="16208" y="8376"/>
                  </a:cubicBezTo>
                  <a:cubicBezTo>
                    <a:pt x="16208" y="8376"/>
                    <a:pt x="16214" y="8376"/>
                    <a:pt x="16214" y="8381"/>
                  </a:cubicBezTo>
                  <a:lnTo>
                    <a:pt x="16193" y="8391"/>
                  </a:lnTo>
                  <a:cubicBezTo>
                    <a:pt x="16198" y="8386"/>
                    <a:pt x="16203" y="8381"/>
                    <a:pt x="16208" y="8376"/>
                  </a:cubicBezTo>
                  <a:cubicBezTo>
                    <a:pt x="15510" y="7871"/>
                    <a:pt x="15252" y="6829"/>
                    <a:pt x="15489" y="6001"/>
                  </a:cubicBezTo>
                  <a:cubicBezTo>
                    <a:pt x="15387" y="5824"/>
                    <a:pt x="15258" y="5663"/>
                    <a:pt x="15085" y="5545"/>
                  </a:cubicBezTo>
                  <a:cubicBezTo>
                    <a:pt x="15026" y="5502"/>
                    <a:pt x="14968" y="5465"/>
                    <a:pt x="14904" y="5432"/>
                  </a:cubicBezTo>
                  <a:cubicBezTo>
                    <a:pt x="14865" y="5416"/>
                    <a:pt x="14833" y="5405"/>
                    <a:pt x="14795" y="5389"/>
                  </a:cubicBezTo>
                  <a:cubicBezTo>
                    <a:pt x="13474" y="5582"/>
                    <a:pt x="12147" y="5775"/>
                    <a:pt x="10831" y="6033"/>
                  </a:cubicBezTo>
                  <a:cubicBezTo>
                    <a:pt x="10689" y="6061"/>
                    <a:pt x="10563" y="6075"/>
                    <a:pt x="10451" y="6075"/>
                  </a:cubicBezTo>
                  <a:cubicBezTo>
                    <a:pt x="9913" y="6075"/>
                    <a:pt x="9694" y="5758"/>
                    <a:pt x="9595" y="5153"/>
                  </a:cubicBezTo>
                  <a:cubicBezTo>
                    <a:pt x="9316" y="3444"/>
                    <a:pt x="9015" y="1731"/>
                    <a:pt x="8730" y="22"/>
                  </a:cubicBezTo>
                  <a:cubicBezTo>
                    <a:pt x="8683" y="6"/>
                    <a:pt x="8639" y="0"/>
                    <a:pt x="8591" y="0"/>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46"/>
            <p:cNvSpPr/>
            <p:nvPr/>
          </p:nvSpPr>
          <p:spPr>
            <a:xfrm>
              <a:off x="7433664" y="3027243"/>
              <a:ext cx="404744" cy="305619"/>
            </a:xfrm>
            <a:custGeom>
              <a:rect b="b" l="l" r="r" t="t"/>
              <a:pathLst>
                <a:path extrusionOk="0" h="21496" w="28468">
                  <a:moveTo>
                    <a:pt x="7075" y="10638"/>
                  </a:moveTo>
                  <a:lnTo>
                    <a:pt x="7080" y="10645"/>
                  </a:lnTo>
                  <a:lnTo>
                    <a:pt x="7080" y="10645"/>
                  </a:lnTo>
                  <a:cubicBezTo>
                    <a:pt x="7078" y="10643"/>
                    <a:pt x="7077" y="10640"/>
                    <a:pt x="7075" y="10638"/>
                  </a:cubicBezTo>
                  <a:close/>
                  <a:moveTo>
                    <a:pt x="7881" y="11175"/>
                  </a:moveTo>
                  <a:lnTo>
                    <a:pt x="7881" y="11175"/>
                  </a:lnTo>
                  <a:lnTo>
                    <a:pt x="7881" y="11175"/>
                  </a:lnTo>
                  <a:cubicBezTo>
                    <a:pt x="7887" y="11181"/>
                    <a:pt x="7893" y="11186"/>
                    <a:pt x="7898" y="11192"/>
                  </a:cubicBezTo>
                  <a:cubicBezTo>
                    <a:pt x="7893" y="11192"/>
                    <a:pt x="7887" y="11197"/>
                    <a:pt x="7876" y="11197"/>
                  </a:cubicBezTo>
                  <a:cubicBezTo>
                    <a:pt x="7881" y="11192"/>
                    <a:pt x="7881" y="11181"/>
                    <a:pt x="7881" y="11175"/>
                  </a:cubicBezTo>
                  <a:close/>
                  <a:moveTo>
                    <a:pt x="14823" y="18127"/>
                  </a:moveTo>
                  <a:cubicBezTo>
                    <a:pt x="14833" y="18127"/>
                    <a:pt x="14833" y="18133"/>
                    <a:pt x="14843" y="18133"/>
                  </a:cubicBezTo>
                  <a:lnTo>
                    <a:pt x="14823" y="18133"/>
                  </a:lnTo>
                  <a:lnTo>
                    <a:pt x="14823" y="18127"/>
                  </a:lnTo>
                  <a:close/>
                  <a:moveTo>
                    <a:pt x="11964" y="1"/>
                  </a:moveTo>
                  <a:cubicBezTo>
                    <a:pt x="11588" y="55"/>
                    <a:pt x="11196" y="168"/>
                    <a:pt x="10814" y="248"/>
                  </a:cubicBezTo>
                  <a:cubicBezTo>
                    <a:pt x="10417" y="345"/>
                    <a:pt x="10020" y="437"/>
                    <a:pt x="9622" y="533"/>
                  </a:cubicBezTo>
                  <a:cubicBezTo>
                    <a:pt x="9166" y="482"/>
                    <a:pt x="8713" y="455"/>
                    <a:pt x="8262" y="455"/>
                  </a:cubicBezTo>
                  <a:cubicBezTo>
                    <a:pt x="7139" y="455"/>
                    <a:pt x="6036" y="628"/>
                    <a:pt x="4963" y="1053"/>
                  </a:cubicBezTo>
                  <a:lnTo>
                    <a:pt x="4963" y="1053"/>
                  </a:lnTo>
                  <a:cubicBezTo>
                    <a:pt x="4965" y="1051"/>
                    <a:pt x="4965" y="1047"/>
                    <a:pt x="4965" y="1044"/>
                  </a:cubicBezTo>
                  <a:cubicBezTo>
                    <a:pt x="4921" y="1041"/>
                    <a:pt x="4878" y="1039"/>
                    <a:pt x="4836" y="1039"/>
                  </a:cubicBezTo>
                  <a:cubicBezTo>
                    <a:pt x="4484" y="1039"/>
                    <a:pt x="4215" y="1154"/>
                    <a:pt x="4148" y="1580"/>
                  </a:cubicBezTo>
                  <a:cubicBezTo>
                    <a:pt x="4154" y="1580"/>
                    <a:pt x="4159" y="1580"/>
                    <a:pt x="4164" y="1587"/>
                  </a:cubicBezTo>
                  <a:lnTo>
                    <a:pt x="4142" y="1602"/>
                  </a:lnTo>
                  <a:cubicBezTo>
                    <a:pt x="4148" y="1592"/>
                    <a:pt x="4148" y="1587"/>
                    <a:pt x="4148" y="1580"/>
                  </a:cubicBezTo>
                  <a:cubicBezTo>
                    <a:pt x="4069" y="1550"/>
                    <a:pt x="3999" y="1536"/>
                    <a:pt x="3938" y="1536"/>
                  </a:cubicBezTo>
                  <a:cubicBezTo>
                    <a:pt x="3751" y="1536"/>
                    <a:pt x="3645" y="1672"/>
                    <a:pt x="3606" y="1919"/>
                  </a:cubicBezTo>
                  <a:cubicBezTo>
                    <a:pt x="3192" y="2086"/>
                    <a:pt x="2778" y="2257"/>
                    <a:pt x="2364" y="2430"/>
                  </a:cubicBezTo>
                  <a:cubicBezTo>
                    <a:pt x="2026" y="2472"/>
                    <a:pt x="1687" y="2515"/>
                    <a:pt x="1349" y="2564"/>
                  </a:cubicBezTo>
                  <a:cubicBezTo>
                    <a:pt x="1247" y="2703"/>
                    <a:pt x="1156" y="2849"/>
                    <a:pt x="1080" y="2983"/>
                  </a:cubicBezTo>
                  <a:cubicBezTo>
                    <a:pt x="1042" y="3042"/>
                    <a:pt x="1010" y="3095"/>
                    <a:pt x="973" y="3149"/>
                  </a:cubicBezTo>
                  <a:cubicBezTo>
                    <a:pt x="968" y="3160"/>
                    <a:pt x="962" y="3171"/>
                    <a:pt x="957" y="3182"/>
                  </a:cubicBezTo>
                  <a:cubicBezTo>
                    <a:pt x="1107" y="3268"/>
                    <a:pt x="1188" y="3434"/>
                    <a:pt x="1209" y="3714"/>
                  </a:cubicBezTo>
                  <a:cubicBezTo>
                    <a:pt x="1215" y="3714"/>
                    <a:pt x="1220" y="3714"/>
                    <a:pt x="1225" y="3719"/>
                  </a:cubicBezTo>
                  <a:cubicBezTo>
                    <a:pt x="1220" y="3724"/>
                    <a:pt x="1215" y="3730"/>
                    <a:pt x="1209" y="3735"/>
                  </a:cubicBezTo>
                  <a:lnTo>
                    <a:pt x="1209" y="3714"/>
                  </a:lnTo>
                  <a:cubicBezTo>
                    <a:pt x="1135" y="3686"/>
                    <a:pt x="1069" y="3672"/>
                    <a:pt x="1010" y="3672"/>
                  </a:cubicBezTo>
                  <a:cubicBezTo>
                    <a:pt x="845" y="3672"/>
                    <a:pt x="735" y="3780"/>
                    <a:pt x="672" y="3982"/>
                  </a:cubicBezTo>
                  <a:cubicBezTo>
                    <a:pt x="683" y="3982"/>
                    <a:pt x="688" y="3977"/>
                    <a:pt x="693" y="3977"/>
                  </a:cubicBezTo>
                  <a:lnTo>
                    <a:pt x="693" y="3977"/>
                  </a:lnTo>
                  <a:lnTo>
                    <a:pt x="667" y="4004"/>
                  </a:lnTo>
                  <a:cubicBezTo>
                    <a:pt x="672" y="3993"/>
                    <a:pt x="672" y="3987"/>
                    <a:pt x="672" y="3982"/>
                  </a:cubicBezTo>
                  <a:lnTo>
                    <a:pt x="672" y="3982"/>
                  </a:lnTo>
                  <a:cubicBezTo>
                    <a:pt x="415" y="4074"/>
                    <a:pt x="409" y="4299"/>
                    <a:pt x="403" y="4520"/>
                  </a:cubicBezTo>
                  <a:cubicBezTo>
                    <a:pt x="415" y="4513"/>
                    <a:pt x="420" y="4513"/>
                    <a:pt x="425" y="4508"/>
                  </a:cubicBezTo>
                  <a:lnTo>
                    <a:pt x="425" y="4508"/>
                  </a:lnTo>
                  <a:lnTo>
                    <a:pt x="403" y="4541"/>
                  </a:lnTo>
                  <a:lnTo>
                    <a:pt x="403" y="4520"/>
                  </a:lnTo>
                  <a:lnTo>
                    <a:pt x="403" y="4520"/>
                  </a:lnTo>
                  <a:cubicBezTo>
                    <a:pt x="119" y="4697"/>
                    <a:pt x="1" y="4874"/>
                    <a:pt x="409" y="5051"/>
                  </a:cubicBezTo>
                  <a:cubicBezTo>
                    <a:pt x="409" y="5046"/>
                    <a:pt x="403" y="5041"/>
                    <a:pt x="403" y="5036"/>
                  </a:cubicBezTo>
                  <a:lnTo>
                    <a:pt x="403" y="5036"/>
                  </a:lnTo>
                  <a:lnTo>
                    <a:pt x="425" y="5056"/>
                  </a:lnTo>
                  <a:cubicBezTo>
                    <a:pt x="420" y="5056"/>
                    <a:pt x="415" y="5051"/>
                    <a:pt x="409" y="5051"/>
                  </a:cubicBezTo>
                  <a:lnTo>
                    <a:pt x="409" y="5051"/>
                  </a:lnTo>
                  <a:cubicBezTo>
                    <a:pt x="430" y="5384"/>
                    <a:pt x="645" y="5524"/>
                    <a:pt x="941" y="5584"/>
                  </a:cubicBezTo>
                  <a:cubicBezTo>
                    <a:pt x="935" y="5577"/>
                    <a:pt x="935" y="5577"/>
                    <a:pt x="930" y="5567"/>
                  </a:cubicBezTo>
                  <a:lnTo>
                    <a:pt x="930" y="5567"/>
                  </a:lnTo>
                  <a:lnTo>
                    <a:pt x="961" y="5593"/>
                  </a:lnTo>
                  <a:lnTo>
                    <a:pt x="961" y="5593"/>
                  </a:lnTo>
                  <a:cubicBezTo>
                    <a:pt x="955" y="5589"/>
                    <a:pt x="945" y="5588"/>
                    <a:pt x="941" y="5584"/>
                  </a:cubicBezTo>
                  <a:lnTo>
                    <a:pt x="941" y="5584"/>
                  </a:lnTo>
                  <a:cubicBezTo>
                    <a:pt x="1032" y="5841"/>
                    <a:pt x="1253" y="5857"/>
                    <a:pt x="1473" y="5857"/>
                  </a:cubicBezTo>
                  <a:cubicBezTo>
                    <a:pt x="1473" y="5847"/>
                    <a:pt x="1467" y="5847"/>
                    <a:pt x="1467" y="5835"/>
                  </a:cubicBezTo>
                  <a:lnTo>
                    <a:pt x="1467" y="5835"/>
                  </a:lnTo>
                  <a:lnTo>
                    <a:pt x="1494" y="5857"/>
                  </a:lnTo>
                  <a:lnTo>
                    <a:pt x="1473" y="5857"/>
                  </a:lnTo>
                  <a:cubicBezTo>
                    <a:pt x="1570" y="6115"/>
                    <a:pt x="1795" y="6120"/>
                    <a:pt x="2021" y="6125"/>
                  </a:cubicBezTo>
                  <a:cubicBezTo>
                    <a:pt x="2015" y="6115"/>
                    <a:pt x="2004" y="6110"/>
                    <a:pt x="1999" y="6105"/>
                  </a:cubicBezTo>
                  <a:lnTo>
                    <a:pt x="1999" y="6105"/>
                  </a:lnTo>
                  <a:lnTo>
                    <a:pt x="2031" y="6125"/>
                  </a:lnTo>
                  <a:lnTo>
                    <a:pt x="2021" y="6125"/>
                  </a:lnTo>
                  <a:cubicBezTo>
                    <a:pt x="2493" y="6566"/>
                    <a:pt x="3095" y="6749"/>
                    <a:pt x="3691" y="6931"/>
                  </a:cubicBezTo>
                  <a:cubicBezTo>
                    <a:pt x="3901" y="7087"/>
                    <a:pt x="4218" y="7228"/>
                    <a:pt x="4384" y="7394"/>
                  </a:cubicBezTo>
                  <a:cubicBezTo>
                    <a:pt x="4444" y="7447"/>
                    <a:pt x="4481" y="7506"/>
                    <a:pt x="4491" y="7570"/>
                  </a:cubicBezTo>
                  <a:cubicBezTo>
                    <a:pt x="4717" y="8812"/>
                    <a:pt x="5716" y="9381"/>
                    <a:pt x="6527" y="10122"/>
                  </a:cubicBezTo>
                  <a:cubicBezTo>
                    <a:pt x="6603" y="10424"/>
                    <a:pt x="6797" y="10606"/>
                    <a:pt x="7097" y="10665"/>
                  </a:cubicBezTo>
                  <a:cubicBezTo>
                    <a:pt x="7096" y="10663"/>
                    <a:pt x="7095" y="10661"/>
                    <a:pt x="7093" y="10659"/>
                  </a:cubicBezTo>
                  <a:lnTo>
                    <a:pt x="7093" y="10659"/>
                  </a:lnTo>
                  <a:lnTo>
                    <a:pt x="7102" y="10665"/>
                  </a:lnTo>
                  <a:lnTo>
                    <a:pt x="7097" y="10665"/>
                  </a:lnTo>
                  <a:cubicBezTo>
                    <a:pt x="7178" y="10746"/>
                    <a:pt x="7258" y="10826"/>
                    <a:pt x="7345" y="10907"/>
                  </a:cubicBezTo>
                  <a:lnTo>
                    <a:pt x="7339" y="10907"/>
                  </a:lnTo>
                  <a:cubicBezTo>
                    <a:pt x="7433" y="11086"/>
                    <a:pt x="7540" y="11228"/>
                    <a:pt x="7720" y="11228"/>
                  </a:cubicBezTo>
                  <a:cubicBezTo>
                    <a:pt x="7767" y="11228"/>
                    <a:pt x="7818" y="11218"/>
                    <a:pt x="7876" y="11197"/>
                  </a:cubicBezTo>
                  <a:lnTo>
                    <a:pt x="7876" y="11197"/>
                  </a:lnTo>
                  <a:cubicBezTo>
                    <a:pt x="7837" y="11406"/>
                    <a:pt x="7939" y="11467"/>
                    <a:pt x="8107" y="11467"/>
                  </a:cubicBezTo>
                  <a:cubicBezTo>
                    <a:pt x="8121" y="11467"/>
                    <a:pt x="8136" y="11466"/>
                    <a:pt x="8150" y="11466"/>
                  </a:cubicBezTo>
                  <a:cubicBezTo>
                    <a:pt x="8150" y="11455"/>
                    <a:pt x="8150" y="11450"/>
                    <a:pt x="8145" y="11438"/>
                  </a:cubicBezTo>
                  <a:lnTo>
                    <a:pt x="8145" y="11438"/>
                  </a:lnTo>
                  <a:lnTo>
                    <a:pt x="8171" y="11466"/>
                  </a:lnTo>
                  <a:lnTo>
                    <a:pt x="8150" y="11466"/>
                  </a:lnTo>
                  <a:cubicBezTo>
                    <a:pt x="8295" y="12041"/>
                    <a:pt x="8827" y="11944"/>
                    <a:pt x="9235" y="12051"/>
                  </a:cubicBezTo>
                  <a:cubicBezTo>
                    <a:pt x="9606" y="12443"/>
                    <a:pt x="9842" y="12933"/>
                    <a:pt x="10144" y="13372"/>
                  </a:cubicBezTo>
                  <a:cubicBezTo>
                    <a:pt x="10326" y="13635"/>
                    <a:pt x="10531" y="13883"/>
                    <a:pt x="10804" y="14076"/>
                  </a:cubicBezTo>
                  <a:cubicBezTo>
                    <a:pt x="10879" y="14481"/>
                    <a:pt x="11102" y="14676"/>
                    <a:pt x="11460" y="14676"/>
                  </a:cubicBezTo>
                  <a:cubicBezTo>
                    <a:pt x="11516" y="14676"/>
                    <a:pt x="11575" y="14671"/>
                    <a:pt x="11637" y="14662"/>
                  </a:cubicBezTo>
                  <a:cubicBezTo>
                    <a:pt x="11632" y="14657"/>
                    <a:pt x="11627" y="14651"/>
                    <a:pt x="11620" y="14646"/>
                  </a:cubicBezTo>
                  <a:lnTo>
                    <a:pt x="11620" y="14646"/>
                  </a:lnTo>
                  <a:lnTo>
                    <a:pt x="11632" y="14651"/>
                  </a:lnTo>
                  <a:cubicBezTo>
                    <a:pt x="11637" y="14657"/>
                    <a:pt x="11642" y="14662"/>
                    <a:pt x="11642" y="14662"/>
                  </a:cubicBezTo>
                  <a:lnTo>
                    <a:pt x="11637" y="14662"/>
                  </a:lnTo>
                  <a:cubicBezTo>
                    <a:pt x="12158" y="15205"/>
                    <a:pt x="12217" y="16204"/>
                    <a:pt x="13221" y="16263"/>
                  </a:cubicBezTo>
                  <a:lnTo>
                    <a:pt x="13221" y="16253"/>
                  </a:lnTo>
                  <a:lnTo>
                    <a:pt x="13227" y="16253"/>
                  </a:lnTo>
                  <a:cubicBezTo>
                    <a:pt x="13227" y="16258"/>
                    <a:pt x="13232" y="16258"/>
                    <a:pt x="13232" y="16263"/>
                  </a:cubicBezTo>
                  <a:lnTo>
                    <a:pt x="13221" y="16263"/>
                  </a:lnTo>
                  <a:cubicBezTo>
                    <a:pt x="13196" y="17312"/>
                    <a:pt x="13426" y="18140"/>
                    <a:pt x="14620" y="18140"/>
                  </a:cubicBezTo>
                  <a:cubicBezTo>
                    <a:pt x="14684" y="18140"/>
                    <a:pt x="14752" y="18138"/>
                    <a:pt x="14823" y="18133"/>
                  </a:cubicBezTo>
                  <a:lnTo>
                    <a:pt x="14823" y="18133"/>
                  </a:lnTo>
                  <a:cubicBezTo>
                    <a:pt x="14736" y="18460"/>
                    <a:pt x="14779" y="18740"/>
                    <a:pt x="15086" y="18933"/>
                  </a:cubicBezTo>
                  <a:lnTo>
                    <a:pt x="15086" y="18917"/>
                  </a:lnTo>
                  <a:lnTo>
                    <a:pt x="15108" y="18949"/>
                  </a:lnTo>
                  <a:cubicBezTo>
                    <a:pt x="15101" y="18944"/>
                    <a:pt x="15096" y="18938"/>
                    <a:pt x="15086" y="18933"/>
                  </a:cubicBezTo>
                  <a:lnTo>
                    <a:pt x="15086" y="18933"/>
                  </a:lnTo>
                  <a:cubicBezTo>
                    <a:pt x="15054" y="19534"/>
                    <a:pt x="15220" y="20099"/>
                    <a:pt x="15445" y="20647"/>
                  </a:cubicBezTo>
                  <a:lnTo>
                    <a:pt x="15445" y="20652"/>
                  </a:lnTo>
                  <a:cubicBezTo>
                    <a:pt x="15676" y="20786"/>
                    <a:pt x="15907" y="20927"/>
                    <a:pt x="16133" y="21066"/>
                  </a:cubicBezTo>
                  <a:cubicBezTo>
                    <a:pt x="16149" y="21076"/>
                    <a:pt x="16171" y="21088"/>
                    <a:pt x="16187" y="21098"/>
                  </a:cubicBezTo>
                  <a:cubicBezTo>
                    <a:pt x="16259" y="21284"/>
                    <a:pt x="16391" y="21319"/>
                    <a:pt x="16526" y="21319"/>
                  </a:cubicBezTo>
                  <a:cubicBezTo>
                    <a:pt x="16605" y="21319"/>
                    <a:pt x="16684" y="21307"/>
                    <a:pt x="16753" y="21307"/>
                  </a:cubicBezTo>
                  <a:cubicBezTo>
                    <a:pt x="16814" y="21307"/>
                    <a:pt x="16866" y="21316"/>
                    <a:pt x="16901" y="21351"/>
                  </a:cubicBezTo>
                  <a:cubicBezTo>
                    <a:pt x="16881" y="21398"/>
                    <a:pt x="16859" y="21447"/>
                    <a:pt x="16837" y="21495"/>
                  </a:cubicBezTo>
                  <a:cubicBezTo>
                    <a:pt x="17057" y="21404"/>
                    <a:pt x="17235" y="21270"/>
                    <a:pt x="17379" y="21114"/>
                  </a:cubicBezTo>
                  <a:cubicBezTo>
                    <a:pt x="17632" y="20840"/>
                    <a:pt x="17788" y="20508"/>
                    <a:pt x="17912" y="20238"/>
                  </a:cubicBezTo>
                  <a:cubicBezTo>
                    <a:pt x="17982" y="20089"/>
                    <a:pt x="18046" y="19943"/>
                    <a:pt x="18116" y="19831"/>
                  </a:cubicBezTo>
                  <a:cubicBezTo>
                    <a:pt x="18277" y="19578"/>
                    <a:pt x="18406" y="19308"/>
                    <a:pt x="18535" y="19051"/>
                  </a:cubicBezTo>
                  <a:cubicBezTo>
                    <a:pt x="18793" y="18530"/>
                    <a:pt x="19034" y="18036"/>
                    <a:pt x="19415" y="17832"/>
                  </a:cubicBezTo>
                  <a:cubicBezTo>
                    <a:pt x="21097" y="16930"/>
                    <a:pt x="22296" y="15559"/>
                    <a:pt x="23450" y="14238"/>
                  </a:cubicBezTo>
                  <a:cubicBezTo>
                    <a:pt x="24074" y="13523"/>
                    <a:pt x="24724" y="12782"/>
                    <a:pt x="25427" y="12148"/>
                  </a:cubicBezTo>
                  <a:cubicBezTo>
                    <a:pt x="25787" y="11820"/>
                    <a:pt x="25777" y="11418"/>
                    <a:pt x="25770" y="11175"/>
                  </a:cubicBezTo>
                  <a:cubicBezTo>
                    <a:pt x="25770" y="11128"/>
                    <a:pt x="25765" y="11084"/>
                    <a:pt x="25770" y="11041"/>
                  </a:cubicBezTo>
                  <a:cubicBezTo>
                    <a:pt x="25879" y="9187"/>
                    <a:pt x="26507" y="7990"/>
                    <a:pt x="27748" y="7265"/>
                  </a:cubicBezTo>
                  <a:cubicBezTo>
                    <a:pt x="28044" y="7087"/>
                    <a:pt x="28188" y="6894"/>
                    <a:pt x="28247" y="6705"/>
                  </a:cubicBezTo>
                  <a:cubicBezTo>
                    <a:pt x="28252" y="6690"/>
                    <a:pt x="28247" y="6668"/>
                    <a:pt x="28252" y="6652"/>
                  </a:cubicBezTo>
                  <a:lnTo>
                    <a:pt x="28259" y="6647"/>
                  </a:lnTo>
                  <a:cubicBezTo>
                    <a:pt x="28452" y="6539"/>
                    <a:pt x="28468" y="6281"/>
                    <a:pt x="28328" y="6125"/>
                  </a:cubicBezTo>
                  <a:cubicBezTo>
                    <a:pt x="27969" y="5733"/>
                    <a:pt x="27479" y="5519"/>
                    <a:pt x="27049" y="5202"/>
                  </a:cubicBezTo>
                  <a:cubicBezTo>
                    <a:pt x="26201" y="4573"/>
                    <a:pt x="25373" y="3913"/>
                    <a:pt x="24488" y="3327"/>
                  </a:cubicBezTo>
                  <a:cubicBezTo>
                    <a:pt x="23385" y="2601"/>
                    <a:pt x="22107" y="1490"/>
                    <a:pt x="20866" y="1044"/>
                  </a:cubicBezTo>
                  <a:cubicBezTo>
                    <a:pt x="20831" y="1032"/>
                    <a:pt x="20799" y="1027"/>
                    <a:pt x="20768" y="1027"/>
                  </a:cubicBezTo>
                  <a:cubicBezTo>
                    <a:pt x="20741" y="1027"/>
                    <a:pt x="20717" y="1031"/>
                    <a:pt x="20694" y="1039"/>
                  </a:cubicBezTo>
                  <a:cubicBezTo>
                    <a:pt x="20676" y="1037"/>
                    <a:pt x="20657" y="1036"/>
                    <a:pt x="20637" y="1036"/>
                  </a:cubicBezTo>
                  <a:cubicBezTo>
                    <a:pt x="20323" y="1036"/>
                    <a:pt x="19965" y="1272"/>
                    <a:pt x="19641" y="1312"/>
                  </a:cubicBezTo>
                  <a:cubicBezTo>
                    <a:pt x="19400" y="1361"/>
                    <a:pt x="19163" y="1451"/>
                    <a:pt x="18932" y="1548"/>
                  </a:cubicBezTo>
                  <a:cubicBezTo>
                    <a:pt x="18793" y="1607"/>
                    <a:pt x="18653" y="1667"/>
                    <a:pt x="18513" y="1721"/>
                  </a:cubicBezTo>
                  <a:cubicBezTo>
                    <a:pt x="18421" y="1758"/>
                    <a:pt x="18325" y="1790"/>
                    <a:pt x="18228" y="1823"/>
                  </a:cubicBezTo>
                  <a:cubicBezTo>
                    <a:pt x="18051" y="1877"/>
                    <a:pt x="17868" y="1911"/>
                    <a:pt x="17677" y="1911"/>
                  </a:cubicBezTo>
                  <a:cubicBezTo>
                    <a:pt x="17562" y="1911"/>
                    <a:pt x="17443" y="1899"/>
                    <a:pt x="17320" y="1870"/>
                  </a:cubicBezTo>
                  <a:cubicBezTo>
                    <a:pt x="17186" y="1752"/>
                    <a:pt x="17043" y="1711"/>
                    <a:pt x="16901" y="1711"/>
                  </a:cubicBezTo>
                  <a:cubicBezTo>
                    <a:pt x="16702" y="1711"/>
                    <a:pt x="16503" y="1790"/>
                    <a:pt x="16321" y="1850"/>
                  </a:cubicBezTo>
                  <a:cubicBezTo>
                    <a:pt x="16064" y="1932"/>
                    <a:pt x="15825" y="1975"/>
                    <a:pt x="15603" y="1975"/>
                  </a:cubicBezTo>
                  <a:cubicBezTo>
                    <a:pt x="15362" y="1975"/>
                    <a:pt x="15142" y="1924"/>
                    <a:pt x="14947" y="1818"/>
                  </a:cubicBezTo>
                  <a:lnTo>
                    <a:pt x="14908" y="1818"/>
                  </a:lnTo>
                  <a:cubicBezTo>
                    <a:pt x="14903" y="1806"/>
                    <a:pt x="14903" y="1801"/>
                    <a:pt x="14898" y="1790"/>
                  </a:cubicBezTo>
                  <a:cubicBezTo>
                    <a:pt x="14656" y="1645"/>
                    <a:pt x="14451" y="1409"/>
                    <a:pt x="14290" y="1071"/>
                  </a:cubicBezTo>
                  <a:cubicBezTo>
                    <a:pt x="14290" y="1071"/>
                    <a:pt x="14295" y="1065"/>
                    <a:pt x="14302" y="1065"/>
                  </a:cubicBezTo>
                  <a:cubicBezTo>
                    <a:pt x="14218" y="871"/>
                    <a:pt x="14101" y="746"/>
                    <a:pt x="13923" y="746"/>
                  </a:cubicBezTo>
                  <a:cubicBezTo>
                    <a:pt x="13870" y="746"/>
                    <a:pt x="13812" y="757"/>
                    <a:pt x="13747" y="781"/>
                  </a:cubicBezTo>
                  <a:cubicBezTo>
                    <a:pt x="13754" y="786"/>
                    <a:pt x="13754" y="791"/>
                    <a:pt x="13759" y="802"/>
                  </a:cubicBezTo>
                  <a:lnTo>
                    <a:pt x="13737" y="781"/>
                  </a:lnTo>
                  <a:lnTo>
                    <a:pt x="13747" y="781"/>
                  </a:lnTo>
                  <a:cubicBezTo>
                    <a:pt x="13554" y="479"/>
                    <a:pt x="13345" y="281"/>
                    <a:pt x="13125" y="157"/>
                  </a:cubicBezTo>
                  <a:cubicBezTo>
                    <a:pt x="13001" y="141"/>
                    <a:pt x="12884" y="125"/>
                    <a:pt x="12765" y="114"/>
                  </a:cubicBezTo>
                  <a:cubicBezTo>
                    <a:pt x="12490" y="77"/>
                    <a:pt x="12222" y="45"/>
                    <a:pt x="11964" y="1"/>
                  </a:cubicBezTo>
                  <a:close/>
                </a:path>
              </a:pathLst>
            </a:custGeom>
            <a:solidFill>
              <a:srgbClr val="A64D79"/>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46"/>
            <p:cNvSpPr/>
            <p:nvPr/>
          </p:nvSpPr>
          <p:spPr>
            <a:xfrm>
              <a:off x="7926965" y="2502869"/>
              <a:ext cx="120721" cy="247271"/>
            </a:xfrm>
            <a:custGeom>
              <a:rect b="b" l="l" r="r" t="t"/>
              <a:pathLst>
                <a:path extrusionOk="0" h="17392" w="8491">
                  <a:moveTo>
                    <a:pt x="1213" y="0"/>
                  </a:moveTo>
                  <a:cubicBezTo>
                    <a:pt x="617" y="0"/>
                    <a:pt x="1" y="488"/>
                    <a:pt x="202" y="1234"/>
                  </a:cubicBezTo>
                  <a:cubicBezTo>
                    <a:pt x="540" y="2491"/>
                    <a:pt x="1110" y="3599"/>
                    <a:pt x="1517" y="4834"/>
                  </a:cubicBezTo>
                  <a:cubicBezTo>
                    <a:pt x="1921" y="6037"/>
                    <a:pt x="1556" y="7552"/>
                    <a:pt x="1872" y="8841"/>
                  </a:cubicBezTo>
                  <a:cubicBezTo>
                    <a:pt x="2189" y="10147"/>
                    <a:pt x="1625" y="11426"/>
                    <a:pt x="1963" y="12758"/>
                  </a:cubicBezTo>
                  <a:cubicBezTo>
                    <a:pt x="2307" y="14107"/>
                    <a:pt x="2060" y="15342"/>
                    <a:pt x="2265" y="16680"/>
                  </a:cubicBezTo>
                  <a:cubicBezTo>
                    <a:pt x="2337" y="17159"/>
                    <a:pt x="2765" y="17392"/>
                    <a:pt x="3197" y="17392"/>
                  </a:cubicBezTo>
                  <a:cubicBezTo>
                    <a:pt x="3468" y="17392"/>
                    <a:pt x="3741" y="17300"/>
                    <a:pt x="3929" y="17120"/>
                  </a:cubicBezTo>
                  <a:cubicBezTo>
                    <a:pt x="6686" y="14466"/>
                    <a:pt x="8405" y="8820"/>
                    <a:pt x="8479" y="5114"/>
                  </a:cubicBezTo>
                  <a:cubicBezTo>
                    <a:pt x="8491" y="4539"/>
                    <a:pt x="7962" y="4114"/>
                    <a:pt x="7442" y="4114"/>
                  </a:cubicBezTo>
                  <a:cubicBezTo>
                    <a:pt x="7203" y="4114"/>
                    <a:pt x="6965" y="4204"/>
                    <a:pt x="6783" y="4410"/>
                  </a:cubicBezTo>
                  <a:cubicBezTo>
                    <a:pt x="6723" y="4416"/>
                    <a:pt x="6664" y="4420"/>
                    <a:pt x="6606" y="4420"/>
                  </a:cubicBezTo>
                  <a:cubicBezTo>
                    <a:pt x="6336" y="4420"/>
                    <a:pt x="6089" y="4349"/>
                    <a:pt x="5863" y="4216"/>
                  </a:cubicBezTo>
                  <a:cubicBezTo>
                    <a:pt x="5783" y="4071"/>
                    <a:pt x="5675" y="3931"/>
                    <a:pt x="5504" y="3819"/>
                  </a:cubicBezTo>
                  <a:cubicBezTo>
                    <a:pt x="5391" y="3748"/>
                    <a:pt x="5278" y="3673"/>
                    <a:pt x="5171" y="3604"/>
                  </a:cubicBezTo>
                  <a:cubicBezTo>
                    <a:pt x="5003" y="3494"/>
                    <a:pt x="4834" y="3447"/>
                    <a:pt x="4671" y="3447"/>
                  </a:cubicBezTo>
                  <a:cubicBezTo>
                    <a:pt x="4547" y="3447"/>
                    <a:pt x="4428" y="3474"/>
                    <a:pt x="4316" y="3523"/>
                  </a:cubicBezTo>
                  <a:cubicBezTo>
                    <a:pt x="4038" y="3373"/>
                    <a:pt x="3753" y="3142"/>
                    <a:pt x="3490" y="2873"/>
                  </a:cubicBezTo>
                  <a:cubicBezTo>
                    <a:pt x="3135" y="2287"/>
                    <a:pt x="2721" y="1718"/>
                    <a:pt x="2265" y="1170"/>
                  </a:cubicBezTo>
                  <a:cubicBezTo>
                    <a:pt x="2216" y="1015"/>
                    <a:pt x="2168" y="864"/>
                    <a:pt x="2124" y="708"/>
                  </a:cubicBezTo>
                  <a:cubicBezTo>
                    <a:pt x="1992" y="214"/>
                    <a:pt x="1607" y="0"/>
                    <a:pt x="1213" y="0"/>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8" name="Google Shape;1438;p46"/>
          <p:cNvSpPr txBox="1"/>
          <p:nvPr>
            <p:ph idx="4294967295" type="body"/>
          </p:nvPr>
        </p:nvSpPr>
        <p:spPr>
          <a:xfrm>
            <a:off x="723900" y="1381049"/>
            <a:ext cx="3066900" cy="23814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Clr>
                <a:srgbClr val="F8927E"/>
              </a:buClr>
              <a:buSzPts val="1400"/>
              <a:buAutoNum type="arabicPeriod"/>
            </a:pPr>
            <a:r>
              <a:rPr lang="en"/>
              <a:t>Color your state blue</a:t>
            </a:r>
            <a:endParaRPr/>
          </a:p>
          <a:p>
            <a:pPr indent="-317500" lvl="0" marL="457200" rtl="0" algn="l">
              <a:spcBef>
                <a:spcPts val="0"/>
              </a:spcBef>
              <a:spcAft>
                <a:spcPts val="0"/>
              </a:spcAft>
              <a:buClr>
                <a:srgbClr val="F8927E"/>
              </a:buClr>
              <a:buSzPts val="1400"/>
              <a:buAutoNum type="arabicPeriod"/>
            </a:pPr>
            <a:r>
              <a:rPr lang="en"/>
              <a:t>What is the largest state? Color it yellow</a:t>
            </a:r>
            <a:endParaRPr/>
          </a:p>
          <a:p>
            <a:pPr indent="-317500" lvl="0" marL="457200" rtl="0" algn="l">
              <a:spcBef>
                <a:spcPts val="0"/>
              </a:spcBef>
              <a:spcAft>
                <a:spcPts val="0"/>
              </a:spcAft>
              <a:buClr>
                <a:srgbClr val="F8927E"/>
              </a:buClr>
              <a:buSzPts val="1400"/>
              <a:buAutoNum type="arabicPeriod"/>
            </a:pPr>
            <a:r>
              <a:rPr lang="en"/>
              <a:t>What is the smallest one? Color it orange</a:t>
            </a:r>
            <a:endParaRPr/>
          </a:p>
          <a:p>
            <a:pPr indent="-317500" lvl="0" marL="457200" rtl="0" algn="l">
              <a:spcBef>
                <a:spcPts val="0"/>
              </a:spcBef>
              <a:spcAft>
                <a:spcPts val="0"/>
              </a:spcAft>
              <a:buClr>
                <a:srgbClr val="F8927E"/>
              </a:buClr>
              <a:buSzPts val="1400"/>
              <a:buAutoNum type="arabicPeriod"/>
            </a:pPr>
            <a:r>
              <a:rPr lang="en"/>
              <a:t>What states border </a:t>
            </a:r>
            <a:r>
              <a:rPr b="1" lang="en"/>
              <a:t>Florida</a:t>
            </a:r>
            <a:r>
              <a:rPr lang="en"/>
              <a:t>?</a:t>
            </a:r>
            <a:endParaRPr/>
          </a:p>
          <a:p>
            <a:pPr indent="-317500" lvl="0" marL="457200" rtl="0" algn="l">
              <a:spcBef>
                <a:spcPts val="0"/>
              </a:spcBef>
              <a:spcAft>
                <a:spcPts val="0"/>
              </a:spcAft>
              <a:buClr>
                <a:srgbClr val="F8927E"/>
              </a:buClr>
              <a:buSzPts val="1400"/>
              <a:buAutoNum type="arabicPeriod"/>
            </a:pPr>
            <a:r>
              <a:rPr lang="en"/>
              <a:t>How many states have the word New in them?</a:t>
            </a:r>
            <a:endParaRPr/>
          </a:p>
          <a:p>
            <a:pPr indent="-317500" lvl="0" marL="457200" rtl="0" algn="l">
              <a:spcBef>
                <a:spcPts val="0"/>
              </a:spcBef>
              <a:spcAft>
                <a:spcPts val="0"/>
              </a:spcAft>
              <a:buClr>
                <a:srgbClr val="F8927E"/>
              </a:buClr>
              <a:buSzPts val="1400"/>
              <a:buAutoNum type="arabicPeriod"/>
            </a:pPr>
            <a:r>
              <a:rPr lang="en"/>
              <a:t>What state is west of </a:t>
            </a:r>
            <a:r>
              <a:rPr b="1" lang="en"/>
              <a:t>Kansas</a:t>
            </a:r>
            <a:r>
              <a:rPr lang="en"/>
              <a:t>?</a:t>
            </a:r>
            <a:endParaRPr/>
          </a:p>
        </p:txBody>
      </p:sp>
      <p:sp>
        <p:nvSpPr>
          <p:cNvPr id="1439" name="Google Shape;1439;p46"/>
          <p:cNvSpPr/>
          <p:nvPr/>
        </p:nvSpPr>
        <p:spPr>
          <a:xfrm>
            <a:off x="723900" y="4179900"/>
            <a:ext cx="1317900" cy="410700"/>
          </a:xfrm>
          <a:prstGeom prst="roundRect">
            <a:avLst>
              <a:gd fmla="val 50000" name="adj"/>
            </a:avLst>
          </a:prstGeom>
          <a:solidFill>
            <a:srgbClr val="F5E0D4"/>
          </a:solid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46">
            <a:hlinkClick action="ppaction://hlinksldjump" r:id="rId3"/>
          </p:cNvPr>
          <p:cNvSpPr/>
          <p:nvPr/>
        </p:nvSpPr>
        <p:spPr>
          <a:xfrm flipH="1">
            <a:off x="867128" y="4276924"/>
            <a:ext cx="142724" cy="216653"/>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chemeClr val="accent4"/>
          </a:solidFill>
          <a:ln cap="flat" cmpd="sng" w="9525">
            <a:solidFill>
              <a:srgbClr val="A64D7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46">
            <a:hlinkClick action="ppaction://hlinksldjump" r:id="rId4"/>
          </p:cNvPr>
          <p:cNvSpPr txBox="1"/>
          <p:nvPr/>
        </p:nvSpPr>
        <p:spPr>
          <a:xfrm>
            <a:off x="1009850" y="4247850"/>
            <a:ext cx="954300" cy="27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800">
                <a:solidFill>
                  <a:schemeClr val="accent4"/>
                </a:solidFill>
                <a:latin typeface="Patrick Hand"/>
                <a:ea typeface="Patrick Hand"/>
                <a:cs typeface="Patrick Hand"/>
                <a:sym typeface="Patrick Hand"/>
              </a:rPr>
              <a:t>Back</a:t>
            </a:r>
            <a:endParaRPr sz="1800">
              <a:solidFill>
                <a:schemeClr val="accent4"/>
              </a:solidFill>
              <a:latin typeface="Patrick Hand"/>
              <a:ea typeface="Patrick Hand"/>
              <a:cs typeface="Patrick Hand"/>
              <a:sym typeface="Patrick Hand"/>
            </a:endParaRPr>
          </a:p>
        </p:txBody>
      </p:sp>
      <p:sp>
        <p:nvSpPr>
          <p:cNvPr id="1442" name="Google Shape;1442;p46"/>
          <p:cNvSpPr/>
          <p:nvPr/>
        </p:nvSpPr>
        <p:spPr>
          <a:xfrm flipH="1">
            <a:off x="7102200" y="4179900"/>
            <a:ext cx="1317900" cy="410700"/>
          </a:xfrm>
          <a:prstGeom prst="roundRect">
            <a:avLst>
              <a:gd fmla="val 50000" name="adj"/>
            </a:avLst>
          </a:prstGeom>
          <a:solidFill>
            <a:srgbClr val="F5E0D4"/>
          </a:solid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46">
            <a:hlinkClick action="ppaction://hlinksldjump" r:id="rId5"/>
          </p:cNvPr>
          <p:cNvSpPr/>
          <p:nvPr/>
        </p:nvSpPr>
        <p:spPr>
          <a:xfrm>
            <a:off x="8134148" y="4276924"/>
            <a:ext cx="142724" cy="216653"/>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chemeClr val="accent4"/>
          </a:solidFill>
          <a:ln cap="flat" cmpd="sng" w="9525">
            <a:solidFill>
              <a:srgbClr val="A64D7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46">
            <a:hlinkClick action="ppaction://hlinksldjump" r:id="rId6"/>
          </p:cNvPr>
          <p:cNvSpPr txBox="1"/>
          <p:nvPr/>
        </p:nvSpPr>
        <p:spPr>
          <a:xfrm flipH="1">
            <a:off x="7102150" y="4247850"/>
            <a:ext cx="1032000" cy="274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1800">
                <a:solidFill>
                  <a:schemeClr val="accent4"/>
                </a:solidFill>
                <a:latin typeface="Patrick Hand"/>
                <a:ea typeface="Patrick Hand"/>
                <a:cs typeface="Patrick Hand"/>
                <a:sym typeface="Patrick Hand"/>
              </a:rPr>
              <a:t>Next</a:t>
            </a:r>
            <a:endParaRPr sz="1800">
              <a:solidFill>
                <a:schemeClr val="accent4"/>
              </a:solidFill>
              <a:latin typeface="Patrick Hand"/>
              <a:ea typeface="Patrick Hand"/>
              <a:cs typeface="Patrick Hand"/>
              <a:sym typeface="Patrick Hand"/>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48" name="Shape 1448"/>
        <p:cNvGrpSpPr/>
        <p:nvPr/>
      </p:nvGrpSpPr>
      <p:grpSpPr>
        <a:xfrm>
          <a:off x="0" y="0"/>
          <a:ext cx="0" cy="0"/>
          <a:chOff x="0" y="0"/>
          <a:chExt cx="0" cy="0"/>
        </a:xfrm>
      </p:grpSpPr>
      <p:sp>
        <p:nvSpPr>
          <p:cNvPr id="1449" name="Google Shape;1449;p47"/>
          <p:cNvSpPr txBox="1"/>
          <p:nvPr>
            <p:ph type="title"/>
          </p:nvPr>
        </p:nvSpPr>
        <p:spPr>
          <a:xfrm>
            <a:off x="723900" y="378350"/>
            <a:ext cx="7696200" cy="564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Complete the map</a:t>
            </a:r>
            <a:endParaRPr/>
          </a:p>
        </p:txBody>
      </p:sp>
      <p:grpSp>
        <p:nvGrpSpPr>
          <p:cNvPr id="1450" name="Google Shape;1450;p47"/>
          <p:cNvGrpSpPr/>
          <p:nvPr/>
        </p:nvGrpSpPr>
        <p:grpSpPr>
          <a:xfrm>
            <a:off x="1352545" y="1057275"/>
            <a:ext cx="4479054" cy="3533323"/>
            <a:chOff x="723895" y="1057275"/>
            <a:chExt cx="4479054" cy="3533323"/>
          </a:xfrm>
        </p:grpSpPr>
        <p:sp>
          <p:nvSpPr>
            <p:cNvPr id="1451" name="Google Shape;1451;p47"/>
            <p:cNvSpPr/>
            <p:nvPr/>
          </p:nvSpPr>
          <p:spPr>
            <a:xfrm rot="5400000">
              <a:off x="3972829" y="3360479"/>
              <a:ext cx="770743" cy="1689496"/>
            </a:xfrm>
            <a:custGeom>
              <a:rect b="b" l="l" r="r" t="t"/>
              <a:pathLst>
                <a:path extrusionOk="0" h="7762" w="3541">
                  <a:moveTo>
                    <a:pt x="3391" y="788"/>
                  </a:moveTo>
                  <a:lnTo>
                    <a:pt x="3133" y="1078"/>
                  </a:lnTo>
                  <a:lnTo>
                    <a:pt x="2696" y="1390"/>
                  </a:lnTo>
                  <a:lnTo>
                    <a:pt x="2332" y="1507"/>
                  </a:lnTo>
                  <a:lnTo>
                    <a:pt x="2227" y="1396"/>
                  </a:lnTo>
                  <a:lnTo>
                    <a:pt x="1878" y="1165"/>
                  </a:lnTo>
                  <a:lnTo>
                    <a:pt x="1857" y="1023"/>
                  </a:lnTo>
                  <a:lnTo>
                    <a:pt x="1737" y="906"/>
                  </a:lnTo>
                  <a:lnTo>
                    <a:pt x="1543" y="973"/>
                  </a:lnTo>
                  <a:lnTo>
                    <a:pt x="1551" y="1122"/>
                  </a:lnTo>
                  <a:lnTo>
                    <a:pt x="1760" y="1305"/>
                  </a:lnTo>
                  <a:lnTo>
                    <a:pt x="1832" y="1390"/>
                  </a:lnTo>
                  <a:lnTo>
                    <a:pt x="1717" y="1536"/>
                  </a:lnTo>
                  <a:lnTo>
                    <a:pt x="1458" y="1632"/>
                  </a:lnTo>
                  <a:lnTo>
                    <a:pt x="1135" y="1876"/>
                  </a:lnTo>
                  <a:lnTo>
                    <a:pt x="1100" y="2063"/>
                  </a:lnTo>
                  <a:lnTo>
                    <a:pt x="852" y="2314"/>
                  </a:lnTo>
                  <a:lnTo>
                    <a:pt x="756" y="2492"/>
                  </a:lnTo>
                  <a:lnTo>
                    <a:pt x="786" y="2830"/>
                  </a:lnTo>
                  <a:lnTo>
                    <a:pt x="1007" y="3247"/>
                  </a:lnTo>
                  <a:lnTo>
                    <a:pt x="1275" y="3281"/>
                  </a:lnTo>
                  <a:lnTo>
                    <a:pt x="1342" y="3199"/>
                  </a:lnTo>
                  <a:lnTo>
                    <a:pt x="1473" y="3183"/>
                  </a:lnTo>
                  <a:lnTo>
                    <a:pt x="1832" y="3576"/>
                  </a:lnTo>
                  <a:lnTo>
                    <a:pt x="1930" y="4016"/>
                  </a:lnTo>
                  <a:lnTo>
                    <a:pt x="2050" y="4247"/>
                  </a:lnTo>
                  <a:lnTo>
                    <a:pt x="2207" y="4293"/>
                  </a:lnTo>
                  <a:lnTo>
                    <a:pt x="2434" y="4188"/>
                  </a:lnTo>
                  <a:lnTo>
                    <a:pt x="2600" y="3957"/>
                  </a:lnTo>
                  <a:lnTo>
                    <a:pt x="2793" y="3737"/>
                  </a:lnTo>
                  <a:lnTo>
                    <a:pt x="3077" y="3757"/>
                  </a:lnTo>
                  <a:lnTo>
                    <a:pt x="3121" y="3900"/>
                  </a:lnTo>
                  <a:lnTo>
                    <a:pt x="3081" y="4153"/>
                  </a:lnTo>
                  <a:lnTo>
                    <a:pt x="3279" y="4345"/>
                  </a:lnTo>
                  <a:lnTo>
                    <a:pt x="3541" y="4511"/>
                  </a:lnTo>
                  <a:lnTo>
                    <a:pt x="3482" y="4903"/>
                  </a:lnTo>
                  <a:lnTo>
                    <a:pt x="3325" y="4996"/>
                  </a:lnTo>
                  <a:lnTo>
                    <a:pt x="3121" y="4946"/>
                  </a:lnTo>
                  <a:lnTo>
                    <a:pt x="2839" y="5014"/>
                  </a:lnTo>
                  <a:lnTo>
                    <a:pt x="2687" y="4966"/>
                  </a:lnTo>
                  <a:lnTo>
                    <a:pt x="2571" y="5051"/>
                  </a:lnTo>
                  <a:lnTo>
                    <a:pt x="2541" y="5239"/>
                  </a:lnTo>
                  <a:lnTo>
                    <a:pt x="2687" y="5328"/>
                  </a:lnTo>
                  <a:lnTo>
                    <a:pt x="2793" y="5232"/>
                  </a:lnTo>
                  <a:lnTo>
                    <a:pt x="2959" y="5319"/>
                  </a:lnTo>
                  <a:lnTo>
                    <a:pt x="2970" y="5550"/>
                  </a:lnTo>
                  <a:lnTo>
                    <a:pt x="2839" y="5772"/>
                  </a:lnTo>
                  <a:lnTo>
                    <a:pt x="2480" y="5951"/>
                  </a:lnTo>
                  <a:lnTo>
                    <a:pt x="2120" y="6016"/>
                  </a:lnTo>
                  <a:lnTo>
                    <a:pt x="2050" y="6526"/>
                  </a:lnTo>
                  <a:lnTo>
                    <a:pt x="2005" y="6683"/>
                  </a:lnTo>
                  <a:lnTo>
                    <a:pt x="1904" y="6666"/>
                  </a:lnTo>
                  <a:lnTo>
                    <a:pt x="1772" y="6788"/>
                  </a:lnTo>
                  <a:lnTo>
                    <a:pt x="1869" y="6917"/>
                  </a:lnTo>
                  <a:lnTo>
                    <a:pt x="1913" y="7176"/>
                  </a:lnTo>
                  <a:lnTo>
                    <a:pt x="1874" y="7414"/>
                  </a:lnTo>
                  <a:lnTo>
                    <a:pt x="1894" y="7610"/>
                  </a:lnTo>
                  <a:lnTo>
                    <a:pt x="1758" y="7701"/>
                  </a:lnTo>
                  <a:lnTo>
                    <a:pt x="1610" y="7710"/>
                  </a:lnTo>
                  <a:lnTo>
                    <a:pt x="1388" y="7651"/>
                  </a:lnTo>
                  <a:lnTo>
                    <a:pt x="1218" y="7429"/>
                  </a:lnTo>
                  <a:lnTo>
                    <a:pt x="974" y="7599"/>
                  </a:lnTo>
                  <a:lnTo>
                    <a:pt x="926" y="7762"/>
                  </a:lnTo>
                  <a:lnTo>
                    <a:pt x="704" y="7719"/>
                  </a:lnTo>
                  <a:lnTo>
                    <a:pt x="512" y="7549"/>
                  </a:lnTo>
                  <a:lnTo>
                    <a:pt x="270" y="7559"/>
                  </a:lnTo>
                  <a:lnTo>
                    <a:pt x="180" y="7429"/>
                  </a:lnTo>
                  <a:lnTo>
                    <a:pt x="192" y="7182"/>
                  </a:lnTo>
                  <a:lnTo>
                    <a:pt x="346" y="7126"/>
                  </a:lnTo>
                  <a:lnTo>
                    <a:pt x="508" y="6973"/>
                  </a:lnTo>
                  <a:lnTo>
                    <a:pt x="564" y="6803"/>
                  </a:lnTo>
                  <a:lnTo>
                    <a:pt x="553" y="6692"/>
                  </a:lnTo>
                  <a:lnTo>
                    <a:pt x="640" y="6616"/>
                  </a:lnTo>
                  <a:lnTo>
                    <a:pt x="669" y="6712"/>
                  </a:lnTo>
                  <a:lnTo>
                    <a:pt x="725" y="6768"/>
                  </a:lnTo>
                  <a:lnTo>
                    <a:pt x="836" y="6696"/>
                  </a:lnTo>
                  <a:lnTo>
                    <a:pt x="956" y="6465"/>
                  </a:lnTo>
                  <a:lnTo>
                    <a:pt x="917" y="6243"/>
                  </a:lnTo>
                  <a:lnTo>
                    <a:pt x="776" y="6243"/>
                  </a:lnTo>
                  <a:lnTo>
                    <a:pt x="675" y="6406"/>
                  </a:lnTo>
                  <a:lnTo>
                    <a:pt x="603" y="6324"/>
                  </a:lnTo>
                  <a:lnTo>
                    <a:pt x="756" y="6001"/>
                  </a:lnTo>
                  <a:lnTo>
                    <a:pt x="1089" y="5519"/>
                  </a:lnTo>
                  <a:lnTo>
                    <a:pt x="1109" y="5064"/>
                  </a:lnTo>
                  <a:lnTo>
                    <a:pt x="1079" y="4824"/>
                  </a:lnTo>
                  <a:lnTo>
                    <a:pt x="836" y="4569"/>
                  </a:lnTo>
                  <a:lnTo>
                    <a:pt x="401" y="3715"/>
                  </a:lnTo>
                  <a:lnTo>
                    <a:pt x="303" y="3292"/>
                  </a:lnTo>
                  <a:lnTo>
                    <a:pt x="19" y="2896"/>
                  </a:lnTo>
                  <a:lnTo>
                    <a:pt x="0" y="2756"/>
                  </a:lnTo>
                  <a:lnTo>
                    <a:pt x="91" y="2545"/>
                  </a:lnTo>
                  <a:lnTo>
                    <a:pt x="222" y="2464"/>
                  </a:lnTo>
                  <a:lnTo>
                    <a:pt x="272" y="2261"/>
                  </a:lnTo>
                  <a:lnTo>
                    <a:pt x="272" y="1647"/>
                  </a:lnTo>
                  <a:lnTo>
                    <a:pt x="351" y="1305"/>
                  </a:lnTo>
                  <a:lnTo>
                    <a:pt x="695" y="721"/>
                  </a:lnTo>
                  <a:lnTo>
                    <a:pt x="987" y="468"/>
                  </a:lnTo>
                  <a:lnTo>
                    <a:pt x="1139" y="418"/>
                  </a:lnTo>
                  <a:lnTo>
                    <a:pt x="1249" y="226"/>
                  </a:lnTo>
                  <a:lnTo>
                    <a:pt x="1349" y="113"/>
                  </a:lnTo>
                  <a:lnTo>
                    <a:pt x="1593" y="171"/>
                  </a:lnTo>
                  <a:lnTo>
                    <a:pt x="1776" y="126"/>
                  </a:lnTo>
                  <a:lnTo>
                    <a:pt x="2125" y="1"/>
                  </a:lnTo>
                  <a:lnTo>
                    <a:pt x="2486" y="200"/>
                  </a:lnTo>
                  <a:lnTo>
                    <a:pt x="2822" y="298"/>
                  </a:lnTo>
                  <a:lnTo>
                    <a:pt x="2959" y="468"/>
                  </a:lnTo>
                  <a:lnTo>
                    <a:pt x="2970" y="605"/>
                  </a:lnTo>
                  <a:close/>
                </a:path>
              </a:pathLst>
            </a:custGeom>
            <a:solidFill>
              <a:srgbClr val="AFE0DD"/>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47"/>
            <p:cNvSpPr/>
            <p:nvPr/>
          </p:nvSpPr>
          <p:spPr>
            <a:xfrm rot="5400000">
              <a:off x="2639322" y="3297682"/>
              <a:ext cx="974910" cy="1026279"/>
            </a:xfrm>
            <a:custGeom>
              <a:rect b="b" l="l" r="r" t="t"/>
              <a:pathLst>
                <a:path extrusionOk="0" h="4715" w="4479">
                  <a:moveTo>
                    <a:pt x="4063" y="518"/>
                  </a:moveTo>
                  <a:lnTo>
                    <a:pt x="4039" y="520"/>
                  </a:lnTo>
                  <a:lnTo>
                    <a:pt x="4175" y="429"/>
                  </a:lnTo>
                  <a:lnTo>
                    <a:pt x="4179" y="470"/>
                  </a:lnTo>
                  <a:lnTo>
                    <a:pt x="4342" y="455"/>
                  </a:lnTo>
                  <a:lnTo>
                    <a:pt x="4478" y="500"/>
                  </a:lnTo>
                  <a:lnTo>
                    <a:pt x="4466" y="677"/>
                  </a:lnTo>
                  <a:lnTo>
                    <a:pt x="4358" y="775"/>
                  </a:lnTo>
                  <a:lnTo>
                    <a:pt x="4312" y="851"/>
                  </a:lnTo>
                  <a:lnTo>
                    <a:pt x="4257" y="947"/>
                  </a:lnTo>
                  <a:lnTo>
                    <a:pt x="4004" y="936"/>
                  </a:lnTo>
                  <a:lnTo>
                    <a:pt x="3712" y="1178"/>
                  </a:lnTo>
                  <a:lnTo>
                    <a:pt x="3601" y="1329"/>
                  </a:lnTo>
                  <a:lnTo>
                    <a:pt x="3671" y="1431"/>
                  </a:lnTo>
                  <a:lnTo>
                    <a:pt x="3723" y="1431"/>
                  </a:lnTo>
                  <a:lnTo>
                    <a:pt x="3843" y="1187"/>
                  </a:lnTo>
                  <a:lnTo>
                    <a:pt x="4013" y="1058"/>
                  </a:lnTo>
                  <a:lnTo>
                    <a:pt x="4247" y="1089"/>
                  </a:lnTo>
                  <a:lnTo>
                    <a:pt x="4307" y="1200"/>
                  </a:lnTo>
                  <a:lnTo>
                    <a:pt x="4166" y="1422"/>
                  </a:lnTo>
                  <a:lnTo>
                    <a:pt x="4044" y="1754"/>
                  </a:lnTo>
                  <a:lnTo>
                    <a:pt x="3852" y="1874"/>
                  </a:lnTo>
                  <a:lnTo>
                    <a:pt x="3660" y="1874"/>
                  </a:lnTo>
                  <a:lnTo>
                    <a:pt x="3429" y="1691"/>
                  </a:lnTo>
                  <a:lnTo>
                    <a:pt x="3299" y="1741"/>
                  </a:lnTo>
                  <a:lnTo>
                    <a:pt x="2947" y="2044"/>
                  </a:lnTo>
                  <a:lnTo>
                    <a:pt x="2836" y="2227"/>
                  </a:lnTo>
                  <a:lnTo>
                    <a:pt x="2614" y="2468"/>
                  </a:lnTo>
                  <a:lnTo>
                    <a:pt x="2431" y="2791"/>
                  </a:lnTo>
                  <a:lnTo>
                    <a:pt x="2150" y="2882"/>
                  </a:lnTo>
                  <a:lnTo>
                    <a:pt x="1958" y="3153"/>
                  </a:lnTo>
                  <a:lnTo>
                    <a:pt x="1727" y="3174"/>
                  </a:lnTo>
                  <a:lnTo>
                    <a:pt x="1596" y="3436"/>
                  </a:lnTo>
                  <a:lnTo>
                    <a:pt x="1404" y="3678"/>
                  </a:lnTo>
                  <a:lnTo>
                    <a:pt x="1505" y="3798"/>
                  </a:lnTo>
                  <a:lnTo>
                    <a:pt x="1655" y="3708"/>
                  </a:lnTo>
                  <a:lnTo>
                    <a:pt x="1928" y="3336"/>
                  </a:lnTo>
                  <a:lnTo>
                    <a:pt x="2170" y="3264"/>
                  </a:lnTo>
                  <a:lnTo>
                    <a:pt x="2451" y="3427"/>
                  </a:lnTo>
                  <a:lnTo>
                    <a:pt x="2451" y="3558"/>
                  </a:lnTo>
                  <a:lnTo>
                    <a:pt x="2220" y="3687"/>
                  </a:lnTo>
                  <a:lnTo>
                    <a:pt x="2080" y="3909"/>
                  </a:lnTo>
                  <a:lnTo>
                    <a:pt x="2069" y="4282"/>
                  </a:lnTo>
                  <a:lnTo>
                    <a:pt x="1745" y="4656"/>
                  </a:lnTo>
                  <a:lnTo>
                    <a:pt x="1476" y="4715"/>
                  </a:lnTo>
                  <a:lnTo>
                    <a:pt x="1152" y="4585"/>
                  </a:lnTo>
                  <a:lnTo>
                    <a:pt x="1010" y="4343"/>
                  </a:lnTo>
                  <a:lnTo>
                    <a:pt x="729" y="4402"/>
                  </a:lnTo>
                  <a:lnTo>
                    <a:pt x="677" y="4615"/>
                  </a:lnTo>
                  <a:lnTo>
                    <a:pt x="609" y="4696"/>
                  </a:lnTo>
                  <a:lnTo>
                    <a:pt x="528" y="4604"/>
                  </a:lnTo>
                  <a:lnTo>
                    <a:pt x="215" y="4523"/>
                  </a:lnTo>
                  <a:lnTo>
                    <a:pt x="193" y="4556"/>
                  </a:lnTo>
                  <a:lnTo>
                    <a:pt x="154" y="4458"/>
                  </a:lnTo>
                  <a:lnTo>
                    <a:pt x="73" y="4458"/>
                  </a:lnTo>
                  <a:lnTo>
                    <a:pt x="1" y="3985"/>
                  </a:lnTo>
                  <a:lnTo>
                    <a:pt x="223" y="3229"/>
                  </a:lnTo>
                  <a:lnTo>
                    <a:pt x="184" y="2978"/>
                  </a:lnTo>
                  <a:lnTo>
                    <a:pt x="164" y="2595"/>
                  </a:lnTo>
                  <a:lnTo>
                    <a:pt x="376" y="2444"/>
                  </a:lnTo>
                  <a:lnTo>
                    <a:pt x="435" y="2263"/>
                  </a:lnTo>
                  <a:lnTo>
                    <a:pt x="546" y="2263"/>
                  </a:lnTo>
                  <a:lnTo>
                    <a:pt x="807" y="1971"/>
                  </a:lnTo>
                  <a:lnTo>
                    <a:pt x="727" y="1830"/>
                  </a:lnTo>
                  <a:lnTo>
                    <a:pt x="727" y="1680"/>
                  </a:lnTo>
                  <a:lnTo>
                    <a:pt x="831" y="1741"/>
                  </a:lnTo>
                  <a:lnTo>
                    <a:pt x="831" y="1451"/>
                  </a:lnTo>
                  <a:lnTo>
                    <a:pt x="699" y="1409"/>
                  </a:lnTo>
                  <a:lnTo>
                    <a:pt x="668" y="1278"/>
                  </a:lnTo>
                  <a:lnTo>
                    <a:pt x="918" y="1183"/>
                  </a:lnTo>
                  <a:lnTo>
                    <a:pt x="1221" y="1141"/>
                  </a:lnTo>
                  <a:lnTo>
                    <a:pt x="1494" y="971"/>
                  </a:lnTo>
                  <a:lnTo>
                    <a:pt x="1777" y="686"/>
                  </a:lnTo>
                  <a:lnTo>
                    <a:pt x="2004" y="601"/>
                  </a:lnTo>
                  <a:lnTo>
                    <a:pt x="2191" y="452"/>
                  </a:lnTo>
                  <a:lnTo>
                    <a:pt x="2257" y="226"/>
                  </a:lnTo>
                  <a:lnTo>
                    <a:pt x="2403" y="27"/>
                  </a:lnTo>
                  <a:lnTo>
                    <a:pt x="2473" y="1"/>
                  </a:lnTo>
                  <a:lnTo>
                    <a:pt x="2461" y="248"/>
                  </a:lnTo>
                  <a:lnTo>
                    <a:pt x="2551" y="378"/>
                  </a:lnTo>
                  <a:lnTo>
                    <a:pt x="2793" y="368"/>
                  </a:lnTo>
                  <a:lnTo>
                    <a:pt x="2985" y="538"/>
                  </a:lnTo>
                  <a:lnTo>
                    <a:pt x="3207" y="581"/>
                  </a:lnTo>
                  <a:lnTo>
                    <a:pt x="3255" y="418"/>
                  </a:lnTo>
                  <a:lnTo>
                    <a:pt x="3499" y="248"/>
                  </a:lnTo>
                  <a:lnTo>
                    <a:pt x="3669" y="470"/>
                  </a:lnTo>
                  <a:lnTo>
                    <a:pt x="3891" y="529"/>
                  </a:lnTo>
                  <a:lnTo>
                    <a:pt x="4039" y="520"/>
                  </a:lnTo>
                  <a:lnTo>
                    <a:pt x="4039" y="520"/>
                  </a:lnTo>
                  <a:close/>
                </a:path>
              </a:pathLst>
            </a:custGeom>
            <a:solidFill>
              <a:srgbClr val="F7C069"/>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47"/>
            <p:cNvSpPr/>
            <p:nvPr/>
          </p:nvSpPr>
          <p:spPr>
            <a:xfrm rot="5400000">
              <a:off x="2135652" y="2109894"/>
              <a:ext cx="1377151" cy="1402835"/>
            </a:xfrm>
            <a:custGeom>
              <a:rect b="b" l="l" r="r" t="t"/>
              <a:pathLst>
                <a:path extrusionOk="0" h="6445" w="6327">
                  <a:moveTo>
                    <a:pt x="5709" y="4031"/>
                  </a:moveTo>
                  <a:lnTo>
                    <a:pt x="5670" y="3933"/>
                  </a:lnTo>
                  <a:lnTo>
                    <a:pt x="5589" y="3933"/>
                  </a:lnTo>
                  <a:lnTo>
                    <a:pt x="5519" y="3460"/>
                  </a:lnTo>
                  <a:lnTo>
                    <a:pt x="5741" y="2704"/>
                  </a:lnTo>
                  <a:lnTo>
                    <a:pt x="5702" y="2453"/>
                  </a:lnTo>
                  <a:lnTo>
                    <a:pt x="5681" y="2070"/>
                  </a:lnTo>
                  <a:lnTo>
                    <a:pt x="5894" y="1917"/>
                  </a:lnTo>
                  <a:lnTo>
                    <a:pt x="5953" y="1734"/>
                  </a:lnTo>
                  <a:lnTo>
                    <a:pt x="6064" y="1734"/>
                  </a:lnTo>
                  <a:lnTo>
                    <a:pt x="6326" y="1442"/>
                  </a:lnTo>
                  <a:lnTo>
                    <a:pt x="6245" y="1300"/>
                  </a:lnTo>
                  <a:lnTo>
                    <a:pt x="6245" y="1150"/>
                  </a:lnTo>
                  <a:lnTo>
                    <a:pt x="6215" y="1131"/>
                  </a:lnTo>
                  <a:lnTo>
                    <a:pt x="6134" y="1000"/>
                  </a:lnTo>
                  <a:lnTo>
                    <a:pt x="5923" y="1039"/>
                  </a:lnTo>
                  <a:lnTo>
                    <a:pt x="5741" y="1192"/>
                  </a:lnTo>
                  <a:lnTo>
                    <a:pt x="5450" y="1261"/>
                  </a:lnTo>
                  <a:lnTo>
                    <a:pt x="5118" y="1091"/>
                  </a:lnTo>
                  <a:lnTo>
                    <a:pt x="4896" y="1000"/>
                  </a:lnTo>
                  <a:lnTo>
                    <a:pt x="4602" y="991"/>
                  </a:lnTo>
                  <a:lnTo>
                    <a:pt x="4765" y="1072"/>
                  </a:lnTo>
                  <a:lnTo>
                    <a:pt x="4896" y="1111"/>
                  </a:lnTo>
                  <a:lnTo>
                    <a:pt x="4977" y="1252"/>
                  </a:lnTo>
                  <a:lnTo>
                    <a:pt x="4776" y="1252"/>
                  </a:lnTo>
                  <a:lnTo>
                    <a:pt x="4554" y="1183"/>
                  </a:lnTo>
                  <a:lnTo>
                    <a:pt x="4251" y="1050"/>
                  </a:lnTo>
                  <a:lnTo>
                    <a:pt x="4072" y="1091"/>
                  </a:lnTo>
                  <a:lnTo>
                    <a:pt x="3880" y="1081"/>
                  </a:lnTo>
                  <a:lnTo>
                    <a:pt x="3466" y="919"/>
                  </a:lnTo>
                  <a:lnTo>
                    <a:pt x="3495" y="799"/>
                  </a:lnTo>
                  <a:lnTo>
                    <a:pt x="3606" y="851"/>
                  </a:lnTo>
                  <a:cubicBezTo>
                    <a:pt x="3606" y="851"/>
                    <a:pt x="3778" y="860"/>
                    <a:pt x="3828" y="860"/>
                  </a:cubicBezTo>
                  <a:lnTo>
                    <a:pt x="4122" y="860"/>
                  </a:lnTo>
                  <a:lnTo>
                    <a:pt x="4131" y="782"/>
                  </a:lnTo>
                  <a:lnTo>
                    <a:pt x="3944" y="671"/>
                  </a:lnTo>
                  <a:lnTo>
                    <a:pt x="3403" y="607"/>
                  </a:lnTo>
                  <a:lnTo>
                    <a:pt x="2756" y="612"/>
                  </a:lnTo>
                  <a:lnTo>
                    <a:pt x="2621" y="560"/>
                  </a:lnTo>
                  <a:lnTo>
                    <a:pt x="2459" y="668"/>
                  </a:lnTo>
                  <a:lnTo>
                    <a:pt x="2418" y="756"/>
                  </a:lnTo>
                  <a:lnTo>
                    <a:pt x="2276" y="753"/>
                  </a:lnTo>
                  <a:lnTo>
                    <a:pt x="2174" y="656"/>
                  </a:lnTo>
                  <a:lnTo>
                    <a:pt x="2183" y="570"/>
                  </a:lnTo>
                  <a:lnTo>
                    <a:pt x="2270" y="520"/>
                  </a:lnTo>
                  <a:lnTo>
                    <a:pt x="1921" y="435"/>
                  </a:lnTo>
                  <a:lnTo>
                    <a:pt x="1633" y="207"/>
                  </a:lnTo>
                  <a:lnTo>
                    <a:pt x="1444" y="102"/>
                  </a:lnTo>
                  <a:lnTo>
                    <a:pt x="1304" y="76"/>
                  </a:lnTo>
                  <a:lnTo>
                    <a:pt x="1206" y="213"/>
                  </a:lnTo>
                  <a:lnTo>
                    <a:pt x="1087" y="228"/>
                  </a:lnTo>
                  <a:lnTo>
                    <a:pt x="906" y="145"/>
                  </a:lnTo>
                  <a:lnTo>
                    <a:pt x="675" y="187"/>
                  </a:lnTo>
                  <a:lnTo>
                    <a:pt x="304" y="167"/>
                  </a:lnTo>
                  <a:lnTo>
                    <a:pt x="152" y="85"/>
                  </a:lnTo>
                  <a:lnTo>
                    <a:pt x="64" y="0"/>
                  </a:lnTo>
                  <a:lnTo>
                    <a:pt x="91" y="161"/>
                  </a:lnTo>
                  <a:lnTo>
                    <a:pt x="112" y="357"/>
                  </a:lnTo>
                  <a:lnTo>
                    <a:pt x="1" y="413"/>
                  </a:lnTo>
                  <a:lnTo>
                    <a:pt x="1" y="570"/>
                  </a:lnTo>
                  <a:lnTo>
                    <a:pt x="66" y="693"/>
                  </a:lnTo>
                  <a:lnTo>
                    <a:pt x="252" y="749"/>
                  </a:lnTo>
                  <a:lnTo>
                    <a:pt x="337" y="936"/>
                  </a:lnTo>
                  <a:lnTo>
                    <a:pt x="511" y="1179"/>
                  </a:lnTo>
                  <a:lnTo>
                    <a:pt x="531" y="1410"/>
                  </a:lnTo>
                  <a:lnTo>
                    <a:pt x="703" y="1471"/>
                  </a:lnTo>
                  <a:lnTo>
                    <a:pt x="651" y="1654"/>
                  </a:lnTo>
                  <a:lnTo>
                    <a:pt x="694" y="1906"/>
                  </a:lnTo>
                  <a:lnTo>
                    <a:pt x="574" y="1956"/>
                  </a:lnTo>
                  <a:lnTo>
                    <a:pt x="424" y="2148"/>
                  </a:lnTo>
                  <a:lnTo>
                    <a:pt x="433" y="2259"/>
                  </a:lnTo>
                  <a:lnTo>
                    <a:pt x="685" y="2320"/>
                  </a:lnTo>
                  <a:lnTo>
                    <a:pt x="694" y="2580"/>
                  </a:lnTo>
                  <a:lnTo>
                    <a:pt x="1036" y="2802"/>
                  </a:lnTo>
                  <a:lnTo>
                    <a:pt x="1185" y="2822"/>
                  </a:lnTo>
                  <a:lnTo>
                    <a:pt x="1257" y="2953"/>
                  </a:lnTo>
                  <a:lnTo>
                    <a:pt x="1529" y="3236"/>
                  </a:lnTo>
                  <a:lnTo>
                    <a:pt x="1640" y="3526"/>
                  </a:lnTo>
                  <a:lnTo>
                    <a:pt x="1793" y="3608"/>
                  </a:lnTo>
                  <a:lnTo>
                    <a:pt x="1721" y="3800"/>
                  </a:lnTo>
                  <a:lnTo>
                    <a:pt x="1764" y="3940"/>
                  </a:lnTo>
                  <a:lnTo>
                    <a:pt x="1612" y="4103"/>
                  </a:lnTo>
                  <a:lnTo>
                    <a:pt x="1553" y="4435"/>
                  </a:lnTo>
                  <a:lnTo>
                    <a:pt x="1804" y="4899"/>
                  </a:lnTo>
                  <a:lnTo>
                    <a:pt x="1856" y="5334"/>
                  </a:lnTo>
                  <a:lnTo>
                    <a:pt x="2117" y="5304"/>
                  </a:lnTo>
                  <a:lnTo>
                    <a:pt x="2318" y="5304"/>
                  </a:lnTo>
                  <a:lnTo>
                    <a:pt x="2680" y="5343"/>
                  </a:lnTo>
                  <a:lnTo>
                    <a:pt x="2882" y="5444"/>
                  </a:lnTo>
                  <a:lnTo>
                    <a:pt x="2911" y="5786"/>
                  </a:lnTo>
                  <a:lnTo>
                    <a:pt x="2952" y="6021"/>
                  </a:lnTo>
                  <a:lnTo>
                    <a:pt x="3105" y="6030"/>
                  </a:lnTo>
                  <a:lnTo>
                    <a:pt x="3126" y="6141"/>
                  </a:lnTo>
                  <a:lnTo>
                    <a:pt x="3035" y="6394"/>
                  </a:lnTo>
                  <a:lnTo>
                    <a:pt x="3126" y="6444"/>
                  </a:lnTo>
                  <a:lnTo>
                    <a:pt x="3741" y="5942"/>
                  </a:lnTo>
                  <a:lnTo>
                    <a:pt x="3902" y="5698"/>
                  </a:lnTo>
                  <a:lnTo>
                    <a:pt x="4074" y="5698"/>
                  </a:lnTo>
                  <a:lnTo>
                    <a:pt x="4436" y="5297"/>
                  </a:lnTo>
                  <a:lnTo>
                    <a:pt x="4920" y="4944"/>
                  </a:lnTo>
                  <a:lnTo>
                    <a:pt x="5626" y="4299"/>
                  </a:lnTo>
                  <a:lnTo>
                    <a:pt x="5646" y="4127"/>
                  </a:lnTo>
                  <a:close/>
                </a:path>
              </a:pathLst>
            </a:custGeom>
            <a:solidFill>
              <a:srgbClr val="F8927E"/>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47"/>
            <p:cNvSpPr/>
            <p:nvPr/>
          </p:nvSpPr>
          <p:spPr>
            <a:xfrm rot="5400000">
              <a:off x="2034547" y="1255894"/>
              <a:ext cx="985358" cy="2032097"/>
            </a:xfrm>
            <a:custGeom>
              <a:rect b="b" l="l" r="r" t="t"/>
              <a:pathLst>
                <a:path extrusionOk="0" h="9336" w="4527">
                  <a:moveTo>
                    <a:pt x="4526" y="6108"/>
                  </a:moveTo>
                  <a:lnTo>
                    <a:pt x="4486" y="5869"/>
                  </a:lnTo>
                  <a:lnTo>
                    <a:pt x="4454" y="5527"/>
                  </a:lnTo>
                  <a:lnTo>
                    <a:pt x="4255" y="5426"/>
                  </a:lnTo>
                  <a:lnTo>
                    <a:pt x="3891" y="5387"/>
                  </a:lnTo>
                  <a:lnTo>
                    <a:pt x="3687" y="5387"/>
                  </a:lnTo>
                  <a:lnTo>
                    <a:pt x="3427" y="5416"/>
                  </a:lnTo>
                  <a:lnTo>
                    <a:pt x="3377" y="4982"/>
                  </a:lnTo>
                  <a:lnTo>
                    <a:pt x="3124" y="4520"/>
                  </a:lnTo>
                  <a:lnTo>
                    <a:pt x="3185" y="4186"/>
                  </a:lnTo>
                  <a:lnTo>
                    <a:pt x="3336" y="4027"/>
                  </a:lnTo>
                  <a:lnTo>
                    <a:pt x="3296" y="3884"/>
                  </a:lnTo>
                  <a:lnTo>
                    <a:pt x="3368" y="3694"/>
                  </a:lnTo>
                  <a:lnTo>
                    <a:pt x="3214" y="3613"/>
                  </a:lnTo>
                  <a:lnTo>
                    <a:pt x="3105" y="3319"/>
                  </a:lnTo>
                  <a:lnTo>
                    <a:pt x="2834" y="3038"/>
                  </a:lnTo>
                  <a:lnTo>
                    <a:pt x="2762" y="2905"/>
                  </a:lnTo>
                  <a:lnTo>
                    <a:pt x="2612" y="2887"/>
                  </a:lnTo>
                  <a:lnTo>
                    <a:pt x="2268" y="2665"/>
                  </a:lnTo>
                  <a:lnTo>
                    <a:pt x="2259" y="2402"/>
                  </a:lnTo>
                  <a:lnTo>
                    <a:pt x="2006" y="2341"/>
                  </a:lnTo>
                  <a:lnTo>
                    <a:pt x="1995" y="2231"/>
                  </a:lnTo>
                  <a:lnTo>
                    <a:pt x="2148" y="2040"/>
                  </a:lnTo>
                  <a:lnTo>
                    <a:pt x="2268" y="1989"/>
                  </a:lnTo>
                  <a:lnTo>
                    <a:pt x="2228" y="1737"/>
                  </a:lnTo>
                  <a:lnTo>
                    <a:pt x="2279" y="1556"/>
                  </a:lnTo>
                  <a:lnTo>
                    <a:pt x="2107" y="1497"/>
                  </a:lnTo>
                  <a:lnTo>
                    <a:pt x="2087" y="1264"/>
                  </a:lnTo>
                  <a:lnTo>
                    <a:pt x="1913" y="1018"/>
                  </a:lnTo>
                  <a:lnTo>
                    <a:pt x="1827" y="832"/>
                  </a:lnTo>
                  <a:lnTo>
                    <a:pt x="1640" y="776"/>
                  </a:lnTo>
                  <a:lnTo>
                    <a:pt x="1575" y="656"/>
                  </a:lnTo>
                  <a:lnTo>
                    <a:pt x="1575" y="499"/>
                  </a:lnTo>
                  <a:lnTo>
                    <a:pt x="1686" y="444"/>
                  </a:lnTo>
                  <a:lnTo>
                    <a:pt x="1664" y="248"/>
                  </a:lnTo>
                  <a:lnTo>
                    <a:pt x="1636" y="85"/>
                  </a:lnTo>
                  <a:lnTo>
                    <a:pt x="1544" y="0"/>
                  </a:lnTo>
                  <a:lnTo>
                    <a:pt x="1403" y="78"/>
                  </a:lnTo>
                  <a:lnTo>
                    <a:pt x="1141" y="401"/>
                  </a:lnTo>
                  <a:lnTo>
                    <a:pt x="1012" y="704"/>
                  </a:lnTo>
                  <a:lnTo>
                    <a:pt x="1061" y="725"/>
                  </a:lnTo>
                  <a:lnTo>
                    <a:pt x="1292" y="603"/>
                  </a:lnTo>
                  <a:lnTo>
                    <a:pt x="1283" y="906"/>
                  </a:lnTo>
                  <a:lnTo>
                    <a:pt x="1243" y="1268"/>
                  </a:lnTo>
                  <a:lnTo>
                    <a:pt x="1132" y="1408"/>
                  </a:lnTo>
                  <a:lnTo>
                    <a:pt x="1100" y="1673"/>
                  </a:lnTo>
                  <a:lnTo>
                    <a:pt x="1100" y="1904"/>
                  </a:lnTo>
                  <a:lnTo>
                    <a:pt x="989" y="1843"/>
                  </a:lnTo>
                  <a:lnTo>
                    <a:pt x="940" y="1661"/>
                  </a:lnTo>
                  <a:lnTo>
                    <a:pt x="808" y="1682"/>
                  </a:lnTo>
                  <a:lnTo>
                    <a:pt x="777" y="1562"/>
                  </a:lnTo>
                  <a:lnTo>
                    <a:pt x="829" y="1340"/>
                  </a:lnTo>
                  <a:lnTo>
                    <a:pt x="940" y="965"/>
                  </a:lnTo>
                  <a:lnTo>
                    <a:pt x="901" y="917"/>
                  </a:lnTo>
                  <a:lnTo>
                    <a:pt x="699" y="1168"/>
                  </a:lnTo>
                  <a:lnTo>
                    <a:pt x="507" y="1510"/>
                  </a:lnTo>
                  <a:lnTo>
                    <a:pt x="487" y="1754"/>
                  </a:lnTo>
                  <a:lnTo>
                    <a:pt x="537" y="1985"/>
                  </a:lnTo>
                  <a:lnTo>
                    <a:pt x="466" y="2136"/>
                  </a:lnTo>
                  <a:lnTo>
                    <a:pt x="636" y="2197"/>
                  </a:lnTo>
                  <a:lnTo>
                    <a:pt x="507" y="2377"/>
                  </a:lnTo>
                  <a:lnTo>
                    <a:pt x="444" y="2992"/>
                  </a:lnTo>
                  <a:lnTo>
                    <a:pt x="415" y="3587"/>
                  </a:lnTo>
                  <a:lnTo>
                    <a:pt x="145" y="3908"/>
                  </a:lnTo>
                  <a:lnTo>
                    <a:pt x="1" y="4202"/>
                  </a:lnTo>
                  <a:lnTo>
                    <a:pt x="173" y="4261"/>
                  </a:lnTo>
                  <a:lnTo>
                    <a:pt x="256" y="4151"/>
                  </a:lnTo>
                  <a:lnTo>
                    <a:pt x="346" y="4372"/>
                  </a:lnTo>
                  <a:lnTo>
                    <a:pt x="444" y="4513"/>
                  </a:lnTo>
                  <a:lnTo>
                    <a:pt x="365" y="4744"/>
                  </a:lnTo>
                  <a:lnTo>
                    <a:pt x="487" y="5209"/>
                  </a:lnTo>
                  <a:lnTo>
                    <a:pt x="435" y="5803"/>
                  </a:lnTo>
                  <a:lnTo>
                    <a:pt x="457" y="6629"/>
                  </a:lnTo>
                  <a:lnTo>
                    <a:pt x="657" y="6993"/>
                  </a:lnTo>
                  <a:lnTo>
                    <a:pt x="518" y="7163"/>
                  </a:lnTo>
                  <a:lnTo>
                    <a:pt x="635" y="7209"/>
                  </a:lnTo>
                  <a:lnTo>
                    <a:pt x="766" y="7392"/>
                  </a:lnTo>
                  <a:lnTo>
                    <a:pt x="1008" y="7482"/>
                  </a:lnTo>
                  <a:lnTo>
                    <a:pt x="1239" y="7874"/>
                  </a:lnTo>
                  <a:lnTo>
                    <a:pt x="1230" y="8087"/>
                  </a:lnTo>
                  <a:lnTo>
                    <a:pt x="1603" y="8449"/>
                  </a:lnTo>
                  <a:lnTo>
                    <a:pt x="1836" y="8671"/>
                  </a:lnTo>
                  <a:lnTo>
                    <a:pt x="2076" y="8602"/>
                  </a:lnTo>
                  <a:lnTo>
                    <a:pt x="2449" y="8772"/>
                  </a:lnTo>
                  <a:lnTo>
                    <a:pt x="2725" y="9145"/>
                  </a:lnTo>
                  <a:lnTo>
                    <a:pt x="2776" y="9155"/>
                  </a:lnTo>
                  <a:lnTo>
                    <a:pt x="2882" y="9155"/>
                  </a:lnTo>
                  <a:lnTo>
                    <a:pt x="2889" y="9179"/>
                  </a:lnTo>
                  <a:lnTo>
                    <a:pt x="3626" y="9336"/>
                  </a:lnTo>
                  <a:lnTo>
                    <a:pt x="3941" y="9127"/>
                  </a:lnTo>
                  <a:lnTo>
                    <a:pt x="3933" y="9009"/>
                  </a:lnTo>
                  <a:lnTo>
                    <a:pt x="4144" y="8536"/>
                  </a:lnTo>
                  <a:lnTo>
                    <a:pt x="4386" y="8092"/>
                  </a:lnTo>
                  <a:lnTo>
                    <a:pt x="4266" y="8031"/>
                  </a:lnTo>
                  <a:lnTo>
                    <a:pt x="4155" y="8233"/>
                  </a:lnTo>
                  <a:lnTo>
                    <a:pt x="4094" y="8131"/>
                  </a:lnTo>
                  <a:lnTo>
                    <a:pt x="4103" y="7880"/>
                  </a:lnTo>
                  <a:lnTo>
                    <a:pt x="4386" y="7669"/>
                  </a:lnTo>
                  <a:lnTo>
                    <a:pt x="4517" y="7516"/>
                  </a:lnTo>
                  <a:lnTo>
                    <a:pt x="4526" y="6882"/>
                  </a:lnTo>
                  <a:lnTo>
                    <a:pt x="4275" y="6701"/>
                  </a:lnTo>
                  <a:lnTo>
                    <a:pt x="4144" y="6771"/>
                  </a:lnTo>
                  <a:lnTo>
                    <a:pt x="4053" y="6680"/>
                  </a:lnTo>
                  <a:lnTo>
                    <a:pt x="4135" y="6531"/>
                  </a:lnTo>
                  <a:lnTo>
                    <a:pt x="4236" y="6459"/>
                  </a:lnTo>
                  <a:lnTo>
                    <a:pt x="4223" y="6339"/>
                  </a:lnTo>
                  <a:lnTo>
                    <a:pt x="4135" y="6276"/>
                  </a:lnTo>
                  <a:lnTo>
                    <a:pt x="4194" y="6165"/>
                  </a:lnTo>
                  <a:lnTo>
                    <a:pt x="4366" y="6165"/>
                  </a:lnTo>
                  <a:lnTo>
                    <a:pt x="4517" y="6106"/>
                  </a:lnTo>
                  <a:close/>
                </a:path>
              </a:pathLst>
            </a:custGeom>
            <a:solidFill>
              <a:srgbClr val="A64D79"/>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47"/>
            <p:cNvSpPr/>
            <p:nvPr/>
          </p:nvSpPr>
          <p:spPr>
            <a:xfrm rot="5400000">
              <a:off x="1498447" y="2161372"/>
              <a:ext cx="447079" cy="759424"/>
            </a:xfrm>
            <a:custGeom>
              <a:rect b="b" l="l" r="r" t="t"/>
              <a:pathLst>
                <a:path extrusionOk="0" h="3489" w="2054">
                  <a:moveTo>
                    <a:pt x="0" y="2182"/>
                  </a:moveTo>
                  <a:lnTo>
                    <a:pt x="50" y="1950"/>
                  </a:lnTo>
                  <a:lnTo>
                    <a:pt x="122" y="1903"/>
                  </a:lnTo>
                  <a:lnTo>
                    <a:pt x="178" y="1748"/>
                  </a:lnTo>
                  <a:lnTo>
                    <a:pt x="331" y="1617"/>
                  </a:lnTo>
                  <a:lnTo>
                    <a:pt x="289" y="1349"/>
                  </a:lnTo>
                  <a:lnTo>
                    <a:pt x="350" y="1066"/>
                  </a:lnTo>
                  <a:lnTo>
                    <a:pt x="573" y="893"/>
                  </a:lnTo>
                  <a:lnTo>
                    <a:pt x="734" y="850"/>
                  </a:lnTo>
                  <a:lnTo>
                    <a:pt x="850" y="676"/>
                  </a:lnTo>
                  <a:lnTo>
                    <a:pt x="725" y="621"/>
                  </a:lnTo>
                  <a:lnTo>
                    <a:pt x="568" y="560"/>
                  </a:lnTo>
                  <a:lnTo>
                    <a:pt x="544" y="323"/>
                  </a:lnTo>
                  <a:lnTo>
                    <a:pt x="586" y="187"/>
                  </a:lnTo>
                  <a:lnTo>
                    <a:pt x="654" y="0"/>
                  </a:lnTo>
                  <a:lnTo>
                    <a:pt x="880" y="0"/>
                  </a:lnTo>
                  <a:lnTo>
                    <a:pt x="1144" y="59"/>
                  </a:lnTo>
                  <a:lnTo>
                    <a:pt x="1249" y="30"/>
                  </a:lnTo>
                  <a:lnTo>
                    <a:pt x="1462" y="102"/>
                  </a:lnTo>
                  <a:lnTo>
                    <a:pt x="1590" y="67"/>
                  </a:lnTo>
                  <a:lnTo>
                    <a:pt x="1671" y="148"/>
                  </a:lnTo>
                  <a:lnTo>
                    <a:pt x="1802" y="78"/>
                  </a:lnTo>
                  <a:lnTo>
                    <a:pt x="2053" y="259"/>
                  </a:lnTo>
                  <a:lnTo>
                    <a:pt x="2044" y="893"/>
                  </a:lnTo>
                  <a:lnTo>
                    <a:pt x="1913" y="1046"/>
                  </a:lnTo>
                  <a:lnTo>
                    <a:pt x="1630" y="1257"/>
                  </a:lnTo>
                  <a:lnTo>
                    <a:pt x="1621" y="1508"/>
                  </a:lnTo>
                  <a:lnTo>
                    <a:pt x="1682" y="1610"/>
                  </a:lnTo>
                  <a:lnTo>
                    <a:pt x="1793" y="1408"/>
                  </a:lnTo>
                  <a:lnTo>
                    <a:pt x="1913" y="1469"/>
                  </a:lnTo>
                  <a:lnTo>
                    <a:pt x="1671" y="1913"/>
                  </a:lnTo>
                  <a:lnTo>
                    <a:pt x="1460" y="2386"/>
                  </a:lnTo>
                  <a:lnTo>
                    <a:pt x="1469" y="2547"/>
                  </a:lnTo>
                  <a:lnTo>
                    <a:pt x="1399" y="2868"/>
                  </a:lnTo>
                  <a:lnTo>
                    <a:pt x="1187" y="3090"/>
                  </a:lnTo>
                  <a:lnTo>
                    <a:pt x="1187" y="3363"/>
                  </a:lnTo>
                  <a:lnTo>
                    <a:pt x="1144" y="3489"/>
                  </a:lnTo>
                  <a:lnTo>
                    <a:pt x="983" y="3387"/>
                  </a:lnTo>
                  <a:lnTo>
                    <a:pt x="843" y="3378"/>
                  </a:lnTo>
                  <a:lnTo>
                    <a:pt x="562" y="3118"/>
                  </a:lnTo>
                  <a:lnTo>
                    <a:pt x="481" y="2774"/>
                  </a:lnTo>
                  <a:lnTo>
                    <a:pt x="409" y="2532"/>
                  </a:lnTo>
                  <a:lnTo>
                    <a:pt x="259" y="2532"/>
                  </a:lnTo>
                  <a:close/>
                </a:path>
              </a:pathLst>
            </a:custGeom>
            <a:solidFill>
              <a:srgbClr val="7EC6CC"/>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47"/>
            <p:cNvSpPr/>
            <p:nvPr/>
          </p:nvSpPr>
          <p:spPr>
            <a:xfrm rot="5400000">
              <a:off x="1472219" y="1269061"/>
              <a:ext cx="780538" cy="356967"/>
            </a:xfrm>
            <a:custGeom>
              <a:rect b="b" l="l" r="r" t="t"/>
              <a:pathLst>
                <a:path extrusionOk="0" h="1640" w="3586">
                  <a:moveTo>
                    <a:pt x="925" y="1606"/>
                  </a:moveTo>
                  <a:lnTo>
                    <a:pt x="925" y="1606"/>
                  </a:lnTo>
                  <a:lnTo>
                    <a:pt x="725" y="1584"/>
                  </a:lnTo>
                  <a:lnTo>
                    <a:pt x="620" y="1434"/>
                  </a:lnTo>
                  <a:lnTo>
                    <a:pt x="629" y="1231"/>
                  </a:lnTo>
                  <a:lnTo>
                    <a:pt x="740" y="1220"/>
                  </a:lnTo>
                  <a:lnTo>
                    <a:pt x="782" y="1155"/>
                  </a:lnTo>
                  <a:lnTo>
                    <a:pt x="709" y="1103"/>
                  </a:lnTo>
                  <a:lnTo>
                    <a:pt x="683" y="998"/>
                  </a:lnTo>
                  <a:lnTo>
                    <a:pt x="623" y="981"/>
                  </a:lnTo>
                  <a:lnTo>
                    <a:pt x="383" y="804"/>
                  </a:lnTo>
                  <a:lnTo>
                    <a:pt x="173" y="749"/>
                  </a:lnTo>
                  <a:lnTo>
                    <a:pt x="62" y="691"/>
                  </a:lnTo>
                  <a:lnTo>
                    <a:pt x="1" y="521"/>
                  </a:lnTo>
                  <a:lnTo>
                    <a:pt x="6" y="420"/>
                  </a:lnTo>
                  <a:lnTo>
                    <a:pt x="136" y="353"/>
                  </a:lnTo>
                  <a:lnTo>
                    <a:pt x="4" y="213"/>
                  </a:lnTo>
                  <a:lnTo>
                    <a:pt x="4" y="30"/>
                  </a:lnTo>
                  <a:lnTo>
                    <a:pt x="154" y="0"/>
                  </a:lnTo>
                  <a:lnTo>
                    <a:pt x="306" y="39"/>
                  </a:lnTo>
                  <a:lnTo>
                    <a:pt x="993" y="81"/>
                  </a:lnTo>
                  <a:lnTo>
                    <a:pt x="1244" y="231"/>
                  </a:lnTo>
                  <a:lnTo>
                    <a:pt x="1658" y="294"/>
                  </a:lnTo>
                  <a:lnTo>
                    <a:pt x="1808" y="141"/>
                  </a:lnTo>
                  <a:lnTo>
                    <a:pt x="2272" y="150"/>
                  </a:lnTo>
                  <a:lnTo>
                    <a:pt x="2656" y="294"/>
                  </a:lnTo>
                  <a:lnTo>
                    <a:pt x="3198" y="686"/>
                  </a:lnTo>
                  <a:lnTo>
                    <a:pt x="3066" y="835"/>
                  </a:lnTo>
                  <a:lnTo>
                    <a:pt x="3340" y="1098"/>
                  </a:lnTo>
                  <a:lnTo>
                    <a:pt x="3573" y="1211"/>
                  </a:lnTo>
                  <a:lnTo>
                    <a:pt x="3576" y="1205"/>
                  </a:lnTo>
                  <a:lnTo>
                    <a:pt x="3586" y="1358"/>
                  </a:lnTo>
                  <a:lnTo>
                    <a:pt x="3540" y="1440"/>
                  </a:lnTo>
                  <a:lnTo>
                    <a:pt x="3530" y="1639"/>
                  </a:lnTo>
                  <a:lnTo>
                    <a:pt x="932" y="1600"/>
                  </a:lnTo>
                  <a:close/>
                </a:path>
              </a:pathLst>
            </a:custGeom>
            <a:solidFill>
              <a:srgbClr val="D5A6BD"/>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47"/>
            <p:cNvSpPr/>
            <p:nvPr/>
          </p:nvSpPr>
          <p:spPr>
            <a:xfrm rot="5400000">
              <a:off x="696361" y="1278747"/>
              <a:ext cx="1315552" cy="1260484"/>
            </a:xfrm>
            <a:custGeom>
              <a:rect b="b" l="l" r="r" t="t"/>
              <a:pathLst>
                <a:path extrusionOk="0" h="5791" w="6044">
                  <a:moveTo>
                    <a:pt x="6043" y="2950"/>
                  </a:moveTo>
                  <a:lnTo>
                    <a:pt x="5882" y="2848"/>
                  </a:lnTo>
                  <a:lnTo>
                    <a:pt x="5742" y="2839"/>
                  </a:lnTo>
                  <a:lnTo>
                    <a:pt x="5461" y="2579"/>
                  </a:lnTo>
                  <a:lnTo>
                    <a:pt x="5380" y="2235"/>
                  </a:lnTo>
                  <a:lnTo>
                    <a:pt x="5308" y="1993"/>
                  </a:lnTo>
                  <a:lnTo>
                    <a:pt x="5158" y="1993"/>
                  </a:lnTo>
                  <a:lnTo>
                    <a:pt x="4875" y="1610"/>
                  </a:lnTo>
                  <a:lnTo>
                    <a:pt x="4502" y="1440"/>
                  </a:lnTo>
                  <a:lnTo>
                    <a:pt x="4262" y="1509"/>
                  </a:lnTo>
                  <a:lnTo>
                    <a:pt x="4029" y="1287"/>
                  </a:lnTo>
                  <a:lnTo>
                    <a:pt x="3656" y="925"/>
                  </a:lnTo>
                  <a:lnTo>
                    <a:pt x="3665" y="712"/>
                  </a:lnTo>
                  <a:lnTo>
                    <a:pt x="3434" y="320"/>
                  </a:lnTo>
                  <a:lnTo>
                    <a:pt x="3192" y="230"/>
                  </a:lnTo>
                  <a:lnTo>
                    <a:pt x="3061" y="47"/>
                  </a:lnTo>
                  <a:lnTo>
                    <a:pt x="2944" y="1"/>
                  </a:lnTo>
                  <a:lnTo>
                    <a:pt x="2852" y="112"/>
                  </a:lnTo>
                  <a:lnTo>
                    <a:pt x="2822" y="367"/>
                  </a:lnTo>
                  <a:lnTo>
                    <a:pt x="2994" y="435"/>
                  </a:lnTo>
                  <a:lnTo>
                    <a:pt x="2841" y="657"/>
                  </a:lnTo>
                  <a:lnTo>
                    <a:pt x="2841" y="858"/>
                  </a:lnTo>
                  <a:lnTo>
                    <a:pt x="2685" y="945"/>
                  </a:lnTo>
                  <a:lnTo>
                    <a:pt x="2695" y="1098"/>
                  </a:lnTo>
                  <a:lnTo>
                    <a:pt x="2649" y="1180"/>
                  </a:lnTo>
                  <a:lnTo>
                    <a:pt x="2639" y="1379"/>
                  </a:lnTo>
                  <a:lnTo>
                    <a:pt x="41" y="1340"/>
                  </a:lnTo>
                  <a:lnTo>
                    <a:pt x="34" y="1346"/>
                  </a:lnTo>
                  <a:lnTo>
                    <a:pt x="0" y="3772"/>
                  </a:lnTo>
                  <a:lnTo>
                    <a:pt x="734" y="3828"/>
                  </a:lnTo>
                  <a:lnTo>
                    <a:pt x="782" y="4415"/>
                  </a:lnTo>
                  <a:lnTo>
                    <a:pt x="956" y="4207"/>
                  </a:lnTo>
                  <a:lnTo>
                    <a:pt x="1096" y="4131"/>
                  </a:lnTo>
                  <a:lnTo>
                    <a:pt x="1373" y="3909"/>
                  </a:lnTo>
                  <a:lnTo>
                    <a:pt x="1521" y="3687"/>
                  </a:lnTo>
                  <a:lnTo>
                    <a:pt x="1521" y="3530"/>
                  </a:lnTo>
                  <a:lnTo>
                    <a:pt x="1710" y="3425"/>
                  </a:lnTo>
                  <a:lnTo>
                    <a:pt x="1909" y="3393"/>
                  </a:lnTo>
                  <a:lnTo>
                    <a:pt x="2018" y="3299"/>
                  </a:lnTo>
                  <a:lnTo>
                    <a:pt x="2033" y="3061"/>
                  </a:lnTo>
                  <a:lnTo>
                    <a:pt x="2118" y="2909"/>
                  </a:lnTo>
                  <a:lnTo>
                    <a:pt x="2301" y="2904"/>
                  </a:lnTo>
                  <a:lnTo>
                    <a:pt x="2462" y="3046"/>
                  </a:lnTo>
                  <a:lnTo>
                    <a:pt x="2473" y="4833"/>
                  </a:lnTo>
                  <a:lnTo>
                    <a:pt x="3798" y="5672"/>
                  </a:lnTo>
                  <a:lnTo>
                    <a:pt x="4023" y="5644"/>
                  </a:lnTo>
                  <a:lnTo>
                    <a:pt x="4095" y="5620"/>
                  </a:lnTo>
                  <a:lnTo>
                    <a:pt x="4236" y="5644"/>
                  </a:lnTo>
                  <a:lnTo>
                    <a:pt x="4347" y="5587"/>
                  </a:lnTo>
                  <a:lnTo>
                    <a:pt x="4382" y="5550"/>
                  </a:lnTo>
                  <a:lnTo>
                    <a:pt x="4504" y="5561"/>
                  </a:lnTo>
                  <a:lnTo>
                    <a:pt x="4602" y="5689"/>
                  </a:lnTo>
                  <a:lnTo>
                    <a:pt x="4753" y="5744"/>
                  </a:lnTo>
                  <a:lnTo>
                    <a:pt x="4792" y="5790"/>
                  </a:lnTo>
                  <a:lnTo>
                    <a:pt x="5067" y="5565"/>
                  </a:lnTo>
                  <a:lnTo>
                    <a:pt x="5352" y="5393"/>
                  </a:lnTo>
                  <a:lnTo>
                    <a:pt x="5371" y="5182"/>
                  </a:lnTo>
                  <a:lnTo>
                    <a:pt x="5603" y="4990"/>
                  </a:lnTo>
                  <a:lnTo>
                    <a:pt x="5886" y="4256"/>
                  </a:lnTo>
                  <a:lnTo>
                    <a:pt x="5895" y="3822"/>
                  </a:lnTo>
                  <a:lnTo>
                    <a:pt x="5855" y="3490"/>
                  </a:lnTo>
                  <a:close/>
                </a:path>
              </a:pathLst>
            </a:custGeom>
            <a:solidFill>
              <a:srgbClr val="C27BA0"/>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8" name="Google Shape;1458;p47"/>
          <p:cNvSpPr/>
          <p:nvPr/>
        </p:nvSpPr>
        <p:spPr>
          <a:xfrm>
            <a:off x="6753225" y="1057275"/>
            <a:ext cx="1295400" cy="399900"/>
          </a:xfrm>
          <a:prstGeom prst="roundRect">
            <a:avLst>
              <a:gd fmla="val 38109" name="adj"/>
            </a:avLst>
          </a:prstGeom>
          <a:solidFill>
            <a:srgbClr val="FFFFFF"/>
          </a:solidFill>
          <a:ln cap="flat" cmpd="sng" w="19050">
            <a:solidFill>
              <a:srgbClr val="F7C069"/>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2100">
                <a:solidFill>
                  <a:srgbClr val="F8927E"/>
                </a:solidFill>
                <a:latin typeface="Patrick Hand"/>
                <a:ea typeface="Patrick Hand"/>
                <a:cs typeface="Patrick Hand"/>
                <a:sym typeface="Patrick Hand"/>
              </a:rPr>
              <a:t>Belize</a:t>
            </a:r>
            <a:endParaRPr sz="2100">
              <a:solidFill>
                <a:srgbClr val="F8927E"/>
              </a:solidFill>
              <a:latin typeface="Patrick Hand"/>
              <a:ea typeface="Patrick Hand"/>
              <a:cs typeface="Patrick Hand"/>
              <a:sym typeface="Patrick Hand"/>
            </a:endParaRPr>
          </a:p>
        </p:txBody>
      </p:sp>
      <p:sp>
        <p:nvSpPr>
          <p:cNvPr id="1459" name="Google Shape;1459;p47"/>
          <p:cNvSpPr/>
          <p:nvPr/>
        </p:nvSpPr>
        <p:spPr>
          <a:xfrm>
            <a:off x="6753225" y="1640388"/>
            <a:ext cx="1295400" cy="399900"/>
          </a:xfrm>
          <a:prstGeom prst="roundRect">
            <a:avLst>
              <a:gd fmla="val 38109" name="adj"/>
            </a:avLst>
          </a:prstGeom>
          <a:solidFill>
            <a:srgbClr val="FFFFFF"/>
          </a:solidFill>
          <a:ln cap="flat" cmpd="sng" w="19050">
            <a:solidFill>
              <a:srgbClr val="F7C069"/>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2100">
                <a:solidFill>
                  <a:srgbClr val="F8927E"/>
                </a:solidFill>
                <a:latin typeface="Patrick Hand"/>
                <a:ea typeface="Patrick Hand"/>
                <a:cs typeface="Patrick Hand"/>
                <a:sym typeface="Patrick Hand"/>
              </a:rPr>
              <a:t>Honduras</a:t>
            </a:r>
            <a:endParaRPr sz="2100">
              <a:solidFill>
                <a:srgbClr val="F8927E"/>
              </a:solidFill>
              <a:latin typeface="Patrick Hand"/>
              <a:ea typeface="Patrick Hand"/>
              <a:cs typeface="Patrick Hand"/>
              <a:sym typeface="Patrick Hand"/>
            </a:endParaRPr>
          </a:p>
        </p:txBody>
      </p:sp>
      <p:sp>
        <p:nvSpPr>
          <p:cNvPr id="1460" name="Google Shape;1460;p47"/>
          <p:cNvSpPr/>
          <p:nvPr/>
        </p:nvSpPr>
        <p:spPr>
          <a:xfrm>
            <a:off x="6753225" y="2223513"/>
            <a:ext cx="1295400" cy="399900"/>
          </a:xfrm>
          <a:prstGeom prst="roundRect">
            <a:avLst>
              <a:gd fmla="val 38109" name="adj"/>
            </a:avLst>
          </a:prstGeom>
          <a:solidFill>
            <a:srgbClr val="FFFFFF"/>
          </a:solidFill>
          <a:ln cap="flat" cmpd="sng" w="19050">
            <a:solidFill>
              <a:srgbClr val="F7C069"/>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rgbClr val="F8927E"/>
                </a:solidFill>
                <a:latin typeface="Patrick Hand"/>
                <a:ea typeface="Patrick Hand"/>
                <a:cs typeface="Patrick Hand"/>
                <a:sym typeface="Patrick Hand"/>
              </a:rPr>
              <a:t>El Salvador</a:t>
            </a:r>
            <a:endParaRPr sz="2000">
              <a:solidFill>
                <a:srgbClr val="F8927E"/>
              </a:solidFill>
              <a:latin typeface="Patrick Hand"/>
              <a:ea typeface="Patrick Hand"/>
              <a:cs typeface="Patrick Hand"/>
              <a:sym typeface="Patrick Hand"/>
            </a:endParaRPr>
          </a:p>
        </p:txBody>
      </p:sp>
      <p:sp>
        <p:nvSpPr>
          <p:cNvPr id="1461" name="Google Shape;1461;p47"/>
          <p:cNvSpPr/>
          <p:nvPr/>
        </p:nvSpPr>
        <p:spPr>
          <a:xfrm>
            <a:off x="6753225" y="2806638"/>
            <a:ext cx="1295400" cy="399900"/>
          </a:xfrm>
          <a:prstGeom prst="roundRect">
            <a:avLst>
              <a:gd fmla="val 38109" name="adj"/>
            </a:avLst>
          </a:prstGeom>
          <a:solidFill>
            <a:srgbClr val="FFFFFF"/>
          </a:solidFill>
          <a:ln cap="flat" cmpd="sng" w="19050">
            <a:solidFill>
              <a:srgbClr val="F7C069"/>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2100">
                <a:solidFill>
                  <a:srgbClr val="F8927E"/>
                </a:solidFill>
                <a:latin typeface="Patrick Hand"/>
                <a:ea typeface="Patrick Hand"/>
                <a:cs typeface="Patrick Hand"/>
                <a:sym typeface="Patrick Hand"/>
              </a:rPr>
              <a:t>Nicaragua</a:t>
            </a:r>
            <a:endParaRPr sz="2100">
              <a:solidFill>
                <a:srgbClr val="F8927E"/>
              </a:solidFill>
              <a:latin typeface="Patrick Hand"/>
              <a:ea typeface="Patrick Hand"/>
              <a:cs typeface="Patrick Hand"/>
              <a:sym typeface="Patrick Hand"/>
            </a:endParaRPr>
          </a:p>
        </p:txBody>
      </p:sp>
      <p:sp>
        <p:nvSpPr>
          <p:cNvPr id="1462" name="Google Shape;1462;p47"/>
          <p:cNvSpPr/>
          <p:nvPr/>
        </p:nvSpPr>
        <p:spPr>
          <a:xfrm>
            <a:off x="6753225" y="3389763"/>
            <a:ext cx="1295400" cy="399900"/>
          </a:xfrm>
          <a:prstGeom prst="roundRect">
            <a:avLst>
              <a:gd fmla="val 38109" name="adj"/>
            </a:avLst>
          </a:prstGeom>
          <a:solidFill>
            <a:srgbClr val="FFFFFF"/>
          </a:solidFill>
          <a:ln cap="flat" cmpd="sng" w="19050">
            <a:solidFill>
              <a:srgbClr val="F7C069"/>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2100">
                <a:solidFill>
                  <a:srgbClr val="F8927E"/>
                </a:solidFill>
                <a:latin typeface="Patrick Hand"/>
                <a:ea typeface="Patrick Hand"/>
                <a:cs typeface="Patrick Hand"/>
                <a:sym typeface="Patrick Hand"/>
              </a:rPr>
              <a:t>Costa Rica</a:t>
            </a:r>
            <a:endParaRPr sz="2100">
              <a:solidFill>
                <a:srgbClr val="F8927E"/>
              </a:solidFill>
              <a:latin typeface="Patrick Hand"/>
              <a:ea typeface="Patrick Hand"/>
              <a:cs typeface="Patrick Hand"/>
              <a:sym typeface="Patrick Hand"/>
            </a:endParaRPr>
          </a:p>
        </p:txBody>
      </p:sp>
      <p:sp>
        <p:nvSpPr>
          <p:cNvPr id="1463" name="Google Shape;1463;p47"/>
          <p:cNvSpPr/>
          <p:nvPr/>
        </p:nvSpPr>
        <p:spPr>
          <a:xfrm>
            <a:off x="4536200" y="3588663"/>
            <a:ext cx="1295400" cy="399900"/>
          </a:xfrm>
          <a:prstGeom prst="roundRect">
            <a:avLst>
              <a:gd fmla="val 38109" name="adj"/>
            </a:avLst>
          </a:prstGeom>
          <a:solidFill>
            <a:srgbClr val="FFFFFF"/>
          </a:solidFill>
          <a:ln cap="flat" cmpd="sng" w="19050">
            <a:solidFill>
              <a:srgbClr val="F7C069"/>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2100">
                <a:solidFill>
                  <a:srgbClr val="F8927E"/>
                </a:solidFill>
                <a:latin typeface="Patrick Hand"/>
                <a:ea typeface="Patrick Hand"/>
                <a:cs typeface="Patrick Hand"/>
                <a:sym typeface="Patrick Hand"/>
              </a:rPr>
              <a:t>Panama</a:t>
            </a:r>
            <a:endParaRPr sz="2100">
              <a:solidFill>
                <a:srgbClr val="F8927E"/>
              </a:solidFill>
              <a:latin typeface="Patrick Hand"/>
              <a:ea typeface="Patrick Hand"/>
              <a:cs typeface="Patrick Hand"/>
              <a:sym typeface="Patrick Hand"/>
            </a:endParaRPr>
          </a:p>
        </p:txBody>
      </p:sp>
      <p:sp>
        <p:nvSpPr>
          <p:cNvPr id="1464" name="Google Shape;1464;p47"/>
          <p:cNvSpPr/>
          <p:nvPr/>
        </p:nvSpPr>
        <p:spPr>
          <a:xfrm>
            <a:off x="828675" y="1684950"/>
            <a:ext cx="1295400" cy="399900"/>
          </a:xfrm>
          <a:prstGeom prst="roundRect">
            <a:avLst>
              <a:gd fmla="val 38109" name="adj"/>
            </a:avLst>
          </a:prstGeom>
          <a:solidFill>
            <a:srgbClr val="FFFFFF"/>
          </a:solidFill>
          <a:ln cap="flat" cmpd="sng" w="19050">
            <a:solidFill>
              <a:srgbClr val="F7C069"/>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2100">
                <a:solidFill>
                  <a:srgbClr val="F8927E"/>
                </a:solidFill>
                <a:latin typeface="Patrick Hand"/>
                <a:ea typeface="Patrick Hand"/>
                <a:cs typeface="Patrick Hand"/>
                <a:sym typeface="Patrick Hand"/>
              </a:rPr>
              <a:t>Guatemala</a:t>
            </a:r>
            <a:endParaRPr sz="2100">
              <a:solidFill>
                <a:srgbClr val="F8927E"/>
              </a:solidFill>
              <a:latin typeface="Patrick Hand"/>
              <a:ea typeface="Patrick Hand"/>
              <a:cs typeface="Patrick Hand"/>
              <a:sym typeface="Patrick Hand"/>
            </a:endParaRPr>
          </a:p>
        </p:txBody>
      </p:sp>
      <p:sp>
        <p:nvSpPr>
          <p:cNvPr id="1465" name="Google Shape;1465;p47"/>
          <p:cNvSpPr/>
          <p:nvPr/>
        </p:nvSpPr>
        <p:spPr>
          <a:xfrm>
            <a:off x="4193780" y="4137936"/>
            <a:ext cx="242" cy="853"/>
          </a:xfrm>
          <a:custGeom>
            <a:rect b="b" l="l" r="r" t="t"/>
            <a:pathLst>
              <a:path extrusionOk="0" h="60" w="17">
                <a:moveTo>
                  <a:pt x="16" y="1"/>
                </a:moveTo>
                <a:cubicBezTo>
                  <a:pt x="15" y="2"/>
                  <a:pt x="14" y="4"/>
                  <a:pt x="13" y="6"/>
                </a:cubicBezTo>
                <a:lnTo>
                  <a:pt x="13" y="6"/>
                </a:lnTo>
                <a:cubicBezTo>
                  <a:pt x="15" y="5"/>
                  <a:pt x="16" y="3"/>
                  <a:pt x="16" y="1"/>
                </a:cubicBezTo>
                <a:close/>
                <a:moveTo>
                  <a:pt x="13" y="6"/>
                </a:moveTo>
                <a:cubicBezTo>
                  <a:pt x="12" y="7"/>
                  <a:pt x="11" y="9"/>
                  <a:pt x="11" y="11"/>
                </a:cubicBezTo>
                <a:cubicBezTo>
                  <a:pt x="11" y="12"/>
                  <a:pt x="11" y="12"/>
                  <a:pt x="10" y="13"/>
                </a:cubicBezTo>
                <a:lnTo>
                  <a:pt x="10" y="13"/>
                </a:lnTo>
                <a:cubicBezTo>
                  <a:pt x="11" y="11"/>
                  <a:pt x="12" y="8"/>
                  <a:pt x="13" y="6"/>
                </a:cubicBezTo>
                <a:close/>
                <a:moveTo>
                  <a:pt x="10" y="13"/>
                </a:moveTo>
                <a:lnTo>
                  <a:pt x="10" y="13"/>
                </a:lnTo>
                <a:cubicBezTo>
                  <a:pt x="6" y="27"/>
                  <a:pt x="5" y="43"/>
                  <a:pt x="1" y="60"/>
                </a:cubicBezTo>
                <a:cubicBezTo>
                  <a:pt x="6" y="44"/>
                  <a:pt x="6" y="29"/>
                  <a:pt x="10" y="13"/>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47"/>
          <p:cNvSpPr/>
          <p:nvPr/>
        </p:nvSpPr>
        <p:spPr>
          <a:xfrm>
            <a:off x="4200206" y="4140765"/>
            <a:ext cx="3583" cy="4208"/>
          </a:xfrm>
          <a:custGeom>
            <a:rect b="b" l="l" r="r" t="t"/>
            <a:pathLst>
              <a:path extrusionOk="0" h="296" w="252">
                <a:moveTo>
                  <a:pt x="43" y="0"/>
                </a:moveTo>
                <a:cubicBezTo>
                  <a:pt x="26" y="97"/>
                  <a:pt x="16" y="199"/>
                  <a:pt x="0" y="295"/>
                </a:cubicBezTo>
                <a:cubicBezTo>
                  <a:pt x="85" y="258"/>
                  <a:pt x="166" y="221"/>
                  <a:pt x="251" y="183"/>
                </a:cubicBezTo>
                <a:cubicBezTo>
                  <a:pt x="182" y="124"/>
                  <a:pt x="112" y="59"/>
                  <a:pt x="43" y="0"/>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47"/>
          <p:cNvSpPr/>
          <p:nvPr/>
        </p:nvSpPr>
        <p:spPr>
          <a:xfrm>
            <a:off x="723900" y="4179900"/>
            <a:ext cx="1317900" cy="410700"/>
          </a:xfrm>
          <a:prstGeom prst="roundRect">
            <a:avLst>
              <a:gd fmla="val 50000" name="adj"/>
            </a:avLst>
          </a:prstGeom>
          <a:solidFill>
            <a:srgbClr val="F5E0D4"/>
          </a:solid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47">
            <a:hlinkClick action="ppaction://hlinksldjump" r:id="rId3"/>
          </p:cNvPr>
          <p:cNvSpPr/>
          <p:nvPr/>
        </p:nvSpPr>
        <p:spPr>
          <a:xfrm flipH="1">
            <a:off x="867128" y="4276924"/>
            <a:ext cx="142724" cy="216653"/>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chemeClr val="accent4"/>
          </a:solidFill>
          <a:ln cap="flat" cmpd="sng" w="9525">
            <a:solidFill>
              <a:srgbClr val="A64D7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47">
            <a:hlinkClick action="ppaction://hlinksldjump" r:id="rId4"/>
          </p:cNvPr>
          <p:cNvSpPr txBox="1"/>
          <p:nvPr/>
        </p:nvSpPr>
        <p:spPr>
          <a:xfrm>
            <a:off x="1009850" y="4247850"/>
            <a:ext cx="954300" cy="27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800">
                <a:solidFill>
                  <a:schemeClr val="accent4"/>
                </a:solidFill>
                <a:latin typeface="Patrick Hand"/>
                <a:ea typeface="Patrick Hand"/>
                <a:cs typeface="Patrick Hand"/>
                <a:sym typeface="Patrick Hand"/>
              </a:rPr>
              <a:t>Back</a:t>
            </a:r>
            <a:endParaRPr sz="1800">
              <a:solidFill>
                <a:schemeClr val="accent4"/>
              </a:solidFill>
              <a:latin typeface="Patrick Hand"/>
              <a:ea typeface="Patrick Hand"/>
              <a:cs typeface="Patrick Hand"/>
              <a:sym typeface="Patrick Hand"/>
            </a:endParaRPr>
          </a:p>
        </p:txBody>
      </p:sp>
      <p:sp>
        <p:nvSpPr>
          <p:cNvPr id="1470" name="Google Shape;1470;p47"/>
          <p:cNvSpPr/>
          <p:nvPr/>
        </p:nvSpPr>
        <p:spPr>
          <a:xfrm flipH="1">
            <a:off x="7102200" y="4179900"/>
            <a:ext cx="1317900" cy="410700"/>
          </a:xfrm>
          <a:prstGeom prst="roundRect">
            <a:avLst>
              <a:gd fmla="val 50000" name="adj"/>
            </a:avLst>
          </a:prstGeom>
          <a:solidFill>
            <a:srgbClr val="F5E0D4"/>
          </a:solid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47">
            <a:hlinkClick action="ppaction://hlinksldjump" r:id="rId5"/>
          </p:cNvPr>
          <p:cNvSpPr/>
          <p:nvPr/>
        </p:nvSpPr>
        <p:spPr>
          <a:xfrm>
            <a:off x="8134148" y="4276924"/>
            <a:ext cx="142724" cy="216653"/>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chemeClr val="accent4"/>
          </a:solidFill>
          <a:ln cap="flat" cmpd="sng" w="9525">
            <a:solidFill>
              <a:srgbClr val="A64D7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47">
            <a:hlinkClick action="ppaction://hlinksldjump" r:id="rId6"/>
          </p:cNvPr>
          <p:cNvSpPr txBox="1"/>
          <p:nvPr/>
        </p:nvSpPr>
        <p:spPr>
          <a:xfrm flipH="1">
            <a:off x="7102150" y="4247850"/>
            <a:ext cx="1032000" cy="274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1800">
                <a:solidFill>
                  <a:schemeClr val="accent4"/>
                </a:solidFill>
                <a:latin typeface="Patrick Hand"/>
                <a:ea typeface="Patrick Hand"/>
                <a:cs typeface="Patrick Hand"/>
                <a:sym typeface="Patrick Hand"/>
              </a:rPr>
              <a:t>Next</a:t>
            </a:r>
            <a:endParaRPr sz="1800">
              <a:solidFill>
                <a:schemeClr val="accent4"/>
              </a:solidFill>
              <a:latin typeface="Patrick Hand"/>
              <a:ea typeface="Patrick Hand"/>
              <a:cs typeface="Patrick Hand"/>
              <a:sym typeface="Patrick Hand"/>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76" name="Shape 1476"/>
        <p:cNvGrpSpPr/>
        <p:nvPr/>
      </p:nvGrpSpPr>
      <p:grpSpPr>
        <a:xfrm>
          <a:off x="0" y="0"/>
          <a:ext cx="0" cy="0"/>
          <a:chOff x="0" y="0"/>
          <a:chExt cx="0" cy="0"/>
        </a:xfrm>
      </p:grpSpPr>
      <p:sp>
        <p:nvSpPr>
          <p:cNvPr id="1477" name="Google Shape;1477;p48"/>
          <p:cNvSpPr/>
          <p:nvPr/>
        </p:nvSpPr>
        <p:spPr>
          <a:xfrm>
            <a:off x="4714725" y="1254650"/>
            <a:ext cx="3463200" cy="2792400"/>
          </a:xfrm>
          <a:prstGeom prst="roundRect">
            <a:avLst>
              <a:gd fmla="val 13148" name="adj"/>
            </a:avLst>
          </a:prstGeom>
          <a:solidFill>
            <a:srgbClr val="F5E0D4"/>
          </a:solid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48"/>
          <p:cNvSpPr txBox="1"/>
          <p:nvPr>
            <p:ph type="title"/>
          </p:nvPr>
        </p:nvSpPr>
        <p:spPr>
          <a:xfrm>
            <a:off x="723900" y="445025"/>
            <a:ext cx="8108400" cy="564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Let’s learn about Spain</a:t>
            </a:r>
            <a:endParaRPr/>
          </a:p>
        </p:txBody>
      </p:sp>
      <p:grpSp>
        <p:nvGrpSpPr>
          <p:cNvPr id="1479" name="Google Shape;1479;p48"/>
          <p:cNvGrpSpPr/>
          <p:nvPr/>
        </p:nvGrpSpPr>
        <p:grpSpPr>
          <a:xfrm>
            <a:off x="904596" y="1128721"/>
            <a:ext cx="3521128" cy="2670914"/>
            <a:chOff x="723891" y="1281001"/>
            <a:chExt cx="4078684" cy="3093842"/>
          </a:xfrm>
        </p:grpSpPr>
        <p:sp>
          <p:nvSpPr>
            <p:cNvPr id="1480" name="Google Shape;1480;p48"/>
            <p:cNvSpPr/>
            <p:nvPr/>
          </p:nvSpPr>
          <p:spPr>
            <a:xfrm>
              <a:off x="1144212" y="3289115"/>
              <a:ext cx="1866440" cy="1085728"/>
            </a:xfrm>
            <a:custGeom>
              <a:rect b="b" l="l" r="r" t="t"/>
              <a:pathLst>
                <a:path extrusionOk="0" h="20254" w="34818">
                  <a:moveTo>
                    <a:pt x="14721" y="0"/>
                  </a:moveTo>
                  <a:lnTo>
                    <a:pt x="13981" y="157"/>
                  </a:lnTo>
                  <a:lnTo>
                    <a:pt x="13981" y="583"/>
                  </a:lnTo>
                  <a:lnTo>
                    <a:pt x="13219" y="896"/>
                  </a:lnTo>
                  <a:lnTo>
                    <a:pt x="13264" y="1300"/>
                  </a:lnTo>
                  <a:lnTo>
                    <a:pt x="13264" y="1300"/>
                  </a:lnTo>
                  <a:lnTo>
                    <a:pt x="12771" y="1277"/>
                  </a:lnTo>
                  <a:lnTo>
                    <a:pt x="12570" y="1725"/>
                  </a:lnTo>
                  <a:lnTo>
                    <a:pt x="11965" y="2173"/>
                  </a:lnTo>
                  <a:lnTo>
                    <a:pt x="11562" y="2128"/>
                  </a:lnTo>
                  <a:lnTo>
                    <a:pt x="11427" y="2756"/>
                  </a:lnTo>
                  <a:lnTo>
                    <a:pt x="11987" y="3719"/>
                  </a:lnTo>
                  <a:lnTo>
                    <a:pt x="11830" y="4212"/>
                  </a:lnTo>
                  <a:lnTo>
                    <a:pt x="10733" y="4839"/>
                  </a:lnTo>
                  <a:lnTo>
                    <a:pt x="10509" y="4503"/>
                  </a:lnTo>
                  <a:lnTo>
                    <a:pt x="10912" y="4190"/>
                  </a:lnTo>
                  <a:lnTo>
                    <a:pt x="10733" y="3898"/>
                  </a:lnTo>
                  <a:lnTo>
                    <a:pt x="9881" y="4033"/>
                  </a:lnTo>
                  <a:lnTo>
                    <a:pt x="9814" y="4414"/>
                  </a:lnTo>
                  <a:lnTo>
                    <a:pt x="9500" y="4593"/>
                  </a:lnTo>
                  <a:lnTo>
                    <a:pt x="9635" y="4839"/>
                  </a:lnTo>
                  <a:lnTo>
                    <a:pt x="9231" y="5131"/>
                  </a:lnTo>
                  <a:lnTo>
                    <a:pt x="9187" y="5579"/>
                  </a:lnTo>
                  <a:lnTo>
                    <a:pt x="8806" y="5400"/>
                  </a:lnTo>
                  <a:lnTo>
                    <a:pt x="7999" y="5803"/>
                  </a:lnTo>
                  <a:lnTo>
                    <a:pt x="7193" y="5422"/>
                  </a:lnTo>
                  <a:lnTo>
                    <a:pt x="7013" y="4996"/>
                  </a:lnTo>
                  <a:lnTo>
                    <a:pt x="6610" y="4907"/>
                  </a:lnTo>
                  <a:lnTo>
                    <a:pt x="6341" y="5243"/>
                  </a:lnTo>
                  <a:lnTo>
                    <a:pt x="5669" y="5108"/>
                  </a:lnTo>
                  <a:lnTo>
                    <a:pt x="5647" y="4817"/>
                  </a:lnTo>
                  <a:lnTo>
                    <a:pt x="5131" y="4481"/>
                  </a:lnTo>
                  <a:lnTo>
                    <a:pt x="4347" y="4481"/>
                  </a:lnTo>
                  <a:lnTo>
                    <a:pt x="4504" y="4212"/>
                  </a:lnTo>
                  <a:lnTo>
                    <a:pt x="3608" y="3786"/>
                  </a:lnTo>
                  <a:cubicBezTo>
                    <a:pt x="3608" y="3786"/>
                    <a:pt x="3362" y="4347"/>
                    <a:pt x="3339" y="4347"/>
                  </a:cubicBezTo>
                  <a:cubicBezTo>
                    <a:pt x="3339" y="4369"/>
                    <a:pt x="3272" y="4996"/>
                    <a:pt x="3272" y="4996"/>
                  </a:cubicBezTo>
                  <a:lnTo>
                    <a:pt x="3003" y="5131"/>
                  </a:lnTo>
                  <a:lnTo>
                    <a:pt x="2689" y="4907"/>
                  </a:lnTo>
                  <a:lnTo>
                    <a:pt x="2308" y="5377"/>
                  </a:lnTo>
                  <a:lnTo>
                    <a:pt x="1950" y="5220"/>
                  </a:lnTo>
                  <a:lnTo>
                    <a:pt x="1435" y="5646"/>
                  </a:lnTo>
                  <a:lnTo>
                    <a:pt x="1278" y="6542"/>
                  </a:lnTo>
                  <a:lnTo>
                    <a:pt x="561" y="6878"/>
                  </a:lnTo>
                  <a:cubicBezTo>
                    <a:pt x="561" y="6878"/>
                    <a:pt x="471" y="7752"/>
                    <a:pt x="471" y="7752"/>
                  </a:cubicBezTo>
                  <a:cubicBezTo>
                    <a:pt x="471" y="7774"/>
                    <a:pt x="1" y="8447"/>
                    <a:pt x="1" y="8447"/>
                  </a:cubicBezTo>
                  <a:cubicBezTo>
                    <a:pt x="1" y="8447"/>
                    <a:pt x="314" y="8827"/>
                    <a:pt x="337" y="8850"/>
                  </a:cubicBezTo>
                  <a:cubicBezTo>
                    <a:pt x="337" y="8850"/>
                    <a:pt x="292" y="9522"/>
                    <a:pt x="292" y="9522"/>
                  </a:cubicBezTo>
                  <a:lnTo>
                    <a:pt x="471" y="10037"/>
                  </a:lnTo>
                  <a:lnTo>
                    <a:pt x="292" y="10194"/>
                  </a:lnTo>
                  <a:lnTo>
                    <a:pt x="337" y="10351"/>
                  </a:lnTo>
                  <a:lnTo>
                    <a:pt x="516" y="10821"/>
                  </a:lnTo>
                  <a:lnTo>
                    <a:pt x="695" y="11382"/>
                  </a:lnTo>
                  <a:lnTo>
                    <a:pt x="1143" y="11068"/>
                  </a:lnTo>
                  <a:lnTo>
                    <a:pt x="1614" y="11068"/>
                  </a:lnTo>
                  <a:lnTo>
                    <a:pt x="2734" y="11045"/>
                  </a:lnTo>
                  <a:cubicBezTo>
                    <a:pt x="2734" y="11045"/>
                    <a:pt x="3384" y="11494"/>
                    <a:pt x="3384" y="11494"/>
                  </a:cubicBezTo>
                  <a:cubicBezTo>
                    <a:pt x="3406" y="11494"/>
                    <a:pt x="3586" y="11382"/>
                    <a:pt x="3586" y="11382"/>
                  </a:cubicBezTo>
                  <a:cubicBezTo>
                    <a:pt x="3586" y="11382"/>
                    <a:pt x="3832" y="11583"/>
                    <a:pt x="3832" y="11583"/>
                  </a:cubicBezTo>
                  <a:cubicBezTo>
                    <a:pt x="3854" y="11583"/>
                    <a:pt x="4907" y="12255"/>
                    <a:pt x="4907" y="12255"/>
                  </a:cubicBezTo>
                  <a:lnTo>
                    <a:pt x="5512" y="12636"/>
                  </a:lnTo>
                  <a:cubicBezTo>
                    <a:pt x="5557" y="12636"/>
                    <a:pt x="5960" y="12950"/>
                    <a:pt x="5960" y="12950"/>
                  </a:cubicBezTo>
                  <a:lnTo>
                    <a:pt x="6296" y="13219"/>
                  </a:lnTo>
                  <a:lnTo>
                    <a:pt x="6296" y="13644"/>
                  </a:lnTo>
                  <a:lnTo>
                    <a:pt x="6633" y="14384"/>
                  </a:lnTo>
                  <a:lnTo>
                    <a:pt x="6252" y="14675"/>
                  </a:lnTo>
                  <a:lnTo>
                    <a:pt x="6610" y="15571"/>
                  </a:lnTo>
                  <a:lnTo>
                    <a:pt x="7081" y="15594"/>
                  </a:lnTo>
                  <a:lnTo>
                    <a:pt x="7305" y="16154"/>
                  </a:lnTo>
                  <a:lnTo>
                    <a:pt x="7193" y="16535"/>
                  </a:lnTo>
                  <a:lnTo>
                    <a:pt x="7215" y="16803"/>
                  </a:lnTo>
                  <a:lnTo>
                    <a:pt x="7529" y="17364"/>
                  </a:lnTo>
                  <a:lnTo>
                    <a:pt x="7730" y="17319"/>
                  </a:lnTo>
                  <a:lnTo>
                    <a:pt x="7842" y="17520"/>
                  </a:lnTo>
                  <a:lnTo>
                    <a:pt x="7798" y="17789"/>
                  </a:lnTo>
                  <a:cubicBezTo>
                    <a:pt x="7820" y="17879"/>
                    <a:pt x="7865" y="17969"/>
                    <a:pt x="7910" y="18058"/>
                  </a:cubicBezTo>
                  <a:lnTo>
                    <a:pt x="8089" y="18058"/>
                  </a:lnTo>
                  <a:lnTo>
                    <a:pt x="8268" y="18282"/>
                  </a:lnTo>
                  <a:lnTo>
                    <a:pt x="8403" y="18909"/>
                  </a:lnTo>
                  <a:lnTo>
                    <a:pt x="8716" y="18708"/>
                  </a:lnTo>
                  <a:lnTo>
                    <a:pt x="8918" y="18909"/>
                  </a:lnTo>
                  <a:lnTo>
                    <a:pt x="9142" y="18775"/>
                  </a:lnTo>
                  <a:lnTo>
                    <a:pt x="10307" y="19828"/>
                  </a:lnTo>
                  <a:lnTo>
                    <a:pt x="10643" y="19828"/>
                  </a:lnTo>
                  <a:lnTo>
                    <a:pt x="11091" y="20254"/>
                  </a:lnTo>
                  <a:lnTo>
                    <a:pt x="11808" y="19850"/>
                  </a:lnTo>
                  <a:lnTo>
                    <a:pt x="12077" y="19828"/>
                  </a:lnTo>
                  <a:cubicBezTo>
                    <a:pt x="12077" y="19828"/>
                    <a:pt x="12122" y="19425"/>
                    <a:pt x="12077" y="19425"/>
                  </a:cubicBezTo>
                  <a:cubicBezTo>
                    <a:pt x="12032" y="19425"/>
                    <a:pt x="11965" y="19268"/>
                    <a:pt x="11965" y="19268"/>
                  </a:cubicBezTo>
                  <a:lnTo>
                    <a:pt x="12189" y="18977"/>
                  </a:lnTo>
                  <a:lnTo>
                    <a:pt x="12547" y="19022"/>
                  </a:lnTo>
                  <a:lnTo>
                    <a:pt x="12794" y="18573"/>
                  </a:lnTo>
                  <a:lnTo>
                    <a:pt x="12906" y="18260"/>
                  </a:lnTo>
                  <a:lnTo>
                    <a:pt x="13264" y="17879"/>
                  </a:lnTo>
                  <a:lnTo>
                    <a:pt x="13354" y="17498"/>
                  </a:lnTo>
                  <a:lnTo>
                    <a:pt x="13488" y="17341"/>
                  </a:lnTo>
                  <a:lnTo>
                    <a:pt x="13981" y="17252"/>
                  </a:lnTo>
                  <a:lnTo>
                    <a:pt x="14340" y="16915"/>
                  </a:lnTo>
                  <a:lnTo>
                    <a:pt x="14788" y="16938"/>
                  </a:lnTo>
                  <a:lnTo>
                    <a:pt x="15370" y="16579"/>
                  </a:lnTo>
                  <a:lnTo>
                    <a:pt x="16423" y="16759"/>
                  </a:lnTo>
                  <a:lnTo>
                    <a:pt x="17028" y="16512"/>
                  </a:lnTo>
                  <a:lnTo>
                    <a:pt x="17095" y="16131"/>
                  </a:lnTo>
                  <a:lnTo>
                    <a:pt x="17588" y="16064"/>
                  </a:lnTo>
                  <a:lnTo>
                    <a:pt x="18014" y="15325"/>
                  </a:lnTo>
                  <a:lnTo>
                    <a:pt x="18305" y="15101"/>
                  </a:lnTo>
                  <a:lnTo>
                    <a:pt x="19202" y="15146"/>
                  </a:lnTo>
                  <a:lnTo>
                    <a:pt x="20053" y="15101"/>
                  </a:lnTo>
                  <a:lnTo>
                    <a:pt x="20456" y="14854"/>
                  </a:lnTo>
                  <a:lnTo>
                    <a:pt x="21039" y="15123"/>
                  </a:lnTo>
                  <a:lnTo>
                    <a:pt x="21487" y="14877"/>
                  </a:lnTo>
                  <a:lnTo>
                    <a:pt x="22069" y="14899"/>
                  </a:lnTo>
                  <a:lnTo>
                    <a:pt x="22405" y="15078"/>
                  </a:lnTo>
                  <a:lnTo>
                    <a:pt x="22585" y="14966"/>
                  </a:lnTo>
                  <a:lnTo>
                    <a:pt x="23458" y="14966"/>
                  </a:lnTo>
                  <a:lnTo>
                    <a:pt x="23996" y="15459"/>
                  </a:lnTo>
                  <a:lnTo>
                    <a:pt x="24937" y="14966"/>
                  </a:lnTo>
                  <a:lnTo>
                    <a:pt x="26281" y="14989"/>
                  </a:lnTo>
                  <a:lnTo>
                    <a:pt x="26595" y="14877"/>
                  </a:lnTo>
                  <a:lnTo>
                    <a:pt x="26909" y="15011"/>
                  </a:lnTo>
                  <a:lnTo>
                    <a:pt x="27424" y="14921"/>
                  </a:lnTo>
                  <a:lnTo>
                    <a:pt x="27782" y="15325"/>
                  </a:lnTo>
                  <a:lnTo>
                    <a:pt x="27894" y="15123"/>
                  </a:lnTo>
                  <a:lnTo>
                    <a:pt x="28163" y="15370"/>
                  </a:lnTo>
                  <a:lnTo>
                    <a:pt x="28903" y="15146"/>
                  </a:lnTo>
                  <a:lnTo>
                    <a:pt x="29104" y="14966"/>
                  </a:lnTo>
                  <a:lnTo>
                    <a:pt x="29104" y="14563"/>
                  </a:lnTo>
                  <a:lnTo>
                    <a:pt x="29575" y="14205"/>
                  </a:lnTo>
                  <a:lnTo>
                    <a:pt x="29776" y="14160"/>
                  </a:lnTo>
                  <a:lnTo>
                    <a:pt x="30785" y="14205"/>
                  </a:lnTo>
                  <a:lnTo>
                    <a:pt x="31210" y="14608"/>
                  </a:lnTo>
                  <a:lnTo>
                    <a:pt x="31502" y="15034"/>
                  </a:lnTo>
                  <a:lnTo>
                    <a:pt x="31838" y="15034"/>
                  </a:lnTo>
                  <a:lnTo>
                    <a:pt x="32263" y="14473"/>
                  </a:lnTo>
                  <a:lnTo>
                    <a:pt x="32644" y="14406"/>
                  </a:lnTo>
                  <a:lnTo>
                    <a:pt x="32689" y="13936"/>
                  </a:lnTo>
                  <a:lnTo>
                    <a:pt x="32801" y="13756"/>
                  </a:lnTo>
                  <a:lnTo>
                    <a:pt x="32980" y="13644"/>
                  </a:lnTo>
                  <a:lnTo>
                    <a:pt x="32935" y="13465"/>
                  </a:lnTo>
                  <a:lnTo>
                    <a:pt x="33249" y="13398"/>
                  </a:lnTo>
                  <a:lnTo>
                    <a:pt x="33764" y="11874"/>
                  </a:lnTo>
                  <a:lnTo>
                    <a:pt x="33473" y="11695"/>
                  </a:lnTo>
                  <a:lnTo>
                    <a:pt x="33809" y="11583"/>
                  </a:lnTo>
                  <a:lnTo>
                    <a:pt x="33921" y="11135"/>
                  </a:lnTo>
                  <a:lnTo>
                    <a:pt x="34481" y="10732"/>
                  </a:lnTo>
                  <a:lnTo>
                    <a:pt x="34549" y="10418"/>
                  </a:lnTo>
                  <a:lnTo>
                    <a:pt x="34683" y="10172"/>
                  </a:lnTo>
                  <a:lnTo>
                    <a:pt x="34817" y="10082"/>
                  </a:lnTo>
                  <a:lnTo>
                    <a:pt x="34078" y="9522"/>
                  </a:lnTo>
                  <a:lnTo>
                    <a:pt x="33496" y="9567"/>
                  </a:lnTo>
                  <a:lnTo>
                    <a:pt x="32779" y="8447"/>
                  </a:lnTo>
                  <a:lnTo>
                    <a:pt x="32443" y="8178"/>
                  </a:lnTo>
                  <a:lnTo>
                    <a:pt x="32510" y="7998"/>
                  </a:lnTo>
                  <a:lnTo>
                    <a:pt x="32510" y="6856"/>
                  </a:lnTo>
                  <a:lnTo>
                    <a:pt x="32868" y="6430"/>
                  </a:lnTo>
                  <a:lnTo>
                    <a:pt x="32017" y="6430"/>
                  </a:lnTo>
                  <a:lnTo>
                    <a:pt x="31031" y="6116"/>
                  </a:lnTo>
                  <a:lnTo>
                    <a:pt x="30740" y="5444"/>
                  </a:lnTo>
                  <a:lnTo>
                    <a:pt x="30516" y="5310"/>
                  </a:lnTo>
                  <a:lnTo>
                    <a:pt x="30023" y="5355"/>
                  </a:lnTo>
                  <a:lnTo>
                    <a:pt x="29709" y="4996"/>
                  </a:lnTo>
                  <a:lnTo>
                    <a:pt x="29396" y="5019"/>
                  </a:lnTo>
                  <a:lnTo>
                    <a:pt x="29306" y="4750"/>
                  </a:lnTo>
                  <a:lnTo>
                    <a:pt x="29956" y="4078"/>
                  </a:lnTo>
                  <a:lnTo>
                    <a:pt x="29911" y="3786"/>
                  </a:lnTo>
                  <a:lnTo>
                    <a:pt x="30157" y="3562"/>
                  </a:lnTo>
                  <a:lnTo>
                    <a:pt x="30045" y="3361"/>
                  </a:lnTo>
                  <a:lnTo>
                    <a:pt x="29664" y="3361"/>
                  </a:lnTo>
                  <a:lnTo>
                    <a:pt x="29664" y="2532"/>
                  </a:lnTo>
                  <a:lnTo>
                    <a:pt x="29172" y="2577"/>
                  </a:lnTo>
                  <a:lnTo>
                    <a:pt x="29194" y="1904"/>
                  </a:lnTo>
                  <a:lnTo>
                    <a:pt x="28925" y="1613"/>
                  </a:lnTo>
                  <a:lnTo>
                    <a:pt x="28365" y="1972"/>
                  </a:lnTo>
                  <a:lnTo>
                    <a:pt x="28074" y="1568"/>
                  </a:lnTo>
                  <a:lnTo>
                    <a:pt x="27446" y="2196"/>
                  </a:lnTo>
                  <a:lnTo>
                    <a:pt x="27021" y="1994"/>
                  </a:lnTo>
                  <a:lnTo>
                    <a:pt x="26685" y="2465"/>
                  </a:lnTo>
                  <a:lnTo>
                    <a:pt x="26371" y="2039"/>
                  </a:lnTo>
                  <a:lnTo>
                    <a:pt x="26259" y="1994"/>
                  </a:lnTo>
                  <a:lnTo>
                    <a:pt x="25923" y="2397"/>
                  </a:lnTo>
                  <a:lnTo>
                    <a:pt x="25699" y="2151"/>
                  </a:lnTo>
                  <a:lnTo>
                    <a:pt x="25296" y="2151"/>
                  </a:lnTo>
                  <a:lnTo>
                    <a:pt x="25116" y="2240"/>
                  </a:lnTo>
                  <a:lnTo>
                    <a:pt x="24937" y="2016"/>
                  </a:lnTo>
                  <a:lnTo>
                    <a:pt x="24534" y="1994"/>
                  </a:lnTo>
                  <a:cubicBezTo>
                    <a:pt x="24534" y="1994"/>
                    <a:pt x="24511" y="2465"/>
                    <a:pt x="24511" y="2465"/>
                  </a:cubicBezTo>
                  <a:lnTo>
                    <a:pt x="23772" y="2644"/>
                  </a:lnTo>
                  <a:lnTo>
                    <a:pt x="23481" y="2196"/>
                  </a:lnTo>
                  <a:lnTo>
                    <a:pt x="23458" y="2308"/>
                  </a:lnTo>
                  <a:lnTo>
                    <a:pt x="23346" y="2151"/>
                  </a:lnTo>
                  <a:lnTo>
                    <a:pt x="23257" y="2711"/>
                  </a:lnTo>
                  <a:lnTo>
                    <a:pt x="22428" y="2375"/>
                  </a:lnTo>
                  <a:lnTo>
                    <a:pt x="21800" y="2487"/>
                  </a:lnTo>
                  <a:lnTo>
                    <a:pt x="21733" y="2935"/>
                  </a:lnTo>
                  <a:lnTo>
                    <a:pt x="21352" y="2890"/>
                  </a:lnTo>
                  <a:lnTo>
                    <a:pt x="21106" y="2980"/>
                  </a:lnTo>
                  <a:lnTo>
                    <a:pt x="20613" y="2711"/>
                  </a:lnTo>
                  <a:lnTo>
                    <a:pt x="19246" y="2644"/>
                  </a:lnTo>
                  <a:lnTo>
                    <a:pt x="18910" y="2957"/>
                  </a:lnTo>
                  <a:lnTo>
                    <a:pt x="18507" y="2577"/>
                  </a:lnTo>
                  <a:lnTo>
                    <a:pt x="18261" y="2532"/>
                  </a:lnTo>
                  <a:lnTo>
                    <a:pt x="18059" y="2577"/>
                  </a:lnTo>
                  <a:lnTo>
                    <a:pt x="17745" y="1972"/>
                  </a:lnTo>
                  <a:lnTo>
                    <a:pt x="17454" y="1904"/>
                  </a:lnTo>
                  <a:lnTo>
                    <a:pt x="17275" y="2016"/>
                  </a:lnTo>
                  <a:lnTo>
                    <a:pt x="17230" y="1613"/>
                  </a:lnTo>
                  <a:lnTo>
                    <a:pt x="16894" y="1456"/>
                  </a:lnTo>
                  <a:lnTo>
                    <a:pt x="16737" y="1524"/>
                  </a:lnTo>
                  <a:lnTo>
                    <a:pt x="16759" y="1277"/>
                  </a:lnTo>
                  <a:lnTo>
                    <a:pt x="15908" y="1165"/>
                  </a:lnTo>
                  <a:lnTo>
                    <a:pt x="15796" y="560"/>
                  </a:lnTo>
                  <a:lnTo>
                    <a:pt x="15639" y="359"/>
                  </a:lnTo>
                  <a:lnTo>
                    <a:pt x="15079" y="426"/>
                  </a:lnTo>
                  <a:lnTo>
                    <a:pt x="14877" y="90"/>
                  </a:lnTo>
                  <a:lnTo>
                    <a:pt x="14721" y="0"/>
                  </a:lnTo>
                  <a:close/>
                </a:path>
              </a:pathLst>
            </a:custGeom>
            <a:solidFill>
              <a:srgbClr val="FFFFFF"/>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48"/>
            <p:cNvSpPr/>
            <p:nvPr/>
          </p:nvSpPr>
          <p:spPr>
            <a:xfrm>
              <a:off x="2779985" y="3281878"/>
              <a:ext cx="522494" cy="547742"/>
            </a:xfrm>
            <a:custGeom>
              <a:rect b="b" l="l" r="r" t="t"/>
              <a:pathLst>
                <a:path extrusionOk="0" h="10218" w="9747">
                  <a:moveTo>
                    <a:pt x="6745" y="1"/>
                  </a:moveTo>
                  <a:lnTo>
                    <a:pt x="6184" y="90"/>
                  </a:lnTo>
                  <a:lnTo>
                    <a:pt x="5826" y="762"/>
                  </a:lnTo>
                  <a:lnTo>
                    <a:pt x="5557" y="337"/>
                  </a:lnTo>
                  <a:lnTo>
                    <a:pt x="5221" y="628"/>
                  </a:lnTo>
                  <a:lnTo>
                    <a:pt x="5266" y="1054"/>
                  </a:lnTo>
                  <a:lnTo>
                    <a:pt x="4952" y="1390"/>
                  </a:lnTo>
                  <a:lnTo>
                    <a:pt x="5064" y="2801"/>
                  </a:lnTo>
                  <a:lnTo>
                    <a:pt x="4706" y="2824"/>
                  </a:lnTo>
                  <a:cubicBezTo>
                    <a:pt x="4683" y="2824"/>
                    <a:pt x="4392" y="3339"/>
                    <a:pt x="4392" y="3339"/>
                  </a:cubicBezTo>
                  <a:lnTo>
                    <a:pt x="3966" y="3384"/>
                  </a:lnTo>
                  <a:lnTo>
                    <a:pt x="3810" y="3249"/>
                  </a:lnTo>
                  <a:lnTo>
                    <a:pt x="3765" y="2801"/>
                  </a:lnTo>
                  <a:lnTo>
                    <a:pt x="3070" y="2913"/>
                  </a:lnTo>
                  <a:lnTo>
                    <a:pt x="2510" y="3541"/>
                  </a:lnTo>
                  <a:lnTo>
                    <a:pt x="1950" y="3608"/>
                  </a:lnTo>
                  <a:lnTo>
                    <a:pt x="1614" y="3406"/>
                  </a:lnTo>
                  <a:lnTo>
                    <a:pt x="1390" y="3966"/>
                  </a:lnTo>
                  <a:cubicBezTo>
                    <a:pt x="1345" y="3955"/>
                    <a:pt x="1300" y="3949"/>
                    <a:pt x="1253" y="3949"/>
                  </a:cubicBezTo>
                  <a:cubicBezTo>
                    <a:pt x="1205" y="3949"/>
                    <a:pt x="1155" y="3955"/>
                    <a:pt x="1099" y="3966"/>
                  </a:cubicBezTo>
                  <a:cubicBezTo>
                    <a:pt x="1099" y="3989"/>
                    <a:pt x="673" y="4257"/>
                    <a:pt x="673" y="4257"/>
                  </a:cubicBezTo>
                  <a:lnTo>
                    <a:pt x="740" y="4728"/>
                  </a:lnTo>
                  <a:lnTo>
                    <a:pt x="1" y="5266"/>
                  </a:lnTo>
                  <a:lnTo>
                    <a:pt x="1" y="5467"/>
                  </a:lnTo>
                  <a:lnTo>
                    <a:pt x="225" y="5602"/>
                  </a:lnTo>
                  <a:lnTo>
                    <a:pt x="516" y="6274"/>
                  </a:lnTo>
                  <a:lnTo>
                    <a:pt x="1524" y="6588"/>
                  </a:lnTo>
                  <a:lnTo>
                    <a:pt x="2353" y="6588"/>
                  </a:lnTo>
                  <a:lnTo>
                    <a:pt x="1995" y="7013"/>
                  </a:lnTo>
                  <a:lnTo>
                    <a:pt x="1995" y="8156"/>
                  </a:lnTo>
                  <a:lnTo>
                    <a:pt x="1928" y="8335"/>
                  </a:lnTo>
                  <a:lnTo>
                    <a:pt x="2286" y="8604"/>
                  </a:lnTo>
                  <a:lnTo>
                    <a:pt x="2981" y="9724"/>
                  </a:lnTo>
                  <a:lnTo>
                    <a:pt x="3563" y="9679"/>
                  </a:lnTo>
                  <a:lnTo>
                    <a:pt x="4302" y="10217"/>
                  </a:lnTo>
                  <a:lnTo>
                    <a:pt x="4751" y="9881"/>
                  </a:lnTo>
                  <a:lnTo>
                    <a:pt x="5176" y="9926"/>
                  </a:lnTo>
                  <a:lnTo>
                    <a:pt x="5131" y="9545"/>
                  </a:lnTo>
                  <a:lnTo>
                    <a:pt x="5445" y="9254"/>
                  </a:lnTo>
                  <a:lnTo>
                    <a:pt x="5692" y="9299"/>
                  </a:lnTo>
                  <a:lnTo>
                    <a:pt x="6028" y="8962"/>
                  </a:lnTo>
                  <a:lnTo>
                    <a:pt x="6924" y="8806"/>
                  </a:lnTo>
                  <a:lnTo>
                    <a:pt x="7036" y="9097"/>
                  </a:lnTo>
                  <a:lnTo>
                    <a:pt x="7305" y="9097"/>
                  </a:lnTo>
                  <a:lnTo>
                    <a:pt x="7394" y="8940"/>
                  </a:lnTo>
                  <a:cubicBezTo>
                    <a:pt x="7394" y="8940"/>
                    <a:pt x="7439" y="8850"/>
                    <a:pt x="7484" y="8850"/>
                  </a:cubicBezTo>
                  <a:cubicBezTo>
                    <a:pt x="7506" y="8850"/>
                    <a:pt x="7977" y="8716"/>
                    <a:pt x="7977" y="8716"/>
                  </a:cubicBezTo>
                  <a:lnTo>
                    <a:pt x="8537" y="8940"/>
                  </a:lnTo>
                  <a:lnTo>
                    <a:pt x="9097" y="8671"/>
                  </a:lnTo>
                  <a:lnTo>
                    <a:pt x="9545" y="8671"/>
                  </a:lnTo>
                  <a:lnTo>
                    <a:pt x="9747" y="8380"/>
                  </a:lnTo>
                  <a:lnTo>
                    <a:pt x="9635" y="8201"/>
                  </a:lnTo>
                  <a:lnTo>
                    <a:pt x="9388" y="8245"/>
                  </a:lnTo>
                  <a:lnTo>
                    <a:pt x="8806" y="7506"/>
                  </a:lnTo>
                  <a:lnTo>
                    <a:pt x="9119" y="7327"/>
                  </a:lnTo>
                  <a:lnTo>
                    <a:pt x="9142" y="7013"/>
                  </a:lnTo>
                  <a:lnTo>
                    <a:pt x="9343" y="6789"/>
                  </a:lnTo>
                  <a:lnTo>
                    <a:pt x="9321" y="6632"/>
                  </a:lnTo>
                  <a:lnTo>
                    <a:pt x="8873" y="6498"/>
                  </a:lnTo>
                  <a:lnTo>
                    <a:pt x="8089" y="5512"/>
                  </a:lnTo>
                  <a:lnTo>
                    <a:pt x="7977" y="5221"/>
                  </a:lnTo>
                  <a:lnTo>
                    <a:pt x="7618" y="4818"/>
                  </a:lnTo>
                  <a:lnTo>
                    <a:pt x="7753" y="4280"/>
                  </a:lnTo>
                  <a:lnTo>
                    <a:pt x="7977" y="3675"/>
                  </a:lnTo>
                  <a:lnTo>
                    <a:pt x="7977" y="3294"/>
                  </a:lnTo>
                  <a:lnTo>
                    <a:pt x="7775" y="3115"/>
                  </a:lnTo>
                  <a:lnTo>
                    <a:pt x="7282" y="3048"/>
                  </a:lnTo>
                  <a:lnTo>
                    <a:pt x="7237" y="2219"/>
                  </a:lnTo>
                  <a:lnTo>
                    <a:pt x="7618" y="1972"/>
                  </a:lnTo>
                  <a:lnTo>
                    <a:pt x="7775" y="1166"/>
                  </a:lnTo>
                  <a:lnTo>
                    <a:pt x="7686" y="897"/>
                  </a:lnTo>
                  <a:lnTo>
                    <a:pt x="7349" y="449"/>
                  </a:lnTo>
                  <a:lnTo>
                    <a:pt x="7058" y="561"/>
                  </a:lnTo>
                  <a:lnTo>
                    <a:pt x="6946" y="449"/>
                  </a:lnTo>
                  <a:lnTo>
                    <a:pt x="7013" y="202"/>
                  </a:lnTo>
                  <a:lnTo>
                    <a:pt x="6745" y="1"/>
                  </a:lnTo>
                  <a:close/>
                </a:path>
              </a:pathLst>
            </a:custGeom>
            <a:solidFill>
              <a:srgbClr val="FFFFFF"/>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48"/>
            <p:cNvSpPr/>
            <p:nvPr/>
          </p:nvSpPr>
          <p:spPr>
            <a:xfrm>
              <a:off x="1181468" y="2594924"/>
              <a:ext cx="882777" cy="1007678"/>
            </a:xfrm>
            <a:custGeom>
              <a:rect b="b" l="l" r="r" t="t"/>
              <a:pathLst>
                <a:path extrusionOk="0" h="18798" w="16468">
                  <a:moveTo>
                    <a:pt x="7528" y="0"/>
                  </a:moveTo>
                  <a:lnTo>
                    <a:pt x="7371" y="224"/>
                  </a:lnTo>
                  <a:lnTo>
                    <a:pt x="6901" y="202"/>
                  </a:lnTo>
                  <a:lnTo>
                    <a:pt x="6767" y="650"/>
                  </a:lnTo>
                  <a:lnTo>
                    <a:pt x="6430" y="650"/>
                  </a:lnTo>
                  <a:lnTo>
                    <a:pt x="6296" y="896"/>
                  </a:lnTo>
                  <a:lnTo>
                    <a:pt x="6005" y="852"/>
                  </a:lnTo>
                  <a:lnTo>
                    <a:pt x="5624" y="1076"/>
                  </a:lnTo>
                  <a:lnTo>
                    <a:pt x="5557" y="1524"/>
                  </a:lnTo>
                  <a:lnTo>
                    <a:pt x="4952" y="1815"/>
                  </a:lnTo>
                  <a:lnTo>
                    <a:pt x="4795" y="1569"/>
                  </a:lnTo>
                  <a:lnTo>
                    <a:pt x="4683" y="1591"/>
                  </a:lnTo>
                  <a:lnTo>
                    <a:pt x="4526" y="1748"/>
                  </a:lnTo>
                  <a:lnTo>
                    <a:pt x="4123" y="1725"/>
                  </a:lnTo>
                  <a:lnTo>
                    <a:pt x="3966" y="1412"/>
                  </a:lnTo>
                  <a:lnTo>
                    <a:pt x="3720" y="1613"/>
                  </a:lnTo>
                  <a:lnTo>
                    <a:pt x="3137" y="1658"/>
                  </a:lnTo>
                  <a:lnTo>
                    <a:pt x="2935" y="2151"/>
                  </a:lnTo>
                  <a:lnTo>
                    <a:pt x="3271" y="2644"/>
                  </a:lnTo>
                  <a:lnTo>
                    <a:pt x="3473" y="2644"/>
                  </a:lnTo>
                  <a:lnTo>
                    <a:pt x="3832" y="3226"/>
                  </a:lnTo>
                  <a:lnTo>
                    <a:pt x="3563" y="4571"/>
                  </a:lnTo>
                  <a:cubicBezTo>
                    <a:pt x="3563" y="4571"/>
                    <a:pt x="3182" y="4705"/>
                    <a:pt x="3159" y="4705"/>
                  </a:cubicBezTo>
                  <a:cubicBezTo>
                    <a:pt x="3159" y="4705"/>
                    <a:pt x="2980" y="5848"/>
                    <a:pt x="2980" y="5848"/>
                  </a:cubicBezTo>
                  <a:lnTo>
                    <a:pt x="2420" y="5825"/>
                  </a:lnTo>
                  <a:cubicBezTo>
                    <a:pt x="2420" y="5825"/>
                    <a:pt x="2174" y="6049"/>
                    <a:pt x="2151" y="6049"/>
                  </a:cubicBezTo>
                  <a:cubicBezTo>
                    <a:pt x="2129" y="6049"/>
                    <a:pt x="1524" y="5781"/>
                    <a:pt x="1524" y="5781"/>
                  </a:cubicBezTo>
                  <a:lnTo>
                    <a:pt x="1188" y="6049"/>
                  </a:lnTo>
                  <a:lnTo>
                    <a:pt x="0" y="5713"/>
                  </a:lnTo>
                  <a:lnTo>
                    <a:pt x="0" y="5713"/>
                  </a:lnTo>
                  <a:cubicBezTo>
                    <a:pt x="45" y="5982"/>
                    <a:pt x="90" y="6229"/>
                    <a:pt x="157" y="6498"/>
                  </a:cubicBezTo>
                  <a:cubicBezTo>
                    <a:pt x="202" y="6520"/>
                    <a:pt x="628" y="6811"/>
                    <a:pt x="650" y="6811"/>
                  </a:cubicBezTo>
                  <a:cubicBezTo>
                    <a:pt x="650" y="6811"/>
                    <a:pt x="740" y="7237"/>
                    <a:pt x="740" y="7237"/>
                  </a:cubicBezTo>
                  <a:lnTo>
                    <a:pt x="1053" y="7237"/>
                  </a:lnTo>
                  <a:lnTo>
                    <a:pt x="1255" y="7551"/>
                  </a:lnTo>
                  <a:cubicBezTo>
                    <a:pt x="1255" y="7551"/>
                    <a:pt x="1009" y="7954"/>
                    <a:pt x="1009" y="7976"/>
                  </a:cubicBezTo>
                  <a:cubicBezTo>
                    <a:pt x="1009" y="7999"/>
                    <a:pt x="1076" y="8335"/>
                    <a:pt x="1076" y="8357"/>
                  </a:cubicBezTo>
                  <a:cubicBezTo>
                    <a:pt x="1076" y="8357"/>
                    <a:pt x="1569" y="8716"/>
                    <a:pt x="1569" y="8716"/>
                  </a:cubicBezTo>
                  <a:lnTo>
                    <a:pt x="1277" y="9141"/>
                  </a:lnTo>
                  <a:lnTo>
                    <a:pt x="1501" y="9455"/>
                  </a:lnTo>
                  <a:lnTo>
                    <a:pt x="2039" y="9500"/>
                  </a:lnTo>
                  <a:lnTo>
                    <a:pt x="2062" y="10060"/>
                  </a:lnTo>
                  <a:lnTo>
                    <a:pt x="2353" y="10149"/>
                  </a:lnTo>
                  <a:lnTo>
                    <a:pt x="2644" y="9993"/>
                  </a:lnTo>
                  <a:lnTo>
                    <a:pt x="3092" y="10553"/>
                  </a:lnTo>
                  <a:lnTo>
                    <a:pt x="2510" y="11225"/>
                  </a:lnTo>
                  <a:lnTo>
                    <a:pt x="2622" y="11919"/>
                  </a:lnTo>
                  <a:lnTo>
                    <a:pt x="2308" y="11942"/>
                  </a:lnTo>
                  <a:cubicBezTo>
                    <a:pt x="2308" y="11942"/>
                    <a:pt x="1927" y="12480"/>
                    <a:pt x="1905" y="12480"/>
                  </a:cubicBezTo>
                  <a:cubicBezTo>
                    <a:pt x="1905" y="12480"/>
                    <a:pt x="1165" y="12771"/>
                    <a:pt x="1165" y="12771"/>
                  </a:cubicBezTo>
                  <a:cubicBezTo>
                    <a:pt x="1165" y="12771"/>
                    <a:pt x="964" y="13353"/>
                    <a:pt x="964" y="13376"/>
                  </a:cubicBezTo>
                  <a:cubicBezTo>
                    <a:pt x="964" y="13398"/>
                    <a:pt x="1165" y="13734"/>
                    <a:pt x="1165" y="13734"/>
                  </a:cubicBezTo>
                  <a:lnTo>
                    <a:pt x="672" y="14720"/>
                  </a:lnTo>
                  <a:lnTo>
                    <a:pt x="1188" y="15751"/>
                  </a:lnTo>
                  <a:lnTo>
                    <a:pt x="1636" y="15930"/>
                  </a:lnTo>
                  <a:lnTo>
                    <a:pt x="2174" y="16714"/>
                  </a:lnTo>
                  <a:lnTo>
                    <a:pt x="2823" y="16557"/>
                  </a:lnTo>
                  <a:lnTo>
                    <a:pt x="2891" y="16759"/>
                  </a:lnTo>
                  <a:lnTo>
                    <a:pt x="3787" y="17162"/>
                  </a:lnTo>
                  <a:lnTo>
                    <a:pt x="3630" y="17453"/>
                  </a:lnTo>
                  <a:lnTo>
                    <a:pt x="4436" y="17453"/>
                  </a:lnTo>
                  <a:lnTo>
                    <a:pt x="4929" y="17812"/>
                  </a:lnTo>
                  <a:lnTo>
                    <a:pt x="4974" y="18081"/>
                  </a:lnTo>
                  <a:lnTo>
                    <a:pt x="5646" y="18215"/>
                  </a:lnTo>
                  <a:lnTo>
                    <a:pt x="5915" y="17879"/>
                  </a:lnTo>
                  <a:lnTo>
                    <a:pt x="6296" y="17969"/>
                  </a:lnTo>
                  <a:lnTo>
                    <a:pt x="6475" y="18394"/>
                  </a:lnTo>
                  <a:lnTo>
                    <a:pt x="7304" y="18798"/>
                  </a:lnTo>
                  <a:lnTo>
                    <a:pt x="8111" y="18372"/>
                  </a:lnTo>
                  <a:lnTo>
                    <a:pt x="8469" y="18551"/>
                  </a:lnTo>
                  <a:lnTo>
                    <a:pt x="8536" y="18103"/>
                  </a:lnTo>
                  <a:lnTo>
                    <a:pt x="8940" y="17834"/>
                  </a:lnTo>
                  <a:lnTo>
                    <a:pt x="8805" y="17588"/>
                  </a:lnTo>
                  <a:lnTo>
                    <a:pt x="9097" y="17409"/>
                  </a:lnTo>
                  <a:lnTo>
                    <a:pt x="9186" y="17005"/>
                  </a:lnTo>
                  <a:lnTo>
                    <a:pt x="10015" y="16893"/>
                  </a:lnTo>
                  <a:lnTo>
                    <a:pt x="10194" y="17162"/>
                  </a:lnTo>
                  <a:lnTo>
                    <a:pt x="9791" y="17476"/>
                  </a:lnTo>
                  <a:lnTo>
                    <a:pt x="10038" y="17834"/>
                  </a:lnTo>
                  <a:lnTo>
                    <a:pt x="11091" y="17185"/>
                  </a:lnTo>
                  <a:lnTo>
                    <a:pt x="11270" y="16692"/>
                  </a:lnTo>
                  <a:lnTo>
                    <a:pt x="10710" y="15728"/>
                  </a:lnTo>
                  <a:lnTo>
                    <a:pt x="10844" y="15101"/>
                  </a:lnTo>
                  <a:lnTo>
                    <a:pt x="11225" y="15146"/>
                  </a:lnTo>
                  <a:lnTo>
                    <a:pt x="11852" y="14698"/>
                  </a:lnTo>
                  <a:lnTo>
                    <a:pt x="12054" y="14250"/>
                  </a:lnTo>
                  <a:lnTo>
                    <a:pt x="12524" y="14272"/>
                  </a:lnTo>
                  <a:lnTo>
                    <a:pt x="12480" y="13869"/>
                  </a:lnTo>
                  <a:lnTo>
                    <a:pt x="13264" y="13555"/>
                  </a:lnTo>
                  <a:lnTo>
                    <a:pt x="13264" y="13129"/>
                  </a:lnTo>
                  <a:lnTo>
                    <a:pt x="14003" y="12972"/>
                  </a:lnTo>
                  <a:lnTo>
                    <a:pt x="14138" y="13062"/>
                  </a:lnTo>
                  <a:lnTo>
                    <a:pt x="14406" y="12972"/>
                  </a:lnTo>
                  <a:lnTo>
                    <a:pt x="14720" y="11942"/>
                  </a:lnTo>
                  <a:lnTo>
                    <a:pt x="15235" y="12009"/>
                  </a:lnTo>
                  <a:lnTo>
                    <a:pt x="15213" y="11449"/>
                  </a:lnTo>
                  <a:lnTo>
                    <a:pt x="14675" y="11337"/>
                  </a:lnTo>
                  <a:lnTo>
                    <a:pt x="14586" y="10777"/>
                  </a:lnTo>
                  <a:lnTo>
                    <a:pt x="15101" y="10911"/>
                  </a:lnTo>
                  <a:lnTo>
                    <a:pt x="15258" y="10710"/>
                  </a:lnTo>
                  <a:lnTo>
                    <a:pt x="15101" y="10306"/>
                  </a:lnTo>
                  <a:lnTo>
                    <a:pt x="15572" y="9634"/>
                  </a:lnTo>
                  <a:lnTo>
                    <a:pt x="15952" y="9724"/>
                  </a:lnTo>
                  <a:lnTo>
                    <a:pt x="16221" y="9993"/>
                  </a:lnTo>
                  <a:lnTo>
                    <a:pt x="16468" y="9836"/>
                  </a:lnTo>
                  <a:lnTo>
                    <a:pt x="15997" y="9522"/>
                  </a:lnTo>
                  <a:lnTo>
                    <a:pt x="15863" y="8962"/>
                  </a:lnTo>
                  <a:lnTo>
                    <a:pt x="16288" y="8223"/>
                  </a:lnTo>
                  <a:lnTo>
                    <a:pt x="16221" y="7887"/>
                  </a:lnTo>
                  <a:lnTo>
                    <a:pt x="15952" y="7887"/>
                  </a:lnTo>
                  <a:lnTo>
                    <a:pt x="15034" y="8492"/>
                  </a:lnTo>
                  <a:lnTo>
                    <a:pt x="14003" y="7730"/>
                  </a:lnTo>
                  <a:lnTo>
                    <a:pt x="13241" y="6923"/>
                  </a:lnTo>
                  <a:lnTo>
                    <a:pt x="13645" y="5893"/>
                  </a:lnTo>
                  <a:lnTo>
                    <a:pt x="13398" y="5713"/>
                  </a:lnTo>
                  <a:lnTo>
                    <a:pt x="13510" y="5355"/>
                  </a:lnTo>
                  <a:lnTo>
                    <a:pt x="13286" y="5153"/>
                  </a:lnTo>
                  <a:lnTo>
                    <a:pt x="12928" y="5445"/>
                  </a:lnTo>
                  <a:lnTo>
                    <a:pt x="12480" y="5198"/>
                  </a:lnTo>
                  <a:lnTo>
                    <a:pt x="12726" y="4750"/>
                  </a:lnTo>
                  <a:lnTo>
                    <a:pt x="12076" y="4436"/>
                  </a:lnTo>
                  <a:lnTo>
                    <a:pt x="12323" y="3988"/>
                  </a:lnTo>
                  <a:lnTo>
                    <a:pt x="12233" y="3047"/>
                  </a:lnTo>
                  <a:lnTo>
                    <a:pt x="12502" y="2890"/>
                  </a:lnTo>
                  <a:lnTo>
                    <a:pt x="12457" y="2666"/>
                  </a:lnTo>
                  <a:lnTo>
                    <a:pt x="12300" y="2532"/>
                  </a:lnTo>
                  <a:lnTo>
                    <a:pt x="12435" y="2173"/>
                  </a:lnTo>
                  <a:lnTo>
                    <a:pt x="12368" y="2039"/>
                  </a:lnTo>
                  <a:lnTo>
                    <a:pt x="12502" y="1905"/>
                  </a:lnTo>
                  <a:lnTo>
                    <a:pt x="12457" y="1591"/>
                  </a:lnTo>
                  <a:lnTo>
                    <a:pt x="12345" y="1681"/>
                  </a:lnTo>
                  <a:lnTo>
                    <a:pt x="12256" y="1837"/>
                  </a:lnTo>
                  <a:lnTo>
                    <a:pt x="11920" y="1882"/>
                  </a:lnTo>
                  <a:lnTo>
                    <a:pt x="11651" y="2218"/>
                  </a:lnTo>
                  <a:lnTo>
                    <a:pt x="11023" y="2196"/>
                  </a:lnTo>
                  <a:lnTo>
                    <a:pt x="10418" y="1546"/>
                  </a:lnTo>
                  <a:lnTo>
                    <a:pt x="9926" y="1546"/>
                  </a:lnTo>
                  <a:lnTo>
                    <a:pt x="9970" y="1098"/>
                  </a:lnTo>
                  <a:lnTo>
                    <a:pt x="9634" y="1098"/>
                  </a:lnTo>
                  <a:lnTo>
                    <a:pt x="9231" y="1569"/>
                  </a:lnTo>
                  <a:lnTo>
                    <a:pt x="8873" y="1546"/>
                  </a:lnTo>
                  <a:lnTo>
                    <a:pt x="8693" y="1165"/>
                  </a:lnTo>
                  <a:lnTo>
                    <a:pt x="8402" y="1165"/>
                  </a:lnTo>
                  <a:lnTo>
                    <a:pt x="8469" y="1008"/>
                  </a:lnTo>
                  <a:lnTo>
                    <a:pt x="8402" y="717"/>
                  </a:lnTo>
                  <a:lnTo>
                    <a:pt x="8133" y="291"/>
                  </a:lnTo>
                  <a:lnTo>
                    <a:pt x="7528" y="0"/>
                  </a:lnTo>
                  <a:close/>
                </a:path>
              </a:pathLst>
            </a:custGeom>
            <a:solidFill>
              <a:srgbClr val="FFFFFF"/>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48"/>
            <p:cNvSpPr/>
            <p:nvPr/>
          </p:nvSpPr>
          <p:spPr>
            <a:xfrm>
              <a:off x="3026195" y="2450779"/>
              <a:ext cx="600543" cy="1186667"/>
            </a:xfrm>
            <a:custGeom>
              <a:rect b="b" l="l" r="r" t="t"/>
              <a:pathLst>
                <a:path extrusionOk="0" h="22137" w="11203">
                  <a:moveTo>
                    <a:pt x="7551" y="1"/>
                  </a:moveTo>
                  <a:lnTo>
                    <a:pt x="7103" y="538"/>
                  </a:lnTo>
                  <a:lnTo>
                    <a:pt x="7036" y="986"/>
                  </a:lnTo>
                  <a:lnTo>
                    <a:pt x="6700" y="1367"/>
                  </a:lnTo>
                  <a:lnTo>
                    <a:pt x="6341" y="1054"/>
                  </a:lnTo>
                  <a:lnTo>
                    <a:pt x="6207" y="1636"/>
                  </a:lnTo>
                  <a:lnTo>
                    <a:pt x="6744" y="1748"/>
                  </a:lnTo>
                  <a:lnTo>
                    <a:pt x="6744" y="2308"/>
                  </a:lnTo>
                  <a:lnTo>
                    <a:pt x="6453" y="2779"/>
                  </a:lnTo>
                  <a:lnTo>
                    <a:pt x="6924" y="3339"/>
                  </a:lnTo>
                  <a:lnTo>
                    <a:pt x="6207" y="3966"/>
                  </a:lnTo>
                  <a:lnTo>
                    <a:pt x="6386" y="4235"/>
                  </a:lnTo>
                  <a:lnTo>
                    <a:pt x="5938" y="4526"/>
                  </a:lnTo>
                  <a:lnTo>
                    <a:pt x="5355" y="4526"/>
                  </a:lnTo>
                  <a:lnTo>
                    <a:pt x="5131" y="5311"/>
                  </a:lnTo>
                  <a:lnTo>
                    <a:pt x="4975" y="5467"/>
                  </a:lnTo>
                  <a:cubicBezTo>
                    <a:pt x="4975" y="5467"/>
                    <a:pt x="5154" y="5647"/>
                    <a:pt x="5154" y="5669"/>
                  </a:cubicBezTo>
                  <a:lnTo>
                    <a:pt x="5154" y="5781"/>
                  </a:lnTo>
                  <a:lnTo>
                    <a:pt x="4683" y="5781"/>
                  </a:lnTo>
                  <a:lnTo>
                    <a:pt x="3989" y="6274"/>
                  </a:lnTo>
                  <a:lnTo>
                    <a:pt x="3787" y="6834"/>
                  </a:lnTo>
                  <a:lnTo>
                    <a:pt x="4034" y="7103"/>
                  </a:lnTo>
                  <a:lnTo>
                    <a:pt x="3563" y="7372"/>
                  </a:lnTo>
                  <a:lnTo>
                    <a:pt x="3227" y="7103"/>
                  </a:lnTo>
                  <a:cubicBezTo>
                    <a:pt x="3227" y="7103"/>
                    <a:pt x="3406" y="6632"/>
                    <a:pt x="3406" y="6610"/>
                  </a:cubicBezTo>
                  <a:lnTo>
                    <a:pt x="2712" y="6386"/>
                  </a:lnTo>
                  <a:lnTo>
                    <a:pt x="2331" y="6677"/>
                  </a:lnTo>
                  <a:lnTo>
                    <a:pt x="2107" y="6610"/>
                  </a:lnTo>
                  <a:lnTo>
                    <a:pt x="2174" y="6341"/>
                  </a:lnTo>
                  <a:lnTo>
                    <a:pt x="1995" y="6252"/>
                  </a:lnTo>
                  <a:lnTo>
                    <a:pt x="2465" y="6005"/>
                  </a:lnTo>
                  <a:lnTo>
                    <a:pt x="2308" y="5759"/>
                  </a:lnTo>
                  <a:lnTo>
                    <a:pt x="2219" y="5535"/>
                  </a:lnTo>
                  <a:lnTo>
                    <a:pt x="1905" y="5579"/>
                  </a:lnTo>
                  <a:lnTo>
                    <a:pt x="1435" y="5378"/>
                  </a:lnTo>
                  <a:lnTo>
                    <a:pt x="1278" y="4773"/>
                  </a:lnTo>
                  <a:lnTo>
                    <a:pt x="1099" y="4773"/>
                  </a:lnTo>
                  <a:lnTo>
                    <a:pt x="919" y="5378"/>
                  </a:lnTo>
                  <a:lnTo>
                    <a:pt x="359" y="5311"/>
                  </a:lnTo>
                  <a:lnTo>
                    <a:pt x="359" y="5355"/>
                  </a:lnTo>
                  <a:cubicBezTo>
                    <a:pt x="359" y="5355"/>
                    <a:pt x="426" y="5714"/>
                    <a:pt x="426" y="5759"/>
                  </a:cubicBezTo>
                  <a:cubicBezTo>
                    <a:pt x="538" y="5938"/>
                    <a:pt x="673" y="6117"/>
                    <a:pt x="830" y="6274"/>
                  </a:cubicBezTo>
                  <a:lnTo>
                    <a:pt x="1278" y="6229"/>
                  </a:lnTo>
                  <a:lnTo>
                    <a:pt x="1457" y="6364"/>
                  </a:lnTo>
                  <a:lnTo>
                    <a:pt x="1928" y="6296"/>
                  </a:lnTo>
                  <a:lnTo>
                    <a:pt x="2084" y="6431"/>
                  </a:lnTo>
                  <a:lnTo>
                    <a:pt x="2017" y="6610"/>
                  </a:lnTo>
                  <a:lnTo>
                    <a:pt x="1748" y="6744"/>
                  </a:lnTo>
                  <a:lnTo>
                    <a:pt x="1793" y="7641"/>
                  </a:lnTo>
                  <a:lnTo>
                    <a:pt x="1300" y="8178"/>
                  </a:lnTo>
                  <a:lnTo>
                    <a:pt x="1412" y="8649"/>
                  </a:lnTo>
                  <a:lnTo>
                    <a:pt x="1121" y="8828"/>
                  </a:lnTo>
                  <a:lnTo>
                    <a:pt x="830" y="8626"/>
                  </a:lnTo>
                  <a:lnTo>
                    <a:pt x="135" y="9590"/>
                  </a:lnTo>
                  <a:lnTo>
                    <a:pt x="1" y="10419"/>
                  </a:lnTo>
                  <a:lnTo>
                    <a:pt x="1009" y="11158"/>
                  </a:lnTo>
                  <a:lnTo>
                    <a:pt x="1905" y="11248"/>
                  </a:lnTo>
                  <a:lnTo>
                    <a:pt x="2129" y="11472"/>
                  </a:lnTo>
                  <a:lnTo>
                    <a:pt x="2084" y="12301"/>
                  </a:lnTo>
                  <a:lnTo>
                    <a:pt x="1569" y="12861"/>
                  </a:lnTo>
                  <a:lnTo>
                    <a:pt x="1502" y="13466"/>
                  </a:lnTo>
                  <a:lnTo>
                    <a:pt x="2488" y="14183"/>
                  </a:lnTo>
                  <a:lnTo>
                    <a:pt x="3048" y="14183"/>
                  </a:lnTo>
                  <a:lnTo>
                    <a:pt x="3361" y="14048"/>
                  </a:lnTo>
                  <a:lnTo>
                    <a:pt x="3563" y="14967"/>
                  </a:lnTo>
                  <a:lnTo>
                    <a:pt x="3451" y="15393"/>
                  </a:lnTo>
                  <a:lnTo>
                    <a:pt x="3653" y="15796"/>
                  </a:lnTo>
                  <a:lnTo>
                    <a:pt x="3518" y="16199"/>
                  </a:lnTo>
                  <a:lnTo>
                    <a:pt x="3115" y="16378"/>
                  </a:lnTo>
                  <a:lnTo>
                    <a:pt x="3182" y="16647"/>
                  </a:lnTo>
                  <a:lnTo>
                    <a:pt x="3025" y="17454"/>
                  </a:lnTo>
                  <a:lnTo>
                    <a:pt x="2644" y="17723"/>
                  </a:lnTo>
                  <a:lnTo>
                    <a:pt x="2712" y="18552"/>
                  </a:lnTo>
                  <a:lnTo>
                    <a:pt x="3182" y="18596"/>
                  </a:lnTo>
                  <a:lnTo>
                    <a:pt x="3406" y="18776"/>
                  </a:lnTo>
                  <a:lnTo>
                    <a:pt x="3406" y="19179"/>
                  </a:lnTo>
                  <a:lnTo>
                    <a:pt x="3160" y="19784"/>
                  </a:lnTo>
                  <a:lnTo>
                    <a:pt x="3025" y="20322"/>
                  </a:lnTo>
                  <a:lnTo>
                    <a:pt x="3406" y="20725"/>
                  </a:lnTo>
                  <a:lnTo>
                    <a:pt x="3518" y="21016"/>
                  </a:lnTo>
                  <a:lnTo>
                    <a:pt x="4280" y="22002"/>
                  </a:lnTo>
                  <a:lnTo>
                    <a:pt x="4728" y="22136"/>
                  </a:lnTo>
                  <a:lnTo>
                    <a:pt x="4728" y="22047"/>
                  </a:lnTo>
                  <a:lnTo>
                    <a:pt x="4930" y="21531"/>
                  </a:lnTo>
                  <a:cubicBezTo>
                    <a:pt x="4930" y="21531"/>
                    <a:pt x="5378" y="21016"/>
                    <a:pt x="5355" y="21016"/>
                  </a:cubicBezTo>
                  <a:cubicBezTo>
                    <a:pt x="5333" y="21016"/>
                    <a:pt x="5154" y="20142"/>
                    <a:pt x="5154" y="20142"/>
                  </a:cubicBezTo>
                  <a:lnTo>
                    <a:pt x="5736" y="19605"/>
                  </a:lnTo>
                  <a:lnTo>
                    <a:pt x="6072" y="19627"/>
                  </a:lnTo>
                  <a:lnTo>
                    <a:pt x="6252" y="19448"/>
                  </a:lnTo>
                  <a:lnTo>
                    <a:pt x="5938" y="18686"/>
                  </a:lnTo>
                  <a:cubicBezTo>
                    <a:pt x="5960" y="18596"/>
                    <a:pt x="6005" y="18529"/>
                    <a:pt x="6050" y="18484"/>
                  </a:cubicBezTo>
                  <a:cubicBezTo>
                    <a:pt x="6052" y="18483"/>
                    <a:pt x="6054" y="18482"/>
                    <a:pt x="6057" y="18482"/>
                  </a:cubicBezTo>
                  <a:cubicBezTo>
                    <a:pt x="6089" y="18482"/>
                    <a:pt x="6184" y="18596"/>
                    <a:pt x="6184" y="18596"/>
                  </a:cubicBezTo>
                  <a:lnTo>
                    <a:pt x="6364" y="18484"/>
                  </a:lnTo>
                  <a:lnTo>
                    <a:pt x="6476" y="18171"/>
                  </a:lnTo>
                  <a:lnTo>
                    <a:pt x="7372" y="17297"/>
                  </a:lnTo>
                  <a:lnTo>
                    <a:pt x="8806" y="17028"/>
                  </a:lnTo>
                  <a:lnTo>
                    <a:pt x="8671" y="16558"/>
                  </a:lnTo>
                  <a:lnTo>
                    <a:pt x="9164" y="16199"/>
                  </a:lnTo>
                  <a:lnTo>
                    <a:pt x="9500" y="16132"/>
                  </a:lnTo>
                  <a:lnTo>
                    <a:pt x="9478" y="15818"/>
                  </a:lnTo>
                  <a:lnTo>
                    <a:pt x="9702" y="15796"/>
                  </a:lnTo>
                  <a:lnTo>
                    <a:pt x="9881" y="15818"/>
                  </a:lnTo>
                  <a:lnTo>
                    <a:pt x="9948" y="15527"/>
                  </a:lnTo>
                  <a:lnTo>
                    <a:pt x="10284" y="15325"/>
                  </a:lnTo>
                  <a:lnTo>
                    <a:pt x="10172" y="15213"/>
                  </a:lnTo>
                  <a:lnTo>
                    <a:pt x="10038" y="14944"/>
                  </a:lnTo>
                  <a:lnTo>
                    <a:pt x="10060" y="14765"/>
                  </a:lnTo>
                  <a:lnTo>
                    <a:pt x="9993" y="14698"/>
                  </a:lnTo>
                  <a:lnTo>
                    <a:pt x="9411" y="14698"/>
                  </a:lnTo>
                  <a:lnTo>
                    <a:pt x="8694" y="14452"/>
                  </a:lnTo>
                  <a:lnTo>
                    <a:pt x="8246" y="13690"/>
                  </a:lnTo>
                  <a:lnTo>
                    <a:pt x="7910" y="13623"/>
                  </a:lnTo>
                  <a:lnTo>
                    <a:pt x="7439" y="12480"/>
                  </a:lnTo>
                  <a:lnTo>
                    <a:pt x="7551" y="12077"/>
                  </a:lnTo>
                  <a:lnTo>
                    <a:pt x="7417" y="11965"/>
                  </a:lnTo>
                  <a:lnTo>
                    <a:pt x="7372" y="11629"/>
                  </a:lnTo>
                  <a:lnTo>
                    <a:pt x="7013" y="11405"/>
                  </a:lnTo>
                  <a:lnTo>
                    <a:pt x="7058" y="10979"/>
                  </a:lnTo>
                  <a:lnTo>
                    <a:pt x="6969" y="10867"/>
                  </a:lnTo>
                  <a:cubicBezTo>
                    <a:pt x="6924" y="10867"/>
                    <a:pt x="6879" y="10889"/>
                    <a:pt x="6834" y="10889"/>
                  </a:cubicBezTo>
                  <a:cubicBezTo>
                    <a:pt x="6834" y="11046"/>
                    <a:pt x="6834" y="11203"/>
                    <a:pt x="6857" y="11360"/>
                  </a:cubicBezTo>
                  <a:lnTo>
                    <a:pt x="6677" y="11360"/>
                  </a:lnTo>
                  <a:lnTo>
                    <a:pt x="6632" y="10867"/>
                  </a:lnTo>
                  <a:lnTo>
                    <a:pt x="6901" y="10486"/>
                  </a:lnTo>
                  <a:lnTo>
                    <a:pt x="7036" y="9254"/>
                  </a:lnTo>
                  <a:lnTo>
                    <a:pt x="7439" y="8761"/>
                  </a:lnTo>
                  <a:lnTo>
                    <a:pt x="7910" y="7529"/>
                  </a:lnTo>
                  <a:lnTo>
                    <a:pt x="8514" y="6856"/>
                  </a:lnTo>
                  <a:lnTo>
                    <a:pt x="8582" y="6476"/>
                  </a:lnTo>
                  <a:lnTo>
                    <a:pt x="8963" y="5736"/>
                  </a:lnTo>
                  <a:lnTo>
                    <a:pt x="9523" y="5423"/>
                  </a:lnTo>
                  <a:lnTo>
                    <a:pt x="9657" y="4616"/>
                  </a:lnTo>
                  <a:lnTo>
                    <a:pt x="10352" y="4123"/>
                  </a:lnTo>
                  <a:lnTo>
                    <a:pt x="10800" y="3384"/>
                  </a:lnTo>
                  <a:lnTo>
                    <a:pt x="10867" y="2913"/>
                  </a:lnTo>
                  <a:lnTo>
                    <a:pt x="11181" y="2443"/>
                  </a:lnTo>
                  <a:lnTo>
                    <a:pt x="11203" y="2376"/>
                  </a:lnTo>
                  <a:lnTo>
                    <a:pt x="11136" y="2353"/>
                  </a:lnTo>
                  <a:lnTo>
                    <a:pt x="11158" y="2129"/>
                  </a:lnTo>
                  <a:lnTo>
                    <a:pt x="10957" y="1950"/>
                  </a:lnTo>
                  <a:lnTo>
                    <a:pt x="10665" y="1502"/>
                  </a:lnTo>
                  <a:lnTo>
                    <a:pt x="10329" y="1636"/>
                  </a:lnTo>
                  <a:lnTo>
                    <a:pt x="9993" y="1345"/>
                  </a:lnTo>
                  <a:lnTo>
                    <a:pt x="9836" y="1323"/>
                  </a:lnTo>
                  <a:lnTo>
                    <a:pt x="9971" y="1031"/>
                  </a:lnTo>
                  <a:lnTo>
                    <a:pt x="9724" y="785"/>
                  </a:lnTo>
                  <a:lnTo>
                    <a:pt x="9321" y="740"/>
                  </a:lnTo>
                  <a:lnTo>
                    <a:pt x="8918" y="740"/>
                  </a:lnTo>
                  <a:lnTo>
                    <a:pt x="8604" y="986"/>
                  </a:lnTo>
                  <a:lnTo>
                    <a:pt x="8514" y="807"/>
                  </a:lnTo>
                  <a:lnTo>
                    <a:pt x="7596" y="583"/>
                  </a:lnTo>
                  <a:lnTo>
                    <a:pt x="7551" y="1"/>
                  </a:lnTo>
                  <a:close/>
                </a:path>
              </a:pathLst>
            </a:custGeom>
            <a:solidFill>
              <a:srgbClr val="FFFFFF"/>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48"/>
            <p:cNvSpPr/>
            <p:nvPr/>
          </p:nvSpPr>
          <p:spPr>
            <a:xfrm>
              <a:off x="2816008" y="1636512"/>
              <a:ext cx="853991" cy="1208270"/>
            </a:xfrm>
            <a:custGeom>
              <a:rect b="b" l="l" r="r" t="t"/>
              <a:pathLst>
                <a:path extrusionOk="0" h="22540" w="15931">
                  <a:moveTo>
                    <a:pt x="7574" y="0"/>
                  </a:moveTo>
                  <a:lnTo>
                    <a:pt x="7170" y="90"/>
                  </a:lnTo>
                  <a:lnTo>
                    <a:pt x="7014" y="717"/>
                  </a:lnTo>
                  <a:lnTo>
                    <a:pt x="7215" y="1188"/>
                  </a:lnTo>
                  <a:lnTo>
                    <a:pt x="6655" y="1277"/>
                  </a:lnTo>
                  <a:lnTo>
                    <a:pt x="6543" y="1546"/>
                  </a:lnTo>
                  <a:lnTo>
                    <a:pt x="6319" y="1636"/>
                  </a:lnTo>
                  <a:lnTo>
                    <a:pt x="6073" y="1636"/>
                  </a:lnTo>
                  <a:lnTo>
                    <a:pt x="5983" y="1703"/>
                  </a:lnTo>
                  <a:lnTo>
                    <a:pt x="6028" y="2039"/>
                  </a:lnTo>
                  <a:lnTo>
                    <a:pt x="5445" y="2062"/>
                  </a:lnTo>
                  <a:lnTo>
                    <a:pt x="5244" y="2353"/>
                  </a:lnTo>
                  <a:lnTo>
                    <a:pt x="4796" y="2532"/>
                  </a:lnTo>
                  <a:lnTo>
                    <a:pt x="4616" y="3047"/>
                  </a:lnTo>
                  <a:lnTo>
                    <a:pt x="4796" y="3294"/>
                  </a:lnTo>
                  <a:lnTo>
                    <a:pt x="4258" y="3764"/>
                  </a:lnTo>
                  <a:lnTo>
                    <a:pt x="4549" y="4078"/>
                  </a:lnTo>
                  <a:lnTo>
                    <a:pt x="4056" y="4862"/>
                  </a:lnTo>
                  <a:lnTo>
                    <a:pt x="4034" y="5288"/>
                  </a:lnTo>
                  <a:lnTo>
                    <a:pt x="4235" y="5333"/>
                  </a:lnTo>
                  <a:lnTo>
                    <a:pt x="4191" y="5938"/>
                  </a:lnTo>
                  <a:lnTo>
                    <a:pt x="4303" y="6251"/>
                  </a:lnTo>
                  <a:lnTo>
                    <a:pt x="4415" y="6251"/>
                  </a:lnTo>
                  <a:lnTo>
                    <a:pt x="4549" y="6139"/>
                  </a:lnTo>
                  <a:lnTo>
                    <a:pt x="4639" y="6251"/>
                  </a:lnTo>
                  <a:lnTo>
                    <a:pt x="4594" y="6453"/>
                  </a:lnTo>
                  <a:lnTo>
                    <a:pt x="4661" y="6610"/>
                  </a:lnTo>
                  <a:lnTo>
                    <a:pt x="4347" y="6879"/>
                  </a:lnTo>
                  <a:lnTo>
                    <a:pt x="4146" y="7349"/>
                  </a:lnTo>
                  <a:lnTo>
                    <a:pt x="3787" y="7618"/>
                  </a:lnTo>
                  <a:lnTo>
                    <a:pt x="3496" y="7528"/>
                  </a:lnTo>
                  <a:lnTo>
                    <a:pt x="3250" y="7573"/>
                  </a:lnTo>
                  <a:lnTo>
                    <a:pt x="3003" y="7125"/>
                  </a:lnTo>
                  <a:lnTo>
                    <a:pt x="2510" y="7147"/>
                  </a:lnTo>
                  <a:lnTo>
                    <a:pt x="2219" y="7640"/>
                  </a:lnTo>
                  <a:lnTo>
                    <a:pt x="1838" y="7640"/>
                  </a:lnTo>
                  <a:lnTo>
                    <a:pt x="1928" y="7909"/>
                  </a:lnTo>
                  <a:lnTo>
                    <a:pt x="1726" y="8223"/>
                  </a:lnTo>
                  <a:lnTo>
                    <a:pt x="2197" y="8783"/>
                  </a:lnTo>
                  <a:lnTo>
                    <a:pt x="2017" y="9276"/>
                  </a:lnTo>
                  <a:lnTo>
                    <a:pt x="1569" y="9433"/>
                  </a:lnTo>
                  <a:lnTo>
                    <a:pt x="1368" y="9836"/>
                  </a:lnTo>
                  <a:lnTo>
                    <a:pt x="852" y="9881"/>
                  </a:lnTo>
                  <a:lnTo>
                    <a:pt x="1099" y="10710"/>
                  </a:lnTo>
                  <a:lnTo>
                    <a:pt x="1278" y="10732"/>
                  </a:lnTo>
                  <a:lnTo>
                    <a:pt x="808" y="11427"/>
                  </a:lnTo>
                  <a:lnTo>
                    <a:pt x="247" y="11427"/>
                  </a:lnTo>
                  <a:lnTo>
                    <a:pt x="1" y="12188"/>
                  </a:lnTo>
                  <a:lnTo>
                    <a:pt x="180" y="12883"/>
                  </a:lnTo>
                  <a:lnTo>
                    <a:pt x="494" y="12838"/>
                  </a:lnTo>
                  <a:lnTo>
                    <a:pt x="628" y="13062"/>
                  </a:lnTo>
                  <a:lnTo>
                    <a:pt x="1211" y="12973"/>
                  </a:lnTo>
                  <a:lnTo>
                    <a:pt x="1412" y="13264"/>
                  </a:lnTo>
                  <a:lnTo>
                    <a:pt x="1659" y="13197"/>
                  </a:lnTo>
                  <a:lnTo>
                    <a:pt x="2219" y="13555"/>
                  </a:lnTo>
                  <a:lnTo>
                    <a:pt x="2667" y="14182"/>
                  </a:lnTo>
                  <a:lnTo>
                    <a:pt x="3272" y="14519"/>
                  </a:lnTo>
                  <a:lnTo>
                    <a:pt x="3250" y="15123"/>
                  </a:lnTo>
                  <a:lnTo>
                    <a:pt x="3630" y="15661"/>
                  </a:lnTo>
                  <a:lnTo>
                    <a:pt x="3474" y="16087"/>
                  </a:lnTo>
                  <a:lnTo>
                    <a:pt x="3675" y="16557"/>
                  </a:lnTo>
                  <a:lnTo>
                    <a:pt x="3541" y="16826"/>
                  </a:lnTo>
                  <a:lnTo>
                    <a:pt x="3541" y="17117"/>
                  </a:lnTo>
                  <a:lnTo>
                    <a:pt x="3272" y="17386"/>
                  </a:lnTo>
                  <a:lnTo>
                    <a:pt x="2802" y="17185"/>
                  </a:lnTo>
                  <a:lnTo>
                    <a:pt x="2712" y="17476"/>
                  </a:lnTo>
                  <a:lnTo>
                    <a:pt x="2779" y="17924"/>
                  </a:lnTo>
                  <a:lnTo>
                    <a:pt x="2443" y="18103"/>
                  </a:lnTo>
                  <a:lnTo>
                    <a:pt x="2152" y="18574"/>
                  </a:lnTo>
                  <a:lnTo>
                    <a:pt x="2712" y="19089"/>
                  </a:lnTo>
                  <a:lnTo>
                    <a:pt x="2577" y="19380"/>
                  </a:lnTo>
                  <a:lnTo>
                    <a:pt x="2667" y="19403"/>
                  </a:lnTo>
                  <a:lnTo>
                    <a:pt x="2936" y="19335"/>
                  </a:lnTo>
                  <a:lnTo>
                    <a:pt x="3630" y="20164"/>
                  </a:lnTo>
                  <a:lnTo>
                    <a:pt x="3855" y="20008"/>
                  </a:lnTo>
                  <a:lnTo>
                    <a:pt x="4235" y="20232"/>
                  </a:lnTo>
                  <a:lnTo>
                    <a:pt x="4280" y="20501"/>
                  </a:lnTo>
                  <a:lnTo>
                    <a:pt x="4840" y="20545"/>
                  </a:lnTo>
                  <a:lnTo>
                    <a:pt x="5020" y="19963"/>
                  </a:lnTo>
                  <a:lnTo>
                    <a:pt x="5221" y="19963"/>
                  </a:lnTo>
                  <a:lnTo>
                    <a:pt x="5378" y="20545"/>
                  </a:lnTo>
                  <a:lnTo>
                    <a:pt x="5849" y="20769"/>
                  </a:lnTo>
                  <a:lnTo>
                    <a:pt x="6162" y="20725"/>
                  </a:lnTo>
                  <a:lnTo>
                    <a:pt x="6252" y="20949"/>
                  </a:lnTo>
                  <a:lnTo>
                    <a:pt x="6409" y="21173"/>
                  </a:lnTo>
                  <a:lnTo>
                    <a:pt x="5938" y="21442"/>
                  </a:lnTo>
                  <a:lnTo>
                    <a:pt x="6117" y="21531"/>
                  </a:lnTo>
                  <a:lnTo>
                    <a:pt x="6050" y="21800"/>
                  </a:lnTo>
                  <a:lnTo>
                    <a:pt x="6274" y="21867"/>
                  </a:lnTo>
                  <a:lnTo>
                    <a:pt x="6655" y="21576"/>
                  </a:lnTo>
                  <a:lnTo>
                    <a:pt x="7350" y="21800"/>
                  </a:lnTo>
                  <a:cubicBezTo>
                    <a:pt x="7350" y="21822"/>
                    <a:pt x="7170" y="22293"/>
                    <a:pt x="7170" y="22293"/>
                  </a:cubicBezTo>
                  <a:lnTo>
                    <a:pt x="7506" y="22539"/>
                  </a:lnTo>
                  <a:lnTo>
                    <a:pt x="7977" y="22293"/>
                  </a:lnTo>
                  <a:lnTo>
                    <a:pt x="7731" y="22024"/>
                  </a:lnTo>
                  <a:lnTo>
                    <a:pt x="7932" y="21464"/>
                  </a:lnTo>
                  <a:lnTo>
                    <a:pt x="8627" y="20971"/>
                  </a:lnTo>
                  <a:cubicBezTo>
                    <a:pt x="8627" y="20971"/>
                    <a:pt x="8826" y="20981"/>
                    <a:pt x="8959" y="20981"/>
                  </a:cubicBezTo>
                  <a:cubicBezTo>
                    <a:pt x="9025" y="20981"/>
                    <a:pt x="9075" y="20978"/>
                    <a:pt x="9075" y="20971"/>
                  </a:cubicBezTo>
                  <a:lnTo>
                    <a:pt x="9075" y="20837"/>
                  </a:lnTo>
                  <a:cubicBezTo>
                    <a:pt x="9075" y="20837"/>
                    <a:pt x="8918" y="20635"/>
                    <a:pt x="8918" y="20635"/>
                  </a:cubicBezTo>
                  <a:lnTo>
                    <a:pt x="9075" y="20501"/>
                  </a:lnTo>
                  <a:lnTo>
                    <a:pt x="9276" y="19716"/>
                  </a:lnTo>
                  <a:lnTo>
                    <a:pt x="9881" y="19716"/>
                  </a:lnTo>
                  <a:cubicBezTo>
                    <a:pt x="9881" y="19716"/>
                    <a:pt x="10329" y="19425"/>
                    <a:pt x="10329" y="19425"/>
                  </a:cubicBezTo>
                  <a:lnTo>
                    <a:pt x="10128" y="19156"/>
                  </a:lnTo>
                  <a:lnTo>
                    <a:pt x="10867" y="18529"/>
                  </a:lnTo>
                  <a:lnTo>
                    <a:pt x="10397" y="17969"/>
                  </a:lnTo>
                  <a:lnTo>
                    <a:pt x="10688" y="17498"/>
                  </a:lnTo>
                  <a:lnTo>
                    <a:pt x="10665" y="16938"/>
                  </a:lnTo>
                  <a:lnTo>
                    <a:pt x="10150" y="16826"/>
                  </a:lnTo>
                  <a:lnTo>
                    <a:pt x="10285" y="16244"/>
                  </a:lnTo>
                  <a:lnTo>
                    <a:pt x="10621" y="16557"/>
                  </a:lnTo>
                  <a:lnTo>
                    <a:pt x="10934" y="16176"/>
                  </a:lnTo>
                  <a:lnTo>
                    <a:pt x="11002" y="15728"/>
                  </a:lnTo>
                  <a:lnTo>
                    <a:pt x="11450" y="15191"/>
                  </a:lnTo>
                  <a:lnTo>
                    <a:pt x="11494" y="15773"/>
                  </a:lnTo>
                  <a:lnTo>
                    <a:pt x="12413" y="15997"/>
                  </a:lnTo>
                  <a:lnTo>
                    <a:pt x="12503" y="16199"/>
                  </a:lnTo>
                  <a:lnTo>
                    <a:pt x="12816" y="15930"/>
                  </a:lnTo>
                  <a:lnTo>
                    <a:pt x="13130" y="15930"/>
                  </a:lnTo>
                  <a:lnTo>
                    <a:pt x="13264" y="15684"/>
                  </a:lnTo>
                  <a:lnTo>
                    <a:pt x="13713" y="15437"/>
                  </a:lnTo>
                  <a:lnTo>
                    <a:pt x="13780" y="14944"/>
                  </a:lnTo>
                  <a:lnTo>
                    <a:pt x="13533" y="14631"/>
                  </a:lnTo>
                  <a:lnTo>
                    <a:pt x="13914" y="14070"/>
                  </a:lnTo>
                  <a:lnTo>
                    <a:pt x="13713" y="13645"/>
                  </a:lnTo>
                  <a:lnTo>
                    <a:pt x="13332" y="13331"/>
                  </a:lnTo>
                  <a:lnTo>
                    <a:pt x="13421" y="12950"/>
                  </a:lnTo>
                  <a:lnTo>
                    <a:pt x="13847" y="12681"/>
                  </a:lnTo>
                  <a:lnTo>
                    <a:pt x="13869" y="12300"/>
                  </a:lnTo>
                  <a:lnTo>
                    <a:pt x="14340" y="11785"/>
                  </a:lnTo>
                  <a:lnTo>
                    <a:pt x="13914" y="11046"/>
                  </a:lnTo>
                  <a:lnTo>
                    <a:pt x="14071" y="10441"/>
                  </a:lnTo>
                  <a:lnTo>
                    <a:pt x="13914" y="10082"/>
                  </a:lnTo>
                  <a:lnTo>
                    <a:pt x="14340" y="9836"/>
                  </a:lnTo>
                  <a:lnTo>
                    <a:pt x="14385" y="9545"/>
                  </a:lnTo>
                  <a:lnTo>
                    <a:pt x="14474" y="9410"/>
                  </a:lnTo>
                  <a:lnTo>
                    <a:pt x="14340" y="9388"/>
                  </a:lnTo>
                  <a:lnTo>
                    <a:pt x="14205" y="9522"/>
                  </a:lnTo>
                  <a:lnTo>
                    <a:pt x="14049" y="9522"/>
                  </a:lnTo>
                  <a:lnTo>
                    <a:pt x="13713" y="8895"/>
                  </a:lnTo>
                  <a:lnTo>
                    <a:pt x="14273" y="8245"/>
                  </a:lnTo>
                  <a:lnTo>
                    <a:pt x="14564" y="8290"/>
                  </a:lnTo>
                  <a:lnTo>
                    <a:pt x="14609" y="8133"/>
                  </a:lnTo>
                  <a:lnTo>
                    <a:pt x="14519" y="8044"/>
                  </a:lnTo>
                  <a:lnTo>
                    <a:pt x="14654" y="7909"/>
                  </a:lnTo>
                  <a:lnTo>
                    <a:pt x="15258" y="7371"/>
                  </a:lnTo>
                  <a:lnTo>
                    <a:pt x="15191" y="6677"/>
                  </a:lnTo>
                  <a:lnTo>
                    <a:pt x="15662" y="6341"/>
                  </a:lnTo>
                  <a:lnTo>
                    <a:pt x="15751" y="5019"/>
                  </a:lnTo>
                  <a:lnTo>
                    <a:pt x="15931" y="4280"/>
                  </a:lnTo>
                  <a:lnTo>
                    <a:pt x="15886" y="3540"/>
                  </a:lnTo>
                  <a:lnTo>
                    <a:pt x="15527" y="2958"/>
                  </a:lnTo>
                  <a:lnTo>
                    <a:pt x="15931" y="2398"/>
                  </a:lnTo>
                  <a:lnTo>
                    <a:pt x="15908" y="1905"/>
                  </a:lnTo>
                  <a:lnTo>
                    <a:pt x="15662" y="2017"/>
                  </a:lnTo>
                  <a:lnTo>
                    <a:pt x="15572" y="2017"/>
                  </a:lnTo>
                  <a:lnTo>
                    <a:pt x="15393" y="1300"/>
                  </a:lnTo>
                  <a:lnTo>
                    <a:pt x="14407" y="1300"/>
                  </a:lnTo>
                  <a:lnTo>
                    <a:pt x="14026" y="1434"/>
                  </a:lnTo>
                  <a:lnTo>
                    <a:pt x="13757" y="1098"/>
                  </a:lnTo>
                  <a:lnTo>
                    <a:pt x="13421" y="1457"/>
                  </a:lnTo>
                  <a:lnTo>
                    <a:pt x="12816" y="1053"/>
                  </a:lnTo>
                  <a:cubicBezTo>
                    <a:pt x="12816" y="1053"/>
                    <a:pt x="12077" y="1300"/>
                    <a:pt x="12055" y="1300"/>
                  </a:cubicBezTo>
                  <a:cubicBezTo>
                    <a:pt x="12032" y="1300"/>
                    <a:pt x="11651" y="1591"/>
                    <a:pt x="11651" y="1591"/>
                  </a:cubicBezTo>
                  <a:lnTo>
                    <a:pt x="11293" y="1188"/>
                  </a:lnTo>
                  <a:lnTo>
                    <a:pt x="11002" y="1165"/>
                  </a:lnTo>
                  <a:lnTo>
                    <a:pt x="11069" y="1053"/>
                  </a:lnTo>
                  <a:lnTo>
                    <a:pt x="10912" y="852"/>
                  </a:lnTo>
                  <a:lnTo>
                    <a:pt x="10509" y="852"/>
                  </a:lnTo>
                  <a:lnTo>
                    <a:pt x="9859" y="404"/>
                  </a:lnTo>
                  <a:lnTo>
                    <a:pt x="9433" y="807"/>
                  </a:lnTo>
                  <a:lnTo>
                    <a:pt x="8985" y="583"/>
                  </a:lnTo>
                  <a:lnTo>
                    <a:pt x="8627" y="919"/>
                  </a:lnTo>
                  <a:lnTo>
                    <a:pt x="8335" y="740"/>
                  </a:lnTo>
                  <a:lnTo>
                    <a:pt x="8291" y="404"/>
                  </a:lnTo>
                  <a:lnTo>
                    <a:pt x="7977" y="426"/>
                  </a:lnTo>
                  <a:lnTo>
                    <a:pt x="7574" y="0"/>
                  </a:lnTo>
                  <a:close/>
                </a:path>
              </a:pathLst>
            </a:custGeom>
            <a:solidFill>
              <a:srgbClr val="FFFFFF"/>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48"/>
            <p:cNvSpPr/>
            <p:nvPr/>
          </p:nvSpPr>
          <p:spPr>
            <a:xfrm>
              <a:off x="2715122" y="1492367"/>
              <a:ext cx="510486" cy="553746"/>
            </a:xfrm>
            <a:custGeom>
              <a:rect b="b" l="l" r="r" t="t"/>
              <a:pathLst>
                <a:path extrusionOk="0" h="10330" w="9523">
                  <a:moveTo>
                    <a:pt x="4056" y="1"/>
                  </a:moveTo>
                  <a:lnTo>
                    <a:pt x="2824" y="1076"/>
                  </a:lnTo>
                  <a:lnTo>
                    <a:pt x="2958" y="1233"/>
                  </a:lnTo>
                  <a:lnTo>
                    <a:pt x="2734" y="1681"/>
                  </a:lnTo>
                  <a:lnTo>
                    <a:pt x="2398" y="1883"/>
                  </a:lnTo>
                  <a:lnTo>
                    <a:pt x="2353" y="2107"/>
                  </a:lnTo>
                  <a:lnTo>
                    <a:pt x="1973" y="2757"/>
                  </a:lnTo>
                  <a:lnTo>
                    <a:pt x="1435" y="2734"/>
                  </a:lnTo>
                  <a:lnTo>
                    <a:pt x="1435" y="2734"/>
                  </a:lnTo>
                  <a:lnTo>
                    <a:pt x="1547" y="3294"/>
                  </a:lnTo>
                  <a:lnTo>
                    <a:pt x="1368" y="3473"/>
                  </a:lnTo>
                  <a:lnTo>
                    <a:pt x="1099" y="3653"/>
                  </a:lnTo>
                  <a:lnTo>
                    <a:pt x="1188" y="4101"/>
                  </a:lnTo>
                  <a:lnTo>
                    <a:pt x="1009" y="4235"/>
                  </a:lnTo>
                  <a:lnTo>
                    <a:pt x="897" y="4190"/>
                  </a:lnTo>
                  <a:lnTo>
                    <a:pt x="785" y="4302"/>
                  </a:lnTo>
                  <a:lnTo>
                    <a:pt x="1009" y="4661"/>
                  </a:lnTo>
                  <a:lnTo>
                    <a:pt x="785" y="4818"/>
                  </a:lnTo>
                  <a:cubicBezTo>
                    <a:pt x="785" y="4818"/>
                    <a:pt x="830" y="4975"/>
                    <a:pt x="830" y="4997"/>
                  </a:cubicBezTo>
                  <a:cubicBezTo>
                    <a:pt x="830" y="5004"/>
                    <a:pt x="817" y="5007"/>
                    <a:pt x="801" y="5007"/>
                  </a:cubicBezTo>
                  <a:cubicBezTo>
                    <a:pt x="768" y="5007"/>
                    <a:pt x="718" y="4997"/>
                    <a:pt x="718" y="4997"/>
                  </a:cubicBezTo>
                  <a:lnTo>
                    <a:pt x="583" y="4863"/>
                  </a:lnTo>
                  <a:lnTo>
                    <a:pt x="471" y="4706"/>
                  </a:lnTo>
                  <a:lnTo>
                    <a:pt x="382" y="4773"/>
                  </a:lnTo>
                  <a:lnTo>
                    <a:pt x="247" y="4773"/>
                  </a:lnTo>
                  <a:lnTo>
                    <a:pt x="203" y="4885"/>
                  </a:lnTo>
                  <a:lnTo>
                    <a:pt x="1" y="5042"/>
                  </a:lnTo>
                  <a:lnTo>
                    <a:pt x="180" y="5243"/>
                  </a:lnTo>
                  <a:lnTo>
                    <a:pt x="158" y="5445"/>
                  </a:lnTo>
                  <a:lnTo>
                    <a:pt x="247" y="5468"/>
                  </a:lnTo>
                  <a:lnTo>
                    <a:pt x="337" y="5355"/>
                  </a:lnTo>
                  <a:lnTo>
                    <a:pt x="247" y="5221"/>
                  </a:lnTo>
                  <a:lnTo>
                    <a:pt x="337" y="5154"/>
                  </a:lnTo>
                  <a:lnTo>
                    <a:pt x="449" y="5199"/>
                  </a:lnTo>
                  <a:lnTo>
                    <a:pt x="449" y="5423"/>
                  </a:lnTo>
                  <a:lnTo>
                    <a:pt x="539" y="5669"/>
                  </a:lnTo>
                  <a:lnTo>
                    <a:pt x="270" y="6162"/>
                  </a:lnTo>
                  <a:lnTo>
                    <a:pt x="539" y="6274"/>
                  </a:lnTo>
                  <a:lnTo>
                    <a:pt x="1166" y="6162"/>
                  </a:lnTo>
                  <a:lnTo>
                    <a:pt x="1524" y="6565"/>
                  </a:lnTo>
                  <a:lnTo>
                    <a:pt x="2085" y="6274"/>
                  </a:lnTo>
                  <a:lnTo>
                    <a:pt x="2152" y="6812"/>
                  </a:lnTo>
                  <a:lnTo>
                    <a:pt x="2555" y="6812"/>
                  </a:lnTo>
                  <a:lnTo>
                    <a:pt x="2667" y="6946"/>
                  </a:lnTo>
                  <a:lnTo>
                    <a:pt x="3003" y="7058"/>
                  </a:lnTo>
                  <a:lnTo>
                    <a:pt x="3294" y="7663"/>
                  </a:lnTo>
                  <a:lnTo>
                    <a:pt x="3653" y="7686"/>
                  </a:lnTo>
                  <a:lnTo>
                    <a:pt x="4370" y="8066"/>
                  </a:lnTo>
                  <a:lnTo>
                    <a:pt x="4370" y="8716"/>
                  </a:lnTo>
                  <a:lnTo>
                    <a:pt x="3541" y="8649"/>
                  </a:lnTo>
                  <a:lnTo>
                    <a:pt x="3138" y="9164"/>
                  </a:lnTo>
                  <a:lnTo>
                    <a:pt x="3541" y="9568"/>
                  </a:lnTo>
                  <a:lnTo>
                    <a:pt x="4056" y="9523"/>
                  </a:lnTo>
                  <a:lnTo>
                    <a:pt x="4392" y="9859"/>
                  </a:lnTo>
                  <a:lnTo>
                    <a:pt x="4885" y="9836"/>
                  </a:lnTo>
                  <a:lnTo>
                    <a:pt x="5132" y="10284"/>
                  </a:lnTo>
                  <a:lnTo>
                    <a:pt x="5378" y="10217"/>
                  </a:lnTo>
                  <a:lnTo>
                    <a:pt x="5669" y="10329"/>
                  </a:lnTo>
                  <a:lnTo>
                    <a:pt x="6028" y="10060"/>
                  </a:lnTo>
                  <a:lnTo>
                    <a:pt x="6229" y="9590"/>
                  </a:lnTo>
                  <a:lnTo>
                    <a:pt x="6543" y="9299"/>
                  </a:lnTo>
                  <a:lnTo>
                    <a:pt x="6476" y="9164"/>
                  </a:lnTo>
                  <a:lnTo>
                    <a:pt x="6521" y="8963"/>
                  </a:lnTo>
                  <a:lnTo>
                    <a:pt x="6431" y="8851"/>
                  </a:lnTo>
                  <a:lnTo>
                    <a:pt x="6297" y="8940"/>
                  </a:lnTo>
                  <a:lnTo>
                    <a:pt x="6185" y="8940"/>
                  </a:lnTo>
                  <a:lnTo>
                    <a:pt x="6073" y="8627"/>
                  </a:lnTo>
                  <a:lnTo>
                    <a:pt x="6117" y="8044"/>
                  </a:lnTo>
                  <a:lnTo>
                    <a:pt x="5916" y="7999"/>
                  </a:lnTo>
                  <a:lnTo>
                    <a:pt x="5938" y="7574"/>
                  </a:lnTo>
                  <a:lnTo>
                    <a:pt x="6431" y="6789"/>
                  </a:lnTo>
                  <a:lnTo>
                    <a:pt x="6140" y="6476"/>
                  </a:lnTo>
                  <a:lnTo>
                    <a:pt x="6678" y="6005"/>
                  </a:lnTo>
                  <a:lnTo>
                    <a:pt x="6498" y="5759"/>
                  </a:lnTo>
                  <a:lnTo>
                    <a:pt x="6678" y="5243"/>
                  </a:lnTo>
                  <a:lnTo>
                    <a:pt x="7126" y="5064"/>
                  </a:lnTo>
                  <a:lnTo>
                    <a:pt x="7327" y="4773"/>
                  </a:lnTo>
                  <a:lnTo>
                    <a:pt x="7910" y="4751"/>
                  </a:lnTo>
                  <a:lnTo>
                    <a:pt x="7865" y="4414"/>
                  </a:lnTo>
                  <a:lnTo>
                    <a:pt x="7955" y="4347"/>
                  </a:lnTo>
                  <a:lnTo>
                    <a:pt x="8201" y="4347"/>
                  </a:lnTo>
                  <a:lnTo>
                    <a:pt x="8425" y="4258"/>
                  </a:lnTo>
                  <a:lnTo>
                    <a:pt x="8537" y="3989"/>
                  </a:lnTo>
                  <a:lnTo>
                    <a:pt x="9120" y="3899"/>
                  </a:lnTo>
                  <a:lnTo>
                    <a:pt x="8896" y="3429"/>
                  </a:lnTo>
                  <a:lnTo>
                    <a:pt x="9075" y="2801"/>
                  </a:lnTo>
                  <a:lnTo>
                    <a:pt x="9478" y="2734"/>
                  </a:lnTo>
                  <a:lnTo>
                    <a:pt x="9523" y="2308"/>
                  </a:lnTo>
                  <a:lnTo>
                    <a:pt x="9209" y="2286"/>
                  </a:lnTo>
                  <a:lnTo>
                    <a:pt x="8940" y="2533"/>
                  </a:lnTo>
                  <a:cubicBezTo>
                    <a:pt x="8896" y="2465"/>
                    <a:pt x="8851" y="2398"/>
                    <a:pt x="8828" y="2331"/>
                  </a:cubicBezTo>
                  <a:lnTo>
                    <a:pt x="8201" y="2443"/>
                  </a:lnTo>
                  <a:cubicBezTo>
                    <a:pt x="8179" y="2443"/>
                    <a:pt x="7955" y="2062"/>
                    <a:pt x="7955" y="2062"/>
                  </a:cubicBezTo>
                  <a:lnTo>
                    <a:pt x="7506" y="2152"/>
                  </a:lnTo>
                  <a:lnTo>
                    <a:pt x="7484" y="2040"/>
                  </a:lnTo>
                  <a:lnTo>
                    <a:pt x="6274" y="1412"/>
                  </a:lnTo>
                  <a:lnTo>
                    <a:pt x="5893" y="1748"/>
                  </a:lnTo>
                  <a:lnTo>
                    <a:pt x="5580" y="1636"/>
                  </a:lnTo>
                  <a:lnTo>
                    <a:pt x="5961" y="628"/>
                  </a:lnTo>
                  <a:lnTo>
                    <a:pt x="5737" y="247"/>
                  </a:lnTo>
                  <a:lnTo>
                    <a:pt x="5042" y="46"/>
                  </a:lnTo>
                  <a:lnTo>
                    <a:pt x="4796" y="426"/>
                  </a:lnTo>
                  <a:lnTo>
                    <a:pt x="4235" y="202"/>
                  </a:lnTo>
                  <a:lnTo>
                    <a:pt x="4056" y="1"/>
                  </a:lnTo>
                  <a:close/>
                </a:path>
              </a:pathLst>
            </a:custGeom>
            <a:solidFill>
              <a:srgbClr val="FFFFFF"/>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48"/>
            <p:cNvSpPr/>
            <p:nvPr/>
          </p:nvSpPr>
          <p:spPr>
            <a:xfrm>
              <a:off x="2029347" y="1417909"/>
              <a:ext cx="481700" cy="299119"/>
            </a:xfrm>
            <a:custGeom>
              <a:rect b="b" l="l" r="r" t="t"/>
              <a:pathLst>
                <a:path extrusionOk="0" h="5580" w="8986">
                  <a:moveTo>
                    <a:pt x="6633" y="1"/>
                  </a:moveTo>
                  <a:lnTo>
                    <a:pt x="6140" y="247"/>
                  </a:lnTo>
                  <a:lnTo>
                    <a:pt x="4796" y="292"/>
                  </a:lnTo>
                  <a:lnTo>
                    <a:pt x="4325" y="673"/>
                  </a:lnTo>
                  <a:lnTo>
                    <a:pt x="4011" y="382"/>
                  </a:lnTo>
                  <a:cubicBezTo>
                    <a:pt x="4011" y="382"/>
                    <a:pt x="3563" y="762"/>
                    <a:pt x="3541" y="762"/>
                  </a:cubicBezTo>
                  <a:lnTo>
                    <a:pt x="2712" y="807"/>
                  </a:lnTo>
                  <a:lnTo>
                    <a:pt x="2309" y="718"/>
                  </a:lnTo>
                  <a:lnTo>
                    <a:pt x="1524" y="762"/>
                  </a:lnTo>
                  <a:lnTo>
                    <a:pt x="1457" y="1031"/>
                  </a:lnTo>
                  <a:lnTo>
                    <a:pt x="1524" y="1188"/>
                  </a:lnTo>
                  <a:lnTo>
                    <a:pt x="1076" y="1390"/>
                  </a:lnTo>
                  <a:lnTo>
                    <a:pt x="920" y="1390"/>
                  </a:lnTo>
                  <a:lnTo>
                    <a:pt x="897" y="1524"/>
                  </a:lnTo>
                  <a:lnTo>
                    <a:pt x="1009" y="1703"/>
                  </a:lnTo>
                  <a:lnTo>
                    <a:pt x="942" y="1793"/>
                  </a:lnTo>
                  <a:lnTo>
                    <a:pt x="606" y="1748"/>
                  </a:lnTo>
                  <a:lnTo>
                    <a:pt x="359" y="2062"/>
                  </a:lnTo>
                  <a:lnTo>
                    <a:pt x="1" y="2958"/>
                  </a:lnTo>
                  <a:lnTo>
                    <a:pt x="135" y="2936"/>
                  </a:lnTo>
                  <a:lnTo>
                    <a:pt x="516" y="3541"/>
                  </a:lnTo>
                  <a:lnTo>
                    <a:pt x="1099" y="3496"/>
                  </a:lnTo>
                  <a:lnTo>
                    <a:pt x="2040" y="3294"/>
                  </a:lnTo>
                  <a:lnTo>
                    <a:pt x="2331" y="3384"/>
                  </a:lnTo>
                  <a:lnTo>
                    <a:pt x="2622" y="3944"/>
                  </a:lnTo>
                  <a:lnTo>
                    <a:pt x="3182" y="3966"/>
                  </a:lnTo>
                  <a:lnTo>
                    <a:pt x="3227" y="4638"/>
                  </a:lnTo>
                  <a:lnTo>
                    <a:pt x="3451" y="4706"/>
                  </a:lnTo>
                  <a:lnTo>
                    <a:pt x="3474" y="5087"/>
                  </a:lnTo>
                  <a:lnTo>
                    <a:pt x="3989" y="5512"/>
                  </a:lnTo>
                  <a:lnTo>
                    <a:pt x="4347" y="5199"/>
                  </a:lnTo>
                  <a:lnTo>
                    <a:pt x="4706" y="5579"/>
                  </a:lnTo>
                  <a:lnTo>
                    <a:pt x="4818" y="5154"/>
                  </a:lnTo>
                  <a:lnTo>
                    <a:pt x="5445" y="5176"/>
                  </a:lnTo>
                  <a:lnTo>
                    <a:pt x="5535" y="4840"/>
                  </a:lnTo>
                  <a:lnTo>
                    <a:pt x="5244" y="4594"/>
                  </a:lnTo>
                  <a:lnTo>
                    <a:pt x="5445" y="4280"/>
                  </a:lnTo>
                  <a:lnTo>
                    <a:pt x="5311" y="4123"/>
                  </a:lnTo>
                  <a:lnTo>
                    <a:pt x="4840" y="4482"/>
                  </a:lnTo>
                  <a:lnTo>
                    <a:pt x="4527" y="4101"/>
                  </a:lnTo>
                  <a:lnTo>
                    <a:pt x="4706" y="3832"/>
                  </a:lnTo>
                  <a:lnTo>
                    <a:pt x="5512" y="3787"/>
                  </a:lnTo>
                  <a:lnTo>
                    <a:pt x="5580" y="3339"/>
                  </a:lnTo>
                  <a:lnTo>
                    <a:pt x="5445" y="2913"/>
                  </a:lnTo>
                  <a:lnTo>
                    <a:pt x="5445" y="2913"/>
                  </a:lnTo>
                  <a:lnTo>
                    <a:pt x="5602" y="3003"/>
                  </a:lnTo>
                  <a:lnTo>
                    <a:pt x="5983" y="2981"/>
                  </a:lnTo>
                  <a:lnTo>
                    <a:pt x="6453" y="2353"/>
                  </a:lnTo>
                  <a:lnTo>
                    <a:pt x="7103" y="2689"/>
                  </a:lnTo>
                  <a:lnTo>
                    <a:pt x="7663" y="2689"/>
                  </a:lnTo>
                  <a:lnTo>
                    <a:pt x="7663" y="2308"/>
                  </a:lnTo>
                  <a:lnTo>
                    <a:pt x="7775" y="1771"/>
                  </a:lnTo>
                  <a:lnTo>
                    <a:pt x="7999" y="1591"/>
                  </a:lnTo>
                  <a:lnTo>
                    <a:pt x="8716" y="1524"/>
                  </a:lnTo>
                  <a:lnTo>
                    <a:pt x="8985" y="1054"/>
                  </a:lnTo>
                  <a:lnTo>
                    <a:pt x="8828" y="874"/>
                  </a:lnTo>
                  <a:lnTo>
                    <a:pt x="8470" y="628"/>
                  </a:lnTo>
                  <a:lnTo>
                    <a:pt x="7663" y="718"/>
                  </a:lnTo>
                  <a:lnTo>
                    <a:pt x="7574" y="314"/>
                  </a:lnTo>
                  <a:lnTo>
                    <a:pt x="6633" y="1"/>
                  </a:lnTo>
                  <a:close/>
                </a:path>
              </a:pathLst>
            </a:custGeom>
            <a:solidFill>
              <a:srgbClr val="FFFFFF"/>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48"/>
            <p:cNvSpPr/>
            <p:nvPr/>
          </p:nvSpPr>
          <p:spPr>
            <a:xfrm>
              <a:off x="2440126" y="1433508"/>
              <a:ext cx="492475" cy="389230"/>
            </a:xfrm>
            <a:custGeom>
              <a:rect b="b" l="l" r="r" t="t"/>
              <a:pathLst>
                <a:path extrusionOk="0" h="7261" w="9187">
                  <a:moveTo>
                    <a:pt x="3585" y="4840"/>
                  </a:moveTo>
                  <a:lnTo>
                    <a:pt x="3944" y="5087"/>
                  </a:lnTo>
                  <a:lnTo>
                    <a:pt x="4123" y="4975"/>
                  </a:lnTo>
                  <a:lnTo>
                    <a:pt x="4392" y="5020"/>
                  </a:lnTo>
                  <a:lnTo>
                    <a:pt x="4459" y="5176"/>
                  </a:lnTo>
                  <a:lnTo>
                    <a:pt x="4593" y="5176"/>
                  </a:lnTo>
                  <a:lnTo>
                    <a:pt x="4705" y="5423"/>
                  </a:lnTo>
                  <a:lnTo>
                    <a:pt x="4974" y="5602"/>
                  </a:lnTo>
                  <a:lnTo>
                    <a:pt x="4929" y="5759"/>
                  </a:lnTo>
                  <a:lnTo>
                    <a:pt x="5041" y="5849"/>
                  </a:lnTo>
                  <a:lnTo>
                    <a:pt x="4974" y="5961"/>
                  </a:lnTo>
                  <a:lnTo>
                    <a:pt x="4392" y="6005"/>
                  </a:lnTo>
                  <a:lnTo>
                    <a:pt x="4145" y="5647"/>
                  </a:lnTo>
                  <a:lnTo>
                    <a:pt x="3899" y="5893"/>
                  </a:lnTo>
                  <a:lnTo>
                    <a:pt x="3518" y="5871"/>
                  </a:lnTo>
                  <a:lnTo>
                    <a:pt x="3204" y="5400"/>
                  </a:lnTo>
                  <a:lnTo>
                    <a:pt x="3227" y="4997"/>
                  </a:lnTo>
                  <a:lnTo>
                    <a:pt x="3585" y="4840"/>
                  </a:lnTo>
                  <a:close/>
                  <a:moveTo>
                    <a:pt x="3585" y="1"/>
                  </a:moveTo>
                  <a:lnTo>
                    <a:pt x="3294" y="247"/>
                  </a:lnTo>
                  <a:lnTo>
                    <a:pt x="2330" y="247"/>
                  </a:lnTo>
                  <a:lnTo>
                    <a:pt x="1905" y="875"/>
                  </a:lnTo>
                  <a:lnTo>
                    <a:pt x="1322" y="763"/>
                  </a:lnTo>
                  <a:lnTo>
                    <a:pt x="1053" y="1233"/>
                  </a:lnTo>
                  <a:lnTo>
                    <a:pt x="359" y="1300"/>
                  </a:lnTo>
                  <a:lnTo>
                    <a:pt x="112" y="1480"/>
                  </a:lnTo>
                  <a:lnTo>
                    <a:pt x="0" y="2017"/>
                  </a:lnTo>
                  <a:lnTo>
                    <a:pt x="0" y="2398"/>
                  </a:lnTo>
                  <a:lnTo>
                    <a:pt x="157" y="2398"/>
                  </a:lnTo>
                  <a:lnTo>
                    <a:pt x="560" y="2085"/>
                  </a:lnTo>
                  <a:lnTo>
                    <a:pt x="1277" y="2085"/>
                  </a:lnTo>
                  <a:lnTo>
                    <a:pt x="1501" y="2421"/>
                  </a:lnTo>
                  <a:lnTo>
                    <a:pt x="1636" y="2622"/>
                  </a:lnTo>
                  <a:lnTo>
                    <a:pt x="1501" y="2891"/>
                  </a:lnTo>
                  <a:lnTo>
                    <a:pt x="1748" y="3317"/>
                  </a:lnTo>
                  <a:lnTo>
                    <a:pt x="2151" y="3294"/>
                  </a:lnTo>
                  <a:lnTo>
                    <a:pt x="2174" y="3429"/>
                  </a:lnTo>
                  <a:lnTo>
                    <a:pt x="2106" y="3541"/>
                  </a:lnTo>
                  <a:lnTo>
                    <a:pt x="2218" y="3743"/>
                  </a:lnTo>
                  <a:lnTo>
                    <a:pt x="2465" y="3765"/>
                  </a:lnTo>
                  <a:lnTo>
                    <a:pt x="2442" y="4034"/>
                  </a:lnTo>
                  <a:lnTo>
                    <a:pt x="2196" y="4191"/>
                  </a:lnTo>
                  <a:lnTo>
                    <a:pt x="1658" y="4123"/>
                  </a:lnTo>
                  <a:lnTo>
                    <a:pt x="1569" y="3877"/>
                  </a:lnTo>
                  <a:lnTo>
                    <a:pt x="1389" y="3787"/>
                  </a:lnTo>
                  <a:lnTo>
                    <a:pt x="986" y="3810"/>
                  </a:lnTo>
                  <a:lnTo>
                    <a:pt x="784" y="4370"/>
                  </a:lnTo>
                  <a:lnTo>
                    <a:pt x="1143" y="4571"/>
                  </a:lnTo>
                  <a:lnTo>
                    <a:pt x="1434" y="4280"/>
                  </a:lnTo>
                  <a:lnTo>
                    <a:pt x="1681" y="5244"/>
                  </a:lnTo>
                  <a:lnTo>
                    <a:pt x="2106" y="5109"/>
                  </a:lnTo>
                  <a:lnTo>
                    <a:pt x="2554" y="5333"/>
                  </a:lnTo>
                  <a:lnTo>
                    <a:pt x="2980" y="5961"/>
                  </a:lnTo>
                  <a:lnTo>
                    <a:pt x="2980" y="6207"/>
                  </a:lnTo>
                  <a:lnTo>
                    <a:pt x="3518" y="6409"/>
                  </a:lnTo>
                  <a:lnTo>
                    <a:pt x="3809" y="6140"/>
                  </a:lnTo>
                  <a:lnTo>
                    <a:pt x="4212" y="6588"/>
                  </a:lnTo>
                  <a:lnTo>
                    <a:pt x="4033" y="6834"/>
                  </a:lnTo>
                  <a:lnTo>
                    <a:pt x="4257" y="7058"/>
                  </a:lnTo>
                  <a:lnTo>
                    <a:pt x="4795" y="7058"/>
                  </a:lnTo>
                  <a:lnTo>
                    <a:pt x="4997" y="6902"/>
                  </a:lnTo>
                  <a:lnTo>
                    <a:pt x="5310" y="7215"/>
                  </a:lnTo>
                  <a:lnTo>
                    <a:pt x="5422" y="7260"/>
                  </a:lnTo>
                  <a:lnTo>
                    <a:pt x="5713" y="6767"/>
                  </a:lnTo>
                  <a:lnTo>
                    <a:pt x="5624" y="6521"/>
                  </a:lnTo>
                  <a:lnTo>
                    <a:pt x="5624" y="6297"/>
                  </a:lnTo>
                  <a:lnTo>
                    <a:pt x="5489" y="6252"/>
                  </a:lnTo>
                  <a:lnTo>
                    <a:pt x="5400" y="6341"/>
                  </a:lnTo>
                  <a:lnTo>
                    <a:pt x="5489" y="6453"/>
                  </a:lnTo>
                  <a:lnTo>
                    <a:pt x="5400" y="6566"/>
                  </a:lnTo>
                  <a:lnTo>
                    <a:pt x="5310" y="6543"/>
                  </a:lnTo>
                  <a:lnTo>
                    <a:pt x="5310" y="6341"/>
                  </a:lnTo>
                  <a:lnTo>
                    <a:pt x="5131" y="6140"/>
                  </a:lnTo>
                  <a:lnTo>
                    <a:pt x="5333" y="5983"/>
                  </a:lnTo>
                  <a:lnTo>
                    <a:pt x="5377" y="5871"/>
                  </a:lnTo>
                  <a:lnTo>
                    <a:pt x="5512" y="5871"/>
                  </a:lnTo>
                  <a:lnTo>
                    <a:pt x="5601" y="5804"/>
                  </a:lnTo>
                  <a:lnTo>
                    <a:pt x="5713" y="5961"/>
                  </a:lnTo>
                  <a:lnTo>
                    <a:pt x="5848" y="6095"/>
                  </a:lnTo>
                  <a:cubicBezTo>
                    <a:pt x="5848" y="6095"/>
                    <a:pt x="5898" y="6105"/>
                    <a:pt x="5931" y="6105"/>
                  </a:cubicBezTo>
                  <a:cubicBezTo>
                    <a:pt x="5947" y="6105"/>
                    <a:pt x="5960" y="6102"/>
                    <a:pt x="5960" y="6095"/>
                  </a:cubicBezTo>
                  <a:cubicBezTo>
                    <a:pt x="5960" y="6073"/>
                    <a:pt x="5915" y="5916"/>
                    <a:pt x="5915" y="5916"/>
                  </a:cubicBezTo>
                  <a:lnTo>
                    <a:pt x="6139" y="5759"/>
                  </a:lnTo>
                  <a:lnTo>
                    <a:pt x="5915" y="5400"/>
                  </a:lnTo>
                  <a:lnTo>
                    <a:pt x="6027" y="5288"/>
                  </a:lnTo>
                  <a:lnTo>
                    <a:pt x="6139" y="5333"/>
                  </a:lnTo>
                  <a:lnTo>
                    <a:pt x="6318" y="5199"/>
                  </a:lnTo>
                  <a:lnTo>
                    <a:pt x="6229" y="4751"/>
                  </a:lnTo>
                  <a:lnTo>
                    <a:pt x="6498" y="4571"/>
                  </a:lnTo>
                  <a:lnTo>
                    <a:pt x="6677" y="4392"/>
                  </a:lnTo>
                  <a:lnTo>
                    <a:pt x="6565" y="3832"/>
                  </a:lnTo>
                  <a:lnTo>
                    <a:pt x="6565" y="3832"/>
                  </a:lnTo>
                  <a:lnTo>
                    <a:pt x="7103" y="3855"/>
                  </a:lnTo>
                  <a:lnTo>
                    <a:pt x="7483" y="3205"/>
                  </a:lnTo>
                  <a:lnTo>
                    <a:pt x="7528" y="2981"/>
                  </a:lnTo>
                  <a:lnTo>
                    <a:pt x="7864" y="2779"/>
                  </a:lnTo>
                  <a:lnTo>
                    <a:pt x="8088" y="2331"/>
                  </a:lnTo>
                  <a:lnTo>
                    <a:pt x="7954" y="2174"/>
                  </a:lnTo>
                  <a:lnTo>
                    <a:pt x="9186" y="1076"/>
                  </a:lnTo>
                  <a:lnTo>
                    <a:pt x="9164" y="561"/>
                  </a:lnTo>
                  <a:lnTo>
                    <a:pt x="8985" y="359"/>
                  </a:lnTo>
                  <a:lnTo>
                    <a:pt x="8536" y="337"/>
                  </a:lnTo>
                  <a:lnTo>
                    <a:pt x="8111" y="942"/>
                  </a:lnTo>
                  <a:lnTo>
                    <a:pt x="7775" y="785"/>
                  </a:lnTo>
                  <a:lnTo>
                    <a:pt x="6901" y="1300"/>
                  </a:lnTo>
                  <a:lnTo>
                    <a:pt x="6408" y="1009"/>
                  </a:lnTo>
                  <a:lnTo>
                    <a:pt x="5960" y="1300"/>
                  </a:lnTo>
                  <a:lnTo>
                    <a:pt x="4840" y="449"/>
                  </a:lnTo>
                  <a:lnTo>
                    <a:pt x="4033" y="561"/>
                  </a:lnTo>
                  <a:lnTo>
                    <a:pt x="3585" y="1"/>
                  </a:lnTo>
                  <a:close/>
                </a:path>
              </a:pathLst>
            </a:custGeom>
            <a:solidFill>
              <a:srgbClr val="FFFFFF"/>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48"/>
            <p:cNvSpPr/>
            <p:nvPr/>
          </p:nvSpPr>
          <p:spPr>
            <a:xfrm>
              <a:off x="1360403" y="1518794"/>
              <a:ext cx="1588977" cy="1245526"/>
            </a:xfrm>
            <a:custGeom>
              <a:rect b="b" l="l" r="r" t="t"/>
              <a:pathLst>
                <a:path extrusionOk="0" h="23235" w="29642">
                  <a:moveTo>
                    <a:pt x="11785" y="1"/>
                  </a:moveTo>
                  <a:lnTo>
                    <a:pt x="11539" y="471"/>
                  </a:lnTo>
                  <a:lnTo>
                    <a:pt x="11001" y="426"/>
                  </a:lnTo>
                  <a:lnTo>
                    <a:pt x="10844" y="986"/>
                  </a:lnTo>
                  <a:lnTo>
                    <a:pt x="10553" y="874"/>
                  </a:lnTo>
                  <a:lnTo>
                    <a:pt x="10217" y="1099"/>
                  </a:lnTo>
                  <a:lnTo>
                    <a:pt x="9702" y="1099"/>
                  </a:lnTo>
                  <a:lnTo>
                    <a:pt x="9478" y="830"/>
                  </a:lnTo>
                  <a:lnTo>
                    <a:pt x="9299" y="1345"/>
                  </a:lnTo>
                  <a:lnTo>
                    <a:pt x="8806" y="1233"/>
                  </a:lnTo>
                  <a:lnTo>
                    <a:pt x="8694" y="1524"/>
                  </a:lnTo>
                  <a:lnTo>
                    <a:pt x="8358" y="1524"/>
                  </a:lnTo>
                  <a:lnTo>
                    <a:pt x="8290" y="1367"/>
                  </a:lnTo>
                  <a:lnTo>
                    <a:pt x="8044" y="1323"/>
                  </a:lnTo>
                  <a:cubicBezTo>
                    <a:pt x="8044" y="1323"/>
                    <a:pt x="7887" y="1345"/>
                    <a:pt x="7865" y="1345"/>
                  </a:cubicBezTo>
                  <a:cubicBezTo>
                    <a:pt x="7842" y="1345"/>
                    <a:pt x="7820" y="1211"/>
                    <a:pt x="7820" y="1211"/>
                  </a:cubicBezTo>
                  <a:lnTo>
                    <a:pt x="7327" y="1435"/>
                  </a:lnTo>
                  <a:lnTo>
                    <a:pt x="7327" y="1793"/>
                  </a:lnTo>
                  <a:lnTo>
                    <a:pt x="7103" y="1927"/>
                  </a:lnTo>
                  <a:lnTo>
                    <a:pt x="6610" y="1771"/>
                  </a:lnTo>
                  <a:lnTo>
                    <a:pt x="6139" y="1457"/>
                  </a:lnTo>
                  <a:lnTo>
                    <a:pt x="6139" y="1054"/>
                  </a:lnTo>
                  <a:lnTo>
                    <a:pt x="5624" y="1054"/>
                  </a:lnTo>
                  <a:lnTo>
                    <a:pt x="5467" y="1435"/>
                  </a:lnTo>
                  <a:lnTo>
                    <a:pt x="4840" y="1255"/>
                  </a:lnTo>
                  <a:lnTo>
                    <a:pt x="4302" y="1300"/>
                  </a:lnTo>
                  <a:lnTo>
                    <a:pt x="4078" y="1099"/>
                  </a:lnTo>
                  <a:lnTo>
                    <a:pt x="3563" y="1502"/>
                  </a:lnTo>
                  <a:lnTo>
                    <a:pt x="3563" y="1883"/>
                  </a:lnTo>
                  <a:lnTo>
                    <a:pt x="3160" y="2129"/>
                  </a:lnTo>
                  <a:lnTo>
                    <a:pt x="2151" y="2040"/>
                  </a:lnTo>
                  <a:lnTo>
                    <a:pt x="1927" y="2331"/>
                  </a:lnTo>
                  <a:lnTo>
                    <a:pt x="1547" y="2040"/>
                  </a:lnTo>
                  <a:lnTo>
                    <a:pt x="1278" y="2443"/>
                  </a:lnTo>
                  <a:lnTo>
                    <a:pt x="1345" y="2801"/>
                  </a:lnTo>
                  <a:lnTo>
                    <a:pt x="964" y="3317"/>
                  </a:lnTo>
                  <a:lnTo>
                    <a:pt x="628" y="3317"/>
                  </a:lnTo>
                  <a:lnTo>
                    <a:pt x="269" y="3742"/>
                  </a:lnTo>
                  <a:lnTo>
                    <a:pt x="561" y="3989"/>
                  </a:lnTo>
                  <a:lnTo>
                    <a:pt x="135" y="4325"/>
                  </a:lnTo>
                  <a:lnTo>
                    <a:pt x="314" y="4571"/>
                  </a:lnTo>
                  <a:lnTo>
                    <a:pt x="1" y="4975"/>
                  </a:lnTo>
                  <a:lnTo>
                    <a:pt x="538" y="5266"/>
                  </a:lnTo>
                  <a:lnTo>
                    <a:pt x="830" y="4952"/>
                  </a:lnTo>
                  <a:lnTo>
                    <a:pt x="1367" y="5243"/>
                  </a:lnTo>
                  <a:lnTo>
                    <a:pt x="1591" y="5691"/>
                  </a:lnTo>
                  <a:lnTo>
                    <a:pt x="1345" y="5848"/>
                  </a:lnTo>
                  <a:lnTo>
                    <a:pt x="1502" y="6319"/>
                  </a:lnTo>
                  <a:lnTo>
                    <a:pt x="1860" y="6364"/>
                  </a:lnTo>
                  <a:lnTo>
                    <a:pt x="1793" y="6946"/>
                  </a:lnTo>
                  <a:lnTo>
                    <a:pt x="1524" y="7237"/>
                  </a:lnTo>
                  <a:lnTo>
                    <a:pt x="1143" y="7193"/>
                  </a:lnTo>
                  <a:lnTo>
                    <a:pt x="718" y="7685"/>
                  </a:lnTo>
                  <a:lnTo>
                    <a:pt x="157" y="8268"/>
                  </a:lnTo>
                  <a:lnTo>
                    <a:pt x="494" y="8514"/>
                  </a:lnTo>
                  <a:lnTo>
                    <a:pt x="314" y="9030"/>
                  </a:lnTo>
                  <a:cubicBezTo>
                    <a:pt x="382" y="9030"/>
                    <a:pt x="561" y="9007"/>
                    <a:pt x="606" y="9007"/>
                  </a:cubicBezTo>
                  <a:cubicBezTo>
                    <a:pt x="718" y="9097"/>
                    <a:pt x="830" y="9209"/>
                    <a:pt x="942" y="9299"/>
                  </a:cubicBezTo>
                  <a:lnTo>
                    <a:pt x="1435" y="9030"/>
                  </a:lnTo>
                  <a:lnTo>
                    <a:pt x="1771" y="9411"/>
                  </a:lnTo>
                  <a:lnTo>
                    <a:pt x="2465" y="9164"/>
                  </a:lnTo>
                  <a:lnTo>
                    <a:pt x="2712" y="9411"/>
                  </a:lnTo>
                  <a:lnTo>
                    <a:pt x="2532" y="9836"/>
                  </a:lnTo>
                  <a:lnTo>
                    <a:pt x="2801" y="10150"/>
                  </a:lnTo>
                  <a:lnTo>
                    <a:pt x="2555" y="10643"/>
                  </a:lnTo>
                  <a:lnTo>
                    <a:pt x="2532" y="11069"/>
                  </a:lnTo>
                  <a:lnTo>
                    <a:pt x="2980" y="11561"/>
                  </a:lnTo>
                  <a:lnTo>
                    <a:pt x="3361" y="11225"/>
                  </a:lnTo>
                  <a:lnTo>
                    <a:pt x="3944" y="11270"/>
                  </a:lnTo>
                  <a:lnTo>
                    <a:pt x="4638" y="12032"/>
                  </a:lnTo>
                  <a:lnTo>
                    <a:pt x="4616" y="12346"/>
                  </a:lnTo>
                  <a:lnTo>
                    <a:pt x="4056" y="12771"/>
                  </a:lnTo>
                  <a:lnTo>
                    <a:pt x="3989" y="13555"/>
                  </a:lnTo>
                  <a:lnTo>
                    <a:pt x="3541" y="13600"/>
                  </a:lnTo>
                  <a:lnTo>
                    <a:pt x="2734" y="14384"/>
                  </a:lnTo>
                  <a:lnTo>
                    <a:pt x="2219" y="14384"/>
                  </a:lnTo>
                  <a:lnTo>
                    <a:pt x="1300" y="15303"/>
                  </a:lnTo>
                  <a:lnTo>
                    <a:pt x="1345" y="15774"/>
                  </a:lnTo>
                  <a:cubicBezTo>
                    <a:pt x="1345" y="15774"/>
                    <a:pt x="953" y="16021"/>
                    <a:pt x="921" y="16021"/>
                  </a:cubicBezTo>
                  <a:cubicBezTo>
                    <a:pt x="920" y="16021"/>
                    <a:pt x="919" y="16021"/>
                    <a:pt x="919" y="16020"/>
                  </a:cubicBezTo>
                  <a:cubicBezTo>
                    <a:pt x="919" y="15998"/>
                    <a:pt x="359" y="15998"/>
                    <a:pt x="359" y="15998"/>
                  </a:cubicBezTo>
                  <a:lnTo>
                    <a:pt x="830" y="16849"/>
                  </a:lnTo>
                  <a:lnTo>
                    <a:pt x="807" y="17118"/>
                  </a:lnTo>
                  <a:lnTo>
                    <a:pt x="1076" y="17319"/>
                  </a:lnTo>
                  <a:lnTo>
                    <a:pt x="830" y="18171"/>
                  </a:lnTo>
                  <a:lnTo>
                    <a:pt x="1121" y="18776"/>
                  </a:lnTo>
                  <a:lnTo>
                    <a:pt x="740" y="19336"/>
                  </a:lnTo>
                  <a:lnTo>
                    <a:pt x="1031" y="19896"/>
                  </a:lnTo>
                  <a:lnTo>
                    <a:pt x="673" y="20411"/>
                  </a:lnTo>
                  <a:lnTo>
                    <a:pt x="1031" y="20882"/>
                  </a:lnTo>
                  <a:lnTo>
                    <a:pt x="942" y="21195"/>
                  </a:lnTo>
                  <a:lnTo>
                    <a:pt x="606" y="21464"/>
                  </a:lnTo>
                  <a:lnTo>
                    <a:pt x="785" y="21778"/>
                  </a:lnTo>
                  <a:lnTo>
                    <a:pt x="1188" y="21800"/>
                  </a:lnTo>
                  <a:lnTo>
                    <a:pt x="1345" y="21644"/>
                  </a:lnTo>
                  <a:lnTo>
                    <a:pt x="1457" y="21621"/>
                  </a:lnTo>
                  <a:lnTo>
                    <a:pt x="1614" y="21868"/>
                  </a:lnTo>
                  <a:lnTo>
                    <a:pt x="2196" y="21576"/>
                  </a:lnTo>
                  <a:lnTo>
                    <a:pt x="2286" y="21128"/>
                  </a:lnTo>
                  <a:lnTo>
                    <a:pt x="2667" y="20904"/>
                  </a:lnTo>
                  <a:lnTo>
                    <a:pt x="2958" y="20949"/>
                  </a:lnTo>
                  <a:lnTo>
                    <a:pt x="3092" y="20725"/>
                  </a:lnTo>
                  <a:lnTo>
                    <a:pt x="3406" y="20703"/>
                  </a:lnTo>
                  <a:lnTo>
                    <a:pt x="3563" y="20277"/>
                  </a:lnTo>
                  <a:lnTo>
                    <a:pt x="4011" y="20299"/>
                  </a:lnTo>
                  <a:lnTo>
                    <a:pt x="4168" y="20053"/>
                  </a:lnTo>
                  <a:lnTo>
                    <a:pt x="4795" y="20366"/>
                  </a:lnTo>
                  <a:lnTo>
                    <a:pt x="5064" y="20792"/>
                  </a:lnTo>
                  <a:lnTo>
                    <a:pt x="5109" y="21083"/>
                  </a:lnTo>
                  <a:lnTo>
                    <a:pt x="5064" y="21240"/>
                  </a:lnTo>
                  <a:lnTo>
                    <a:pt x="5355" y="21240"/>
                  </a:lnTo>
                  <a:lnTo>
                    <a:pt x="5535" y="21621"/>
                  </a:lnTo>
                  <a:lnTo>
                    <a:pt x="5893" y="21621"/>
                  </a:lnTo>
                  <a:lnTo>
                    <a:pt x="6296" y="21173"/>
                  </a:lnTo>
                  <a:lnTo>
                    <a:pt x="6632" y="21173"/>
                  </a:lnTo>
                  <a:lnTo>
                    <a:pt x="6588" y="21621"/>
                  </a:lnTo>
                  <a:lnTo>
                    <a:pt x="7080" y="21621"/>
                  </a:lnTo>
                  <a:lnTo>
                    <a:pt x="7685" y="22271"/>
                  </a:lnTo>
                  <a:lnTo>
                    <a:pt x="8290" y="22293"/>
                  </a:lnTo>
                  <a:lnTo>
                    <a:pt x="8582" y="21957"/>
                  </a:lnTo>
                  <a:lnTo>
                    <a:pt x="8918" y="21912"/>
                  </a:lnTo>
                  <a:lnTo>
                    <a:pt x="9007" y="21756"/>
                  </a:lnTo>
                  <a:lnTo>
                    <a:pt x="9119" y="21644"/>
                  </a:lnTo>
                  <a:lnTo>
                    <a:pt x="9142" y="21957"/>
                  </a:lnTo>
                  <a:lnTo>
                    <a:pt x="9030" y="22114"/>
                  </a:lnTo>
                  <a:lnTo>
                    <a:pt x="9097" y="22248"/>
                  </a:lnTo>
                  <a:lnTo>
                    <a:pt x="8962" y="22607"/>
                  </a:lnTo>
                  <a:lnTo>
                    <a:pt x="9119" y="22719"/>
                  </a:lnTo>
                  <a:lnTo>
                    <a:pt x="9164" y="22943"/>
                  </a:lnTo>
                  <a:lnTo>
                    <a:pt x="9478" y="23167"/>
                  </a:lnTo>
                  <a:lnTo>
                    <a:pt x="9859" y="22898"/>
                  </a:lnTo>
                  <a:lnTo>
                    <a:pt x="10195" y="23234"/>
                  </a:lnTo>
                  <a:lnTo>
                    <a:pt x="10710" y="22741"/>
                  </a:lnTo>
                  <a:lnTo>
                    <a:pt x="10889" y="22562"/>
                  </a:lnTo>
                  <a:lnTo>
                    <a:pt x="10912" y="22741"/>
                  </a:lnTo>
                  <a:lnTo>
                    <a:pt x="11024" y="22786"/>
                  </a:lnTo>
                  <a:lnTo>
                    <a:pt x="11068" y="23033"/>
                  </a:lnTo>
                  <a:lnTo>
                    <a:pt x="11517" y="22898"/>
                  </a:lnTo>
                  <a:lnTo>
                    <a:pt x="11629" y="22652"/>
                  </a:lnTo>
                  <a:lnTo>
                    <a:pt x="11629" y="22495"/>
                  </a:lnTo>
                  <a:lnTo>
                    <a:pt x="11763" y="22405"/>
                  </a:lnTo>
                  <a:lnTo>
                    <a:pt x="11942" y="22405"/>
                  </a:lnTo>
                  <a:lnTo>
                    <a:pt x="12166" y="22271"/>
                  </a:lnTo>
                  <a:lnTo>
                    <a:pt x="12234" y="21868"/>
                  </a:lnTo>
                  <a:lnTo>
                    <a:pt x="12861" y="21823"/>
                  </a:lnTo>
                  <a:lnTo>
                    <a:pt x="12950" y="22024"/>
                  </a:lnTo>
                  <a:lnTo>
                    <a:pt x="12906" y="22159"/>
                  </a:lnTo>
                  <a:lnTo>
                    <a:pt x="12950" y="22338"/>
                  </a:lnTo>
                  <a:lnTo>
                    <a:pt x="13421" y="22360"/>
                  </a:lnTo>
                  <a:lnTo>
                    <a:pt x="13600" y="22204"/>
                  </a:lnTo>
                  <a:lnTo>
                    <a:pt x="13533" y="22159"/>
                  </a:lnTo>
                  <a:lnTo>
                    <a:pt x="13645" y="22069"/>
                  </a:lnTo>
                  <a:lnTo>
                    <a:pt x="13578" y="21935"/>
                  </a:lnTo>
                  <a:lnTo>
                    <a:pt x="13847" y="21621"/>
                  </a:lnTo>
                  <a:lnTo>
                    <a:pt x="14205" y="21599"/>
                  </a:lnTo>
                  <a:lnTo>
                    <a:pt x="14564" y="20949"/>
                  </a:lnTo>
                  <a:lnTo>
                    <a:pt x="15124" y="20635"/>
                  </a:lnTo>
                  <a:lnTo>
                    <a:pt x="14989" y="19918"/>
                  </a:lnTo>
                  <a:lnTo>
                    <a:pt x="15213" y="19560"/>
                  </a:lnTo>
                  <a:lnTo>
                    <a:pt x="15258" y="19291"/>
                  </a:lnTo>
                  <a:lnTo>
                    <a:pt x="15348" y="19269"/>
                  </a:lnTo>
                  <a:lnTo>
                    <a:pt x="15594" y="19425"/>
                  </a:lnTo>
                  <a:lnTo>
                    <a:pt x="15930" y="19313"/>
                  </a:lnTo>
                  <a:lnTo>
                    <a:pt x="15975" y="18753"/>
                  </a:lnTo>
                  <a:lnTo>
                    <a:pt x="16468" y="18148"/>
                  </a:lnTo>
                  <a:lnTo>
                    <a:pt x="16692" y="18081"/>
                  </a:lnTo>
                  <a:lnTo>
                    <a:pt x="17185" y="17768"/>
                  </a:lnTo>
                  <a:lnTo>
                    <a:pt x="17185" y="17499"/>
                  </a:lnTo>
                  <a:lnTo>
                    <a:pt x="17521" y="16849"/>
                  </a:lnTo>
                  <a:lnTo>
                    <a:pt x="17969" y="16580"/>
                  </a:lnTo>
                  <a:lnTo>
                    <a:pt x="18193" y="16558"/>
                  </a:lnTo>
                  <a:lnTo>
                    <a:pt x="18552" y="15998"/>
                  </a:lnTo>
                  <a:lnTo>
                    <a:pt x="18798" y="15953"/>
                  </a:lnTo>
                  <a:lnTo>
                    <a:pt x="19112" y="15460"/>
                  </a:lnTo>
                  <a:lnTo>
                    <a:pt x="19627" y="15482"/>
                  </a:lnTo>
                  <a:lnTo>
                    <a:pt x="20098" y="14922"/>
                  </a:lnTo>
                  <a:lnTo>
                    <a:pt x="21016" y="14586"/>
                  </a:lnTo>
                  <a:lnTo>
                    <a:pt x="21464" y="14160"/>
                  </a:lnTo>
                  <a:lnTo>
                    <a:pt x="21979" y="14541"/>
                  </a:lnTo>
                  <a:lnTo>
                    <a:pt x="22674" y="14474"/>
                  </a:lnTo>
                  <a:lnTo>
                    <a:pt x="23055" y="14093"/>
                  </a:lnTo>
                  <a:lnTo>
                    <a:pt x="23503" y="14720"/>
                  </a:lnTo>
                  <a:lnTo>
                    <a:pt x="24265" y="14541"/>
                  </a:lnTo>
                  <a:lnTo>
                    <a:pt x="25027" y="15079"/>
                  </a:lnTo>
                  <a:lnTo>
                    <a:pt x="24914" y="15437"/>
                  </a:lnTo>
                  <a:lnTo>
                    <a:pt x="25228" y="15437"/>
                  </a:lnTo>
                  <a:lnTo>
                    <a:pt x="25631" y="15975"/>
                  </a:lnTo>
                  <a:lnTo>
                    <a:pt x="26080" y="15774"/>
                  </a:lnTo>
                  <a:lnTo>
                    <a:pt x="26192" y="16020"/>
                  </a:lnTo>
                  <a:lnTo>
                    <a:pt x="26617" y="15930"/>
                  </a:lnTo>
                  <a:lnTo>
                    <a:pt x="26707" y="15684"/>
                  </a:lnTo>
                  <a:lnTo>
                    <a:pt x="27043" y="15886"/>
                  </a:lnTo>
                  <a:lnTo>
                    <a:pt x="27334" y="15549"/>
                  </a:lnTo>
                  <a:lnTo>
                    <a:pt x="27693" y="15886"/>
                  </a:lnTo>
                  <a:lnTo>
                    <a:pt x="27805" y="15818"/>
                  </a:lnTo>
                  <a:lnTo>
                    <a:pt x="27782" y="15303"/>
                  </a:lnTo>
                  <a:lnTo>
                    <a:pt x="27648" y="15057"/>
                  </a:lnTo>
                  <a:lnTo>
                    <a:pt x="27334" y="15101"/>
                  </a:lnTo>
                  <a:lnTo>
                    <a:pt x="27155" y="14429"/>
                  </a:lnTo>
                  <a:lnTo>
                    <a:pt x="27401" y="13645"/>
                  </a:lnTo>
                  <a:lnTo>
                    <a:pt x="27962" y="13645"/>
                  </a:lnTo>
                  <a:lnTo>
                    <a:pt x="28432" y="12973"/>
                  </a:lnTo>
                  <a:lnTo>
                    <a:pt x="28253" y="12928"/>
                  </a:lnTo>
                  <a:lnTo>
                    <a:pt x="28006" y="12099"/>
                  </a:lnTo>
                  <a:lnTo>
                    <a:pt x="28499" y="12054"/>
                  </a:lnTo>
                  <a:lnTo>
                    <a:pt x="28723" y="11651"/>
                  </a:lnTo>
                  <a:lnTo>
                    <a:pt x="29149" y="11494"/>
                  </a:lnTo>
                  <a:lnTo>
                    <a:pt x="29351" y="11024"/>
                  </a:lnTo>
                  <a:lnTo>
                    <a:pt x="28880" y="10464"/>
                  </a:lnTo>
                  <a:lnTo>
                    <a:pt x="29082" y="10150"/>
                  </a:lnTo>
                  <a:lnTo>
                    <a:pt x="28970" y="9859"/>
                  </a:lnTo>
                  <a:lnTo>
                    <a:pt x="29373" y="9859"/>
                  </a:lnTo>
                  <a:lnTo>
                    <a:pt x="29642" y="9388"/>
                  </a:lnTo>
                  <a:lnTo>
                    <a:pt x="29328" y="9052"/>
                  </a:lnTo>
                  <a:lnTo>
                    <a:pt x="28813" y="9097"/>
                  </a:lnTo>
                  <a:lnTo>
                    <a:pt x="28589" y="9567"/>
                  </a:lnTo>
                  <a:lnTo>
                    <a:pt x="27962" y="9567"/>
                  </a:lnTo>
                  <a:lnTo>
                    <a:pt x="27334" y="9388"/>
                  </a:lnTo>
                  <a:lnTo>
                    <a:pt x="27401" y="8895"/>
                  </a:lnTo>
                  <a:lnTo>
                    <a:pt x="27177" y="8783"/>
                  </a:lnTo>
                  <a:lnTo>
                    <a:pt x="27289" y="8447"/>
                  </a:lnTo>
                  <a:lnTo>
                    <a:pt x="27110" y="8156"/>
                  </a:lnTo>
                  <a:lnTo>
                    <a:pt x="26505" y="8380"/>
                  </a:lnTo>
                  <a:lnTo>
                    <a:pt x="26236" y="8066"/>
                  </a:lnTo>
                  <a:lnTo>
                    <a:pt x="25721" y="8044"/>
                  </a:lnTo>
                  <a:lnTo>
                    <a:pt x="25139" y="8268"/>
                  </a:lnTo>
                  <a:lnTo>
                    <a:pt x="25139" y="8738"/>
                  </a:lnTo>
                  <a:lnTo>
                    <a:pt x="24735" y="9142"/>
                  </a:lnTo>
                  <a:lnTo>
                    <a:pt x="24422" y="9030"/>
                  </a:lnTo>
                  <a:lnTo>
                    <a:pt x="23929" y="8963"/>
                  </a:lnTo>
                  <a:lnTo>
                    <a:pt x="24220" y="8425"/>
                  </a:lnTo>
                  <a:lnTo>
                    <a:pt x="24018" y="8089"/>
                  </a:lnTo>
                  <a:lnTo>
                    <a:pt x="23615" y="8246"/>
                  </a:lnTo>
                  <a:lnTo>
                    <a:pt x="23705" y="8716"/>
                  </a:lnTo>
                  <a:lnTo>
                    <a:pt x="23212" y="9142"/>
                  </a:lnTo>
                  <a:lnTo>
                    <a:pt x="22920" y="8850"/>
                  </a:lnTo>
                  <a:lnTo>
                    <a:pt x="23010" y="8582"/>
                  </a:lnTo>
                  <a:lnTo>
                    <a:pt x="22988" y="8447"/>
                  </a:lnTo>
                  <a:lnTo>
                    <a:pt x="22450" y="8470"/>
                  </a:lnTo>
                  <a:lnTo>
                    <a:pt x="21979" y="7775"/>
                  </a:lnTo>
                  <a:lnTo>
                    <a:pt x="22136" y="7305"/>
                  </a:lnTo>
                  <a:lnTo>
                    <a:pt x="21935" y="6700"/>
                  </a:lnTo>
                  <a:lnTo>
                    <a:pt x="22271" y="6408"/>
                  </a:lnTo>
                  <a:lnTo>
                    <a:pt x="22248" y="5938"/>
                  </a:lnTo>
                  <a:lnTo>
                    <a:pt x="22316" y="5759"/>
                  </a:lnTo>
                  <a:lnTo>
                    <a:pt x="22204" y="5669"/>
                  </a:lnTo>
                  <a:lnTo>
                    <a:pt x="22114" y="5378"/>
                  </a:lnTo>
                  <a:lnTo>
                    <a:pt x="22204" y="5221"/>
                  </a:lnTo>
                  <a:lnTo>
                    <a:pt x="22136" y="5154"/>
                  </a:lnTo>
                  <a:lnTo>
                    <a:pt x="22002" y="5221"/>
                  </a:lnTo>
                  <a:lnTo>
                    <a:pt x="21845" y="5176"/>
                  </a:lnTo>
                  <a:cubicBezTo>
                    <a:pt x="21845" y="5176"/>
                    <a:pt x="22092" y="4930"/>
                    <a:pt x="22092" y="4930"/>
                  </a:cubicBezTo>
                  <a:lnTo>
                    <a:pt x="22226" y="4840"/>
                  </a:lnTo>
                  <a:lnTo>
                    <a:pt x="22271" y="4661"/>
                  </a:lnTo>
                  <a:lnTo>
                    <a:pt x="22204" y="4638"/>
                  </a:lnTo>
                  <a:lnTo>
                    <a:pt x="22204" y="4504"/>
                  </a:lnTo>
                  <a:lnTo>
                    <a:pt x="22719" y="4571"/>
                  </a:lnTo>
                  <a:lnTo>
                    <a:pt x="22831" y="4526"/>
                  </a:lnTo>
                  <a:lnTo>
                    <a:pt x="22988" y="4638"/>
                  </a:lnTo>
                  <a:lnTo>
                    <a:pt x="23122" y="4616"/>
                  </a:lnTo>
                  <a:lnTo>
                    <a:pt x="23122" y="4370"/>
                  </a:lnTo>
                  <a:lnTo>
                    <a:pt x="22696" y="3742"/>
                  </a:lnTo>
                  <a:lnTo>
                    <a:pt x="22248" y="3518"/>
                  </a:lnTo>
                  <a:lnTo>
                    <a:pt x="21800" y="3653"/>
                  </a:lnTo>
                  <a:lnTo>
                    <a:pt x="21576" y="2712"/>
                  </a:lnTo>
                  <a:lnTo>
                    <a:pt x="21285" y="2980"/>
                  </a:lnTo>
                  <a:lnTo>
                    <a:pt x="20926" y="2779"/>
                  </a:lnTo>
                  <a:lnTo>
                    <a:pt x="21128" y="2219"/>
                  </a:lnTo>
                  <a:lnTo>
                    <a:pt x="21509" y="2196"/>
                  </a:lnTo>
                  <a:lnTo>
                    <a:pt x="21711" y="2286"/>
                  </a:lnTo>
                  <a:lnTo>
                    <a:pt x="21800" y="2532"/>
                  </a:lnTo>
                  <a:lnTo>
                    <a:pt x="22316" y="2600"/>
                  </a:lnTo>
                  <a:lnTo>
                    <a:pt x="22562" y="2443"/>
                  </a:lnTo>
                  <a:lnTo>
                    <a:pt x="22584" y="2174"/>
                  </a:lnTo>
                  <a:lnTo>
                    <a:pt x="22338" y="2152"/>
                  </a:lnTo>
                  <a:lnTo>
                    <a:pt x="22226" y="1950"/>
                  </a:lnTo>
                  <a:lnTo>
                    <a:pt x="22316" y="1838"/>
                  </a:lnTo>
                  <a:lnTo>
                    <a:pt x="22271" y="1703"/>
                  </a:lnTo>
                  <a:lnTo>
                    <a:pt x="21890" y="1726"/>
                  </a:lnTo>
                  <a:lnTo>
                    <a:pt x="21643" y="1300"/>
                  </a:lnTo>
                  <a:lnTo>
                    <a:pt x="21755" y="1031"/>
                  </a:lnTo>
                  <a:lnTo>
                    <a:pt x="21621" y="830"/>
                  </a:lnTo>
                  <a:lnTo>
                    <a:pt x="21397" y="494"/>
                  </a:lnTo>
                  <a:lnTo>
                    <a:pt x="20702" y="494"/>
                  </a:lnTo>
                  <a:lnTo>
                    <a:pt x="20299" y="807"/>
                  </a:lnTo>
                  <a:lnTo>
                    <a:pt x="19582" y="807"/>
                  </a:lnTo>
                  <a:lnTo>
                    <a:pt x="18932" y="494"/>
                  </a:lnTo>
                  <a:lnTo>
                    <a:pt x="18462" y="1099"/>
                  </a:lnTo>
                  <a:lnTo>
                    <a:pt x="18081" y="1121"/>
                  </a:lnTo>
                  <a:lnTo>
                    <a:pt x="17924" y="1009"/>
                  </a:lnTo>
                  <a:lnTo>
                    <a:pt x="18059" y="1457"/>
                  </a:lnTo>
                  <a:lnTo>
                    <a:pt x="17991" y="1883"/>
                  </a:lnTo>
                  <a:lnTo>
                    <a:pt x="17185" y="1950"/>
                  </a:lnTo>
                  <a:lnTo>
                    <a:pt x="17006" y="2219"/>
                  </a:lnTo>
                  <a:lnTo>
                    <a:pt x="17342" y="2600"/>
                  </a:lnTo>
                  <a:lnTo>
                    <a:pt x="17790" y="2219"/>
                  </a:lnTo>
                  <a:lnTo>
                    <a:pt x="17924" y="2376"/>
                  </a:lnTo>
                  <a:lnTo>
                    <a:pt x="17723" y="2689"/>
                  </a:lnTo>
                  <a:lnTo>
                    <a:pt x="18036" y="2936"/>
                  </a:lnTo>
                  <a:lnTo>
                    <a:pt x="17924" y="3272"/>
                  </a:lnTo>
                  <a:lnTo>
                    <a:pt x="17297" y="3249"/>
                  </a:lnTo>
                  <a:lnTo>
                    <a:pt x="17185" y="3653"/>
                  </a:lnTo>
                  <a:lnTo>
                    <a:pt x="16826" y="3294"/>
                  </a:lnTo>
                  <a:lnTo>
                    <a:pt x="16468" y="3585"/>
                  </a:lnTo>
                  <a:lnTo>
                    <a:pt x="15953" y="3160"/>
                  </a:lnTo>
                  <a:lnTo>
                    <a:pt x="15930" y="2801"/>
                  </a:lnTo>
                  <a:lnTo>
                    <a:pt x="15706" y="2734"/>
                  </a:lnTo>
                  <a:lnTo>
                    <a:pt x="15661" y="2040"/>
                  </a:lnTo>
                  <a:lnTo>
                    <a:pt x="15101" y="2017"/>
                  </a:lnTo>
                  <a:lnTo>
                    <a:pt x="14810" y="1457"/>
                  </a:lnTo>
                  <a:lnTo>
                    <a:pt x="14519" y="1390"/>
                  </a:lnTo>
                  <a:lnTo>
                    <a:pt x="13600" y="1569"/>
                  </a:lnTo>
                  <a:lnTo>
                    <a:pt x="12995" y="1636"/>
                  </a:lnTo>
                  <a:lnTo>
                    <a:pt x="12614" y="1031"/>
                  </a:lnTo>
                  <a:lnTo>
                    <a:pt x="12480" y="1031"/>
                  </a:lnTo>
                  <a:lnTo>
                    <a:pt x="12301" y="1054"/>
                  </a:lnTo>
                  <a:lnTo>
                    <a:pt x="12256" y="942"/>
                  </a:lnTo>
                  <a:lnTo>
                    <a:pt x="12301" y="426"/>
                  </a:lnTo>
                  <a:lnTo>
                    <a:pt x="12256" y="45"/>
                  </a:lnTo>
                  <a:lnTo>
                    <a:pt x="11785" y="1"/>
                  </a:lnTo>
                  <a:close/>
                </a:path>
              </a:pathLst>
            </a:custGeom>
            <a:solidFill>
              <a:srgbClr val="FFFFFF"/>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48"/>
            <p:cNvSpPr/>
            <p:nvPr/>
          </p:nvSpPr>
          <p:spPr>
            <a:xfrm>
              <a:off x="1356812" y="1347043"/>
              <a:ext cx="754284" cy="296707"/>
            </a:xfrm>
            <a:custGeom>
              <a:rect b="b" l="l" r="r" t="t"/>
              <a:pathLst>
                <a:path extrusionOk="0" h="5535" w="14071">
                  <a:moveTo>
                    <a:pt x="7103" y="1"/>
                  </a:moveTo>
                  <a:lnTo>
                    <a:pt x="6610" y="427"/>
                  </a:lnTo>
                  <a:lnTo>
                    <a:pt x="6139" y="651"/>
                  </a:lnTo>
                  <a:lnTo>
                    <a:pt x="5490" y="695"/>
                  </a:lnTo>
                  <a:lnTo>
                    <a:pt x="5019" y="494"/>
                  </a:lnTo>
                  <a:lnTo>
                    <a:pt x="4168" y="718"/>
                  </a:lnTo>
                  <a:lnTo>
                    <a:pt x="3854" y="539"/>
                  </a:lnTo>
                  <a:lnTo>
                    <a:pt x="3294" y="763"/>
                  </a:lnTo>
                  <a:lnTo>
                    <a:pt x="2823" y="471"/>
                  </a:lnTo>
                  <a:lnTo>
                    <a:pt x="2308" y="673"/>
                  </a:lnTo>
                  <a:lnTo>
                    <a:pt x="1793" y="471"/>
                  </a:lnTo>
                  <a:lnTo>
                    <a:pt x="829" y="494"/>
                  </a:lnTo>
                  <a:lnTo>
                    <a:pt x="628" y="606"/>
                  </a:lnTo>
                  <a:lnTo>
                    <a:pt x="605" y="1009"/>
                  </a:lnTo>
                  <a:lnTo>
                    <a:pt x="0" y="1569"/>
                  </a:lnTo>
                  <a:lnTo>
                    <a:pt x="68" y="2309"/>
                  </a:lnTo>
                  <a:lnTo>
                    <a:pt x="381" y="2465"/>
                  </a:lnTo>
                  <a:lnTo>
                    <a:pt x="359" y="2958"/>
                  </a:lnTo>
                  <a:lnTo>
                    <a:pt x="964" y="3160"/>
                  </a:lnTo>
                  <a:lnTo>
                    <a:pt x="964" y="3698"/>
                  </a:lnTo>
                  <a:lnTo>
                    <a:pt x="1098" y="3698"/>
                  </a:lnTo>
                  <a:lnTo>
                    <a:pt x="1524" y="3227"/>
                  </a:lnTo>
                  <a:lnTo>
                    <a:pt x="1815" y="3608"/>
                  </a:lnTo>
                  <a:lnTo>
                    <a:pt x="1569" y="3944"/>
                  </a:lnTo>
                  <a:lnTo>
                    <a:pt x="964" y="4056"/>
                  </a:lnTo>
                  <a:lnTo>
                    <a:pt x="695" y="4504"/>
                  </a:lnTo>
                  <a:cubicBezTo>
                    <a:pt x="740" y="4571"/>
                    <a:pt x="785" y="4616"/>
                    <a:pt x="852" y="4683"/>
                  </a:cubicBezTo>
                  <a:cubicBezTo>
                    <a:pt x="897" y="4616"/>
                    <a:pt x="964" y="4549"/>
                    <a:pt x="1031" y="4482"/>
                  </a:cubicBezTo>
                  <a:lnTo>
                    <a:pt x="1233" y="4795"/>
                  </a:lnTo>
                  <a:lnTo>
                    <a:pt x="1681" y="4863"/>
                  </a:lnTo>
                  <a:lnTo>
                    <a:pt x="1614" y="5244"/>
                  </a:lnTo>
                  <a:lnTo>
                    <a:pt x="1994" y="5535"/>
                  </a:lnTo>
                  <a:lnTo>
                    <a:pt x="2218" y="5244"/>
                  </a:lnTo>
                  <a:lnTo>
                    <a:pt x="3227" y="5333"/>
                  </a:lnTo>
                  <a:lnTo>
                    <a:pt x="3630" y="5087"/>
                  </a:lnTo>
                  <a:lnTo>
                    <a:pt x="3630" y="4706"/>
                  </a:lnTo>
                  <a:lnTo>
                    <a:pt x="4168" y="4303"/>
                  </a:lnTo>
                  <a:lnTo>
                    <a:pt x="4392" y="4504"/>
                  </a:lnTo>
                  <a:lnTo>
                    <a:pt x="4907" y="4459"/>
                  </a:lnTo>
                  <a:lnTo>
                    <a:pt x="5534" y="4639"/>
                  </a:lnTo>
                  <a:lnTo>
                    <a:pt x="5691" y="4258"/>
                  </a:lnTo>
                  <a:lnTo>
                    <a:pt x="6206" y="4258"/>
                  </a:lnTo>
                  <a:lnTo>
                    <a:pt x="6206" y="4661"/>
                  </a:lnTo>
                  <a:lnTo>
                    <a:pt x="6677" y="4975"/>
                  </a:lnTo>
                  <a:lnTo>
                    <a:pt x="7147" y="5154"/>
                  </a:lnTo>
                  <a:lnTo>
                    <a:pt x="7394" y="4997"/>
                  </a:lnTo>
                  <a:lnTo>
                    <a:pt x="7394" y="4661"/>
                  </a:lnTo>
                  <a:lnTo>
                    <a:pt x="7864" y="4437"/>
                  </a:lnTo>
                  <a:cubicBezTo>
                    <a:pt x="7864" y="4437"/>
                    <a:pt x="7887" y="4571"/>
                    <a:pt x="7909" y="4571"/>
                  </a:cubicBezTo>
                  <a:cubicBezTo>
                    <a:pt x="7932" y="4571"/>
                    <a:pt x="8111" y="4549"/>
                    <a:pt x="8111" y="4549"/>
                  </a:cubicBezTo>
                  <a:lnTo>
                    <a:pt x="8335" y="4594"/>
                  </a:lnTo>
                  <a:lnTo>
                    <a:pt x="8402" y="4751"/>
                  </a:lnTo>
                  <a:lnTo>
                    <a:pt x="8761" y="4751"/>
                  </a:lnTo>
                  <a:lnTo>
                    <a:pt x="8850" y="4459"/>
                  </a:lnTo>
                  <a:lnTo>
                    <a:pt x="9366" y="4571"/>
                  </a:lnTo>
                  <a:lnTo>
                    <a:pt x="9522" y="4056"/>
                  </a:lnTo>
                  <a:lnTo>
                    <a:pt x="9746" y="4325"/>
                  </a:lnTo>
                  <a:lnTo>
                    <a:pt x="10262" y="4325"/>
                  </a:lnTo>
                  <a:lnTo>
                    <a:pt x="10598" y="4101"/>
                  </a:lnTo>
                  <a:lnTo>
                    <a:pt x="10889" y="4213"/>
                  </a:lnTo>
                  <a:lnTo>
                    <a:pt x="11068" y="3653"/>
                  </a:lnTo>
                  <a:lnTo>
                    <a:pt x="11606" y="3698"/>
                  </a:lnTo>
                  <a:lnTo>
                    <a:pt x="11852" y="3227"/>
                  </a:lnTo>
                  <a:lnTo>
                    <a:pt x="12301" y="3249"/>
                  </a:lnTo>
                  <a:lnTo>
                    <a:pt x="12345" y="3653"/>
                  </a:lnTo>
                  <a:lnTo>
                    <a:pt x="12301" y="4168"/>
                  </a:lnTo>
                  <a:lnTo>
                    <a:pt x="12345" y="4280"/>
                  </a:lnTo>
                  <a:lnTo>
                    <a:pt x="12547" y="4258"/>
                  </a:lnTo>
                  <a:lnTo>
                    <a:pt x="12883" y="3362"/>
                  </a:lnTo>
                  <a:lnTo>
                    <a:pt x="13129" y="3070"/>
                  </a:lnTo>
                  <a:lnTo>
                    <a:pt x="13466" y="3115"/>
                  </a:lnTo>
                  <a:lnTo>
                    <a:pt x="13555" y="3025"/>
                  </a:lnTo>
                  <a:lnTo>
                    <a:pt x="13443" y="2824"/>
                  </a:lnTo>
                  <a:lnTo>
                    <a:pt x="13466" y="2689"/>
                  </a:lnTo>
                  <a:lnTo>
                    <a:pt x="13622" y="2689"/>
                  </a:lnTo>
                  <a:cubicBezTo>
                    <a:pt x="13622" y="2689"/>
                    <a:pt x="14048" y="2510"/>
                    <a:pt x="14048" y="2510"/>
                  </a:cubicBezTo>
                  <a:lnTo>
                    <a:pt x="14003" y="2353"/>
                  </a:lnTo>
                  <a:lnTo>
                    <a:pt x="14070" y="2040"/>
                  </a:lnTo>
                  <a:lnTo>
                    <a:pt x="13734" y="1928"/>
                  </a:lnTo>
                  <a:lnTo>
                    <a:pt x="12838" y="1950"/>
                  </a:lnTo>
                  <a:lnTo>
                    <a:pt x="12009" y="1569"/>
                  </a:lnTo>
                  <a:lnTo>
                    <a:pt x="11225" y="1592"/>
                  </a:lnTo>
                  <a:lnTo>
                    <a:pt x="10799" y="1345"/>
                  </a:lnTo>
                  <a:lnTo>
                    <a:pt x="10396" y="1368"/>
                  </a:lnTo>
                  <a:lnTo>
                    <a:pt x="10082" y="919"/>
                  </a:lnTo>
                  <a:lnTo>
                    <a:pt x="9164" y="785"/>
                  </a:lnTo>
                  <a:lnTo>
                    <a:pt x="8200" y="852"/>
                  </a:lnTo>
                  <a:lnTo>
                    <a:pt x="7842" y="785"/>
                  </a:lnTo>
                  <a:lnTo>
                    <a:pt x="7506" y="359"/>
                  </a:lnTo>
                  <a:lnTo>
                    <a:pt x="7103" y="1"/>
                  </a:lnTo>
                  <a:close/>
                </a:path>
              </a:pathLst>
            </a:custGeom>
            <a:solidFill>
              <a:srgbClr val="FFFFFF"/>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48"/>
            <p:cNvSpPr/>
            <p:nvPr/>
          </p:nvSpPr>
          <p:spPr>
            <a:xfrm>
              <a:off x="723891" y="1281001"/>
              <a:ext cx="736273" cy="772296"/>
            </a:xfrm>
            <a:custGeom>
              <a:rect b="b" l="l" r="r" t="t"/>
              <a:pathLst>
                <a:path extrusionOk="0" h="14407" w="13735">
                  <a:moveTo>
                    <a:pt x="9052" y="1"/>
                  </a:moveTo>
                  <a:lnTo>
                    <a:pt x="8469" y="381"/>
                  </a:lnTo>
                  <a:lnTo>
                    <a:pt x="8402" y="606"/>
                  </a:lnTo>
                  <a:cubicBezTo>
                    <a:pt x="8402" y="606"/>
                    <a:pt x="8021" y="785"/>
                    <a:pt x="7999" y="785"/>
                  </a:cubicBezTo>
                  <a:cubicBezTo>
                    <a:pt x="7976" y="718"/>
                    <a:pt x="7954" y="650"/>
                    <a:pt x="7954" y="583"/>
                  </a:cubicBezTo>
                  <a:lnTo>
                    <a:pt x="8111" y="404"/>
                  </a:lnTo>
                  <a:lnTo>
                    <a:pt x="8088" y="113"/>
                  </a:lnTo>
                  <a:lnTo>
                    <a:pt x="7775" y="113"/>
                  </a:lnTo>
                  <a:lnTo>
                    <a:pt x="7528" y="381"/>
                  </a:lnTo>
                  <a:lnTo>
                    <a:pt x="7102" y="404"/>
                  </a:lnTo>
                  <a:cubicBezTo>
                    <a:pt x="7080" y="404"/>
                    <a:pt x="6878" y="852"/>
                    <a:pt x="6878" y="852"/>
                  </a:cubicBezTo>
                  <a:lnTo>
                    <a:pt x="6318" y="1031"/>
                  </a:lnTo>
                  <a:lnTo>
                    <a:pt x="6184" y="1390"/>
                  </a:lnTo>
                  <a:lnTo>
                    <a:pt x="5557" y="1479"/>
                  </a:lnTo>
                  <a:lnTo>
                    <a:pt x="5557" y="2039"/>
                  </a:lnTo>
                  <a:lnTo>
                    <a:pt x="6027" y="2510"/>
                  </a:lnTo>
                  <a:lnTo>
                    <a:pt x="6251" y="2420"/>
                  </a:lnTo>
                  <a:lnTo>
                    <a:pt x="6318" y="2465"/>
                  </a:lnTo>
                  <a:lnTo>
                    <a:pt x="6184" y="2712"/>
                  </a:lnTo>
                  <a:lnTo>
                    <a:pt x="6139" y="3204"/>
                  </a:lnTo>
                  <a:lnTo>
                    <a:pt x="5893" y="2980"/>
                  </a:lnTo>
                  <a:lnTo>
                    <a:pt x="5893" y="2622"/>
                  </a:lnTo>
                  <a:lnTo>
                    <a:pt x="5557" y="2577"/>
                  </a:lnTo>
                  <a:lnTo>
                    <a:pt x="5512" y="2980"/>
                  </a:lnTo>
                  <a:lnTo>
                    <a:pt x="4862" y="2779"/>
                  </a:lnTo>
                  <a:lnTo>
                    <a:pt x="4369" y="3204"/>
                  </a:lnTo>
                  <a:lnTo>
                    <a:pt x="3943" y="3070"/>
                  </a:lnTo>
                  <a:lnTo>
                    <a:pt x="3652" y="3249"/>
                  </a:lnTo>
                  <a:lnTo>
                    <a:pt x="3047" y="3182"/>
                  </a:lnTo>
                  <a:lnTo>
                    <a:pt x="2823" y="2868"/>
                  </a:lnTo>
                  <a:lnTo>
                    <a:pt x="2711" y="3003"/>
                  </a:lnTo>
                  <a:lnTo>
                    <a:pt x="2510" y="3003"/>
                  </a:lnTo>
                  <a:lnTo>
                    <a:pt x="2308" y="3249"/>
                  </a:lnTo>
                  <a:lnTo>
                    <a:pt x="2039" y="3249"/>
                  </a:lnTo>
                  <a:lnTo>
                    <a:pt x="2241" y="3630"/>
                  </a:lnTo>
                  <a:lnTo>
                    <a:pt x="2196" y="3720"/>
                  </a:lnTo>
                  <a:lnTo>
                    <a:pt x="1815" y="3563"/>
                  </a:lnTo>
                  <a:lnTo>
                    <a:pt x="1546" y="4011"/>
                  </a:lnTo>
                  <a:lnTo>
                    <a:pt x="1210" y="3809"/>
                  </a:lnTo>
                  <a:lnTo>
                    <a:pt x="941" y="3809"/>
                  </a:lnTo>
                  <a:lnTo>
                    <a:pt x="695" y="4168"/>
                  </a:lnTo>
                  <a:cubicBezTo>
                    <a:pt x="695" y="4235"/>
                    <a:pt x="695" y="4325"/>
                    <a:pt x="695" y="4369"/>
                  </a:cubicBezTo>
                  <a:cubicBezTo>
                    <a:pt x="672" y="4392"/>
                    <a:pt x="807" y="4437"/>
                    <a:pt x="807" y="4437"/>
                  </a:cubicBezTo>
                  <a:lnTo>
                    <a:pt x="964" y="4235"/>
                  </a:lnTo>
                  <a:lnTo>
                    <a:pt x="1098" y="4392"/>
                  </a:lnTo>
                  <a:lnTo>
                    <a:pt x="807" y="4728"/>
                  </a:lnTo>
                  <a:lnTo>
                    <a:pt x="538" y="4571"/>
                  </a:lnTo>
                  <a:lnTo>
                    <a:pt x="202" y="4840"/>
                  </a:lnTo>
                  <a:lnTo>
                    <a:pt x="471" y="5310"/>
                  </a:lnTo>
                  <a:lnTo>
                    <a:pt x="0" y="5781"/>
                  </a:lnTo>
                  <a:lnTo>
                    <a:pt x="247" y="6162"/>
                  </a:lnTo>
                  <a:lnTo>
                    <a:pt x="381" y="5848"/>
                  </a:lnTo>
                  <a:lnTo>
                    <a:pt x="807" y="5826"/>
                  </a:lnTo>
                  <a:lnTo>
                    <a:pt x="1053" y="6117"/>
                  </a:lnTo>
                  <a:lnTo>
                    <a:pt x="807" y="6319"/>
                  </a:lnTo>
                  <a:lnTo>
                    <a:pt x="874" y="6543"/>
                  </a:lnTo>
                  <a:lnTo>
                    <a:pt x="986" y="6543"/>
                  </a:lnTo>
                  <a:lnTo>
                    <a:pt x="919" y="6924"/>
                  </a:lnTo>
                  <a:lnTo>
                    <a:pt x="1232" y="7282"/>
                  </a:lnTo>
                  <a:lnTo>
                    <a:pt x="1457" y="6856"/>
                  </a:lnTo>
                  <a:lnTo>
                    <a:pt x="1905" y="6834"/>
                  </a:lnTo>
                  <a:lnTo>
                    <a:pt x="2106" y="6520"/>
                  </a:lnTo>
                  <a:lnTo>
                    <a:pt x="2308" y="6655"/>
                  </a:lnTo>
                  <a:lnTo>
                    <a:pt x="2241" y="7058"/>
                  </a:lnTo>
                  <a:lnTo>
                    <a:pt x="1882" y="7058"/>
                  </a:lnTo>
                  <a:lnTo>
                    <a:pt x="1658" y="7394"/>
                  </a:lnTo>
                  <a:lnTo>
                    <a:pt x="1389" y="7439"/>
                  </a:lnTo>
                  <a:lnTo>
                    <a:pt x="1098" y="8245"/>
                  </a:lnTo>
                  <a:lnTo>
                    <a:pt x="1412" y="8850"/>
                  </a:lnTo>
                  <a:lnTo>
                    <a:pt x="1837" y="8447"/>
                  </a:lnTo>
                  <a:lnTo>
                    <a:pt x="1905" y="8492"/>
                  </a:lnTo>
                  <a:lnTo>
                    <a:pt x="2084" y="8402"/>
                  </a:lnTo>
                  <a:lnTo>
                    <a:pt x="2129" y="8089"/>
                  </a:lnTo>
                  <a:lnTo>
                    <a:pt x="2375" y="7909"/>
                  </a:lnTo>
                  <a:lnTo>
                    <a:pt x="2734" y="7999"/>
                  </a:lnTo>
                  <a:lnTo>
                    <a:pt x="2734" y="8357"/>
                  </a:lnTo>
                  <a:lnTo>
                    <a:pt x="2442" y="8671"/>
                  </a:lnTo>
                  <a:lnTo>
                    <a:pt x="2554" y="8985"/>
                  </a:lnTo>
                  <a:lnTo>
                    <a:pt x="2241" y="9074"/>
                  </a:lnTo>
                  <a:lnTo>
                    <a:pt x="2106" y="8895"/>
                  </a:lnTo>
                  <a:lnTo>
                    <a:pt x="2173" y="8626"/>
                  </a:lnTo>
                  <a:lnTo>
                    <a:pt x="2039" y="8649"/>
                  </a:lnTo>
                  <a:lnTo>
                    <a:pt x="1972" y="8985"/>
                  </a:lnTo>
                  <a:lnTo>
                    <a:pt x="1681" y="9209"/>
                  </a:lnTo>
                  <a:lnTo>
                    <a:pt x="2106" y="9478"/>
                  </a:lnTo>
                  <a:lnTo>
                    <a:pt x="2241" y="9881"/>
                  </a:lnTo>
                  <a:lnTo>
                    <a:pt x="2375" y="9903"/>
                  </a:lnTo>
                  <a:lnTo>
                    <a:pt x="3092" y="9478"/>
                  </a:lnTo>
                  <a:lnTo>
                    <a:pt x="3226" y="9724"/>
                  </a:lnTo>
                  <a:lnTo>
                    <a:pt x="2241" y="10374"/>
                  </a:lnTo>
                  <a:lnTo>
                    <a:pt x="2241" y="10688"/>
                  </a:lnTo>
                  <a:cubicBezTo>
                    <a:pt x="2241" y="10710"/>
                    <a:pt x="2532" y="10822"/>
                    <a:pt x="2532" y="10822"/>
                  </a:cubicBezTo>
                  <a:lnTo>
                    <a:pt x="2913" y="10553"/>
                  </a:lnTo>
                  <a:lnTo>
                    <a:pt x="3226" y="10822"/>
                  </a:lnTo>
                  <a:lnTo>
                    <a:pt x="2129" y="11449"/>
                  </a:lnTo>
                  <a:lnTo>
                    <a:pt x="2308" y="11785"/>
                  </a:lnTo>
                  <a:lnTo>
                    <a:pt x="2241" y="11965"/>
                  </a:lnTo>
                  <a:lnTo>
                    <a:pt x="1882" y="11875"/>
                  </a:lnTo>
                  <a:lnTo>
                    <a:pt x="1837" y="13286"/>
                  </a:lnTo>
                  <a:lnTo>
                    <a:pt x="1994" y="13600"/>
                  </a:lnTo>
                  <a:lnTo>
                    <a:pt x="2241" y="13309"/>
                  </a:lnTo>
                  <a:lnTo>
                    <a:pt x="2622" y="13130"/>
                  </a:lnTo>
                  <a:lnTo>
                    <a:pt x="2890" y="12883"/>
                  </a:lnTo>
                  <a:lnTo>
                    <a:pt x="3204" y="12704"/>
                  </a:lnTo>
                  <a:lnTo>
                    <a:pt x="3204" y="12458"/>
                  </a:lnTo>
                  <a:lnTo>
                    <a:pt x="3809" y="12413"/>
                  </a:lnTo>
                  <a:lnTo>
                    <a:pt x="4167" y="12121"/>
                  </a:lnTo>
                  <a:lnTo>
                    <a:pt x="4526" y="12301"/>
                  </a:lnTo>
                  <a:lnTo>
                    <a:pt x="4996" y="12189"/>
                  </a:lnTo>
                  <a:lnTo>
                    <a:pt x="5198" y="11808"/>
                  </a:lnTo>
                  <a:lnTo>
                    <a:pt x="5669" y="11830"/>
                  </a:lnTo>
                  <a:cubicBezTo>
                    <a:pt x="5669" y="11830"/>
                    <a:pt x="5669" y="12323"/>
                    <a:pt x="5669" y="12323"/>
                  </a:cubicBezTo>
                  <a:lnTo>
                    <a:pt x="5870" y="12413"/>
                  </a:lnTo>
                  <a:lnTo>
                    <a:pt x="6274" y="12368"/>
                  </a:lnTo>
                  <a:lnTo>
                    <a:pt x="6341" y="12726"/>
                  </a:lnTo>
                  <a:lnTo>
                    <a:pt x="6229" y="12950"/>
                  </a:lnTo>
                  <a:lnTo>
                    <a:pt x="5758" y="13174"/>
                  </a:lnTo>
                  <a:lnTo>
                    <a:pt x="5579" y="13488"/>
                  </a:lnTo>
                  <a:lnTo>
                    <a:pt x="5669" y="13824"/>
                  </a:lnTo>
                  <a:lnTo>
                    <a:pt x="5736" y="14272"/>
                  </a:lnTo>
                  <a:lnTo>
                    <a:pt x="6161" y="14384"/>
                  </a:lnTo>
                  <a:lnTo>
                    <a:pt x="6654" y="14138"/>
                  </a:lnTo>
                  <a:lnTo>
                    <a:pt x="6722" y="13869"/>
                  </a:lnTo>
                  <a:lnTo>
                    <a:pt x="6811" y="13936"/>
                  </a:lnTo>
                  <a:lnTo>
                    <a:pt x="6901" y="13914"/>
                  </a:lnTo>
                  <a:lnTo>
                    <a:pt x="6946" y="13757"/>
                  </a:lnTo>
                  <a:lnTo>
                    <a:pt x="7102" y="13600"/>
                  </a:lnTo>
                  <a:lnTo>
                    <a:pt x="7237" y="13757"/>
                  </a:lnTo>
                  <a:lnTo>
                    <a:pt x="7237" y="14026"/>
                  </a:lnTo>
                  <a:lnTo>
                    <a:pt x="7528" y="14026"/>
                  </a:lnTo>
                  <a:lnTo>
                    <a:pt x="8178" y="13712"/>
                  </a:lnTo>
                  <a:lnTo>
                    <a:pt x="8760" y="13936"/>
                  </a:lnTo>
                  <a:lnTo>
                    <a:pt x="8716" y="14317"/>
                  </a:lnTo>
                  <a:lnTo>
                    <a:pt x="9231" y="14295"/>
                  </a:lnTo>
                  <a:lnTo>
                    <a:pt x="9455" y="14093"/>
                  </a:lnTo>
                  <a:lnTo>
                    <a:pt x="9634" y="14160"/>
                  </a:lnTo>
                  <a:lnTo>
                    <a:pt x="9634" y="14407"/>
                  </a:lnTo>
                  <a:cubicBezTo>
                    <a:pt x="9634" y="14407"/>
                    <a:pt x="10037" y="14295"/>
                    <a:pt x="10060" y="14295"/>
                  </a:cubicBezTo>
                  <a:lnTo>
                    <a:pt x="10463" y="14362"/>
                  </a:lnTo>
                  <a:lnTo>
                    <a:pt x="10777" y="14048"/>
                  </a:lnTo>
                  <a:lnTo>
                    <a:pt x="11068" y="14048"/>
                  </a:lnTo>
                  <a:lnTo>
                    <a:pt x="11068" y="13354"/>
                  </a:lnTo>
                  <a:lnTo>
                    <a:pt x="11561" y="13376"/>
                  </a:lnTo>
                  <a:lnTo>
                    <a:pt x="11807" y="13555"/>
                  </a:lnTo>
                  <a:lnTo>
                    <a:pt x="12166" y="13443"/>
                  </a:lnTo>
                  <a:lnTo>
                    <a:pt x="12188" y="13443"/>
                  </a:lnTo>
                  <a:lnTo>
                    <a:pt x="12368" y="12928"/>
                  </a:lnTo>
                  <a:lnTo>
                    <a:pt x="12031" y="12659"/>
                  </a:lnTo>
                  <a:lnTo>
                    <a:pt x="12592" y="12077"/>
                  </a:lnTo>
                  <a:lnTo>
                    <a:pt x="13017" y="11606"/>
                  </a:lnTo>
                  <a:lnTo>
                    <a:pt x="13398" y="11629"/>
                  </a:lnTo>
                  <a:lnTo>
                    <a:pt x="13645" y="11360"/>
                  </a:lnTo>
                  <a:lnTo>
                    <a:pt x="13734" y="10777"/>
                  </a:lnTo>
                  <a:lnTo>
                    <a:pt x="13376" y="10732"/>
                  </a:lnTo>
                  <a:lnTo>
                    <a:pt x="13219" y="10262"/>
                  </a:lnTo>
                  <a:lnTo>
                    <a:pt x="13443" y="10105"/>
                  </a:lnTo>
                  <a:lnTo>
                    <a:pt x="13219" y="9657"/>
                  </a:lnTo>
                  <a:lnTo>
                    <a:pt x="12704" y="9366"/>
                  </a:lnTo>
                  <a:lnTo>
                    <a:pt x="12390" y="9724"/>
                  </a:lnTo>
                  <a:lnTo>
                    <a:pt x="11875" y="9433"/>
                  </a:lnTo>
                  <a:lnTo>
                    <a:pt x="12166" y="9007"/>
                  </a:lnTo>
                  <a:lnTo>
                    <a:pt x="12009" y="8761"/>
                  </a:lnTo>
                  <a:lnTo>
                    <a:pt x="12435" y="8425"/>
                  </a:lnTo>
                  <a:lnTo>
                    <a:pt x="12143" y="8178"/>
                  </a:lnTo>
                  <a:lnTo>
                    <a:pt x="12502" y="7775"/>
                  </a:lnTo>
                  <a:lnTo>
                    <a:pt x="12838" y="7775"/>
                  </a:lnTo>
                  <a:lnTo>
                    <a:pt x="13219" y="7237"/>
                  </a:lnTo>
                  <a:lnTo>
                    <a:pt x="13174" y="6879"/>
                  </a:lnTo>
                  <a:lnTo>
                    <a:pt x="13421" y="6476"/>
                  </a:lnTo>
                  <a:lnTo>
                    <a:pt x="13488" y="6117"/>
                  </a:lnTo>
                  <a:lnTo>
                    <a:pt x="13017" y="6027"/>
                  </a:lnTo>
                  <a:lnTo>
                    <a:pt x="12838" y="5736"/>
                  </a:lnTo>
                  <a:cubicBezTo>
                    <a:pt x="12771" y="5781"/>
                    <a:pt x="12704" y="5848"/>
                    <a:pt x="12636" y="5915"/>
                  </a:cubicBezTo>
                  <a:cubicBezTo>
                    <a:pt x="12592" y="5871"/>
                    <a:pt x="12547" y="5803"/>
                    <a:pt x="12502" y="5759"/>
                  </a:cubicBezTo>
                  <a:lnTo>
                    <a:pt x="12771" y="5288"/>
                  </a:lnTo>
                  <a:lnTo>
                    <a:pt x="13353" y="5176"/>
                  </a:lnTo>
                  <a:lnTo>
                    <a:pt x="13622" y="4862"/>
                  </a:lnTo>
                  <a:lnTo>
                    <a:pt x="13331" y="4459"/>
                  </a:lnTo>
                  <a:lnTo>
                    <a:pt x="12905" y="4930"/>
                  </a:lnTo>
                  <a:lnTo>
                    <a:pt x="12748" y="4930"/>
                  </a:lnTo>
                  <a:lnTo>
                    <a:pt x="12748" y="4392"/>
                  </a:lnTo>
                  <a:lnTo>
                    <a:pt x="12166" y="4190"/>
                  </a:lnTo>
                  <a:lnTo>
                    <a:pt x="12166" y="3697"/>
                  </a:lnTo>
                  <a:lnTo>
                    <a:pt x="11875" y="3541"/>
                  </a:lnTo>
                  <a:lnTo>
                    <a:pt x="11785" y="2801"/>
                  </a:lnTo>
                  <a:lnTo>
                    <a:pt x="12412" y="2241"/>
                  </a:lnTo>
                  <a:lnTo>
                    <a:pt x="12435" y="1838"/>
                  </a:lnTo>
                  <a:lnTo>
                    <a:pt x="12345" y="1681"/>
                  </a:lnTo>
                  <a:lnTo>
                    <a:pt x="11382" y="1703"/>
                  </a:lnTo>
                  <a:lnTo>
                    <a:pt x="10799" y="1143"/>
                  </a:lnTo>
                  <a:lnTo>
                    <a:pt x="10799" y="830"/>
                  </a:lnTo>
                  <a:lnTo>
                    <a:pt x="10194" y="471"/>
                  </a:lnTo>
                  <a:lnTo>
                    <a:pt x="9477" y="538"/>
                  </a:lnTo>
                  <a:lnTo>
                    <a:pt x="9253" y="314"/>
                  </a:lnTo>
                  <a:lnTo>
                    <a:pt x="9096" y="314"/>
                  </a:lnTo>
                  <a:lnTo>
                    <a:pt x="9052" y="225"/>
                  </a:lnTo>
                  <a:lnTo>
                    <a:pt x="9164" y="68"/>
                  </a:lnTo>
                  <a:lnTo>
                    <a:pt x="9052" y="1"/>
                  </a:lnTo>
                  <a:close/>
                </a:path>
              </a:pathLst>
            </a:custGeom>
            <a:solidFill>
              <a:srgbClr val="FFFFFF"/>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48"/>
            <p:cNvSpPr/>
            <p:nvPr/>
          </p:nvSpPr>
          <p:spPr>
            <a:xfrm>
              <a:off x="3521028" y="1642516"/>
              <a:ext cx="903201" cy="935632"/>
            </a:xfrm>
            <a:custGeom>
              <a:rect b="b" l="l" r="r" t="t"/>
              <a:pathLst>
                <a:path extrusionOk="0" h="17454" w="16849">
                  <a:moveTo>
                    <a:pt x="2622" y="0"/>
                  </a:moveTo>
                  <a:lnTo>
                    <a:pt x="2062" y="23"/>
                  </a:lnTo>
                  <a:lnTo>
                    <a:pt x="1994" y="516"/>
                  </a:lnTo>
                  <a:lnTo>
                    <a:pt x="2017" y="897"/>
                  </a:lnTo>
                  <a:lnTo>
                    <a:pt x="2241" y="1188"/>
                  </a:lnTo>
                  <a:lnTo>
                    <a:pt x="2420" y="1927"/>
                  </a:lnTo>
                  <a:lnTo>
                    <a:pt x="2510" y="1927"/>
                  </a:lnTo>
                  <a:lnTo>
                    <a:pt x="2756" y="1815"/>
                  </a:lnTo>
                  <a:lnTo>
                    <a:pt x="2779" y="2308"/>
                  </a:lnTo>
                  <a:lnTo>
                    <a:pt x="2375" y="2868"/>
                  </a:lnTo>
                  <a:lnTo>
                    <a:pt x="2711" y="3428"/>
                  </a:lnTo>
                  <a:lnTo>
                    <a:pt x="2779" y="4168"/>
                  </a:lnTo>
                  <a:lnTo>
                    <a:pt x="2577" y="4907"/>
                  </a:lnTo>
                  <a:lnTo>
                    <a:pt x="2510" y="6229"/>
                  </a:lnTo>
                  <a:lnTo>
                    <a:pt x="2039" y="6565"/>
                  </a:lnTo>
                  <a:lnTo>
                    <a:pt x="2106" y="7259"/>
                  </a:lnTo>
                  <a:lnTo>
                    <a:pt x="1502" y="7797"/>
                  </a:lnTo>
                  <a:lnTo>
                    <a:pt x="1367" y="7932"/>
                  </a:lnTo>
                  <a:lnTo>
                    <a:pt x="1434" y="8021"/>
                  </a:lnTo>
                  <a:lnTo>
                    <a:pt x="1389" y="8178"/>
                  </a:lnTo>
                  <a:lnTo>
                    <a:pt x="1098" y="8133"/>
                  </a:lnTo>
                  <a:lnTo>
                    <a:pt x="561" y="8783"/>
                  </a:lnTo>
                  <a:lnTo>
                    <a:pt x="897" y="9410"/>
                  </a:lnTo>
                  <a:lnTo>
                    <a:pt x="1031" y="9410"/>
                  </a:lnTo>
                  <a:lnTo>
                    <a:pt x="1165" y="9276"/>
                  </a:lnTo>
                  <a:lnTo>
                    <a:pt x="1300" y="9298"/>
                  </a:lnTo>
                  <a:lnTo>
                    <a:pt x="1233" y="9433"/>
                  </a:lnTo>
                  <a:lnTo>
                    <a:pt x="1165" y="9724"/>
                  </a:lnTo>
                  <a:lnTo>
                    <a:pt x="740" y="9970"/>
                  </a:lnTo>
                  <a:lnTo>
                    <a:pt x="897" y="10329"/>
                  </a:lnTo>
                  <a:lnTo>
                    <a:pt x="762" y="10934"/>
                  </a:lnTo>
                  <a:lnTo>
                    <a:pt x="1165" y="11673"/>
                  </a:lnTo>
                  <a:lnTo>
                    <a:pt x="695" y="12188"/>
                  </a:lnTo>
                  <a:lnTo>
                    <a:pt x="673" y="12569"/>
                  </a:lnTo>
                  <a:lnTo>
                    <a:pt x="247" y="12838"/>
                  </a:lnTo>
                  <a:lnTo>
                    <a:pt x="157" y="13219"/>
                  </a:lnTo>
                  <a:lnTo>
                    <a:pt x="561" y="13533"/>
                  </a:lnTo>
                  <a:lnTo>
                    <a:pt x="740" y="13958"/>
                  </a:lnTo>
                  <a:lnTo>
                    <a:pt x="359" y="14519"/>
                  </a:lnTo>
                  <a:lnTo>
                    <a:pt x="605" y="14832"/>
                  </a:lnTo>
                  <a:lnTo>
                    <a:pt x="561" y="15325"/>
                  </a:lnTo>
                  <a:lnTo>
                    <a:pt x="135" y="15572"/>
                  </a:lnTo>
                  <a:lnTo>
                    <a:pt x="0" y="15840"/>
                  </a:lnTo>
                  <a:lnTo>
                    <a:pt x="90" y="15840"/>
                  </a:lnTo>
                  <a:lnTo>
                    <a:pt x="471" y="15885"/>
                  </a:lnTo>
                  <a:lnTo>
                    <a:pt x="717" y="16132"/>
                  </a:lnTo>
                  <a:lnTo>
                    <a:pt x="583" y="16423"/>
                  </a:lnTo>
                  <a:lnTo>
                    <a:pt x="740" y="16445"/>
                  </a:lnTo>
                  <a:lnTo>
                    <a:pt x="1098" y="16737"/>
                  </a:lnTo>
                  <a:lnTo>
                    <a:pt x="1434" y="16602"/>
                  </a:lnTo>
                  <a:lnTo>
                    <a:pt x="1703" y="17050"/>
                  </a:lnTo>
                  <a:lnTo>
                    <a:pt x="1927" y="17229"/>
                  </a:lnTo>
                  <a:lnTo>
                    <a:pt x="1905" y="17454"/>
                  </a:lnTo>
                  <a:lnTo>
                    <a:pt x="1972" y="17454"/>
                  </a:lnTo>
                  <a:lnTo>
                    <a:pt x="2039" y="17162"/>
                  </a:lnTo>
                  <a:lnTo>
                    <a:pt x="2510" y="16490"/>
                  </a:lnTo>
                  <a:lnTo>
                    <a:pt x="2980" y="16356"/>
                  </a:lnTo>
                  <a:lnTo>
                    <a:pt x="3249" y="16401"/>
                  </a:lnTo>
                  <a:lnTo>
                    <a:pt x="3204" y="16557"/>
                  </a:lnTo>
                  <a:lnTo>
                    <a:pt x="3025" y="16580"/>
                  </a:lnTo>
                  <a:lnTo>
                    <a:pt x="2555" y="16781"/>
                  </a:lnTo>
                  <a:lnTo>
                    <a:pt x="2644" y="17005"/>
                  </a:lnTo>
                  <a:lnTo>
                    <a:pt x="3249" y="16714"/>
                  </a:lnTo>
                  <a:lnTo>
                    <a:pt x="3316" y="16490"/>
                  </a:lnTo>
                  <a:lnTo>
                    <a:pt x="3473" y="16176"/>
                  </a:lnTo>
                  <a:lnTo>
                    <a:pt x="4078" y="15908"/>
                  </a:lnTo>
                  <a:lnTo>
                    <a:pt x="4257" y="15594"/>
                  </a:lnTo>
                  <a:lnTo>
                    <a:pt x="3921" y="15639"/>
                  </a:lnTo>
                  <a:lnTo>
                    <a:pt x="3630" y="15280"/>
                  </a:lnTo>
                  <a:lnTo>
                    <a:pt x="3630" y="15123"/>
                  </a:lnTo>
                  <a:lnTo>
                    <a:pt x="3339" y="15056"/>
                  </a:lnTo>
                  <a:lnTo>
                    <a:pt x="3271" y="15146"/>
                  </a:lnTo>
                  <a:lnTo>
                    <a:pt x="3383" y="15415"/>
                  </a:lnTo>
                  <a:lnTo>
                    <a:pt x="2980" y="15123"/>
                  </a:lnTo>
                  <a:lnTo>
                    <a:pt x="3294" y="14720"/>
                  </a:lnTo>
                  <a:lnTo>
                    <a:pt x="3697" y="14451"/>
                  </a:lnTo>
                  <a:lnTo>
                    <a:pt x="3921" y="14003"/>
                  </a:lnTo>
                  <a:lnTo>
                    <a:pt x="4145" y="13757"/>
                  </a:lnTo>
                  <a:lnTo>
                    <a:pt x="4750" y="13107"/>
                  </a:lnTo>
                  <a:lnTo>
                    <a:pt x="5490" y="13040"/>
                  </a:lnTo>
                  <a:lnTo>
                    <a:pt x="6005" y="12592"/>
                  </a:lnTo>
                  <a:lnTo>
                    <a:pt x="6632" y="12569"/>
                  </a:lnTo>
                  <a:lnTo>
                    <a:pt x="7416" y="12054"/>
                  </a:lnTo>
                  <a:lnTo>
                    <a:pt x="8088" y="12009"/>
                  </a:lnTo>
                  <a:lnTo>
                    <a:pt x="8559" y="11830"/>
                  </a:lnTo>
                  <a:lnTo>
                    <a:pt x="9052" y="11651"/>
                  </a:lnTo>
                  <a:lnTo>
                    <a:pt x="9679" y="11359"/>
                  </a:lnTo>
                  <a:lnTo>
                    <a:pt x="10284" y="11315"/>
                  </a:lnTo>
                  <a:lnTo>
                    <a:pt x="10889" y="10911"/>
                  </a:lnTo>
                  <a:lnTo>
                    <a:pt x="10911" y="10598"/>
                  </a:lnTo>
                  <a:lnTo>
                    <a:pt x="11203" y="10060"/>
                  </a:lnTo>
                  <a:lnTo>
                    <a:pt x="11539" y="9746"/>
                  </a:lnTo>
                  <a:lnTo>
                    <a:pt x="12099" y="9567"/>
                  </a:lnTo>
                  <a:lnTo>
                    <a:pt x="12771" y="8850"/>
                  </a:lnTo>
                  <a:lnTo>
                    <a:pt x="14272" y="8223"/>
                  </a:lnTo>
                  <a:lnTo>
                    <a:pt x="14787" y="7663"/>
                  </a:lnTo>
                  <a:lnTo>
                    <a:pt x="15706" y="7103"/>
                  </a:lnTo>
                  <a:lnTo>
                    <a:pt x="15818" y="6610"/>
                  </a:lnTo>
                  <a:lnTo>
                    <a:pt x="16333" y="6408"/>
                  </a:lnTo>
                  <a:lnTo>
                    <a:pt x="16490" y="5602"/>
                  </a:lnTo>
                  <a:lnTo>
                    <a:pt x="16288" y="5288"/>
                  </a:lnTo>
                  <a:lnTo>
                    <a:pt x="16378" y="4974"/>
                  </a:lnTo>
                  <a:lnTo>
                    <a:pt x="16176" y="4638"/>
                  </a:lnTo>
                  <a:lnTo>
                    <a:pt x="15930" y="4638"/>
                  </a:lnTo>
                  <a:lnTo>
                    <a:pt x="15684" y="4011"/>
                  </a:lnTo>
                  <a:lnTo>
                    <a:pt x="15952" y="3563"/>
                  </a:lnTo>
                  <a:lnTo>
                    <a:pt x="16333" y="3832"/>
                  </a:lnTo>
                  <a:lnTo>
                    <a:pt x="16647" y="3652"/>
                  </a:lnTo>
                  <a:lnTo>
                    <a:pt x="16849" y="3025"/>
                  </a:lnTo>
                  <a:lnTo>
                    <a:pt x="16490" y="3070"/>
                  </a:lnTo>
                  <a:cubicBezTo>
                    <a:pt x="16423" y="3025"/>
                    <a:pt x="16356" y="2958"/>
                    <a:pt x="16288" y="2891"/>
                  </a:cubicBezTo>
                  <a:lnTo>
                    <a:pt x="16042" y="3003"/>
                  </a:lnTo>
                  <a:lnTo>
                    <a:pt x="15908" y="2756"/>
                  </a:lnTo>
                  <a:lnTo>
                    <a:pt x="15997" y="2622"/>
                  </a:lnTo>
                  <a:lnTo>
                    <a:pt x="15997" y="2330"/>
                  </a:lnTo>
                  <a:cubicBezTo>
                    <a:pt x="15997" y="2330"/>
                    <a:pt x="15572" y="2353"/>
                    <a:pt x="15549" y="2375"/>
                  </a:cubicBezTo>
                  <a:cubicBezTo>
                    <a:pt x="15549" y="2375"/>
                    <a:pt x="15392" y="2487"/>
                    <a:pt x="15392" y="2487"/>
                  </a:cubicBezTo>
                  <a:lnTo>
                    <a:pt x="15168" y="2196"/>
                  </a:lnTo>
                  <a:lnTo>
                    <a:pt x="14496" y="2196"/>
                  </a:lnTo>
                  <a:lnTo>
                    <a:pt x="14003" y="2375"/>
                  </a:lnTo>
                  <a:lnTo>
                    <a:pt x="13757" y="2599"/>
                  </a:lnTo>
                  <a:lnTo>
                    <a:pt x="13331" y="2577"/>
                  </a:lnTo>
                  <a:lnTo>
                    <a:pt x="13107" y="2779"/>
                  </a:lnTo>
                  <a:lnTo>
                    <a:pt x="13107" y="3204"/>
                  </a:lnTo>
                  <a:lnTo>
                    <a:pt x="12883" y="3159"/>
                  </a:lnTo>
                  <a:lnTo>
                    <a:pt x="12592" y="3137"/>
                  </a:lnTo>
                  <a:lnTo>
                    <a:pt x="12390" y="3316"/>
                  </a:lnTo>
                  <a:lnTo>
                    <a:pt x="11897" y="3047"/>
                  </a:lnTo>
                  <a:lnTo>
                    <a:pt x="11561" y="2935"/>
                  </a:lnTo>
                  <a:lnTo>
                    <a:pt x="10956" y="2689"/>
                  </a:lnTo>
                  <a:lnTo>
                    <a:pt x="10486" y="2913"/>
                  </a:lnTo>
                  <a:lnTo>
                    <a:pt x="9970" y="3025"/>
                  </a:lnTo>
                  <a:lnTo>
                    <a:pt x="9814" y="3316"/>
                  </a:lnTo>
                  <a:lnTo>
                    <a:pt x="9433" y="3339"/>
                  </a:lnTo>
                  <a:lnTo>
                    <a:pt x="9231" y="2980"/>
                  </a:lnTo>
                  <a:lnTo>
                    <a:pt x="9164" y="2734"/>
                  </a:lnTo>
                  <a:lnTo>
                    <a:pt x="8447" y="2465"/>
                  </a:lnTo>
                  <a:lnTo>
                    <a:pt x="7887" y="2442"/>
                  </a:lnTo>
                  <a:lnTo>
                    <a:pt x="7147" y="2734"/>
                  </a:lnTo>
                  <a:lnTo>
                    <a:pt x="6901" y="2958"/>
                  </a:lnTo>
                  <a:lnTo>
                    <a:pt x="6543" y="2891"/>
                  </a:lnTo>
                  <a:lnTo>
                    <a:pt x="6386" y="2554"/>
                  </a:lnTo>
                  <a:lnTo>
                    <a:pt x="6587" y="2308"/>
                  </a:lnTo>
                  <a:lnTo>
                    <a:pt x="6318" y="2106"/>
                  </a:lnTo>
                  <a:lnTo>
                    <a:pt x="6341" y="1658"/>
                  </a:lnTo>
                  <a:lnTo>
                    <a:pt x="5714" y="897"/>
                  </a:lnTo>
                  <a:lnTo>
                    <a:pt x="4705" y="1098"/>
                  </a:lnTo>
                  <a:lnTo>
                    <a:pt x="4683" y="717"/>
                  </a:lnTo>
                  <a:lnTo>
                    <a:pt x="3451" y="381"/>
                  </a:lnTo>
                  <a:lnTo>
                    <a:pt x="3271" y="247"/>
                  </a:lnTo>
                  <a:lnTo>
                    <a:pt x="2935" y="269"/>
                  </a:lnTo>
                  <a:lnTo>
                    <a:pt x="2622" y="0"/>
                  </a:lnTo>
                  <a:close/>
                </a:path>
              </a:pathLst>
            </a:custGeom>
            <a:solidFill>
              <a:srgbClr val="FFFFFF"/>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48"/>
            <p:cNvSpPr/>
            <p:nvPr/>
          </p:nvSpPr>
          <p:spPr>
            <a:xfrm>
              <a:off x="3875307" y="3107714"/>
              <a:ext cx="124955" cy="115359"/>
            </a:xfrm>
            <a:custGeom>
              <a:rect b="b" l="l" r="r" t="t"/>
              <a:pathLst>
                <a:path extrusionOk="0" h="2152" w="2331">
                  <a:moveTo>
                    <a:pt x="1502" y="1"/>
                  </a:moveTo>
                  <a:lnTo>
                    <a:pt x="1300" y="135"/>
                  </a:lnTo>
                  <a:lnTo>
                    <a:pt x="1009" y="203"/>
                  </a:lnTo>
                  <a:lnTo>
                    <a:pt x="807" y="180"/>
                  </a:lnTo>
                  <a:lnTo>
                    <a:pt x="762" y="315"/>
                  </a:lnTo>
                  <a:lnTo>
                    <a:pt x="628" y="539"/>
                  </a:lnTo>
                  <a:lnTo>
                    <a:pt x="449" y="561"/>
                  </a:lnTo>
                  <a:lnTo>
                    <a:pt x="494" y="673"/>
                  </a:lnTo>
                  <a:lnTo>
                    <a:pt x="404" y="897"/>
                  </a:lnTo>
                  <a:lnTo>
                    <a:pt x="606" y="1009"/>
                  </a:lnTo>
                  <a:lnTo>
                    <a:pt x="516" y="1166"/>
                  </a:lnTo>
                  <a:lnTo>
                    <a:pt x="158" y="1144"/>
                  </a:lnTo>
                  <a:lnTo>
                    <a:pt x="158" y="1524"/>
                  </a:lnTo>
                  <a:cubicBezTo>
                    <a:pt x="90" y="1569"/>
                    <a:pt x="46" y="1636"/>
                    <a:pt x="1" y="1704"/>
                  </a:cubicBezTo>
                  <a:lnTo>
                    <a:pt x="23" y="1838"/>
                  </a:lnTo>
                  <a:lnTo>
                    <a:pt x="158" y="1838"/>
                  </a:lnTo>
                  <a:lnTo>
                    <a:pt x="292" y="2062"/>
                  </a:lnTo>
                  <a:lnTo>
                    <a:pt x="382" y="1928"/>
                  </a:lnTo>
                  <a:lnTo>
                    <a:pt x="337" y="1883"/>
                  </a:lnTo>
                  <a:lnTo>
                    <a:pt x="337" y="1771"/>
                  </a:lnTo>
                  <a:lnTo>
                    <a:pt x="471" y="1771"/>
                  </a:lnTo>
                  <a:lnTo>
                    <a:pt x="673" y="1905"/>
                  </a:lnTo>
                  <a:lnTo>
                    <a:pt x="762" y="1793"/>
                  </a:lnTo>
                  <a:cubicBezTo>
                    <a:pt x="785" y="1838"/>
                    <a:pt x="807" y="1861"/>
                    <a:pt x="852" y="1883"/>
                  </a:cubicBezTo>
                  <a:lnTo>
                    <a:pt x="897" y="2152"/>
                  </a:lnTo>
                  <a:lnTo>
                    <a:pt x="1009" y="2085"/>
                  </a:lnTo>
                  <a:lnTo>
                    <a:pt x="1188" y="2107"/>
                  </a:lnTo>
                  <a:lnTo>
                    <a:pt x="1255" y="1681"/>
                  </a:lnTo>
                  <a:lnTo>
                    <a:pt x="1300" y="1592"/>
                  </a:lnTo>
                  <a:lnTo>
                    <a:pt x="1860" y="1256"/>
                  </a:lnTo>
                  <a:lnTo>
                    <a:pt x="1860" y="875"/>
                  </a:lnTo>
                  <a:lnTo>
                    <a:pt x="2017" y="852"/>
                  </a:lnTo>
                  <a:lnTo>
                    <a:pt x="2107" y="920"/>
                  </a:lnTo>
                  <a:lnTo>
                    <a:pt x="2196" y="942"/>
                  </a:lnTo>
                  <a:lnTo>
                    <a:pt x="2241" y="830"/>
                  </a:lnTo>
                  <a:lnTo>
                    <a:pt x="2084" y="808"/>
                  </a:lnTo>
                  <a:lnTo>
                    <a:pt x="2084" y="695"/>
                  </a:lnTo>
                  <a:lnTo>
                    <a:pt x="2152" y="628"/>
                  </a:lnTo>
                  <a:lnTo>
                    <a:pt x="2129" y="583"/>
                  </a:lnTo>
                  <a:lnTo>
                    <a:pt x="2174" y="449"/>
                  </a:lnTo>
                  <a:lnTo>
                    <a:pt x="2331" y="404"/>
                  </a:lnTo>
                  <a:lnTo>
                    <a:pt x="2331" y="337"/>
                  </a:lnTo>
                  <a:lnTo>
                    <a:pt x="2152" y="337"/>
                  </a:lnTo>
                  <a:lnTo>
                    <a:pt x="2152" y="225"/>
                  </a:lnTo>
                  <a:lnTo>
                    <a:pt x="2308" y="113"/>
                  </a:lnTo>
                  <a:lnTo>
                    <a:pt x="2152" y="113"/>
                  </a:lnTo>
                  <a:lnTo>
                    <a:pt x="2129" y="1"/>
                  </a:lnTo>
                  <a:cubicBezTo>
                    <a:pt x="2084" y="23"/>
                    <a:pt x="2040" y="46"/>
                    <a:pt x="2017" y="46"/>
                  </a:cubicBezTo>
                  <a:lnTo>
                    <a:pt x="1502" y="1"/>
                  </a:lnTo>
                  <a:close/>
                </a:path>
              </a:pathLst>
            </a:custGeom>
            <a:solidFill>
              <a:srgbClr val="FFFFFF"/>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48"/>
            <p:cNvSpPr/>
            <p:nvPr/>
          </p:nvSpPr>
          <p:spPr>
            <a:xfrm>
              <a:off x="4389330" y="3047676"/>
              <a:ext cx="24069" cy="28893"/>
            </a:xfrm>
            <a:custGeom>
              <a:rect b="b" l="l" r="r" t="t"/>
              <a:pathLst>
                <a:path extrusionOk="0" h="539" w="449">
                  <a:moveTo>
                    <a:pt x="292" y="1"/>
                  </a:moveTo>
                  <a:lnTo>
                    <a:pt x="247" y="158"/>
                  </a:lnTo>
                  <a:lnTo>
                    <a:pt x="1" y="359"/>
                  </a:lnTo>
                  <a:lnTo>
                    <a:pt x="68" y="426"/>
                  </a:lnTo>
                  <a:lnTo>
                    <a:pt x="180" y="382"/>
                  </a:lnTo>
                  <a:lnTo>
                    <a:pt x="359" y="538"/>
                  </a:lnTo>
                  <a:lnTo>
                    <a:pt x="382" y="449"/>
                  </a:lnTo>
                  <a:lnTo>
                    <a:pt x="337" y="337"/>
                  </a:lnTo>
                  <a:cubicBezTo>
                    <a:pt x="337" y="337"/>
                    <a:pt x="315" y="158"/>
                    <a:pt x="337" y="158"/>
                  </a:cubicBezTo>
                  <a:cubicBezTo>
                    <a:pt x="359" y="158"/>
                    <a:pt x="404" y="158"/>
                    <a:pt x="427" y="135"/>
                  </a:cubicBezTo>
                  <a:lnTo>
                    <a:pt x="449" y="46"/>
                  </a:lnTo>
                  <a:cubicBezTo>
                    <a:pt x="404" y="46"/>
                    <a:pt x="337" y="23"/>
                    <a:pt x="292" y="1"/>
                  </a:cubicBezTo>
                  <a:close/>
                </a:path>
              </a:pathLst>
            </a:custGeom>
            <a:solidFill>
              <a:srgbClr val="FFFFFF"/>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48"/>
            <p:cNvSpPr/>
            <p:nvPr/>
          </p:nvSpPr>
          <p:spPr>
            <a:xfrm>
              <a:off x="4200799" y="2730600"/>
              <a:ext cx="349562" cy="285932"/>
            </a:xfrm>
            <a:custGeom>
              <a:rect b="b" l="l" r="r" t="t"/>
              <a:pathLst>
                <a:path extrusionOk="0" h="5334" w="6521">
                  <a:moveTo>
                    <a:pt x="4817" y="1"/>
                  </a:moveTo>
                  <a:lnTo>
                    <a:pt x="4212" y="315"/>
                  </a:lnTo>
                  <a:lnTo>
                    <a:pt x="4078" y="247"/>
                  </a:lnTo>
                  <a:lnTo>
                    <a:pt x="3787" y="471"/>
                  </a:lnTo>
                  <a:lnTo>
                    <a:pt x="3495" y="427"/>
                  </a:lnTo>
                  <a:lnTo>
                    <a:pt x="2868" y="964"/>
                  </a:lnTo>
                  <a:lnTo>
                    <a:pt x="2353" y="964"/>
                  </a:lnTo>
                  <a:cubicBezTo>
                    <a:pt x="2353" y="964"/>
                    <a:pt x="2129" y="1256"/>
                    <a:pt x="2106" y="1278"/>
                  </a:cubicBezTo>
                  <a:cubicBezTo>
                    <a:pt x="2106" y="1278"/>
                    <a:pt x="2084" y="1502"/>
                    <a:pt x="2084" y="1502"/>
                  </a:cubicBezTo>
                  <a:lnTo>
                    <a:pt x="1501" y="1860"/>
                  </a:lnTo>
                  <a:lnTo>
                    <a:pt x="1389" y="2174"/>
                  </a:lnTo>
                  <a:lnTo>
                    <a:pt x="964" y="2376"/>
                  </a:lnTo>
                  <a:lnTo>
                    <a:pt x="0" y="3182"/>
                  </a:lnTo>
                  <a:lnTo>
                    <a:pt x="516" y="3765"/>
                  </a:lnTo>
                  <a:lnTo>
                    <a:pt x="762" y="3698"/>
                  </a:lnTo>
                  <a:lnTo>
                    <a:pt x="1255" y="4191"/>
                  </a:lnTo>
                  <a:lnTo>
                    <a:pt x="1389" y="3653"/>
                  </a:lnTo>
                  <a:lnTo>
                    <a:pt x="2017" y="3384"/>
                  </a:lnTo>
                  <a:lnTo>
                    <a:pt x="2375" y="3608"/>
                  </a:lnTo>
                  <a:lnTo>
                    <a:pt x="2375" y="3967"/>
                  </a:lnTo>
                  <a:lnTo>
                    <a:pt x="2532" y="4146"/>
                  </a:lnTo>
                  <a:lnTo>
                    <a:pt x="2510" y="4504"/>
                  </a:lnTo>
                  <a:cubicBezTo>
                    <a:pt x="2510" y="4504"/>
                    <a:pt x="2980" y="4683"/>
                    <a:pt x="3003" y="4683"/>
                  </a:cubicBezTo>
                  <a:lnTo>
                    <a:pt x="3787" y="4661"/>
                  </a:lnTo>
                  <a:lnTo>
                    <a:pt x="3876" y="4975"/>
                  </a:lnTo>
                  <a:lnTo>
                    <a:pt x="4145" y="5288"/>
                  </a:lnTo>
                  <a:lnTo>
                    <a:pt x="4481" y="5333"/>
                  </a:lnTo>
                  <a:lnTo>
                    <a:pt x="4795" y="4908"/>
                  </a:lnTo>
                  <a:lnTo>
                    <a:pt x="5333" y="4549"/>
                  </a:lnTo>
                  <a:lnTo>
                    <a:pt x="5557" y="3541"/>
                  </a:lnTo>
                  <a:lnTo>
                    <a:pt x="6206" y="2824"/>
                  </a:lnTo>
                  <a:lnTo>
                    <a:pt x="5960" y="2488"/>
                  </a:lnTo>
                  <a:lnTo>
                    <a:pt x="6520" y="2241"/>
                  </a:lnTo>
                  <a:lnTo>
                    <a:pt x="6386" y="1592"/>
                  </a:lnTo>
                  <a:lnTo>
                    <a:pt x="5758" y="1368"/>
                  </a:lnTo>
                  <a:lnTo>
                    <a:pt x="5355" y="1793"/>
                  </a:lnTo>
                  <a:lnTo>
                    <a:pt x="4795" y="1726"/>
                  </a:lnTo>
                  <a:lnTo>
                    <a:pt x="4392" y="1323"/>
                  </a:lnTo>
                  <a:lnTo>
                    <a:pt x="4392" y="1032"/>
                  </a:lnTo>
                  <a:lnTo>
                    <a:pt x="4862" y="964"/>
                  </a:lnTo>
                  <a:lnTo>
                    <a:pt x="4773" y="673"/>
                  </a:lnTo>
                  <a:lnTo>
                    <a:pt x="4257" y="852"/>
                  </a:lnTo>
                  <a:lnTo>
                    <a:pt x="4123" y="651"/>
                  </a:lnTo>
                  <a:lnTo>
                    <a:pt x="4907" y="247"/>
                  </a:lnTo>
                  <a:lnTo>
                    <a:pt x="4817" y="1"/>
                  </a:lnTo>
                  <a:close/>
                </a:path>
              </a:pathLst>
            </a:custGeom>
            <a:solidFill>
              <a:srgbClr val="FFFFFF"/>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48"/>
            <p:cNvSpPr/>
            <p:nvPr/>
          </p:nvSpPr>
          <p:spPr>
            <a:xfrm>
              <a:off x="4633182" y="2664558"/>
              <a:ext cx="169394" cy="109355"/>
            </a:xfrm>
            <a:custGeom>
              <a:rect b="b" l="l" r="r" t="t"/>
              <a:pathLst>
                <a:path extrusionOk="0" h="2040" w="3160">
                  <a:moveTo>
                    <a:pt x="1680" y="1"/>
                  </a:moveTo>
                  <a:lnTo>
                    <a:pt x="1456" y="292"/>
                  </a:lnTo>
                  <a:lnTo>
                    <a:pt x="314" y="359"/>
                  </a:lnTo>
                  <a:lnTo>
                    <a:pt x="0" y="673"/>
                  </a:lnTo>
                  <a:lnTo>
                    <a:pt x="291" y="942"/>
                  </a:lnTo>
                  <a:lnTo>
                    <a:pt x="269" y="1367"/>
                  </a:lnTo>
                  <a:lnTo>
                    <a:pt x="784" y="1390"/>
                  </a:lnTo>
                  <a:lnTo>
                    <a:pt x="1075" y="1166"/>
                  </a:lnTo>
                  <a:lnTo>
                    <a:pt x="1613" y="1323"/>
                  </a:lnTo>
                  <a:lnTo>
                    <a:pt x="2263" y="1905"/>
                  </a:lnTo>
                  <a:lnTo>
                    <a:pt x="2913" y="2039"/>
                  </a:lnTo>
                  <a:lnTo>
                    <a:pt x="2957" y="1614"/>
                  </a:lnTo>
                  <a:lnTo>
                    <a:pt x="3159" y="1345"/>
                  </a:lnTo>
                  <a:lnTo>
                    <a:pt x="2689" y="1098"/>
                  </a:lnTo>
                  <a:lnTo>
                    <a:pt x="2756" y="650"/>
                  </a:lnTo>
                  <a:lnTo>
                    <a:pt x="2308" y="426"/>
                  </a:lnTo>
                  <a:lnTo>
                    <a:pt x="2173" y="471"/>
                  </a:lnTo>
                  <a:lnTo>
                    <a:pt x="2151" y="314"/>
                  </a:lnTo>
                  <a:lnTo>
                    <a:pt x="2196" y="157"/>
                  </a:lnTo>
                  <a:lnTo>
                    <a:pt x="2084" y="45"/>
                  </a:lnTo>
                  <a:lnTo>
                    <a:pt x="1949" y="113"/>
                  </a:lnTo>
                  <a:lnTo>
                    <a:pt x="1949" y="270"/>
                  </a:lnTo>
                  <a:lnTo>
                    <a:pt x="1860" y="337"/>
                  </a:lnTo>
                  <a:lnTo>
                    <a:pt x="1703" y="157"/>
                  </a:lnTo>
                  <a:lnTo>
                    <a:pt x="1770" y="23"/>
                  </a:lnTo>
                  <a:lnTo>
                    <a:pt x="1680" y="1"/>
                  </a:lnTo>
                  <a:close/>
                </a:path>
              </a:pathLst>
            </a:custGeom>
            <a:solidFill>
              <a:srgbClr val="FFFFFF"/>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48"/>
            <p:cNvSpPr/>
            <p:nvPr/>
          </p:nvSpPr>
          <p:spPr>
            <a:xfrm>
              <a:off x="1827629" y="2273023"/>
              <a:ext cx="1394389" cy="1303152"/>
            </a:xfrm>
            <a:custGeom>
              <a:rect b="b" l="l" r="r" t="t"/>
              <a:pathLst>
                <a:path extrusionOk="0" h="24310" w="26012">
                  <a:moveTo>
                    <a:pt x="14317" y="1"/>
                  </a:moveTo>
                  <a:lnTo>
                    <a:pt x="13936" y="382"/>
                  </a:lnTo>
                  <a:lnTo>
                    <a:pt x="13241" y="449"/>
                  </a:lnTo>
                  <a:lnTo>
                    <a:pt x="12726" y="68"/>
                  </a:lnTo>
                  <a:lnTo>
                    <a:pt x="12278" y="516"/>
                  </a:lnTo>
                  <a:lnTo>
                    <a:pt x="11359" y="830"/>
                  </a:lnTo>
                  <a:lnTo>
                    <a:pt x="10889" y="1390"/>
                  </a:lnTo>
                  <a:lnTo>
                    <a:pt x="11113" y="1771"/>
                  </a:lnTo>
                  <a:lnTo>
                    <a:pt x="11359" y="1704"/>
                  </a:lnTo>
                  <a:lnTo>
                    <a:pt x="11359" y="1704"/>
                  </a:lnTo>
                  <a:cubicBezTo>
                    <a:pt x="11359" y="1704"/>
                    <a:pt x="11337" y="2062"/>
                    <a:pt x="11337" y="2107"/>
                  </a:cubicBezTo>
                  <a:cubicBezTo>
                    <a:pt x="11337" y="2129"/>
                    <a:pt x="11561" y="2331"/>
                    <a:pt x="11561" y="2331"/>
                  </a:cubicBezTo>
                  <a:lnTo>
                    <a:pt x="11404" y="2913"/>
                  </a:lnTo>
                  <a:lnTo>
                    <a:pt x="11225" y="3115"/>
                  </a:lnTo>
                  <a:lnTo>
                    <a:pt x="11225" y="3518"/>
                  </a:lnTo>
                  <a:lnTo>
                    <a:pt x="11068" y="3653"/>
                  </a:lnTo>
                  <a:lnTo>
                    <a:pt x="11090" y="4034"/>
                  </a:lnTo>
                  <a:lnTo>
                    <a:pt x="11269" y="4101"/>
                  </a:lnTo>
                  <a:lnTo>
                    <a:pt x="11359" y="4482"/>
                  </a:lnTo>
                  <a:lnTo>
                    <a:pt x="11897" y="5064"/>
                  </a:lnTo>
                  <a:lnTo>
                    <a:pt x="11897" y="5445"/>
                  </a:lnTo>
                  <a:lnTo>
                    <a:pt x="12300" y="5916"/>
                  </a:lnTo>
                  <a:lnTo>
                    <a:pt x="12345" y="5848"/>
                  </a:lnTo>
                  <a:lnTo>
                    <a:pt x="12547" y="5848"/>
                  </a:lnTo>
                  <a:lnTo>
                    <a:pt x="12614" y="6207"/>
                  </a:lnTo>
                  <a:lnTo>
                    <a:pt x="13174" y="6924"/>
                  </a:lnTo>
                  <a:lnTo>
                    <a:pt x="13084" y="7372"/>
                  </a:lnTo>
                  <a:lnTo>
                    <a:pt x="12636" y="7663"/>
                  </a:lnTo>
                  <a:lnTo>
                    <a:pt x="12748" y="8044"/>
                  </a:lnTo>
                  <a:lnTo>
                    <a:pt x="13174" y="7753"/>
                  </a:lnTo>
                  <a:lnTo>
                    <a:pt x="13420" y="7977"/>
                  </a:lnTo>
                  <a:lnTo>
                    <a:pt x="13308" y="8716"/>
                  </a:lnTo>
                  <a:lnTo>
                    <a:pt x="13644" y="9142"/>
                  </a:lnTo>
                  <a:lnTo>
                    <a:pt x="13241" y="9433"/>
                  </a:lnTo>
                  <a:lnTo>
                    <a:pt x="12838" y="9142"/>
                  </a:lnTo>
                  <a:lnTo>
                    <a:pt x="12435" y="9478"/>
                  </a:lnTo>
                  <a:lnTo>
                    <a:pt x="12009" y="9523"/>
                  </a:lnTo>
                  <a:lnTo>
                    <a:pt x="11897" y="9993"/>
                  </a:lnTo>
                  <a:lnTo>
                    <a:pt x="11314" y="10060"/>
                  </a:lnTo>
                  <a:lnTo>
                    <a:pt x="10575" y="9971"/>
                  </a:lnTo>
                  <a:lnTo>
                    <a:pt x="9948" y="10128"/>
                  </a:lnTo>
                  <a:lnTo>
                    <a:pt x="9253" y="10710"/>
                  </a:lnTo>
                  <a:lnTo>
                    <a:pt x="8872" y="10352"/>
                  </a:lnTo>
                  <a:lnTo>
                    <a:pt x="9298" y="10060"/>
                  </a:lnTo>
                  <a:lnTo>
                    <a:pt x="9746" y="10060"/>
                  </a:lnTo>
                  <a:lnTo>
                    <a:pt x="9791" y="9747"/>
                  </a:lnTo>
                  <a:lnTo>
                    <a:pt x="10082" y="9680"/>
                  </a:lnTo>
                  <a:lnTo>
                    <a:pt x="10463" y="9030"/>
                  </a:lnTo>
                  <a:lnTo>
                    <a:pt x="9948" y="8627"/>
                  </a:lnTo>
                  <a:lnTo>
                    <a:pt x="9432" y="8582"/>
                  </a:lnTo>
                  <a:lnTo>
                    <a:pt x="9253" y="8290"/>
                  </a:lnTo>
                  <a:lnTo>
                    <a:pt x="8088" y="8290"/>
                  </a:lnTo>
                  <a:lnTo>
                    <a:pt x="7685" y="7910"/>
                  </a:lnTo>
                  <a:lnTo>
                    <a:pt x="7259" y="7999"/>
                  </a:lnTo>
                  <a:lnTo>
                    <a:pt x="7035" y="7708"/>
                  </a:lnTo>
                  <a:lnTo>
                    <a:pt x="6565" y="8044"/>
                  </a:lnTo>
                  <a:lnTo>
                    <a:pt x="6565" y="8246"/>
                  </a:lnTo>
                  <a:lnTo>
                    <a:pt x="6296" y="8156"/>
                  </a:lnTo>
                  <a:lnTo>
                    <a:pt x="6206" y="7977"/>
                  </a:lnTo>
                  <a:lnTo>
                    <a:pt x="6094" y="7596"/>
                  </a:lnTo>
                  <a:lnTo>
                    <a:pt x="5668" y="8089"/>
                  </a:lnTo>
                  <a:lnTo>
                    <a:pt x="5287" y="8066"/>
                  </a:lnTo>
                  <a:lnTo>
                    <a:pt x="5131" y="8425"/>
                  </a:lnTo>
                  <a:lnTo>
                    <a:pt x="4996" y="8290"/>
                  </a:lnTo>
                  <a:lnTo>
                    <a:pt x="4234" y="8290"/>
                  </a:lnTo>
                  <a:lnTo>
                    <a:pt x="4167" y="8089"/>
                  </a:lnTo>
                  <a:lnTo>
                    <a:pt x="4234" y="7977"/>
                  </a:lnTo>
                  <a:lnTo>
                    <a:pt x="4145" y="7753"/>
                  </a:lnTo>
                  <a:lnTo>
                    <a:pt x="3495" y="7798"/>
                  </a:lnTo>
                  <a:lnTo>
                    <a:pt x="3450" y="8178"/>
                  </a:lnTo>
                  <a:lnTo>
                    <a:pt x="3204" y="8313"/>
                  </a:lnTo>
                  <a:lnTo>
                    <a:pt x="3047" y="8313"/>
                  </a:lnTo>
                  <a:lnTo>
                    <a:pt x="2890" y="8402"/>
                  </a:lnTo>
                  <a:lnTo>
                    <a:pt x="2890" y="8582"/>
                  </a:lnTo>
                  <a:lnTo>
                    <a:pt x="2801" y="8806"/>
                  </a:lnTo>
                  <a:lnTo>
                    <a:pt x="2330" y="8940"/>
                  </a:lnTo>
                  <a:lnTo>
                    <a:pt x="2308" y="8694"/>
                  </a:lnTo>
                  <a:lnTo>
                    <a:pt x="2196" y="8649"/>
                  </a:lnTo>
                  <a:lnTo>
                    <a:pt x="2173" y="8470"/>
                  </a:lnTo>
                  <a:lnTo>
                    <a:pt x="1972" y="8649"/>
                  </a:lnTo>
                  <a:lnTo>
                    <a:pt x="1479" y="9142"/>
                  </a:lnTo>
                  <a:lnTo>
                    <a:pt x="1120" y="8828"/>
                  </a:lnTo>
                  <a:lnTo>
                    <a:pt x="762" y="9097"/>
                  </a:lnTo>
                  <a:lnTo>
                    <a:pt x="448" y="8873"/>
                  </a:lnTo>
                  <a:lnTo>
                    <a:pt x="157" y="9030"/>
                  </a:lnTo>
                  <a:lnTo>
                    <a:pt x="269" y="9971"/>
                  </a:lnTo>
                  <a:lnTo>
                    <a:pt x="0" y="10419"/>
                  </a:lnTo>
                  <a:lnTo>
                    <a:pt x="650" y="10733"/>
                  </a:lnTo>
                  <a:lnTo>
                    <a:pt x="403" y="11181"/>
                  </a:lnTo>
                  <a:lnTo>
                    <a:pt x="851" y="11427"/>
                  </a:lnTo>
                  <a:lnTo>
                    <a:pt x="1210" y="11136"/>
                  </a:lnTo>
                  <a:lnTo>
                    <a:pt x="1434" y="11360"/>
                  </a:lnTo>
                  <a:lnTo>
                    <a:pt x="1344" y="11696"/>
                  </a:lnTo>
                  <a:lnTo>
                    <a:pt x="1568" y="11875"/>
                  </a:lnTo>
                  <a:lnTo>
                    <a:pt x="1165" y="12906"/>
                  </a:lnTo>
                  <a:lnTo>
                    <a:pt x="1927" y="13712"/>
                  </a:lnTo>
                  <a:lnTo>
                    <a:pt x="2957" y="14474"/>
                  </a:lnTo>
                  <a:lnTo>
                    <a:pt x="3898" y="13869"/>
                  </a:lnTo>
                  <a:lnTo>
                    <a:pt x="4167" y="13869"/>
                  </a:lnTo>
                  <a:lnTo>
                    <a:pt x="4234" y="14228"/>
                  </a:lnTo>
                  <a:lnTo>
                    <a:pt x="3809" y="14967"/>
                  </a:lnTo>
                  <a:lnTo>
                    <a:pt x="3943" y="15527"/>
                  </a:lnTo>
                  <a:lnTo>
                    <a:pt x="4436" y="15863"/>
                  </a:lnTo>
                  <a:lnTo>
                    <a:pt x="4190" y="16020"/>
                  </a:lnTo>
                  <a:lnTo>
                    <a:pt x="3921" y="15751"/>
                  </a:lnTo>
                  <a:lnTo>
                    <a:pt x="3540" y="15662"/>
                  </a:lnTo>
                  <a:lnTo>
                    <a:pt x="3069" y="16334"/>
                  </a:lnTo>
                  <a:lnTo>
                    <a:pt x="3226" y="16737"/>
                  </a:lnTo>
                  <a:lnTo>
                    <a:pt x="3069" y="16939"/>
                  </a:lnTo>
                  <a:lnTo>
                    <a:pt x="2554" y="16804"/>
                  </a:lnTo>
                  <a:lnTo>
                    <a:pt x="2644" y="17364"/>
                  </a:lnTo>
                  <a:lnTo>
                    <a:pt x="3181" y="17476"/>
                  </a:lnTo>
                  <a:lnTo>
                    <a:pt x="3204" y="18036"/>
                  </a:lnTo>
                  <a:lnTo>
                    <a:pt x="2689" y="17969"/>
                  </a:lnTo>
                  <a:lnTo>
                    <a:pt x="2375" y="19000"/>
                  </a:lnTo>
                  <a:lnTo>
                    <a:pt x="2106" y="19089"/>
                  </a:lnTo>
                  <a:lnTo>
                    <a:pt x="2308" y="19426"/>
                  </a:lnTo>
                  <a:lnTo>
                    <a:pt x="2868" y="19358"/>
                  </a:lnTo>
                  <a:lnTo>
                    <a:pt x="3047" y="19560"/>
                  </a:lnTo>
                  <a:lnTo>
                    <a:pt x="3137" y="20165"/>
                  </a:lnTo>
                  <a:lnTo>
                    <a:pt x="4010" y="20277"/>
                  </a:lnTo>
                  <a:lnTo>
                    <a:pt x="3988" y="20523"/>
                  </a:lnTo>
                  <a:lnTo>
                    <a:pt x="3988" y="20523"/>
                  </a:lnTo>
                  <a:lnTo>
                    <a:pt x="4145" y="20456"/>
                  </a:lnTo>
                  <a:lnTo>
                    <a:pt x="4459" y="20613"/>
                  </a:lnTo>
                  <a:lnTo>
                    <a:pt x="4526" y="21016"/>
                  </a:lnTo>
                  <a:lnTo>
                    <a:pt x="4705" y="20904"/>
                  </a:lnTo>
                  <a:lnTo>
                    <a:pt x="4996" y="20971"/>
                  </a:lnTo>
                  <a:lnTo>
                    <a:pt x="5310" y="21576"/>
                  </a:lnTo>
                  <a:lnTo>
                    <a:pt x="5489" y="21532"/>
                  </a:lnTo>
                  <a:lnTo>
                    <a:pt x="5736" y="21576"/>
                  </a:lnTo>
                  <a:lnTo>
                    <a:pt x="6161" y="21957"/>
                  </a:lnTo>
                  <a:lnTo>
                    <a:pt x="6475" y="21644"/>
                  </a:lnTo>
                  <a:lnTo>
                    <a:pt x="7864" y="21711"/>
                  </a:lnTo>
                  <a:lnTo>
                    <a:pt x="8357" y="21980"/>
                  </a:lnTo>
                  <a:lnTo>
                    <a:pt x="8581" y="21890"/>
                  </a:lnTo>
                  <a:lnTo>
                    <a:pt x="8962" y="21935"/>
                  </a:lnTo>
                  <a:lnTo>
                    <a:pt x="9051" y="21487"/>
                  </a:lnTo>
                  <a:lnTo>
                    <a:pt x="9656" y="21375"/>
                  </a:lnTo>
                  <a:lnTo>
                    <a:pt x="10485" y="21711"/>
                  </a:lnTo>
                  <a:lnTo>
                    <a:pt x="10575" y="21151"/>
                  </a:lnTo>
                  <a:lnTo>
                    <a:pt x="10687" y="21308"/>
                  </a:lnTo>
                  <a:lnTo>
                    <a:pt x="10732" y="21195"/>
                  </a:lnTo>
                  <a:lnTo>
                    <a:pt x="11001" y="21644"/>
                  </a:lnTo>
                  <a:lnTo>
                    <a:pt x="11740" y="21464"/>
                  </a:lnTo>
                  <a:lnTo>
                    <a:pt x="11785" y="20994"/>
                  </a:lnTo>
                  <a:lnTo>
                    <a:pt x="12166" y="21016"/>
                  </a:lnTo>
                  <a:lnTo>
                    <a:pt x="12345" y="21240"/>
                  </a:lnTo>
                  <a:lnTo>
                    <a:pt x="12524" y="21151"/>
                  </a:lnTo>
                  <a:lnTo>
                    <a:pt x="12927" y="21151"/>
                  </a:lnTo>
                  <a:lnTo>
                    <a:pt x="13174" y="21397"/>
                  </a:lnTo>
                  <a:lnTo>
                    <a:pt x="13488" y="20994"/>
                  </a:lnTo>
                  <a:lnTo>
                    <a:pt x="13600" y="21039"/>
                  </a:lnTo>
                  <a:lnTo>
                    <a:pt x="13913" y="21464"/>
                  </a:lnTo>
                  <a:lnTo>
                    <a:pt x="14249" y="20994"/>
                  </a:lnTo>
                  <a:lnTo>
                    <a:pt x="14697" y="21195"/>
                  </a:lnTo>
                  <a:lnTo>
                    <a:pt x="15347" y="20546"/>
                  </a:lnTo>
                  <a:lnTo>
                    <a:pt x="15616" y="20927"/>
                  </a:lnTo>
                  <a:lnTo>
                    <a:pt x="16176" y="20591"/>
                  </a:lnTo>
                  <a:lnTo>
                    <a:pt x="16467" y="20859"/>
                  </a:lnTo>
                  <a:lnTo>
                    <a:pt x="16445" y="21532"/>
                  </a:lnTo>
                  <a:lnTo>
                    <a:pt x="16938" y="21509"/>
                  </a:lnTo>
                  <a:lnTo>
                    <a:pt x="16938" y="22316"/>
                  </a:lnTo>
                  <a:lnTo>
                    <a:pt x="17296" y="22316"/>
                  </a:lnTo>
                  <a:lnTo>
                    <a:pt x="17408" y="22517"/>
                  </a:lnTo>
                  <a:lnTo>
                    <a:pt x="17162" y="22741"/>
                  </a:lnTo>
                  <a:lnTo>
                    <a:pt x="17207" y="23033"/>
                  </a:lnTo>
                  <a:lnTo>
                    <a:pt x="16579" y="23705"/>
                  </a:lnTo>
                  <a:lnTo>
                    <a:pt x="16647" y="23996"/>
                  </a:lnTo>
                  <a:lnTo>
                    <a:pt x="16960" y="23974"/>
                  </a:lnTo>
                  <a:lnTo>
                    <a:pt x="17296" y="24310"/>
                  </a:lnTo>
                  <a:lnTo>
                    <a:pt x="17767" y="24287"/>
                  </a:lnTo>
                  <a:lnTo>
                    <a:pt x="17767" y="24086"/>
                  </a:lnTo>
                  <a:lnTo>
                    <a:pt x="18506" y="23526"/>
                  </a:lnTo>
                  <a:lnTo>
                    <a:pt x="18439" y="23055"/>
                  </a:lnTo>
                  <a:cubicBezTo>
                    <a:pt x="18439" y="23055"/>
                    <a:pt x="18887" y="22786"/>
                    <a:pt x="18887" y="22764"/>
                  </a:cubicBezTo>
                  <a:cubicBezTo>
                    <a:pt x="18932" y="22753"/>
                    <a:pt x="18977" y="22747"/>
                    <a:pt x="19024" y="22747"/>
                  </a:cubicBezTo>
                  <a:cubicBezTo>
                    <a:pt x="19072" y="22747"/>
                    <a:pt x="19122" y="22753"/>
                    <a:pt x="19178" y="22764"/>
                  </a:cubicBezTo>
                  <a:lnTo>
                    <a:pt x="19380" y="22204"/>
                  </a:lnTo>
                  <a:lnTo>
                    <a:pt x="19716" y="22405"/>
                  </a:lnTo>
                  <a:lnTo>
                    <a:pt x="20276" y="22361"/>
                  </a:lnTo>
                  <a:lnTo>
                    <a:pt x="20859" y="21711"/>
                  </a:lnTo>
                  <a:lnTo>
                    <a:pt x="21531" y="21599"/>
                  </a:lnTo>
                  <a:lnTo>
                    <a:pt x="21576" y="22069"/>
                  </a:lnTo>
                  <a:lnTo>
                    <a:pt x="21732" y="22181"/>
                  </a:lnTo>
                  <a:lnTo>
                    <a:pt x="22180" y="22159"/>
                  </a:lnTo>
                  <a:cubicBezTo>
                    <a:pt x="22180" y="22159"/>
                    <a:pt x="22472" y="21621"/>
                    <a:pt x="22472" y="21621"/>
                  </a:cubicBezTo>
                  <a:lnTo>
                    <a:pt x="22830" y="21599"/>
                  </a:lnTo>
                  <a:lnTo>
                    <a:pt x="22718" y="20187"/>
                  </a:lnTo>
                  <a:lnTo>
                    <a:pt x="23032" y="19851"/>
                  </a:lnTo>
                  <a:lnTo>
                    <a:pt x="23009" y="19426"/>
                  </a:lnTo>
                  <a:lnTo>
                    <a:pt x="23323" y="19157"/>
                  </a:lnTo>
                  <a:lnTo>
                    <a:pt x="23614" y="19560"/>
                  </a:lnTo>
                  <a:lnTo>
                    <a:pt x="23950" y="18888"/>
                  </a:lnTo>
                  <a:lnTo>
                    <a:pt x="24511" y="18798"/>
                  </a:lnTo>
                  <a:lnTo>
                    <a:pt x="24802" y="19000"/>
                  </a:lnTo>
                  <a:lnTo>
                    <a:pt x="24735" y="19246"/>
                  </a:lnTo>
                  <a:lnTo>
                    <a:pt x="24847" y="19358"/>
                  </a:lnTo>
                  <a:lnTo>
                    <a:pt x="25115" y="19246"/>
                  </a:lnTo>
                  <a:lnTo>
                    <a:pt x="25474" y="19694"/>
                  </a:lnTo>
                  <a:lnTo>
                    <a:pt x="25877" y="19515"/>
                  </a:lnTo>
                  <a:lnTo>
                    <a:pt x="26012" y="19112"/>
                  </a:lnTo>
                  <a:lnTo>
                    <a:pt x="25765" y="18686"/>
                  </a:lnTo>
                  <a:lnTo>
                    <a:pt x="25877" y="18260"/>
                  </a:lnTo>
                  <a:lnTo>
                    <a:pt x="25676" y="17364"/>
                  </a:lnTo>
                  <a:lnTo>
                    <a:pt x="25362" y="17499"/>
                  </a:lnTo>
                  <a:lnTo>
                    <a:pt x="24802" y="17499"/>
                  </a:lnTo>
                  <a:lnTo>
                    <a:pt x="23816" y="16759"/>
                  </a:lnTo>
                  <a:lnTo>
                    <a:pt x="23906" y="16177"/>
                  </a:lnTo>
                  <a:lnTo>
                    <a:pt x="24399" y="15617"/>
                  </a:lnTo>
                  <a:lnTo>
                    <a:pt x="24443" y="14765"/>
                  </a:lnTo>
                  <a:lnTo>
                    <a:pt x="24219" y="14564"/>
                  </a:lnTo>
                  <a:lnTo>
                    <a:pt x="23346" y="14474"/>
                  </a:lnTo>
                  <a:lnTo>
                    <a:pt x="22337" y="13712"/>
                  </a:lnTo>
                  <a:lnTo>
                    <a:pt x="22472" y="12906"/>
                  </a:lnTo>
                  <a:lnTo>
                    <a:pt x="23166" y="11920"/>
                  </a:lnTo>
                  <a:lnTo>
                    <a:pt x="23458" y="12144"/>
                  </a:lnTo>
                  <a:lnTo>
                    <a:pt x="23749" y="11965"/>
                  </a:lnTo>
                  <a:lnTo>
                    <a:pt x="23637" y="11494"/>
                  </a:lnTo>
                  <a:lnTo>
                    <a:pt x="24130" y="10957"/>
                  </a:lnTo>
                  <a:lnTo>
                    <a:pt x="24085" y="10060"/>
                  </a:lnTo>
                  <a:lnTo>
                    <a:pt x="24354" y="9904"/>
                  </a:lnTo>
                  <a:lnTo>
                    <a:pt x="24421" y="9747"/>
                  </a:lnTo>
                  <a:lnTo>
                    <a:pt x="24264" y="9612"/>
                  </a:lnTo>
                  <a:lnTo>
                    <a:pt x="23794" y="9680"/>
                  </a:lnTo>
                  <a:lnTo>
                    <a:pt x="23614" y="9523"/>
                  </a:lnTo>
                  <a:lnTo>
                    <a:pt x="23144" y="9568"/>
                  </a:lnTo>
                  <a:cubicBezTo>
                    <a:pt x="23009" y="9411"/>
                    <a:pt x="22875" y="9254"/>
                    <a:pt x="22763" y="9075"/>
                  </a:cubicBezTo>
                  <a:cubicBezTo>
                    <a:pt x="22763" y="9030"/>
                    <a:pt x="22673" y="8671"/>
                    <a:pt x="22673" y="8671"/>
                  </a:cubicBezTo>
                  <a:lnTo>
                    <a:pt x="22673" y="8627"/>
                  </a:lnTo>
                  <a:lnTo>
                    <a:pt x="22651" y="8335"/>
                  </a:lnTo>
                  <a:lnTo>
                    <a:pt x="22270" y="8134"/>
                  </a:lnTo>
                  <a:lnTo>
                    <a:pt x="22046" y="8268"/>
                  </a:lnTo>
                  <a:lnTo>
                    <a:pt x="21352" y="7461"/>
                  </a:lnTo>
                  <a:lnTo>
                    <a:pt x="21060" y="7529"/>
                  </a:lnTo>
                  <a:lnTo>
                    <a:pt x="20993" y="7506"/>
                  </a:lnTo>
                  <a:lnTo>
                    <a:pt x="21127" y="7215"/>
                  </a:lnTo>
                  <a:lnTo>
                    <a:pt x="20567" y="6700"/>
                  </a:lnTo>
                  <a:lnTo>
                    <a:pt x="20859" y="6229"/>
                  </a:lnTo>
                  <a:lnTo>
                    <a:pt x="21172" y="6050"/>
                  </a:lnTo>
                  <a:lnTo>
                    <a:pt x="21127" y="5602"/>
                  </a:lnTo>
                  <a:lnTo>
                    <a:pt x="21217" y="5311"/>
                  </a:lnTo>
                  <a:lnTo>
                    <a:pt x="21688" y="5512"/>
                  </a:lnTo>
                  <a:lnTo>
                    <a:pt x="21956" y="5243"/>
                  </a:lnTo>
                  <a:lnTo>
                    <a:pt x="21934" y="4952"/>
                  </a:lnTo>
                  <a:lnTo>
                    <a:pt x="22068" y="4683"/>
                  </a:lnTo>
                  <a:lnTo>
                    <a:pt x="21889" y="4213"/>
                  </a:lnTo>
                  <a:lnTo>
                    <a:pt x="22046" y="3787"/>
                  </a:lnTo>
                  <a:lnTo>
                    <a:pt x="21643" y="3249"/>
                  </a:lnTo>
                  <a:lnTo>
                    <a:pt x="21665" y="2645"/>
                  </a:lnTo>
                  <a:lnTo>
                    <a:pt x="21060" y="2308"/>
                  </a:lnTo>
                  <a:lnTo>
                    <a:pt x="20635" y="1681"/>
                  </a:lnTo>
                  <a:lnTo>
                    <a:pt x="20074" y="1323"/>
                  </a:lnTo>
                  <a:lnTo>
                    <a:pt x="19850" y="1390"/>
                  </a:lnTo>
                  <a:lnTo>
                    <a:pt x="19649" y="1099"/>
                  </a:lnTo>
                  <a:lnTo>
                    <a:pt x="19066" y="1188"/>
                  </a:lnTo>
                  <a:lnTo>
                    <a:pt x="19089" y="1726"/>
                  </a:lnTo>
                  <a:lnTo>
                    <a:pt x="18977" y="1793"/>
                  </a:lnTo>
                  <a:lnTo>
                    <a:pt x="18618" y="1457"/>
                  </a:lnTo>
                  <a:lnTo>
                    <a:pt x="18327" y="1771"/>
                  </a:lnTo>
                  <a:lnTo>
                    <a:pt x="17991" y="1591"/>
                  </a:lnTo>
                  <a:lnTo>
                    <a:pt x="17901" y="1838"/>
                  </a:lnTo>
                  <a:lnTo>
                    <a:pt x="17453" y="1928"/>
                  </a:lnTo>
                  <a:lnTo>
                    <a:pt x="17341" y="1681"/>
                  </a:lnTo>
                  <a:lnTo>
                    <a:pt x="16915" y="1860"/>
                  </a:lnTo>
                  <a:lnTo>
                    <a:pt x="16512" y="1345"/>
                  </a:lnTo>
                  <a:lnTo>
                    <a:pt x="16198" y="1345"/>
                  </a:lnTo>
                  <a:lnTo>
                    <a:pt x="16311" y="987"/>
                  </a:lnTo>
                  <a:lnTo>
                    <a:pt x="15526" y="449"/>
                  </a:lnTo>
                  <a:lnTo>
                    <a:pt x="14765" y="628"/>
                  </a:lnTo>
                  <a:lnTo>
                    <a:pt x="14317" y="1"/>
                  </a:lnTo>
                  <a:close/>
                </a:path>
              </a:pathLst>
            </a:custGeom>
            <a:solidFill>
              <a:srgbClr val="FFFFFF"/>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48"/>
            <p:cNvSpPr/>
            <p:nvPr/>
          </p:nvSpPr>
          <p:spPr>
            <a:xfrm>
              <a:off x="2531416" y="1759001"/>
              <a:ext cx="419196" cy="272692"/>
            </a:xfrm>
            <a:custGeom>
              <a:rect b="b" l="l" r="r" t="t"/>
              <a:pathLst>
                <a:path extrusionOk="0" h="5087" w="7820">
                  <a:moveTo>
                    <a:pt x="359" y="1"/>
                  </a:moveTo>
                  <a:lnTo>
                    <a:pt x="359" y="157"/>
                  </a:lnTo>
                  <a:lnTo>
                    <a:pt x="426" y="180"/>
                  </a:lnTo>
                  <a:lnTo>
                    <a:pt x="381" y="359"/>
                  </a:lnTo>
                  <a:lnTo>
                    <a:pt x="247" y="449"/>
                  </a:lnTo>
                  <a:lnTo>
                    <a:pt x="0" y="695"/>
                  </a:lnTo>
                  <a:lnTo>
                    <a:pt x="179" y="740"/>
                  </a:lnTo>
                  <a:lnTo>
                    <a:pt x="291" y="650"/>
                  </a:lnTo>
                  <a:lnTo>
                    <a:pt x="359" y="740"/>
                  </a:lnTo>
                  <a:lnTo>
                    <a:pt x="269" y="897"/>
                  </a:lnTo>
                  <a:lnTo>
                    <a:pt x="359" y="1188"/>
                  </a:lnTo>
                  <a:lnTo>
                    <a:pt x="471" y="1278"/>
                  </a:lnTo>
                  <a:lnTo>
                    <a:pt x="403" y="1434"/>
                  </a:lnTo>
                  <a:lnTo>
                    <a:pt x="426" y="1905"/>
                  </a:lnTo>
                  <a:lnTo>
                    <a:pt x="90" y="2219"/>
                  </a:lnTo>
                  <a:lnTo>
                    <a:pt x="291" y="2824"/>
                  </a:lnTo>
                  <a:lnTo>
                    <a:pt x="112" y="3294"/>
                  </a:lnTo>
                  <a:lnTo>
                    <a:pt x="605" y="3989"/>
                  </a:lnTo>
                  <a:lnTo>
                    <a:pt x="1120" y="3966"/>
                  </a:lnTo>
                  <a:lnTo>
                    <a:pt x="1165" y="4101"/>
                  </a:lnTo>
                  <a:lnTo>
                    <a:pt x="1075" y="4392"/>
                  </a:lnTo>
                  <a:lnTo>
                    <a:pt x="1367" y="4661"/>
                  </a:lnTo>
                  <a:lnTo>
                    <a:pt x="1860" y="4235"/>
                  </a:lnTo>
                  <a:lnTo>
                    <a:pt x="1770" y="3765"/>
                  </a:lnTo>
                  <a:lnTo>
                    <a:pt x="2173" y="3608"/>
                  </a:lnTo>
                  <a:lnTo>
                    <a:pt x="2375" y="3944"/>
                  </a:lnTo>
                  <a:lnTo>
                    <a:pt x="2084" y="4482"/>
                  </a:lnTo>
                  <a:lnTo>
                    <a:pt x="2577" y="4549"/>
                  </a:lnTo>
                  <a:lnTo>
                    <a:pt x="2890" y="4661"/>
                  </a:lnTo>
                  <a:lnTo>
                    <a:pt x="3294" y="4280"/>
                  </a:lnTo>
                  <a:lnTo>
                    <a:pt x="3294" y="3787"/>
                  </a:lnTo>
                  <a:lnTo>
                    <a:pt x="3898" y="3585"/>
                  </a:lnTo>
                  <a:lnTo>
                    <a:pt x="4414" y="3585"/>
                  </a:lnTo>
                  <a:lnTo>
                    <a:pt x="4660" y="3899"/>
                  </a:lnTo>
                  <a:lnTo>
                    <a:pt x="5265" y="3675"/>
                  </a:lnTo>
                  <a:lnTo>
                    <a:pt x="5444" y="3966"/>
                  </a:lnTo>
                  <a:lnTo>
                    <a:pt x="5332" y="4325"/>
                  </a:lnTo>
                  <a:lnTo>
                    <a:pt x="5556" y="4437"/>
                  </a:lnTo>
                  <a:lnTo>
                    <a:pt x="5489" y="4907"/>
                  </a:lnTo>
                  <a:lnTo>
                    <a:pt x="6139" y="5086"/>
                  </a:lnTo>
                  <a:lnTo>
                    <a:pt x="6744" y="5086"/>
                  </a:lnTo>
                  <a:lnTo>
                    <a:pt x="6968" y="4616"/>
                  </a:lnTo>
                  <a:lnTo>
                    <a:pt x="6565" y="4190"/>
                  </a:lnTo>
                  <a:lnTo>
                    <a:pt x="6990" y="3675"/>
                  </a:lnTo>
                  <a:lnTo>
                    <a:pt x="7819" y="3720"/>
                  </a:lnTo>
                  <a:lnTo>
                    <a:pt x="7819" y="3092"/>
                  </a:lnTo>
                  <a:lnTo>
                    <a:pt x="7102" y="2712"/>
                  </a:lnTo>
                  <a:lnTo>
                    <a:pt x="6744" y="2689"/>
                  </a:lnTo>
                  <a:lnTo>
                    <a:pt x="6430" y="2084"/>
                  </a:lnTo>
                  <a:lnTo>
                    <a:pt x="6117" y="1972"/>
                  </a:lnTo>
                  <a:lnTo>
                    <a:pt x="6004" y="1838"/>
                  </a:lnTo>
                  <a:lnTo>
                    <a:pt x="5601" y="1838"/>
                  </a:lnTo>
                  <a:lnTo>
                    <a:pt x="5512" y="1300"/>
                  </a:lnTo>
                  <a:lnTo>
                    <a:pt x="4951" y="1591"/>
                  </a:lnTo>
                  <a:lnTo>
                    <a:pt x="4615" y="1188"/>
                  </a:lnTo>
                  <a:lnTo>
                    <a:pt x="3988" y="1300"/>
                  </a:lnTo>
                  <a:lnTo>
                    <a:pt x="3719" y="1188"/>
                  </a:lnTo>
                  <a:lnTo>
                    <a:pt x="3585" y="1143"/>
                  </a:lnTo>
                  <a:lnTo>
                    <a:pt x="3294" y="807"/>
                  </a:lnTo>
                  <a:lnTo>
                    <a:pt x="3069" y="986"/>
                  </a:lnTo>
                  <a:lnTo>
                    <a:pt x="2554" y="986"/>
                  </a:lnTo>
                  <a:lnTo>
                    <a:pt x="2308" y="762"/>
                  </a:lnTo>
                  <a:lnTo>
                    <a:pt x="2509" y="516"/>
                  </a:lnTo>
                  <a:lnTo>
                    <a:pt x="2106" y="45"/>
                  </a:lnTo>
                  <a:lnTo>
                    <a:pt x="1792" y="337"/>
                  </a:lnTo>
                  <a:lnTo>
                    <a:pt x="1277" y="135"/>
                  </a:lnTo>
                  <a:lnTo>
                    <a:pt x="1143" y="157"/>
                  </a:lnTo>
                  <a:lnTo>
                    <a:pt x="986" y="23"/>
                  </a:lnTo>
                  <a:lnTo>
                    <a:pt x="896" y="68"/>
                  </a:lnTo>
                  <a:lnTo>
                    <a:pt x="359" y="1"/>
                  </a:lnTo>
                  <a:close/>
                </a:path>
              </a:pathLst>
            </a:custGeom>
            <a:solidFill>
              <a:srgbClr val="FFFFFF"/>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48"/>
            <p:cNvSpPr/>
            <p:nvPr/>
          </p:nvSpPr>
          <p:spPr>
            <a:xfrm>
              <a:off x="2079789" y="2346302"/>
              <a:ext cx="480467" cy="502070"/>
            </a:xfrm>
            <a:custGeom>
              <a:rect b="b" l="l" r="r" t="t"/>
              <a:pathLst>
                <a:path extrusionOk="0" h="9366" w="8963">
                  <a:moveTo>
                    <a:pt x="5692" y="0"/>
                  </a:moveTo>
                  <a:lnTo>
                    <a:pt x="5378" y="493"/>
                  </a:lnTo>
                  <a:lnTo>
                    <a:pt x="5132" y="561"/>
                  </a:lnTo>
                  <a:lnTo>
                    <a:pt x="4773" y="1121"/>
                  </a:lnTo>
                  <a:lnTo>
                    <a:pt x="4549" y="1143"/>
                  </a:lnTo>
                  <a:lnTo>
                    <a:pt x="4101" y="1390"/>
                  </a:lnTo>
                  <a:lnTo>
                    <a:pt x="3765" y="2039"/>
                  </a:lnTo>
                  <a:lnTo>
                    <a:pt x="3765" y="2331"/>
                  </a:lnTo>
                  <a:lnTo>
                    <a:pt x="3272" y="2644"/>
                  </a:lnTo>
                  <a:lnTo>
                    <a:pt x="3048" y="2689"/>
                  </a:lnTo>
                  <a:lnTo>
                    <a:pt x="2555" y="3294"/>
                  </a:lnTo>
                  <a:lnTo>
                    <a:pt x="2510" y="3876"/>
                  </a:lnTo>
                  <a:lnTo>
                    <a:pt x="2152" y="3988"/>
                  </a:lnTo>
                  <a:lnTo>
                    <a:pt x="1928" y="3809"/>
                  </a:lnTo>
                  <a:lnTo>
                    <a:pt x="1838" y="3832"/>
                  </a:lnTo>
                  <a:lnTo>
                    <a:pt x="1793" y="4123"/>
                  </a:lnTo>
                  <a:lnTo>
                    <a:pt x="1547" y="4459"/>
                  </a:lnTo>
                  <a:lnTo>
                    <a:pt x="1681" y="5176"/>
                  </a:lnTo>
                  <a:lnTo>
                    <a:pt x="1121" y="5512"/>
                  </a:lnTo>
                  <a:lnTo>
                    <a:pt x="763" y="6139"/>
                  </a:lnTo>
                  <a:lnTo>
                    <a:pt x="404" y="6184"/>
                  </a:lnTo>
                  <a:lnTo>
                    <a:pt x="158" y="6498"/>
                  </a:lnTo>
                  <a:lnTo>
                    <a:pt x="225" y="6632"/>
                  </a:lnTo>
                  <a:lnTo>
                    <a:pt x="113" y="6699"/>
                  </a:lnTo>
                  <a:lnTo>
                    <a:pt x="158" y="6767"/>
                  </a:lnTo>
                  <a:lnTo>
                    <a:pt x="1" y="6923"/>
                  </a:lnTo>
                  <a:lnTo>
                    <a:pt x="292" y="6923"/>
                  </a:lnTo>
                  <a:lnTo>
                    <a:pt x="427" y="7058"/>
                  </a:lnTo>
                  <a:lnTo>
                    <a:pt x="583" y="6677"/>
                  </a:lnTo>
                  <a:lnTo>
                    <a:pt x="964" y="6722"/>
                  </a:lnTo>
                  <a:lnTo>
                    <a:pt x="1390" y="6207"/>
                  </a:lnTo>
                  <a:lnTo>
                    <a:pt x="1502" y="6587"/>
                  </a:lnTo>
                  <a:lnTo>
                    <a:pt x="1592" y="6789"/>
                  </a:lnTo>
                  <a:lnTo>
                    <a:pt x="1861" y="6856"/>
                  </a:lnTo>
                  <a:lnTo>
                    <a:pt x="1861" y="6677"/>
                  </a:lnTo>
                  <a:lnTo>
                    <a:pt x="2353" y="6363"/>
                  </a:lnTo>
                  <a:lnTo>
                    <a:pt x="2577" y="6632"/>
                  </a:lnTo>
                  <a:lnTo>
                    <a:pt x="3003" y="6565"/>
                  </a:lnTo>
                  <a:lnTo>
                    <a:pt x="3406" y="6923"/>
                  </a:lnTo>
                  <a:lnTo>
                    <a:pt x="4571" y="6923"/>
                  </a:lnTo>
                  <a:lnTo>
                    <a:pt x="4728" y="7215"/>
                  </a:lnTo>
                  <a:lnTo>
                    <a:pt x="5266" y="7260"/>
                  </a:lnTo>
                  <a:lnTo>
                    <a:pt x="5781" y="7663"/>
                  </a:lnTo>
                  <a:lnTo>
                    <a:pt x="5400" y="8313"/>
                  </a:lnTo>
                  <a:lnTo>
                    <a:pt x="5109" y="8380"/>
                  </a:lnTo>
                  <a:lnTo>
                    <a:pt x="5064" y="8693"/>
                  </a:lnTo>
                  <a:lnTo>
                    <a:pt x="4616" y="8693"/>
                  </a:lnTo>
                  <a:lnTo>
                    <a:pt x="4168" y="8985"/>
                  </a:lnTo>
                  <a:lnTo>
                    <a:pt x="4571" y="9366"/>
                  </a:lnTo>
                  <a:lnTo>
                    <a:pt x="5266" y="8761"/>
                  </a:lnTo>
                  <a:lnTo>
                    <a:pt x="5893" y="8604"/>
                  </a:lnTo>
                  <a:lnTo>
                    <a:pt x="6610" y="8693"/>
                  </a:lnTo>
                  <a:lnTo>
                    <a:pt x="7215" y="8626"/>
                  </a:lnTo>
                  <a:lnTo>
                    <a:pt x="7327" y="8178"/>
                  </a:lnTo>
                  <a:lnTo>
                    <a:pt x="7753" y="8133"/>
                  </a:lnTo>
                  <a:lnTo>
                    <a:pt x="8156" y="7797"/>
                  </a:lnTo>
                  <a:lnTo>
                    <a:pt x="8559" y="8066"/>
                  </a:lnTo>
                  <a:lnTo>
                    <a:pt x="8963" y="7797"/>
                  </a:lnTo>
                  <a:lnTo>
                    <a:pt x="8604" y="7349"/>
                  </a:lnTo>
                  <a:lnTo>
                    <a:pt x="8716" y="6610"/>
                  </a:lnTo>
                  <a:lnTo>
                    <a:pt x="8470" y="6386"/>
                  </a:lnTo>
                  <a:lnTo>
                    <a:pt x="8044" y="6677"/>
                  </a:lnTo>
                  <a:lnTo>
                    <a:pt x="7932" y="6296"/>
                  </a:lnTo>
                  <a:lnTo>
                    <a:pt x="8380" y="6005"/>
                  </a:lnTo>
                  <a:lnTo>
                    <a:pt x="8470" y="5557"/>
                  </a:lnTo>
                  <a:lnTo>
                    <a:pt x="7910" y="4840"/>
                  </a:lnTo>
                  <a:lnTo>
                    <a:pt x="7843" y="4459"/>
                  </a:lnTo>
                  <a:lnTo>
                    <a:pt x="7686" y="4459"/>
                  </a:lnTo>
                  <a:lnTo>
                    <a:pt x="7618" y="4526"/>
                  </a:lnTo>
                  <a:lnTo>
                    <a:pt x="7215" y="4056"/>
                  </a:lnTo>
                  <a:lnTo>
                    <a:pt x="7215" y="3697"/>
                  </a:lnTo>
                  <a:lnTo>
                    <a:pt x="6700" y="3115"/>
                  </a:lnTo>
                  <a:lnTo>
                    <a:pt x="6588" y="2734"/>
                  </a:lnTo>
                  <a:lnTo>
                    <a:pt x="6409" y="2644"/>
                  </a:lnTo>
                  <a:lnTo>
                    <a:pt x="6386" y="2286"/>
                  </a:lnTo>
                  <a:lnTo>
                    <a:pt x="6543" y="2151"/>
                  </a:lnTo>
                  <a:lnTo>
                    <a:pt x="6543" y="1748"/>
                  </a:lnTo>
                  <a:lnTo>
                    <a:pt x="6722" y="1546"/>
                  </a:lnTo>
                  <a:lnTo>
                    <a:pt x="6879" y="941"/>
                  </a:lnTo>
                  <a:cubicBezTo>
                    <a:pt x="6879" y="941"/>
                    <a:pt x="6655" y="740"/>
                    <a:pt x="6655" y="717"/>
                  </a:cubicBezTo>
                  <a:cubicBezTo>
                    <a:pt x="6678" y="717"/>
                    <a:pt x="6678" y="337"/>
                    <a:pt x="6678" y="337"/>
                  </a:cubicBezTo>
                  <a:lnTo>
                    <a:pt x="6678" y="337"/>
                  </a:lnTo>
                  <a:lnTo>
                    <a:pt x="6453" y="381"/>
                  </a:lnTo>
                  <a:lnTo>
                    <a:pt x="6207" y="23"/>
                  </a:lnTo>
                  <a:lnTo>
                    <a:pt x="5692" y="0"/>
                  </a:lnTo>
                  <a:close/>
                </a:path>
              </a:pathLst>
            </a:custGeom>
            <a:solidFill>
              <a:srgbClr val="FFFFFF"/>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48"/>
            <p:cNvSpPr/>
            <p:nvPr/>
          </p:nvSpPr>
          <p:spPr>
            <a:xfrm>
              <a:off x="2611878" y="1692959"/>
              <a:ext cx="98527" cy="62504"/>
            </a:xfrm>
            <a:custGeom>
              <a:rect b="b" l="l" r="r" t="t"/>
              <a:pathLst>
                <a:path extrusionOk="0" h="1166" w="1838">
                  <a:moveTo>
                    <a:pt x="381" y="0"/>
                  </a:moveTo>
                  <a:lnTo>
                    <a:pt x="23" y="157"/>
                  </a:lnTo>
                  <a:lnTo>
                    <a:pt x="0" y="560"/>
                  </a:lnTo>
                  <a:lnTo>
                    <a:pt x="314" y="1031"/>
                  </a:lnTo>
                  <a:lnTo>
                    <a:pt x="695" y="1053"/>
                  </a:lnTo>
                  <a:lnTo>
                    <a:pt x="941" y="807"/>
                  </a:lnTo>
                  <a:lnTo>
                    <a:pt x="1188" y="1165"/>
                  </a:lnTo>
                  <a:lnTo>
                    <a:pt x="1770" y="1121"/>
                  </a:lnTo>
                  <a:lnTo>
                    <a:pt x="1837" y="1009"/>
                  </a:lnTo>
                  <a:lnTo>
                    <a:pt x="1725" y="919"/>
                  </a:lnTo>
                  <a:lnTo>
                    <a:pt x="1770" y="762"/>
                  </a:lnTo>
                  <a:lnTo>
                    <a:pt x="1501" y="583"/>
                  </a:lnTo>
                  <a:lnTo>
                    <a:pt x="1412" y="336"/>
                  </a:lnTo>
                  <a:lnTo>
                    <a:pt x="1255" y="336"/>
                  </a:lnTo>
                  <a:lnTo>
                    <a:pt x="1188" y="180"/>
                  </a:lnTo>
                  <a:lnTo>
                    <a:pt x="919" y="135"/>
                  </a:lnTo>
                  <a:lnTo>
                    <a:pt x="740" y="247"/>
                  </a:lnTo>
                  <a:lnTo>
                    <a:pt x="381" y="0"/>
                  </a:lnTo>
                  <a:close/>
                </a:path>
              </a:pathLst>
            </a:custGeom>
            <a:solidFill>
              <a:srgbClr val="FFFFFF"/>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0" name="Google Shape;1500;p48"/>
          <p:cNvSpPr/>
          <p:nvPr/>
        </p:nvSpPr>
        <p:spPr>
          <a:xfrm>
            <a:off x="5612746" y="3088873"/>
            <a:ext cx="779730" cy="807727"/>
          </a:xfrm>
          <a:custGeom>
            <a:rect b="b" l="l" r="r" t="t"/>
            <a:pathLst>
              <a:path extrusionOk="0" h="17454" w="16849">
                <a:moveTo>
                  <a:pt x="2622" y="0"/>
                </a:moveTo>
                <a:lnTo>
                  <a:pt x="2062" y="23"/>
                </a:lnTo>
                <a:lnTo>
                  <a:pt x="1994" y="516"/>
                </a:lnTo>
                <a:lnTo>
                  <a:pt x="2017" y="897"/>
                </a:lnTo>
                <a:lnTo>
                  <a:pt x="2241" y="1188"/>
                </a:lnTo>
                <a:lnTo>
                  <a:pt x="2420" y="1927"/>
                </a:lnTo>
                <a:lnTo>
                  <a:pt x="2510" y="1927"/>
                </a:lnTo>
                <a:lnTo>
                  <a:pt x="2756" y="1815"/>
                </a:lnTo>
                <a:lnTo>
                  <a:pt x="2779" y="2308"/>
                </a:lnTo>
                <a:lnTo>
                  <a:pt x="2375" y="2868"/>
                </a:lnTo>
                <a:lnTo>
                  <a:pt x="2711" y="3428"/>
                </a:lnTo>
                <a:lnTo>
                  <a:pt x="2779" y="4168"/>
                </a:lnTo>
                <a:lnTo>
                  <a:pt x="2577" y="4907"/>
                </a:lnTo>
                <a:lnTo>
                  <a:pt x="2510" y="6229"/>
                </a:lnTo>
                <a:lnTo>
                  <a:pt x="2039" y="6565"/>
                </a:lnTo>
                <a:lnTo>
                  <a:pt x="2106" y="7259"/>
                </a:lnTo>
                <a:lnTo>
                  <a:pt x="1502" y="7797"/>
                </a:lnTo>
                <a:lnTo>
                  <a:pt x="1367" y="7932"/>
                </a:lnTo>
                <a:lnTo>
                  <a:pt x="1434" y="8021"/>
                </a:lnTo>
                <a:lnTo>
                  <a:pt x="1389" y="8178"/>
                </a:lnTo>
                <a:lnTo>
                  <a:pt x="1098" y="8133"/>
                </a:lnTo>
                <a:lnTo>
                  <a:pt x="561" y="8783"/>
                </a:lnTo>
                <a:lnTo>
                  <a:pt x="897" y="9410"/>
                </a:lnTo>
                <a:lnTo>
                  <a:pt x="1031" y="9410"/>
                </a:lnTo>
                <a:lnTo>
                  <a:pt x="1165" y="9276"/>
                </a:lnTo>
                <a:lnTo>
                  <a:pt x="1300" y="9298"/>
                </a:lnTo>
                <a:lnTo>
                  <a:pt x="1233" y="9433"/>
                </a:lnTo>
                <a:lnTo>
                  <a:pt x="1165" y="9724"/>
                </a:lnTo>
                <a:lnTo>
                  <a:pt x="740" y="9970"/>
                </a:lnTo>
                <a:lnTo>
                  <a:pt x="897" y="10329"/>
                </a:lnTo>
                <a:lnTo>
                  <a:pt x="762" y="10934"/>
                </a:lnTo>
                <a:lnTo>
                  <a:pt x="1165" y="11673"/>
                </a:lnTo>
                <a:lnTo>
                  <a:pt x="695" y="12188"/>
                </a:lnTo>
                <a:lnTo>
                  <a:pt x="673" y="12569"/>
                </a:lnTo>
                <a:lnTo>
                  <a:pt x="247" y="12838"/>
                </a:lnTo>
                <a:lnTo>
                  <a:pt x="157" y="13219"/>
                </a:lnTo>
                <a:lnTo>
                  <a:pt x="561" y="13533"/>
                </a:lnTo>
                <a:lnTo>
                  <a:pt x="740" y="13958"/>
                </a:lnTo>
                <a:lnTo>
                  <a:pt x="359" y="14519"/>
                </a:lnTo>
                <a:lnTo>
                  <a:pt x="605" y="14832"/>
                </a:lnTo>
                <a:lnTo>
                  <a:pt x="561" y="15325"/>
                </a:lnTo>
                <a:lnTo>
                  <a:pt x="135" y="15572"/>
                </a:lnTo>
                <a:lnTo>
                  <a:pt x="0" y="15840"/>
                </a:lnTo>
                <a:lnTo>
                  <a:pt x="90" y="15840"/>
                </a:lnTo>
                <a:lnTo>
                  <a:pt x="471" y="15885"/>
                </a:lnTo>
                <a:lnTo>
                  <a:pt x="717" y="16132"/>
                </a:lnTo>
                <a:lnTo>
                  <a:pt x="583" y="16423"/>
                </a:lnTo>
                <a:lnTo>
                  <a:pt x="740" y="16445"/>
                </a:lnTo>
                <a:lnTo>
                  <a:pt x="1098" y="16737"/>
                </a:lnTo>
                <a:lnTo>
                  <a:pt x="1434" y="16602"/>
                </a:lnTo>
                <a:lnTo>
                  <a:pt x="1703" y="17050"/>
                </a:lnTo>
                <a:lnTo>
                  <a:pt x="1927" y="17229"/>
                </a:lnTo>
                <a:lnTo>
                  <a:pt x="1905" y="17454"/>
                </a:lnTo>
                <a:lnTo>
                  <a:pt x="1972" y="17454"/>
                </a:lnTo>
                <a:lnTo>
                  <a:pt x="2039" y="17162"/>
                </a:lnTo>
                <a:lnTo>
                  <a:pt x="2510" y="16490"/>
                </a:lnTo>
                <a:lnTo>
                  <a:pt x="2980" y="16356"/>
                </a:lnTo>
                <a:lnTo>
                  <a:pt x="3249" y="16401"/>
                </a:lnTo>
                <a:lnTo>
                  <a:pt x="3204" y="16557"/>
                </a:lnTo>
                <a:lnTo>
                  <a:pt x="3025" y="16580"/>
                </a:lnTo>
                <a:lnTo>
                  <a:pt x="2555" y="16781"/>
                </a:lnTo>
                <a:lnTo>
                  <a:pt x="2644" y="17005"/>
                </a:lnTo>
                <a:lnTo>
                  <a:pt x="3249" y="16714"/>
                </a:lnTo>
                <a:lnTo>
                  <a:pt x="3316" y="16490"/>
                </a:lnTo>
                <a:lnTo>
                  <a:pt x="3473" y="16176"/>
                </a:lnTo>
                <a:lnTo>
                  <a:pt x="4078" y="15908"/>
                </a:lnTo>
                <a:lnTo>
                  <a:pt x="4257" y="15594"/>
                </a:lnTo>
                <a:lnTo>
                  <a:pt x="3921" y="15639"/>
                </a:lnTo>
                <a:lnTo>
                  <a:pt x="3630" y="15280"/>
                </a:lnTo>
                <a:lnTo>
                  <a:pt x="3630" y="15123"/>
                </a:lnTo>
                <a:lnTo>
                  <a:pt x="3339" y="15056"/>
                </a:lnTo>
                <a:lnTo>
                  <a:pt x="3271" y="15146"/>
                </a:lnTo>
                <a:lnTo>
                  <a:pt x="3383" y="15415"/>
                </a:lnTo>
                <a:lnTo>
                  <a:pt x="2980" y="15123"/>
                </a:lnTo>
                <a:lnTo>
                  <a:pt x="3294" y="14720"/>
                </a:lnTo>
                <a:lnTo>
                  <a:pt x="3697" y="14451"/>
                </a:lnTo>
                <a:lnTo>
                  <a:pt x="3921" y="14003"/>
                </a:lnTo>
                <a:lnTo>
                  <a:pt x="4145" y="13757"/>
                </a:lnTo>
                <a:lnTo>
                  <a:pt x="4750" y="13107"/>
                </a:lnTo>
                <a:lnTo>
                  <a:pt x="5490" y="13040"/>
                </a:lnTo>
                <a:lnTo>
                  <a:pt x="6005" y="12592"/>
                </a:lnTo>
                <a:lnTo>
                  <a:pt x="6632" y="12569"/>
                </a:lnTo>
                <a:lnTo>
                  <a:pt x="7416" y="12054"/>
                </a:lnTo>
                <a:lnTo>
                  <a:pt x="8088" y="12009"/>
                </a:lnTo>
                <a:lnTo>
                  <a:pt x="8559" y="11830"/>
                </a:lnTo>
                <a:lnTo>
                  <a:pt x="9052" y="11651"/>
                </a:lnTo>
                <a:lnTo>
                  <a:pt x="9679" y="11359"/>
                </a:lnTo>
                <a:lnTo>
                  <a:pt x="10284" y="11315"/>
                </a:lnTo>
                <a:lnTo>
                  <a:pt x="10889" y="10911"/>
                </a:lnTo>
                <a:lnTo>
                  <a:pt x="10911" y="10598"/>
                </a:lnTo>
                <a:lnTo>
                  <a:pt x="11203" y="10060"/>
                </a:lnTo>
                <a:lnTo>
                  <a:pt x="11539" y="9746"/>
                </a:lnTo>
                <a:lnTo>
                  <a:pt x="12099" y="9567"/>
                </a:lnTo>
                <a:lnTo>
                  <a:pt x="12771" y="8850"/>
                </a:lnTo>
                <a:lnTo>
                  <a:pt x="14272" y="8223"/>
                </a:lnTo>
                <a:lnTo>
                  <a:pt x="14787" y="7663"/>
                </a:lnTo>
                <a:lnTo>
                  <a:pt x="15706" y="7103"/>
                </a:lnTo>
                <a:lnTo>
                  <a:pt x="15818" y="6610"/>
                </a:lnTo>
                <a:lnTo>
                  <a:pt x="16333" y="6408"/>
                </a:lnTo>
                <a:lnTo>
                  <a:pt x="16490" y="5602"/>
                </a:lnTo>
                <a:lnTo>
                  <a:pt x="16288" y="5288"/>
                </a:lnTo>
                <a:lnTo>
                  <a:pt x="16378" y="4974"/>
                </a:lnTo>
                <a:lnTo>
                  <a:pt x="16176" y="4638"/>
                </a:lnTo>
                <a:lnTo>
                  <a:pt x="15930" y="4638"/>
                </a:lnTo>
                <a:lnTo>
                  <a:pt x="15684" y="4011"/>
                </a:lnTo>
                <a:lnTo>
                  <a:pt x="15952" y="3563"/>
                </a:lnTo>
                <a:lnTo>
                  <a:pt x="16333" y="3832"/>
                </a:lnTo>
                <a:lnTo>
                  <a:pt x="16647" y="3652"/>
                </a:lnTo>
                <a:lnTo>
                  <a:pt x="16849" y="3025"/>
                </a:lnTo>
                <a:lnTo>
                  <a:pt x="16490" y="3070"/>
                </a:lnTo>
                <a:cubicBezTo>
                  <a:pt x="16423" y="3025"/>
                  <a:pt x="16356" y="2958"/>
                  <a:pt x="16288" y="2891"/>
                </a:cubicBezTo>
                <a:lnTo>
                  <a:pt x="16042" y="3003"/>
                </a:lnTo>
                <a:lnTo>
                  <a:pt x="15908" y="2756"/>
                </a:lnTo>
                <a:lnTo>
                  <a:pt x="15997" y="2622"/>
                </a:lnTo>
                <a:lnTo>
                  <a:pt x="15997" y="2330"/>
                </a:lnTo>
                <a:cubicBezTo>
                  <a:pt x="15997" y="2330"/>
                  <a:pt x="15572" y="2353"/>
                  <a:pt x="15549" y="2375"/>
                </a:cubicBezTo>
                <a:cubicBezTo>
                  <a:pt x="15549" y="2375"/>
                  <a:pt x="15392" y="2487"/>
                  <a:pt x="15392" y="2487"/>
                </a:cubicBezTo>
                <a:lnTo>
                  <a:pt x="15168" y="2196"/>
                </a:lnTo>
                <a:lnTo>
                  <a:pt x="14496" y="2196"/>
                </a:lnTo>
                <a:lnTo>
                  <a:pt x="14003" y="2375"/>
                </a:lnTo>
                <a:lnTo>
                  <a:pt x="13757" y="2599"/>
                </a:lnTo>
                <a:lnTo>
                  <a:pt x="13331" y="2577"/>
                </a:lnTo>
                <a:lnTo>
                  <a:pt x="13107" y="2779"/>
                </a:lnTo>
                <a:lnTo>
                  <a:pt x="13107" y="3204"/>
                </a:lnTo>
                <a:lnTo>
                  <a:pt x="12883" y="3159"/>
                </a:lnTo>
                <a:lnTo>
                  <a:pt x="12592" y="3137"/>
                </a:lnTo>
                <a:lnTo>
                  <a:pt x="12390" y="3316"/>
                </a:lnTo>
                <a:lnTo>
                  <a:pt x="11897" y="3047"/>
                </a:lnTo>
                <a:lnTo>
                  <a:pt x="11561" y="2935"/>
                </a:lnTo>
                <a:lnTo>
                  <a:pt x="10956" y="2689"/>
                </a:lnTo>
                <a:lnTo>
                  <a:pt x="10486" y="2913"/>
                </a:lnTo>
                <a:lnTo>
                  <a:pt x="9970" y="3025"/>
                </a:lnTo>
                <a:lnTo>
                  <a:pt x="9814" y="3316"/>
                </a:lnTo>
                <a:lnTo>
                  <a:pt x="9433" y="3339"/>
                </a:lnTo>
                <a:lnTo>
                  <a:pt x="9231" y="2980"/>
                </a:lnTo>
                <a:lnTo>
                  <a:pt x="9164" y="2734"/>
                </a:lnTo>
                <a:lnTo>
                  <a:pt x="8447" y="2465"/>
                </a:lnTo>
                <a:lnTo>
                  <a:pt x="7887" y="2442"/>
                </a:lnTo>
                <a:lnTo>
                  <a:pt x="7147" y="2734"/>
                </a:lnTo>
                <a:lnTo>
                  <a:pt x="6901" y="2958"/>
                </a:lnTo>
                <a:lnTo>
                  <a:pt x="6543" y="2891"/>
                </a:lnTo>
                <a:lnTo>
                  <a:pt x="6386" y="2554"/>
                </a:lnTo>
                <a:lnTo>
                  <a:pt x="6587" y="2308"/>
                </a:lnTo>
                <a:lnTo>
                  <a:pt x="6318" y="2106"/>
                </a:lnTo>
                <a:lnTo>
                  <a:pt x="6341" y="1658"/>
                </a:lnTo>
                <a:lnTo>
                  <a:pt x="5714" y="897"/>
                </a:lnTo>
                <a:lnTo>
                  <a:pt x="4705" y="1098"/>
                </a:lnTo>
                <a:lnTo>
                  <a:pt x="4683" y="717"/>
                </a:lnTo>
                <a:lnTo>
                  <a:pt x="3451" y="381"/>
                </a:lnTo>
                <a:lnTo>
                  <a:pt x="3271" y="247"/>
                </a:lnTo>
                <a:lnTo>
                  <a:pt x="2935" y="269"/>
                </a:lnTo>
                <a:lnTo>
                  <a:pt x="2622" y="0"/>
                </a:lnTo>
                <a:close/>
              </a:path>
            </a:pathLst>
          </a:custGeom>
          <a:solidFill>
            <a:schemeClr val="lt2"/>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48"/>
          <p:cNvSpPr/>
          <p:nvPr/>
        </p:nvSpPr>
        <p:spPr>
          <a:xfrm>
            <a:off x="7242946" y="1770605"/>
            <a:ext cx="737247" cy="1043095"/>
          </a:xfrm>
          <a:custGeom>
            <a:rect b="b" l="l" r="r" t="t"/>
            <a:pathLst>
              <a:path extrusionOk="0" h="22540" w="15931">
                <a:moveTo>
                  <a:pt x="7574" y="0"/>
                </a:moveTo>
                <a:lnTo>
                  <a:pt x="7170" y="90"/>
                </a:lnTo>
                <a:lnTo>
                  <a:pt x="7014" y="717"/>
                </a:lnTo>
                <a:lnTo>
                  <a:pt x="7215" y="1188"/>
                </a:lnTo>
                <a:lnTo>
                  <a:pt x="6655" y="1277"/>
                </a:lnTo>
                <a:lnTo>
                  <a:pt x="6543" y="1546"/>
                </a:lnTo>
                <a:lnTo>
                  <a:pt x="6319" y="1636"/>
                </a:lnTo>
                <a:lnTo>
                  <a:pt x="6073" y="1636"/>
                </a:lnTo>
                <a:lnTo>
                  <a:pt x="5983" y="1703"/>
                </a:lnTo>
                <a:lnTo>
                  <a:pt x="6028" y="2039"/>
                </a:lnTo>
                <a:lnTo>
                  <a:pt x="5445" y="2062"/>
                </a:lnTo>
                <a:lnTo>
                  <a:pt x="5244" y="2353"/>
                </a:lnTo>
                <a:lnTo>
                  <a:pt x="4796" y="2532"/>
                </a:lnTo>
                <a:lnTo>
                  <a:pt x="4616" y="3047"/>
                </a:lnTo>
                <a:lnTo>
                  <a:pt x="4796" y="3294"/>
                </a:lnTo>
                <a:lnTo>
                  <a:pt x="4258" y="3764"/>
                </a:lnTo>
                <a:lnTo>
                  <a:pt x="4549" y="4078"/>
                </a:lnTo>
                <a:lnTo>
                  <a:pt x="4056" y="4862"/>
                </a:lnTo>
                <a:lnTo>
                  <a:pt x="4034" y="5288"/>
                </a:lnTo>
                <a:lnTo>
                  <a:pt x="4235" y="5333"/>
                </a:lnTo>
                <a:lnTo>
                  <a:pt x="4191" y="5938"/>
                </a:lnTo>
                <a:lnTo>
                  <a:pt x="4303" y="6251"/>
                </a:lnTo>
                <a:lnTo>
                  <a:pt x="4415" y="6251"/>
                </a:lnTo>
                <a:lnTo>
                  <a:pt x="4549" y="6139"/>
                </a:lnTo>
                <a:lnTo>
                  <a:pt x="4639" y="6251"/>
                </a:lnTo>
                <a:lnTo>
                  <a:pt x="4594" y="6453"/>
                </a:lnTo>
                <a:lnTo>
                  <a:pt x="4661" y="6610"/>
                </a:lnTo>
                <a:lnTo>
                  <a:pt x="4347" y="6879"/>
                </a:lnTo>
                <a:lnTo>
                  <a:pt x="4146" y="7349"/>
                </a:lnTo>
                <a:lnTo>
                  <a:pt x="3787" y="7618"/>
                </a:lnTo>
                <a:lnTo>
                  <a:pt x="3496" y="7528"/>
                </a:lnTo>
                <a:lnTo>
                  <a:pt x="3250" y="7573"/>
                </a:lnTo>
                <a:lnTo>
                  <a:pt x="3003" y="7125"/>
                </a:lnTo>
                <a:lnTo>
                  <a:pt x="2510" y="7147"/>
                </a:lnTo>
                <a:lnTo>
                  <a:pt x="2219" y="7640"/>
                </a:lnTo>
                <a:lnTo>
                  <a:pt x="1838" y="7640"/>
                </a:lnTo>
                <a:lnTo>
                  <a:pt x="1928" y="7909"/>
                </a:lnTo>
                <a:lnTo>
                  <a:pt x="1726" y="8223"/>
                </a:lnTo>
                <a:lnTo>
                  <a:pt x="2197" y="8783"/>
                </a:lnTo>
                <a:lnTo>
                  <a:pt x="2017" y="9276"/>
                </a:lnTo>
                <a:lnTo>
                  <a:pt x="1569" y="9433"/>
                </a:lnTo>
                <a:lnTo>
                  <a:pt x="1368" y="9836"/>
                </a:lnTo>
                <a:lnTo>
                  <a:pt x="852" y="9881"/>
                </a:lnTo>
                <a:lnTo>
                  <a:pt x="1099" y="10710"/>
                </a:lnTo>
                <a:lnTo>
                  <a:pt x="1278" y="10732"/>
                </a:lnTo>
                <a:lnTo>
                  <a:pt x="808" y="11427"/>
                </a:lnTo>
                <a:lnTo>
                  <a:pt x="247" y="11427"/>
                </a:lnTo>
                <a:lnTo>
                  <a:pt x="1" y="12188"/>
                </a:lnTo>
                <a:lnTo>
                  <a:pt x="180" y="12883"/>
                </a:lnTo>
                <a:lnTo>
                  <a:pt x="494" y="12838"/>
                </a:lnTo>
                <a:lnTo>
                  <a:pt x="628" y="13062"/>
                </a:lnTo>
                <a:lnTo>
                  <a:pt x="1211" y="12973"/>
                </a:lnTo>
                <a:lnTo>
                  <a:pt x="1412" y="13264"/>
                </a:lnTo>
                <a:lnTo>
                  <a:pt x="1659" y="13197"/>
                </a:lnTo>
                <a:lnTo>
                  <a:pt x="2219" y="13555"/>
                </a:lnTo>
                <a:lnTo>
                  <a:pt x="2667" y="14182"/>
                </a:lnTo>
                <a:lnTo>
                  <a:pt x="3272" y="14519"/>
                </a:lnTo>
                <a:lnTo>
                  <a:pt x="3250" y="15123"/>
                </a:lnTo>
                <a:lnTo>
                  <a:pt x="3630" y="15661"/>
                </a:lnTo>
                <a:lnTo>
                  <a:pt x="3474" y="16087"/>
                </a:lnTo>
                <a:lnTo>
                  <a:pt x="3675" y="16557"/>
                </a:lnTo>
                <a:lnTo>
                  <a:pt x="3541" y="16826"/>
                </a:lnTo>
                <a:lnTo>
                  <a:pt x="3541" y="17117"/>
                </a:lnTo>
                <a:lnTo>
                  <a:pt x="3272" y="17386"/>
                </a:lnTo>
                <a:lnTo>
                  <a:pt x="2802" y="17185"/>
                </a:lnTo>
                <a:lnTo>
                  <a:pt x="2712" y="17476"/>
                </a:lnTo>
                <a:lnTo>
                  <a:pt x="2779" y="17924"/>
                </a:lnTo>
                <a:lnTo>
                  <a:pt x="2443" y="18103"/>
                </a:lnTo>
                <a:lnTo>
                  <a:pt x="2152" y="18574"/>
                </a:lnTo>
                <a:lnTo>
                  <a:pt x="2712" y="19089"/>
                </a:lnTo>
                <a:lnTo>
                  <a:pt x="2577" y="19380"/>
                </a:lnTo>
                <a:lnTo>
                  <a:pt x="2667" y="19403"/>
                </a:lnTo>
                <a:lnTo>
                  <a:pt x="2936" y="19335"/>
                </a:lnTo>
                <a:lnTo>
                  <a:pt x="3630" y="20164"/>
                </a:lnTo>
                <a:lnTo>
                  <a:pt x="3855" y="20008"/>
                </a:lnTo>
                <a:lnTo>
                  <a:pt x="4235" y="20232"/>
                </a:lnTo>
                <a:lnTo>
                  <a:pt x="4280" y="20501"/>
                </a:lnTo>
                <a:lnTo>
                  <a:pt x="4840" y="20545"/>
                </a:lnTo>
                <a:lnTo>
                  <a:pt x="5020" y="19963"/>
                </a:lnTo>
                <a:lnTo>
                  <a:pt x="5221" y="19963"/>
                </a:lnTo>
                <a:lnTo>
                  <a:pt x="5378" y="20545"/>
                </a:lnTo>
                <a:lnTo>
                  <a:pt x="5849" y="20769"/>
                </a:lnTo>
                <a:lnTo>
                  <a:pt x="6162" y="20725"/>
                </a:lnTo>
                <a:lnTo>
                  <a:pt x="6252" y="20949"/>
                </a:lnTo>
                <a:lnTo>
                  <a:pt x="6409" y="21173"/>
                </a:lnTo>
                <a:lnTo>
                  <a:pt x="5938" y="21442"/>
                </a:lnTo>
                <a:lnTo>
                  <a:pt x="6117" y="21531"/>
                </a:lnTo>
                <a:lnTo>
                  <a:pt x="6050" y="21800"/>
                </a:lnTo>
                <a:lnTo>
                  <a:pt x="6274" y="21867"/>
                </a:lnTo>
                <a:lnTo>
                  <a:pt x="6655" y="21576"/>
                </a:lnTo>
                <a:lnTo>
                  <a:pt x="7350" y="21800"/>
                </a:lnTo>
                <a:cubicBezTo>
                  <a:pt x="7350" y="21822"/>
                  <a:pt x="7170" y="22293"/>
                  <a:pt x="7170" y="22293"/>
                </a:cubicBezTo>
                <a:lnTo>
                  <a:pt x="7506" y="22539"/>
                </a:lnTo>
                <a:lnTo>
                  <a:pt x="7977" y="22293"/>
                </a:lnTo>
                <a:lnTo>
                  <a:pt x="7731" y="22024"/>
                </a:lnTo>
                <a:lnTo>
                  <a:pt x="7932" y="21464"/>
                </a:lnTo>
                <a:lnTo>
                  <a:pt x="8627" y="20971"/>
                </a:lnTo>
                <a:cubicBezTo>
                  <a:pt x="8627" y="20971"/>
                  <a:pt x="8826" y="20981"/>
                  <a:pt x="8959" y="20981"/>
                </a:cubicBezTo>
                <a:cubicBezTo>
                  <a:pt x="9025" y="20981"/>
                  <a:pt x="9075" y="20978"/>
                  <a:pt x="9075" y="20971"/>
                </a:cubicBezTo>
                <a:lnTo>
                  <a:pt x="9075" y="20837"/>
                </a:lnTo>
                <a:cubicBezTo>
                  <a:pt x="9075" y="20837"/>
                  <a:pt x="8918" y="20635"/>
                  <a:pt x="8918" y="20635"/>
                </a:cubicBezTo>
                <a:lnTo>
                  <a:pt x="9075" y="20501"/>
                </a:lnTo>
                <a:lnTo>
                  <a:pt x="9276" y="19716"/>
                </a:lnTo>
                <a:lnTo>
                  <a:pt x="9881" y="19716"/>
                </a:lnTo>
                <a:cubicBezTo>
                  <a:pt x="9881" y="19716"/>
                  <a:pt x="10329" y="19425"/>
                  <a:pt x="10329" y="19425"/>
                </a:cubicBezTo>
                <a:lnTo>
                  <a:pt x="10128" y="19156"/>
                </a:lnTo>
                <a:lnTo>
                  <a:pt x="10867" y="18529"/>
                </a:lnTo>
                <a:lnTo>
                  <a:pt x="10397" y="17969"/>
                </a:lnTo>
                <a:lnTo>
                  <a:pt x="10688" y="17498"/>
                </a:lnTo>
                <a:lnTo>
                  <a:pt x="10665" y="16938"/>
                </a:lnTo>
                <a:lnTo>
                  <a:pt x="10150" y="16826"/>
                </a:lnTo>
                <a:lnTo>
                  <a:pt x="10285" y="16244"/>
                </a:lnTo>
                <a:lnTo>
                  <a:pt x="10621" y="16557"/>
                </a:lnTo>
                <a:lnTo>
                  <a:pt x="10934" y="16176"/>
                </a:lnTo>
                <a:lnTo>
                  <a:pt x="11002" y="15728"/>
                </a:lnTo>
                <a:lnTo>
                  <a:pt x="11450" y="15191"/>
                </a:lnTo>
                <a:lnTo>
                  <a:pt x="11494" y="15773"/>
                </a:lnTo>
                <a:lnTo>
                  <a:pt x="12413" y="15997"/>
                </a:lnTo>
                <a:lnTo>
                  <a:pt x="12503" y="16199"/>
                </a:lnTo>
                <a:lnTo>
                  <a:pt x="12816" y="15930"/>
                </a:lnTo>
                <a:lnTo>
                  <a:pt x="13130" y="15930"/>
                </a:lnTo>
                <a:lnTo>
                  <a:pt x="13264" y="15684"/>
                </a:lnTo>
                <a:lnTo>
                  <a:pt x="13713" y="15437"/>
                </a:lnTo>
                <a:lnTo>
                  <a:pt x="13780" y="14944"/>
                </a:lnTo>
                <a:lnTo>
                  <a:pt x="13533" y="14631"/>
                </a:lnTo>
                <a:lnTo>
                  <a:pt x="13914" y="14070"/>
                </a:lnTo>
                <a:lnTo>
                  <a:pt x="13713" y="13645"/>
                </a:lnTo>
                <a:lnTo>
                  <a:pt x="13332" y="13331"/>
                </a:lnTo>
                <a:lnTo>
                  <a:pt x="13421" y="12950"/>
                </a:lnTo>
                <a:lnTo>
                  <a:pt x="13847" y="12681"/>
                </a:lnTo>
                <a:lnTo>
                  <a:pt x="13869" y="12300"/>
                </a:lnTo>
                <a:lnTo>
                  <a:pt x="14340" y="11785"/>
                </a:lnTo>
                <a:lnTo>
                  <a:pt x="13914" y="11046"/>
                </a:lnTo>
                <a:lnTo>
                  <a:pt x="14071" y="10441"/>
                </a:lnTo>
                <a:lnTo>
                  <a:pt x="13914" y="10082"/>
                </a:lnTo>
                <a:lnTo>
                  <a:pt x="14340" y="9836"/>
                </a:lnTo>
                <a:lnTo>
                  <a:pt x="14385" y="9545"/>
                </a:lnTo>
                <a:lnTo>
                  <a:pt x="14474" y="9410"/>
                </a:lnTo>
                <a:lnTo>
                  <a:pt x="14340" y="9388"/>
                </a:lnTo>
                <a:lnTo>
                  <a:pt x="14205" y="9522"/>
                </a:lnTo>
                <a:lnTo>
                  <a:pt x="14049" y="9522"/>
                </a:lnTo>
                <a:lnTo>
                  <a:pt x="13713" y="8895"/>
                </a:lnTo>
                <a:lnTo>
                  <a:pt x="14273" y="8245"/>
                </a:lnTo>
                <a:lnTo>
                  <a:pt x="14564" y="8290"/>
                </a:lnTo>
                <a:lnTo>
                  <a:pt x="14609" y="8133"/>
                </a:lnTo>
                <a:lnTo>
                  <a:pt x="14519" y="8044"/>
                </a:lnTo>
                <a:lnTo>
                  <a:pt x="14654" y="7909"/>
                </a:lnTo>
                <a:lnTo>
                  <a:pt x="15258" y="7371"/>
                </a:lnTo>
                <a:lnTo>
                  <a:pt x="15191" y="6677"/>
                </a:lnTo>
                <a:lnTo>
                  <a:pt x="15662" y="6341"/>
                </a:lnTo>
                <a:lnTo>
                  <a:pt x="15751" y="5019"/>
                </a:lnTo>
                <a:lnTo>
                  <a:pt x="15931" y="4280"/>
                </a:lnTo>
                <a:lnTo>
                  <a:pt x="15886" y="3540"/>
                </a:lnTo>
                <a:lnTo>
                  <a:pt x="15527" y="2958"/>
                </a:lnTo>
                <a:lnTo>
                  <a:pt x="15931" y="2398"/>
                </a:lnTo>
                <a:lnTo>
                  <a:pt x="15908" y="1905"/>
                </a:lnTo>
                <a:lnTo>
                  <a:pt x="15662" y="2017"/>
                </a:lnTo>
                <a:lnTo>
                  <a:pt x="15572" y="2017"/>
                </a:lnTo>
                <a:lnTo>
                  <a:pt x="15393" y="1300"/>
                </a:lnTo>
                <a:lnTo>
                  <a:pt x="14407" y="1300"/>
                </a:lnTo>
                <a:lnTo>
                  <a:pt x="14026" y="1434"/>
                </a:lnTo>
                <a:lnTo>
                  <a:pt x="13757" y="1098"/>
                </a:lnTo>
                <a:lnTo>
                  <a:pt x="13421" y="1457"/>
                </a:lnTo>
                <a:lnTo>
                  <a:pt x="12816" y="1053"/>
                </a:lnTo>
                <a:cubicBezTo>
                  <a:pt x="12816" y="1053"/>
                  <a:pt x="12077" y="1300"/>
                  <a:pt x="12055" y="1300"/>
                </a:cubicBezTo>
                <a:cubicBezTo>
                  <a:pt x="12032" y="1300"/>
                  <a:pt x="11651" y="1591"/>
                  <a:pt x="11651" y="1591"/>
                </a:cubicBezTo>
                <a:lnTo>
                  <a:pt x="11293" y="1188"/>
                </a:lnTo>
                <a:lnTo>
                  <a:pt x="11002" y="1165"/>
                </a:lnTo>
                <a:lnTo>
                  <a:pt x="11069" y="1053"/>
                </a:lnTo>
                <a:lnTo>
                  <a:pt x="10912" y="852"/>
                </a:lnTo>
                <a:lnTo>
                  <a:pt x="10509" y="852"/>
                </a:lnTo>
                <a:lnTo>
                  <a:pt x="9859" y="404"/>
                </a:lnTo>
                <a:lnTo>
                  <a:pt x="9433" y="807"/>
                </a:lnTo>
                <a:lnTo>
                  <a:pt x="8985" y="583"/>
                </a:lnTo>
                <a:lnTo>
                  <a:pt x="8627" y="919"/>
                </a:lnTo>
                <a:lnTo>
                  <a:pt x="8335" y="740"/>
                </a:lnTo>
                <a:lnTo>
                  <a:pt x="8291" y="404"/>
                </a:lnTo>
                <a:lnTo>
                  <a:pt x="7977" y="426"/>
                </a:lnTo>
                <a:lnTo>
                  <a:pt x="7574" y="0"/>
                </a:lnTo>
                <a:close/>
              </a:path>
            </a:pathLst>
          </a:custGeom>
          <a:solidFill>
            <a:schemeClr val="dk2"/>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48"/>
          <p:cNvSpPr/>
          <p:nvPr/>
        </p:nvSpPr>
        <p:spPr>
          <a:xfrm>
            <a:off x="6682561" y="2122181"/>
            <a:ext cx="518447" cy="1024445"/>
          </a:xfrm>
          <a:custGeom>
            <a:rect b="b" l="l" r="r" t="t"/>
            <a:pathLst>
              <a:path extrusionOk="0" h="22137" w="11203">
                <a:moveTo>
                  <a:pt x="7551" y="1"/>
                </a:moveTo>
                <a:lnTo>
                  <a:pt x="7103" y="538"/>
                </a:lnTo>
                <a:lnTo>
                  <a:pt x="7036" y="986"/>
                </a:lnTo>
                <a:lnTo>
                  <a:pt x="6700" y="1367"/>
                </a:lnTo>
                <a:lnTo>
                  <a:pt x="6341" y="1054"/>
                </a:lnTo>
                <a:lnTo>
                  <a:pt x="6207" y="1636"/>
                </a:lnTo>
                <a:lnTo>
                  <a:pt x="6744" y="1748"/>
                </a:lnTo>
                <a:lnTo>
                  <a:pt x="6744" y="2308"/>
                </a:lnTo>
                <a:lnTo>
                  <a:pt x="6453" y="2779"/>
                </a:lnTo>
                <a:lnTo>
                  <a:pt x="6924" y="3339"/>
                </a:lnTo>
                <a:lnTo>
                  <a:pt x="6207" y="3966"/>
                </a:lnTo>
                <a:lnTo>
                  <a:pt x="6386" y="4235"/>
                </a:lnTo>
                <a:lnTo>
                  <a:pt x="5938" y="4526"/>
                </a:lnTo>
                <a:lnTo>
                  <a:pt x="5355" y="4526"/>
                </a:lnTo>
                <a:lnTo>
                  <a:pt x="5131" y="5311"/>
                </a:lnTo>
                <a:lnTo>
                  <a:pt x="4975" y="5467"/>
                </a:lnTo>
                <a:cubicBezTo>
                  <a:pt x="4975" y="5467"/>
                  <a:pt x="5154" y="5647"/>
                  <a:pt x="5154" y="5669"/>
                </a:cubicBezTo>
                <a:lnTo>
                  <a:pt x="5154" y="5781"/>
                </a:lnTo>
                <a:lnTo>
                  <a:pt x="4683" y="5781"/>
                </a:lnTo>
                <a:lnTo>
                  <a:pt x="3989" y="6274"/>
                </a:lnTo>
                <a:lnTo>
                  <a:pt x="3787" y="6834"/>
                </a:lnTo>
                <a:lnTo>
                  <a:pt x="4034" y="7103"/>
                </a:lnTo>
                <a:lnTo>
                  <a:pt x="3563" y="7372"/>
                </a:lnTo>
                <a:lnTo>
                  <a:pt x="3227" y="7103"/>
                </a:lnTo>
                <a:cubicBezTo>
                  <a:pt x="3227" y="7103"/>
                  <a:pt x="3406" y="6632"/>
                  <a:pt x="3406" y="6610"/>
                </a:cubicBezTo>
                <a:lnTo>
                  <a:pt x="2712" y="6386"/>
                </a:lnTo>
                <a:lnTo>
                  <a:pt x="2331" y="6677"/>
                </a:lnTo>
                <a:lnTo>
                  <a:pt x="2107" y="6610"/>
                </a:lnTo>
                <a:lnTo>
                  <a:pt x="2174" y="6341"/>
                </a:lnTo>
                <a:lnTo>
                  <a:pt x="1995" y="6252"/>
                </a:lnTo>
                <a:lnTo>
                  <a:pt x="2465" y="6005"/>
                </a:lnTo>
                <a:lnTo>
                  <a:pt x="2308" y="5759"/>
                </a:lnTo>
                <a:lnTo>
                  <a:pt x="2219" y="5535"/>
                </a:lnTo>
                <a:lnTo>
                  <a:pt x="1905" y="5579"/>
                </a:lnTo>
                <a:lnTo>
                  <a:pt x="1435" y="5378"/>
                </a:lnTo>
                <a:lnTo>
                  <a:pt x="1278" y="4773"/>
                </a:lnTo>
                <a:lnTo>
                  <a:pt x="1099" y="4773"/>
                </a:lnTo>
                <a:lnTo>
                  <a:pt x="919" y="5378"/>
                </a:lnTo>
                <a:lnTo>
                  <a:pt x="359" y="5311"/>
                </a:lnTo>
                <a:lnTo>
                  <a:pt x="359" y="5355"/>
                </a:lnTo>
                <a:cubicBezTo>
                  <a:pt x="359" y="5355"/>
                  <a:pt x="426" y="5714"/>
                  <a:pt x="426" y="5759"/>
                </a:cubicBezTo>
                <a:cubicBezTo>
                  <a:pt x="538" y="5938"/>
                  <a:pt x="673" y="6117"/>
                  <a:pt x="830" y="6274"/>
                </a:cubicBezTo>
                <a:lnTo>
                  <a:pt x="1278" y="6229"/>
                </a:lnTo>
                <a:lnTo>
                  <a:pt x="1457" y="6364"/>
                </a:lnTo>
                <a:lnTo>
                  <a:pt x="1928" y="6296"/>
                </a:lnTo>
                <a:lnTo>
                  <a:pt x="2084" y="6431"/>
                </a:lnTo>
                <a:lnTo>
                  <a:pt x="2017" y="6610"/>
                </a:lnTo>
                <a:lnTo>
                  <a:pt x="1748" y="6744"/>
                </a:lnTo>
                <a:lnTo>
                  <a:pt x="1793" y="7641"/>
                </a:lnTo>
                <a:lnTo>
                  <a:pt x="1300" y="8178"/>
                </a:lnTo>
                <a:lnTo>
                  <a:pt x="1412" y="8649"/>
                </a:lnTo>
                <a:lnTo>
                  <a:pt x="1121" y="8828"/>
                </a:lnTo>
                <a:lnTo>
                  <a:pt x="830" y="8626"/>
                </a:lnTo>
                <a:lnTo>
                  <a:pt x="135" y="9590"/>
                </a:lnTo>
                <a:lnTo>
                  <a:pt x="1" y="10419"/>
                </a:lnTo>
                <a:lnTo>
                  <a:pt x="1009" y="11158"/>
                </a:lnTo>
                <a:lnTo>
                  <a:pt x="1905" y="11248"/>
                </a:lnTo>
                <a:lnTo>
                  <a:pt x="2129" y="11472"/>
                </a:lnTo>
                <a:lnTo>
                  <a:pt x="2084" y="12301"/>
                </a:lnTo>
                <a:lnTo>
                  <a:pt x="1569" y="12861"/>
                </a:lnTo>
                <a:lnTo>
                  <a:pt x="1502" y="13466"/>
                </a:lnTo>
                <a:lnTo>
                  <a:pt x="2488" y="14183"/>
                </a:lnTo>
                <a:lnTo>
                  <a:pt x="3048" y="14183"/>
                </a:lnTo>
                <a:lnTo>
                  <a:pt x="3361" y="14048"/>
                </a:lnTo>
                <a:lnTo>
                  <a:pt x="3563" y="14967"/>
                </a:lnTo>
                <a:lnTo>
                  <a:pt x="3451" y="15393"/>
                </a:lnTo>
                <a:lnTo>
                  <a:pt x="3653" y="15796"/>
                </a:lnTo>
                <a:lnTo>
                  <a:pt x="3518" y="16199"/>
                </a:lnTo>
                <a:lnTo>
                  <a:pt x="3115" y="16378"/>
                </a:lnTo>
                <a:lnTo>
                  <a:pt x="3182" y="16647"/>
                </a:lnTo>
                <a:lnTo>
                  <a:pt x="3025" y="17454"/>
                </a:lnTo>
                <a:lnTo>
                  <a:pt x="2644" y="17723"/>
                </a:lnTo>
                <a:lnTo>
                  <a:pt x="2712" y="18552"/>
                </a:lnTo>
                <a:lnTo>
                  <a:pt x="3182" y="18596"/>
                </a:lnTo>
                <a:lnTo>
                  <a:pt x="3406" y="18776"/>
                </a:lnTo>
                <a:lnTo>
                  <a:pt x="3406" y="19179"/>
                </a:lnTo>
                <a:lnTo>
                  <a:pt x="3160" y="19784"/>
                </a:lnTo>
                <a:lnTo>
                  <a:pt x="3025" y="20322"/>
                </a:lnTo>
                <a:lnTo>
                  <a:pt x="3406" y="20725"/>
                </a:lnTo>
                <a:lnTo>
                  <a:pt x="3518" y="21016"/>
                </a:lnTo>
                <a:lnTo>
                  <a:pt x="4280" y="22002"/>
                </a:lnTo>
                <a:lnTo>
                  <a:pt x="4728" y="22136"/>
                </a:lnTo>
                <a:lnTo>
                  <a:pt x="4728" y="22047"/>
                </a:lnTo>
                <a:lnTo>
                  <a:pt x="4930" y="21531"/>
                </a:lnTo>
                <a:cubicBezTo>
                  <a:pt x="4930" y="21531"/>
                  <a:pt x="5378" y="21016"/>
                  <a:pt x="5355" y="21016"/>
                </a:cubicBezTo>
                <a:cubicBezTo>
                  <a:pt x="5333" y="21016"/>
                  <a:pt x="5154" y="20142"/>
                  <a:pt x="5154" y="20142"/>
                </a:cubicBezTo>
                <a:lnTo>
                  <a:pt x="5736" y="19605"/>
                </a:lnTo>
                <a:lnTo>
                  <a:pt x="6072" y="19627"/>
                </a:lnTo>
                <a:lnTo>
                  <a:pt x="6252" y="19448"/>
                </a:lnTo>
                <a:lnTo>
                  <a:pt x="5938" y="18686"/>
                </a:lnTo>
                <a:cubicBezTo>
                  <a:pt x="5960" y="18596"/>
                  <a:pt x="6005" y="18529"/>
                  <a:pt x="6050" y="18484"/>
                </a:cubicBezTo>
                <a:cubicBezTo>
                  <a:pt x="6052" y="18483"/>
                  <a:pt x="6054" y="18482"/>
                  <a:pt x="6057" y="18482"/>
                </a:cubicBezTo>
                <a:cubicBezTo>
                  <a:pt x="6089" y="18482"/>
                  <a:pt x="6184" y="18596"/>
                  <a:pt x="6184" y="18596"/>
                </a:cubicBezTo>
                <a:lnTo>
                  <a:pt x="6364" y="18484"/>
                </a:lnTo>
                <a:lnTo>
                  <a:pt x="6476" y="18171"/>
                </a:lnTo>
                <a:lnTo>
                  <a:pt x="7372" y="17297"/>
                </a:lnTo>
                <a:lnTo>
                  <a:pt x="8806" y="17028"/>
                </a:lnTo>
                <a:lnTo>
                  <a:pt x="8671" y="16558"/>
                </a:lnTo>
                <a:lnTo>
                  <a:pt x="9164" y="16199"/>
                </a:lnTo>
                <a:lnTo>
                  <a:pt x="9500" y="16132"/>
                </a:lnTo>
                <a:lnTo>
                  <a:pt x="9478" y="15818"/>
                </a:lnTo>
                <a:lnTo>
                  <a:pt x="9702" y="15796"/>
                </a:lnTo>
                <a:lnTo>
                  <a:pt x="9881" y="15818"/>
                </a:lnTo>
                <a:lnTo>
                  <a:pt x="9948" y="15527"/>
                </a:lnTo>
                <a:lnTo>
                  <a:pt x="10284" y="15325"/>
                </a:lnTo>
                <a:lnTo>
                  <a:pt x="10172" y="15213"/>
                </a:lnTo>
                <a:lnTo>
                  <a:pt x="10038" y="14944"/>
                </a:lnTo>
                <a:lnTo>
                  <a:pt x="10060" y="14765"/>
                </a:lnTo>
                <a:lnTo>
                  <a:pt x="9993" y="14698"/>
                </a:lnTo>
                <a:lnTo>
                  <a:pt x="9411" y="14698"/>
                </a:lnTo>
                <a:lnTo>
                  <a:pt x="8694" y="14452"/>
                </a:lnTo>
                <a:lnTo>
                  <a:pt x="8246" y="13690"/>
                </a:lnTo>
                <a:lnTo>
                  <a:pt x="7910" y="13623"/>
                </a:lnTo>
                <a:lnTo>
                  <a:pt x="7439" y="12480"/>
                </a:lnTo>
                <a:lnTo>
                  <a:pt x="7551" y="12077"/>
                </a:lnTo>
                <a:lnTo>
                  <a:pt x="7417" y="11965"/>
                </a:lnTo>
                <a:lnTo>
                  <a:pt x="7372" y="11629"/>
                </a:lnTo>
                <a:lnTo>
                  <a:pt x="7013" y="11405"/>
                </a:lnTo>
                <a:lnTo>
                  <a:pt x="7058" y="10979"/>
                </a:lnTo>
                <a:lnTo>
                  <a:pt x="6969" y="10867"/>
                </a:lnTo>
                <a:cubicBezTo>
                  <a:pt x="6924" y="10867"/>
                  <a:pt x="6879" y="10889"/>
                  <a:pt x="6834" y="10889"/>
                </a:cubicBezTo>
                <a:cubicBezTo>
                  <a:pt x="6834" y="11046"/>
                  <a:pt x="6834" y="11203"/>
                  <a:pt x="6857" y="11360"/>
                </a:cubicBezTo>
                <a:lnTo>
                  <a:pt x="6677" y="11360"/>
                </a:lnTo>
                <a:lnTo>
                  <a:pt x="6632" y="10867"/>
                </a:lnTo>
                <a:lnTo>
                  <a:pt x="6901" y="10486"/>
                </a:lnTo>
                <a:lnTo>
                  <a:pt x="7036" y="9254"/>
                </a:lnTo>
                <a:lnTo>
                  <a:pt x="7439" y="8761"/>
                </a:lnTo>
                <a:lnTo>
                  <a:pt x="7910" y="7529"/>
                </a:lnTo>
                <a:lnTo>
                  <a:pt x="8514" y="6856"/>
                </a:lnTo>
                <a:lnTo>
                  <a:pt x="8582" y="6476"/>
                </a:lnTo>
                <a:lnTo>
                  <a:pt x="8963" y="5736"/>
                </a:lnTo>
                <a:lnTo>
                  <a:pt x="9523" y="5423"/>
                </a:lnTo>
                <a:lnTo>
                  <a:pt x="9657" y="4616"/>
                </a:lnTo>
                <a:lnTo>
                  <a:pt x="10352" y="4123"/>
                </a:lnTo>
                <a:lnTo>
                  <a:pt x="10800" y="3384"/>
                </a:lnTo>
                <a:lnTo>
                  <a:pt x="10867" y="2913"/>
                </a:lnTo>
                <a:lnTo>
                  <a:pt x="11181" y="2443"/>
                </a:lnTo>
                <a:lnTo>
                  <a:pt x="11203" y="2376"/>
                </a:lnTo>
                <a:lnTo>
                  <a:pt x="11136" y="2353"/>
                </a:lnTo>
                <a:lnTo>
                  <a:pt x="11158" y="2129"/>
                </a:lnTo>
                <a:lnTo>
                  <a:pt x="10957" y="1950"/>
                </a:lnTo>
                <a:lnTo>
                  <a:pt x="10665" y="1502"/>
                </a:lnTo>
                <a:lnTo>
                  <a:pt x="10329" y="1636"/>
                </a:lnTo>
                <a:lnTo>
                  <a:pt x="9993" y="1345"/>
                </a:lnTo>
                <a:lnTo>
                  <a:pt x="9836" y="1323"/>
                </a:lnTo>
                <a:lnTo>
                  <a:pt x="9971" y="1031"/>
                </a:lnTo>
                <a:lnTo>
                  <a:pt x="9724" y="785"/>
                </a:lnTo>
                <a:lnTo>
                  <a:pt x="9321" y="740"/>
                </a:lnTo>
                <a:lnTo>
                  <a:pt x="8918" y="740"/>
                </a:lnTo>
                <a:lnTo>
                  <a:pt x="8604" y="986"/>
                </a:lnTo>
                <a:lnTo>
                  <a:pt x="8514" y="807"/>
                </a:lnTo>
                <a:lnTo>
                  <a:pt x="7596" y="583"/>
                </a:lnTo>
                <a:lnTo>
                  <a:pt x="7551" y="1"/>
                </a:lnTo>
                <a:close/>
              </a:path>
            </a:pathLst>
          </a:custGeom>
          <a:solidFill>
            <a:schemeClr val="accent2"/>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48"/>
          <p:cNvSpPr/>
          <p:nvPr/>
        </p:nvSpPr>
        <p:spPr>
          <a:xfrm>
            <a:off x="6566880" y="2837773"/>
            <a:ext cx="1203770" cy="1125006"/>
          </a:xfrm>
          <a:custGeom>
            <a:rect b="b" l="l" r="r" t="t"/>
            <a:pathLst>
              <a:path extrusionOk="0" h="24310" w="26012">
                <a:moveTo>
                  <a:pt x="14317" y="1"/>
                </a:moveTo>
                <a:lnTo>
                  <a:pt x="13936" y="382"/>
                </a:lnTo>
                <a:lnTo>
                  <a:pt x="13241" y="449"/>
                </a:lnTo>
                <a:lnTo>
                  <a:pt x="12726" y="68"/>
                </a:lnTo>
                <a:lnTo>
                  <a:pt x="12278" y="516"/>
                </a:lnTo>
                <a:lnTo>
                  <a:pt x="11359" y="830"/>
                </a:lnTo>
                <a:lnTo>
                  <a:pt x="10889" y="1390"/>
                </a:lnTo>
                <a:lnTo>
                  <a:pt x="11113" y="1771"/>
                </a:lnTo>
                <a:lnTo>
                  <a:pt x="11359" y="1704"/>
                </a:lnTo>
                <a:lnTo>
                  <a:pt x="11359" y="1704"/>
                </a:lnTo>
                <a:cubicBezTo>
                  <a:pt x="11359" y="1704"/>
                  <a:pt x="11337" y="2062"/>
                  <a:pt x="11337" y="2107"/>
                </a:cubicBezTo>
                <a:cubicBezTo>
                  <a:pt x="11337" y="2129"/>
                  <a:pt x="11561" y="2331"/>
                  <a:pt x="11561" y="2331"/>
                </a:cubicBezTo>
                <a:lnTo>
                  <a:pt x="11404" y="2913"/>
                </a:lnTo>
                <a:lnTo>
                  <a:pt x="11225" y="3115"/>
                </a:lnTo>
                <a:lnTo>
                  <a:pt x="11225" y="3518"/>
                </a:lnTo>
                <a:lnTo>
                  <a:pt x="11068" y="3653"/>
                </a:lnTo>
                <a:lnTo>
                  <a:pt x="11090" y="4034"/>
                </a:lnTo>
                <a:lnTo>
                  <a:pt x="11269" y="4101"/>
                </a:lnTo>
                <a:lnTo>
                  <a:pt x="11359" y="4482"/>
                </a:lnTo>
                <a:lnTo>
                  <a:pt x="11897" y="5064"/>
                </a:lnTo>
                <a:lnTo>
                  <a:pt x="11897" y="5445"/>
                </a:lnTo>
                <a:lnTo>
                  <a:pt x="12300" y="5916"/>
                </a:lnTo>
                <a:lnTo>
                  <a:pt x="12345" y="5848"/>
                </a:lnTo>
                <a:lnTo>
                  <a:pt x="12547" y="5848"/>
                </a:lnTo>
                <a:lnTo>
                  <a:pt x="12614" y="6207"/>
                </a:lnTo>
                <a:lnTo>
                  <a:pt x="13174" y="6924"/>
                </a:lnTo>
                <a:lnTo>
                  <a:pt x="13084" y="7372"/>
                </a:lnTo>
                <a:lnTo>
                  <a:pt x="12636" y="7663"/>
                </a:lnTo>
                <a:lnTo>
                  <a:pt x="12748" y="8044"/>
                </a:lnTo>
                <a:lnTo>
                  <a:pt x="13174" y="7753"/>
                </a:lnTo>
                <a:lnTo>
                  <a:pt x="13420" y="7977"/>
                </a:lnTo>
                <a:lnTo>
                  <a:pt x="13308" y="8716"/>
                </a:lnTo>
                <a:lnTo>
                  <a:pt x="13644" y="9142"/>
                </a:lnTo>
                <a:lnTo>
                  <a:pt x="13241" y="9433"/>
                </a:lnTo>
                <a:lnTo>
                  <a:pt x="12838" y="9142"/>
                </a:lnTo>
                <a:lnTo>
                  <a:pt x="12435" y="9478"/>
                </a:lnTo>
                <a:lnTo>
                  <a:pt x="12009" y="9523"/>
                </a:lnTo>
                <a:lnTo>
                  <a:pt x="11897" y="9993"/>
                </a:lnTo>
                <a:lnTo>
                  <a:pt x="11314" y="10060"/>
                </a:lnTo>
                <a:lnTo>
                  <a:pt x="10575" y="9971"/>
                </a:lnTo>
                <a:lnTo>
                  <a:pt x="9948" y="10128"/>
                </a:lnTo>
                <a:lnTo>
                  <a:pt x="9253" y="10710"/>
                </a:lnTo>
                <a:lnTo>
                  <a:pt x="8872" y="10352"/>
                </a:lnTo>
                <a:lnTo>
                  <a:pt x="9298" y="10060"/>
                </a:lnTo>
                <a:lnTo>
                  <a:pt x="9746" y="10060"/>
                </a:lnTo>
                <a:lnTo>
                  <a:pt x="9791" y="9747"/>
                </a:lnTo>
                <a:lnTo>
                  <a:pt x="10082" y="9680"/>
                </a:lnTo>
                <a:lnTo>
                  <a:pt x="10463" y="9030"/>
                </a:lnTo>
                <a:lnTo>
                  <a:pt x="9948" y="8627"/>
                </a:lnTo>
                <a:lnTo>
                  <a:pt x="9432" y="8582"/>
                </a:lnTo>
                <a:lnTo>
                  <a:pt x="9253" y="8290"/>
                </a:lnTo>
                <a:lnTo>
                  <a:pt x="8088" y="8290"/>
                </a:lnTo>
                <a:lnTo>
                  <a:pt x="7685" y="7910"/>
                </a:lnTo>
                <a:lnTo>
                  <a:pt x="7259" y="7999"/>
                </a:lnTo>
                <a:lnTo>
                  <a:pt x="7035" y="7708"/>
                </a:lnTo>
                <a:lnTo>
                  <a:pt x="6565" y="8044"/>
                </a:lnTo>
                <a:lnTo>
                  <a:pt x="6565" y="8246"/>
                </a:lnTo>
                <a:lnTo>
                  <a:pt x="6296" y="8156"/>
                </a:lnTo>
                <a:lnTo>
                  <a:pt x="6206" y="7977"/>
                </a:lnTo>
                <a:lnTo>
                  <a:pt x="6094" y="7596"/>
                </a:lnTo>
                <a:lnTo>
                  <a:pt x="5668" y="8089"/>
                </a:lnTo>
                <a:lnTo>
                  <a:pt x="5287" y="8066"/>
                </a:lnTo>
                <a:lnTo>
                  <a:pt x="5131" y="8425"/>
                </a:lnTo>
                <a:lnTo>
                  <a:pt x="4996" y="8290"/>
                </a:lnTo>
                <a:lnTo>
                  <a:pt x="4234" y="8290"/>
                </a:lnTo>
                <a:lnTo>
                  <a:pt x="4167" y="8089"/>
                </a:lnTo>
                <a:lnTo>
                  <a:pt x="4234" y="7977"/>
                </a:lnTo>
                <a:lnTo>
                  <a:pt x="4145" y="7753"/>
                </a:lnTo>
                <a:lnTo>
                  <a:pt x="3495" y="7798"/>
                </a:lnTo>
                <a:lnTo>
                  <a:pt x="3450" y="8178"/>
                </a:lnTo>
                <a:lnTo>
                  <a:pt x="3204" y="8313"/>
                </a:lnTo>
                <a:lnTo>
                  <a:pt x="3047" y="8313"/>
                </a:lnTo>
                <a:lnTo>
                  <a:pt x="2890" y="8402"/>
                </a:lnTo>
                <a:lnTo>
                  <a:pt x="2890" y="8582"/>
                </a:lnTo>
                <a:lnTo>
                  <a:pt x="2801" y="8806"/>
                </a:lnTo>
                <a:lnTo>
                  <a:pt x="2330" y="8940"/>
                </a:lnTo>
                <a:lnTo>
                  <a:pt x="2308" y="8694"/>
                </a:lnTo>
                <a:lnTo>
                  <a:pt x="2196" y="8649"/>
                </a:lnTo>
                <a:lnTo>
                  <a:pt x="2173" y="8470"/>
                </a:lnTo>
                <a:lnTo>
                  <a:pt x="1972" y="8649"/>
                </a:lnTo>
                <a:lnTo>
                  <a:pt x="1479" y="9142"/>
                </a:lnTo>
                <a:lnTo>
                  <a:pt x="1120" y="8828"/>
                </a:lnTo>
                <a:lnTo>
                  <a:pt x="762" y="9097"/>
                </a:lnTo>
                <a:lnTo>
                  <a:pt x="448" y="8873"/>
                </a:lnTo>
                <a:lnTo>
                  <a:pt x="157" y="9030"/>
                </a:lnTo>
                <a:lnTo>
                  <a:pt x="269" y="9971"/>
                </a:lnTo>
                <a:lnTo>
                  <a:pt x="0" y="10419"/>
                </a:lnTo>
                <a:lnTo>
                  <a:pt x="650" y="10733"/>
                </a:lnTo>
                <a:lnTo>
                  <a:pt x="403" y="11181"/>
                </a:lnTo>
                <a:lnTo>
                  <a:pt x="851" y="11427"/>
                </a:lnTo>
                <a:lnTo>
                  <a:pt x="1210" y="11136"/>
                </a:lnTo>
                <a:lnTo>
                  <a:pt x="1434" y="11360"/>
                </a:lnTo>
                <a:lnTo>
                  <a:pt x="1344" y="11696"/>
                </a:lnTo>
                <a:lnTo>
                  <a:pt x="1568" y="11875"/>
                </a:lnTo>
                <a:lnTo>
                  <a:pt x="1165" y="12906"/>
                </a:lnTo>
                <a:lnTo>
                  <a:pt x="1927" y="13712"/>
                </a:lnTo>
                <a:lnTo>
                  <a:pt x="2957" y="14474"/>
                </a:lnTo>
                <a:lnTo>
                  <a:pt x="3898" y="13869"/>
                </a:lnTo>
                <a:lnTo>
                  <a:pt x="4167" y="13869"/>
                </a:lnTo>
                <a:lnTo>
                  <a:pt x="4234" y="14228"/>
                </a:lnTo>
                <a:lnTo>
                  <a:pt x="3809" y="14967"/>
                </a:lnTo>
                <a:lnTo>
                  <a:pt x="3943" y="15527"/>
                </a:lnTo>
                <a:lnTo>
                  <a:pt x="4436" y="15863"/>
                </a:lnTo>
                <a:lnTo>
                  <a:pt x="4190" y="16020"/>
                </a:lnTo>
                <a:lnTo>
                  <a:pt x="3921" y="15751"/>
                </a:lnTo>
                <a:lnTo>
                  <a:pt x="3540" y="15662"/>
                </a:lnTo>
                <a:lnTo>
                  <a:pt x="3069" y="16334"/>
                </a:lnTo>
                <a:lnTo>
                  <a:pt x="3226" y="16737"/>
                </a:lnTo>
                <a:lnTo>
                  <a:pt x="3069" y="16939"/>
                </a:lnTo>
                <a:lnTo>
                  <a:pt x="2554" y="16804"/>
                </a:lnTo>
                <a:lnTo>
                  <a:pt x="2644" y="17364"/>
                </a:lnTo>
                <a:lnTo>
                  <a:pt x="3181" y="17476"/>
                </a:lnTo>
                <a:lnTo>
                  <a:pt x="3204" y="18036"/>
                </a:lnTo>
                <a:lnTo>
                  <a:pt x="2689" y="17969"/>
                </a:lnTo>
                <a:lnTo>
                  <a:pt x="2375" y="19000"/>
                </a:lnTo>
                <a:lnTo>
                  <a:pt x="2106" y="19089"/>
                </a:lnTo>
                <a:lnTo>
                  <a:pt x="2308" y="19426"/>
                </a:lnTo>
                <a:lnTo>
                  <a:pt x="2868" y="19358"/>
                </a:lnTo>
                <a:lnTo>
                  <a:pt x="3047" y="19560"/>
                </a:lnTo>
                <a:lnTo>
                  <a:pt x="3137" y="20165"/>
                </a:lnTo>
                <a:lnTo>
                  <a:pt x="4010" y="20277"/>
                </a:lnTo>
                <a:lnTo>
                  <a:pt x="3988" y="20523"/>
                </a:lnTo>
                <a:lnTo>
                  <a:pt x="3988" y="20523"/>
                </a:lnTo>
                <a:lnTo>
                  <a:pt x="4145" y="20456"/>
                </a:lnTo>
                <a:lnTo>
                  <a:pt x="4459" y="20613"/>
                </a:lnTo>
                <a:lnTo>
                  <a:pt x="4526" y="21016"/>
                </a:lnTo>
                <a:lnTo>
                  <a:pt x="4705" y="20904"/>
                </a:lnTo>
                <a:lnTo>
                  <a:pt x="4996" y="20971"/>
                </a:lnTo>
                <a:lnTo>
                  <a:pt x="5310" y="21576"/>
                </a:lnTo>
                <a:lnTo>
                  <a:pt x="5489" y="21532"/>
                </a:lnTo>
                <a:lnTo>
                  <a:pt x="5736" y="21576"/>
                </a:lnTo>
                <a:lnTo>
                  <a:pt x="6161" y="21957"/>
                </a:lnTo>
                <a:lnTo>
                  <a:pt x="6475" y="21644"/>
                </a:lnTo>
                <a:lnTo>
                  <a:pt x="7864" y="21711"/>
                </a:lnTo>
                <a:lnTo>
                  <a:pt x="8357" y="21980"/>
                </a:lnTo>
                <a:lnTo>
                  <a:pt x="8581" y="21890"/>
                </a:lnTo>
                <a:lnTo>
                  <a:pt x="8962" y="21935"/>
                </a:lnTo>
                <a:lnTo>
                  <a:pt x="9051" y="21487"/>
                </a:lnTo>
                <a:lnTo>
                  <a:pt x="9656" y="21375"/>
                </a:lnTo>
                <a:lnTo>
                  <a:pt x="10485" y="21711"/>
                </a:lnTo>
                <a:lnTo>
                  <a:pt x="10575" y="21151"/>
                </a:lnTo>
                <a:lnTo>
                  <a:pt x="10687" y="21308"/>
                </a:lnTo>
                <a:lnTo>
                  <a:pt x="10732" y="21195"/>
                </a:lnTo>
                <a:lnTo>
                  <a:pt x="11001" y="21644"/>
                </a:lnTo>
                <a:lnTo>
                  <a:pt x="11740" y="21464"/>
                </a:lnTo>
                <a:lnTo>
                  <a:pt x="11785" y="20994"/>
                </a:lnTo>
                <a:lnTo>
                  <a:pt x="12166" y="21016"/>
                </a:lnTo>
                <a:lnTo>
                  <a:pt x="12345" y="21240"/>
                </a:lnTo>
                <a:lnTo>
                  <a:pt x="12524" y="21151"/>
                </a:lnTo>
                <a:lnTo>
                  <a:pt x="12927" y="21151"/>
                </a:lnTo>
                <a:lnTo>
                  <a:pt x="13174" y="21397"/>
                </a:lnTo>
                <a:lnTo>
                  <a:pt x="13488" y="20994"/>
                </a:lnTo>
                <a:lnTo>
                  <a:pt x="13600" y="21039"/>
                </a:lnTo>
                <a:lnTo>
                  <a:pt x="13913" y="21464"/>
                </a:lnTo>
                <a:lnTo>
                  <a:pt x="14249" y="20994"/>
                </a:lnTo>
                <a:lnTo>
                  <a:pt x="14697" y="21195"/>
                </a:lnTo>
                <a:lnTo>
                  <a:pt x="15347" y="20546"/>
                </a:lnTo>
                <a:lnTo>
                  <a:pt x="15616" y="20927"/>
                </a:lnTo>
                <a:lnTo>
                  <a:pt x="16176" y="20591"/>
                </a:lnTo>
                <a:lnTo>
                  <a:pt x="16467" y="20859"/>
                </a:lnTo>
                <a:lnTo>
                  <a:pt x="16445" y="21532"/>
                </a:lnTo>
                <a:lnTo>
                  <a:pt x="16938" y="21509"/>
                </a:lnTo>
                <a:lnTo>
                  <a:pt x="16938" y="22316"/>
                </a:lnTo>
                <a:lnTo>
                  <a:pt x="17296" y="22316"/>
                </a:lnTo>
                <a:lnTo>
                  <a:pt x="17408" y="22517"/>
                </a:lnTo>
                <a:lnTo>
                  <a:pt x="17162" y="22741"/>
                </a:lnTo>
                <a:lnTo>
                  <a:pt x="17207" y="23033"/>
                </a:lnTo>
                <a:lnTo>
                  <a:pt x="16579" y="23705"/>
                </a:lnTo>
                <a:lnTo>
                  <a:pt x="16647" y="23996"/>
                </a:lnTo>
                <a:lnTo>
                  <a:pt x="16960" y="23974"/>
                </a:lnTo>
                <a:lnTo>
                  <a:pt x="17296" y="24310"/>
                </a:lnTo>
                <a:lnTo>
                  <a:pt x="17767" y="24287"/>
                </a:lnTo>
                <a:lnTo>
                  <a:pt x="17767" y="24086"/>
                </a:lnTo>
                <a:lnTo>
                  <a:pt x="18506" y="23526"/>
                </a:lnTo>
                <a:lnTo>
                  <a:pt x="18439" y="23055"/>
                </a:lnTo>
                <a:cubicBezTo>
                  <a:pt x="18439" y="23055"/>
                  <a:pt x="18887" y="22786"/>
                  <a:pt x="18887" y="22764"/>
                </a:cubicBezTo>
                <a:cubicBezTo>
                  <a:pt x="18932" y="22753"/>
                  <a:pt x="18977" y="22747"/>
                  <a:pt x="19024" y="22747"/>
                </a:cubicBezTo>
                <a:cubicBezTo>
                  <a:pt x="19072" y="22747"/>
                  <a:pt x="19122" y="22753"/>
                  <a:pt x="19178" y="22764"/>
                </a:cubicBezTo>
                <a:lnTo>
                  <a:pt x="19380" y="22204"/>
                </a:lnTo>
                <a:lnTo>
                  <a:pt x="19716" y="22405"/>
                </a:lnTo>
                <a:lnTo>
                  <a:pt x="20276" y="22361"/>
                </a:lnTo>
                <a:lnTo>
                  <a:pt x="20859" y="21711"/>
                </a:lnTo>
                <a:lnTo>
                  <a:pt x="21531" y="21599"/>
                </a:lnTo>
                <a:lnTo>
                  <a:pt x="21576" y="22069"/>
                </a:lnTo>
                <a:lnTo>
                  <a:pt x="21732" y="22181"/>
                </a:lnTo>
                <a:lnTo>
                  <a:pt x="22180" y="22159"/>
                </a:lnTo>
                <a:cubicBezTo>
                  <a:pt x="22180" y="22159"/>
                  <a:pt x="22472" y="21621"/>
                  <a:pt x="22472" y="21621"/>
                </a:cubicBezTo>
                <a:lnTo>
                  <a:pt x="22830" y="21599"/>
                </a:lnTo>
                <a:lnTo>
                  <a:pt x="22718" y="20187"/>
                </a:lnTo>
                <a:lnTo>
                  <a:pt x="23032" y="19851"/>
                </a:lnTo>
                <a:lnTo>
                  <a:pt x="23009" y="19426"/>
                </a:lnTo>
                <a:lnTo>
                  <a:pt x="23323" y="19157"/>
                </a:lnTo>
                <a:lnTo>
                  <a:pt x="23614" y="19560"/>
                </a:lnTo>
                <a:lnTo>
                  <a:pt x="23950" y="18888"/>
                </a:lnTo>
                <a:lnTo>
                  <a:pt x="24511" y="18798"/>
                </a:lnTo>
                <a:lnTo>
                  <a:pt x="24802" y="19000"/>
                </a:lnTo>
                <a:lnTo>
                  <a:pt x="24735" y="19246"/>
                </a:lnTo>
                <a:lnTo>
                  <a:pt x="24847" y="19358"/>
                </a:lnTo>
                <a:lnTo>
                  <a:pt x="25115" y="19246"/>
                </a:lnTo>
                <a:lnTo>
                  <a:pt x="25474" y="19694"/>
                </a:lnTo>
                <a:lnTo>
                  <a:pt x="25877" y="19515"/>
                </a:lnTo>
                <a:lnTo>
                  <a:pt x="26012" y="19112"/>
                </a:lnTo>
                <a:lnTo>
                  <a:pt x="25765" y="18686"/>
                </a:lnTo>
                <a:lnTo>
                  <a:pt x="25877" y="18260"/>
                </a:lnTo>
                <a:lnTo>
                  <a:pt x="25676" y="17364"/>
                </a:lnTo>
                <a:lnTo>
                  <a:pt x="25362" y="17499"/>
                </a:lnTo>
                <a:lnTo>
                  <a:pt x="24802" y="17499"/>
                </a:lnTo>
                <a:lnTo>
                  <a:pt x="23816" y="16759"/>
                </a:lnTo>
                <a:lnTo>
                  <a:pt x="23906" y="16177"/>
                </a:lnTo>
                <a:lnTo>
                  <a:pt x="24399" y="15617"/>
                </a:lnTo>
                <a:lnTo>
                  <a:pt x="24443" y="14765"/>
                </a:lnTo>
                <a:lnTo>
                  <a:pt x="24219" y="14564"/>
                </a:lnTo>
                <a:lnTo>
                  <a:pt x="23346" y="14474"/>
                </a:lnTo>
                <a:lnTo>
                  <a:pt x="22337" y="13712"/>
                </a:lnTo>
                <a:lnTo>
                  <a:pt x="22472" y="12906"/>
                </a:lnTo>
                <a:lnTo>
                  <a:pt x="23166" y="11920"/>
                </a:lnTo>
                <a:lnTo>
                  <a:pt x="23458" y="12144"/>
                </a:lnTo>
                <a:lnTo>
                  <a:pt x="23749" y="11965"/>
                </a:lnTo>
                <a:lnTo>
                  <a:pt x="23637" y="11494"/>
                </a:lnTo>
                <a:lnTo>
                  <a:pt x="24130" y="10957"/>
                </a:lnTo>
                <a:lnTo>
                  <a:pt x="24085" y="10060"/>
                </a:lnTo>
                <a:lnTo>
                  <a:pt x="24354" y="9904"/>
                </a:lnTo>
                <a:lnTo>
                  <a:pt x="24421" y="9747"/>
                </a:lnTo>
                <a:lnTo>
                  <a:pt x="24264" y="9612"/>
                </a:lnTo>
                <a:lnTo>
                  <a:pt x="23794" y="9680"/>
                </a:lnTo>
                <a:lnTo>
                  <a:pt x="23614" y="9523"/>
                </a:lnTo>
                <a:lnTo>
                  <a:pt x="23144" y="9568"/>
                </a:lnTo>
                <a:cubicBezTo>
                  <a:pt x="23009" y="9411"/>
                  <a:pt x="22875" y="9254"/>
                  <a:pt x="22763" y="9075"/>
                </a:cubicBezTo>
                <a:cubicBezTo>
                  <a:pt x="22763" y="9030"/>
                  <a:pt x="22673" y="8671"/>
                  <a:pt x="22673" y="8671"/>
                </a:cubicBezTo>
                <a:lnTo>
                  <a:pt x="22673" y="8627"/>
                </a:lnTo>
                <a:lnTo>
                  <a:pt x="22651" y="8335"/>
                </a:lnTo>
                <a:lnTo>
                  <a:pt x="22270" y="8134"/>
                </a:lnTo>
                <a:lnTo>
                  <a:pt x="22046" y="8268"/>
                </a:lnTo>
                <a:lnTo>
                  <a:pt x="21352" y="7461"/>
                </a:lnTo>
                <a:lnTo>
                  <a:pt x="21060" y="7529"/>
                </a:lnTo>
                <a:lnTo>
                  <a:pt x="20993" y="7506"/>
                </a:lnTo>
                <a:lnTo>
                  <a:pt x="21127" y="7215"/>
                </a:lnTo>
                <a:lnTo>
                  <a:pt x="20567" y="6700"/>
                </a:lnTo>
                <a:lnTo>
                  <a:pt x="20859" y="6229"/>
                </a:lnTo>
                <a:lnTo>
                  <a:pt x="21172" y="6050"/>
                </a:lnTo>
                <a:lnTo>
                  <a:pt x="21127" y="5602"/>
                </a:lnTo>
                <a:lnTo>
                  <a:pt x="21217" y="5311"/>
                </a:lnTo>
                <a:lnTo>
                  <a:pt x="21688" y="5512"/>
                </a:lnTo>
                <a:lnTo>
                  <a:pt x="21956" y="5243"/>
                </a:lnTo>
                <a:lnTo>
                  <a:pt x="21934" y="4952"/>
                </a:lnTo>
                <a:lnTo>
                  <a:pt x="22068" y="4683"/>
                </a:lnTo>
                <a:lnTo>
                  <a:pt x="21889" y="4213"/>
                </a:lnTo>
                <a:lnTo>
                  <a:pt x="22046" y="3787"/>
                </a:lnTo>
                <a:lnTo>
                  <a:pt x="21643" y="3249"/>
                </a:lnTo>
                <a:lnTo>
                  <a:pt x="21665" y="2645"/>
                </a:lnTo>
                <a:lnTo>
                  <a:pt x="21060" y="2308"/>
                </a:lnTo>
                <a:lnTo>
                  <a:pt x="20635" y="1681"/>
                </a:lnTo>
                <a:lnTo>
                  <a:pt x="20074" y="1323"/>
                </a:lnTo>
                <a:lnTo>
                  <a:pt x="19850" y="1390"/>
                </a:lnTo>
                <a:lnTo>
                  <a:pt x="19649" y="1099"/>
                </a:lnTo>
                <a:lnTo>
                  <a:pt x="19066" y="1188"/>
                </a:lnTo>
                <a:lnTo>
                  <a:pt x="19089" y="1726"/>
                </a:lnTo>
                <a:lnTo>
                  <a:pt x="18977" y="1793"/>
                </a:lnTo>
                <a:lnTo>
                  <a:pt x="18618" y="1457"/>
                </a:lnTo>
                <a:lnTo>
                  <a:pt x="18327" y="1771"/>
                </a:lnTo>
                <a:lnTo>
                  <a:pt x="17991" y="1591"/>
                </a:lnTo>
                <a:lnTo>
                  <a:pt x="17901" y="1838"/>
                </a:lnTo>
                <a:lnTo>
                  <a:pt x="17453" y="1928"/>
                </a:lnTo>
                <a:lnTo>
                  <a:pt x="17341" y="1681"/>
                </a:lnTo>
                <a:lnTo>
                  <a:pt x="16915" y="1860"/>
                </a:lnTo>
                <a:lnTo>
                  <a:pt x="16512" y="1345"/>
                </a:lnTo>
                <a:lnTo>
                  <a:pt x="16198" y="1345"/>
                </a:lnTo>
                <a:lnTo>
                  <a:pt x="16311" y="987"/>
                </a:lnTo>
                <a:lnTo>
                  <a:pt x="15526" y="449"/>
                </a:lnTo>
                <a:lnTo>
                  <a:pt x="14765" y="628"/>
                </a:lnTo>
                <a:lnTo>
                  <a:pt x="14317" y="1"/>
                </a:lnTo>
                <a:close/>
              </a:path>
            </a:pathLst>
          </a:custGeom>
          <a:solidFill>
            <a:schemeClr val="accent2"/>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48"/>
          <p:cNvSpPr/>
          <p:nvPr/>
        </p:nvSpPr>
        <p:spPr>
          <a:xfrm>
            <a:off x="2688002" y="2837773"/>
            <a:ext cx="451067" cy="472863"/>
          </a:xfrm>
          <a:custGeom>
            <a:rect b="b" l="l" r="r" t="t"/>
            <a:pathLst>
              <a:path extrusionOk="0" h="10218" w="9747">
                <a:moveTo>
                  <a:pt x="6745" y="1"/>
                </a:moveTo>
                <a:lnTo>
                  <a:pt x="6184" y="90"/>
                </a:lnTo>
                <a:lnTo>
                  <a:pt x="5826" y="762"/>
                </a:lnTo>
                <a:lnTo>
                  <a:pt x="5557" y="337"/>
                </a:lnTo>
                <a:lnTo>
                  <a:pt x="5221" y="628"/>
                </a:lnTo>
                <a:lnTo>
                  <a:pt x="5266" y="1054"/>
                </a:lnTo>
                <a:lnTo>
                  <a:pt x="4952" y="1390"/>
                </a:lnTo>
                <a:lnTo>
                  <a:pt x="5064" y="2801"/>
                </a:lnTo>
                <a:lnTo>
                  <a:pt x="4706" y="2824"/>
                </a:lnTo>
                <a:cubicBezTo>
                  <a:pt x="4683" y="2824"/>
                  <a:pt x="4392" y="3339"/>
                  <a:pt x="4392" y="3339"/>
                </a:cubicBezTo>
                <a:lnTo>
                  <a:pt x="3966" y="3384"/>
                </a:lnTo>
                <a:lnTo>
                  <a:pt x="3810" y="3249"/>
                </a:lnTo>
                <a:lnTo>
                  <a:pt x="3765" y="2801"/>
                </a:lnTo>
                <a:lnTo>
                  <a:pt x="3070" y="2913"/>
                </a:lnTo>
                <a:lnTo>
                  <a:pt x="2510" y="3541"/>
                </a:lnTo>
                <a:lnTo>
                  <a:pt x="1950" y="3608"/>
                </a:lnTo>
                <a:lnTo>
                  <a:pt x="1614" y="3406"/>
                </a:lnTo>
                <a:lnTo>
                  <a:pt x="1390" y="3966"/>
                </a:lnTo>
                <a:cubicBezTo>
                  <a:pt x="1345" y="3955"/>
                  <a:pt x="1300" y="3949"/>
                  <a:pt x="1253" y="3949"/>
                </a:cubicBezTo>
                <a:cubicBezTo>
                  <a:pt x="1205" y="3949"/>
                  <a:pt x="1155" y="3955"/>
                  <a:pt x="1099" y="3966"/>
                </a:cubicBezTo>
                <a:cubicBezTo>
                  <a:pt x="1099" y="3989"/>
                  <a:pt x="673" y="4257"/>
                  <a:pt x="673" y="4257"/>
                </a:cubicBezTo>
                <a:lnTo>
                  <a:pt x="740" y="4728"/>
                </a:lnTo>
                <a:lnTo>
                  <a:pt x="1" y="5266"/>
                </a:lnTo>
                <a:lnTo>
                  <a:pt x="1" y="5467"/>
                </a:lnTo>
                <a:lnTo>
                  <a:pt x="225" y="5602"/>
                </a:lnTo>
                <a:lnTo>
                  <a:pt x="516" y="6274"/>
                </a:lnTo>
                <a:lnTo>
                  <a:pt x="1524" y="6588"/>
                </a:lnTo>
                <a:lnTo>
                  <a:pt x="2353" y="6588"/>
                </a:lnTo>
                <a:lnTo>
                  <a:pt x="1995" y="7013"/>
                </a:lnTo>
                <a:lnTo>
                  <a:pt x="1995" y="8156"/>
                </a:lnTo>
                <a:lnTo>
                  <a:pt x="1928" y="8335"/>
                </a:lnTo>
                <a:lnTo>
                  <a:pt x="2286" y="8604"/>
                </a:lnTo>
                <a:lnTo>
                  <a:pt x="2981" y="9724"/>
                </a:lnTo>
                <a:lnTo>
                  <a:pt x="3563" y="9679"/>
                </a:lnTo>
                <a:lnTo>
                  <a:pt x="4302" y="10217"/>
                </a:lnTo>
                <a:lnTo>
                  <a:pt x="4751" y="9881"/>
                </a:lnTo>
                <a:lnTo>
                  <a:pt x="5176" y="9926"/>
                </a:lnTo>
                <a:lnTo>
                  <a:pt x="5131" y="9545"/>
                </a:lnTo>
                <a:lnTo>
                  <a:pt x="5445" y="9254"/>
                </a:lnTo>
                <a:lnTo>
                  <a:pt x="5692" y="9299"/>
                </a:lnTo>
                <a:lnTo>
                  <a:pt x="6028" y="8962"/>
                </a:lnTo>
                <a:lnTo>
                  <a:pt x="6924" y="8806"/>
                </a:lnTo>
                <a:lnTo>
                  <a:pt x="7036" y="9097"/>
                </a:lnTo>
                <a:lnTo>
                  <a:pt x="7305" y="9097"/>
                </a:lnTo>
                <a:lnTo>
                  <a:pt x="7394" y="8940"/>
                </a:lnTo>
                <a:cubicBezTo>
                  <a:pt x="7394" y="8940"/>
                  <a:pt x="7439" y="8850"/>
                  <a:pt x="7484" y="8850"/>
                </a:cubicBezTo>
                <a:cubicBezTo>
                  <a:pt x="7506" y="8850"/>
                  <a:pt x="7977" y="8716"/>
                  <a:pt x="7977" y="8716"/>
                </a:cubicBezTo>
                <a:lnTo>
                  <a:pt x="8537" y="8940"/>
                </a:lnTo>
                <a:lnTo>
                  <a:pt x="9097" y="8671"/>
                </a:lnTo>
                <a:lnTo>
                  <a:pt x="9545" y="8671"/>
                </a:lnTo>
                <a:lnTo>
                  <a:pt x="9747" y="8380"/>
                </a:lnTo>
                <a:lnTo>
                  <a:pt x="9635" y="8201"/>
                </a:lnTo>
                <a:lnTo>
                  <a:pt x="9388" y="8245"/>
                </a:lnTo>
                <a:lnTo>
                  <a:pt x="8806" y="7506"/>
                </a:lnTo>
                <a:lnTo>
                  <a:pt x="9119" y="7327"/>
                </a:lnTo>
                <a:lnTo>
                  <a:pt x="9142" y="7013"/>
                </a:lnTo>
                <a:lnTo>
                  <a:pt x="9343" y="6789"/>
                </a:lnTo>
                <a:lnTo>
                  <a:pt x="9321" y="6632"/>
                </a:lnTo>
                <a:lnTo>
                  <a:pt x="8873" y="6498"/>
                </a:lnTo>
                <a:lnTo>
                  <a:pt x="8089" y="5512"/>
                </a:lnTo>
                <a:lnTo>
                  <a:pt x="7977" y="5221"/>
                </a:lnTo>
                <a:lnTo>
                  <a:pt x="7618" y="4818"/>
                </a:lnTo>
                <a:lnTo>
                  <a:pt x="7753" y="4280"/>
                </a:lnTo>
                <a:lnTo>
                  <a:pt x="7977" y="3675"/>
                </a:lnTo>
                <a:lnTo>
                  <a:pt x="7977" y="3294"/>
                </a:lnTo>
                <a:lnTo>
                  <a:pt x="7775" y="3115"/>
                </a:lnTo>
                <a:lnTo>
                  <a:pt x="7282" y="3048"/>
                </a:lnTo>
                <a:lnTo>
                  <a:pt x="7237" y="2219"/>
                </a:lnTo>
                <a:lnTo>
                  <a:pt x="7618" y="1972"/>
                </a:lnTo>
                <a:lnTo>
                  <a:pt x="7775" y="1166"/>
                </a:lnTo>
                <a:lnTo>
                  <a:pt x="7686" y="897"/>
                </a:lnTo>
                <a:lnTo>
                  <a:pt x="7349" y="449"/>
                </a:lnTo>
                <a:lnTo>
                  <a:pt x="7058" y="561"/>
                </a:lnTo>
                <a:lnTo>
                  <a:pt x="6946" y="449"/>
                </a:lnTo>
                <a:lnTo>
                  <a:pt x="7013" y="202"/>
                </a:lnTo>
                <a:lnTo>
                  <a:pt x="6745" y="1"/>
                </a:lnTo>
                <a:close/>
              </a:path>
            </a:pathLst>
          </a:custGeom>
          <a:solidFill>
            <a:schemeClr val="dk2"/>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48"/>
          <p:cNvSpPr/>
          <p:nvPr/>
        </p:nvSpPr>
        <p:spPr>
          <a:xfrm>
            <a:off x="6225807" y="2813688"/>
            <a:ext cx="414785" cy="433435"/>
          </a:xfrm>
          <a:custGeom>
            <a:rect b="b" l="l" r="r" t="t"/>
            <a:pathLst>
              <a:path extrusionOk="0" h="9366" w="8963">
                <a:moveTo>
                  <a:pt x="5692" y="0"/>
                </a:moveTo>
                <a:lnTo>
                  <a:pt x="5378" y="493"/>
                </a:lnTo>
                <a:lnTo>
                  <a:pt x="5132" y="561"/>
                </a:lnTo>
                <a:lnTo>
                  <a:pt x="4773" y="1121"/>
                </a:lnTo>
                <a:lnTo>
                  <a:pt x="4549" y="1143"/>
                </a:lnTo>
                <a:lnTo>
                  <a:pt x="4101" y="1390"/>
                </a:lnTo>
                <a:lnTo>
                  <a:pt x="3765" y="2039"/>
                </a:lnTo>
                <a:lnTo>
                  <a:pt x="3765" y="2331"/>
                </a:lnTo>
                <a:lnTo>
                  <a:pt x="3272" y="2644"/>
                </a:lnTo>
                <a:lnTo>
                  <a:pt x="3048" y="2689"/>
                </a:lnTo>
                <a:lnTo>
                  <a:pt x="2555" y="3294"/>
                </a:lnTo>
                <a:lnTo>
                  <a:pt x="2510" y="3876"/>
                </a:lnTo>
                <a:lnTo>
                  <a:pt x="2152" y="3988"/>
                </a:lnTo>
                <a:lnTo>
                  <a:pt x="1928" y="3809"/>
                </a:lnTo>
                <a:lnTo>
                  <a:pt x="1838" y="3832"/>
                </a:lnTo>
                <a:lnTo>
                  <a:pt x="1793" y="4123"/>
                </a:lnTo>
                <a:lnTo>
                  <a:pt x="1547" y="4459"/>
                </a:lnTo>
                <a:lnTo>
                  <a:pt x="1681" y="5176"/>
                </a:lnTo>
                <a:lnTo>
                  <a:pt x="1121" y="5512"/>
                </a:lnTo>
                <a:lnTo>
                  <a:pt x="763" y="6139"/>
                </a:lnTo>
                <a:lnTo>
                  <a:pt x="404" y="6184"/>
                </a:lnTo>
                <a:lnTo>
                  <a:pt x="158" y="6498"/>
                </a:lnTo>
                <a:lnTo>
                  <a:pt x="225" y="6632"/>
                </a:lnTo>
                <a:lnTo>
                  <a:pt x="113" y="6699"/>
                </a:lnTo>
                <a:lnTo>
                  <a:pt x="158" y="6767"/>
                </a:lnTo>
                <a:lnTo>
                  <a:pt x="1" y="6923"/>
                </a:lnTo>
                <a:lnTo>
                  <a:pt x="292" y="6923"/>
                </a:lnTo>
                <a:lnTo>
                  <a:pt x="427" y="7058"/>
                </a:lnTo>
                <a:lnTo>
                  <a:pt x="583" y="6677"/>
                </a:lnTo>
                <a:lnTo>
                  <a:pt x="964" y="6722"/>
                </a:lnTo>
                <a:lnTo>
                  <a:pt x="1390" y="6207"/>
                </a:lnTo>
                <a:lnTo>
                  <a:pt x="1502" y="6587"/>
                </a:lnTo>
                <a:lnTo>
                  <a:pt x="1592" y="6789"/>
                </a:lnTo>
                <a:lnTo>
                  <a:pt x="1861" y="6856"/>
                </a:lnTo>
                <a:lnTo>
                  <a:pt x="1861" y="6677"/>
                </a:lnTo>
                <a:lnTo>
                  <a:pt x="2353" y="6363"/>
                </a:lnTo>
                <a:lnTo>
                  <a:pt x="2577" y="6632"/>
                </a:lnTo>
                <a:lnTo>
                  <a:pt x="3003" y="6565"/>
                </a:lnTo>
                <a:lnTo>
                  <a:pt x="3406" y="6923"/>
                </a:lnTo>
                <a:lnTo>
                  <a:pt x="4571" y="6923"/>
                </a:lnTo>
                <a:lnTo>
                  <a:pt x="4728" y="7215"/>
                </a:lnTo>
                <a:lnTo>
                  <a:pt x="5266" y="7260"/>
                </a:lnTo>
                <a:lnTo>
                  <a:pt x="5781" y="7663"/>
                </a:lnTo>
                <a:lnTo>
                  <a:pt x="5400" y="8313"/>
                </a:lnTo>
                <a:lnTo>
                  <a:pt x="5109" y="8380"/>
                </a:lnTo>
                <a:lnTo>
                  <a:pt x="5064" y="8693"/>
                </a:lnTo>
                <a:lnTo>
                  <a:pt x="4616" y="8693"/>
                </a:lnTo>
                <a:lnTo>
                  <a:pt x="4168" y="8985"/>
                </a:lnTo>
                <a:lnTo>
                  <a:pt x="4571" y="9366"/>
                </a:lnTo>
                <a:lnTo>
                  <a:pt x="5266" y="8761"/>
                </a:lnTo>
                <a:lnTo>
                  <a:pt x="5893" y="8604"/>
                </a:lnTo>
                <a:lnTo>
                  <a:pt x="6610" y="8693"/>
                </a:lnTo>
                <a:lnTo>
                  <a:pt x="7215" y="8626"/>
                </a:lnTo>
                <a:lnTo>
                  <a:pt x="7327" y="8178"/>
                </a:lnTo>
                <a:lnTo>
                  <a:pt x="7753" y="8133"/>
                </a:lnTo>
                <a:lnTo>
                  <a:pt x="8156" y="7797"/>
                </a:lnTo>
                <a:lnTo>
                  <a:pt x="8559" y="8066"/>
                </a:lnTo>
                <a:lnTo>
                  <a:pt x="8963" y="7797"/>
                </a:lnTo>
                <a:lnTo>
                  <a:pt x="8604" y="7349"/>
                </a:lnTo>
                <a:lnTo>
                  <a:pt x="8716" y="6610"/>
                </a:lnTo>
                <a:lnTo>
                  <a:pt x="8470" y="6386"/>
                </a:lnTo>
                <a:lnTo>
                  <a:pt x="8044" y="6677"/>
                </a:lnTo>
                <a:lnTo>
                  <a:pt x="7932" y="6296"/>
                </a:lnTo>
                <a:lnTo>
                  <a:pt x="8380" y="6005"/>
                </a:lnTo>
                <a:lnTo>
                  <a:pt x="8470" y="5557"/>
                </a:lnTo>
                <a:lnTo>
                  <a:pt x="7910" y="4840"/>
                </a:lnTo>
                <a:lnTo>
                  <a:pt x="7843" y="4459"/>
                </a:lnTo>
                <a:lnTo>
                  <a:pt x="7686" y="4459"/>
                </a:lnTo>
                <a:lnTo>
                  <a:pt x="7618" y="4526"/>
                </a:lnTo>
                <a:lnTo>
                  <a:pt x="7215" y="4056"/>
                </a:lnTo>
                <a:lnTo>
                  <a:pt x="7215" y="3697"/>
                </a:lnTo>
                <a:lnTo>
                  <a:pt x="6700" y="3115"/>
                </a:lnTo>
                <a:lnTo>
                  <a:pt x="6588" y="2734"/>
                </a:lnTo>
                <a:lnTo>
                  <a:pt x="6409" y="2644"/>
                </a:lnTo>
                <a:lnTo>
                  <a:pt x="6386" y="2286"/>
                </a:lnTo>
                <a:lnTo>
                  <a:pt x="6543" y="2151"/>
                </a:lnTo>
                <a:lnTo>
                  <a:pt x="6543" y="1748"/>
                </a:lnTo>
                <a:lnTo>
                  <a:pt x="6722" y="1546"/>
                </a:lnTo>
                <a:lnTo>
                  <a:pt x="6879" y="941"/>
                </a:lnTo>
                <a:cubicBezTo>
                  <a:pt x="6879" y="941"/>
                  <a:pt x="6655" y="740"/>
                  <a:pt x="6655" y="717"/>
                </a:cubicBezTo>
                <a:cubicBezTo>
                  <a:pt x="6678" y="717"/>
                  <a:pt x="6678" y="337"/>
                  <a:pt x="6678" y="337"/>
                </a:cubicBezTo>
                <a:lnTo>
                  <a:pt x="6678" y="337"/>
                </a:lnTo>
                <a:lnTo>
                  <a:pt x="6453" y="381"/>
                </a:lnTo>
                <a:lnTo>
                  <a:pt x="6207" y="23"/>
                </a:lnTo>
                <a:lnTo>
                  <a:pt x="5692" y="0"/>
                </a:lnTo>
                <a:close/>
              </a:path>
            </a:pathLst>
          </a:custGeom>
          <a:solidFill>
            <a:schemeClr val="lt2"/>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48"/>
          <p:cNvSpPr/>
          <p:nvPr/>
        </p:nvSpPr>
        <p:spPr>
          <a:xfrm>
            <a:off x="5986924" y="1391750"/>
            <a:ext cx="1371758" cy="1075258"/>
          </a:xfrm>
          <a:custGeom>
            <a:rect b="b" l="l" r="r" t="t"/>
            <a:pathLst>
              <a:path extrusionOk="0" h="23235" w="29642">
                <a:moveTo>
                  <a:pt x="11785" y="1"/>
                </a:moveTo>
                <a:lnTo>
                  <a:pt x="11539" y="471"/>
                </a:lnTo>
                <a:lnTo>
                  <a:pt x="11001" y="426"/>
                </a:lnTo>
                <a:lnTo>
                  <a:pt x="10844" y="986"/>
                </a:lnTo>
                <a:lnTo>
                  <a:pt x="10553" y="874"/>
                </a:lnTo>
                <a:lnTo>
                  <a:pt x="10217" y="1099"/>
                </a:lnTo>
                <a:lnTo>
                  <a:pt x="9702" y="1099"/>
                </a:lnTo>
                <a:lnTo>
                  <a:pt x="9478" y="830"/>
                </a:lnTo>
                <a:lnTo>
                  <a:pt x="9299" y="1345"/>
                </a:lnTo>
                <a:lnTo>
                  <a:pt x="8806" y="1233"/>
                </a:lnTo>
                <a:lnTo>
                  <a:pt x="8694" y="1524"/>
                </a:lnTo>
                <a:lnTo>
                  <a:pt x="8358" y="1524"/>
                </a:lnTo>
                <a:lnTo>
                  <a:pt x="8290" y="1367"/>
                </a:lnTo>
                <a:lnTo>
                  <a:pt x="8044" y="1323"/>
                </a:lnTo>
                <a:cubicBezTo>
                  <a:pt x="8044" y="1323"/>
                  <a:pt x="7887" y="1345"/>
                  <a:pt x="7865" y="1345"/>
                </a:cubicBezTo>
                <a:cubicBezTo>
                  <a:pt x="7842" y="1345"/>
                  <a:pt x="7820" y="1211"/>
                  <a:pt x="7820" y="1211"/>
                </a:cubicBezTo>
                <a:lnTo>
                  <a:pt x="7327" y="1435"/>
                </a:lnTo>
                <a:lnTo>
                  <a:pt x="7327" y="1793"/>
                </a:lnTo>
                <a:lnTo>
                  <a:pt x="7103" y="1927"/>
                </a:lnTo>
                <a:lnTo>
                  <a:pt x="6610" y="1771"/>
                </a:lnTo>
                <a:lnTo>
                  <a:pt x="6139" y="1457"/>
                </a:lnTo>
                <a:lnTo>
                  <a:pt x="6139" y="1054"/>
                </a:lnTo>
                <a:lnTo>
                  <a:pt x="5624" y="1054"/>
                </a:lnTo>
                <a:lnTo>
                  <a:pt x="5467" y="1435"/>
                </a:lnTo>
                <a:lnTo>
                  <a:pt x="4840" y="1255"/>
                </a:lnTo>
                <a:lnTo>
                  <a:pt x="4302" y="1300"/>
                </a:lnTo>
                <a:lnTo>
                  <a:pt x="4078" y="1099"/>
                </a:lnTo>
                <a:lnTo>
                  <a:pt x="3563" y="1502"/>
                </a:lnTo>
                <a:lnTo>
                  <a:pt x="3563" y="1883"/>
                </a:lnTo>
                <a:lnTo>
                  <a:pt x="3160" y="2129"/>
                </a:lnTo>
                <a:lnTo>
                  <a:pt x="2151" y="2040"/>
                </a:lnTo>
                <a:lnTo>
                  <a:pt x="1927" y="2331"/>
                </a:lnTo>
                <a:lnTo>
                  <a:pt x="1547" y="2040"/>
                </a:lnTo>
                <a:lnTo>
                  <a:pt x="1278" y="2443"/>
                </a:lnTo>
                <a:lnTo>
                  <a:pt x="1345" y="2801"/>
                </a:lnTo>
                <a:lnTo>
                  <a:pt x="964" y="3317"/>
                </a:lnTo>
                <a:lnTo>
                  <a:pt x="628" y="3317"/>
                </a:lnTo>
                <a:lnTo>
                  <a:pt x="269" y="3742"/>
                </a:lnTo>
                <a:lnTo>
                  <a:pt x="561" y="3989"/>
                </a:lnTo>
                <a:lnTo>
                  <a:pt x="135" y="4325"/>
                </a:lnTo>
                <a:lnTo>
                  <a:pt x="314" y="4571"/>
                </a:lnTo>
                <a:lnTo>
                  <a:pt x="1" y="4975"/>
                </a:lnTo>
                <a:lnTo>
                  <a:pt x="538" y="5266"/>
                </a:lnTo>
                <a:lnTo>
                  <a:pt x="830" y="4952"/>
                </a:lnTo>
                <a:lnTo>
                  <a:pt x="1367" y="5243"/>
                </a:lnTo>
                <a:lnTo>
                  <a:pt x="1591" y="5691"/>
                </a:lnTo>
                <a:lnTo>
                  <a:pt x="1345" y="5848"/>
                </a:lnTo>
                <a:lnTo>
                  <a:pt x="1502" y="6319"/>
                </a:lnTo>
                <a:lnTo>
                  <a:pt x="1860" y="6364"/>
                </a:lnTo>
                <a:lnTo>
                  <a:pt x="1793" y="6946"/>
                </a:lnTo>
                <a:lnTo>
                  <a:pt x="1524" y="7237"/>
                </a:lnTo>
                <a:lnTo>
                  <a:pt x="1143" y="7193"/>
                </a:lnTo>
                <a:lnTo>
                  <a:pt x="718" y="7685"/>
                </a:lnTo>
                <a:lnTo>
                  <a:pt x="157" y="8268"/>
                </a:lnTo>
                <a:lnTo>
                  <a:pt x="494" y="8514"/>
                </a:lnTo>
                <a:lnTo>
                  <a:pt x="314" y="9030"/>
                </a:lnTo>
                <a:cubicBezTo>
                  <a:pt x="382" y="9030"/>
                  <a:pt x="561" y="9007"/>
                  <a:pt x="606" y="9007"/>
                </a:cubicBezTo>
                <a:cubicBezTo>
                  <a:pt x="718" y="9097"/>
                  <a:pt x="830" y="9209"/>
                  <a:pt x="942" y="9299"/>
                </a:cubicBezTo>
                <a:lnTo>
                  <a:pt x="1435" y="9030"/>
                </a:lnTo>
                <a:lnTo>
                  <a:pt x="1771" y="9411"/>
                </a:lnTo>
                <a:lnTo>
                  <a:pt x="2465" y="9164"/>
                </a:lnTo>
                <a:lnTo>
                  <a:pt x="2712" y="9411"/>
                </a:lnTo>
                <a:lnTo>
                  <a:pt x="2532" y="9836"/>
                </a:lnTo>
                <a:lnTo>
                  <a:pt x="2801" y="10150"/>
                </a:lnTo>
                <a:lnTo>
                  <a:pt x="2555" y="10643"/>
                </a:lnTo>
                <a:lnTo>
                  <a:pt x="2532" y="11069"/>
                </a:lnTo>
                <a:lnTo>
                  <a:pt x="2980" y="11561"/>
                </a:lnTo>
                <a:lnTo>
                  <a:pt x="3361" y="11225"/>
                </a:lnTo>
                <a:lnTo>
                  <a:pt x="3944" y="11270"/>
                </a:lnTo>
                <a:lnTo>
                  <a:pt x="4638" y="12032"/>
                </a:lnTo>
                <a:lnTo>
                  <a:pt x="4616" y="12346"/>
                </a:lnTo>
                <a:lnTo>
                  <a:pt x="4056" y="12771"/>
                </a:lnTo>
                <a:lnTo>
                  <a:pt x="3989" y="13555"/>
                </a:lnTo>
                <a:lnTo>
                  <a:pt x="3541" y="13600"/>
                </a:lnTo>
                <a:lnTo>
                  <a:pt x="2734" y="14384"/>
                </a:lnTo>
                <a:lnTo>
                  <a:pt x="2219" y="14384"/>
                </a:lnTo>
                <a:lnTo>
                  <a:pt x="1300" y="15303"/>
                </a:lnTo>
                <a:lnTo>
                  <a:pt x="1345" y="15774"/>
                </a:lnTo>
                <a:cubicBezTo>
                  <a:pt x="1345" y="15774"/>
                  <a:pt x="953" y="16021"/>
                  <a:pt x="921" y="16021"/>
                </a:cubicBezTo>
                <a:cubicBezTo>
                  <a:pt x="920" y="16021"/>
                  <a:pt x="919" y="16021"/>
                  <a:pt x="919" y="16020"/>
                </a:cubicBezTo>
                <a:cubicBezTo>
                  <a:pt x="919" y="15998"/>
                  <a:pt x="359" y="15998"/>
                  <a:pt x="359" y="15998"/>
                </a:cubicBezTo>
                <a:lnTo>
                  <a:pt x="830" y="16849"/>
                </a:lnTo>
                <a:lnTo>
                  <a:pt x="807" y="17118"/>
                </a:lnTo>
                <a:lnTo>
                  <a:pt x="1076" y="17319"/>
                </a:lnTo>
                <a:lnTo>
                  <a:pt x="830" y="18171"/>
                </a:lnTo>
                <a:lnTo>
                  <a:pt x="1121" y="18776"/>
                </a:lnTo>
                <a:lnTo>
                  <a:pt x="740" y="19336"/>
                </a:lnTo>
                <a:lnTo>
                  <a:pt x="1031" y="19896"/>
                </a:lnTo>
                <a:lnTo>
                  <a:pt x="673" y="20411"/>
                </a:lnTo>
                <a:lnTo>
                  <a:pt x="1031" y="20882"/>
                </a:lnTo>
                <a:lnTo>
                  <a:pt x="942" y="21195"/>
                </a:lnTo>
                <a:lnTo>
                  <a:pt x="606" y="21464"/>
                </a:lnTo>
                <a:lnTo>
                  <a:pt x="785" y="21778"/>
                </a:lnTo>
                <a:lnTo>
                  <a:pt x="1188" y="21800"/>
                </a:lnTo>
                <a:lnTo>
                  <a:pt x="1345" y="21644"/>
                </a:lnTo>
                <a:lnTo>
                  <a:pt x="1457" y="21621"/>
                </a:lnTo>
                <a:lnTo>
                  <a:pt x="1614" y="21868"/>
                </a:lnTo>
                <a:lnTo>
                  <a:pt x="2196" y="21576"/>
                </a:lnTo>
                <a:lnTo>
                  <a:pt x="2286" y="21128"/>
                </a:lnTo>
                <a:lnTo>
                  <a:pt x="2667" y="20904"/>
                </a:lnTo>
                <a:lnTo>
                  <a:pt x="2958" y="20949"/>
                </a:lnTo>
                <a:lnTo>
                  <a:pt x="3092" y="20725"/>
                </a:lnTo>
                <a:lnTo>
                  <a:pt x="3406" y="20703"/>
                </a:lnTo>
                <a:lnTo>
                  <a:pt x="3563" y="20277"/>
                </a:lnTo>
                <a:lnTo>
                  <a:pt x="4011" y="20299"/>
                </a:lnTo>
                <a:lnTo>
                  <a:pt x="4168" y="20053"/>
                </a:lnTo>
                <a:lnTo>
                  <a:pt x="4795" y="20366"/>
                </a:lnTo>
                <a:lnTo>
                  <a:pt x="5064" y="20792"/>
                </a:lnTo>
                <a:lnTo>
                  <a:pt x="5109" y="21083"/>
                </a:lnTo>
                <a:lnTo>
                  <a:pt x="5064" y="21240"/>
                </a:lnTo>
                <a:lnTo>
                  <a:pt x="5355" y="21240"/>
                </a:lnTo>
                <a:lnTo>
                  <a:pt x="5535" y="21621"/>
                </a:lnTo>
                <a:lnTo>
                  <a:pt x="5893" y="21621"/>
                </a:lnTo>
                <a:lnTo>
                  <a:pt x="6296" y="21173"/>
                </a:lnTo>
                <a:lnTo>
                  <a:pt x="6632" y="21173"/>
                </a:lnTo>
                <a:lnTo>
                  <a:pt x="6588" y="21621"/>
                </a:lnTo>
                <a:lnTo>
                  <a:pt x="7080" y="21621"/>
                </a:lnTo>
                <a:lnTo>
                  <a:pt x="7685" y="22271"/>
                </a:lnTo>
                <a:lnTo>
                  <a:pt x="8290" y="22293"/>
                </a:lnTo>
                <a:lnTo>
                  <a:pt x="8582" y="21957"/>
                </a:lnTo>
                <a:lnTo>
                  <a:pt x="8918" y="21912"/>
                </a:lnTo>
                <a:lnTo>
                  <a:pt x="9007" y="21756"/>
                </a:lnTo>
                <a:lnTo>
                  <a:pt x="9119" y="21644"/>
                </a:lnTo>
                <a:lnTo>
                  <a:pt x="9142" y="21957"/>
                </a:lnTo>
                <a:lnTo>
                  <a:pt x="9030" y="22114"/>
                </a:lnTo>
                <a:lnTo>
                  <a:pt x="9097" y="22248"/>
                </a:lnTo>
                <a:lnTo>
                  <a:pt x="8962" y="22607"/>
                </a:lnTo>
                <a:lnTo>
                  <a:pt x="9119" y="22719"/>
                </a:lnTo>
                <a:lnTo>
                  <a:pt x="9164" y="22943"/>
                </a:lnTo>
                <a:lnTo>
                  <a:pt x="9478" y="23167"/>
                </a:lnTo>
                <a:lnTo>
                  <a:pt x="9859" y="22898"/>
                </a:lnTo>
                <a:lnTo>
                  <a:pt x="10195" y="23234"/>
                </a:lnTo>
                <a:lnTo>
                  <a:pt x="10710" y="22741"/>
                </a:lnTo>
                <a:lnTo>
                  <a:pt x="10889" y="22562"/>
                </a:lnTo>
                <a:lnTo>
                  <a:pt x="10912" y="22741"/>
                </a:lnTo>
                <a:lnTo>
                  <a:pt x="11024" y="22786"/>
                </a:lnTo>
                <a:lnTo>
                  <a:pt x="11068" y="23033"/>
                </a:lnTo>
                <a:lnTo>
                  <a:pt x="11517" y="22898"/>
                </a:lnTo>
                <a:lnTo>
                  <a:pt x="11629" y="22652"/>
                </a:lnTo>
                <a:lnTo>
                  <a:pt x="11629" y="22495"/>
                </a:lnTo>
                <a:lnTo>
                  <a:pt x="11763" y="22405"/>
                </a:lnTo>
                <a:lnTo>
                  <a:pt x="11942" y="22405"/>
                </a:lnTo>
                <a:lnTo>
                  <a:pt x="12166" y="22271"/>
                </a:lnTo>
                <a:lnTo>
                  <a:pt x="12234" y="21868"/>
                </a:lnTo>
                <a:lnTo>
                  <a:pt x="12861" y="21823"/>
                </a:lnTo>
                <a:lnTo>
                  <a:pt x="12950" y="22024"/>
                </a:lnTo>
                <a:lnTo>
                  <a:pt x="12906" y="22159"/>
                </a:lnTo>
                <a:lnTo>
                  <a:pt x="12950" y="22338"/>
                </a:lnTo>
                <a:lnTo>
                  <a:pt x="13421" y="22360"/>
                </a:lnTo>
                <a:lnTo>
                  <a:pt x="13600" y="22204"/>
                </a:lnTo>
                <a:lnTo>
                  <a:pt x="13533" y="22159"/>
                </a:lnTo>
                <a:lnTo>
                  <a:pt x="13645" y="22069"/>
                </a:lnTo>
                <a:lnTo>
                  <a:pt x="13578" y="21935"/>
                </a:lnTo>
                <a:lnTo>
                  <a:pt x="13847" y="21621"/>
                </a:lnTo>
                <a:lnTo>
                  <a:pt x="14205" y="21599"/>
                </a:lnTo>
                <a:lnTo>
                  <a:pt x="14564" y="20949"/>
                </a:lnTo>
                <a:lnTo>
                  <a:pt x="15124" y="20635"/>
                </a:lnTo>
                <a:lnTo>
                  <a:pt x="14989" y="19918"/>
                </a:lnTo>
                <a:lnTo>
                  <a:pt x="15213" y="19560"/>
                </a:lnTo>
                <a:lnTo>
                  <a:pt x="15258" y="19291"/>
                </a:lnTo>
                <a:lnTo>
                  <a:pt x="15348" y="19269"/>
                </a:lnTo>
                <a:lnTo>
                  <a:pt x="15594" y="19425"/>
                </a:lnTo>
                <a:lnTo>
                  <a:pt x="15930" y="19313"/>
                </a:lnTo>
                <a:lnTo>
                  <a:pt x="15975" y="18753"/>
                </a:lnTo>
                <a:lnTo>
                  <a:pt x="16468" y="18148"/>
                </a:lnTo>
                <a:lnTo>
                  <a:pt x="16692" y="18081"/>
                </a:lnTo>
                <a:lnTo>
                  <a:pt x="17185" y="17768"/>
                </a:lnTo>
                <a:lnTo>
                  <a:pt x="17185" y="17499"/>
                </a:lnTo>
                <a:lnTo>
                  <a:pt x="17521" y="16849"/>
                </a:lnTo>
                <a:lnTo>
                  <a:pt x="17969" y="16580"/>
                </a:lnTo>
                <a:lnTo>
                  <a:pt x="18193" y="16558"/>
                </a:lnTo>
                <a:lnTo>
                  <a:pt x="18552" y="15998"/>
                </a:lnTo>
                <a:lnTo>
                  <a:pt x="18798" y="15953"/>
                </a:lnTo>
                <a:lnTo>
                  <a:pt x="19112" y="15460"/>
                </a:lnTo>
                <a:lnTo>
                  <a:pt x="19627" y="15482"/>
                </a:lnTo>
                <a:lnTo>
                  <a:pt x="20098" y="14922"/>
                </a:lnTo>
                <a:lnTo>
                  <a:pt x="21016" y="14586"/>
                </a:lnTo>
                <a:lnTo>
                  <a:pt x="21464" y="14160"/>
                </a:lnTo>
                <a:lnTo>
                  <a:pt x="21979" y="14541"/>
                </a:lnTo>
                <a:lnTo>
                  <a:pt x="22674" y="14474"/>
                </a:lnTo>
                <a:lnTo>
                  <a:pt x="23055" y="14093"/>
                </a:lnTo>
                <a:lnTo>
                  <a:pt x="23503" y="14720"/>
                </a:lnTo>
                <a:lnTo>
                  <a:pt x="24265" y="14541"/>
                </a:lnTo>
                <a:lnTo>
                  <a:pt x="25027" y="15079"/>
                </a:lnTo>
                <a:lnTo>
                  <a:pt x="24914" y="15437"/>
                </a:lnTo>
                <a:lnTo>
                  <a:pt x="25228" y="15437"/>
                </a:lnTo>
                <a:lnTo>
                  <a:pt x="25631" y="15975"/>
                </a:lnTo>
                <a:lnTo>
                  <a:pt x="26080" y="15774"/>
                </a:lnTo>
                <a:lnTo>
                  <a:pt x="26192" y="16020"/>
                </a:lnTo>
                <a:lnTo>
                  <a:pt x="26617" y="15930"/>
                </a:lnTo>
                <a:lnTo>
                  <a:pt x="26707" y="15684"/>
                </a:lnTo>
                <a:lnTo>
                  <a:pt x="27043" y="15886"/>
                </a:lnTo>
                <a:lnTo>
                  <a:pt x="27334" y="15549"/>
                </a:lnTo>
                <a:lnTo>
                  <a:pt x="27693" y="15886"/>
                </a:lnTo>
                <a:lnTo>
                  <a:pt x="27805" y="15818"/>
                </a:lnTo>
                <a:lnTo>
                  <a:pt x="27782" y="15303"/>
                </a:lnTo>
                <a:lnTo>
                  <a:pt x="27648" y="15057"/>
                </a:lnTo>
                <a:lnTo>
                  <a:pt x="27334" y="15101"/>
                </a:lnTo>
                <a:lnTo>
                  <a:pt x="27155" y="14429"/>
                </a:lnTo>
                <a:lnTo>
                  <a:pt x="27401" y="13645"/>
                </a:lnTo>
                <a:lnTo>
                  <a:pt x="27962" y="13645"/>
                </a:lnTo>
                <a:lnTo>
                  <a:pt x="28432" y="12973"/>
                </a:lnTo>
                <a:lnTo>
                  <a:pt x="28253" y="12928"/>
                </a:lnTo>
                <a:lnTo>
                  <a:pt x="28006" y="12099"/>
                </a:lnTo>
                <a:lnTo>
                  <a:pt x="28499" y="12054"/>
                </a:lnTo>
                <a:lnTo>
                  <a:pt x="28723" y="11651"/>
                </a:lnTo>
                <a:lnTo>
                  <a:pt x="29149" y="11494"/>
                </a:lnTo>
                <a:lnTo>
                  <a:pt x="29351" y="11024"/>
                </a:lnTo>
                <a:lnTo>
                  <a:pt x="28880" y="10464"/>
                </a:lnTo>
                <a:lnTo>
                  <a:pt x="29082" y="10150"/>
                </a:lnTo>
                <a:lnTo>
                  <a:pt x="28970" y="9859"/>
                </a:lnTo>
                <a:lnTo>
                  <a:pt x="29373" y="9859"/>
                </a:lnTo>
                <a:lnTo>
                  <a:pt x="29642" y="9388"/>
                </a:lnTo>
                <a:lnTo>
                  <a:pt x="29328" y="9052"/>
                </a:lnTo>
                <a:lnTo>
                  <a:pt x="28813" y="9097"/>
                </a:lnTo>
                <a:lnTo>
                  <a:pt x="28589" y="9567"/>
                </a:lnTo>
                <a:lnTo>
                  <a:pt x="27962" y="9567"/>
                </a:lnTo>
                <a:lnTo>
                  <a:pt x="27334" y="9388"/>
                </a:lnTo>
                <a:lnTo>
                  <a:pt x="27401" y="8895"/>
                </a:lnTo>
                <a:lnTo>
                  <a:pt x="27177" y="8783"/>
                </a:lnTo>
                <a:lnTo>
                  <a:pt x="27289" y="8447"/>
                </a:lnTo>
                <a:lnTo>
                  <a:pt x="27110" y="8156"/>
                </a:lnTo>
                <a:lnTo>
                  <a:pt x="26505" y="8380"/>
                </a:lnTo>
                <a:lnTo>
                  <a:pt x="26236" y="8066"/>
                </a:lnTo>
                <a:lnTo>
                  <a:pt x="25721" y="8044"/>
                </a:lnTo>
                <a:lnTo>
                  <a:pt x="25139" y="8268"/>
                </a:lnTo>
                <a:lnTo>
                  <a:pt x="25139" y="8738"/>
                </a:lnTo>
                <a:lnTo>
                  <a:pt x="24735" y="9142"/>
                </a:lnTo>
                <a:lnTo>
                  <a:pt x="24422" y="9030"/>
                </a:lnTo>
                <a:lnTo>
                  <a:pt x="23929" y="8963"/>
                </a:lnTo>
                <a:lnTo>
                  <a:pt x="24220" y="8425"/>
                </a:lnTo>
                <a:lnTo>
                  <a:pt x="24018" y="8089"/>
                </a:lnTo>
                <a:lnTo>
                  <a:pt x="23615" y="8246"/>
                </a:lnTo>
                <a:lnTo>
                  <a:pt x="23705" y="8716"/>
                </a:lnTo>
                <a:lnTo>
                  <a:pt x="23212" y="9142"/>
                </a:lnTo>
                <a:lnTo>
                  <a:pt x="22920" y="8850"/>
                </a:lnTo>
                <a:lnTo>
                  <a:pt x="23010" y="8582"/>
                </a:lnTo>
                <a:lnTo>
                  <a:pt x="22988" y="8447"/>
                </a:lnTo>
                <a:lnTo>
                  <a:pt x="22450" y="8470"/>
                </a:lnTo>
                <a:lnTo>
                  <a:pt x="21979" y="7775"/>
                </a:lnTo>
                <a:lnTo>
                  <a:pt x="22136" y="7305"/>
                </a:lnTo>
                <a:lnTo>
                  <a:pt x="21935" y="6700"/>
                </a:lnTo>
                <a:lnTo>
                  <a:pt x="22271" y="6408"/>
                </a:lnTo>
                <a:lnTo>
                  <a:pt x="22248" y="5938"/>
                </a:lnTo>
                <a:lnTo>
                  <a:pt x="22316" y="5759"/>
                </a:lnTo>
                <a:lnTo>
                  <a:pt x="22204" y="5669"/>
                </a:lnTo>
                <a:lnTo>
                  <a:pt x="22114" y="5378"/>
                </a:lnTo>
                <a:lnTo>
                  <a:pt x="22204" y="5221"/>
                </a:lnTo>
                <a:lnTo>
                  <a:pt x="22136" y="5154"/>
                </a:lnTo>
                <a:lnTo>
                  <a:pt x="22002" y="5221"/>
                </a:lnTo>
                <a:lnTo>
                  <a:pt x="21845" y="5176"/>
                </a:lnTo>
                <a:cubicBezTo>
                  <a:pt x="21845" y="5176"/>
                  <a:pt x="22092" y="4930"/>
                  <a:pt x="22092" y="4930"/>
                </a:cubicBezTo>
                <a:lnTo>
                  <a:pt x="22226" y="4840"/>
                </a:lnTo>
                <a:lnTo>
                  <a:pt x="22271" y="4661"/>
                </a:lnTo>
                <a:lnTo>
                  <a:pt x="22204" y="4638"/>
                </a:lnTo>
                <a:lnTo>
                  <a:pt x="22204" y="4504"/>
                </a:lnTo>
                <a:lnTo>
                  <a:pt x="22719" y="4571"/>
                </a:lnTo>
                <a:lnTo>
                  <a:pt x="22831" y="4526"/>
                </a:lnTo>
                <a:lnTo>
                  <a:pt x="22988" y="4638"/>
                </a:lnTo>
                <a:lnTo>
                  <a:pt x="23122" y="4616"/>
                </a:lnTo>
                <a:lnTo>
                  <a:pt x="23122" y="4370"/>
                </a:lnTo>
                <a:lnTo>
                  <a:pt x="22696" y="3742"/>
                </a:lnTo>
                <a:lnTo>
                  <a:pt x="22248" y="3518"/>
                </a:lnTo>
                <a:lnTo>
                  <a:pt x="21800" y="3653"/>
                </a:lnTo>
                <a:lnTo>
                  <a:pt x="21576" y="2712"/>
                </a:lnTo>
                <a:lnTo>
                  <a:pt x="21285" y="2980"/>
                </a:lnTo>
                <a:lnTo>
                  <a:pt x="20926" y="2779"/>
                </a:lnTo>
                <a:lnTo>
                  <a:pt x="21128" y="2219"/>
                </a:lnTo>
                <a:lnTo>
                  <a:pt x="21509" y="2196"/>
                </a:lnTo>
                <a:lnTo>
                  <a:pt x="21711" y="2286"/>
                </a:lnTo>
                <a:lnTo>
                  <a:pt x="21800" y="2532"/>
                </a:lnTo>
                <a:lnTo>
                  <a:pt x="22316" y="2600"/>
                </a:lnTo>
                <a:lnTo>
                  <a:pt x="22562" y="2443"/>
                </a:lnTo>
                <a:lnTo>
                  <a:pt x="22584" y="2174"/>
                </a:lnTo>
                <a:lnTo>
                  <a:pt x="22338" y="2152"/>
                </a:lnTo>
                <a:lnTo>
                  <a:pt x="22226" y="1950"/>
                </a:lnTo>
                <a:lnTo>
                  <a:pt x="22316" y="1838"/>
                </a:lnTo>
                <a:lnTo>
                  <a:pt x="22271" y="1703"/>
                </a:lnTo>
                <a:lnTo>
                  <a:pt x="21890" y="1726"/>
                </a:lnTo>
                <a:lnTo>
                  <a:pt x="21643" y="1300"/>
                </a:lnTo>
                <a:lnTo>
                  <a:pt x="21755" y="1031"/>
                </a:lnTo>
                <a:lnTo>
                  <a:pt x="21621" y="830"/>
                </a:lnTo>
                <a:lnTo>
                  <a:pt x="21397" y="494"/>
                </a:lnTo>
                <a:lnTo>
                  <a:pt x="20702" y="494"/>
                </a:lnTo>
                <a:lnTo>
                  <a:pt x="20299" y="807"/>
                </a:lnTo>
                <a:lnTo>
                  <a:pt x="19582" y="807"/>
                </a:lnTo>
                <a:lnTo>
                  <a:pt x="18932" y="494"/>
                </a:lnTo>
                <a:lnTo>
                  <a:pt x="18462" y="1099"/>
                </a:lnTo>
                <a:lnTo>
                  <a:pt x="18081" y="1121"/>
                </a:lnTo>
                <a:lnTo>
                  <a:pt x="17924" y="1009"/>
                </a:lnTo>
                <a:lnTo>
                  <a:pt x="18059" y="1457"/>
                </a:lnTo>
                <a:lnTo>
                  <a:pt x="17991" y="1883"/>
                </a:lnTo>
                <a:lnTo>
                  <a:pt x="17185" y="1950"/>
                </a:lnTo>
                <a:lnTo>
                  <a:pt x="17006" y="2219"/>
                </a:lnTo>
                <a:lnTo>
                  <a:pt x="17342" y="2600"/>
                </a:lnTo>
                <a:lnTo>
                  <a:pt x="17790" y="2219"/>
                </a:lnTo>
                <a:lnTo>
                  <a:pt x="17924" y="2376"/>
                </a:lnTo>
                <a:lnTo>
                  <a:pt x="17723" y="2689"/>
                </a:lnTo>
                <a:lnTo>
                  <a:pt x="18036" y="2936"/>
                </a:lnTo>
                <a:lnTo>
                  <a:pt x="17924" y="3272"/>
                </a:lnTo>
                <a:lnTo>
                  <a:pt x="17297" y="3249"/>
                </a:lnTo>
                <a:lnTo>
                  <a:pt x="17185" y="3653"/>
                </a:lnTo>
                <a:lnTo>
                  <a:pt x="16826" y="3294"/>
                </a:lnTo>
                <a:lnTo>
                  <a:pt x="16468" y="3585"/>
                </a:lnTo>
                <a:lnTo>
                  <a:pt x="15953" y="3160"/>
                </a:lnTo>
                <a:lnTo>
                  <a:pt x="15930" y="2801"/>
                </a:lnTo>
                <a:lnTo>
                  <a:pt x="15706" y="2734"/>
                </a:lnTo>
                <a:lnTo>
                  <a:pt x="15661" y="2040"/>
                </a:lnTo>
                <a:lnTo>
                  <a:pt x="15101" y="2017"/>
                </a:lnTo>
                <a:lnTo>
                  <a:pt x="14810" y="1457"/>
                </a:lnTo>
                <a:lnTo>
                  <a:pt x="14519" y="1390"/>
                </a:lnTo>
                <a:lnTo>
                  <a:pt x="13600" y="1569"/>
                </a:lnTo>
                <a:lnTo>
                  <a:pt x="12995" y="1636"/>
                </a:lnTo>
                <a:lnTo>
                  <a:pt x="12614" y="1031"/>
                </a:lnTo>
                <a:lnTo>
                  <a:pt x="12480" y="1031"/>
                </a:lnTo>
                <a:lnTo>
                  <a:pt x="12301" y="1054"/>
                </a:lnTo>
                <a:lnTo>
                  <a:pt x="12256" y="942"/>
                </a:lnTo>
                <a:lnTo>
                  <a:pt x="12301" y="426"/>
                </a:lnTo>
                <a:lnTo>
                  <a:pt x="12256" y="45"/>
                </a:lnTo>
                <a:lnTo>
                  <a:pt x="11785" y="1"/>
                </a:lnTo>
                <a:close/>
              </a:path>
            </a:pathLst>
          </a:custGeom>
          <a:solidFill>
            <a:schemeClr val="accent2"/>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48"/>
          <p:cNvSpPr/>
          <p:nvPr/>
        </p:nvSpPr>
        <p:spPr>
          <a:xfrm>
            <a:off x="5612753" y="2726925"/>
            <a:ext cx="651171" cy="256146"/>
          </a:xfrm>
          <a:custGeom>
            <a:rect b="b" l="l" r="r" t="t"/>
            <a:pathLst>
              <a:path extrusionOk="0" h="5535" w="14071">
                <a:moveTo>
                  <a:pt x="7103" y="1"/>
                </a:moveTo>
                <a:lnTo>
                  <a:pt x="6610" y="427"/>
                </a:lnTo>
                <a:lnTo>
                  <a:pt x="6139" y="651"/>
                </a:lnTo>
                <a:lnTo>
                  <a:pt x="5490" y="695"/>
                </a:lnTo>
                <a:lnTo>
                  <a:pt x="5019" y="494"/>
                </a:lnTo>
                <a:lnTo>
                  <a:pt x="4168" y="718"/>
                </a:lnTo>
                <a:lnTo>
                  <a:pt x="3854" y="539"/>
                </a:lnTo>
                <a:lnTo>
                  <a:pt x="3294" y="763"/>
                </a:lnTo>
                <a:lnTo>
                  <a:pt x="2823" y="471"/>
                </a:lnTo>
                <a:lnTo>
                  <a:pt x="2308" y="673"/>
                </a:lnTo>
                <a:lnTo>
                  <a:pt x="1793" y="471"/>
                </a:lnTo>
                <a:lnTo>
                  <a:pt x="829" y="494"/>
                </a:lnTo>
                <a:lnTo>
                  <a:pt x="628" y="606"/>
                </a:lnTo>
                <a:lnTo>
                  <a:pt x="605" y="1009"/>
                </a:lnTo>
                <a:lnTo>
                  <a:pt x="0" y="1569"/>
                </a:lnTo>
                <a:lnTo>
                  <a:pt x="68" y="2309"/>
                </a:lnTo>
                <a:lnTo>
                  <a:pt x="381" y="2465"/>
                </a:lnTo>
                <a:lnTo>
                  <a:pt x="359" y="2958"/>
                </a:lnTo>
                <a:lnTo>
                  <a:pt x="964" y="3160"/>
                </a:lnTo>
                <a:lnTo>
                  <a:pt x="964" y="3698"/>
                </a:lnTo>
                <a:lnTo>
                  <a:pt x="1098" y="3698"/>
                </a:lnTo>
                <a:lnTo>
                  <a:pt x="1524" y="3227"/>
                </a:lnTo>
                <a:lnTo>
                  <a:pt x="1815" y="3608"/>
                </a:lnTo>
                <a:lnTo>
                  <a:pt x="1569" y="3944"/>
                </a:lnTo>
                <a:lnTo>
                  <a:pt x="964" y="4056"/>
                </a:lnTo>
                <a:lnTo>
                  <a:pt x="695" y="4504"/>
                </a:lnTo>
                <a:cubicBezTo>
                  <a:pt x="740" y="4571"/>
                  <a:pt x="785" y="4616"/>
                  <a:pt x="852" y="4683"/>
                </a:cubicBezTo>
                <a:cubicBezTo>
                  <a:pt x="897" y="4616"/>
                  <a:pt x="964" y="4549"/>
                  <a:pt x="1031" y="4482"/>
                </a:cubicBezTo>
                <a:lnTo>
                  <a:pt x="1233" y="4795"/>
                </a:lnTo>
                <a:lnTo>
                  <a:pt x="1681" y="4863"/>
                </a:lnTo>
                <a:lnTo>
                  <a:pt x="1614" y="5244"/>
                </a:lnTo>
                <a:lnTo>
                  <a:pt x="1994" y="5535"/>
                </a:lnTo>
                <a:lnTo>
                  <a:pt x="2218" y="5244"/>
                </a:lnTo>
                <a:lnTo>
                  <a:pt x="3227" y="5333"/>
                </a:lnTo>
                <a:lnTo>
                  <a:pt x="3630" y="5087"/>
                </a:lnTo>
                <a:lnTo>
                  <a:pt x="3630" y="4706"/>
                </a:lnTo>
                <a:lnTo>
                  <a:pt x="4168" y="4303"/>
                </a:lnTo>
                <a:lnTo>
                  <a:pt x="4392" y="4504"/>
                </a:lnTo>
                <a:lnTo>
                  <a:pt x="4907" y="4459"/>
                </a:lnTo>
                <a:lnTo>
                  <a:pt x="5534" y="4639"/>
                </a:lnTo>
                <a:lnTo>
                  <a:pt x="5691" y="4258"/>
                </a:lnTo>
                <a:lnTo>
                  <a:pt x="6206" y="4258"/>
                </a:lnTo>
                <a:lnTo>
                  <a:pt x="6206" y="4661"/>
                </a:lnTo>
                <a:lnTo>
                  <a:pt x="6677" y="4975"/>
                </a:lnTo>
                <a:lnTo>
                  <a:pt x="7147" y="5154"/>
                </a:lnTo>
                <a:lnTo>
                  <a:pt x="7394" y="4997"/>
                </a:lnTo>
                <a:lnTo>
                  <a:pt x="7394" y="4661"/>
                </a:lnTo>
                <a:lnTo>
                  <a:pt x="7864" y="4437"/>
                </a:lnTo>
                <a:cubicBezTo>
                  <a:pt x="7864" y="4437"/>
                  <a:pt x="7887" y="4571"/>
                  <a:pt x="7909" y="4571"/>
                </a:cubicBezTo>
                <a:cubicBezTo>
                  <a:pt x="7932" y="4571"/>
                  <a:pt x="8111" y="4549"/>
                  <a:pt x="8111" y="4549"/>
                </a:cubicBezTo>
                <a:lnTo>
                  <a:pt x="8335" y="4594"/>
                </a:lnTo>
                <a:lnTo>
                  <a:pt x="8402" y="4751"/>
                </a:lnTo>
                <a:lnTo>
                  <a:pt x="8761" y="4751"/>
                </a:lnTo>
                <a:lnTo>
                  <a:pt x="8850" y="4459"/>
                </a:lnTo>
                <a:lnTo>
                  <a:pt x="9366" y="4571"/>
                </a:lnTo>
                <a:lnTo>
                  <a:pt x="9522" y="4056"/>
                </a:lnTo>
                <a:lnTo>
                  <a:pt x="9746" y="4325"/>
                </a:lnTo>
                <a:lnTo>
                  <a:pt x="10262" y="4325"/>
                </a:lnTo>
                <a:lnTo>
                  <a:pt x="10598" y="4101"/>
                </a:lnTo>
                <a:lnTo>
                  <a:pt x="10889" y="4213"/>
                </a:lnTo>
                <a:lnTo>
                  <a:pt x="11068" y="3653"/>
                </a:lnTo>
                <a:lnTo>
                  <a:pt x="11606" y="3698"/>
                </a:lnTo>
                <a:lnTo>
                  <a:pt x="11852" y="3227"/>
                </a:lnTo>
                <a:lnTo>
                  <a:pt x="12301" y="3249"/>
                </a:lnTo>
                <a:lnTo>
                  <a:pt x="12345" y="3653"/>
                </a:lnTo>
                <a:lnTo>
                  <a:pt x="12301" y="4168"/>
                </a:lnTo>
                <a:lnTo>
                  <a:pt x="12345" y="4280"/>
                </a:lnTo>
                <a:lnTo>
                  <a:pt x="12547" y="4258"/>
                </a:lnTo>
                <a:lnTo>
                  <a:pt x="12883" y="3362"/>
                </a:lnTo>
                <a:lnTo>
                  <a:pt x="13129" y="3070"/>
                </a:lnTo>
                <a:lnTo>
                  <a:pt x="13466" y="3115"/>
                </a:lnTo>
                <a:lnTo>
                  <a:pt x="13555" y="3025"/>
                </a:lnTo>
                <a:lnTo>
                  <a:pt x="13443" y="2824"/>
                </a:lnTo>
                <a:lnTo>
                  <a:pt x="13466" y="2689"/>
                </a:lnTo>
                <a:lnTo>
                  <a:pt x="13622" y="2689"/>
                </a:lnTo>
                <a:cubicBezTo>
                  <a:pt x="13622" y="2689"/>
                  <a:pt x="14048" y="2510"/>
                  <a:pt x="14048" y="2510"/>
                </a:cubicBezTo>
                <a:lnTo>
                  <a:pt x="14003" y="2353"/>
                </a:lnTo>
                <a:lnTo>
                  <a:pt x="14070" y="2040"/>
                </a:lnTo>
                <a:lnTo>
                  <a:pt x="13734" y="1928"/>
                </a:lnTo>
                <a:lnTo>
                  <a:pt x="12838" y="1950"/>
                </a:lnTo>
                <a:lnTo>
                  <a:pt x="12009" y="1569"/>
                </a:lnTo>
                <a:lnTo>
                  <a:pt x="11225" y="1592"/>
                </a:lnTo>
                <a:lnTo>
                  <a:pt x="10799" y="1345"/>
                </a:lnTo>
                <a:lnTo>
                  <a:pt x="10396" y="1368"/>
                </a:lnTo>
                <a:lnTo>
                  <a:pt x="10082" y="919"/>
                </a:lnTo>
                <a:lnTo>
                  <a:pt x="9164" y="785"/>
                </a:lnTo>
                <a:lnTo>
                  <a:pt x="8200" y="852"/>
                </a:lnTo>
                <a:lnTo>
                  <a:pt x="7842" y="785"/>
                </a:lnTo>
                <a:lnTo>
                  <a:pt x="7506" y="359"/>
                </a:lnTo>
                <a:lnTo>
                  <a:pt x="7103" y="1"/>
                </a:lnTo>
                <a:close/>
              </a:path>
            </a:pathLst>
          </a:custGeom>
          <a:solidFill>
            <a:schemeClr val="accent1"/>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48"/>
          <p:cNvSpPr/>
          <p:nvPr/>
        </p:nvSpPr>
        <p:spPr>
          <a:xfrm>
            <a:off x="5517858" y="2005626"/>
            <a:ext cx="415850" cy="258228"/>
          </a:xfrm>
          <a:custGeom>
            <a:rect b="b" l="l" r="r" t="t"/>
            <a:pathLst>
              <a:path extrusionOk="0" h="5580" w="8986">
                <a:moveTo>
                  <a:pt x="6633" y="1"/>
                </a:moveTo>
                <a:lnTo>
                  <a:pt x="6140" y="247"/>
                </a:lnTo>
                <a:lnTo>
                  <a:pt x="4796" y="292"/>
                </a:lnTo>
                <a:lnTo>
                  <a:pt x="4325" y="673"/>
                </a:lnTo>
                <a:lnTo>
                  <a:pt x="4011" y="382"/>
                </a:lnTo>
                <a:cubicBezTo>
                  <a:pt x="4011" y="382"/>
                  <a:pt x="3563" y="762"/>
                  <a:pt x="3541" y="762"/>
                </a:cubicBezTo>
                <a:lnTo>
                  <a:pt x="2712" y="807"/>
                </a:lnTo>
                <a:lnTo>
                  <a:pt x="2309" y="718"/>
                </a:lnTo>
                <a:lnTo>
                  <a:pt x="1524" y="762"/>
                </a:lnTo>
                <a:lnTo>
                  <a:pt x="1457" y="1031"/>
                </a:lnTo>
                <a:lnTo>
                  <a:pt x="1524" y="1188"/>
                </a:lnTo>
                <a:lnTo>
                  <a:pt x="1076" y="1390"/>
                </a:lnTo>
                <a:lnTo>
                  <a:pt x="920" y="1390"/>
                </a:lnTo>
                <a:lnTo>
                  <a:pt x="897" y="1524"/>
                </a:lnTo>
                <a:lnTo>
                  <a:pt x="1009" y="1703"/>
                </a:lnTo>
                <a:lnTo>
                  <a:pt x="942" y="1793"/>
                </a:lnTo>
                <a:lnTo>
                  <a:pt x="606" y="1748"/>
                </a:lnTo>
                <a:lnTo>
                  <a:pt x="359" y="2062"/>
                </a:lnTo>
                <a:lnTo>
                  <a:pt x="1" y="2958"/>
                </a:lnTo>
                <a:lnTo>
                  <a:pt x="135" y="2936"/>
                </a:lnTo>
                <a:lnTo>
                  <a:pt x="516" y="3541"/>
                </a:lnTo>
                <a:lnTo>
                  <a:pt x="1099" y="3496"/>
                </a:lnTo>
                <a:lnTo>
                  <a:pt x="2040" y="3294"/>
                </a:lnTo>
                <a:lnTo>
                  <a:pt x="2331" y="3384"/>
                </a:lnTo>
                <a:lnTo>
                  <a:pt x="2622" y="3944"/>
                </a:lnTo>
                <a:lnTo>
                  <a:pt x="3182" y="3966"/>
                </a:lnTo>
                <a:lnTo>
                  <a:pt x="3227" y="4638"/>
                </a:lnTo>
                <a:lnTo>
                  <a:pt x="3451" y="4706"/>
                </a:lnTo>
                <a:lnTo>
                  <a:pt x="3474" y="5087"/>
                </a:lnTo>
                <a:lnTo>
                  <a:pt x="3989" y="5512"/>
                </a:lnTo>
                <a:lnTo>
                  <a:pt x="4347" y="5199"/>
                </a:lnTo>
                <a:lnTo>
                  <a:pt x="4706" y="5579"/>
                </a:lnTo>
                <a:lnTo>
                  <a:pt x="4818" y="5154"/>
                </a:lnTo>
                <a:lnTo>
                  <a:pt x="5445" y="5176"/>
                </a:lnTo>
                <a:lnTo>
                  <a:pt x="5535" y="4840"/>
                </a:lnTo>
                <a:lnTo>
                  <a:pt x="5244" y="4594"/>
                </a:lnTo>
                <a:lnTo>
                  <a:pt x="5445" y="4280"/>
                </a:lnTo>
                <a:lnTo>
                  <a:pt x="5311" y="4123"/>
                </a:lnTo>
                <a:lnTo>
                  <a:pt x="4840" y="4482"/>
                </a:lnTo>
                <a:lnTo>
                  <a:pt x="4527" y="4101"/>
                </a:lnTo>
                <a:lnTo>
                  <a:pt x="4706" y="3832"/>
                </a:lnTo>
                <a:lnTo>
                  <a:pt x="5512" y="3787"/>
                </a:lnTo>
                <a:lnTo>
                  <a:pt x="5580" y="3339"/>
                </a:lnTo>
                <a:lnTo>
                  <a:pt x="5445" y="2913"/>
                </a:lnTo>
                <a:lnTo>
                  <a:pt x="5445" y="2913"/>
                </a:lnTo>
                <a:lnTo>
                  <a:pt x="5602" y="3003"/>
                </a:lnTo>
                <a:lnTo>
                  <a:pt x="5983" y="2981"/>
                </a:lnTo>
                <a:lnTo>
                  <a:pt x="6453" y="2353"/>
                </a:lnTo>
                <a:lnTo>
                  <a:pt x="7103" y="2689"/>
                </a:lnTo>
                <a:lnTo>
                  <a:pt x="7663" y="2689"/>
                </a:lnTo>
                <a:lnTo>
                  <a:pt x="7663" y="2308"/>
                </a:lnTo>
                <a:lnTo>
                  <a:pt x="7775" y="1771"/>
                </a:lnTo>
                <a:lnTo>
                  <a:pt x="7999" y="1591"/>
                </a:lnTo>
                <a:lnTo>
                  <a:pt x="8716" y="1524"/>
                </a:lnTo>
                <a:lnTo>
                  <a:pt x="8985" y="1054"/>
                </a:lnTo>
                <a:lnTo>
                  <a:pt x="8828" y="874"/>
                </a:lnTo>
                <a:lnTo>
                  <a:pt x="8470" y="628"/>
                </a:lnTo>
                <a:lnTo>
                  <a:pt x="7663" y="718"/>
                </a:lnTo>
                <a:lnTo>
                  <a:pt x="7574" y="314"/>
                </a:lnTo>
                <a:lnTo>
                  <a:pt x="6633" y="1"/>
                </a:lnTo>
                <a:close/>
              </a:path>
            </a:pathLst>
          </a:custGeom>
          <a:solidFill>
            <a:schemeClr val="dk2"/>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48"/>
          <p:cNvSpPr/>
          <p:nvPr/>
        </p:nvSpPr>
        <p:spPr>
          <a:xfrm>
            <a:off x="2383323" y="1254654"/>
            <a:ext cx="425151" cy="336021"/>
          </a:xfrm>
          <a:custGeom>
            <a:rect b="b" l="l" r="r" t="t"/>
            <a:pathLst>
              <a:path extrusionOk="0" h="7261" w="9187">
                <a:moveTo>
                  <a:pt x="3585" y="4840"/>
                </a:moveTo>
                <a:lnTo>
                  <a:pt x="3944" y="5087"/>
                </a:lnTo>
                <a:lnTo>
                  <a:pt x="4123" y="4975"/>
                </a:lnTo>
                <a:lnTo>
                  <a:pt x="4392" y="5020"/>
                </a:lnTo>
                <a:lnTo>
                  <a:pt x="4459" y="5176"/>
                </a:lnTo>
                <a:lnTo>
                  <a:pt x="4593" y="5176"/>
                </a:lnTo>
                <a:lnTo>
                  <a:pt x="4705" y="5423"/>
                </a:lnTo>
                <a:lnTo>
                  <a:pt x="4974" y="5602"/>
                </a:lnTo>
                <a:lnTo>
                  <a:pt x="4929" y="5759"/>
                </a:lnTo>
                <a:lnTo>
                  <a:pt x="5041" y="5849"/>
                </a:lnTo>
                <a:lnTo>
                  <a:pt x="4974" y="5961"/>
                </a:lnTo>
                <a:lnTo>
                  <a:pt x="4392" y="6005"/>
                </a:lnTo>
                <a:lnTo>
                  <a:pt x="4145" y="5647"/>
                </a:lnTo>
                <a:lnTo>
                  <a:pt x="3899" y="5893"/>
                </a:lnTo>
                <a:lnTo>
                  <a:pt x="3518" y="5871"/>
                </a:lnTo>
                <a:lnTo>
                  <a:pt x="3204" y="5400"/>
                </a:lnTo>
                <a:lnTo>
                  <a:pt x="3227" y="4997"/>
                </a:lnTo>
                <a:lnTo>
                  <a:pt x="3585" y="4840"/>
                </a:lnTo>
                <a:close/>
                <a:moveTo>
                  <a:pt x="3585" y="1"/>
                </a:moveTo>
                <a:lnTo>
                  <a:pt x="3294" y="247"/>
                </a:lnTo>
                <a:lnTo>
                  <a:pt x="2330" y="247"/>
                </a:lnTo>
                <a:lnTo>
                  <a:pt x="1905" y="875"/>
                </a:lnTo>
                <a:lnTo>
                  <a:pt x="1322" y="763"/>
                </a:lnTo>
                <a:lnTo>
                  <a:pt x="1053" y="1233"/>
                </a:lnTo>
                <a:lnTo>
                  <a:pt x="359" y="1300"/>
                </a:lnTo>
                <a:lnTo>
                  <a:pt x="112" y="1480"/>
                </a:lnTo>
                <a:lnTo>
                  <a:pt x="0" y="2017"/>
                </a:lnTo>
                <a:lnTo>
                  <a:pt x="0" y="2398"/>
                </a:lnTo>
                <a:lnTo>
                  <a:pt x="157" y="2398"/>
                </a:lnTo>
                <a:lnTo>
                  <a:pt x="560" y="2085"/>
                </a:lnTo>
                <a:lnTo>
                  <a:pt x="1277" y="2085"/>
                </a:lnTo>
                <a:lnTo>
                  <a:pt x="1501" y="2421"/>
                </a:lnTo>
                <a:lnTo>
                  <a:pt x="1636" y="2622"/>
                </a:lnTo>
                <a:lnTo>
                  <a:pt x="1501" y="2891"/>
                </a:lnTo>
                <a:lnTo>
                  <a:pt x="1748" y="3317"/>
                </a:lnTo>
                <a:lnTo>
                  <a:pt x="2151" y="3294"/>
                </a:lnTo>
                <a:lnTo>
                  <a:pt x="2174" y="3429"/>
                </a:lnTo>
                <a:lnTo>
                  <a:pt x="2106" y="3541"/>
                </a:lnTo>
                <a:lnTo>
                  <a:pt x="2218" y="3743"/>
                </a:lnTo>
                <a:lnTo>
                  <a:pt x="2465" y="3765"/>
                </a:lnTo>
                <a:lnTo>
                  <a:pt x="2442" y="4034"/>
                </a:lnTo>
                <a:lnTo>
                  <a:pt x="2196" y="4191"/>
                </a:lnTo>
                <a:lnTo>
                  <a:pt x="1658" y="4123"/>
                </a:lnTo>
                <a:lnTo>
                  <a:pt x="1569" y="3877"/>
                </a:lnTo>
                <a:lnTo>
                  <a:pt x="1389" y="3787"/>
                </a:lnTo>
                <a:lnTo>
                  <a:pt x="986" y="3810"/>
                </a:lnTo>
                <a:lnTo>
                  <a:pt x="784" y="4370"/>
                </a:lnTo>
                <a:lnTo>
                  <a:pt x="1143" y="4571"/>
                </a:lnTo>
                <a:lnTo>
                  <a:pt x="1434" y="4280"/>
                </a:lnTo>
                <a:lnTo>
                  <a:pt x="1681" y="5244"/>
                </a:lnTo>
                <a:lnTo>
                  <a:pt x="2106" y="5109"/>
                </a:lnTo>
                <a:lnTo>
                  <a:pt x="2554" y="5333"/>
                </a:lnTo>
                <a:lnTo>
                  <a:pt x="2980" y="5961"/>
                </a:lnTo>
                <a:lnTo>
                  <a:pt x="2980" y="6207"/>
                </a:lnTo>
                <a:lnTo>
                  <a:pt x="3518" y="6409"/>
                </a:lnTo>
                <a:lnTo>
                  <a:pt x="3809" y="6140"/>
                </a:lnTo>
                <a:lnTo>
                  <a:pt x="4212" y="6588"/>
                </a:lnTo>
                <a:lnTo>
                  <a:pt x="4033" y="6834"/>
                </a:lnTo>
                <a:lnTo>
                  <a:pt x="4257" y="7058"/>
                </a:lnTo>
                <a:lnTo>
                  <a:pt x="4795" y="7058"/>
                </a:lnTo>
                <a:lnTo>
                  <a:pt x="4997" y="6902"/>
                </a:lnTo>
                <a:lnTo>
                  <a:pt x="5310" y="7215"/>
                </a:lnTo>
                <a:lnTo>
                  <a:pt x="5422" y="7260"/>
                </a:lnTo>
                <a:lnTo>
                  <a:pt x="5713" y="6767"/>
                </a:lnTo>
                <a:lnTo>
                  <a:pt x="5624" y="6521"/>
                </a:lnTo>
                <a:lnTo>
                  <a:pt x="5624" y="6297"/>
                </a:lnTo>
                <a:lnTo>
                  <a:pt x="5489" y="6252"/>
                </a:lnTo>
                <a:lnTo>
                  <a:pt x="5400" y="6341"/>
                </a:lnTo>
                <a:lnTo>
                  <a:pt x="5489" y="6453"/>
                </a:lnTo>
                <a:lnTo>
                  <a:pt x="5400" y="6566"/>
                </a:lnTo>
                <a:lnTo>
                  <a:pt x="5310" y="6543"/>
                </a:lnTo>
                <a:lnTo>
                  <a:pt x="5310" y="6341"/>
                </a:lnTo>
                <a:lnTo>
                  <a:pt x="5131" y="6140"/>
                </a:lnTo>
                <a:lnTo>
                  <a:pt x="5333" y="5983"/>
                </a:lnTo>
                <a:lnTo>
                  <a:pt x="5377" y="5871"/>
                </a:lnTo>
                <a:lnTo>
                  <a:pt x="5512" y="5871"/>
                </a:lnTo>
                <a:lnTo>
                  <a:pt x="5601" y="5804"/>
                </a:lnTo>
                <a:lnTo>
                  <a:pt x="5713" y="5961"/>
                </a:lnTo>
                <a:lnTo>
                  <a:pt x="5848" y="6095"/>
                </a:lnTo>
                <a:cubicBezTo>
                  <a:pt x="5848" y="6095"/>
                  <a:pt x="5898" y="6105"/>
                  <a:pt x="5931" y="6105"/>
                </a:cubicBezTo>
                <a:cubicBezTo>
                  <a:pt x="5947" y="6105"/>
                  <a:pt x="5960" y="6102"/>
                  <a:pt x="5960" y="6095"/>
                </a:cubicBezTo>
                <a:cubicBezTo>
                  <a:pt x="5960" y="6073"/>
                  <a:pt x="5915" y="5916"/>
                  <a:pt x="5915" y="5916"/>
                </a:cubicBezTo>
                <a:lnTo>
                  <a:pt x="6139" y="5759"/>
                </a:lnTo>
                <a:lnTo>
                  <a:pt x="5915" y="5400"/>
                </a:lnTo>
                <a:lnTo>
                  <a:pt x="6027" y="5288"/>
                </a:lnTo>
                <a:lnTo>
                  <a:pt x="6139" y="5333"/>
                </a:lnTo>
                <a:lnTo>
                  <a:pt x="6318" y="5199"/>
                </a:lnTo>
                <a:lnTo>
                  <a:pt x="6229" y="4751"/>
                </a:lnTo>
                <a:lnTo>
                  <a:pt x="6498" y="4571"/>
                </a:lnTo>
                <a:lnTo>
                  <a:pt x="6677" y="4392"/>
                </a:lnTo>
                <a:lnTo>
                  <a:pt x="6565" y="3832"/>
                </a:lnTo>
                <a:lnTo>
                  <a:pt x="6565" y="3832"/>
                </a:lnTo>
                <a:lnTo>
                  <a:pt x="7103" y="3855"/>
                </a:lnTo>
                <a:lnTo>
                  <a:pt x="7483" y="3205"/>
                </a:lnTo>
                <a:lnTo>
                  <a:pt x="7528" y="2981"/>
                </a:lnTo>
                <a:lnTo>
                  <a:pt x="7864" y="2779"/>
                </a:lnTo>
                <a:lnTo>
                  <a:pt x="8088" y="2331"/>
                </a:lnTo>
                <a:lnTo>
                  <a:pt x="7954" y="2174"/>
                </a:lnTo>
                <a:lnTo>
                  <a:pt x="9186" y="1076"/>
                </a:lnTo>
                <a:lnTo>
                  <a:pt x="9164" y="561"/>
                </a:lnTo>
                <a:lnTo>
                  <a:pt x="8985" y="359"/>
                </a:lnTo>
                <a:lnTo>
                  <a:pt x="8536" y="337"/>
                </a:lnTo>
                <a:lnTo>
                  <a:pt x="8111" y="942"/>
                </a:lnTo>
                <a:lnTo>
                  <a:pt x="7775" y="785"/>
                </a:lnTo>
                <a:lnTo>
                  <a:pt x="6901" y="1300"/>
                </a:lnTo>
                <a:lnTo>
                  <a:pt x="6408" y="1009"/>
                </a:lnTo>
                <a:lnTo>
                  <a:pt x="5960" y="1300"/>
                </a:lnTo>
                <a:lnTo>
                  <a:pt x="4840" y="449"/>
                </a:lnTo>
                <a:lnTo>
                  <a:pt x="4033" y="561"/>
                </a:lnTo>
                <a:lnTo>
                  <a:pt x="3585" y="1"/>
                </a:lnTo>
                <a:close/>
              </a:path>
            </a:pathLst>
          </a:custGeom>
          <a:solidFill>
            <a:schemeClr val="accent1"/>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48"/>
          <p:cNvSpPr/>
          <p:nvPr/>
        </p:nvSpPr>
        <p:spPr>
          <a:xfrm>
            <a:off x="5409858" y="1527516"/>
            <a:ext cx="440701" cy="478047"/>
          </a:xfrm>
          <a:custGeom>
            <a:rect b="b" l="l" r="r" t="t"/>
            <a:pathLst>
              <a:path extrusionOk="0" h="10330" w="9523">
                <a:moveTo>
                  <a:pt x="4056" y="1"/>
                </a:moveTo>
                <a:lnTo>
                  <a:pt x="2824" y="1076"/>
                </a:lnTo>
                <a:lnTo>
                  <a:pt x="2958" y="1233"/>
                </a:lnTo>
                <a:lnTo>
                  <a:pt x="2734" y="1681"/>
                </a:lnTo>
                <a:lnTo>
                  <a:pt x="2398" y="1883"/>
                </a:lnTo>
                <a:lnTo>
                  <a:pt x="2353" y="2107"/>
                </a:lnTo>
                <a:lnTo>
                  <a:pt x="1973" y="2757"/>
                </a:lnTo>
                <a:lnTo>
                  <a:pt x="1435" y="2734"/>
                </a:lnTo>
                <a:lnTo>
                  <a:pt x="1435" y="2734"/>
                </a:lnTo>
                <a:lnTo>
                  <a:pt x="1547" y="3294"/>
                </a:lnTo>
                <a:lnTo>
                  <a:pt x="1368" y="3473"/>
                </a:lnTo>
                <a:lnTo>
                  <a:pt x="1099" y="3653"/>
                </a:lnTo>
                <a:lnTo>
                  <a:pt x="1188" y="4101"/>
                </a:lnTo>
                <a:lnTo>
                  <a:pt x="1009" y="4235"/>
                </a:lnTo>
                <a:lnTo>
                  <a:pt x="897" y="4190"/>
                </a:lnTo>
                <a:lnTo>
                  <a:pt x="785" y="4302"/>
                </a:lnTo>
                <a:lnTo>
                  <a:pt x="1009" y="4661"/>
                </a:lnTo>
                <a:lnTo>
                  <a:pt x="785" y="4818"/>
                </a:lnTo>
                <a:cubicBezTo>
                  <a:pt x="785" y="4818"/>
                  <a:pt x="830" y="4975"/>
                  <a:pt x="830" y="4997"/>
                </a:cubicBezTo>
                <a:cubicBezTo>
                  <a:pt x="830" y="5004"/>
                  <a:pt x="817" y="5007"/>
                  <a:pt x="801" y="5007"/>
                </a:cubicBezTo>
                <a:cubicBezTo>
                  <a:pt x="768" y="5007"/>
                  <a:pt x="718" y="4997"/>
                  <a:pt x="718" y="4997"/>
                </a:cubicBezTo>
                <a:lnTo>
                  <a:pt x="583" y="4863"/>
                </a:lnTo>
                <a:lnTo>
                  <a:pt x="471" y="4706"/>
                </a:lnTo>
                <a:lnTo>
                  <a:pt x="382" y="4773"/>
                </a:lnTo>
                <a:lnTo>
                  <a:pt x="247" y="4773"/>
                </a:lnTo>
                <a:lnTo>
                  <a:pt x="203" y="4885"/>
                </a:lnTo>
                <a:lnTo>
                  <a:pt x="1" y="5042"/>
                </a:lnTo>
                <a:lnTo>
                  <a:pt x="180" y="5243"/>
                </a:lnTo>
                <a:lnTo>
                  <a:pt x="158" y="5445"/>
                </a:lnTo>
                <a:lnTo>
                  <a:pt x="247" y="5468"/>
                </a:lnTo>
                <a:lnTo>
                  <a:pt x="337" y="5355"/>
                </a:lnTo>
                <a:lnTo>
                  <a:pt x="247" y="5221"/>
                </a:lnTo>
                <a:lnTo>
                  <a:pt x="337" y="5154"/>
                </a:lnTo>
                <a:lnTo>
                  <a:pt x="449" y="5199"/>
                </a:lnTo>
                <a:lnTo>
                  <a:pt x="449" y="5423"/>
                </a:lnTo>
                <a:lnTo>
                  <a:pt x="539" y="5669"/>
                </a:lnTo>
                <a:lnTo>
                  <a:pt x="270" y="6162"/>
                </a:lnTo>
                <a:lnTo>
                  <a:pt x="539" y="6274"/>
                </a:lnTo>
                <a:lnTo>
                  <a:pt x="1166" y="6162"/>
                </a:lnTo>
                <a:lnTo>
                  <a:pt x="1524" y="6565"/>
                </a:lnTo>
                <a:lnTo>
                  <a:pt x="2085" y="6274"/>
                </a:lnTo>
                <a:lnTo>
                  <a:pt x="2152" y="6812"/>
                </a:lnTo>
                <a:lnTo>
                  <a:pt x="2555" y="6812"/>
                </a:lnTo>
                <a:lnTo>
                  <a:pt x="2667" y="6946"/>
                </a:lnTo>
                <a:lnTo>
                  <a:pt x="3003" y="7058"/>
                </a:lnTo>
                <a:lnTo>
                  <a:pt x="3294" y="7663"/>
                </a:lnTo>
                <a:lnTo>
                  <a:pt x="3653" y="7686"/>
                </a:lnTo>
                <a:lnTo>
                  <a:pt x="4370" y="8066"/>
                </a:lnTo>
                <a:lnTo>
                  <a:pt x="4370" y="8716"/>
                </a:lnTo>
                <a:lnTo>
                  <a:pt x="3541" y="8649"/>
                </a:lnTo>
                <a:lnTo>
                  <a:pt x="3138" y="9164"/>
                </a:lnTo>
                <a:lnTo>
                  <a:pt x="3541" y="9568"/>
                </a:lnTo>
                <a:lnTo>
                  <a:pt x="4056" y="9523"/>
                </a:lnTo>
                <a:lnTo>
                  <a:pt x="4392" y="9859"/>
                </a:lnTo>
                <a:lnTo>
                  <a:pt x="4885" y="9836"/>
                </a:lnTo>
                <a:lnTo>
                  <a:pt x="5132" y="10284"/>
                </a:lnTo>
                <a:lnTo>
                  <a:pt x="5378" y="10217"/>
                </a:lnTo>
                <a:lnTo>
                  <a:pt x="5669" y="10329"/>
                </a:lnTo>
                <a:lnTo>
                  <a:pt x="6028" y="10060"/>
                </a:lnTo>
                <a:lnTo>
                  <a:pt x="6229" y="9590"/>
                </a:lnTo>
                <a:lnTo>
                  <a:pt x="6543" y="9299"/>
                </a:lnTo>
                <a:lnTo>
                  <a:pt x="6476" y="9164"/>
                </a:lnTo>
                <a:lnTo>
                  <a:pt x="6521" y="8963"/>
                </a:lnTo>
                <a:lnTo>
                  <a:pt x="6431" y="8851"/>
                </a:lnTo>
                <a:lnTo>
                  <a:pt x="6297" y="8940"/>
                </a:lnTo>
                <a:lnTo>
                  <a:pt x="6185" y="8940"/>
                </a:lnTo>
                <a:lnTo>
                  <a:pt x="6073" y="8627"/>
                </a:lnTo>
                <a:lnTo>
                  <a:pt x="6117" y="8044"/>
                </a:lnTo>
                <a:lnTo>
                  <a:pt x="5916" y="7999"/>
                </a:lnTo>
                <a:lnTo>
                  <a:pt x="5938" y="7574"/>
                </a:lnTo>
                <a:lnTo>
                  <a:pt x="6431" y="6789"/>
                </a:lnTo>
                <a:lnTo>
                  <a:pt x="6140" y="6476"/>
                </a:lnTo>
                <a:lnTo>
                  <a:pt x="6678" y="6005"/>
                </a:lnTo>
                <a:lnTo>
                  <a:pt x="6498" y="5759"/>
                </a:lnTo>
                <a:lnTo>
                  <a:pt x="6678" y="5243"/>
                </a:lnTo>
                <a:lnTo>
                  <a:pt x="7126" y="5064"/>
                </a:lnTo>
                <a:lnTo>
                  <a:pt x="7327" y="4773"/>
                </a:lnTo>
                <a:lnTo>
                  <a:pt x="7910" y="4751"/>
                </a:lnTo>
                <a:lnTo>
                  <a:pt x="7865" y="4414"/>
                </a:lnTo>
                <a:lnTo>
                  <a:pt x="7955" y="4347"/>
                </a:lnTo>
                <a:lnTo>
                  <a:pt x="8201" y="4347"/>
                </a:lnTo>
                <a:lnTo>
                  <a:pt x="8425" y="4258"/>
                </a:lnTo>
                <a:lnTo>
                  <a:pt x="8537" y="3989"/>
                </a:lnTo>
                <a:lnTo>
                  <a:pt x="9120" y="3899"/>
                </a:lnTo>
                <a:lnTo>
                  <a:pt x="8896" y="3429"/>
                </a:lnTo>
                <a:lnTo>
                  <a:pt x="9075" y="2801"/>
                </a:lnTo>
                <a:lnTo>
                  <a:pt x="9478" y="2734"/>
                </a:lnTo>
                <a:lnTo>
                  <a:pt x="9523" y="2308"/>
                </a:lnTo>
                <a:lnTo>
                  <a:pt x="9209" y="2286"/>
                </a:lnTo>
                <a:lnTo>
                  <a:pt x="8940" y="2533"/>
                </a:lnTo>
                <a:cubicBezTo>
                  <a:pt x="8896" y="2465"/>
                  <a:pt x="8851" y="2398"/>
                  <a:pt x="8828" y="2331"/>
                </a:cubicBezTo>
                <a:lnTo>
                  <a:pt x="8201" y="2443"/>
                </a:lnTo>
                <a:cubicBezTo>
                  <a:pt x="8179" y="2443"/>
                  <a:pt x="7955" y="2062"/>
                  <a:pt x="7955" y="2062"/>
                </a:cubicBezTo>
                <a:lnTo>
                  <a:pt x="7506" y="2152"/>
                </a:lnTo>
                <a:lnTo>
                  <a:pt x="7484" y="2040"/>
                </a:lnTo>
                <a:lnTo>
                  <a:pt x="6274" y="1412"/>
                </a:lnTo>
                <a:lnTo>
                  <a:pt x="5893" y="1748"/>
                </a:lnTo>
                <a:lnTo>
                  <a:pt x="5580" y="1636"/>
                </a:lnTo>
                <a:lnTo>
                  <a:pt x="5961" y="628"/>
                </a:lnTo>
                <a:lnTo>
                  <a:pt x="5737" y="247"/>
                </a:lnTo>
                <a:lnTo>
                  <a:pt x="5042" y="46"/>
                </a:lnTo>
                <a:lnTo>
                  <a:pt x="4796" y="426"/>
                </a:lnTo>
                <a:lnTo>
                  <a:pt x="4235" y="202"/>
                </a:lnTo>
                <a:lnTo>
                  <a:pt x="4056" y="1"/>
                </a:lnTo>
                <a:close/>
              </a:path>
            </a:pathLst>
          </a:custGeom>
          <a:solidFill>
            <a:schemeClr val="accent1"/>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48"/>
          <p:cNvSpPr/>
          <p:nvPr/>
        </p:nvSpPr>
        <p:spPr>
          <a:xfrm>
            <a:off x="5705814" y="2319544"/>
            <a:ext cx="361890" cy="235414"/>
          </a:xfrm>
          <a:custGeom>
            <a:rect b="b" l="l" r="r" t="t"/>
            <a:pathLst>
              <a:path extrusionOk="0" h="5087" w="7820">
                <a:moveTo>
                  <a:pt x="359" y="1"/>
                </a:moveTo>
                <a:lnTo>
                  <a:pt x="359" y="157"/>
                </a:lnTo>
                <a:lnTo>
                  <a:pt x="426" y="180"/>
                </a:lnTo>
                <a:lnTo>
                  <a:pt x="381" y="359"/>
                </a:lnTo>
                <a:lnTo>
                  <a:pt x="247" y="449"/>
                </a:lnTo>
                <a:lnTo>
                  <a:pt x="0" y="695"/>
                </a:lnTo>
                <a:lnTo>
                  <a:pt x="179" y="740"/>
                </a:lnTo>
                <a:lnTo>
                  <a:pt x="291" y="650"/>
                </a:lnTo>
                <a:lnTo>
                  <a:pt x="359" y="740"/>
                </a:lnTo>
                <a:lnTo>
                  <a:pt x="269" y="897"/>
                </a:lnTo>
                <a:lnTo>
                  <a:pt x="359" y="1188"/>
                </a:lnTo>
                <a:lnTo>
                  <a:pt x="471" y="1278"/>
                </a:lnTo>
                <a:lnTo>
                  <a:pt x="403" y="1434"/>
                </a:lnTo>
                <a:lnTo>
                  <a:pt x="426" y="1905"/>
                </a:lnTo>
                <a:lnTo>
                  <a:pt x="90" y="2219"/>
                </a:lnTo>
                <a:lnTo>
                  <a:pt x="291" y="2824"/>
                </a:lnTo>
                <a:lnTo>
                  <a:pt x="112" y="3294"/>
                </a:lnTo>
                <a:lnTo>
                  <a:pt x="605" y="3989"/>
                </a:lnTo>
                <a:lnTo>
                  <a:pt x="1120" y="3966"/>
                </a:lnTo>
                <a:lnTo>
                  <a:pt x="1165" y="4101"/>
                </a:lnTo>
                <a:lnTo>
                  <a:pt x="1075" y="4392"/>
                </a:lnTo>
                <a:lnTo>
                  <a:pt x="1367" y="4661"/>
                </a:lnTo>
                <a:lnTo>
                  <a:pt x="1860" y="4235"/>
                </a:lnTo>
                <a:lnTo>
                  <a:pt x="1770" y="3765"/>
                </a:lnTo>
                <a:lnTo>
                  <a:pt x="2173" y="3608"/>
                </a:lnTo>
                <a:lnTo>
                  <a:pt x="2375" y="3944"/>
                </a:lnTo>
                <a:lnTo>
                  <a:pt x="2084" y="4482"/>
                </a:lnTo>
                <a:lnTo>
                  <a:pt x="2577" y="4549"/>
                </a:lnTo>
                <a:lnTo>
                  <a:pt x="2890" y="4661"/>
                </a:lnTo>
                <a:lnTo>
                  <a:pt x="3294" y="4280"/>
                </a:lnTo>
                <a:lnTo>
                  <a:pt x="3294" y="3787"/>
                </a:lnTo>
                <a:lnTo>
                  <a:pt x="3898" y="3585"/>
                </a:lnTo>
                <a:lnTo>
                  <a:pt x="4414" y="3585"/>
                </a:lnTo>
                <a:lnTo>
                  <a:pt x="4660" y="3899"/>
                </a:lnTo>
                <a:lnTo>
                  <a:pt x="5265" y="3675"/>
                </a:lnTo>
                <a:lnTo>
                  <a:pt x="5444" y="3966"/>
                </a:lnTo>
                <a:lnTo>
                  <a:pt x="5332" y="4325"/>
                </a:lnTo>
                <a:lnTo>
                  <a:pt x="5556" y="4437"/>
                </a:lnTo>
                <a:lnTo>
                  <a:pt x="5489" y="4907"/>
                </a:lnTo>
                <a:lnTo>
                  <a:pt x="6139" y="5086"/>
                </a:lnTo>
                <a:lnTo>
                  <a:pt x="6744" y="5086"/>
                </a:lnTo>
                <a:lnTo>
                  <a:pt x="6968" y="4616"/>
                </a:lnTo>
                <a:lnTo>
                  <a:pt x="6565" y="4190"/>
                </a:lnTo>
                <a:lnTo>
                  <a:pt x="6990" y="3675"/>
                </a:lnTo>
                <a:lnTo>
                  <a:pt x="7819" y="3720"/>
                </a:lnTo>
                <a:lnTo>
                  <a:pt x="7819" y="3092"/>
                </a:lnTo>
                <a:lnTo>
                  <a:pt x="7102" y="2712"/>
                </a:lnTo>
                <a:lnTo>
                  <a:pt x="6744" y="2689"/>
                </a:lnTo>
                <a:lnTo>
                  <a:pt x="6430" y="2084"/>
                </a:lnTo>
                <a:lnTo>
                  <a:pt x="6117" y="1972"/>
                </a:lnTo>
                <a:lnTo>
                  <a:pt x="6004" y="1838"/>
                </a:lnTo>
                <a:lnTo>
                  <a:pt x="5601" y="1838"/>
                </a:lnTo>
                <a:lnTo>
                  <a:pt x="5512" y="1300"/>
                </a:lnTo>
                <a:lnTo>
                  <a:pt x="4951" y="1591"/>
                </a:lnTo>
                <a:lnTo>
                  <a:pt x="4615" y="1188"/>
                </a:lnTo>
                <a:lnTo>
                  <a:pt x="3988" y="1300"/>
                </a:lnTo>
                <a:lnTo>
                  <a:pt x="3719" y="1188"/>
                </a:lnTo>
                <a:lnTo>
                  <a:pt x="3585" y="1143"/>
                </a:lnTo>
                <a:lnTo>
                  <a:pt x="3294" y="807"/>
                </a:lnTo>
                <a:lnTo>
                  <a:pt x="3069" y="986"/>
                </a:lnTo>
                <a:lnTo>
                  <a:pt x="2554" y="986"/>
                </a:lnTo>
                <a:lnTo>
                  <a:pt x="2308" y="762"/>
                </a:lnTo>
                <a:lnTo>
                  <a:pt x="2509" y="516"/>
                </a:lnTo>
                <a:lnTo>
                  <a:pt x="2106" y="45"/>
                </a:lnTo>
                <a:lnTo>
                  <a:pt x="1792" y="337"/>
                </a:lnTo>
                <a:lnTo>
                  <a:pt x="1277" y="135"/>
                </a:lnTo>
                <a:lnTo>
                  <a:pt x="1143" y="157"/>
                </a:lnTo>
                <a:lnTo>
                  <a:pt x="986" y="23"/>
                </a:lnTo>
                <a:lnTo>
                  <a:pt x="896" y="68"/>
                </a:lnTo>
                <a:lnTo>
                  <a:pt x="359" y="1"/>
                </a:lnTo>
                <a:close/>
              </a:path>
            </a:pathLst>
          </a:custGeom>
          <a:solidFill>
            <a:schemeClr val="lt2"/>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48"/>
          <p:cNvSpPr/>
          <p:nvPr/>
        </p:nvSpPr>
        <p:spPr>
          <a:xfrm>
            <a:off x="4977120" y="3066906"/>
            <a:ext cx="635621" cy="666720"/>
          </a:xfrm>
          <a:custGeom>
            <a:rect b="b" l="l" r="r" t="t"/>
            <a:pathLst>
              <a:path extrusionOk="0" h="14407" w="13735">
                <a:moveTo>
                  <a:pt x="9052" y="1"/>
                </a:moveTo>
                <a:lnTo>
                  <a:pt x="8469" y="381"/>
                </a:lnTo>
                <a:lnTo>
                  <a:pt x="8402" y="606"/>
                </a:lnTo>
                <a:cubicBezTo>
                  <a:pt x="8402" y="606"/>
                  <a:pt x="8021" y="785"/>
                  <a:pt x="7999" y="785"/>
                </a:cubicBezTo>
                <a:cubicBezTo>
                  <a:pt x="7976" y="718"/>
                  <a:pt x="7954" y="650"/>
                  <a:pt x="7954" y="583"/>
                </a:cubicBezTo>
                <a:lnTo>
                  <a:pt x="8111" y="404"/>
                </a:lnTo>
                <a:lnTo>
                  <a:pt x="8088" y="113"/>
                </a:lnTo>
                <a:lnTo>
                  <a:pt x="7775" y="113"/>
                </a:lnTo>
                <a:lnTo>
                  <a:pt x="7528" y="381"/>
                </a:lnTo>
                <a:lnTo>
                  <a:pt x="7102" y="404"/>
                </a:lnTo>
                <a:cubicBezTo>
                  <a:pt x="7080" y="404"/>
                  <a:pt x="6878" y="852"/>
                  <a:pt x="6878" y="852"/>
                </a:cubicBezTo>
                <a:lnTo>
                  <a:pt x="6318" y="1031"/>
                </a:lnTo>
                <a:lnTo>
                  <a:pt x="6184" y="1390"/>
                </a:lnTo>
                <a:lnTo>
                  <a:pt x="5557" y="1479"/>
                </a:lnTo>
                <a:lnTo>
                  <a:pt x="5557" y="2039"/>
                </a:lnTo>
                <a:lnTo>
                  <a:pt x="6027" y="2510"/>
                </a:lnTo>
                <a:lnTo>
                  <a:pt x="6251" y="2420"/>
                </a:lnTo>
                <a:lnTo>
                  <a:pt x="6318" y="2465"/>
                </a:lnTo>
                <a:lnTo>
                  <a:pt x="6184" y="2712"/>
                </a:lnTo>
                <a:lnTo>
                  <a:pt x="6139" y="3204"/>
                </a:lnTo>
                <a:lnTo>
                  <a:pt x="5893" y="2980"/>
                </a:lnTo>
                <a:lnTo>
                  <a:pt x="5893" y="2622"/>
                </a:lnTo>
                <a:lnTo>
                  <a:pt x="5557" y="2577"/>
                </a:lnTo>
                <a:lnTo>
                  <a:pt x="5512" y="2980"/>
                </a:lnTo>
                <a:lnTo>
                  <a:pt x="4862" y="2779"/>
                </a:lnTo>
                <a:lnTo>
                  <a:pt x="4369" y="3204"/>
                </a:lnTo>
                <a:lnTo>
                  <a:pt x="3943" y="3070"/>
                </a:lnTo>
                <a:lnTo>
                  <a:pt x="3652" y="3249"/>
                </a:lnTo>
                <a:lnTo>
                  <a:pt x="3047" y="3182"/>
                </a:lnTo>
                <a:lnTo>
                  <a:pt x="2823" y="2868"/>
                </a:lnTo>
                <a:lnTo>
                  <a:pt x="2711" y="3003"/>
                </a:lnTo>
                <a:lnTo>
                  <a:pt x="2510" y="3003"/>
                </a:lnTo>
                <a:lnTo>
                  <a:pt x="2308" y="3249"/>
                </a:lnTo>
                <a:lnTo>
                  <a:pt x="2039" y="3249"/>
                </a:lnTo>
                <a:lnTo>
                  <a:pt x="2241" y="3630"/>
                </a:lnTo>
                <a:lnTo>
                  <a:pt x="2196" y="3720"/>
                </a:lnTo>
                <a:lnTo>
                  <a:pt x="1815" y="3563"/>
                </a:lnTo>
                <a:lnTo>
                  <a:pt x="1546" y="4011"/>
                </a:lnTo>
                <a:lnTo>
                  <a:pt x="1210" y="3809"/>
                </a:lnTo>
                <a:lnTo>
                  <a:pt x="941" y="3809"/>
                </a:lnTo>
                <a:lnTo>
                  <a:pt x="695" y="4168"/>
                </a:lnTo>
                <a:cubicBezTo>
                  <a:pt x="695" y="4235"/>
                  <a:pt x="695" y="4325"/>
                  <a:pt x="695" y="4369"/>
                </a:cubicBezTo>
                <a:cubicBezTo>
                  <a:pt x="672" y="4392"/>
                  <a:pt x="807" y="4437"/>
                  <a:pt x="807" y="4437"/>
                </a:cubicBezTo>
                <a:lnTo>
                  <a:pt x="964" y="4235"/>
                </a:lnTo>
                <a:lnTo>
                  <a:pt x="1098" y="4392"/>
                </a:lnTo>
                <a:lnTo>
                  <a:pt x="807" y="4728"/>
                </a:lnTo>
                <a:lnTo>
                  <a:pt x="538" y="4571"/>
                </a:lnTo>
                <a:lnTo>
                  <a:pt x="202" y="4840"/>
                </a:lnTo>
                <a:lnTo>
                  <a:pt x="471" y="5310"/>
                </a:lnTo>
                <a:lnTo>
                  <a:pt x="0" y="5781"/>
                </a:lnTo>
                <a:lnTo>
                  <a:pt x="247" y="6162"/>
                </a:lnTo>
                <a:lnTo>
                  <a:pt x="381" y="5848"/>
                </a:lnTo>
                <a:lnTo>
                  <a:pt x="807" y="5826"/>
                </a:lnTo>
                <a:lnTo>
                  <a:pt x="1053" y="6117"/>
                </a:lnTo>
                <a:lnTo>
                  <a:pt x="807" y="6319"/>
                </a:lnTo>
                <a:lnTo>
                  <a:pt x="874" y="6543"/>
                </a:lnTo>
                <a:lnTo>
                  <a:pt x="986" y="6543"/>
                </a:lnTo>
                <a:lnTo>
                  <a:pt x="919" y="6924"/>
                </a:lnTo>
                <a:lnTo>
                  <a:pt x="1232" y="7282"/>
                </a:lnTo>
                <a:lnTo>
                  <a:pt x="1457" y="6856"/>
                </a:lnTo>
                <a:lnTo>
                  <a:pt x="1905" y="6834"/>
                </a:lnTo>
                <a:lnTo>
                  <a:pt x="2106" y="6520"/>
                </a:lnTo>
                <a:lnTo>
                  <a:pt x="2308" y="6655"/>
                </a:lnTo>
                <a:lnTo>
                  <a:pt x="2241" y="7058"/>
                </a:lnTo>
                <a:lnTo>
                  <a:pt x="1882" y="7058"/>
                </a:lnTo>
                <a:lnTo>
                  <a:pt x="1658" y="7394"/>
                </a:lnTo>
                <a:lnTo>
                  <a:pt x="1389" y="7439"/>
                </a:lnTo>
                <a:lnTo>
                  <a:pt x="1098" y="8245"/>
                </a:lnTo>
                <a:lnTo>
                  <a:pt x="1412" y="8850"/>
                </a:lnTo>
                <a:lnTo>
                  <a:pt x="1837" y="8447"/>
                </a:lnTo>
                <a:lnTo>
                  <a:pt x="1905" y="8492"/>
                </a:lnTo>
                <a:lnTo>
                  <a:pt x="2084" y="8402"/>
                </a:lnTo>
                <a:lnTo>
                  <a:pt x="2129" y="8089"/>
                </a:lnTo>
                <a:lnTo>
                  <a:pt x="2375" y="7909"/>
                </a:lnTo>
                <a:lnTo>
                  <a:pt x="2734" y="7999"/>
                </a:lnTo>
                <a:lnTo>
                  <a:pt x="2734" y="8357"/>
                </a:lnTo>
                <a:lnTo>
                  <a:pt x="2442" y="8671"/>
                </a:lnTo>
                <a:lnTo>
                  <a:pt x="2554" y="8985"/>
                </a:lnTo>
                <a:lnTo>
                  <a:pt x="2241" y="9074"/>
                </a:lnTo>
                <a:lnTo>
                  <a:pt x="2106" y="8895"/>
                </a:lnTo>
                <a:lnTo>
                  <a:pt x="2173" y="8626"/>
                </a:lnTo>
                <a:lnTo>
                  <a:pt x="2039" y="8649"/>
                </a:lnTo>
                <a:lnTo>
                  <a:pt x="1972" y="8985"/>
                </a:lnTo>
                <a:lnTo>
                  <a:pt x="1681" y="9209"/>
                </a:lnTo>
                <a:lnTo>
                  <a:pt x="2106" y="9478"/>
                </a:lnTo>
                <a:lnTo>
                  <a:pt x="2241" y="9881"/>
                </a:lnTo>
                <a:lnTo>
                  <a:pt x="2375" y="9903"/>
                </a:lnTo>
                <a:lnTo>
                  <a:pt x="3092" y="9478"/>
                </a:lnTo>
                <a:lnTo>
                  <a:pt x="3226" y="9724"/>
                </a:lnTo>
                <a:lnTo>
                  <a:pt x="2241" y="10374"/>
                </a:lnTo>
                <a:lnTo>
                  <a:pt x="2241" y="10688"/>
                </a:lnTo>
                <a:cubicBezTo>
                  <a:pt x="2241" y="10710"/>
                  <a:pt x="2532" y="10822"/>
                  <a:pt x="2532" y="10822"/>
                </a:cubicBezTo>
                <a:lnTo>
                  <a:pt x="2913" y="10553"/>
                </a:lnTo>
                <a:lnTo>
                  <a:pt x="3226" y="10822"/>
                </a:lnTo>
                <a:lnTo>
                  <a:pt x="2129" y="11449"/>
                </a:lnTo>
                <a:lnTo>
                  <a:pt x="2308" y="11785"/>
                </a:lnTo>
                <a:lnTo>
                  <a:pt x="2241" y="11965"/>
                </a:lnTo>
                <a:lnTo>
                  <a:pt x="1882" y="11875"/>
                </a:lnTo>
                <a:lnTo>
                  <a:pt x="1837" y="13286"/>
                </a:lnTo>
                <a:lnTo>
                  <a:pt x="1994" y="13600"/>
                </a:lnTo>
                <a:lnTo>
                  <a:pt x="2241" y="13309"/>
                </a:lnTo>
                <a:lnTo>
                  <a:pt x="2622" y="13130"/>
                </a:lnTo>
                <a:lnTo>
                  <a:pt x="2890" y="12883"/>
                </a:lnTo>
                <a:lnTo>
                  <a:pt x="3204" y="12704"/>
                </a:lnTo>
                <a:lnTo>
                  <a:pt x="3204" y="12458"/>
                </a:lnTo>
                <a:lnTo>
                  <a:pt x="3809" y="12413"/>
                </a:lnTo>
                <a:lnTo>
                  <a:pt x="4167" y="12121"/>
                </a:lnTo>
                <a:lnTo>
                  <a:pt x="4526" y="12301"/>
                </a:lnTo>
                <a:lnTo>
                  <a:pt x="4996" y="12189"/>
                </a:lnTo>
                <a:lnTo>
                  <a:pt x="5198" y="11808"/>
                </a:lnTo>
                <a:lnTo>
                  <a:pt x="5669" y="11830"/>
                </a:lnTo>
                <a:cubicBezTo>
                  <a:pt x="5669" y="11830"/>
                  <a:pt x="5669" y="12323"/>
                  <a:pt x="5669" y="12323"/>
                </a:cubicBezTo>
                <a:lnTo>
                  <a:pt x="5870" y="12413"/>
                </a:lnTo>
                <a:lnTo>
                  <a:pt x="6274" y="12368"/>
                </a:lnTo>
                <a:lnTo>
                  <a:pt x="6341" y="12726"/>
                </a:lnTo>
                <a:lnTo>
                  <a:pt x="6229" y="12950"/>
                </a:lnTo>
                <a:lnTo>
                  <a:pt x="5758" y="13174"/>
                </a:lnTo>
                <a:lnTo>
                  <a:pt x="5579" y="13488"/>
                </a:lnTo>
                <a:lnTo>
                  <a:pt x="5669" y="13824"/>
                </a:lnTo>
                <a:lnTo>
                  <a:pt x="5736" y="14272"/>
                </a:lnTo>
                <a:lnTo>
                  <a:pt x="6161" y="14384"/>
                </a:lnTo>
                <a:lnTo>
                  <a:pt x="6654" y="14138"/>
                </a:lnTo>
                <a:lnTo>
                  <a:pt x="6722" y="13869"/>
                </a:lnTo>
                <a:lnTo>
                  <a:pt x="6811" y="13936"/>
                </a:lnTo>
                <a:lnTo>
                  <a:pt x="6901" y="13914"/>
                </a:lnTo>
                <a:lnTo>
                  <a:pt x="6946" y="13757"/>
                </a:lnTo>
                <a:lnTo>
                  <a:pt x="7102" y="13600"/>
                </a:lnTo>
                <a:lnTo>
                  <a:pt x="7237" y="13757"/>
                </a:lnTo>
                <a:lnTo>
                  <a:pt x="7237" y="14026"/>
                </a:lnTo>
                <a:lnTo>
                  <a:pt x="7528" y="14026"/>
                </a:lnTo>
                <a:lnTo>
                  <a:pt x="8178" y="13712"/>
                </a:lnTo>
                <a:lnTo>
                  <a:pt x="8760" y="13936"/>
                </a:lnTo>
                <a:lnTo>
                  <a:pt x="8716" y="14317"/>
                </a:lnTo>
                <a:lnTo>
                  <a:pt x="9231" y="14295"/>
                </a:lnTo>
                <a:lnTo>
                  <a:pt x="9455" y="14093"/>
                </a:lnTo>
                <a:lnTo>
                  <a:pt x="9634" y="14160"/>
                </a:lnTo>
                <a:lnTo>
                  <a:pt x="9634" y="14407"/>
                </a:lnTo>
                <a:cubicBezTo>
                  <a:pt x="9634" y="14407"/>
                  <a:pt x="10037" y="14295"/>
                  <a:pt x="10060" y="14295"/>
                </a:cubicBezTo>
                <a:lnTo>
                  <a:pt x="10463" y="14362"/>
                </a:lnTo>
                <a:lnTo>
                  <a:pt x="10777" y="14048"/>
                </a:lnTo>
                <a:lnTo>
                  <a:pt x="11068" y="14048"/>
                </a:lnTo>
                <a:lnTo>
                  <a:pt x="11068" y="13354"/>
                </a:lnTo>
                <a:lnTo>
                  <a:pt x="11561" y="13376"/>
                </a:lnTo>
                <a:lnTo>
                  <a:pt x="11807" y="13555"/>
                </a:lnTo>
                <a:lnTo>
                  <a:pt x="12166" y="13443"/>
                </a:lnTo>
                <a:lnTo>
                  <a:pt x="12188" y="13443"/>
                </a:lnTo>
                <a:lnTo>
                  <a:pt x="12368" y="12928"/>
                </a:lnTo>
                <a:lnTo>
                  <a:pt x="12031" y="12659"/>
                </a:lnTo>
                <a:lnTo>
                  <a:pt x="12592" y="12077"/>
                </a:lnTo>
                <a:lnTo>
                  <a:pt x="13017" y="11606"/>
                </a:lnTo>
                <a:lnTo>
                  <a:pt x="13398" y="11629"/>
                </a:lnTo>
                <a:lnTo>
                  <a:pt x="13645" y="11360"/>
                </a:lnTo>
                <a:lnTo>
                  <a:pt x="13734" y="10777"/>
                </a:lnTo>
                <a:lnTo>
                  <a:pt x="13376" y="10732"/>
                </a:lnTo>
                <a:lnTo>
                  <a:pt x="13219" y="10262"/>
                </a:lnTo>
                <a:lnTo>
                  <a:pt x="13443" y="10105"/>
                </a:lnTo>
                <a:lnTo>
                  <a:pt x="13219" y="9657"/>
                </a:lnTo>
                <a:lnTo>
                  <a:pt x="12704" y="9366"/>
                </a:lnTo>
                <a:lnTo>
                  <a:pt x="12390" y="9724"/>
                </a:lnTo>
                <a:lnTo>
                  <a:pt x="11875" y="9433"/>
                </a:lnTo>
                <a:lnTo>
                  <a:pt x="12166" y="9007"/>
                </a:lnTo>
                <a:lnTo>
                  <a:pt x="12009" y="8761"/>
                </a:lnTo>
                <a:lnTo>
                  <a:pt x="12435" y="8425"/>
                </a:lnTo>
                <a:lnTo>
                  <a:pt x="12143" y="8178"/>
                </a:lnTo>
                <a:lnTo>
                  <a:pt x="12502" y="7775"/>
                </a:lnTo>
                <a:lnTo>
                  <a:pt x="12838" y="7775"/>
                </a:lnTo>
                <a:lnTo>
                  <a:pt x="13219" y="7237"/>
                </a:lnTo>
                <a:lnTo>
                  <a:pt x="13174" y="6879"/>
                </a:lnTo>
                <a:lnTo>
                  <a:pt x="13421" y="6476"/>
                </a:lnTo>
                <a:lnTo>
                  <a:pt x="13488" y="6117"/>
                </a:lnTo>
                <a:lnTo>
                  <a:pt x="13017" y="6027"/>
                </a:lnTo>
                <a:lnTo>
                  <a:pt x="12838" y="5736"/>
                </a:lnTo>
                <a:cubicBezTo>
                  <a:pt x="12771" y="5781"/>
                  <a:pt x="12704" y="5848"/>
                  <a:pt x="12636" y="5915"/>
                </a:cubicBezTo>
                <a:cubicBezTo>
                  <a:pt x="12592" y="5871"/>
                  <a:pt x="12547" y="5803"/>
                  <a:pt x="12502" y="5759"/>
                </a:cubicBezTo>
                <a:lnTo>
                  <a:pt x="12771" y="5288"/>
                </a:lnTo>
                <a:lnTo>
                  <a:pt x="13353" y="5176"/>
                </a:lnTo>
                <a:lnTo>
                  <a:pt x="13622" y="4862"/>
                </a:lnTo>
                <a:lnTo>
                  <a:pt x="13331" y="4459"/>
                </a:lnTo>
                <a:lnTo>
                  <a:pt x="12905" y="4930"/>
                </a:lnTo>
                <a:lnTo>
                  <a:pt x="12748" y="4930"/>
                </a:lnTo>
                <a:lnTo>
                  <a:pt x="12748" y="4392"/>
                </a:lnTo>
                <a:lnTo>
                  <a:pt x="12166" y="4190"/>
                </a:lnTo>
                <a:lnTo>
                  <a:pt x="12166" y="3697"/>
                </a:lnTo>
                <a:lnTo>
                  <a:pt x="11875" y="3541"/>
                </a:lnTo>
                <a:lnTo>
                  <a:pt x="11785" y="2801"/>
                </a:lnTo>
                <a:lnTo>
                  <a:pt x="12412" y="2241"/>
                </a:lnTo>
                <a:lnTo>
                  <a:pt x="12435" y="1838"/>
                </a:lnTo>
                <a:lnTo>
                  <a:pt x="12345" y="1681"/>
                </a:lnTo>
                <a:lnTo>
                  <a:pt x="11382" y="1703"/>
                </a:lnTo>
                <a:lnTo>
                  <a:pt x="10799" y="1143"/>
                </a:lnTo>
                <a:lnTo>
                  <a:pt x="10799" y="830"/>
                </a:lnTo>
                <a:lnTo>
                  <a:pt x="10194" y="471"/>
                </a:lnTo>
                <a:lnTo>
                  <a:pt x="9477" y="538"/>
                </a:lnTo>
                <a:lnTo>
                  <a:pt x="9253" y="314"/>
                </a:lnTo>
                <a:lnTo>
                  <a:pt x="9096" y="314"/>
                </a:lnTo>
                <a:lnTo>
                  <a:pt x="9052" y="225"/>
                </a:lnTo>
                <a:lnTo>
                  <a:pt x="9164" y="68"/>
                </a:lnTo>
                <a:lnTo>
                  <a:pt x="9052" y="1"/>
                </a:lnTo>
                <a:close/>
              </a:path>
            </a:pathLst>
          </a:custGeom>
          <a:solidFill>
            <a:schemeClr val="accent1"/>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48"/>
          <p:cNvSpPr/>
          <p:nvPr/>
        </p:nvSpPr>
        <p:spPr>
          <a:xfrm>
            <a:off x="4856025" y="2073470"/>
            <a:ext cx="762098" cy="869924"/>
          </a:xfrm>
          <a:custGeom>
            <a:rect b="b" l="l" r="r" t="t"/>
            <a:pathLst>
              <a:path extrusionOk="0" h="18798" w="16468">
                <a:moveTo>
                  <a:pt x="7528" y="0"/>
                </a:moveTo>
                <a:lnTo>
                  <a:pt x="7371" y="224"/>
                </a:lnTo>
                <a:lnTo>
                  <a:pt x="6901" y="202"/>
                </a:lnTo>
                <a:lnTo>
                  <a:pt x="6767" y="650"/>
                </a:lnTo>
                <a:lnTo>
                  <a:pt x="6430" y="650"/>
                </a:lnTo>
                <a:lnTo>
                  <a:pt x="6296" y="896"/>
                </a:lnTo>
                <a:lnTo>
                  <a:pt x="6005" y="852"/>
                </a:lnTo>
                <a:lnTo>
                  <a:pt x="5624" y="1076"/>
                </a:lnTo>
                <a:lnTo>
                  <a:pt x="5557" y="1524"/>
                </a:lnTo>
                <a:lnTo>
                  <a:pt x="4952" y="1815"/>
                </a:lnTo>
                <a:lnTo>
                  <a:pt x="4795" y="1569"/>
                </a:lnTo>
                <a:lnTo>
                  <a:pt x="4683" y="1591"/>
                </a:lnTo>
                <a:lnTo>
                  <a:pt x="4526" y="1748"/>
                </a:lnTo>
                <a:lnTo>
                  <a:pt x="4123" y="1725"/>
                </a:lnTo>
                <a:lnTo>
                  <a:pt x="3966" y="1412"/>
                </a:lnTo>
                <a:lnTo>
                  <a:pt x="3720" y="1613"/>
                </a:lnTo>
                <a:lnTo>
                  <a:pt x="3137" y="1658"/>
                </a:lnTo>
                <a:lnTo>
                  <a:pt x="2935" y="2151"/>
                </a:lnTo>
                <a:lnTo>
                  <a:pt x="3271" y="2644"/>
                </a:lnTo>
                <a:lnTo>
                  <a:pt x="3473" y="2644"/>
                </a:lnTo>
                <a:lnTo>
                  <a:pt x="3832" y="3226"/>
                </a:lnTo>
                <a:lnTo>
                  <a:pt x="3563" y="4571"/>
                </a:lnTo>
                <a:cubicBezTo>
                  <a:pt x="3563" y="4571"/>
                  <a:pt x="3182" y="4705"/>
                  <a:pt x="3159" y="4705"/>
                </a:cubicBezTo>
                <a:cubicBezTo>
                  <a:pt x="3159" y="4705"/>
                  <a:pt x="2980" y="5848"/>
                  <a:pt x="2980" y="5848"/>
                </a:cubicBezTo>
                <a:lnTo>
                  <a:pt x="2420" y="5825"/>
                </a:lnTo>
                <a:cubicBezTo>
                  <a:pt x="2420" y="5825"/>
                  <a:pt x="2174" y="6049"/>
                  <a:pt x="2151" y="6049"/>
                </a:cubicBezTo>
                <a:cubicBezTo>
                  <a:pt x="2129" y="6049"/>
                  <a:pt x="1524" y="5781"/>
                  <a:pt x="1524" y="5781"/>
                </a:cubicBezTo>
                <a:lnTo>
                  <a:pt x="1188" y="6049"/>
                </a:lnTo>
                <a:lnTo>
                  <a:pt x="0" y="5713"/>
                </a:lnTo>
                <a:lnTo>
                  <a:pt x="0" y="5713"/>
                </a:lnTo>
                <a:cubicBezTo>
                  <a:pt x="45" y="5982"/>
                  <a:pt x="90" y="6229"/>
                  <a:pt x="157" y="6498"/>
                </a:cubicBezTo>
                <a:cubicBezTo>
                  <a:pt x="202" y="6520"/>
                  <a:pt x="628" y="6811"/>
                  <a:pt x="650" y="6811"/>
                </a:cubicBezTo>
                <a:cubicBezTo>
                  <a:pt x="650" y="6811"/>
                  <a:pt x="740" y="7237"/>
                  <a:pt x="740" y="7237"/>
                </a:cubicBezTo>
                <a:lnTo>
                  <a:pt x="1053" y="7237"/>
                </a:lnTo>
                <a:lnTo>
                  <a:pt x="1255" y="7551"/>
                </a:lnTo>
                <a:cubicBezTo>
                  <a:pt x="1255" y="7551"/>
                  <a:pt x="1009" y="7954"/>
                  <a:pt x="1009" y="7976"/>
                </a:cubicBezTo>
                <a:cubicBezTo>
                  <a:pt x="1009" y="7999"/>
                  <a:pt x="1076" y="8335"/>
                  <a:pt x="1076" y="8357"/>
                </a:cubicBezTo>
                <a:cubicBezTo>
                  <a:pt x="1076" y="8357"/>
                  <a:pt x="1569" y="8716"/>
                  <a:pt x="1569" y="8716"/>
                </a:cubicBezTo>
                <a:lnTo>
                  <a:pt x="1277" y="9141"/>
                </a:lnTo>
                <a:lnTo>
                  <a:pt x="1501" y="9455"/>
                </a:lnTo>
                <a:lnTo>
                  <a:pt x="2039" y="9500"/>
                </a:lnTo>
                <a:lnTo>
                  <a:pt x="2062" y="10060"/>
                </a:lnTo>
                <a:lnTo>
                  <a:pt x="2353" y="10149"/>
                </a:lnTo>
                <a:lnTo>
                  <a:pt x="2644" y="9993"/>
                </a:lnTo>
                <a:lnTo>
                  <a:pt x="3092" y="10553"/>
                </a:lnTo>
                <a:lnTo>
                  <a:pt x="2510" y="11225"/>
                </a:lnTo>
                <a:lnTo>
                  <a:pt x="2622" y="11919"/>
                </a:lnTo>
                <a:lnTo>
                  <a:pt x="2308" y="11942"/>
                </a:lnTo>
                <a:cubicBezTo>
                  <a:pt x="2308" y="11942"/>
                  <a:pt x="1927" y="12480"/>
                  <a:pt x="1905" y="12480"/>
                </a:cubicBezTo>
                <a:cubicBezTo>
                  <a:pt x="1905" y="12480"/>
                  <a:pt x="1165" y="12771"/>
                  <a:pt x="1165" y="12771"/>
                </a:cubicBezTo>
                <a:cubicBezTo>
                  <a:pt x="1165" y="12771"/>
                  <a:pt x="964" y="13353"/>
                  <a:pt x="964" y="13376"/>
                </a:cubicBezTo>
                <a:cubicBezTo>
                  <a:pt x="964" y="13398"/>
                  <a:pt x="1165" y="13734"/>
                  <a:pt x="1165" y="13734"/>
                </a:cubicBezTo>
                <a:lnTo>
                  <a:pt x="672" y="14720"/>
                </a:lnTo>
                <a:lnTo>
                  <a:pt x="1188" y="15751"/>
                </a:lnTo>
                <a:lnTo>
                  <a:pt x="1636" y="15930"/>
                </a:lnTo>
                <a:lnTo>
                  <a:pt x="2174" y="16714"/>
                </a:lnTo>
                <a:lnTo>
                  <a:pt x="2823" y="16557"/>
                </a:lnTo>
                <a:lnTo>
                  <a:pt x="2891" y="16759"/>
                </a:lnTo>
                <a:lnTo>
                  <a:pt x="3787" y="17162"/>
                </a:lnTo>
                <a:lnTo>
                  <a:pt x="3630" y="17453"/>
                </a:lnTo>
                <a:lnTo>
                  <a:pt x="4436" y="17453"/>
                </a:lnTo>
                <a:lnTo>
                  <a:pt x="4929" y="17812"/>
                </a:lnTo>
                <a:lnTo>
                  <a:pt x="4974" y="18081"/>
                </a:lnTo>
                <a:lnTo>
                  <a:pt x="5646" y="18215"/>
                </a:lnTo>
                <a:lnTo>
                  <a:pt x="5915" y="17879"/>
                </a:lnTo>
                <a:lnTo>
                  <a:pt x="6296" y="17969"/>
                </a:lnTo>
                <a:lnTo>
                  <a:pt x="6475" y="18394"/>
                </a:lnTo>
                <a:lnTo>
                  <a:pt x="7304" y="18798"/>
                </a:lnTo>
                <a:lnTo>
                  <a:pt x="8111" y="18372"/>
                </a:lnTo>
                <a:lnTo>
                  <a:pt x="8469" y="18551"/>
                </a:lnTo>
                <a:lnTo>
                  <a:pt x="8536" y="18103"/>
                </a:lnTo>
                <a:lnTo>
                  <a:pt x="8940" y="17834"/>
                </a:lnTo>
                <a:lnTo>
                  <a:pt x="8805" y="17588"/>
                </a:lnTo>
                <a:lnTo>
                  <a:pt x="9097" y="17409"/>
                </a:lnTo>
                <a:lnTo>
                  <a:pt x="9186" y="17005"/>
                </a:lnTo>
                <a:lnTo>
                  <a:pt x="10015" y="16893"/>
                </a:lnTo>
                <a:lnTo>
                  <a:pt x="10194" y="17162"/>
                </a:lnTo>
                <a:lnTo>
                  <a:pt x="9791" y="17476"/>
                </a:lnTo>
                <a:lnTo>
                  <a:pt x="10038" y="17834"/>
                </a:lnTo>
                <a:lnTo>
                  <a:pt x="11091" y="17185"/>
                </a:lnTo>
                <a:lnTo>
                  <a:pt x="11270" y="16692"/>
                </a:lnTo>
                <a:lnTo>
                  <a:pt x="10710" y="15728"/>
                </a:lnTo>
                <a:lnTo>
                  <a:pt x="10844" y="15101"/>
                </a:lnTo>
                <a:lnTo>
                  <a:pt x="11225" y="15146"/>
                </a:lnTo>
                <a:lnTo>
                  <a:pt x="11852" y="14698"/>
                </a:lnTo>
                <a:lnTo>
                  <a:pt x="12054" y="14250"/>
                </a:lnTo>
                <a:lnTo>
                  <a:pt x="12524" y="14272"/>
                </a:lnTo>
                <a:lnTo>
                  <a:pt x="12480" y="13869"/>
                </a:lnTo>
                <a:lnTo>
                  <a:pt x="13264" y="13555"/>
                </a:lnTo>
                <a:lnTo>
                  <a:pt x="13264" y="13129"/>
                </a:lnTo>
                <a:lnTo>
                  <a:pt x="14003" y="12972"/>
                </a:lnTo>
                <a:lnTo>
                  <a:pt x="14138" y="13062"/>
                </a:lnTo>
                <a:lnTo>
                  <a:pt x="14406" y="12972"/>
                </a:lnTo>
                <a:lnTo>
                  <a:pt x="14720" y="11942"/>
                </a:lnTo>
                <a:lnTo>
                  <a:pt x="15235" y="12009"/>
                </a:lnTo>
                <a:lnTo>
                  <a:pt x="15213" y="11449"/>
                </a:lnTo>
                <a:lnTo>
                  <a:pt x="14675" y="11337"/>
                </a:lnTo>
                <a:lnTo>
                  <a:pt x="14586" y="10777"/>
                </a:lnTo>
                <a:lnTo>
                  <a:pt x="15101" y="10911"/>
                </a:lnTo>
                <a:lnTo>
                  <a:pt x="15258" y="10710"/>
                </a:lnTo>
                <a:lnTo>
                  <a:pt x="15101" y="10306"/>
                </a:lnTo>
                <a:lnTo>
                  <a:pt x="15572" y="9634"/>
                </a:lnTo>
                <a:lnTo>
                  <a:pt x="15952" y="9724"/>
                </a:lnTo>
                <a:lnTo>
                  <a:pt x="16221" y="9993"/>
                </a:lnTo>
                <a:lnTo>
                  <a:pt x="16468" y="9836"/>
                </a:lnTo>
                <a:lnTo>
                  <a:pt x="15997" y="9522"/>
                </a:lnTo>
                <a:lnTo>
                  <a:pt x="15863" y="8962"/>
                </a:lnTo>
                <a:lnTo>
                  <a:pt x="16288" y="8223"/>
                </a:lnTo>
                <a:lnTo>
                  <a:pt x="16221" y="7887"/>
                </a:lnTo>
                <a:lnTo>
                  <a:pt x="15952" y="7887"/>
                </a:lnTo>
                <a:lnTo>
                  <a:pt x="15034" y="8492"/>
                </a:lnTo>
                <a:lnTo>
                  <a:pt x="14003" y="7730"/>
                </a:lnTo>
                <a:lnTo>
                  <a:pt x="13241" y="6923"/>
                </a:lnTo>
                <a:lnTo>
                  <a:pt x="13645" y="5893"/>
                </a:lnTo>
                <a:lnTo>
                  <a:pt x="13398" y="5713"/>
                </a:lnTo>
                <a:lnTo>
                  <a:pt x="13510" y="5355"/>
                </a:lnTo>
                <a:lnTo>
                  <a:pt x="13286" y="5153"/>
                </a:lnTo>
                <a:lnTo>
                  <a:pt x="12928" y="5445"/>
                </a:lnTo>
                <a:lnTo>
                  <a:pt x="12480" y="5198"/>
                </a:lnTo>
                <a:lnTo>
                  <a:pt x="12726" y="4750"/>
                </a:lnTo>
                <a:lnTo>
                  <a:pt x="12076" y="4436"/>
                </a:lnTo>
                <a:lnTo>
                  <a:pt x="12323" y="3988"/>
                </a:lnTo>
                <a:lnTo>
                  <a:pt x="12233" y="3047"/>
                </a:lnTo>
                <a:lnTo>
                  <a:pt x="12502" y="2890"/>
                </a:lnTo>
                <a:lnTo>
                  <a:pt x="12457" y="2666"/>
                </a:lnTo>
                <a:lnTo>
                  <a:pt x="12300" y="2532"/>
                </a:lnTo>
                <a:lnTo>
                  <a:pt x="12435" y="2173"/>
                </a:lnTo>
                <a:lnTo>
                  <a:pt x="12368" y="2039"/>
                </a:lnTo>
                <a:lnTo>
                  <a:pt x="12502" y="1905"/>
                </a:lnTo>
                <a:lnTo>
                  <a:pt x="12457" y="1591"/>
                </a:lnTo>
                <a:lnTo>
                  <a:pt x="12345" y="1681"/>
                </a:lnTo>
                <a:lnTo>
                  <a:pt x="12256" y="1837"/>
                </a:lnTo>
                <a:lnTo>
                  <a:pt x="11920" y="1882"/>
                </a:lnTo>
                <a:lnTo>
                  <a:pt x="11651" y="2218"/>
                </a:lnTo>
                <a:lnTo>
                  <a:pt x="11023" y="2196"/>
                </a:lnTo>
                <a:lnTo>
                  <a:pt x="10418" y="1546"/>
                </a:lnTo>
                <a:lnTo>
                  <a:pt x="9926" y="1546"/>
                </a:lnTo>
                <a:lnTo>
                  <a:pt x="9970" y="1098"/>
                </a:lnTo>
                <a:lnTo>
                  <a:pt x="9634" y="1098"/>
                </a:lnTo>
                <a:lnTo>
                  <a:pt x="9231" y="1569"/>
                </a:lnTo>
                <a:lnTo>
                  <a:pt x="8873" y="1546"/>
                </a:lnTo>
                <a:lnTo>
                  <a:pt x="8693" y="1165"/>
                </a:lnTo>
                <a:lnTo>
                  <a:pt x="8402" y="1165"/>
                </a:lnTo>
                <a:lnTo>
                  <a:pt x="8469" y="1008"/>
                </a:lnTo>
                <a:lnTo>
                  <a:pt x="8402" y="717"/>
                </a:lnTo>
                <a:lnTo>
                  <a:pt x="8133" y="291"/>
                </a:lnTo>
                <a:lnTo>
                  <a:pt x="7528" y="0"/>
                </a:lnTo>
                <a:close/>
              </a:path>
            </a:pathLst>
          </a:custGeom>
          <a:solidFill>
            <a:schemeClr val="dk2"/>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48"/>
          <p:cNvSpPr txBox="1"/>
          <p:nvPr/>
        </p:nvSpPr>
        <p:spPr>
          <a:xfrm>
            <a:off x="4858125" y="643888"/>
            <a:ext cx="2775300" cy="477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783F04"/>
                </a:solidFill>
                <a:latin typeface="Arimo"/>
                <a:ea typeface="Arimo"/>
                <a:cs typeface="Arimo"/>
                <a:sym typeface="Arimo"/>
              </a:rPr>
              <a:t>Can you place the following regions on the map? </a:t>
            </a:r>
            <a:endParaRPr>
              <a:solidFill>
                <a:srgbClr val="783F04"/>
              </a:solidFill>
              <a:latin typeface="Arimo"/>
              <a:ea typeface="Arimo"/>
              <a:cs typeface="Arimo"/>
              <a:sym typeface="Arimo"/>
            </a:endParaRPr>
          </a:p>
        </p:txBody>
      </p:sp>
      <p:sp>
        <p:nvSpPr>
          <p:cNvPr id="1515" name="Google Shape;1515;p48"/>
          <p:cNvSpPr/>
          <p:nvPr/>
        </p:nvSpPr>
        <p:spPr>
          <a:xfrm>
            <a:off x="723900" y="4179900"/>
            <a:ext cx="1317900" cy="410700"/>
          </a:xfrm>
          <a:prstGeom prst="roundRect">
            <a:avLst>
              <a:gd fmla="val 50000" name="adj"/>
            </a:avLst>
          </a:prstGeom>
          <a:solidFill>
            <a:srgbClr val="F5E0D4"/>
          </a:solid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48">
            <a:hlinkClick action="ppaction://hlinksldjump" r:id="rId3"/>
          </p:cNvPr>
          <p:cNvSpPr/>
          <p:nvPr/>
        </p:nvSpPr>
        <p:spPr>
          <a:xfrm flipH="1">
            <a:off x="867128" y="4276924"/>
            <a:ext cx="142724" cy="216653"/>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chemeClr val="accent4"/>
          </a:solidFill>
          <a:ln cap="flat" cmpd="sng" w="9525">
            <a:solidFill>
              <a:srgbClr val="A64D7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48">
            <a:hlinkClick action="ppaction://hlinksldjump" r:id="rId4"/>
          </p:cNvPr>
          <p:cNvSpPr txBox="1"/>
          <p:nvPr/>
        </p:nvSpPr>
        <p:spPr>
          <a:xfrm>
            <a:off x="1009850" y="4247850"/>
            <a:ext cx="954300" cy="27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800">
                <a:solidFill>
                  <a:schemeClr val="accent4"/>
                </a:solidFill>
                <a:latin typeface="Patrick Hand"/>
                <a:ea typeface="Patrick Hand"/>
                <a:cs typeface="Patrick Hand"/>
                <a:sym typeface="Patrick Hand"/>
              </a:rPr>
              <a:t>Back</a:t>
            </a:r>
            <a:endParaRPr sz="1800">
              <a:solidFill>
                <a:schemeClr val="accent4"/>
              </a:solidFill>
              <a:latin typeface="Patrick Hand"/>
              <a:ea typeface="Patrick Hand"/>
              <a:cs typeface="Patrick Hand"/>
              <a:sym typeface="Patrick Hand"/>
            </a:endParaRPr>
          </a:p>
        </p:txBody>
      </p:sp>
      <p:sp>
        <p:nvSpPr>
          <p:cNvPr id="1518" name="Google Shape;1518;p48"/>
          <p:cNvSpPr/>
          <p:nvPr/>
        </p:nvSpPr>
        <p:spPr>
          <a:xfrm flipH="1">
            <a:off x="7102200" y="4179900"/>
            <a:ext cx="1317900" cy="410700"/>
          </a:xfrm>
          <a:prstGeom prst="roundRect">
            <a:avLst>
              <a:gd fmla="val 50000" name="adj"/>
            </a:avLst>
          </a:prstGeom>
          <a:solidFill>
            <a:srgbClr val="F5E0D4"/>
          </a:solid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48">
            <a:hlinkClick action="ppaction://hlinksldjump" r:id="rId5"/>
          </p:cNvPr>
          <p:cNvSpPr/>
          <p:nvPr/>
        </p:nvSpPr>
        <p:spPr>
          <a:xfrm>
            <a:off x="8134148" y="4276924"/>
            <a:ext cx="142724" cy="216653"/>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chemeClr val="accent4"/>
          </a:solidFill>
          <a:ln cap="flat" cmpd="sng" w="9525">
            <a:solidFill>
              <a:srgbClr val="A64D7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48">
            <a:hlinkClick action="ppaction://hlinksldjump" r:id="rId6"/>
          </p:cNvPr>
          <p:cNvSpPr txBox="1"/>
          <p:nvPr/>
        </p:nvSpPr>
        <p:spPr>
          <a:xfrm flipH="1">
            <a:off x="7102150" y="4247850"/>
            <a:ext cx="1032000" cy="274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1800">
                <a:solidFill>
                  <a:schemeClr val="accent4"/>
                </a:solidFill>
                <a:latin typeface="Patrick Hand"/>
                <a:ea typeface="Patrick Hand"/>
                <a:cs typeface="Patrick Hand"/>
                <a:sym typeface="Patrick Hand"/>
              </a:rPr>
              <a:t>Next</a:t>
            </a:r>
            <a:endParaRPr sz="1800">
              <a:solidFill>
                <a:schemeClr val="accent4"/>
              </a:solidFill>
              <a:latin typeface="Patrick Hand"/>
              <a:ea typeface="Patrick Hand"/>
              <a:cs typeface="Patrick Hand"/>
              <a:sym typeface="Patrick Hand"/>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24" name="Shape 1524"/>
        <p:cNvGrpSpPr/>
        <p:nvPr/>
      </p:nvGrpSpPr>
      <p:grpSpPr>
        <a:xfrm>
          <a:off x="0" y="0"/>
          <a:ext cx="0" cy="0"/>
          <a:chOff x="0" y="0"/>
          <a:chExt cx="0" cy="0"/>
        </a:xfrm>
      </p:grpSpPr>
      <p:sp>
        <p:nvSpPr>
          <p:cNvPr id="1525" name="Google Shape;1525;p49"/>
          <p:cNvSpPr txBox="1"/>
          <p:nvPr>
            <p:ph type="title"/>
          </p:nvPr>
        </p:nvSpPr>
        <p:spPr>
          <a:xfrm>
            <a:off x="723900" y="445025"/>
            <a:ext cx="8108400" cy="564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France</a:t>
            </a:r>
            <a:endParaRPr/>
          </a:p>
        </p:txBody>
      </p:sp>
      <p:grpSp>
        <p:nvGrpSpPr>
          <p:cNvPr id="1526" name="Google Shape;1526;p49"/>
          <p:cNvGrpSpPr/>
          <p:nvPr/>
        </p:nvGrpSpPr>
        <p:grpSpPr>
          <a:xfrm>
            <a:off x="4999785" y="648047"/>
            <a:ext cx="3153610" cy="3312268"/>
            <a:chOff x="631200" y="1127775"/>
            <a:chExt cx="3127650" cy="3285002"/>
          </a:xfrm>
        </p:grpSpPr>
        <p:sp>
          <p:nvSpPr>
            <p:cNvPr id="1527" name="Google Shape;1527;p49"/>
            <p:cNvSpPr/>
            <p:nvPr/>
          </p:nvSpPr>
          <p:spPr>
            <a:xfrm>
              <a:off x="1652452" y="3241368"/>
              <a:ext cx="1235811" cy="875790"/>
            </a:xfrm>
            <a:custGeom>
              <a:rect b="b" l="l" r="r" t="t"/>
              <a:pathLst>
                <a:path extrusionOk="0" h="46076" w="65017">
                  <a:moveTo>
                    <a:pt x="23841" y="0"/>
                  </a:moveTo>
                  <a:cubicBezTo>
                    <a:pt x="23041" y="0"/>
                    <a:pt x="22493" y="348"/>
                    <a:pt x="22493" y="1368"/>
                  </a:cubicBezTo>
                  <a:cubicBezTo>
                    <a:pt x="22493" y="2736"/>
                    <a:pt x="21065" y="5441"/>
                    <a:pt x="19849" y="5472"/>
                  </a:cubicBezTo>
                  <a:cubicBezTo>
                    <a:pt x="18603" y="5532"/>
                    <a:pt x="18511" y="7994"/>
                    <a:pt x="17569" y="7994"/>
                  </a:cubicBezTo>
                  <a:cubicBezTo>
                    <a:pt x="16627" y="7994"/>
                    <a:pt x="17569" y="9757"/>
                    <a:pt x="17569" y="11186"/>
                  </a:cubicBezTo>
                  <a:cubicBezTo>
                    <a:pt x="17569" y="11726"/>
                    <a:pt x="17383" y="11849"/>
                    <a:pt x="17159" y="11849"/>
                  </a:cubicBezTo>
                  <a:cubicBezTo>
                    <a:pt x="16971" y="11849"/>
                    <a:pt x="16756" y="11763"/>
                    <a:pt x="16600" y="11763"/>
                  </a:cubicBezTo>
                  <a:cubicBezTo>
                    <a:pt x="16459" y="11763"/>
                    <a:pt x="16366" y="11833"/>
                    <a:pt x="16384" y="12098"/>
                  </a:cubicBezTo>
                  <a:cubicBezTo>
                    <a:pt x="16444" y="13040"/>
                    <a:pt x="15806" y="14226"/>
                    <a:pt x="15046" y="14286"/>
                  </a:cubicBezTo>
                  <a:cubicBezTo>
                    <a:pt x="14360" y="14341"/>
                    <a:pt x="13229" y="16526"/>
                    <a:pt x="12456" y="16526"/>
                  </a:cubicBezTo>
                  <a:cubicBezTo>
                    <a:pt x="12373" y="16526"/>
                    <a:pt x="12293" y="16501"/>
                    <a:pt x="12219" y="16444"/>
                  </a:cubicBezTo>
                  <a:cubicBezTo>
                    <a:pt x="12114" y="16364"/>
                    <a:pt x="11978" y="16330"/>
                    <a:pt x="11819" y="16330"/>
                  </a:cubicBezTo>
                  <a:cubicBezTo>
                    <a:pt x="10934" y="16330"/>
                    <a:pt x="9316" y="17375"/>
                    <a:pt x="8085" y="17375"/>
                  </a:cubicBezTo>
                  <a:cubicBezTo>
                    <a:pt x="7937" y="17375"/>
                    <a:pt x="7795" y="17360"/>
                    <a:pt x="7660" y="17326"/>
                  </a:cubicBezTo>
                  <a:cubicBezTo>
                    <a:pt x="7498" y="17286"/>
                    <a:pt x="7348" y="17269"/>
                    <a:pt x="7209" y="17269"/>
                  </a:cubicBezTo>
                  <a:cubicBezTo>
                    <a:pt x="6376" y="17269"/>
                    <a:pt x="5922" y="17878"/>
                    <a:pt x="5495" y="17878"/>
                  </a:cubicBezTo>
                  <a:cubicBezTo>
                    <a:pt x="5337" y="17878"/>
                    <a:pt x="5183" y="17795"/>
                    <a:pt x="5016" y="17569"/>
                  </a:cubicBezTo>
                  <a:cubicBezTo>
                    <a:pt x="4890" y="17400"/>
                    <a:pt x="4766" y="17331"/>
                    <a:pt x="4640" y="17331"/>
                  </a:cubicBezTo>
                  <a:cubicBezTo>
                    <a:pt x="4061" y="17331"/>
                    <a:pt x="3441" y="18785"/>
                    <a:pt x="2493" y="18785"/>
                  </a:cubicBezTo>
                  <a:cubicBezTo>
                    <a:pt x="1307" y="18785"/>
                    <a:pt x="1551" y="20153"/>
                    <a:pt x="1490" y="22007"/>
                  </a:cubicBezTo>
                  <a:cubicBezTo>
                    <a:pt x="1431" y="23827"/>
                    <a:pt x="239" y="24654"/>
                    <a:pt x="1717" y="24654"/>
                  </a:cubicBezTo>
                  <a:cubicBezTo>
                    <a:pt x="1769" y="24654"/>
                    <a:pt x="1825" y="24653"/>
                    <a:pt x="1885" y="24651"/>
                  </a:cubicBezTo>
                  <a:cubicBezTo>
                    <a:pt x="1908" y="24650"/>
                    <a:pt x="1931" y="24650"/>
                    <a:pt x="1954" y="24650"/>
                  </a:cubicBezTo>
                  <a:cubicBezTo>
                    <a:pt x="3666" y="24650"/>
                    <a:pt x="4347" y="26892"/>
                    <a:pt x="4347" y="28542"/>
                  </a:cubicBezTo>
                  <a:cubicBezTo>
                    <a:pt x="4347" y="30244"/>
                    <a:pt x="2432" y="32037"/>
                    <a:pt x="2189" y="33132"/>
                  </a:cubicBezTo>
                  <a:cubicBezTo>
                    <a:pt x="1915" y="34226"/>
                    <a:pt x="456" y="35411"/>
                    <a:pt x="61" y="36505"/>
                  </a:cubicBezTo>
                  <a:cubicBezTo>
                    <a:pt x="0" y="36657"/>
                    <a:pt x="61" y="37113"/>
                    <a:pt x="183" y="37782"/>
                  </a:cubicBezTo>
                  <a:cubicBezTo>
                    <a:pt x="396" y="37721"/>
                    <a:pt x="608" y="37661"/>
                    <a:pt x="821" y="37630"/>
                  </a:cubicBezTo>
                  <a:cubicBezTo>
                    <a:pt x="1048" y="37582"/>
                    <a:pt x="1247" y="37560"/>
                    <a:pt x="1424" y="37560"/>
                  </a:cubicBezTo>
                  <a:cubicBezTo>
                    <a:pt x="3018" y="37560"/>
                    <a:pt x="2702" y="39378"/>
                    <a:pt x="3496" y="40062"/>
                  </a:cubicBezTo>
                  <a:cubicBezTo>
                    <a:pt x="3806" y="40329"/>
                    <a:pt x="4222" y="40416"/>
                    <a:pt x="4669" y="40416"/>
                  </a:cubicBezTo>
                  <a:cubicBezTo>
                    <a:pt x="5492" y="40416"/>
                    <a:pt x="6420" y="40123"/>
                    <a:pt x="6991" y="40123"/>
                  </a:cubicBezTo>
                  <a:cubicBezTo>
                    <a:pt x="7546" y="40123"/>
                    <a:pt x="7933" y="40510"/>
                    <a:pt x="8186" y="40510"/>
                  </a:cubicBezTo>
                  <a:cubicBezTo>
                    <a:pt x="8321" y="40510"/>
                    <a:pt x="8417" y="40400"/>
                    <a:pt x="8481" y="40062"/>
                  </a:cubicBezTo>
                  <a:cubicBezTo>
                    <a:pt x="8515" y="39875"/>
                    <a:pt x="8643" y="39799"/>
                    <a:pt x="8837" y="39799"/>
                  </a:cubicBezTo>
                  <a:cubicBezTo>
                    <a:pt x="9682" y="39799"/>
                    <a:pt x="11777" y="41247"/>
                    <a:pt x="12767" y="41247"/>
                  </a:cubicBezTo>
                  <a:cubicBezTo>
                    <a:pt x="13982" y="41247"/>
                    <a:pt x="12371" y="37964"/>
                    <a:pt x="13587" y="37964"/>
                  </a:cubicBezTo>
                  <a:cubicBezTo>
                    <a:pt x="14803" y="37964"/>
                    <a:pt x="17022" y="38056"/>
                    <a:pt x="17934" y="40244"/>
                  </a:cubicBezTo>
                  <a:cubicBezTo>
                    <a:pt x="18174" y="40836"/>
                    <a:pt x="18482" y="41056"/>
                    <a:pt x="18809" y="41056"/>
                  </a:cubicBezTo>
                  <a:cubicBezTo>
                    <a:pt x="19020" y="41056"/>
                    <a:pt x="19239" y="40965"/>
                    <a:pt x="19454" y="40822"/>
                  </a:cubicBezTo>
                  <a:cubicBezTo>
                    <a:pt x="19754" y="40634"/>
                    <a:pt x="20096" y="40539"/>
                    <a:pt x="20437" y="40539"/>
                  </a:cubicBezTo>
                  <a:cubicBezTo>
                    <a:pt x="20923" y="40539"/>
                    <a:pt x="21406" y="40732"/>
                    <a:pt x="21764" y="41126"/>
                  </a:cubicBezTo>
                  <a:cubicBezTo>
                    <a:pt x="21975" y="41364"/>
                    <a:pt x="22210" y="41532"/>
                    <a:pt x="22447" y="41532"/>
                  </a:cubicBezTo>
                  <a:cubicBezTo>
                    <a:pt x="22483" y="41532"/>
                    <a:pt x="22518" y="41529"/>
                    <a:pt x="22554" y="41521"/>
                  </a:cubicBezTo>
                  <a:cubicBezTo>
                    <a:pt x="22695" y="41495"/>
                    <a:pt x="22879" y="41482"/>
                    <a:pt x="23089" y="41482"/>
                  </a:cubicBezTo>
                  <a:cubicBezTo>
                    <a:pt x="24108" y="41482"/>
                    <a:pt x="25759" y="41777"/>
                    <a:pt x="26262" y="42281"/>
                  </a:cubicBezTo>
                  <a:cubicBezTo>
                    <a:pt x="26870" y="42889"/>
                    <a:pt x="26202" y="44044"/>
                    <a:pt x="27417" y="44256"/>
                  </a:cubicBezTo>
                  <a:cubicBezTo>
                    <a:pt x="28633" y="44500"/>
                    <a:pt x="28542" y="45411"/>
                    <a:pt x="30153" y="45959"/>
                  </a:cubicBezTo>
                  <a:cubicBezTo>
                    <a:pt x="30390" y="46041"/>
                    <a:pt x="30617" y="46075"/>
                    <a:pt x="30836" y="46075"/>
                  </a:cubicBezTo>
                  <a:cubicBezTo>
                    <a:pt x="32080" y="46075"/>
                    <a:pt x="33086" y="44955"/>
                    <a:pt x="34378" y="44955"/>
                  </a:cubicBezTo>
                  <a:cubicBezTo>
                    <a:pt x="35480" y="44955"/>
                    <a:pt x="36262" y="45946"/>
                    <a:pt x="37050" y="45946"/>
                  </a:cubicBezTo>
                  <a:cubicBezTo>
                    <a:pt x="37348" y="45946"/>
                    <a:pt x="37647" y="45804"/>
                    <a:pt x="37965" y="45411"/>
                  </a:cubicBezTo>
                  <a:cubicBezTo>
                    <a:pt x="38373" y="44903"/>
                    <a:pt x="38915" y="44732"/>
                    <a:pt x="39529" y="44732"/>
                  </a:cubicBezTo>
                  <a:cubicBezTo>
                    <a:pt x="40604" y="44732"/>
                    <a:pt x="41902" y="45257"/>
                    <a:pt x="43102" y="45411"/>
                  </a:cubicBezTo>
                  <a:cubicBezTo>
                    <a:pt x="43198" y="45422"/>
                    <a:pt x="43284" y="45428"/>
                    <a:pt x="43360" y="45428"/>
                  </a:cubicBezTo>
                  <a:cubicBezTo>
                    <a:pt x="44767" y="45428"/>
                    <a:pt x="42790" y="43581"/>
                    <a:pt x="42646" y="40639"/>
                  </a:cubicBezTo>
                  <a:cubicBezTo>
                    <a:pt x="42494" y="37509"/>
                    <a:pt x="42402" y="34621"/>
                    <a:pt x="43557" y="32797"/>
                  </a:cubicBezTo>
                  <a:cubicBezTo>
                    <a:pt x="44355" y="31572"/>
                    <a:pt x="46301" y="30935"/>
                    <a:pt x="47393" y="30935"/>
                  </a:cubicBezTo>
                  <a:cubicBezTo>
                    <a:pt x="47466" y="30935"/>
                    <a:pt x="47535" y="30937"/>
                    <a:pt x="47600" y="30943"/>
                  </a:cubicBezTo>
                  <a:cubicBezTo>
                    <a:pt x="47672" y="30949"/>
                    <a:pt x="47739" y="30952"/>
                    <a:pt x="47803" y="30952"/>
                  </a:cubicBezTo>
                  <a:cubicBezTo>
                    <a:pt x="48684" y="30952"/>
                    <a:pt x="48853" y="30358"/>
                    <a:pt x="49789" y="28998"/>
                  </a:cubicBezTo>
                  <a:cubicBezTo>
                    <a:pt x="50792" y="27508"/>
                    <a:pt x="52737" y="27235"/>
                    <a:pt x="53558" y="26536"/>
                  </a:cubicBezTo>
                  <a:cubicBezTo>
                    <a:pt x="54034" y="26096"/>
                    <a:pt x="54587" y="25525"/>
                    <a:pt x="55045" y="25525"/>
                  </a:cubicBezTo>
                  <a:cubicBezTo>
                    <a:pt x="55347" y="25525"/>
                    <a:pt x="55607" y="25774"/>
                    <a:pt x="55777" y="26475"/>
                  </a:cubicBezTo>
                  <a:cubicBezTo>
                    <a:pt x="55968" y="27240"/>
                    <a:pt x="56347" y="27459"/>
                    <a:pt x="56810" y="27459"/>
                  </a:cubicBezTo>
                  <a:cubicBezTo>
                    <a:pt x="56936" y="27459"/>
                    <a:pt x="57069" y="27443"/>
                    <a:pt x="57205" y="27417"/>
                  </a:cubicBezTo>
                  <a:cubicBezTo>
                    <a:pt x="58087" y="25928"/>
                    <a:pt x="59819" y="24530"/>
                    <a:pt x="59819" y="23983"/>
                  </a:cubicBezTo>
                  <a:cubicBezTo>
                    <a:pt x="59819" y="23417"/>
                    <a:pt x="60441" y="23004"/>
                    <a:pt x="61260" y="23004"/>
                  </a:cubicBezTo>
                  <a:cubicBezTo>
                    <a:pt x="61542" y="23004"/>
                    <a:pt x="61848" y="23053"/>
                    <a:pt x="62160" y="23162"/>
                  </a:cubicBezTo>
                  <a:cubicBezTo>
                    <a:pt x="62190" y="23192"/>
                    <a:pt x="62190" y="23192"/>
                    <a:pt x="62220" y="23192"/>
                  </a:cubicBezTo>
                  <a:cubicBezTo>
                    <a:pt x="62312" y="23223"/>
                    <a:pt x="62433" y="23253"/>
                    <a:pt x="62494" y="23253"/>
                  </a:cubicBezTo>
                  <a:lnTo>
                    <a:pt x="62524" y="23253"/>
                  </a:lnTo>
                  <a:cubicBezTo>
                    <a:pt x="62555" y="23253"/>
                    <a:pt x="62585" y="23223"/>
                    <a:pt x="62616" y="23223"/>
                  </a:cubicBezTo>
                  <a:lnTo>
                    <a:pt x="62646" y="23223"/>
                  </a:lnTo>
                  <a:cubicBezTo>
                    <a:pt x="62676" y="23192"/>
                    <a:pt x="62676" y="23192"/>
                    <a:pt x="62707" y="23192"/>
                  </a:cubicBezTo>
                  <a:cubicBezTo>
                    <a:pt x="62707" y="23192"/>
                    <a:pt x="62737" y="23162"/>
                    <a:pt x="62737" y="23162"/>
                  </a:cubicBezTo>
                  <a:cubicBezTo>
                    <a:pt x="62737" y="23131"/>
                    <a:pt x="62768" y="23131"/>
                    <a:pt x="62768" y="23131"/>
                  </a:cubicBezTo>
                  <a:cubicBezTo>
                    <a:pt x="62768" y="23131"/>
                    <a:pt x="62768" y="23101"/>
                    <a:pt x="62798" y="23101"/>
                  </a:cubicBezTo>
                  <a:cubicBezTo>
                    <a:pt x="62798" y="23071"/>
                    <a:pt x="62798" y="23071"/>
                    <a:pt x="62828" y="23040"/>
                  </a:cubicBezTo>
                  <a:cubicBezTo>
                    <a:pt x="62828" y="23010"/>
                    <a:pt x="62828" y="23010"/>
                    <a:pt x="62828" y="22979"/>
                  </a:cubicBezTo>
                  <a:cubicBezTo>
                    <a:pt x="62828" y="22979"/>
                    <a:pt x="62828" y="22949"/>
                    <a:pt x="62828" y="22919"/>
                  </a:cubicBezTo>
                  <a:cubicBezTo>
                    <a:pt x="62859" y="22919"/>
                    <a:pt x="62859" y="22888"/>
                    <a:pt x="62859" y="22888"/>
                  </a:cubicBezTo>
                  <a:cubicBezTo>
                    <a:pt x="62859" y="22858"/>
                    <a:pt x="62859" y="22827"/>
                    <a:pt x="62859" y="22797"/>
                  </a:cubicBezTo>
                  <a:cubicBezTo>
                    <a:pt x="62859" y="22736"/>
                    <a:pt x="62859" y="22645"/>
                    <a:pt x="62859" y="22554"/>
                  </a:cubicBezTo>
                  <a:cubicBezTo>
                    <a:pt x="62828" y="22432"/>
                    <a:pt x="62828" y="22280"/>
                    <a:pt x="62798" y="22159"/>
                  </a:cubicBezTo>
                  <a:cubicBezTo>
                    <a:pt x="62798" y="22068"/>
                    <a:pt x="62768" y="22007"/>
                    <a:pt x="62768" y="21946"/>
                  </a:cubicBezTo>
                  <a:cubicBezTo>
                    <a:pt x="62768" y="21885"/>
                    <a:pt x="62768" y="21855"/>
                    <a:pt x="62737" y="21824"/>
                  </a:cubicBezTo>
                  <a:cubicBezTo>
                    <a:pt x="62707" y="21612"/>
                    <a:pt x="62676" y="21399"/>
                    <a:pt x="62646" y="21156"/>
                  </a:cubicBezTo>
                  <a:cubicBezTo>
                    <a:pt x="62646" y="21034"/>
                    <a:pt x="62646" y="20882"/>
                    <a:pt x="62616" y="20761"/>
                  </a:cubicBezTo>
                  <a:cubicBezTo>
                    <a:pt x="62616" y="20730"/>
                    <a:pt x="62616" y="20700"/>
                    <a:pt x="62616" y="20639"/>
                  </a:cubicBezTo>
                  <a:cubicBezTo>
                    <a:pt x="62616" y="20517"/>
                    <a:pt x="62585" y="20365"/>
                    <a:pt x="62585" y="20213"/>
                  </a:cubicBezTo>
                  <a:cubicBezTo>
                    <a:pt x="62585" y="20092"/>
                    <a:pt x="62616" y="20001"/>
                    <a:pt x="62616" y="19910"/>
                  </a:cubicBezTo>
                  <a:lnTo>
                    <a:pt x="62616" y="19879"/>
                  </a:lnTo>
                  <a:cubicBezTo>
                    <a:pt x="62616" y="19818"/>
                    <a:pt x="62616" y="19727"/>
                    <a:pt x="62616" y="19666"/>
                  </a:cubicBezTo>
                  <a:cubicBezTo>
                    <a:pt x="62616" y="19666"/>
                    <a:pt x="62646" y="19636"/>
                    <a:pt x="62646" y="19636"/>
                  </a:cubicBezTo>
                  <a:cubicBezTo>
                    <a:pt x="62646" y="19575"/>
                    <a:pt x="62646" y="19514"/>
                    <a:pt x="62676" y="19454"/>
                  </a:cubicBezTo>
                  <a:cubicBezTo>
                    <a:pt x="62676" y="19454"/>
                    <a:pt x="62676" y="19454"/>
                    <a:pt x="62676" y="19423"/>
                  </a:cubicBezTo>
                  <a:cubicBezTo>
                    <a:pt x="62707" y="19393"/>
                    <a:pt x="62707" y="19332"/>
                    <a:pt x="62737" y="19302"/>
                  </a:cubicBezTo>
                  <a:cubicBezTo>
                    <a:pt x="62737" y="19302"/>
                    <a:pt x="62737" y="19271"/>
                    <a:pt x="62737" y="19271"/>
                  </a:cubicBezTo>
                  <a:cubicBezTo>
                    <a:pt x="62768" y="19241"/>
                    <a:pt x="62768" y="19210"/>
                    <a:pt x="62798" y="19180"/>
                  </a:cubicBezTo>
                  <a:cubicBezTo>
                    <a:pt x="62798" y="19180"/>
                    <a:pt x="62798" y="19180"/>
                    <a:pt x="62828" y="19150"/>
                  </a:cubicBezTo>
                  <a:cubicBezTo>
                    <a:pt x="62828" y="19150"/>
                    <a:pt x="62859" y="19119"/>
                    <a:pt x="62889" y="19089"/>
                  </a:cubicBezTo>
                  <a:lnTo>
                    <a:pt x="62920" y="19089"/>
                  </a:lnTo>
                  <a:cubicBezTo>
                    <a:pt x="62920" y="19058"/>
                    <a:pt x="62950" y="19058"/>
                    <a:pt x="62980" y="19028"/>
                  </a:cubicBezTo>
                  <a:lnTo>
                    <a:pt x="63011" y="19028"/>
                  </a:lnTo>
                  <a:cubicBezTo>
                    <a:pt x="63041" y="18998"/>
                    <a:pt x="63041" y="18998"/>
                    <a:pt x="63071" y="18998"/>
                  </a:cubicBezTo>
                  <a:cubicBezTo>
                    <a:pt x="63102" y="18998"/>
                    <a:pt x="63102" y="18998"/>
                    <a:pt x="63132" y="18967"/>
                  </a:cubicBezTo>
                  <a:cubicBezTo>
                    <a:pt x="63436" y="18906"/>
                    <a:pt x="63801" y="18937"/>
                    <a:pt x="64196" y="18542"/>
                  </a:cubicBezTo>
                  <a:cubicBezTo>
                    <a:pt x="65017" y="17751"/>
                    <a:pt x="64804" y="17204"/>
                    <a:pt x="63771" y="16110"/>
                  </a:cubicBezTo>
                  <a:cubicBezTo>
                    <a:pt x="63771" y="16110"/>
                    <a:pt x="62708" y="16398"/>
                    <a:pt x="61698" y="16398"/>
                  </a:cubicBezTo>
                  <a:cubicBezTo>
                    <a:pt x="60435" y="16398"/>
                    <a:pt x="59255" y="15948"/>
                    <a:pt x="60336" y="13922"/>
                  </a:cubicBezTo>
                  <a:cubicBezTo>
                    <a:pt x="60609" y="13405"/>
                    <a:pt x="60944" y="13010"/>
                    <a:pt x="61309" y="12706"/>
                  </a:cubicBezTo>
                  <a:cubicBezTo>
                    <a:pt x="61157" y="12675"/>
                    <a:pt x="61005" y="12645"/>
                    <a:pt x="60853" y="12615"/>
                  </a:cubicBezTo>
                  <a:lnTo>
                    <a:pt x="60822" y="12615"/>
                  </a:lnTo>
                  <a:cubicBezTo>
                    <a:pt x="60761" y="12615"/>
                    <a:pt x="60731" y="12615"/>
                    <a:pt x="60701" y="12584"/>
                  </a:cubicBezTo>
                  <a:lnTo>
                    <a:pt x="60640" y="12584"/>
                  </a:lnTo>
                  <a:cubicBezTo>
                    <a:pt x="60579" y="12554"/>
                    <a:pt x="60549" y="12554"/>
                    <a:pt x="60518" y="12523"/>
                  </a:cubicBezTo>
                  <a:cubicBezTo>
                    <a:pt x="60147" y="12392"/>
                    <a:pt x="59398" y="12073"/>
                    <a:pt x="58984" y="12073"/>
                  </a:cubicBezTo>
                  <a:cubicBezTo>
                    <a:pt x="58822" y="12073"/>
                    <a:pt x="58712" y="12122"/>
                    <a:pt x="58695" y="12250"/>
                  </a:cubicBezTo>
                  <a:cubicBezTo>
                    <a:pt x="58684" y="12410"/>
                    <a:pt x="58545" y="12465"/>
                    <a:pt x="58321" y="12465"/>
                  </a:cubicBezTo>
                  <a:cubicBezTo>
                    <a:pt x="57908" y="12465"/>
                    <a:pt x="57205" y="12279"/>
                    <a:pt x="56476" y="12219"/>
                  </a:cubicBezTo>
                  <a:cubicBezTo>
                    <a:pt x="55381" y="12128"/>
                    <a:pt x="54743" y="11976"/>
                    <a:pt x="54743" y="10274"/>
                  </a:cubicBezTo>
                  <a:cubicBezTo>
                    <a:pt x="54743" y="8572"/>
                    <a:pt x="53527" y="8298"/>
                    <a:pt x="53132" y="6809"/>
                  </a:cubicBezTo>
                  <a:cubicBezTo>
                    <a:pt x="52707" y="5350"/>
                    <a:pt x="51916" y="4043"/>
                    <a:pt x="51035" y="2979"/>
                  </a:cubicBezTo>
                  <a:cubicBezTo>
                    <a:pt x="50749" y="2621"/>
                    <a:pt x="50528" y="2491"/>
                    <a:pt x="50338" y="2491"/>
                  </a:cubicBezTo>
                  <a:cubicBezTo>
                    <a:pt x="49962" y="2491"/>
                    <a:pt x="49706" y="3001"/>
                    <a:pt x="49302" y="3283"/>
                  </a:cubicBezTo>
                  <a:cubicBezTo>
                    <a:pt x="49188" y="3357"/>
                    <a:pt x="49045" y="3395"/>
                    <a:pt x="48886" y="3395"/>
                  </a:cubicBezTo>
                  <a:cubicBezTo>
                    <a:pt x="48203" y="3395"/>
                    <a:pt x="47243" y="2691"/>
                    <a:pt x="47144" y="1186"/>
                  </a:cubicBezTo>
                  <a:cubicBezTo>
                    <a:pt x="47113" y="814"/>
                    <a:pt x="46999" y="671"/>
                    <a:pt x="46829" y="671"/>
                  </a:cubicBezTo>
                  <a:cubicBezTo>
                    <a:pt x="46260" y="671"/>
                    <a:pt x="45068" y="2276"/>
                    <a:pt x="44297" y="2276"/>
                  </a:cubicBezTo>
                  <a:cubicBezTo>
                    <a:pt x="44169" y="2276"/>
                    <a:pt x="44053" y="2232"/>
                    <a:pt x="43953" y="2128"/>
                  </a:cubicBezTo>
                  <a:cubicBezTo>
                    <a:pt x="43863" y="2032"/>
                    <a:pt x="43770" y="1988"/>
                    <a:pt x="43677" y="1988"/>
                  </a:cubicBezTo>
                  <a:cubicBezTo>
                    <a:pt x="42854" y="1988"/>
                    <a:pt x="41930" y="5389"/>
                    <a:pt x="41521" y="6535"/>
                  </a:cubicBezTo>
                  <a:cubicBezTo>
                    <a:pt x="41459" y="6703"/>
                    <a:pt x="41393" y="6777"/>
                    <a:pt x="41325" y="6777"/>
                  </a:cubicBezTo>
                  <a:cubicBezTo>
                    <a:pt x="40859" y="6777"/>
                    <a:pt x="40241" y="3309"/>
                    <a:pt x="39393" y="2037"/>
                  </a:cubicBezTo>
                  <a:cubicBezTo>
                    <a:pt x="39127" y="1630"/>
                    <a:pt x="38841" y="1459"/>
                    <a:pt x="38557" y="1459"/>
                  </a:cubicBezTo>
                  <a:cubicBezTo>
                    <a:pt x="37801" y="1459"/>
                    <a:pt x="37058" y="2668"/>
                    <a:pt x="36749" y="3861"/>
                  </a:cubicBezTo>
                  <a:cubicBezTo>
                    <a:pt x="36391" y="5374"/>
                    <a:pt x="35286" y="6639"/>
                    <a:pt x="34065" y="6639"/>
                  </a:cubicBezTo>
                  <a:cubicBezTo>
                    <a:pt x="33937" y="6639"/>
                    <a:pt x="33808" y="6625"/>
                    <a:pt x="33679" y="6596"/>
                  </a:cubicBezTo>
                  <a:cubicBezTo>
                    <a:pt x="33371" y="6523"/>
                    <a:pt x="33105" y="6504"/>
                    <a:pt x="32873" y="6504"/>
                  </a:cubicBezTo>
                  <a:cubicBezTo>
                    <a:pt x="32620" y="6504"/>
                    <a:pt x="32406" y="6526"/>
                    <a:pt x="32224" y="6526"/>
                  </a:cubicBezTo>
                  <a:cubicBezTo>
                    <a:pt x="31810" y="6526"/>
                    <a:pt x="31552" y="6410"/>
                    <a:pt x="31338" y="5654"/>
                  </a:cubicBezTo>
                  <a:cubicBezTo>
                    <a:pt x="30943" y="4286"/>
                    <a:pt x="31977" y="3830"/>
                    <a:pt x="31095" y="2493"/>
                  </a:cubicBezTo>
                  <a:cubicBezTo>
                    <a:pt x="30214" y="1156"/>
                    <a:pt x="31338" y="274"/>
                    <a:pt x="31338" y="274"/>
                  </a:cubicBezTo>
                  <a:lnTo>
                    <a:pt x="31338" y="274"/>
                  </a:lnTo>
                  <a:cubicBezTo>
                    <a:pt x="31338" y="274"/>
                    <a:pt x="29454" y="973"/>
                    <a:pt x="28299" y="1277"/>
                  </a:cubicBezTo>
                  <a:cubicBezTo>
                    <a:pt x="28180" y="1304"/>
                    <a:pt x="28061" y="1317"/>
                    <a:pt x="27942" y="1317"/>
                  </a:cubicBezTo>
                  <a:cubicBezTo>
                    <a:pt x="26870" y="1317"/>
                    <a:pt x="25773" y="310"/>
                    <a:pt x="24651" y="92"/>
                  </a:cubicBezTo>
                  <a:cubicBezTo>
                    <a:pt x="24363" y="34"/>
                    <a:pt x="24089" y="0"/>
                    <a:pt x="23841" y="0"/>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49"/>
            <p:cNvSpPr/>
            <p:nvPr/>
          </p:nvSpPr>
          <p:spPr>
            <a:xfrm>
              <a:off x="2226735" y="2640398"/>
              <a:ext cx="1227162" cy="894170"/>
            </a:xfrm>
            <a:custGeom>
              <a:rect b="b" l="l" r="r" t="t"/>
              <a:pathLst>
                <a:path extrusionOk="0" h="47043" w="64562">
                  <a:moveTo>
                    <a:pt x="11538" y="0"/>
                  </a:moveTo>
                  <a:cubicBezTo>
                    <a:pt x="10550" y="0"/>
                    <a:pt x="9263" y="1526"/>
                    <a:pt x="7843" y="1526"/>
                  </a:cubicBezTo>
                  <a:cubicBezTo>
                    <a:pt x="6019" y="1526"/>
                    <a:pt x="7600" y="4049"/>
                    <a:pt x="6414" y="4049"/>
                  </a:cubicBezTo>
                  <a:cubicBezTo>
                    <a:pt x="5229" y="4049"/>
                    <a:pt x="3010" y="5295"/>
                    <a:pt x="2645" y="6207"/>
                  </a:cubicBezTo>
                  <a:cubicBezTo>
                    <a:pt x="2311" y="7119"/>
                    <a:pt x="4135" y="7757"/>
                    <a:pt x="5350" y="9915"/>
                  </a:cubicBezTo>
                  <a:cubicBezTo>
                    <a:pt x="6566" y="12073"/>
                    <a:pt x="6931" y="11252"/>
                    <a:pt x="6931" y="14110"/>
                  </a:cubicBezTo>
                  <a:cubicBezTo>
                    <a:pt x="6931" y="16997"/>
                    <a:pt x="4408" y="16420"/>
                    <a:pt x="4408" y="17818"/>
                  </a:cubicBezTo>
                  <a:cubicBezTo>
                    <a:pt x="4408" y="19216"/>
                    <a:pt x="5746" y="19702"/>
                    <a:pt x="6080" y="21526"/>
                  </a:cubicBezTo>
                  <a:cubicBezTo>
                    <a:pt x="6425" y="23253"/>
                    <a:pt x="5108" y="24271"/>
                    <a:pt x="4503" y="24271"/>
                  </a:cubicBezTo>
                  <a:cubicBezTo>
                    <a:pt x="4469" y="24271"/>
                    <a:pt x="4437" y="24268"/>
                    <a:pt x="4408" y="24262"/>
                  </a:cubicBezTo>
                  <a:cubicBezTo>
                    <a:pt x="4388" y="24256"/>
                    <a:pt x="4370" y="24254"/>
                    <a:pt x="4352" y="24254"/>
                  </a:cubicBezTo>
                  <a:cubicBezTo>
                    <a:pt x="3884" y="24254"/>
                    <a:pt x="4172" y="26148"/>
                    <a:pt x="3557" y="26207"/>
                  </a:cubicBezTo>
                  <a:cubicBezTo>
                    <a:pt x="2949" y="26268"/>
                    <a:pt x="2949" y="29702"/>
                    <a:pt x="2159" y="29794"/>
                  </a:cubicBezTo>
                  <a:cubicBezTo>
                    <a:pt x="1369" y="29854"/>
                    <a:pt x="1065" y="30432"/>
                    <a:pt x="1125" y="31891"/>
                  </a:cubicBezTo>
                  <a:cubicBezTo>
                    <a:pt x="1125" y="31891"/>
                    <a:pt x="1" y="32772"/>
                    <a:pt x="882" y="34110"/>
                  </a:cubicBezTo>
                  <a:cubicBezTo>
                    <a:pt x="1764" y="35447"/>
                    <a:pt x="730" y="35903"/>
                    <a:pt x="1125" y="37271"/>
                  </a:cubicBezTo>
                  <a:cubicBezTo>
                    <a:pt x="1339" y="38027"/>
                    <a:pt x="1597" y="38143"/>
                    <a:pt x="2011" y="38143"/>
                  </a:cubicBezTo>
                  <a:cubicBezTo>
                    <a:pt x="2193" y="38143"/>
                    <a:pt x="2407" y="38121"/>
                    <a:pt x="2660" y="38121"/>
                  </a:cubicBezTo>
                  <a:cubicBezTo>
                    <a:pt x="2892" y="38121"/>
                    <a:pt x="3158" y="38140"/>
                    <a:pt x="3466" y="38213"/>
                  </a:cubicBezTo>
                  <a:cubicBezTo>
                    <a:pt x="3595" y="38242"/>
                    <a:pt x="3724" y="38256"/>
                    <a:pt x="3852" y="38256"/>
                  </a:cubicBezTo>
                  <a:cubicBezTo>
                    <a:pt x="5073" y="38256"/>
                    <a:pt x="6178" y="36991"/>
                    <a:pt x="6536" y="35478"/>
                  </a:cubicBezTo>
                  <a:cubicBezTo>
                    <a:pt x="6845" y="34285"/>
                    <a:pt x="7588" y="33076"/>
                    <a:pt x="8344" y="33076"/>
                  </a:cubicBezTo>
                  <a:cubicBezTo>
                    <a:pt x="8628" y="33076"/>
                    <a:pt x="8914" y="33247"/>
                    <a:pt x="9180" y="33654"/>
                  </a:cubicBezTo>
                  <a:cubicBezTo>
                    <a:pt x="10028" y="34926"/>
                    <a:pt x="10646" y="38394"/>
                    <a:pt x="11112" y="38394"/>
                  </a:cubicBezTo>
                  <a:cubicBezTo>
                    <a:pt x="11180" y="38394"/>
                    <a:pt x="11246" y="38320"/>
                    <a:pt x="11308" y="38152"/>
                  </a:cubicBezTo>
                  <a:cubicBezTo>
                    <a:pt x="11717" y="37006"/>
                    <a:pt x="12641" y="33605"/>
                    <a:pt x="13464" y="33605"/>
                  </a:cubicBezTo>
                  <a:cubicBezTo>
                    <a:pt x="13557" y="33605"/>
                    <a:pt x="13650" y="33649"/>
                    <a:pt x="13740" y="33745"/>
                  </a:cubicBezTo>
                  <a:cubicBezTo>
                    <a:pt x="13840" y="33849"/>
                    <a:pt x="13956" y="33893"/>
                    <a:pt x="14084" y="33893"/>
                  </a:cubicBezTo>
                  <a:cubicBezTo>
                    <a:pt x="14855" y="33893"/>
                    <a:pt x="16047" y="32288"/>
                    <a:pt x="16616" y="32288"/>
                  </a:cubicBezTo>
                  <a:cubicBezTo>
                    <a:pt x="16786" y="32288"/>
                    <a:pt x="16900" y="32431"/>
                    <a:pt x="16931" y="32803"/>
                  </a:cubicBezTo>
                  <a:cubicBezTo>
                    <a:pt x="17030" y="34308"/>
                    <a:pt x="17990" y="35012"/>
                    <a:pt x="18673" y="35012"/>
                  </a:cubicBezTo>
                  <a:cubicBezTo>
                    <a:pt x="18832" y="35012"/>
                    <a:pt x="18975" y="34974"/>
                    <a:pt x="19089" y="34900"/>
                  </a:cubicBezTo>
                  <a:cubicBezTo>
                    <a:pt x="19493" y="34618"/>
                    <a:pt x="19749" y="34121"/>
                    <a:pt x="20124" y="34121"/>
                  </a:cubicBezTo>
                  <a:cubicBezTo>
                    <a:pt x="20315" y="34121"/>
                    <a:pt x="20536" y="34249"/>
                    <a:pt x="20822" y="34596"/>
                  </a:cubicBezTo>
                  <a:cubicBezTo>
                    <a:pt x="21703" y="35660"/>
                    <a:pt x="22494" y="36967"/>
                    <a:pt x="22919" y="38426"/>
                  </a:cubicBezTo>
                  <a:cubicBezTo>
                    <a:pt x="23314" y="39915"/>
                    <a:pt x="24530" y="40189"/>
                    <a:pt x="24530" y="41891"/>
                  </a:cubicBezTo>
                  <a:cubicBezTo>
                    <a:pt x="24530" y="43593"/>
                    <a:pt x="25168" y="43745"/>
                    <a:pt x="26263" y="43836"/>
                  </a:cubicBezTo>
                  <a:cubicBezTo>
                    <a:pt x="26992" y="43896"/>
                    <a:pt x="27695" y="44082"/>
                    <a:pt x="28108" y="44082"/>
                  </a:cubicBezTo>
                  <a:cubicBezTo>
                    <a:pt x="28332" y="44082"/>
                    <a:pt x="28471" y="44027"/>
                    <a:pt x="28482" y="43867"/>
                  </a:cubicBezTo>
                  <a:cubicBezTo>
                    <a:pt x="28499" y="43739"/>
                    <a:pt x="28609" y="43690"/>
                    <a:pt x="28771" y="43690"/>
                  </a:cubicBezTo>
                  <a:cubicBezTo>
                    <a:pt x="29185" y="43690"/>
                    <a:pt x="29934" y="44009"/>
                    <a:pt x="30305" y="44140"/>
                  </a:cubicBezTo>
                  <a:cubicBezTo>
                    <a:pt x="30457" y="44201"/>
                    <a:pt x="30761" y="44262"/>
                    <a:pt x="31096" y="44292"/>
                  </a:cubicBezTo>
                  <a:cubicBezTo>
                    <a:pt x="31833" y="43661"/>
                    <a:pt x="32703" y="43452"/>
                    <a:pt x="33573" y="43452"/>
                  </a:cubicBezTo>
                  <a:cubicBezTo>
                    <a:pt x="35176" y="43452"/>
                    <a:pt x="36782" y="44163"/>
                    <a:pt x="37570" y="44262"/>
                  </a:cubicBezTo>
                  <a:cubicBezTo>
                    <a:pt x="38968" y="44475"/>
                    <a:pt x="39302" y="45265"/>
                    <a:pt x="40123" y="45265"/>
                  </a:cubicBezTo>
                  <a:cubicBezTo>
                    <a:pt x="40913" y="45265"/>
                    <a:pt x="40913" y="45265"/>
                    <a:pt x="41309" y="45691"/>
                  </a:cubicBezTo>
                  <a:cubicBezTo>
                    <a:pt x="41634" y="45993"/>
                    <a:pt x="42689" y="47042"/>
                    <a:pt x="43221" y="47042"/>
                  </a:cubicBezTo>
                  <a:cubicBezTo>
                    <a:pt x="43385" y="47042"/>
                    <a:pt x="43499" y="46944"/>
                    <a:pt x="43527" y="46694"/>
                  </a:cubicBezTo>
                  <a:cubicBezTo>
                    <a:pt x="43679" y="45599"/>
                    <a:pt x="44804" y="45265"/>
                    <a:pt x="44743" y="44323"/>
                  </a:cubicBezTo>
                  <a:cubicBezTo>
                    <a:pt x="44682" y="43411"/>
                    <a:pt x="43193" y="43472"/>
                    <a:pt x="42342" y="42925"/>
                  </a:cubicBezTo>
                  <a:cubicBezTo>
                    <a:pt x="41460" y="42377"/>
                    <a:pt x="41795" y="40979"/>
                    <a:pt x="43011" y="40918"/>
                  </a:cubicBezTo>
                  <a:cubicBezTo>
                    <a:pt x="44196" y="40858"/>
                    <a:pt x="44135" y="39642"/>
                    <a:pt x="44135" y="38304"/>
                  </a:cubicBezTo>
                  <a:cubicBezTo>
                    <a:pt x="44135" y="36967"/>
                    <a:pt x="46354" y="37697"/>
                    <a:pt x="46415" y="35873"/>
                  </a:cubicBezTo>
                  <a:cubicBezTo>
                    <a:pt x="46476" y="34079"/>
                    <a:pt x="48907" y="35690"/>
                    <a:pt x="49181" y="33988"/>
                  </a:cubicBezTo>
                  <a:cubicBezTo>
                    <a:pt x="49272" y="33431"/>
                    <a:pt x="49428" y="33245"/>
                    <a:pt x="49662" y="33245"/>
                  </a:cubicBezTo>
                  <a:cubicBezTo>
                    <a:pt x="50130" y="33245"/>
                    <a:pt x="50914" y="33988"/>
                    <a:pt x="52129" y="33988"/>
                  </a:cubicBezTo>
                  <a:cubicBezTo>
                    <a:pt x="53923" y="33988"/>
                    <a:pt x="54409" y="33320"/>
                    <a:pt x="53528" y="32529"/>
                  </a:cubicBezTo>
                  <a:cubicBezTo>
                    <a:pt x="52676" y="31709"/>
                    <a:pt x="51400" y="30827"/>
                    <a:pt x="51795" y="29702"/>
                  </a:cubicBezTo>
                  <a:cubicBezTo>
                    <a:pt x="51880" y="29454"/>
                    <a:pt x="52044" y="29361"/>
                    <a:pt x="52255" y="29361"/>
                  </a:cubicBezTo>
                  <a:cubicBezTo>
                    <a:pt x="52859" y="29361"/>
                    <a:pt x="53845" y="30115"/>
                    <a:pt x="54459" y="30115"/>
                  </a:cubicBezTo>
                  <a:cubicBezTo>
                    <a:pt x="54627" y="30115"/>
                    <a:pt x="54768" y="30059"/>
                    <a:pt x="54865" y="29915"/>
                  </a:cubicBezTo>
                  <a:cubicBezTo>
                    <a:pt x="55161" y="29486"/>
                    <a:pt x="55472" y="29345"/>
                    <a:pt x="55842" y="29345"/>
                  </a:cubicBezTo>
                  <a:cubicBezTo>
                    <a:pt x="56232" y="29345"/>
                    <a:pt x="56689" y="29501"/>
                    <a:pt x="57266" y="29642"/>
                  </a:cubicBezTo>
                  <a:cubicBezTo>
                    <a:pt x="57266" y="29289"/>
                    <a:pt x="57504" y="29139"/>
                    <a:pt x="57893" y="29139"/>
                  </a:cubicBezTo>
                  <a:cubicBezTo>
                    <a:pt x="58241" y="29139"/>
                    <a:pt x="58711" y="29258"/>
                    <a:pt x="59242" y="29459"/>
                  </a:cubicBezTo>
                  <a:cubicBezTo>
                    <a:pt x="59328" y="29489"/>
                    <a:pt x="59415" y="29504"/>
                    <a:pt x="59504" y="29504"/>
                  </a:cubicBezTo>
                  <a:cubicBezTo>
                    <a:pt x="60582" y="29504"/>
                    <a:pt x="61867" y="27444"/>
                    <a:pt x="62737" y="26967"/>
                  </a:cubicBezTo>
                  <a:cubicBezTo>
                    <a:pt x="63649" y="26450"/>
                    <a:pt x="63376" y="25781"/>
                    <a:pt x="63680" y="24809"/>
                  </a:cubicBezTo>
                  <a:cubicBezTo>
                    <a:pt x="64014" y="23867"/>
                    <a:pt x="64561" y="23775"/>
                    <a:pt x="62920" y="23198"/>
                  </a:cubicBezTo>
                  <a:cubicBezTo>
                    <a:pt x="61248" y="22620"/>
                    <a:pt x="61582" y="21617"/>
                    <a:pt x="61400" y="19976"/>
                  </a:cubicBezTo>
                  <a:cubicBezTo>
                    <a:pt x="61248" y="18304"/>
                    <a:pt x="59060" y="18699"/>
                    <a:pt x="59060" y="17483"/>
                  </a:cubicBezTo>
                  <a:cubicBezTo>
                    <a:pt x="59060" y="16268"/>
                    <a:pt x="60063" y="16450"/>
                    <a:pt x="61582" y="15873"/>
                  </a:cubicBezTo>
                  <a:cubicBezTo>
                    <a:pt x="62939" y="15319"/>
                    <a:pt x="61345" y="12975"/>
                    <a:pt x="60545" y="12975"/>
                  </a:cubicBezTo>
                  <a:cubicBezTo>
                    <a:pt x="60467" y="12975"/>
                    <a:pt x="60396" y="12997"/>
                    <a:pt x="60336" y="13046"/>
                  </a:cubicBezTo>
                  <a:cubicBezTo>
                    <a:pt x="60261" y="13107"/>
                    <a:pt x="60200" y="13134"/>
                    <a:pt x="60148" y="13134"/>
                  </a:cubicBezTo>
                  <a:cubicBezTo>
                    <a:pt x="59738" y="13134"/>
                    <a:pt x="59950" y="11414"/>
                    <a:pt x="59060" y="11252"/>
                  </a:cubicBezTo>
                  <a:cubicBezTo>
                    <a:pt x="58026" y="11100"/>
                    <a:pt x="59819" y="9429"/>
                    <a:pt x="59455" y="8973"/>
                  </a:cubicBezTo>
                  <a:cubicBezTo>
                    <a:pt x="59120" y="8517"/>
                    <a:pt x="58999" y="7514"/>
                    <a:pt x="58968" y="6450"/>
                  </a:cubicBezTo>
                  <a:cubicBezTo>
                    <a:pt x="58960" y="6160"/>
                    <a:pt x="58648" y="6042"/>
                    <a:pt x="58184" y="6042"/>
                  </a:cubicBezTo>
                  <a:cubicBezTo>
                    <a:pt x="56944" y="6042"/>
                    <a:pt x="54622" y="6889"/>
                    <a:pt x="54135" y="7575"/>
                  </a:cubicBezTo>
                  <a:cubicBezTo>
                    <a:pt x="53966" y="7805"/>
                    <a:pt x="53801" y="7884"/>
                    <a:pt x="53637" y="7884"/>
                  </a:cubicBezTo>
                  <a:cubicBezTo>
                    <a:pt x="53282" y="7884"/>
                    <a:pt x="52934" y="7514"/>
                    <a:pt x="52568" y="7514"/>
                  </a:cubicBezTo>
                  <a:cubicBezTo>
                    <a:pt x="52434" y="7514"/>
                    <a:pt x="52299" y="7563"/>
                    <a:pt x="52160" y="7696"/>
                  </a:cubicBezTo>
                  <a:cubicBezTo>
                    <a:pt x="51461" y="8365"/>
                    <a:pt x="52069" y="9064"/>
                    <a:pt x="52312" y="9945"/>
                  </a:cubicBezTo>
                  <a:cubicBezTo>
                    <a:pt x="52585" y="10857"/>
                    <a:pt x="50366" y="11161"/>
                    <a:pt x="49363" y="11192"/>
                  </a:cubicBezTo>
                  <a:cubicBezTo>
                    <a:pt x="49353" y="11192"/>
                    <a:pt x="49343" y="11192"/>
                    <a:pt x="49333" y="11192"/>
                  </a:cubicBezTo>
                  <a:cubicBezTo>
                    <a:pt x="48328" y="11192"/>
                    <a:pt x="48226" y="9700"/>
                    <a:pt x="50002" y="9459"/>
                  </a:cubicBezTo>
                  <a:cubicBezTo>
                    <a:pt x="51765" y="9185"/>
                    <a:pt x="50306" y="8486"/>
                    <a:pt x="50701" y="7696"/>
                  </a:cubicBezTo>
                  <a:cubicBezTo>
                    <a:pt x="51005" y="6997"/>
                    <a:pt x="50427" y="6754"/>
                    <a:pt x="50032" y="6359"/>
                  </a:cubicBezTo>
                  <a:cubicBezTo>
                    <a:pt x="48814" y="7550"/>
                    <a:pt x="47388" y="8719"/>
                    <a:pt x="46499" y="8719"/>
                  </a:cubicBezTo>
                  <a:cubicBezTo>
                    <a:pt x="46367" y="8719"/>
                    <a:pt x="46247" y="8693"/>
                    <a:pt x="46141" y="8638"/>
                  </a:cubicBezTo>
                  <a:cubicBezTo>
                    <a:pt x="45492" y="8276"/>
                    <a:pt x="44961" y="8114"/>
                    <a:pt x="44501" y="8114"/>
                  </a:cubicBezTo>
                  <a:cubicBezTo>
                    <a:pt x="43842" y="8114"/>
                    <a:pt x="43330" y="8448"/>
                    <a:pt x="42828" y="9003"/>
                  </a:cubicBezTo>
                  <a:cubicBezTo>
                    <a:pt x="42621" y="9225"/>
                    <a:pt x="42451" y="9330"/>
                    <a:pt x="42307" y="9330"/>
                  </a:cubicBezTo>
                  <a:cubicBezTo>
                    <a:pt x="41837" y="9330"/>
                    <a:pt x="41641" y="8212"/>
                    <a:pt x="41339" y="6328"/>
                  </a:cubicBezTo>
                  <a:cubicBezTo>
                    <a:pt x="41135" y="5072"/>
                    <a:pt x="40679" y="4781"/>
                    <a:pt x="40080" y="4781"/>
                  </a:cubicBezTo>
                  <a:cubicBezTo>
                    <a:pt x="39565" y="4781"/>
                    <a:pt x="38945" y="4996"/>
                    <a:pt x="38289" y="4996"/>
                  </a:cubicBezTo>
                  <a:cubicBezTo>
                    <a:pt x="38232" y="4996"/>
                    <a:pt x="38174" y="4994"/>
                    <a:pt x="38117" y="4991"/>
                  </a:cubicBezTo>
                  <a:cubicBezTo>
                    <a:pt x="37648" y="4972"/>
                    <a:pt x="37264" y="4895"/>
                    <a:pt x="36930" y="4895"/>
                  </a:cubicBezTo>
                  <a:cubicBezTo>
                    <a:pt x="36202" y="4895"/>
                    <a:pt x="35712" y="5258"/>
                    <a:pt x="35108" y="7362"/>
                  </a:cubicBezTo>
                  <a:cubicBezTo>
                    <a:pt x="34635" y="9068"/>
                    <a:pt x="33918" y="9628"/>
                    <a:pt x="33332" y="9628"/>
                  </a:cubicBezTo>
                  <a:cubicBezTo>
                    <a:pt x="32864" y="9628"/>
                    <a:pt x="32480" y="9270"/>
                    <a:pt x="32372" y="8851"/>
                  </a:cubicBezTo>
                  <a:cubicBezTo>
                    <a:pt x="32245" y="8358"/>
                    <a:pt x="31411" y="7990"/>
                    <a:pt x="30645" y="7990"/>
                  </a:cubicBezTo>
                  <a:cubicBezTo>
                    <a:pt x="29946" y="7990"/>
                    <a:pt x="29302" y="8297"/>
                    <a:pt x="29302" y="9094"/>
                  </a:cubicBezTo>
                  <a:cubicBezTo>
                    <a:pt x="29302" y="10360"/>
                    <a:pt x="27765" y="10505"/>
                    <a:pt x="26434" y="10505"/>
                  </a:cubicBezTo>
                  <a:cubicBezTo>
                    <a:pt x="26040" y="10505"/>
                    <a:pt x="25663" y="10492"/>
                    <a:pt x="25351" y="10492"/>
                  </a:cubicBezTo>
                  <a:cubicBezTo>
                    <a:pt x="24013" y="10492"/>
                    <a:pt x="23861" y="8851"/>
                    <a:pt x="25138" y="7210"/>
                  </a:cubicBezTo>
                  <a:cubicBezTo>
                    <a:pt x="26384" y="5538"/>
                    <a:pt x="21916" y="4687"/>
                    <a:pt x="21764" y="2650"/>
                  </a:cubicBezTo>
                  <a:cubicBezTo>
                    <a:pt x="21671" y="1610"/>
                    <a:pt x="21054" y="1529"/>
                    <a:pt x="20335" y="1529"/>
                  </a:cubicBezTo>
                  <a:cubicBezTo>
                    <a:pt x="20204" y="1529"/>
                    <a:pt x="20069" y="1532"/>
                    <a:pt x="19934" y="1532"/>
                  </a:cubicBezTo>
                  <a:cubicBezTo>
                    <a:pt x="19359" y="1532"/>
                    <a:pt x="18769" y="1484"/>
                    <a:pt x="18360" y="979"/>
                  </a:cubicBezTo>
                  <a:cubicBezTo>
                    <a:pt x="18161" y="732"/>
                    <a:pt x="17968" y="639"/>
                    <a:pt x="17780" y="639"/>
                  </a:cubicBezTo>
                  <a:cubicBezTo>
                    <a:pt x="17199" y="639"/>
                    <a:pt x="16675" y="1533"/>
                    <a:pt x="16242" y="1533"/>
                  </a:cubicBezTo>
                  <a:cubicBezTo>
                    <a:pt x="16108" y="1533"/>
                    <a:pt x="15983" y="1447"/>
                    <a:pt x="15867" y="1222"/>
                  </a:cubicBezTo>
                  <a:cubicBezTo>
                    <a:pt x="15667" y="860"/>
                    <a:pt x="15336" y="764"/>
                    <a:pt x="14945" y="764"/>
                  </a:cubicBezTo>
                  <a:cubicBezTo>
                    <a:pt x="14499" y="764"/>
                    <a:pt x="13975" y="889"/>
                    <a:pt x="13477" y="889"/>
                  </a:cubicBezTo>
                  <a:cubicBezTo>
                    <a:pt x="13018" y="889"/>
                    <a:pt x="12581" y="782"/>
                    <a:pt x="12250" y="371"/>
                  </a:cubicBezTo>
                  <a:cubicBezTo>
                    <a:pt x="12035" y="105"/>
                    <a:pt x="11797" y="0"/>
                    <a:pt x="11538" y="0"/>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49"/>
            <p:cNvSpPr/>
            <p:nvPr/>
          </p:nvSpPr>
          <p:spPr>
            <a:xfrm>
              <a:off x="2740365" y="3198183"/>
              <a:ext cx="834866" cy="669178"/>
            </a:xfrm>
            <a:custGeom>
              <a:rect b="b" l="l" r="r" t="t"/>
              <a:pathLst>
                <a:path extrusionOk="0" h="35206" w="43923">
                  <a:moveTo>
                    <a:pt x="28847" y="0"/>
                  </a:moveTo>
                  <a:cubicBezTo>
                    <a:pt x="28480" y="0"/>
                    <a:pt x="28169" y="141"/>
                    <a:pt x="27873" y="570"/>
                  </a:cubicBezTo>
                  <a:cubicBezTo>
                    <a:pt x="27770" y="715"/>
                    <a:pt x="27623" y="772"/>
                    <a:pt x="27449" y="772"/>
                  </a:cubicBezTo>
                  <a:cubicBezTo>
                    <a:pt x="26819" y="772"/>
                    <a:pt x="25829" y="28"/>
                    <a:pt x="25227" y="28"/>
                  </a:cubicBezTo>
                  <a:cubicBezTo>
                    <a:pt x="25019" y="28"/>
                    <a:pt x="24857" y="118"/>
                    <a:pt x="24773" y="357"/>
                  </a:cubicBezTo>
                  <a:cubicBezTo>
                    <a:pt x="24378" y="1513"/>
                    <a:pt x="25654" y="2364"/>
                    <a:pt x="26536" y="3184"/>
                  </a:cubicBezTo>
                  <a:cubicBezTo>
                    <a:pt x="27387" y="3975"/>
                    <a:pt x="26931" y="4643"/>
                    <a:pt x="25107" y="4643"/>
                  </a:cubicBezTo>
                  <a:cubicBezTo>
                    <a:pt x="23912" y="4643"/>
                    <a:pt x="23122" y="3900"/>
                    <a:pt x="22646" y="3900"/>
                  </a:cubicBezTo>
                  <a:cubicBezTo>
                    <a:pt x="22409" y="3900"/>
                    <a:pt x="22250" y="4086"/>
                    <a:pt x="22159" y="4643"/>
                  </a:cubicBezTo>
                  <a:cubicBezTo>
                    <a:pt x="21885" y="6345"/>
                    <a:pt x="19484" y="4734"/>
                    <a:pt x="19423" y="6528"/>
                  </a:cubicBezTo>
                  <a:cubicBezTo>
                    <a:pt x="19332" y="8352"/>
                    <a:pt x="17113" y="7622"/>
                    <a:pt x="17113" y="8959"/>
                  </a:cubicBezTo>
                  <a:cubicBezTo>
                    <a:pt x="17113" y="10297"/>
                    <a:pt x="17204" y="11513"/>
                    <a:pt x="15989" y="11573"/>
                  </a:cubicBezTo>
                  <a:cubicBezTo>
                    <a:pt x="14773" y="11634"/>
                    <a:pt x="14438" y="13063"/>
                    <a:pt x="15320" y="13580"/>
                  </a:cubicBezTo>
                  <a:cubicBezTo>
                    <a:pt x="16201" y="14127"/>
                    <a:pt x="17660" y="14066"/>
                    <a:pt x="17721" y="15008"/>
                  </a:cubicBezTo>
                  <a:cubicBezTo>
                    <a:pt x="17812" y="15920"/>
                    <a:pt x="16657" y="16285"/>
                    <a:pt x="16536" y="17349"/>
                  </a:cubicBezTo>
                  <a:cubicBezTo>
                    <a:pt x="16500" y="17599"/>
                    <a:pt x="16381" y="17697"/>
                    <a:pt x="16213" y="17697"/>
                  </a:cubicBezTo>
                  <a:cubicBezTo>
                    <a:pt x="15669" y="17697"/>
                    <a:pt x="14619" y="16648"/>
                    <a:pt x="14317" y="16346"/>
                  </a:cubicBezTo>
                  <a:cubicBezTo>
                    <a:pt x="13891" y="15920"/>
                    <a:pt x="13891" y="15920"/>
                    <a:pt x="13101" y="15920"/>
                  </a:cubicBezTo>
                  <a:cubicBezTo>
                    <a:pt x="12280" y="15920"/>
                    <a:pt x="11946" y="15130"/>
                    <a:pt x="10548" y="14917"/>
                  </a:cubicBezTo>
                  <a:cubicBezTo>
                    <a:pt x="9764" y="14819"/>
                    <a:pt x="8173" y="14115"/>
                    <a:pt x="6579" y="14115"/>
                  </a:cubicBezTo>
                  <a:cubicBezTo>
                    <a:pt x="5699" y="14115"/>
                    <a:pt x="4819" y="14329"/>
                    <a:pt x="4074" y="14978"/>
                  </a:cubicBezTo>
                  <a:cubicBezTo>
                    <a:pt x="3709" y="15282"/>
                    <a:pt x="3374" y="15677"/>
                    <a:pt x="3101" y="16194"/>
                  </a:cubicBezTo>
                  <a:cubicBezTo>
                    <a:pt x="2020" y="18220"/>
                    <a:pt x="3200" y="18670"/>
                    <a:pt x="4463" y="18670"/>
                  </a:cubicBezTo>
                  <a:cubicBezTo>
                    <a:pt x="5473" y="18670"/>
                    <a:pt x="6536" y="18382"/>
                    <a:pt x="6536" y="18382"/>
                  </a:cubicBezTo>
                  <a:cubicBezTo>
                    <a:pt x="7599" y="19476"/>
                    <a:pt x="7782" y="20023"/>
                    <a:pt x="6961" y="20844"/>
                  </a:cubicBezTo>
                  <a:cubicBezTo>
                    <a:pt x="6596" y="21209"/>
                    <a:pt x="6201" y="21209"/>
                    <a:pt x="5897" y="21270"/>
                  </a:cubicBezTo>
                  <a:cubicBezTo>
                    <a:pt x="5593" y="21361"/>
                    <a:pt x="5381" y="21543"/>
                    <a:pt x="5381" y="22485"/>
                  </a:cubicBezTo>
                  <a:cubicBezTo>
                    <a:pt x="5381" y="22820"/>
                    <a:pt x="5411" y="23154"/>
                    <a:pt x="5441" y="23428"/>
                  </a:cubicBezTo>
                  <a:cubicBezTo>
                    <a:pt x="5574" y="24625"/>
                    <a:pt x="5847" y="25520"/>
                    <a:pt x="5281" y="25520"/>
                  </a:cubicBezTo>
                  <a:cubicBezTo>
                    <a:pt x="5200" y="25520"/>
                    <a:pt x="5103" y="25502"/>
                    <a:pt x="4985" y="25464"/>
                  </a:cubicBezTo>
                  <a:lnTo>
                    <a:pt x="4955" y="25464"/>
                  </a:lnTo>
                  <a:cubicBezTo>
                    <a:pt x="4634" y="25355"/>
                    <a:pt x="4323" y="25305"/>
                    <a:pt x="4038" y="25305"/>
                  </a:cubicBezTo>
                  <a:cubicBezTo>
                    <a:pt x="3218" y="25305"/>
                    <a:pt x="2615" y="25713"/>
                    <a:pt x="2615" y="26255"/>
                  </a:cubicBezTo>
                  <a:cubicBezTo>
                    <a:pt x="2615" y="26832"/>
                    <a:pt x="852" y="28200"/>
                    <a:pt x="1" y="29689"/>
                  </a:cubicBezTo>
                  <a:cubicBezTo>
                    <a:pt x="517" y="29598"/>
                    <a:pt x="1095" y="29385"/>
                    <a:pt x="1642" y="29385"/>
                  </a:cubicBezTo>
                  <a:cubicBezTo>
                    <a:pt x="1969" y="29385"/>
                    <a:pt x="2285" y="29369"/>
                    <a:pt x="2573" y="29369"/>
                  </a:cubicBezTo>
                  <a:cubicBezTo>
                    <a:pt x="3381" y="29369"/>
                    <a:pt x="3958" y="29501"/>
                    <a:pt x="3891" y="30510"/>
                  </a:cubicBezTo>
                  <a:cubicBezTo>
                    <a:pt x="3821" y="31582"/>
                    <a:pt x="4323" y="31707"/>
                    <a:pt x="5657" y="31707"/>
                  </a:cubicBezTo>
                  <a:cubicBezTo>
                    <a:pt x="6063" y="31707"/>
                    <a:pt x="6546" y="31695"/>
                    <a:pt x="7113" y="31695"/>
                  </a:cubicBezTo>
                  <a:cubicBezTo>
                    <a:pt x="9545" y="31695"/>
                    <a:pt x="8451" y="30996"/>
                    <a:pt x="9332" y="30236"/>
                  </a:cubicBezTo>
                  <a:cubicBezTo>
                    <a:pt x="9456" y="30133"/>
                    <a:pt x="9578" y="30089"/>
                    <a:pt x="9701" y="30089"/>
                  </a:cubicBezTo>
                  <a:cubicBezTo>
                    <a:pt x="10437" y="30089"/>
                    <a:pt x="11187" y="31682"/>
                    <a:pt x="12397" y="31682"/>
                  </a:cubicBezTo>
                  <a:cubicBezTo>
                    <a:pt x="12468" y="31682"/>
                    <a:pt x="12540" y="31677"/>
                    <a:pt x="12615" y="31665"/>
                  </a:cubicBezTo>
                  <a:cubicBezTo>
                    <a:pt x="12983" y="31608"/>
                    <a:pt x="13268" y="31575"/>
                    <a:pt x="13487" y="31575"/>
                  </a:cubicBezTo>
                  <a:cubicBezTo>
                    <a:pt x="14208" y="31575"/>
                    <a:pt x="14226" y="31937"/>
                    <a:pt x="14226" y="33033"/>
                  </a:cubicBezTo>
                  <a:cubicBezTo>
                    <a:pt x="14226" y="34461"/>
                    <a:pt x="17326" y="33853"/>
                    <a:pt x="18572" y="34218"/>
                  </a:cubicBezTo>
                  <a:cubicBezTo>
                    <a:pt x="19549" y="34535"/>
                    <a:pt x="21799" y="35205"/>
                    <a:pt x="24048" y="35205"/>
                  </a:cubicBezTo>
                  <a:cubicBezTo>
                    <a:pt x="24600" y="35205"/>
                    <a:pt x="25152" y="35165"/>
                    <a:pt x="25685" y="35069"/>
                  </a:cubicBezTo>
                  <a:cubicBezTo>
                    <a:pt x="28390" y="34613"/>
                    <a:pt x="28147" y="34735"/>
                    <a:pt x="30639" y="33549"/>
                  </a:cubicBezTo>
                  <a:cubicBezTo>
                    <a:pt x="33101" y="32364"/>
                    <a:pt x="31187" y="30419"/>
                    <a:pt x="33010" y="30419"/>
                  </a:cubicBezTo>
                  <a:cubicBezTo>
                    <a:pt x="34804" y="30419"/>
                    <a:pt x="34196" y="27987"/>
                    <a:pt x="35746" y="27987"/>
                  </a:cubicBezTo>
                  <a:cubicBezTo>
                    <a:pt x="37326" y="27987"/>
                    <a:pt x="36901" y="26042"/>
                    <a:pt x="38269" y="25191"/>
                  </a:cubicBezTo>
                  <a:cubicBezTo>
                    <a:pt x="39667" y="24340"/>
                    <a:pt x="41399" y="23975"/>
                    <a:pt x="41399" y="22729"/>
                  </a:cubicBezTo>
                  <a:cubicBezTo>
                    <a:pt x="41399" y="21482"/>
                    <a:pt x="42129" y="20814"/>
                    <a:pt x="43010" y="19416"/>
                  </a:cubicBezTo>
                  <a:cubicBezTo>
                    <a:pt x="43922" y="17987"/>
                    <a:pt x="43740" y="18078"/>
                    <a:pt x="43740" y="16650"/>
                  </a:cubicBezTo>
                  <a:cubicBezTo>
                    <a:pt x="43740" y="16085"/>
                    <a:pt x="43432" y="15915"/>
                    <a:pt x="42939" y="15915"/>
                  </a:cubicBezTo>
                  <a:cubicBezTo>
                    <a:pt x="42184" y="15915"/>
                    <a:pt x="40996" y="16315"/>
                    <a:pt x="39819" y="16315"/>
                  </a:cubicBezTo>
                  <a:cubicBezTo>
                    <a:pt x="37874" y="16315"/>
                    <a:pt x="36019" y="15616"/>
                    <a:pt x="34956" y="15221"/>
                  </a:cubicBezTo>
                  <a:cubicBezTo>
                    <a:pt x="33861" y="14856"/>
                    <a:pt x="34074" y="12728"/>
                    <a:pt x="34135" y="12029"/>
                  </a:cubicBezTo>
                  <a:cubicBezTo>
                    <a:pt x="34226" y="11178"/>
                    <a:pt x="32858" y="10570"/>
                    <a:pt x="33405" y="9962"/>
                  </a:cubicBezTo>
                  <a:cubicBezTo>
                    <a:pt x="33873" y="9443"/>
                    <a:pt x="33763" y="7902"/>
                    <a:pt x="34424" y="7902"/>
                  </a:cubicBezTo>
                  <a:cubicBezTo>
                    <a:pt x="34536" y="7902"/>
                    <a:pt x="34671" y="7946"/>
                    <a:pt x="34834" y="8048"/>
                  </a:cubicBezTo>
                  <a:cubicBezTo>
                    <a:pt x="34924" y="8105"/>
                    <a:pt x="35005" y="8132"/>
                    <a:pt x="35076" y="8132"/>
                  </a:cubicBezTo>
                  <a:cubicBezTo>
                    <a:pt x="35867" y="8132"/>
                    <a:pt x="35496" y="4856"/>
                    <a:pt x="34408" y="4856"/>
                  </a:cubicBezTo>
                  <a:cubicBezTo>
                    <a:pt x="33223" y="4856"/>
                    <a:pt x="32007" y="4522"/>
                    <a:pt x="32007" y="3002"/>
                  </a:cubicBezTo>
                  <a:cubicBezTo>
                    <a:pt x="32007" y="1513"/>
                    <a:pt x="30244" y="965"/>
                    <a:pt x="30244" y="297"/>
                  </a:cubicBezTo>
                  <a:cubicBezTo>
                    <a:pt x="29683" y="156"/>
                    <a:pt x="29234" y="0"/>
                    <a:pt x="28847" y="0"/>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49"/>
            <p:cNvSpPr/>
            <p:nvPr/>
          </p:nvSpPr>
          <p:spPr>
            <a:xfrm>
              <a:off x="1314455" y="2510366"/>
              <a:ext cx="1044006" cy="1467398"/>
            </a:xfrm>
            <a:custGeom>
              <a:rect b="b" l="l" r="r" t="t"/>
              <a:pathLst>
                <a:path extrusionOk="0" h="77201" w="54926">
                  <a:moveTo>
                    <a:pt x="23339" y="0"/>
                  </a:moveTo>
                  <a:cubicBezTo>
                    <a:pt x="23068" y="0"/>
                    <a:pt x="22789" y="148"/>
                    <a:pt x="22463" y="586"/>
                  </a:cubicBezTo>
                  <a:cubicBezTo>
                    <a:pt x="21967" y="1254"/>
                    <a:pt x="20949" y="1468"/>
                    <a:pt x="19828" y="1468"/>
                  </a:cubicBezTo>
                  <a:cubicBezTo>
                    <a:pt x="18960" y="1468"/>
                    <a:pt x="18031" y="1339"/>
                    <a:pt x="17235" y="1193"/>
                  </a:cubicBezTo>
                  <a:cubicBezTo>
                    <a:pt x="17080" y="1162"/>
                    <a:pt x="16928" y="1148"/>
                    <a:pt x="16779" y="1148"/>
                  </a:cubicBezTo>
                  <a:cubicBezTo>
                    <a:pt x="15184" y="1148"/>
                    <a:pt x="13936" y="2795"/>
                    <a:pt x="12129" y="3017"/>
                  </a:cubicBezTo>
                  <a:cubicBezTo>
                    <a:pt x="10123" y="3230"/>
                    <a:pt x="14287" y="7121"/>
                    <a:pt x="14348" y="10343"/>
                  </a:cubicBezTo>
                  <a:cubicBezTo>
                    <a:pt x="14408" y="13595"/>
                    <a:pt x="14986" y="13230"/>
                    <a:pt x="15716" y="14020"/>
                  </a:cubicBezTo>
                  <a:cubicBezTo>
                    <a:pt x="16206" y="14553"/>
                    <a:pt x="15455" y="14967"/>
                    <a:pt x="14333" y="14967"/>
                  </a:cubicBezTo>
                  <a:cubicBezTo>
                    <a:pt x="13856" y="14967"/>
                    <a:pt x="13312" y="14892"/>
                    <a:pt x="12767" y="14719"/>
                  </a:cubicBezTo>
                  <a:cubicBezTo>
                    <a:pt x="12217" y="14536"/>
                    <a:pt x="11875" y="14488"/>
                    <a:pt x="11649" y="14488"/>
                  </a:cubicBezTo>
                  <a:cubicBezTo>
                    <a:pt x="11401" y="14488"/>
                    <a:pt x="11292" y="14546"/>
                    <a:pt x="11205" y="14546"/>
                  </a:cubicBezTo>
                  <a:cubicBezTo>
                    <a:pt x="11107" y="14546"/>
                    <a:pt x="11034" y="14474"/>
                    <a:pt x="10822" y="14172"/>
                  </a:cubicBezTo>
                  <a:cubicBezTo>
                    <a:pt x="10739" y="14061"/>
                    <a:pt x="10635" y="14013"/>
                    <a:pt x="10514" y="14013"/>
                  </a:cubicBezTo>
                  <a:cubicBezTo>
                    <a:pt x="9973" y="14013"/>
                    <a:pt x="9086" y="14980"/>
                    <a:pt x="8117" y="15601"/>
                  </a:cubicBezTo>
                  <a:cubicBezTo>
                    <a:pt x="9454" y="15874"/>
                    <a:pt x="8299" y="17030"/>
                    <a:pt x="7144" y="17303"/>
                  </a:cubicBezTo>
                  <a:cubicBezTo>
                    <a:pt x="7062" y="17324"/>
                    <a:pt x="6973" y="17333"/>
                    <a:pt x="6878" y="17333"/>
                  </a:cubicBezTo>
                  <a:cubicBezTo>
                    <a:pt x="5929" y="17333"/>
                    <a:pt x="4415" y="16397"/>
                    <a:pt x="3899" y="16397"/>
                  </a:cubicBezTo>
                  <a:cubicBezTo>
                    <a:pt x="3702" y="16397"/>
                    <a:pt x="3651" y="16533"/>
                    <a:pt x="3831" y="16908"/>
                  </a:cubicBezTo>
                  <a:cubicBezTo>
                    <a:pt x="4355" y="18002"/>
                    <a:pt x="5632" y="18139"/>
                    <a:pt x="6840" y="18139"/>
                  </a:cubicBezTo>
                  <a:cubicBezTo>
                    <a:pt x="7243" y="18139"/>
                    <a:pt x="7638" y="18124"/>
                    <a:pt x="7995" y="18124"/>
                  </a:cubicBezTo>
                  <a:cubicBezTo>
                    <a:pt x="9454" y="18124"/>
                    <a:pt x="9758" y="18701"/>
                    <a:pt x="9758" y="20495"/>
                  </a:cubicBezTo>
                  <a:cubicBezTo>
                    <a:pt x="9758" y="21635"/>
                    <a:pt x="9377" y="22357"/>
                    <a:pt x="8920" y="22357"/>
                  </a:cubicBezTo>
                  <a:cubicBezTo>
                    <a:pt x="8658" y="22357"/>
                    <a:pt x="8371" y="22120"/>
                    <a:pt x="8117" y="21589"/>
                  </a:cubicBezTo>
                  <a:cubicBezTo>
                    <a:pt x="7839" y="21021"/>
                    <a:pt x="7397" y="20823"/>
                    <a:pt x="6970" y="20823"/>
                  </a:cubicBezTo>
                  <a:cubicBezTo>
                    <a:pt x="6323" y="20823"/>
                    <a:pt x="5709" y="21278"/>
                    <a:pt x="5746" y="21589"/>
                  </a:cubicBezTo>
                  <a:cubicBezTo>
                    <a:pt x="5807" y="22136"/>
                    <a:pt x="7296" y="23990"/>
                    <a:pt x="7296" y="24902"/>
                  </a:cubicBezTo>
                  <a:cubicBezTo>
                    <a:pt x="7296" y="25844"/>
                    <a:pt x="7813" y="26300"/>
                    <a:pt x="8937" y="26817"/>
                  </a:cubicBezTo>
                  <a:cubicBezTo>
                    <a:pt x="10032" y="27334"/>
                    <a:pt x="10396" y="27911"/>
                    <a:pt x="9332" y="28732"/>
                  </a:cubicBezTo>
                  <a:cubicBezTo>
                    <a:pt x="8299" y="29553"/>
                    <a:pt x="7995" y="29796"/>
                    <a:pt x="7995" y="34993"/>
                  </a:cubicBezTo>
                  <a:cubicBezTo>
                    <a:pt x="7995" y="40221"/>
                    <a:pt x="7235" y="41376"/>
                    <a:pt x="7873" y="42075"/>
                  </a:cubicBezTo>
                  <a:cubicBezTo>
                    <a:pt x="8421" y="42653"/>
                    <a:pt x="9059" y="43595"/>
                    <a:pt x="8846" y="43990"/>
                  </a:cubicBezTo>
                  <a:cubicBezTo>
                    <a:pt x="8785" y="44082"/>
                    <a:pt x="8724" y="44142"/>
                    <a:pt x="8573" y="44173"/>
                  </a:cubicBezTo>
                  <a:cubicBezTo>
                    <a:pt x="7813" y="44355"/>
                    <a:pt x="6901" y="46209"/>
                    <a:pt x="6566" y="51316"/>
                  </a:cubicBezTo>
                  <a:cubicBezTo>
                    <a:pt x="6202" y="56422"/>
                    <a:pt x="3466" y="64599"/>
                    <a:pt x="1733" y="65115"/>
                  </a:cubicBezTo>
                  <a:cubicBezTo>
                    <a:pt x="1" y="65632"/>
                    <a:pt x="974" y="67273"/>
                    <a:pt x="1399" y="67425"/>
                  </a:cubicBezTo>
                  <a:cubicBezTo>
                    <a:pt x="1721" y="67574"/>
                    <a:pt x="1599" y="68611"/>
                    <a:pt x="2102" y="68611"/>
                  </a:cubicBezTo>
                  <a:cubicBezTo>
                    <a:pt x="2217" y="68611"/>
                    <a:pt x="2363" y="68558"/>
                    <a:pt x="2554" y="68428"/>
                  </a:cubicBezTo>
                  <a:cubicBezTo>
                    <a:pt x="2749" y="68296"/>
                    <a:pt x="2935" y="68237"/>
                    <a:pt x="3105" y="68237"/>
                  </a:cubicBezTo>
                  <a:cubicBezTo>
                    <a:pt x="3836" y="68237"/>
                    <a:pt x="4284" y="69331"/>
                    <a:pt x="4013" y="70465"/>
                  </a:cubicBezTo>
                  <a:cubicBezTo>
                    <a:pt x="3738" y="71497"/>
                    <a:pt x="4138" y="72581"/>
                    <a:pt x="4768" y="72581"/>
                  </a:cubicBezTo>
                  <a:cubicBezTo>
                    <a:pt x="4973" y="72581"/>
                    <a:pt x="5203" y="72466"/>
                    <a:pt x="5442" y="72198"/>
                  </a:cubicBezTo>
                  <a:cubicBezTo>
                    <a:pt x="5686" y="71931"/>
                    <a:pt x="5840" y="71822"/>
                    <a:pt x="5966" y="71822"/>
                  </a:cubicBezTo>
                  <a:cubicBezTo>
                    <a:pt x="6357" y="71822"/>
                    <a:pt x="6475" y="72883"/>
                    <a:pt x="8177" y="73596"/>
                  </a:cubicBezTo>
                  <a:cubicBezTo>
                    <a:pt x="10427" y="74508"/>
                    <a:pt x="13041" y="74872"/>
                    <a:pt x="13740" y="76483"/>
                  </a:cubicBezTo>
                  <a:cubicBezTo>
                    <a:pt x="13971" y="77011"/>
                    <a:pt x="14329" y="77201"/>
                    <a:pt x="14785" y="77201"/>
                  </a:cubicBezTo>
                  <a:cubicBezTo>
                    <a:pt x="15591" y="77201"/>
                    <a:pt x="16703" y="76609"/>
                    <a:pt x="17965" y="76240"/>
                  </a:cubicBezTo>
                  <a:cubicBezTo>
                    <a:pt x="17843" y="75571"/>
                    <a:pt x="17782" y="75115"/>
                    <a:pt x="17843" y="74963"/>
                  </a:cubicBezTo>
                  <a:cubicBezTo>
                    <a:pt x="18238" y="73869"/>
                    <a:pt x="19728" y="72684"/>
                    <a:pt x="19971" y="71590"/>
                  </a:cubicBezTo>
                  <a:cubicBezTo>
                    <a:pt x="20244" y="70495"/>
                    <a:pt x="22129" y="68702"/>
                    <a:pt x="22129" y="67000"/>
                  </a:cubicBezTo>
                  <a:cubicBezTo>
                    <a:pt x="22129" y="65350"/>
                    <a:pt x="21478" y="63108"/>
                    <a:pt x="19766" y="63108"/>
                  </a:cubicBezTo>
                  <a:cubicBezTo>
                    <a:pt x="19743" y="63108"/>
                    <a:pt x="19720" y="63108"/>
                    <a:pt x="19697" y="63109"/>
                  </a:cubicBezTo>
                  <a:cubicBezTo>
                    <a:pt x="19637" y="63111"/>
                    <a:pt x="19580" y="63112"/>
                    <a:pt x="19526" y="63112"/>
                  </a:cubicBezTo>
                  <a:cubicBezTo>
                    <a:pt x="18021" y="63112"/>
                    <a:pt x="19213" y="62286"/>
                    <a:pt x="19272" y="60495"/>
                  </a:cubicBezTo>
                  <a:cubicBezTo>
                    <a:pt x="19333" y="58611"/>
                    <a:pt x="19120" y="57243"/>
                    <a:pt x="20275" y="57243"/>
                  </a:cubicBezTo>
                  <a:cubicBezTo>
                    <a:pt x="21248" y="57243"/>
                    <a:pt x="21852" y="55789"/>
                    <a:pt x="22424" y="55789"/>
                  </a:cubicBezTo>
                  <a:cubicBezTo>
                    <a:pt x="22549" y="55789"/>
                    <a:pt x="22672" y="55858"/>
                    <a:pt x="22798" y="56027"/>
                  </a:cubicBezTo>
                  <a:cubicBezTo>
                    <a:pt x="22968" y="56256"/>
                    <a:pt x="23125" y="56340"/>
                    <a:pt x="23287" y="56340"/>
                  </a:cubicBezTo>
                  <a:cubicBezTo>
                    <a:pt x="23723" y="56340"/>
                    <a:pt x="24191" y="55735"/>
                    <a:pt x="25023" y="55735"/>
                  </a:cubicBezTo>
                  <a:cubicBezTo>
                    <a:pt x="25154" y="55735"/>
                    <a:pt x="25293" y="55750"/>
                    <a:pt x="25442" y="55784"/>
                  </a:cubicBezTo>
                  <a:cubicBezTo>
                    <a:pt x="25577" y="55818"/>
                    <a:pt x="25719" y="55833"/>
                    <a:pt x="25867" y="55833"/>
                  </a:cubicBezTo>
                  <a:cubicBezTo>
                    <a:pt x="27098" y="55833"/>
                    <a:pt x="28718" y="54788"/>
                    <a:pt x="29620" y="54788"/>
                  </a:cubicBezTo>
                  <a:cubicBezTo>
                    <a:pt x="29783" y="54788"/>
                    <a:pt x="29922" y="54822"/>
                    <a:pt x="30032" y="54902"/>
                  </a:cubicBezTo>
                  <a:cubicBezTo>
                    <a:pt x="30109" y="54964"/>
                    <a:pt x="30190" y="54991"/>
                    <a:pt x="30277" y="54991"/>
                  </a:cubicBezTo>
                  <a:cubicBezTo>
                    <a:pt x="31044" y="54991"/>
                    <a:pt x="32145" y="52799"/>
                    <a:pt x="32828" y="52744"/>
                  </a:cubicBezTo>
                  <a:cubicBezTo>
                    <a:pt x="33588" y="52684"/>
                    <a:pt x="34226" y="51498"/>
                    <a:pt x="34196" y="50586"/>
                  </a:cubicBezTo>
                  <a:cubicBezTo>
                    <a:pt x="34178" y="50303"/>
                    <a:pt x="34275" y="50231"/>
                    <a:pt x="34419" y="50231"/>
                  </a:cubicBezTo>
                  <a:cubicBezTo>
                    <a:pt x="34569" y="50231"/>
                    <a:pt x="34769" y="50309"/>
                    <a:pt x="34946" y="50309"/>
                  </a:cubicBezTo>
                  <a:cubicBezTo>
                    <a:pt x="35167" y="50309"/>
                    <a:pt x="35351" y="50188"/>
                    <a:pt x="35351" y="49644"/>
                  </a:cubicBezTo>
                  <a:cubicBezTo>
                    <a:pt x="35351" y="48215"/>
                    <a:pt x="34409" y="46483"/>
                    <a:pt x="35351" y="46483"/>
                  </a:cubicBezTo>
                  <a:cubicBezTo>
                    <a:pt x="36293" y="46483"/>
                    <a:pt x="36415" y="44021"/>
                    <a:pt x="37631" y="43960"/>
                  </a:cubicBezTo>
                  <a:cubicBezTo>
                    <a:pt x="38877" y="43899"/>
                    <a:pt x="40275" y="41194"/>
                    <a:pt x="40275" y="39857"/>
                  </a:cubicBezTo>
                  <a:cubicBezTo>
                    <a:pt x="40275" y="38812"/>
                    <a:pt x="40825" y="38459"/>
                    <a:pt x="41641" y="38459"/>
                  </a:cubicBezTo>
                  <a:cubicBezTo>
                    <a:pt x="41892" y="38459"/>
                    <a:pt x="42170" y="38492"/>
                    <a:pt x="42464" y="38550"/>
                  </a:cubicBezTo>
                  <a:cubicBezTo>
                    <a:pt x="43558" y="38768"/>
                    <a:pt x="44677" y="39775"/>
                    <a:pt x="45731" y="39775"/>
                  </a:cubicBezTo>
                  <a:cubicBezTo>
                    <a:pt x="45849" y="39775"/>
                    <a:pt x="45965" y="39762"/>
                    <a:pt x="46081" y="39735"/>
                  </a:cubicBezTo>
                  <a:cubicBezTo>
                    <a:pt x="47266" y="39431"/>
                    <a:pt x="49120" y="38732"/>
                    <a:pt x="49120" y="38732"/>
                  </a:cubicBezTo>
                  <a:cubicBezTo>
                    <a:pt x="49060" y="37273"/>
                    <a:pt x="49364" y="36695"/>
                    <a:pt x="50154" y="36635"/>
                  </a:cubicBezTo>
                  <a:cubicBezTo>
                    <a:pt x="50944" y="36543"/>
                    <a:pt x="50944" y="33139"/>
                    <a:pt x="51582" y="33048"/>
                  </a:cubicBezTo>
                  <a:cubicBezTo>
                    <a:pt x="52198" y="32989"/>
                    <a:pt x="51881" y="31095"/>
                    <a:pt x="52348" y="31095"/>
                  </a:cubicBezTo>
                  <a:cubicBezTo>
                    <a:pt x="52365" y="31095"/>
                    <a:pt x="52383" y="31097"/>
                    <a:pt x="52403" y="31103"/>
                  </a:cubicBezTo>
                  <a:cubicBezTo>
                    <a:pt x="52440" y="31112"/>
                    <a:pt x="52480" y="31117"/>
                    <a:pt x="52523" y="31117"/>
                  </a:cubicBezTo>
                  <a:cubicBezTo>
                    <a:pt x="53158" y="31117"/>
                    <a:pt x="54418" y="30075"/>
                    <a:pt x="54105" y="28367"/>
                  </a:cubicBezTo>
                  <a:cubicBezTo>
                    <a:pt x="53741" y="26543"/>
                    <a:pt x="52403" y="26057"/>
                    <a:pt x="52403" y="24659"/>
                  </a:cubicBezTo>
                  <a:cubicBezTo>
                    <a:pt x="52403" y="23261"/>
                    <a:pt x="54926" y="23838"/>
                    <a:pt x="54926" y="20951"/>
                  </a:cubicBezTo>
                  <a:cubicBezTo>
                    <a:pt x="54926" y="18093"/>
                    <a:pt x="54561" y="18914"/>
                    <a:pt x="53345" y="16756"/>
                  </a:cubicBezTo>
                  <a:cubicBezTo>
                    <a:pt x="52251" y="14811"/>
                    <a:pt x="50701" y="14112"/>
                    <a:pt x="50640" y="13321"/>
                  </a:cubicBezTo>
                  <a:cubicBezTo>
                    <a:pt x="50216" y="13268"/>
                    <a:pt x="49700" y="13236"/>
                    <a:pt x="49085" y="13236"/>
                  </a:cubicBezTo>
                  <a:cubicBezTo>
                    <a:pt x="48642" y="13236"/>
                    <a:pt x="48148" y="13253"/>
                    <a:pt x="47601" y="13291"/>
                  </a:cubicBezTo>
                  <a:cubicBezTo>
                    <a:pt x="45442" y="13462"/>
                    <a:pt x="44516" y="14038"/>
                    <a:pt x="43639" y="14038"/>
                  </a:cubicBezTo>
                  <a:cubicBezTo>
                    <a:pt x="43268" y="14038"/>
                    <a:pt x="42906" y="13935"/>
                    <a:pt x="42464" y="13656"/>
                  </a:cubicBezTo>
                  <a:cubicBezTo>
                    <a:pt x="42201" y="13486"/>
                    <a:pt x="41868" y="13421"/>
                    <a:pt x="41496" y="13421"/>
                  </a:cubicBezTo>
                  <a:cubicBezTo>
                    <a:pt x="40259" y="13421"/>
                    <a:pt x="38602" y="14144"/>
                    <a:pt x="37741" y="14144"/>
                  </a:cubicBezTo>
                  <a:cubicBezTo>
                    <a:pt x="37424" y="14144"/>
                    <a:pt x="37215" y="14046"/>
                    <a:pt x="37175" y="13777"/>
                  </a:cubicBezTo>
                  <a:cubicBezTo>
                    <a:pt x="36992" y="12531"/>
                    <a:pt x="36810" y="11467"/>
                    <a:pt x="34986" y="11467"/>
                  </a:cubicBezTo>
                  <a:cubicBezTo>
                    <a:pt x="33163" y="11467"/>
                    <a:pt x="34287" y="9005"/>
                    <a:pt x="33771" y="8549"/>
                  </a:cubicBezTo>
                  <a:cubicBezTo>
                    <a:pt x="33223" y="8063"/>
                    <a:pt x="32008" y="5175"/>
                    <a:pt x="31278" y="3959"/>
                  </a:cubicBezTo>
                  <a:cubicBezTo>
                    <a:pt x="31071" y="3591"/>
                    <a:pt x="30865" y="3459"/>
                    <a:pt x="30656" y="3459"/>
                  </a:cubicBezTo>
                  <a:cubicBezTo>
                    <a:pt x="30160" y="3459"/>
                    <a:pt x="29655" y="4208"/>
                    <a:pt x="29120" y="4294"/>
                  </a:cubicBezTo>
                  <a:cubicBezTo>
                    <a:pt x="28756" y="4352"/>
                    <a:pt x="28224" y="4515"/>
                    <a:pt x="27769" y="4515"/>
                  </a:cubicBezTo>
                  <a:cubicBezTo>
                    <a:pt x="27275" y="4515"/>
                    <a:pt x="26871" y="4323"/>
                    <a:pt x="26871" y="3595"/>
                  </a:cubicBezTo>
                  <a:cubicBezTo>
                    <a:pt x="26871" y="2166"/>
                    <a:pt x="25776" y="829"/>
                    <a:pt x="24834" y="586"/>
                  </a:cubicBezTo>
                  <a:cubicBezTo>
                    <a:pt x="24240" y="432"/>
                    <a:pt x="23802" y="0"/>
                    <a:pt x="23339" y="0"/>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E63946"/>
                </a:solidFill>
              </a:endParaRPr>
            </a:p>
          </p:txBody>
        </p:sp>
        <p:sp>
          <p:nvSpPr>
            <p:cNvPr id="1531" name="Google Shape;1531;p49"/>
            <p:cNvSpPr/>
            <p:nvPr/>
          </p:nvSpPr>
          <p:spPr>
            <a:xfrm>
              <a:off x="631200" y="1895254"/>
              <a:ext cx="879705" cy="514153"/>
            </a:xfrm>
            <a:custGeom>
              <a:rect b="b" l="l" r="r" t="t"/>
              <a:pathLst>
                <a:path extrusionOk="0" h="27050" w="46282">
                  <a:moveTo>
                    <a:pt x="21176" y="0"/>
                  </a:moveTo>
                  <a:cubicBezTo>
                    <a:pt x="20999" y="0"/>
                    <a:pt x="20797" y="73"/>
                    <a:pt x="20567" y="241"/>
                  </a:cubicBezTo>
                  <a:cubicBezTo>
                    <a:pt x="20293" y="423"/>
                    <a:pt x="19260" y="423"/>
                    <a:pt x="18561" y="1274"/>
                  </a:cubicBezTo>
                  <a:cubicBezTo>
                    <a:pt x="18319" y="1578"/>
                    <a:pt x="18114" y="1680"/>
                    <a:pt x="17906" y="1680"/>
                  </a:cubicBezTo>
                  <a:cubicBezTo>
                    <a:pt x="17509" y="1680"/>
                    <a:pt x="17099" y="1314"/>
                    <a:pt x="16402" y="1274"/>
                  </a:cubicBezTo>
                  <a:cubicBezTo>
                    <a:pt x="16393" y="1274"/>
                    <a:pt x="16384" y="1274"/>
                    <a:pt x="16375" y="1274"/>
                  </a:cubicBezTo>
                  <a:cubicBezTo>
                    <a:pt x="15374" y="1274"/>
                    <a:pt x="15643" y="2922"/>
                    <a:pt x="15673" y="3584"/>
                  </a:cubicBezTo>
                  <a:cubicBezTo>
                    <a:pt x="15690" y="3960"/>
                    <a:pt x="15400" y="4240"/>
                    <a:pt x="14931" y="4240"/>
                  </a:cubicBezTo>
                  <a:cubicBezTo>
                    <a:pt x="14567" y="4240"/>
                    <a:pt x="14094" y="4071"/>
                    <a:pt x="13576" y="3645"/>
                  </a:cubicBezTo>
                  <a:cubicBezTo>
                    <a:pt x="13215" y="3358"/>
                    <a:pt x="12961" y="3232"/>
                    <a:pt x="12776" y="3232"/>
                  </a:cubicBezTo>
                  <a:cubicBezTo>
                    <a:pt x="12352" y="3232"/>
                    <a:pt x="12286" y="3891"/>
                    <a:pt x="12117" y="4800"/>
                  </a:cubicBezTo>
                  <a:cubicBezTo>
                    <a:pt x="12055" y="5095"/>
                    <a:pt x="11967" y="5216"/>
                    <a:pt x="11862" y="5216"/>
                  </a:cubicBezTo>
                  <a:cubicBezTo>
                    <a:pt x="11499" y="5216"/>
                    <a:pt x="10930" y="3777"/>
                    <a:pt x="10506" y="2976"/>
                  </a:cubicBezTo>
                  <a:cubicBezTo>
                    <a:pt x="10381" y="2742"/>
                    <a:pt x="10205" y="2653"/>
                    <a:pt x="9995" y="2653"/>
                  </a:cubicBezTo>
                  <a:cubicBezTo>
                    <a:pt x="9341" y="2653"/>
                    <a:pt x="8356" y="3516"/>
                    <a:pt x="7582" y="3516"/>
                  </a:cubicBezTo>
                  <a:cubicBezTo>
                    <a:pt x="7511" y="3516"/>
                    <a:pt x="7442" y="3509"/>
                    <a:pt x="7375" y="3493"/>
                  </a:cubicBezTo>
                  <a:cubicBezTo>
                    <a:pt x="7191" y="3443"/>
                    <a:pt x="7040" y="3422"/>
                    <a:pt x="6908" y="3422"/>
                  </a:cubicBezTo>
                  <a:cubicBezTo>
                    <a:pt x="6322" y="3422"/>
                    <a:pt x="6098" y="3828"/>
                    <a:pt x="4883" y="3828"/>
                  </a:cubicBezTo>
                  <a:cubicBezTo>
                    <a:pt x="3424" y="3828"/>
                    <a:pt x="3819" y="4739"/>
                    <a:pt x="2329" y="5013"/>
                  </a:cubicBezTo>
                  <a:cubicBezTo>
                    <a:pt x="870" y="5317"/>
                    <a:pt x="171" y="5530"/>
                    <a:pt x="80" y="7110"/>
                  </a:cubicBezTo>
                  <a:cubicBezTo>
                    <a:pt x="1" y="8506"/>
                    <a:pt x="310" y="9856"/>
                    <a:pt x="967" y="9856"/>
                  </a:cubicBezTo>
                  <a:cubicBezTo>
                    <a:pt x="1068" y="9856"/>
                    <a:pt x="1178" y="9824"/>
                    <a:pt x="1296" y="9755"/>
                  </a:cubicBezTo>
                  <a:cubicBezTo>
                    <a:pt x="2147" y="9208"/>
                    <a:pt x="3879" y="9329"/>
                    <a:pt x="5156" y="9268"/>
                  </a:cubicBezTo>
                  <a:cubicBezTo>
                    <a:pt x="5180" y="9267"/>
                    <a:pt x="5203" y="9267"/>
                    <a:pt x="5226" y="9267"/>
                  </a:cubicBezTo>
                  <a:cubicBezTo>
                    <a:pt x="6461" y="9267"/>
                    <a:pt x="7212" y="10830"/>
                    <a:pt x="6645" y="11426"/>
                  </a:cubicBezTo>
                  <a:cubicBezTo>
                    <a:pt x="6554" y="11523"/>
                    <a:pt x="6445" y="11564"/>
                    <a:pt x="6322" y="11564"/>
                  </a:cubicBezTo>
                  <a:cubicBezTo>
                    <a:pt x="5665" y="11564"/>
                    <a:pt x="4594" y="10391"/>
                    <a:pt x="3545" y="10059"/>
                  </a:cubicBezTo>
                  <a:cubicBezTo>
                    <a:pt x="3403" y="10014"/>
                    <a:pt x="3286" y="9993"/>
                    <a:pt x="3189" y="9993"/>
                  </a:cubicBezTo>
                  <a:cubicBezTo>
                    <a:pt x="2436" y="9993"/>
                    <a:pt x="2941" y="11261"/>
                    <a:pt x="2968" y="12338"/>
                  </a:cubicBezTo>
                  <a:cubicBezTo>
                    <a:pt x="2985" y="13005"/>
                    <a:pt x="3117" y="13268"/>
                    <a:pt x="3375" y="13268"/>
                  </a:cubicBezTo>
                  <a:cubicBezTo>
                    <a:pt x="3577" y="13268"/>
                    <a:pt x="3854" y="13108"/>
                    <a:pt x="4214" y="12855"/>
                  </a:cubicBezTo>
                  <a:cubicBezTo>
                    <a:pt x="4662" y="12538"/>
                    <a:pt x="5114" y="12425"/>
                    <a:pt x="5517" y="12425"/>
                  </a:cubicBezTo>
                  <a:cubicBezTo>
                    <a:pt x="6233" y="12425"/>
                    <a:pt x="6791" y="12782"/>
                    <a:pt x="6889" y="12977"/>
                  </a:cubicBezTo>
                  <a:cubicBezTo>
                    <a:pt x="7223" y="13676"/>
                    <a:pt x="6919" y="14405"/>
                    <a:pt x="5642" y="14405"/>
                  </a:cubicBezTo>
                  <a:cubicBezTo>
                    <a:pt x="4366" y="14405"/>
                    <a:pt x="2572" y="14800"/>
                    <a:pt x="1509" y="15530"/>
                  </a:cubicBezTo>
                  <a:cubicBezTo>
                    <a:pt x="475" y="16229"/>
                    <a:pt x="3272" y="16685"/>
                    <a:pt x="4457" y="17232"/>
                  </a:cubicBezTo>
                  <a:cubicBezTo>
                    <a:pt x="5642" y="17779"/>
                    <a:pt x="5278" y="18934"/>
                    <a:pt x="4761" y="20272"/>
                  </a:cubicBezTo>
                  <a:cubicBezTo>
                    <a:pt x="4559" y="20827"/>
                    <a:pt x="4703" y="20989"/>
                    <a:pt x="5051" y="20989"/>
                  </a:cubicBezTo>
                  <a:cubicBezTo>
                    <a:pt x="5542" y="20989"/>
                    <a:pt x="6438" y="20667"/>
                    <a:pt x="7345" y="20667"/>
                  </a:cubicBezTo>
                  <a:cubicBezTo>
                    <a:pt x="8795" y="20667"/>
                    <a:pt x="7993" y="19388"/>
                    <a:pt x="9001" y="19388"/>
                  </a:cubicBezTo>
                  <a:cubicBezTo>
                    <a:pt x="9092" y="19388"/>
                    <a:pt x="9197" y="19398"/>
                    <a:pt x="9320" y="19420"/>
                  </a:cubicBezTo>
                  <a:cubicBezTo>
                    <a:pt x="9522" y="19453"/>
                    <a:pt x="9697" y="19465"/>
                    <a:pt x="9852" y="19465"/>
                  </a:cubicBezTo>
                  <a:cubicBezTo>
                    <a:pt x="10294" y="19465"/>
                    <a:pt x="10568" y="19367"/>
                    <a:pt x="10805" y="19367"/>
                  </a:cubicBezTo>
                  <a:cubicBezTo>
                    <a:pt x="11110" y="19367"/>
                    <a:pt x="11352" y="19529"/>
                    <a:pt x="11813" y="20272"/>
                  </a:cubicBezTo>
                  <a:cubicBezTo>
                    <a:pt x="12219" y="20906"/>
                    <a:pt x="12758" y="21006"/>
                    <a:pt x="13325" y="21006"/>
                  </a:cubicBezTo>
                  <a:cubicBezTo>
                    <a:pt x="13583" y="21006"/>
                    <a:pt x="13847" y="20985"/>
                    <a:pt x="14108" y="20985"/>
                  </a:cubicBezTo>
                  <a:cubicBezTo>
                    <a:pt x="14644" y="20985"/>
                    <a:pt x="15165" y="21073"/>
                    <a:pt x="15582" y="21609"/>
                  </a:cubicBezTo>
                  <a:cubicBezTo>
                    <a:pt x="15992" y="22122"/>
                    <a:pt x="16402" y="22160"/>
                    <a:pt x="16834" y="22160"/>
                  </a:cubicBezTo>
                  <a:cubicBezTo>
                    <a:pt x="16910" y="22160"/>
                    <a:pt x="16986" y="22159"/>
                    <a:pt x="17064" y="22159"/>
                  </a:cubicBezTo>
                  <a:cubicBezTo>
                    <a:pt x="17718" y="22159"/>
                    <a:pt x="18427" y="22245"/>
                    <a:pt x="19260" y="23858"/>
                  </a:cubicBezTo>
                  <a:cubicBezTo>
                    <a:pt x="19865" y="25019"/>
                    <a:pt x="20284" y="25372"/>
                    <a:pt x="20663" y="25372"/>
                  </a:cubicBezTo>
                  <a:cubicBezTo>
                    <a:pt x="21216" y="25372"/>
                    <a:pt x="21682" y="24617"/>
                    <a:pt x="22512" y="24527"/>
                  </a:cubicBezTo>
                  <a:cubicBezTo>
                    <a:pt x="22973" y="24467"/>
                    <a:pt x="23272" y="24420"/>
                    <a:pt x="23468" y="24420"/>
                  </a:cubicBezTo>
                  <a:cubicBezTo>
                    <a:pt x="23867" y="24420"/>
                    <a:pt x="23839" y="24614"/>
                    <a:pt x="23880" y="25287"/>
                  </a:cubicBezTo>
                  <a:cubicBezTo>
                    <a:pt x="23898" y="25580"/>
                    <a:pt x="24054" y="25688"/>
                    <a:pt x="24299" y="25688"/>
                  </a:cubicBezTo>
                  <a:cubicBezTo>
                    <a:pt x="24867" y="25688"/>
                    <a:pt x="25915" y="25104"/>
                    <a:pt x="26828" y="24892"/>
                  </a:cubicBezTo>
                  <a:cubicBezTo>
                    <a:pt x="26938" y="24869"/>
                    <a:pt x="27043" y="24859"/>
                    <a:pt x="27143" y="24859"/>
                  </a:cubicBezTo>
                  <a:cubicBezTo>
                    <a:pt x="28260" y="24859"/>
                    <a:pt x="28754" y="26180"/>
                    <a:pt x="28530" y="26989"/>
                  </a:cubicBezTo>
                  <a:cubicBezTo>
                    <a:pt x="28530" y="27019"/>
                    <a:pt x="28500" y="27019"/>
                    <a:pt x="28500" y="27050"/>
                  </a:cubicBezTo>
                  <a:cubicBezTo>
                    <a:pt x="29655" y="26928"/>
                    <a:pt x="30385" y="26715"/>
                    <a:pt x="30780" y="25956"/>
                  </a:cubicBezTo>
                  <a:cubicBezTo>
                    <a:pt x="30999" y="25556"/>
                    <a:pt x="31321" y="25475"/>
                    <a:pt x="31654" y="25475"/>
                  </a:cubicBezTo>
                  <a:cubicBezTo>
                    <a:pt x="31881" y="25475"/>
                    <a:pt x="32113" y="25513"/>
                    <a:pt x="32322" y="25513"/>
                  </a:cubicBezTo>
                  <a:cubicBezTo>
                    <a:pt x="32738" y="25513"/>
                    <a:pt x="33059" y="25363"/>
                    <a:pt x="33059" y="24466"/>
                  </a:cubicBezTo>
                  <a:cubicBezTo>
                    <a:pt x="33059" y="22460"/>
                    <a:pt x="36099" y="23250"/>
                    <a:pt x="37254" y="22217"/>
                  </a:cubicBezTo>
                  <a:cubicBezTo>
                    <a:pt x="38303" y="21276"/>
                    <a:pt x="40589" y="19668"/>
                    <a:pt x="42134" y="19668"/>
                  </a:cubicBezTo>
                  <a:cubicBezTo>
                    <a:pt x="42335" y="19668"/>
                    <a:pt x="42523" y="19695"/>
                    <a:pt x="42695" y="19755"/>
                  </a:cubicBezTo>
                  <a:cubicBezTo>
                    <a:pt x="42908" y="19829"/>
                    <a:pt x="43113" y="19863"/>
                    <a:pt x="43310" y="19863"/>
                  </a:cubicBezTo>
                  <a:cubicBezTo>
                    <a:pt x="44487" y="19863"/>
                    <a:pt x="45335" y="18639"/>
                    <a:pt x="45491" y="17414"/>
                  </a:cubicBezTo>
                  <a:cubicBezTo>
                    <a:pt x="45674" y="15986"/>
                    <a:pt x="46281" y="15074"/>
                    <a:pt x="45826" y="12551"/>
                  </a:cubicBezTo>
                  <a:cubicBezTo>
                    <a:pt x="45417" y="10293"/>
                    <a:pt x="45277" y="7157"/>
                    <a:pt x="44118" y="7157"/>
                  </a:cubicBezTo>
                  <a:cubicBezTo>
                    <a:pt x="43983" y="7157"/>
                    <a:pt x="43833" y="7200"/>
                    <a:pt x="43667" y="7293"/>
                  </a:cubicBezTo>
                  <a:cubicBezTo>
                    <a:pt x="42905" y="7753"/>
                    <a:pt x="42042" y="8696"/>
                    <a:pt x="41297" y="8696"/>
                  </a:cubicBezTo>
                  <a:cubicBezTo>
                    <a:pt x="40617" y="8696"/>
                    <a:pt x="40035" y="7911"/>
                    <a:pt x="39716" y="5256"/>
                  </a:cubicBezTo>
                  <a:lnTo>
                    <a:pt x="39686" y="5256"/>
                  </a:lnTo>
                  <a:cubicBezTo>
                    <a:pt x="39093" y="5310"/>
                    <a:pt x="38374" y="5442"/>
                    <a:pt x="37756" y="5442"/>
                  </a:cubicBezTo>
                  <a:cubicBezTo>
                    <a:pt x="36979" y="5442"/>
                    <a:pt x="36359" y="5234"/>
                    <a:pt x="36342" y="4405"/>
                  </a:cubicBezTo>
                  <a:cubicBezTo>
                    <a:pt x="36332" y="3907"/>
                    <a:pt x="36162" y="3707"/>
                    <a:pt x="35881" y="3707"/>
                  </a:cubicBezTo>
                  <a:cubicBezTo>
                    <a:pt x="35337" y="3707"/>
                    <a:pt x="34374" y="4455"/>
                    <a:pt x="33333" y="5256"/>
                  </a:cubicBezTo>
                  <a:cubicBezTo>
                    <a:pt x="32825" y="5640"/>
                    <a:pt x="32467" y="5793"/>
                    <a:pt x="32201" y="5793"/>
                  </a:cubicBezTo>
                  <a:cubicBezTo>
                    <a:pt x="31622" y="5793"/>
                    <a:pt x="31468" y="5071"/>
                    <a:pt x="31114" y="4405"/>
                  </a:cubicBezTo>
                  <a:cubicBezTo>
                    <a:pt x="30966" y="4119"/>
                    <a:pt x="30838" y="4007"/>
                    <a:pt x="30692" y="4007"/>
                  </a:cubicBezTo>
                  <a:cubicBezTo>
                    <a:pt x="30355" y="4007"/>
                    <a:pt x="29921" y="4599"/>
                    <a:pt x="28926" y="5043"/>
                  </a:cubicBezTo>
                  <a:cubicBezTo>
                    <a:pt x="27517" y="5673"/>
                    <a:pt x="28177" y="6716"/>
                    <a:pt x="26972" y="6716"/>
                  </a:cubicBezTo>
                  <a:cubicBezTo>
                    <a:pt x="26955" y="6716"/>
                    <a:pt x="26937" y="6716"/>
                    <a:pt x="26919" y="6715"/>
                  </a:cubicBezTo>
                  <a:cubicBezTo>
                    <a:pt x="26342" y="6715"/>
                    <a:pt x="24883" y="6442"/>
                    <a:pt x="24883" y="5621"/>
                  </a:cubicBezTo>
                  <a:cubicBezTo>
                    <a:pt x="24883" y="4831"/>
                    <a:pt x="24609" y="4679"/>
                    <a:pt x="23910" y="4040"/>
                  </a:cubicBezTo>
                  <a:cubicBezTo>
                    <a:pt x="23211" y="3402"/>
                    <a:pt x="22542" y="2703"/>
                    <a:pt x="22299" y="1639"/>
                  </a:cubicBezTo>
                  <a:cubicBezTo>
                    <a:pt x="22089" y="820"/>
                    <a:pt x="21770" y="0"/>
                    <a:pt x="21176" y="0"/>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49"/>
            <p:cNvSpPr/>
            <p:nvPr/>
          </p:nvSpPr>
          <p:spPr>
            <a:xfrm>
              <a:off x="1289365" y="1493086"/>
              <a:ext cx="888848" cy="664217"/>
            </a:xfrm>
            <a:custGeom>
              <a:rect b="b" l="l" r="r" t="t"/>
              <a:pathLst>
                <a:path extrusionOk="0" h="34945" w="46763">
                  <a:moveTo>
                    <a:pt x="41778" y="0"/>
                  </a:moveTo>
                  <a:cubicBezTo>
                    <a:pt x="41686" y="122"/>
                    <a:pt x="41565" y="183"/>
                    <a:pt x="41474" y="183"/>
                  </a:cubicBezTo>
                  <a:cubicBezTo>
                    <a:pt x="40623" y="183"/>
                    <a:pt x="35546" y="3891"/>
                    <a:pt x="33692" y="3891"/>
                  </a:cubicBezTo>
                  <a:cubicBezTo>
                    <a:pt x="31808" y="3891"/>
                    <a:pt x="29467" y="4924"/>
                    <a:pt x="27978" y="6201"/>
                  </a:cubicBezTo>
                  <a:cubicBezTo>
                    <a:pt x="26458" y="7478"/>
                    <a:pt x="26002" y="7842"/>
                    <a:pt x="25607" y="9514"/>
                  </a:cubicBezTo>
                  <a:cubicBezTo>
                    <a:pt x="25212" y="11216"/>
                    <a:pt x="27096" y="10791"/>
                    <a:pt x="28191" y="11004"/>
                  </a:cubicBezTo>
                  <a:cubicBezTo>
                    <a:pt x="29285" y="11186"/>
                    <a:pt x="28829" y="11885"/>
                    <a:pt x="27248" y="11885"/>
                  </a:cubicBezTo>
                  <a:cubicBezTo>
                    <a:pt x="25834" y="11885"/>
                    <a:pt x="24446" y="14642"/>
                    <a:pt x="22621" y="14642"/>
                  </a:cubicBezTo>
                  <a:cubicBezTo>
                    <a:pt x="22445" y="14642"/>
                    <a:pt x="22265" y="14616"/>
                    <a:pt x="22081" y="14560"/>
                  </a:cubicBezTo>
                  <a:cubicBezTo>
                    <a:pt x="20014" y="13922"/>
                    <a:pt x="16549" y="13344"/>
                    <a:pt x="15121" y="12919"/>
                  </a:cubicBezTo>
                  <a:cubicBezTo>
                    <a:pt x="14488" y="12712"/>
                    <a:pt x="13720" y="12556"/>
                    <a:pt x="12972" y="12556"/>
                  </a:cubicBezTo>
                  <a:cubicBezTo>
                    <a:pt x="12065" y="12556"/>
                    <a:pt x="11188" y="12786"/>
                    <a:pt x="10622" y="13435"/>
                  </a:cubicBezTo>
                  <a:cubicBezTo>
                    <a:pt x="10475" y="13614"/>
                    <a:pt x="10350" y="13692"/>
                    <a:pt x="10241" y="13692"/>
                  </a:cubicBezTo>
                  <a:cubicBezTo>
                    <a:pt x="9609" y="13692"/>
                    <a:pt x="9524" y="11047"/>
                    <a:pt x="8798" y="10061"/>
                  </a:cubicBezTo>
                  <a:cubicBezTo>
                    <a:pt x="7917" y="8906"/>
                    <a:pt x="9589" y="8785"/>
                    <a:pt x="9437" y="7478"/>
                  </a:cubicBezTo>
                  <a:cubicBezTo>
                    <a:pt x="9353" y="6878"/>
                    <a:pt x="8860" y="6675"/>
                    <a:pt x="8218" y="6675"/>
                  </a:cubicBezTo>
                  <a:cubicBezTo>
                    <a:pt x="7462" y="6675"/>
                    <a:pt x="6499" y="6957"/>
                    <a:pt x="5759" y="7204"/>
                  </a:cubicBezTo>
                  <a:cubicBezTo>
                    <a:pt x="5583" y="7259"/>
                    <a:pt x="5421" y="7283"/>
                    <a:pt x="5268" y="7283"/>
                  </a:cubicBezTo>
                  <a:cubicBezTo>
                    <a:pt x="4226" y="7283"/>
                    <a:pt x="3583" y="6170"/>
                    <a:pt x="1807" y="5958"/>
                  </a:cubicBezTo>
                  <a:cubicBezTo>
                    <a:pt x="1701" y="5944"/>
                    <a:pt x="1607" y="5937"/>
                    <a:pt x="1525" y="5937"/>
                  </a:cubicBezTo>
                  <a:cubicBezTo>
                    <a:pt x="1" y="5937"/>
                    <a:pt x="2329" y="8236"/>
                    <a:pt x="1868" y="9332"/>
                  </a:cubicBezTo>
                  <a:cubicBezTo>
                    <a:pt x="1382" y="10487"/>
                    <a:pt x="2658" y="10244"/>
                    <a:pt x="2658" y="11672"/>
                  </a:cubicBezTo>
                  <a:cubicBezTo>
                    <a:pt x="2658" y="13070"/>
                    <a:pt x="4057" y="14226"/>
                    <a:pt x="4938" y="15046"/>
                  </a:cubicBezTo>
                  <a:cubicBezTo>
                    <a:pt x="5789" y="15867"/>
                    <a:pt x="4968" y="18998"/>
                    <a:pt x="5485" y="19849"/>
                  </a:cubicBezTo>
                  <a:cubicBezTo>
                    <a:pt x="6032" y="20730"/>
                    <a:pt x="5394" y="20153"/>
                    <a:pt x="5394" y="22736"/>
                  </a:cubicBezTo>
                  <a:cubicBezTo>
                    <a:pt x="5394" y="25320"/>
                    <a:pt x="5759" y="24773"/>
                    <a:pt x="6944" y="25624"/>
                  </a:cubicBezTo>
                  <a:cubicBezTo>
                    <a:pt x="8099" y="26475"/>
                    <a:pt x="6427" y="26262"/>
                    <a:pt x="5090" y="26384"/>
                  </a:cubicBezTo>
                  <a:cubicBezTo>
                    <a:pt x="5409" y="29053"/>
                    <a:pt x="5991" y="29839"/>
                    <a:pt x="6671" y="29839"/>
                  </a:cubicBezTo>
                  <a:cubicBezTo>
                    <a:pt x="7416" y="29839"/>
                    <a:pt x="8279" y="28896"/>
                    <a:pt x="9041" y="28451"/>
                  </a:cubicBezTo>
                  <a:cubicBezTo>
                    <a:pt x="9206" y="28357"/>
                    <a:pt x="9354" y="28313"/>
                    <a:pt x="9488" y="28313"/>
                  </a:cubicBezTo>
                  <a:cubicBezTo>
                    <a:pt x="9877" y="28313"/>
                    <a:pt x="10153" y="28676"/>
                    <a:pt x="10379" y="29241"/>
                  </a:cubicBezTo>
                  <a:cubicBezTo>
                    <a:pt x="10713" y="29241"/>
                    <a:pt x="11139" y="29302"/>
                    <a:pt x="11655" y="29302"/>
                  </a:cubicBezTo>
                  <a:cubicBezTo>
                    <a:pt x="12573" y="29302"/>
                    <a:pt x="13175" y="28959"/>
                    <a:pt x="13738" y="28959"/>
                  </a:cubicBezTo>
                  <a:cubicBezTo>
                    <a:pt x="13996" y="28959"/>
                    <a:pt x="14245" y="29031"/>
                    <a:pt x="14513" y="29241"/>
                  </a:cubicBezTo>
                  <a:cubicBezTo>
                    <a:pt x="14838" y="29499"/>
                    <a:pt x="15060" y="29571"/>
                    <a:pt x="15255" y="29571"/>
                  </a:cubicBezTo>
                  <a:cubicBezTo>
                    <a:pt x="15498" y="29571"/>
                    <a:pt x="15699" y="29458"/>
                    <a:pt x="16008" y="29458"/>
                  </a:cubicBezTo>
                  <a:cubicBezTo>
                    <a:pt x="16121" y="29458"/>
                    <a:pt x="16248" y="29473"/>
                    <a:pt x="16397" y="29515"/>
                  </a:cubicBezTo>
                  <a:cubicBezTo>
                    <a:pt x="16498" y="29541"/>
                    <a:pt x="16604" y="29553"/>
                    <a:pt x="16713" y="29553"/>
                  </a:cubicBezTo>
                  <a:cubicBezTo>
                    <a:pt x="17591" y="29553"/>
                    <a:pt x="18693" y="28775"/>
                    <a:pt x="19315" y="28694"/>
                  </a:cubicBezTo>
                  <a:cubicBezTo>
                    <a:pt x="19335" y="28692"/>
                    <a:pt x="19354" y="28691"/>
                    <a:pt x="19374" y="28691"/>
                  </a:cubicBezTo>
                  <a:cubicBezTo>
                    <a:pt x="19860" y="28691"/>
                    <a:pt x="20312" y="29200"/>
                    <a:pt x="20627" y="29200"/>
                  </a:cubicBezTo>
                  <a:cubicBezTo>
                    <a:pt x="20750" y="29200"/>
                    <a:pt x="20851" y="29122"/>
                    <a:pt x="20926" y="28907"/>
                  </a:cubicBezTo>
                  <a:cubicBezTo>
                    <a:pt x="21106" y="28388"/>
                    <a:pt x="21611" y="27740"/>
                    <a:pt x="21982" y="27740"/>
                  </a:cubicBezTo>
                  <a:cubicBezTo>
                    <a:pt x="22176" y="27740"/>
                    <a:pt x="22333" y="27919"/>
                    <a:pt x="22385" y="28390"/>
                  </a:cubicBezTo>
                  <a:cubicBezTo>
                    <a:pt x="22537" y="29758"/>
                    <a:pt x="24178" y="30092"/>
                    <a:pt x="24270" y="30973"/>
                  </a:cubicBezTo>
                  <a:cubicBezTo>
                    <a:pt x="24279" y="31064"/>
                    <a:pt x="24334" y="31103"/>
                    <a:pt x="24426" y="31103"/>
                  </a:cubicBezTo>
                  <a:cubicBezTo>
                    <a:pt x="25064" y="31103"/>
                    <a:pt x="27465" y="29232"/>
                    <a:pt x="28610" y="29232"/>
                  </a:cubicBezTo>
                  <a:cubicBezTo>
                    <a:pt x="28979" y="29232"/>
                    <a:pt x="29218" y="29426"/>
                    <a:pt x="29224" y="29940"/>
                  </a:cubicBezTo>
                  <a:cubicBezTo>
                    <a:pt x="29255" y="32250"/>
                    <a:pt x="30805" y="32676"/>
                    <a:pt x="32112" y="33192"/>
                  </a:cubicBezTo>
                  <a:cubicBezTo>
                    <a:pt x="33020" y="33560"/>
                    <a:pt x="34037" y="34944"/>
                    <a:pt x="34547" y="34944"/>
                  </a:cubicBezTo>
                  <a:cubicBezTo>
                    <a:pt x="34754" y="34944"/>
                    <a:pt x="34878" y="34717"/>
                    <a:pt x="34878" y="34104"/>
                  </a:cubicBezTo>
                  <a:cubicBezTo>
                    <a:pt x="34878" y="31977"/>
                    <a:pt x="35546" y="32250"/>
                    <a:pt x="35911" y="30396"/>
                  </a:cubicBezTo>
                  <a:cubicBezTo>
                    <a:pt x="36276" y="28542"/>
                    <a:pt x="33510" y="25533"/>
                    <a:pt x="35486" y="24986"/>
                  </a:cubicBezTo>
                  <a:cubicBezTo>
                    <a:pt x="35710" y="24920"/>
                    <a:pt x="35951" y="24893"/>
                    <a:pt x="36205" y="24893"/>
                  </a:cubicBezTo>
                  <a:cubicBezTo>
                    <a:pt x="37451" y="24893"/>
                    <a:pt x="38975" y="25551"/>
                    <a:pt x="40009" y="25551"/>
                  </a:cubicBezTo>
                  <a:cubicBezTo>
                    <a:pt x="40620" y="25551"/>
                    <a:pt x="41060" y="25321"/>
                    <a:pt x="41170" y="24590"/>
                  </a:cubicBezTo>
                  <a:cubicBezTo>
                    <a:pt x="41534" y="22341"/>
                    <a:pt x="42841" y="21186"/>
                    <a:pt x="42841" y="21186"/>
                  </a:cubicBezTo>
                  <a:cubicBezTo>
                    <a:pt x="42841" y="21186"/>
                    <a:pt x="42021" y="18572"/>
                    <a:pt x="43176" y="18359"/>
                  </a:cubicBezTo>
                  <a:cubicBezTo>
                    <a:pt x="44361" y="18177"/>
                    <a:pt x="43784" y="16748"/>
                    <a:pt x="45273" y="14773"/>
                  </a:cubicBezTo>
                  <a:cubicBezTo>
                    <a:pt x="46763" y="12827"/>
                    <a:pt x="46580" y="12827"/>
                    <a:pt x="46063" y="10608"/>
                  </a:cubicBezTo>
                  <a:cubicBezTo>
                    <a:pt x="45547" y="8420"/>
                    <a:pt x="44331" y="8572"/>
                    <a:pt x="45486" y="6839"/>
                  </a:cubicBezTo>
                  <a:cubicBezTo>
                    <a:pt x="46611" y="5107"/>
                    <a:pt x="45790" y="2827"/>
                    <a:pt x="43966" y="1915"/>
                  </a:cubicBezTo>
                  <a:cubicBezTo>
                    <a:pt x="43176" y="1520"/>
                    <a:pt x="42386" y="730"/>
                    <a:pt x="41778" y="0"/>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49"/>
            <p:cNvSpPr/>
            <p:nvPr/>
          </p:nvSpPr>
          <p:spPr>
            <a:xfrm>
              <a:off x="1144601" y="2020344"/>
              <a:ext cx="827358" cy="787139"/>
            </a:xfrm>
            <a:custGeom>
              <a:rect b="b" l="l" r="r" t="t"/>
              <a:pathLst>
                <a:path extrusionOk="0" h="41412" w="43528">
                  <a:moveTo>
                    <a:pt x="29598" y="1"/>
                  </a:moveTo>
                  <a:cubicBezTo>
                    <a:pt x="29227" y="1"/>
                    <a:pt x="28722" y="649"/>
                    <a:pt x="28542" y="1168"/>
                  </a:cubicBezTo>
                  <a:cubicBezTo>
                    <a:pt x="28467" y="1384"/>
                    <a:pt x="28365" y="1462"/>
                    <a:pt x="28241" y="1462"/>
                  </a:cubicBezTo>
                  <a:cubicBezTo>
                    <a:pt x="27933" y="1462"/>
                    <a:pt x="27493" y="980"/>
                    <a:pt x="27018" y="980"/>
                  </a:cubicBezTo>
                  <a:cubicBezTo>
                    <a:pt x="26989" y="980"/>
                    <a:pt x="26960" y="981"/>
                    <a:pt x="26931" y="985"/>
                  </a:cubicBezTo>
                  <a:cubicBezTo>
                    <a:pt x="26309" y="1039"/>
                    <a:pt x="25207" y="1814"/>
                    <a:pt x="24329" y="1814"/>
                  </a:cubicBezTo>
                  <a:cubicBezTo>
                    <a:pt x="24220" y="1814"/>
                    <a:pt x="24114" y="1802"/>
                    <a:pt x="24013" y="1776"/>
                  </a:cubicBezTo>
                  <a:cubicBezTo>
                    <a:pt x="23864" y="1734"/>
                    <a:pt x="23737" y="1719"/>
                    <a:pt x="23624" y="1719"/>
                  </a:cubicBezTo>
                  <a:cubicBezTo>
                    <a:pt x="23315" y="1719"/>
                    <a:pt x="23114" y="1832"/>
                    <a:pt x="22871" y="1832"/>
                  </a:cubicBezTo>
                  <a:cubicBezTo>
                    <a:pt x="22676" y="1832"/>
                    <a:pt x="22454" y="1760"/>
                    <a:pt x="22129" y="1502"/>
                  </a:cubicBezTo>
                  <a:cubicBezTo>
                    <a:pt x="21861" y="1292"/>
                    <a:pt x="21612" y="1220"/>
                    <a:pt x="21354" y="1220"/>
                  </a:cubicBezTo>
                  <a:cubicBezTo>
                    <a:pt x="20791" y="1220"/>
                    <a:pt x="20189" y="1563"/>
                    <a:pt x="19271" y="1563"/>
                  </a:cubicBezTo>
                  <a:cubicBezTo>
                    <a:pt x="18755" y="1563"/>
                    <a:pt x="18329" y="1502"/>
                    <a:pt x="17964" y="1502"/>
                  </a:cubicBezTo>
                  <a:cubicBezTo>
                    <a:pt x="18390" y="2596"/>
                    <a:pt x="18542" y="4481"/>
                    <a:pt x="18816" y="5970"/>
                  </a:cubicBezTo>
                  <a:cubicBezTo>
                    <a:pt x="19241" y="8493"/>
                    <a:pt x="18664" y="9405"/>
                    <a:pt x="18481" y="10833"/>
                  </a:cubicBezTo>
                  <a:cubicBezTo>
                    <a:pt x="18325" y="12058"/>
                    <a:pt x="17477" y="13282"/>
                    <a:pt x="16300" y="13282"/>
                  </a:cubicBezTo>
                  <a:cubicBezTo>
                    <a:pt x="16103" y="13282"/>
                    <a:pt x="15898" y="13248"/>
                    <a:pt x="15685" y="13174"/>
                  </a:cubicBezTo>
                  <a:cubicBezTo>
                    <a:pt x="15513" y="13114"/>
                    <a:pt x="15325" y="13087"/>
                    <a:pt x="15124" y="13087"/>
                  </a:cubicBezTo>
                  <a:cubicBezTo>
                    <a:pt x="13579" y="13087"/>
                    <a:pt x="11293" y="14695"/>
                    <a:pt x="10244" y="15636"/>
                  </a:cubicBezTo>
                  <a:cubicBezTo>
                    <a:pt x="9089" y="16669"/>
                    <a:pt x="6049" y="15879"/>
                    <a:pt x="6049" y="17885"/>
                  </a:cubicBezTo>
                  <a:cubicBezTo>
                    <a:pt x="6049" y="18782"/>
                    <a:pt x="5728" y="18932"/>
                    <a:pt x="5312" y="18932"/>
                  </a:cubicBezTo>
                  <a:cubicBezTo>
                    <a:pt x="5103" y="18932"/>
                    <a:pt x="4871" y="18894"/>
                    <a:pt x="4644" y="18894"/>
                  </a:cubicBezTo>
                  <a:cubicBezTo>
                    <a:pt x="4311" y="18894"/>
                    <a:pt x="3989" y="18975"/>
                    <a:pt x="3770" y="19375"/>
                  </a:cubicBezTo>
                  <a:cubicBezTo>
                    <a:pt x="3375" y="20134"/>
                    <a:pt x="2645" y="20347"/>
                    <a:pt x="1490" y="20469"/>
                  </a:cubicBezTo>
                  <a:cubicBezTo>
                    <a:pt x="1216" y="21350"/>
                    <a:pt x="1" y="22444"/>
                    <a:pt x="700" y="22748"/>
                  </a:cubicBezTo>
                  <a:cubicBezTo>
                    <a:pt x="1312" y="22988"/>
                    <a:pt x="2880" y="23414"/>
                    <a:pt x="3730" y="23414"/>
                  </a:cubicBezTo>
                  <a:cubicBezTo>
                    <a:pt x="3850" y="23414"/>
                    <a:pt x="3956" y="23406"/>
                    <a:pt x="4043" y="23387"/>
                  </a:cubicBezTo>
                  <a:cubicBezTo>
                    <a:pt x="4275" y="23329"/>
                    <a:pt x="4482" y="23277"/>
                    <a:pt x="4655" y="23277"/>
                  </a:cubicBezTo>
                  <a:cubicBezTo>
                    <a:pt x="5029" y="23277"/>
                    <a:pt x="5249" y="23517"/>
                    <a:pt x="5229" y="24451"/>
                  </a:cubicBezTo>
                  <a:cubicBezTo>
                    <a:pt x="5198" y="25393"/>
                    <a:pt x="5685" y="26214"/>
                    <a:pt x="6444" y="26730"/>
                  </a:cubicBezTo>
                  <a:cubicBezTo>
                    <a:pt x="6992" y="27095"/>
                    <a:pt x="7235" y="27764"/>
                    <a:pt x="6900" y="28645"/>
                  </a:cubicBezTo>
                  <a:cubicBezTo>
                    <a:pt x="6726" y="29117"/>
                    <a:pt x="6493" y="29305"/>
                    <a:pt x="6215" y="29305"/>
                  </a:cubicBezTo>
                  <a:cubicBezTo>
                    <a:pt x="5669" y="29305"/>
                    <a:pt x="4950" y="28580"/>
                    <a:pt x="4165" y="27855"/>
                  </a:cubicBezTo>
                  <a:cubicBezTo>
                    <a:pt x="3957" y="27653"/>
                    <a:pt x="3807" y="27567"/>
                    <a:pt x="3706" y="27567"/>
                  </a:cubicBezTo>
                  <a:cubicBezTo>
                    <a:pt x="3245" y="27567"/>
                    <a:pt x="3796" y="29338"/>
                    <a:pt x="4469" y="29861"/>
                  </a:cubicBezTo>
                  <a:cubicBezTo>
                    <a:pt x="5259" y="30499"/>
                    <a:pt x="4408" y="31138"/>
                    <a:pt x="5958" y="32353"/>
                  </a:cubicBezTo>
                  <a:cubicBezTo>
                    <a:pt x="7539" y="33600"/>
                    <a:pt x="8572" y="36670"/>
                    <a:pt x="9666" y="38098"/>
                  </a:cubicBezTo>
                  <a:cubicBezTo>
                    <a:pt x="10761" y="39557"/>
                    <a:pt x="13284" y="38797"/>
                    <a:pt x="14104" y="39679"/>
                  </a:cubicBezTo>
                  <a:cubicBezTo>
                    <a:pt x="14894" y="40560"/>
                    <a:pt x="15138" y="41199"/>
                    <a:pt x="16809" y="41351"/>
                  </a:cubicBezTo>
                  <a:cubicBezTo>
                    <a:pt x="16901" y="41381"/>
                    <a:pt x="16992" y="41381"/>
                    <a:pt x="17053" y="41411"/>
                  </a:cubicBezTo>
                  <a:cubicBezTo>
                    <a:pt x="18014" y="40770"/>
                    <a:pt x="18895" y="39810"/>
                    <a:pt x="19437" y="39810"/>
                  </a:cubicBezTo>
                  <a:cubicBezTo>
                    <a:pt x="19564" y="39810"/>
                    <a:pt x="19672" y="39862"/>
                    <a:pt x="19758" y="39983"/>
                  </a:cubicBezTo>
                  <a:cubicBezTo>
                    <a:pt x="19968" y="40282"/>
                    <a:pt x="20041" y="40355"/>
                    <a:pt x="20138" y="40355"/>
                  </a:cubicBezTo>
                  <a:cubicBezTo>
                    <a:pt x="20230" y="40355"/>
                    <a:pt x="20343" y="40288"/>
                    <a:pt x="20617" y="40288"/>
                  </a:cubicBezTo>
                  <a:cubicBezTo>
                    <a:pt x="20843" y="40288"/>
                    <a:pt x="21179" y="40333"/>
                    <a:pt x="21703" y="40499"/>
                  </a:cubicBezTo>
                  <a:cubicBezTo>
                    <a:pt x="22248" y="40672"/>
                    <a:pt x="22792" y="40747"/>
                    <a:pt x="23269" y="40747"/>
                  </a:cubicBezTo>
                  <a:cubicBezTo>
                    <a:pt x="24391" y="40747"/>
                    <a:pt x="25142" y="40333"/>
                    <a:pt x="24652" y="39800"/>
                  </a:cubicBezTo>
                  <a:cubicBezTo>
                    <a:pt x="23922" y="39040"/>
                    <a:pt x="23344" y="39375"/>
                    <a:pt x="23284" y="36153"/>
                  </a:cubicBezTo>
                  <a:cubicBezTo>
                    <a:pt x="23223" y="32901"/>
                    <a:pt x="19059" y="29010"/>
                    <a:pt x="21065" y="28797"/>
                  </a:cubicBezTo>
                  <a:cubicBezTo>
                    <a:pt x="22872" y="28575"/>
                    <a:pt x="24120" y="26928"/>
                    <a:pt x="25715" y="26928"/>
                  </a:cubicBezTo>
                  <a:cubicBezTo>
                    <a:pt x="25864" y="26928"/>
                    <a:pt x="26016" y="26942"/>
                    <a:pt x="26171" y="26973"/>
                  </a:cubicBezTo>
                  <a:cubicBezTo>
                    <a:pt x="26967" y="27119"/>
                    <a:pt x="27896" y="27248"/>
                    <a:pt x="28764" y="27248"/>
                  </a:cubicBezTo>
                  <a:cubicBezTo>
                    <a:pt x="29885" y="27248"/>
                    <a:pt x="30903" y="27034"/>
                    <a:pt x="31399" y="26366"/>
                  </a:cubicBezTo>
                  <a:cubicBezTo>
                    <a:pt x="31736" y="25940"/>
                    <a:pt x="32011" y="25794"/>
                    <a:pt x="32277" y="25794"/>
                  </a:cubicBezTo>
                  <a:cubicBezTo>
                    <a:pt x="32468" y="25794"/>
                    <a:pt x="32655" y="25869"/>
                    <a:pt x="32858" y="25970"/>
                  </a:cubicBezTo>
                  <a:cubicBezTo>
                    <a:pt x="33557" y="23569"/>
                    <a:pt x="34348" y="20499"/>
                    <a:pt x="34226" y="19283"/>
                  </a:cubicBezTo>
                  <a:cubicBezTo>
                    <a:pt x="34109" y="18349"/>
                    <a:pt x="34314" y="18046"/>
                    <a:pt x="34691" y="18046"/>
                  </a:cubicBezTo>
                  <a:cubicBezTo>
                    <a:pt x="35197" y="18046"/>
                    <a:pt x="36013" y="18592"/>
                    <a:pt x="36779" y="18888"/>
                  </a:cubicBezTo>
                  <a:cubicBezTo>
                    <a:pt x="36982" y="18966"/>
                    <a:pt x="37185" y="19002"/>
                    <a:pt x="37389" y="19002"/>
                  </a:cubicBezTo>
                  <a:cubicBezTo>
                    <a:pt x="38533" y="19002"/>
                    <a:pt x="39680" y="17875"/>
                    <a:pt x="40609" y="16791"/>
                  </a:cubicBezTo>
                  <a:cubicBezTo>
                    <a:pt x="41673" y="15514"/>
                    <a:pt x="43527" y="14177"/>
                    <a:pt x="43132" y="12444"/>
                  </a:cubicBezTo>
                  <a:cubicBezTo>
                    <a:pt x="42737" y="10712"/>
                    <a:pt x="41947" y="10469"/>
                    <a:pt x="42767" y="9314"/>
                  </a:cubicBezTo>
                  <a:cubicBezTo>
                    <a:pt x="43375" y="8493"/>
                    <a:pt x="43223" y="8067"/>
                    <a:pt x="42463" y="6912"/>
                  </a:cubicBezTo>
                  <a:cubicBezTo>
                    <a:pt x="42404" y="7109"/>
                    <a:pt x="42307" y="7190"/>
                    <a:pt x="42181" y="7190"/>
                  </a:cubicBezTo>
                  <a:cubicBezTo>
                    <a:pt x="41664" y="7190"/>
                    <a:pt x="40657" y="5820"/>
                    <a:pt x="39728" y="5453"/>
                  </a:cubicBezTo>
                  <a:cubicBezTo>
                    <a:pt x="38421" y="4937"/>
                    <a:pt x="36901" y="4511"/>
                    <a:pt x="36840" y="2201"/>
                  </a:cubicBezTo>
                  <a:cubicBezTo>
                    <a:pt x="36834" y="1687"/>
                    <a:pt x="36596" y="1493"/>
                    <a:pt x="36227" y="1493"/>
                  </a:cubicBezTo>
                  <a:cubicBezTo>
                    <a:pt x="35078" y="1493"/>
                    <a:pt x="32658" y="3386"/>
                    <a:pt x="32034" y="3386"/>
                  </a:cubicBezTo>
                  <a:cubicBezTo>
                    <a:pt x="31947" y="3386"/>
                    <a:pt x="31894" y="3349"/>
                    <a:pt x="31886" y="3265"/>
                  </a:cubicBezTo>
                  <a:cubicBezTo>
                    <a:pt x="31825" y="2353"/>
                    <a:pt x="30153" y="2019"/>
                    <a:pt x="30001" y="651"/>
                  </a:cubicBezTo>
                  <a:cubicBezTo>
                    <a:pt x="29949" y="180"/>
                    <a:pt x="29792" y="1"/>
                    <a:pt x="29598" y="1"/>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49"/>
            <p:cNvSpPr/>
            <p:nvPr/>
          </p:nvSpPr>
          <p:spPr>
            <a:xfrm>
              <a:off x="2082884" y="1127775"/>
              <a:ext cx="666156" cy="792860"/>
            </a:xfrm>
            <a:custGeom>
              <a:rect b="b" l="l" r="r" t="t"/>
              <a:pathLst>
                <a:path extrusionOk="0" h="41713" w="35047">
                  <a:moveTo>
                    <a:pt x="13014" y="1"/>
                  </a:moveTo>
                  <a:cubicBezTo>
                    <a:pt x="12649" y="1"/>
                    <a:pt x="12095" y="648"/>
                    <a:pt x="11186" y="648"/>
                  </a:cubicBezTo>
                  <a:cubicBezTo>
                    <a:pt x="9909" y="648"/>
                    <a:pt x="6474" y="2016"/>
                    <a:pt x="5228" y="2532"/>
                  </a:cubicBezTo>
                  <a:cubicBezTo>
                    <a:pt x="3982" y="3049"/>
                    <a:pt x="2128" y="3414"/>
                    <a:pt x="2128" y="4599"/>
                  </a:cubicBezTo>
                  <a:cubicBezTo>
                    <a:pt x="2128" y="5815"/>
                    <a:pt x="1946" y="7760"/>
                    <a:pt x="1946" y="9493"/>
                  </a:cubicBezTo>
                  <a:cubicBezTo>
                    <a:pt x="1946" y="11225"/>
                    <a:pt x="2523" y="12624"/>
                    <a:pt x="2067" y="12745"/>
                  </a:cubicBezTo>
                  <a:cubicBezTo>
                    <a:pt x="1611" y="12867"/>
                    <a:pt x="1520" y="14538"/>
                    <a:pt x="2493" y="15420"/>
                  </a:cubicBezTo>
                  <a:cubicBezTo>
                    <a:pt x="3256" y="16158"/>
                    <a:pt x="3182" y="16399"/>
                    <a:pt x="2464" y="16399"/>
                  </a:cubicBezTo>
                  <a:cubicBezTo>
                    <a:pt x="2295" y="16399"/>
                    <a:pt x="2091" y="16385"/>
                    <a:pt x="1854" y="16362"/>
                  </a:cubicBezTo>
                  <a:cubicBezTo>
                    <a:pt x="1827" y="16359"/>
                    <a:pt x="1800" y="16358"/>
                    <a:pt x="1773" y="16358"/>
                  </a:cubicBezTo>
                  <a:cubicBezTo>
                    <a:pt x="751" y="16358"/>
                    <a:pt x="563" y="18597"/>
                    <a:pt x="0" y="19219"/>
                  </a:cubicBezTo>
                  <a:cubicBezTo>
                    <a:pt x="639" y="19949"/>
                    <a:pt x="1398" y="20739"/>
                    <a:pt x="2219" y="21134"/>
                  </a:cubicBezTo>
                  <a:cubicBezTo>
                    <a:pt x="4043" y="22046"/>
                    <a:pt x="4864" y="24326"/>
                    <a:pt x="3708" y="26058"/>
                  </a:cubicBezTo>
                  <a:cubicBezTo>
                    <a:pt x="2584" y="27791"/>
                    <a:pt x="3800" y="27639"/>
                    <a:pt x="4316" y="29827"/>
                  </a:cubicBezTo>
                  <a:cubicBezTo>
                    <a:pt x="4803" y="32046"/>
                    <a:pt x="5016" y="32046"/>
                    <a:pt x="3526" y="33992"/>
                  </a:cubicBezTo>
                  <a:cubicBezTo>
                    <a:pt x="3222" y="34387"/>
                    <a:pt x="3009" y="34782"/>
                    <a:pt x="2827" y="35116"/>
                  </a:cubicBezTo>
                  <a:cubicBezTo>
                    <a:pt x="5289" y="36059"/>
                    <a:pt x="9453" y="35876"/>
                    <a:pt x="11611" y="36697"/>
                  </a:cubicBezTo>
                  <a:cubicBezTo>
                    <a:pt x="13447" y="37364"/>
                    <a:pt x="14739" y="37636"/>
                    <a:pt x="16193" y="37636"/>
                  </a:cubicBezTo>
                  <a:cubicBezTo>
                    <a:pt x="17122" y="37636"/>
                    <a:pt x="18117" y="37525"/>
                    <a:pt x="19362" y="37335"/>
                  </a:cubicBezTo>
                  <a:cubicBezTo>
                    <a:pt x="19553" y="37306"/>
                    <a:pt x="19729" y="37292"/>
                    <a:pt x="19892" y="37292"/>
                  </a:cubicBezTo>
                  <a:cubicBezTo>
                    <a:pt x="22410" y="37292"/>
                    <a:pt x="21622" y="40633"/>
                    <a:pt x="23678" y="40861"/>
                  </a:cubicBezTo>
                  <a:cubicBezTo>
                    <a:pt x="24378" y="40952"/>
                    <a:pt x="24712" y="41287"/>
                    <a:pt x="24864" y="41712"/>
                  </a:cubicBezTo>
                  <a:cubicBezTo>
                    <a:pt x="26688" y="39554"/>
                    <a:pt x="26840" y="38429"/>
                    <a:pt x="26931" y="37366"/>
                  </a:cubicBezTo>
                  <a:cubicBezTo>
                    <a:pt x="27052" y="36119"/>
                    <a:pt x="27721" y="36180"/>
                    <a:pt x="27448" y="35907"/>
                  </a:cubicBezTo>
                  <a:cubicBezTo>
                    <a:pt x="27145" y="35635"/>
                    <a:pt x="27144" y="33140"/>
                    <a:pt x="28368" y="33140"/>
                  </a:cubicBezTo>
                  <a:cubicBezTo>
                    <a:pt x="28375" y="33140"/>
                    <a:pt x="28382" y="33140"/>
                    <a:pt x="28390" y="33141"/>
                  </a:cubicBezTo>
                  <a:cubicBezTo>
                    <a:pt x="28423" y="33142"/>
                    <a:pt x="28454" y="33143"/>
                    <a:pt x="28485" y="33143"/>
                  </a:cubicBezTo>
                  <a:cubicBezTo>
                    <a:pt x="29620" y="33143"/>
                    <a:pt x="29340" y="32077"/>
                    <a:pt x="30761" y="32077"/>
                  </a:cubicBezTo>
                  <a:cubicBezTo>
                    <a:pt x="32220" y="32077"/>
                    <a:pt x="32280" y="31530"/>
                    <a:pt x="32615" y="30466"/>
                  </a:cubicBezTo>
                  <a:cubicBezTo>
                    <a:pt x="32949" y="29372"/>
                    <a:pt x="32098" y="29037"/>
                    <a:pt x="32615" y="28156"/>
                  </a:cubicBezTo>
                  <a:cubicBezTo>
                    <a:pt x="33132" y="27244"/>
                    <a:pt x="33922" y="25785"/>
                    <a:pt x="33861" y="23414"/>
                  </a:cubicBezTo>
                  <a:cubicBezTo>
                    <a:pt x="33831" y="21985"/>
                    <a:pt x="33891" y="21712"/>
                    <a:pt x="34256" y="21317"/>
                  </a:cubicBezTo>
                  <a:cubicBezTo>
                    <a:pt x="33891" y="21104"/>
                    <a:pt x="33618" y="20891"/>
                    <a:pt x="33496" y="20861"/>
                  </a:cubicBezTo>
                  <a:cubicBezTo>
                    <a:pt x="33101" y="20739"/>
                    <a:pt x="33071" y="20131"/>
                    <a:pt x="34043" y="19432"/>
                  </a:cubicBezTo>
                  <a:cubicBezTo>
                    <a:pt x="35046" y="18733"/>
                    <a:pt x="34195" y="17912"/>
                    <a:pt x="33709" y="17608"/>
                  </a:cubicBezTo>
                  <a:cubicBezTo>
                    <a:pt x="32524" y="16909"/>
                    <a:pt x="33709" y="16241"/>
                    <a:pt x="34195" y="15572"/>
                  </a:cubicBezTo>
                  <a:cubicBezTo>
                    <a:pt x="34712" y="14903"/>
                    <a:pt x="32463" y="14538"/>
                    <a:pt x="31976" y="14052"/>
                  </a:cubicBezTo>
                  <a:cubicBezTo>
                    <a:pt x="31871" y="13953"/>
                    <a:pt x="31734" y="13920"/>
                    <a:pt x="31578" y="13920"/>
                  </a:cubicBezTo>
                  <a:cubicBezTo>
                    <a:pt x="31257" y="13920"/>
                    <a:pt x="30854" y="14059"/>
                    <a:pt x="30464" y="14059"/>
                  </a:cubicBezTo>
                  <a:cubicBezTo>
                    <a:pt x="30165" y="14059"/>
                    <a:pt x="29874" y="13977"/>
                    <a:pt x="29636" y="13687"/>
                  </a:cubicBezTo>
                  <a:cubicBezTo>
                    <a:pt x="29308" y="13274"/>
                    <a:pt x="29067" y="13108"/>
                    <a:pt x="28806" y="13108"/>
                  </a:cubicBezTo>
                  <a:cubicBezTo>
                    <a:pt x="28511" y="13108"/>
                    <a:pt x="28191" y="13320"/>
                    <a:pt x="27691" y="13627"/>
                  </a:cubicBezTo>
                  <a:cubicBezTo>
                    <a:pt x="27593" y="13685"/>
                    <a:pt x="27508" y="13711"/>
                    <a:pt x="27432" y="13711"/>
                  </a:cubicBezTo>
                  <a:cubicBezTo>
                    <a:pt x="26877" y="13711"/>
                    <a:pt x="26873" y="12268"/>
                    <a:pt x="26444" y="11438"/>
                  </a:cubicBezTo>
                  <a:cubicBezTo>
                    <a:pt x="26226" y="11001"/>
                    <a:pt x="25339" y="10913"/>
                    <a:pt x="24383" y="10913"/>
                  </a:cubicBezTo>
                  <a:cubicBezTo>
                    <a:pt x="23736" y="10913"/>
                    <a:pt x="23057" y="10954"/>
                    <a:pt x="22533" y="10954"/>
                  </a:cubicBezTo>
                  <a:cubicBezTo>
                    <a:pt x="22216" y="10954"/>
                    <a:pt x="21955" y="10939"/>
                    <a:pt x="21794" y="10891"/>
                  </a:cubicBezTo>
                  <a:cubicBezTo>
                    <a:pt x="20973" y="10678"/>
                    <a:pt x="21794" y="9310"/>
                    <a:pt x="21794" y="8034"/>
                  </a:cubicBezTo>
                  <a:cubicBezTo>
                    <a:pt x="21794" y="6945"/>
                    <a:pt x="20953" y="5900"/>
                    <a:pt x="19951" y="5900"/>
                  </a:cubicBezTo>
                  <a:cubicBezTo>
                    <a:pt x="19779" y="5900"/>
                    <a:pt x="19601" y="5930"/>
                    <a:pt x="19423" y="5997"/>
                  </a:cubicBezTo>
                  <a:cubicBezTo>
                    <a:pt x="18458" y="6335"/>
                    <a:pt x="17972" y="6960"/>
                    <a:pt x="17341" y="6960"/>
                  </a:cubicBezTo>
                  <a:cubicBezTo>
                    <a:pt x="17177" y="6960"/>
                    <a:pt x="17003" y="6918"/>
                    <a:pt x="16809" y="6818"/>
                  </a:cubicBezTo>
                  <a:cubicBezTo>
                    <a:pt x="15897" y="6332"/>
                    <a:pt x="17508" y="4721"/>
                    <a:pt x="16809" y="4174"/>
                  </a:cubicBezTo>
                  <a:cubicBezTo>
                    <a:pt x="16323" y="3809"/>
                    <a:pt x="14955" y="4356"/>
                    <a:pt x="14408" y="3110"/>
                  </a:cubicBezTo>
                  <a:cubicBezTo>
                    <a:pt x="13769" y="1712"/>
                    <a:pt x="13678" y="1408"/>
                    <a:pt x="13374" y="405"/>
                  </a:cubicBezTo>
                  <a:cubicBezTo>
                    <a:pt x="13278" y="107"/>
                    <a:pt x="13161" y="1"/>
                    <a:pt x="13014" y="1"/>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49"/>
            <p:cNvSpPr/>
            <p:nvPr/>
          </p:nvSpPr>
          <p:spPr>
            <a:xfrm>
              <a:off x="2088650" y="1793225"/>
              <a:ext cx="508623" cy="399863"/>
            </a:xfrm>
            <a:custGeom>
              <a:rect b="b" l="l" r="r" t="t"/>
              <a:pathLst>
                <a:path extrusionOk="0" h="20791" w="26446">
                  <a:moveTo>
                    <a:pt x="2341" y="0"/>
                  </a:moveTo>
                  <a:cubicBezTo>
                    <a:pt x="1673" y="1368"/>
                    <a:pt x="1855" y="2310"/>
                    <a:pt x="913" y="2462"/>
                  </a:cubicBezTo>
                  <a:cubicBezTo>
                    <a:pt x="1" y="2614"/>
                    <a:pt x="305" y="4256"/>
                    <a:pt x="487" y="4985"/>
                  </a:cubicBezTo>
                  <a:cubicBezTo>
                    <a:pt x="1338" y="6475"/>
                    <a:pt x="1612" y="7113"/>
                    <a:pt x="1551" y="8389"/>
                  </a:cubicBezTo>
                  <a:cubicBezTo>
                    <a:pt x="1490" y="10274"/>
                    <a:pt x="2585" y="11551"/>
                    <a:pt x="3375" y="11855"/>
                  </a:cubicBezTo>
                  <a:cubicBezTo>
                    <a:pt x="4165" y="12159"/>
                    <a:pt x="3922" y="14529"/>
                    <a:pt x="4712" y="14529"/>
                  </a:cubicBezTo>
                  <a:cubicBezTo>
                    <a:pt x="5485" y="14529"/>
                    <a:pt x="5211" y="17147"/>
                    <a:pt x="6110" y="17147"/>
                  </a:cubicBezTo>
                  <a:cubicBezTo>
                    <a:pt x="6130" y="17147"/>
                    <a:pt x="6150" y="17146"/>
                    <a:pt x="6171" y="17143"/>
                  </a:cubicBezTo>
                  <a:cubicBezTo>
                    <a:pt x="6898" y="17053"/>
                    <a:pt x="6742" y="16690"/>
                    <a:pt x="8011" y="16690"/>
                  </a:cubicBezTo>
                  <a:cubicBezTo>
                    <a:pt x="8441" y="16690"/>
                    <a:pt x="9034" y="16732"/>
                    <a:pt x="9880" y="16839"/>
                  </a:cubicBezTo>
                  <a:cubicBezTo>
                    <a:pt x="13165" y="17258"/>
                    <a:pt x="10345" y="20612"/>
                    <a:pt x="11920" y="20612"/>
                  </a:cubicBezTo>
                  <a:cubicBezTo>
                    <a:pt x="11948" y="20612"/>
                    <a:pt x="11977" y="20611"/>
                    <a:pt x="12007" y="20608"/>
                  </a:cubicBezTo>
                  <a:cubicBezTo>
                    <a:pt x="13770" y="20487"/>
                    <a:pt x="16263" y="20791"/>
                    <a:pt x="17175" y="19697"/>
                  </a:cubicBezTo>
                  <a:cubicBezTo>
                    <a:pt x="18086" y="18602"/>
                    <a:pt x="19059" y="18420"/>
                    <a:pt x="19059" y="16657"/>
                  </a:cubicBezTo>
                  <a:cubicBezTo>
                    <a:pt x="19059" y="15850"/>
                    <a:pt x="19314" y="15641"/>
                    <a:pt x="19751" y="15641"/>
                  </a:cubicBezTo>
                  <a:cubicBezTo>
                    <a:pt x="20216" y="15641"/>
                    <a:pt x="20886" y="15876"/>
                    <a:pt x="21675" y="15876"/>
                  </a:cubicBezTo>
                  <a:cubicBezTo>
                    <a:pt x="21764" y="15876"/>
                    <a:pt x="21855" y="15873"/>
                    <a:pt x="21947" y="15867"/>
                  </a:cubicBezTo>
                  <a:cubicBezTo>
                    <a:pt x="22950" y="15776"/>
                    <a:pt x="23314" y="15928"/>
                    <a:pt x="23436" y="15532"/>
                  </a:cubicBezTo>
                  <a:cubicBezTo>
                    <a:pt x="23436" y="15502"/>
                    <a:pt x="23436" y="15472"/>
                    <a:pt x="23436" y="15441"/>
                  </a:cubicBezTo>
                  <a:cubicBezTo>
                    <a:pt x="23436" y="15441"/>
                    <a:pt x="23436" y="15441"/>
                    <a:pt x="23436" y="15411"/>
                  </a:cubicBezTo>
                  <a:cubicBezTo>
                    <a:pt x="23466" y="15380"/>
                    <a:pt x="23466" y="15350"/>
                    <a:pt x="23466" y="15320"/>
                  </a:cubicBezTo>
                  <a:cubicBezTo>
                    <a:pt x="23466" y="15289"/>
                    <a:pt x="23466" y="15289"/>
                    <a:pt x="23466" y="15259"/>
                  </a:cubicBezTo>
                  <a:cubicBezTo>
                    <a:pt x="23466" y="15137"/>
                    <a:pt x="23466" y="14985"/>
                    <a:pt x="23466" y="14803"/>
                  </a:cubicBezTo>
                  <a:lnTo>
                    <a:pt x="23466" y="14712"/>
                  </a:lnTo>
                  <a:cubicBezTo>
                    <a:pt x="23466" y="14651"/>
                    <a:pt x="23466" y="14590"/>
                    <a:pt x="23466" y="14529"/>
                  </a:cubicBezTo>
                  <a:cubicBezTo>
                    <a:pt x="23466" y="14499"/>
                    <a:pt x="23466" y="14469"/>
                    <a:pt x="23466" y="14438"/>
                  </a:cubicBezTo>
                  <a:cubicBezTo>
                    <a:pt x="23466" y="14286"/>
                    <a:pt x="23466" y="14104"/>
                    <a:pt x="23436" y="13921"/>
                  </a:cubicBezTo>
                  <a:cubicBezTo>
                    <a:pt x="23406" y="11611"/>
                    <a:pt x="26445" y="11338"/>
                    <a:pt x="25169" y="9940"/>
                  </a:cubicBezTo>
                  <a:cubicBezTo>
                    <a:pt x="25108" y="9879"/>
                    <a:pt x="25077" y="9818"/>
                    <a:pt x="25017" y="9788"/>
                  </a:cubicBezTo>
                  <a:cubicBezTo>
                    <a:pt x="25017" y="9757"/>
                    <a:pt x="25017" y="9727"/>
                    <a:pt x="24986" y="9727"/>
                  </a:cubicBezTo>
                  <a:cubicBezTo>
                    <a:pt x="24956" y="9696"/>
                    <a:pt x="24925" y="9636"/>
                    <a:pt x="24925" y="9605"/>
                  </a:cubicBezTo>
                  <a:cubicBezTo>
                    <a:pt x="24895" y="9575"/>
                    <a:pt x="24895" y="9575"/>
                    <a:pt x="24895" y="9544"/>
                  </a:cubicBezTo>
                  <a:cubicBezTo>
                    <a:pt x="24865" y="9484"/>
                    <a:pt x="24834" y="9423"/>
                    <a:pt x="24804" y="9362"/>
                  </a:cubicBezTo>
                  <a:cubicBezTo>
                    <a:pt x="24804" y="9362"/>
                    <a:pt x="24804" y="9362"/>
                    <a:pt x="24773" y="9332"/>
                  </a:cubicBezTo>
                  <a:cubicBezTo>
                    <a:pt x="24773" y="9301"/>
                    <a:pt x="24743" y="9241"/>
                    <a:pt x="24743" y="9180"/>
                  </a:cubicBezTo>
                  <a:lnTo>
                    <a:pt x="24713" y="9119"/>
                  </a:lnTo>
                  <a:cubicBezTo>
                    <a:pt x="24682" y="9058"/>
                    <a:pt x="24682" y="9028"/>
                    <a:pt x="24682" y="8997"/>
                  </a:cubicBezTo>
                  <a:cubicBezTo>
                    <a:pt x="24652" y="8967"/>
                    <a:pt x="24652" y="8937"/>
                    <a:pt x="24652" y="8906"/>
                  </a:cubicBezTo>
                  <a:cubicBezTo>
                    <a:pt x="24652" y="8845"/>
                    <a:pt x="24621" y="8785"/>
                    <a:pt x="24621" y="8724"/>
                  </a:cubicBezTo>
                  <a:cubicBezTo>
                    <a:pt x="24621" y="8693"/>
                    <a:pt x="24621" y="8693"/>
                    <a:pt x="24591" y="8663"/>
                  </a:cubicBezTo>
                  <a:cubicBezTo>
                    <a:pt x="24591" y="8602"/>
                    <a:pt x="24591" y="8572"/>
                    <a:pt x="24591" y="8541"/>
                  </a:cubicBezTo>
                  <a:cubicBezTo>
                    <a:pt x="24591" y="8511"/>
                    <a:pt x="24591" y="8481"/>
                    <a:pt x="24561" y="8420"/>
                  </a:cubicBezTo>
                  <a:cubicBezTo>
                    <a:pt x="24561" y="8420"/>
                    <a:pt x="24561" y="8389"/>
                    <a:pt x="24561" y="8359"/>
                  </a:cubicBezTo>
                  <a:cubicBezTo>
                    <a:pt x="24500" y="7751"/>
                    <a:pt x="24530" y="7113"/>
                    <a:pt x="24348" y="6627"/>
                  </a:cubicBezTo>
                  <a:cubicBezTo>
                    <a:pt x="24196" y="6171"/>
                    <a:pt x="23862" y="5836"/>
                    <a:pt x="23162" y="5745"/>
                  </a:cubicBezTo>
                  <a:cubicBezTo>
                    <a:pt x="21106" y="5517"/>
                    <a:pt x="21894" y="2176"/>
                    <a:pt x="19376" y="2176"/>
                  </a:cubicBezTo>
                  <a:cubicBezTo>
                    <a:pt x="19213" y="2176"/>
                    <a:pt x="19037" y="2190"/>
                    <a:pt x="18846" y="2219"/>
                  </a:cubicBezTo>
                  <a:cubicBezTo>
                    <a:pt x="17613" y="2409"/>
                    <a:pt x="16621" y="2520"/>
                    <a:pt x="15690" y="2520"/>
                  </a:cubicBezTo>
                  <a:cubicBezTo>
                    <a:pt x="14235" y="2520"/>
                    <a:pt x="12931" y="2248"/>
                    <a:pt x="11095" y="1581"/>
                  </a:cubicBezTo>
                  <a:cubicBezTo>
                    <a:pt x="8937" y="760"/>
                    <a:pt x="4773" y="943"/>
                    <a:pt x="2341" y="0"/>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49"/>
            <p:cNvSpPr/>
            <p:nvPr/>
          </p:nvSpPr>
          <p:spPr>
            <a:xfrm>
              <a:off x="2537570" y="1462446"/>
              <a:ext cx="1128361" cy="956305"/>
            </a:xfrm>
            <a:custGeom>
              <a:rect b="b" l="l" r="r" t="t"/>
              <a:pathLst>
                <a:path extrusionOk="0" h="50312" w="59364">
                  <a:moveTo>
                    <a:pt x="17933" y="1"/>
                  </a:moveTo>
                  <a:cubicBezTo>
                    <a:pt x="17675" y="1"/>
                    <a:pt x="17354" y="105"/>
                    <a:pt x="17083" y="184"/>
                  </a:cubicBezTo>
                  <a:cubicBezTo>
                    <a:pt x="16354" y="427"/>
                    <a:pt x="15867" y="1764"/>
                    <a:pt x="15867" y="3284"/>
                  </a:cubicBezTo>
                  <a:cubicBezTo>
                    <a:pt x="15867" y="3909"/>
                    <a:pt x="15646" y="4035"/>
                    <a:pt x="15306" y="4035"/>
                  </a:cubicBezTo>
                  <a:cubicBezTo>
                    <a:pt x="15074" y="4035"/>
                    <a:pt x="14786" y="3976"/>
                    <a:pt x="14475" y="3976"/>
                  </a:cubicBezTo>
                  <a:cubicBezTo>
                    <a:pt x="14133" y="3976"/>
                    <a:pt x="13762" y="4048"/>
                    <a:pt x="13405" y="4348"/>
                  </a:cubicBezTo>
                  <a:cubicBezTo>
                    <a:pt x="13176" y="4534"/>
                    <a:pt x="12905" y="4610"/>
                    <a:pt x="12614" y="4610"/>
                  </a:cubicBezTo>
                  <a:cubicBezTo>
                    <a:pt x="11860" y="4610"/>
                    <a:pt x="10971" y="4104"/>
                    <a:pt x="10335" y="3710"/>
                  </a:cubicBezTo>
                  <a:cubicBezTo>
                    <a:pt x="9970" y="4105"/>
                    <a:pt x="9879" y="4378"/>
                    <a:pt x="9910" y="5807"/>
                  </a:cubicBezTo>
                  <a:cubicBezTo>
                    <a:pt x="9970" y="8178"/>
                    <a:pt x="9180" y="9637"/>
                    <a:pt x="8694" y="10518"/>
                  </a:cubicBezTo>
                  <a:cubicBezTo>
                    <a:pt x="8177" y="11430"/>
                    <a:pt x="9028" y="11765"/>
                    <a:pt x="8694" y="12828"/>
                  </a:cubicBezTo>
                  <a:cubicBezTo>
                    <a:pt x="8359" y="13892"/>
                    <a:pt x="8299" y="14470"/>
                    <a:pt x="6840" y="14470"/>
                  </a:cubicBezTo>
                  <a:cubicBezTo>
                    <a:pt x="5389" y="14470"/>
                    <a:pt x="5697" y="15536"/>
                    <a:pt x="4564" y="15536"/>
                  </a:cubicBezTo>
                  <a:cubicBezTo>
                    <a:pt x="4533" y="15536"/>
                    <a:pt x="4502" y="15535"/>
                    <a:pt x="4469" y="15534"/>
                  </a:cubicBezTo>
                  <a:cubicBezTo>
                    <a:pt x="4454" y="15533"/>
                    <a:pt x="4440" y="15533"/>
                    <a:pt x="4425" y="15533"/>
                  </a:cubicBezTo>
                  <a:cubicBezTo>
                    <a:pt x="3223" y="15533"/>
                    <a:pt x="3226" y="18029"/>
                    <a:pt x="3496" y="18300"/>
                  </a:cubicBezTo>
                  <a:cubicBezTo>
                    <a:pt x="3800" y="18573"/>
                    <a:pt x="3101" y="18512"/>
                    <a:pt x="3010" y="19759"/>
                  </a:cubicBezTo>
                  <a:cubicBezTo>
                    <a:pt x="2888" y="20822"/>
                    <a:pt x="2767" y="21947"/>
                    <a:pt x="943" y="24136"/>
                  </a:cubicBezTo>
                  <a:cubicBezTo>
                    <a:pt x="1277" y="25047"/>
                    <a:pt x="882" y="26506"/>
                    <a:pt x="1764" y="27449"/>
                  </a:cubicBezTo>
                  <a:cubicBezTo>
                    <a:pt x="3040" y="28816"/>
                    <a:pt x="1" y="29120"/>
                    <a:pt x="61" y="31430"/>
                  </a:cubicBezTo>
                  <a:cubicBezTo>
                    <a:pt x="61" y="32312"/>
                    <a:pt x="92" y="32798"/>
                    <a:pt x="31" y="33041"/>
                  </a:cubicBezTo>
                  <a:cubicBezTo>
                    <a:pt x="639" y="33741"/>
                    <a:pt x="1581" y="33832"/>
                    <a:pt x="2341" y="34044"/>
                  </a:cubicBezTo>
                  <a:cubicBezTo>
                    <a:pt x="3618" y="34440"/>
                    <a:pt x="1824" y="37358"/>
                    <a:pt x="4408" y="37540"/>
                  </a:cubicBezTo>
                  <a:cubicBezTo>
                    <a:pt x="6802" y="37681"/>
                    <a:pt x="5438" y="40979"/>
                    <a:pt x="8272" y="40979"/>
                  </a:cubicBezTo>
                  <a:cubicBezTo>
                    <a:pt x="8496" y="40979"/>
                    <a:pt x="8747" y="40959"/>
                    <a:pt x="9028" y="40914"/>
                  </a:cubicBezTo>
                  <a:cubicBezTo>
                    <a:pt x="11788" y="40476"/>
                    <a:pt x="13207" y="39090"/>
                    <a:pt x="14728" y="39090"/>
                  </a:cubicBezTo>
                  <a:cubicBezTo>
                    <a:pt x="15318" y="39090"/>
                    <a:pt x="15923" y="39298"/>
                    <a:pt x="16627" y="39850"/>
                  </a:cubicBezTo>
                  <a:cubicBezTo>
                    <a:pt x="19150" y="41826"/>
                    <a:pt x="16901" y="45078"/>
                    <a:pt x="19758" y="45868"/>
                  </a:cubicBezTo>
                  <a:cubicBezTo>
                    <a:pt x="21017" y="46213"/>
                    <a:pt x="22167" y="46344"/>
                    <a:pt x="23141" y="46344"/>
                  </a:cubicBezTo>
                  <a:cubicBezTo>
                    <a:pt x="24400" y="46344"/>
                    <a:pt x="25367" y="46125"/>
                    <a:pt x="25898" y="45868"/>
                  </a:cubicBezTo>
                  <a:cubicBezTo>
                    <a:pt x="26870" y="45412"/>
                    <a:pt x="28664" y="46264"/>
                    <a:pt x="28816" y="43832"/>
                  </a:cubicBezTo>
                  <a:cubicBezTo>
                    <a:pt x="28990" y="41539"/>
                    <a:pt x="31242" y="39441"/>
                    <a:pt x="33033" y="39441"/>
                  </a:cubicBezTo>
                  <a:cubicBezTo>
                    <a:pt x="33118" y="39441"/>
                    <a:pt x="33201" y="39445"/>
                    <a:pt x="33284" y="39455"/>
                  </a:cubicBezTo>
                  <a:cubicBezTo>
                    <a:pt x="34752" y="39629"/>
                    <a:pt x="33653" y="41026"/>
                    <a:pt x="34625" y="41026"/>
                  </a:cubicBezTo>
                  <a:cubicBezTo>
                    <a:pt x="34840" y="41026"/>
                    <a:pt x="35156" y="40958"/>
                    <a:pt x="35624" y="40792"/>
                  </a:cubicBezTo>
                  <a:cubicBezTo>
                    <a:pt x="35952" y="40682"/>
                    <a:pt x="36228" y="40635"/>
                    <a:pt x="36463" y="40635"/>
                  </a:cubicBezTo>
                  <a:cubicBezTo>
                    <a:pt x="37731" y="40635"/>
                    <a:pt x="37817" y="41984"/>
                    <a:pt x="38313" y="41984"/>
                  </a:cubicBezTo>
                  <a:cubicBezTo>
                    <a:pt x="38460" y="41984"/>
                    <a:pt x="38644" y="41864"/>
                    <a:pt x="38907" y="41552"/>
                  </a:cubicBezTo>
                  <a:cubicBezTo>
                    <a:pt x="39290" y="41078"/>
                    <a:pt x="39645" y="40891"/>
                    <a:pt x="40004" y="40891"/>
                  </a:cubicBezTo>
                  <a:cubicBezTo>
                    <a:pt x="40841" y="40891"/>
                    <a:pt x="41694" y="41911"/>
                    <a:pt x="42950" y="42677"/>
                  </a:cubicBezTo>
                  <a:cubicBezTo>
                    <a:pt x="44743" y="43741"/>
                    <a:pt x="43953" y="46537"/>
                    <a:pt x="44925" y="46719"/>
                  </a:cubicBezTo>
                  <a:cubicBezTo>
                    <a:pt x="45381" y="46780"/>
                    <a:pt x="45716" y="47662"/>
                    <a:pt x="45959" y="48513"/>
                  </a:cubicBezTo>
                  <a:cubicBezTo>
                    <a:pt x="46232" y="48634"/>
                    <a:pt x="46445" y="48847"/>
                    <a:pt x="46597" y="49212"/>
                  </a:cubicBezTo>
                  <a:cubicBezTo>
                    <a:pt x="46780" y="49729"/>
                    <a:pt x="47053" y="49972"/>
                    <a:pt x="47600" y="50124"/>
                  </a:cubicBezTo>
                  <a:cubicBezTo>
                    <a:pt x="47904" y="50185"/>
                    <a:pt x="48330" y="50245"/>
                    <a:pt x="48847" y="50306"/>
                  </a:cubicBezTo>
                  <a:cubicBezTo>
                    <a:pt x="48883" y="50310"/>
                    <a:pt x="48919" y="50311"/>
                    <a:pt x="48954" y="50311"/>
                  </a:cubicBezTo>
                  <a:cubicBezTo>
                    <a:pt x="49547" y="50311"/>
                    <a:pt x="50060" y="49846"/>
                    <a:pt x="50518" y="49273"/>
                  </a:cubicBezTo>
                  <a:cubicBezTo>
                    <a:pt x="51096" y="48482"/>
                    <a:pt x="51582" y="47449"/>
                    <a:pt x="51947" y="46871"/>
                  </a:cubicBezTo>
                  <a:cubicBezTo>
                    <a:pt x="52616" y="45899"/>
                    <a:pt x="51005" y="46203"/>
                    <a:pt x="51005" y="45352"/>
                  </a:cubicBezTo>
                  <a:cubicBezTo>
                    <a:pt x="51005" y="44501"/>
                    <a:pt x="51278" y="44379"/>
                    <a:pt x="51278" y="42677"/>
                  </a:cubicBezTo>
                  <a:cubicBezTo>
                    <a:pt x="51278" y="40975"/>
                    <a:pt x="51825" y="39880"/>
                    <a:pt x="51886" y="38908"/>
                  </a:cubicBezTo>
                  <a:cubicBezTo>
                    <a:pt x="51947" y="37935"/>
                    <a:pt x="51400" y="38057"/>
                    <a:pt x="51400" y="36628"/>
                  </a:cubicBezTo>
                  <a:cubicBezTo>
                    <a:pt x="51400" y="35230"/>
                    <a:pt x="52312" y="35595"/>
                    <a:pt x="52950" y="34956"/>
                  </a:cubicBezTo>
                  <a:cubicBezTo>
                    <a:pt x="53588" y="34318"/>
                    <a:pt x="52889" y="33376"/>
                    <a:pt x="52889" y="32373"/>
                  </a:cubicBezTo>
                  <a:cubicBezTo>
                    <a:pt x="52889" y="31339"/>
                    <a:pt x="53953" y="30458"/>
                    <a:pt x="53983" y="29272"/>
                  </a:cubicBezTo>
                  <a:cubicBezTo>
                    <a:pt x="54014" y="28087"/>
                    <a:pt x="55078" y="26111"/>
                    <a:pt x="56445" y="25564"/>
                  </a:cubicBezTo>
                  <a:cubicBezTo>
                    <a:pt x="57813" y="25017"/>
                    <a:pt x="58269" y="22920"/>
                    <a:pt x="58816" y="21856"/>
                  </a:cubicBezTo>
                  <a:cubicBezTo>
                    <a:pt x="59363" y="20822"/>
                    <a:pt x="58664" y="21309"/>
                    <a:pt x="57783" y="21005"/>
                  </a:cubicBezTo>
                  <a:cubicBezTo>
                    <a:pt x="56871" y="20670"/>
                    <a:pt x="53406" y="19789"/>
                    <a:pt x="52190" y="19607"/>
                  </a:cubicBezTo>
                  <a:cubicBezTo>
                    <a:pt x="50974" y="19394"/>
                    <a:pt x="50093" y="17935"/>
                    <a:pt x="49120" y="17631"/>
                  </a:cubicBezTo>
                  <a:cubicBezTo>
                    <a:pt x="49032" y="17600"/>
                    <a:pt x="48945" y="17586"/>
                    <a:pt x="48860" y="17586"/>
                  </a:cubicBezTo>
                  <a:cubicBezTo>
                    <a:pt x="48138" y="17586"/>
                    <a:pt x="47497" y="18583"/>
                    <a:pt x="46650" y="18583"/>
                  </a:cubicBezTo>
                  <a:cubicBezTo>
                    <a:pt x="46526" y="18583"/>
                    <a:pt x="46397" y="18562"/>
                    <a:pt x="46263" y="18512"/>
                  </a:cubicBezTo>
                  <a:cubicBezTo>
                    <a:pt x="46048" y="18435"/>
                    <a:pt x="45845" y="18409"/>
                    <a:pt x="45654" y="18409"/>
                  </a:cubicBezTo>
                  <a:cubicBezTo>
                    <a:pt x="45244" y="18409"/>
                    <a:pt x="44892" y="18530"/>
                    <a:pt x="44614" y="18530"/>
                  </a:cubicBezTo>
                  <a:cubicBezTo>
                    <a:pt x="44306" y="18530"/>
                    <a:pt x="44088" y="18381"/>
                    <a:pt x="43983" y="17752"/>
                  </a:cubicBezTo>
                  <a:cubicBezTo>
                    <a:pt x="43889" y="17174"/>
                    <a:pt x="43579" y="16963"/>
                    <a:pt x="43200" y="16963"/>
                  </a:cubicBezTo>
                  <a:cubicBezTo>
                    <a:pt x="42602" y="16963"/>
                    <a:pt x="41832" y="17489"/>
                    <a:pt x="41460" y="17935"/>
                  </a:cubicBezTo>
                  <a:cubicBezTo>
                    <a:pt x="41360" y="18056"/>
                    <a:pt x="41270" y="18109"/>
                    <a:pt x="41187" y="18109"/>
                  </a:cubicBezTo>
                  <a:cubicBezTo>
                    <a:pt x="40767" y="18109"/>
                    <a:pt x="40514" y="16756"/>
                    <a:pt x="39880" y="15868"/>
                  </a:cubicBezTo>
                  <a:cubicBezTo>
                    <a:pt x="39090" y="14774"/>
                    <a:pt x="39120" y="13497"/>
                    <a:pt x="38330" y="12768"/>
                  </a:cubicBezTo>
                  <a:cubicBezTo>
                    <a:pt x="38040" y="12500"/>
                    <a:pt x="37689" y="12453"/>
                    <a:pt x="37329" y="12453"/>
                  </a:cubicBezTo>
                  <a:cubicBezTo>
                    <a:pt x="37135" y="12453"/>
                    <a:pt x="36938" y="12467"/>
                    <a:pt x="36747" y="12467"/>
                  </a:cubicBezTo>
                  <a:cubicBezTo>
                    <a:pt x="36326" y="12467"/>
                    <a:pt x="35933" y="12401"/>
                    <a:pt x="35655" y="11977"/>
                  </a:cubicBezTo>
                  <a:cubicBezTo>
                    <a:pt x="35413" y="11597"/>
                    <a:pt x="35145" y="11448"/>
                    <a:pt x="34850" y="11448"/>
                  </a:cubicBezTo>
                  <a:cubicBezTo>
                    <a:pt x="34368" y="11448"/>
                    <a:pt x="33816" y="11847"/>
                    <a:pt x="33193" y="12281"/>
                  </a:cubicBezTo>
                  <a:cubicBezTo>
                    <a:pt x="32769" y="12586"/>
                    <a:pt x="32437" y="12723"/>
                    <a:pt x="32128" y="12723"/>
                  </a:cubicBezTo>
                  <a:cubicBezTo>
                    <a:pt x="31727" y="12723"/>
                    <a:pt x="31363" y="12493"/>
                    <a:pt x="30883" y="12099"/>
                  </a:cubicBezTo>
                  <a:cubicBezTo>
                    <a:pt x="30350" y="11677"/>
                    <a:pt x="28920" y="11399"/>
                    <a:pt x="27629" y="11399"/>
                  </a:cubicBezTo>
                  <a:cubicBezTo>
                    <a:pt x="26783" y="11399"/>
                    <a:pt x="25997" y="11518"/>
                    <a:pt x="25563" y="11795"/>
                  </a:cubicBezTo>
                  <a:cubicBezTo>
                    <a:pt x="25418" y="11891"/>
                    <a:pt x="25291" y="11933"/>
                    <a:pt x="25180" y="11933"/>
                  </a:cubicBezTo>
                  <a:cubicBezTo>
                    <a:pt x="24476" y="11933"/>
                    <a:pt x="24381" y="10233"/>
                    <a:pt x="24013" y="9394"/>
                  </a:cubicBezTo>
                  <a:cubicBezTo>
                    <a:pt x="23588" y="8391"/>
                    <a:pt x="21460" y="8664"/>
                    <a:pt x="20670" y="7479"/>
                  </a:cubicBezTo>
                  <a:cubicBezTo>
                    <a:pt x="20092" y="6623"/>
                    <a:pt x="19515" y="6264"/>
                    <a:pt x="19075" y="6264"/>
                  </a:cubicBezTo>
                  <a:cubicBezTo>
                    <a:pt x="18890" y="6264"/>
                    <a:pt x="18729" y="6328"/>
                    <a:pt x="18603" y="6445"/>
                  </a:cubicBezTo>
                  <a:cubicBezTo>
                    <a:pt x="18407" y="6641"/>
                    <a:pt x="18182" y="6821"/>
                    <a:pt x="18004" y="6821"/>
                  </a:cubicBezTo>
                  <a:cubicBezTo>
                    <a:pt x="17823" y="6821"/>
                    <a:pt x="17691" y="6633"/>
                    <a:pt x="17691" y="6081"/>
                  </a:cubicBezTo>
                  <a:cubicBezTo>
                    <a:pt x="17691" y="5017"/>
                    <a:pt x="18572" y="4196"/>
                    <a:pt x="17813" y="3801"/>
                  </a:cubicBezTo>
                  <a:cubicBezTo>
                    <a:pt x="17053" y="3375"/>
                    <a:pt x="17357" y="3467"/>
                    <a:pt x="18147" y="1521"/>
                  </a:cubicBezTo>
                  <a:cubicBezTo>
                    <a:pt x="18624" y="299"/>
                    <a:pt x="18370" y="1"/>
                    <a:pt x="17933" y="1"/>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49"/>
            <p:cNvSpPr/>
            <p:nvPr/>
          </p:nvSpPr>
          <p:spPr>
            <a:xfrm>
              <a:off x="2394289" y="2090483"/>
              <a:ext cx="1016844" cy="749599"/>
            </a:xfrm>
            <a:custGeom>
              <a:rect b="b" l="l" r="r" t="t"/>
              <a:pathLst>
                <a:path extrusionOk="0" h="39437" w="53497">
                  <a:moveTo>
                    <a:pt x="7569" y="0"/>
                  </a:moveTo>
                  <a:cubicBezTo>
                    <a:pt x="7447" y="396"/>
                    <a:pt x="7083" y="244"/>
                    <a:pt x="6080" y="335"/>
                  </a:cubicBezTo>
                  <a:cubicBezTo>
                    <a:pt x="5989" y="341"/>
                    <a:pt x="5900" y="344"/>
                    <a:pt x="5812" y="344"/>
                  </a:cubicBezTo>
                  <a:cubicBezTo>
                    <a:pt x="5037" y="344"/>
                    <a:pt x="4373" y="109"/>
                    <a:pt x="3912" y="109"/>
                  </a:cubicBezTo>
                  <a:cubicBezTo>
                    <a:pt x="3478" y="109"/>
                    <a:pt x="3222" y="318"/>
                    <a:pt x="3222" y="1125"/>
                  </a:cubicBezTo>
                  <a:cubicBezTo>
                    <a:pt x="3222" y="2766"/>
                    <a:pt x="2371" y="3040"/>
                    <a:pt x="1520" y="3952"/>
                  </a:cubicBezTo>
                  <a:cubicBezTo>
                    <a:pt x="2159" y="4590"/>
                    <a:pt x="2797" y="5107"/>
                    <a:pt x="3283" y="5593"/>
                  </a:cubicBezTo>
                  <a:cubicBezTo>
                    <a:pt x="5350" y="7539"/>
                    <a:pt x="3526" y="8390"/>
                    <a:pt x="3283" y="9970"/>
                  </a:cubicBezTo>
                  <a:cubicBezTo>
                    <a:pt x="3040" y="11551"/>
                    <a:pt x="3070" y="11247"/>
                    <a:pt x="1551" y="11308"/>
                  </a:cubicBezTo>
                  <a:cubicBezTo>
                    <a:pt x="0" y="11399"/>
                    <a:pt x="2797" y="12736"/>
                    <a:pt x="2706" y="14438"/>
                  </a:cubicBezTo>
                  <a:cubicBezTo>
                    <a:pt x="2645" y="16140"/>
                    <a:pt x="1247" y="15806"/>
                    <a:pt x="1703" y="17265"/>
                  </a:cubicBezTo>
                  <a:cubicBezTo>
                    <a:pt x="2128" y="18694"/>
                    <a:pt x="1308" y="22584"/>
                    <a:pt x="3070" y="25138"/>
                  </a:cubicBezTo>
                  <a:cubicBezTo>
                    <a:pt x="3922" y="26384"/>
                    <a:pt x="3982" y="28116"/>
                    <a:pt x="3800" y="29606"/>
                  </a:cubicBezTo>
                  <a:cubicBezTo>
                    <a:pt x="4061" y="29762"/>
                    <a:pt x="4355" y="29811"/>
                    <a:pt x="4658" y="29811"/>
                  </a:cubicBezTo>
                  <a:cubicBezTo>
                    <a:pt x="5157" y="29811"/>
                    <a:pt x="5682" y="29679"/>
                    <a:pt x="6130" y="29679"/>
                  </a:cubicBezTo>
                  <a:cubicBezTo>
                    <a:pt x="6519" y="29679"/>
                    <a:pt x="6849" y="29779"/>
                    <a:pt x="7052" y="30153"/>
                  </a:cubicBezTo>
                  <a:cubicBezTo>
                    <a:pt x="7174" y="30378"/>
                    <a:pt x="7302" y="30464"/>
                    <a:pt x="7439" y="30464"/>
                  </a:cubicBezTo>
                  <a:cubicBezTo>
                    <a:pt x="7878" y="30464"/>
                    <a:pt x="8396" y="29570"/>
                    <a:pt x="8984" y="29570"/>
                  </a:cubicBezTo>
                  <a:cubicBezTo>
                    <a:pt x="9174" y="29570"/>
                    <a:pt x="9371" y="29663"/>
                    <a:pt x="9575" y="29910"/>
                  </a:cubicBezTo>
                  <a:cubicBezTo>
                    <a:pt x="9958" y="30397"/>
                    <a:pt x="10518" y="30455"/>
                    <a:pt x="11073" y="30455"/>
                  </a:cubicBezTo>
                  <a:cubicBezTo>
                    <a:pt x="11245" y="30455"/>
                    <a:pt x="11416" y="30449"/>
                    <a:pt x="11581" y="30449"/>
                  </a:cubicBezTo>
                  <a:cubicBezTo>
                    <a:pt x="12280" y="30449"/>
                    <a:pt x="12873" y="30548"/>
                    <a:pt x="12949" y="31581"/>
                  </a:cubicBezTo>
                  <a:cubicBezTo>
                    <a:pt x="13101" y="33618"/>
                    <a:pt x="17569" y="34469"/>
                    <a:pt x="16323" y="36141"/>
                  </a:cubicBezTo>
                  <a:cubicBezTo>
                    <a:pt x="15077" y="37782"/>
                    <a:pt x="15198" y="39423"/>
                    <a:pt x="16536" y="39423"/>
                  </a:cubicBezTo>
                  <a:cubicBezTo>
                    <a:pt x="16848" y="39423"/>
                    <a:pt x="17225" y="39436"/>
                    <a:pt x="17619" y="39436"/>
                  </a:cubicBezTo>
                  <a:cubicBezTo>
                    <a:pt x="18950" y="39436"/>
                    <a:pt x="20487" y="39291"/>
                    <a:pt x="20487" y="38025"/>
                  </a:cubicBezTo>
                  <a:cubicBezTo>
                    <a:pt x="20487" y="37228"/>
                    <a:pt x="21131" y="36921"/>
                    <a:pt x="21830" y="36921"/>
                  </a:cubicBezTo>
                  <a:cubicBezTo>
                    <a:pt x="22596" y="36921"/>
                    <a:pt x="23430" y="37289"/>
                    <a:pt x="23557" y="37782"/>
                  </a:cubicBezTo>
                  <a:cubicBezTo>
                    <a:pt x="23665" y="38201"/>
                    <a:pt x="24049" y="38559"/>
                    <a:pt x="24520" y="38559"/>
                  </a:cubicBezTo>
                  <a:cubicBezTo>
                    <a:pt x="25109" y="38559"/>
                    <a:pt x="25833" y="37999"/>
                    <a:pt x="26323" y="36293"/>
                  </a:cubicBezTo>
                  <a:cubicBezTo>
                    <a:pt x="26906" y="34191"/>
                    <a:pt x="27389" y="33813"/>
                    <a:pt x="28114" y="33813"/>
                  </a:cubicBezTo>
                  <a:cubicBezTo>
                    <a:pt x="28447" y="33813"/>
                    <a:pt x="28832" y="33893"/>
                    <a:pt x="29302" y="33922"/>
                  </a:cubicBezTo>
                  <a:cubicBezTo>
                    <a:pt x="29359" y="33925"/>
                    <a:pt x="29417" y="33927"/>
                    <a:pt x="29474" y="33927"/>
                  </a:cubicBezTo>
                  <a:cubicBezTo>
                    <a:pt x="30130" y="33927"/>
                    <a:pt x="30750" y="33712"/>
                    <a:pt x="31265" y="33712"/>
                  </a:cubicBezTo>
                  <a:cubicBezTo>
                    <a:pt x="31864" y="33712"/>
                    <a:pt x="32320" y="34003"/>
                    <a:pt x="32524" y="35259"/>
                  </a:cubicBezTo>
                  <a:cubicBezTo>
                    <a:pt x="32827" y="37125"/>
                    <a:pt x="33041" y="38257"/>
                    <a:pt x="33508" y="38257"/>
                  </a:cubicBezTo>
                  <a:cubicBezTo>
                    <a:pt x="33650" y="38257"/>
                    <a:pt x="33815" y="38153"/>
                    <a:pt x="34013" y="37934"/>
                  </a:cubicBezTo>
                  <a:cubicBezTo>
                    <a:pt x="34538" y="37374"/>
                    <a:pt x="35051" y="37039"/>
                    <a:pt x="35714" y="37039"/>
                  </a:cubicBezTo>
                  <a:cubicBezTo>
                    <a:pt x="36165" y="37039"/>
                    <a:pt x="36686" y="37194"/>
                    <a:pt x="37326" y="37539"/>
                  </a:cubicBezTo>
                  <a:cubicBezTo>
                    <a:pt x="37438" y="37601"/>
                    <a:pt x="37566" y="37630"/>
                    <a:pt x="37706" y="37630"/>
                  </a:cubicBezTo>
                  <a:cubicBezTo>
                    <a:pt x="38598" y="37630"/>
                    <a:pt x="40014" y="36471"/>
                    <a:pt x="41247" y="35290"/>
                  </a:cubicBezTo>
                  <a:cubicBezTo>
                    <a:pt x="41156" y="35229"/>
                    <a:pt x="41095" y="35168"/>
                    <a:pt x="41065" y="35077"/>
                  </a:cubicBezTo>
                  <a:cubicBezTo>
                    <a:pt x="40731" y="34560"/>
                    <a:pt x="42007" y="32767"/>
                    <a:pt x="42007" y="31733"/>
                  </a:cubicBezTo>
                  <a:cubicBezTo>
                    <a:pt x="42007" y="30700"/>
                    <a:pt x="44378" y="29454"/>
                    <a:pt x="45442" y="28755"/>
                  </a:cubicBezTo>
                  <a:cubicBezTo>
                    <a:pt x="46476" y="28056"/>
                    <a:pt x="45533" y="27782"/>
                    <a:pt x="45533" y="26536"/>
                  </a:cubicBezTo>
                  <a:cubicBezTo>
                    <a:pt x="45533" y="25290"/>
                    <a:pt x="46050" y="25502"/>
                    <a:pt x="47448" y="24925"/>
                  </a:cubicBezTo>
                  <a:cubicBezTo>
                    <a:pt x="48846" y="24347"/>
                    <a:pt x="48694" y="23466"/>
                    <a:pt x="49910" y="22341"/>
                  </a:cubicBezTo>
                  <a:cubicBezTo>
                    <a:pt x="51126" y="21247"/>
                    <a:pt x="51491" y="20457"/>
                    <a:pt x="52372" y="19393"/>
                  </a:cubicBezTo>
                  <a:cubicBezTo>
                    <a:pt x="53078" y="18485"/>
                    <a:pt x="52676" y="18205"/>
                    <a:pt x="51894" y="18205"/>
                  </a:cubicBezTo>
                  <a:cubicBezTo>
                    <a:pt x="51733" y="18205"/>
                    <a:pt x="51556" y="18217"/>
                    <a:pt x="51369" y="18238"/>
                  </a:cubicBezTo>
                  <a:cubicBezTo>
                    <a:pt x="51345" y="18240"/>
                    <a:pt x="51322" y="18242"/>
                    <a:pt x="51301" y="18242"/>
                  </a:cubicBezTo>
                  <a:cubicBezTo>
                    <a:pt x="50332" y="18242"/>
                    <a:pt x="51597" y="15650"/>
                    <a:pt x="52281" y="15472"/>
                  </a:cubicBezTo>
                  <a:cubicBezTo>
                    <a:pt x="52490" y="15408"/>
                    <a:pt x="52715" y="15369"/>
                    <a:pt x="52935" y="15369"/>
                  </a:cubicBezTo>
                  <a:cubicBezTo>
                    <a:pt x="53132" y="15369"/>
                    <a:pt x="53325" y="15400"/>
                    <a:pt x="53497" y="15472"/>
                  </a:cubicBezTo>
                  <a:cubicBezTo>
                    <a:pt x="53254" y="14621"/>
                    <a:pt x="52919" y="13739"/>
                    <a:pt x="52463" y="13678"/>
                  </a:cubicBezTo>
                  <a:cubicBezTo>
                    <a:pt x="51521" y="13496"/>
                    <a:pt x="52312" y="10700"/>
                    <a:pt x="50488" y="9636"/>
                  </a:cubicBezTo>
                  <a:cubicBezTo>
                    <a:pt x="49232" y="8870"/>
                    <a:pt x="48394" y="7850"/>
                    <a:pt x="47555" y="7850"/>
                  </a:cubicBezTo>
                  <a:cubicBezTo>
                    <a:pt x="47196" y="7850"/>
                    <a:pt x="46837" y="8037"/>
                    <a:pt x="46445" y="8511"/>
                  </a:cubicBezTo>
                  <a:cubicBezTo>
                    <a:pt x="46189" y="8823"/>
                    <a:pt x="46008" y="8943"/>
                    <a:pt x="45862" y="8943"/>
                  </a:cubicBezTo>
                  <a:cubicBezTo>
                    <a:pt x="45375" y="8943"/>
                    <a:pt x="45279" y="7594"/>
                    <a:pt x="44023" y="7594"/>
                  </a:cubicBezTo>
                  <a:cubicBezTo>
                    <a:pt x="43790" y="7594"/>
                    <a:pt x="43516" y="7641"/>
                    <a:pt x="43193" y="7751"/>
                  </a:cubicBezTo>
                  <a:cubicBezTo>
                    <a:pt x="42725" y="7917"/>
                    <a:pt x="42407" y="7985"/>
                    <a:pt x="42190" y="7985"/>
                  </a:cubicBezTo>
                  <a:cubicBezTo>
                    <a:pt x="41211" y="7985"/>
                    <a:pt x="42290" y="6588"/>
                    <a:pt x="40822" y="6414"/>
                  </a:cubicBezTo>
                  <a:cubicBezTo>
                    <a:pt x="40741" y="6404"/>
                    <a:pt x="40658" y="6400"/>
                    <a:pt x="40575" y="6400"/>
                  </a:cubicBezTo>
                  <a:cubicBezTo>
                    <a:pt x="38808" y="6400"/>
                    <a:pt x="36529" y="8498"/>
                    <a:pt x="36384" y="10791"/>
                  </a:cubicBezTo>
                  <a:cubicBezTo>
                    <a:pt x="36202" y="13223"/>
                    <a:pt x="34408" y="12371"/>
                    <a:pt x="33436" y="12827"/>
                  </a:cubicBezTo>
                  <a:cubicBezTo>
                    <a:pt x="32905" y="13084"/>
                    <a:pt x="31938" y="13303"/>
                    <a:pt x="30685" y="13303"/>
                  </a:cubicBezTo>
                  <a:cubicBezTo>
                    <a:pt x="29715" y="13303"/>
                    <a:pt x="28573" y="13172"/>
                    <a:pt x="27326" y="12827"/>
                  </a:cubicBezTo>
                  <a:cubicBezTo>
                    <a:pt x="24439" y="12037"/>
                    <a:pt x="26688" y="8785"/>
                    <a:pt x="24165" y="6809"/>
                  </a:cubicBezTo>
                  <a:cubicBezTo>
                    <a:pt x="23461" y="6257"/>
                    <a:pt x="22856" y="6049"/>
                    <a:pt x="22266" y="6049"/>
                  </a:cubicBezTo>
                  <a:cubicBezTo>
                    <a:pt x="20745" y="6049"/>
                    <a:pt x="19326" y="7435"/>
                    <a:pt x="16566" y="7873"/>
                  </a:cubicBezTo>
                  <a:cubicBezTo>
                    <a:pt x="16283" y="7918"/>
                    <a:pt x="16031" y="7939"/>
                    <a:pt x="15805" y="7939"/>
                  </a:cubicBezTo>
                  <a:cubicBezTo>
                    <a:pt x="12982" y="7939"/>
                    <a:pt x="14367" y="4668"/>
                    <a:pt x="11946" y="4499"/>
                  </a:cubicBezTo>
                  <a:cubicBezTo>
                    <a:pt x="9362" y="4317"/>
                    <a:pt x="11186" y="1399"/>
                    <a:pt x="9879" y="1003"/>
                  </a:cubicBezTo>
                  <a:cubicBezTo>
                    <a:pt x="9119" y="791"/>
                    <a:pt x="8177" y="700"/>
                    <a:pt x="7569" y="0"/>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49"/>
            <p:cNvSpPr/>
            <p:nvPr/>
          </p:nvSpPr>
          <p:spPr>
            <a:xfrm>
              <a:off x="1769160" y="1890008"/>
              <a:ext cx="726828" cy="889190"/>
            </a:xfrm>
            <a:custGeom>
              <a:rect b="b" l="l" r="r" t="t"/>
              <a:pathLst>
                <a:path extrusionOk="0" h="46781" w="38239">
                  <a:moveTo>
                    <a:pt x="17508" y="0"/>
                  </a:moveTo>
                  <a:cubicBezTo>
                    <a:pt x="17539" y="183"/>
                    <a:pt x="17599" y="304"/>
                    <a:pt x="17599" y="304"/>
                  </a:cubicBezTo>
                  <a:cubicBezTo>
                    <a:pt x="17599" y="304"/>
                    <a:pt x="16292" y="1459"/>
                    <a:pt x="15928" y="3708"/>
                  </a:cubicBezTo>
                  <a:cubicBezTo>
                    <a:pt x="15818" y="4439"/>
                    <a:pt x="15378" y="4669"/>
                    <a:pt x="14767" y="4669"/>
                  </a:cubicBezTo>
                  <a:cubicBezTo>
                    <a:pt x="13733" y="4669"/>
                    <a:pt x="12209" y="4011"/>
                    <a:pt x="10963" y="4011"/>
                  </a:cubicBezTo>
                  <a:cubicBezTo>
                    <a:pt x="10709" y="4011"/>
                    <a:pt x="10468" y="4038"/>
                    <a:pt x="10244" y="4104"/>
                  </a:cubicBezTo>
                  <a:cubicBezTo>
                    <a:pt x="8268" y="4651"/>
                    <a:pt x="11034" y="7660"/>
                    <a:pt x="10669" y="9514"/>
                  </a:cubicBezTo>
                  <a:cubicBezTo>
                    <a:pt x="10304" y="11368"/>
                    <a:pt x="9636" y="11095"/>
                    <a:pt x="9636" y="13222"/>
                  </a:cubicBezTo>
                  <a:cubicBezTo>
                    <a:pt x="9636" y="13465"/>
                    <a:pt x="9636" y="13648"/>
                    <a:pt x="9605" y="13769"/>
                  </a:cubicBezTo>
                  <a:cubicBezTo>
                    <a:pt x="10365" y="14924"/>
                    <a:pt x="10487" y="15350"/>
                    <a:pt x="9909" y="16171"/>
                  </a:cubicBezTo>
                  <a:cubicBezTo>
                    <a:pt x="9089" y="17326"/>
                    <a:pt x="9879" y="17569"/>
                    <a:pt x="10274" y="19301"/>
                  </a:cubicBezTo>
                  <a:cubicBezTo>
                    <a:pt x="10669" y="21004"/>
                    <a:pt x="8815" y="22371"/>
                    <a:pt x="7751" y="23648"/>
                  </a:cubicBezTo>
                  <a:cubicBezTo>
                    <a:pt x="6817" y="24737"/>
                    <a:pt x="5662" y="25849"/>
                    <a:pt x="4512" y="25849"/>
                  </a:cubicBezTo>
                  <a:cubicBezTo>
                    <a:pt x="4315" y="25849"/>
                    <a:pt x="4117" y="25816"/>
                    <a:pt x="3921" y="25745"/>
                  </a:cubicBezTo>
                  <a:cubicBezTo>
                    <a:pt x="3133" y="25448"/>
                    <a:pt x="2315" y="24898"/>
                    <a:pt x="1815" y="24898"/>
                  </a:cubicBezTo>
                  <a:cubicBezTo>
                    <a:pt x="1448" y="24898"/>
                    <a:pt x="1252" y="25195"/>
                    <a:pt x="1368" y="26110"/>
                  </a:cubicBezTo>
                  <a:cubicBezTo>
                    <a:pt x="1490" y="27356"/>
                    <a:pt x="699" y="30426"/>
                    <a:pt x="0" y="32827"/>
                  </a:cubicBezTo>
                  <a:cubicBezTo>
                    <a:pt x="274" y="32949"/>
                    <a:pt x="547" y="33131"/>
                    <a:pt x="912" y="33223"/>
                  </a:cubicBezTo>
                  <a:cubicBezTo>
                    <a:pt x="1854" y="33466"/>
                    <a:pt x="2949" y="34803"/>
                    <a:pt x="2949" y="36232"/>
                  </a:cubicBezTo>
                  <a:cubicBezTo>
                    <a:pt x="2949" y="36960"/>
                    <a:pt x="3353" y="37152"/>
                    <a:pt x="3847" y="37152"/>
                  </a:cubicBezTo>
                  <a:cubicBezTo>
                    <a:pt x="4302" y="37152"/>
                    <a:pt x="4834" y="36989"/>
                    <a:pt x="5198" y="36931"/>
                  </a:cubicBezTo>
                  <a:cubicBezTo>
                    <a:pt x="5737" y="36845"/>
                    <a:pt x="6246" y="36085"/>
                    <a:pt x="6745" y="36085"/>
                  </a:cubicBezTo>
                  <a:cubicBezTo>
                    <a:pt x="6950" y="36085"/>
                    <a:pt x="7153" y="36213"/>
                    <a:pt x="7356" y="36566"/>
                  </a:cubicBezTo>
                  <a:cubicBezTo>
                    <a:pt x="8086" y="37812"/>
                    <a:pt x="9301" y="40700"/>
                    <a:pt x="9849" y="41156"/>
                  </a:cubicBezTo>
                  <a:cubicBezTo>
                    <a:pt x="10365" y="41642"/>
                    <a:pt x="9241" y="44104"/>
                    <a:pt x="11064" y="44104"/>
                  </a:cubicBezTo>
                  <a:cubicBezTo>
                    <a:pt x="12888" y="44104"/>
                    <a:pt x="13070" y="45168"/>
                    <a:pt x="13253" y="46414"/>
                  </a:cubicBezTo>
                  <a:cubicBezTo>
                    <a:pt x="13293" y="46683"/>
                    <a:pt x="13502" y="46781"/>
                    <a:pt x="13819" y="46781"/>
                  </a:cubicBezTo>
                  <a:cubicBezTo>
                    <a:pt x="14680" y="46781"/>
                    <a:pt x="16337" y="46058"/>
                    <a:pt x="17574" y="46058"/>
                  </a:cubicBezTo>
                  <a:cubicBezTo>
                    <a:pt x="17946" y="46058"/>
                    <a:pt x="18279" y="46123"/>
                    <a:pt x="18542" y="46293"/>
                  </a:cubicBezTo>
                  <a:cubicBezTo>
                    <a:pt x="18984" y="46572"/>
                    <a:pt x="19346" y="46675"/>
                    <a:pt x="19717" y="46675"/>
                  </a:cubicBezTo>
                  <a:cubicBezTo>
                    <a:pt x="20594" y="46675"/>
                    <a:pt x="21520" y="46099"/>
                    <a:pt x="23679" y="45928"/>
                  </a:cubicBezTo>
                  <a:cubicBezTo>
                    <a:pt x="24213" y="45890"/>
                    <a:pt x="24700" y="45873"/>
                    <a:pt x="25139" y="45873"/>
                  </a:cubicBezTo>
                  <a:cubicBezTo>
                    <a:pt x="25748" y="45873"/>
                    <a:pt x="26264" y="45905"/>
                    <a:pt x="26688" y="45958"/>
                  </a:cubicBezTo>
                  <a:cubicBezTo>
                    <a:pt x="26688" y="45867"/>
                    <a:pt x="26688" y="45776"/>
                    <a:pt x="26718" y="45685"/>
                  </a:cubicBezTo>
                  <a:cubicBezTo>
                    <a:pt x="27083" y="44773"/>
                    <a:pt x="29302" y="43527"/>
                    <a:pt x="30487" y="43527"/>
                  </a:cubicBezTo>
                  <a:cubicBezTo>
                    <a:pt x="31673" y="43527"/>
                    <a:pt x="30092" y="41004"/>
                    <a:pt x="31916" y="41004"/>
                  </a:cubicBezTo>
                  <a:cubicBezTo>
                    <a:pt x="33336" y="41004"/>
                    <a:pt x="34623" y="39478"/>
                    <a:pt x="35611" y="39478"/>
                  </a:cubicBezTo>
                  <a:cubicBezTo>
                    <a:pt x="35870" y="39478"/>
                    <a:pt x="36108" y="39583"/>
                    <a:pt x="36323" y="39849"/>
                  </a:cubicBezTo>
                  <a:cubicBezTo>
                    <a:pt x="36414" y="39970"/>
                    <a:pt x="36536" y="40062"/>
                    <a:pt x="36658" y="40153"/>
                  </a:cubicBezTo>
                  <a:cubicBezTo>
                    <a:pt x="36840" y="38663"/>
                    <a:pt x="36810" y="36931"/>
                    <a:pt x="35958" y="35685"/>
                  </a:cubicBezTo>
                  <a:cubicBezTo>
                    <a:pt x="34196" y="33131"/>
                    <a:pt x="35016" y="29241"/>
                    <a:pt x="34560" y="27812"/>
                  </a:cubicBezTo>
                  <a:cubicBezTo>
                    <a:pt x="34135" y="26353"/>
                    <a:pt x="35533" y="26687"/>
                    <a:pt x="35594" y="24985"/>
                  </a:cubicBezTo>
                  <a:cubicBezTo>
                    <a:pt x="35655" y="23314"/>
                    <a:pt x="32888" y="21946"/>
                    <a:pt x="34408" y="21885"/>
                  </a:cubicBezTo>
                  <a:cubicBezTo>
                    <a:pt x="35958" y="21794"/>
                    <a:pt x="35928" y="22098"/>
                    <a:pt x="36171" y="20517"/>
                  </a:cubicBezTo>
                  <a:cubicBezTo>
                    <a:pt x="36414" y="18937"/>
                    <a:pt x="38238" y="18086"/>
                    <a:pt x="36171" y="16140"/>
                  </a:cubicBezTo>
                  <a:cubicBezTo>
                    <a:pt x="35685" y="15684"/>
                    <a:pt x="35047" y="15137"/>
                    <a:pt x="34378" y="14499"/>
                  </a:cubicBezTo>
                  <a:cubicBezTo>
                    <a:pt x="34347" y="14560"/>
                    <a:pt x="34287" y="14651"/>
                    <a:pt x="34226" y="14712"/>
                  </a:cubicBezTo>
                  <a:cubicBezTo>
                    <a:pt x="33314" y="15806"/>
                    <a:pt x="30791" y="15502"/>
                    <a:pt x="29028" y="15623"/>
                  </a:cubicBezTo>
                  <a:cubicBezTo>
                    <a:pt x="28998" y="15626"/>
                    <a:pt x="28969" y="15627"/>
                    <a:pt x="28941" y="15627"/>
                  </a:cubicBezTo>
                  <a:cubicBezTo>
                    <a:pt x="27366" y="15627"/>
                    <a:pt x="30186" y="12273"/>
                    <a:pt x="26901" y="11854"/>
                  </a:cubicBezTo>
                  <a:cubicBezTo>
                    <a:pt x="26055" y="11747"/>
                    <a:pt x="25462" y="11705"/>
                    <a:pt x="25032" y="11705"/>
                  </a:cubicBezTo>
                  <a:cubicBezTo>
                    <a:pt x="23763" y="11705"/>
                    <a:pt x="23919" y="12068"/>
                    <a:pt x="23192" y="12158"/>
                  </a:cubicBezTo>
                  <a:cubicBezTo>
                    <a:pt x="23171" y="12161"/>
                    <a:pt x="23151" y="12162"/>
                    <a:pt x="23131" y="12162"/>
                  </a:cubicBezTo>
                  <a:cubicBezTo>
                    <a:pt x="22232" y="12162"/>
                    <a:pt x="22506" y="9544"/>
                    <a:pt x="21733" y="9544"/>
                  </a:cubicBezTo>
                  <a:cubicBezTo>
                    <a:pt x="20943" y="9544"/>
                    <a:pt x="21186" y="7174"/>
                    <a:pt x="20396" y="6870"/>
                  </a:cubicBezTo>
                  <a:cubicBezTo>
                    <a:pt x="19606" y="6535"/>
                    <a:pt x="18511" y="5289"/>
                    <a:pt x="18572" y="3404"/>
                  </a:cubicBezTo>
                  <a:cubicBezTo>
                    <a:pt x="18633" y="2128"/>
                    <a:pt x="18359" y="1490"/>
                    <a:pt x="17508" y="0"/>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49"/>
            <p:cNvSpPr/>
            <p:nvPr/>
          </p:nvSpPr>
          <p:spPr>
            <a:xfrm>
              <a:off x="3505195" y="3849547"/>
              <a:ext cx="253655" cy="563230"/>
            </a:xfrm>
            <a:custGeom>
              <a:rect b="b" l="l" r="r" t="t"/>
              <a:pathLst>
                <a:path extrusionOk="0" h="29632" w="13345">
                  <a:moveTo>
                    <a:pt x="11047" y="0"/>
                  </a:moveTo>
                  <a:cubicBezTo>
                    <a:pt x="10831" y="0"/>
                    <a:pt x="10610" y="144"/>
                    <a:pt x="10396" y="470"/>
                  </a:cubicBezTo>
                  <a:cubicBezTo>
                    <a:pt x="9339" y="2041"/>
                    <a:pt x="11193" y="6732"/>
                    <a:pt x="10024" y="6732"/>
                  </a:cubicBezTo>
                  <a:cubicBezTo>
                    <a:pt x="10016" y="6732"/>
                    <a:pt x="10009" y="6732"/>
                    <a:pt x="10001" y="6732"/>
                  </a:cubicBezTo>
                  <a:cubicBezTo>
                    <a:pt x="9128" y="6664"/>
                    <a:pt x="8453" y="5461"/>
                    <a:pt x="7673" y="5461"/>
                  </a:cubicBezTo>
                  <a:cubicBezTo>
                    <a:pt x="7393" y="5461"/>
                    <a:pt x="7100" y="5615"/>
                    <a:pt x="6779" y="6032"/>
                  </a:cubicBezTo>
                  <a:cubicBezTo>
                    <a:pt x="5563" y="7613"/>
                    <a:pt x="4530" y="6884"/>
                    <a:pt x="3010" y="8434"/>
                  </a:cubicBezTo>
                  <a:cubicBezTo>
                    <a:pt x="1521" y="10014"/>
                    <a:pt x="548" y="11443"/>
                    <a:pt x="548" y="12507"/>
                  </a:cubicBezTo>
                  <a:cubicBezTo>
                    <a:pt x="548" y="13571"/>
                    <a:pt x="3162" y="13327"/>
                    <a:pt x="1977" y="14239"/>
                  </a:cubicBezTo>
                  <a:cubicBezTo>
                    <a:pt x="761" y="15121"/>
                    <a:pt x="1" y="16124"/>
                    <a:pt x="1217" y="16428"/>
                  </a:cubicBezTo>
                  <a:cubicBezTo>
                    <a:pt x="2432" y="16701"/>
                    <a:pt x="3162" y="18221"/>
                    <a:pt x="2129" y="19285"/>
                  </a:cubicBezTo>
                  <a:cubicBezTo>
                    <a:pt x="1198" y="20189"/>
                    <a:pt x="1942" y="20814"/>
                    <a:pt x="2753" y="20814"/>
                  </a:cubicBezTo>
                  <a:cubicBezTo>
                    <a:pt x="2869" y="20814"/>
                    <a:pt x="2987" y="20801"/>
                    <a:pt x="3101" y="20774"/>
                  </a:cubicBezTo>
                  <a:cubicBezTo>
                    <a:pt x="3184" y="20754"/>
                    <a:pt x="3258" y="20745"/>
                    <a:pt x="3324" y="20745"/>
                  </a:cubicBezTo>
                  <a:cubicBezTo>
                    <a:pt x="3962" y="20745"/>
                    <a:pt x="3817" y="21639"/>
                    <a:pt x="2797" y="22659"/>
                  </a:cubicBezTo>
                  <a:cubicBezTo>
                    <a:pt x="1673" y="23783"/>
                    <a:pt x="3162" y="23875"/>
                    <a:pt x="4682" y="23875"/>
                  </a:cubicBezTo>
                  <a:cubicBezTo>
                    <a:pt x="6171" y="23875"/>
                    <a:pt x="5411" y="24695"/>
                    <a:pt x="4378" y="25303"/>
                  </a:cubicBezTo>
                  <a:cubicBezTo>
                    <a:pt x="3314" y="25881"/>
                    <a:pt x="4682" y="27249"/>
                    <a:pt x="7296" y="28525"/>
                  </a:cubicBezTo>
                  <a:cubicBezTo>
                    <a:pt x="8647" y="29178"/>
                    <a:pt x="9482" y="29631"/>
                    <a:pt x="10009" y="29631"/>
                  </a:cubicBezTo>
                  <a:cubicBezTo>
                    <a:pt x="10513" y="29631"/>
                    <a:pt x="10733" y="29216"/>
                    <a:pt x="10852" y="28160"/>
                  </a:cubicBezTo>
                  <a:cubicBezTo>
                    <a:pt x="11065" y="25972"/>
                    <a:pt x="12402" y="23328"/>
                    <a:pt x="12402" y="20865"/>
                  </a:cubicBezTo>
                  <a:cubicBezTo>
                    <a:pt x="12402" y="18373"/>
                    <a:pt x="13345" y="17613"/>
                    <a:pt x="13314" y="16033"/>
                  </a:cubicBezTo>
                  <a:cubicBezTo>
                    <a:pt x="13253" y="11747"/>
                    <a:pt x="12797" y="10561"/>
                    <a:pt x="12645" y="8525"/>
                  </a:cubicBezTo>
                  <a:cubicBezTo>
                    <a:pt x="12493" y="6488"/>
                    <a:pt x="12645" y="6701"/>
                    <a:pt x="12645" y="4148"/>
                  </a:cubicBezTo>
                  <a:cubicBezTo>
                    <a:pt x="12645" y="2122"/>
                    <a:pt x="11880" y="0"/>
                    <a:pt x="11047" y="0"/>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0" name="Google Shape;1540;p49"/>
          <p:cNvSpPr/>
          <p:nvPr/>
        </p:nvSpPr>
        <p:spPr>
          <a:xfrm>
            <a:off x="6589902" y="1266712"/>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49"/>
          <p:cNvSpPr/>
          <p:nvPr/>
        </p:nvSpPr>
        <p:spPr>
          <a:xfrm>
            <a:off x="1085100" y="1963325"/>
            <a:ext cx="1270500" cy="430200"/>
          </a:xfrm>
          <a:prstGeom prst="roundRect">
            <a:avLst>
              <a:gd fmla="val 50000" name="adj"/>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100">
                <a:solidFill>
                  <a:srgbClr val="FFFFFF"/>
                </a:solidFill>
                <a:latin typeface="Patrick Hand"/>
                <a:ea typeface="Patrick Hand"/>
                <a:cs typeface="Patrick Hand"/>
                <a:sym typeface="Patrick Hand"/>
              </a:rPr>
              <a:t>Paris</a:t>
            </a:r>
            <a:endParaRPr sz="2100">
              <a:solidFill>
                <a:srgbClr val="FFFFFF"/>
              </a:solidFill>
              <a:latin typeface="Patrick Hand"/>
              <a:ea typeface="Patrick Hand"/>
              <a:cs typeface="Patrick Hand"/>
              <a:sym typeface="Patrick Hand"/>
            </a:endParaRPr>
          </a:p>
        </p:txBody>
      </p:sp>
      <p:sp>
        <p:nvSpPr>
          <p:cNvPr id="1542" name="Google Shape;1542;p49"/>
          <p:cNvSpPr/>
          <p:nvPr/>
        </p:nvSpPr>
        <p:spPr>
          <a:xfrm>
            <a:off x="1085100" y="2511125"/>
            <a:ext cx="1270500" cy="430200"/>
          </a:xfrm>
          <a:prstGeom prst="roundRect">
            <a:avLst>
              <a:gd fmla="val 50000" name="adj"/>
            </a:avLst>
          </a:pr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100">
                <a:solidFill>
                  <a:srgbClr val="FFFFFF"/>
                </a:solidFill>
                <a:latin typeface="Patrick Hand"/>
                <a:ea typeface="Patrick Hand"/>
                <a:cs typeface="Patrick Hand"/>
                <a:sym typeface="Patrick Hand"/>
              </a:rPr>
              <a:t>Toulouse</a:t>
            </a:r>
            <a:endParaRPr sz="2100">
              <a:solidFill>
                <a:srgbClr val="FFFFFF"/>
              </a:solidFill>
              <a:latin typeface="Patrick Hand"/>
              <a:ea typeface="Patrick Hand"/>
              <a:cs typeface="Patrick Hand"/>
              <a:sym typeface="Patrick Hand"/>
            </a:endParaRPr>
          </a:p>
        </p:txBody>
      </p:sp>
      <p:sp>
        <p:nvSpPr>
          <p:cNvPr id="1543" name="Google Shape;1543;p49"/>
          <p:cNvSpPr/>
          <p:nvPr/>
        </p:nvSpPr>
        <p:spPr>
          <a:xfrm>
            <a:off x="1085100" y="3058925"/>
            <a:ext cx="1270500" cy="430200"/>
          </a:xfrm>
          <a:prstGeom prst="roundRect">
            <a:avLst>
              <a:gd fmla="val 50000" name="adj"/>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100">
                <a:solidFill>
                  <a:srgbClr val="FFFFFF"/>
                </a:solidFill>
                <a:latin typeface="Patrick Hand"/>
                <a:ea typeface="Patrick Hand"/>
                <a:cs typeface="Patrick Hand"/>
                <a:sym typeface="Patrick Hand"/>
              </a:rPr>
              <a:t>Bordeaux</a:t>
            </a:r>
            <a:endParaRPr sz="2100">
              <a:solidFill>
                <a:srgbClr val="FFFFFF"/>
              </a:solidFill>
              <a:latin typeface="Patrick Hand"/>
              <a:ea typeface="Patrick Hand"/>
              <a:cs typeface="Patrick Hand"/>
              <a:sym typeface="Patrick Hand"/>
            </a:endParaRPr>
          </a:p>
        </p:txBody>
      </p:sp>
      <p:sp>
        <p:nvSpPr>
          <p:cNvPr id="1544" name="Google Shape;1544;p49"/>
          <p:cNvSpPr/>
          <p:nvPr/>
        </p:nvSpPr>
        <p:spPr>
          <a:xfrm>
            <a:off x="3135300" y="3058925"/>
            <a:ext cx="1270500" cy="4302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100">
                <a:solidFill>
                  <a:srgbClr val="FFFFFF"/>
                </a:solidFill>
                <a:latin typeface="Patrick Hand"/>
                <a:ea typeface="Patrick Hand"/>
                <a:cs typeface="Patrick Hand"/>
                <a:sym typeface="Patrick Hand"/>
              </a:rPr>
              <a:t>Marseille</a:t>
            </a:r>
            <a:endParaRPr sz="2100">
              <a:solidFill>
                <a:srgbClr val="FFFFFF"/>
              </a:solidFill>
              <a:latin typeface="Patrick Hand"/>
              <a:ea typeface="Patrick Hand"/>
              <a:cs typeface="Patrick Hand"/>
              <a:sym typeface="Patrick Hand"/>
            </a:endParaRPr>
          </a:p>
        </p:txBody>
      </p:sp>
      <p:sp>
        <p:nvSpPr>
          <p:cNvPr id="1545" name="Google Shape;1545;p49"/>
          <p:cNvSpPr/>
          <p:nvPr/>
        </p:nvSpPr>
        <p:spPr>
          <a:xfrm>
            <a:off x="3135300" y="1963325"/>
            <a:ext cx="1270500" cy="430200"/>
          </a:xfrm>
          <a:prstGeom prst="roundRect">
            <a:avLst>
              <a:gd fmla="val 50000"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100">
                <a:solidFill>
                  <a:srgbClr val="FFFFFF"/>
                </a:solidFill>
                <a:latin typeface="Patrick Hand"/>
                <a:ea typeface="Patrick Hand"/>
                <a:cs typeface="Patrick Hand"/>
                <a:sym typeface="Patrick Hand"/>
              </a:rPr>
              <a:t>Lyon</a:t>
            </a:r>
            <a:endParaRPr sz="2100">
              <a:solidFill>
                <a:srgbClr val="FFFFFF"/>
              </a:solidFill>
              <a:latin typeface="Patrick Hand"/>
              <a:ea typeface="Patrick Hand"/>
              <a:cs typeface="Patrick Hand"/>
              <a:sym typeface="Patrick Hand"/>
            </a:endParaRPr>
          </a:p>
        </p:txBody>
      </p:sp>
      <p:sp>
        <p:nvSpPr>
          <p:cNvPr id="1546" name="Google Shape;1546;p49"/>
          <p:cNvSpPr/>
          <p:nvPr/>
        </p:nvSpPr>
        <p:spPr>
          <a:xfrm>
            <a:off x="3135300" y="2511125"/>
            <a:ext cx="1270500" cy="430200"/>
          </a:xfrm>
          <a:prstGeom prst="roundRect">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100">
                <a:solidFill>
                  <a:srgbClr val="FFFFFF"/>
                </a:solidFill>
                <a:latin typeface="Patrick Hand"/>
                <a:ea typeface="Patrick Hand"/>
                <a:cs typeface="Patrick Hand"/>
                <a:sym typeface="Patrick Hand"/>
              </a:rPr>
              <a:t>Amiens</a:t>
            </a:r>
            <a:endParaRPr sz="2100">
              <a:solidFill>
                <a:srgbClr val="FFFFFF"/>
              </a:solidFill>
              <a:latin typeface="Patrick Hand"/>
              <a:ea typeface="Patrick Hand"/>
              <a:cs typeface="Patrick Hand"/>
              <a:sym typeface="Patrick Hand"/>
            </a:endParaRPr>
          </a:p>
        </p:txBody>
      </p:sp>
      <p:sp>
        <p:nvSpPr>
          <p:cNvPr id="1547" name="Google Shape;1547;p49"/>
          <p:cNvSpPr/>
          <p:nvPr/>
        </p:nvSpPr>
        <p:spPr>
          <a:xfrm>
            <a:off x="1085100" y="3606725"/>
            <a:ext cx="1270500" cy="4302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100">
                <a:solidFill>
                  <a:srgbClr val="FFFFFF"/>
                </a:solidFill>
                <a:latin typeface="Patrick Hand"/>
                <a:ea typeface="Patrick Hand"/>
                <a:cs typeface="Patrick Hand"/>
                <a:sym typeface="Patrick Hand"/>
              </a:rPr>
              <a:t>Nantes</a:t>
            </a:r>
            <a:endParaRPr sz="2100">
              <a:solidFill>
                <a:srgbClr val="FFFFFF"/>
              </a:solidFill>
              <a:latin typeface="Patrick Hand"/>
              <a:ea typeface="Patrick Hand"/>
              <a:cs typeface="Patrick Hand"/>
              <a:sym typeface="Patrick Hand"/>
            </a:endParaRPr>
          </a:p>
        </p:txBody>
      </p:sp>
      <p:sp>
        <p:nvSpPr>
          <p:cNvPr id="1548" name="Google Shape;1548;p49"/>
          <p:cNvSpPr/>
          <p:nvPr/>
        </p:nvSpPr>
        <p:spPr>
          <a:xfrm>
            <a:off x="3135300" y="3606725"/>
            <a:ext cx="1270500" cy="430200"/>
          </a:xfrm>
          <a:prstGeom prst="roundRect">
            <a:avLst>
              <a:gd fmla="val 50000" name="adj"/>
            </a:avLst>
          </a:prstGeom>
          <a:solidFill>
            <a:srgbClr val="CAD26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100">
                <a:solidFill>
                  <a:srgbClr val="FFFFFF"/>
                </a:solidFill>
                <a:latin typeface="Patrick Hand"/>
                <a:ea typeface="Patrick Hand"/>
                <a:cs typeface="Patrick Hand"/>
                <a:sym typeface="Patrick Hand"/>
              </a:rPr>
              <a:t>Nice</a:t>
            </a:r>
            <a:endParaRPr sz="2100">
              <a:solidFill>
                <a:srgbClr val="FFFFFF"/>
              </a:solidFill>
              <a:latin typeface="Patrick Hand"/>
              <a:ea typeface="Patrick Hand"/>
              <a:cs typeface="Patrick Hand"/>
              <a:sym typeface="Patrick Hand"/>
            </a:endParaRPr>
          </a:p>
        </p:txBody>
      </p:sp>
      <p:sp>
        <p:nvSpPr>
          <p:cNvPr id="1549" name="Google Shape;1549;p49"/>
          <p:cNvSpPr/>
          <p:nvPr/>
        </p:nvSpPr>
        <p:spPr>
          <a:xfrm>
            <a:off x="723902" y="257793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49"/>
          <p:cNvSpPr/>
          <p:nvPr/>
        </p:nvSpPr>
        <p:spPr>
          <a:xfrm>
            <a:off x="723902" y="3125750"/>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49"/>
          <p:cNvSpPr/>
          <p:nvPr/>
        </p:nvSpPr>
        <p:spPr>
          <a:xfrm>
            <a:off x="7320577" y="3022275"/>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49"/>
          <p:cNvSpPr/>
          <p:nvPr/>
        </p:nvSpPr>
        <p:spPr>
          <a:xfrm>
            <a:off x="2817202" y="257793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49"/>
          <p:cNvSpPr/>
          <p:nvPr/>
        </p:nvSpPr>
        <p:spPr>
          <a:xfrm>
            <a:off x="5637002" y="1676725"/>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49"/>
          <p:cNvSpPr/>
          <p:nvPr/>
        </p:nvSpPr>
        <p:spPr>
          <a:xfrm>
            <a:off x="2817202" y="3673575"/>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CAD2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49"/>
          <p:cNvSpPr/>
          <p:nvPr/>
        </p:nvSpPr>
        <p:spPr>
          <a:xfrm>
            <a:off x="2817202" y="2030112"/>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49"/>
          <p:cNvSpPr txBox="1"/>
          <p:nvPr/>
        </p:nvSpPr>
        <p:spPr>
          <a:xfrm>
            <a:off x="723900" y="1048100"/>
            <a:ext cx="3681900" cy="532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783F04"/>
                </a:solidFill>
                <a:latin typeface="Arimo"/>
                <a:ea typeface="Arimo"/>
                <a:cs typeface="Arimo"/>
                <a:sym typeface="Arimo"/>
              </a:rPr>
              <a:t>Each pin is a French city. Put it on the map in the correct place!</a:t>
            </a:r>
            <a:endParaRPr>
              <a:solidFill>
                <a:srgbClr val="783F04"/>
              </a:solidFill>
              <a:latin typeface="Arimo"/>
              <a:ea typeface="Arimo"/>
              <a:cs typeface="Arimo"/>
              <a:sym typeface="Arimo"/>
            </a:endParaRPr>
          </a:p>
        </p:txBody>
      </p:sp>
      <p:sp>
        <p:nvSpPr>
          <p:cNvPr id="1557" name="Google Shape;1557;p49"/>
          <p:cNvSpPr/>
          <p:nvPr/>
        </p:nvSpPr>
        <p:spPr>
          <a:xfrm>
            <a:off x="723900" y="4179900"/>
            <a:ext cx="1317900" cy="410700"/>
          </a:xfrm>
          <a:prstGeom prst="roundRect">
            <a:avLst>
              <a:gd fmla="val 50000" name="adj"/>
            </a:avLst>
          </a:prstGeom>
          <a:solidFill>
            <a:srgbClr val="F5E0D4"/>
          </a:solid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49">
            <a:hlinkClick action="ppaction://hlinksldjump" r:id="rId3"/>
          </p:cNvPr>
          <p:cNvSpPr/>
          <p:nvPr/>
        </p:nvSpPr>
        <p:spPr>
          <a:xfrm flipH="1">
            <a:off x="867128" y="4276924"/>
            <a:ext cx="142724" cy="216653"/>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chemeClr val="accent4"/>
          </a:solidFill>
          <a:ln cap="flat" cmpd="sng" w="9525">
            <a:solidFill>
              <a:srgbClr val="A64D7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49">
            <a:hlinkClick action="ppaction://hlinksldjump" r:id="rId4"/>
          </p:cNvPr>
          <p:cNvSpPr txBox="1"/>
          <p:nvPr/>
        </p:nvSpPr>
        <p:spPr>
          <a:xfrm>
            <a:off x="1009850" y="4247850"/>
            <a:ext cx="954300" cy="27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800">
                <a:solidFill>
                  <a:schemeClr val="accent4"/>
                </a:solidFill>
                <a:latin typeface="Patrick Hand"/>
                <a:ea typeface="Patrick Hand"/>
                <a:cs typeface="Patrick Hand"/>
                <a:sym typeface="Patrick Hand"/>
              </a:rPr>
              <a:t>Back</a:t>
            </a:r>
            <a:endParaRPr sz="1800">
              <a:solidFill>
                <a:schemeClr val="accent4"/>
              </a:solidFill>
              <a:latin typeface="Patrick Hand"/>
              <a:ea typeface="Patrick Hand"/>
              <a:cs typeface="Patrick Hand"/>
              <a:sym typeface="Patrick Hand"/>
            </a:endParaRPr>
          </a:p>
        </p:txBody>
      </p:sp>
      <p:sp>
        <p:nvSpPr>
          <p:cNvPr id="1560" name="Google Shape;1560;p49"/>
          <p:cNvSpPr/>
          <p:nvPr/>
        </p:nvSpPr>
        <p:spPr>
          <a:xfrm flipH="1">
            <a:off x="7102200" y="4179900"/>
            <a:ext cx="1317900" cy="410700"/>
          </a:xfrm>
          <a:prstGeom prst="roundRect">
            <a:avLst>
              <a:gd fmla="val 50000" name="adj"/>
            </a:avLst>
          </a:prstGeom>
          <a:solidFill>
            <a:srgbClr val="F5E0D4"/>
          </a:solid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49">
            <a:hlinkClick action="ppaction://hlinksldjump" r:id="rId5"/>
          </p:cNvPr>
          <p:cNvSpPr/>
          <p:nvPr/>
        </p:nvSpPr>
        <p:spPr>
          <a:xfrm>
            <a:off x="8134148" y="4276924"/>
            <a:ext cx="142724" cy="216653"/>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chemeClr val="accent4"/>
          </a:solidFill>
          <a:ln cap="flat" cmpd="sng" w="9525">
            <a:solidFill>
              <a:srgbClr val="A64D7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49">
            <a:hlinkClick action="ppaction://hlinksldjump" r:id="rId6"/>
          </p:cNvPr>
          <p:cNvSpPr txBox="1"/>
          <p:nvPr/>
        </p:nvSpPr>
        <p:spPr>
          <a:xfrm flipH="1">
            <a:off x="7102150" y="4247850"/>
            <a:ext cx="1032000" cy="274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1800">
                <a:solidFill>
                  <a:schemeClr val="accent4"/>
                </a:solidFill>
                <a:latin typeface="Patrick Hand"/>
                <a:ea typeface="Patrick Hand"/>
                <a:cs typeface="Patrick Hand"/>
                <a:sym typeface="Patrick Hand"/>
              </a:rPr>
              <a:t>Next</a:t>
            </a:r>
            <a:endParaRPr sz="1800">
              <a:solidFill>
                <a:schemeClr val="accent4"/>
              </a:solidFill>
              <a:latin typeface="Patrick Hand"/>
              <a:ea typeface="Patrick Hand"/>
              <a:cs typeface="Patrick Hand"/>
              <a:sym typeface="Patrick Hand"/>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66" name="Shape 1566"/>
        <p:cNvGrpSpPr/>
        <p:nvPr/>
      </p:nvGrpSpPr>
      <p:grpSpPr>
        <a:xfrm>
          <a:off x="0" y="0"/>
          <a:ext cx="0" cy="0"/>
          <a:chOff x="0" y="0"/>
          <a:chExt cx="0" cy="0"/>
        </a:xfrm>
      </p:grpSpPr>
      <p:sp>
        <p:nvSpPr>
          <p:cNvPr id="1567" name="Google Shape;1567;p50"/>
          <p:cNvSpPr txBox="1"/>
          <p:nvPr>
            <p:ph type="title"/>
          </p:nvPr>
        </p:nvSpPr>
        <p:spPr>
          <a:xfrm>
            <a:off x="723900" y="445025"/>
            <a:ext cx="7696200" cy="564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Complete the map</a:t>
            </a:r>
            <a:endParaRPr/>
          </a:p>
        </p:txBody>
      </p:sp>
      <p:grpSp>
        <p:nvGrpSpPr>
          <p:cNvPr id="1568" name="Google Shape;1568;p50"/>
          <p:cNvGrpSpPr/>
          <p:nvPr/>
        </p:nvGrpSpPr>
        <p:grpSpPr>
          <a:xfrm>
            <a:off x="3052960" y="974253"/>
            <a:ext cx="3128955" cy="3781856"/>
            <a:chOff x="5049404" y="1415821"/>
            <a:chExt cx="2747590" cy="3320914"/>
          </a:xfrm>
        </p:grpSpPr>
        <p:sp>
          <p:nvSpPr>
            <p:cNvPr id="1569" name="Google Shape;1569;p50"/>
            <p:cNvSpPr/>
            <p:nvPr/>
          </p:nvSpPr>
          <p:spPr>
            <a:xfrm>
              <a:off x="5457121" y="1554204"/>
              <a:ext cx="647667" cy="601110"/>
            </a:xfrm>
            <a:custGeom>
              <a:rect b="b" l="l" r="r" t="t"/>
              <a:pathLst>
                <a:path extrusionOk="0" h="37770" w="40689">
                  <a:moveTo>
                    <a:pt x="24866" y="1"/>
                  </a:moveTo>
                  <a:cubicBezTo>
                    <a:pt x="23689" y="1"/>
                    <a:pt x="22769" y="1648"/>
                    <a:pt x="22689" y="2607"/>
                  </a:cubicBezTo>
                  <a:cubicBezTo>
                    <a:pt x="22522" y="3612"/>
                    <a:pt x="23777" y="3863"/>
                    <a:pt x="23777" y="4616"/>
                  </a:cubicBezTo>
                  <a:cubicBezTo>
                    <a:pt x="23777" y="5286"/>
                    <a:pt x="24447" y="7379"/>
                    <a:pt x="23694" y="7714"/>
                  </a:cubicBezTo>
                  <a:cubicBezTo>
                    <a:pt x="23651" y="7733"/>
                    <a:pt x="23608" y="7742"/>
                    <a:pt x="23567" y="7742"/>
                  </a:cubicBezTo>
                  <a:cubicBezTo>
                    <a:pt x="22881" y="7742"/>
                    <a:pt x="22376" y="5277"/>
                    <a:pt x="21349" y="5119"/>
                  </a:cubicBezTo>
                  <a:cubicBezTo>
                    <a:pt x="21316" y="5116"/>
                    <a:pt x="21282" y="5115"/>
                    <a:pt x="21247" y="5115"/>
                  </a:cubicBezTo>
                  <a:cubicBezTo>
                    <a:pt x="20160" y="5115"/>
                    <a:pt x="18104" y="6295"/>
                    <a:pt x="17091" y="6295"/>
                  </a:cubicBezTo>
                  <a:cubicBezTo>
                    <a:pt x="17058" y="6295"/>
                    <a:pt x="17027" y="6293"/>
                    <a:pt x="16996" y="6291"/>
                  </a:cubicBezTo>
                  <a:cubicBezTo>
                    <a:pt x="15908" y="6207"/>
                    <a:pt x="14736" y="4784"/>
                    <a:pt x="14652" y="4114"/>
                  </a:cubicBezTo>
                  <a:cubicBezTo>
                    <a:pt x="14568" y="3361"/>
                    <a:pt x="14736" y="1854"/>
                    <a:pt x="13396" y="1854"/>
                  </a:cubicBezTo>
                  <a:cubicBezTo>
                    <a:pt x="11973" y="1854"/>
                    <a:pt x="11889" y="2691"/>
                    <a:pt x="11889" y="3277"/>
                  </a:cubicBezTo>
                  <a:cubicBezTo>
                    <a:pt x="11889" y="3863"/>
                    <a:pt x="12224" y="6458"/>
                    <a:pt x="11638" y="6961"/>
                  </a:cubicBezTo>
                  <a:cubicBezTo>
                    <a:pt x="11052" y="7463"/>
                    <a:pt x="9461" y="8886"/>
                    <a:pt x="9294" y="9807"/>
                  </a:cubicBezTo>
                  <a:cubicBezTo>
                    <a:pt x="9126" y="10812"/>
                    <a:pt x="8206" y="11398"/>
                    <a:pt x="8289" y="12151"/>
                  </a:cubicBezTo>
                  <a:cubicBezTo>
                    <a:pt x="8373" y="12905"/>
                    <a:pt x="9210" y="15081"/>
                    <a:pt x="7871" y="15165"/>
                  </a:cubicBezTo>
                  <a:cubicBezTo>
                    <a:pt x="7816" y="15172"/>
                    <a:pt x="7765" y="15176"/>
                    <a:pt x="7716" y="15176"/>
                  </a:cubicBezTo>
                  <a:cubicBezTo>
                    <a:pt x="6635" y="15176"/>
                    <a:pt x="6841" y="13465"/>
                    <a:pt x="6280" y="12905"/>
                  </a:cubicBezTo>
                  <a:cubicBezTo>
                    <a:pt x="5694" y="12235"/>
                    <a:pt x="5275" y="11649"/>
                    <a:pt x="5443" y="11230"/>
                  </a:cubicBezTo>
                  <a:cubicBezTo>
                    <a:pt x="5694" y="10812"/>
                    <a:pt x="5694" y="9723"/>
                    <a:pt x="4857" y="9388"/>
                  </a:cubicBezTo>
                  <a:cubicBezTo>
                    <a:pt x="4857" y="9723"/>
                    <a:pt x="4438" y="11649"/>
                    <a:pt x="3517" y="12402"/>
                  </a:cubicBezTo>
                  <a:cubicBezTo>
                    <a:pt x="3015" y="12821"/>
                    <a:pt x="2847" y="13574"/>
                    <a:pt x="2680" y="14160"/>
                  </a:cubicBezTo>
                  <a:cubicBezTo>
                    <a:pt x="2596" y="14663"/>
                    <a:pt x="2429" y="15081"/>
                    <a:pt x="2261" y="15333"/>
                  </a:cubicBezTo>
                  <a:cubicBezTo>
                    <a:pt x="2094" y="15584"/>
                    <a:pt x="2261" y="15919"/>
                    <a:pt x="2513" y="16421"/>
                  </a:cubicBezTo>
                  <a:cubicBezTo>
                    <a:pt x="2680" y="16756"/>
                    <a:pt x="2847" y="17174"/>
                    <a:pt x="2847" y="17509"/>
                  </a:cubicBezTo>
                  <a:cubicBezTo>
                    <a:pt x="2847" y="18095"/>
                    <a:pt x="3266" y="19100"/>
                    <a:pt x="3517" y="19853"/>
                  </a:cubicBezTo>
                  <a:cubicBezTo>
                    <a:pt x="3685" y="20356"/>
                    <a:pt x="3768" y="20774"/>
                    <a:pt x="3852" y="21025"/>
                  </a:cubicBezTo>
                  <a:cubicBezTo>
                    <a:pt x="3936" y="21277"/>
                    <a:pt x="4103" y="21528"/>
                    <a:pt x="4187" y="21779"/>
                  </a:cubicBezTo>
                  <a:cubicBezTo>
                    <a:pt x="4522" y="22365"/>
                    <a:pt x="4940" y="23118"/>
                    <a:pt x="4271" y="23537"/>
                  </a:cubicBezTo>
                  <a:cubicBezTo>
                    <a:pt x="3936" y="23788"/>
                    <a:pt x="3852" y="24123"/>
                    <a:pt x="3685" y="24458"/>
                  </a:cubicBezTo>
                  <a:cubicBezTo>
                    <a:pt x="3517" y="24877"/>
                    <a:pt x="3350" y="25295"/>
                    <a:pt x="2847" y="25295"/>
                  </a:cubicBezTo>
                  <a:cubicBezTo>
                    <a:pt x="2429" y="25295"/>
                    <a:pt x="2178" y="24877"/>
                    <a:pt x="1927" y="24542"/>
                  </a:cubicBezTo>
                  <a:cubicBezTo>
                    <a:pt x="1647" y="24193"/>
                    <a:pt x="1485" y="24018"/>
                    <a:pt x="1341" y="24018"/>
                  </a:cubicBezTo>
                  <a:cubicBezTo>
                    <a:pt x="1313" y="24018"/>
                    <a:pt x="1285" y="24025"/>
                    <a:pt x="1257" y="24039"/>
                  </a:cubicBezTo>
                  <a:cubicBezTo>
                    <a:pt x="754" y="24374"/>
                    <a:pt x="1" y="25128"/>
                    <a:pt x="503" y="26132"/>
                  </a:cubicBezTo>
                  <a:cubicBezTo>
                    <a:pt x="754" y="26635"/>
                    <a:pt x="922" y="27053"/>
                    <a:pt x="1006" y="27472"/>
                  </a:cubicBezTo>
                  <a:cubicBezTo>
                    <a:pt x="1089" y="27890"/>
                    <a:pt x="1173" y="28225"/>
                    <a:pt x="1424" y="28393"/>
                  </a:cubicBezTo>
                  <a:cubicBezTo>
                    <a:pt x="1675" y="28644"/>
                    <a:pt x="1759" y="28979"/>
                    <a:pt x="1927" y="29314"/>
                  </a:cubicBezTo>
                  <a:cubicBezTo>
                    <a:pt x="2162" y="30097"/>
                    <a:pt x="2470" y="30661"/>
                    <a:pt x="3058" y="30661"/>
                  </a:cubicBezTo>
                  <a:cubicBezTo>
                    <a:pt x="3098" y="30661"/>
                    <a:pt x="3140" y="30659"/>
                    <a:pt x="3182" y="30653"/>
                  </a:cubicBezTo>
                  <a:cubicBezTo>
                    <a:pt x="3852" y="30653"/>
                    <a:pt x="4271" y="30402"/>
                    <a:pt x="4522" y="30235"/>
                  </a:cubicBezTo>
                  <a:cubicBezTo>
                    <a:pt x="4773" y="30067"/>
                    <a:pt x="4857" y="29983"/>
                    <a:pt x="5108" y="29983"/>
                  </a:cubicBezTo>
                  <a:cubicBezTo>
                    <a:pt x="5275" y="30067"/>
                    <a:pt x="5359" y="30235"/>
                    <a:pt x="5359" y="30318"/>
                  </a:cubicBezTo>
                  <a:cubicBezTo>
                    <a:pt x="5443" y="30486"/>
                    <a:pt x="5443" y="30653"/>
                    <a:pt x="5526" y="30821"/>
                  </a:cubicBezTo>
                  <a:cubicBezTo>
                    <a:pt x="5610" y="31239"/>
                    <a:pt x="5610" y="31407"/>
                    <a:pt x="5861" y="31490"/>
                  </a:cubicBezTo>
                  <a:cubicBezTo>
                    <a:pt x="6531" y="31742"/>
                    <a:pt x="6866" y="32160"/>
                    <a:pt x="6866" y="32914"/>
                  </a:cubicBezTo>
                  <a:cubicBezTo>
                    <a:pt x="6866" y="33081"/>
                    <a:pt x="6950" y="33165"/>
                    <a:pt x="7117" y="33248"/>
                  </a:cubicBezTo>
                  <a:cubicBezTo>
                    <a:pt x="7285" y="33332"/>
                    <a:pt x="7536" y="33500"/>
                    <a:pt x="7536" y="34002"/>
                  </a:cubicBezTo>
                  <a:lnTo>
                    <a:pt x="7619" y="34169"/>
                  </a:lnTo>
                  <a:cubicBezTo>
                    <a:pt x="7703" y="34755"/>
                    <a:pt x="7703" y="35007"/>
                    <a:pt x="8206" y="35174"/>
                  </a:cubicBezTo>
                  <a:cubicBezTo>
                    <a:pt x="9043" y="35258"/>
                    <a:pt x="9461" y="36011"/>
                    <a:pt x="9545" y="37183"/>
                  </a:cubicBezTo>
                  <a:cubicBezTo>
                    <a:pt x="9796" y="37434"/>
                    <a:pt x="10215" y="37769"/>
                    <a:pt x="10466" y="37769"/>
                  </a:cubicBezTo>
                  <a:cubicBezTo>
                    <a:pt x="10550" y="37769"/>
                    <a:pt x="10550" y="37686"/>
                    <a:pt x="10550" y="37686"/>
                  </a:cubicBezTo>
                  <a:cubicBezTo>
                    <a:pt x="10717" y="37518"/>
                    <a:pt x="10801" y="37183"/>
                    <a:pt x="10801" y="36765"/>
                  </a:cubicBezTo>
                  <a:cubicBezTo>
                    <a:pt x="10885" y="36346"/>
                    <a:pt x="10885" y="35928"/>
                    <a:pt x="11136" y="35676"/>
                  </a:cubicBezTo>
                  <a:cubicBezTo>
                    <a:pt x="11303" y="35593"/>
                    <a:pt x="11387" y="35258"/>
                    <a:pt x="11387" y="34923"/>
                  </a:cubicBezTo>
                  <a:cubicBezTo>
                    <a:pt x="11387" y="34588"/>
                    <a:pt x="11303" y="34337"/>
                    <a:pt x="11136" y="34169"/>
                  </a:cubicBezTo>
                  <a:cubicBezTo>
                    <a:pt x="11052" y="34086"/>
                    <a:pt x="10550" y="33667"/>
                    <a:pt x="11889" y="31239"/>
                  </a:cubicBezTo>
                  <a:lnTo>
                    <a:pt x="11973" y="31072"/>
                  </a:lnTo>
                  <a:cubicBezTo>
                    <a:pt x="12224" y="30569"/>
                    <a:pt x="12643" y="29732"/>
                    <a:pt x="13396" y="29732"/>
                  </a:cubicBezTo>
                  <a:cubicBezTo>
                    <a:pt x="13647" y="29732"/>
                    <a:pt x="13898" y="29649"/>
                    <a:pt x="14233" y="29565"/>
                  </a:cubicBezTo>
                  <a:cubicBezTo>
                    <a:pt x="14620" y="29420"/>
                    <a:pt x="15062" y="29275"/>
                    <a:pt x="15432" y="29275"/>
                  </a:cubicBezTo>
                  <a:cubicBezTo>
                    <a:pt x="15702" y="29275"/>
                    <a:pt x="15934" y="29353"/>
                    <a:pt x="16075" y="29565"/>
                  </a:cubicBezTo>
                  <a:lnTo>
                    <a:pt x="16243" y="29816"/>
                  </a:lnTo>
                  <a:cubicBezTo>
                    <a:pt x="16522" y="30165"/>
                    <a:pt x="16626" y="30339"/>
                    <a:pt x="16847" y="30339"/>
                  </a:cubicBezTo>
                  <a:cubicBezTo>
                    <a:pt x="16891" y="30339"/>
                    <a:pt x="16940" y="30332"/>
                    <a:pt x="16996" y="30318"/>
                  </a:cubicBezTo>
                  <a:cubicBezTo>
                    <a:pt x="17163" y="30318"/>
                    <a:pt x="17247" y="30235"/>
                    <a:pt x="17415" y="30235"/>
                  </a:cubicBezTo>
                  <a:cubicBezTo>
                    <a:pt x="17660" y="30112"/>
                    <a:pt x="17905" y="30034"/>
                    <a:pt x="18216" y="30034"/>
                  </a:cubicBezTo>
                  <a:cubicBezTo>
                    <a:pt x="18330" y="30034"/>
                    <a:pt x="18452" y="30045"/>
                    <a:pt x="18587" y="30067"/>
                  </a:cubicBezTo>
                  <a:cubicBezTo>
                    <a:pt x="18617" y="30083"/>
                    <a:pt x="18654" y="30089"/>
                    <a:pt x="18695" y="30089"/>
                  </a:cubicBezTo>
                  <a:cubicBezTo>
                    <a:pt x="18877" y="30089"/>
                    <a:pt x="19150" y="29953"/>
                    <a:pt x="19424" y="29816"/>
                  </a:cubicBezTo>
                  <a:cubicBezTo>
                    <a:pt x="19766" y="29679"/>
                    <a:pt x="20107" y="29543"/>
                    <a:pt x="20449" y="29543"/>
                  </a:cubicBezTo>
                  <a:cubicBezTo>
                    <a:pt x="20526" y="29543"/>
                    <a:pt x="20603" y="29549"/>
                    <a:pt x="20680" y="29565"/>
                  </a:cubicBezTo>
                  <a:cubicBezTo>
                    <a:pt x="21015" y="29649"/>
                    <a:pt x="21266" y="30067"/>
                    <a:pt x="21517" y="30486"/>
                  </a:cubicBezTo>
                  <a:cubicBezTo>
                    <a:pt x="21768" y="30821"/>
                    <a:pt x="22019" y="31239"/>
                    <a:pt x="22270" y="31239"/>
                  </a:cubicBezTo>
                  <a:lnTo>
                    <a:pt x="22605" y="31239"/>
                  </a:lnTo>
                  <a:cubicBezTo>
                    <a:pt x="23359" y="31323"/>
                    <a:pt x="24615" y="31323"/>
                    <a:pt x="25033" y="31825"/>
                  </a:cubicBezTo>
                  <a:cubicBezTo>
                    <a:pt x="25284" y="32076"/>
                    <a:pt x="25619" y="32076"/>
                    <a:pt x="26038" y="32160"/>
                  </a:cubicBezTo>
                  <a:cubicBezTo>
                    <a:pt x="26456" y="32244"/>
                    <a:pt x="26875" y="32328"/>
                    <a:pt x="26959" y="32662"/>
                  </a:cubicBezTo>
                  <a:cubicBezTo>
                    <a:pt x="26959" y="32997"/>
                    <a:pt x="27377" y="33835"/>
                    <a:pt x="28298" y="33835"/>
                  </a:cubicBezTo>
                  <a:cubicBezTo>
                    <a:pt x="28800" y="33835"/>
                    <a:pt x="29387" y="33332"/>
                    <a:pt x="29805" y="32997"/>
                  </a:cubicBezTo>
                  <a:cubicBezTo>
                    <a:pt x="30224" y="32662"/>
                    <a:pt x="30559" y="32411"/>
                    <a:pt x="30893" y="32411"/>
                  </a:cubicBezTo>
                  <a:cubicBezTo>
                    <a:pt x="30938" y="32402"/>
                    <a:pt x="30980" y="32398"/>
                    <a:pt x="31021" y="32398"/>
                  </a:cubicBezTo>
                  <a:cubicBezTo>
                    <a:pt x="31365" y="32398"/>
                    <a:pt x="31590" y="32698"/>
                    <a:pt x="31814" y="32997"/>
                  </a:cubicBezTo>
                  <a:cubicBezTo>
                    <a:pt x="31898" y="33081"/>
                    <a:pt x="32066" y="33248"/>
                    <a:pt x="32149" y="33248"/>
                  </a:cubicBezTo>
                  <a:cubicBezTo>
                    <a:pt x="32317" y="33248"/>
                    <a:pt x="32568" y="33416"/>
                    <a:pt x="32903" y="33583"/>
                  </a:cubicBezTo>
                  <a:cubicBezTo>
                    <a:pt x="33154" y="33667"/>
                    <a:pt x="33572" y="33835"/>
                    <a:pt x="33740" y="33835"/>
                  </a:cubicBezTo>
                  <a:cubicBezTo>
                    <a:pt x="33907" y="33835"/>
                    <a:pt x="34242" y="33583"/>
                    <a:pt x="34577" y="33500"/>
                  </a:cubicBezTo>
                  <a:cubicBezTo>
                    <a:pt x="35177" y="33125"/>
                    <a:pt x="35777" y="32817"/>
                    <a:pt x="36196" y="32817"/>
                  </a:cubicBezTo>
                  <a:cubicBezTo>
                    <a:pt x="36245" y="32817"/>
                    <a:pt x="36292" y="32821"/>
                    <a:pt x="36335" y="32830"/>
                  </a:cubicBezTo>
                  <a:cubicBezTo>
                    <a:pt x="36586" y="32914"/>
                    <a:pt x="36754" y="32997"/>
                    <a:pt x="37005" y="33165"/>
                  </a:cubicBezTo>
                  <a:cubicBezTo>
                    <a:pt x="37329" y="33359"/>
                    <a:pt x="37704" y="33554"/>
                    <a:pt x="38245" y="33554"/>
                  </a:cubicBezTo>
                  <a:cubicBezTo>
                    <a:pt x="38403" y="33554"/>
                    <a:pt x="38574" y="33537"/>
                    <a:pt x="38763" y="33500"/>
                  </a:cubicBezTo>
                  <a:cubicBezTo>
                    <a:pt x="39051" y="33436"/>
                    <a:pt x="39314" y="33408"/>
                    <a:pt x="39563" y="33408"/>
                  </a:cubicBezTo>
                  <a:cubicBezTo>
                    <a:pt x="39964" y="33408"/>
                    <a:pt x="40326" y="33480"/>
                    <a:pt x="40689" y="33583"/>
                  </a:cubicBezTo>
                  <a:cubicBezTo>
                    <a:pt x="40186" y="32830"/>
                    <a:pt x="39517" y="32244"/>
                    <a:pt x="38931" y="31825"/>
                  </a:cubicBezTo>
                  <a:cubicBezTo>
                    <a:pt x="38344" y="31407"/>
                    <a:pt x="38010" y="31156"/>
                    <a:pt x="37926" y="30821"/>
                  </a:cubicBezTo>
                  <a:cubicBezTo>
                    <a:pt x="37758" y="30402"/>
                    <a:pt x="37507" y="30402"/>
                    <a:pt x="36586" y="30402"/>
                  </a:cubicBezTo>
                  <a:cubicBezTo>
                    <a:pt x="35917" y="30402"/>
                    <a:pt x="35414" y="29649"/>
                    <a:pt x="34828" y="28979"/>
                  </a:cubicBezTo>
                  <a:cubicBezTo>
                    <a:pt x="34493" y="28560"/>
                    <a:pt x="34159" y="28142"/>
                    <a:pt x="33907" y="27974"/>
                  </a:cubicBezTo>
                  <a:cubicBezTo>
                    <a:pt x="33656" y="27807"/>
                    <a:pt x="33321" y="27472"/>
                    <a:pt x="32986" y="27221"/>
                  </a:cubicBezTo>
                  <a:cubicBezTo>
                    <a:pt x="32568" y="26802"/>
                    <a:pt x="32066" y="26300"/>
                    <a:pt x="31731" y="26300"/>
                  </a:cubicBezTo>
                  <a:cubicBezTo>
                    <a:pt x="31228" y="26300"/>
                    <a:pt x="31061" y="25630"/>
                    <a:pt x="30977" y="24960"/>
                  </a:cubicBezTo>
                  <a:cubicBezTo>
                    <a:pt x="30893" y="24625"/>
                    <a:pt x="30810" y="24039"/>
                    <a:pt x="30726" y="24039"/>
                  </a:cubicBezTo>
                  <a:cubicBezTo>
                    <a:pt x="29973" y="23872"/>
                    <a:pt x="29973" y="22616"/>
                    <a:pt x="30056" y="21025"/>
                  </a:cubicBezTo>
                  <a:lnTo>
                    <a:pt x="30056" y="20774"/>
                  </a:lnTo>
                  <a:cubicBezTo>
                    <a:pt x="30056" y="19770"/>
                    <a:pt x="32233" y="16672"/>
                    <a:pt x="32903" y="15751"/>
                  </a:cubicBezTo>
                  <a:cubicBezTo>
                    <a:pt x="32735" y="15667"/>
                    <a:pt x="32484" y="15584"/>
                    <a:pt x="32233" y="15584"/>
                  </a:cubicBezTo>
                  <a:cubicBezTo>
                    <a:pt x="32166" y="15572"/>
                    <a:pt x="32101" y="15567"/>
                    <a:pt x="32040" y="15567"/>
                  </a:cubicBezTo>
                  <a:cubicBezTo>
                    <a:pt x="31641" y="15567"/>
                    <a:pt x="31351" y="15785"/>
                    <a:pt x="31061" y="16002"/>
                  </a:cubicBezTo>
                  <a:cubicBezTo>
                    <a:pt x="30721" y="16206"/>
                    <a:pt x="30436" y="16466"/>
                    <a:pt x="29981" y="16466"/>
                  </a:cubicBezTo>
                  <a:cubicBezTo>
                    <a:pt x="29877" y="16466"/>
                    <a:pt x="29763" y="16452"/>
                    <a:pt x="29638" y="16421"/>
                  </a:cubicBezTo>
                  <a:cubicBezTo>
                    <a:pt x="28717" y="16337"/>
                    <a:pt x="28549" y="15165"/>
                    <a:pt x="28466" y="14160"/>
                  </a:cubicBezTo>
                  <a:cubicBezTo>
                    <a:pt x="28382" y="13658"/>
                    <a:pt x="28298" y="13156"/>
                    <a:pt x="28214" y="12905"/>
                  </a:cubicBezTo>
                  <a:cubicBezTo>
                    <a:pt x="27796" y="12402"/>
                    <a:pt x="28131" y="12067"/>
                    <a:pt x="28298" y="11816"/>
                  </a:cubicBezTo>
                  <a:cubicBezTo>
                    <a:pt x="28466" y="11565"/>
                    <a:pt x="28633" y="11398"/>
                    <a:pt x="28549" y="11230"/>
                  </a:cubicBezTo>
                  <a:cubicBezTo>
                    <a:pt x="28549" y="10728"/>
                    <a:pt x="28884" y="9974"/>
                    <a:pt x="29219" y="9221"/>
                  </a:cubicBezTo>
                  <a:cubicBezTo>
                    <a:pt x="29387" y="8886"/>
                    <a:pt x="29638" y="8468"/>
                    <a:pt x="29721" y="8133"/>
                  </a:cubicBezTo>
                  <a:cubicBezTo>
                    <a:pt x="29889" y="7463"/>
                    <a:pt x="29554" y="6040"/>
                    <a:pt x="29303" y="5202"/>
                  </a:cubicBezTo>
                  <a:cubicBezTo>
                    <a:pt x="29135" y="4784"/>
                    <a:pt x="29470" y="4533"/>
                    <a:pt x="29805" y="4282"/>
                  </a:cubicBezTo>
                  <a:cubicBezTo>
                    <a:pt x="30140" y="4030"/>
                    <a:pt x="30475" y="3779"/>
                    <a:pt x="30391" y="3277"/>
                  </a:cubicBezTo>
                  <a:cubicBezTo>
                    <a:pt x="30307" y="2440"/>
                    <a:pt x="28884" y="1937"/>
                    <a:pt x="28298" y="1770"/>
                  </a:cubicBezTo>
                  <a:cubicBezTo>
                    <a:pt x="28214" y="1770"/>
                    <a:pt x="28214" y="1770"/>
                    <a:pt x="28214" y="1686"/>
                  </a:cubicBezTo>
                  <a:cubicBezTo>
                    <a:pt x="28131" y="1770"/>
                    <a:pt x="28047" y="1770"/>
                    <a:pt x="28047" y="1770"/>
                  </a:cubicBezTo>
                  <a:cubicBezTo>
                    <a:pt x="27294" y="1770"/>
                    <a:pt x="26289" y="96"/>
                    <a:pt x="25033" y="12"/>
                  </a:cubicBezTo>
                  <a:cubicBezTo>
                    <a:pt x="24977" y="4"/>
                    <a:pt x="24921" y="1"/>
                    <a:pt x="24866" y="1"/>
                  </a:cubicBezTo>
                  <a:close/>
                </a:path>
              </a:pathLst>
            </a:custGeom>
            <a:solidFill>
              <a:schemeClr val="accent2"/>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50"/>
            <p:cNvSpPr/>
            <p:nvPr/>
          </p:nvSpPr>
          <p:spPr>
            <a:xfrm>
              <a:off x="5890159" y="1415821"/>
              <a:ext cx="446438" cy="430373"/>
            </a:xfrm>
            <a:custGeom>
              <a:rect b="b" l="l" r="r" t="t"/>
              <a:pathLst>
                <a:path extrusionOk="0" h="27042" w="28047">
                  <a:moveTo>
                    <a:pt x="24279" y="0"/>
                  </a:moveTo>
                  <a:cubicBezTo>
                    <a:pt x="23129" y="82"/>
                    <a:pt x="20368" y="2179"/>
                    <a:pt x="19236" y="2179"/>
                  </a:cubicBezTo>
                  <a:cubicBezTo>
                    <a:pt x="19214" y="2179"/>
                    <a:pt x="19193" y="2178"/>
                    <a:pt x="19173" y="2177"/>
                  </a:cubicBezTo>
                  <a:cubicBezTo>
                    <a:pt x="18084" y="2177"/>
                    <a:pt x="17498" y="1507"/>
                    <a:pt x="16326" y="1507"/>
                  </a:cubicBezTo>
                  <a:cubicBezTo>
                    <a:pt x="15295" y="1507"/>
                    <a:pt x="14587" y="2220"/>
                    <a:pt x="13406" y="2220"/>
                  </a:cubicBezTo>
                  <a:cubicBezTo>
                    <a:pt x="13244" y="2220"/>
                    <a:pt x="13074" y="2207"/>
                    <a:pt x="12894" y="2177"/>
                  </a:cubicBezTo>
                  <a:cubicBezTo>
                    <a:pt x="12751" y="2153"/>
                    <a:pt x="12609" y="2142"/>
                    <a:pt x="12469" y="2142"/>
                  </a:cubicBezTo>
                  <a:cubicBezTo>
                    <a:pt x="11130" y="2142"/>
                    <a:pt x="9956" y="3153"/>
                    <a:pt x="9880" y="3684"/>
                  </a:cubicBezTo>
                  <a:cubicBezTo>
                    <a:pt x="9716" y="4339"/>
                    <a:pt x="9072" y="6114"/>
                    <a:pt x="7713" y="6114"/>
                  </a:cubicBezTo>
                  <a:cubicBezTo>
                    <a:pt x="7682" y="6114"/>
                    <a:pt x="7651" y="6113"/>
                    <a:pt x="7619" y="6112"/>
                  </a:cubicBezTo>
                  <a:cubicBezTo>
                    <a:pt x="6258" y="5951"/>
                    <a:pt x="4896" y="4259"/>
                    <a:pt x="3681" y="4259"/>
                  </a:cubicBezTo>
                  <a:cubicBezTo>
                    <a:pt x="3626" y="4259"/>
                    <a:pt x="3572" y="4262"/>
                    <a:pt x="3517" y="4270"/>
                  </a:cubicBezTo>
                  <a:cubicBezTo>
                    <a:pt x="2261" y="4353"/>
                    <a:pt x="1340" y="4856"/>
                    <a:pt x="1089" y="5693"/>
                  </a:cubicBezTo>
                  <a:cubicBezTo>
                    <a:pt x="838" y="6530"/>
                    <a:pt x="1" y="7451"/>
                    <a:pt x="671" y="8205"/>
                  </a:cubicBezTo>
                  <a:cubicBezTo>
                    <a:pt x="1089" y="8707"/>
                    <a:pt x="1340" y="9544"/>
                    <a:pt x="1257" y="10046"/>
                  </a:cubicBezTo>
                  <a:cubicBezTo>
                    <a:pt x="1508" y="10130"/>
                    <a:pt x="3517" y="10716"/>
                    <a:pt x="3601" y="11972"/>
                  </a:cubicBezTo>
                  <a:cubicBezTo>
                    <a:pt x="3684" y="12725"/>
                    <a:pt x="3182" y="13060"/>
                    <a:pt x="2847" y="13395"/>
                  </a:cubicBezTo>
                  <a:cubicBezTo>
                    <a:pt x="2512" y="13563"/>
                    <a:pt x="2429" y="13646"/>
                    <a:pt x="2512" y="13814"/>
                  </a:cubicBezTo>
                  <a:cubicBezTo>
                    <a:pt x="2512" y="13814"/>
                    <a:pt x="3182" y="15907"/>
                    <a:pt x="2931" y="16995"/>
                  </a:cubicBezTo>
                  <a:cubicBezTo>
                    <a:pt x="2847" y="17330"/>
                    <a:pt x="2596" y="17749"/>
                    <a:pt x="2429" y="18167"/>
                  </a:cubicBezTo>
                  <a:cubicBezTo>
                    <a:pt x="2094" y="18753"/>
                    <a:pt x="1759" y="19507"/>
                    <a:pt x="1843" y="19842"/>
                  </a:cubicBezTo>
                  <a:cubicBezTo>
                    <a:pt x="1843" y="20260"/>
                    <a:pt x="1591" y="20511"/>
                    <a:pt x="1424" y="20762"/>
                  </a:cubicBezTo>
                  <a:cubicBezTo>
                    <a:pt x="1257" y="21014"/>
                    <a:pt x="1173" y="21097"/>
                    <a:pt x="1340" y="21348"/>
                  </a:cubicBezTo>
                  <a:cubicBezTo>
                    <a:pt x="1508" y="21683"/>
                    <a:pt x="1591" y="22186"/>
                    <a:pt x="1675" y="22772"/>
                  </a:cubicBezTo>
                  <a:cubicBezTo>
                    <a:pt x="1759" y="23609"/>
                    <a:pt x="1926" y="24614"/>
                    <a:pt x="2512" y="24697"/>
                  </a:cubicBezTo>
                  <a:cubicBezTo>
                    <a:pt x="2587" y="24712"/>
                    <a:pt x="2655" y="24719"/>
                    <a:pt x="2721" y="24719"/>
                  </a:cubicBezTo>
                  <a:cubicBezTo>
                    <a:pt x="3025" y="24719"/>
                    <a:pt x="3256" y="24569"/>
                    <a:pt x="3601" y="24362"/>
                  </a:cubicBezTo>
                  <a:cubicBezTo>
                    <a:pt x="3874" y="24089"/>
                    <a:pt x="4203" y="23816"/>
                    <a:pt x="4725" y="23816"/>
                  </a:cubicBezTo>
                  <a:cubicBezTo>
                    <a:pt x="4842" y="23816"/>
                    <a:pt x="4969" y="23829"/>
                    <a:pt x="5108" y="23860"/>
                  </a:cubicBezTo>
                  <a:cubicBezTo>
                    <a:pt x="5443" y="23860"/>
                    <a:pt x="5861" y="23944"/>
                    <a:pt x="6196" y="24111"/>
                  </a:cubicBezTo>
                  <a:cubicBezTo>
                    <a:pt x="6615" y="24362"/>
                    <a:pt x="6866" y="24614"/>
                    <a:pt x="7033" y="24865"/>
                  </a:cubicBezTo>
                  <a:cubicBezTo>
                    <a:pt x="7201" y="25116"/>
                    <a:pt x="7201" y="25367"/>
                    <a:pt x="7117" y="25618"/>
                  </a:cubicBezTo>
                  <a:cubicBezTo>
                    <a:pt x="6950" y="25953"/>
                    <a:pt x="6866" y="26539"/>
                    <a:pt x="7117" y="26874"/>
                  </a:cubicBezTo>
                  <a:cubicBezTo>
                    <a:pt x="7201" y="26958"/>
                    <a:pt x="7284" y="27041"/>
                    <a:pt x="7536" y="27041"/>
                  </a:cubicBezTo>
                  <a:cubicBezTo>
                    <a:pt x="7787" y="27041"/>
                    <a:pt x="8038" y="26958"/>
                    <a:pt x="8289" y="26874"/>
                  </a:cubicBezTo>
                  <a:cubicBezTo>
                    <a:pt x="8554" y="26768"/>
                    <a:pt x="8819" y="26662"/>
                    <a:pt x="9147" y="26662"/>
                  </a:cubicBezTo>
                  <a:cubicBezTo>
                    <a:pt x="9338" y="26662"/>
                    <a:pt x="9550" y="26698"/>
                    <a:pt x="9796" y="26790"/>
                  </a:cubicBezTo>
                  <a:cubicBezTo>
                    <a:pt x="9807" y="26793"/>
                    <a:pt x="9819" y="26794"/>
                    <a:pt x="9830" y="26794"/>
                  </a:cubicBezTo>
                  <a:cubicBezTo>
                    <a:pt x="10241" y="26794"/>
                    <a:pt x="10724" y="25347"/>
                    <a:pt x="10968" y="24614"/>
                  </a:cubicBezTo>
                  <a:cubicBezTo>
                    <a:pt x="11135" y="24279"/>
                    <a:pt x="11219" y="23944"/>
                    <a:pt x="11303" y="23776"/>
                  </a:cubicBezTo>
                  <a:cubicBezTo>
                    <a:pt x="11470" y="23441"/>
                    <a:pt x="11889" y="23274"/>
                    <a:pt x="12308" y="23107"/>
                  </a:cubicBezTo>
                  <a:cubicBezTo>
                    <a:pt x="12726" y="22939"/>
                    <a:pt x="13061" y="22772"/>
                    <a:pt x="13145" y="22521"/>
                  </a:cubicBezTo>
                  <a:cubicBezTo>
                    <a:pt x="13396" y="21767"/>
                    <a:pt x="13982" y="20930"/>
                    <a:pt x="14903" y="20762"/>
                  </a:cubicBezTo>
                  <a:cubicBezTo>
                    <a:pt x="14972" y="20751"/>
                    <a:pt x="15039" y="20746"/>
                    <a:pt x="15104" y="20746"/>
                  </a:cubicBezTo>
                  <a:cubicBezTo>
                    <a:pt x="15518" y="20746"/>
                    <a:pt x="15870" y="20953"/>
                    <a:pt x="16159" y="21097"/>
                  </a:cubicBezTo>
                  <a:cubicBezTo>
                    <a:pt x="16494" y="21265"/>
                    <a:pt x="16745" y="21432"/>
                    <a:pt x="17247" y="21432"/>
                  </a:cubicBezTo>
                  <a:cubicBezTo>
                    <a:pt x="17582" y="21432"/>
                    <a:pt x="17582" y="21097"/>
                    <a:pt x="17666" y="20344"/>
                  </a:cubicBezTo>
                  <a:cubicBezTo>
                    <a:pt x="17749" y="19674"/>
                    <a:pt x="17749" y="19088"/>
                    <a:pt x="18252" y="18921"/>
                  </a:cubicBezTo>
                  <a:lnTo>
                    <a:pt x="18419" y="18921"/>
                  </a:lnTo>
                  <a:cubicBezTo>
                    <a:pt x="20847" y="18418"/>
                    <a:pt x="21433" y="18000"/>
                    <a:pt x="21433" y="17665"/>
                  </a:cubicBezTo>
                  <a:cubicBezTo>
                    <a:pt x="21517" y="17414"/>
                    <a:pt x="20931" y="16744"/>
                    <a:pt x="20428" y="16158"/>
                  </a:cubicBezTo>
                  <a:cubicBezTo>
                    <a:pt x="19842" y="15488"/>
                    <a:pt x="19340" y="14902"/>
                    <a:pt x="19256" y="14400"/>
                  </a:cubicBezTo>
                  <a:cubicBezTo>
                    <a:pt x="19256" y="13814"/>
                    <a:pt x="19759" y="13395"/>
                    <a:pt x="20093" y="12977"/>
                  </a:cubicBezTo>
                  <a:cubicBezTo>
                    <a:pt x="20345" y="12725"/>
                    <a:pt x="20596" y="12474"/>
                    <a:pt x="20596" y="12390"/>
                  </a:cubicBezTo>
                  <a:cubicBezTo>
                    <a:pt x="20596" y="12223"/>
                    <a:pt x="20512" y="12056"/>
                    <a:pt x="20428" y="11804"/>
                  </a:cubicBezTo>
                  <a:cubicBezTo>
                    <a:pt x="20261" y="11470"/>
                    <a:pt x="20093" y="11135"/>
                    <a:pt x="20261" y="10884"/>
                  </a:cubicBezTo>
                  <a:cubicBezTo>
                    <a:pt x="20345" y="10716"/>
                    <a:pt x="20512" y="10632"/>
                    <a:pt x="20680" y="10632"/>
                  </a:cubicBezTo>
                  <a:cubicBezTo>
                    <a:pt x="21433" y="10549"/>
                    <a:pt x="22856" y="9963"/>
                    <a:pt x="23107" y="8874"/>
                  </a:cubicBezTo>
                  <a:cubicBezTo>
                    <a:pt x="23275" y="8288"/>
                    <a:pt x="23526" y="7953"/>
                    <a:pt x="23861" y="7870"/>
                  </a:cubicBezTo>
                  <a:cubicBezTo>
                    <a:pt x="23905" y="7861"/>
                    <a:pt x="23949" y="7857"/>
                    <a:pt x="23994" y="7857"/>
                  </a:cubicBezTo>
                  <a:cubicBezTo>
                    <a:pt x="24382" y="7857"/>
                    <a:pt x="24808" y="8164"/>
                    <a:pt x="25033" y="8539"/>
                  </a:cubicBezTo>
                  <a:cubicBezTo>
                    <a:pt x="25192" y="8804"/>
                    <a:pt x="25552" y="8969"/>
                    <a:pt x="25901" y="8969"/>
                  </a:cubicBezTo>
                  <a:cubicBezTo>
                    <a:pt x="26104" y="8969"/>
                    <a:pt x="26303" y="8913"/>
                    <a:pt x="26456" y="8791"/>
                  </a:cubicBezTo>
                  <a:cubicBezTo>
                    <a:pt x="26707" y="8623"/>
                    <a:pt x="27042" y="8623"/>
                    <a:pt x="27293" y="8539"/>
                  </a:cubicBezTo>
                  <a:cubicBezTo>
                    <a:pt x="27712" y="8456"/>
                    <a:pt x="27963" y="8372"/>
                    <a:pt x="28047" y="8037"/>
                  </a:cubicBezTo>
                  <a:cubicBezTo>
                    <a:pt x="28047" y="7953"/>
                    <a:pt x="28047" y="7953"/>
                    <a:pt x="28047" y="7953"/>
                  </a:cubicBezTo>
                  <a:cubicBezTo>
                    <a:pt x="27545" y="7702"/>
                    <a:pt x="27126" y="7451"/>
                    <a:pt x="26958" y="7116"/>
                  </a:cubicBezTo>
                  <a:cubicBezTo>
                    <a:pt x="26289" y="6112"/>
                    <a:pt x="26289" y="4437"/>
                    <a:pt x="25200" y="4186"/>
                  </a:cubicBezTo>
                  <a:cubicBezTo>
                    <a:pt x="24196" y="3935"/>
                    <a:pt x="23945" y="2260"/>
                    <a:pt x="24447" y="1842"/>
                  </a:cubicBezTo>
                  <a:cubicBezTo>
                    <a:pt x="24949" y="1423"/>
                    <a:pt x="25368" y="0"/>
                    <a:pt x="24279" y="0"/>
                  </a:cubicBezTo>
                  <a:close/>
                </a:path>
              </a:pathLst>
            </a:custGeom>
            <a:solidFill>
              <a:srgbClr val="F5E0D4"/>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50"/>
            <p:cNvSpPr/>
            <p:nvPr/>
          </p:nvSpPr>
          <p:spPr>
            <a:xfrm>
              <a:off x="5607695" y="2027616"/>
              <a:ext cx="795573" cy="436007"/>
            </a:xfrm>
            <a:custGeom>
              <a:rect b="b" l="l" r="r" t="t"/>
              <a:pathLst>
                <a:path extrusionOk="0" h="27396" w="49981">
                  <a:moveTo>
                    <a:pt x="5983" y="1"/>
                  </a:moveTo>
                  <a:cubicBezTo>
                    <a:pt x="5692" y="1"/>
                    <a:pt x="5295" y="119"/>
                    <a:pt x="4940" y="237"/>
                  </a:cubicBezTo>
                  <a:cubicBezTo>
                    <a:pt x="4605" y="321"/>
                    <a:pt x="4270" y="405"/>
                    <a:pt x="4019" y="405"/>
                  </a:cubicBezTo>
                  <a:cubicBezTo>
                    <a:pt x="3517" y="405"/>
                    <a:pt x="3182" y="1075"/>
                    <a:pt x="2930" y="1577"/>
                  </a:cubicBezTo>
                  <a:lnTo>
                    <a:pt x="2847" y="1744"/>
                  </a:lnTo>
                  <a:cubicBezTo>
                    <a:pt x="2010" y="3251"/>
                    <a:pt x="1842" y="4005"/>
                    <a:pt x="2010" y="4089"/>
                  </a:cubicBezTo>
                  <a:cubicBezTo>
                    <a:pt x="2261" y="4340"/>
                    <a:pt x="2344" y="4758"/>
                    <a:pt x="2344" y="5177"/>
                  </a:cubicBezTo>
                  <a:cubicBezTo>
                    <a:pt x="2344" y="5679"/>
                    <a:pt x="2261" y="6098"/>
                    <a:pt x="2010" y="6265"/>
                  </a:cubicBezTo>
                  <a:cubicBezTo>
                    <a:pt x="1842" y="6433"/>
                    <a:pt x="1842" y="6768"/>
                    <a:pt x="1758" y="7102"/>
                  </a:cubicBezTo>
                  <a:cubicBezTo>
                    <a:pt x="1758" y="7521"/>
                    <a:pt x="1675" y="7940"/>
                    <a:pt x="1507" y="8191"/>
                  </a:cubicBezTo>
                  <a:cubicBezTo>
                    <a:pt x="1340" y="8358"/>
                    <a:pt x="1256" y="8442"/>
                    <a:pt x="1089" y="8442"/>
                  </a:cubicBezTo>
                  <a:lnTo>
                    <a:pt x="1005" y="8442"/>
                  </a:lnTo>
                  <a:cubicBezTo>
                    <a:pt x="754" y="8442"/>
                    <a:pt x="335" y="8275"/>
                    <a:pt x="84" y="8023"/>
                  </a:cubicBezTo>
                  <a:cubicBezTo>
                    <a:pt x="84" y="8526"/>
                    <a:pt x="84" y="9028"/>
                    <a:pt x="0" y="9698"/>
                  </a:cubicBezTo>
                  <a:cubicBezTo>
                    <a:pt x="362" y="9594"/>
                    <a:pt x="693" y="9523"/>
                    <a:pt x="951" y="9523"/>
                  </a:cubicBezTo>
                  <a:cubicBezTo>
                    <a:pt x="1111" y="9523"/>
                    <a:pt x="1244" y="9550"/>
                    <a:pt x="1340" y="9614"/>
                  </a:cubicBezTo>
                  <a:cubicBezTo>
                    <a:pt x="1424" y="9614"/>
                    <a:pt x="1591" y="9614"/>
                    <a:pt x="1758" y="9698"/>
                  </a:cubicBezTo>
                  <a:cubicBezTo>
                    <a:pt x="2596" y="9949"/>
                    <a:pt x="4103" y="10367"/>
                    <a:pt x="4103" y="11456"/>
                  </a:cubicBezTo>
                  <a:cubicBezTo>
                    <a:pt x="4019" y="11958"/>
                    <a:pt x="3768" y="12460"/>
                    <a:pt x="3600" y="12879"/>
                  </a:cubicBezTo>
                  <a:cubicBezTo>
                    <a:pt x="3433" y="13214"/>
                    <a:pt x="3265" y="13633"/>
                    <a:pt x="3349" y="13716"/>
                  </a:cubicBezTo>
                  <a:cubicBezTo>
                    <a:pt x="3374" y="13741"/>
                    <a:pt x="3420" y="13751"/>
                    <a:pt x="3479" y="13751"/>
                  </a:cubicBezTo>
                  <a:cubicBezTo>
                    <a:pt x="3622" y="13751"/>
                    <a:pt x="3841" y="13692"/>
                    <a:pt x="4019" y="13633"/>
                  </a:cubicBezTo>
                  <a:cubicBezTo>
                    <a:pt x="4312" y="13549"/>
                    <a:pt x="4647" y="13465"/>
                    <a:pt x="4982" y="13465"/>
                  </a:cubicBezTo>
                  <a:cubicBezTo>
                    <a:pt x="5316" y="13465"/>
                    <a:pt x="5651" y="13549"/>
                    <a:pt x="5944" y="13800"/>
                  </a:cubicBezTo>
                  <a:lnTo>
                    <a:pt x="6196" y="14051"/>
                  </a:lnTo>
                  <a:cubicBezTo>
                    <a:pt x="6447" y="14219"/>
                    <a:pt x="6698" y="14470"/>
                    <a:pt x="6865" y="14637"/>
                  </a:cubicBezTo>
                  <a:cubicBezTo>
                    <a:pt x="7200" y="14386"/>
                    <a:pt x="7954" y="13800"/>
                    <a:pt x="8205" y="13130"/>
                  </a:cubicBezTo>
                  <a:cubicBezTo>
                    <a:pt x="8372" y="12795"/>
                    <a:pt x="8707" y="12544"/>
                    <a:pt x="9042" y="12460"/>
                  </a:cubicBezTo>
                  <a:cubicBezTo>
                    <a:pt x="9119" y="12445"/>
                    <a:pt x="9198" y="12438"/>
                    <a:pt x="9279" y="12438"/>
                  </a:cubicBezTo>
                  <a:cubicBezTo>
                    <a:pt x="9639" y="12438"/>
                    <a:pt x="10024" y="12575"/>
                    <a:pt x="10298" y="12712"/>
                  </a:cubicBezTo>
                  <a:lnTo>
                    <a:pt x="10465" y="12879"/>
                  </a:lnTo>
                  <a:cubicBezTo>
                    <a:pt x="10800" y="13130"/>
                    <a:pt x="11219" y="13381"/>
                    <a:pt x="11386" y="14219"/>
                  </a:cubicBezTo>
                  <a:cubicBezTo>
                    <a:pt x="11470" y="14637"/>
                    <a:pt x="11805" y="14805"/>
                    <a:pt x="12307" y="14972"/>
                  </a:cubicBezTo>
                  <a:cubicBezTo>
                    <a:pt x="12642" y="15056"/>
                    <a:pt x="12977" y="15140"/>
                    <a:pt x="13228" y="15391"/>
                  </a:cubicBezTo>
                  <a:cubicBezTo>
                    <a:pt x="13395" y="15558"/>
                    <a:pt x="13563" y="15809"/>
                    <a:pt x="13730" y="16060"/>
                  </a:cubicBezTo>
                  <a:cubicBezTo>
                    <a:pt x="13956" y="16511"/>
                    <a:pt x="14181" y="16827"/>
                    <a:pt x="14466" y="16827"/>
                  </a:cubicBezTo>
                  <a:cubicBezTo>
                    <a:pt x="14499" y="16827"/>
                    <a:pt x="14533" y="16823"/>
                    <a:pt x="14567" y="16814"/>
                  </a:cubicBezTo>
                  <a:lnTo>
                    <a:pt x="14986" y="16814"/>
                  </a:lnTo>
                  <a:cubicBezTo>
                    <a:pt x="15271" y="16782"/>
                    <a:pt x="15556" y="16751"/>
                    <a:pt x="15813" y="16751"/>
                  </a:cubicBezTo>
                  <a:cubicBezTo>
                    <a:pt x="16237" y="16751"/>
                    <a:pt x="16588" y="16836"/>
                    <a:pt x="16744" y="17149"/>
                  </a:cubicBezTo>
                  <a:cubicBezTo>
                    <a:pt x="16744" y="17316"/>
                    <a:pt x="16995" y="17400"/>
                    <a:pt x="17246" y="17484"/>
                  </a:cubicBezTo>
                  <a:cubicBezTo>
                    <a:pt x="17581" y="17567"/>
                    <a:pt x="18000" y="17735"/>
                    <a:pt x="18084" y="18153"/>
                  </a:cubicBezTo>
                  <a:cubicBezTo>
                    <a:pt x="18084" y="18572"/>
                    <a:pt x="18670" y="19995"/>
                    <a:pt x="19339" y="19995"/>
                  </a:cubicBezTo>
                  <a:cubicBezTo>
                    <a:pt x="19674" y="19995"/>
                    <a:pt x="20009" y="19744"/>
                    <a:pt x="20260" y="19577"/>
                  </a:cubicBezTo>
                  <a:cubicBezTo>
                    <a:pt x="20556" y="19399"/>
                    <a:pt x="20852" y="19221"/>
                    <a:pt x="21148" y="19221"/>
                  </a:cubicBezTo>
                  <a:cubicBezTo>
                    <a:pt x="21271" y="19221"/>
                    <a:pt x="21394" y="19252"/>
                    <a:pt x="21516" y="19325"/>
                  </a:cubicBezTo>
                  <a:cubicBezTo>
                    <a:pt x="21684" y="19409"/>
                    <a:pt x="21935" y="19660"/>
                    <a:pt x="22186" y="19995"/>
                  </a:cubicBezTo>
                  <a:cubicBezTo>
                    <a:pt x="22605" y="20414"/>
                    <a:pt x="23107" y="20916"/>
                    <a:pt x="23442" y="20916"/>
                  </a:cubicBezTo>
                  <a:cubicBezTo>
                    <a:pt x="23499" y="20928"/>
                    <a:pt x="23553" y="20933"/>
                    <a:pt x="23604" y="20933"/>
                  </a:cubicBezTo>
                  <a:cubicBezTo>
                    <a:pt x="23929" y="20933"/>
                    <a:pt x="24146" y="20726"/>
                    <a:pt x="24363" y="20581"/>
                  </a:cubicBezTo>
                  <a:cubicBezTo>
                    <a:pt x="24507" y="20437"/>
                    <a:pt x="24714" y="20230"/>
                    <a:pt x="24930" y="20230"/>
                  </a:cubicBezTo>
                  <a:cubicBezTo>
                    <a:pt x="24964" y="20230"/>
                    <a:pt x="24998" y="20235"/>
                    <a:pt x="25032" y="20246"/>
                  </a:cubicBezTo>
                  <a:cubicBezTo>
                    <a:pt x="25200" y="20330"/>
                    <a:pt x="25284" y="20414"/>
                    <a:pt x="25367" y="20414"/>
                  </a:cubicBezTo>
                  <a:cubicBezTo>
                    <a:pt x="25508" y="20554"/>
                    <a:pt x="25675" y="20669"/>
                    <a:pt x="25971" y="20669"/>
                  </a:cubicBezTo>
                  <a:cubicBezTo>
                    <a:pt x="26203" y="20669"/>
                    <a:pt x="26516" y="20598"/>
                    <a:pt x="26958" y="20414"/>
                  </a:cubicBezTo>
                  <a:cubicBezTo>
                    <a:pt x="27711" y="20163"/>
                    <a:pt x="28297" y="19660"/>
                    <a:pt x="28883" y="19242"/>
                  </a:cubicBezTo>
                  <a:cubicBezTo>
                    <a:pt x="29581" y="18699"/>
                    <a:pt x="30207" y="18228"/>
                    <a:pt x="30762" y="18228"/>
                  </a:cubicBezTo>
                  <a:cubicBezTo>
                    <a:pt x="30806" y="18228"/>
                    <a:pt x="30850" y="18231"/>
                    <a:pt x="30893" y="18237"/>
                  </a:cubicBezTo>
                  <a:cubicBezTo>
                    <a:pt x="31479" y="18321"/>
                    <a:pt x="31897" y="18739"/>
                    <a:pt x="32232" y="19158"/>
                  </a:cubicBezTo>
                  <a:cubicBezTo>
                    <a:pt x="32400" y="19409"/>
                    <a:pt x="32651" y="19660"/>
                    <a:pt x="32818" y="19660"/>
                  </a:cubicBezTo>
                  <a:cubicBezTo>
                    <a:pt x="32986" y="19660"/>
                    <a:pt x="33153" y="19577"/>
                    <a:pt x="33321" y="19493"/>
                  </a:cubicBezTo>
                  <a:cubicBezTo>
                    <a:pt x="33500" y="19403"/>
                    <a:pt x="33703" y="19314"/>
                    <a:pt x="33891" y="19314"/>
                  </a:cubicBezTo>
                  <a:cubicBezTo>
                    <a:pt x="34055" y="19314"/>
                    <a:pt x="34208" y="19382"/>
                    <a:pt x="34325" y="19577"/>
                  </a:cubicBezTo>
                  <a:cubicBezTo>
                    <a:pt x="34493" y="19912"/>
                    <a:pt x="35162" y="20163"/>
                    <a:pt x="35665" y="20246"/>
                  </a:cubicBezTo>
                  <a:cubicBezTo>
                    <a:pt x="35832" y="20330"/>
                    <a:pt x="36000" y="20414"/>
                    <a:pt x="36000" y="20581"/>
                  </a:cubicBezTo>
                  <a:cubicBezTo>
                    <a:pt x="36167" y="21084"/>
                    <a:pt x="35581" y="22005"/>
                    <a:pt x="35079" y="22423"/>
                  </a:cubicBezTo>
                  <a:cubicBezTo>
                    <a:pt x="34576" y="22842"/>
                    <a:pt x="34911" y="24097"/>
                    <a:pt x="35330" y="24600"/>
                  </a:cubicBezTo>
                  <a:cubicBezTo>
                    <a:pt x="35414" y="24767"/>
                    <a:pt x="35497" y="24851"/>
                    <a:pt x="35665" y="25018"/>
                  </a:cubicBezTo>
                  <a:cubicBezTo>
                    <a:pt x="36000" y="25688"/>
                    <a:pt x="36502" y="26358"/>
                    <a:pt x="37172" y="26358"/>
                  </a:cubicBezTo>
                  <a:cubicBezTo>
                    <a:pt x="37841" y="26358"/>
                    <a:pt x="38344" y="26693"/>
                    <a:pt x="38679" y="26944"/>
                  </a:cubicBezTo>
                  <a:cubicBezTo>
                    <a:pt x="38846" y="27111"/>
                    <a:pt x="39014" y="27279"/>
                    <a:pt x="39181" y="27363"/>
                  </a:cubicBezTo>
                  <a:cubicBezTo>
                    <a:pt x="39293" y="27385"/>
                    <a:pt x="39429" y="27395"/>
                    <a:pt x="39578" y="27395"/>
                  </a:cubicBezTo>
                  <a:cubicBezTo>
                    <a:pt x="39985" y="27395"/>
                    <a:pt x="40488" y="27318"/>
                    <a:pt x="40855" y="27195"/>
                  </a:cubicBezTo>
                  <a:cubicBezTo>
                    <a:pt x="40772" y="26693"/>
                    <a:pt x="41023" y="25939"/>
                    <a:pt x="41190" y="25437"/>
                  </a:cubicBezTo>
                  <a:cubicBezTo>
                    <a:pt x="41274" y="25186"/>
                    <a:pt x="41358" y="24851"/>
                    <a:pt x="41358" y="24767"/>
                  </a:cubicBezTo>
                  <a:cubicBezTo>
                    <a:pt x="41358" y="24265"/>
                    <a:pt x="42027" y="24181"/>
                    <a:pt x="42865" y="24014"/>
                  </a:cubicBezTo>
                  <a:cubicBezTo>
                    <a:pt x="43367" y="23930"/>
                    <a:pt x="43953" y="23763"/>
                    <a:pt x="44120" y="23595"/>
                  </a:cubicBezTo>
                  <a:cubicBezTo>
                    <a:pt x="44268" y="23473"/>
                    <a:pt x="44415" y="23422"/>
                    <a:pt x="44560" y="23422"/>
                  </a:cubicBezTo>
                  <a:cubicBezTo>
                    <a:pt x="44910" y="23422"/>
                    <a:pt x="45248" y="23718"/>
                    <a:pt x="45544" y="24014"/>
                  </a:cubicBezTo>
                  <a:cubicBezTo>
                    <a:pt x="45795" y="24265"/>
                    <a:pt x="46130" y="24516"/>
                    <a:pt x="46297" y="24516"/>
                  </a:cubicBezTo>
                  <a:cubicBezTo>
                    <a:pt x="46716" y="24516"/>
                    <a:pt x="47218" y="24767"/>
                    <a:pt x="47720" y="25018"/>
                  </a:cubicBezTo>
                  <a:cubicBezTo>
                    <a:pt x="48255" y="25324"/>
                    <a:pt x="48790" y="25699"/>
                    <a:pt x="49261" y="25699"/>
                  </a:cubicBezTo>
                  <a:cubicBezTo>
                    <a:pt x="49306" y="25699"/>
                    <a:pt x="49351" y="25696"/>
                    <a:pt x="49395" y="25688"/>
                  </a:cubicBezTo>
                  <a:cubicBezTo>
                    <a:pt x="49897" y="25604"/>
                    <a:pt x="49981" y="24432"/>
                    <a:pt x="49981" y="24014"/>
                  </a:cubicBezTo>
                  <a:cubicBezTo>
                    <a:pt x="49981" y="24014"/>
                    <a:pt x="49981" y="23930"/>
                    <a:pt x="49981" y="23930"/>
                  </a:cubicBezTo>
                  <a:cubicBezTo>
                    <a:pt x="49395" y="23679"/>
                    <a:pt x="48809" y="23428"/>
                    <a:pt x="48558" y="23093"/>
                  </a:cubicBezTo>
                  <a:cubicBezTo>
                    <a:pt x="47972" y="22423"/>
                    <a:pt x="44288" y="18572"/>
                    <a:pt x="44037" y="16981"/>
                  </a:cubicBezTo>
                  <a:cubicBezTo>
                    <a:pt x="43786" y="15307"/>
                    <a:pt x="43116" y="11958"/>
                    <a:pt x="43200" y="11121"/>
                  </a:cubicBezTo>
                  <a:cubicBezTo>
                    <a:pt x="43200" y="10284"/>
                    <a:pt x="43116" y="6851"/>
                    <a:pt x="43534" y="6684"/>
                  </a:cubicBezTo>
                  <a:cubicBezTo>
                    <a:pt x="43534" y="6684"/>
                    <a:pt x="43534" y="5093"/>
                    <a:pt x="43534" y="4423"/>
                  </a:cubicBezTo>
                  <a:cubicBezTo>
                    <a:pt x="43534" y="4340"/>
                    <a:pt x="43200" y="4256"/>
                    <a:pt x="42781" y="4256"/>
                  </a:cubicBezTo>
                  <a:cubicBezTo>
                    <a:pt x="42279" y="4256"/>
                    <a:pt x="41776" y="4172"/>
                    <a:pt x="41358" y="3921"/>
                  </a:cubicBezTo>
                  <a:cubicBezTo>
                    <a:pt x="40939" y="3622"/>
                    <a:pt x="40392" y="3579"/>
                    <a:pt x="39687" y="3579"/>
                  </a:cubicBezTo>
                  <a:cubicBezTo>
                    <a:pt x="39405" y="3579"/>
                    <a:pt x="39097" y="3586"/>
                    <a:pt x="38762" y="3586"/>
                  </a:cubicBezTo>
                  <a:lnTo>
                    <a:pt x="37925" y="3586"/>
                  </a:lnTo>
                  <a:cubicBezTo>
                    <a:pt x="36669" y="3586"/>
                    <a:pt x="35665" y="4340"/>
                    <a:pt x="35079" y="4842"/>
                  </a:cubicBezTo>
                  <a:cubicBezTo>
                    <a:pt x="34911" y="5009"/>
                    <a:pt x="34828" y="5093"/>
                    <a:pt x="34660" y="5177"/>
                  </a:cubicBezTo>
                  <a:cubicBezTo>
                    <a:pt x="34509" y="5278"/>
                    <a:pt x="34358" y="5318"/>
                    <a:pt x="34209" y="5318"/>
                  </a:cubicBezTo>
                  <a:cubicBezTo>
                    <a:pt x="33863" y="5318"/>
                    <a:pt x="33530" y="5101"/>
                    <a:pt x="33237" y="4926"/>
                  </a:cubicBezTo>
                  <a:cubicBezTo>
                    <a:pt x="32986" y="4675"/>
                    <a:pt x="32651" y="4507"/>
                    <a:pt x="32400" y="4507"/>
                  </a:cubicBezTo>
                  <a:cubicBezTo>
                    <a:pt x="32149" y="4507"/>
                    <a:pt x="31897" y="4423"/>
                    <a:pt x="31563" y="4340"/>
                  </a:cubicBezTo>
                  <a:cubicBezTo>
                    <a:pt x="31148" y="4221"/>
                    <a:pt x="30692" y="4103"/>
                    <a:pt x="30135" y="4103"/>
                  </a:cubicBezTo>
                  <a:cubicBezTo>
                    <a:pt x="29904" y="4103"/>
                    <a:pt x="29656" y="4123"/>
                    <a:pt x="29386" y="4172"/>
                  </a:cubicBezTo>
                  <a:cubicBezTo>
                    <a:pt x="29161" y="4234"/>
                    <a:pt x="28951" y="4260"/>
                    <a:pt x="28755" y="4260"/>
                  </a:cubicBezTo>
                  <a:cubicBezTo>
                    <a:pt x="28148" y="4260"/>
                    <a:pt x="27673" y="4007"/>
                    <a:pt x="27293" y="3754"/>
                  </a:cubicBezTo>
                  <a:cubicBezTo>
                    <a:pt x="27125" y="3670"/>
                    <a:pt x="26958" y="3586"/>
                    <a:pt x="26791" y="3502"/>
                  </a:cubicBezTo>
                  <a:cubicBezTo>
                    <a:pt x="26456" y="3502"/>
                    <a:pt x="25786" y="3837"/>
                    <a:pt x="25284" y="4089"/>
                  </a:cubicBezTo>
                  <a:cubicBezTo>
                    <a:pt x="24865" y="4340"/>
                    <a:pt x="24530" y="4507"/>
                    <a:pt x="24363" y="4507"/>
                  </a:cubicBezTo>
                  <a:cubicBezTo>
                    <a:pt x="24303" y="4522"/>
                    <a:pt x="24241" y="4529"/>
                    <a:pt x="24178" y="4529"/>
                  </a:cubicBezTo>
                  <a:cubicBezTo>
                    <a:pt x="23882" y="4529"/>
                    <a:pt x="23550" y="4379"/>
                    <a:pt x="23274" y="4172"/>
                  </a:cubicBezTo>
                  <a:cubicBezTo>
                    <a:pt x="23023" y="4089"/>
                    <a:pt x="22772" y="4005"/>
                    <a:pt x="22688" y="4005"/>
                  </a:cubicBezTo>
                  <a:cubicBezTo>
                    <a:pt x="22437" y="4005"/>
                    <a:pt x="22186" y="3754"/>
                    <a:pt x="22019" y="3502"/>
                  </a:cubicBezTo>
                  <a:cubicBezTo>
                    <a:pt x="21851" y="3335"/>
                    <a:pt x="21600" y="3084"/>
                    <a:pt x="21432" y="3084"/>
                  </a:cubicBezTo>
                  <a:cubicBezTo>
                    <a:pt x="21265" y="3084"/>
                    <a:pt x="20930" y="3335"/>
                    <a:pt x="20679" y="3586"/>
                  </a:cubicBezTo>
                  <a:cubicBezTo>
                    <a:pt x="20177" y="4005"/>
                    <a:pt x="19507" y="4507"/>
                    <a:pt x="18837" y="4507"/>
                  </a:cubicBezTo>
                  <a:cubicBezTo>
                    <a:pt x="17665" y="4507"/>
                    <a:pt x="17079" y="3502"/>
                    <a:pt x="17079" y="3000"/>
                  </a:cubicBezTo>
                  <a:cubicBezTo>
                    <a:pt x="16995" y="2916"/>
                    <a:pt x="16660" y="2916"/>
                    <a:pt x="16493" y="2833"/>
                  </a:cubicBezTo>
                  <a:cubicBezTo>
                    <a:pt x="16074" y="2749"/>
                    <a:pt x="15572" y="2749"/>
                    <a:pt x="15237" y="2414"/>
                  </a:cubicBezTo>
                  <a:cubicBezTo>
                    <a:pt x="14902" y="1996"/>
                    <a:pt x="13814" y="1996"/>
                    <a:pt x="13061" y="1996"/>
                  </a:cubicBezTo>
                  <a:cubicBezTo>
                    <a:pt x="12977" y="1912"/>
                    <a:pt x="12893" y="1912"/>
                    <a:pt x="12726" y="1912"/>
                  </a:cubicBezTo>
                  <a:cubicBezTo>
                    <a:pt x="12307" y="1912"/>
                    <a:pt x="11972" y="1410"/>
                    <a:pt x="11721" y="991"/>
                  </a:cubicBezTo>
                  <a:cubicBezTo>
                    <a:pt x="11470" y="656"/>
                    <a:pt x="11302" y="321"/>
                    <a:pt x="11051" y="237"/>
                  </a:cubicBezTo>
                  <a:cubicBezTo>
                    <a:pt x="11005" y="222"/>
                    <a:pt x="10956" y="215"/>
                    <a:pt x="10905" y="215"/>
                  </a:cubicBezTo>
                  <a:cubicBezTo>
                    <a:pt x="10677" y="215"/>
                    <a:pt x="10404" y="352"/>
                    <a:pt x="10130" y="489"/>
                  </a:cubicBezTo>
                  <a:cubicBezTo>
                    <a:pt x="9857" y="625"/>
                    <a:pt x="9528" y="762"/>
                    <a:pt x="9234" y="762"/>
                  </a:cubicBezTo>
                  <a:cubicBezTo>
                    <a:pt x="9168" y="762"/>
                    <a:pt x="9103" y="755"/>
                    <a:pt x="9042" y="740"/>
                  </a:cubicBezTo>
                  <a:cubicBezTo>
                    <a:pt x="8707" y="740"/>
                    <a:pt x="8456" y="823"/>
                    <a:pt x="8121" y="907"/>
                  </a:cubicBezTo>
                  <a:cubicBezTo>
                    <a:pt x="7954" y="907"/>
                    <a:pt x="7786" y="991"/>
                    <a:pt x="7619" y="1075"/>
                  </a:cubicBezTo>
                  <a:cubicBezTo>
                    <a:pt x="7568" y="1082"/>
                    <a:pt x="7519" y="1085"/>
                    <a:pt x="7471" y="1085"/>
                  </a:cubicBezTo>
                  <a:cubicBezTo>
                    <a:pt x="6974" y="1085"/>
                    <a:pt x="6669" y="703"/>
                    <a:pt x="6363" y="321"/>
                  </a:cubicBezTo>
                  <a:lnTo>
                    <a:pt x="6279" y="70"/>
                  </a:lnTo>
                  <a:cubicBezTo>
                    <a:pt x="6206" y="21"/>
                    <a:pt x="6103" y="1"/>
                    <a:pt x="5983" y="1"/>
                  </a:cubicBezTo>
                  <a:close/>
                </a:path>
              </a:pathLst>
            </a:custGeom>
            <a:solidFill>
              <a:schemeClr val="accent3"/>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50"/>
            <p:cNvSpPr/>
            <p:nvPr/>
          </p:nvSpPr>
          <p:spPr>
            <a:xfrm>
              <a:off x="5940801" y="1545052"/>
              <a:ext cx="539715" cy="593820"/>
            </a:xfrm>
            <a:custGeom>
              <a:rect b="b" l="l" r="r" t="t"/>
              <a:pathLst>
                <a:path extrusionOk="0" h="37312" w="33907">
                  <a:moveTo>
                    <a:pt x="25283" y="1"/>
                  </a:moveTo>
                  <a:cubicBezTo>
                    <a:pt x="25116" y="587"/>
                    <a:pt x="24614" y="754"/>
                    <a:pt x="24195" y="838"/>
                  </a:cubicBezTo>
                  <a:cubicBezTo>
                    <a:pt x="23944" y="922"/>
                    <a:pt x="23776" y="922"/>
                    <a:pt x="23525" y="1089"/>
                  </a:cubicBezTo>
                  <a:cubicBezTo>
                    <a:pt x="23297" y="1260"/>
                    <a:pt x="23030" y="1334"/>
                    <a:pt x="22761" y="1334"/>
                  </a:cubicBezTo>
                  <a:cubicBezTo>
                    <a:pt x="22239" y="1334"/>
                    <a:pt x="21708" y="1057"/>
                    <a:pt x="21432" y="671"/>
                  </a:cubicBezTo>
                  <a:cubicBezTo>
                    <a:pt x="21265" y="419"/>
                    <a:pt x="21014" y="168"/>
                    <a:pt x="20763" y="168"/>
                  </a:cubicBezTo>
                  <a:cubicBezTo>
                    <a:pt x="20595" y="252"/>
                    <a:pt x="20511" y="419"/>
                    <a:pt x="20428" y="838"/>
                  </a:cubicBezTo>
                  <a:cubicBezTo>
                    <a:pt x="20093" y="2178"/>
                    <a:pt x="18502" y="2847"/>
                    <a:pt x="17581" y="2931"/>
                  </a:cubicBezTo>
                  <a:cubicBezTo>
                    <a:pt x="17498" y="2931"/>
                    <a:pt x="17414" y="3015"/>
                    <a:pt x="17414" y="3015"/>
                  </a:cubicBezTo>
                  <a:cubicBezTo>
                    <a:pt x="17414" y="3098"/>
                    <a:pt x="17581" y="3350"/>
                    <a:pt x="17581" y="3517"/>
                  </a:cubicBezTo>
                  <a:cubicBezTo>
                    <a:pt x="17749" y="3768"/>
                    <a:pt x="17832" y="4019"/>
                    <a:pt x="17832" y="4187"/>
                  </a:cubicBezTo>
                  <a:cubicBezTo>
                    <a:pt x="17832" y="4522"/>
                    <a:pt x="17581" y="4857"/>
                    <a:pt x="17246" y="5191"/>
                  </a:cubicBezTo>
                  <a:cubicBezTo>
                    <a:pt x="16911" y="5526"/>
                    <a:pt x="16577" y="5861"/>
                    <a:pt x="16577" y="6280"/>
                  </a:cubicBezTo>
                  <a:cubicBezTo>
                    <a:pt x="16577" y="6615"/>
                    <a:pt x="17079" y="7201"/>
                    <a:pt x="17581" y="7787"/>
                  </a:cubicBezTo>
                  <a:cubicBezTo>
                    <a:pt x="18251" y="8540"/>
                    <a:pt x="18753" y="9126"/>
                    <a:pt x="18670" y="9629"/>
                  </a:cubicBezTo>
                  <a:cubicBezTo>
                    <a:pt x="18586" y="10466"/>
                    <a:pt x="16911" y="10884"/>
                    <a:pt x="15321" y="11219"/>
                  </a:cubicBezTo>
                  <a:lnTo>
                    <a:pt x="15153" y="11219"/>
                  </a:lnTo>
                  <a:cubicBezTo>
                    <a:pt x="14986" y="11303"/>
                    <a:pt x="14986" y="11805"/>
                    <a:pt x="14902" y="12224"/>
                  </a:cubicBezTo>
                  <a:cubicBezTo>
                    <a:pt x="14902" y="12894"/>
                    <a:pt x="14818" y="13815"/>
                    <a:pt x="13981" y="13815"/>
                  </a:cubicBezTo>
                  <a:cubicBezTo>
                    <a:pt x="13479" y="13731"/>
                    <a:pt x="13060" y="13563"/>
                    <a:pt x="12726" y="13396"/>
                  </a:cubicBezTo>
                  <a:cubicBezTo>
                    <a:pt x="12474" y="13145"/>
                    <a:pt x="12139" y="13061"/>
                    <a:pt x="11805" y="13061"/>
                  </a:cubicBezTo>
                  <a:cubicBezTo>
                    <a:pt x="11051" y="13228"/>
                    <a:pt x="10549" y="13898"/>
                    <a:pt x="10381" y="14484"/>
                  </a:cubicBezTo>
                  <a:cubicBezTo>
                    <a:pt x="10298" y="14987"/>
                    <a:pt x="9795" y="15154"/>
                    <a:pt x="9293" y="15405"/>
                  </a:cubicBezTo>
                  <a:cubicBezTo>
                    <a:pt x="8958" y="15489"/>
                    <a:pt x="8623" y="15656"/>
                    <a:pt x="8540" y="15908"/>
                  </a:cubicBezTo>
                  <a:cubicBezTo>
                    <a:pt x="8456" y="15991"/>
                    <a:pt x="8372" y="16326"/>
                    <a:pt x="8205" y="16661"/>
                  </a:cubicBezTo>
                  <a:cubicBezTo>
                    <a:pt x="7894" y="17672"/>
                    <a:pt x="7438" y="19115"/>
                    <a:pt x="6638" y="19115"/>
                  </a:cubicBezTo>
                  <a:cubicBezTo>
                    <a:pt x="6576" y="19115"/>
                    <a:pt x="6512" y="19107"/>
                    <a:pt x="6447" y="19089"/>
                  </a:cubicBezTo>
                  <a:cubicBezTo>
                    <a:pt x="6255" y="19025"/>
                    <a:pt x="6099" y="18998"/>
                    <a:pt x="5958" y="18998"/>
                  </a:cubicBezTo>
                  <a:cubicBezTo>
                    <a:pt x="5728" y="18998"/>
                    <a:pt x="5533" y="19069"/>
                    <a:pt x="5274" y="19173"/>
                  </a:cubicBezTo>
                  <a:cubicBezTo>
                    <a:pt x="5023" y="19256"/>
                    <a:pt x="4688" y="19340"/>
                    <a:pt x="4354" y="19340"/>
                  </a:cubicBezTo>
                  <a:lnTo>
                    <a:pt x="4270" y="19340"/>
                  </a:lnTo>
                  <a:cubicBezTo>
                    <a:pt x="3935" y="19340"/>
                    <a:pt x="3684" y="19256"/>
                    <a:pt x="3516" y="19005"/>
                  </a:cubicBezTo>
                  <a:cubicBezTo>
                    <a:pt x="3265" y="18503"/>
                    <a:pt x="3265" y="17749"/>
                    <a:pt x="3516" y="17247"/>
                  </a:cubicBezTo>
                  <a:cubicBezTo>
                    <a:pt x="3516" y="17163"/>
                    <a:pt x="3516" y="17080"/>
                    <a:pt x="3516" y="16996"/>
                  </a:cubicBezTo>
                  <a:cubicBezTo>
                    <a:pt x="3433" y="16828"/>
                    <a:pt x="3181" y="16661"/>
                    <a:pt x="2930" y="16494"/>
                  </a:cubicBezTo>
                  <a:cubicBezTo>
                    <a:pt x="1758" y="18084"/>
                    <a:pt x="84" y="20680"/>
                    <a:pt x="84" y="21349"/>
                  </a:cubicBezTo>
                  <a:lnTo>
                    <a:pt x="84" y="21600"/>
                  </a:lnTo>
                  <a:cubicBezTo>
                    <a:pt x="84" y="22186"/>
                    <a:pt x="0" y="24112"/>
                    <a:pt x="335" y="24112"/>
                  </a:cubicBezTo>
                  <a:cubicBezTo>
                    <a:pt x="837" y="24196"/>
                    <a:pt x="921" y="24782"/>
                    <a:pt x="1005" y="25452"/>
                  </a:cubicBezTo>
                  <a:cubicBezTo>
                    <a:pt x="1089" y="25786"/>
                    <a:pt x="1172" y="26456"/>
                    <a:pt x="1340" y="26456"/>
                  </a:cubicBezTo>
                  <a:cubicBezTo>
                    <a:pt x="1842" y="26456"/>
                    <a:pt x="2344" y="26958"/>
                    <a:pt x="2930" y="27461"/>
                  </a:cubicBezTo>
                  <a:cubicBezTo>
                    <a:pt x="3265" y="27712"/>
                    <a:pt x="3516" y="27963"/>
                    <a:pt x="3768" y="28131"/>
                  </a:cubicBezTo>
                  <a:cubicBezTo>
                    <a:pt x="4102" y="28382"/>
                    <a:pt x="4437" y="28800"/>
                    <a:pt x="4772" y="29219"/>
                  </a:cubicBezTo>
                  <a:cubicBezTo>
                    <a:pt x="5191" y="29805"/>
                    <a:pt x="5777" y="30558"/>
                    <a:pt x="6195" y="30558"/>
                  </a:cubicBezTo>
                  <a:cubicBezTo>
                    <a:pt x="6405" y="30537"/>
                    <a:pt x="6604" y="30522"/>
                    <a:pt x="6788" y="30522"/>
                  </a:cubicBezTo>
                  <a:cubicBezTo>
                    <a:pt x="7341" y="30522"/>
                    <a:pt x="7765" y="30663"/>
                    <a:pt x="7953" y="31228"/>
                  </a:cubicBezTo>
                  <a:cubicBezTo>
                    <a:pt x="8037" y="31396"/>
                    <a:pt x="8372" y="31731"/>
                    <a:pt x="8791" y="32065"/>
                  </a:cubicBezTo>
                  <a:cubicBezTo>
                    <a:pt x="9460" y="32568"/>
                    <a:pt x="10381" y="33321"/>
                    <a:pt x="10884" y="34242"/>
                  </a:cubicBezTo>
                  <a:cubicBezTo>
                    <a:pt x="11135" y="34326"/>
                    <a:pt x="11302" y="34410"/>
                    <a:pt x="11470" y="34410"/>
                  </a:cubicBezTo>
                  <a:cubicBezTo>
                    <a:pt x="11888" y="34410"/>
                    <a:pt x="12223" y="34661"/>
                    <a:pt x="12558" y="34828"/>
                  </a:cubicBezTo>
                  <a:cubicBezTo>
                    <a:pt x="12865" y="35073"/>
                    <a:pt x="13081" y="35229"/>
                    <a:pt x="13274" y="35229"/>
                  </a:cubicBezTo>
                  <a:cubicBezTo>
                    <a:pt x="13344" y="35229"/>
                    <a:pt x="13412" y="35208"/>
                    <a:pt x="13479" y="35163"/>
                  </a:cubicBezTo>
                  <a:cubicBezTo>
                    <a:pt x="13563" y="35079"/>
                    <a:pt x="13730" y="34996"/>
                    <a:pt x="13898" y="34828"/>
                  </a:cubicBezTo>
                  <a:cubicBezTo>
                    <a:pt x="14567" y="34326"/>
                    <a:pt x="15572" y="33489"/>
                    <a:pt x="16995" y="33489"/>
                  </a:cubicBezTo>
                  <a:lnTo>
                    <a:pt x="17832" y="33489"/>
                  </a:lnTo>
                  <a:cubicBezTo>
                    <a:pt x="18196" y="33464"/>
                    <a:pt x="18525" y="33447"/>
                    <a:pt x="18827" y="33447"/>
                  </a:cubicBezTo>
                  <a:cubicBezTo>
                    <a:pt x="19567" y="33447"/>
                    <a:pt x="20144" y="33551"/>
                    <a:pt x="20679" y="33907"/>
                  </a:cubicBezTo>
                  <a:cubicBezTo>
                    <a:pt x="20930" y="34075"/>
                    <a:pt x="21432" y="34075"/>
                    <a:pt x="21851" y="34158"/>
                  </a:cubicBezTo>
                  <a:cubicBezTo>
                    <a:pt x="22353" y="34158"/>
                    <a:pt x="23023" y="34158"/>
                    <a:pt x="23023" y="34744"/>
                  </a:cubicBezTo>
                  <a:cubicBezTo>
                    <a:pt x="23023" y="35414"/>
                    <a:pt x="23023" y="36921"/>
                    <a:pt x="23023" y="37005"/>
                  </a:cubicBezTo>
                  <a:cubicBezTo>
                    <a:pt x="23344" y="37133"/>
                    <a:pt x="23715" y="37311"/>
                    <a:pt x="24021" y="37311"/>
                  </a:cubicBezTo>
                  <a:cubicBezTo>
                    <a:pt x="24114" y="37311"/>
                    <a:pt x="24201" y="37295"/>
                    <a:pt x="24279" y="37256"/>
                  </a:cubicBezTo>
                  <a:cubicBezTo>
                    <a:pt x="24865" y="37005"/>
                    <a:pt x="25869" y="35247"/>
                    <a:pt x="25535" y="34410"/>
                  </a:cubicBezTo>
                  <a:cubicBezTo>
                    <a:pt x="25200" y="33572"/>
                    <a:pt x="22856" y="32400"/>
                    <a:pt x="22772" y="31312"/>
                  </a:cubicBezTo>
                  <a:cubicBezTo>
                    <a:pt x="22688" y="30307"/>
                    <a:pt x="20511" y="28800"/>
                    <a:pt x="21181" y="27879"/>
                  </a:cubicBezTo>
                  <a:cubicBezTo>
                    <a:pt x="21851" y="26875"/>
                    <a:pt x="22353" y="24112"/>
                    <a:pt x="23442" y="23693"/>
                  </a:cubicBezTo>
                  <a:cubicBezTo>
                    <a:pt x="24205" y="23439"/>
                    <a:pt x="25161" y="22798"/>
                    <a:pt x="25577" y="22798"/>
                  </a:cubicBezTo>
                  <a:cubicBezTo>
                    <a:pt x="25708" y="22798"/>
                    <a:pt x="25786" y="22863"/>
                    <a:pt x="25786" y="23024"/>
                  </a:cubicBezTo>
                  <a:cubicBezTo>
                    <a:pt x="25715" y="23662"/>
                    <a:pt x="25284" y="24540"/>
                    <a:pt x="25865" y="24540"/>
                  </a:cubicBezTo>
                  <a:cubicBezTo>
                    <a:pt x="25970" y="24540"/>
                    <a:pt x="26108" y="24511"/>
                    <a:pt x="26288" y="24447"/>
                  </a:cubicBezTo>
                  <a:cubicBezTo>
                    <a:pt x="27460" y="24112"/>
                    <a:pt x="30641" y="21182"/>
                    <a:pt x="32232" y="21182"/>
                  </a:cubicBezTo>
                  <a:cubicBezTo>
                    <a:pt x="32315" y="21186"/>
                    <a:pt x="32393" y="21188"/>
                    <a:pt x="32468" y="21188"/>
                  </a:cubicBezTo>
                  <a:cubicBezTo>
                    <a:pt x="33831" y="21188"/>
                    <a:pt x="33907" y="20490"/>
                    <a:pt x="33907" y="20093"/>
                  </a:cubicBezTo>
                  <a:cubicBezTo>
                    <a:pt x="33907" y="19926"/>
                    <a:pt x="33823" y="19591"/>
                    <a:pt x="33907" y="19256"/>
                  </a:cubicBezTo>
                  <a:cubicBezTo>
                    <a:pt x="33823" y="19173"/>
                    <a:pt x="33823" y="19173"/>
                    <a:pt x="33823" y="19173"/>
                  </a:cubicBezTo>
                  <a:cubicBezTo>
                    <a:pt x="33237" y="19005"/>
                    <a:pt x="32902" y="18252"/>
                    <a:pt x="32651" y="17582"/>
                  </a:cubicBezTo>
                  <a:cubicBezTo>
                    <a:pt x="32567" y="17331"/>
                    <a:pt x="32400" y="16996"/>
                    <a:pt x="32316" y="16912"/>
                  </a:cubicBezTo>
                  <a:cubicBezTo>
                    <a:pt x="32065" y="16661"/>
                    <a:pt x="31060" y="16661"/>
                    <a:pt x="30558" y="16661"/>
                  </a:cubicBezTo>
                  <a:lnTo>
                    <a:pt x="30139" y="16661"/>
                  </a:lnTo>
                  <a:cubicBezTo>
                    <a:pt x="29972" y="16661"/>
                    <a:pt x="29721" y="16745"/>
                    <a:pt x="29553" y="16912"/>
                  </a:cubicBezTo>
                  <a:cubicBezTo>
                    <a:pt x="29320" y="17029"/>
                    <a:pt x="29046" y="17186"/>
                    <a:pt x="28760" y="17186"/>
                  </a:cubicBezTo>
                  <a:cubicBezTo>
                    <a:pt x="28635" y="17186"/>
                    <a:pt x="28508" y="17156"/>
                    <a:pt x="28381" y="17080"/>
                  </a:cubicBezTo>
                  <a:cubicBezTo>
                    <a:pt x="28214" y="16996"/>
                    <a:pt x="27962" y="16912"/>
                    <a:pt x="27711" y="16828"/>
                  </a:cubicBezTo>
                  <a:cubicBezTo>
                    <a:pt x="27209" y="16661"/>
                    <a:pt x="26790" y="16494"/>
                    <a:pt x="26623" y="15991"/>
                  </a:cubicBezTo>
                  <a:cubicBezTo>
                    <a:pt x="26539" y="15740"/>
                    <a:pt x="26121" y="15154"/>
                    <a:pt x="25786" y="14568"/>
                  </a:cubicBezTo>
                  <a:cubicBezTo>
                    <a:pt x="25535" y="14149"/>
                    <a:pt x="25283" y="13815"/>
                    <a:pt x="25116" y="13480"/>
                  </a:cubicBezTo>
                  <a:cubicBezTo>
                    <a:pt x="24781" y="12810"/>
                    <a:pt x="25032" y="11638"/>
                    <a:pt x="25535" y="11219"/>
                  </a:cubicBezTo>
                  <a:cubicBezTo>
                    <a:pt x="25786" y="11052"/>
                    <a:pt x="25953" y="10215"/>
                    <a:pt x="25535" y="9545"/>
                  </a:cubicBezTo>
                  <a:cubicBezTo>
                    <a:pt x="25367" y="9294"/>
                    <a:pt x="25032" y="9043"/>
                    <a:pt x="24697" y="8875"/>
                  </a:cubicBezTo>
                  <a:cubicBezTo>
                    <a:pt x="24195" y="8540"/>
                    <a:pt x="23693" y="8122"/>
                    <a:pt x="23693" y="7619"/>
                  </a:cubicBezTo>
                  <a:cubicBezTo>
                    <a:pt x="23776" y="7117"/>
                    <a:pt x="24279" y="6615"/>
                    <a:pt x="24865" y="6112"/>
                  </a:cubicBezTo>
                  <a:cubicBezTo>
                    <a:pt x="25283" y="5777"/>
                    <a:pt x="25702" y="5359"/>
                    <a:pt x="25953" y="4940"/>
                  </a:cubicBezTo>
                  <a:cubicBezTo>
                    <a:pt x="26455" y="4103"/>
                    <a:pt x="27376" y="3936"/>
                    <a:pt x="27962" y="3852"/>
                  </a:cubicBezTo>
                  <a:cubicBezTo>
                    <a:pt x="28046" y="3852"/>
                    <a:pt x="28130" y="3768"/>
                    <a:pt x="28214" y="3768"/>
                  </a:cubicBezTo>
                  <a:cubicBezTo>
                    <a:pt x="28214" y="3768"/>
                    <a:pt x="28214" y="3684"/>
                    <a:pt x="28130" y="3684"/>
                  </a:cubicBezTo>
                  <a:cubicBezTo>
                    <a:pt x="28046" y="3517"/>
                    <a:pt x="27879" y="3266"/>
                    <a:pt x="27879" y="2931"/>
                  </a:cubicBezTo>
                  <a:cubicBezTo>
                    <a:pt x="27962" y="2429"/>
                    <a:pt x="28548" y="2261"/>
                    <a:pt x="29051" y="2261"/>
                  </a:cubicBezTo>
                  <a:cubicBezTo>
                    <a:pt x="29135" y="2178"/>
                    <a:pt x="29302" y="2178"/>
                    <a:pt x="29386" y="2178"/>
                  </a:cubicBezTo>
                  <a:cubicBezTo>
                    <a:pt x="29553" y="2094"/>
                    <a:pt x="29553" y="1424"/>
                    <a:pt x="29386" y="838"/>
                  </a:cubicBezTo>
                  <a:cubicBezTo>
                    <a:pt x="29386" y="754"/>
                    <a:pt x="29386" y="754"/>
                    <a:pt x="29386" y="754"/>
                  </a:cubicBezTo>
                  <a:cubicBezTo>
                    <a:pt x="29218" y="754"/>
                    <a:pt x="28967" y="671"/>
                    <a:pt x="28883" y="671"/>
                  </a:cubicBezTo>
                  <a:cubicBezTo>
                    <a:pt x="27962" y="671"/>
                    <a:pt x="26455" y="419"/>
                    <a:pt x="25283" y="1"/>
                  </a:cubicBezTo>
                  <a:close/>
                </a:path>
              </a:pathLst>
            </a:custGeom>
            <a:solidFill>
              <a:schemeClr val="dk2"/>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50"/>
            <p:cNvSpPr/>
            <p:nvPr/>
          </p:nvSpPr>
          <p:spPr>
            <a:xfrm>
              <a:off x="6324534" y="1558373"/>
              <a:ext cx="334490" cy="338480"/>
            </a:xfrm>
            <a:custGeom>
              <a:rect b="b" l="l" r="r" t="t"/>
              <a:pathLst>
                <a:path extrusionOk="0" h="21268" w="21014">
                  <a:moveTo>
                    <a:pt x="5693" y="1"/>
                  </a:moveTo>
                  <a:cubicBezTo>
                    <a:pt x="5861" y="503"/>
                    <a:pt x="5944" y="1592"/>
                    <a:pt x="5442" y="1759"/>
                  </a:cubicBezTo>
                  <a:cubicBezTo>
                    <a:pt x="5275" y="1759"/>
                    <a:pt x="5107" y="1843"/>
                    <a:pt x="4940" y="1843"/>
                  </a:cubicBezTo>
                  <a:cubicBezTo>
                    <a:pt x="4521" y="1927"/>
                    <a:pt x="4270" y="1927"/>
                    <a:pt x="4270" y="2178"/>
                  </a:cubicBezTo>
                  <a:cubicBezTo>
                    <a:pt x="4270" y="2345"/>
                    <a:pt x="4354" y="2513"/>
                    <a:pt x="4437" y="2596"/>
                  </a:cubicBezTo>
                  <a:cubicBezTo>
                    <a:pt x="4521" y="2764"/>
                    <a:pt x="4605" y="2931"/>
                    <a:pt x="4605" y="3099"/>
                  </a:cubicBezTo>
                  <a:cubicBezTo>
                    <a:pt x="4521" y="3350"/>
                    <a:pt x="4270" y="3350"/>
                    <a:pt x="4186" y="3350"/>
                  </a:cubicBezTo>
                  <a:cubicBezTo>
                    <a:pt x="4103" y="3433"/>
                    <a:pt x="4019" y="3433"/>
                    <a:pt x="3935" y="3433"/>
                  </a:cubicBezTo>
                  <a:cubicBezTo>
                    <a:pt x="3349" y="3517"/>
                    <a:pt x="2679" y="3685"/>
                    <a:pt x="2261" y="4354"/>
                  </a:cubicBezTo>
                  <a:cubicBezTo>
                    <a:pt x="1926" y="4773"/>
                    <a:pt x="1507" y="5192"/>
                    <a:pt x="1089" y="5610"/>
                  </a:cubicBezTo>
                  <a:cubicBezTo>
                    <a:pt x="586" y="6029"/>
                    <a:pt x="84" y="6447"/>
                    <a:pt x="84" y="6782"/>
                  </a:cubicBezTo>
                  <a:cubicBezTo>
                    <a:pt x="0" y="7117"/>
                    <a:pt x="419" y="7368"/>
                    <a:pt x="838" y="7619"/>
                  </a:cubicBezTo>
                  <a:cubicBezTo>
                    <a:pt x="1172" y="7871"/>
                    <a:pt x="1591" y="8122"/>
                    <a:pt x="1758" y="8457"/>
                  </a:cubicBezTo>
                  <a:cubicBezTo>
                    <a:pt x="2344" y="9294"/>
                    <a:pt x="2177" y="10382"/>
                    <a:pt x="1675" y="10801"/>
                  </a:cubicBezTo>
                  <a:cubicBezTo>
                    <a:pt x="1340" y="10968"/>
                    <a:pt x="1089" y="11889"/>
                    <a:pt x="1424" y="12475"/>
                  </a:cubicBezTo>
                  <a:cubicBezTo>
                    <a:pt x="1507" y="12726"/>
                    <a:pt x="1758" y="13145"/>
                    <a:pt x="2010" y="13480"/>
                  </a:cubicBezTo>
                  <a:cubicBezTo>
                    <a:pt x="2428" y="14150"/>
                    <a:pt x="2847" y="14652"/>
                    <a:pt x="2931" y="15071"/>
                  </a:cubicBezTo>
                  <a:cubicBezTo>
                    <a:pt x="3014" y="15238"/>
                    <a:pt x="3349" y="15405"/>
                    <a:pt x="3768" y="15573"/>
                  </a:cubicBezTo>
                  <a:cubicBezTo>
                    <a:pt x="4019" y="15657"/>
                    <a:pt x="4270" y="15740"/>
                    <a:pt x="4521" y="15908"/>
                  </a:cubicBezTo>
                  <a:cubicBezTo>
                    <a:pt x="4563" y="15929"/>
                    <a:pt x="4605" y="15939"/>
                    <a:pt x="4649" y="15939"/>
                  </a:cubicBezTo>
                  <a:cubicBezTo>
                    <a:pt x="4783" y="15939"/>
                    <a:pt x="4940" y="15845"/>
                    <a:pt x="5191" y="15657"/>
                  </a:cubicBezTo>
                  <a:cubicBezTo>
                    <a:pt x="5442" y="15489"/>
                    <a:pt x="5777" y="15322"/>
                    <a:pt x="6028" y="15322"/>
                  </a:cubicBezTo>
                  <a:lnTo>
                    <a:pt x="6447" y="15322"/>
                  </a:lnTo>
                  <a:cubicBezTo>
                    <a:pt x="7368" y="15405"/>
                    <a:pt x="8205" y="15405"/>
                    <a:pt x="8540" y="15740"/>
                  </a:cubicBezTo>
                  <a:cubicBezTo>
                    <a:pt x="8707" y="15908"/>
                    <a:pt x="8791" y="16243"/>
                    <a:pt x="8958" y="16577"/>
                  </a:cubicBezTo>
                  <a:cubicBezTo>
                    <a:pt x="9209" y="17163"/>
                    <a:pt x="9461" y="17833"/>
                    <a:pt x="9879" y="17917"/>
                  </a:cubicBezTo>
                  <a:cubicBezTo>
                    <a:pt x="9952" y="17772"/>
                    <a:pt x="10149" y="17565"/>
                    <a:pt x="10524" y="17565"/>
                  </a:cubicBezTo>
                  <a:cubicBezTo>
                    <a:pt x="10584" y="17565"/>
                    <a:pt x="10648" y="17571"/>
                    <a:pt x="10716" y="17582"/>
                  </a:cubicBezTo>
                  <a:cubicBezTo>
                    <a:pt x="12056" y="17582"/>
                    <a:pt x="13228" y="17666"/>
                    <a:pt x="13814" y="18252"/>
                  </a:cubicBezTo>
                  <a:cubicBezTo>
                    <a:pt x="14030" y="18504"/>
                    <a:pt x="14339" y="18617"/>
                    <a:pt x="14641" y="18617"/>
                  </a:cubicBezTo>
                  <a:cubicBezTo>
                    <a:pt x="15041" y="18617"/>
                    <a:pt x="15429" y="18418"/>
                    <a:pt x="15572" y="18084"/>
                  </a:cubicBezTo>
                  <a:cubicBezTo>
                    <a:pt x="15693" y="17803"/>
                    <a:pt x="16143" y="17676"/>
                    <a:pt x="16624" y="17676"/>
                  </a:cubicBezTo>
                  <a:cubicBezTo>
                    <a:pt x="17143" y="17676"/>
                    <a:pt x="17699" y="17824"/>
                    <a:pt x="17916" y="18084"/>
                  </a:cubicBezTo>
                  <a:cubicBezTo>
                    <a:pt x="18329" y="18579"/>
                    <a:pt x="18741" y="21268"/>
                    <a:pt x="19794" y="21268"/>
                  </a:cubicBezTo>
                  <a:cubicBezTo>
                    <a:pt x="19810" y="21268"/>
                    <a:pt x="19826" y="21267"/>
                    <a:pt x="19842" y="21266"/>
                  </a:cubicBezTo>
                  <a:cubicBezTo>
                    <a:pt x="21014" y="21098"/>
                    <a:pt x="20930" y="18419"/>
                    <a:pt x="19926" y="17833"/>
                  </a:cubicBezTo>
                  <a:cubicBezTo>
                    <a:pt x="18921" y="17331"/>
                    <a:pt x="16577" y="15991"/>
                    <a:pt x="16744" y="14568"/>
                  </a:cubicBezTo>
                  <a:cubicBezTo>
                    <a:pt x="16912" y="13061"/>
                    <a:pt x="14902" y="12140"/>
                    <a:pt x="15823" y="11303"/>
                  </a:cubicBezTo>
                  <a:cubicBezTo>
                    <a:pt x="16828" y="10466"/>
                    <a:pt x="17581" y="9043"/>
                    <a:pt x="16242" y="8708"/>
                  </a:cubicBezTo>
                  <a:cubicBezTo>
                    <a:pt x="14902" y="8373"/>
                    <a:pt x="13647" y="7619"/>
                    <a:pt x="13982" y="6950"/>
                  </a:cubicBezTo>
                  <a:cubicBezTo>
                    <a:pt x="14233" y="6280"/>
                    <a:pt x="18000" y="4438"/>
                    <a:pt x="17916" y="3182"/>
                  </a:cubicBezTo>
                  <a:cubicBezTo>
                    <a:pt x="17845" y="2045"/>
                    <a:pt x="16025" y="1451"/>
                    <a:pt x="14657" y="1451"/>
                  </a:cubicBezTo>
                  <a:cubicBezTo>
                    <a:pt x="14413" y="1451"/>
                    <a:pt x="14184" y="1470"/>
                    <a:pt x="13982" y="1508"/>
                  </a:cubicBezTo>
                  <a:cubicBezTo>
                    <a:pt x="13479" y="1642"/>
                    <a:pt x="12923" y="1709"/>
                    <a:pt x="12389" y="1709"/>
                  </a:cubicBezTo>
                  <a:cubicBezTo>
                    <a:pt x="11587" y="1709"/>
                    <a:pt x="10834" y="1558"/>
                    <a:pt x="10382" y="1257"/>
                  </a:cubicBezTo>
                  <a:cubicBezTo>
                    <a:pt x="9796" y="922"/>
                    <a:pt x="7368" y="252"/>
                    <a:pt x="5693" y="1"/>
                  </a:cubicBezTo>
                  <a:close/>
                </a:path>
              </a:pathLst>
            </a:custGeom>
            <a:solidFill>
              <a:schemeClr val="accent3"/>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50"/>
            <p:cNvSpPr/>
            <p:nvPr/>
          </p:nvSpPr>
          <p:spPr>
            <a:xfrm>
              <a:off x="6696283" y="3013368"/>
              <a:ext cx="270534" cy="207754"/>
            </a:xfrm>
            <a:custGeom>
              <a:rect b="b" l="l" r="r" t="t"/>
              <a:pathLst>
                <a:path extrusionOk="0" h="13054" w="16996">
                  <a:moveTo>
                    <a:pt x="11888" y="1"/>
                  </a:moveTo>
                  <a:cubicBezTo>
                    <a:pt x="11888" y="1"/>
                    <a:pt x="11805" y="84"/>
                    <a:pt x="11805" y="84"/>
                  </a:cubicBezTo>
                  <a:cubicBezTo>
                    <a:pt x="11386" y="252"/>
                    <a:pt x="9879" y="2512"/>
                    <a:pt x="9125" y="3684"/>
                  </a:cubicBezTo>
                  <a:cubicBezTo>
                    <a:pt x="8707" y="4270"/>
                    <a:pt x="8372" y="4856"/>
                    <a:pt x="8121" y="5024"/>
                  </a:cubicBezTo>
                  <a:cubicBezTo>
                    <a:pt x="7883" y="5381"/>
                    <a:pt x="7645" y="5484"/>
                    <a:pt x="7467" y="5484"/>
                  </a:cubicBezTo>
                  <a:cubicBezTo>
                    <a:pt x="7395" y="5484"/>
                    <a:pt x="7332" y="5467"/>
                    <a:pt x="7284" y="5442"/>
                  </a:cubicBezTo>
                  <a:cubicBezTo>
                    <a:pt x="6865" y="5359"/>
                    <a:pt x="6530" y="4856"/>
                    <a:pt x="6446" y="4187"/>
                  </a:cubicBezTo>
                  <a:cubicBezTo>
                    <a:pt x="6446" y="3852"/>
                    <a:pt x="6195" y="3768"/>
                    <a:pt x="5693" y="3768"/>
                  </a:cubicBezTo>
                  <a:cubicBezTo>
                    <a:pt x="5358" y="3768"/>
                    <a:pt x="4940" y="3768"/>
                    <a:pt x="4772" y="3517"/>
                  </a:cubicBezTo>
                  <a:cubicBezTo>
                    <a:pt x="4595" y="3296"/>
                    <a:pt x="4512" y="3192"/>
                    <a:pt x="4411" y="3192"/>
                  </a:cubicBezTo>
                  <a:cubicBezTo>
                    <a:pt x="4321" y="3192"/>
                    <a:pt x="4216" y="3275"/>
                    <a:pt x="4019" y="3433"/>
                  </a:cubicBezTo>
                  <a:cubicBezTo>
                    <a:pt x="3433" y="3768"/>
                    <a:pt x="2763" y="4438"/>
                    <a:pt x="2847" y="5191"/>
                  </a:cubicBezTo>
                  <a:cubicBezTo>
                    <a:pt x="3014" y="6029"/>
                    <a:pt x="2093" y="6531"/>
                    <a:pt x="1256" y="7033"/>
                  </a:cubicBezTo>
                  <a:cubicBezTo>
                    <a:pt x="1005" y="7117"/>
                    <a:pt x="754" y="7284"/>
                    <a:pt x="586" y="7368"/>
                  </a:cubicBezTo>
                  <a:cubicBezTo>
                    <a:pt x="0" y="7703"/>
                    <a:pt x="168" y="8205"/>
                    <a:pt x="502" y="9210"/>
                  </a:cubicBezTo>
                  <a:lnTo>
                    <a:pt x="586" y="9461"/>
                  </a:lnTo>
                  <a:cubicBezTo>
                    <a:pt x="837" y="10382"/>
                    <a:pt x="502" y="11387"/>
                    <a:pt x="335" y="11805"/>
                  </a:cubicBezTo>
                  <a:cubicBezTo>
                    <a:pt x="502" y="11973"/>
                    <a:pt x="670" y="12140"/>
                    <a:pt x="837" y="12308"/>
                  </a:cubicBezTo>
                  <a:cubicBezTo>
                    <a:pt x="1116" y="12656"/>
                    <a:pt x="1337" y="12831"/>
                    <a:pt x="1500" y="12831"/>
                  </a:cubicBezTo>
                  <a:cubicBezTo>
                    <a:pt x="1533" y="12831"/>
                    <a:pt x="1563" y="12824"/>
                    <a:pt x="1591" y="12810"/>
                  </a:cubicBezTo>
                  <a:cubicBezTo>
                    <a:pt x="1842" y="12726"/>
                    <a:pt x="1926" y="12475"/>
                    <a:pt x="2009" y="12224"/>
                  </a:cubicBezTo>
                  <a:cubicBezTo>
                    <a:pt x="2261" y="11721"/>
                    <a:pt x="2512" y="11052"/>
                    <a:pt x="3600" y="10968"/>
                  </a:cubicBezTo>
                  <a:cubicBezTo>
                    <a:pt x="3667" y="10963"/>
                    <a:pt x="3734" y="10961"/>
                    <a:pt x="3800" y="10961"/>
                  </a:cubicBezTo>
                  <a:cubicBezTo>
                    <a:pt x="4887" y="10961"/>
                    <a:pt x="5834" y="11588"/>
                    <a:pt x="6781" y="12140"/>
                  </a:cubicBezTo>
                  <a:cubicBezTo>
                    <a:pt x="7284" y="12475"/>
                    <a:pt x="7702" y="12810"/>
                    <a:pt x="8121" y="12977"/>
                  </a:cubicBezTo>
                  <a:cubicBezTo>
                    <a:pt x="8281" y="13031"/>
                    <a:pt x="8461" y="13054"/>
                    <a:pt x="8654" y="13054"/>
                  </a:cubicBezTo>
                  <a:cubicBezTo>
                    <a:pt x="9366" y="13054"/>
                    <a:pt x="10260" y="12738"/>
                    <a:pt x="11051" y="12475"/>
                  </a:cubicBezTo>
                  <a:cubicBezTo>
                    <a:pt x="11470" y="12308"/>
                    <a:pt x="11888" y="12140"/>
                    <a:pt x="12223" y="12056"/>
                  </a:cubicBezTo>
                  <a:cubicBezTo>
                    <a:pt x="12558" y="12056"/>
                    <a:pt x="12809" y="11805"/>
                    <a:pt x="13144" y="11638"/>
                  </a:cubicBezTo>
                  <a:cubicBezTo>
                    <a:pt x="13479" y="11387"/>
                    <a:pt x="13898" y="11052"/>
                    <a:pt x="14567" y="10968"/>
                  </a:cubicBezTo>
                  <a:cubicBezTo>
                    <a:pt x="14316" y="10466"/>
                    <a:pt x="14065" y="9628"/>
                    <a:pt x="14065" y="8708"/>
                  </a:cubicBezTo>
                  <a:cubicBezTo>
                    <a:pt x="14149" y="7787"/>
                    <a:pt x="15237" y="7452"/>
                    <a:pt x="15990" y="7201"/>
                  </a:cubicBezTo>
                  <a:cubicBezTo>
                    <a:pt x="16325" y="7033"/>
                    <a:pt x="16577" y="6949"/>
                    <a:pt x="16744" y="6866"/>
                  </a:cubicBezTo>
                  <a:cubicBezTo>
                    <a:pt x="16995" y="6698"/>
                    <a:pt x="16744" y="5945"/>
                    <a:pt x="16577" y="5275"/>
                  </a:cubicBezTo>
                  <a:cubicBezTo>
                    <a:pt x="16577" y="5024"/>
                    <a:pt x="16493" y="4773"/>
                    <a:pt x="16409" y="4522"/>
                  </a:cubicBezTo>
                  <a:cubicBezTo>
                    <a:pt x="16242" y="3684"/>
                    <a:pt x="16828" y="2596"/>
                    <a:pt x="16995" y="2261"/>
                  </a:cubicBezTo>
                  <a:lnTo>
                    <a:pt x="16660" y="2261"/>
                  </a:lnTo>
                  <a:cubicBezTo>
                    <a:pt x="16645" y="2263"/>
                    <a:pt x="16628" y="2264"/>
                    <a:pt x="16611" y="2264"/>
                  </a:cubicBezTo>
                  <a:cubicBezTo>
                    <a:pt x="15871" y="2264"/>
                    <a:pt x="13366" y="575"/>
                    <a:pt x="12139" y="84"/>
                  </a:cubicBezTo>
                  <a:cubicBezTo>
                    <a:pt x="12056" y="84"/>
                    <a:pt x="11972" y="1"/>
                    <a:pt x="11888" y="1"/>
                  </a:cubicBezTo>
                  <a:close/>
                </a:path>
              </a:pathLst>
            </a:custGeom>
            <a:solidFill>
              <a:schemeClr val="accent2"/>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50"/>
            <p:cNvSpPr/>
            <p:nvPr/>
          </p:nvSpPr>
          <p:spPr>
            <a:xfrm>
              <a:off x="6215276" y="2516386"/>
              <a:ext cx="307844" cy="395297"/>
            </a:xfrm>
            <a:custGeom>
              <a:rect b="b" l="l" r="r" t="t"/>
              <a:pathLst>
                <a:path extrusionOk="0" h="24838" w="19340">
                  <a:moveTo>
                    <a:pt x="5861" y="0"/>
                  </a:moveTo>
                  <a:cubicBezTo>
                    <a:pt x="5275" y="0"/>
                    <a:pt x="4689" y="0"/>
                    <a:pt x="4270" y="503"/>
                  </a:cubicBezTo>
                  <a:cubicBezTo>
                    <a:pt x="4019" y="838"/>
                    <a:pt x="3768" y="1089"/>
                    <a:pt x="3517" y="1256"/>
                  </a:cubicBezTo>
                  <a:cubicBezTo>
                    <a:pt x="3098" y="1675"/>
                    <a:pt x="2847" y="1926"/>
                    <a:pt x="3014" y="2177"/>
                  </a:cubicBezTo>
                  <a:cubicBezTo>
                    <a:pt x="3182" y="2596"/>
                    <a:pt x="2847" y="2931"/>
                    <a:pt x="2596" y="3265"/>
                  </a:cubicBezTo>
                  <a:cubicBezTo>
                    <a:pt x="2261" y="3768"/>
                    <a:pt x="2177" y="4019"/>
                    <a:pt x="2428" y="4270"/>
                  </a:cubicBezTo>
                  <a:cubicBezTo>
                    <a:pt x="2596" y="4521"/>
                    <a:pt x="3014" y="4772"/>
                    <a:pt x="3433" y="5107"/>
                  </a:cubicBezTo>
                  <a:cubicBezTo>
                    <a:pt x="4186" y="5610"/>
                    <a:pt x="4689" y="5944"/>
                    <a:pt x="4689" y="6363"/>
                  </a:cubicBezTo>
                  <a:cubicBezTo>
                    <a:pt x="4689" y="6447"/>
                    <a:pt x="4689" y="6614"/>
                    <a:pt x="4521" y="6782"/>
                  </a:cubicBezTo>
                  <a:cubicBezTo>
                    <a:pt x="4270" y="6949"/>
                    <a:pt x="3768" y="7117"/>
                    <a:pt x="3349" y="7284"/>
                  </a:cubicBezTo>
                  <a:cubicBezTo>
                    <a:pt x="2679" y="7451"/>
                    <a:pt x="1926" y="7619"/>
                    <a:pt x="1758" y="8037"/>
                  </a:cubicBezTo>
                  <a:cubicBezTo>
                    <a:pt x="1591" y="8456"/>
                    <a:pt x="1172" y="8875"/>
                    <a:pt x="754" y="9209"/>
                  </a:cubicBezTo>
                  <a:cubicBezTo>
                    <a:pt x="419" y="9461"/>
                    <a:pt x="84" y="9796"/>
                    <a:pt x="84" y="10047"/>
                  </a:cubicBezTo>
                  <a:cubicBezTo>
                    <a:pt x="84" y="10214"/>
                    <a:pt x="252" y="10465"/>
                    <a:pt x="335" y="10633"/>
                  </a:cubicBezTo>
                  <a:cubicBezTo>
                    <a:pt x="586" y="10968"/>
                    <a:pt x="838" y="11302"/>
                    <a:pt x="754" y="11805"/>
                  </a:cubicBezTo>
                  <a:cubicBezTo>
                    <a:pt x="754" y="12223"/>
                    <a:pt x="586" y="12558"/>
                    <a:pt x="419" y="12809"/>
                  </a:cubicBezTo>
                  <a:cubicBezTo>
                    <a:pt x="335" y="13061"/>
                    <a:pt x="252" y="13228"/>
                    <a:pt x="335" y="13395"/>
                  </a:cubicBezTo>
                  <a:cubicBezTo>
                    <a:pt x="503" y="13982"/>
                    <a:pt x="503" y="14902"/>
                    <a:pt x="0" y="15488"/>
                  </a:cubicBezTo>
                  <a:cubicBezTo>
                    <a:pt x="586" y="16242"/>
                    <a:pt x="1256" y="17079"/>
                    <a:pt x="754" y="17581"/>
                  </a:cubicBezTo>
                  <a:cubicBezTo>
                    <a:pt x="586" y="17665"/>
                    <a:pt x="586" y="17749"/>
                    <a:pt x="586" y="17916"/>
                  </a:cubicBezTo>
                  <a:cubicBezTo>
                    <a:pt x="586" y="18251"/>
                    <a:pt x="754" y="18586"/>
                    <a:pt x="921" y="18754"/>
                  </a:cubicBezTo>
                  <a:cubicBezTo>
                    <a:pt x="1080" y="18859"/>
                    <a:pt x="1339" y="18965"/>
                    <a:pt x="1657" y="18965"/>
                  </a:cubicBezTo>
                  <a:cubicBezTo>
                    <a:pt x="1841" y="18965"/>
                    <a:pt x="2045" y="18930"/>
                    <a:pt x="2261" y="18837"/>
                  </a:cubicBezTo>
                  <a:cubicBezTo>
                    <a:pt x="2582" y="18691"/>
                    <a:pt x="2882" y="18617"/>
                    <a:pt x="3152" y="18617"/>
                  </a:cubicBezTo>
                  <a:cubicBezTo>
                    <a:pt x="3656" y="18617"/>
                    <a:pt x="4052" y="18878"/>
                    <a:pt x="4270" y="19423"/>
                  </a:cubicBezTo>
                  <a:cubicBezTo>
                    <a:pt x="4437" y="19758"/>
                    <a:pt x="4521" y="20177"/>
                    <a:pt x="4605" y="20595"/>
                  </a:cubicBezTo>
                  <a:cubicBezTo>
                    <a:pt x="4772" y="21433"/>
                    <a:pt x="4940" y="22270"/>
                    <a:pt x="5526" y="22353"/>
                  </a:cubicBezTo>
                  <a:cubicBezTo>
                    <a:pt x="5777" y="22437"/>
                    <a:pt x="5944" y="22437"/>
                    <a:pt x="6112" y="22437"/>
                  </a:cubicBezTo>
                  <a:cubicBezTo>
                    <a:pt x="6698" y="22521"/>
                    <a:pt x="6949" y="22605"/>
                    <a:pt x="7284" y="23191"/>
                  </a:cubicBezTo>
                  <a:lnTo>
                    <a:pt x="7368" y="23274"/>
                  </a:lnTo>
                  <a:cubicBezTo>
                    <a:pt x="7664" y="23793"/>
                    <a:pt x="8354" y="24837"/>
                    <a:pt x="8916" y="24837"/>
                  </a:cubicBezTo>
                  <a:cubicBezTo>
                    <a:pt x="8988" y="24837"/>
                    <a:pt x="9059" y="24820"/>
                    <a:pt x="9126" y="24781"/>
                  </a:cubicBezTo>
                  <a:cubicBezTo>
                    <a:pt x="9377" y="24530"/>
                    <a:pt x="9628" y="24279"/>
                    <a:pt x="9879" y="24112"/>
                  </a:cubicBezTo>
                  <a:cubicBezTo>
                    <a:pt x="10214" y="23693"/>
                    <a:pt x="10549" y="23274"/>
                    <a:pt x="11219" y="23191"/>
                  </a:cubicBezTo>
                  <a:cubicBezTo>
                    <a:pt x="12056" y="23023"/>
                    <a:pt x="13312" y="21516"/>
                    <a:pt x="13563" y="20930"/>
                  </a:cubicBezTo>
                  <a:cubicBezTo>
                    <a:pt x="13730" y="20177"/>
                    <a:pt x="15154" y="19758"/>
                    <a:pt x="15823" y="19674"/>
                  </a:cubicBezTo>
                  <a:cubicBezTo>
                    <a:pt x="17079" y="19507"/>
                    <a:pt x="18000" y="19172"/>
                    <a:pt x="18084" y="18921"/>
                  </a:cubicBezTo>
                  <a:cubicBezTo>
                    <a:pt x="18167" y="18586"/>
                    <a:pt x="18419" y="17833"/>
                    <a:pt x="19005" y="17498"/>
                  </a:cubicBezTo>
                  <a:cubicBezTo>
                    <a:pt x="19172" y="17079"/>
                    <a:pt x="19340" y="16326"/>
                    <a:pt x="19172" y="16074"/>
                  </a:cubicBezTo>
                  <a:cubicBezTo>
                    <a:pt x="19172" y="15991"/>
                    <a:pt x="19088" y="15907"/>
                    <a:pt x="19005" y="15907"/>
                  </a:cubicBezTo>
                  <a:cubicBezTo>
                    <a:pt x="18502" y="15823"/>
                    <a:pt x="18084" y="15488"/>
                    <a:pt x="17665" y="15070"/>
                  </a:cubicBezTo>
                  <a:cubicBezTo>
                    <a:pt x="17247" y="14735"/>
                    <a:pt x="16828" y="14400"/>
                    <a:pt x="16409" y="14316"/>
                  </a:cubicBezTo>
                  <a:cubicBezTo>
                    <a:pt x="15488" y="14316"/>
                    <a:pt x="13982" y="13479"/>
                    <a:pt x="13982" y="12307"/>
                  </a:cubicBezTo>
                  <a:cubicBezTo>
                    <a:pt x="13982" y="11889"/>
                    <a:pt x="13647" y="11386"/>
                    <a:pt x="13395" y="10884"/>
                  </a:cubicBezTo>
                  <a:cubicBezTo>
                    <a:pt x="13144" y="10298"/>
                    <a:pt x="12809" y="9796"/>
                    <a:pt x="12977" y="9461"/>
                  </a:cubicBezTo>
                  <a:cubicBezTo>
                    <a:pt x="13144" y="8958"/>
                    <a:pt x="13144" y="7703"/>
                    <a:pt x="12809" y="7117"/>
                  </a:cubicBezTo>
                  <a:cubicBezTo>
                    <a:pt x="12391" y="6447"/>
                    <a:pt x="11637" y="5275"/>
                    <a:pt x="11721" y="4103"/>
                  </a:cubicBezTo>
                  <a:cubicBezTo>
                    <a:pt x="11721" y="3684"/>
                    <a:pt x="11554" y="3349"/>
                    <a:pt x="11386" y="3265"/>
                  </a:cubicBezTo>
                  <a:cubicBezTo>
                    <a:pt x="11341" y="3243"/>
                    <a:pt x="11290" y="3233"/>
                    <a:pt x="11235" y="3233"/>
                  </a:cubicBezTo>
                  <a:cubicBezTo>
                    <a:pt x="11084" y="3233"/>
                    <a:pt x="10900" y="3310"/>
                    <a:pt x="10716" y="3433"/>
                  </a:cubicBezTo>
                  <a:cubicBezTo>
                    <a:pt x="10598" y="3501"/>
                    <a:pt x="10476" y="3531"/>
                    <a:pt x="10353" y="3531"/>
                  </a:cubicBezTo>
                  <a:cubicBezTo>
                    <a:pt x="9866" y="3531"/>
                    <a:pt x="9359" y="3063"/>
                    <a:pt x="8958" y="2596"/>
                  </a:cubicBezTo>
                  <a:cubicBezTo>
                    <a:pt x="8623" y="2344"/>
                    <a:pt x="8372" y="2093"/>
                    <a:pt x="8121" y="1926"/>
                  </a:cubicBezTo>
                  <a:cubicBezTo>
                    <a:pt x="7870" y="1842"/>
                    <a:pt x="7451" y="1842"/>
                    <a:pt x="7033" y="1842"/>
                  </a:cubicBezTo>
                  <a:cubicBezTo>
                    <a:pt x="6447" y="1758"/>
                    <a:pt x="6112" y="1758"/>
                    <a:pt x="5944" y="1507"/>
                  </a:cubicBezTo>
                  <a:cubicBezTo>
                    <a:pt x="5944" y="1424"/>
                    <a:pt x="5944" y="1340"/>
                    <a:pt x="6028" y="1172"/>
                  </a:cubicBezTo>
                  <a:cubicBezTo>
                    <a:pt x="6279" y="838"/>
                    <a:pt x="6363" y="251"/>
                    <a:pt x="6279" y="84"/>
                  </a:cubicBezTo>
                  <a:cubicBezTo>
                    <a:pt x="6279" y="84"/>
                    <a:pt x="6279" y="0"/>
                    <a:pt x="6196" y="0"/>
                  </a:cubicBezTo>
                  <a:close/>
                </a:path>
              </a:pathLst>
            </a:custGeom>
            <a:solidFill>
              <a:schemeClr val="dk2"/>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50"/>
            <p:cNvSpPr/>
            <p:nvPr/>
          </p:nvSpPr>
          <p:spPr>
            <a:xfrm>
              <a:off x="6473756" y="2744227"/>
              <a:ext cx="406469" cy="383742"/>
            </a:xfrm>
            <a:custGeom>
              <a:rect b="b" l="l" r="r" t="t"/>
              <a:pathLst>
                <a:path extrusionOk="0" h="24112" w="25536">
                  <a:moveTo>
                    <a:pt x="12140" y="0"/>
                  </a:moveTo>
                  <a:cubicBezTo>
                    <a:pt x="11973" y="168"/>
                    <a:pt x="11136" y="838"/>
                    <a:pt x="10382" y="1005"/>
                  </a:cubicBezTo>
                  <a:cubicBezTo>
                    <a:pt x="10047" y="1005"/>
                    <a:pt x="9796" y="1256"/>
                    <a:pt x="9461" y="1507"/>
                  </a:cubicBezTo>
                  <a:cubicBezTo>
                    <a:pt x="9126" y="1842"/>
                    <a:pt x="8708" y="2177"/>
                    <a:pt x="8038" y="2177"/>
                  </a:cubicBezTo>
                  <a:cubicBezTo>
                    <a:pt x="7117" y="2177"/>
                    <a:pt x="6782" y="2679"/>
                    <a:pt x="6280" y="3517"/>
                  </a:cubicBezTo>
                  <a:cubicBezTo>
                    <a:pt x="5945" y="4103"/>
                    <a:pt x="5526" y="4354"/>
                    <a:pt x="5192" y="4521"/>
                  </a:cubicBezTo>
                  <a:cubicBezTo>
                    <a:pt x="5359" y="4856"/>
                    <a:pt x="5443" y="5191"/>
                    <a:pt x="5275" y="5526"/>
                  </a:cubicBezTo>
                  <a:cubicBezTo>
                    <a:pt x="5275" y="5610"/>
                    <a:pt x="5275" y="5693"/>
                    <a:pt x="5275" y="5777"/>
                  </a:cubicBezTo>
                  <a:cubicBezTo>
                    <a:pt x="5192" y="6363"/>
                    <a:pt x="5024" y="6782"/>
                    <a:pt x="3852" y="6782"/>
                  </a:cubicBezTo>
                  <a:cubicBezTo>
                    <a:pt x="2764" y="6865"/>
                    <a:pt x="2178" y="7117"/>
                    <a:pt x="1926" y="7368"/>
                  </a:cubicBezTo>
                  <a:cubicBezTo>
                    <a:pt x="1926" y="7451"/>
                    <a:pt x="1926" y="7451"/>
                    <a:pt x="1926" y="7535"/>
                  </a:cubicBezTo>
                  <a:cubicBezTo>
                    <a:pt x="2094" y="8121"/>
                    <a:pt x="1843" y="8875"/>
                    <a:pt x="1759" y="9377"/>
                  </a:cubicBezTo>
                  <a:cubicBezTo>
                    <a:pt x="1675" y="9544"/>
                    <a:pt x="1759" y="9628"/>
                    <a:pt x="1926" y="9879"/>
                  </a:cubicBezTo>
                  <a:cubicBezTo>
                    <a:pt x="2178" y="10047"/>
                    <a:pt x="2429" y="10382"/>
                    <a:pt x="2345" y="10800"/>
                  </a:cubicBezTo>
                  <a:cubicBezTo>
                    <a:pt x="2345" y="10968"/>
                    <a:pt x="2429" y="11135"/>
                    <a:pt x="2596" y="11386"/>
                  </a:cubicBezTo>
                  <a:cubicBezTo>
                    <a:pt x="2764" y="11554"/>
                    <a:pt x="2931" y="11805"/>
                    <a:pt x="3015" y="12140"/>
                  </a:cubicBezTo>
                  <a:cubicBezTo>
                    <a:pt x="3015" y="12307"/>
                    <a:pt x="3266" y="12558"/>
                    <a:pt x="3433" y="12893"/>
                  </a:cubicBezTo>
                  <a:cubicBezTo>
                    <a:pt x="3936" y="13479"/>
                    <a:pt x="4606" y="14233"/>
                    <a:pt x="4019" y="14986"/>
                  </a:cubicBezTo>
                  <a:cubicBezTo>
                    <a:pt x="3810" y="15279"/>
                    <a:pt x="3517" y="15384"/>
                    <a:pt x="3193" y="15384"/>
                  </a:cubicBezTo>
                  <a:cubicBezTo>
                    <a:pt x="2868" y="15384"/>
                    <a:pt x="2513" y="15279"/>
                    <a:pt x="2178" y="15154"/>
                  </a:cubicBezTo>
                  <a:cubicBezTo>
                    <a:pt x="1889" y="15096"/>
                    <a:pt x="1600" y="14998"/>
                    <a:pt x="1366" y="14998"/>
                  </a:cubicBezTo>
                  <a:cubicBezTo>
                    <a:pt x="1261" y="14998"/>
                    <a:pt x="1167" y="15018"/>
                    <a:pt x="1089" y="15070"/>
                  </a:cubicBezTo>
                  <a:cubicBezTo>
                    <a:pt x="252" y="15405"/>
                    <a:pt x="1" y="15823"/>
                    <a:pt x="1" y="16493"/>
                  </a:cubicBezTo>
                  <a:cubicBezTo>
                    <a:pt x="1" y="17163"/>
                    <a:pt x="336" y="17330"/>
                    <a:pt x="1675" y="17749"/>
                  </a:cubicBezTo>
                  <a:cubicBezTo>
                    <a:pt x="2847" y="18084"/>
                    <a:pt x="5108" y="19088"/>
                    <a:pt x="5108" y="20093"/>
                  </a:cubicBezTo>
                  <a:cubicBezTo>
                    <a:pt x="5024" y="21014"/>
                    <a:pt x="5108" y="21265"/>
                    <a:pt x="5443" y="21349"/>
                  </a:cubicBezTo>
                  <a:cubicBezTo>
                    <a:pt x="6029" y="21349"/>
                    <a:pt x="6615" y="21684"/>
                    <a:pt x="7117" y="22102"/>
                  </a:cubicBezTo>
                  <a:cubicBezTo>
                    <a:pt x="7275" y="22221"/>
                    <a:pt x="7414" y="22302"/>
                    <a:pt x="7588" y="22302"/>
                  </a:cubicBezTo>
                  <a:cubicBezTo>
                    <a:pt x="7782" y="22302"/>
                    <a:pt x="8019" y="22200"/>
                    <a:pt x="8373" y="21935"/>
                  </a:cubicBezTo>
                  <a:cubicBezTo>
                    <a:pt x="8648" y="21728"/>
                    <a:pt x="9037" y="21578"/>
                    <a:pt x="9400" y="21578"/>
                  </a:cubicBezTo>
                  <a:cubicBezTo>
                    <a:pt x="9478" y="21578"/>
                    <a:pt x="9555" y="21585"/>
                    <a:pt x="9629" y="21600"/>
                  </a:cubicBezTo>
                  <a:cubicBezTo>
                    <a:pt x="10047" y="21684"/>
                    <a:pt x="10382" y="21935"/>
                    <a:pt x="10550" y="22186"/>
                  </a:cubicBezTo>
                  <a:cubicBezTo>
                    <a:pt x="10633" y="22437"/>
                    <a:pt x="11136" y="22605"/>
                    <a:pt x="11554" y="22772"/>
                  </a:cubicBezTo>
                  <a:cubicBezTo>
                    <a:pt x="11805" y="22856"/>
                    <a:pt x="12057" y="22940"/>
                    <a:pt x="12308" y="23107"/>
                  </a:cubicBezTo>
                  <a:cubicBezTo>
                    <a:pt x="12475" y="23191"/>
                    <a:pt x="12643" y="23274"/>
                    <a:pt x="12810" y="23358"/>
                  </a:cubicBezTo>
                  <a:cubicBezTo>
                    <a:pt x="13312" y="23526"/>
                    <a:pt x="13731" y="23777"/>
                    <a:pt x="14066" y="24112"/>
                  </a:cubicBezTo>
                  <a:cubicBezTo>
                    <a:pt x="14066" y="24028"/>
                    <a:pt x="14233" y="23944"/>
                    <a:pt x="14317" y="23944"/>
                  </a:cubicBezTo>
                  <a:cubicBezTo>
                    <a:pt x="14484" y="23777"/>
                    <a:pt x="14736" y="23609"/>
                    <a:pt x="14987" y="23526"/>
                  </a:cubicBezTo>
                  <a:cubicBezTo>
                    <a:pt x="15740" y="23107"/>
                    <a:pt x="16494" y="22772"/>
                    <a:pt x="16410" y="22186"/>
                  </a:cubicBezTo>
                  <a:cubicBezTo>
                    <a:pt x="16243" y="21181"/>
                    <a:pt x="17080" y="20344"/>
                    <a:pt x="17749" y="19926"/>
                  </a:cubicBezTo>
                  <a:cubicBezTo>
                    <a:pt x="18075" y="19745"/>
                    <a:pt x="18276" y="19658"/>
                    <a:pt x="18439" y="19658"/>
                  </a:cubicBezTo>
                  <a:cubicBezTo>
                    <a:pt x="18654" y="19658"/>
                    <a:pt x="18804" y="19808"/>
                    <a:pt x="19089" y="20093"/>
                  </a:cubicBezTo>
                  <a:cubicBezTo>
                    <a:pt x="19173" y="20177"/>
                    <a:pt x="19424" y="20177"/>
                    <a:pt x="19675" y="20261"/>
                  </a:cubicBezTo>
                  <a:cubicBezTo>
                    <a:pt x="20094" y="20261"/>
                    <a:pt x="20847" y="20261"/>
                    <a:pt x="20931" y="21014"/>
                  </a:cubicBezTo>
                  <a:cubicBezTo>
                    <a:pt x="20931" y="21600"/>
                    <a:pt x="21182" y="21851"/>
                    <a:pt x="21349" y="21935"/>
                  </a:cubicBezTo>
                  <a:cubicBezTo>
                    <a:pt x="21517" y="21935"/>
                    <a:pt x="21684" y="21851"/>
                    <a:pt x="21768" y="21684"/>
                  </a:cubicBezTo>
                  <a:cubicBezTo>
                    <a:pt x="21935" y="21433"/>
                    <a:pt x="22354" y="20930"/>
                    <a:pt x="22773" y="20344"/>
                  </a:cubicBezTo>
                  <a:cubicBezTo>
                    <a:pt x="24196" y="18084"/>
                    <a:pt x="25033" y="16912"/>
                    <a:pt x="25535" y="16661"/>
                  </a:cubicBezTo>
                  <a:cubicBezTo>
                    <a:pt x="24866" y="16158"/>
                    <a:pt x="24782" y="15488"/>
                    <a:pt x="24280" y="14902"/>
                  </a:cubicBezTo>
                  <a:cubicBezTo>
                    <a:pt x="23610" y="14149"/>
                    <a:pt x="22354" y="13982"/>
                    <a:pt x="21768" y="13396"/>
                  </a:cubicBezTo>
                  <a:cubicBezTo>
                    <a:pt x="21266" y="12726"/>
                    <a:pt x="17917" y="9377"/>
                    <a:pt x="17163" y="8791"/>
                  </a:cubicBezTo>
                  <a:cubicBezTo>
                    <a:pt x="16326" y="8121"/>
                    <a:pt x="13563" y="4772"/>
                    <a:pt x="12894" y="2596"/>
                  </a:cubicBezTo>
                  <a:cubicBezTo>
                    <a:pt x="12643" y="1675"/>
                    <a:pt x="12391" y="754"/>
                    <a:pt x="12140" y="0"/>
                  </a:cubicBezTo>
                  <a:close/>
                </a:path>
              </a:pathLst>
            </a:custGeom>
            <a:solidFill>
              <a:schemeClr val="accent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50"/>
            <p:cNvSpPr/>
            <p:nvPr/>
          </p:nvSpPr>
          <p:spPr>
            <a:xfrm>
              <a:off x="6260571" y="2407431"/>
              <a:ext cx="405132" cy="402092"/>
            </a:xfrm>
            <a:custGeom>
              <a:rect b="b" l="l" r="r" t="t"/>
              <a:pathLst>
                <a:path extrusionOk="0" h="25265" w="25452">
                  <a:moveTo>
                    <a:pt x="3567" y="1"/>
                  </a:moveTo>
                  <a:cubicBezTo>
                    <a:pt x="3520" y="1"/>
                    <a:pt x="3477" y="22"/>
                    <a:pt x="3433" y="65"/>
                  </a:cubicBezTo>
                  <a:cubicBezTo>
                    <a:pt x="3182" y="316"/>
                    <a:pt x="2512" y="484"/>
                    <a:pt x="1926" y="567"/>
                  </a:cubicBezTo>
                  <a:cubicBezTo>
                    <a:pt x="1508" y="651"/>
                    <a:pt x="838" y="819"/>
                    <a:pt x="838" y="902"/>
                  </a:cubicBezTo>
                  <a:cubicBezTo>
                    <a:pt x="838" y="1070"/>
                    <a:pt x="671" y="1321"/>
                    <a:pt x="587" y="1739"/>
                  </a:cubicBezTo>
                  <a:cubicBezTo>
                    <a:pt x="336" y="2409"/>
                    <a:pt x="1" y="3581"/>
                    <a:pt x="503" y="3749"/>
                  </a:cubicBezTo>
                  <a:cubicBezTo>
                    <a:pt x="656" y="3825"/>
                    <a:pt x="801" y="3855"/>
                    <a:pt x="938" y="3855"/>
                  </a:cubicBezTo>
                  <a:cubicBezTo>
                    <a:pt x="1252" y="3855"/>
                    <a:pt x="1526" y="3698"/>
                    <a:pt x="1759" y="3581"/>
                  </a:cubicBezTo>
                  <a:cubicBezTo>
                    <a:pt x="1968" y="3529"/>
                    <a:pt x="2209" y="3412"/>
                    <a:pt x="2421" y="3412"/>
                  </a:cubicBezTo>
                  <a:cubicBezTo>
                    <a:pt x="2550" y="3412"/>
                    <a:pt x="2669" y="3455"/>
                    <a:pt x="2764" y="3581"/>
                  </a:cubicBezTo>
                  <a:cubicBezTo>
                    <a:pt x="2931" y="3916"/>
                    <a:pt x="2764" y="4335"/>
                    <a:pt x="2429" y="5005"/>
                  </a:cubicBezTo>
                  <a:cubicBezTo>
                    <a:pt x="2178" y="5507"/>
                    <a:pt x="1843" y="6093"/>
                    <a:pt x="1926" y="6511"/>
                  </a:cubicBezTo>
                  <a:cubicBezTo>
                    <a:pt x="2261" y="6428"/>
                    <a:pt x="2680" y="6428"/>
                    <a:pt x="3015" y="6428"/>
                  </a:cubicBezTo>
                  <a:lnTo>
                    <a:pt x="3350" y="6428"/>
                  </a:lnTo>
                  <a:cubicBezTo>
                    <a:pt x="3517" y="6428"/>
                    <a:pt x="3684" y="6511"/>
                    <a:pt x="3852" y="6679"/>
                  </a:cubicBezTo>
                  <a:cubicBezTo>
                    <a:pt x="4019" y="7097"/>
                    <a:pt x="3768" y="7851"/>
                    <a:pt x="3601" y="8186"/>
                  </a:cubicBezTo>
                  <a:lnTo>
                    <a:pt x="4187" y="8186"/>
                  </a:lnTo>
                  <a:cubicBezTo>
                    <a:pt x="4605" y="8270"/>
                    <a:pt x="5108" y="8270"/>
                    <a:pt x="5443" y="8437"/>
                  </a:cubicBezTo>
                  <a:cubicBezTo>
                    <a:pt x="5777" y="8521"/>
                    <a:pt x="6112" y="8856"/>
                    <a:pt x="6447" y="9190"/>
                  </a:cubicBezTo>
                  <a:cubicBezTo>
                    <a:pt x="6788" y="9531"/>
                    <a:pt x="7184" y="9928"/>
                    <a:pt x="7455" y="9928"/>
                  </a:cubicBezTo>
                  <a:cubicBezTo>
                    <a:pt x="7517" y="9928"/>
                    <a:pt x="7573" y="9907"/>
                    <a:pt x="7619" y="9860"/>
                  </a:cubicBezTo>
                  <a:cubicBezTo>
                    <a:pt x="7890" y="9698"/>
                    <a:pt x="8160" y="9606"/>
                    <a:pt x="8408" y="9606"/>
                  </a:cubicBezTo>
                  <a:cubicBezTo>
                    <a:pt x="8544" y="9606"/>
                    <a:pt x="8673" y="9633"/>
                    <a:pt x="8791" y="9693"/>
                  </a:cubicBezTo>
                  <a:cubicBezTo>
                    <a:pt x="8959" y="9860"/>
                    <a:pt x="9294" y="10111"/>
                    <a:pt x="9294" y="10949"/>
                  </a:cubicBezTo>
                  <a:cubicBezTo>
                    <a:pt x="9294" y="12037"/>
                    <a:pt x="9963" y="13125"/>
                    <a:pt x="10382" y="13711"/>
                  </a:cubicBezTo>
                  <a:cubicBezTo>
                    <a:pt x="10801" y="14465"/>
                    <a:pt x="10801" y="15888"/>
                    <a:pt x="10549" y="16474"/>
                  </a:cubicBezTo>
                  <a:cubicBezTo>
                    <a:pt x="10466" y="16642"/>
                    <a:pt x="10717" y="17144"/>
                    <a:pt x="10968" y="17479"/>
                  </a:cubicBezTo>
                  <a:cubicBezTo>
                    <a:pt x="11219" y="18065"/>
                    <a:pt x="11554" y="18651"/>
                    <a:pt x="11638" y="19153"/>
                  </a:cubicBezTo>
                  <a:cubicBezTo>
                    <a:pt x="11638" y="19990"/>
                    <a:pt x="12810" y="20744"/>
                    <a:pt x="13647" y="20744"/>
                  </a:cubicBezTo>
                  <a:cubicBezTo>
                    <a:pt x="14149" y="20744"/>
                    <a:pt x="14652" y="21162"/>
                    <a:pt x="15154" y="21581"/>
                  </a:cubicBezTo>
                  <a:cubicBezTo>
                    <a:pt x="15489" y="21916"/>
                    <a:pt x="15908" y="22251"/>
                    <a:pt x="16242" y="22334"/>
                  </a:cubicBezTo>
                  <a:cubicBezTo>
                    <a:pt x="16410" y="22334"/>
                    <a:pt x="16577" y="22502"/>
                    <a:pt x="16745" y="22669"/>
                  </a:cubicBezTo>
                  <a:cubicBezTo>
                    <a:pt x="16912" y="23088"/>
                    <a:pt x="16828" y="23841"/>
                    <a:pt x="16661" y="24260"/>
                  </a:cubicBezTo>
                  <a:cubicBezTo>
                    <a:pt x="16828" y="24260"/>
                    <a:pt x="16996" y="24260"/>
                    <a:pt x="17163" y="24344"/>
                  </a:cubicBezTo>
                  <a:cubicBezTo>
                    <a:pt x="17666" y="24511"/>
                    <a:pt x="18084" y="24846"/>
                    <a:pt x="18335" y="25265"/>
                  </a:cubicBezTo>
                  <a:cubicBezTo>
                    <a:pt x="18587" y="25181"/>
                    <a:pt x="19005" y="25013"/>
                    <a:pt x="19340" y="24511"/>
                  </a:cubicBezTo>
                  <a:cubicBezTo>
                    <a:pt x="19759" y="23674"/>
                    <a:pt x="20177" y="22920"/>
                    <a:pt x="21433" y="22920"/>
                  </a:cubicBezTo>
                  <a:cubicBezTo>
                    <a:pt x="21935" y="22920"/>
                    <a:pt x="22270" y="22586"/>
                    <a:pt x="22605" y="22334"/>
                  </a:cubicBezTo>
                  <a:cubicBezTo>
                    <a:pt x="22856" y="22083"/>
                    <a:pt x="23191" y="21748"/>
                    <a:pt x="23693" y="21665"/>
                  </a:cubicBezTo>
                  <a:cubicBezTo>
                    <a:pt x="24531" y="21581"/>
                    <a:pt x="25368" y="20744"/>
                    <a:pt x="25368" y="20744"/>
                  </a:cubicBezTo>
                  <a:cubicBezTo>
                    <a:pt x="25368" y="20660"/>
                    <a:pt x="25452" y="20660"/>
                    <a:pt x="25452" y="20660"/>
                  </a:cubicBezTo>
                  <a:cubicBezTo>
                    <a:pt x="25200" y="19739"/>
                    <a:pt x="25033" y="18986"/>
                    <a:pt x="25033" y="18567"/>
                  </a:cubicBezTo>
                  <a:cubicBezTo>
                    <a:pt x="25033" y="17814"/>
                    <a:pt x="24279" y="15972"/>
                    <a:pt x="24112" y="15469"/>
                  </a:cubicBezTo>
                  <a:cubicBezTo>
                    <a:pt x="23861" y="14967"/>
                    <a:pt x="21852" y="10446"/>
                    <a:pt x="21684" y="9358"/>
                  </a:cubicBezTo>
                  <a:cubicBezTo>
                    <a:pt x="21433" y="8270"/>
                    <a:pt x="20428" y="7014"/>
                    <a:pt x="19675" y="7014"/>
                  </a:cubicBezTo>
                  <a:cubicBezTo>
                    <a:pt x="18838" y="7014"/>
                    <a:pt x="16996" y="6344"/>
                    <a:pt x="16577" y="5925"/>
                  </a:cubicBezTo>
                  <a:cubicBezTo>
                    <a:pt x="16159" y="5507"/>
                    <a:pt x="11889" y="1405"/>
                    <a:pt x="11052" y="902"/>
                  </a:cubicBezTo>
                  <a:cubicBezTo>
                    <a:pt x="10717" y="735"/>
                    <a:pt x="10047" y="484"/>
                    <a:pt x="9377" y="232"/>
                  </a:cubicBezTo>
                  <a:cubicBezTo>
                    <a:pt x="9377" y="651"/>
                    <a:pt x="9377" y="2074"/>
                    <a:pt x="8373" y="2242"/>
                  </a:cubicBezTo>
                  <a:cubicBezTo>
                    <a:pt x="8320" y="2251"/>
                    <a:pt x="8265" y="2255"/>
                    <a:pt x="8208" y="2255"/>
                  </a:cubicBezTo>
                  <a:cubicBezTo>
                    <a:pt x="7714" y="2255"/>
                    <a:pt x="7047" y="1947"/>
                    <a:pt x="6447" y="1572"/>
                  </a:cubicBezTo>
                  <a:cubicBezTo>
                    <a:pt x="6029" y="1321"/>
                    <a:pt x="5610" y="1070"/>
                    <a:pt x="5359" y="1070"/>
                  </a:cubicBezTo>
                  <a:cubicBezTo>
                    <a:pt x="4940" y="1070"/>
                    <a:pt x="4605" y="735"/>
                    <a:pt x="4187" y="484"/>
                  </a:cubicBezTo>
                  <a:cubicBezTo>
                    <a:pt x="3876" y="173"/>
                    <a:pt x="3704" y="1"/>
                    <a:pt x="3567" y="1"/>
                  </a:cubicBezTo>
                  <a:close/>
                </a:path>
              </a:pathLst>
            </a:custGeom>
            <a:solidFill>
              <a:schemeClr val="dk2"/>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B8DD4D"/>
                </a:solidFill>
              </a:endParaRPr>
            </a:p>
          </p:txBody>
        </p:sp>
        <p:sp>
          <p:nvSpPr>
            <p:cNvPr id="1578" name="Google Shape;1578;p50"/>
            <p:cNvSpPr/>
            <p:nvPr/>
          </p:nvSpPr>
          <p:spPr>
            <a:xfrm>
              <a:off x="7033384" y="3300637"/>
              <a:ext cx="359815" cy="380878"/>
            </a:xfrm>
            <a:custGeom>
              <a:rect b="b" l="l" r="r" t="t"/>
              <a:pathLst>
                <a:path extrusionOk="0" h="23932" w="22605">
                  <a:moveTo>
                    <a:pt x="6901" y="1"/>
                  </a:moveTo>
                  <a:cubicBezTo>
                    <a:pt x="6678" y="1"/>
                    <a:pt x="6497" y="151"/>
                    <a:pt x="6195" y="453"/>
                  </a:cubicBezTo>
                  <a:lnTo>
                    <a:pt x="6195" y="536"/>
                  </a:lnTo>
                  <a:cubicBezTo>
                    <a:pt x="5837" y="835"/>
                    <a:pt x="5392" y="878"/>
                    <a:pt x="4924" y="878"/>
                  </a:cubicBezTo>
                  <a:cubicBezTo>
                    <a:pt x="4736" y="878"/>
                    <a:pt x="4545" y="871"/>
                    <a:pt x="4354" y="871"/>
                  </a:cubicBezTo>
                  <a:cubicBezTo>
                    <a:pt x="4102" y="788"/>
                    <a:pt x="3851" y="788"/>
                    <a:pt x="3600" y="788"/>
                  </a:cubicBezTo>
                  <a:cubicBezTo>
                    <a:pt x="2930" y="788"/>
                    <a:pt x="2512" y="1123"/>
                    <a:pt x="2344" y="1374"/>
                  </a:cubicBezTo>
                  <a:cubicBezTo>
                    <a:pt x="2763" y="1709"/>
                    <a:pt x="3014" y="2127"/>
                    <a:pt x="2930" y="2546"/>
                  </a:cubicBezTo>
                  <a:cubicBezTo>
                    <a:pt x="2930" y="3299"/>
                    <a:pt x="1842" y="4974"/>
                    <a:pt x="754" y="5057"/>
                  </a:cubicBezTo>
                  <a:cubicBezTo>
                    <a:pt x="84" y="5141"/>
                    <a:pt x="84" y="5225"/>
                    <a:pt x="84" y="5643"/>
                  </a:cubicBezTo>
                  <a:cubicBezTo>
                    <a:pt x="84" y="5643"/>
                    <a:pt x="84" y="5727"/>
                    <a:pt x="84" y="5811"/>
                  </a:cubicBezTo>
                  <a:cubicBezTo>
                    <a:pt x="0" y="6648"/>
                    <a:pt x="84" y="8322"/>
                    <a:pt x="754" y="8657"/>
                  </a:cubicBezTo>
                  <a:cubicBezTo>
                    <a:pt x="1926" y="9160"/>
                    <a:pt x="1926" y="10164"/>
                    <a:pt x="1926" y="10583"/>
                  </a:cubicBezTo>
                  <a:cubicBezTo>
                    <a:pt x="1926" y="10750"/>
                    <a:pt x="1926" y="10834"/>
                    <a:pt x="2093" y="11001"/>
                  </a:cubicBezTo>
                  <a:cubicBezTo>
                    <a:pt x="2177" y="11085"/>
                    <a:pt x="2344" y="11169"/>
                    <a:pt x="2512" y="11420"/>
                  </a:cubicBezTo>
                  <a:cubicBezTo>
                    <a:pt x="2595" y="11587"/>
                    <a:pt x="2679" y="11755"/>
                    <a:pt x="2763" y="12090"/>
                  </a:cubicBezTo>
                  <a:cubicBezTo>
                    <a:pt x="3098" y="12760"/>
                    <a:pt x="3516" y="13848"/>
                    <a:pt x="4102" y="14099"/>
                  </a:cubicBezTo>
                  <a:cubicBezTo>
                    <a:pt x="5023" y="14434"/>
                    <a:pt x="5358" y="15271"/>
                    <a:pt x="5526" y="15773"/>
                  </a:cubicBezTo>
                  <a:lnTo>
                    <a:pt x="5609" y="15941"/>
                  </a:lnTo>
                  <a:cubicBezTo>
                    <a:pt x="5777" y="16276"/>
                    <a:pt x="5944" y="16359"/>
                    <a:pt x="6279" y="16611"/>
                  </a:cubicBezTo>
                  <a:lnTo>
                    <a:pt x="6446" y="16778"/>
                  </a:lnTo>
                  <a:cubicBezTo>
                    <a:pt x="6614" y="16945"/>
                    <a:pt x="6698" y="17113"/>
                    <a:pt x="6698" y="17364"/>
                  </a:cubicBezTo>
                  <a:cubicBezTo>
                    <a:pt x="6698" y="17866"/>
                    <a:pt x="6279" y="18452"/>
                    <a:pt x="5944" y="18704"/>
                  </a:cubicBezTo>
                  <a:cubicBezTo>
                    <a:pt x="5609" y="18955"/>
                    <a:pt x="5274" y="19541"/>
                    <a:pt x="5274" y="20211"/>
                  </a:cubicBezTo>
                  <a:cubicBezTo>
                    <a:pt x="5274" y="20964"/>
                    <a:pt x="4688" y="21718"/>
                    <a:pt x="4605" y="21801"/>
                  </a:cubicBezTo>
                  <a:cubicBezTo>
                    <a:pt x="5191" y="22220"/>
                    <a:pt x="5693" y="22890"/>
                    <a:pt x="6028" y="23559"/>
                  </a:cubicBezTo>
                  <a:cubicBezTo>
                    <a:pt x="6112" y="23224"/>
                    <a:pt x="6363" y="22722"/>
                    <a:pt x="6865" y="22387"/>
                  </a:cubicBezTo>
                  <a:cubicBezTo>
                    <a:pt x="7212" y="22140"/>
                    <a:pt x="7471" y="22068"/>
                    <a:pt x="7694" y="22068"/>
                  </a:cubicBezTo>
                  <a:cubicBezTo>
                    <a:pt x="7847" y="22068"/>
                    <a:pt x="7984" y="22102"/>
                    <a:pt x="8121" y="22136"/>
                  </a:cubicBezTo>
                  <a:cubicBezTo>
                    <a:pt x="8205" y="22136"/>
                    <a:pt x="8372" y="22220"/>
                    <a:pt x="8539" y="22220"/>
                  </a:cubicBezTo>
                  <a:lnTo>
                    <a:pt x="8707" y="22220"/>
                  </a:lnTo>
                  <a:cubicBezTo>
                    <a:pt x="9293" y="22220"/>
                    <a:pt x="9963" y="22220"/>
                    <a:pt x="10298" y="22973"/>
                  </a:cubicBezTo>
                  <a:cubicBezTo>
                    <a:pt x="10511" y="23543"/>
                    <a:pt x="10786" y="23931"/>
                    <a:pt x="11430" y="23931"/>
                  </a:cubicBezTo>
                  <a:cubicBezTo>
                    <a:pt x="11543" y="23931"/>
                    <a:pt x="11667" y="23919"/>
                    <a:pt x="11805" y="23894"/>
                  </a:cubicBezTo>
                  <a:cubicBezTo>
                    <a:pt x="12307" y="23894"/>
                    <a:pt x="12642" y="23643"/>
                    <a:pt x="12893" y="23392"/>
                  </a:cubicBezTo>
                  <a:cubicBezTo>
                    <a:pt x="13255" y="23174"/>
                    <a:pt x="13492" y="22957"/>
                    <a:pt x="13876" y="22957"/>
                  </a:cubicBezTo>
                  <a:cubicBezTo>
                    <a:pt x="13935" y="22957"/>
                    <a:pt x="13998" y="22962"/>
                    <a:pt x="14065" y="22973"/>
                  </a:cubicBezTo>
                  <a:cubicBezTo>
                    <a:pt x="14316" y="23057"/>
                    <a:pt x="14484" y="23141"/>
                    <a:pt x="14735" y="23224"/>
                  </a:cubicBezTo>
                  <a:cubicBezTo>
                    <a:pt x="14980" y="23323"/>
                    <a:pt x="15139" y="23363"/>
                    <a:pt x="15229" y="23363"/>
                  </a:cubicBezTo>
                  <a:cubicBezTo>
                    <a:pt x="15292" y="23363"/>
                    <a:pt x="15321" y="23343"/>
                    <a:pt x="15321" y="23308"/>
                  </a:cubicBezTo>
                  <a:cubicBezTo>
                    <a:pt x="15404" y="23224"/>
                    <a:pt x="15404" y="22806"/>
                    <a:pt x="15404" y="22555"/>
                  </a:cubicBezTo>
                  <a:cubicBezTo>
                    <a:pt x="15487" y="21323"/>
                    <a:pt x="15730" y="19287"/>
                    <a:pt x="17160" y="19287"/>
                  </a:cubicBezTo>
                  <a:cubicBezTo>
                    <a:pt x="17188" y="19287"/>
                    <a:pt x="17217" y="19288"/>
                    <a:pt x="17246" y="19290"/>
                  </a:cubicBezTo>
                  <a:cubicBezTo>
                    <a:pt x="18837" y="19373"/>
                    <a:pt x="19507" y="19708"/>
                    <a:pt x="19674" y="19792"/>
                  </a:cubicBezTo>
                  <a:cubicBezTo>
                    <a:pt x="19758" y="19625"/>
                    <a:pt x="19925" y="19457"/>
                    <a:pt x="20009" y="19290"/>
                  </a:cubicBezTo>
                  <a:cubicBezTo>
                    <a:pt x="20511" y="18704"/>
                    <a:pt x="21683" y="15522"/>
                    <a:pt x="22604" y="14099"/>
                  </a:cubicBezTo>
                  <a:cubicBezTo>
                    <a:pt x="22521" y="14015"/>
                    <a:pt x="22521" y="14015"/>
                    <a:pt x="22521" y="14015"/>
                  </a:cubicBezTo>
                  <a:cubicBezTo>
                    <a:pt x="22521" y="14015"/>
                    <a:pt x="21683" y="12760"/>
                    <a:pt x="20846" y="12508"/>
                  </a:cubicBezTo>
                  <a:cubicBezTo>
                    <a:pt x="20009" y="12257"/>
                    <a:pt x="19925" y="10415"/>
                    <a:pt x="19925" y="8406"/>
                  </a:cubicBezTo>
                  <a:lnTo>
                    <a:pt x="20009" y="8155"/>
                  </a:lnTo>
                  <a:cubicBezTo>
                    <a:pt x="20009" y="7485"/>
                    <a:pt x="19674" y="7067"/>
                    <a:pt x="18251" y="6983"/>
                  </a:cubicBezTo>
                  <a:cubicBezTo>
                    <a:pt x="18170" y="6976"/>
                    <a:pt x="18092" y="6972"/>
                    <a:pt x="18018" y="6972"/>
                  </a:cubicBezTo>
                  <a:cubicBezTo>
                    <a:pt x="17242" y="6972"/>
                    <a:pt x="16784" y="7347"/>
                    <a:pt x="16325" y="7653"/>
                  </a:cubicBezTo>
                  <a:cubicBezTo>
                    <a:pt x="16158" y="7820"/>
                    <a:pt x="15907" y="7988"/>
                    <a:pt x="15739" y="8071"/>
                  </a:cubicBezTo>
                  <a:cubicBezTo>
                    <a:pt x="15669" y="8092"/>
                    <a:pt x="15597" y="8102"/>
                    <a:pt x="15525" y="8102"/>
                  </a:cubicBezTo>
                  <a:cubicBezTo>
                    <a:pt x="14738" y="8102"/>
                    <a:pt x="13869" y="6934"/>
                    <a:pt x="13563" y="6397"/>
                  </a:cubicBezTo>
                  <a:cubicBezTo>
                    <a:pt x="13228" y="5727"/>
                    <a:pt x="12307" y="4388"/>
                    <a:pt x="11805" y="3969"/>
                  </a:cubicBezTo>
                  <a:cubicBezTo>
                    <a:pt x="11637" y="3885"/>
                    <a:pt x="11219" y="3885"/>
                    <a:pt x="10884" y="3885"/>
                  </a:cubicBezTo>
                  <a:cubicBezTo>
                    <a:pt x="10716" y="3885"/>
                    <a:pt x="10535" y="3899"/>
                    <a:pt x="10352" y="3899"/>
                  </a:cubicBezTo>
                  <a:cubicBezTo>
                    <a:pt x="10077" y="3899"/>
                    <a:pt x="9795" y="3869"/>
                    <a:pt x="9544" y="3718"/>
                  </a:cubicBezTo>
                  <a:cubicBezTo>
                    <a:pt x="8874" y="3383"/>
                    <a:pt x="9042" y="2629"/>
                    <a:pt x="9209" y="2043"/>
                  </a:cubicBezTo>
                  <a:cubicBezTo>
                    <a:pt x="9209" y="1876"/>
                    <a:pt x="9293" y="1709"/>
                    <a:pt x="9293" y="1625"/>
                  </a:cubicBezTo>
                  <a:cubicBezTo>
                    <a:pt x="9293" y="1457"/>
                    <a:pt x="9042" y="1039"/>
                    <a:pt x="7451" y="202"/>
                  </a:cubicBezTo>
                  <a:cubicBezTo>
                    <a:pt x="7217" y="68"/>
                    <a:pt x="7049" y="1"/>
                    <a:pt x="6901" y="1"/>
                  </a:cubicBezTo>
                  <a:close/>
                </a:path>
              </a:pathLst>
            </a:custGeom>
            <a:solidFill>
              <a:srgbClr val="F5E0D4"/>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50"/>
            <p:cNvSpPr/>
            <p:nvPr/>
          </p:nvSpPr>
          <p:spPr>
            <a:xfrm>
              <a:off x="6642983" y="3194467"/>
              <a:ext cx="490418" cy="467026"/>
            </a:xfrm>
            <a:custGeom>
              <a:rect b="b" l="l" r="r" t="t"/>
              <a:pathLst>
                <a:path extrusionOk="0" h="29345" w="30810">
                  <a:moveTo>
                    <a:pt x="7192" y="0"/>
                  </a:moveTo>
                  <a:cubicBezTo>
                    <a:pt x="7139" y="0"/>
                    <a:pt x="7086" y="3"/>
                    <a:pt x="7033" y="8"/>
                  </a:cubicBezTo>
                  <a:cubicBezTo>
                    <a:pt x="6196" y="91"/>
                    <a:pt x="6028" y="510"/>
                    <a:pt x="5777" y="1012"/>
                  </a:cubicBezTo>
                  <a:cubicBezTo>
                    <a:pt x="5693" y="1347"/>
                    <a:pt x="5526" y="1682"/>
                    <a:pt x="5191" y="1849"/>
                  </a:cubicBezTo>
                  <a:cubicBezTo>
                    <a:pt x="5082" y="1896"/>
                    <a:pt x="4979" y="1917"/>
                    <a:pt x="4881" y="1917"/>
                  </a:cubicBezTo>
                  <a:cubicBezTo>
                    <a:pt x="4452" y="1917"/>
                    <a:pt x="4124" y="1520"/>
                    <a:pt x="3851" y="1180"/>
                  </a:cubicBezTo>
                  <a:cubicBezTo>
                    <a:pt x="3541" y="869"/>
                    <a:pt x="3369" y="697"/>
                    <a:pt x="3232" y="697"/>
                  </a:cubicBezTo>
                  <a:cubicBezTo>
                    <a:pt x="3184" y="697"/>
                    <a:pt x="3141" y="718"/>
                    <a:pt x="3098" y="761"/>
                  </a:cubicBezTo>
                  <a:cubicBezTo>
                    <a:pt x="2512" y="1180"/>
                    <a:pt x="2093" y="2184"/>
                    <a:pt x="1926" y="3356"/>
                  </a:cubicBezTo>
                  <a:cubicBezTo>
                    <a:pt x="1758" y="4445"/>
                    <a:pt x="251" y="5449"/>
                    <a:pt x="0" y="5617"/>
                  </a:cubicBezTo>
                  <a:cubicBezTo>
                    <a:pt x="335" y="5952"/>
                    <a:pt x="754" y="6370"/>
                    <a:pt x="921" y="6789"/>
                  </a:cubicBezTo>
                  <a:cubicBezTo>
                    <a:pt x="1507" y="7626"/>
                    <a:pt x="2010" y="9384"/>
                    <a:pt x="2763" y="9803"/>
                  </a:cubicBezTo>
                  <a:cubicBezTo>
                    <a:pt x="3517" y="10138"/>
                    <a:pt x="4354" y="12063"/>
                    <a:pt x="4354" y="12733"/>
                  </a:cubicBezTo>
                  <a:cubicBezTo>
                    <a:pt x="4354" y="13243"/>
                    <a:pt x="4622" y="13446"/>
                    <a:pt x="4978" y="13446"/>
                  </a:cubicBezTo>
                  <a:cubicBezTo>
                    <a:pt x="5147" y="13446"/>
                    <a:pt x="5337" y="13400"/>
                    <a:pt x="5526" y="13319"/>
                  </a:cubicBezTo>
                  <a:cubicBezTo>
                    <a:pt x="5616" y="13285"/>
                    <a:pt x="5711" y="13271"/>
                    <a:pt x="5809" y="13271"/>
                  </a:cubicBezTo>
                  <a:cubicBezTo>
                    <a:pt x="6288" y="13271"/>
                    <a:pt x="6841" y="13606"/>
                    <a:pt x="7302" y="13606"/>
                  </a:cubicBezTo>
                  <a:cubicBezTo>
                    <a:pt x="7446" y="13606"/>
                    <a:pt x="7582" y="13573"/>
                    <a:pt x="7702" y="13486"/>
                  </a:cubicBezTo>
                  <a:cubicBezTo>
                    <a:pt x="7786" y="13427"/>
                    <a:pt x="7877" y="13401"/>
                    <a:pt x="7972" y="13401"/>
                  </a:cubicBezTo>
                  <a:cubicBezTo>
                    <a:pt x="8543" y="13401"/>
                    <a:pt x="9281" y="14324"/>
                    <a:pt x="9712" y="14324"/>
                  </a:cubicBezTo>
                  <a:cubicBezTo>
                    <a:pt x="10130" y="14407"/>
                    <a:pt x="11302" y="15496"/>
                    <a:pt x="10549" y="15998"/>
                  </a:cubicBezTo>
                  <a:cubicBezTo>
                    <a:pt x="9879" y="16584"/>
                    <a:pt x="8791" y="17421"/>
                    <a:pt x="9293" y="17840"/>
                  </a:cubicBezTo>
                  <a:cubicBezTo>
                    <a:pt x="9366" y="17888"/>
                    <a:pt x="9438" y="17909"/>
                    <a:pt x="9513" y="17909"/>
                  </a:cubicBezTo>
                  <a:cubicBezTo>
                    <a:pt x="9916" y="17909"/>
                    <a:pt x="10385" y="17319"/>
                    <a:pt x="11273" y="17319"/>
                  </a:cubicBezTo>
                  <a:cubicBezTo>
                    <a:pt x="11362" y="17319"/>
                    <a:pt x="11456" y="17324"/>
                    <a:pt x="11554" y="17338"/>
                  </a:cubicBezTo>
                  <a:cubicBezTo>
                    <a:pt x="11643" y="17349"/>
                    <a:pt x="11730" y="17355"/>
                    <a:pt x="11816" y="17355"/>
                  </a:cubicBezTo>
                  <a:cubicBezTo>
                    <a:pt x="12929" y="17355"/>
                    <a:pt x="13712" y="16411"/>
                    <a:pt x="14567" y="16333"/>
                  </a:cubicBezTo>
                  <a:cubicBezTo>
                    <a:pt x="14687" y="16322"/>
                    <a:pt x="14807" y="16315"/>
                    <a:pt x="14926" y="16315"/>
                  </a:cubicBezTo>
                  <a:cubicBezTo>
                    <a:pt x="15724" y="16315"/>
                    <a:pt x="16496" y="16613"/>
                    <a:pt x="17079" y="17924"/>
                  </a:cubicBezTo>
                  <a:cubicBezTo>
                    <a:pt x="17833" y="19431"/>
                    <a:pt x="19339" y="21858"/>
                    <a:pt x="18586" y="22779"/>
                  </a:cubicBezTo>
                  <a:cubicBezTo>
                    <a:pt x="17833" y="23700"/>
                    <a:pt x="17498" y="24956"/>
                    <a:pt x="18251" y="25207"/>
                  </a:cubicBezTo>
                  <a:cubicBezTo>
                    <a:pt x="19005" y="25542"/>
                    <a:pt x="19674" y="26128"/>
                    <a:pt x="20512" y="26128"/>
                  </a:cubicBezTo>
                  <a:cubicBezTo>
                    <a:pt x="21432" y="26212"/>
                    <a:pt x="22353" y="27049"/>
                    <a:pt x="22939" y="27970"/>
                  </a:cubicBezTo>
                  <a:cubicBezTo>
                    <a:pt x="23411" y="28711"/>
                    <a:pt x="23883" y="29344"/>
                    <a:pt x="24617" y="29344"/>
                  </a:cubicBezTo>
                  <a:cubicBezTo>
                    <a:pt x="24795" y="29344"/>
                    <a:pt x="24988" y="29307"/>
                    <a:pt x="25200" y="29226"/>
                  </a:cubicBezTo>
                  <a:cubicBezTo>
                    <a:pt x="26132" y="28959"/>
                    <a:pt x="26800" y="28004"/>
                    <a:pt x="27835" y="28004"/>
                  </a:cubicBezTo>
                  <a:cubicBezTo>
                    <a:pt x="28101" y="28004"/>
                    <a:pt x="28391" y="28067"/>
                    <a:pt x="28716" y="28221"/>
                  </a:cubicBezTo>
                  <a:cubicBezTo>
                    <a:pt x="28716" y="28221"/>
                    <a:pt x="29386" y="27468"/>
                    <a:pt x="29386" y="26882"/>
                  </a:cubicBezTo>
                  <a:cubicBezTo>
                    <a:pt x="29386" y="26128"/>
                    <a:pt x="29721" y="25375"/>
                    <a:pt x="30223" y="25040"/>
                  </a:cubicBezTo>
                  <a:cubicBezTo>
                    <a:pt x="30474" y="24872"/>
                    <a:pt x="30809" y="24370"/>
                    <a:pt x="30809" y="24035"/>
                  </a:cubicBezTo>
                  <a:cubicBezTo>
                    <a:pt x="30809" y="23868"/>
                    <a:pt x="30725" y="23868"/>
                    <a:pt x="30725" y="23784"/>
                  </a:cubicBezTo>
                  <a:lnTo>
                    <a:pt x="30558" y="23616"/>
                  </a:lnTo>
                  <a:cubicBezTo>
                    <a:pt x="30223" y="23365"/>
                    <a:pt x="29972" y="23198"/>
                    <a:pt x="29721" y="22779"/>
                  </a:cubicBezTo>
                  <a:lnTo>
                    <a:pt x="29721" y="22612"/>
                  </a:lnTo>
                  <a:cubicBezTo>
                    <a:pt x="29470" y="22110"/>
                    <a:pt x="29218" y="21440"/>
                    <a:pt x="28465" y="21105"/>
                  </a:cubicBezTo>
                  <a:cubicBezTo>
                    <a:pt x="27711" y="20854"/>
                    <a:pt x="27209" y="19682"/>
                    <a:pt x="26874" y="18928"/>
                  </a:cubicBezTo>
                  <a:cubicBezTo>
                    <a:pt x="26791" y="18677"/>
                    <a:pt x="26707" y="18426"/>
                    <a:pt x="26623" y="18342"/>
                  </a:cubicBezTo>
                  <a:cubicBezTo>
                    <a:pt x="26539" y="18175"/>
                    <a:pt x="26456" y="18091"/>
                    <a:pt x="26372" y="18007"/>
                  </a:cubicBezTo>
                  <a:cubicBezTo>
                    <a:pt x="26204" y="17840"/>
                    <a:pt x="25953" y="17672"/>
                    <a:pt x="25953" y="17254"/>
                  </a:cubicBezTo>
                  <a:cubicBezTo>
                    <a:pt x="25953" y="16668"/>
                    <a:pt x="25953" y="16082"/>
                    <a:pt x="25116" y="15747"/>
                  </a:cubicBezTo>
                  <a:cubicBezTo>
                    <a:pt x="23944" y="15161"/>
                    <a:pt x="24112" y="12482"/>
                    <a:pt x="24112" y="12482"/>
                  </a:cubicBezTo>
                  <a:cubicBezTo>
                    <a:pt x="24195" y="12398"/>
                    <a:pt x="24195" y="12314"/>
                    <a:pt x="24195" y="12314"/>
                  </a:cubicBezTo>
                  <a:cubicBezTo>
                    <a:pt x="24195" y="11728"/>
                    <a:pt x="24279" y="11393"/>
                    <a:pt x="25200" y="11310"/>
                  </a:cubicBezTo>
                  <a:cubicBezTo>
                    <a:pt x="26037" y="11226"/>
                    <a:pt x="27042" y="9803"/>
                    <a:pt x="27042" y="9217"/>
                  </a:cubicBezTo>
                  <a:cubicBezTo>
                    <a:pt x="27125" y="8714"/>
                    <a:pt x="26372" y="8045"/>
                    <a:pt x="25618" y="7961"/>
                  </a:cubicBezTo>
                  <a:lnTo>
                    <a:pt x="25284" y="7877"/>
                  </a:lnTo>
                  <a:cubicBezTo>
                    <a:pt x="24446" y="7794"/>
                    <a:pt x="23442" y="7710"/>
                    <a:pt x="22772" y="7375"/>
                  </a:cubicBezTo>
                  <a:cubicBezTo>
                    <a:pt x="22270" y="7124"/>
                    <a:pt x="21767" y="6789"/>
                    <a:pt x="21684" y="6370"/>
                  </a:cubicBezTo>
                  <a:cubicBezTo>
                    <a:pt x="21600" y="6119"/>
                    <a:pt x="21516" y="5952"/>
                    <a:pt x="21600" y="5784"/>
                  </a:cubicBezTo>
                  <a:cubicBezTo>
                    <a:pt x="21684" y="5617"/>
                    <a:pt x="21767" y="5533"/>
                    <a:pt x="21851" y="5449"/>
                  </a:cubicBezTo>
                  <a:cubicBezTo>
                    <a:pt x="22102" y="4947"/>
                    <a:pt x="22270" y="4612"/>
                    <a:pt x="22102" y="4361"/>
                  </a:cubicBezTo>
                  <a:cubicBezTo>
                    <a:pt x="21935" y="4194"/>
                    <a:pt x="21432" y="3942"/>
                    <a:pt x="21014" y="3691"/>
                  </a:cubicBezTo>
                  <a:cubicBezTo>
                    <a:pt x="20093" y="3189"/>
                    <a:pt x="19507" y="2854"/>
                    <a:pt x="19507" y="2435"/>
                  </a:cubicBezTo>
                  <a:cubicBezTo>
                    <a:pt x="19423" y="2352"/>
                    <a:pt x="19507" y="2184"/>
                    <a:pt x="19507" y="1933"/>
                  </a:cubicBezTo>
                  <a:cubicBezTo>
                    <a:pt x="19591" y="1096"/>
                    <a:pt x="19591" y="259"/>
                    <a:pt x="18586" y="91"/>
                  </a:cubicBezTo>
                  <a:cubicBezTo>
                    <a:pt x="18432" y="61"/>
                    <a:pt x="18290" y="47"/>
                    <a:pt x="18157" y="47"/>
                  </a:cubicBezTo>
                  <a:cubicBezTo>
                    <a:pt x="17564" y="47"/>
                    <a:pt x="17154" y="320"/>
                    <a:pt x="16744" y="594"/>
                  </a:cubicBezTo>
                  <a:cubicBezTo>
                    <a:pt x="16409" y="845"/>
                    <a:pt x="16074" y="1096"/>
                    <a:pt x="15656" y="1180"/>
                  </a:cubicBezTo>
                  <a:cubicBezTo>
                    <a:pt x="15405" y="1180"/>
                    <a:pt x="14986" y="1347"/>
                    <a:pt x="14567" y="1515"/>
                  </a:cubicBezTo>
                  <a:cubicBezTo>
                    <a:pt x="13732" y="1772"/>
                    <a:pt x="12798" y="2127"/>
                    <a:pt x="12030" y="2127"/>
                  </a:cubicBezTo>
                  <a:cubicBezTo>
                    <a:pt x="11798" y="2127"/>
                    <a:pt x="11581" y="2095"/>
                    <a:pt x="11386" y="2017"/>
                  </a:cubicBezTo>
                  <a:cubicBezTo>
                    <a:pt x="10884" y="1849"/>
                    <a:pt x="10382" y="1515"/>
                    <a:pt x="9879" y="1180"/>
                  </a:cubicBezTo>
                  <a:cubicBezTo>
                    <a:pt x="9011" y="627"/>
                    <a:pt x="8069" y="0"/>
                    <a:pt x="7192" y="0"/>
                  </a:cubicBezTo>
                  <a:close/>
                </a:path>
              </a:pathLst>
            </a:custGeom>
            <a:solidFill>
              <a:schemeClr val="dk2"/>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50"/>
            <p:cNvSpPr/>
            <p:nvPr/>
          </p:nvSpPr>
          <p:spPr>
            <a:xfrm>
              <a:off x="5093378" y="1730034"/>
              <a:ext cx="237219" cy="142805"/>
            </a:xfrm>
            <a:custGeom>
              <a:rect b="b" l="l" r="r" t="t"/>
              <a:pathLst>
                <a:path extrusionOk="0" h="8973" w="14903">
                  <a:moveTo>
                    <a:pt x="11300" y="0"/>
                  </a:moveTo>
                  <a:cubicBezTo>
                    <a:pt x="11244" y="0"/>
                    <a:pt x="11189" y="5"/>
                    <a:pt x="11135" y="15"/>
                  </a:cubicBezTo>
                  <a:cubicBezTo>
                    <a:pt x="10047" y="182"/>
                    <a:pt x="9042" y="182"/>
                    <a:pt x="7954" y="768"/>
                  </a:cubicBezTo>
                  <a:cubicBezTo>
                    <a:pt x="7000" y="1356"/>
                    <a:pt x="6303" y="1621"/>
                    <a:pt x="5694" y="1621"/>
                  </a:cubicBezTo>
                  <a:cubicBezTo>
                    <a:pt x="5609" y="1621"/>
                    <a:pt x="5525" y="1616"/>
                    <a:pt x="5442" y="1605"/>
                  </a:cubicBezTo>
                  <a:cubicBezTo>
                    <a:pt x="4884" y="1526"/>
                    <a:pt x="4326" y="762"/>
                    <a:pt x="3840" y="762"/>
                  </a:cubicBezTo>
                  <a:cubicBezTo>
                    <a:pt x="3816" y="762"/>
                    <a:pt x="3792" y="764"/>
                    <a:pt x="3768" y="768"/>
                  </a:cubicBezTo>
                  <a:cubicBezTo>
                    <a:pt x="3266" y="852"/>
                    <a:pt x="2512" y="1773"/>
                    <a:pt x="1759" y="1857"/>
                  </a:cubicBezTo>
                  <a:cubicBezTo>
                    <a:pt x="1005" y="1940"/>
                    <a:pt x="84" y="2443"/>
                    <a:pt x="84" y="3196"/>
                  </a:cubicBezTo>
                  <a:cubicBezTo>
                    <a:pt x="1" y="3950"/>
                    <a:pt x="1591" y="5122"/>
                    <a:pt x="2177" y="5875"/>
                  </a:cubicBezTo>
                  <a:cubicBezTo>
                    <a:pt x="2596" y="6545"/>
                    <a:pt x="2512" y="7968"/>
                    <a:pt x="3014" y="8973"/>
                  </a:cubicBezTo>
                  <a:cubicBezTo>
                    <a:pt x="3266" y="8889"/>
                    <a:pt x="3601" y="8638"/>
                    <a:pt x="3684" y="8470"/>
                  </a:cubicBezTo>
                  <a:cubicBezTo>
                    <a:pt x="3768" y="8387"/>
                    <a:pt x="3852" y="8303"/>
                    <a:pt x="3935" y="8303"/>
                  </a:cubicBezTo>
                  <a:cubicBezTo>
                    <a:pt x="3965" y="8288"/>
                    <a:pt x="3997" y="8281"/>
                    <a:pt x="4032" y="8281"/>
                  </a:cubicBezTo>
                  <a:cubicBezTo>
                    <a:pt x="4192" y="8281"/>
                    <a:pt x="4398" y="8431"/>
                    <a:pt x="4605" y="8638"/>
                  </a:cubicBezTo>
                  <a:cubicBezTo>
                    <a:pt x="4773" y="8722"/>
                    <a:pt x="5107" y="8973"/>
                    <a:pt x="5191" y="8973"/>
                  </a:cubicBezTo>
                  <a:cubicBezTo>
                    <a:pt x="5359" y="8889"/>
                    <a:pt x="5526" y="8889"/>
                    <a:pt x="5777" y="8805"/>
                  </a:cubicBezTo>
                  <a:cubicBezTo>
                    <a:pt x="6447" y="8722"/>
                    <a:pt x="7368" y="8638"/>
                    <a:pt x="7703" y="8219"/>
                  </a:cubicBezTo>
                  <a:cubicBezTo>
                    <a:pt x="8216" y="7707"/>
                    <a:pt x="8857" y="7450"/>
                    <a:pt x="9570" y="7450"/>
                  </a:cubicBezTo>
                  <a:cubicBezTo>
                    <a:pt x="9671" y="7450"/>
                    <a:pt x="9775" y="7455"/>
                    <a:pt x="9879" y="7466"/>
                  </a:cubicBezTo>
                  <a:cubicBezTo>
                    <a:pt x="10214" y="7550"/>
                    <a:pt x="10633" y="7717"/>
                    <a:pt x="11052" y="7801"/>
                  </a:cubicBezTo>
                  <a:cubicBezTo>
                    <a:pt x="11554" y="8052"/>
                    <a:pt x="12056" y="8219"/>
                    <a:pt x="12391" y="8219"/>
                  </a:cubicBezTo>
                  <a:cubicBezTo>
                    <a:pt x="12726" y="8136"/>
                    <a:pt x="12893" y="7968"/>
                    <a:pt x="13061" y="7884"/>
                  </a:cubicBezTo>
                  <a:cubicBezTo>
                    <a:pt x="13312" y="7633"/>
                    <a:pt x="13563" y="7466"/>
                    <a:pt x="13982" y="7466"/>
                  </a:cubicBezTo>
                  <a:cubicBezTo>
                    <a:pt x="14484" y="7382"/>
                    <a:pt x="14819" y="7047"/>
                    <a:pt x="14819" y="6461"/>
                  </a:cubicBezTo>
                  <a:cubicBezTo>
                    <a:pt x="14903" y="6210"/>
                    <a:pt x="14735" y="5791"/>
                    <a:pt x="14568" y="5373"/>
                  </a:cubicBezTo>
                  <a:cubicBezTo>
                    <a:pt x="14400" y="4954"/>
                    <a:pt x="14233" y="4368"/>
                    <a:pt x="14233" y="3866"/>
                  </a:cubicBezTo>
                  <a:cubicBezTo>
                    <a:pt x="14233" y="3029"/>
                    <a:pt x="14149" y="1438"/>
                    <a:pt x="14149" y="1438"/>
                  </a:cubicBezTo>
                  <a:cubicBezTo>
                    <a:pt x="14149" y="1438"/>
                    <a:pt x="14149" y="1438"/>
                    <a:pt x="14149" y="1354"/>
                  </a:cubicBezTo>
                  <a:cubicBezTo>
                    <a:pt x="13361" y="1197"/>
                    <a:pt x="12202" y="0"/>
                    <a:pt x="11300" y="0"/>
                  </a:cubicBezTo>
                  <a:close/>
                </a:path>
              </a:pathLst>
            </a:custGeom>
            <a:solidFill>
              <a:schemeClr val="dk2"/>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50"/>
            <p:cNvSpPr/>
            <p:nvPr/>
          </p:nvSpPr>
          <p:spPr>
            <a:xfrm>
              <a:off x="6926784" y="3039198"/>
              <a:ext cx="870210" cy="649475"/>
            </a:xfrm>
            <a:custGeom>
              <a:rect b="b" l="l" r="r" t="t"/>
              <a:pathLst>
                <a:path extrusionOk="0" h="40809" w="54670">
                  <a:moveTo>
                    <a:pt x="15478" y="0"/>
                  </a:moveTo>
                  <a:cubicBezTo>
                    <a:pt x="15295" y="0"/>
                    <a:pt x="15104" y="17"/>
                    <a:pt x="14903" y="52"/>
                  </a:cubicBezTo>
                  <a:cubicBezTo>
                    <a:pt x="13025" y="287"/>
                    <a:pt x="11660" y="814"/>
                    <a:pt x="10874" y="814"/>
                  </a:cubicBezTo>
                  <a:cubicBezTo>
                    <a:pt x="10819" y="814"/>
                    <a:pt x="10766" y="811"/>
                    <a:pt x="10717" y="806"/>
                  </a:cubicBezTo>
                  <a:cubicBezTo>
                    <a:pt x="10445" y="772"/>
                    <a:pt x="10049" y="724"/>
                    <a:pt x="9630" y="724"/>
                  </a:cubicBezTo>
                  <a:cubicBezTo>
                    <a:pt x="9016" y="724"/>
                    <a:pt x="8352" y="826"/>
                    <a:pt x="7954" y="1224"/>
                  </a:cubicBezTo>
                  <a:cubicBezTo>
                    <a:pt x="7594" y="1504"/>
                    <a:pt x="7024" y="1612"/>
                    <a:pt x="6490" y="1612"/>
                  </a:cubicBezTo>
                  <a:cubicBezTo>
                    <a:pt x="5907" y="1612"/>
                    <a:pt x="5366" y="1483"/>
                    <a:pt x="5191" y="1308"/>
                  </a:cubicBezTo>
                  <a:cubicBezTo>
                    <a:pt x="5024" y="1057"/>
                    <a:pt x="3852" y="806"/>
                    <a:pt x="2931" y="722"/>
                  </a:cubicBezTo>
                  <a:cubicBezTo>
                    <a:pt x="2931" y="722"/>
                    <a:pt x="2931" y="806"/>
                    <a:pt x="2931" y="806"/>
                  </a:cubicBezTo>
                  <a:cubicBezTo>
                    <a:pt x="2931" y="806"/>
                    <a:pt x="2261" y="1978"/>
                    <a:pt x="2345" y="2815"/>
                  </a:cubicBezTo>
                  <a:cubicBezTo>
                    <a:pt x="2428" y="3066"/>
                    <a:pt x="2512" y="3317"/>
                    <a:pt x="2596" y="3568"/>
                  </a:cubicBezTo>
                  <a:cubicBezTo>
                    <a:pt x="2763" y="4406"/>
                    <a:pt x="3014" y="5326"/>
                    <a:pt x="2512" y="5661"/>
                  </a:cubicBezTo>
                  <a:cubicBezTo>
                    <a:pt x="2261" y="5745"/>
                    <a:pt x="2010" y="5829"/>
                    <a:pt x="1675" y="5996"/>
                  </a:cubicBezTo>
                  <a:cubicBezTo>
                    <a:pt x="1005" y="6164"/>
                    <a:pt x="84" y="6499"/>
                    <a:pt x="84" y="7168"/>
                  </a:cubicBezTo>
                  <a:cubicBezTo>
                    <a:pt x="1" y="8257"/>
                    <a:pt x="335" y="9094"/>
                    <a:pt x="587" y="9345"/>
                  </a:cubicBezTo>
                  <a:lnTo>
                    <a:pt x="838" y="9345"/>
                  </a:lnTo>
                  <a:cubicBezTo>
                    <a:pt x="2345" y="9596"/>
                    <a:pt x="2177" y="11103"/>
                    <a:pt x="2094" y="11773"/>
                  </a:cubicBezTo>
                  <a:cubicBezTo>
                    <a:pt x="2094" y="11940"/>
                    <a:pt x="2094" y="12108"/>
                    <a:pt x="2094" y="12191"/>
                  </a:cubicBezTo>
                  <a:cubicBezTo>
                    <a:pt x="2094" y="12359"/>
                    <a:pt x="2931" y="12777"/>
                    <a:pt x="3433" y="13029"/>
                  </a:cubicBezTo>
                  <a:cubicBezTo>
                    <a:pt x="3852" y="13364"/>
                    <a:pt x="4354" y="13615"/>
                    <a:pt x="4521" y="13782"/>
                  </a:cubicBezTo>
                  <a:cubicBezTo>
                    <a:pt x="5024" y="14284"/>
                    <a:pt x="4605" y="14954"/>
                    <a:pt x="4354" y="15373"/>
                  </a:cubicBezTo>
                  <a:cubicBezTo>
                    <a:pt x="4270" y="15540"/>
                    <a:pt x="4270" y="15624"/>
                    <a:pt x="4187" y="15708"/>
                  </a:cubicBezTo>
                  <a:cubicBezTo>
                    <a:pt x="4187" y="15708"/>
                    <a:pt x="4187" y="15791"/>
                    <a:pt x="4187" y="15959"/>
                  </a:cubicBezTo>
                  <a:cubicBezTo>
                    <a:pt x="4354" y="16210"/>
                    <a:pt x="4605" y="16545"/>
                    <a:pt x="5107" y="16712"/>
                  </a:cubicBezTo>
                  <a:cubicBezTo>
                    <a:pt x="5777" y="16963"/>
                    <a:pt x="6698" y="17131"/>
                    <a:pt x="7535" y="17215"/>
                  </a:cubicBezTo>
                  <a:lnTo>
                    <a:pt x="7870" y="17215"/>
                  </a:lnTo>
                  <a:cubicBezTo>
                    <a:pt x="8121" y="17298"/>
                    <a:pt x="8372" y="17382"/>
                    <a:pt x="8707" y="17550"/>
                  </a:cubicBezTo>
                  <a:cubicBezTo>
                    <a:pt x="8875" y="17298"/>
                    <a:pt x="9461" y="16712"/>
                    <a:pt x="10298" y="16712"/>
                  </a:cubicBezTo>
                  <a:cubicBezTo>
                    <a:pt x="10549" y="16796"/>
                    <a:pt x="10884" y="16796"/>
                    <a:pt x="11135" y="16796"/>
                  </a:cubicBezTo>
                  <a:cubicBezTo>
                    <a:pt x="11397" y="16833"/>
                    <a:pt x="11643" y="16871"/>
                    <a:pt x="11864" y="16871"/>
                  </a:cubicBezTo>
                  <a:cubicBezTo>
                    <a:pt x="12137" y="16871"/>
                    <a:pt x="12373" y="16814"/>
                    <a:pt x="12558" y="16629"/>
                  </a:cubicBezTo>
                  <a:lnTo>
                    <a:pt x="12642" y="16545"/>
                  </a:lnTo>
                  <a:cubicBezTo>
                    <a:pt x="12969" y="16218"/>
                    <a:pt x="13226" y="15962"/>
                    <a:pt x="13619" y="15962"/>
                  </a:cubicBezTo>
                  <a:cubicBezTo>
                    <a:pt x="13829" y="15962"/>
                    <a:pt x="14079" y="16035"/>
                    <a:pt x="14400" y="16210"/>
                  </a:cubicBezTo>
                  <a:cubicBezTo>
                    <a:pt x="15824" y="16963"/>
                    <a:pt x="16493" y="17550"/>
                    <a:pt x="16410" y="18052"/>
                  </a:cubicBezTo>
                  <a:cubicBezTo>
                    <a:pt x="16410" y="18219"/>
                    <a:pt x="16410" y="18387"/>
                    <a:pt x="16326" y="18554"/>
                  </a:cubicBezTo>
                  <a:cubicBezTo>
                    <a:pt x="16158" y="19140"/>
                    <a:pt x="16158" y="19559"/>
                    <a:pt x="16493" y="19810"/>
                  </a:cubicBezTo>
                  <a:cubicBezTo>
                    <a:pt x="16744" y="19894"/>
                    <a:pt x="17163" y="19894"/>
                    <a:pt x="17498" y="19894"/>
                  </a:cubicBezTo>
                  <a:cubicBezTo>
                    <a:pt x="17682" y="19863"/>
                    <a:pt x="17854" y="19844"/>
                    <a:pt x="18016" y="19844"/>
                  </a:cubicBezTo>
                  <a:cubicBezTo>
                    <a:pt x="18295" y="19844"/>
                    <a:pt x="18541" y="19902"/>
                    <a:pt x="18754" y="20061"/>
                  </a:cubicBezTo>
                  <a:cubicBezTo>
                    <a:pt x="19423" y="20563"/>
                    <a:pt x="20344" y="21987"/>
                    <a:pt x="20679" y="22656"/>
                  </a:cubicBezTo>
                  <a:cubicBezTo>
                    <a:pt x="20998" y="23295"/>
                    <a:pt x="21850" y="24085"/>
                    <a:pt x="22219" y="24085"/>
                  </a:cubicBezTo>
                  <a:cubicBezTo>
                    <a:pt x="22237" y="24085"/>
                    <a:pt x="22254" y="24084"/>
                    <a:pt x="22270" y="24080"/>
                  </a:cubicBezTo>
                  <a:cubicBezTo>
                    <a:pt x="22437" y="23996"/>
                    <a:pt x="22605" y="23912"/>
                    <a:pt x="22772" y="23745"/>
                  </a:cubicBezTo>
                  <a:cubicBezTo>
                    <a:pt x="23237" y="23357"/>
                    <a:pt x="23774" y="22898"/>
                    <a:pt x="24714" y="22898"/>
                  </a:cubicBezTo>
                  <a:cubicBezTo>
                    <a:pt x="24789" y="22898"/>
                    <a:pt x="24868" y="22901"/>
                    <a:pt x="24949" y="22908"/>
                  </a:cubicBezTo>
                  <a:cubicBezTo>
                    <a:pt x="26456" y="23075"/>
                    <a:pt x="27126" y="23577"/>
                    <a:pt x="27126" y="24582"/>
                  </a:cubicBezTo>
                  <a:lnTo>
                    <a:pt x="27126" y="24917"/>
                  </a:lnTo>
                  <a:cubicBezTo>
                    <a:pt x="27042" y="27177"/>
                    <a:pt x="27209" y="28349"/>
                    <a:pt x="27628" y="28517"/>
                  </a:cubicBezTo>
                  <a:cubicBezTo>
                    <a:pt x="28549" y="28768"/>
                    <a:pt x="29386" y="29856"/>
                    <a:pt x="29554" y="30107"/>
                  </a:cubicBezTo>
                  <a:cubicBezTo>
                    <a:pt x="30558" y="28935"/>
                    <a:pt x="30893" y="27763"/>
                    <a:pt x="32986" y="27763"/>
                  </a:cubicBezTo>
                  <a:cubicBezTo>
                    <a:pt x="34308" y="27763"/>
                    <a:pt x="35296" y="27563"/>
                    <a:pt x="35781" y="27563"/>
                  </a:cubicBezTo>
                  <a:cubicBezTo>
                    <a:pt x="36064" y="27563"/>
                    <a:pt x="36176" y="27631"/>
                    <a:pt x="36084" y="27847"/>
                  </a:cubicBezTo>
                  <a:cubicBezTo>
                    <a:pt x="35832" y="28433"/>
                    <a:pt x="34326" y="29521"/>
                    <a:pt x="35498" y="30107"/>
                  </a:cubicBezTo>
                  <a:cubicBezTo>
                    <a:pt x="36753" y="30693"/>
                    <a:pt x="37256" y="31363"/>
                    <a:pt x="40102" y="31447"/>
                  </a:cubicBezTo>
                  <a:cubicBezTo>
                    <a:pt x="42949" y="31614"/>
                    <a:pt x="44790" y="31280"/>
                    <a:pt x="45293" y="32535"/>
                  </a:cubicBezTo>
                  <a:cubicBezTo>
                    <a:pt x="45711" y="33707"/>
                    <a:pt x="46800" y="34210"/>
                    <a:pt x="46800" y="35131"/>
                  </a:cubicBezTo>
                  <a:cubicBezTo>
                    <a:pt x="46800" y="36052"/>
                    <a:pt x="46800" y="37475"/>
                    <a:pt x="47386" y="37977"/>
                  </a:cubicBezTo>
                  <a:cubicBezTo>
                    <a:pt x="47972" y="38563"/>
                    <a:pt x="48976" y="39903"/>
                    <a:pt x="50148" y="40154"/>
                  </a:cubicBezTo>
                  <a:cubicBezTo>
                    <a:pt x="51321" y="40405"/>
                    <a:pt x="51655" y="40405"/>
                    <a:pt x="52409" y="40740"/>
                  </a:cubicBezTo>
                  <a:cubicBezTo>
                    <a:pt x="52494" y="40787"/>
                    <a:pt x="52573" y="40809"/>
                    <a:pt x="52643" y="40809"/>
                  </a:cubicBezTo>
                  <a:cubicBezTo>
                    <a:pt x="53195" y="40809"/>
                    <a:pt x="53301" y="39492"/>
                    <a:pt x="53079" y="38898"/>
                  </a:cubicBezTo>
                  <a:cubicBezTo>
                    <a:pt x="52828" y="38145"/>
                    <a:pt x="53162" y="36805"/>
                    <a:pt x="53581" y="36386"/>
                  </a:cubicBezTo>
                  <a:cubicBezTo>
                    <a:pt x="53916" y="35884"/>
                    <a:pt x="54669" y="35131"/>
                    <a:pt x="54502" y="34293"/>
                  </a:cubicBezTo>
                  <a:cubicBezTo>
                    <a:pt x="54251" y="33372"/>
                    <a:pt x="53414" y="32870"/>
                    <a:pt x="53162" y="31949"/>
                  </a:cubicBezTo>
                  <a:cubicBezTo>
                    <a:pt x="52911" y="31028"/>
                    <a:pt x="50316" y="28098"/>
                    <a:pt x="49060" y="27512"/>
                  </a:cubicBezTo>
                  <a:cubicBezTo>
                    <a:pt x="47721" y="27010"/>
                    <a:pt x="46716" y="26256"/>
                    <a:pt x="46632" y="25670"/>
                  </a:cubicBezTo>
                  <a:cubicBezTo>
                    <a:pt x="46549" y="25001"/>
                    <a:pt x="46214" y="24247"/>
                    <a:pt x="45125" y="23745"/>
                  </a:cubicBezTo>
                  <a:cubicBezTo>
                    <a:pt x="44037" y="23326"/>
                    <a:pt x="42111" y="22991"/>
                    <a:pt x="41191" y="22238"/>
                  </a:cubicBezTo>
                  <a:cubicBezTo>
                    <a:pt x="40270" y="21568"/>
                    <a:pt x="37842" y="21317"/>
                    <a:pt x="36837" y="20229"/>
                  </a:cubicBezTo>
                  <a:cubicBezTo>
                    <a:pt x="35832" y="19140"/>
                    <a:pt x="32986" y="16629"/>
                    <a:pt x="30223" y="15959"/>
                  </a:cubicBezTo>
                  <a:cubicBezTo>
                    <a:pt x="27377" y="15373"/>
                    <a:pt x="23526" y="13950"/>
                    <a:pt x="22270" y="13196"/>
                  </a:cubicBezTo>
                  <a:cubicBezTo>
                    <a:pt x="20930" y="12443"/>
                    <a:pt x="17330" y="10936"/>
                    <a:pt x="16326" y="10601"/>
                  </a:cubicBezTo>
                  <a:cubicBezTo>
                    <a:pt x="15321" y="10266"/>
                    <a:pt x="13647" y="8675"/>
                    <a:pt x="13647" y="7252"/>
                  </a:cubicBezTo>
                  <a:cubicBezTo>
                    <a:pt x="13731" y="5912"/>
                    <a:pt x="17749" y="4406"/>
                    <a:pt x="17833" y="2731"/>
                  </a:cubicBezTo>
                  <a:cubicBezTo>
                    <a:pt x="17908" y="1231"/>
                    <a:pt x="17043" y="0"/>
                    <a:pt x="15478" y="0"/>
                  </a:cubicBezTo>
                  <a:close/>
                </a:path>
              </a:pathLst>
            </a:custGeom>
            <a:solidFill>
              <a:schemeClr val="accent3"/>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50"/>
            <p:cNvSpPr/>
            <p:nvPr/>
          </p:nvSpPr>
          <p:spPr>
            <a:xfrm>
              <a:off x="7119979" y="3614292"/>
              <a:ext cx="377149" cy="708950"/>
            </a:xfrm>
            <a:custGeom>
              <a:rect b="b" l="l" r="r" t="t"/>
              <a:pathLst>
                <a:path extrusionOk="0" h="44546" w="23694">
                  <a:moveTo>
                    <a:pt x="11722" y="0"/>
                  </a:moveTo>
                  <a:cubicBezTo>
                    <a:pt x="10717" y="0"/>
                    <a:pt x="10550" y="1423"/>
                    <a:pt x="10466" y="2847"/>
                  </a:cubicBezTo>
                  <a:cubicBezTo>
                    <a:pt x="10382" y="3349"/>
                    <a:pt x="10382" y="3600"/>
                    <a:pt x="10298" y="3768"/>
                  </a:cubicBezTo>
                  <a:cubicBezTo>
                    <a:pt x="10173" y="4019"/>
                    <a:pt x="9984" y="4103"/>
                    <a:pt x="9775" y="4103"/>
                  </a:cubicBezTo>
                  <a:cubicBezTo>
                    <a:pt x="9566" y="4103"/>
                    <a:pt x="9336" y="4019"/>
                    <a:pt x="9126" y="3935"/>
                  </a:cubicBezTo>
                  <a:cubicBezTo>
                    <a:pt x="8959" y="3851"/>
                    <a:pt x="8708" y="3768"/>
                    <a:pt x="8540" y="3768"/>
                  </a:cubicBezTo>
                  <a:cubicBezTo>
                    <a:pt x="8494" y="3752"/>
                    <a:pt x="8448" y="3745"/>
                    <a:pt x="8401" y="3745"/>
                  </a:cubicBezTo>
                  <a:cubicBezTo>
                    <a:pt x="8194" y="3745"/>
                    <a:pt x="7976" y="3882"/>
                    <a:pt x="7703" y="4019"/>
                  </a:cubicBezTo>
                  <a:cubicBezTo>
                    <a:pt x="7452" y="4270"/>
                    <a:pt x="7033" y="4605"/>
                    <a:pt x="6447" y="4689"/>
                  </a:cubicBezTo>
                  <a:lnTo>
                    <a:pt x="6112" y="4689"/>
                  </a:lnTo>
                  <a:cubicBezTo>
                    <a:pt x="5108" y="4689"/>
                    <a:pt x="4689" y="4103"/>
                    <a:pt x="4438" y="3433"/>
                  </a:cubicBezTo>
                  <a:cubicBezTo>
                    <a:pt x="4187" y="2930"/>
                    <a:pt x="3852" y="2930"/>
                    <a:pt x="3266" y="2930"/>
                  </a:cubicBezTo>
                  <a:lnTo>
                    <a:pt x="3098" y="2930"/>
                  </a:lnTo>
                  <a:cubicBezTo>
                    <a:pt x="2847" y="2930"/>
                    <a:pt x="2680" y="2847"/>
                    <a:pt x="2512" y="2847"/>
                  </a:cubicBezTo>
                  <a:cubicBezTo>
                    <a:pt x="2421" y="2816"/>
                    <a:pt x="2340" y="2797"/>
                    <a:pt x="2258" y="2797"/>
                  </a:cubicBezTo>
                  <a:cubicBezTo>
                    <a:pt x="2116" y="2797"/>
                    <a:pt x="1971" y="2855"/>
                    <a:pt x="1759" y="3014"/>
                  </a:cubicBezTo>
                  <a:cubicBezTo>
                    <a:pt x="1089" y="3516"/>
                    <a:pt x="1005" y="4186"/>
                    <a:pt x="922" y="4186"/>
                  </a:cubicBezTo>
                  <a:cubicBezTo>
                    <a:pt x="922" y="4270"/>
                    <a:pt x="922" y="4354"/>
                    <a:pt x="838" y="4354"/>
                  </a:cubicBezTo>
                  <a:cubicBezTo>
                    <a:pt x="1005" y="5023"/>
                    <a:pt x="1173" y="5609"/>
                    <a:pt x="1257" y="6279"/>
                  </a:cubicBezTo>
                  <a:cubicBezTo>
                    <a:pt x="1424" y="8205"/>
                    <a:pt x="2010" y="10633"/>
                    <a:pt x="2847" y="11554"/>
                  </a:cubicBezTo>
                  <a:cubicBezTo>
                    <a:pt x="3768" y="12474"/>
                    <a:pt x="6029" y="16074"/>
                    <a:pt x="6029" y="18000"/>
                  </a:cubicBezTo>
                  <a:cubicBezTo>
                    <a:pt x="5945" y="19925"/>
                    <a:pt x="6866" y="22939"/>
                    <a:pt x="8205" y="24028"/>
                  </a:cubicBezTo>
                  <a:cubicBezTo>
                    <a:pt x="9545" y="25200"/>
                    <a:pt x="8959" y="27963"/>
                    <a:pt x="7703" y="28214"/>
                  </a:cubicBezTo>
                  <a:cubicBezTo>
                    <a:pt x="6531" y="28465"/>
                    <a:pt x="5024" y="28549"/>
                    <a:pt x="4354" y="29218"/>
                  </a:cubicBezTo>
                  <a:cubicBezTo>
                    <a:pt x="3601" y="29804"/>
                    <a:pt x="2512" y="30307"/>
                    <a:pt x="3350" y="30893"/>
                  </a:cubicBezTo>
                  <a:cubicBezTo>
                    <a:pt x="4103" y="31563"/>
                    <a:pt x="4605" y="32483"/>
                    <a:pt x="4187" y="33655"/>
                  </a:cubicBezTo>
                  <a:cubicBezTo>
                    <a:pt x="3685" y="34911"/>
                    <a:pt x="3433" y="37339"/>
                    <a:pt x="2178" y="37841"/>
                  </a:cubicBezTo>
                  <a:cubicBezTo>
                    <a:pt x="922" y="38428"/>
                    <a:pt x="1" y="38511"/>
                    <a:pt x="252" y="39683"/>
                  </a:cubicBezTo>
                  <a:cubicBezTo>
                    <a:pt x="503" y="40772"/>
                    <a:pt x="85" y="42362"/>
                    <a:pt x="503" y="43116"/>
                  </a:cubicBezTo>
                  <a:cubicBezTo>
                    <a:pt x="900" y="43831"/>
                    <a:pt x="1222" y="44545"/>
                    <a:pt x="3541" y="44545"/>
                  </a:cubicBezTo>
                  <a:cubicBezTo>
                    <a:pt x="3667" y="44545"/>
                    <a:pt x="3798" y="44543"/>
                    <a:pt x="3936" y="44539"/>
                  </a:cubicBezTo>
                  <a:cubicBezTo>
                    <a:pt x="6615" y="44372"/>
                    <a:pt x="7870" y="44455"/>
                    <a:pt x="8122" y="42530"/>
                  </a:cubicBezTo>
                  <a:cubicBezTo>
                    <a:pt x="8457" y="40604"/>
                    <a:pt x="8540" y="39516"/>
                    <a:pt x="9461" y="38762"/>
                  </a:cubicBezTo>
                  <a:cubicBezTo>
                    <a:pt x="10382" y="38009"/>
                    <a:pt x="10633" y="36837"/>
                    <a:pt x="11470" y="36502"/>
                  </a:cubicBezTo>
                  <a:cubicBezTo>
                    <a:pt x="12308" y="36167"/>
                    <a:pt x="14568" y="34911"/>
                    <a:pt x="14652" y="33237"/>
                  </a:cubicBezTo>
                  <a:cubicBezTo>
                    <a:pt x="14819" y="31646"/>
                    <a:pt x="13229" y="28214"/>
                    <a:pt x="14401" y="26958"/>
                  </a:cubicBezTo>
                  <a:cubicBezTo>
                    <a:pt x="15613" y="25745"/>
                    <a:pt x="18466" y="23517"/>
                    <a:pt x="19942" y="23517"/>
                  </a:cubicBezTo>
                  <a:cubicBezTo>
                    <a:pt x="19994" y="23517"/>
                    <a:pt x="20045" y="23520"/>
                    <a:pt x="20094" y="23525"/>
                  </a:cubicBezTo>
                  <a:cubicBezTo>
                    <a:pt x="20449" y="23565"/>
                    <a:pt x="20791" y="23586"/>
                    <a:pt x="21111" y="23586"/>
                  </a:cubicBezTo>
                  <a:cubicBezTo>
                    <a:pt x="22147" y="23586"/>
                    <a:pt x="22955" y="23367"/>
                    <a:pt x="23275" y="22856"/>
                  </a:cubicBezTo>
                  <a:cubicBezTo>
                    <a:pt x="23693" y="22102"/>
                    <a:pt x="23107" y="20930"/>
                    <a:pt x="22605" y="20177"/>
                  </a:cubicBezTo>
                  <a:cubicBezTo>
                    <a:pt x="22103" y="19423"/>
                    <a:pt x="22689" y="18167"/>
                    <a:pt x="22438" y="17414"/>
                  </a:cubicBezTo>
                  <a:cubicBezTo>
                    <a:pt x="22103" y="16744"/>
                    <a:pt x="22773" y="14484"/>
                    <a:pt x="22019" y="13898"/>
                  </a:cubicBezTo>
                  <a:cubicBezTo>
                    <a:pt x="21349" y="13395"/>
                    <a:pt x="17582" y="11219"/>
                    <a:pt x="16996" y="10465"/>
                  </a:cubicBezTo>
                  <a:cubicBezTo>
                    <a:pt x="16326" y="9628"/>
                    <a:pt x="13396" y="10047"/>
                    <a:pt x="12894" y="8958"/>
                  </a:cubicBezTo>
                  <a:cubicBezTo>
                    <a:pt x="12391" y="7870"/>
                    <a:pt x="12140" y="8205"/>
                    <a:pt x="12056" y="6865"/>
                  </a:cubicBezTo>
                  <a:cubicBezTo>
                    <a:pt x="11889" y="5609"/>
                    <a:pt x="12642" y="4772"/>
                    <a:pt x="13229" y="4354"/>
                  </a:cubicBezTo>
                  <a:cubicBezTo>
                    <a:pt x="13815" y="3851"/>
                    <a:pt x="13898" y="2847"/>
                    <a:pt x="13815" y="2093"/>
                  </a:cubicBezTo>
                  <a:cubicBezTo>
                    <a:pt x="13731" y="1591"/>
                    <a:pt x="13815" y="1005"/>
                    <a:pt x="14066" y="503"/>
                  </a:cubicBezTo>
                  <a:lnTo>
                    <a:pt x="13982" y="503"/>
                  </a:lnTo>
                  <a:cubicBezTo>
                    <a:pt x="13982" y="503"/>
                    <a:pt x="13396" y="84"/>
                    <a:pt x="11722" y="0"/>
                  </a:cubicBezTo>
                  <a:close/>
                </a:path>
              </a:pathLst>
            </a:custGeom>
            <a:solidFill>
              <a:schemeClr val="accent2"/>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50"/>
            <p:cNvSpPr/>
            <p:nvPr/>
          </p:nvSpPr>
          <p:spPr>
            <a:xfrm>
              <a:off x="5049404" y="1588994"/>
              <a:ext cx="553054" cy="733045"/>
            </a:xfrm>
            <a:custGeom>
              <a:rect b="b" l="l" r="r" t="t"/>
              <a:pathLst>
                <a:path extrusionOk="0" h="46060" w="34745">
                  <a:moveTo>
                    <a:pt x="25922" y="0"/>
                  </a:moveTo>
                  <a:cubicBezTo>
                    <a:pt x="25905" y="0"/>
                    <a:pt x="25888" y="1"/>
                    <a:pt x="25870" y="3"/>
                  </a:cubicBezTo>
                  <a:cubicBezTo>
                    <a:pt x="24698" y="3"/>
                    <a:pt x="23777" y="2347"/>
                    <a:pt x="23191" y="2598"/>
                  </a:cubicBezTo>
                  <a:cubicBezTo>
                    <a:pt x="22605" y="2849"/>
                    <a:pt x="21517" y="3184"/>
                    <a:pt x="21768" y="4021"/>
                  </a:cubicBezTo>
                  <a:cubicBezTo>
                    <a:pt x="22019" y="4775"/>
                    <a:pt x="21935" y="6365"/>
                    <a:pt x="21266" y="6700"/>
                  </a:cubicBezTo>
                  <a:cubicBezTo>
                    <a:pt x="20596" y="7035"/>
                    <a:pt x="20261" y="8709"/>
                    <a:pt x="19507" y="8961"/>
                  </a:cubicBezTo>
                  <a:cubicBezTo>
                    <a:pt x="18838" y="9128"/>
                    <a:pt x="18168" y="10133"/>
                    <a:pt x="17414" y="10300"/>
                  </a:cubicBezTo>
                  <a:cubicBezTo>
                    <a:pt x="17414" y="10384"/>
                    <a:pt x="17498" y="11891"/>
                    <a:pt x="17414" y="12728"/>
                  </a:cubicBezTo>
                  <a:cubicBezTo>
                    <a:pt x="17414" y="13147"/>
                    <a:pt x="17582" y="13649"/>
                    <a:pt x="17749" y="14151"/>
                  </a:cubicBezTo>
                  <a:cubicBezTo>
                    <a:pt x="17917" y="14570"/>
                    <a:pt x="18084" y="14988"/>
                    <a:pt x="18084" y="15323"/>
                  </a:cubicBezTo>
                  <a:cubicBezTo>
                    <a:pt x="18001" y="16160"/>
                    <a:pt x="17498" y="16746"/>
                    <a:pt x="16745" y="16746"/>
                  </a:cubicBezTo>
                  <a:cubicBezTo>
                    <a:pt x="16494" y="16746"/>
                    <a:pt x="16326" y="16914"/>
                    <a:pt x="16159" y="17081"/>
                  </a:cubicBezTo>
                  <a:cubicBezTo>
                    <a:pt x="15908" y="17249"/>
                    <a:pt x="15656" y="17416"/>
                    <a:pt x="15238" y="17500"/>
                  </a:cubicBezTo>
                  <a:cubicBezTo>
                    <a:pt x="15182" y="17511"/>
                    <a:pt x="15123" y="17516"/>
                    <a:pt x="15061" y="17516"/>
                  </a:cubicBezTo>
                  <a:cubicBezTo>
                    <a:pt x="14662" y="17516"/>
                    <a:pt x="14155" y="17299"/>
                    <a:pt x="13647" y="17081"/>
                  </a:cubicBezTo>
                  <a:cubicBezTo>
                    <a:pt x="13229" y="16998"/>
                    <a:pt x="12894" y="16830"/>
                    <a:pt x="12559" y="16746"/>
                  </a:cubicBezTo>
                  <a:cubicBezTo>
                    <a:pt x="12474" y="16736"/>
                    <a:pt x="12389" y="16731"/>
                    <a:pt x="12304" y="16731"/>
                  </a:cubicBezTo>
                  <a:cubicBezTo>
                    <a:pt x="11723" y="16731"/>
                    <a:pt x="11166" y="16978"/>
                    <a:pt x="10801" y="17416"/>
                  </a:cubicBezTo>
                  <a:cubicBezTo>
                    <a:pt x="10298" y="17919"/>
                    <a:pt x="9377" y="18002"/>
                    <a:pt x="8624" y="18170"/>
                  </a:cubicBezTo>
                  <a:cubicBezTo>
                    <a:pt x="8373" y="18170"/>
                    <a:pt x="8205" y="18170"/>
                    <a:pt x="8122" y="18253"/>
                  </a:cubicBezTo>
                  <a:lnTo>
                    <a:pt x="7954" y="18253"/>
                  </a:lnTo>
                  <a:cubicBezTo>
                    <a:pt x="7619" y="18253"/>
                    <a:pt x="7368" y="18002"/>
                    <a:pt x="7117" y="17835"/>
                  </a:cubicBezTo>
                  <a:cubicBezTo>
                    <a:pt x="7033" y="17751"/>
                    <a:pt x="6866" y="17667"/>
                    <a:pt x="6866" y="17667"/>
                  </a:cubicBezTo>
                  <a:cubicBezTo>
                    <a:pt x="6615" y="17919"/>
                    <a:pt x="6196" y="18086"/>
                    <a:pt x="6029" y="18170"/>
                  </a:cubicBezTo>
                  <a:cubicBezTo>
                    <a:pt x="6112" y="18253"/>
                    <a:pt x="6196" y="18337"/>
                    <a:pt x="6280" y="18421"/>
                  </a:cubicBezTo>
                  <a:cubicBezTo>
                    <a:pt x="7368" y="19174"/>
                    <a:pt x="7619" y="20681"/>
                    <a:pt x="7033" y="21435"/>
                  </a:cubicBezTo>
                  <a:cubicBezTo>
                    <a:pt x="6364" y="22272"/>
                    <a:pt x="6615" y="23193"/>
                    <a:pt x="4857" y="23611"/>
                  </a:cubicBezTo>
                  <a:cubicBezTo>
                    <a:pt x="3249" y="24013"/>
                    <a:pt x="3185" y="24956"/>
                    <a:pt x="2663" y="24956"/>
                  </a:cubicBezTo>
                  <a:cubicBezTo>
                    <a:pt x="2642" y="24956"/>
                    <a:pt x="2619" y="24954"/>
                    <a:pt x="2596" y="24951"/>
                  </a:cubicBezTo>
                  <a:cubicBezTo>
                    <a:pt x="2135" y="24819"/>
                    <a:pt x="1725" y="24324"/>
                    <a:pt x="1245" y="24324"/>
                  </a:cubicBezTo>
                  <a:cubicBezTo>
                    <a:pt x="1115" y="24324"/>
                    <a:pt x="980" y="24360"/>
                    <a:pt x="838" y="24449"/>
                  </a:cubicBezTo>
                  <a:cubicBezTo>
                    <a:pt x="168" y="24951"/>
                    <a:pt x="1" y="25872"/>
                    <a:pt x="671" y="26709"/>
                  </a:cubicBezTo>
                  <a:cubicBezTo>
                    <a:pt x="1340" y="27546"/>
                    <a:pt x="1424" y="29890"/>
                    <a:pt x="2345" y="30225"/>
                  </a:cubicBezTo>
                  <a:cubicBezTo>
                    <a:pt x="3266" y="30560"/>
                    <a:pt x="4605" y="30728"/>
                    <a:pt x="4773" y="32235"/>
                  </a:cubicBezTo>
                  <a:cubicBezTo>
                    <a:pt x="4940" y="33658"/>
                    <a:pt x="4187" y="33658"/>
                    <a:pt x="3350" y="34746"/>
                  </a:cubicBezTo>
                  <a:cubicBezTo>
                    <a:pt x="2512" y="35835"/>
                    <a:pt x="1926" y="36588"/>
                    <a:pt x="2345" y="38179"/>
                  </a:cubicBezTo>
                  <a:cubicBezTo>
                    <a:pt x="2847" y="39769"/>
                    <a:pt x="2094" y="39937"/>
                    <a:pt x="2764" y="41193"/>
                  </a:cubicBezTo>
                  <a:cubicBezTo>
                    <a:pt x="3517" y="42448"/>
                    <a:pt x="3517" y="42448"/>
                    <a:pt x="5024" y="43453"/>
                  </a:cubicBezTo>
                  <a:cubicBezTo>
                    <a:pt x="6405" y="44297"/>
                    <a:pt x="8068" y="45493"/>
                    <a:pt x="9174" y="45493"/>
                  </a:cubicBezTo>
                  <a:cubicBezTo>
                    <a:pt x="9275" y="45493"/>
                    <a:pt x="9370" y="45483"/>
                    <a:pt x="9461" y="45462"/>
                  </a:cubicBezTo>
                  <a:cubicBezTo>
                    <a:pt x="10377" y="45251"/>
                    <a:pt x="11234" y="44447"/>
                    <a:pt x="11881" y="44447"/>
                  </a:cubicBezTo>
                  <a:cubicBezTo>
                    <a:pt x="12003" y="44447"/>
                    <a:pt x="12118" y="44475"/>
                    <a:pt x="12224" y="44541"/>
                  </a:cubicBezTo>
                  <a:cubicBezTo>
                    <a:pt x="12559" y="44709"/>
                    <a:pt x="12894" y="45379"/>
                    <a:pt x="12977" y="46048"/>
                  </a:cubicBezTo>
                  <a:cubicBezTo>
                    <a:pt x="13195" y="45686"/>
                    <a:pt x="13474" y="45262"/>
                    <a:pt x="13925" y="45262"/>
                  </a:cubicBezTo>
                  <a:cubicBezTo>
                    <a:pt x="13995" y="45262"/>
                    <a:pt x="14070" y="45272"/>
                    <a:pt x="14149" y="45295"/>
                  </a:cubicBezTo>
                  <a:cubicBezTo>
                    <a:pt x="14484" y="45379"/>
                    <a:pt x="14735" y="45462"/>
                    <a:pt x="14987" y="45630"/>
                  </a:cubicBezTo>
                  <a:cubicBezTo>
                    <a:pt x="15238" y="45797"/>
                    <a:pt x="15573" y="46048"/>
                    <a:pt x="16075" y="46048"/>
                  </a:cubicBezTo>
                  <a:cubicBezTo>
                    <a:pt x="16134" y="46056"/>
                    <a:pt x="16190" y="46059"/>
                    <a:pt x="16244" y="46059"/>
                  </a:cubicBezTo>
                  <a:cubicBezTo>
                    <a:pt x="16804" y="46059"/>
                    <a:pt x="17109" y="45684"/>
                    <a:pt x="17414" y="45379"/>
                  </a:cubicBezTo>
                  <a:cubicBezTo>
                    <a:pt x="17498" y="45211"/>
                    <a:pt x="17666" y="45127"/>
                    <a:pt x="17833" y="45044"/>
                  </a:cubicBezTo>
                  <a:cubicBezTo>
                    <a:pt x="18001" y="45044"/>
                    <a:pt x="18335" y="44290"/>
                    <a:pt x="18419" y="43537"/>
                  </a:cubicBezTo>
                  <a:cubicBezTo>
                    <a:pt x="18503" y="42616"/>
                    <a:pt x="18921" y="41444"/>
                    <a:pt x="19759" y="40858"/>
                  </a:cubicBezTo>
                  <a:cubicBezTo>
                    <a:pt x="20177" y="40607"/>
                    <a:pt x="20261" y="40020"/>
                    <a:pt x="20261" y="39518"/>
                  </a:cubicBezTo>
                  <a:cubicBezTo>
                    <a:pt x="20345" y="39100"/>
                    <a:pt x="20345" y="38765"/>
                    <a:pt x="20596" y="38514"/>
                  </a:cubicBezTo>
                  <a:cubicBezTo>
                    <a:pt x="20734" y="38307"/>
                    <a:pt x="20985" y="38157"/>
                    <a:pt x="21256" y="38157"/>
                  </a:cubicBezTo>
                  <a:cubicBezTo>
                    <a:pt x="21314" y="38157"/>
                    <a:pt x="21374" y="38164"/>
                    <a:pt x="21433" y="38179"/>
                  </a:cubicBezTo>
                  <a:cubicBezTo>
                    <a:pt x="21768" y="38262"/>
                    <a:pt x="22103" y="38430"/>
                    <a:pt x="22270" y="38765"/>
                  </a:cubicBezTo>
                  <a:cubicBezTo>
                    <a:pt x="22302" y="38829"/>
                    <a:pt x="22371" y="38856"/>
                    <a:pt x="22471" y="38856"/>
                  </a:cubicBezTo>
                  <a:cubicBezTo>
                    <a:pt x="22634" y="38856"/>
                    <a:pt x="22881" y="38784"/>
                    <a:pt x="23191" y="38681"/>
                  </a:cubicBezTo>
                  <a:cubicBezTo>
                    <a:pt x="23359" y="38681"/>
                    <a:pt x="23442" y="38597"/>
                    <a:pt x="23610" y="38597"/>
                  </a:cubicBezTo>
                  <a:cubicBezTo>
                    <a:pt x="23777" y="38514"/>
                    <a:pt x="24028" y="38514"/>
                    <a:pt x="24363" y="38514"/>
                  </a:cubicBezTo>
                  <a:cubicBezTo>
                    <a:pt x="25117" y="38430"/>
                    <a:pt x="26121" y="38346"/>
                    <a:pt x="26289" y="37927"/>
                  </a:cubicBezTo>
                  <a:cubicBezTo>
                    <a:pt x="26456" y="37425"/>
                    <a:pt x="26875" y="37174"/>
                    <a:pt x="27461" y="37174"/>
                  </a:cubicBezTo>
                  <a:cubicBezTo>
                    <a:pt x="27963" y="37174"/>
                    <a:pt x="28382" y="37425"/>
                    <a:pt x="28465" y="37760"/>
                  </a:cubicBezTo>
                  <a:cubicBezTo>
                    <a:pt x="28549" y="38011"/>
                    <a:pt x="28717" y="38262"/>
                    <a:pt x="28884" y="38262"/>
                  </a:cubicBezTo>
                  <a:cubicBezTo>
                    <a:pt x="28968" y="38262"/>
                    <a:pt x="29135" y="38179"/>
                    <a:pt x="29303" y="38095"/>
                  </a:cubicBezTo>
                  <a:cubicBezTo>
                    <a:pt x="29554" y="37844"/>
                    <a:pt x="29805" y="37760"/>
                    <a:pt x="29972" y="37593"/>
                  </a:cubicBezTo>
                  <a:cubicBezTo>
                    <a:pt x="30391" y="37425"/>
                    <a:pt x="30391" y="37425"/>
                    <a:pt x="30391" y="37258"/>
                  </a:cubicBezTo>
                  <a:cubicBezTo>
                    <a:pt x="30307" y="36755"/>
                    <a:pt x="30475" y="36169"/>
                    <a:pt x="30810" y="35835"/>
                  </a:cubicBezTo>
                  <a:cubicBezTo>
                    <a:pt x="30977" y="35583"/>
                    <a:pt x="31228" y="35500"/>
                    <a:pt x="31479" y="35500"/>
                  </a:cubicBezTo>
                  <a:cubicBezTo>
                    <a:pt x="31898" y="35583"/>
                    <a:pt x="32317" y="36002"/>
                    <a:pt x="32819" y="36504"/>
                  </a:cubicBezTo>
                  <a:cubicBezTo>
                    <a:pt x="33237" y="36839"/>
                    <a:pt x="33740" y="37341"/>
                    <a:pt x="33991" y="37341"/>
                  </a:cubicBezTo>
                  <a:cubicBezTo>
                    <a:pt x="34019" y="37369"/>
                    <a:pt x="34065" y="37379"/>
                    <a:pt x="34124" y="37379"/>
                  </a:cubicBezTo>
                  <a:cubicBezTo>
                    <a:pt x="34242" y="37379"/>
                    <a:pt x="34410" y="37341"/>
                    <a:pt x="34577" y="37341"/>
                  </a:cubicBezTo>
                  <a:cubicBezTo>
                    <a:pt x="34744" y="36421"/>
                    <a:pt x="34744" y="35751"/>
                    <a:pt x="34744" y="35165"/>
                  </a:cubicBezTo>
                  <a:cubicBezTo>
                    <a:pt x="34661" y="34076"/>
                    <a:pt x="34326" y="33490"/>
                    <a:pt x="33740" y="33407"/>
                  </a:cubicBezTo>
                  <a:cubicBezTo>
                    <a:pt x="32903" y="33239"/>
                    <a:pt x="32819" y="32653"/>
                    <a:pt x="32735" y="32067"/>
                  </a:cubicBezTo>
                  <a:lnTo>
                    <a:pt x="32735" y="31816"/>
                  </a:lnTo>
                  <a:cubicBezTo>
                    <a:pt x="32735" y="31565"/>
                    <a:pt x="32568" y="31481"/>
                    <a:pt x="32484" y="31397"/>
                  </a:cubicBezTo>
                  <a:cubicBezTo>
                    <a:pt x="32317" y="31314"/>
                    <a:pt x="32065" y="31146"/>
                    <a:pt x="32065" y="30728"/>
                  </a:cubicBezTo>
                  <a:cubicBezTo>
                    <a:pt x="31982" y="30225"/>
                    <a:pt x="31814" y="29974"/>
                    <a:pt x="31312" y="29723"/>
                  </a:cubicBezTo>
                  <a:cubicBezTo>
                    <a:pt x="30810" y="29556"/>
                    <a:pt x="30726" y="29137"/>
                    <a:pt x="30642" y="28718"/>
                  </a:cubicBezTo>
                  <a:cubicBezTo>
                    <a:pt x="30642" y="28635"/>
                    <a:pt x="30642" y="28467"/>
                    <a:pt x="30558" y="28300"/>
                  </a:cubicBezTo>
                  <a:cubicBezTo>
                    <a:pt x="30558" y="28300"/>
                    <a:pt x="30475" y="28383"/>
                    <a:pt x="30391" y="28383"/>
                  </a:cubicBezTo>
                  <a:cubicBezTo>
                    <a:pt x="30140" y="28551"/>
                    <a:pt x="29638" y="28970"/>
                    <a:pt x="28800" y="28970"/>
                  </a:cubicBezTo>
                  <a:cubicBezTo>
                    <a:pt x="27712" y="28970"/>
                    <a:pt x="27377" y="27965"/>
                    <a:pt x="27126" y="27295"/>
                  </a:cubicBezTo>
                  <a:cubicBezTo>
                    <a:pt x="27042" y="27044"/>
                    <a:pt x="26875" y="26709"/>
                    <a:pt x="26791" y="26625"/>
                  </a:cubicBezTo>
                  <a:cubicBezTo>
                    <a:pt x="26456" y="26290"/>
                    <a:pt x="26289" y="25872"/>
                    <a:pt x="26205" y="25370"/>
                  </a:cubicBezTo>
                  <a:cubicBezTo>
                    <a:pt x="26038" y="25035"/>
                    <a:pt x="25954" y="24616"/>
                    <a:pt x="25703" y="24197"/>
                  </a:cubicBezTo>
                  <a:cubicBezTo>
                    <a:pt x="25200" y="23025"/>
                    <a:pt x="25870" y="21937"/>
                    <a:pt x="26707" y="21435"/>
                  </a:cubicBezTo>
                  <a:cubicBezTo>
                    <a:pt x="26801" y="21388"/>
                    <a:pt x="26891" y="21367"/>
                    <a:pt x="26978" y="21367"/>
                  </a:cubicBezTo>
                  <a:cubicBezTo>
                    <a:pt x="27359" y="21367"/>
                    <a:pt x="27675" y="21764"/>
                    <a:pt x="27879" y="22104"/>
                  </a:cubicBezTo>
                  <a:cubicBezTo>
                    <a:pt x="28047" y="22356"/>
                    <a:pt x="28298" y="22607"/>
                    <a:pt x="28465" y="22607"/>
                  </a:cubicBezTo>
                  <a:cubicBezTo>
                    <a:pt x="28633" y="22607"/>
                    <a:pt x="28717" y="22439"/>
                    <a:pt x="28884" y="22104"/>
                  </a:cubicBezTo>
                  <a:cubicBezTo>
                    <a:pt x="29051" y="21686"/>
                    <a:pt x="29219" y="21267"/>
                    <a:pt x="29638" y="21016"/>
                  </a:cubicBezTo>
                  <a:cubicBezTo>
                    <a:pt x="29889" y="20765"/>
                    <a:pt x="29805" y="20430"/>
                    <a:pt x="29470" y="19844"/>
                  </a:cubicBezTo>
                  <a:cubicBezTo>
                    <a:pt x="29303" y="19509"/>
                    <a:pt x="29135" y="19258"/>
                    <a:pt x="29051" y="19007"/>
                  </a:cubicBezTo>
                  <a:cubicBezTo>
                    <a:pt x="28968" y="18756"/>
                    <a:pt x="28884" y="18337"/>
                    <a:pt x="28717" y="17835"/>
                  </a:cubicBezTo>
                  <a:cubicBezTo>
                    <a:pt x="28382" y="16998"/>
                    <a:pt x="28047" y="15993"/>
                    <a:pt x="28047" y="15407"/>
                  </a:cubicBezTo>
                  <a:cubicBezTo>
                    <a:pt x="27963" y="15072"/>
                    <a:pt x="27879" y="14737"/>
                    <a:pt x="27712" y="14402"/>
                  </a:cubicBezTo>
                  <a:cubicBezTo>
                    <a:pt x="27461" y="13900"/>
                    <a:pt x="27210" y="13398"/>
                    <a:pt x="27545" y="12895"/>
                  </a:cubicBezTo>
                  <a:cubicBezTo>
                    <a:pt x="27628" y="12644"/>
                    <a:pt x="27796" y="12309"/>
                    <a:pt x="27879" y="11891"/>
                  </a:cubicBezTo>
                  <a:cubicBezTo>
                    <a:pt x="28047" y="11221"/>
                    <a:pt x="28298" y="10384"/>
                    <a:pt x="28884" y="9881"/>
                  </a:cubicBezTo>
                  <a:cubicBezTo>
                    <a:pt x="29721" y="9212"/>
                    <a:pt x="30056" y="7035"/>
                    <a:pt x="30056" y="7035"/>
                  </a:cubicBezTo>
                  <a:cubicBezTo>
                    <a:pt x="28884" y="6616"/>
                    <a:pt x="26372" y="4942"/>
                    <a:pt x="26372" y="3686"/>
                  </a:cubicBezTo>
                  <a:cubicBezTo>
                    <a:pt x="26372" y="2451"/>
                    <a:pt x="26940" y="0"/>
                    <a:pt x="25922" y="0"/>
                  </a:cubicBezTo>
                  <a:close/>
                </a:path>
              </a:pathLst>
            </a:custGeom>
            <a:solidFill>
              <a:schemeClr val="accent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50"/>
            <p:cNvSpPr/>
            <p:nvPr/>
          </p:nvSpPr>
          <p:spPr>
            <a:xfrm>
              <a:off x="5192307" y="2160635"/>
              <a:ext cx="598020" cy="265319"/>
            </a:xfrm>
            <a:custGeom>
              <a:rect b="b" l="l" r="r" t="t"/>
              <a:pathLst>
                <a:path extrusionOk="0" h="16671" w="37570">
                  <a:moveTo>
                    <a:pt x="22500" y="0"/>
                  </a:moveTo>
                  <a:cubicBezTo>
                    <a:pt x="22333" y="0"/>
                    <a:pt x="22249" y="84"/>
                    <a:pt x="22165" y="168"/>
                  </a:cubicBezTo>
                  <a:cubicBezTo>
                    <a:pt x="21914" y="419"/>
                    <a:pt x="21747" y="921"/>
                    <a:pt x="21831" y="1256"/>
                  </a:cubicBezTo>
                  <a:cubicBezTo>
                    <a:pt x="21914" y="1758"/>
                    <a:pt x="21579" y="2009"/>
                    <a:pt x="21245" y="2093"/>
                  </a:cubicBezTo>
                  <a:cubicBezTo>
                    <a:pt x="20993" y="2177"/>
                    <a:pt x="20742" y="2344"/>
                    <a:pt x="20575" y="2512"/>
                  </a:cubicBezTo>
                  <a:cubicBezTo>
                    <a:pt x="20352" y="2735"/>
                    <a:pt x="20128" y="2809"/>
                    <a:pt x="19955" y="2809"/>
                  </a:cubicBezTo>
                  <a:cubicBezTo>
                    <a:pt x="19868" y="2809"/>
                    <a:pt x="19793" y="2791"/>
                    <a:pt x="19738" y="2763"/>
                  </a:cubicBezTo>
                  <a:cubicBezTo>
                    <a:pt x="19486" y="2679"/>
                    <a:pt x="19235" y="2428"/>
                    <a:pt x="19068" y="2009"/>
                  </a:cubicBezTo>
                  <a:cubicBezTo>
                    <a:pt x="19068" y="1842"/>
                    <a:pt x="18733" y="1675"/>
                    <a:pt x="18482" y="1675"/>
                  </a:cubicBezTo>
                  <a:cubicBezTo>
                    <a:pt x="18314" y="1675"/>
                    <a:pt x="17812" y="1675"/>
                    <a:pt x="17728" y="2093"/>
                  </a:cubicBezTo>
                  <a:cubicBezTo>
                    <a:pt x="17477" y="2847"/>
                    <a:pt x="16389" y="2930"/>
                    <a:pt x="15468" y="3014"/>
                  </a:cubicBezTo>
                  <a:cubicBezTo>
                    <a:pt x="15133" y="3014"/>
                    <a:pt x="14882" y="3098"/>
                    <a:pt x="14714" y="3098"/>
                  </a:cubicBezTo>
                  <a:cubicBezTo>
                    <a:pt x="14631" y="3098"/>
                    <a:pt x="14463" y="3182"/>
                    <a:pt x="14380" y="3182"/>
                  </a:cubicBezTo>
                  <a:cubicBezTo>
                    <a:pt x="14087" y="3265"/>
                    <a:pt x="13773" y="3349"/>
                    <a:pt x="13501" y="3349"/>
                  </a:cubicBezTo>
                  <a:cubicBezTo>
                    <a:pt x="13228" y="3349"/>
                    <a:pt x="12998" y="3265"/>
                    <a:pt x="12873" y="3014"/>
                  </a:cubicBezTo>
                  <a:cubicBezTo>
                    <a:pt x="12789" y="2847"/>
                    <a:pt x="12621" y="2763"/>
                    <a:pt x="12370" y="2679"/>
                  </a:cubicBezTo>
                  <a:cubicBezTo>
                    <a:pt x="12287" y="2679"/>
                    <a:pt x="12035" y="2679"/>
                    <a:pt x="11868" y="2847"/>
                  </a:cubicBezTo>
                  <a:cubicBezTo>
                    <a:pt x="11784" y="3014"/>
                    <a:pt x="11784" y="3349"/>
                    <a:pt x="11784" y="3600"/>
                  </a:cubicBezTo>
                  <a:cubicBezTo>
                    <a:pt x="11701" y="4186"/>
                    <a:pt x="11617" y="4940"/>
                    <a:pt x="11031" y="5275"/>
                  </a:cubicBezTo>
                  <a:cubicBezTo>
                    <a:pt x="10277" y="5777"/>
                    <a:pt x="9942" y="6865"/>
                    <a:pt x="9859" y="7619"/>
                  </a:cubicBezTo>
                  <a:cubicBezTo>
                    <a:pt x="9859" y="8372"/>
                    <a:pt x="9440" y="9377"/>
                    <a:pt x="8938" y="9544"/>
                  </a:cubicBezTo>
                  <a:cubicBezTo>
                    <a:pt x="8938" y="9544"/>
                    <a:pt x="8854" y="9712"/>
                    <a:pt x="8770" y="9795"/>
                  </a:cubicBezTo>
                  <a:cubicBezTo>
                    <a:pt x="8435" y="10130"/>
                    <a:pt x="7933" y="10633"/>
                    <a:pt x="7096" y="10633"/>
                  </a:cubicBezTo>
                  <a:cubicBezTo>
                    <a:pt x="6426" y="10549"/>
                    <a:pt x="6008" y="10298"/>
                    <a:pt x="5756" y="10130"/>
                  </a:cubicBezTo>
                  <a:cubicBezTo>
                    <a:pt x="5505" y="9963"/>
                    <a:pt x="5338" y="9879"/>
                    <a:pt x="5087" y="9795"/>
                  </a:cubicBezTo>
                  <a:cubicBezTo>
                    <a:pt x="5065" y="9792"/>
                    <a:pt x="5043" y="9790"/>
                    <a:pt x="5022" y="9790"/>
                  </a:cubicBezTo>
                  <a:cubicBezTo>
                    <a:pt x="4556" y="9790"/>
                    <a:pt x="4250" y="10633"/>
                    <a:pt x="4250" y="10633"/>
                  </a:cubicBezTo>
                  <a:cubicBezTo>
                    <a:pt x="4250" y="10716"/>
                    <a:pt x="4166" y="10716"/>
                    <a:pt x="4082" y="10716"/>
                  </a:cubicBezTo>
                  <a:cubicBezTo>
                    <a:pt x="4082" y="11219"/>
                    <a:pt x="3915" y="11637"/>
                    <a:pt x="3663" y="11888"/>
                  </a:cubicBezTo>
                  <a:cubicBezTo>
                    <a:pt x="2743" y="12642"/>
                    <a:pt x="482" y="13395"/>
                    <a:pt x="231" y="14986"/>
                  </a:cubicBezTo>
                  <a:cubicBezTo>
                    <a:pt x="0" y="16218"/>
                    <a:pt x="265" y="16671"/>
                    <a:pt x="959" y="16671"/>
                  </a:cubicBezTo>
                  <a:cubicBezTo>
                    <a:pt x="1020" y="16671"/>
                    <a:pt x="1084" y="16667"/>
                    <a:pt x="1152" y="16660"/>
                  </a:cubicBezTo>
                  <a:cubicBezTo>
                    <a:pt x="1152" y="16660"/>
                    <a:pt x="7515" y="16493"/>
                    <a:pt x="9942" y="14233"/>
                  </a:cubicBezTo>
                  <a:cubicBezTo>
                    <a:pt x="12287" y="11972"/>
                    <a:pt x="11617" y="10214"/>
                    <a:pt x="13040" y="9879"/>
                  </a:cubicBezTo>
                  <a:cubicBezTo>
                    <a:pt x="14380" y="9628"/>
                    <a:pt x="14296" y="9126"/>
                    <a:pt x="15049" y="7786"/>
                  </a:cubicBezTo>
                  <a:cubicBezTo>
                    <a:pt x="15656" y="6574"/>
                    <a:pt x="17565" y="4881"/>
                    <a:pt x="19411" y="4881"/>
                  </a:cubicBezTo>
                  <a:cubicBezTo>
                    <a:pt x="19605" y="4881"/>
                    <a:pt x="19798" y="4900"/>
                    <a:pt x="19989" y="4940"/>
                  </a:cubicBezTo>
                  <a:cubicBezTo>
                    <a:pt x="21998" y="5358"/>
                    <a:pt x="23840" y="5442"/>
                    <a:pt x="24342" y="6028"/>
                  </a:cubicBezTo>
                  <a:cubicBezTo>
                    <a:pt x="24845" y="6614"/>
                    <a:pt x="25263" y="7116"/>
                    <a:pt x="26268" y="7200"/>
                  </a:cubicBezTo>
                  <a:cubicBezTo>
                    <a:pt x="27356" y="7284"/>
                    <a:pt x="28947" y="8205"/>
                    <a:pt x="29700" y="8958"/>
                  </a:cubicBezTo>
                  <a:cubicBezTo>
                    <a:pt x="30370" y="9795"/>
                    <a:pt x="30789" y="10549"/>
                    <a:pt x="31709" y="11051"/>
                  </a:cubicBezTo>
                  <a:cubicBezTo>
                    <a:pt x="32580" y="11447"/>
                    <a:pt x="33450" y="12739"/>
                    <a:pt x="33967" y="12739"/>
                  </a:cubicBezTo>
                  <a:cubicBezTo>
                    <a:pt x="33997" y="12739"/>
                    <a:pt x="34026" y="12735"/>
                    <a:pt x="34054" y="12726"/>
                  </a:cubicBezTo>
                  <a:cubicBezTo>
                    <a:pt x="34372" y="12535"/>
                    <a:pt x="34641" y="12054"/>
                    <a:pt x="35046" y="12054"/>
                  </a:cubicBezTo>
                  <a:cubicBezTo>
                    <a:pt x="35174" y="12054"/>
                    <a:pt x="35316" y="12102"/>
                    <a:pt x="35477" y="12223"/>
                  </a:cubicBezTo>
                  <a:cubicBezTo>
                    <a:pt x="36147" y="12726"/>
                    <a:pt x="35644" y="12977"/>
                    <a:pt x="37068" y="13144"/>
                  </a:cubicBezTo>
                  <a:cubicBezTo>
                    <a:pt x="37151" y="13144"/>
                    <a:pt x="37235" y="13228"/>
                    <a:pt x="37319" y="13228"/>
                  </a:cubicBezTo>
                  <a:cubicBezTo>
                    <a:pt x="37570" y="12726"/>
                    <a:pt x="37235" y="12223"/>
                    <a:pt x="36984" y="11721"/>
                  </a:cubicBezTo>
                  <a:lnTo>
                    <a:pt x="36816" y="11554"/>
                  </a:lnTo>
                  <a:cubicBezTo>
                    <a:pt x="36482" y="10967"/>
                    <a:pt x="36314" y="10716"/>
                    <a:pt x="35728" y="10716"/>
                  </a:cubicBezTo>
                  <a:cubicBezTo>
                    <a:pt x="34975" y="10716"/>
                    <a:pt x="34807" y="9795"/>
                    <a:pt x="34640" y="9126"/>
                  </a:cubicBezTo>
                  <a:cubicBezTo>
                    <a:pt x="34640" y="8958"/>
                    <a:pt x="34640" y="8874"/>
                    <a:pt x="34556" y="8707"/>
                  </a:cubicBezTo>
                  <a:cubicBezTo>
                    <a:pt x="34472" y="8205"/>
                    <a:pt x="32882" y="6782"/>
                    <a:pt x="32044" y="6028"/>
                  </a:cubicBezTo>
                  <a:lnTo>
                    <a:pt x="31793" y="5777"/>
                  </a:lnTo>
                  <a:cubicBezTo>
                    <a:pt x="31584" y="5609"/>
                    <a:pt x="31333" y="5547"/>
                    <a:pt x="31071" y="5547"/>
                  </a:cubicBezTo>
                  <a:cubicBezTo>
                    <a:pt x="30810" y="5547"/>
                    <a:pt x="30537" y="5609"/>
                    <a:pt x="30286" y="5693"/>
                  </a:cubicBezTo>
                  <a:cubicBezTo>
                    <a:pt x="30057" y="5785"/>
                    <a:pt x="29827" y="5852"/>
                    <a:pt x="29625" y="5852"/>
                  </a:cubicBezTo>
                  <a:cubicBezTo>
                    <a:pt x="29459" y="5852"/>
                    <a:pt x="29311" y="5807"/>
                    <a:pt x="29198" y="5693"/>
                  </a:cubicBezTo>
                  <a:cubicBezTo>
                    <a:pt x="28863" y="5358"/>
                    <a:pt x="29030" y="4856"/>
                    <a:pt x="29282" y="4354"/>
                  </a:cubicBezTo>
                  <a:cubicBezTo>
                    <a:pt x="29449" y="3935"/>
                    <a:pt x="29700" y="3516"/>
                    <a:pt x="29700" y="3098"/>
                  </a:cubicBezTo>
                  <a:cubicBezTo>
                    <a:pt x="29784" y="2344"/>
                    <a:pt x="28361" y="2009"/>
                    <a:pt x="27691" y="1758"/>
                  </a:cubicBezTo>
                  <a:cubicBezTo>
                    <a:pt x="27524" y="1675"/>
                    <a:pt x="27356" y="1675"/>
                    <a:pt x="27272" y="1591"/>
                  </a:cubicBezTo>
                  <a:cubicBezTo>
                    <a:pt x="27105" y="1591"/>
                    <a:pt x="26519" y="1675"/>
                    <a:pt x="26184" y="1758"/>
                  </a:cubicBezTo>
                  <a:cubicBezTo>
                    <a:pt x="25682" y="1842"/>
                    <a:pt x="25263" y="1926"/>
                    <a:pt x="24928" y="1926"/>
                  </a:cubicBezTo>
                  <a:cubicBezTo>
                    <a:pt x="24510" y="1842"/>
                    <a:pt x="24091" y="1423"/>
                    <a:pt x="23589" y="921"/>
                  </a:cubicBezTo>
                  <a:cubicBezTo>
                    <a:pt x="23170" y="503"/>
                    <a:pt x="22668" y="84"/>
                    <a:pt x="22500" y="0"/>
                  </a:cubicBezTo>
                  <a:close/>
                </a:path>
              </a:pathLst>
            </a:custGeom>
            <a:solidFill>
              <a:srgbClr val="F5E0D4"/>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50"/>
            <p:cNvSpPr/>
            <p:nvPr/>
          </p:nvSpPr>
          <p:spPr>
            <a:xfrm>
              <a:off x="6107355" y="2760047"/>
              <a:ext cx="594344" cy="524065"/>
            </a:xfrm>
            <a:custGeom>
              <a:rect b="b" l="l" r="r" t="t"/>
              <a:pathLst>
                <a:path extrusionOk="0" h="32929" w="37339">
                  <a:moveTo>
                    <a:pt x="5956" y="0"/>
                  </a:moveTo>
                  <a:cubicBezTo>
                    <a:pt x="5690" y="0"/>
                    <a:pt x="5252" y="375"/>
                    <a:pt x="5023" y="681"/>
                  </a:cubicBezTo>
                  <a:cubicBezTo>
                    <a:pt x="4856" y="764"/>
                    <a:pt x="4688" y="932"/>
                    <a:pt x="4605" y="1016"/>
                  </a:cubicBezTo>
                  <a:cubicBezTo>
                    <a:pt x="4353" y="1183"/>
                    <a:pt x="4605" y="2104"/>
                    <a:pt x="4688" y="2690"/>
                  </a:cubicBezTo>
                  <a:cubicBezTo>
                    <a:pt x="4772" y="3025"/>
                    <a:pt x="4856" y="3360"/>
                    <a:pt x="4856" y="3611"/>
                  </a:cubicBezTo>
                  <a:cubicBezTo>
                    <a:pt x="5023" y="4616"/>
                    <a:pt x="3181" y="5620"/>
                    <a:pt x="2512" y="5704"/>
                  </a:cubicBezTo>
                  <a:cubicBezTo>
                    <a:pt x="2261" y="5788"/>
                    <a:pt x="2093" y="5871"/>
                    <a:pt x="2177" y="6876"/>
                  </a:cubicBezTo>
                  <a:cubicBezTo>
                    <a:pt x="2177" y="7378"/>
                    <a:pt x="2093" y="7797"/>
                    <a:pt x="1842" y="8048"/>
                  </a:cubicBezTo>
                  <a:cubicBezTo>
                    <a:pt x="1591" y="8299"/>
                    <a:pt x="1172" y="8467"/>
                    <a:pt x="586" y="8467"/>
                  </a:cubicBezTo>
                  <a:cubicBezTo>
                    <a:pt x="419" y="8467"/>
                    <a:pt x="335" y="8550"/>
                    <a:pt x="251" y="8634"/>
                  </a:cubicBezTo>
                  <a:cubicBezTo>
                    <a:pt x="0" y="8885"/>
                    <a:pt x="84" y="9555"/>
                    <a:pt x="84" y="9806"/>
                  </a:cubicBezTo>
                  <a:cubicBezTo>
                    <a:pt x="84" y="9890"/>
                    <a:pt x="84" y="9890"/>
                    <a:pt x="84" y="9974"/>
                  </a:cubicBezTo>
                  <a:cubicBezTo>
                    <a:pt x="837" y="10392"/>
                    <a:pt x="1591" y="10811"/>
                    <a:pt x="2093" y="11313"/>
                  </a:cubicBezTo>
                  <a:cubicBezTo>
                    <a:pt x="3349" y="12653"/>
                    <a:pt x="3349" y="15164"/>
                    <a:pt x="4856" y="16001"/>
                  </a:cubicBezTo>
                  <a:cubicBezTo>
                    <a:pt x="6363" y="16839"/>
                    <a:pt x="6698" y="16420"/>
                    <a:pt x="7535" y="17174"/>
                  </a:cubicBezTo>
                  <a:cubicBezTo>
                    <a:pt x="8372" y="17927"/>
                    <a:pt x="10130" y="19099"/>
                    <a:pt x="10549" y="20606"/>
                  </a:cubicBezTo>
                  <a:cubicBezTo>
                    <a:pt x="10967" y="22113"/>
                    <a:pt x="10549" y="22364"/>
                    <a:pt x="11386" y="22699"/>
                  </a:cubicBezTo>
                  <a:cubicBezTo>
                    <a:pt x="12307" y="23118"/>
                    <a:pt x="14902" y="25462"/>
                    <a:pt x="15404" y="26299"/>
                  </a:cubicBezTo>
                  <a:cubicBezTo>
                    <a:pt x="15990" y="27220"/>
                    <a:pt x="16074" y="27973"/>
                    <a:pt x="17246" y="28308"/>
                  </a:cubicBezTo>
                  <a:cubicBezTo>
                    <a:pt x="18335" y="28559"/>
                    <a:pt x="20260" y="28727"/>
                    <a:pt x="20679" y="29397"/>
                  </a:cubicBezTo>
                  <a:cubicBezTo>
                    <a:pt x="21181" y="30066"/>
                    <a:pt x="21935" y="30401"/>
                    <a:pt x="22269" y="31322"/>
                  </a:cubicBezTo>
                  <a:cubicBezTo>
                    <a:pt x="22613" y="32079"/>
                    <a:pt x="22618" y="32665"/>
                    <a:pt x="23119" y="32665"/>
                  </a:cubicBezTo>
                  <a:cubicBezTo>
                    <a:pt x="23228" y="32665"/>
                    <a:pt x="23361" y="32638"/>
                    <a:pt x="23525" y="32578"/>
                  </a:cubicBezTo>
                  <a:cubicBezTo>
                    <a:pt x="24363" y="32349"/>
                    <a:pt x="25409" y="31289"/>
                    <a:pt x="26474" y="31289"/>
                  </a:cubicBezTo>
                  <a:cubicBezTo>
                    <a:pt x="26579" y="31289"/>
                    <a:pt x="26685" y="31299"/>
                    <a:pt x="26790" y="31322"/>
                  </a:cubicBezTo>
                  <a:cubicBezTo>
                    <a:pt x="27962" y="31573"/>
                    <a:pt x="28800" y="32829"/>
                    <a:pt x="29804" y="32913"/>
                  </a:cubicBezTo>
                  <a:cubicBezTo>
                    <a:pt x="29867" y="32923"/>
                    <a:pt x="29928" y="32928"/>
                    <a:pt x="29987" y="32928"/>
                  </a:cubicBezTo>
                  <a:cubicBezTo>
                    <a:pt x="30804" y="32928"/>
                    <a:pt x="31222" y="31976"/>
                    <a:pt x="31912" y="31976"/>
                  </a:cubicBezTo>
                  <a:cubicBezTo>
                    <a:pt x="31961" y="31976"/>
                    <a:pt x="32012" y="31981"/>
                    <a:pt x="32065" y="31992"/>
                  </a:cubicBezTo>
                  <a:cubicBezTo>
                    <a:pt x="32483" y="31992"/>
                    <a:pt x="32902" y="32243"/>
                    <a:pt x="33320" y="32578"/>
                  </a:cubicBezTo>
                  <a:cubicBezTo>
                    <a:pt x="33404" y="32578"/>
                    <a:pt x="34995" y="31573"/>
                    <a:pt x="35162" y="30569"/>
                  </a:cubicBezTo>
                  <a:cubicBezTo>
                    <a:pt x="35330" y="29229"/>
                    <a:pt x="35832" y="28141"/>
                    <a:pt x="36502" y="27722"/>
                  </a:cubicBezTo>
                  <a:cubicBezTo>
                    <a:pt x="36669" y="27555"/>
                    <a:pt x="36837" y="27555"/>
                    <a:pt x="36920" y="27555"/>
                  </a:cubicBezTo>
                  <a:cubicBezTo>
                    <a:pt x="37088" y="27220"/>
                    <a:pt x="37339" y="26215"/>
                    <a:pt x="37172" y="25545"/>
                  </a:cubicBezTo>
                  <a:lnTo>
                    <a:pt x="37004" y="25211"/>
                  </a:lnTo>
                  <a:cubicBezTo>
                    <a:pt x="36837" y="24625"/>
                    <a:pt x="36669" y="24039"/>
                    <a:pt x="36837" y="23536"/>
                  </a:cubicBezTo>
                  <a:cubicBezTo>
                    <a:pt x="36585" y="23201"/>
                    <a:pt x="36167" y="22950"/>
                    <a:pt x="35665" y="22783"/>
                  </a:cubicBezTo>
                  <a:cubicBezTo>
                    <a:pt x="35497" y="22699"/>
                    <a:pt x="35330" y="22615"/>
                    <a:pt x="35162" y="22532"/>
                  </a:cubicBezTo>
                  <a:cubicBezTo>
                    <a:pt x="34911" y="22364"/>
                    <a:pt x="34660" y="22280"/>
                    <a:pt x="34409" y="22197"/>
                  </a:cubicBezTo>
                  <a:cubicBezTo>
                    <a:pt x="33906" y="21946"/>
                    <a:pt x="33404" y="21778"/>
                    <a:pt x="33153" y="21443"/>
                  </a:cubicBezTo>
                  <a:cubicBezTo>
                    <a:pt x="33069" y="21276"/>
                    <a:pt x="32818" y="21108"/>
                    <a:pt x="32567" y="21108"/>
                  </a:cubicBezTo>
                  <a:cubicBezTo>
                    <a:pt x="32511" y="21080"/>
                    <a:pt x="32437" y="21062"/>
                    <a:pt x="32347" y="21062"/>
                  </a:cubicBezTo>
                  <a:cubicBezTo>
                    <a:pt x="32167" y="21062"/>
                    <a:pt x="31925" y="21136"/>
                    <a:pt x="31646" y="21359"/>
                  </a:cubicBezTo>
                  <a:cubicBezTo>
                    <a:pt x="31238" y="21631"/>
                    <a:pt x="30928" y="21781"/>
                    <a:pt x="30637" y="21781"/>
                  </a:cubicBezTo>
                  <a:cubicBezTo>
                    <a:pt x="30390" y="21781"/>
                    <a:pt x="30157" y="21674"/>
                    <a:pt x="29888" y="21443"/>
                  </a:cubicBezTo>
                  <a:cubicBezTo>
                    <a:pt x="29386" y="21025"/>
                    <a:pt x="28883" y="20857"/>
                    <a:pt x="28381" y="20773"/>
                  </a:cubicBezTo>
                  <a:cubicBezTo>
                    <a:pt x="27544" y="20606"/>
                    <a:pt x="27628" y="19685"/>
                    <a:pt x="27628" y="19099"/>
                  </a:cubicBezTo>
                  <a:cubicBezTo>
                    <a:pt x="27711" y="18597"/>
                    <a:pt x="26121" y="17676"/>
                    <a:pt x="24614" y="17174"/>
                  </a:cubicBezTo>
                  <a:cubicBezTo>
                    <a:pt x="23274" y="16755"/>
                    <a:pt x="22604" y="16504"/>
                    <a:pt x="22604" y="15499"/>
                  </a:cubicBezTo>
                  <a:cubicBezTo>
                    <a:pt x="22604" y="14578"/>
                    <a:pt x="22939" y="14076"/>
                    <a:pt x="23860" y="13657"/>
                  </a:cubicBezTo>
                  <a:cubicBezTo>
                    <a:pt x="24016" y="13605"/>
                    <a:pt x="24172" y="13586"/>
                    <a:pt x="24327" y="13586"/>
                  </a:cubicBezTo>
                  <a:cubicBezTo>
                    <a:pt x="24674" y="13586"/>
                    <a:pt x="25021" y="13683"/>
                    <a:pt x="25367" y="13741"/>
                  </a:cubicBezTo>
                  <a:cubicBezTo>
                    <a:pt x="25726" y="13875"/>
                    <a:pt x="26012" y="13962"/>
                    <a:pt x="26239" y="13962"/>
                  </a:cubicBezTo>
                  <a:cubicBezTo>
                    <a:pt x="26437" y="13962"/>
                    <a:pt x="26590" y="13897"/>
                    <a:pt x="26707" y="13741"/>
                  </a:cubicBezTo>
                  <a:cubicBezTo>
                    <a:pt x="27041" y="13322"/>
                    <a:pt x="26707" y="12820"/>
                    <a:pt x="26121" y="12150"/>
                  </a:cubicBezTo>
                  <a:cubicBezTo>
                    <a:pt x="25869" y="11815"/>
                    <a:pt x="25618" y="11481"/>
                    <a:pt x="25535" y="11229"/>
                  </a:cubicBezTo>
                  <a:cubicBezTo>
                    <a:pt x="25535" y="10978"/>
                    <a:pt x="25367" y="10811"/>
                    <a:pt x="25283" y="10643"/>
                  </a:cubicBezTo>
                  <a:cubicBezTo>
                    <a:pt x="25116" y="10392"/>
                    <a:pt x="24865" y="10141"/>
                    <a:pt x="24948" y="9722"/>
                  </a:cubicBezTo>
                  <a:cubicBezTo>
                    <a:pt x="24948" y="9555"/>
                    <a:pt x="24781" y="9304"/>
                    <a:pt x="24614" y="9136"/>
                  </a:cubicBezTo>
                  <a:cubicBezTo>
                    <a:pt x="24446" y="8885"/>
                    <a:pt x="24195" y="8634"/>
                    <a:pt x="24279" y="8299"/>
                  </a:cubicBezTo>
                  <a:cubicBezTo>
                    <a:pt x="24446" y="7797"/>
                    <a:pt x="24697" y="7127"/>
                    <a:pt x="24530" y="6625"/>
                  </a:cubicBezTo>
                  <a:cubicBezTo>
                    <a:pt x="24446" y="6457"/>
                    <a:pt x="24530" y="6290"/>
                    <a:pt x="24614" y="6123"/>
                  </a:cubicBezTo>
                  <a:cubicBezTo>
                    <a:pt x="24948" y="5704"/>
                    <a:pt x="25786" y="5369"/>
                    <a:pt x="26874" y="5369"/>
                  </a:cubicBezTo>
                  <a:cubicBezTo>
                    <a:pt x="27711" y="5369"/>
                    <a:pt x="27795" y="5118"/>
                    <a:pt x="27795" y="4783"/>
                  </a:cubicBezTo>
                  <a:cubicBezTo>
                    <a:pt x="27879" y="4616"/>
                    <a:pt x="27879" y="4448"/>
                    <a:pt x="27879" y="4364"/>
                  </a:cubicBezTo>
                  <a:cubicBezTo>
                    <a:pt x="28046" y="3946"/>
                    <a:pt x="27544" y="2941"/>
                    <a:pt x="26623" y="2606"/>
                  </a:cubicBezTo>
                  <a:cubicBezTo>
                    <a:pt x="26497" y="2564"/>
                    <a:pt x="26393" y="2544"/>
                    <a:pt x="26288" y="2544"/>
                  </a:cubicBezTo>
                  <a:cubicBezTo>
                    <a:pt x="26183" y="2544"/>
                    <a:pt x="26079" y="2564"/>
                    <a:pt x="25953" y="2606"/>
                  </a:cubicBezTo>
                  <a:cubicBezTo>
                    <a:pt x="25618" y="2857"/>
                    <a:pt x="25367" y="3444"/>
                    <a:pt x="25283" y="3695"/>
                  </a:cubicBezTo>
                  <a:cubicBezTo>
                    <a:pt x="25116" y="4364"/>
                    <a:pt x="23358" y="4699"/>
                    <a:pt x="22604" y="4783"/>
                  </a:cubicBezTo>
                  <a:cubicBezTo>
                    <a:pt x="21851" y="4867"/>
                    <a:pt x="20846" y="5285"/>
                    <a:pt x="20763" y="5788"/>
                  </a:cubicBezTo>
                  <a:cubicBezTo>
                    <a:pt x="20511" y="6457"/>
                    <a:pt x="19088" y="8132"/>
                    <a:pt x="18083" y="8299"/>
                  </a:cubicBezTo>
                  <a:cubicBezTo>
                    <a:pt x="17581" y="8383"/>
                    <a:pt x="17246" y="8718"/>
                    <a:pt x="16995" y="9053"/>
                  </a:cubicBezTo>
                  <a:cubicBezTo>
                    <a:pt x="16744" y="9304"/>
                    <a:pt x="16493" y="9639"/>
                    <a:pt x="16158" y="9806"/>
                  </a:cubicBezTo>
                  <a:cubicBezTo>
                    <a:pt x="15994" y="9902"/>
                    <a:pt x="15833" y="9944"/>
                    <a:pt x="15675" y="9944"/>
                  </a:cubicBezTo>
                  <a:cubicBezTo>
                    <a:pt x="14864" y="9944"/>
                    <a:pt x="14151" y="8833"/>
                    <a:pt x="13730" y="8132"/>
                  </a:cubicBezTo>
                  <a:cubicBezTo>
                    <a:pt x="13395" y="7629"/>
                    <a:pt x="13311" y="7629"/>
                    <a:pt x="12809" y="7546"/>
                  </a:cubicBezTo>
                  <a:cubicBezTo>
                    <a:pt x="12642" y="7546"/>
                    <a:pt x="12474" y="7546"/>
                    <a:pt x="12223" y="7462"/>
                  </a:cubicBezTo>
                  <a:cubicBezTo>
                    <a:pt x="11386" y="7295"/>
                    <a:pt x="11135" y="6290"/>
                    <a:pt x="10967" y="5369"/>
                  </a:cubicBezTo>
                  <a:cubicBezTo>
                    <a:pt x="10884" y="4950"/>
                    <a:pt x="10800" y="4616"/>
                    <a:pt x="10716" y="4364"/>
                  </a:cubicBezTo>
                  <a:cubicBezTo>
                    <a:pt x="10540" y="4071"/>
                    <a:pt x="10322" y="3736"/>
                    <a:pt x="9890" y="3736"/>
                  </a:cubicBezTo>
                  <a:cubicBezTo>
                    <a:pt x="9706" y="3736"/>
                    <a:pt x="9484" y="3796"/>
                    <a:pt x="9209" y="3946"/>
                  </a:cubicBezTo>
                  <a:cubicBezTo>
                    <a:pt x="8917" y="4055"/>
                    <a:pt x="8625" y="4117"/>
                    <a:pt x="8353" y="4117"/>
                  </a:cubicBezTo>
                  <a:cubicBezTo>
                    <a:pt x="8003" y="4117"/>
                    <a:pt x="7687" y="4014"/>
                    <a:pt x="7451" y="3778"/>
                  </a:cubicBezTo>
                  <a:cubicBezTo>
                    <a:pt x="7200" y="3527"/>
                    <a:pt x="6865" y="3109"/>
                    <a:pt x="6865" y="2606"/>
                  </a:cubicBezTo>
                  <a:cubicBezTo>
                    <a:pt x="6865" y="2355"/>
                    <a:pt x="7033" y="2104"/>
                    <a:pt x="7200" y="1937"/>
                  </a:cubicBezTo>
                  <a:cubicBezTo>
                    <a:pt x="7451" y="1685"/>
                    <a:pt x="6781" y="848"/>
                    <a:pt x="6446" y="346"/>
                  </a:cubicBezTo>
                  <a:cubicBezTo>
                    <a:pt x="6363" y="262"/>
                    <a:pt x="6279" y="178"/>
                    <a:pt x="6195" y="95"/>
                  </a:cubicBezTo>
                  <a:cubicBezTo>
                    <a:pt x="6112" y="11"/>
                    <a:pt x="6112" y="11"/>
                    <a:pt x="6028" y="11"/>
                  </a:cubicBezTo>
                  <a:cubicBezTo>
                    <a:pt x="6006" y="4"/>
                    <a:pt x="5982" y="0"/>
                    <a:pt x="5956" y="0"/>
                  </a:cubicBezTo>
                  <a:close/>
                </a:path>
              </a:pathLst>
            </a:custGeom>
            <a:solidFill>
              <a:srgbClr val="F5E0D4"/>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50"/>
            <p:cNvSpPr/>
            <p:nvPr/>
          </p:nvSpPr>
          <p:spPr>
            <a:xfrm>
              <a:off x="5722285" y="2232221"/>
              <a:ext cx="577025" cy="682563"/>
            </a:xfrm>
            <a:custGeom>
              <a:rect b="b" l="l" r="r" t="t"/>
              <a:pathLst>
                <a:path extrusionOk="0" h="42888" w="36251">
                  <a:moveTo>
                    <a:pt x="2110" y="1"/>
                  </a:moveTo>
                  <a:cubicBezTo>
                    <a:pt x="2049" y="1"/>
                    <a:pt x="1987" y="8"/>
                    <a:pt x="1926" y="23"/>
                  </a:cubicBezTo>
                  <a:cubicBezTo>
                    <a:pt x="1758" y="107"/>
                    <a:pt x="1591" y="274"/>
                    <a:pt x="1423" y="525"/>
                  </a:cubicBezTo>
                  <a:cubicBezTo>
                    <a:pt x="1089" y="1195"/>
                    <a:pt x="419" y="1781"/>
                    <a:pt x="0" y="2116"/>
                  </a:cubicBezTo>
                  <a:cubicBezTo>
                    <a:pt x="921" y="2870"/>
                    <a:pt x="1591" y="3623"/>
                    <a:pt x="1675" y="4125"/>
                  </a:cubicBezTo>
                  <a:cubicBezTo>
                    <a:pt x="1758" y="4209"/>
                    <a:pt x="1758" y="4376"/>
                    <a:pt x="1758" y="4544"/>
                  </a:cubicBezTo>
                  <a:cubicBezTo>
                    <a:pt x="1926" y="5214"/>
                    <a:pt x="2093" y="5800"/>
                    <a:pt x="2428" y="5800"/>
                  </a:cubicBezTo>
                  <a:cubicBezTo>
                    <a:pt x="3265" y="5800"/>
                    <a:pt x="3600" y="6302"/>
                    <a:pt x="3935" y="6804"/>
                  </a:cubicBezTo>
                  <a:lnTo>
                    <a:pt x="4019" y="6972"/>
                  </a:lnTo>
                  <a:cubicBezTo>
                    <a:pt x="4354" y="7558"/>
                    <a:pt x="4688" y="8144"/>
                    <a:pt x="4437" y="8897"/>
                  </a:cubicBezTo>
                  <a:cubicBezTo>
                    <a:pt x="5693" y="9651"/>
                    <a:pt x="7116" y="12079"/>
                    <a:pt x="7200" y="14674"/>
                  </a:cubicBezTo>
                  <a:cubicBezTo>
                    <a:pt x="7367" y="17688"/>
                    <a:pt x="7535" y="19948"/>
                    <a:pt x="8958" y="21706"/>
                  </a:cubicBezTo>
                  <a:cubicBezTo>
                    <a:pt x="10381" y="23465"/>
                    <a:pt x="10967" y="27902"/>
                    <a:pt x="10549" y="29157"/>
                  </a:cubicBezTo>
                  <a:cubicBezTo>
                    <a:pt x="10163" y="30314"/>
                    <a:pt x="9849" y="31186"/>
                    <a:pt x="10521" y="31186"/>
                  </a:cubicBezTo>
                  <a:cubicBezTo>
                    <a:pt x="10578" y="31186"/>
                    <a:pt x="10643" y="31180"/>
                    <a:pt x="10716" y="31167"/>
                  </a:cubicBezTo>
                  <a:cubicBezTo>
                    <a:pt x="11046" y="31137"/>
                    <a:pt x="11504" y="31085"/>
                    <a:pt x="11967" y="31085"/>
                  </a:cubicBezTo>
                  <a:cubicBezTo>
                    <a:pt x="12800" y="31085"/>
                    <a:pt x="13653" y="31251"/>
                    <a:pt x="13814" y="32004"/>
                  </a:cubicBezTo>
                  <a:cubicBezTo>
                    <a:pt x="14065" y="33176"/>
                    <a:pt x="13730" y="34097"/>
                    <a:pt x="14819" y="34516"/>
                  </a:cubicBezTo>
                  <a:cubicBezTo>
                    <a:pt x="15907" y="34934"/>
                    <a:pt x="16577" y="34934"/>
                    <a:pt x="17079" y="36022"/>
                  </a:cubicBezTo>
                  <a:cubicBezTo>
                    <a:pt x="17665" y="37111"/>
                    <a:pt x="18167" y="37529"/>
                    <a:pt x="18837" y="38283"/>
                  </a:cubicBezTo>
                  <a:cubicBezTo>
                    <a:pt x="19423" y="39036"/>
                    <a:pt x="20428" y="40794"/>
                    <a:pt x="19507" y="41213"/>
                  </a:cubicBezTo>
                  <a:cubicBezTo>
                    <a:pt x="18670" y="41548"/>
                    <a:pt x="18084" y="42218"/>
                    <a:pt x="18837" y="42553"/>
                  </a:cubicBezTo>
                  <a:cubicBezTo>
                    <a:pt x="18995" y="42623"/>
                    <a:pt x="19124" y="42653"/>
                    <a:pt x="19236" y="42653"/>
                  </a:cubicBezTo>
                  <a:cubicBezTo>
                    <a:pt x="19659" y="42653"/>
                    <a:pt x="19850" y="42231"/>
                    <a:pt x="20511" y="41967"/>
                  </a:cubicBezTo>
                  <a:cubicBezTo>
                    <a:pt x="20574" y="41942"/>
                    <a:pt x="20661" y="41930"/>
                    <a:pt x="20768" y="41930"/>
                  </a:cubicBezTo>
                  <a:cubicBezTo>
                    <a:pt x="21378" y="41930"/>
                    <a:pt x="22649" y="42318"/>
                    <a:pt x="23860" y="42887"/>
                  </a:cubicBezTo>
                  <a:cubicBezTo>
                    <a:pt x="23776" y="42553"/>
                    <a:pt x="23776" y="41883"/>
                    <a:pt x="24111" y="41548"/>
                  </a:cubicBezTo>
                  <a:cubicBezTo>
                    <a:pt x="24279" y="41297"/>
                    <a:pt x="24530" y="41213"/>
                    <a:pt x="24781" y="41213"/>
                  </a:cubicBezTo>
                  <a:cubicBezTo>
                    <a:pt x="25283" y="41213"/>
                    <a:pt x="25535" y="41129"/>
                    <a:pt x="25702" y="40878"/>
                  </a:cubicBezTo>
                  <a:cubicBezTo>
                    <a:pt x="25869" y="40711"/>
                    <a:pt x="25953" y="40460"/>
                    <a:pt x="25869" y="40041"/>
                  </a:cubicBezTo>
                  <a:cubicBezTo>
                    <a:pt x="25869" y="39288"/>
                    <a:pt x="25869" y="38618"/>
                    <a:pt x="26623" y="38450"/>
                  </a:cubicBezTo>
                  <a:cubicBezTo>
                    <a:pt x="27125" y="38367"/>
                    <a:pt x="28716" y="37446"/>
                    <a:pt x="28632" y="36860"/>
                  </a:cubicBezTo>
                  <a:cubicBezTo>
                    <a:pt x="28632" y="36609"/>
                    <a:pt x="28548" y="36274"/>
                    <a:pt x="28465" y="35939"/>
                  </a:cubicBezTo>
                  <a:cubicBezTo>
                    <a:pt x="28297" y="35018"/>
                    <a:pt x="28046" y="34097"/>
                    <a:pt x="28548" y="33762"/>
                  </a:cubicBezTo>
                  <a:cubicBezTo>
                    <a:pt x="28632" y="33762"/>
                    <a:pt x="28716" y="33595"/>
                    <a:pt x="28883" y="33511"/>
                  </a:cubicBezTo>
                  <a:cubicBezTo>
                    <a:pt x="29302" y="33092"/>
                    <a:pt x="29804" y="32674"/>
                    <a:pt x="30307" y="32674"/>
                  </a:cubicBezTo>
                  <a:cubicBezTo>
                    <a:pt x="30474" y="32757"/>
                    <a:pt x="30641" y="32841"/>
                    <a:pt x="30725" y="33009"/>
                  </a:cubicBezTo>
                  <a:cubicBezTo>
                    <a:pt x="30976" y="32590"/>
                    <a:pt x="30976" y="31837"/>
                    <a:pt x="30893" y="31418"/>
                  </a:cubicBezTo>
                  <a:cubicBezTo>
                    <a:pt x="30725" y="30999"/>
                    <a:pt x="30893" y="30748"/>
                    <a:pt x="31060" y="30413"/>
                  </a:cubicBezTo>
                  <a:cubicBezTo>
                    <a:pt x="31144" y="30246"/>
                    <a:pt x="31311" y="29995"/>
                    <a:pt x="31311" y="29660"/>
                  </a:cubicBezTo>
                  <a:cubicBezTo>
                    <a:pt x="31311" y="29241"/>
                    <a:pt x="31144" y="29074"/>
                    <a:pt x="30976" y="28739"/>
                  </a:cubicBezTo>
                  <a:cubicBezTo>
                    <a:pt x="30809" y="28488"/>
                    <a:pt x="30641" y="28237"/>
                    <a:pt x="30641" y="27902"/>
                  </a:cubicBezTo>
                  <a:cubicBezTo>
                    <a:pt x="30558" y="27483"/>
                    <a:pt x="30976" y="27064"/>
                    <a:pt x="31479" y="26730"/>
                  </a:cubicBezTo>
                  <a:cubicBezTo>
                    <a:pt x="31814" y="26395"/>
                    <a:pt x="32148" y="26060"/>
                    <a:pt x="32316" y="25725"/>
                  </a:cubicBezTo>
                  <a:cubicBezTo>
                    <a:pt x="32567" y="25139"/>
                    <a:pt x="33404" y="24888"/>
                    <a:pt x="34158" y="24637"/>
                  </a:cubicBezTo>
                  <a:cubicBezTo>
                    <a:pt x="34576" y="24553"/>
                    <a:pt x="34995" y="24469"/>
                    <a:pt x="35246" y="24302"/>
                  </a:cubicBezTo>
                  <a:cubicBezTo>
                    <a:pt x="35246" y="24051"/>
                    <a:pt x="34576" y="23548"/>
                    <a:pt x="34158" y="23297"/>
                  </a:cubicBezTo>
                  <a:cubicBezTo>
                    <a:pt x="33739" y="23046"/>
                    <a:pt x="33321" y="22711"/>
                    <a:pt x="33069" y="22376"/>
                  </a:cubicBezTo>
                  <a:cubicBezTo>
                    <a:pt x="32567" y="21874"/>
                    <a:pt x="32986" y="21288"/>
                    <a:pt x="33237" y="20869"/>
                  </a:cubicBezTo>
                  <a:cubicBezTo>
                    <a:pt x="33404" y="20618"/>
                    <a:pt x="33655" y="20367"/>
                    <a:pt x="33572" y="20199"/>
                  </a:cubicBezTo>
                  <a:cubicBezTo>
                    <a:pt x="33321" y="19697"/>
                    <a:pt x="33739" y="19279"/>
                    <a:pt x="34241" y="18860"/>
                  </a:cubicBezTo>
                  <a:cubicBezTo>
                    <a:pt x="34409" y="18609"/>
                    <a:pt x="34660" y="18358"/>
                    <a:pt x="34827" y="18106"/>
                  </a:cubicBezTo>
                  <a:cubicBezTo>
                    <a:pt x="34995" y="17939"/>
                    <a:pt x="35162" y="17772"/>
                    <a:pt x="35330" y="17688"/>
                  </a:cubicBezTo>
                  <a:cubicBezTo>
                    <a:pt x="35162" y="17102"/>
                    <a:pt x="35497" y="16432"/>
                    <a:pt x="35832" y="15762"/>
                  </a:cubicBezTo>
                  <a:cubicBezTo>
                    <a:pt x="36000" y="15427"/>
                    <a:pt x="36251" y="15009"/>
                    <a:pt x="36251" y="14925"/>
                  </a:cubicBezTo>
                  <a:cubicBezTo>
                    <a:pt x="36226" y="14901"/>
                    <a:pt x="36187" y="14890"/>
                    <a:pt x="36140" y="14890"/>
                  </a:cubicBezTo>
                  <a:cubicBezTo>
                    <a:pt x="36027" y="14890"/>
                    <a:pt x="35867" y="14950"/>
                    <a:pt x="35748" y="15009"/>
                  </a:cubicBezTo>
                  <a:cubicBezTo>
                    <a:pt x="35515" y="15125"/>
                    <a:pt x="35160" y="15283"/>
                    <a:pt x="34740" y="15283"/>
                  </a:cubicBezTo>
                  <a:cubicBezTo>
                    <a:pt x="34557" y="15283"/>
                    <a:pt x="34361" y="15253"/>
                    <a:pt x="34158" y="15176"/>
                  </a:cubicBezTo>
                  <a:cubicBezTo>
                    <a:pt x="33990" y="15093"/>
                    <a:pt x="33823" y="15009"/>
                    <a:pt x="33739" y="14841"/>
                  </a:cubicBezTo>
                  <a:cubicBezTo>
                    <a:pt x="33488" y="14841"/>
                    <a:pt x="32902" y="14925"/>
                    <a:pt x="32483" y="14925"/>
                  </a:cubicBezTo>
                  <a:lnTo>
                    <a:pt x="31897" y="14925"/>
                  </a:lnTo>
                  <a:cubicBezTo>
                    <a:pt x="31646" y="14841"/>
                    <a:pt x="31395" y="14674"/>
                    <a:pt x="31228" y="14507"/>
                  </a:cubicBezTo>
                  <a:cubicBezTo>
                    <a:pt x="30893" y="14172"/>
                    <a:pt x="30558" y="13921"/>
                    <a:pt x="29972" y="13921"/>
                  </a:cubicBezTo>
                  <a:cubicBezTo>
                    <a:pt x="29932" y="13924"/>
                    <a:pt x="29893" y="13926"/>
                    <a:pt x="29855" y="13926"/>
                  </a:cubicBezTo>
                  <a:cubicBezTo>
                    <a:pt x="29001" y="13926"/>
                    <a:pt x="28447" y="13055"/>
                    <a:pt x="28046" y="12414"/>
                  </a:cubicBezTo>
                  <a:cubicBezTo>
                    <a:pt x="27962" y="12246"/>
                    <a:pt x="27879" y="12162"/>
                    <a:pt x="27795" y="11995"/>
                  </a:cubicBezTo>
                  <a:cubicBezTo>
                    <a:pt x="27293" y="11409"/>
                    <a:pt x="26790" y="9902"/>
                    <a:pt x="27544" y="9232"/>
                  </a:cubicBezTo>
                  <a:cubicBezTo>
                    <a:pt x="28130" y="8730"/>
                    <a:pt x="28465" y="7976"/>
                    <a:pt x="28381" y="7809"/>
                  </a:cubicBezTo>
                  <a:cubicBezTo>
                    <a:pt x="28214" y="7809"/>
                    <a:pt x="27125" y="7558"/>
                    <a:pt x="26790" y="6888"/>
                  </a:cubicBezTo>
                  <a:cubicBezTo>
                    <a:pt x="26707" y="6888"/>
                    <a:pt x="26707" y="6888"/>
                    <a:pt x="26372" y="6972"/>
                  </a:cubicBezTo>
                  <a:cubicBezTo>
                    <a:pt x="26121" y="7139"/>
                    <a:pt x="25869" y="7223"/>
                    <a:pt x="25618" y="7223"/>
                  </a:cubicBezTo>
                  <a:cubicBezTo>
                    <a:pt x="25200" y="7223"/>
                    <a:pt x="24949" y="6888"/>
                    <a:pt x="24697" y="6553"/>
                  </a:cubicBezTo>
                  <a:cubicBezTo>
                    <a:pt x="24363" y="6218"/>
                    <a:pt x="24028" y="5883"/>
                    <a:pt x="23609" y="5800"/>
                  </a:cubicBezTo>
                  <a:cubicBezTo>
                    <a:pt x="23190" y="5800"/>
                    <a:pt x="22604" y="6218"/>
                    <a:pt x="21935" y="6721"/>
                  </a:cubicBezTo>
                  <a:cubicBezTo>
                    <a:pt x="21349" y="7139"/>
                    <a:pt x="20679" y="7725"/>
                    <a:pt x="19925" y="7976"/>
                  </a:cubicBezTo>
                  <a:cubicBezTo>
                    <a:pt x="19430" y="8189"/>
                    <a:pt x="19069" y="8266"/>
                    <a:pt x="18786" y="8266"/>
                  </a:cubicBezTo>
                  <a:cubicBezTo>
                    <a:pt x="18399" y="8266"/>
                    <a:pt x="18158" y="8121"/>
                    <a:pt x="17916" y="7976"/>
                  </a:cubicBezTo>
                  <a:cubicBezTo>
                    <a:pt x="17832" y="7893"/>
                    <a:pt x="17832" y="7809"/>
                    <a:pt x="17749" y="7809"/>
                  </a:cubicBezTo>
                  <a:cubicBezTo>
                    <a:pt x="17665" y="7809"/>
                    <a:pt x="17498" y="7976"/>
                    <a:pt x="17414" y="8060"/>
                  </a:cubicBezTo>
                  <a:cubicBezTo>
                    <a:pt x="17163" y="8311"/>
                    <a:pt x="16744" y="8562"/>
                    <a:pt x="16242" y="8562"/>
                  </a:cubicBezTo>
                  <a:cubicBezTo>
                    <a:pt x="15656" y="8479"/>
                    <a:pt x="15153" y="7893"/>
                    <a:pt x="14651" y="7390"/>
                  </a:cubicBezTo>
                  <a:cubicBezTo>
                    <a:pt x="14484" y="7139"/>
                    <a:pt x="14232" y="6972"/>
                    <a:pt x="14065" y="6804"/>
                  </a:cubicBezTo>
                  <a:cubicBezTo>
                    <a:pt x="14035" y="6790"/>
                    <a:pt x="14003" y="6783"/>
                    <a:pt x="13968" y="6783"/>
                  </a:cubicBezTo>
                  <a:cubicBezTo>
                    <a:pt x="13806" y="6783"/>
                    <a:pt x="13587" y="6933"/>
                    <a:pt x="13312" y="7139"/>
                  </a:cubicBezTo>
                  <a:cubicBezTo>
                    <a:pt x="12977" y="7307"/>
                    <a:pt x="12558" y="7558"/>
                    <a:pt x="12139" y="7558"/>
                  </a:cubicBezTo>
                  <a:cubicBezTo>
                    <a:pt x="12117" y="7560"/>
                    <a:pt x="12095" y="7561"/>
                    <a:pt x="12073" y="7561"/>
                  </a:cubicBezTo>
                  <a:cubicBezTo>
                    <a:pt x="11106" y="7561"/>
                    <a:pt x="10465" y="5789"/>
                    <a:pt x="10465" y="5297"/>
                  </a:cubicBezTo>
                  <a:cubicBezTo>
                    <a:pt x="10381" y="5214"/>
                    <a:pt x="10130" y="5130"/>
                    <a:pt x="9963" y="5046"/>
                  </a:cubicBezTo>
                  <a:cubicBezTo>
                    <a:pt x="9628" y="4963"/>
                    <a:pt x="9209" y="4795"/>
                    <a:pt x="9126" y="4460"/>
                  </a:cubicBezTo>
                  <a:cubicBezTo>
                    <a:pt x="9084" y="4335"/>
                    <a:pt x="8895" y="4293"/>
                    <a:pt x="8644" y="4293"/>
                  </a:cubicBezTo>
                  <a:cubicBezTo>
                    <a:pt x="8393" y="4293"/>
                    <a:pt x="8079" y="4335"/>
                    <a:pt x="7786" y="4376"/>
                  </a:cubicBezTo>
                  <a:cubicBezTo>
                    <a:pt x="7702" y="4376"/>
                    <a:pt x="7535" y="4460"/>
                    <a:pt x="7451" y="4460"/>
                  </a:cubicBezTo>
                  <a:cubicBezTo>
                    <a:pt x="7402" y="4466"/>
                    <a:pt x="7356" y="4468"/>
                    <a:pt x="7311" y="4468"/>
                  </a:cubicBezTo>
                  <a:cubicBezTo>
                    <a:pt x="6665" y="4468"/>
                    <a:pt x="6425" y="3925"/>
                    <a:pt x="6112" y="3456"/>
                  </a:cubicBezTo>
                  <a:cubicBezTo>
                    <a:pt x="6028" y="3204"/>
                    <a:pt x="5861" y="3037"/>
                    <a:pt x="5693" y="2870"/>
                  </a:cubicBezTo>
                  <a:cubicBezTo>
                    <a:pt x="5526" y="2702"/>
                    <a:pt x="5274" y="2618"/>
                    <a:pt x="4940" y="2535"/>
                  </a:cubicBezTo>
                  <a:cubicBezTo>
                    <a:pt x="4521" y="2367"/>
                    <a:pt x="3851" y="2200"/>
                    <a:pt x="3768" y="1446"/>
                  </a:cubicBezTo>
                  <a:cubicBezTo>
                    <a:pt x="3600" y="777"/>
                    <a:pt x="3349" y="609"/>
                    <a:pt x="3014" y="358"/>
                  </a:cubicBezTo>
                  <a:cubicBezTo>
                    <a:pt x="2930" y="274"/>
                    <a:pt x="2847" y="274"/>
                    <a:pt x="2847" y="274"/>
                  </a:cubicBezTo>
                  <a:cubicBezTo>
                    <a:pt x="2642" y="138"/>
                    <a:pt x="2381" y="1"/>
                    <a:pt x="2110" y="1"/>
                  </a:cubicBezTo>
                  <a:close/>
                </a:path>
              </a:pathLst>
            </a:custGeom>
            <a:solidFill>
              <a:schemeClr val="accent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50"/>
            <p:cNvSpPr/>
            <p:nvPr/>
          </p:nvSpPr>
          <p:spPr>
            <a:xfrm>
              <a:off x="6319203" y="4210649"/>
              <a:ext cx="811633" cy="526086"/>
            </a:xfrm>
            <a:custGeom>
              <a:rect b="b" l="l" r="r" t="t"/>
              <a:pathLst>
                <a:path extrusionOk="0" h="33056" w="50990">
                  <a:moveTo>
                    <a:pt x="49838" y="1"/>
                  </a:moveTo>
                  <a:cubicBezTo>
                    <a:pt x="49717" y="1"/>
                    <a:pt x="49570" y="12"/>
                    <a:pt x="49395" y="36"/>
                  </a:cubicBezTo>
                  <a:cubicBezTo>
                    <a:pt x="48725" y="36"/>
                    <a:pt x="46800" y="1459"/>
                    <a:pt x="45879" y="1543"/>
                  </a:cubicBezTo>
                  <a:cubicBezTo>
                    <a:pt x="44958" y="1626"/>
                    <a:pt x="44204" y="1626"/>
                    <a:pt x="43702" y="2296"/>
                  </a:cubicBezTo>
                  <a:cubicBezTo>
                    <a:pt x="43177" y="2970"/>
                    <a:pt x="42653" y="3578"/>
                    <a:pt x="41828" y="3578"/>
                  </a:cubicBezTo>
                  <a:cubicBezTo>
                    <a:pt x="41732" y="3578"/>
                    <a:pt x="41631" y="3569"/>
                    <a:pt x="41525" y="3552"/>
                  </a:cubicBezTo>
                  <a:cubicBezTo>
                    <a:pt x="40576" y="3333"/>
                    <a:pt x="39627" y="2668"/>
                    <a:pt x="38789" y="2668"/>
                  </a:cubicBezTo>
                  <a:cubicBezTo>
                    <a:pt x="38666" y="2668"/>
                    <a:pt x="38546" y="2682"/>
                    <a:pt x="38428" y="2715"/>
                  </a:cubicBezTo>
                  <a:cubicBezTo>
                    <a:pt x="37507" y="2966"/>
                    <a:pt x="36167" y="3049"/>
                    <a:pt x="35414" y="4054"/>
                  </a:cubicBezTo>
                  <a:cubicBezTo>
                    <a:pt x="34577" y="5059"/>
                    <a:pt x="33488" y="5477"/>
                    <a:pt x="32232" y="5561"/>
                  </a:cubicBezTo>
                  <a:cubicBezTo>
                    <a:pt x="31254" y="5692"/>
                    <a:pt x="28346" y="5974"/>
                    <a:pt x="26633" y="5974"/>
                  </a:cubicBezTo>
                  <a:cubicBezTo>
                    <a:pt x="26147" y="5974"/>
                    <a:pt x="25757" y="5951"/>
                    <a:pt x="25535" y="5896"/>
                  </a:cubicBezTo>
                  <a:cubicBezTo>
                    <a:pt x="25470" y="5878"/>
                    <a:pt x="25398" y="5870"/>
                    <a:pt x="25319" y="5870"/>
                  </a:cubicBezTo>
                  <a:cubicBezTo>
                    <a:pt x="24323" y="5870"/>
                    <a:pt x="22254" y="7164"/>
                    <a:pt x="21180" y="7164"/>
                  </a:cubicBezTo>
                  <a:cubicBezTo>
                    <a:pt x="21121" y="7164"/>
                    <a:pt x="21066" y="7160"/>
                    <a:pt x="21014" y="7152"/>
                  </a:cubicBezTo>
                  <a:cubicBezTo>
                    <a:pt x="19942" y="7069"/>
                    <a:pt x="17732" y="4387"/>
                    <a:pt x="16786" y="4387"/>
                  </a:cubicBezTo>
                  <a:cubicBezTo>
                    <a:pt x="16772" y="4387"/>
                    <a:pt x="16758" y="4388"/>
                    <a:pt x="16744" y="4389"/>
                  </a:cubicBezTo>
                  <a:cubicBezTo>
                    <a:pt x="16646" y="4399"/>
                    <a:pt x="16546" y="4404"/>
                    <a:pt x="16446" y="4404"/>
                  </a:cubicBezTo>
                  <a:cubicBezTo>
                    <a:pt x="15698" y="4404"/>
                    <a:pt x="14947" y="4113"/>
                    <a:pt x="14651" y="3301"/>
                  </a:cubicBezTo>
                  <a:cubicBezTo>
                    <a:pt x="14420" y="2665"/>
                    <a:pt x="13949" y="2388"/>
                    <a:pt x="13542" y="2388"/>
                  </a:cubicBezTo>
                  <a:cubicBezTo>
                    <a:pt x="13360" y="2388"/>
                    <a:pt x="13190" y="2444"/>
                    <a:pt x="13061" y="2547"/>
                  </a:cubicBezTo>
                  <a:cubicBezTo>
                    <a:pt x="12669" y="2809"/>
                    <a:pt x="12072" y="3019"/>
                    <a:pt x="11590" y="3019"/>
                  </a:cubicBezTo>
                  <a:cubicBezTo>
                    <a:pt x="11455" y="3019"/>
                    <a:pt x="11329" y="3002"/>
                    <a:pt x="11219" y="2966"/>
                  </a:cubicBezTo>
                  <a:cubicBezTo>
                    <a:pt x="11195" y="2956"/>
                    <a:pt x="11172" y="2951"/>
                    <a:pt x="11149" y="2951"/>
                  </a:cubicBezTo>
                  <a:cubicBezTo>
                    <a:pt x="10591" y="2951"/>
                    <a:pt x="10057" y="5729"/>
                    <a:pt x="8289" y="5729"/>
                  </a:cubicBezTo>
                  <a:cubicBezTo>
                    <a:pt x="8255" y="5730"/>
                    <a:pt x="8222" y="5731"/>
                    <a:pt x="8190" y="5731"/>
                  </a:cubicBezTo>
                  <a:cubicBezTo>
                    <a:pt x="6435" y="5731"/>
                    <a:pt x="6098" y="3546"/>
                    <a:pt x="5359" y="3217"/>
                  </a:cubicBezTo>
                  <a:cubicBezTo>
                    <a:pt x="5280" y="3182"/>
                    <a:pt x="5208" y="3166"/>
                    <a:pt x="5141" y="3166"/>
                  </a:cubicBezTo>
                  <a:cubicBezTo>
                    <a:pt x="4566" y="3166"/>
                    <a:pt x="4376" y="4331"/>
                    <a:pt x="3852" y="4556"/>
                  </a:cubicBezTo>
                  <a:cubicBezTo>
                    <a:pt x="3182" y="4724"/>
                    <a:pt x="1340" y="5645"/>
                    <a:pt x="1089" y="6398"/>
                  </a:cubicBezTo>
                  <a:cubicBezTo>
                    <a:pt x="921" y="7152"/>
                    <a:pt x="754" y="9998"/>
                    <a:pt x="335" y="10417"/>
                  </a:cubicBezTo>
                  <a:cubicBezTo>
                    <a:pt x="0" y="10919"/>
                    <a:pt x="587" y="11673"/>
                    <a:pt x="754" y="12091"/>
                  </a:cubicBezTo>
                  <a:cubicBezTo>
                    <a:pt x="921" y="12594"/>
                    <a:pt x="1591" y="13347"/>
                    <a:pt x="2177" y="13431"/>
                  </a:cubicBezTo>
                  <a:cubicBezTo>
                    <a:pt x="2751" y="13513"/>
                    <a:pt x="3244" y="15359"/>
                    <a:pt x="4207" y="15359"/>
                  </a:cubicBezTo>
                  <a:cubicBezTo>
                    <a:pt x="4228" y="15359"/>
                    <a:pt x="4249" y="15358"/>
                    <a:pt x="4270" y="15356"/>
                  </a:cubicBezTo>
                  <a:cubicBezTo>
                    <a:pt x="5180" y="15286"/>
                    <a:pt x="5914" y="14982"/>
                    <a:pt x="6767" y="14982"/>
                  </a:cubicBezTo>
                  <a:cubicBezTo>
                    <a:pt x="6934" y="14982"/>
                    <a:pt x="7106" y="14994"/>
                    <a:pt x="7284" y="15021"/>
                  </a:cubicBezTo>
                  <a:cubicBezTo>
                    <a:pt x="8372" y="15189"/>
                    <a:pt x="8707" y="16612"/>
                    <a:pt x="9628" y="16612"/>
                  </a:cubicBezTo>
                  <a:cubicBezTo>
                    <a:pt x="10633" y="16612"/>
                    <a:pt x="12558" y="17366"/>
                    <a:pt x="12977" y="17868"/>
                  </a:cubicBezTo>
                  <a:cubicBezTo>
                    <a:pt x="13396" y="18454"/>
                    <a:pt x="14149" y="19375"/>
                    <a:pt x="14735" y="19459"/>
                  </a:cubicBezTo>
                  <a:cubicBezTo>
                    <a:pt x="15305" y="19540"/>
                    <a:pt x="15876" y="20969"/>
                    <a:pt x="17063" y="20969"/>
                  </a:cubicBezTo>
                  <a:cubicBezTo>
                    <a:pt x="17096" y="20969"/>
                    <a:pt x="17129" y="20968"/>
                    <a:pt x="17163" y="20965"/>
                  </a:cubicBezTo>
                  <a:cubicBezTo>
                    <a:pt x="17203" y="20963"/>
                    <a:pt x="17243" y="20961"/>
                    <a:pt x="17283" y="20961"/>
                  </a:cubicBezTo>
                  <a:cubicBezTo>
                    <a:pt x="18477" y="20961"/>
                    <a:pt x="19353" y="22151"/>
                    <a:pt x="19758" y="22556"/>
                  </a:cubicBezTo>
                  <a:cubicBezTo>
                    <a:pt x="20261" y="22975"/>
                    <a:pt x="21014" y="23561"/>
                    <a:pt x="21516" y="23561"/>
                  </a:cubicBezTo>
                  <a:cubicBezTo>
                    <a:pt x="21535" y="23558"/>
                    <a:pt x="21554" y="23556"/>
                    <a:pt x="21573" y="23556"/>
                  </a:cubicBezTo>
                  <a:cubicBezTo>
                    <a:pt x="22075" y="23556"/>
                    <a:pt x="22816" y="24569"/>
                    <a:pt x="23944" y="24649"/>
                  </a:cubicBezTo>
                  <a:cubicBezTo>
                    <a:pt x="24001" y="24653"/>
                    <a:pt x="24056" y="24655"/>
                    <a:pt x="24110" y="24655"/>
                  </a:cubicBezTo>
                  <a:cubicBezTo>
                    <a:pt x="24908" y="24655"/>
                    <a:pt x="25400" y="24236"/>
                    <a:pt x="26175" y="24236"/>
                  </a:cubicBezTo>
                  <a:cubicBezTo>
                    <a:pt x="26427" y="24236"/>
                    <a:pt x="26710" y="24281"/>
                    <a:pt x="27042" y="24398"/>
                  </a:cubicBezTo>
                  <a:cubicBezTo>
                    <a:pt x="28465" y="24900"/>
                    <a:pt x="30893" y="26240"/>
                    <a:pt x="32232" y="28584"/>
                  </a:cubicBezTo>
                  <a:cubicBezTo>
                    <a:pt x="33488" y="31012"/>
                    <a:pt x="33237" y="30761"/>
                    <a:pt x="34074" y="30928"/>
                  </a:cubicBezTo>
                  <a:cubicBezTo>
                    <a:pt x="34828" y="31096"/>
                    <a:pt x="36251" y="32100"/>
                    <a:pt x="37339" y="32184"/>
                  </a:cubicBezTo>
                  <a:cubicBezTo>
                    <a:pt x="38272" y="32184"/>
                    <a:pt x="38652" y="31999"/>
                    <a:pt x="39110" y="31999"/>
                  </a:cubicBezTo>
                  <a:cubicBezTo>
                    <a:pt x="39186" y="31999"/>
                    <a:pt x="39265" y="32004"/>
                    <a:pt x="39349" y="32016"/>
                  </a:cubicBezTo>
                  <a:cubicBezTo>
                    <a:pt x="39851" y="32016"/>
                    <a:pt x="40437" y="32602"/>
                    <a:pt x="40939" y="32602"/>
                  </a:cubicBezTo>
                  <a:cubicBezTo>
                    <a:pt x="41038" y="32583"/>
                    <a:pt x="41146" y="32572"/>
                    <a:pt x="41262" y="32572"/>
                  </a:cubicBezTo>
                  <a:cubicBezTo>
                    <a:pt x="41635" y="32572"/>
                    <a:pt x="42082" y="32682"/>
                    <a:pt x="42530" y="32937"/>
                  </a:cubicBezTo>
                  <a:cubicBezTo>
                    <a:pt x="42692" y="33018"/>
                    <a:pt x="42824" y="33055"/>
                    <a:pt x="42932" y="33055"/>
                  </a:cubicBezTo>
                  <a:cubicBezTo>
                    <a:pt x="43271" y="33055"/>
                    <a:pt x="43367" y="32692"/>
                    <a:pt x="43367" y="32184"/>
                  </a:cubicBezTo>
                  <a:cubicBezTo>
                    <a:pt x="43283" y="31514"/>
                    <a:pt x="42697" y="29589"/>
                    <a:pt x="43283" y="28919"/>
                  </a:cubicBezTo>
                  <a:cubicBezTo>
                    <a:pt x="43786" y="28249"/>
                    <a:pt x="45042" y="26491"/>
                    <a:pt x="45795" y="26240"/>
                  </a:cubicBezTo>
                  <a:cubicBezTo>
                    <a:pt x="46548" y="25989"/>
                    <a:pt x="46465" y="25486"/>
                    <a:pt x="46046" y="25319"/>
                  </a:cubicBezTo>
                  <a:cubicBezTo>
                    <a:pt x="45711" y="25151"/>
                    <a:pt x="45711" y="23812"/>
                    <a:pt x="45209" y="23812"/>
                  </a:cubicBezTo>
                  <a:cubicBezTo>
                    <a:pt x="44623" y="23812"/>
                    <a:pt x="44288" y="22556"/>
                    <a:pt x="44204" y="21970"/>
                  </a:cubicBezTo>
                  <a:cubicBezTo>
                    <a:pt x="44204" y="21468"/>
                    <a:pt x="45628" y="21217"/>
                    <a:pt x="44707" y="20547"/>
                  </a:cubicBezTo>
                  <a:cubicBezTo>
                    <a:pt x="43869" y="19877"/>
                    <a:pt x="42279" y="19710"/>
                    <a:pt x="42279" y="17952"/>
                  </a:cubicBezTo>
                  <a:cubicBezTo>
                    <a:pt x="42279" y="16277"/>
                    <a:pt x="44037" y="15189"/>
                    <a:pt x="43953" y="13598"/>
                  </a:cubicBezTo>
                  <a:cubicBezTo>
                    <a:pt x="43786" y="12091"/>
                    <a:pt x="44121" y="11087"/>
                    <a:pt x="45376" y="8994"/>
                  </a:cubicBezTo>
                  <a:cubicBezTo>
                    <a:pt x="46548" y="6984"/>
                    <a:pt x="48390" y="5226"/>
                    <a:pt x="48558" y="4222"/>
                  </a:cubicBezTo>
                  <a:cubicBezTo>
                    <a:pt x="48725" y="3217"/>
                    <a:pt x="48976" y="1710"/>
                    <a:pt x="49395" y="1375"/>
                  </a:cubicBezTo>
                  <a:cubicBezTo>
                    <a:pt x="49849" y="996"/>
                    <a:pt x="50989" y="1"/>
                    <a:pt x="49838" y="1"/>
                  </a:cubicBezTo>
                  <a:close/>
                </a:path>
              </a:pathLst>
            </a:custGeom>
            <a:solidFill>
              <a:schemeClr val="accent3"/>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50"/>
            <p:cNvSpPr/>
            <p:nvPr/>
          </p:nvSpPr>
          <p:spPr>
            <a:xfrm>
              <a:off x="5722275" y="3335277"/>
              <a:ext cx="433582" cy="811424"/>
            </a:xfrm>
            <a:custGeom>
              <a:rect b="b" l="l" r="r" t="t"/>
              <a:pathLst>
                <a:path extrusionOk="0" h="47005" w="25117">
                  <a:moveTo>
                    <a:pt x="16757" y="1"/>
                  </a:moveTo>
                  <a:cubicBezTo>
                    <a:pt x="15998" y="1"/>
                    <a:pt x="15410" y="2208"/>
                    <a:pt x="14233" y="2208"/>
                  </a:cubicBezTo>
                  <a:cubicBezTo>
                    <a:pt x="12893" y="2208"/>
                    <a:pt x="11219" y="4803"/>
                    <a:pt x="10716" y="5306"/>
                  </a:cubicBezTo>
                  <a:cubicBezTo>
                    <a:pt x="10214" y="5724"/>
                    <a:pt x="8707" y="6143"/>
                    <a:pt x="8288" y="6394"/>
                  </a:cubicBezTo>
                  <a:cubicBezTo>
                    <a:pt x="7805" y="6636"/>
                    <a:pt x="7321" y="7654"/>
                    <a:pt x="6089" y="7654"/>
                  </a:cubicBezTo>
                  <a:cubicBezTo>
                    <a:pt x="6042" y="7654"/>
                    <a:pt x="5994" y="7653"/>
                    <a:pt x="5944" y="7650"/>
                  </a:cubicBezTo>
                  <a:cubicBezTo>
                    <a:pt x="4521" y="7650"/>
                    <a:pt x="2596" y="7315"/>
                    <a:pt x="2428" y="6813"/>
                  </a:cubicBezTo>
                  <a:cubicBezTo>
                    <a:pt x="2344" y="6310"/>
                    <a:pt x="1591" y="5055"/>
                    <a:pt x="1089" y="5055"/>
                  </a:cubicBezTo>
                  <a:cubicBezTo>
                    <a:pt x="670" y="5055"/>
                    <a:pt x="1089" y="6980"/>
                    <a:pt x="503" y="7901"/>
                  </a:cubicBezTo>
                  <a:cubicBezTo>
                    <a:pt x="0" y="8738"/>
                    <a:pt x="921" y="10161"/>
                    <a:pt x="503" y="10999"/>
                  </a:cubicBezTo>
                  <a:cubicBezTo>
                    <a:pt x="84" y="11752"/>
                    <a:pt x="921" y="12171"/>
                    <a:pt x="1507" y="12171"/>
                  </a:cubicBezTo>
                  <a:cubicBezTo>
                    <a:pt x="2093" y="12171"/>
                    <a:pt x="2679" y="12924"/>
                    <a:pt x="3014" y="13845"/>
                  </a:cubicBezTo>
                  <a:cubicBezTo>
                    <a:pt x="3265" y="14766"/>
                    <a:pt x="3098" y="17026"/>
                    <a:pt x="3684" y="17529"/>
                  </a:cubicBezTo>
                  <a:cubicBezTo>
                    <a:pt x="4354" y="18031"/>
                    <a:pt x="4689" y="18533"/>
                    <a:pt x="4437" y="19705"/>
                  </a:cubicBezTo>
                  <a:cubicBezTo>
                    <a:pt x="4186" y="20794"/>
                    <a:pt x="4772" y="22552"/>
                    <a:pt x="4270" y="23054"/>
                  </a:cubicBezTo>
                  <a:cubicBezTo>
                    <a:pt x="3768" y="23557"/>
                    <a:pt x="3098" y="23724"/>
                    <a:pt x="3098" y="24896"/>
                  </a:cubicBezTo>
                  <a:cubicBezTo>
                    <a:pt x="3098" y="26152"/>
                    <a:pt x="3098" y="26403"/>
                    <a:pt x="3935" y="26403"/>
                  </a:cubicBezTo>
                  <a:cubicBezTo>
                    <a:pt x="4689" y="26403"/>
                    <a:pt x="5526" y="26654"/>
                    <a:pt x="5442" y="27491"/>
                  </a:cubicBezTo>
                  <a:cubicBezTo>
                    <a:pt x="5360" y="28308"/>
                    <a:pt x="5438" y="29922"/>
                    <a:pt x="4664" y="29922"/>
                  </a:cubicBezTo>
                  <a:cubicBezTo>
                    <a:pt x="4645" y="29922"/>
                    <a:pt x="4625" y="29921"/>
                    <a:pt x="4605" y="29919"/>
                  </a:cubicBezTo>
                  <a:cubicBezTo>
                    <a:pt x="4520" y="29911"/>
                    <a:pt x="4439" y="29907"/>
                    <a:pt x="4361" y="29907"/>
                  </a:cubicBezTo>
                  <a:cubicBezTo>
                    <a:pt x="3671" y="29907"/>
                    <a:pt x="3265" y="30238"/>
                    <a:pt x="3265" y="30840"/>
                  </a:cubicBezTo>
                  <a:cubicBezTo>
                    <a:pt x="3265" y="31594"/>
                    <a:pt x="3600" y="33184"/>
                    <a:pt x="3014" y="34105"/>
                  </a:cubicBezTo>
                  <a:cubicBezTo>
                    <a:pt x="2344" y="34942"/>
                    <a:pt x="2344" y="37287"/>
                    <a:pt x="2512" y="37956"/>
                  </a:cubicBezTo>
                  <a:cubicBezTo>
                    <a:pt x="2763" y="38542"/>
                    <a:pt x="1591" y="40049"/>
                    <a:pt x="2344" y="41054"/>
                  </a:cubicBezTo>
                  <a:cubicBezTo>
                    <a:pt x="3014" y="42059"/>
                    <a:pt x="4689" y="43482"/>
                    <a:pt x="4689" y="44403"/>
                  </a:cubicBezTo>
                  <a:cubicBezTo>
                    <a:pt x="4772" y="45240"/>
                    <a:pt x="4521" y="46998"/>
                    <a:pt x="5191" y="46998"/>
                  </a:cubicBezTo>
                  <a:cubicBezTo>
                    <a:pt x="5909" y="46918"/>
                    <a:pt x="6322" y="46155"/>
                    <a:pt x="6722" y="46155"/>
                  </a:cubicBezTo>
                  <a:cubicBezTo>
                    <a:pt x="6742" y="46155"/>
                    <a:pt x="6762" y="46157"/>
                    <a:pt x="6781" y="46161"/>
                  </a:cubicBezTo>
                  <a:cubicBezTo>
                    <a:pt x="7337" y="46320"/>
                    <a:pt x="7967" y="47005"/>
                    <a:pt x="8816" y="47005"/>
                  </a:cubicBezTo>
                  <a:cubicBezTo>
                    <a:pt x="8863" y="47005"/>
                    <a:pt x="8910" y="47002"/>
                    <a:pt x="8958" y="46998"/>
                  </a:cubicBezTo>
                  <a:cubicBezTo>
                    <a:pt x="9963" y="46831"/>
                    <a:pt x="11721" y="44905"/>
                    <a:pt x="11721" y="43984"/>
                  </a:cubicBezTo>
                  <a:cubicBezTo>
                    <a:pt x="11721" y="43147"/>
                    <a:pt x="11721" y="41975"/>
                    <a:pt x="11972" y="41556"/>
                  </a:cubicBezTo>
                  <a:cubicBezTo>
                    <a:pt x="12205" y="41168"/>
                    <a:pt x="11790" y="39771"/>
                    <a:pt x="12263" y="39771"/>
                  </a:cubicBezTo>
                  <a:cubicBezTo>
                    <a:pt x="12300" y="39771"/>
                    <a:pt x="12342" y="39780"/>
                    <a:pt x="12391" y="39798"/>
                  </a:cubicBezTo>
                  <a:cubicBezTo>
                    <a:pt x="13005" y="39935"/>
                    <a:pt x="13452" y="40683"/>
                    <a:pt x="14141" y="40683"/>
                  </a:cubicBezTo>
                  <a:cubicBezTo>
                    <a:pt x="14297" y="40683"/>
                    <a:pt x="14465" y="40645"/>
                    <a:pt x="14651" y="40552"/>
                  </a:cubicBezTo>
                  <a:cubicBezTo>
                    <a:pt x="14731" y="40518"/>
                    <a:pt x="14815" y="40503"/>
                    <a:pt x="14902" y="40503"/>
                  </a:cubicBezTo>
                  <a:cubicBezTo>
                    <a:pt x="15918" y="40503"/>
                    <a:pt x="17423" y="42561"/>
                    <a:pt x="18502" y="42561"/>
                  </a:cubicBezTo>
                  <a:cubicBezTo>
                    <a:pt x="19674" y="42477"/>
                    <a:pt x="20344" y="41473"/>
                    <a:pt x="20428" y="40468"/>
                  </a:cubicBezTo>
                  <a:cubicBezTo>
                    <a:pt x="20595" y="39380"/>
                    <a:pt x="21516" y="36868"/>
                    <a:pt x="21516" y="36031"/>
                  </a:cubicBezTo>
                  <a:cubicBezTo>
                    <a:pt x="21516" y="35277"/>
                    <a:pt x="22186" y="30840"/>
                    <a:pt x="22353" y="29836"/>
                  </a:cubicBezTo>
                  <a:cubicBezTo>
                    <a:pt x="22604" y="28831"/>
                    <a:pt x="23191" y="25482"/>
                    <a:pt x="23191" y="24226"/>
                  </a:cubicBezTo>
                  <a:cubicBezTo>
                    <a:pt x="23191" y="22971"/>
                    <a:pt x="21600" y="21798"/>
                    <a:pt x="21851" y="20710"/>
                  </a:cubicBezTo>
                  <a:cubicBezTo>
                    <a:pt x="22102" y="19538"/>
                    <a:pt x="25116" y="16440"/>
                    <a:pt x="25116" y="15101"/>
                  </a:cubicBezTo>
                  <a:cubicBezTo>
                    <a:pt x="25116" y="13761"/>
                    <a:pt x="23944" y="13092"/>
                    <a:pt x="23944" y="12003"/>
                  </a:cubicBezTo>
                  <a:cubicBezTo>
                    <a:pt x="23944" y="10999"/>
                    <a:pt x="23107" y="9492"/>
                    <a:pt x="23358" y="8989"/>
                  </a:cubicBezTo>
                  <a:cubicBezTo>
                    <a:pt x="23609" y="8403"/>
                    <a:pt x="21181" y="7315"/>
                    <a:pt x="21181" y="6645"/>
                  </a:cubicBezTo>
                  <a:cubicBezTo>
                    <a:pt x="21181" y="5892"/>
                    <a:pt x="22856" y="5389"/>
                    <a:pt x="22856" y="4803"/>
                  </a:cubicBezTo>
                  <a:cubicBezTo>
                    <a:pt x="22856" y="4134"/>
                    <a:pt x="20930" y="4720"/>
                    <a:pt x="21014" y="4134"/>
                  </a:cubicBezTo>
                  <a:cubicBezTo>
                    <a:pt x="21014" y="3464"/>
                    <a:pt x="22018" y="2794"/>
                    <a:pt x="21432" y="2292"/>
                  </a:cubicBezTo>
                  <a:cubicBezTo>
                    <a:pt x="21257" y="2116"/>
                    <a:pt x="21030" y="2084"/>
                    <a:pt x="20784" y="2084"/>
                  </a:cubicBezTo>
                  <a:cubicBezTo>
                    <a:pt x="20641" y="2084"/>
                    <a:pt x="20491" y="2095"/>
                    <a:pt x="20341" y="2095"/>
                  </a:cubicBezTo>
                  <a:cubicBezTo>
                    <a:pt x="20013" y="2095"/>
                    <a:pt x="19685" y="2042"/>
                    <a:pt x="19423" y="1706"/>
                  </a:cubicBezTo>
                  <a:cubicBezTo>
                    <a:pt x="18837" y="952"/>
                    <a:pt x="17749" y="450"/>
                    <a:pt x="16912" y="31"/>
                  </a:cubicBezTo>
                  <a:cubicBezTo>
                    <a:pt x="16859" y="10"/>
                    <a:pt x="16808" y="1"/>
                    <a:pt x="16757" y="1"/>
                  </a:cubicBezTo>
                  <a:close/>
                </a:path>
              </a:pathLst>
            </a:custGeom>
            <a:solidFill>
              <a:schemeClr val="accent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9" name="Google Shape;1589;p50"/>
          <p:cNvGrpSpPr/>
          <p:nvPr/>
        </p:nvGrpSpPr>
        <p:grpSpPr>
          <a:xfrm>
            <a:off x="1466850" y="1185870"/>
            <a:ext cx="1381200" cy="493200"/>
            <a:chOff x="885825" y="1338270"/>
            <a:chExt cx="1381200" cy="493200"/>
          </a:xfrm>
        </p:grpSpPr>
        <p:sp>
          <p:nvSpPr>
            <p:cNvPr id="1590" name="Google Shape;1590;p50"/>
            <p:cNvSpPr/>
            <p:nvPr/>
          </p:nvSpPr>
          <p:spPr>
            <a:xfrm>
              <a:off x="885825" y="1338270"/>
              <a:ext cx="1381200" cy="493200"/>
            </a:xfrm>
            <a:prstGeom prst="roundRect">
              <a:avLst>
                <a:gd fmla="val 50000" name="adj"/>
              </a:avLst>
            </a:prstGeom>
            <a:no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91" name="Google Shape;1591;p50"/>
            <p:cNvCxnSpPr/>
            <p:nvPr/>
          </p:nvCxnSpPr>
          <p:spPr>
            <a:xfrm>
              <a:off x="1143075" y="1704975"/>
              <a:ext cx="866700" cy="0"/>
            </a:xfrm>
            <a:prstGeom prst="straightConnector1">
              <a:avLst/>
            </a:prstGeom>
            <a:noFill/>
            <a:ln cap="flat" cmpd="sng" w="9525">
              <a:solidFill>
                <a:srgbClr val="B7B7B7"/>
              </a:solidFill>
              <a:prstDash val="dash"/>
              <a:round/>
              <a:headEnd len="med" w="med" type="none"/>
              <a:tailEnd len="med" w="med" type="none"/>
            </a:ln>
          </p:spPr>
        </p:cxnSp>
      </p:grpSp>
      <p:sp>
        <p:nvSpPr>
          <p:cNvPr id="1592" name="Google Shape;1592;p50"/>
          <p:cNvSpPr txBox="1"/>
          <p:nvPr/>
        </p:nvSpPr>
        <p:spPr>
          <a:xfrm>
            <a:off x="1466850" y="1214825"/>
            <a:ext cx="1381200" cy="435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783F04"/>
                </a:solidFill>
                <a:latin typeface="Arimo"/>
                <a:ea typeface="Arimo"/>
                <a:cs typeface="Arimo"/>
                <a:sym typeface="Arimo"/>
              </a:rPr>
              <a:t>Lazio</a:t>
            </a:r>
            <a:endParaRPr>
              <a:solidFill>
                <a:srgbClr val="783F04"/>
              </a:solidFill>
              <a:latin typeface="Arimo"/>
              <a:ea typeface="Arimo"/>
              <a:cs typeface="Arimo"/>
              <a:sym typeface="Arimo"/>
            </a:endParaRPr>
          </a:p>
        </p:txBody>
      </p:sp>
      <p:cxnSp>
        <p:nvCxnSpPr>
          <p:cNvPr id="1593" name="Google Shape;1593;p50"/>
          <p:cNvCxnSpPr>
            <a:stCxn id="1592" idx="3"/>
          </p:cNvCxnSpPr>
          <p:nvPr/>
        </p:nvCxnSpPr>
        <p:spPr>
          <a:xfrm>
            <a:off x="2848050" y="1432475"/>
            <a:ext cx="1657200" cy="1396500"/>
          </a:xfrm>
          <a:prstGeom prst="bentConnector3">
            <a:avLst>
              <a:gd fmla="val 31608" name="adj1"/>
            </a:avLst>
          </a:prstGeom>
          <a:noFill/>
          <a:ln cap="flat" cmpd="sng" w="19050">
            <a:solidFill>
              <a:schemeClr val="accent4"/>
            </a:solidFill>
            <a:prstDash val="solid"/>
            <a:round/>
            <a:headEnd len="med" w="med" type="none"/>
            <a:tailEnd len="med" w="med" type="oval"/>
          </a:ln>
        </p:spPr>
      </p:cxnSp>
      <p:grpSp>
        <p:nvGrpSpPr>
          <p:cNvPr id="1594" name="Google Shape;1594;p50"/>
          <p:cNvGrpSpPr/>
          <p:nvPr/>
        </p:nvGrpSpPr>
        <p:grpSpPr>
          <a:xfrm>
            <a:off x="1009850" y="3283858"/>
            <a:ext cx="1381200" cy="493200"/>
            <a:chOff x="885825" y="1338270"/>
            <a:chExt cx="1381200" cy="493200"/>
          </a:xfrm>
        </p:grpSpPr>
        <p:sp>
          <p:nvSpPr>
            <p:cNvPr id="1595" name="Google Shape;1595;p50"/>
            <p:cNvSpPr/>
            <p:nvPr/>
          </p:nvSpPr>
          <p:spPr>
            <a:xfrm>
              <a:off x="885825" y="1338270"/>
              <a:ext cx="1381200" cy="493200"/>
            </a:xfrm>
            <a:prstGeom prst="roundRect">
              <a:avLst>
                <a:gd fmla="val 50000" name="adj"/>
              </a:avLst>
            </a:prstGeom>
            <a:no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96" name="Google Shape;1596;p50"/>
            <p:cNvCxnSpPr/>
            <p:nvPr/>
          </p:nvCxnSpPr>
          <p:spPr>
            <a:xfrm>
              <a:off x="1143075" y="1704975"/>
              <a:ext cx="866700" cy="0"/>
            </a:xfrm>
            <a:prstGeom prst="straightConnector1">
              <a:avLst/>
            </a:prstGeom>
            <a:noFill/>
            <a:ln cap="flat" cmpd="sng" w="9525">
              <a:solidFill>
                <a:srgbClr val="B7B7B7"/>
              </a:solidFill>
              <a:prstDash val="dash"/>
              <a:round/>
              <a:headEnd len="med" w="med" type="none"/>
              <a:tailEnd len="med" w="med" type="none"/>
            </a:ln>
          </p:spPr>
        </p:cxnSp>
      </p:grpSp>
      <p:grpSp>
        <p:nvGrpSpPr>
          <p:cNvPr id="1597" name="Google Shape;1597;p50"/>
          <p:cNvGrpSpPr/>
          <p:nvPr/>
        </p:nvGrpSpPr>
        <p:grpSpPr>
          <a:xfrm>
            <a:off x="1009850" y="2416770"/>
            <a:ext cx="1381200" cy="493200"/>
            <a:chOff x="885825" y="1338270"/>
            <a:chExt cx="1381200" cy="493200"/>
          </a:xfrm>
        </p:grpSpPr>
        <p:sp>
          <p:nvSpPr>
            <p:cNvPr id="1598" name="Google Shape;1598;p50"/>
            <p:cNvSpPr/>
            <p:nvPr/>
          </p:nvSpPr>
          <p:spPr>
            <a:xfrm>
              <a:off x="885825" y="1338270"/>
              <a:ext cx="1381200" cy="493200"/>
            </a:xfrm>
            <a:prstGeom prst="roundRect">
              <a:avLst>
                <a:gd fmla="val 50000" name="adj"/>
              </a:avLst>
            </a:prstGeom>
            <a:no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99" name="Google Shape;1599;p50"/>
            <p:cNvCxnSpPr/>
            <p:nvPr/>
          </p:nvCxnSpPr>
          <p:spPr>
            <a:xfrm>
              <a:off x="1143075" y="1704975"/>
              <a:ext cx="866700" cy="0"/>
            </a:xfrm>
            <a:prstGeom prst="straightConnector1">
              <a:avLst/>
            </a:prstGeom>
            <a:noFill/>
            <a:ln cap="flat" cmpd="sng" w="9525">
              <a:solidFill>
                <a:srgbClr val="B7B7B7"/>
              </a:solidFill>
              <a:prstDash val="dash"/>
              <a:round/>
              <a:headEnd len="med" w="med" type="none"/>
              <a:tailEnd len="med" w="med" type="none"/>
            </a:ln>
          </p:spPr>
        </p:cxnSp>
      </p:grpSp>
      <p:grpSp>
        <p:nvGrpSpPr>
          <p:cNvPr id="1600" name="Google Shape;1600;p50"/>
          <p:cNvGrpSpPr/>
          <p:nvPr/>
        </p:nvGrpSpPr>
        <p:grpSpPr>
          <a:xfrm flipH="1">
            <a:off x="6401200" y="1185870"/>
            <a:ext cx="1381200" cy="493200"/>
            <a:chOff x="885825" y="1338270"/>
            <a:chExt cx="1381200" cy="493200"/>
          </a:xfrm>
        </p:grpSpPr>
        <p:sp>
          <p:nvSpPr>
            <p:cNvPr id="1601" name="Google Shape;1601;p50"/>
            <p:cNvSpPr/>
            <p:nvPr/>
          </p:nvSpPr>
          <p:spPr>
            <a:xfrm>
              <a:off x="885825" y="1338270"/>
              <a:ext cx="1381200" cy="493200"/>
            </a:xfrm>
            <a:prstGeom prst="roundRect">
              <a:avLst>
                <a:gd fmla="val 50000" name="adj"/>
              </a:avLst>
            </a:prstGeom>
            <a:no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602" name="Google Shape;1602;p50"/>
            <p:cNvCxnSpPr/>
            <p:nvPr/>
          </p:nvCxnSpPr>
          <p:spPr>
            <a:xfrm>
              <a:off x="1143075" y="1704975"/>
              <a:ext cx="866700" cy="0"/>
            </a:xfrm>
            <a:prstGeom prst="straightConnector1">
              <a:avLst/>
            </a:prstGeom>
            <a:noFill/>
            <a:ln cap="flat" cmpd="sng" w="9525">
              <a:solidFill>
                <a:srgbClr val="B7B7B7"/>
              </a:solidFill>
              <a:prstDash val="dash"/>
              <a:round/>
              <a:headEnd len="med" w="med" type="none"/>
              <a:tailEnd len="med" w="med" type="none"/>
            </a:ln>
          </p:spPr>
        </p:cxnSp>
      </p:grpSp>
      <p:grpSp>
        <p:nvGrpSpPr>
          <p:cNvPr id="1603" name="Google Shape;1603;p50"/>
          <p:cNvGrpSpPr/>
          <p:nvPr/>
        </p:nvGrpSpPr>
        <p:grpSpPr>
          <a:xfrm flipH="1">
            <a:off x="6858200" y="3101220"/>
            <a:ext cx="1381200" cy="493200"/>
            <a:chOff x="885825" y="1338270"/>
            <a:chExt cx="1381200" cy="493200"/>
          </a:xfrm>
        </p:grpSpPr>
        <p:sp>
          <p:nvSpPr>
            <p:cNvPr id="1604" name="Google Shape;1604;p50"/>
            <p:cNvSpPr/>
            <p:nvPr/>
          </p:nvSpPr>
          <p:spPr>
            <a:xfrm>
              <a:off x="885825" y="1338270"/>
              <a:ext cx="1381200" cy="493200"/>
            </a:xfrm>
            <a:prstGeom prst="roundRect">
              <a:avLst>
                <a:gd fmla="val 50000" name="adj"/>
              </a:avLst>
            </a:prstGeom>
            <a:no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605" name="Google Shape;1605;p50"/>
            <p:cNvCxnSpPr/>
            <p:nvPr/>
          </p:nvCxnSpPr>
          <p:spPr>
            <a:xfrm>
              <a:off x="1143075" y="1704975"/>
              <a:ext cx="866700" cy="0"/>
            </a:xfrm>
            <a:prstGeom prst="straightConnector1">
              <a:avLst/>
            </a:prstGeom>
            <a:noFill/>
            <a:ln cap="flat" cmpd="sng" w="9525">
              <a:solidFill>
                <a:srgbClr val="B7B7B7"/>
              </a:solidFill>
              <a:prstDash val="dash"/>
              <a:round/>
              <a:headEnd len="med" w="med" type="none"/>
              <a:tailEnd len="med" w="med" type="none"/>
            </a:ln>
          </p:spPr>
        </p:cxnSp>
      </p:grpSp>
      <p:grpSp>
        <p:nvGrpSpPr>
          <p:cNvPr id="1606" name="Google Shape;1606;p50"/>
          <p:cNvGrpSpPr/>
          <p:nvPr/>
        </p:nvGrpSpPr>
        <p:grpSpPr>
          <a:xfrm flipH="1">
            <a:off x="6858200" y="2416770"/>
            <a:ext cx="1381200" cy="493200"/>
            <a:chOff x="885825" y="1338270"/>
            <a:chExt cx="1381200" cy="493200"/>
          </a:xfrm>
        </p:grpSpPr>
        <p:sp>
          <p:nvSpPr>
            <p:cNvPr id="1607" name="Google Shape;1607;p50"/>
            <p:cNvSpPr/>
            <p:nvPr/>
          </p:nvSpPr>
          <p:spPr>
            <a:xfrm>
              <a:off x="885825" y="1338270"/>
              <a:ext cx="1381200" cy="493200"/>
            </a:xfrm>
            <a:prstGeom prst="roundRect">
              <a:avLst>
                <a:gd fmla="val 50000" name="adj"/>
              </a:avLst>
            </a:prstGeom>
            <a:no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608" name="Google Shape;1608;p50"/>
            <p:cNvCxnSpPr/>
            <p:nvPr/>
          </p:nvCxnSpPr>
          <p:spPr>
            <a:xfrm>
              <a:off x="1143075" y="1704975"/>
              <a:ext cx="866700" cy="0"/>
            </a:xfrm>
            <a:prstGeom prst="straightConnector1">
              <a:avLst/>
            </a:prstGeom>
            <a:noFill/>
            <a:ln cap="flat" cmpd="sng" w="9525">
              <a:solidFill>
                <a:srgbClr val="B7B7B7"/>
              </a:solidFill>
              <a:prstDash val="dash"/>
              <a:round/>
              <a:headEnd len="med" w="med" type="none"/>
              <a:tailEnd len="med" w="med" type="none"/>
            </a:ln>
          </p:spPr>
        </p:cxnSp>
      </p:grpSp>
      <p:cxnSp>
        <p:nvCxnSpPr>
          <p:cNvPr id="1609" name="Google Shape;1609;p50"/>
          <p:cNvCxnSpPr/>
          <p:nvPr/>
        </p:nvCxnSpPr>
        <p:spPr>
          <a:xfrm flipH="1">
            <a:off x="4714900" y="1432470"/>
            <a:ext cx="1686300" cy="872700"/>
          </a:xfrm>
          <a:prstGeom prst="bentConnector3">
            <a:avLst>
              <a:gd fmla="val 50000" name="adj1"/>
            </a:avLst>
          </a:prstGeom>
          <a:noFill/>
          <a:ln cap="flat" cmpd="sng" w="19050">
            <a:solidFill>
              <a:schemeClr val="accent4"/>
            </a:solidFill>
            <a:prstDash val="solid"/>
            <a:round/>
            <a:headEnd len="med" w="med" type="none"/>
            <a:tailEnd len="med" w="med" type="oval"/>
          </a:ln>
        </p:spPr>
      </p:cxnSp>
      <p:cxnSp>
        <p:nvCxnSpPr>
          <p:cNvPr id="1610" name="Google Shape;1610;p50"/>
          <p:cNvCxnSpPr/>
          <p:nvPr/>
        </p:nvCxnSpPr>
        <p:spPr>
          <a:xfrm flipH="1">
            <a:off x="5362700" y="2663370"/>
            <a:ext cx="1495500" cy="298800"/>
          </a:xfrm>
          <a:prstGeom prst="bentConnector3">
            <a:avLst>
              <a:gd fmla="val 50000" name="adj1"/>
            </a:avLst>
          </a:prstGeom>
          <a:noFill/>
          <a:ln cap="flat" cmpd="sng" w="19050">
            <a:solidFill>
              <a:schemeClr val="accent4"/>
            </a:solidFill>
            <a:prstDash val="solid"/>
            <a:round/>
            <a:headEnd len="med" w="med" type="none"/>
            <a:tailEnd len="med" w="med" type="oval"/>
          </a:ln>
        </p:spPr>
      </p:cxnSp>
      <p:cxnSp>
        <p:nvCxnSpPr>
          <p:cNvPr id="1611" name="Google Shape;1611;p50"/>
          <p:cNvCxnSpPr>
            <a:stCxn id="1598" idx="3"/>
          </p:cNvCxnSpPr>
          <p:nvPr/>
        </p:nvCxnSpPr>
        <p:spPr>
          <a:xfrm>
            <a:off x="2391050" y="2663370"/>
            <a:ext cx="1628400" cy="841800"/>
          </a:xfrm>
          <a:prstGeom prst="bentConnector3">
            <a:avLst>
              <a:gd fmla="val 38588" name="adj1"/>
            </a:avLst>
          </a:prstGeom>
          <a:noFill/>
          <a:ln cap="flat" cmpd="sng" w="19050">
            <a:solidFill>
              <a:schemeClr val="accent4"/>
            </a:solidFill>
            <a:prstDash val="solid"/>
            <a:round/>
            <a:headEnd len="med" w="med" type="none"/>
            <a:tailEnd len="med" w="med" type="oval"/>
          </a:ln>
        </p:spPr>
      </p:cxnSp>
      <p:cxnSp>
        <p:nvCxnSpPr>
          <p:cNvPr id="1612" name="Google Shape;1612;p50"/>
          <p:cNvCxnSpPr>
            <a:stCxn id="1595" idx="3"/>
          </p:cNvCxnSpPr>
          <p:nvPr/>
        </p:nvCxnSpPr>
        <p:spPr>
          <a:xfrm>
            <a:off x="2391050" y="3530458"/>
            <a:ext cx="2370600" cy="874200"/>
          </a:xfrm>
          <a:prstGeom prst="bentConnector3">
            <a:avLst>
              <a:gd fmla="val 17049" name="adj1"/>
            </a:avLst>
          </a:prstGeom>
          <a:noFill/>
          <a:ln cap="flat" cmpd="sng" w="19050">
            <a:solidFill>
              <a:schemeClr val="accent4"/>
            </a:solidFill>
            <a:prstDash val="solid"/>
            <a:round/>
            <a:headEnd len="med" w="med" type="none"/>
            <a:tailEnd len="med" w="med" type="oval"/>
          </a:ln>
        </p:spPr>
      </p:cxnSp>
      <p:cxnSp>
        <p:nvCxnSpPr>
          <p:cNvPr id="1613" name="Google Shape;1613;p50"/>
          <p:cNvCxnSpPr>
            <a:stCxn id="1614" idx="1"/>
          </p:cNvCxnSpPr>
          <p:nvPr/>
        </p:nvCxnSpPr>
        <p:spPr>
          <a:xfrm flipH="1">
            <a:off x="5618300" y="3347825"/>
            <a:ext cx="1239900" cy="510600"/>
          </a:xfrm>
          <a:prstGeom prst="bentConnector3">
            <a:avLst>
              <a:gd fmla="val 50000" name="adj1"/>
            </a:avLst>
          </a:prstGeom>
          <a:noFill/>
          <a:ln cap="flat" cmpd="sng" w="19050">
            <a:solidFill>
              <a:schemeClr val="accent4"/>
            </a:solidFill>
            <a:prstDash val="solid"/>
            <a:round/>
            <a:headEnd len="med" w="med" type="none"/>
            <a:tailEnd len="med" w="med" type="oval"/>
          </a:ln>
        </p:spPr>
      </p:cxnSp>
      <p:sp>
        <p:nvSpPr>
          <p:cNvPr id="1615" name="Google Shape;1615;p50"/>
          <p:cNvSpPr txBox="1"/>
          <p:nvPr/>
        </p:nvSpPr>
        <p:spPr>
          <a:xfrm>
            <a:off x="6843825" y="2445725"/>
            <a:ext cx="1381200" cy="435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783F04"/>
                </a:solidFill>
                <a:latin typeface="Arimo"/>
                <a:ea typeface="Arimo"/>
                <a:cs typeface="Arimo"/>
                <a:sym typeface="Arimo"/>
              </a:rPr>
              <a:t>Puglia</a:t>
            </a:r>
            <a:endParaRPr>
              <a:solidFill>
                <a:srgbClr val="783F04"/>
              </a:solidFill>
              <a:latin typeface="Arimo"/>
              <a:ea typeface="Arimo"/>
              <a:cs typeface="Arimo"/>
              <a:sym typeface="Arimo"/>
            </a:endParaRPr>
          </a:p>
        </p:txBody>
      </p:sp>
      <p:sp>
        <p:nvSpPr>
          <p:cNvPr id="1616" name="Google Shape;1616;p50"/>
          <p:cNvSpPr txBox="1"/>
          <p:nvPr/>
        </p:nvSpPr>
        <p:spPr>
          <a:xfrm>
            <a:off x="1009850" y="2445725"/>
            <a:ext cx="1381200" cy="435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solidFill>
                <a:srgbClr val="783F04"/>
              </a:solidFill>
              <a:latin typeface="Arimo"/>
              <a:ea typeface="Arimo"/>
              <a:cs typeface="Arimo"/>
              <a:sym typeface="Arimo"/>
            </a:endParaRPr>
          </a:p>
        </p:txBody>
      </p:sp>
      <p:sp>
        <p:nvSpPr>
          <p:cNvPr id="1617" name="Google Shape;1617;p50"/>
          <p:cNvSpPr txBox="1"/>
          <p:nvPr/>
        </p:nvSpPr>
        <p:spPr>
          <a:xfrm>
            <a:off x="1009850" y="3312813"/>
            <a:ext cx="1381200" cy="435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solidFill>
                <a:srgbClr val="783F04"/>
              </a:solidFill>
              <a:latin typeface="Arimo"/>
              <a:ea typeface="Arimo"/>
              <a:cs typeface="Arimo"/>
              <a:sym typeface="Arimo"/>
            </a:endParaRPr>
          </a:p>
        </p:txBody>
      </p:sp>
      <p:sp>
        <p:nvSpPr>
          <p:cNvPr id="1614" name="Google Shape;1614;p50"/>
          <p:cNvSpPr txBox="1"/>
          <p:nvPr/>
        </p:nvSpPr>
        <p:spPr>
          <a:xfrm>
            <a:off x="6858200" y="3130175"/>
            <a:ext cx="1381200" cy="435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solidFill>
                <a:srgbClr val="783F04"/>
              </a:solidFill>
              <a:latin typeface="Arimo"/>
              <a:ea typeface="Arimo"/>
              <a:cs typeface="Arimo"/>
              <a:sym typeface="Arimo"/>
            </a:endParaRPr>
          </a:p>
        </p:txBody>
      </p:sp>
      <p:sp>
        <p:nvSpPr>
          <p:cNvPr id="1618" name="Google Shape;1618;p50"/>
          <p:cNvSpPr txBox="1"/>
          <p:nvPr/>
        </p:nvSpPr>
        <p:spPr>
          <a:xfrm>
            <a:off x="6386825" y="1214825"/>
            <a:ext cx="1381200" cy="435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solidFill>
                <a:srgbClr val="783F04"/>
              </a:solidFill>
              <a:latin typeface="Arimo"/>
              <a:ea typeface="Arimo"/>
              <a:cs typeface="Arimo"/>
              <a:sym typeface="Arimo"/>
            </a:endParaRPr>
          </a:p>
        </p:txBody>
      </p:sp>
      <p:sp>
        <p:nvSpPr>
          <p:cNvPr id="1619" name="Google Shape;1619;p50"/>
          <p:cNvSpPr/>
          <p:nvPr/>
        </p:nvSpPr>
        <p:spPr>
          <a:xfrm>
            <a:off x="723900" y="4179900"/>
            <a:ext cx="1317900" cy="410700"/>
          </a:xfrm>
          <a:prstGeom prst="roundRect">
            <a:avLst>
              <a:gd fmla="val 50000" name="adj"/>
            </a:avLst>
          </a:prstGeom>
          <a:solidFill>
            <a:srgbClr val="F5E0D4"/>
          </a:solid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50">
            <a:hlinkClick action="ppaction://hlinksldjump" r:id="rId3"/>
          </p:cNvPr>
          <p:cNvSpPr/>
          <p:nvPr/>
        </p:nvSpPr>
        <p:spPr>
          <a:xfrm flipH="1">
            <a:off x="867128" y="4276924"/>
            <a:ext cx="142724" cy="216653"/>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chemeClr val="accent4"/>
          </a:solidFill>
          <a:ln cap="flat" cmpd="sng" w="9525">
            <a:solidFill>
              <a:srgbClr val="A64D7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50">
            <a:hlinkClick action="ppaction://hlinksldjump" r:id="rId4"/>
          </p:cNvPr>
          <p:cNvSpPr txBox="1"/>
          <p:nvPr/>
        </p:nvSpPr>
        <p:spPr>
          <a:xfrm>
            <a:off x="1009850" y="4247850"/>
            <a:ext cx="954300" cy="27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800">
                <a:solidFill>
                  <a:schemeClr val="accent4"/>
                </a:solidFill>
                <a:latin typeface="Patrick Hand"/>
                <a:ea typeface="Patrick Hand"/>
                <a:cs typeface="Patrick Hand"/>
                <a:sym typeface="Patrick Hand"/>
              </a:rPr>
              <a:t>Back</a:t>
            </a:r>
            <a:endParaRPr sz="1800">
              <a:solidFill>
                <a:schemeClr val="accent4"/>
              </a:solidFill>
              <a:latin typeface="Patrick Hand"/>
              <a:ea typeface="Patrick Hand"/>
              <a:cs typeface="Patrick Hand"/>
              <a:sym typeface="Patrick Hand"/>
            </a:endParaRPr>
          </a:p>
        </p:txBody>
      </p:sp>
      <p:sp>
        <p:nvSpPr>
          <p:cNvPr id="1622" name="Google Shape;1622;p50"/>
          <p:cNvSpPr/>
          <p:nvPr/>
        </p:nvSpPr>
        <p:spPr>
          <a:xfrm flipH="1">
            <a:off x="7102200" y="4179900"/>
            <a:ext cx="1317900" cy="410700"/>
          </a:xfrm>
          <a:prstGeom prst="roundRect">
            <a:avLst>
              <a:gd fmla="val 50000" name="adj"/>
            </a:avLst>
          </a:prstGeom>
          <a:solidFill>
            <a:srgbClr val="F5E0D4"/>
          </a:solid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50">
            <a:hlinkClick action="ppaction://hlinksldjump" r:id="rId5"/>
          </p:cNvPr>
          <p:cNvSpPr/>
          <p:nvPr/>
        </p:nvSpPr>
        <p:spPr>
          <a:xfrm>
            <a:off x="8134148" y="4276924"/>
            <a:ext cx="142724" cy="216653"/>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chemeClr val="accent4"/>
          </a:solidFill>
          <a:ln cap="flat" cmpd="sng" w="9525">
            <a:solidFill>
              <a:srgbClr val="A64D7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50">
            <a:hlinkClick action="ppaction://hlinksldjump" r:id="rId6"/>
          </p:cNvPr>
          <p:cNvSpPr txBox="1"/>
          <p:nvPr/>
        </p:nvSpPr>
        <p:spPr>
          <a:xfrm flipH="1">
            <a:off x="7102150" y="4247850"/>
            <a:ext cx="1032000" cy="274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1800">
                <a:solidFill>
                  <a:schemeClr val="accent4"/>
                </a:solidFill>
                <a:latin typeface="Patrick Hand"/>
                <a:ea typeface="Patrick Hand"/>
                <a:cs typeface="Patrick Hand"/>
                <a:sym typeface="Patrick Hand"/>
              </a:rPr>
              <a:t>Next</a:t>
            </a:r>
            <a:endParaRPr sz="1800">
              <a:solidFill>
                <a:schemeClr val="accent4"/>
              </a:solidFill>
              <a:latin typeface="Patrick Hand"/>
              <a:ea typeface="Patrick Hand"/>
              <a:cs typeface="Patrick Hand"/>
              <a:sym typeface="Patrick Hand"/>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28" name="Shape 1628"/>
        <p:cNvGrpSpPr/>
        <p:nvPr/>
      </p:nvGrpSpPr>
      <p:grpSpPr>
        <a:xfrm>
          <a:off x="0" y="0"/>
          <a:ext cx="0" cy="0"/>
          <a:chOff x="0" y="0"/>
          <a:chExt cx="0" cy="0"/>
        </a:xfrm>
      </p:grpSpPr>
      <p:sp>
        <p:nvSpPr>
          <p:cNvPr id="1629" name="Google Shape;1629;p51"/>
          <p:cNvSpPr txBox="1"/>
          <p:nvPr>
            <p:ph type="title"/>
          </p:nvPr>
        </p:nvSpPr>
        <p:spPr>
          <a:xfrm>
            <a:off x="723900" y="445025"/>
            <a:ext cx="8108400" cy="564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Map of China</a:t>
            </a:r>
            <a:endParaRPr/>
          </a:p>
        </p:txBody>
      </p:sp>
      <p:grpSp>
        <p:nvGrpSpPr>
          <p:cNvPr id="1630" name="Google Shape;1630;p51"/>
          <p:cNvGrpSpPr/>
          <p:nvPr/>
        </p:nvGrpSpPr>
        <p:grpSpPr>
          <a:xfrm>
            <a:off x="948729" y="878596"/>
            <a:ext cx="4452004" cy="3369132"/>
            <a:chOff x="542950" y="237300"/>
            <a:chExt cx="6506875" cy="5236450"/>
          </a:xfrm>
        </p:grpSpPr>
        <p:sp>
          <p:nvSpPr>
            <p:cNvPr id="1631" name="Google Shape;1631;p51"/>
            <p:cNvSpPr/>
            <p:nvPr/>
          </p:nvSpPr>
          <p:spPr>
            <a:xfrm>
              <a:off x="924850" y="2632700"/>
              <a:ext cx="297175" cy="290775"/>
            </a:xfrm>
            <a:custGeom>
              <a:rect b="b" l="l" r="r" t="t"/>
              <a:pathLst>
                <a:path extrusionOk="0" h="11631" w="11887">
                  <a:moveTo>
                    <a:pt x="7195" y="1"/>
                  </a:moveTo>
                  <a:cubicBezTo>
                    <a:pt x="7090" y="1"/>
                    <a:pt x="6980" y="18"/>
                    <a:pt x="6864" y="57"/>
                  </a:cubicBezTo>
                  <a:cubicBezTo>
                    <a:pt x="5860" y="350"/>
                    <a:pt x="5902" y="99"/>
                    <a:pt x="4772" y="433"/>
                  </a:cubicBezTo>
                  <a:cubicBezTo>
                    <a:pt x="3600" y="768"/>
                    <a:pt x="2093" y="936"/>
                    <a:pt x="1047" y="1731"/>
                  </a:cubicBezTo>
                  <a:cubicBezTo>
                    <a:pt x="1716" y="1814"/>
                    <a:pt x="754" y="2024"/>
                    <a:pt x="419" y="2652"/>
                  </a:cubicBezTo>
                  <a:cubicBezTo>
                    <a:pt x="42" y="3237"/>
                    <a:pt x="0" y="3447"/>
                    <a:pt x="335" y="3907"/>
                  </a:cubicBezTo>
                  <a:cubicBezTo>
                    <a:pt x="628" y="4367"/>
                    <a:pt x="586" y="5163"/>
                    <a:pt x="963" y="5832"/>
                  </a:cubicBezTo>
                  <a:cubicBezTo>
                    <a:pt x="1423" y="6586"/>
                    <a:pt x="2135" y="7130"/>
                    <a:pt x="2972" y="7423"/>
                  </a:cubicBezTo>
                  <a:cubicBezTo>
                    <a:pt x="3558" y="7506"/>
                    <a:pt x="3390" y="7716"/>
                    <a:pt x="4060" y="8301"/>
                  </a:cubicBezTo>
                  <a:cubicBezTo>
                    <a:pt x="4730" y="8929"/>
                    <a:pt x="3851" y="9724"/>
                    <a:pt x="3265" y="10394"/>
                  </a:cubicBezTo>
                  <a:cubicBezTo>
                    <a:pt x="3014" y="10645"/>
                    <a:pt x="2930" y="10980"/>
                    <a:pt x="3014" y="11315"/>
                  </a:cubicBezTo>
                  <a:cubicBezTo>
                    <a:pt x="3204" y="11172"/>
                    <a:pt x="3434" y="11097"/>
                    <a:pt x="3667" y="11097"/>
                  </a:cubicBezTo>
                  <a:cubicBezTo>
                    <a:pt x="3844" y="11097"/>
                    <a:pt x="4023" y="11141"/>
                    <a:pt x="4186" y="11231"/>
                  </a:cubicBezTo>
                  <a:cubicBezTo>
                    <a:pt x="4660" y="11444"/>
                    <a:pt x="5013" y="11631"/>
                    <a:pt x="5314" y="11631"/>
                  </a:cubicBezTo>
                  <a:cubicBezTo>
                    <a:pt x="5544" y="11631"/>
                    <a:pt x="5744" y="11521"/>
                    <a:pt x="5943" y="11231"/>
                  </a:cubicBezTo>
                  <a:cubicBezTo>
                    <a:pt x="6416" y="10562"/>
                    <a:pt x="6444" y="9375"/>
                    <a:pt x="7142" y="9375"/>
                  </a:cubicBezTo>
                  <a:cubicBezTo>
                    <a:pt x="7186" y="9375"/>
                    <a:pt x="7233" y="9380"/>
                    <a:pt x="7283" y="9390"/>
                  </a:cubicBezTo>
                  <a:cubicBezTo>
                    <a:pt x="7464" y="9437"/>
                    <a:pt x="7628" y="9459"/>
                    <a:pt x="7775" y="9459"/>
                  </a:cubicBezTo>
                  <a:cubicBezTo>
                    <a:pt x="8274" y="9459"/>
                    <a:pt x="8586" y="9211"/>
                    <a:pt x="8747" y="8887"/>
                  </a:cubicBezTo>
                  <a:cubicBezTo>
                    <a:pt x="8957" y="8469"/>
                    <a:pt x="9543" y="8469"/>
                    <a:pt x="9836" y="7925"/>
                  </a:cubicBezTo>
                  <a:cubicBezTo>
                    <a:pt x="10003" y="7423"/>
                    <a:pt x="10254" y="6920"/>
                    <a:pt x="10505" y="6418"/>
                  </a:cubicBezTo>
                  <a:cubicBezTo>
                    <a:pt x="10882" y="5958"/>
                    <a:pt x="11886" y="4577"/>
                    <a:pt x="11803" y="3740"/>
                  </a:cubicBezTo>
                  <a:cubicBezTo>
                    <a:pt x="11727" y="3020"/>
                    <a:pt x="10828" y="1511"/>
                    <a:pt x="10348" y="1511"/>
                  </a:cubicBezTo>
                  <a:cubicBezTo>
                    <a:pt x="10298" y="1511"/>
                    <a:pt x="10252" y="1528"/>
                    <a:pt x="10212" y="1563"/>
                  </a:cubicBezTo>
                  <a:cubicBezTo>
                    <a:pt x="10079" y="1697"/>
                    <a:pt x="9956" y="1752"/>
                    <a:pt x="9828" y="1752"/>
                  </a:cubicBezTo>
                  <a:cubicBezTo>
                    <a:pt x="9596" y="1752"/>
                    <a:pt x="9350" y="1570"/>
                    <a:pt x="8999" y="1354"/>
                  </a:cubicBezTo>
                  <a:cubicBezTo>
                    <a:pt x="8480" y="1021"/>
                    <a:pt x="7995" y="1"/>
                    <a:pt x="7195" y="1"/>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51"/>
            <p:cNvSpPr/>
            <p:nvPr/>
          </p:nvSpPr>
          <p:spPr>
            <a:xfrm>
              <a:off x="542950" y="908775"/>
              <a:ext cx="2640850" cy="1922725"/>
            </a:xfrm>
            <a:custGeom>
              <a:rect b="b" l="l" r="r" t="t"/>
              <a:pathLst>
                <a:path extrusionOk="0" h="76909" w="105634">
                  <a:moveTo>
                    <a:pt x="70981" y="1"/>
                  </a:moveTo>
                  <a:lnTo>
                    <a:pt x="70981" y="1"/>
                  </a:lnTo>
                  <a:cubicBezTo>
                    <a:pt x="70478" y="210"/>
                    <a:pt x="70018" y="419"/>
                    <a:pt x="69558" y="629"/>
                  </a:cubicBezTo>
                  <a:cubicBezTo>
                    <a:pt x="69139" y="880"/>
                    <a:pt x="69265" y="2428"/>
                    <a:pt x="68804" y="3140"/>
                  </a:cubicBezTo>
                  <a:cubicBezTo>
                    <a:pt x="68485" y="3604"/>
                    <a:pt x="67702" y="3767"/>
                    <a:pt x="67029" y="3767"/>
                  </a:cubicBezTo>
                  <a:cubicBezTo>
                    <a:pt x="66732" y="3767"/>
                    <a:pt x="66456" y="3735"/>
                    <a:pt x="66251" y="3684"/>
                  </a:cubicBezTo>
                  <a:cubicBezTo>
                    <a:pt x="66210" y="3675"/>
                    <a:pt x="66167" y="3671"/>
                    <a:pt x="66124" y="3671"/>
                  </a:cubicBezTo>
                  <a:cubicBezTo>
                    <a:pt x="65515" y="3671"/>
                    <a:pt x="64764" y="4479"/>
                    <a:pt x="64452" y="5651"/>
                  </a:cubicBezTo>
                  <a:cubicBezTo>
                    <a:pt x="64117" y="6906"/>
                    <a:pt x="63991" y="8580"/>
                    <a:pt x="64284" y="9250"/>
                  </a:cubicBezTo>
                  <a:cubicBezTo>
                    <a:pt x="64577" y="9878"/>
                    <a:pt x="64201" y="10045"/>
                    <a:pt x="63866" y="10757"/>
                  </a:cubicBezTo>
                  <a:cubicBezTo>
                    <a:pt x="63531" y="11468"/>
                    <a:pt x="62108" y="11259"/>
                    <a:pt x="61313" y="11552"/>
                  </a:cubicBezTo>
                  <a:cubicBezTo>
                    <a:pt x="61144" y="11614"/>
                    <a:pt x="61009" y="11640"/>
                    <a:pt x="60900" y="11640"/>
                  </a:cubicBezTo>
                  <a:cubicBezTo>
                    <a:pt x="60496" y="11640"/>
                    <a:pt x="60449" y="11280"/>
                    <a:pt x="60350" y="11050"/>
                  </a:cubicBezTo>
                  <a:cubicBezTo>
                    <a:pt x="60183" y="10715"/>
                    <a:pt x="58341" y="10464"/>
                    <a:pt x="57421" y="10380"/>
                  </a:cubicBezTo>
                  <a:cubicBezTo>
                    <a:pt x="56458" y="10296"/>
                    <a:pt x="55454" y="9250"/>
                    <a:pt x="54784" y="8957"/>
                  </a:cubicBezTo>
                  <a:cubicBezTo>
                    <a:pt x="54697" y="8916"/>
                    <a:pt x="54612" y="8897"/>
                    <a:pt x="54530" y="8897"/>
                  </a:cubicBezTo>
                  <a:cubicBezTo>
                    <a:pt x="54020" y="8897"/>
                    <a:pt x="53608" y="9623"/>
                    <a:pt x="53319" y="10380"/>
                  </a:cubicBezTo>
                  <a:cubicBezTo>
                    <a:pt x="52985" y="11301"/>
                    <a:pt x="51143" y="13686"/>
                    <a:pt x="51018" y="14147"/>
                  </a:cubicBezTo>
                  <a:cubicBezTo>
                    <a:pt x="50850" y="14565"/>
                    <a:pt x="50766" y="15025"/>
                    <a:pt x="50850" y="15486"/>
                  </a:cubicBezTo>
                  <a:cubicBezTo>
                    <a:pt x="50892" y="16114"/>
                    <a:pt x="49846" y="17076"/>
                    <a:pt x="49846" y="17495"/>
                  </a:cubicBezTo>
                  <a:cubicBezTo>
                    <a:pt x="49846" y="17913"/>
                    <a:pt x="50306" y="17955"/>
                    <a:pt x="50725" y="18248"/>
                  </a:cubicBezTo>
                  <a:cubicBezTo>
                    <a:pt x="51185" y="18499"/>
                    <a:pt x="50641" y="19001"/>
                    <a:pt x="50515" y="19755"/>
                  </a:cubicBezTo>
                  <a:cubicBezTo>
                    <a:pt x="50479" y="19972"/>
                    <a:pt x="50380" y="20053"/>
                    <a:pt x="50252" y="20053"/>
                  </a:cubicBezTo>
                  <a:cubicBezTo>
                    <a:pt x="49935" y="20053"/>
                    <a:pt x="49438" y="19557"/>
                    <a:pt x="49260" y="19378"/>
                  </a:cubicBezTo>
                  <a:cubicBezTo>
                    <a:pt x="49145" y="19263"/>
                    <a:pt x="49066" y="19236"/>
                    <a:pt x="48949" y="19236"/>
                  </a:cubicBezTo>
                  <a:cubicBezTo>
                    <a:pt x="48842" y="19236"/>
                    <a:pt x="48703" y="19260"/>
                    <a:pt x="48476" y="19260"/>
                  </a:cubicBezTo>
                  <a:cubicBezTo>
                    <a:pt x="48411" y="19260"/>
                    <a:pt x="48337" y="19258"/>
                    <a:pt x="48255" y="19252"/>
                  </a:cubicBezTo>
                  <a:cubicBezTo>
                    <a:pt x="47586" y="19252"/>
                    <a:pt x="47586" y="18876"/>
                    <a:pt x="47251" y="18499"/>
                  </a:cubicBezTo>
                  <a:cubicBezTo>
                    <a:pt x="47141" y="18389"/>
                    <a:pt x="46915" y="18347"/>
                    <a:pt x="46641" y="18347"/>
                  </a:cubicBezTo>
                  <a:cubicBezTo>
                    <a:pt x="46079" y="18347"/>
                    <a:pt x="45315" y="18526"/>
                    <a:pt x="44949" y="18666"/>
                  </a:cubicBezTo>
                  <a:cubicBezTo>
                    <a:pt x="44704" y="18736"/>
                    <a:pt x="44460" y="18770"/>
                    <a:pt x="44215" y="18770"/>
                  </a:cubicBezTo>
                  <a:cubicBezTo>
                    <a:pt x="43874" y="18770"/>
                    <a:pt x="43533" y="18705"/>
                    <a:pt x="43191" y="18583"/>
                  </a:cubicBezTo>
                  <a:cubicBezTo>
                    <a:pt x="43120" y="18566"/>
                    <a:pt x="43024" y="18559"/>
                    <a:pt x="42908" y="18559"/>
                  </a:cubicBezTo>
                  <a:cubicBezTo>
                    <a:pt x="42136" y="18559"/>
                    <a:pt x="40509" y="18876"/>
                    <a:pt x="39927" y="18876"/>
                  </a:cubicBezTo>
                  <a:cubicBezTo>
                    <a:pt x="39215" y="18876"/>
                    <a:pt x="39048" y="19420"/>
                    <a:pt x="39132" y="19964"/>
                  </a:cubicBezTo>
                  <a:cubicBezTo>
                    <a:pt x="39177" y="20238"/>
                    <a:pt x="39597" y="20263"/>
                    <a:pt x="40091" y="20263"/>
                  </a:cubicBezTo>
                  <a:cubicBezTo>
                    <a:pt x="40200" y="20263"/>
                    <a:pt x="40314" y="20261"/>
                    <a:pt x="40428" y="20261"/>
                  </a:cubicBezTo>
                  <a:cubicBezTo>
                    <a:pt x="40741" y="20261"/>
                    <a:pt x="41057" y="20271"/>
                    <a:pt x="41308" y="20341"/>
                  </a:cubicBezTo>
                  <a:cubicBezTo>
                    <a:pt x="42019" y="20550"/>
                    <a:pt x="40848" y="21178"/>
                    <a:pt x="40597" y="21722"/>
                  </a:cubicBezTo>
                  <a:cubicBezTo>
                    <a:pt x="40304" y="22266"/>
                    <a:pt x="40680" y="23145"/>
                    <a:pt x="40597" y="23521"/>
                  </a:cubicBezTo>
                  <a:cubicBezTo>
                    <a:pt x="40513" y="23940"/>
                    <a:pt x="41475" y="28543"/>
                    <a:pt x="41434" y="29046"/>
                  </a:cubicBezTo>
                  <a:cubicBezTo>
                    <a:pt x="41392" y="29506"/>
                    <a:pt x="40094" y="29632"/>
                    <a:pt x="39801" y="29632"/>
                  </a:cubicBezTo>
                  <a:cubicBezTo>
                    <a:pt x="39508" y="29632"/>
                    <a:pt x="39760" y="29966"/>
                    <a:pt x="39885" y="30301"/>
                  </a:cubicBezTo>
                  <a:cubicBezTo>
                    <a:pt x="40011" y="30636"/>
                    <a:pt x="39090" y="30803"/>
                    <a:pt x="38713" y="31013"/>
                  </a:cubicBezTo>
                  <a:cubicBezTo>
                    <a:pt x="38337" y="31180"/>
                    <a:pt x="38420" y="33733"/>
                    <a:pt x="38504" y="34277"/>
                  </a:cubicBezTo>
                  <a:cubicBezTo>
                    <a:pt x="38630" y="34863"/>
                    <a:pt x="37709" y="34654"/>
                    <a:pt x="37123" y="34737"/>
                  </a:cubicBezTo>
                  <a:cubicBezTo>
                    <a:pt x="36537" y="34779"/>
                    <a:pt x="36453" y="35156"/>
                    <a:pt x="36035" y="35449"/>
                  </a:cubicBezTo>
                  <a:cubicBezTo>
                    <a:pt x="35719" y="35659"/>
                    <a:pt x="35345" y="35752"/>
                    <a:pt x="34961" y="35752"/>
                  </a:cubicBezTo>
                  <a:cubicBezTo>
                    <a:pt x="34887" y="35752"/>
                    <a:pt x="34812" y="35749"/>
                    <a:pt x="34737" y="35742"/>
                  </a:cubicBezTo>
                  <a:cubicBezTo>
                    <a:pt x="34319" y="35630"/>
                    <a:pt x="33863" y="35574"/>
                    <a:pt x="33420" y="35574"/>
                  </a:cubicBezTo>
                  <a:cubicBezTo>
                    <a:pt x="33198" y="35574"/>
                    <a:pt x="32980" y="35588"/>
                    <a:pt x="32770" y="35616"/>
                  </a:cubicBezTo>
                  <a:cubicBezTo>
                    <a:pt x="31891" y="35742"/>
                    <a:pt x="31975" y="35993"/>
                    <a:pt x="31724" y="36411"/>
                  </a:cubicBezTo>
                  <a:cubicBezTo>
                    <a:pt x="31431" y="36830"/>
                    <a:pt x="30678" y="36830"/>
                    <a:pt x="29757" y="36914"/>
                  </a:cubicBezTo>
                  <a:cubicBezTo>
                    <a:pt x="28878" y="36997"/>
                    <a:pt x="28501" y="38086"/>
                    <a:pt x="27999" y="38420"/>
                  </a:cubicBezTo>
                  <a:cubicBezTo>
                    <a:pt x="27750" y="38670"/>
                    <a:pt x="27431" y="38803"/>
                    <a:pt x="27094" y="38803"/>
                  </a:cubicBezTo>
                  <a:cubicBezTo>
                    <a:pt x="26979" y="38803"/>
                    <a:pt x="26861" y="38787"/>
                    <a:pt x="26744" y="38755"/>
                  </a:cubicBezTo>
                  <a:cubicBezTo>
                    <a:pt x="26158" y="38630"/>
                    <a:pt x="23898" y="38713"/>
                    <a:pt x="23521" y="38546"/>
                  </a:cubicBezTo>
                  <a:cubicBezTo>
                    <a:pt x="23186" y="38337"/>
                    <a:pt x="21261" y="38378"/>
                    <a:pt x="20382" y="38337"/>
                  </a:cubicBezTo>
                  <a:cubicBezTo>
                    <a:pt x="19545" y="38337"/>
                    <a:pt x="19378" y="40094"/>
                    <a:pt x="19127" y="40806"/>
                  </a:cubicBezTo>
                  <a:cubicBezTo>
                    <a:pt x="19033" y="41145"/>
                    <a:pt x="18583" y="41238"/>
                    <a:pt x="18089" y="41238"/>
                  </a:cubicBezTo>
                  <a:cubicBezTo>
                    <a:pt x="17486" y="41238"/>
                    <a:pt x="16819" y="41099"/>
                    <a:pt x="16658" y="41099"/>
                  </a:cubicBezTo>
                  <a:cubicBezTo>
                    <a:pt x="16406" y="41099"/>
                    <a:pt x="15067" y="41392"/>
                    <a:pt x="14565" y="41434"/>
                  </a:cubicBezTo>
                  <a:cubicBezTo>
                    <a:pt x="14554" y="41435"/>
                    <a:pt x="14543" y="41435"/>
                    <a:pt x="14533" y="41435"/>
                  </a:cubicBezTo>
                  <a:cubicBezTo>
                    <a:pt x="14125" y="41435"/>
                    <a:pt x="14527" y="40633"/>
                    <a:pt x="14691" y="40429"/>
                  </a:cubicBezTo>
                  <a:cubicBezTo>
                    <a:pt x="14816" y="40220"/>
                    <a:pt x="14063" y="39760"/>
                    <a:pt x="13812" y="39425"/>
                  </a:cubicBezTo>
                  <a:cubicBezTo>
                    <a:pt x="13722" y="39282"/>
                    <a:pt x="13663" y="39215"/>
                    <a:pt x="13602" y="39215"/>
                  </a:cubicBezTo>
                  <a:cubicBezTo>
                    <a:pt x="13521" y="39215"/>
                    <a:pt x="13435" y="39335"/>
                    <a:pt x="13268" y="39550"/>
                  </a:cubicBezTo>
                  <a:cubicBezTo>
                    <a:pt x="12975" y="39885"/>
                    <a:pt x="12472" y="40094"/>
                    <a:pt x="11510" y="40262"/>
                  </a:cubicBezTo>
                  <a:cubicBezTo>
                    <a:pt x="11351" y="40288"/>
                    <a:pt x="11220" y="40300"/>
                    <a:pt x="11110" y="40300"/>
                  </a:cubicBezTo>
                  <a:cubicBezTo>
                    <a:pt x="10524" y="40300"/>
                    <a:pt x="10549" y="39964"/>
                    <a:pt x="10338" y="39718"/>
                  </a:cubicBezTo>
                  <a:cubicBezTo>
                    <a:pt x="10313" y="39687"/>
                    <a:pt x="10286" y="39673"/>
                    <a:pt x="10260" y="39673"/>
                  </a:cubicBezTo>
                  <a:cubicBezTo>
                    <a:pt x="10073" y="39673"/>
                    <a:pt x="9893" y="40391"/>
                    <a:pt x="10003" y="40722"/>
                  </a:cubicBezTo>
                  <a:cubicBezTo>
                    <a:pt x="10044" y="40857"/>
                    <a:pt x="9958" y="40905"/>
                    <a:pt x="9804" y="40905"/>
                  </a:cubicBezTo>
                  <a:cubicBezTo>
                    <a:pt x="9482" y="40905"/>
                    <a:pt x="8865" y="40695"/>
                    <a:pt x="8497" y="40638"/>
                  </a:cubicBezTo>
                  <a:cubicBezTo>
                    <a:pt x="8462" y="40634"/>
                    <a:pt x="8429" y="40631"/>
                    <a:pt x="8396" y="40631"/>
                  </a:cubicBezTo>
                  <a:cubicBezTo>
                    <a:pt x="7862" y="40631"/>
                    <a:pt x="7463" y="41239"/>
                    <a:pt x="6990" y="41476"/>
                  </a:cubicBezTo>
                  <a:cubicBezTo>
                    <a:pt x="6882" y="41552"/>
                    <a:pt x="6758" y="41590"/>
                    <a:pt x="6636" y="41590"/>
                  </a:cubicBezTo>
                  <a:cubicBezTo>
                    <a:pt x="6424" y="41590"/>
                    <a:pt x="6217" y="41478"/>
                    <a:pt x="6111" y="41266"/>
                  </a:cubicBezTo>
                  <a:cubicBezTo>
                    <a:pt x="6048" y="41203"/>
                    <a:pt x="5950" y="41182"/>
                    <a:pt x="5829" y="41182"/>
                  </a:cubicBezTo>
                  <a:cubicBezTo>
                    <a:pt x="5580" y="41182"/>
                    <a:pt x="5231" y="41271"/>
                    <a:pt x="4870" y="41271"/>
                  </a:cubicBezTo>
                  <a:cubicBezTo>
                    <a:pt x="4823" y="41271"/>
                    <a:pt x="4777" y="41270"/>
                    <a:pt x="4730" y="41266"/>
                  </a:cubicBezTo>
                  <a:cubicBezTo>
                    <a:pt x="4186" y="41266"/>
                    <a:pt x="3935" y="42271"/>
                    <a:pt x="3223" y="42396"/>
                  </a:cubicBezTo>
                  <a:cubicBezTo>
                    <a:pt x="2470" y="42522"/>
                    <a:pt x="2554" y="43233"/>
                    <a:pt x="2554" y="43777"/>
                  </a:cubicBezTo>
                  <a:cubicBezTo>
                    <a:pt x="2554" y="44280"/>
                    <a:pt x="1466" y="44698"/>
                    <a:pt x="838" y="44698"/>
                  </a:cubicBezTo>
                  <a:cubicBezTo>
                    <a:pt x="831" y="44698"/>
                    <a:pt x="825" y="44697"/>
                    <a:pt x="819" y="44697"/>
                  </a:cubicBezTo>
                  <a:cubicBezTo>
                    <a:pt x="219" y="44697"/>
                    <a:pt x="672" y="46711"/>
                    <a:pt x="838" y="47084"/>
                  </a:cubicBezTo>
                  <a:cubicBezTo>
                    <a:pt x="1047" y="47460"/>
                    <a:pt x="587" y="47544"/>
                    <a:pt x="294" y="47670"/>
                  </a:cubicBezTo>
                  <a:cubicBezTo>
                    <a:pt x="1" y="47795"/>
                    <a:pt x="712" y="49469"/>
                    <a:pt x="1131" y="49888"/>
                  </a:cubicBezTo>
                  <a:cubicBezTo>
                    <a:pt x="1276" y="50049"/>
                    <a:pt x="1390" y="50129"/>
                    <a:pt x="1492" y="50129"/>
                  </a:cubicBezTo>
                  <a:cubicBezTo>
                    <a:pt x="1655" y="50129"/>
                    <a:pt x="1787" y="49923"/>
                    <a:pt x="1968" y="49511"/>
                  </a:cubicBezTo>
                  <a:cubicBezTo>
                    <a:pt x="2032" y="49382"/>
                    <a:pt x="2148" y="49328"/>
                    <a:pt x="2299" y="49328"/>
                  </a:cubicBezTo>
                  <a:cubicBezTo>
                    <a:pt x="2932" y="49328"/>
                    <a:pt x="4188" y="50285"/>
                    <a:pt x="4897" y="50725"/>
                  </a:cubicBezTo>
                  <a:cubicBezTo>
                    <a:pt x="5776" y="51269"/>
                    <a:pt x="5107" y="51645"/>
                    <a:pt x="4855" y="52148"/>
                  </a:cubicBezTo>
                  <a:cubicBezTo>
                    <a:pt x="4604" y="52608"/>
                    <a:pt x="4981" y="54449"/>
                    <a:pt x="5190" y="54868"/>
                  </a:cubicBezTo>
                  <a:cubicBezTo>
                    <a:pt x="5400" y="55286"/>
                    <a:pt x="4688" y="55286"/>
                    <a:pt x="4437" y="55579"/>
                  </a:cubicBezTo>
                  <a:cubicBezTo>
                    <a:pt x="4144" y="55914"/>
                    <a:pt x="4772" y="56500"/>
                    <a:pt x="5065" y="56668"/>
                  </a:cubicBezTo>
                  <a:cubicBezTo>
                    <a:pt x="5316" y="56835"/>
                    <a:pt x="5148" y="56877"/>
                    <a:pt x="5107" y="57505"/>
                  </a:cubicBezTo>
                  <a:cubicBezTo>
                    <a:pt x="5087" y="57782"/>
                    <a:pt x="4805" y="57872"/>
                    <a:pt x="4464" y="57872"/>
                  </a:cubicBezTo>
                  <a:cubicBezTo>
                    <a:pt x="4085" y="57872"/>
                    <a:pt x="3633" y="57760"/>
                    <a:pt x="3391" y="57672"/>
                  </a:cubicBezTo>
                  <a:cubicBezTo>
                    <a:pt x="3290" y="57642"/>
                    <a:pt x="3162" y="57624"/>
                    <a:pt x="3024" y="57624"/>
                  </a:cubicBezTo>
                  <a:cubicBezTo>
                    <a:pt x="2591" y="57624"/>
                    <a:pt x="2063" y="57802"/>
                    <a:pt x="1968" y="58342"/>
                  </a:cubicBezTo>
                  <a:cubicBezTo>
                    <a:pt x="1884" y="59011"/>
                    <a:pt x="4563" y="59555"/>
                    <a:pt x="5232" y="59639"/>
                  </a:cubicBezTo>
                  <a:cubicBezTo>
                    <a:pt x="5944" y="59681"/>
                    <a:pt x="5400" y="59848"/>
                    <a:pt x="5525" y="60225"/>
                  </a:cubicBezTo>
                  <a:cubicBezTo>
                    <a:pt x="5609" y="60602"/>
                    <a:pt x="5818" y="60936"/>
                    <a:pt x="6111" y="61229"/>
                  </a:cubicBezTo>
                  <a:cubicBezTo>
                    <a:pt x="6446" y="61439"/>
                    <a:pt x="6655" y="62234"/>
                    <a:pt x="7032" y="62694"/>
                  </a:cubicBezTo>
                  <a:cubicBezTo>
                    <a:pt x="7074" y="62736"/>
                    <a:pt x="7115" y="62778"/>
                    <a:pt x="7115" y="62820"/>
                  </a:cubicBezTo>
                  <a:cubicBezTo>
                    <a:pt x="7660" y="62820"/>
                    <a:pt x="8204" y="63029"/>
                    <a:pt x="8580" y="63447"/>
                  </a:cubicBezTo>
                  <a:cubicBezTo>
                    <a:pt x="9082" y="64117"/>
                    <a:pt x="8915" y="64117"/>
                    <a:pt x="9501" y="64661"/>
                  </a:cubicBezTo>
                  <a:cubicBezTo>
                    <a:pt x="10045" y="65163"/>
                    <a:pt x="11635" y="65749"/>
                    <a:pt x="11510" y="66335"/>
                  </a:cubicBezTo>
                  <a:cubicBezTo>
                    <a:pt x="11426" y="66921"/>
                    <a:pt x="10882" y="67716"/>
                    <a:pt x="11510" y="67967"/>
                  </a:cubicBezTo>
                  <a:cubicBezTo>
                    <a:pt x="12138" y="68177"/>
                    <a:pt x="13728" y="68679"/>
                    <a:pt x="13602" y="70646"/>
                  </a:cubicBezTo>
                  <a:cubicBezTo>
                    <a:pt x="14000" y="70667"/>
                    <a:pt x="14398" y="70677"/>
                    <a:pt x="14795" y="70677"/>
                  </a:cubicBezTo>
                  <a:cubicBezTo>
                    <a:pt x="15193" y="70677"/>
                    <a:pt x="15590" y="70667"/>
                    <a:pt x="15988" y="70646"/>
                  </a:cubicBezTo>
                  <a:lnTo>
                    <a:pt x="16365" y="70646"/>
                  </a:lnTo>
                  <a:cubicBezTo>
                    <a:pt x="17411" y="69893"/>
                    <a:pt x="18876" y="69683"/>
                    <a:pt x="20048" y="69349"/>
                  </a:cubicBezTo>
                  <a:cubicBezTo>
                    <a:pt x="21219" y="69014"/>
                    <a:pt x="21136" y="69265"/>
                    <a:pt x="22140" y="68972"/>
                  </a:cubicBezTo>
                  <a:cubicBezTo>
                    <a:pt x="22244" y="68942"/>
                    <a:pt x="22342" y="68928"/>
                    <a:pt x="22437" y="68928"/>
                  </a:cubicBezTo>
                  <a:cubicBezTo>
                    <a:pt x="23257" y="68928"/>
                    <a:pt x="23749" y="69969"/>
                    <a:pt x="24275" y="70269"/>
                  </a:cubicBezTo>
                  <a:cubicBezTo>
                    <a:pt x="24629" y="70515"/>
                    <a:pt x="24859" y="70707"/>
                    <a:pt x="25104" y="70707"/>
                  </a:cubicBezTo>
                  <a:cubicBezTo>
                    <a:pt x="25235" y="70707"/>
                    <a:pt x="25370" y="70652"/>
                    <a:pt x="25530" y="70520"/>
                  </a:cubicBezTo>
                  <a:cubicBezTo>
                    <a:pt x="25570" y="70484"/>
                    <a:pt x="25617" y="70467"/>
                    <a:pt x="25669" y="70467"/>
                  </a:cubicBezTo>
                  <a:cubicBezTo>
                    <a:pt x="26149" y="70467"/>
                    <a:pt x="27041" y="71941"/>
                    <a:pt x="27079" y="72697"/>
                  </a:cubicBezTo>
                  <a:cubicBezTo>
                    <a:pt x="27539" y="72780"/>
                    <a:pt x="27957" y="72990"/>
                    <a:pt x="28334" y="73241"/>
                  </a:cubicBezTo>
                  <a:cubicBezTo>
                    <a:pt x="28936" y="73617"/>
                    <a:pt x="29673" y="74533"/>
                    <a:pt x="30241" y="74533"/>
                  </a:cubicBezTo>
                  <a:cubicBezTo>
                    <a:pt x="30305" y="74533"/>
                    <a:pt x="30367" y="74522"/>
                    <a:pt x="30427" y="74496"/>
                  </a:cubicBezTo>
                  <a:cubicBezTo>
                    <a:pt x="30836" y="74350"/>
                    <a:pt x="31122" y="74163"/>
                    <a:pt x="31372" y="74163"/>
                  </a:cubicBezTo>
                  <a:cubicBezTo>
                    <a:pt x="31480" y="74163"/>
                    <a:pt x="31581" y="74198"/>
                    <a:pt x="31682" y="74287"/>
                  </a:cubicBezTo>
                  <a:cubicBezTo>
                    <a:pt x="31988" y="74555"/>
                    <a:pt x="31910" y="74753"/>
                    <a:pt x="32086" y="74753"/>
                  </a:cubicBezTo>
                  <a:cubicBezTo>
                    <a:pt x="32102" y="74753"/>
                    <a:pt x="32121" y="74751"/>
                    <a:pt x="32143" y="74747"/>
                  </a:cubicBezTo>
                  <a:cubicBezTo>
                    <a:pt x="32227" y="74730"/>
                    <a:pt x="32354" y="74707"/>
                    <a:pt x="32482" y="74707"/>
                  </a:cubicBezTo>
                  <a:cubicBezTo>
                    <a:pt x="32670" y="74707"/>
                    <a:pt x="32863" y="74758"/>
                    <a:pt x="32938" y="74957"/>
                  </a:cubicBezTo>
                  <a:cubicBezTo>
                    <a:pt x="33063" y="75291"/>
                    <a:pt x="33147" y="75710"/>
                    <a:pt x="33649" y="75710"/>
                  </a:cubicBezTo>
                  <a:cubicBezTo>
                    <a:pt x="34193" y="75668"/>
                    <a:pt x="34570" y="75584"/>
                    <a:pt x="34695" y="75291"/>
                  </a:cubicBezTo>
                  <a:cubicBezTo>
                    <a:pt x="34863" y="74873"/>
                    <a:pt x="35198" y="74580"/>
                    <a:pt x="35574" y="74454"/>
                  </a:cubicBezTo>
                  <a:cubicBezTo>
                    <a:pt x="35909" y="74413"/>
                    <a:pt x="36202" y="74329"/>
                    <a:pt x="36453" y="74120"/>
                  </a:cubicBezTo>
                  <a:cubicBezTo>
                    <a:pt x="36675" y="73961"/>
                    <a:pt x="37113" y="73755"/>
                    <a:pt x="37349" y="73755"/>
                  </a:cubicBezTo>
                  <a:cubicBezTo>
                    <a:pt x="37424" y="73755"/>
                    <a:pt x="37479" y="73776"/>
                    <a:pt x="37500" y="73827"/>
                  </a:cubicBezTo>
                  <a:cubicBezTo>
                    <a:pt x="37625" y="74036"/>
                    <a:pt x="38002" y="74161"/>
                    <a:pt x="38504" y="74203"/>
                  </a:cubicBezTo>
                  <a:cubicBezTo>
                    <a:pt x="38537" y="74206"/>
                    <a:pt x="38569" y="74207"/>
                    <a:pt x="38601" y="74207"/>
                  </a:cubicBezTo>
                  <a:cubicBezTo>
                    <a:pt x="38977" y="74207"/>
                    <a:pt x="39329" y="74050"/>
                    <a:pt x="39615" y="74050"/>
                  </a:cubicBezTo>
                  <a:cubicBezTo>
                    <a:pt x="39713" y="74050"/>
                    <a:pt x="39804" y="74069"/>
                    <a:pt x="39885" y="74120"/>
                  </a:cubicBezTo>
                  <a:cubicBezTo>
                    <a:pt x="40229" y="74311"/>
                    <a:pt x="40050" y="74502"/>
                    <a:pt x="40525" y="74502"/>
                  </a:cubicBezTo>
                  <a:cubicBezTo>
                    <a:pt x="40571" y="74502"/>
                    <a:pt x="40622" y="74500"/>
                    <a:pt x="40680" y="74496"/>
                  </a:cubicBezTo>
                  <a:cubicBezTo>
                    <a:pt x="41096" y="74496"/>
                    <a:pt x="41254" y="74351"/>
                    <a:pt x="41403" y="74351"/>
                  </a:cubicBezTo>
                  <a:cubicBezTo>
                    <a:pt x="41495" y="74351"/>
                    <a:pt x="41584" y="74405"/>
                    <a:pt x="41727" y="74580"/>
                  </a:cubicBezTo>
                  <a:cubicBezTo>
                    <a:pt x="42145" y="75082"/>
                    <a:pt x="42522" y="76212"/>
                    <a:pt x="43233" y="76212"/>
                  </a:cubicBezTo>
                  <a:cubicBezTo>
                    <a:pt x="43436" y="76212"/>
                    <a:pt x="43636" y="76209"/>
                    <a:pt x="43824" y="76209"/>
                  </a:cubicBezTo>
                  <a:cubicBezTo>
                    <a:pt x="44293" y="76209"/>
                    <a:pt x="44686" y="76230"/>
                    <a:pt x="44865" y="76380"/>
                  </a:cubicBezTo>
                  <a:cubicBezTo>
                    <a:pt x="45068" y="76549"/>
                    <a:pt x="45680" y="76909"/>
                    <a:pt x="46041" y="76909"/>
                  </a:cubicBezTo>
                  <a:cubicBezTo>
                    <a:pt x="46127" y="76909"/>
                    <a:pt x="46198" y="76888"/>
                    <a:pt x="46246" y="76840"/>
                  </a:cubicBezTo>
                  <a:cubicBezTo>
                    <a:pt x="46456" y="76589"/>
                    <a:pt x="46037" y="76673"/>
                    <a:pt x="47000" y="76505"/>
                  </a:cubicBezTo>
                  <a:cubicBezTo>
                    <a:pt x="47962" y="76338"/>
                    <a:pt x="48799" y="76296"/>
                    <a:pt x="49260" y="75961"/>
                  </a:cubicBezTo>
                  <a:cubicBezTo>
                    <a:pt x="49516" y="75742"/>
                    <a:pt x="49835" y="75618"/>
                    <a:pt x="50163" y="75618"/>
                  </a:cubicBezTo>
                  <a:cubicBezTo>
                    <a:pt x="50210" y="75618"/>
                    <a:pt x="50258" y="75621"/>
                    <a:pt x="50306" y="75626"/>
                  </a:cubicBezTo>
                  <a:cubicBezTo>
                    <a:pt x="50714" y="75626"/>
                    <a:pt x="51567" y="75788"/>
                    <a:pt x="52203" y="75788"/>
                  </a:cubicBezTo>
                  <a:cubicBezTo>
                    <a:pt x="52482" y="75788"/>
                    <a:pt x="52719" y="75757"/>
                    <a:pt x="52859" y="75668"/>
                  </a:cubicBezTo>
                  <a:cubicBezTo>
                    <a:pt x="53319" y="75375"/>
                    <a:pt x="53947" y="74287"/>
                    <a:pt x="55579" y="74120"/>
                  </a:cubicBezTo>
                  <a:cubicBezTo>
                    <a:pt x="56832" y="73991"/>
                    <a:pt x="57123" y="73813"/>
                    <a:pt x="57475" y="73813"/>
                  </a:cubicBezTo>
                  <a:cubicBezTo>
                    <a:pt x="57581" y="73813"/>
                    <a:pt x="57693" y="73830"/>
                    <a:pt x="57839" y="73868"/>
                  </a:cubicBezTo>
                  <a:cubicBezTo>
                    <a:pt x="58132" y="73952"/>
                    <a:pt x="58624" y="74005"/>
                    <a:pt x="59084" y="74005"/>
                  </a:cubicBezTo>
                  <a:cubicBezTo>
                    <a:pt x="59545" y="74005"/>
                    <a:pt x="59974" y="73952"/>
                    <a:pt x="60141" y="73827"/>
                  </a:cubicBezTo>
                  <a:cubicBezTo>
                    <a:pt x="60462" y="73586"/>
                    <a:pt x="60360" y="73154"/>
                    <a:pt x="61708" y="73154"/>
                  </a:cubicBezTo>
                  <a:cubicBezTo>
                    <a:pt x="61769" y="73154"/>
                    <a:pt x="61832" y="73155"/>
                    <a:pt x="61899" y="73157"/>
                  </a:cubicBezTo>
                  <a:cubicBezTo>
                    <a:pt x="63447" y="73199"/>
                    <a:pt x="64912" y="73073"/>
                    <a:pt x="66168" y="73827"/>
                  </a:cubicBezTo>
                  <a:cubicBezTo>
                    <a:pt x="67423" y="74538"/>
                    <a:pt x="68051" y="75752"/>
                    <a:pt x="69432" y="75752"/>
                  </a:cubicBezTo>
                  <a:cubicBezTo>
                    <a:pt x="69955" y="75731"/>
                    <a:pt x="70468" y="75699"/>
                    <a:pt x="70897" y="75699"/>
                  </a:cubicBezTo>
                  <a:cubicBezTo>
                    <a:pt x="71326" y="75699"/>
                    <a:pt x="71671" y="75731"/>
                    <a:pt x="71859" y="75836"/>
                  </a:cubicBezTo>
                  <a:cubicBezTo>
                    <a:pt x="72042" y="75714"/>
                    <a:pt x="72197" y="75664"/>
                    <a:pt x="72348" y="75664"/>
                  </a:cubicBezTo>
                  <a:cubicBezTo>
                    <a:pt x="72613" y="75664"/>
                    <a:pt x="72868" y="75816"/>
                    <a:pt x="73241" y="76003"/>
                  </a:cubicBezTo>
                  <a:cubicBezTo>
                    <a:pt x="73659" y="76254"/>
                    <a:pt x="74119" y="76421"/>
                    <a:pt x="74580" y="76505"/>
                  </a:cubicBezTo>
                  <a:cubicBezTo>
                    <a:pt x="74705" y="76536"/>
                    <a:pt x="74816" y="76550"/>
                    <a:pt x="74915" y="76550"/>
                  </a:cubicBezTo>
                  <a:cubicBezTo>
                    <a:pt x="75348" y="76550"/>
                    <a:pt x="75571" y="76291"/>
                    <a:pt x="75877" y="76087"/>
                  </a:cubicBezTo>
                  <a:cubicBezTo>
                    <a:pt x="76033" y="75950"/>
                    <a:pt x="76126" y="75913"/>
                    <a:pt x="76252" y="75913"/>
                  </a:cubicBezTo>
                  <a:cubicBezTo>
                    <a:pt x="76397" y="75913"/>
                    <a:pt x="76586" y="75961"/>
                    <a:pt x="76965" y="75961"/>
                  </a:cubicBezTo>
                  <a:cubicBezTo>
                    <a:pt x="77635" y="75961"/>
                    <a:pt x="77468" y="75668"/>
                    <a:pt x="78012" y="75291"/>
                  </a:cubicBezTo>
                  <a:cubicBezTo>
                    <a:pt x="78514" y="74915"/>
                    <a:pt x="77300" y="75040"/>
                    <a:pt x="76505" y="74915"/>
                  </a:cubicBezTo>
                  <a:cubicBezTo>
                    <a:pt x="75752" y="74747"/>
                    <a:pt x="76045" y="73534"/>
                    <a:pt x="76463" y="72990"/>
                  </a:cubicBezTo>
                  <a:cubicBezTo>
                    <a:pt x="76882" y="72446"/>
                    <a:pt x="77509" y="72697"/>
                    <a:pt x="78012" y="72111"/>
                  </a:cubicBezTo>
                  <a:cubicBezTo>
                    <a:pt x="78556" y="71483"/>
                    <a:pt x="78388" y="71316"/>
                    <a:pt x="78430" y="70771"/>
                  </a:cubicBezTo>
                  <a:cubicBezTo>
                    <a:pt x="78472" y="70186"/>
                    <a:pt x="78807" y="70227"/>
                    <a:pt x="78974" y="69851"/>
                  </a:cubicBezTo>
                  <a:cubicBezTo>
                    <a:pt x="79142" y="69516"/>
                    <a:pt x="78221" y="69349"/>
                    <a:pt x="77719" y="69223"/>
                  </a:cubicBezTo>
                  <a:cubicBezTo>
                    <a:pt x="77175" y="69139"/>
                    <a:pt x="76882" y="68553"/>
                    <a:pt x="76463" y="67967"/>
                  </a:cubicBezTo>
                  <a:cubicBezTo>
                    <a:pt x="76045" y="67423"/>
                    <a:pt x="76003" y="67674"/>
                    <a:pt x="75584" y="67423"/>
                  </a:cubicBezTo>
                  <a:cubicBezTo>
                    <a:pt x="75124" y="67172"/>
                    <a:pt x="75333" y="65666"/>
                    <a:pt x="75417" y="65247"/>
                  </a:cubicBezTo>
                  <a:cubicBezTo>
                    <a:pt x="75375" y="64619"/>
                    <a:pt x="75208" y="63992"/>
                    <a:pt x="74956" y="63364"/>
                  </a:cubicBezTo>
                  <a:cubicBezTo>
                    <a:pt x="74831" y="63029"/>
                    <a:pt x="75835" y="62987"/>
                    <a:pt x="76212" y="62945"/>
                  </a:cubicBezTo>
                  <a:cubicBezTo>
                    <a:pt x="76589" y="62903"/>
                    <a:pt x="76798" y="62736"/>
                    <a:pt x="77216" y="62359"/>
                  </a:cubicBezTo>
                  <a:cubicBezTo>
                    <a:pt x="77635" y="62025"/>
                    <a:pt x="78598" y="62066"/>
                    <a:pt x="78932" y="62025"/>
                  </a:cubicBezTo>
                  <a:cubicBezTo>
                    <a:pt x="78957" y="62021"/>
                    <a:pt x="78981" y="62020"/>
                    <a:pt x="79004" y="62020"/>
                  </a:cubicBezTo>
                  <a:cubicBezTo>
                    <a:pt x="79293" y="62020"/>
                    <a:pt x="79462" y="62252"/>
                    <a:pt x="79811" y="62485"/>
                  </a:cubicBezTo>
                  <a:cubicBezTo>
                    <a:pt x="79886" y="62522"/>
                    <a:pt x="79978" y="62538"/>
                    <a:pt x="80079" y="62538"/>
                  </a:cubicBezTo>
                  <a:cubicBezTo>
                    <a:pt x="80541" y="62538"/>
                    <a:pt x="81211" y="62204"/>
                    <a:pt x="81485" y="62066"/>
                  </a:cubicBezTo>
                  <a:cubicBezTo>
                    <a:pt x="81653" y="61983"/>
                    <a:pt x="81789" y="61951"/>
                    <a:pt x="81961" y="61951"/>
                  </a:cubicBezTo>
                  <a:cubicBezTo>
                    <a:pt x="82134" y="61951"/>
                    <a:pt x="82343" y="61983"/>
                    <a:pt x="82657" y="62025"/>
                  </a:cubicBezTo>
                  <a:cubicBezTo>
                    <a:pt x="82760" y="62042"/>
                    <a:pt x="82862" y="62050"/>
                    <a:pt x="82964" y="62050"/>
                  </a:cubicBezTo>
                  <a:cubicBezTo>
                    <a:pt x="83361" y="62050"/>
                    <a:pt x="83747" y="61923"/>
                    <a:pt x="84080" y="61690"/>
                  </a:cubicBezTo>
                  <a:cubicBezTo>
                    <a:pt x="84582" y="61397"/>
                    <a:pt x="86005" y="61229"/>
                    <a:pt x="86884" y="60853"/>
                  </a:cubicBezTo>
                  <a:cubicBezTo>
                    <a:pt x="87245" y="60705"/>
                    <a:pt x="87736" y="60654"/>
                    <a:pt x="88223" y="60654"/>
                  </a:cubicBezTo>
                  <a:cubicBezTo>
                    <a:pt x="88978" y="60654"/>
                    <a:pt x="89727" y="60776"/>
                    <a:pt x="89981" y="60853"/>
                  </a:cubicBezTo>
                  <a:cubicBezTo>
                    <a:pt x="90028" y="60868"/>
                    <a:pt x="90067" y="60876"/>
                    <a:pt x="90098" y="60876"/>
                  </a:cubicBezTo>
                  <a:cubicBezTo>
                    <a:pt x="90319" y="60876"/>
                    <a:pt x="90190" y="60523"/>
                    <a:pt x="90190" y="60267"/>
                  </a:cubicBezTo>
                  <a:cubicBezTo>
                    <a:pt x="90190" y="60039"/>
                    <a:pt x="90444" y="60014"/>
                    <a:pt x="90733" y="60014"/>
                  </a:cubicBezTo>
                  <a:cubicBezTo>
                    <a:pt x="90816" y="60014"/>
                    <a:pt x="90902" y="60016"/>
                    <a:pt x="90986" y="60016"/>
                  </a:cubicBezTo>
                  <a:cubicBezTo>
                    <a:pt x="91362" y="60016"/>
                    <a:pt x="91278" y="60183"/>
                    <a:pt x="91488" y="60350"/>
                  </a:cubicBezTo>
                  <a:cubicBezTo>
                    <a:pt x="91561" y="60424"/>
                    <a:pt x="91618" y="60457"/>
                    <a:pt x="91691" y="60457"/>
                  </a:cubicBezTo>
                  <a:cubicBezTo>
                    <a:pt x="91785" y="60457"/>
                    <a:pt x="91904" y="60403"/>
                    <a:pt x="92116" y="60309"/>
                  </a:cubicBezTo>
                  <a:lnTo>
                    <a:pt x="92157" y="60309"/>
                  </a:lnTo>
                  <a:lnTo>
                    <a:pt x="92283" y="60267"/>
                  </a:lnTo>
                  <a:cubicBezTo>
                    <a:pt x="92869" y="60099"/>
                    <a:pt x="91990" y="59765"/>
                    <a:pt x="91823" y="59430"/>
                  </a:cubicBezTo>
                  <a:cubicBezTo>
                    <a:pt x="91655" y="59095"/>
                    <a:pt x="91781" y="59179"/>
                    <a:pt x="92074" y="59011"/>
                  </a:cubicBezTo>
                  <a:cubicBezTo>
                    <a:pt x="92408" y="58844"/>
                    <a:pt x="92450" y="58216"/>
                    <a:pt x="92534" y="57546"/>
                  </a:cubicBezTo>
                  <a:cubicBezTo>
                    <a:pt x="92660" y="56877"/>
                    <a:pt x="92367" y="56333"/>
                    <a:pt x="92074" y="55370"/>
                  </a:cubicBezTo>
                  <a:cubicBezTo>
                    <a:pt x="91781" y="54240"/>
                    <a:pt x="91655" y="53068"/>
                    <a:pt x="91739" y="51855"/>
                  </a:cubicBezTo>
                  <a:cubicBezTo>
                    <a:pt x="91781" y="50641"/>
                    <a:pt x="92994" y="50808"/>
                    <a:pt x="94166" y="50474"/>
                  </a:cubicBezTo>
                  <a:cubicBezTo>
                    <a:pt x="95296" y="50139"/>
                    <a:pt x="94668" y="50264"/>
                    <a:pt x="95213" y="49427"/>
                  </a:cubicBezTo>
                  <a:cubicBezTo>
                    <a:pt x="95757" y="48590"/>
                    <a:pt x="96510" y="47962"/>
                    <a:pt x="97431" y="47544"/>
                  </a:cubicBezTo>
                  <a:cubicBezTo>
                    <a:pt x="98142" y="47084"/>
                    <a:pt x="98937" y="46832"/>
                    <a:pt x="99774" y="46749"/>
                  </a:cubicBezTo>
                  <a:cubicBezTo>
                    <a:pt x="100821" y="46581"/>
                    <a:pt x="100528" y="46456"/>
                    <a:pt x="100988" y="45954"/>
                  </a:cubicBezTo>
                  <a:cubicBezTo>
                    <a:pt x="101448" y="45451"/>
                    <a:pt x="102955" y="45828"/>
                    <a:pt x="103666" y="45535"/>
                  </a:cubicBezTo>
                  <a:cubicBezTo>
                    <a:pt x="104378" y="45284"/>
                    <a:pt x="104127" y="45117"/>
                    <a:pt x="104420" y="44656"/>
                  </a:cubicBezTo>
                  <a:cubicBezTo>
                    <a:pt x="104713" y="44112"/>
                    <a:pt x="104838" y="43484"/>
                    <a:pt x="104755" y="42898"/>
                  </a:cubicBezTo>
                  <a:cubicBezTo>
                    <a:pt x="104755" y="42145"/>
                    <a:pt x="105633" y="41266"/>
                    <a:pt x="105592" y="41141"/>
                  </a:cubicBezTo>
                  <a:cubicBezTo>
                    <a:pt x="105341" y="40848"/>
                    <a:pt x="105006" y="39927"/>
                    <a:pt x="104545" y="39299"/>
                  </a:cubicBezTo>
                  <a:cubicBezTo>
                    <a:pt x="104001" y="38504"/>
                    <a:pt x="103750" y="38420"/>
                    <a:pt x="103541" y="38044"/>
                  </a:cubicBezTo>
                  <a:cubicBezTo>
                    <a:pt x="103374" y="37709"/>
                    <a:pt x="103499" y="37081"/>
                    <a:pt x="103122" y="36495"/>
                  </a:cubicBezTo>
                  <a:cubicBezTo>
                    <a:pt x="102704" y="35909"/>
                    <a:pt x="102871" y="35156"/>
                    <a:pt x="102578" y="34193"/>
                  </a:cubicBezTo>
                  <a:cubicBezTo>
                    <a:pt x="102285" y="33189"/>
                    <a:pt x="102034" y="33691"/>
                    <a:pt x="101448" y="33398"/>
                  </a:cubicBezTo>
                  <a:cubicBezTo>
                    <a:pt x="100904" y="33105"/>
                    <a:pt x="101574" y="32645"/>
                    <a:pt x="101825" y="32143"/>
                  </a:cubicBezTo>
                  <a:cubicBezTo>
                    <a:pt x="101965" y="31886"/>
                    <a:pt x="101546" y="31838"/>
                    <a:pt x="100974" y="31838"/>
                  </a:cubicBezTo>
                  <a:cubicBezTo>
                    <a:pt x="100625" y="31838"/>
                    <a:pt x="100218" y="31856"/>
                    <a:pt x="99847" y="31856"/>
                  </a:cubicBezTo>
                  <a:cubicBezTo>
                    <a:pt x="99735" y="31856"/>
                    <a:pt x="99626" y="31854"/>
                    <a:pt x="99523" y="31850"/>
                  </a:cubicBezTo>
                  <a:cubicBezTo>
                    <a:pt x="98519" y="31766"/>
                    <a:pt x="98561" y="31138"/>
                    <a:pt x="98393" y="30803"/>
                  </a:cubicBezTo>
                  <a:cubicBezTo>
                    <a:pt x="98226" y="30469"/>
                    <a:pt x="97765" y="30469"/>
                    <a:pt x="97472" y="30385"/>
                  </a:cubicBezTo>
                  <a:cubicBezTo>
                    <a:pt x="97180" y="30301"/>
                    <a:pt x="97347" y="30134"/>
                    <a:pt x="97221" y="29841"/>
                  </a:cubicBezTo>
                  <a:cubicBezTo>
                    <a:pt x="97166" y="29618"/>
                    <a:pt x="96942" y="29580"/>
                    <a:pt x="96663" y="29580"/>
                  </a:cubicBezTo>
                  <a:cubicBezTo>
                    <a:pt x="96524" y="29580"/>
                    <a:pt x="96370" y="29590"/>
                    <a:pt x="96217" y="29590"/>
                  </a:cubicBezTo>
                  <a:cubicBezTo>
                    <a:pt x="95757" y="29548"/>
                    <a:pt x="95296" y="28585"/>
                    <a:pt x="94920" y="27999"/>
                  </a:cubicBezTo>
                  <a:cubicBezTo>
                    <a:pt x="94543" y="27413"/>
                    <a:pt x="93790" y="27581"/>
                    <a:pt x="93287" y="27413"/>
                  </a:cubicBezTo>
                  <a:cubicBezTo>
                    <a:pt x="92827" y="27246"/>
                    <a:pt x="92408" y="27455"/>
                    <a:pt x="92116" y="27037"/>
                  </a:cubicBezTo>
                  <a:cubicBezTo>
                    <a:pt x="91781" y="26618"/>
                    <a:pt x="90316" y="26953"/>
                    <a:pt x="90023" y="26618"/>
                  </a:cubicBezTo>
                  <a:cubicBezTo>
                    <a:pt x="89885" y="26498"/>
                    <a:pt x="89619" y="26462"/>
                    <a:pt x="89290" y="26462"/>
                  </a:cubicBezTo>
                  <a:cubicBezTo>
                    <a:pt x="88820" y="26462"/>
                    <a:pt x="88221" y="26535"/>
                    <a:pt x="87679" y="26535"/>
                  </a:cubicBezTo>
                  <a:cubicBezTo>
                    <a:pt x="86800" y="26535"/>
                    <a:pt x="85963" y="25781"/>
                    <a:pt x="85419" y="25488"/>
                  </a:cubicBezTo>
                  <a:cubicBezTo>
                    <a:pt x="84917" y="25237"/>
                    <a:pt x="84415" y="25070"/>
                    <a:pt x="83871" y="25028"/>
                  </a:cubicBezTo>
                  <a:cubicBezTo>
                    <a:pt x="83201" y="24986"/>
                    <a:pt x="82950" y="23982"/>
                    <a:pt x="82783" y="23103"/>
                  </a:cubicBezTo>
                  <a:cubicBezTo>
                    <a:pt x="82573" y="22182"/>
                    <a:pt x="83536" y="21178"/>
                    <a:pt x="84373" y="20633"/>
                  </a:cubicBezTo>
                  <a:cubicBezTo>
                    <a:pt x="85210" y="20048"/>
                    <a:pt x="84373" y="19127"/>
                    <a:pt x="84164" y="18708"/>
                  </a:cubicBezTo>
                  <a:cubicBezTo>
                    <a:pt x="83955" y="18290"/>
                    <a:pt x="84373" y="17913"/>
                    <a:pt x="84959" y="17327"/>
                  </a:cubicBezTo>
                  <a:cubicBezTo>
                    <a:pt x="85587" y="16741"/>
                    <a:pt x="84959" y="15821"/>
                    <a:pt x="84959" y="15486"/>
                  </a:cubicBezTo>
                  <a:cubicBezTo>
                    <a:pt x="84959" y="15151"/>
                    <a:pt x="84750" y="14942"/>
                    <a:pt x="84373" y="14858"/>
                  </a:cubicBezTo>
                  <a:cubicBezTo>
                    <a:pt x="84038" y="14816"/>
                    <a:pt x="84122" y="14481"/>
                    <a:pt x="84164" y="14147"/>
                  </a:cubicBezTo>
                  <a:cubicBezTo>
                    <a:pt x="84247" y="13770"/>
                    <a:pt x="83829" y="13561"/>
                    <a:pt x="83452" y="12933"/>
                  </a:cubicBezTo>
                  <a:cubicBezTo>
                    <a:pt x="83076" y="12347"/>
                    <a:pt x="83369" y="12221"/>
                    <a:pt x="83578" y="11635"/>
                  </a:cubicBezTo>
                  <a:cubicBezTo>
                    <a:pt x="83829" y="11008"/>
                    <a:pt x="82825" y="10505"/>
                    <a:pt x="82532" y="10254"/>
                  </a:cubicBezTo>
                  <a:cubicBezTo>
                    <a:pt x="82239" y="10003"/>
                    <a:pt x="82029" y="9668"/>
                    <a:pt x="81987" y="9250"/>
                  </a:cubicBezTo>
                  <a:cubicBezTo>
                    <a:pt x="81966" y="9154"/>
                    <a:pt x="81904" y="9115"/>
                    <a:pt x="81820" y="9115"/>
                  </a:cubicBezTo>
                  <a:cubicBezTo>
                    <a:pt x="81574" y="9115"/>
                    <a:pt x="81139" y="9450"/>
                    <a:pt x="80983" y="9668"/>
                  </a:cubicBezTo>
                  <a:cubicBezTo>
                    <a:pt x="80967" y="9688"/>
                    <a:pt x="80948" y="9697"/>
                    <a:pt x="80927" y="9697"/>
                  </a:cubicBezTo>
                  <a:cubicBezTo>
                    <a:pt x="80684" y="9697"/>
                    <a:pt x="80168" y="8432"/>
                    <a:pt x="79937" y="8162"/>
                  </a:cubicBezTo>
                  <a:cubicBezTo>
                    <a:pt x="79869" y="8083"/>
                    <a:pt x="79778" y="8053"/>
                    <a:pt x="79658" y="8053"/>
                  </a:cubicBezTo>
                  <a:cubicBezTo>
                    <a:pt x="79329" y="8053"/>
                    <a:pt x="78785" y="8279"/>
                    <a:pt x="77928" y="8371"/>
                  </a:cubicBezTo>
                  <a:cubicBezTo>
                    <a:pt x="77854" y="8376"/>
                    <a:pt x="77785" y="8379"/>
                    <a:pt x="77722" y="8379"/>
                  </a:cubicBezTo>
                  <a:cubicBezTo>
                    <a:pt x="76758" y="8379"/>
                    <a:pt x="77081" y="7801"/>
                    <a:pt x="76923" y="7408"/>
                  </a:cubicBezTo>
                  <a:cubicBezTo>
                    <a:pt x="76714" y="6990"/>
                    <a:pt x="76589" y="7032"/>
                    <a:pt x="76379" y="6864"/>
                  </a:cubicBezTo>
                  <a:cubicBezTo>
                    <a:pt x="76128" y="6488"/>
                    <a:pt x="76045" y="6027"/>
                    <a:pt x="76086" y="5609"/>
                  </a:cubicBezTo>
                  <a:cubicBezTo>
                    <a:pt x="76086" y="5065"/>
                    <a:pt x="75249" y="4521"/>
                    <a:pt x="74831" y="4228"/>
                  </a:cubicBezTo>
                  <a:cubicBezTo>
                    <a:pt x="74454" y="3977"/>
                    <a:pt x="74538" y="3642"/>
                    <a:pt x="74538" y="3307"/>
                  </a:cubicBezTo>
                  <a:cubicBezTo>
                    <a:pt x="74496" y="2972"/>
                    <a:pt x="73994" y="2972"/>
                    <a:pt x="73617" y="2721"/>
                  </a:cubicBezTo>
                  <a:cubicBezTo>
                    <a:pt x="73241" y="2470"/>
                    <a:pt x="73366" y="2135"/>
                    <a:pt x="73701" y="1884"/>
                  </a:cubicBezTo>
                  <a:cubicBezTo>
                    <a:pt x="74036" y="1633"/>
                    <a:pt x="73994" y="587"/>
                    <a:pt x="73994" y="587"/>
                  </a:cubicBezTo>
                  <a:lnTo>
                    <a:pt x="73994" y="587"/>
                  </a:lnTo>
                  <a:cubicBezTo>
                    <a:pt x="73324" y="880"/>
                    <a:pt x="72613" y="1005"/>
                    <a:pt x="71901" y="1047"/>
                  </a:cubicBezTo>
                  <a:cubicBezTo>
                    <a:pt x="71835" y="1053"/>
                    <a:pt x="71774" y="1056"/>
                    <a:pt x="71716" y="1056"/>
                  </a:cubicBezTo>
                  <a:cubicBezTo>
                    <a:pt x="70641" y="1056"/>
                    <a:pt x="70981" y="1"/>
                    <a:pt x="70981" y="1"/>
                  </a:cubicBezTo>
                  <a:close/>
                </a:path>
              </a:pathLst>
            </a:custGeom>
            <a:solidFill>
              <a:schemeClr val="accent1"/>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51"/>
            <p:cNvSpPr/>
            <p:nvPr/>
          </p:nvSpPr>
          <p:spPr>
            <a:xfrm>
              <a:off x="720825" y="2479150"/>
              <a:ext cx="165325" cy="194750"/>
            </a:xfrm>
            <a:custGeom>
              <a:rect b="b" l="l" r="r" t="t"/>
              <a:pathLst>
                <a:path extrusionOk="0" h="7790" w="6613">
                  <a:moveTo>
                    <a:pt x="119" y="0"/>
                  </a:moveTo>
                  <a:cubicBezTo>
                    <a:pt x="79" y="0"/>
                    <a:pt x="40" y="2"/>
                    <a:pt x="0" y="5"/>
                  </a:cubicBezTo>
                  <a:cubicBezTo>
                    <a:pt x="293" y="423"/>
                    <a:pt x="168" y="925"/>
                    <a:pt x="84" y="1846"/>
                  </a:cubicBezTo>
                  <a:cubicBezTo>
                    <a:pt x="42" y="2892"/>
                    <a:pt x="963" y="4357"/>
                    <a:pt x="1633" y="4525"/>
                  </a:cubicBezTo>
                  <a:cubicBezTo>
                    <a:pt x="2344" y="4650"/>
                    <a:pt x="2093" y="4818"/>
                    <a:pt x="3097" y="5655"/>
                  </a:cubicBezTo>
                  <a:cubicBezTo>
                    <a:pt x="4060" y="6492"/>
                    <a:pt x="5232" y="6994"/>
                    <a:pt x="5776" y="7496"/>
                  </a:cubicBezTo>
                  <a:cubicBezTo>
                    <a:pt x="5985" y="7664"/>
                    <a:pt x="6236" y="7747"/>
                    <a:pt x="6487" y="7789"/>
                  </a:cubicBezTo>
                  <a:cubicBezTo>
                    <a:pt x="6613" y="5864"/>
                    <a:pt x="4981" y="5320"/>
                    <a:pt x="4395" y="5111"/>
                  </a:cubicBezTo>
                  <a:cubicBezTo>
                    <a:pt x="3767" y="4859"/>
                    <a:pt x="4269" y="4106"/>
                    <a:pt x="4395" y="3478"/>
                  </a:cubicBezTo>
                  <a:cubicBezTo>
                    <a:pt x="4479" y="2892"/>
                    <a:pt x="2930" y="2348"/>
                    <a:pt x="2344" y="1846"/>
                  </a:cubicBezTo>
                  <a:cubicBezTo>
                    <a:pt x="1800" y="1302"/>
                    <a:pt x="1967" y="1302"/>
                    <a:pt x="1423" y="632"/>
                  </a:cubicBezTo>
                  <a:cubicBezTo>
                    <a:pt x="1113" y="244"/>
                    <a:pt x="622" y="0"/>
                    <a:pt x="119" y="0"/>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51"/>
            <p:cNvSpPr/>
            <p:nvPr/>
          </p:nvSpPr>
          <p:spPr>
            <a:xfrm>
              <a:off x="3130425" y="3907900"/>
              <a:ext cx="1143600" cy="1143975"/>
            </a:xfrm>
            <a:custGeom>
              <a:rect b="b" l="l" r="r" t="t"/>
              <a:pathLst>
                <a:path extrusionOk="0" h="45759" w="45744">
                  <a:moveTo>
                    <a:pt x="8731" y="0"/>
                  </a:moveTo>
                  <a:cubicBezTo>
                    <a:pt x="8449" y="0"/>
                    <a:pt x="8161" y="38"/>
                    <a:pt x="8077" y="149"/>
                  </a:cubicBezTo>
                  <a:cubicBezTo>
                    <a:pt x="7959" y="425"/>
                    <a:pt x="7989" y="1884"/>
                    <a:pt x="7785" y="1884"/>
                  </a:cubicBezTo>
                  <a:cubicBezTo>
                    <a:pt x="7772" y="1884"/>
                    <a:pt x="7758" y="1878"/>
                    <a:pt x="7743" y="1865"/>
                  </a:cubicBezTo>
                  <a:cubicBezTo>
                    <a:pt x="7552" y="1707"/>
                    <a:pt x="7290" y="1235"/>
                    <a:pt x="7119" y="1235"/>
                  </a:cubicBezTo>
                  <a:cubicBezTo>
                    <a:pt x="7065" y="1235"/>
                    <a:pt x="7020" y="1283"/>
                    <a:pt x="6989" y="1405"/>
                  </a:cubicBezTo>
                  <a:cubicBezTo>
                    <a:pt x="6864" y="1740"/>
                    <a:pt x="6822" y="2074"/>
                    <a:pt x="6822" y="2451"/>
                  </a:cubicBezTo>
                  <a:cubicBezTo>
                    <a:pt x="6822" y="2744"/>
                    <a:pt x="6989" y="3079"/>
                    <a:pt x="6822" y="3163"/>
                  </a:cubicBezTo>
                  <a:cubicBezTo>
                    <a:pt x="6696" y="3288"/>
                    <a:pt x="6613" y="3288"/>
                    <a:pt x="6738" y="3539"/>
                  </a:cubicBezTo>
                  <a:cubicBezTo>
                    <a:pt x="6822" y="3749"/>
                    <a:pt x="7240" y="3665"/>
                    <a:pt x="6989" y="4293"/>
                  </a:cubicBezTo>
                  <a:cubicBezTo>
                    <a:pt x="6764" y="4893"/>
                    <a:pt x="6741" y="5358"/>
                    <a:pt x="6437" y="5358"/>
                  </a:cubicBezTo>
                  <a:cubicBezTo>
                    <a:pt x="6402" y="5358"/>
                    <a:pt x="6363" y="5352"/>
                    <a:pt x="6320" y="5339"/>
                  </a:cubicBezTo>
                  <a:cubicBezTo>
                    <a:pt x="6012" y="5202"/>
                    <a:pt x="5816" y="4813"/>
                    <a:pt x="5617" y="4813"/>
                  </a:cubicBezTo>
                  <a:cubicBezTo>
                    <a:pt x="5573" y="4813"/>
                    <a:pt x="5528" y="4833"/>
                    <a:pt x="5483" y="4879"/>
                  </a:cubicBezTo>
                  <a:cubicBezTo>
                    <a:pt x="5190" y="5255"/>
                    <a:pt x="4813" y="5548"/>
                    <a:pt x="4394" y="5799"/>
                  </a:cubicBezTo>
                  <a:cubicBezTo>
                    <a:pt x="4687" y="6594"/>
                    <a:pt x="4604" y="7892"/>
                    <a:pt x="4771" y="8436"/>
                  </a:cubicBezTo>
                  <a:cubicBezTo>
                    <a:pt x="4844" y="8653"/>
                    <a:pt x="4933" y="8731"/>
                    <a:pt x="5039" y="8731"/>
                  </a:cubicBezTo>
                  <a:cubicBezTo>
                    <a:pt x="5298" y="8731"/>
                    <a:pt x="5652" y="8256"/>
                    <a:pt x="6069" y="8227"/>
                  </a:cubicBezTo>
                  <a:cubicBezTo>
                    <a:pt x="6613" y="8227"/>
                    <a:pt x="7324" y="11407"/>
                    <a:pt x="7324" y="11407"/>
                  </a:cubicBezTo>
                  <a:cubicBezTo>
                    <a:pt x="7324" y="11407"/>
                    <a:pt x="6947" y="15300"/>
                    <a:pt x="6947" y="15802"/>
                  </a:cubicBezTo>
                  <a:cubicBezTo>
                    <a:pt x="6947" y="16304"/>
                    <a:pt x="6738" y="16764"/>
                    <a:pt x="6403" y="17099"/>
                  </a:cubicBezTo>
                  <a:cubicBezTo>
                    <a:pt x="6152" y="17308"/>
                    <a:pt x="6487" y="17811"/>
                    <a:pt x="6696" y="18313"/>
                  </a:cubicBezTo>
                  <a:cubicBezTo>
                    <a:pt x="6906" y="18815"/>
                    <a:pt x="6194" y="18815"/>
                    <a:pt x="5650" y="19024"/>
                  </a:cubicBezTo>
                  <a:cubicBezTo>
                    <a:pt x="5106" y="19234"/>
                    <a:pt x="5231" y="19987"/>
                    <a:pt x="5190" y="20280"/>
                  </a:cubicBezTo>
                  <a:cubicBezTo>
                    <a:pt x="5190" y="20407"/>
                    <a:pt x="5087" y="20456"/>
                    <a:pt x="4946" y="20456"/>
                  </a:cubicBezTo>
                  <a:cubicBezTo>
                    <a:pt x="4764" y="20456"/>
                    <a:pt x="4518" y="20374"/>
                    <a:pt x="4353" y="20280"/>
                  </a:cubicBezTo>
                  <a:cubicBezTo>
                    <a:pt x="4291" y="20229"/>
                    <a:pt x="4213" y="20205"/>
                    <a:pt x="4129" y="20205"/>
                  </a:cubicBezTo>
                  <a:cubicBezTo>
                    <a:pt x="3866" y="20205"/>
                    <a:pt x="3547" y="20434"/>
                    <a:pt x="3516" y="20782"/>
                  </a:cubicBezTo>
                  <a:cubicBezTo>
                    <a:pt x="3474" y="21201"/>
                    <a:pt x="3264" y="21619"/>
                    <a:pt x="2972" y="21954"/>
                  </a:cubicBezTo>
                  <a:cubicBezTo>
                    <a:pt x="2679" y="22289"/>
                    <a:pt x="1883" y="22163"/>
                    <a:pt x="1674" y="22331"/>
                  </a:cubicBezTo>
                  <a:cubicBezTo>
                    <a:pt x="1423" y="22749"/>
                    <a:pt x="1297" y="23251"/>
                    <a:pt x="1381" y="23753"/>
                  </a:cubicBezTo>
                  <a:cubicBezTo>
                    <a:pt x="1465" y="24172"/>
                    <a:pt x="460" y="25302"/>
                    <a:pt x="251" y="25679"/>
                  </a:cubicBezTo>
                  <a:cubicBezTo>
                    <a:pt x="0" y="26055"/>
                    <a:pt x="921" y="26516"/>
                    <a:pt x="1088" y="26892"/>
                  </a:cubicBezTo>
                  <a:cubicBezTo>
                    <a:pt x="1256" y="27269"/>
                    <a:pt x="628" y="28148"/>
                    <a:pt x="712" y="28901"/>
                  </a:cubicBezTo>
                  <a:cubicBezTo>
                    <a:pt x="730" y="29061"/>
                    <a:pt x="827" y="29125"/>
                    <a:pt x="973" y="29125"/>
                  </a:cubicBezTo>
                  <a:cubicBezTo>
                    <a:pt x="1478" y="29125"/>
                    <a:pt x="2577" y="28347"/>
                    <a:pt x="3097" y="28022"/>
                  </a:cubicBezTo>
                  <a:cubicBezTo>
                    <a:pt x="3488" y="27838"/>
                    <a:pt x="3905" y="27743"/>
                    <a:pt x="4326" y="27743"/>
                  </a:cubicBezTo>
                  <a:cubicBezTo>
                    <a:pt x="4670" y="27743"/>
                    <a:pt x="5018" y="27807"/>
                    <a:pt x="5357" y="27939"/>
                  </a:cubicBezTo>
                  <a:cubicBezTo>
                    <a:pt x="5446" y="27952"/>
                    <a:pt x="5538" y="27959"/>
                    <a:pt x="5631" y="27959"/>
                  </a:cubicBezTo>
                  <a:cubicBezTo>
                    <a:pt x="6101" y="27959"/>
                    <a:pt x="6591" y="27779"/>
                    <a:pt x="6906" y="27395"/>
                  </a:cubicBezTo>
                  <a:cubicBezTo>
                    <a:pt x="7026" y="27285"/>
                    <a:pt x="7098" y="27239"/>
                    <a:pt x="7141" y="27239"/>
                  </a:cubicBezTo>
                  <a:cubicBezTo>
                    <a:pt x="7263" y="27239"/>
                    <a:pt x="7159" y="27610"/>
                    <a:pt x="7282" y="27980"/>
                  </a:cubicBezTo>
                  <a:cubicBezTo>
                    <a:pt x="7491" y="28525"/>
                    <a:pt x="6780" y="28483"/>
                    <a:pt x="6529" y="28985"/>
                  </a:cubicBezTo>
                  <a:cubicBezTo>
                    <a:pt x="6278" y="29487"/>
                    <a:pt x="6654" y="31370"/>
                    <a:pt x="6906" y="31915"/>
                  </a:cubicBezTo>
                  <a:cubicBezTo>
                    <a:pt x="7115" y="32500"/>
                    <a:pt x="6822" y="32249"/>
                    <a:pt x="6487" y="32668"/>
                  </a:cubicBezTo>
                  <a:cubicBezTo>
                    <a:pt x="6194" y="33128"/>
                    <a:pt x="6947" y="33212"/>
                    <a:pt x="7450" y="33630"/>
                  </a:cubicBezTo>
                  <a:cubicBezTo>
                    <a:pt x="7715" y="33872"/>
                    <a:pt x="8188" y="33932"/>
                    <a:pt x="8646" y="33932"/>
                  </a:cubicBezTo>
                  <a:cubicBezTo>
                    <a:pt x="8983" y="33932"/>
                    <a:pt x="9312" y="33899"/>
                    <a:pt x="9542" y="33882"/>
                  </a:cubicBezTo>
                  <a:cubicBezTo>
                    <a:pt x="10128" y="33882"/>
                    <a:pt x="9877" y="34384"/>
                    <a:pt x="10086" y="35095"/>
                  </a:cubicBezTo>
                  <a:cubicBezTo>
                    <a:pt x="10295" y="35765"/>
                    <a:pt x="9626" y="35849"/>
                    <a:pt x="9375" y="36142"/>
                  </a:cubicBezTo>
                  <a:cubicBezTo>
                    <a:pt x="9124" y="36393"/>
                    <a:pt x="9333" y="37648"/>
                    <a:pt x="9375" y="38150"/>
                  </a:cubicBezTo>
                  <a:cubicBezTo>
                    <a:pt x="9417" y="38653"/>
                    <a:pt x="8538" y="39322"/>
                    <a:pt x="8412" y="39699"/>
                  </a:cubicBezTo>
                  <a:cubicBezTo>
                    <a:pt x="8355" y="39851"/>
                    <a:pt x="8573" y="39899"/>
                    <a:pt x="8876" y="39899"/>
                  </a:cubicBezTo>
                  <a:cubicBezTo>
                    <a:pt x="9240" y="39899"/>
                    <a:pt x="9728" y="39828"/>
                    <a:pt x="10003" y="39783"/>
                  </a:cubicBezTo>
                  <a:cubicBezTo>
                    <a:pt x="10102" y="39760"/>
                    <a:pt x="10182" y="39749"/>
                    <a:pt x="10248" y="39749"/>
                  </a:cubicBezTo>
                  <a:cubicBezTo>
                    <a:pt x="10540" y="39749"/>
                    <a:pt x="10543" y="39954"/>
                    <a:pt x="10714" y="40159"/>
                  </a:cubicBezTo>
                  <a:cubicBezTo>
                    <a:pt x="10748" y="40202"/>
                    <a:pt x="10797" y="40221"/>
                    <a:pt x="10856" y="40221"/>
                  </a:cubicBezTo>
                  <a:cubicBezTo>
                    <a:pt x="11085" y="40221"/>
                    <a:pt x="11470" y="39949"/>
                    <a:pt x="11802" y="39783"/>
                  </a:cubicBezTo>
                  <a:cubicBezTo>
                    <a:pt x="11908" y="39730"/>
                    <a:pt x="11998" y="39706"/>
                    <a:pt x="12075" y="39706"/>
                  </a:cubicBezTo>
                  <a:cubicBezTo>
                    <a:pt x="12300" y="39706"/>
                    <a:pt x="12409" y="39909"/>
                    <a:pt x="12472" y="40159"/>
                  </a:cubicBezTo>
                  <a:cubicBezTo>
                    <a:pt x="12555" y="40578"/>
                    <a:pt x="12472" y="40996"/>
                    <a:pt x="12221" y="41373"/>
                  </a:cubicBezTo>
                  <a:cubicBezTo>
                    <a:pt x="11970" y="41833"/>
                    <a:pt x="12681" y="41875"/>
                    <a:pt x="12974" y="42126"/>
                  </a:cubicBezTo>
                  <a:cubicBezTo>
                    <a:pt x="13309" y="42377"/>
                    <a:pt x="13016" y="42796"/>
                    <a:pt x="13183" y="43340"/>
                  </a:cubicBezTo>
                  <a:cubicBezTo>
                    <a:pt x="13239" y="43497"/>
                    <a:pt x="13335" y="43558"/>
                    <a:pt x="13450" y="43558"/>
                  </a:cubicBezTo>
                  <a:cubicBezTo>
                    <a:pt x="13763" y="43558"/>
                    <a:pt x="14224" y="43105"/>
                    <a:pt x="14439" y="42921"/>
                  </a:cubicBezTo>
                  <a:cubicBezTo>
                    <a:pt x="14509" y="42860"/>
                    <a:pt x="14561" y="42834"/>
                    <a:pt x="14602" y="42834"/>
                  </a:cubicBezTo>
                  <a:cubicBezTo>
                    <a:pt x="14759" y="42834"/>
                    <a:pt x="14769" y="43210"/>
                    <a:pt x="15067" y="43507"/>
                  </a:cubicBezTo>
                  <a:cubicBezTo>
                    <a:pt x="15094" y="43535"/>
                    <a:pt x="15133" y="43547"/>
                    <a:pt x="15183" y="43547"/>
                  </a:cubicBezTo>
                  <a:cubicBezTo>
                    <a:pt x="15749" y="43547"/>
                    <a:pt x="17640" y="41938"/>
                    <a:pt x="17871" y="41708"/>
                  </a:cubicBezTo>
                  <a:cubicBezTo>
                    <a:pt x="17893" y="41685"/>
                    <a:pt x="17916" y="41675"/>
                    <a:pt x="17938" y="41675"/>
                  </a:cubicBezTo>
                  <a:cubicBezTo>
                    <a:pt x="18214" y="41675"/>
                    <a:pt x="18514" y="43192"/>
                    <a:pt x="18708" y="43424"/>
                  </a:cubicBezTo>
                  <a:cubicBezTo>
                    <a:pt x="18959" y="43717"/>
                    <a:pt x="18791" y="44093"/>
                    <a:pt x="19042" y="44972"/>
                  </a:cubicBezTo>
                  <a:cubicBezTo>
                    <a:pt x="19143" y="45325"/>
                    <a:pt x="19305" y="45442"/>
                    <a:pt x="19481" y="45442"/>
                  </a:cubicBezTo>
                  <a:cubicBezTo>
                    <a:pt x="19743" y="45442"/>
                    <a:pt x="20039" y="45181"/>
                    <a:pt x="20214" y="45056"/>
                  </a:cubicBezTo>
                  <a:cubicBezTo>
                    <a:pt x="20324" y="44974"/>
                    <a:pt x="20397" y="44936"/>
                    <a:pt x="20457" y="44936"/>
                  </a:cubicBezTo>
                  <a:cubicBezTo>
                    <a:pt x="20580" y="44936"/>
                    <a:pt x="20645" y="45095"/>
                    <a:pt x="20842" y="45349"/>
                  </a:cubicBezTo>
                  <a:cubicBezTo>
                    <a:pt x="21017" y="45598"/>
                    <a:pt x="21221" y="45759"/>
                    <a:pt x="21482" y="45759"/>
                  </a:cubicBezTo>
                  <a:cubicBezTo>
                    <a:pt x="21659" y="45759"/>
                    <a:pt x="21861" y="45685"/>
                    <a:pt x="22098" y="45516"/>
                  </a:cubicBezTo>
                  <a:cubicBezTo>
                    <a:pt x="22725" y="45140"/>
                    <a:pt x="22223" y="45140"/>
                    <a:pt x="21930" y="44470"/>
                  </a:cubicBezTo>
                  <a:cubicBezTo>
                    <a:pt x="21637" y="43842"/>
                    <a:pt x="21805" y="43005"/>
                    <a:pt x="21972" y="42252"/>
                  </a:cubicBezTo>
                  <a:cubicBezTo>
                    <a:pt x="22139" y="41498"/>
                    <a:pt x="21051" y="40159"/>
                    <a:pt x="20884" y="39824"/>
                  </a:cubicBezTo>
                  <a:cubicBezTo>
                    <a:pt x="20675" y="39531"/>
                    <a:pt x="21135" y="39364"/>
                    <a:pt x="21302" y="39364"/>
                  </a:cubicBezTo>
                  <a:cubicBezTo>
                    <a:pt x="21512" y="39364"/>
                    <a:pt x="21470" y="38611"/>
                    <a:pt x="21595" y="38067"/>
                  </a:cubicBezTo>
                  <a:cubicBezTo>
                    <a:pt x="21622" y="37952"/>
                    <a:pt x="21652" y="37906"/>
                    <a:pt x="21686" y="37906"/>
                  </a:cubicBezTo>
                  <a:cubicBezTo>
                    <a:pt x="21816" y="37906"/>
                    <a:pt x="22009" y="38553"/>
                    <a:pt x="22307" y="38653"/>
                  </a:cubicBezTo>
                  <a:cubicBezTo>
                    <a:pt x="22339" y="38663"/>
                    <a:pt x="22369" y="38668"/>
                    <a:pt x="22396" y="38668"/>
                  </a:cubicBezTo>
                  <a:cubicBezTo>
                    <a:pt x="22694" y="38668"/>
                    <a:pt x="22765" y="38101"/>
                    <a:pt x="23186" y="38025"/>
                  </a:cubicBezTo>
                  <a:cubicBezTo>
                    <a:pt x="23204" y="38022"/>
                    <a:pt x="23223" y="38020"/>
                    <a:pt x="23242" y="38020"/>
                  </a:cubicBezTo>
                  <a:cubicBezTo>
                    <a:pt x="23743" y="38020"/>
                    <a:pt x="24441" y="39029"/>
                    <a:pt x="24441" y="39029"/>
                  </a:cubicBezTo>
                  <a:cubicBezTo>
                    <a:pt x="24441" y="39029"/>
                    <a:pt x="24595" y="38753"/>
                    <a:pt x="24823" y="38753"/>
                  </a:cubicBezTo>
                  <a:cubicBezTo>
                    <a:pt x="24861" y="38753"/>
                    <a:pt x="24902" y="38760"/>
                    <a:pt x="24943" y="38778"/>
                  </a:cubicBezTo>
                  <a:cubicBezTo>
                    <a:pt x="24991" y="38805"/>
                    <a:pt x="25029" y="38818"/>
                    <a:pt x="25062" y="38818"/>
                  </a:cubicBezTo>
                  <a:cubicBezTo>
                    <a:pt x="25232" y="38818"/>
                    <a:pt x="25242" y="38468"/>
                    <a:pt x="25488" y="37941"/>
                  </a:cubicBezTo>
                  <a:cubicBezTo>
                    <a:pt x="25623" y="37687"/>
                    <a:pt x="25862" y="37611"/>
                    <a:pt x="26140" y="37611"/>
                  </a:cubicBezTo>
                  <a:cubicBezTo>
                    <a:pt x="26548" y="37611"/>
                    <a:pt x="27039" y="37774"/>
                    <a:pt x="27413" y="37774"/>
                  </a:cubicBezTo>
                  <a:cubicBezTo>
                    <a:pt x="27999" y="37774"/>
                    <a:pt x="27999" y="38443"/>
                    <a:pt x="28082" y="38862"/>
                  </a:cubicBezTo>
                  <a:cubicBezTo>
                    <a:pt x="28166" y="39280"/>
                    <a:pt x="28585" y="39280"/>
                    <a:pt x="29045" y="39406"/>
                  </a:cubicBezTo>
                  <a:cubicBezTo>
                    <a:pt x="29071" y="39415"/>
                    <a:pt x="29097" y="39420"/>
                    <a:pt x="29123" y="39420"/>
                  </a:cubicBezTo>
                  <a:cubicBezTo>
                    <a:pt x="29561" y="39420"/>
                    <a:pt x="30026" y="38148"/>
                    <a:pt x="30342" y="37397"/>
                  </a:cubicBezTo>
                  <a:cubicBezTo>
                    <a:pt x="30429" y="37214"/>
                    <a:pt x="30511" y="37138"/>
                    <a:pt x="30589" y="37138"/>
                  </a:cubicBezTo>
                  <a:cubicBezTo>
                    <a:pt x="30849" y="37138"/>
                    <a:pt x="31060" y="37998"/>
                    <a:pt x="31221" y="38611"/>
                  </a:cubicBezTo>
                  <a:cubicBezTo>
                    <a:pt x="31278" y="38815"/>
                    <a:pt x="31341" y="38896"/>
                    <a:pt x="31405" y="38896"/>
                  </a:cubicBezTo>
                  <a:cubicBezTo>
                    <a:pt x="31577" y="38896"/>
                    <a:pt x="31757" y="38307"/>
                    <a:pt x="31849" y="37941"/>
                  </a:cubicBezTo>
                  <a:cubicBezTo>
                    <a:pt x="31864" y="37840"/>
                    <a:pt x="31912" y="37797"/>
                    <a:pt x="31980" y="37797"/>
                  </a:cubicBezTo>
                  <a:cubicBezTo>
                    <a:pt x="32280" y="37797"/>
                    <a:pt x="32991" y="38636"/>
                    <a:pt x="33230" y="39113"/>
                  </a:cubicBezTo>
                  <a:cubicBezTo>
                    <a:pt x="33278" y="39192"/>
                    <a:pt x="33329" y="39226"/>
                    <a:pt x="33382" y="39226"/>
                  </a:cubicBezTo>
                  <a:cubicBezTo>
                    <a:pt x="33697" y="39226"/>
                    <a:pt x="34086" y="38000"/>
                    <a:pt x="34444" y="37355"/>
                  </a:cubicBezTo>
                  <a:cubicBezTo>
                    <a:pt x="34571" y="37113"/>
                    <a:pt x="34710" y="37023"/>
                    <a:pt x="34854" y="37023"/>
                  </a:cubicBezTo>
                  <a:cubicBezTo>
                    <a:pt x="35185" y="37023"/>
                    <a:pt x="35546" y="37499"/>
                    <a:pt x="35867" y="37732"/>
                  </a:cubicBezTo>
                  <a:cubicBezTo>
                    <a:pt x="35972" y="37810"/>
                    <a:pt x="36054" y="37844"/>
                    <a:pt x="36122" y="37844"/>
                  </a:cubicBezTo>
                  <a:cubicBezTo>
                    <a:pt x="36378" y="37844"/>
                    <a:pt x="36413" y="37369"/>
                    <a:pt x="36578" y="37104"/>
                  </a:cubicBezTo>
                  <a:cubicBezTo>
                    <a:pt x="36787" y="36811"/>
                    <a:pt x="37457" y="36937"/>
                    <a:pt x="37917" y="36686"/>
                  </a:cubicBezTo>
                  <a:cubicBezTo>
                    <a:pt x="38378" y="36434"/>
                    <a:pt x="38336" y="36016"/>
                    <a:pt x="38420" y="35723"/>
                  </a:cubicBezTo>
                  <a:cubicBezTo>
                    <a:pt x="38461" y="35430"/>
                    <a:pt x="38587" y="35137"/>
                    <a:pt x="38796" y="34928"/>
                  </a:cubicBezTo>
                  <a:cubicBezTo>
                    <a:pt x="39047" y="34677"/>
                    <a:pt x="40094" y="34551"/>
                    <a:pt x="40763" y="34133"/>
                  </a:cubicBezTo>
                  <a:cubicBezTo>
                    <a:pt x="40823" y="34099"/>
                    <a:pt x="40886" y="34084"/>
                    <a:pt x="40951" y="34084"/>
                  </a:cubicBezTo>
                  <a:cubicBezTo>
                    <a:pt x="41296" y="34084"/>
                    <a:pt x="41702" y="34512"/>
                    <a:pt x="42019" y="34970"/>
                  </a:cubicBezTo>
                  <a:cubicBezTo>
                    <a:pt x="42019" y="34970"/>
                    <a:pt x="43149" y="34133"/>
                    <a:pt x="43191" y="33798"/>
                  </a:cubicBezTo>
                  <a:cubicBezTo>
                    <a:pt x="43232" y="33589"/>
                    <a:pt x="43400" y="33379"/>
                    <a:pt x="43609" y="33296"/>
                  </a:cubicBezTo>
                  <a:cubicBezTo>
                    <a:pt x="43834" y="33231"/>
                    <a:pt x="43985" y="33142"/>
                    <a:pt x="44081" y="33142"/>
                  </a:cubicBezTo>
                  <a:cubicBezTo>
                    <a:pt x="44110" y="33142"/>
                    <a:pt x="44134" y="33151"/>
                    <a:pt x="44153" y="33170"/>
                  </a:cubicBezTo>
                  <a:cubicBezTo>
                    <a:pt x="44205" y="33196"/>
                    <a:pt x="44519" y="33418"/>
                    <a:pt x="44777" y="33418"/>
                  </a:cubicBezTo>
                  <a:cubicBezTo>
                    <a:pt x="44933" y="33418"/>
                    <a:pt x="45069" y="33338"/>
                    <a:pt x="45116" y="33086"/>
                  </a:cubicBezTo>
                  <a:cubicBezTo>
                    <a:pt x="45283" y="32417"/>
                    <a:pt x="44948" y="31538"/>
                    <a:pt x="45200" y="31370"/>
                  </a:cubicBezTo>
                  <a:cubicBezTo>
                    <a:pt x="45409" y="31203"/>
                    <a:pt x="45744" y="31287"/>
                    <a:pt x="45492" y="30868"/>
                  </a:cubicBezTo>
                  <a:cubicBezTo>
                    <a:pt x="45241" y="30408"/>
                    <a:pt x="44948" y="30240"/>
                    <a:pt x="44990" y="30157"/>
                  </a:cubicBezTo>
                  <a:cubicBezTo>
                    <a:pt x="44990" y="30120"/>
                    <a:pt x="44925" y="29626"/>
                    <a:pt x="44679" y="29626"/>
                  </a:cubicBezTo>
                  <a:cubicBezTo>
                    <a:pt x="44647" y="29626"/>
                    <a:pt x="44611" y="29635"/>
                    <a:pt x="44572" y="29655"/>
                  </a:cubicBezTo>
                  <a:cubicBezTo>
                    <a:pt x="44284" y="29798"/>
                    <a:pt x="43965" y="30375"/>
                    <a:pt x="43616" y="30375"/>
                  </a:cubicBezTo>
                  <a:cubicBezTo>
                    <a:pt x="43559" y="30375"/>
                    <a:pt x="43501" y="30359"/>
                    <a:pt x="43442" y="30324"/>
                  </a:cubicBezTo>
                  <a:cubicBezTo>
                    <a:pt x="43023" y="30073"/>
                    <a:pt x="43023" y="29989"/>
                    <a:pt x="42898" y="29948"/>
                  </a:cubicBezTo>
                  <a:cubicBezTo>
                    <a:pt x="42825" y="29911"/>
                    <a:pt x="42624" y="29365"/>
                    <a:pt x="42463" y="29365"/>
                  </a:cubicBezTo>
                  <a:cubicBezTo>
                    <a:pt x="42440" y="29365"/>
                    <a:pt x="42417" y="29377"/>
                    <a:pt x="42395" y="29403"/>
                  </a:cubicBezTo>
                  <a:cubicBezTo>
                    <a:pt x="42252" y="29583"/>
                    <a:pt x="41922" y="30350"/>
                    <a:pt x="41673" y="30350"/>
                  </a:cubicBezTo>
                  <a:cubicBezTo>
                    <a:pt x="41632" y="30350"/>
                    <a:pt x="41594" y="30329"/>
                    <a:pt x="41558" y="30282"/>
                  </a:cubicBezTo>
                  <a:cubicBezTo>
                    <a:pt x="41329" y="29977"/>
                    <a:pt x="41100" y="29602"/>
                    <a:pt x="40903" y="29602"/>
                  </a:cubicBezTo>
                  <a:cubicBezTo>
                    <a:pt x="40884" y="29602"/>
                    <a:pt x="40865" y="29605"/>
                    <a:pt x="40847" y="29613"/>
                  </a:cubicBezTo>
                  <a:cubicBezTo>
                    <a:pt x="40717" y="29690"/>
                    <a:pt x="40668" y="29848"/>
                    <a:pt x="40600" y="29848"/>
                  </a:cubicBezTo>
                  <a:cubicBezTo>
                    <a:pt x="40558" y="29848"/>
                    <a:pt x="40508" y="29788"/>
                    <a:pt x="40428" y="29613"/>
                  </a:cubicBezTo>
                  <a:cubicBezTo>
                    <a:pt x="40219" y="29152"/>
                    <a:pt x="40512" y="28734"/>
                    <a:pt x="40094" y="28232"/>
                  </a:cubicBezTo>
                  <a:cubicBezTo>
                    <a:pt x="39756" y="27826"/>
                    <a:pt x="39772" y="27503"/>
                    <a:pt x="39638" y="27503"/>
                  </a:cubicBezTo>
                  <a:cubicBezTo>
                    <a:pt x="39605" y="27503"/>
                    <a:pt x="39564" y="27522"/>
                    <a:pt x="39508" y="27562"/>
                  </a:cubicBezTo>
                  <a:cubicBezTo>
                    <a:pt x="39299" y="27741"/>
                    <a:pt x="39303" y="27899"/>
                    <a:pt x="39201" y="27899"/>
                  </a:cubicBezTo>
                  <a:cubicBezTo>
                    <a:pt x="39160" y="27899"/>
                    <a:pt x="39102" y="27873"/>
                    <a:pt x="39006" y="27813"/>
                  </a:cubicBezTo>
                  <a:cubicBezTo>
                    <a:pt x="38873" y="27703"/>
                    <a:pt x="38705" y="27650"/>
                    <a:pt x="38540" y="27650"/>
                  </a:cubicBezTo>
                  <a:cubicBezTo>
                    <a:pt x="38392" y="27650"/>
                    <a:pt x="38245" y="27692"/>
                    <a:pt x="38127" y="27771"/>
                  </a:cubicBezTo>
                  <a:cubicBezTo>
                    <a:pt x="37952" y="27911"/>
                    <a:pt x="37865" y="28427"/>
                    <a:pt x="37672" y="28427"/>
                  </a:cubicBezTo>
                  <a:cubicBezTo>
                    <a:pt x="37633" y="28427"/>
                    <a:pt x="37590" y="28406"/>
                    <a:pt x="37541" y="28357"/>
                  </a:cubicBezTo>
                  <a:cubicBezTo>
                    <a:pt x="37290" y="28022"/>
                    <a:pt x="37206" y="27102"/>
                    <a:pt x="36829" y="26850"/>
                  </a:cubicBezTo>
                  <a:cubicBezTo>
                    <a:pt x="36787" y="26809"/>
                    <a:pt x="36787" y="26809"/>
                    <a:pt x="36787" y="26809"/>
                  </a:cubicBezTo>
                  <a:cubicBezTo>
                    <a:pt x="36704" y="26725"/>
                    <a:pt x="36704" y="26432"/>
                    <a:pt x="36662" y="26055"/>
                  </a:cubicBezTo>
                  <a:cubicBezTo>
                    <a:pt x="36620" y="25428"/>
                    <a:pt x="37331" y="25302"/>
                    <a:pt x="37666" y="24883"/>
                  </a:cubicBezTo>
                  <a:cubicBezTo>
                    <a:pt x="38001" y="24465"/>
                    <a:pt x="37415" y="24549"/>
                    <a:pt x="37583" y="23879"/>
                  </a:cubicBezTo>
                  <a:cubicBezTo>
                    <a:pt x="37666" y="23523"/>
                    <a:pt x="37740" y="23450"/>
                    <a:pt x="37860" y="23450"/>
                  </a:cubicBezTo>
                  <a:cubicBezTo>
                    <a:pt x="37944" y="23450"/>
                    <a:pt x="38051" y="23486"/>
                    <a:pt x="38201" y="23486"/>
                  </a:cubicBezTo>
                  <a:cubicBezTo>
                    <a:pt x="38266" y="23486"/>
                    <a:pt x="38338" y="23479"/>
                    <a:pt x="38420" y="23461"/>
                  </a:cubicBezTo>
                  <a:cubicBezTo>
                    <a:pt x="38964" y="23377"/>
                    <a:pt x="38168" y="23126"/>
                    <a:pt x="37959" y="23000"/>
                  </a:cubicBezTo>
                  <a:cubicBezTo>
                    <a:pt x="37541" y="22791"/>
                    <a:pt x="37122" y="22624"/>
                    <a:pt x="36662" y="22456"/>
                  </a:cubicBezTo>
                  <a:cubicBezTo>
                    <a:pt x="36118" y="22289"/>
                    <a:pt x="36118" y="21870"/>
                    <a:pt x="35616" y="21326"/>
                  </a:cubicBezTo>
                  <a:cubicBezTo>
                    <a:pt x="35113" y="20782"/>
                    <a:pt x="35741" y="19778"/>
                    <a:pt x="35992" y="19568"/>
                  </a:cubicBezTo>
                  <a:cubicBezTo>
                    <a:pt x="36201" y="19317"/>
                    <a:pt x="36118" y="19192"/>
                    <a:pt x="36243" y="18773"/>
                  </a:cubicBezTo>
                  <a:cubicBezTo>
                    <a:pt x="36369" y="18313"/>
                    <a:pt x="36327" y="17727"/>
                    <a:pt x="36494" y="17518"/>
                  </a:cubicBezTo>
                  <a:cubicBezTo>
                    <a:pt x="36662" y="17308"/>
                    <a:pt x="36578" y="17308"/>
                    <a:pt x="36369" y="17057"/>
                  </a:cubicBezTo>
                  <a:cubicBezTo>
                    <a:pt x="36160" y="16471"/>
                    <a:pt x="35992" y="15927"/>
                    <a:pt x="35867" y="15300"/>
                  </a:cubicBezTo>
                  <a:cubicBezTo>
                    <a:pt x="35823" y="15155"/>
                    <a:pt x="35770" y="15106"/>
                    <a:pt x="35700" y="15106"/>
                  </a:cubicBezTo>
                  <a:cubicBezTo>
                    <a:pt x="35567" y="15106"/>
                    <a:pt x="35373" y="15286"/>
                    <a:pt x="35071" y="15341"/>
                  </a:cubicBezTo>
                  <a:cubicBezTo>
                    <a:pt x="34981" y="15369"/>
                    <a:pt x="34912" y="15380"/>
                    <a:pt x="34857" y="15380"/>
                  </a:cubicBezTo>
                  <a:cubicBezTo>
                    <a:pt x="34661" y="15380"/>
                    <a:pt x="34659" y="15230"/>
                    <a:pt x="34527" y="15132"/>
                  </a:cubicBezTo>
                  <a:cubicBezTo>
                    <a:pt x="34509" y="15121"/>
                    <a:pt x="34490" y="15116"/>
                    <a:pt x="34473" y="15116"/>
                  </a:cubicBezTo>
                  <a:cubicBezTo>
                    <a:pt x="34292" y="15116"/>
                    <a:pt x="34144" y="15646"/>
                    <a:pt x="33649" y="15760"/>
                  </a:cubicBezTo>
                  <a:cubicBezTo>
                    <a:pt x="33614" y="15768"/>
                    <a:pt x="33580" y="15772"/>
                    <a:pt x="33547" y="15772"/>
                  </a:cubicBezTo>
                  <a:cubicBezTo>
                    <a:pt x="33059" y="15772"/>
                    <a:pt x="32736" y="14951"/>
                    <a:pt x="32853" y="14755"/>
                  </a:cubicBezTo>
                  <a:cubicBezTo>
                    <a:pt x="32937" y="14546"/>
                    <a:pt x="32519" y="14546"/>
                    <a:pt x="32309" y="14379"/>
                  </a:cubicBezTo>
                  <a:cubicBezTo>
                    <a:pt x="32100" y="14253"/>
                    <a:pt x="32309" y="13918"/>
                    <a:pt x="32309" y="13793"/>
                  </a:cubicBezTo>
                  <a:cubicBezTo>
                    <a:pt x="32435" y="13291"/>
                    <a:pt x="32519" y="12788"/>
                    <a:pt x="32519" y="12286"/>
                  </a:cubicBezTo>
                  <a:cubicBezTo>
                    <a:pt x="32435" y="11951"/>
                    <a:pt x="33146" y="11700"/>
                    <a:pt x="33272" y="11407"/>
                  </a:cubicBezTo>
                  <a:cubicBezTo>
                    <a:pt x="33397" y="11114"/>
                    <a:pt x="33941" y="10905"/>
                    <a:pt x="34151" y="10780"/>
                  </a:cubicBezTo>
                  <a:cubicBezTo>
                    <a:pt x="34169" y="10761"/>
                    <a:pt x="34195" y="10753"/>
                    <a:pt x="34226" y="10753"/>
                  </a:cubicBezTo>
                  <a:cubicBezTo>
                    <a:pt x="34473" y="10753"/>
                    <a:pt x="35076" y="11282"/>
                    <a:pt x="35448" y="11282"/>
                  </a:cubicBezTo>
                  <a:cubicBezTo>
                    <a:pt x="35867" y="11282"/>
                    <a:pt x="35657" y="10696"/>
                    <a:pt x="35992" y="10528"/>
                  </a:cubicBezTo>
                  <a:cubicBezTo>
                    <a:pt x="36038" y="10496"/>
                    <a:pt x="36077" y="10482"/>
                    <a:pt x="36113" y="10482"/>
                  </a:cubicBezTo>
                  <a:cubicBezTo>
                    <a:pt x="36304" y="10482"/>
                    <a:pt x="36373" y="10902"/>
                    <a:pt x="36620" y="11114"/>
                  </a:cubicBezTo>
                  <a:cubicBezTo>
                    <a:pt x="36747" y="11223"/>
                    <a:pt x="36851" y="11269"/>
                    <a:pt x="36951" y="11269"/>
                  </a:cubicBezTo>
                  <a:cubicBezTo>
                    <a:pt x="37082" y="11269"/>
                    <a:pt x="37207" y="11191"/>
                    <a:pt x="37373" y="11073"/>
                  </a:cubicBezTo>
                  <a:cubicBezTo>
                    <a:pt x="37427" y="11028"/>
                    <a:pt x="37491" y="11010"/>
                    <a:pt x="37563" y="11010"/>
                  </a:cubicBezTo>
                  <a:cubicBezTo>
                    <a:pt x="37826" y="11010"/>
                    <a:pt x="38202" y="11249"/>
                    <a:pt x="38629" y="11282"/>
                  </a:cubicBezTo>
                  <a:cubicBezTo>
                    <a:pt x="38661" y="11284"/>
                    <a:pt x="38692" y="11286"/>
                    <a:pt x="38720" y="11286"/>
                  </a:cubicBezTo>
                  <a:cubicBezTo>
                    <a:pt x="39137" y="11286"/>
                    <a:pt x="39184" y="11009"/>
                    <a:pt x="39340" y="10696"/>
                  </a:cubicBezTo>
                  <a:cubicBezTo>
                    <a:pt x="39415" y="10591"/>
                    <a:pt x="39485" y="10556"/>
                    <a:pt x="39564" y="10556"/>
                  </a:cubicBezTo>
                  <a:cubicBezTo>
                    <a:pt x="39707" y="10556"/>
                    <a:pt x="39882" y="10669"/>
                    <a:pt x="40177" y="10696"/>
                  </a:cubicBezTo>
                  <a:cubicBezTo>
                    <a:pt x="40209" y="10702"/>
                    <a:pt x="40237" y="10705"/>
                    <a:pt x="40262" y="10705"/>
                  </a:cubicBezTo>
                  <a:cubicBezTo>
                    <a:pt x="40566" y="10705"/>
                    <a:pt x="40390" y="10258"/>
                    <a:pt x="40428" y="10026"/>
                  </a:cubicBezTo>
                  <a:cubicBezTo>
                    <a:pt x="40512" y="9775"/>
                    <a:pt x="40512" y="9859"/>
                    <a:pt x="40931" y="9650"/>
                  </a:cubicBezTo>
                  <a:cubicBezTo>
                    <a:pt x="41224" y="9482"/>
                    <a:pt x="40973" y="8980"/>
                    <a:pt x="40847" y="8771"/>
                  </a:cubicBezTo>
                  <a:cubicBezTo>
                    <a:pt x="40345" y="8771"/>
                    <a:pt x="40512" y="7683"/>
                    <a:pt x="40638" y="7348"/>
                  </a:cubicBezTo>
                  <a:cubicBezTo>
                    <a:pt x="40677" y="7211"/>
                    <a:pt x="40625" y="7175"/>
                    <a:pt x="40541" y="7175"/>
                  </a:cubicBezTo>
                  <a:cubicBezTo>
                    <a:pt x="40445" y="7175"/>
                    <a:pt x="40308" y="7222"/>
                    <a:pt x="40219" y="7222"/>
                  </a:cubicBezTo>
                  <a:cubicBezTo>
                    <a:pt x="39884" y="7097"/>
                    <a:pt x="39591" y="6929"/>
                    <a:pt x="39298" y="6762"/>
                  </a:cubicBezTo>
                  <a:cubicBezTo>
                    <a:pt x="39279" y="6750"/>
                    <a:pt x="39260" y="6745"/>
                    <a:pt x="39241" y="6745"/>
                  </a:cubicBezTo>
                  <a:cubicBezTo>
                    <a:pt x="39059" y="6745"/>
                    <a:pt x="38914" y="7265"/>
                    <a:pt x="38838" y="7683"/>
                  </a:cubicBezTo>
                  <a:cubicBezTo>
                    <a:pt x="38798" y="7903"/>
                    <a:pt x="38653" y="7960"/>
                    <a:pt x="38475" y="7960"/>
                  </a:cubicBezTo>
                  <a:cubicBezTo>
                    <a:pt x="38282" y="7960"/>
                    <a:pt x="38050" y="7892"/>
                    <a:pt x="37876" y="7892"/>
                  </a:cubicBezTo>
                  <a:cubicBezTo>
                    <a:pt x="37541" y="7892"/>
                    <a:pt x="37290" y="8143"/>
                    <a:pt x="36746" y="8310"/>
                  </a:cubicBezTo>
                  <a:cubicBezTo>
                    <a:pt x="36724" y="8318"/>
                    <a:pt x="36701" y="8321"/>
                    <a:pt x="36676" y="8321"/>
                  </a:cubicBezTo>
                  <a:cubicBezTo>
                    <a:pt x="36137" y="8321"/>
                    <a:pt x="34981" y="6624"/>
                    <a:pt x="34820" y="6343"/>
                  </a:cubicBezTo>
                  <a:cubicBezTo>
                    <a:pt x="34653" y="6050"/>
                    <a:pt x="34695" y="5967"/>
                    <a:pt x="35113" y="5423"/>
                  </a:cubicBezTo>
                  <a:cubicBezTo>
                    <a:pt x="35574" y="4879"/>
                    <a:pt x="35030" y="5046"/>
                    <a:pt x="35113" y="4627"/>
                  </a:cubicBezTo>
                  <a:cubicBezTo>
                    <a:pt x="35239" y="4209"/>
                    <a:pt x="35448" y="4251"/>
                    <a:pt x="35909" y="3958"/>
                  </a:cubicBezTo>
                  <a:cubicBezTo>
                    <a:pt x="36299" y="3730"/>
                    <a:pt x="35854" y="3705"/>
                    <a:pt x="35322" y="3705"/>
                  </a:cubicBezTo>
                  <a:cubicBezTo>
                    <a:pt x="35170" y="3705"/>
                    <a:pt x="35011" y="3707"/>
                    <a:pt x="34862" y="3707"/>
                  </a:cubicBezTo>
                  <a:cubicBezTo>
                    <a:pt x="34234" y="3707"/>
                    <a:pt x="33858" y="4502"/>
                    <a:pt x="33690" y="4879"/>
                  </a:cubicBezTo>
                  <a:cubicBezTo>
                    <a:pt x="33649" y="5171"/>
                    <a:pt x="33523" y="5423"/>
                    <a:pt x="33356" y="5674"/>
                  </a:cubicBezTo>
                  <a:cubicBezTo>
                    <a:pt x="33286" y="5767"/>
                    <a:pt x="33200" y="5802"/>
                    <a:pt x="33108" y="5802"/>
                  </a:cubicBezTo>
                  <a:cubicBezTo>
                    <a:pt x="32871" y="5802"/>
                    <a:pt x="32598" y="5567"/>
                    <a:pt x="32477" y="5506"/>
                  </a:cubicBezTo>
                  <a:cubicBezTo>
                    <a:pt x="32449" y="5486"/>
                    <a:pt x="32421" y="5476"/>
                    <a:pt x="32394" y="5476"/>
                  </a:cubicBezTo>
                  <a:cubicBezTo>
                    <a:pt x="32256" y="5476"/>
                    <a:pt x="32128" y="5715"/>
                    <a:pt x="32058" y="5925"/>
                  </a:cubicBezTo>
                  <a:cubicBezTo>
                    <a:pt x="31933" y="6134"/>
                    <a:pt x="31096" y="6385"/>
                    <a:pt x="31012" y="6678"/>
                  </a:cubicBezTo>
                  <a:cubicBezTo>
                    <a:pt x="30886" y="6929"/>
                    <a:pt x="31054" y="7097"/>
                    <a:pt x="31556" y="7138"/>
                  </a:cubicBezTo>
                  <a:cubicBezTo>
                    <a:pt x="32058" y="7138"/>
                    <a:pt x="31556" y="7431"/>
                    <a:pt x="31472" y="7473"/>
                  </a:cubicBezTo>
                  <a:cubicBezTo>
                    <a:pt x="31430" y="7724"/>
                    <a:pt x="31430" y="7976"/>
                    <a:pt x="31472" y="8227"/>
                  </a:cubicBezTo>
                  <a:cubicBezTo>
                    <a:pt x="31472" y="8436"/>
                    <a:pt x="31096" y="8645"/>
                    <a:pt x="30844" y="8938"/>
                  </a:cubicBezTo>
                  <a:cubicBezTo>
                    <a:pt x="30593" y="9189"/>
                    <a:pt x="30677" y="9231"/>
                    <a:pt x="30635" y="9566"/>
                  </a:cubicBezTo>
                  <a:cubicBezTo>
                    <a:pt x="30635" y="9901"/>
                    <a:pt x="30259" y="9650"/>
                    <a:pt x="29966" y="10068"/>
                  </a:cubicBezTo>
                  <a:cubicBezTo>
                    <a:pt x="29837" y="10271"/>
                    <a:pt x="29748" y="10327"/>
                    <a:pt x="29668" y="10327"/>
                  </a:cubicBezTo>
                  <a:cubicBezTo>
                    <a:pt x="29567" y="10327"/>
                    <a:pt x="29478" y="10235"/>
                    <a:pt x="29338" y="10235"/>
                  </a:cubicBezTo>
                  <a:cubicBezTo>
                    <a:pt x="29045" y="10277"/>
                    <a:pt x="29087" y="10319"/>
                    <a:pt x="29003" y="10612"/>
                  </a:cubicBezTo>
                  <a:cubicBezTo>
                    <a:pt x="28919" y="10905"/>
                    <a:pt x="28333" y="11031"/>
                    <a:pt x="28292" y="11240"/>
                  </a:cubicBezTo>
                  <a:cubicBezTo>
                    <a:pt x="28208" y="11533"/>
                    <a:pt x="28250" y="11868"/>
                    <a:pt x="28417" y="12119"/>
                  </a:cubicBezTo>
                  <a:cubicBezTo>
                    <a:pt x="28668" y="12412"/>
                    <a:pt x="28292" y="12537"/>
                    <a:pt x="28250" y="13081"/>
                  </a:cubicBezTo>
                  <a:cubicBezTo>
                    <a:pt x="28208" y="13625"/>
                    <a:pt x="28417" y="13542"/>
                    <a:pt x="28794" y="13793"/>
                  </a:cubicBezTo>
                  <a:cubicBezTo>
                    <a:pt x="29170" y="14044"/>
                    <a:pt x="28836" y="14755"/>
                    <a:pt x="28794" y="15300"/>
                  </a:cubicBezTo>
                  <a:cubicBezTo>
                    <a:pt x="28752" y="15760"/>
                    <a:pt x="28501" y="16178"/>
                    <a:pt x="28166" y="16471"/>
                  </a:cubicBezTo>
                  <a:cubicBezTo>
                    <a:pt x="27789" y="16806"/>
                    <a:pt x="27622" y="17141"/>
                    <a:pt x="27287" y="17476"/>
                  </a:cubicBezTo>
                  <a:cubicBezTo>
                    <a:pt x="27223" y="17540"/>
                    <a:pt x="27164" y="17568"/>
                    <a:pt x="27111" y="17568"/>
                  </a:cubicBezTo>
                  <a:cubicBezTo>
                    <a:pt x="26855" y="17568"/>
                    <a:pt x="26729" y="16923"/>
                    <a:pt x="26659" y="16681"/>
                  </a:cubicBezTo>
                  <a:cubicBezTo>
                    <a:pt x="26628" y="16607"/>
                    <a:pt x="26585" y="16575"/>
                    <a:pt x="26536" y="16575"/>
                  </a:cubicBezTo>
                  <a:cubicBezTo>
                    <a:pt x="26391" y="16575"/>
                    <a:pt x="26188" y="16849"/>
                    <a:pt x="26032" y="17099"/>
                  </a:cubicBezTo>
                  <a:cubicBezTo>
                    <a:pt x="25864" y="17434"/>
                    <a:pt x="25864" y="17392"/>
                    <a:pt x="25362" y="17434"/>
                  </a:cubicBezTo>
                  <a:cubicBezTo>
                    <a:pt x="24860" y="17559"/>
                    <a:pt x="24483" y="17894"/>
                    <a:pt x="24274" y="18355"/>
                  </a:cubicBezTo>
                  <a:cubicBezTo>
                    <a:pt x="24202" y="18499"/>
                    <a:pt x="24119" y="18544"/>
                    <a:pt x="24020" y="18544"/>
                  </a:cubicBezTo>
                  <a:cubicBezTo>
                    <a:pt x="23860" y="18544"/>
                    <a:pt x="23655" y="18427"/>
                    <a:pt x="23377" y="18427"/>
                  </a:cubicBezTo>
                  <a:cubicBezTo>
                    <a:pt x="23329" y="18427"/>
                    <a:pt x="23280" y="18430"/>
                    <a:pt x="23228" y="18438"/>
                  </a:cubicBezTo>
                  <a:cubicBezTo>
                    <a:pt x="23180" y="18449"/>
                    <a:pt x="23139" y="18455"/>
                    <a:pt x="23104" y="18455"/>
                  </a:cubicBezTo>
                  <a:cubicBezTo>
                    <a:pt x="22747" y="18455"/>
                    <a:pt x="23056" y="17899"/>
                    <a:pt x="23018" y="17518"/>
                  </a:cubicBezTo>
                  <a:cubicBezTo>
                    <a:pt x="22971" y="17283"/>
                    <a:pt x="22898" y="17206"/>
                    <a:pt x="22813" y="17206"/>
                  </a:cubicBezTo>
                  <a:cubicBezTo>
                    <a:pt x="22747" y="17206"/>
                    <a:pt x="22673" y="17253"/>
                    <a:pt x="22600" y="17308"/>
                  </a:cubicBezTo>
                  <a:cubicBezTo>
                    <a:pt x="22265" y="17392"/>
                    <a:pt x="21972" y="17476"/>
                    <a:pt x="21637" y="17518"/>
                  </a:cubicBezTo>
                  <a:cubicBezTo>
                    <a:pt x="21621" y="17522"/>
                    <a:pt x="21607" y="17523"/>
                    <a:pt x="21593" y="17523"/>
                  </a:cubicBezTo>
                  <a:cubicBezTo>
                    <a:pt x="21322" y="17523"/>
                    <a:pt x="21518" y="16750"/>
                    <a:pt x="21637" y="16471"/>
                  </a:cubicBezTo>
                  <a:cubicBezTo>
                    <a:pt x="21721" y="16137"/>
                    <a:pt x="21302" y="16178"/>
                    <a:pt x="21051" y="16095"/>
                  </a:cubicBezTo>
                  <a:cubicBezTo>
                    <a:pt x="20800" y="15969"/>
                    <a:pt x="21093" y="14630"/>
                    <a:pt x="21177" y="14421"/>
                  </a:cubicBezTo>
                  <a:cubicBezTo>
                    <a:pt x="21221" y="14332"/>
                    <a:pt x="21193" y="14301"/>
                    <a:pt x="21130" y="14301"/>
                  </a:cubicBezTo>
                  <a:cubicBezTo>
                    <a:pt x="21015" y="14301"/>
                    <a:pt x="20783" y="14408"/>
                    <a:pt x="20675" y="14462"/>
                  </a:cubicBezTo>
                  <a:cubicBezTo>
                    <a:pt x="20658" y="14469"/>
                    <a:pt x="20643" y="14472"/>
                    <a:pt x="20630" y="14472"/>
                  </a:cubicBezTo>
                  <a:cubicBezTo>
                    <a:pt x="20479" y="14472"/>
                    <a:pt x="20559" y="14055"/>
                    <a:pt x="20675" y="13709"/>
                  </a:cubicBezTo>
                  <a:cubicBezTo>
                    <a:pt x="20800" y="13332"/>
                    <a:pt x="20298" y="13332"/>
                    <a:pt x="19879" y="13165"/>
                  </a:cubicBezTo>
                  <a:cubicBezTo>
                    <a:pt x="19503" y="12956"/>
                    <a:pt x="19879" y="12495"/>
                    <a:pt x="19963" y="12035"/>
                  </a:cubicBezTo>
                  <a:cubicBezTo>
                    <a:pt x="20005" y="11575"/>
                    <a:pt x="19126" y="11240"/>
                    <a:pt x="18749" y="11031"/>
                  </a:cubicBezTo>
                  <a:cubicBezTo>
                    <a:pt x="18415" y="10780"/>
                    <a:pt x="17996" y="9106"/>
                    <a:pt x="17661" y="8352"/>
                  </a:cubicBezTo>
                  <a:cubicBezTo>
                    <a:pt x="17526" y="8031"/>
                    <a:pt x="17295" y="7922"/>
                    <a:pt x="17035" y="7922"/>
                  </a:cubicBezTo>
                  <a:cubicBezTo>
                    <a:pt x="16651" y="7922"/>
                    <a:pt x="16203" y="8161"/>
                    <a:pt x="15904" y="8310"/>
                  </a:cubicBezTo>
                  <a:cubicBezTo>
                    <a:pt x="15858" y="8333"/>
                    <a:pt x="15814" y="8343"/>
                    <a:pt x="15770" y="8343"/>
                  </a:cubicBezTo>
                  <a:cubicBezTo>
                    <a:pt x="15329" y="8343"/>
                    <a:pt x="14979" y="7280"/>
                    <a:pt x="14941" y="7013"/>
                  </a:cubicBezTo>
                  <a:cubicBezTo>
                    <a:pt x="14899" y="6678"/>
                    <a:pt x="14355" y="6260"/>
                    <a:pt x="14104" y="5716"/>
                  </a:cubicBezTo>
                  <a:cubicBezTo>
                    <a:pt x="13935" y="5349"/>
                    <a:pt x="14240" y="5192"/>
                    <a:pt x="14573" y="5192"/>
                  </a:cubicBezTo>
                  <a:cubicBezTo>
                    <a:pt x="14734" y="5192"/>
                    <a:pt x="14902" y="5229"/>
                    <a:pt x="15025" y="5297"/>
                  </a:cubicBezTo>
                  <a:cubicBezTo>
                    <a:pt x="15080" y="5322"/>
                    <a:pt x="15121" y="5333"/>
                    <a:pt x="15150" y="5333"/>
                  </a:cubicBezTo>
                  <a:cubicBezTo>
                    <a:pt x="15317" y="5333"/>
                    <a:pt x="15077" y="4967"/>
                    <a:pt x="14899" y="4753"/>
                  </a:cubicBezTo>
                  <a:cubicBezTo>
                    <a:pt x="14690" y="4418"/>
                    <a:pt x="14564" y="4083"/>
                    <a:pt x="14481" y="3707"/>
                  </a:cubicBezTo>
                  <a:cubicBezTo>
                    <a:pt x="14438" y="3537"/>
                    <a:pt x="14315" y="3477"/>
                    <a:pt x="14160" y="3477"/>
                  </a:cubicBezTo>
                  <a:cubicBezTo>
                    <a:pt x="13857" y="3477"/>
                    <a:pt x="13433" y="3707"/>
                    <a:pt x="13267" y="3790"/>
                  </a:cubicBezTo>
                  <a:cubicBezTo>
                    <a:pt x="12974" y="3958"/>
                    <a:pt x="12848" y="4502"/>
                    <a:pt x="12807" y="5088"/>
                  </a:cubicBezTo>
                  <a:cubicBezTo>
                    <a:pt x="12807" y="5574"/>
                    <a:pt x="12461" y="5686"/>
                    <a:pt x="12032" y="5686"/>
                  </a:cubicBezTo>
                  <a:cubicBezTo>
                    <a:pt x="11944" y="5686"/>
                    <a:pt x="11853" y="5681"/>
                    <a:pt x="11760" y="5674"/>
                  </a:cubicBezTo>
                  <a:cubicBezTo>
                    <a:pt x="11728" y="5671"/>
                    <a:pt x="11699" y="5670"/>
                    <a:pt x="11672" y="5670"/>
                  </a:cubicBezTo>
                  <a:cubicBezTo>
                    <a:pt x="11278" y="5670"/>
                    <a:pt x="11415" y="5949"/>
                    <a:pt x="11258" y="6301"/>
                  </a:cubicBezTo>
                  <a:cubicBezTo>
                    <a:pt x="11238" y="6346"/>
                    <a:pt x="11208" y="6366"/>
                    <a:pt x="11168" y="6366"/>
                  </a:cubicBezTo>
                  <a:cubicBezTo>
                    <a:pt x="10873" y="6366"/>
                    <a:pt x="10084" y="5238"/>
                    <a:pt x="9751" y="4795"/>
                  </a:cubicBezTo>
                  <a:cubicBezTo>
                    <a:pt x="9375" y="4251"/>
                    <a:pt x="9124" y="4041"/>
                    <a:pt x="9291" y="3288"/>
                  </a:cubicBezTo>
                  <a:cubicBezTo>
                    <a:pt x="9458" y="2451"/>
                    <a:pt x="9417" y="1530"/>
                    <a:pt x="9207" y="693"/>
                  </a:cubicBezTo>
                  <a:cubicBezTo>
                    <a:pt x="9166" y="484"/>
                    <a:pt x="9124" y="233"/>
                    <a:pt x="9124" y="24"/>
                  </a:cubicBezTo>
                  <a:cubicBezTo>
                    <a:pt x="9012" y="10"/>
                    <a:pt x="8873" y="0"/>
                    <a:pt x="8731" y="0"/>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51"/>
            <p:cNvSpPr/>
            <p:nvPr/>
          </p:nvSpPr>
          <p:spPr>
            <a:xfrm>
              <a:off x="903925" y="2726175"/>
              <a:ext cx="2472400" cy="1342850"/>
            </a:xfrm>
            <a:custGeom>
              <a:rect b="b" l="l" r="r" t="t"/>
              <a:pathLst>
                <a:path extrusionOk="0" h="53714" w="98896">
                  <a:moveTo>
                    <a:pt x="12640" y="1"/>
                  </a:moveTo>
                  <a:cubicBezTo>
                    <a:pt x="12681" y="796"/>
                    <a:pt x="11719" y="2219"/>
                    <a:pt x="11342" y="2679"/>
                  </a:cubicBezTo>
                  <a:cubicBezTo>
                    <a:pt x="11091" y="3140"/>
                    <a:pt x="10882" y="3684"/>
                    <a:pt x="10673" y="4186"/>
                  </a:cubicBezTo>
                  <a:cubicBezTo>
                    <a:pt x="10380" y="4688"/>
                    <a:pt x="9794" y="4730"/>
                    <a:pt x="9584" y="5148"/>
                  </a:cubicBezTo>
                  <a:cubicBezTo>
                    <a:pt x="9423" y="5472"/>
                    <a:pt x="9111" y="5720"/>
                    <a:pt x="8612" y="5720"/>
                  </a:cubicBezTo>
                  <a:cubicBezTo>
                    <a:pt x="8465" y="5720"/>
                    <a:pt x="8301" y="5698"/>
                    <a:pt x="8120" y="5651"/>
                  </a:cubicBezTo>
                  <a:cubicBezTo>
                    <a:pt x="8063" y="5636"/>
                    <a:pt x="8010" y="5629"/>
                    <a:pt x="7961" y="5629"/>
                  </a:cubicBezTo>
                  <a:cubicBezTo>
                    <a:pt x="7316" y="5629"/>
                    <a:pt x="7247" y="6831"/>
                    <a:pt x="6780" y="7492"/>
                  </a:cubicBezTo>
                  <a:cubicBezTo>
                    <a:pt x="6581" y="7782"/>
                    <a:pt x="6389" y="7892"/>
                    <a:pt x="6164" y="7892"/>
                  </a:cubicBezTo>
                  <a:cubicBezTo>
                    <a:pt x="5870" y="7892"/>
                    <a:pt x="5520" y="7705"/>
                    <a:pt x="5023" y="7492"/>
                  </a:cubicBezTo>
                  <a:cubicBezTo>
                    <a:pt x="4860" y="7402"/>
                    <a:pt x="4681" y="7358"/>
                    <a:pt x="4504" y="7358"/>
                  </a:cubicBezTo>
                  <a:cubicBezTo>
                    <a:pt x="4271" y="7358"/>
                    <a:pt x="4041" y="7433"/>
                    <a:pt x="3851" y="7576"/>
                  </a:cubicBezTo>
                  <a:cubicBezTo>
                    <a:pt x="3934" y="8036"/>
                    <a:pt x="4102" y="8455"/>
                    <a:pt x="4437" y="8789"/>
                  </a:cubicBezTo>
                  <a:cubicBezTo>
                    <a:pt x="4688" y="9041"/>
                    <a:pt x="4395" y="9250"/>
                    <a:pt x="3851" y="9501"/>
                  </a:cubicBezTo>
                  <a:cubicBezTo>
                    <a:pt x="3307" y="9710"/>
                    <a:pt x="3223" y="10756"/>
                    <a:pt x="3223" y="10756"/>
                  </a:cubicBezTo>
                  <a:lnTo>
                    <a:pt x="4981" y="11928"/>
                  </a:lnTo>
                  <a:cubicBezTo>
                    <a:pt x="4981" y="11928"/>
                    <a:pt x="4604" y="12891"/>
                    <a:pt x="4520" y="13184"/>
                  </a:cubicBezTo>
                  <a:cubicBezTo>
                    <a:pt x="4395" y="13477"/>
                    <a:pt x="4646" y="13937"/>
                    <a:pt x="5316" y="14230"/>
                  </a:cubicBezTo>
                  <a:cubicBezTo>
                    <a:pt x="6027" y="14523"/>
                    <a:pt x="5776" y="15486"/>
                    <a:pt x="5399" y="15904"/>
                  </a:cubicBezTo>
                  <a:cubicBezTo>
                    <a:pt x="5313" y="16001"/>
                    <a:pt x="5199" y="16037"/>
                    <a:pt x="5078" y="16037"/>
                  </a:cubicBezTo>
                  <a:cubicBezTo>
                    <a:pt x="4727" y="16037"/>
                    <a:pt x="4311" y="15737"/>
                    <a:pt x="4311" y="15737"/>
                  </a:cubicBezTo>
                  <a:lnTo>
                    <a:pt x="2846" y="16783"/>
                  </a:lnTo>
                  <a:lnTo>
                    <a:pt x="2219" y="16323"/>
                  </a:lnTo>
                  <a:lnTo>
                    <a:pt x="1842" y="14607"/>
                  </a:lnTo>
                  <a:cubicBezTo>
                    <a:pt x="1842" y="14607"/>
                    <a:pt x="1256" y="14983"/>
                    <a:pt x="1214" y="14983"/>
                  </a:cubicBezTo>
                  <a:cubicBezTo>
                    <a:pt x="1172" y="14983"/>
                    <a:pt x="293" y="14607"/>
                    <a:pt x="293" y="14607"/>
                  </a:cubicBezTo>
                  <a:lnTo>
                    <a:pt x="293" y="14607"/>
                  </a:lnTo>
                  <a:lnTo>
                    <a:pt x="461" y="15528"/>
                  </a:lnTo>
                  <a:lnTo>
                    <a:pt x="0" y="16323"/>
                  </a:lnTo>
                  <a:lnTo>
                    <a:pt x="1172" y="17955"/>
                  </a:lnTo>
                  <a:cubicBezTo>
                    <a:pt x="1089" y="18248"/>
                    <a:pt x="963" y="18541"/>
                    <a:pt x="837" y="18792"/>
                  </a:cubicBezTo>
                  <a:cubicBezTo>
                    <a:pt x="796" y="18792"/>
                    <a:pt x="1214" y="20340"/>
                    <a:pt x="1214" y="20340"/>
                  </a:cubicBezTo>
                  <a:lnTo>
                    <a:pt x="586" y="21136"/>
                  </a:lnTo>
                  <a:cubicBezTo>
                    <a:pt x="586" y="21136"/>
                    <a:pt x="1089" y="22600"/>
                    <a:pt x="1089" y="22684"/>
                  </a:cubicBezTo>
                  <a:cubicBezTo>
                    <a:pt x="1423" y="22433"/>
                    <a:pt x="1800" y="22140"/>
                    <a:pt x="2135" y="21847"/>
                  </a:cubicBezTo>
                  <a:cubicBezTo>
                    <a:pt x="2135" y="21847"/>
                    <a:pt x="4018" y="25028"/>
                    <a:pt x="4018" y="25070"/>
                  </a:cubicBezTo>
                  <a:cubicBezTo>
                    <a:pt x="4018" y="25074"/>
                    <a:pt x="4031" y="25076"/>
                    <a:pt x="4054" y="25076"/>
                  </a:cubicBezTo>
                  <a:cubicBezTo>
                    <a:pt x="4238" y="25076"/>
                    <a:pt x="5064" y="24944"/>
                    <a:pt x="5064" y="24944"/>
                  </a:cubicBezTo>
                  <a:cubicBezTo>
                    <a:pt x="5064" y="24944"/>
                    <a:pt x="6236" y="26116"/>
                    <a:pt x="6613" y="26493"/>
                  </a:cubicBezTo>
                  <a:cubicBezTo>
                    <a:pt x="7031" y="26869"/>
                    <a:pt x="6613" y="26911"/>
                    <a:pt x="6487" y="27120"/>
                  </a:cubicBezTo>
                  <a:cubicBezTo>
                    <a:pt x="6404" y="27371"/>
                    <a:pt x="7743" y="28209"/>
                    <a:pt x="8496" y="28543"/>
                  </a:cubicBezTo>
                  <a:cubicBezTo>
                    <a:pt x="9208" y="28878"/>
                    <a:pt x="10338" y="30510"/>
                    <a:pt x="10840" y="31222"/>
                  </a:cubicBezTo>
                  <a:cubicBezTo>
                    <a:pt x="10957" y="31375"/>
                    <a:pt x="11064" y="31439"/>
                    <a:pt x="11165" y="31439"/>
                  </a:cubicBezTo>
                  <a:cubicBezTo>
                    <a:pt x="11536" y="31439"/>
                    <a:pt x="11827" y="30585"/>
                    <a:pt x="12221" y="30092"/>
                  </a:cubicBezTo>
                  <a:cubicBezTo>
                    <a:pt x="12345" y="29937"/>
                    <a:pt x="12537" y="29874"/>
                    <a:pt x="12768" y="29874"/>
                  </a:cubicBezTo>
                  <a:cubicBezTo>
                    <a:pt x="13476" y="29874"/>
                    <a:pt x="14551" y="30467"/>
                    <a:pt x="15151" y="30845"/>
                  </a:cubicBezTo>
                  <a:cubicBezTo>
                    <a:pt x="15946" y="31347"/>
                    <a:pt x="15485" y="32017"/>
                    <a:pt x="16532" y="32770"/>
                  </a:cubicBezTo>
                  <a:cubicBezTo>
                    <a:pt x="17578" y="33565"/>
                    <a:pt x="18164" y="34570"/>
                    <a:pt x="18750" y="34947"/>
                  </a:cubicBezTo>
                  <a:cubicBezTo>
                    <a:pt x="19085" y="35240"/>
                    <a:pt x="19461" y="35449"/>
                    <a:pt x="19880" y="35574"/>
                  </a:cubicBezTo>
                  <a:cubicBezTo>
                    <a:pt x="20382" y="35784"/>
                    <a:pt x="20466" y="36118"/>
                    <a:pt x="20717" y="36495"/>
                  </a:cubicBezTo>
                  <a:cubicBezTo>
                    <a:pt x="21052" y="36955"/>
                    <a:pt x="21261" y="37500"/>
                    <a:pt x="21428" y="38044"/>
                  </a:cubicBezTo>
                  <a:cubicBezTo>
                    <a:pt x="21468" y="38255"/>
                    <a:pt x="21582" y="38333"/>
                    <a:pt x="21728" y="38333"/>
                  </a:cubicBezTo>
                  <a:cubicBezTo>
                    <a:pt x="22046" y="38333"/>
                    <a:pt x="22512" y="37964"/>
                    <a:pt x="22684" y="37792"/>
                  </a:cubicBezTo>
                  <a:cubicBezTo>
                    <a:pt x="22734" y="37732"/>
                    <a:pt x="22817" y="37705"/>
                    <a:pt x="22921" y="37705"/>
                  </a:cubicBezTo>
                  <a:cubicBezTo>
                    <a:pt x="23249" y="37705"/>
                    <a:pt x="23798" y="37967"/>
                    <a:pt x="24274" y="38253"/>
                  </a:cubicBezTo>
                  <a:cubicBezTo>
                    <a:pt x="24860" y="38630"/>
                    <a:pt x="24400" y="39550"/>
                    <a:pt x="24442" y="40094"/>
                  </a:cubicBezTo>
                  <a:cubicBezTo>
                    <a:pt x="24483" y="40638"/>
                    <a:pt x="26534" y="42396"/>
                    <a:pt x="26911" y="42647"/>
                  </a:cubicBezTo>
                  <a:cubicBezTo>
                    <a:pt x="27059" y="42746"/>
                    <a:pt x="27162" y="42793"/>
                    <a:pt x="27266" y="42793"/>
                  </a:cubicBezTo>
                  <a:cubicBezTo>
                    <a:pt x="27425" y="42793"/>
                    <a:pt x="27586" y="42683"/>
                    <a:pt x="27915" y="42480"/>
                  </a:cubicBezTo>
                  <a:cubicBezTo>
                    <a:pt x="27975" y="42439"/>
                    <a:pt x="28024" y="42420"/>
                    <a:pt x="28065" y="42420"/>
                  </a:cubicBezTo>
                  <a:cubicBezTo>
                    <a:pt x="28397" y="42420"/>
                    <a:pt x="28153" y="43660"/>
                    <a:pt x="28041" y="44070"/>
                  </a:cubicBezTo>
                  <a:cubicBezTo>
                    <a:pt x="27957" y="44572"/>
                    <a:pt x="30636" y="44614"/>
                    <a:pt x="31054" y="44656"/>
                  </a:cubicBezTo>
                  <a:cubicBezTo>
                    <a:pt x="31473" y="44740"/>
                    <a:pt x="31473" y="46330"/>
                    <a:pt x="31766" y="47083"/>
                  </a:cubicBezTo>
                  <a:cubicBezTo>
                    <a:pt x="31844" y="47251"/>
                    <a:pt x="31934" y="47318"/>
                    <a:pt x="32029" y="47318"/>
                  </a:cubicBezTo>
                  <a:cubicBezTo>
                    <a:pt x="32338" y="47318"/>
                    <a:pt x="32694" y="46599"/>
                    <a:pt x="32854" y="46246"/>
                  </a:cubicBezTo>
                  <a:cubicBezTo>
                    <a:pt x="32882" y="46184"/>
                    <a:pt x="32912" y="46156"/>
                    <a:pt x="32944" y="46156"/>
                  </a:cubicBezTo>
                  <a:cubicBezTo>
                    <a:pt x="33147" y="46156"/>
                    <a:pt x="33430" y="47272"/>
                    <a:pt x="33900" y="47669"/>
                  </a:cubicBezTo>
                  <a:cubicBezTo>
                    <a:pt x="33993" y="47756"/>
                    <a:pt x="34083" y="47793"/>
                    <a:pt x="34170" y="47793"/>
                  </a:cubicBezTo>
                  <a:cubicBezTo>
                    <a:pt x="34588" y="47793"/>
                    <a:pt x="34934" y="46935"/>
                    <a:pt x="35281" y="46623"/>
                  </a:cubicBezTo>
                  <a:cubicBezTo>
                    <a:pt x="35310" y="46598"/>
                    <a:pt x="35346" y="46586"/>
                    <a:pt x="35388" y="46586"/>
                  </a:cubicBezTo>
                  <a:cubicBezTo>
                    <a:pt x="35900" y="46586"/>
                    <a:pt x="37316" y="48326"/>
                    <a:pt x="37625" y="48674"/>
                  </a:cubicBezTo>
                  <a:cubicBezTo>
                    <a:pt x="37755" y="48842"/>
                    <a:pt x="39033" y="48885"/>
                    <a:pt x="40446" y="48885"/>
                  </a:cubicBezTo>
                  <a:cubicBezTo>
                    <a:pt x="41944" y="48885"/>
                    <a:pt x="43595" y="48836"/>
                    <a:pt x="44194" y="48836"/>
                  </a:cubicBezTo>
                  <a:cubicBezTo>
                    <a:pt x="44298" y="48836"/>
                    <a:pt x="44370" y="48838"/>
                    <a:pt x="44405" y="48841"/>
                  </a:cubicBezTo>
                  <a:cubicBezTo>
                    <a:pt x="44444" y="48845"/>
                    <a:pt x="44480" y="48847"/>
                    <a:pt x="44514" y="48847"/>
                  </a:cubicBezTo>
                  <a:cubicBezTo>
                    <a:pt x="44868" y="48847"/>
                    <a:pt x="44901" y="48649"/>
                    <a:pt x="45284" y="48381"/>
                  </a:cubicBezTo>
                  <a:cubicBezTo>
                    <a:pt x="45386" y="48306"/>
                    <a:pt x="45465" y="48275"/>
                    <a:pt x="45533" y="48275"/>
                  </a:cubicBezTo>
                  <a:cubicBezTo>
                    <a:pt x="45769" y="48275"/>
                    <a:pt x="45856" y="48655"/>
                    <a:pt x="46246" y="48883"/>
                  </a:cubicBezTo>
                  <a:cubicBezTo>
                    <a:pt x="46790" y="49176"/>
                    <a:pt x="46623" y="49804"/>
                    <a:pt x="46623" y="50390"/>
                  </a:cubicBezTo>
                  <a:cubicBezTo>
                    <a:pt x="46581" y="50934"/>
                    <a:pt x="46372" y="50892"/>
                    <a:pt x="46121" y="51269"/>
                  </a:cubicBezTo>
                  <a:cubicBezTo>
                    <a:pt x="45870" y="51855"/>
                    <a:pt x="45786" y="52524"/>
                    <a:pt x="45911" y="53110"/>
                  </a:cubicBezTo>
                  <a:cubicBezTo>
                    <a:pt x="45918" y="53231"/>
                    <a:pt x="45951" y="53282"/>
                    <a:pt x="46001" y="53282"/>
                  </a:cubicBezTo>
                  <a:cubicBezTo>
                    <a:pt x="46262" y="53282"/>
                    <a:pt x="46999" y="51896"/>
                    <a:pt x="46999" y="51896"/>
                  </a:cubicBezTo>
                  <a:cubicBezTo>
                    <a:pt x="47920" y="51143"/>
                    <a:pt x="48799" y="50348"/>
                    <a:pt x="49636" y="49427"/>
                  </a:cubicBezTo>
                  <a:cubicBezTo>
                    <a:pt x="49883" y="49114"/>
                    <a:pt x="50072" y="49015"/>
                    <a:pt x="50230" y="49015"/>
                  </a:cubicBezTo>
                  <a:cubicBezTo>
                    <a:pt x="50474" y="49015"/>
                    <a:pt x="50647" y="49251"/>
                    <a:pt x="50850" y="49302"/>
                  </a:cubicBezTo>
                  <a:cubicBezTo>
                    <a:pt x="50877" y="49311"/>
                    <a:pt x="50905" y="49315"/>
                    <a:pt x="50933" y="49315"/>
                  </a:cubicBezTo>
                  <a:cubicBezTo>
                    <a:pt x="51295" y="49315"/>
                    <a:pt x="51744" y="48617"/>
                    <a:pt x="52482" y="48423"/>
                  </a:cubicBezTo>
                  <a:cubicBezTo>
                    <a:pt x="52613" y="48386"/>
                    <a:pt x="52738" y="48370"/>
                    <a:pt x="52859" y="48370"/>
                  </a:cubicBezTo>
                  <a:cubicBezTo>
                    <a:pt x="53430" y="48370"/>
                    <a:pt x="53903" y="48732"/>
                    <a:pt x="54491" y="49009"/>
                  </a:cubicBezTo>
                  <a:cubicBezTo>
                    <a:pt x="55244" y="49385"/>
                    <a:pt x="54742" y="49971"/>
                    <a:pt x="54616" y="50306"/>
                  </a:cubicBezTo>
                  <a:cubicBezTo>
                    <a:pt x="54565" y="50444"/>
                    <a:pt x="54705" y="50490"/>
                    <a:pt x="54920" y="50490"/>
                  </a:cubicBezTo>
                  <a:cubicBezTo>
                    <a:pt x="55227" y="50490"/>
                    <a:pt x="55685" y="50397"/>
                    <a:pt x="55956" y="50348"/>
                  </a:cubicBezTo>
                  <a:cubicBezTo>
                    <a:pt x="55969" y="50347"/>
                    <a:pt x="55982" y="50346"/>
                    <a:pt x="55995" y="50346"/>
                  </a:cubicBezTo>
                  <a:cubicBezTo>
                    <a:pt x="56452" y="50346"/>
                    <a:pt x="57056" y="51023"/>
                    <a:pt x="57462" y="51227"/>
                  </a:cubicBezTo>
                  <a:cubicBezTo>
                    <a:pt x="57560" y="51285"/>
                    <a:pt x="57643" y="51310"/>
                    <a:pt x="57717" y="51310"/>
                  </a:cubicBezTo>
                  <a:cubicBezTo>
                    <a:pt x="57959" y="51310"/>
                    <a:pt x="58087" y="51043"/>
                    <a:pt x="58216" y="50850"/>
                  </a:cubicBezTo>
                  <a:cubicBezTo>
                    <a:pt x="58243" y="50817"/>
                    <a:pt x="58281" y="50802"/>
                    <a:pt x="58326" y="50802"/>
                  </a:cubicBezTo>
                  <a:cubicBezTo>
                    <a:pt x="58621" y="50802"/>
                    <a:pt x="59245" y="51433"/>
                    <a:pt x="59680" y="51687"/>
                  </a:cubicBezTo>
                  <a:cubicBezTo>
                    <a:pt x="60183" y="51980"/>
                    <a:pt x="59806" y="51896"/>
                    <a:pt x="59848" y="52399"/>
                  </a:cubicBezTo>
                  <a:cubicBezTo>
                    <a:pt x="59890" y="52943"/>
                    <a:pt x="60517" y="52733"/>
                    <a:pt x="60978" y="53026"/>
                  </a:cubicBezTo>
                  <a:cubicBezTo>
                    <a:pt x="61137" y="53128"/>
                    <a:pt x="61257" y="53169"/>
                    <a:pt x="61359" y="53169"/>
                  </a:cubicBezTo>
                  <a:cubicBezTo>
                    <a:pt x="61550" y="53169"/>
                    <a:pt x="61680" y="53023"/>
                    <a:pt x="61899" y="52859"/>
                  </a:cubicBezTo>
                  <a:cubicBezTo>
                    <a:pt x="62086" y="52719"/>
                    <a:pt x="62587" y="52696"/>
                    <a:pt x="63168" y="52696"/>
                  </a:cubicBezTo>
                  <a:cubicBezTo>
                    <a:pt x="63445" y="52696"/>
                    <a:pt x="63740" y="52701"/>
                    <a:pt x="64028" y="52701"/>
                  </a:cubicBezTo>
                  <a:cubicBezTo>
                    <a:pt x="64216" y="52701"/>
                    <a:pt x="64402" y="52699"/>
                    <a:pt x="64577" y="52692"/>
                  </a:cubicBezTo>
                  <a:cubicBezTo>
                    <a:pt x="65581" y="52692"/>
                    <a:pt x="65330" y="52106"/>
                    <a:pt x="65540" y="51562"/>
                  </a:cubicBezTo>
                  <a:cubicBezTo>
                    <a:pt x="65749" y="51059"/>
                    <a:pt x="67674" y="51185"/>
                    <a:pt x="68176" y="51101"/>
                  </a:cubicBezTo>
                  <a:cubicBezTo>
                    <a:pt x="68678" y="51018"/>
                    <a:pt x="68260" y="50599"/>
                    <a:pt x="68218" y="50222"/>
                  </a:cubicBezTo>
                  <a:cubicBezTo>
                    <a:pt x="68218" y="49846"/>
                    <a:pt x="68678" y="49553"/>
                    <a:pt x="69055" y="49260"/>
                  </a:cubicBezTo>
                  <a:cubicBezTo>
                    <a:pt x="69215" y="49120"/>
                    <a:pt x="69623" y="49066"/>
                    <a:pt x="70093" y="49066"/>
                  </a:cubicBezTo>
                  <a:cubicBezTo>
                    <a:pt x="70606" y="49066"/>
                    <a:pt x="71193" y="49130"/>
                    <a:pt x="71608" y="49218"/>
                  </a:cubicBezTo>
                  <a:cubicBezTo>
                    <a:pt x="71648" y="49229"/>
                    <a:pt x="71689" y="49234"/>
                    <a:pt x="71731" y="49234"/>
                  </a:cubicBezTo>
                  <a:cubicBezTo>
                    <a:pt x="72467" y="49234"/>
                    <a:pt x="73384" y="47554"/>
                    <a:pt x="73701" y="47000"/>
                  </a:cubicBezTo>
                  <a:cubicBezTo>
                    <a:pt x="73868" y="46707"/>
                    <a:pt x="74088" y="46634"/>
                    <a:pt x="74302" y="46634"/>
                  </a:cubicBezTo>
                  <a:cubicBezTo>
                    <a:pt x="74517" y="46634"/>
                    <a:pt x="74726" y="46707"/>
                    <a:pt x="74872" y="46707"/>
                  </a:cubicBezTo>
                  <a:cubicBezTo>
                    <a:pt x="75207" y="46707"/>
                    <a:pt x="75291" y="46456"/>
                    <a:pt x="75835" y="45995"/>
                  </a:cubicBezTo>
                  <a:cubicBezTo>
                    <a:pt x="75930" y="45928"/>
                    <a:pt x="76010" y="45898"/>
                    <a:pt x="76080" y="45898"/>
                  </a:cubicBezTo>
                  <a:cubicBezTo>
                    <a:pt x="76443" y="45898"/>
                    <a:pt x="76524" y="46691"/>
                    <a:pt x="76839" y="47042"/>
                  </a:cubicBezTo>
                  <a:cubicBezTo>
                    <a:pt x="76971" y="47202"/>
                    <a:pt x="77087" y="47256"/>
                    <a:pt x="77204" y="47256"/>
                  </a:cubicBezTo>
                  <a:cubicBezTo>
                    <a:pt x="77422" y="47256"/>
                    <a:pt x="77642" y="47069"/>
                    <a:pt x="77969" y="47042"/>
                  </a:cubicBezTo>
                  <a:cubicBezTo>
                    <a:pt x="78514" y="47042"/>
                    <a:pt x="79016" y="47795"/>
                    <a:pt x="79225" y="48046"/>
                  </a:cubicBezTo>
                  <a:cubicBezTo>
                    <a:pt x="79265" y="48080"/>
                    <a:pt x="79311" y="48095"/>
                    <a:pt x="79361" y="48095"/>
                  </a:cubicBezTo>
                  <a:cubicBezTo>
                    <a:pt x="79620" y="48095"/>
                    <a:pt x="79984" y="47679"/>
                    <a:pt x="80229" y="47293"/>
                  </a:cubicBezTo>
                  <a:cubicBezTo>
                    <a:pt x="80481" y="46832"/>
                    <a:pt x="80732" y="47042"/>
                    <a:pt x="81108" y="46874"/>
                  </a:cubicBezTo>
                  <a:cubicBezTo>
                    <a:pt x="81736" y="46581"/>
                    <a:pt x="82364" y="46372"/>
                    <a:pt x="82992" y="46205"/>
                  </a:cubicBezTo>
                  <a:cubicBezTo>
                    <a:pt x="83110" y="46175"/>
                    <a:pt x="83220" y="46162"/>
                    <a:pt x="83321" y="46162"/>
                  </a:cubicBezTo>
                  <a:cubicBezTo>
                    <a:pt x="84220" y="46162"/>
                    <a:pt x="84456" y="47213"/>
                    <a:pt x="84456" y="47251"/>
                  </a:cubicBezTo>
                  <a:cubicBezTo>
                    <a:pt x="84122" y="47586"/>
                    <a:pt x="83703" y="47921"/>
                    <a:pt x="83243" y="48172"/>
                  </a:cubicBezTo>
                  <a:cubicBezTo>
                    <a:pt x="82531" y="48590"/>
                    <a:pt x="82992" y="48925"/>
                    <a:pt x="83243" y="49218"/>
                  </a:cubicBezTo>
                  <a:cubicBezTo>
                    <a:pt x="83274" y="49249"/>
                    <a:pt x="83321" y="49263"/>
                    <a:pt x="83380" y="49263"/>
                  </a:cubicBezTo>
                  <a:cubicBezTo>
                    <a:pt x="83788" y="49263"/>
                    <a:pt x="84749" y="48590"/>
                    <a:pt x="84749" y="48590"/>
                  </a:cubicBezTo>
                  <a:lnTo>
                    <a:pt x="85210" y="50013"/>
                  </a:lnTo>
                  <a:cubicBezTo>
                    <a:pt x="84749" y="50599"/>
                    <a:pt x="84247" y="51101"/>
                    <a:pt x="83745" y="51603"/>
                  </a:cubicBezTo>
                  <a:cubicBezTo>
                    <a:pt x="83285" y="51938"/>
                    <a:pt x="83494" y="52064"/>
                    <a:pt x="83745" y="52357"/>
                  </a:cubicBezTo>
                  <a:cubicBezTo>
                    <a:pt x="83797" y="52417"/>
                    <a:pt x="83876" y="52442"/>
                    <a:pt x="83971" y="52442"/>
                  </a:cubicBezTo>
                  <a:cubicBezTo>
                    <a:pt x="84335" y="52442"/>
                    <a:pt x="84936" y="52080"/>
                    <a:pt x="85168" y="51980"/>
                  </a:cubicBezTo>
                  <a:cubicBezTo>
                    <a:pt x="85227" y="51955"/>
                    <a:pt x="85275" y="51943"/>
                    <a:pt x="85317" y="51943"/>
                  </a:cubicBezTo>
                  <a:cubicBezTo>
                    <a:pt x="85483" y="51943"/>
                    <a:pt x="85571" y="52123"/>
                    <a:pt x="86005" y="52357"/>
                  </a:cubicBezTo>
                  <a:cubicBezTo>
                    <a:pt x="86319" y="52531"/>
                    <a:pt x="86691" y="52618"/>
                    <a:pt x="87073" y="52618"/>
                  </a:cubicBezTo>
                  <a:cubicBezTo>
                    <a:pt x="87149" y="52618"/>
                    <a:pt x="87226" y="52615"/>
                    <a:pt x="87302" y="52608"/>
                  </a:cubicBezTo>
                  <a:cubicBezTo>
                    <a:pt x="87679" y="52608"/>
                    <a:pt x="88139" y="53110"/>
                    <a:pt x="88725" y="53529"/>
                  </a:cubicBezTo>
                  <a:cubicBezTo>
                    <a:pt x="88900" y="53657"/>
                    <a:pt x="89032" y="53713"/>
                    <a:pt x="89133" y="53713"/>
                  </a:cubicBezTo>
                  <a:cubicBezTo>
                    <a:pt x="89393" y="53713"/>
                    <a:pt x="89437" y="53331"/>
                    <a:pt x="89437" y="52817"/>
                  </a:cubicBezTo>
                  <a:cubicBezTo>
                    <a:pt x="89437" y="52064"/>
                    <a:pt x="90148" y="51436"/>
                    <a:pt x="90483" y="51018"/>
                  </a:cubicBezTo>
                  <a:cubicBezTo>
                    <a:pt x="90575" y="50902"/>
                    <a:pt x="90642" y="50857"/>
                    <a:pt x="90694" y="50857"/>
                  </a:cubicBezTo>
                  <a:cubicBezTo>
                    <a:pt x="90831" y="50857"/>
                    <a:pt x="90864" y="51170"/>
                    <a:pt x="90985" y="51352"/>
                  </a:cubicBezTo>
                  <a:cubicBezTo>
                    <a:pt x="91063" y="51469"/>
                    <a:pt x="91187" y="51505"/>
                    <a:pt x="91339" y="51505"/>
                  </a:cubicBezTo>
                  <a:cubicBezTo>
                    <a:pt x="91513" y="51505"/>
                    <a:pt x="91724" y="51458"/>
                    <a:pt x="91948" y="51436"/>
                  </a:cubicBezTo>
                  <a:cubicBezTo>
                    <a:pt x="91964" y="51434"/>
                    <a:pt x="91980" y="51434"/>
                    <a:pt x="91995" y="51434"/>
                  </a:cubicBezTo>
                  <a:cubicBezTo>
                    <a:pt x="92371" y="51434"/>
                    <a:pt x="92436" y="51919"/>
                    <a:pt x="93120" y="52482"/>
                  </a:cubicBezTo>
                  <a:cubicBezTo>
                    <a:pt x="93287" y="52608"/>
                    <a:pt x="93413" y="52817"/>
                    <a:pt x="93496" y="52985"/>
                  </a:cubicBezTo>
                  <a:lnTo>
                    <a:pt x="93496" y="53068"/>
                  </a:lnTo>
                  <a:cubicBezTo>
                    <a:pt x="93915" y="52817"/>
                    <a:pt x="94291" y="52524"/>
                    <a:pt x="94584" y="52148"/>
                  </a:cubicBezTo>
                  <a:cubicBezTo>
                    <a:pt x="94625" y="52090"/>
                    <a:pt x="94666" y="52067"/>
                    <a:pt x="94708" y="52067"/>
                  </a:cubicBezTo>
                  <a:cubicBezTo>
                    <a:pt x="94883" y="52067"/>
                    <a:pt x="95084" y="52473"/>
                    <a:pt x="95421" y="52608"/>
                  </a:cubicBezTo>
                  <a:cubicBezTo>
                    <a:pt x="95462" y="52620"/>
                    <a:pt x="95499" y="52626"/>
                    <a:pt x="95533" y="52626"/>
                  </a:cubicBezTo>
                  <a:cubicBezTo>
                    <a:pt x="95842" y="52626"/>
                    <a:pt x="95865" y="52128"/>
                    <a:pt x="96091" y="51562"/>
                  </a:cubicBezTo>
                  <a:cubicBezTo>
                    <a:pt x="96300" y="50934"/>
                    <a:pt x="95882" y="51018"/>
                    <a:pt x="95798" y="50766"/>
                  </a:cubicBezTo>
                  <a:cubicBezTo>
                    <a:pt x="95714" y="50557"/>
                    <a:pt x="95756" y="50557"/>
                    <a:pt x="95924" y="50432"/>
                  </a:cubicBezTo>
                  <a:cubicBezTo>
                    <a:pt x="96049" y="50348"/>
                    <a:pt x="95924" y="50013"/>
                    <a:pt x="95924" y="49678"/>
                  </a:cubicBezTo>
                  <a:cubicBezTo>
                    <a:pt x="95924" y="49343"/>
                    <a:pt x="95966" y="49009"/>
                    <a:pt x="96049" y="48632"/>
                  </a:cubicBezTo>
                  <a:cubicBezTo>
                    <a:pt x="96078" y="48528"/>
                    <a:pt x="96119" y="48486"/>
                    <a:pt x="96170" y="48486"/>
                  </a:cubicBezTo>
                  <a:cubicBezTo>
                    <a:pt x="96341" y="48486"/>
                    <a:pt x="96618" y="48972"/>
                    <a:pt x="96844" y="49134"/>
                  </a:cubicBezTo>
                  <a:cubicBezTo>
                    <a:pt x="96859" y="49147"/>
                    <a:pt x="96873" y="49153"/>
                    <a:pt x="96886" y="49153"/>
                  </a:cubicBezTo>
                  <a:cubicBezTo>
                    <a:pt x="97086" y="49153"/>
                    <a:pt x="97022" y="47694"/>
                    <a:pt x="97179" y="47418"/>
                  </a:cubicBezTo>
                  <a:cubicBezTo>
                    <a:pt x="97229" y="47294"/>
                    <a:pt x="97454" y="47259"/>
                    <a:pt x="97708" y="47259"/>
                  </a:cubicBezTo>
                  <a:cubicBezTo>
                    <a:pt x="97883" y="47259"/>
                    <a:pt x="98072" y="47276"/>
                    <a:pt x="98226" y="47293"/>
                  </a:cubicBezTo>
                  <a:cubicBezTo>
                    <a:pt x="98226" y="47000"/>
                    <a:pt x="98351" y="46958"/>
                    <a:pt x="98518" y="46707"/>
                  </a:cubicBezTo>
                  <a:cubicBezTo>
                    <a:pt x="98728" y="46330"/>
                    <a:pt x="98393" y="46037"/>
                    <a:pt x="98142" y="45912"/>
                  </a:cubicBezTo>
                  <a:cubicBezTo>
                    <a:pt x="97933" y="45786"/>
                    <a:pt x="98309" y="42354"/>
                    <a:pt x="98309" y="40806"/>
                  </a:cubicBezTo>
                  <a:cubicBezTo>
                    <a:pt x="98226" y="39132"/>
                    <a:pt x="97849" y="37541"/>
                    <a:pt x="97137" y="36035"/>
                  </a:cubicBezTo>
                  <a:cubicBezTo>
                    <a:pt x="96803" y="35491"/>
                    <a:pt x="97765" y="35072"/>
                    <a:pt x="98309" y="34654"/>
                  </a:cubicBezTo>
                  <a:cubicBezTo>
                    <a:pt x="98895" y="34277"/>
                    <a:pt x="97974" y="33733"/>
                    <a:pt x="97807" y="33482"/>
                  </a:cubicBezTo>
                  <a:cubicBezTo>
                    <a:pt x="97598" y="33273"/>
                    <a:pt x="97096" y="32394"/>
                    <a:pt x="96761" y="31933"/>
                  </a:cubicBezTo>
                  <a:cubicBezTo>
                    <a:pt x="96613" y="31712"/>
                    <a:pt x="96522" y="31653"/>
                    <a:pt x="96399" y="31653"/>
                  </a:cubicBezTo>
                  <a:cubicBezTo>
                    <a:pt x="96260" y="31653"/>
                    <a:pt x="96079" y="31728"/>
                    <a:pt x="95728" y="31728"/>
                  </a:cubicBezTo>
                  <a:cubicBezTo>
                    <a:pt x="95684" y="31728"/>
                    <a:pt x="95638" y="31727"/>
                    <a:pt x="95589" y="31724"/>
                  </a:cubicBezTo>
                  <a:cubicBezTo>
                    <a:pt x="94836" y="31640"/>
                    <a:pt x="94877" y="31222"/>
                    <a:pt x="94794" y="30929"/>
                  </a:cubicBezTo>
                  <a:cubicBezTo>
                    <a:pt x="94710" y="30636"/>
                    <a:pt x="95380" y="30385"/>
                    <a:pt x="95421" y="29966"/>
                  </a:cubicBezTo>
                  <a:cubicBezTo>
                    <a:pt x="95505" y="29548"/>
                    <a:pt x="95254" y="29004"/>
                    <a:pt x="95296" y="28836"/>
                  </a:cubicBezTo>
                  <a:cubicBezTo>
                    <a:pt x="95380" y="28669"/>
                    <a:pt x="94794" y="28292"/>
                    <a:pt x="94543" y="28209"/>
                  </a:cubicBezTo>
                  <a:cubicBezTo>
                    <a:pt x="94333" y="28125"/>
                    <a:pt x="94082" y="27623"/>
                    <a:pt x="93957" y="27162"/>
                  </a:cubicBezTo>
                  <a:cubicBezTo>
                    <a:pt x="93887" y="26970"/>
                    <a:pt x="93809" y="26916"/>
                    <a:pt x="93718" y="26916"/>
                  </a:cubicBezTo>
                  <a:cubicBezTo>
                    <a:pt x="93605" y="26916"/>
                    <a:pt x="93472" y="26999"/>
                    <a:pt x="93305" y="26999"/>
                  </a:cubicBezTo>
                  <a:cubicBezTo>
                    <a:pt x="93286" y="26999"/>
                    <a:pt x="93266" y="26997"/>
                    <a:pt x="93245" y="26995"/>
                  </a:cubicBezTo>
                  <a:cubicBezTo>
                    <a:pt x="92910" y="26995"/>
                    <a:pt x="93078" y="26660"/>
                    <a:pt x="92659" y="26200"/>
                  </a:cubicBezTo>
                  <a:cubicBezTo>
                    <a:pt x="92576" y="26116"/>
                    <a:pt x="92492" y="26032"/>
                    <a:pt x="92450" y="25907"/>
                  </a:cubicBezTo>
                  <a:cubicBezTo>
                    <a:pt x="92324" y="25990"/>
                    <a:pt x="92199" y="26074"/>
                    <a:pt x="92115" y="26158"/>
                  </a:cubicBezTo>
                  <a:cubicBezTo>
                    <a:pt x="91990" y="26241"/>
                    <a:pt x="91843" y="26283"/>
                    <a:pt x="91697" y="26283"/>
                  </a:cubicBezTo>
                  <a:cubicBezTo>
                    <a:pt x="91550" y="26283"/>
                    <a:pt x="91404" y="26241"/>
                    <a:pt x="91278" y="26158"/>
                  </a:cubicBezTo>
                  <a:cubicBezTo>
                    <a:pt x="91230" y="26130"/>
                    <a:pt x="91177" y="26118"/>
                    <a:pt x="91121" y="26118"/>
                  </a:cubicBezTo>
                  <a:cubicBezTo>
                    <a:pt x="90839" y="26118"/>
                    <a:pt x="90483" y="26416"/>
                    <a:pt x="90274" y="26451"/>
                  </a:cubicBezTo>
                  <a:cubicBezTo>
                    <a:pt x="89981" y="26534"/>
                    <a:pt x="90232" y="26827"/>
                    <a:pt x="90483" y="27037"/>
                  </a:cubicBezTo>
                  <a:cubicBezTo>
                    <a:pt x="90776" y="27246"/>
                    <a:pt x="90567" y="27330"/>
                    <a:pt x="90692" y="27999"/>
                  </a:cubicBezTo>
                  <a:cubicBezTo>
                    <a:pt x="90818" y="28669"/>
                    <a:pt x="90274" y="28753"/>
                    <a:pt x="90023" y="28920"/>
                  </a:cubicBezTo>
                  <a:cubicBezTo>
                    <a:pt x="89772" y="29087"/>
                    <a:pt x="89897" y="29422"/>
                    <a:pt x="89772" y="29883"/>
                  </a:cubicBezTo>
                  <a:cubicBezTo>
                    <a:pt x="89479" y="30468"/>
                    <a:pt x="89060" y="30971"/>
                    <a:pt x="88516" y="31347"/>
                  </a:cubicBezTo>
                  <a:cubicBezTo>
                    <a:pt x="88223" y="31557"/>
                    <a:pt x="88056" y="31850"/>
                    <a:pt x="88097" y="32226"/>
                  </a:cubicBezTo>
                  <a:cubicBezTo>
                    <a:pt x="88064" y="32459"/>
                    <a:pt x="87978" y="32533"/>
                    <a:pt x="87694" y="32533"/>
                  </a:cubicBezTo>
                  <a:cubicBezTo>
                    <a:pt x="87620" y="32533"/>
                    <a:pt x="87532" y="32528"/>
                    <a:pt x="87428" y="32519"/>
                  </a:cubicBezTo>
                  <a:cubicBezTo>
                    <a:pt x="86968" y="32477"/>
                    <a:pt x="86591" y="31933"/>
                    <a:pt x="86130" y="31808"/>
                  </a:cubicBezTo>
                  <a:cubicBezTo>
                    <a:pt x="86072" y="31798"/>
                    <a:pt x="86018" y="31793"/>
                    <a:pt x="85970" y="31793"/>
                  </a:cubicBezTo>
                  <a:cubicBezTo>
                    <a:pt x="85601" y="31793"/>
                    <a:pt x="85471" y="32056"/>
                    <a:pt x="84917" y="32352"/>
                  </a:cubicBezTo>
                  <a:cubicBezTo>
                    <a:pt x="84730" y="32419"/>
                    <a:pt x="84530" y="32451"/>
                    <a:pt x="84329" y="32451"/>
                  </a:cubicBezTo>
                  <a:cubicBezTo>
                    <a:pt x="83898" y="32451"/>
                    <a:pt x="83459" y="32302"/>
                    <a:pt x="83117" y="32017"/>
                  </a:cubicBezTo>
                  <a:cubicBezTo>
                    <a:pt x="82782" y="31724"/>
                    <a:pt x="82364" y="31515"/>
                    <a:pt x="81945" y="31389"/>
                  </a:cubicBezTo>
                  <a:cubicBezTo>
                    <a:pt x="81694" y="31389"/>
                    <a:pt x="81778" y="30510"/>
                    <a:pt x="81778" y="30050"/>
                  </a:cubicBezTo>
                  <a:cubicBezTo>
                    <a:pt x="81778" y="29712"/>
                    <a:pt x="81575" y="29667"/>
                    <a:pt x="81368" y="29667"/>
                  </a:cubicBezTo>
                  <a:cubicBezTo>
                    <a:pt x="81293" y="29667"/>
                    <a:pt x="81217" y="29673"/>
                    <a:pt x="81150" y="29673"/>
                  </a:cubicBezTo>
                  <a:cubicBezTo>
                    <a:pt x="80941" y="29673"/>
                    <a:pt x="80229" y="28711"/>
                    <a:pt x="79685" y="28501"/>
                  </a:cubicBezTo>
                  <a:cubicBezTo>
                    <a:pt x="79183" y="28250"/>
                    <a:pt x="79183" y="27790"/>
                    <a:pt x="78723" y="27204"/>
                  </a:cubicBezTo>
                  <a:cubicBezTo>
                    <a:pt x="78441" y="26838"/>
                    <a:pt x="77743" y="26662"/>
                    <a:pt x="77138" y="26662"/>
                  </a:cubicBezTo>
                  <a:cubicBezTo>
                    <a:pt x="76843" y="26662"/>
                    <a:pt x="76571" y="26703"/>
                    <a:pt x="76379" y="26786"/>
                  </a:cubicBezTo>
                  <a:cubicBezTo>
                    <a:pt x="76271" y="26825"/>
                    <a:pt x="76161" y="26843"/>
                    <a:pt x="76053" y="26843"/>
                  </a:cubicBezTo>
                  <a:cubicBezTo>
                    <a:pt x="75702" y="26843"/>
                    <a:pt x="75377" y="26646"/>
                    <a:pt x="75249" y="26325"/>
                  </a:cubicBezTo>
                  <a:cubicBezTo>
                    <a:pt x="75181" y="26202"/>
                    <a:pt x="74874" y="26159"/>
                    <a:pt x="74483" y="26159"/>
                  </a:cubicBezTo>
                  <a:cubicBezTo>
                    <a:pt x="73679" y="26159"/>
                    <a:pt x="72517" y="26339"/>
                    <a:pt x="72320" y="26367"/>
                  </a:cubicBezTo>
                  <a:cubicBezTo>
                    <a:pt x="72276" y="26378"/>
                    <a:pt x="72234" y="26383"/>
                    <a:pt x="72193" y="26383"/>
                  </a:cubicBezTo>
                  <a:cubicBezTo>
                    <a:pt x="71926" y="26383"/>
                    <a:pt x="71720" y="26156"/>
                    <a:pt x="71357" y="25865"/>
                  </a:cubicBezTo>
                  <a:cubicBezTo>
                    <a:pt x="71227" y="25761"/>
                    <a:pt x="71093" y="25729"/>
                    <a:pt x="70946" y="25729"/>
                  </a:cubicBezTo>
                  <a:cubicBezTo>
                    <a:pt x="70724" y="25729"/>
                    <a:pt x="70473" y="25801"/>
                    <a:pt x="70162" y="25801"/>
                  </a:cubicBezTo>
                  <a:cubicBezTo>
                    <a:pt x="70016" y="25801"/>
                    <a:pt x="69858" y="25785"/>
                    <a:pt x="69683" y="25739"/>
                  </a:cubicBezTo>
                  <a:cubicBezTo>
                    <a:pt x="68930" y="25530"/>
                    <a:pt x="69432" y="25614"/>
                    <a:pt x="69055" y="25070"/>
                  </a:cubicBezTo>
                  <a:cubicBezTo>
                    <a:pt x="68917" y="24890"/>
                    <a:pt x="68816" y="24825"/>
                    <a:pt x="68715" y="24825"/>
                  </a:cubicBezTo>
                  <a:cubicBezTo>
                    <a:pt x="68509" y="24825"/>
                    <a:pt x="68305" y="25097"/>
                    <a:pt x="67800" y="25237"/>
                  </a:cubicBezTo>
                  <a:cubicBezTo>
                    <a:pt x="67707" y="25266"/>
                    <a:pt x="67611" y="25280"/>
                    <a:pt x="67511" y="25280"/>
                  </a:cubicBezTo>
                  <a:cubicBezTo>
                    <a:pt x="66753" y="25280"/>
                    <a:pt x="65836" y="24504"/>
                    <a:pt x="65540" y="24023"/>
                  </a:cubicBezTo>
                  <a:cubicBezTo>
                    <a:pt x="65163" y="23479"/>
                    <a:pt x="64744" y="23563"/>
                    <a:pt x="64033" y="23186"/>
                  </a:cubicBezTo>
                  <a:cubicBezTo>
                    <a:pt x="63322" y="22810"/>
                    <a:pt x="61145" y="22140"/>
                    <a:pt x="60601" y="21805"/>
                  </a:cubicBezTo>
                  <a:cubicBezTo>
                    <a:pt x="60385" y="21666"/>
                    <a:pt x="60090" y="21624"/>
                    <a:pt x="59777" y="21624"/>
                  </a:cubicBezTo>
                  <a:cubicBezTo>
                    <a:pt x="59294" y="21624"/>
                    <a:pt x="58771" y="21725"/>
                    <a:pt x="58440" y="21725"/>
                  </a:cubicBezTo>
                  <a:cubicBezTo>
                    <a:pt x="58405" y="21725"/>
                    <a:pt x="58372" y="21724"/>
                    <a:pt x="58341" y="21722"/>
                  </a:cubicBezTo>
                  <a:cubicBezTo>
                    <a:pt x="57797" y="21680"/>
                    <a:pt x="57713" y="20173"/>
                    <a:pt x="57504" y="19587"/>
                  </a:cubicBezTo>
                  <a:cubicBezTo>
                    <a:pt x="57295" y="18959"/>
                    <a:pt x="56667" y="18499"/>
                    <a:pt x="56416" y="17913"/>
                  </a:cubicBezTo>
                  <a:cubicBezTo>
                    <a:pt x="56123" y="17327"/>
                    <a:pt x="56039" y="17243"/>
                    <a:pt x="56123" y="16658"/>
                  </a:cubicBezTo>
                  <a:cubicBezTo>
                    <a:pt x="56249" y="16113"/>
                    <a:pt x="55370" y="15569"/>
                    <a:pt x="54951" y="15193"/>
                  </a:cubicBezTo>
                  <a:cubicBezTo>
                    <a:pt x="54533" y="14816"/>
                    <a:pt x="54700" y="13686"/>
                    <a:pt x="54742" y="13309"/>
                  </a:cubicBezTo>
                  <a:cubicBezTo>
                    <a:pt x="54826" y="12975"/>
                    <a:pt x="54575" y="12765"/>
                    <a:pt x="54491" y="12138"/>
                  </a:cubicBezTo>
                  <a:cubicBezTo>
                    <a:pt x="54443" y="11755"/>
                    <a:pt x="54682" y="11646"/>
                    <a:pt x="54997" y="11646"/>
                  </a:cubicBezTo>
                  <a:cubicBezTo>
                    <a:pt x="55234" y="11646"/>
                    <a:pt x="55513" y="11707"/>
                    <a:pt x="55746" y="11761"/>
                  </a:cubicBezTo>
                  <a:cubicBezTo>
                    <a:pt x="55773" y="11766"/>
                    <a:pt x="55798" y="11769"/>
                    <a:pt x="55822" y="11769"/>
                  </a:cubicBezTo>
                  <a:cubicBezTo>
                    <a:pt x="56335" y="11769"/>
                    <a:pt x="56363" y="10534"/>
                    <a:pt x="56123" y="10254"/>
                  </a:cubicBezTo>
                  <a:cubicBezTo>
                    <a:pt x="55914" y="9919"/>
                    <a:pt x="55998" y="9919"/>
                    <a:pt x="56165" y="9375"/>
                  </a:cubicBezTo>
                  <a:cubicBezTo>
                    <a:pt x="56332" y="8706"/>
                    <a:pt x="56625" y="8036"/>
                    <a:pt x="57044" y="7492"/>
                  </a:cubicBezTo>
                  <a:cubicBezTo>
                    <a:pt x="57379" y="7032"/>
                    <a:pt x="57588" y="6488"/>
                    <a:pt x="57630" y="5902"/>
                  </a:cubicBezTo>
                  <a:cubicBezTo>
                    <a:pt x="57755" y="5441"/>
                    <a:pt x="57128" y="5441"/>
                    <a:pt x="56751" y="5441"/>
                  </a:cubicBezTo>
                  <a:cubicBezTo>
                    <a:pt x="56374" y="5441"/>
                    <a:pt x="56081" y="5107"/>
                    <a:pt x="55998" y="4646"/>
                  </a:cubicBezTo>
                  <a:cubicBezTo>
                    <a:pt x="55956" y="4144"/>
                    <a:pt x="56793" y="4311"/>
                    <a:pt x="57211" y="4228"/>
                  </a:cubicBezTo>
                  <a:cubicBezTo>
                    <a:pt x="57588" y="4102"/>
                    <a:pt x="57546" y="3809"/>
                    <a:pt x="57546" y="3349"/>
                  </a:cubicBezTo>
                  <a:cubicBezTo>
                    <a:pt x="57504" y="3265"/>
                    <a:pt x="57462" y="3223"/>
                    <a:pt x="57379" y="3181"/>
                  </a:cubicBezTo>
                  <a:cubicBezTo>
                    <a:pt x="57226" y="3086"/>
                    <a:pt x="56936" y="3060"/>
                    <a:pt x="56562" y="3060"/>
                  </a:cubicBezTo>
                  <a:cubicBezTo>
                    <a:pt x="56113" y="3060"/>
                    <a:pt x="55545" y="3098"/>
                    <a:pt x="54951" y="3098"/>
                  </a:cubicBezTo>
                  <a:cubicBezTo>
                    <a:pt x="53612" y="3098"/>
                    <a:pt x="52984" y="1884"/>
                    <a:pt x="51687" y="1172"/>
                  </a:cubicBezTo>
                  <a:cubicBezTo>
                    <a:pt x="50431" y="419"/>
                    <a:pt x="48967" y="545"/>
                    <a:pt x="47418" y="503"/>
                  </a:cubicBezTo>
                  <a:cubicBezTo>
                    <a:pt x="47351" y="501"/>
                    <a:pt x="47288" y="500"/>
                    <a:pt x="47227" y="500"/>
                  </a:cubicBezTo>
                  <a:cubicBezTo>
                    <a:pt x="45879" y="500"/>
                    <a:pt x="45981" y="932"/>
                    <a:pt x="45660" y="1172"/>
                  </a:cubicBezTo>
                  <a:cubicBezTo>
                    <a:pt x="45493" y="1298"/>
                    <a:pt x="45074" y="1350"/>
                    <a:pt x="44619" y="1350"/>
                  </a:cubicBezTo>
                  <a:cubicBezTo>
                    <a:pt x="44164" y="1350"/>
                    <a:pt x="43672" y="1298"/>
                    <a:pt x="43358" y="1214"/>
                  </a:cubicBezTo>
                  <a:cubicBezTo>
                    <a:pt x="43222" y="1175"/>
                    <a:pt x="43115" y="1159"/>
                    <a:pt x="43011" y="1159"/>
                  </a:cubicBezTo>
                  <a:cubicBezTo>
                    <a:pt x="42667" y="1159"/>
                    <a:pt x="42351" y="1337"/>
                    <a:pt x="41098" y="1465"/>
                  </a:cubicBezTo>
                  <a:cubicBezTo>
                    <a:pt x="39508" y="1633"/>
                    <a:pt x="38880" y="2721"/>
                    <a:pt x="38378" y="3014"/>
                  </a:cubicBezTo>
                  <a:cubicBezTo>
                    <a:pt x="38247" y="3110"/>
                    <a:pt x="38036" y="3144"/>
                    <a:pt x="37790" y="3144"/>
                  </a:cubicBezTo>
                  <a:cubicBezTo>
                    <a:pt x="37173" y="3144"/>
                    <a:pt x="36327" y="2930"/>
                    <a:pt x="35909" y="2930"/>
                  </a:cubicBezTo>
                  <a:cubicBezTo>
                    <a:pt x="35856" y="2925"/>
                    <a:pt x="35803" y="2922"/>
                    <a:pt x="35752" y="2922"/>
                  </a:cubicBezTo>
                  <a:cubicBezTo>
                    <a:pt x="35397" y="2922"/>
                    <a:pt x="35082" y="3046"/>
                    <a:pt x="34863" y="3265"/>
                  </a:cubicBezTo>
                  <a:cubicBezTo>
                    <a:pt x="34360" y="3600"/>
                    <a:pt x="33523" y="3600"/>
                    <a:pt x="32561" y="3767"/>
                  </a:cubicBezTo>
                  <a:cubicBezTo>
                    <a:pt x="31598" y="3935"/>
                    <a:pt x="32059" y="3893"/>
                    <a:pt x="31807" y="4144"/>
                  </a:cubicBezTo>
                  <a:cubicBezTo>
                    <a:pt x="31759" y="4192"/>
                    <a:pt x="31688" y="4213"/>
                    <a:pt x="31602" y="4213"/>
                  </a:cubicBezTo>
                  <a:cubicBezTo>
                    <a:pt x="31241" y="4213"/>
                    <a:pt x="30629" y="3853"/>
                    <a:pt x="30426" y="3684"/>
                  </a:cubicBezTo>
                  <a:cubicBezTo>
                    <a:pt x="30217" y="3516"/>
                    <a:pt x="29506" y="3516"/>
                    <a:pt x="28794" y="3516"/>
                  </a:cubicBezTo>
                  <a:cubicBezTo>
                    <a:pt x="28125" y="3516"/>
                    <a:pt x="27706" y="2386"/>
                    <a:pt x="27288" y="1884"/>
                  </a:cubicBezTo>
                  <a:cubicBezTo>
                    <a:pt x="27131" y="1696"/>
                    <a:pt x="27038" y="1637"/>
                    <a:pt x="26949" y="1637"/>
                  </a:cubicBezTo>
                  <a:cubicBezTo>
                    <a:pt x="26800" y="1637"/>
                    <a:pt x="26660" y="1800"/>
                    <a:pt x="26241" y="1800"/>
                  </a:cubicBezTo>
                  <a:cubicBezTo>
                    <a:pt x="26194" y="1803"/>
                    <a:pt x="26152" y="1805"/>
                    <a:pt x="26113" y="1805"/>
                  </a:cubicBezTo>
                  <a:cubicBezTo>
                    <a:pt x="25636" y="1805"/>
                    <a:pt x="25756" y="1575"/>
                    <a:pt x="25446" y="1382"/>
                  </a:cubicBezTo>
                  <a:cubicBezTo>
                    <a:pt x="25378" y="1348"/>
                    <a:pt x="25304" y="1335"/>
                    <a:pt x="25223" y="1335"/>
                  </a:cubicBezTo>
                  <a:cubicBezTo>
                    <a:pt x="24930" y="1335"/>
                    <a:pt x="24559" y="1511"/>
                    <a:pt x="24162" y="1511"/>
                  </a:cubicBezTo>
                  <a:cubicBezTo>
                    <a:pt x="24130" y="1511"/>
                    <a:pt x="24097" y="1510"/>
                    <a:pt x="24065" y="1507"/>
                  </a:cubicBezTo>
                  <a:cubicBezTo>
                    <a:pt x="23521" y="1424"/>
                    <a:pt x="23186" y="1340"/>
                    <a:pt x="23061" y="1131"/>
                  </a:cubicBezTo>
                  <a:cubicBezTo>
                    <a:pt x="23040" y="1080"/>
                    <a:pt x="22983" y="1059"/>
                    <a:pt x="22904" y="1059"/>
                  </a:cubicBezTo>
                  <a:cubicBezTo>
                    <a:pt x="22659" y="1059"/>
                    <a:pt x="22204" y="1265"/>
                    <a:pt x="22014" y="1424"/>
                  </a:cubicBezTo>
                  <a:cubicBezTo>
                    <a:pt x="21763" y="1591"/>
                    <a:pt x="21470" y="1717"/>
                    <a:pt x="21135" y="1758"/>
                  </a:cubicBezTo>
                  <a:cubicBezTo>
                    <a:pt x="20759" y="1884"/>
                    <a:pt x="20424" y="2177"/>
                    <a:pt x="20256" y="2554"/>
                  </a:cubicBezTo>
                  <a:cubicBezTo>
                    <a:pt x="20089" y="2888"/>
                    <a:pt x="19712" y="2972"/>
                    <a:pt x="19210" y="3014"/>
                  </a:cubicBezTo>
                  <a:cubicBezTo>
                    <a:pt x="18708" y="3014"/>
                    <a:pt x="18624" y="2554"/>
                    <a:pt x="18499" y="2261"/>
                  </a:cubicBezTo>
                  <a:cubicBezTo>
                    <a:pt x="18429" y="2052"/>
                    <a:pt x="18257" y="1997"/>
                    <a:pt x="18081" y="1997"/>
                  </a:cubicBezTo>
                  <a:cubicBezTo>
                    <a:pt x="17940" y="1997"/>
                    <a:pt x="17797" y="2033"/>
                    <a:pt x="17704" y="2051"/>
                  </a:cubicBezTo>
                  <a:cubicBezTo>
                    <a:pt x="17682" y="2055"/>
                    <a:pt x="17663" y="2057"/>
                    <a:pt x="17647" y="2057"/>
                  </a:cubicBezTo>
                  <a:cubicBezTo>
                    <a:pt x="17471" y="2057"/>
                    <a:pt x="17549" y="1859"/>
                    <a:pt x="17243" y="1591"/>
                  </a:cubicBezTo>
                  <a:cubicBezTo>
                    <a:pt x="17142" y="1502"/>
                    <a:pt x="17041" y="1467"/>
                    <a:pt x="16933" y="1467"/>
                  </a:cubicBezTo>
                  <a:cubicBezTo>
                    <a:pt x="16683" y="1467"/>
                    <a:pt x="16397" y="1654"/>
                    <a:pt x="15988" y="1800"/>
                  </a:cubicBezTo>
                  <a:cubicBezTo>
                    <a:pt x="15935" y="1819"/>
                    <a:pt x="15881" y="1828"/>
                    <a:pt x="15825" y="1828"/>
                  </a:cubicBezTo>
                  <a:cubicBezTo>
                    <a:pt x="15254" y="1828"/>
                    <a:pt x="14505" y="926"/>
                    <a:pt x="13895" y="545"/>
                  </a:cubicBezTo>
                  <a:cubicBezTo>
                    <a:pt x="13518" y="294"/>
                    <a:pt x="13100" y="84"/>
                    <a:pt x="12640" y="1"/>
                  </a:cubicBezTo>
                  <a:close/>
                </a:path>
              </a:pathLst>
            </a:custGeom>
            <a:solidFill>
              <a:schemeClr val="accent1"/>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51"/>
            <p:cNvSpPr/>
            <p:nvPr/>
          </p:nvSpPr>
          <p:spPr>
            <a:xfrm>
              <a:off x="2835350" y="1939375"/>
              <a:ext cx="1695025" cy="1496200"/>
            </a:xfrm>
            <a:custGeom>
              <a:rect b="b" l="l" r="r" t="t"/>
              <a:pathLst>
                <a:path extrusionOk="0" h="59848" w="67801">
                  <a:moveTo>
                    <a:pt x="13979" y="0"/>
                  </a:moveTo>
                  <a:cubicBezTo>
                    <a:pt x="13979" y="0"/>
                    <a:pt x="13100" y="837"/>
                    <a:pt x="13100" y="1591"/>
                  </a:cubicBezTo>
                  <a:cubicBezTo>
                    <a:pt x="13142" y="2219"/>
                    <a:pt x="13059" y="2804"/>
                    <a:pt x="12766" y="3349"/>
                  </a:cubicBezTo>
                  <a:cubicBezTo>
                    <a:pt x="12473" y="3809"/>
                    <a:pt x="12724" y="4018"/>
                    <a:pt x="12012" y="4269"/>
                  </a:cubicBezTo>
                  <a:cubicBezTo>
                    <a:pt x="11301" y="4520"/>
                    <a:pt x="9794" y="4186"/>
                    <a:pt x="9334" y="4646"/>
                  </a:cubicBezTo>
                  <a:cubicBezTo>
                    <a:pt x="8873" y="5148"/>
                    <a:pt x="9166" y="5274"/>
                    <a:pt x="8120" y="5441"/>
                  </a:cubicBezTo>
                  <a:cubicBezTo>
                    <a:pt x="7283" y="5525"/>
                    <a:pt x="6488" y="5818"/>
                    <a:pt x="5735" y="6236"/>
                  </a:cubicBezTo>
                  <a:cubicBezTo>
                    <a:pt x="4856" y="6655"/>
                    <a:pt x="4061" y="7324"/>
                    <a:pt x="3517" y="8120"/>
                  </a:cubicBezTo>
                  <a:cubicBezTo>
                    <a:pt x="2972" y="8957"/>
                    <a:pt x="3642" y="8831"/>
                    <a:pt x="2470" y="9166"/>
                  </a:cubicBezTo>
                  <a:cubicBezTo>
                    <a:pt x="1340" y="9543"/>
                    <a:pt x="127" y="9333"/>
                    <a:pt x="85" y="10589"/>
                  </a:cubicBezTo>
                  <a:cubicBezTo>
                    <a:pt x="1" y="11761"/>
                    <a:pt x="127" y="12932"/>
                    <a:pt x="420" y="14104"/>
                  </a:cubicBezTo>
                  <a:cubicBezTo>
                    <a:pt x="712" y="15025"/>
                    <a:pt x="1005" y="15569"/>
                    <a:pt x="880" y="16239"/>
                  </a:cubicBezTo>
                  <a:cubicBezTo>
                    <a:pt x="796" y="16950"/>
                    <a:pt x="754" y="17536"/>
                    <a:pt x="420" y="17704"/>
                  </a:cubicBezTo>
                  <a:cubicBezTo>
                    <a:pt x="127" y="17871"/>
                    <a:pt x="1" y="17787"/>
                    <a:pt x="168" y="18122"/>
                  </a:cubicBezTo>
                  <a:cubicBezTo>
                    <a:pt x="336" y="18457"/>
                    <a:pt x="1173" y="18792"/>
                    <a:pt x="629" y="19001"/>
                  </a:cubicBezTo>
                  <a:lnTo>
                    <a:pt x="503" y="19043"/>
                  </a:lnTo>
                  <a:cubicBezTo>
                    <a:pt x="796" y="19085"/>
                    <a:pt x="1382" y="19126"/>
                    <a:pt x="1549" y="19168"/>
                  </a:cubicBezTo>
                  <a:cubicBezTo>
                    <a:pt x="1585" y="19177"/>
                    <a:pt x="1656" y="19180"/>
                    <a:pt x="1753" y="19180"/>
                  </a:cubicBezTo>
                  <a:cubicBezTo>
                    <a:pt x="2019" y="19180"/>
                    <a:pt x="2482" y="19156"/>
                    <a:pt x="2957" y="19156"/>
                  </a:cubicBezTo>
                  <a:cubicBezTo>
                    <a:pt x="3131" y="19156"/>
                    <a:pt x="3307" y="19159"/>
                    <a:pt x="3475" y="19168"/>
                  </a:cubicBezTo>
                  <a:cubicBezTo>
                    <a:pt x="4228" y="19210"/>
                    <a:pt x="5358" y="20047"/>
                    <a:pt x="5693" y="20256"/>
                  </a:cubicBezTo>
                  <a:cubicBezTo>
                    <a:pt x="5986" y="20466"/>
                    <a:pt x="7074" y="20424"/>
                    <a:pt x="7827" y="20675"/>
                  </a:cubicBezTo>
                  <a:cubicBezTo>
                    <a:pt x="8581" y="20884"/>
                    <a:pt x="8915" y="21889"/>
                    <a:pt x="9208" y="22307"/>
                  </a:cubicBezTo>
                  <a:cubicBezTo>
                    <a:pt x="9543" y="22684"/>
                    <a:pt x="10673" y="22977"/>
                    <a:pt x="10882" y="23061"/>
                  </a:cubicBezTo>
                  <a:cubicBezTo>
                    <a:pt x="10943" y="23078"/>
                    <a:pt x="11006" y="23086"/>
                    <a:pt x="11070" y="23086"/>
                  </a:cubicBezTo>
                  <a:cubicBezTo>
                    <a:pt x="11310" y="23086"/>
                    <a:pt x="11554" y="22966"/>
                    <a:pt x="11719" y="22768"/>
                  </a:cubicBezTo>
                  <a:cubicBezTo>
                    <a:pt x="11775" y="22684"/>
                    <a:pt x="11845" y="22656"/>
                    <a:pt x="11929" y="22656"/>
                  </a:cubicBezTo>
                  <a:cubicBezTo>
                    <a:pt x="12096" y="22656"/>
                    <a:pt x="12319" y="22768"/>
                    <a:pt x="12598" y="22768"/>
                  </a:cubicBezTo>
                  <a:cubicBezTo>
                    <a:pt x="12607" y="22768"/>
                    <a:pt x="12615" y="22769"/>
                    <a:pt x="12624" y="22769"/>
                  </a:cubicBezTo>
                  <a:cubicBezTo>
                    <a:pt x="13012" y="22769"/>
                    <a:pt x="13828" y="21879"/>
                    <a:pt x="14523" y="21470"/>
                  </a:cubicBezTo>
                  <a:cubicBezTo>
                    <a:pt x="14740" y="21350"/>
                    <a:pt x="14963" y="21306"/>
                    <a:pt x="15180" y="21306"/>
                  </a:cubicBezTo>
                  <a:cubicBezTo>
                    <a:pt x="15716" y="21306"/>
                    <a:pt x="16210" y="21578"/>
                    <a:pt x="16449" y="21638"/>
                  </a:cubicBezTo>
                  <a:cubicBezTo>
                    <a:pt x="16909" y="21638"/>
                    <a:pt x="17369" y="21721"/>
                    <a:pt x="17788" y="21805"/>
                  </a:cubicBezTo>
                  <a:cubicBezTo>
                    <a:pt x="17880" y="21838"/>
                    <a:pt x="17965" y="21854"/>
                    <a:pt x="18047" y="21854"/>
                  </a:cubicBezTo>
                  <a:cubicBezTo>
                    <a:pt x="18375" y="21854"/>
                    <a:pt x="18650" y="21612"/>
                    <a:pt x="19085" y="21345"/>
                  </a:cubicBezTo>
                  <a:cubicBezTo>
                    <a:pt x="19462" y="21094"/>
                    <a:pt x="19922" y="20926"/>
                    <a:pt x="20341" y="20801"/>
                  </a:cubicBezTo>
                  <a:cubicBezTo>
                    <a:pt x="20400" y="20776"/>
                    <a:pt x="20464" y="20764"/>
                    <a:pt x="20531" y="20764"/>
                  </a:cubicBezTo>
                  <a:cubicBezTo>
                    <a:pt x="21028" y="20764"/>
                    <a:pt x="21703" y="21384"/>
                    <a:pt x="22182" y="21679"/>
                  </a:cubicBezTo>
                  <a:cubicBezTo>
                    <a:pt x="22768" y="21972"/>
                    <a:pt x="23563" y="22475"/>
                    <a:pt x="24317" y="22851"/>
                  </a:cubicBezTo>
                  <a:cubicBezTo>
                    <a:pt x="25070" y="23186"/>
                    <a:pt x="25112" y="23479"/>
                    <a:pt x="25781" y="23856"/>
                  </a:cubicBezTo>
                  <a:cubicBezTo>
                    <a:pt x="25878" y="23907"/>
                    <a:pt x="25972" y="23929"/>
                    <a:pt x="26064" y="23929"/>
                  </a:cubicBezTo>
                  <a:cubicBezTo>
                    <a:pt x="26648" y="23929"/>
                    <a:pt x="27130" y="23009"/>
                    <a:pt x="27455" y="22684"/>
                  </a:cubicBezTo>
                  <a:cubicBezTo>
                    <a:pt x="27498" y="22636"/>
                    <a:pt x="27538" y="22615"/>
                    <a:pt x="27575" y="22615"/>
                  </a:cubicBezTo>
                  <a:cubicBezTo>
                    <a:pt x="27860" y="22615"/>
                    <a:pt x="27967" y="23922"/>
                    <a:pt x="28041" y="24442"/>
                  </a:cubicBezTo>
                  <a:cubicBezTo>
                    <a:pt x="28125" y="24986"/>
                    <a:pt x="28125" y="25195"/>
                    <a:pt x="28292" y="25404"/>
                  </a:cubicBezTo>
                  <a:cubicBezTo>
                    <a:pt x="28585" y="25655"/>
                    <a:pt x="28878" y="25906"/>
                    <a:pt x="29213" y="26116"/>
                  </a:cubicBezTo>
                  <a:cubicBezTo>
                    <a:pt x="29883" y="26702"/>
                    <a:pt x="30678" y="27120"/>
                    <a:pt x="31515" y="27371"/>
                  </a:cubicBezTo>
                  <a:cubicBezTo>
                    <a:pt x="32059" y="27497"/>
                    <a:pt x="32143" y="28208"/>
                    <a:pt x="32394" y="28417"/>
                  </a:cubicBezTo>
                  <a:cubicBezTo>
                    <a:pt x="32645" y="28710"/>
                    <a:pt x="32980" y="28962"/>
                    <a:pt x="33315" y="29171"/>
                  </a:cubicBezTo>
                  <a:cubicBezTo>
                    <a:pt x="33691" y="29380"/>
                    <a:pt x="34068" y="29673"/>
                    <a:pt x="34361" y="29966"/>
                  </a:cubicBezTo>
                  <a:cubicBezTo>
                    <a:pt x="34470" y="30066"/>
                    <a:pt x="34559" y="30107"/>
                    <a:pt x="34633" y="30107"/>
                  </a:cubicBezTo>
                  <a:cubicBezTo>
                    <a:pt x="34898" y="30107"/>
                    <a:pt x="34956" y="29577"/>
                    <a:pt x="34989" y="29380"/>
                  </a:cubicBezTo>
                  <a:cubicBezTo>
                    <a:pt x="35027" y="29246"/>
                    <a:pt x="35260" y="29190"/>
                    <a:pt x="35528" y="29190"/>
                  </a:cubicBezTo>
                  <a:cubicBezTo>
                    <a:pt x="35845" y="29190"/>
                    <a:pt x="36211" y="29267"/>
                    <a:pt x="36370" y="29380"/>
                  </a:cubicBezTo>
                  <a:cubicBezTo>
                    <a:pt x="36663" y="29631"/>
                    <a:pt x="36872" y="30008"/>
                    <a:pt x="36998" y="30426"/>
                  </a:cubicBezTo>
                  <a:cubicBezTo>
                    <a:pt x="37081" y="30636"/>
                    <a:pt x="37291" y="30636"/>
                    <a:pt x="37583" y="30929"/>
                  </a:cubicBezTo>
                  <a:cubicBezTo>
                    <a:pt x="37876" y="31305"/>
                    <a:pt x="38128" y="31724"/>
                    <a:pt x="38253" y="32184"/>
                  </a:cubicBezTo>
                  <a:cubicBezTo>
                    <a:pt x="38421" y="32561"/>
                    <a:pt x="38881" y="33230"/>
                    <a:pt x="38881" y="33649"/>
                  </a:cubicBezTo>
                  <a:cubicBezTo>
                    <a:pt x="38881" y="34067"/>
                    <a:pt x="39425" y="34779"/>
                    <a:pt x="39760" y="35407"/>
                  </a:cubicBezTo>
                  <a:cubicBezTo>
                    <a:pt x="40011" y="35867"/>
                    <a:pt x="40136" y="36411"/>
                    <a:pt x="40178" y="36955"/>
                  </a:cubicBezTo>
                  <a:cubicBezTo>
                    <a:pt x="40262" y="37416"/>
                    <a:pt x="41015" y="37918"/>
                    <a:pt x="41308" y="38587"/>
                  </a:cubicBezTo>
                  <a:cubicBezTo>
                    <a:pt x="41434" y="39090"/>
                    <a:pt x="41434" y="39634"/>
                    <a:pt x="41183" y="40094"/>
                  </a:cubicBezTo>
                  <a:cubicBezTo>
                    <a:pt x="41099" y="40596"/>
                    <a:pt x="40932" y="41057"/>
                    <a:pt x="40722" y="41475"/>
                  </a:cubicBezTo>
                  <a:cubicBezTo>
                    <a:pt x="40513" y="41810"/>
                    <a:pt x="40388" y="42187"/>
                    <a:pt x="40471" y="42605"/>
                  </a:cubicBezTo>
                  <a:cubicBezTo>
                    <a:pt x="40481" y="42700"/>
                    <a:pt x="40460" y="42739"/>
                    <a:pt x="40417" y="42739"/>
                  </a:cubicBezTo>
                  <a:cubicBezTo>
                    <a:pt x="40273" y="42739"/>
                    <a:pt x="39874" y="42288"/>
                    <a:pt x="39551" y="42061"/>
                  </a:cubicBezTo>
                  <a:cubicBezTo>
                    <a:pt x="39493" y="42021"/>
                    <a:pt x="39446" y="42003"/>
                    <a:pt x="39409" y="42003"/>
                  </a:cubicBezTo>
                  <a:cubicBezTo>
                    <a:pt x="39173" y="42003"/>
                    <a:pt x="39288" y="42716"/>
                    <a:pt x="39216" y="43149"/>
                  </a:cubicBezTo>
                  <a:cubicBezTo>
                    <a:pt x="39200" y="43333"/>
                    <a:pt x="39157" y="43399"/>
                    <a:pt x="39088" y="43399"/>
                  </a:cubicBezTo>
                  <a:cubicBezTo>
                    <a:pt x="38968" y="43399"/>
                    <a:pt x="38770" y="43198"/>
                    <a:pt x="38504" y="43065"/>
                  </a:cubicBezTo>
                  <a:cubicBezTo>
                    <a:pt x="38456" y="43046"/>
                    <a:pt x="38417" y="43038"/>
                    <a:pt x="38385" y="43038"/>
                  </a:cubicBezTo>
                  <a:cubicBezTo>
                    <a:pt x="38137" y="43038"/>
                    <a:pt x="38308" y="43559"/>
                    <a:pt x="38086" y="43819"/>
                  </a:cubicBezTo>
                  <a:cubicBezTo>
                    <a:pt x="37835" y="44112"/>
                    <a:pt x="38379" y="44572"/>
                    <a:pt x="38504" y="44865"/>
                  </a:cubicBezTo>
                  <a:cubicBezTo>
                    <a:pt x="38672" y="45158"/>
                    <a:pt x="38169" y="45242"/>
                    <a:pt x="37835" y="45618"/>
                  </a:cubicBezTo>
                  <a:cubicBezTo>
                    <a:pt x="37534" y="45919"/>
                    <a:pt x="37131" y="46085"/>
                    <a:pt x="36688" y="46085"/>
                  </a:cubicBezTo>
                  <a:cubicBezTo>
                    <a:pt x="36638" y="46085"/>
                    <a:pt x="36588" y="46083"/>
                    <a:pt x="36537" y="46079"/>
                  </a:cubicBezTo>
                  <a:cubicBezTo>
                    <a:pt x="35868" y="46121"/>
                    <a:pt x="35993" y="47125"/>
                    <a:pt x="36035" y="47627"/>
                  </a:cubicBezTo>
                  <a:cubicBezTo>
                    <a:pt x="36035" y="48046"/>
                    <a:pt x="36161" y="48464"/>
                    <a:pt x="36454" y="48799"/>
                  </a:cubicBezTo>
                  <a:cubicBezTo>
                    <a:pt x="36621" y="49008"/>
                    <a:pt x="36328" y="49552"/>
                    <a:pt x="36286" y="49971"/>
                  </a:cubicBezTo>
                  <a:cubicBezTo>
                    <a:pt x="36286" y="50151"/>
                    <a:pt x="35999" y="50207"/>
                    <a:pt x="35645" y="50207"/>
                  </a:cubicBezTo>
                  <a:cubicBezTo>
                    <a:pt x="35258" y="50207"/>
                    <a:pt x="34791" y="50140"/>
                    <a:pt x="34528" y="50097"/>
                  </a:cubicBezTo>
                  <a:cubicBezTo>
                    <a:pt x="34110" y="50055"/>
                    <a:pt x="33733" y="49971"/>
                    <a:pt x="33357" y="49845"/>
                  </a:cubicBezTo>
                  <a:cubicBezTo>
                    <a:pt x="33064" y="49720"/>
                    <a:pt x="32938" y="49385"/>
                    <a:pt x="32603" y="48674"/>
                  </a:cubicBezTo>
                  <a:cubicBezTo>
                    <a:pt x="32539" y="48517"/>
                    <a:pt x="32490" y="48454"/>
                    <a:pt x="32452" y="48454"/>
                  </a:cubicBezTo>
                  <a:cubicBezTo>
                    <a:pt x="32314" y="48454"/>
                    <a:pt x="32297" y="49249"/>
                    <a:pt x="32101" y="49511"/>
                  </a:cubicBezTo>
                  <a:cubicBezTo>
                    <a:pt x="31892" y="49929"/>
                    <a:pt x="32017" y="50473"/>
                    <a:pt x="32352" y="50808"/>
                  </a:cubicBezTo>
                  <a:cubicBezTo>
                    <a:pt x="32563" y="50948"/>
                    <a:pt x="32773" y="51265"/>
                    <a:pt x="33181" y="51265"/>
                  </a:cubicBezTo>
                  <a:cubicBezTo>
                    <a:pt x="33260" y="51265"/>
                    <a:pt x="33346" y="51254"/>
                    <a:pt x="33440" y="51227"/>
                  </a:cubicBezTo>
                  <a:cubicBezTo>
                    <a:pt x="33545" y="51194"/>
                    <a:pt x="33633" y="51181"/>
                    <a:pt x="33713" y="51181"/>
                  </a:cubicBezTo>
                  <a:cubicBezTo>
                    <a:pt x="34046" y="51181"/>
                    <a:pt x="34238" y="51418"/>
                    <a:pt x="34947" y="51519"/>
                  </a:cubicBezTo>
                  <a:cubicBezTo>
                    <a:pt x="35784" y="51645"/>
                    <a:pt x="35993" y="52482"/>
                    <a:pt x="36412" y="52859"/>
                  </a:cubicBezTo>
                  <a:cubicBezTo>
                    <a:pt x="36663" y="53082"/>
                    <a:pt x="36877" y="53156"/>
                    <a:pt x="37066" y="53156"/>
                  </a:cubicBezTo>
                  <a:cubicBezTo>
                    <a:pt x="37160" y="53156"/>
                    <a:pt x="37249" y="53138"/>
                    <a:pt x="37332" y="53110"/>
                  </a:cubicBezTo>
                  <a:cubicBezTo>
                    <a:pt x="37667" y="53110"/>
                    <a:pt x="38044" y="53194"/>
                    <a:pt x="38379" y="53319"/>
                  </a:cubicBezTo>
                  <a:cubicBezTo>
                    <a:pt x="38128" y="52942"/>
                    <a:pt x="37876" y="52566"/>
                    <a:pt x="37709" y="52315"/>
                  </a:cubicBezTo>
                  <a:cubicBezTo>
                    <a:pt x="37249" y="51729"/>
                    <a:pt x="37709" y="51771"/>
                    <a:pt x="37960" y="51394"/>
                  </a:cubicBezTo>
                  <a:cubicBezTo>
                    <a:pt x="38169" y="51017"/>
                    <a:pt x="38546" y="51227"/>
                    <a:pt x="39090" y="51059"/>
                  </a:cubicBezTo>
                  <a:cubicBezTo>
                    <a:pt x="39634" y="50892"/>
                    <a:pt x="39551" y="50808"/>
                    <a:pt x="40011" y="50222"/>
                  </a:cubicBezTo>
                  <a:cubicBezTo>
                    <a:pt x="40146" y="50033"/>
                    <a:pt x="40268" y="49961"/>
                    <a:pt x="40394" y="49961"/>
                  </a:cubicBezTo>
                  <a:cubicBezTo>
                    <a:pt x="40658" y="49961"/>
                    <a:pt x="40939" y="50275"/>
                    <a:pt x="41392" y="50473"/>
                  </a:cubicBezTo>
                  <a:cubicBezTo>
                    <a:pt x="42062" y="50808"/>
                    <a:pt x="41852" y="51603"/>
                    <a:pt x="41936" y="52315"/>
                  </a:cubicBezTo>
                  <a:cubicBezTo>
                    <a:pt x="41978" y="52984"/>
                    <a:pt x="42396" y="53152"/>
                    <a:pt x="42731" y="53445"/>
                  </a:cubicBezTo>
                  <a:cubicBezTo>
                    <a:pt x="43233" y="53905"/>
                    <a:pt x="43652" y="54449"/>
                    <a:pt x="44070" y="54993"/>
                  </a:cubicBezTo>
                  <a:cubicBezTo>
                    <a:pt x="44321" y="55351"/>
                    <a:pt x="44724" y="55555"/>
                    <a:pt x="45149" y="55555"/>
                  </a:cubicBezTo>
                  <a:cubicBezTo>
                    <a:pt x="45221" y="55555"/>
                    <a:pt x="45295" y="55549"/>
                    <a:pt x="45368" y="55537"/>
                  </a:cubicBezTo>
                  <a:cubicBezTo>
                    <a:pt x="45420" y="55506"/>
                    <a:pt x="45462" y="55493"/>
                    <a:pt x="45501" y="55493"/>
                  </a:cubicBezTo>
                  <a:cubicBezTo>
                    <a:pt x="45619" y="55493"/>
                    <a:pt x="45713" y="55610"/>
                    <a:pt x="45996" y="55705"/>
                  </a:cubicBezTo>
                  <a:cubicBezTo>
                    <a:pt x="46046" y="55717"/>
                    <a:pt x="46094" y="55723"/>
                    <a:pt x="46140" y="55723"/>
                  </a:cubicBezTo>
                  <a:cubicBezTo>
                    <a:pt x="46404" y="55723"/>
                    <a:pt x="46613" y="55529"/>
                    <a:pt x="46791" y="55244"/>
                  </a:cubicBezTo>
                  <a:cubicBezTo>
                    <a:pt x="46826" y="55188"/>
                    <a:pt x="46863" y="55164"/>
                    <a:pt x="46901" y="55164"/>
                  </a:cubicBezTo>
                  <a:cubicBezTo>
                    <a:pt x="47091" y="55164"/>
                    <a:pt x="47300" y="55768"/>
                    <a:pt x="47335" y="56081"/>
                  </a:cubicBezTo>
                  <a:cubicBezTo>
                    <a:pt x="47419" y="56416"/>
                    <a:pt x="47586" y="56542"/>
                    <a:pt x="47837" y="56876"/>
                  </a:cubicBezTo>
                  <a:cubicBezTo>
                    <a:pt x="47963" y="57086"/>
                    <a:pt x="48004" y="57379"/>
                    <a:pt x="47921" y="57630"/>
                  </a:cubicBezTo>
                  <a:cubicBezTo>
                    <a:pt x="47837" y="57923"/>
                    <a:pt x="48004" y="58132"/>
                    <a:pt x="48339" y="58467"/>
                  </a:cubicBezTo>
                  <a:cubicBezTo>
                    <a:pt x="48716" y="58802"/>
                    <a:pt x="48800" y="58718"/>
                    <a:pt x="48967" y="59178"/>
                  </a:cubicBezTo>
                  <a:cubicBezTo>
                    <a:pt x="49089" y="59471"/>
                    <a:pt x="49381" y="59522"/>
                    <a:pt x="49703" y="59522"/>
                  </a:cubicBezTo>
                  <a:cubicBezTo>
                    <a:pt x="49876" y="59522"/>
                    <a:pt x="50058" y="59507"/>
                    <a:pt x="50227" y="59507"/>
                  </a:cubicBezTo>
                  <a:cubicBezTo>
                    <a:pt x="50283" y="59507"/>
                    <a:pt x="50338" y="59509"/>
                    <a:pt x="50390" y="59513"/>
                  </a:cubicBezTo>
                  <a:cubicBezTo>
                    <a:pt x="50850" y="59597"/>
                    <a:pt x="51101" y="59848"/>
                    <a:pt x="51478" y="59848"/>
                  </a:cubicBezTo>
                  <a:cubicBezTo>
                    <a:pt x="51855" y="59848"/>
                    <a:pt x="52399" y="59346"/>
                    <a:pt x="52776" y="59178"/>
                  </a:cubicBezTo>
                  <a:cubicBezTo>
                    <a:pt x="53152" y="58969"/>
                    <a:pt x="52901" y="58676"/>
                    <a:pt x="52985" y="58132"/>
                  </a:cubicBezTo>
                  <a:cubicBezTo>
                    <a:pt x="53007" y="57915"/>
                    <a:pt x="53277" y="57844"/>
                    <a:pt x="53596" y="57844"/>
                  </a:cubicBezTo>
                  <a:cubicBezTo>
                    <a:pt x="53891" y="57844"/>
                    <a:pt x="54228" y="57904"/>
                    <a:pt x="54450" y="57965"/>
                  </a:cubicBezTo>
                  <a:cubicBezTo>
                    <a:pt x="54408" y="57881"/>
                    <a:pt x="54408" y="57797"/>
                    <a:pt x="54450" y="57713"/>
                  </a:cubicBezTo>
                  <a:cubicBezTo>
                    <a:pt x="54450" y="57253"/>
                    <a:pt x="55119" y="57421"/>
                    <a:pt x="54994" y="57086"/>
                  </a:cubicBezTo>
                  <a:cubicBezTo>
                    <a:pt x="54868" y="56793"/>
                    <a:pt x="55077" y="56751"/>
                    <a:pt x="54952" y="56500"/>
                  </a:cubicBezTo>
                  <a:cubicBezTo>
                    <a:pt x="54784" y="56207"/>
                    <a:pt x="55370" y="55746"/>
                    <a:pt x="55203" y="55370"/>
                  </a:cubicBezTo>
                  <a:cubicBezTo>
                    <a:pt x="55035" y="55035"/>
                    <a:pt x="54952" y="53821"/>
                    <a:pt x="55370" y="53612"/>
                  </a:cubicBezTo>
                  <a:cubicBezTo>
                    <a:pt x="55642" y="53489"/>
                    <a:pt x="55869" y="53380"/>
                    <a:pt x="56045" y="53380"/>
                  </a:cubicBezTo>
                  <a:cubicBezTo>
                    <a:pt x="56167" y="53380"/>
                    <a:pt x="56264" y="53433"/>
                    <a:pt x="56333" y="53570"/>
                  </a:cubicBezTo>
                  <a:cubicBezTo>
                    <a:pt x="56392" y="53654"/>
                    <a:pt x="56465" y="53679"/>
                    <a:pt x="56547" y="53679"/>
                  </a:cubicBezTo>
                  <a:cubicBezTo>
                    <a:pt x="56680" y="53679"/>
                    <a:pt x="56836" y="53611"/>
                    <a:pt x="56994" y="53611"/>
                  </a:cubicBezTo>
                  <a:cubicBezTo>
                    <a:pt x="57081" y="53611"/>
                    <a:pt x="57169" y="53632"/>
                    <a:pt x="57254" y="53696"/>
                  </a:cubicBezTo>
                  <a:cubicBezTo>
                    <a:pt x="57346" y="53775"/>
                    <a:pt x="57498" y="53817"/>
                    <a:pt x="57650" y="53817"/>
                  </a:cubicBezTo>
                  <a:cubicBezTo>
                    <a:pt x="57977" y="53817"/>
                    <a:pt x="58306" y="53623"/>
                    <a:pt x="58049" y="53194"/>
                  </a:cubicBezTo>
                  <a:cubicBezTo>
                    <a:pt x="57672" y="52566"/>
                    <a:pt x="57672" y="52649"/>
                    <a:pt x="57714" y="52315"/>
                  </a:cubicBezTo>
                  <a:cubicBezTo>
                    <a:pt x="57756" y="51938"/>
                    <a:pt x="57505" y="51561"/>
                    <a:pt x="57672" y="51017"/>
                  </a:cubicBezTo>
                  <a:cubicBezTo>
                    <a:pt x="57798" y="50515"/>
                    <a:pt x="58049" y="50850"/>
                    <a:pt x="57881" y="50264"/>
                  </a:cubicBezTo>
                  <a:cubicBezTo>
                    <a:pt x="57798" y="49887"/>
                    <a:pt x="57588" y="49511"/>
                    <a:pt x="57337" y="49218"/>
                  </a:cubicBezTo>
                  <a:cubicBezTo>
                    <a:pt x="57086" y="48883"/>
                    <a:pt x="56877" y="48590"/>
                    <a:pt x="57003" y="48422"/>
                  </a:cubicBezTo>
                  <a:cubicBezTo>
                    <a:pt x="57295" y="48171"/>
                    <a:pt x="57505" y="47795"/>
                    <a:pt x="57588" y="47418"/>
                  </a:cubicBezTo>
                  <a:cubicBezTo>
                    <a:pt x="57630" y="46916"/>
                    <a:pt x="57798" y="47041"/>
                    <a:pt x="58007" y="46539"/>
                  </a:cubicBezTo>
                  <a:cubicBezTo>
                    <a:pt x="58174" y="46079"/>
                    <a:pt x="58216" y="45409"/>
                    <a:pt x="58593" y="45325"/>
                  </a:cubicBezTo>
                  <a:cubicBezTo>
                    <a:pt x="58896" y="45295"/>
                    <a:pt x="59310" y="45001"/>
                    <a:pt x="59642" y="45001"/>
                  </a:cubicBezTo>
                  <a:cubicBezTo>
                    <a:pt x="59768" y="45001"/>
                    <a:pt x="59882" y="45043"/>
                    <a:pt x="59974" y="45158"/>
                  </a:cubicBezTo>
                  <a:cubicBezTo>
                    <a:pt x="60238" y="45535"/>
                    <a:pt x="60060" y="46319"/>
                    <a:pt x="60603" y="46319"/>
                  </a:cubicBezTo>
                  <a:cubicBezTo>
                    <a:pt x="60663" y="46319"/>
                    <a:pt x="60732" y="46309"/>
                    <a:pt x="60811" y="46288"/>
                  </a:cubicBezTo>
                  <a:cubicBezTo>
                    <a:pt x="61358" y="46136"/>
                    <a:pt x="61486" y="45940"/>
                    <a:pt x="61611" y="45940"/>
                  </a:cubicBezTo>
                  <a:cubicBezTo>
                    <a:pt x="61658" y="45940"/>
                    <a:pt x="61705" y="45968"/>
                    <a:pt x="61774" y="46037"/>
                  </a:cubicBezTo>
                  <a:cubicBezTo>
                    <a:pt x="61920" y="46162"/>
                    <a:pt x="61983" y="46225"/>
                    <a:pt x="62061" y="46225"/>
                  </a:cubicBezTo>
                  <a:cubicBezTo>
                    <a:pt x="62140" y="46225"/>
                    <a:pt x="62234" y="46162"/>
                    <a:pt x="62443" y="46037"/>
                  </a:cubicBezTo>
                  <a:cubicBezTo>
                    <a:pt x="62595" y="45931"/>
                    <a:pt x="62697" y="45901"/>
                    <a:pt x="62788" y="45901"/>
                  </a:cubicBezTo>
                  <a:cubicBezTo>
                    <a:pt x="62898" y="45901"/>
                    <a:pt x="62991" y="45945"/>
                    <a:pt x="63135" y="45945"/>
                  </a:cubicBezTo>
                  <a:cubicBezTo>
                    <a:pt x="63199" y="45945"/>
                    <a:pt x="63274" y="45936"/>
                    <a:pt x="63364" y="45911"/>
                  </a:cubicBezTo>
                  <a:cubicBezTo>
                    <a:pt x="63493" y="45876"/>
                    <a:pt x="63602" y="45871"/>
                    <a:pt x="63689" y="45871"/>
                  </a:cubicBezTo>
                  <a:cubicBezTo>
                    <a:pt x="63731" y="45871"/>
                    <a:pt x="63768" y="45872"/>
                    <a:pt x="63800" y="45872"/>
                  </a:cubicBezTo>
                  <a:cubicBezTo>
                    <a:pt x="63940" y="45872"/>
                    <a:pt x="63982" y="45847"/>
                    <a:pt x="63908" y="45577"/>
                  </a:cubicBezTo>
                  <a:cubicBezTo>
                    <a:pt x="63782" y="45074"/>
                    <a:pt x="63908" y="44991"/>
                    <a:pt x="63699" y="44781"/>
                  </a:cubicBezTo>
                  <a:cubicBezTo>
                    <a:pt x="63500" y="44583"/>
                    <a:pt x="62926" y="43896"/>
                    <a:pt x="63259" y="43896"/>
                  </a:cubicBezTo>
                  <a:cubicBezTo>
                    <a:pt x="63277" y="43896"/>
                    <a:pt x="63298" y="43898"/>
                    <a:pt x="63322" y="43903"/>
                  </a:cubicBezTo>
                  <a:cubicBezTo>
                    <a:pt x="63662" y="43931"/>
                    <a:pt x="64021" y="44036"/>
                    <a:pt x="64361" y="44036"/>
                  </a:cubicBezTo>
                  <a:cubicBezTo>
                    <a:pt x="64523" y="44036"/>
                    <a:pt x="64680" y="44012"/>
                    <a:pt x="64829" y="43944"/>
                  </a:cubicBezTo>
                  <a:cubicBezTo>
                    <a:pt x="65190" y="43800"/>
                    <a:pt x="65302" y="43593"/>
                    <a:pt x="65595" y="43593"/>
                  </a:cubicBezTo>
                  <a:cubicBezTo>
                    <a:pt x="65641" y="43593"/>
                    <a:pt x="65692" y="43598"/>
                    <a:pt x="65749" y="43610"/>
                  </a:cubicBezTo>
                  <a:cubicBezTo>
                    <a:pt x="65904" y="43625"/>
                    <a:pt x="66178" y="43663"/>
                    <a:pt x="66461" y="43663"/>
                  </a:cubicBezTo>
                  <a:cubicBezTo>
                    <a:pt x="66943" y="43663"/>
                    <a:pt x="67450" y="43552"/>
                    <a:pt x="67423" y="43024"/>
                  </a:cubicBezTo>
                  <a:cubicBezTo>
                    <a:pt x="67423" y="42187"/>
                    <a:pt x="66838" y="41433"/>
                    <a:pt x="66921" y="41015"/>
                  </a:cubicBezTo>
                  <a:cubicBezTo>
                    <a:pt x="66963" y="40596"/>
                    <a:pt x="67131" y="40136"/>
                    <a:pt x="67382" y="39801"/>
                  </a:cubicBezTo>
                  <a:cubicBezTo>
                    <a:pt x="67758" y="39215"/>
                    <a:pt x="67549" y="38797"/>
                    <a:pt x="67675" y="38378"/>
                  </a:cubicBezTo>
                  <a:cubicBezTo>
                    <a:pt x="67800" y="37960"/>
                    <a:pt x="67633" y="37499"/>
                    <a:pt x="67214" y="37290"/>
                  </a:cubicBezTo>
                  <a:cubicBezTo>
                    <a:pt x="66879" y="37290"/>
                    <a:pt x="66545" y="37164"/>
                    <a:pt x="66252" y="36997"/>
                  </a:cubicBezTo>
                  <a:cubicBezTo>
                    <a:pt x="66001" y="36746"/>
                    <a:pt x="66126" y="36579"/>
                    <a:pt x="65666" y="36579"/>
                  </a:cubicBezTo>
                  <a:cubicBezTo>
                    <a:pt x="65373" y="36579"/>
                    <a:pt x="65283" y="36697"/>
                    <a:pt x="65170" y="36697"/>
                  </a:cubicBezTo>
                  <a:cubicBezTo>
                    <a:pt x="65106" y="36697"/>
                    <a:pt x="65034" y="36658"/>
                    <a:pt x="64912" y="36537"/>
                  </a:cubicBezTo>
                  <a:cubicBezTo>
                    <a:pt x="64619" y="36202"/>
                    <a:pt x="64829" y="35867"/>
                    <a:pt x="64075" y="35658"/>
                  </a:cubicBezTo>
                  <a:cubicBezTo>
                    <a:pt x="63322" y="35449"/>
                    <a:pt x="62945" y="35114"/>
                    <a:pt x="62652" y="35114"/>
                  </a:cubicBezTo>
                  <a:cubicBezTo>
                    <a:pt x="62461" y="35114"/>
                    <a:pt x="62352" y="35168"/>
                    <a:pt x="62231" y="35168"/>
                  </a:cubicBezTo>
                  <a:cubicBezTo>
                    <a:pt x="62140" y="35168"/>
                    <a:pt x="62043" y="35138"/>
                    <a:pt x="61899" y="35030"/>
                  </a:cubicBezTo>
                  <a:cubicBezTo>
                    <a:pt x="61732" y="34863"/>
                    <a:pt x="61564" y="34737"/>
                    <a:pt x="61355" y="34695"/>
                  </a:cubicBezTo>
                  <a:cubicBezTo>
                    <a:pt x="61146" y="34612"/>
                    <a:pt x="60853" y="34528"/>
                    <a:pt x="60937" y="34319"/>
                  </a:cubicBezTo>
                  <a:cubicBezTo>
                    <a:pt x="60978" y="34109"/>
                    <a:pt x="60560" y="33691"/>
                    <a:pt x="60895" y="33523"/>
                  </a:cubicBezTo>
                  <a:lnTo>
                    <a:pt x="61062" y="33440"/>
                  </a:lnTo>
                  <a:cubicBezTo>
                    <a:pt x="60880" y="33336"/>
                    <a:pt x="60723" y="33296"/>
                    <a:pt x="60578" y="33296"/>
                  </a:cubicBezTo>
                  <a:cubicBezTo>
                    <a:pt x="60256" y="33296"/>
                    <a:pt x="59999" y="33492"/>
                    <a:pt x="59681" y="33607"/>
                  </a:cubicBezTo>
                  <a:cubicBezTo>
                    <a:pt x="59555" y="33653"/>
                    <a:pt x="59476" y="33674"/>
                    <a:pt x="59420" y="33674"/>
                  </a:cubicBezTo>
                  <a:cubicBezTo>
                    <a:pt x="59271" y="33674"/>
                    <a:pt x="59285" y="33527"/>
                    <a:pt x="59011" y="33314"/>
                  </a:cubicBezTo>
                  <a:cubicBezTo>
                    <a:pt x="58950" y="33261"/>
                    <a:pt x="58892" y="33238"/>
                    <a:pt x="58838" y="33238"/>
                  </a:cubicBezTo>
                  <a:cubicBezTo>
                    <a:pt x="58596" y="33238"/>
                    <a:pt x="58441" y="33695"/>
                    <a:pt x="58509" y="33900"/>
                  </a:cubicBezTo>
                  <a:cubicBezTo>
                    <a:pt x="58551" y="34151"/>
                    <a:pt x="58509" y="34444"/>
                    <a:pt x="58384" y="34695"/>
                  </a:cubicBezTo>
                  <a:cubicBezTo>
                    <a:pt x="58300" y="34946"/>
                    <a:pt x="58551" y="34988"/>
                    <a:pt x="58760" y="35156"/>
                  </a:cubicBezTo>
                  <a:cubicBezTo>
                    <a:pt x="58970" y="35323"/>
                    <a:pt x="58760" y="35741"/>
                    <a:pt x="58467" y="35825"/>
                  </a:cubicBezTo>
                  <a:cubicBezTo>
                    <a:pt x="58174" y="35909"/>
                    <a:pt x="58174" y="36495"/>
                    <a:pt x="57923" y="36871"/>
                  </a:cubicBezTo>
                  <a:cubicBezTo>
                    <a:pt x="57714" y="37248"/>
                    <a:pt x="57881" y="37164"/>
                    <a:pt x="58174" y="37499"/>
                  </a:cubicBezTo>
                  <a:cubicBezTo>
                    <a:pt x="58467" y="37834"/>
                    <a:pt x="58132" y="38085"/>
                    <a:pt x="58049" y="38462"/>
                  </a:cubicBezTo>
                  <a:cubicBezTo>
                    <a:pt x="57997" y="38694"/>
                    <a:pt x="58136" y="38751"/>
                    <a:pt x="58329" y="38751"/>
                  </a:cubicBezTo>
                  <a:cubicBezTo>
                    <a:pt x="58449" y="38751"/>
                    <a:pt x="58590" y="38729"/>
                    <a:pt x="58718" y="38713"/>
                  </a:cubicBezTo>
                  <a:cubicBezTo>
                    <a:pt x="58838" y="38686"/>
                    <a:pt x="58898" y="38673"/>
                    <a:pt x="58950" y="38673"/>
                  </a:cubicBezTo>
                  <a:cubicBezTo>
                    <a:pt x="59063" y="38673"/>
                    <a:pt x="59138" y="38737"/>
                    <a:pt x="59681" y="38880"/>
                  </a:cubicBezTo>
                  <a:cubicBezTo>
                    <a:pt x="60476" y="39090"/>
                    <a:pt x="59597" y="39634"/>
                    <a:pt x="59514" y="39927"/>
                  </a:cubicBezTo>
                  <a:cubicBezTo>
                    <a:pt x="59555" y="40178"/>
                    <a:pt x="59388" y="40429"/>
                    <a:pt x="59179" y="40554"/>
                  </a:cubicBezTo>
                  <a:cubicBezTo>
                    <a:pt x="58886" y="40806"/>
                    <a:pt x="59137" y="40722"/>
                    <a:pt x="59179" y="41182"/>
                  </a:cubicBezTo>
                  <a:cubicBezTo>
                    <a:pt x="59206" y="41484"/>
                    <a:pt x="58946" y="41570"/>
                    <a:pt x="58611" y="41570"/>
                  </a:cubicBezTo>
                  <a:cubicBezTo>
                    <a:pt x="58434" y="41570"/>
                    <a:pt x="58237" y="41546"/>
                    <a:pt x="58049" y="41517"/>
                  </a:cubicBezTo>
                  <a:cubicBezTo>
                    <a:pt x="58001" y="41509"/>
                    <a:pt x="57964" y="41505"/>
                    <a:pt x="57934" y="41505"/>
                  </a:cubicBezTo>
                  <a:cubicBezTo>
                    <a:pt x="57656" y="41505"/>
                    <a:pt x="58135" y="41850"/>
                    <a:pt x="57756" y="42228"/>
                  </a:cubicBezTo>
                  <a:cubicBezTo>
                    <a:pt x="57295" y="42605"/>
                    <a:pt x="57505" y="42563"/>
                    <a:pt x="57505" y="43065"/>
                  </a:cubicBezTo>
                  <a:cubicBezTo>
                    <a:pt x="57505" y="43568"/>
                    <a:pt x="57463" y="43149"/>
                    <a:pt x="57003" y="43651"/>
                  </a:cubicBezTo>
                  <a:cubicBezTo>
                    <a:pt x="56857" y="43785"/>
                    <a:pt x="56728" y="43838"/>
                    <a:pt x="56614" y="43838"/>
                  </a:cubicBezTo>
                  <a:cubicBezTo>
                    <a:pt x="56334" y="43838"/>
                    <a:pt x="56134" y="43524"/>
                    <a:pt x="55956" y="43317"/>
                  </a:cubicBezTo>
                  <a:cubicBezTo>
                    <a:pt x="55810" y="43112"/>
                    <a:pt x="55581" y="43009"/>
                    <a:pt x="55342" y="43009"/>
                  </a:cubicBezTo>
                  <a:cubicBezTo>
                    <a:pt x="55240" y="43009"/>
                    <a:pt x="55136" y="43028"/>
                    <a:pt x="55035" y="43065"/>
                  </a:cubicBezTo>
                  <a:cubicBezTo>
                    <a:pt x="54983" y="43071"/>
                    <a:pt x="54934" y="43074"/>
                    <a:pt x="54888" y="43074"/>
                  </a:cubicBezTo>
                  <a:cubicBezTo>
                    <a:pt x="54577" y="43074"/>
                    <a:pt x="54450" y="42918"/>
                    <a:pt x="54450" y="42187"/>
                  </a:cubicBezTo>
                  <a:cubicBezTo>
                    <a:pt x="54450" y="41881"/>
                    <a:pt x="54327" y="41788"/>
                    <a:pt x="54143" y="41788"/>
                  </a:cubicBezTo>
                  <a:cubicBezTo>
                    <a:pt x="53850" y="41788"/>
                    <a:pt x="53401" y="42026"/>
                    <a:pt x="53041" y="42026"/>
                  </a:cubicBezTo>
                  <a:cubicBezTo>
                    <a:pt x="53008" y="42026"/>
                    <a:pt x="52975" y="42024"/>
                    <a:pt x="52943" y="42019"/>
                  </a:cubicBezTo>
                  <a:cubicBezTo>
                    <a:pt x="52357" y="41894"/>
                    <a:pt x="52357" y="41266"/>
                    <a:pt x="52148" y="40889"/>
                  </a:cubicBezTo>
                  <a:cubicBezTo>
                    <a:pt x="51938" y="40554"/>
                    <a:pt x="52399" y="40178"/>
                    <a:pt x="53110" y="39508"/>
                  </a:cubicBezTo>
                  <a:cubicBezTo>
                    <a:pt x="53864" y="38797"/>
                    <a:pt x="52692" y="37667"/>
                    <a:pt x="52148" y="37123"/>
                  </a:cubicBezTo>
                  <a:cubicBezTo>
                    <a:pt x="51687" y="36788"/>
                    <a:pt x="51520" y="36160"/>
                    <a:pt x="51813" y="35700"/>
                  </a:cubicBezTo>
                  <a:cubicBezTo>
                    <a:pt x="52064" y="35365"/>
                    <a:pt x="51729" y="35449"/>
                    <a:pt x="51604" y="35407"/>
                  </a:cubicBezTo>
                  <a:cubicBezTo>
                    <a:pt x="51478" y="35323"/>
                    <a:pt x="51353" y="35156"/>
                    <a:pt x="51478" y="34821"/>
                  </a:cubicBezTo>
                  <a:cubicBezTo>
                    <a:pt x="51604" y="34444"/>
                    <a:pt x="51060" y="34360"/>
                    <a:pt x="50599" y="34193"/>
                  </a:cubicBezTo>
                  <a:cubicBezTo>
                    <a:pt x="50097" y="34026"/>
                    <a:pt x="50264" y="33774"/>
                    <a:pt x="50013" y="33356"/>
                  </a:cubicBezTo>
                  <a:cubicBezTo>
                    <a:pt x="49917" y="33144"/>
                    <a:pt x="49803" y="33083"/>
                    <a:pt x="49658" y="33083"/>
                  </a:cubicBezTo>
                  <a:cubicBezTo>
                    <a:pt x="49489" y="33083"/>
                    <a:pt x="49280" y="33166"/>
                    <a:pt x="49009" y="33189"/>
                  </a:cubicBezTo>
                  <a:cubicBezTo>
                    <a:pt x="48986" y="33191"/>
                    <a:pt x="48964" y="33191"/>
                    <a:pt x="48943" y="33191"/>
                  </a:cubicBezTo>
                  <a:cubicBezTo>
                    <a:pt x="48519" y="33191"/>
                    <a:pt x="48652" y="32791"/>
                    <a:pt x="49051" y="32352"/>
                  </a:cubicBezTo>
                  <a:cubicBezTo>
                    <a:pt x="49333" y="32044"/>
                    <a:pt x="48939" y="31972"/>
                    <a:pt x="48486" y="31972"/>
                  </a:cubicBezTo>
                  <a:cubicBezTo>
                    <a:pt x="48200" y="31972"/>
                    <a:pt x="47890" y="32001"/>
                    <a:pt x="47712" y="32017"/>
                  </a:cubicBezTo>
                  <a:cubicBezTo>
                    <a:pt x="47678" y="32020"/>
                    <a:pt x="47647" y="32021"/>
                    <a:pt x="47618" y="32021"/>
                  </a:cubicBezTo>
                  <a:cubicBezTo>
                    <a:pt x="47215" y="32021"/>
                    <a:pt x="47251" y="31766"/>
                    <a:pt x="47251" y="31766"/>
                  </a:cubicBezTo>
                  <a:lnTo>
                    <a:pt x="47209" y="31766"/>
                  </a:lnTo>
                  <a:cubicBezTo>
                    <a:pt x="46916" y="31766"/>
                    <a:pt x="46498" y="31347"/>
                    <a:pt x="46289" y="31305"/>
                  </a:cubicBezTo>
                  <a:cubicBezTo>
                    <a:pt x="46247" y="31305"/>
                    <a:pt x="46205" y="31307"/>
                    <a:pt x="46164" y="31307"/>
                  </a:cubicBezTo>
                  <a:cubicBezTo>
                    <a:pt x="46001" y="31307"/>
                    <a:pt x="45853" y="31280"/>
                    <a:pt x="45786" y="31012"/>
                  </a:cubicBezTo>
                  <a:cubicBezTo>
                    <a:pt x="45661" y="30719"/>
                    <a:pt x="45954" y="30385"/>
                    <a:pt x="45368" y="30133"/>
                  </a:cubicBezTo>
                  <a:cubicBezTo>
                    <a:pt x="44740" y="29924"/>
                    <a:pt x="44196" y="29840"/>
                    <a:pt x="44196" y="29171"/>
                  </a:cubicBezTo>
                  <a:cubicBezTo>
                    <a:pt x="44154" y="28501"/>
                    <a:pt x="44573" y="28208"/>
                    <a:pt x="44573" y="27748"/>
                  </a:cubicBezTo>
                  <a:cubicBezTo>
                    <a:pt x="44573" y="27329"/>
                    <a:pt x="44656" y="27120"/>
                    <a:pt x="44447" y="26953"/>
                  </a:cubicBezTo>
                  <a:cubicBezTo>
                    <a:pt x="44238" y="26785"/>
                    <a:pt x="44363" y="26409"/>
                    <a:pt x="44656" y="26409"/>
                  </a:cubicBezTo>
                  <a:cubicBezTo>
                    <a:pt x="44949" y="26367"/>
                    <a:pt x="46665" y="26116"/>
                    <a:pt x="46623" y="25446"/>
                  </a:cubicBezTo>
                  <a:cubicBezTo>
                    <a:pt x="46582" y="24776"/>
                    <a:pt x="46749" y="24400"/>
                    <a:pt x="46498" y="24232"/>
                  </a:cubicBezTo>
                  <a:cubicBezTo>
                    <a:pt x="46247" y="24065"/>
                    <a:pt x="46037" y="23856"/>
                    <a:pt x="46498" y="23479"/>
                  </a:cubicBezTo>
                  <a:cubicBezTo>
                    <a:pt x="46749" y="23270"/>
                    <a:pt x="46916" y="22935"/>
                    <a:pt x="46958" y="22600"/>
                  </a:cubicBezTo>
                  <a:cubicBezTo>
                    <a:pt x="47000" y="22182"/>
                    <a:pt x="46833" y="21721"/>
                    <a:pt x="46456" y="21512"/>
                  </a:cubicBezTo>
                  <a:cubicBezTo>
                    <a:pt x="45870" y="21219"/>
                    <a:pt x="45452" y="20801"/>
                    <a:pt x="44656" y="20717"/>
                  </a:cubicBezTo>
                  <a:cubicBezTo>
                    <a:pt x="44259" y="20673"/>
                    <a:pt x="43607" y="20617"/>
                    <a:pt x="43035" y="20617"/>
                  </a:cubicBezTo>
                  <a:cubicBezTo>
                    <a:pt x="42522" y="20617"/>
                    <a:pt x="42075" y="20662"/>
                    <a:pt x="41936" y="20801"/>
                  </a:cubicBezTo>
                  <a:cubicBezTo>
                    <a:pt x="41633" y="21104"/>
                    <a:pt x="41604" y="21613"/>
                    <a:pt x="41228" y="21613"/>
                  </a:cubicBezTo>
                  <a:cubicBezTo>
                    <a:pt x="41189" y="21613"/>
                    <a:pt x="41146" y="21608"/>
                    <a:pt x="41099" y="21596"/>
                  </a:cubicBezTo>
                  <a:cubicBezTo>
                    <a:pt x="40810" y="21523"/>
                    <a:pt x="40438" y="21423"/>
                    <a:pt x="40134" y="21423"/>
                  </a:cubicBezTo>
                  <a:cubicBezTo>
                    <a:pt x="39910" y="21423"/>
                    <a:pt x="39723" y="21478"/>
                    <a:pt x="39634" y="21638"/>
                  </a:cubicBezTo>
                  <a:cubicBezTo>
                    <a:pt x="39467" y="21972"/>
                    <a:pt x="38169" y="23688"/>
                    <a:pt x="37751" y="23688"/>
                  </a:cubicBezTo>
                  <a:cubicBezTo>
                    <a:pt x="37374" y="23688"/>
                    <a:pt x="36998" y="23437"/>
                    <a:pt x="36663" y="23395"/>
                  </a:cubicBezTo>
                  <a:cubicBezTo>
                    <a:pt x="36462" y="23395"/>
                    <a:pt x="36125" y="23486"/>
                    <a:pt x="35816" y="23486"/>
                  </a:cubicBezTo>
                  <a:cubicBezTo>
                    <a:pt x="35610" y="23486"/>
                    <a:pt x="35416" y="23446"/>
                    <a:pt x="35282" y="23312"/>
                  </a:cubicBezTo>
                  <a:cubicBezTo>
                    <a:pt x="34981" y="23011"/>
                    <a:pt x="34747" y="22845"/>
                    <a:pt x="34490" y="22845"/>
                  </a:cubicBezTo>
                  <a:cubicBezTo>
                    <a:pt x="34462" y="22845"/>
                    <a:pt x="34432" y="22847"/>
                    <a:pt x="34403" y="22851"/>
                  </a:cubicBezTo>
                  <a:cubicBezTo>
                    <a:pt x="34286" y="22851"/>
                    <a:pt x="34048" y="22871"/>
                    <a:pt x="33781" y="22871"/>
                  </a:cubicBezTo>
                  <a:cubicBezTo>
                    <a:pt x="33380" y="22871"/>
                    <a:pt x="32913" y="22826"/>
                    <a:pt x="32687" y="22600"/>
                  </a:cubicBezTo>
                  <a:cubicBezTo>
                    <a:pt x="32310" y="22098"/>
                    <a:pt x="32059" y="21428"/>
                    <a:pt x="32101" y="20801"/>
                  </a:cubicBezTo>
                  <a:cubicBezTo>
                    <a:pt x="32227" y="20424"/>
                    <a:pt x="32394" y="19629"/>
                    <a:pt x="31850" y="19545"/>
                  </a:cubicBezTo>
                  <a:cubicBezTo>
                    <a:pt x="31794" y="19541"/>
                    <a:pt x="31728" y="19539"/>
                    <a:pt x="31654" y="19539"/>
                  </a:cubicBezTo>
                  <a:cubicBezTo>
                    <a:pt x="31410" y="19539"/>
                    <a:pt x="31081" y="19557"/>
                    <a:pt x="30757" y="19557"/>
                  </a:cubicBezTo>
                  <a:cubicBezTo>
                    <a:pt x="30226" y="19557"/>
                    <a:pt x="29706" y="19509"/>
                    <a:pt x="29590" y="19252"/>
                  </a:cubicBezTo>
                  <a:cubicBezTo>
                    <a:pt x="29422" y="18792"/>
                    <a:pt x="29590" y="18582"/>
                    <a:pt x="29088" y="18331"/>
                  </a:cubicBezTo>
                  <a:cubicBezTo>
                    <a:pt x="28627" y="18122"/>
                    <a:pt x="28209" y="17871"/>
                    <a:pt x="27874" y="17494"/>
                  </a:cubicBezTo>
                  <a:cubicBezTo>
                    <a:pt x="27581" y="17243"/>
                    <a:pt x="27037" y="16950"/>
                    <a:pt x="27037" y="16657"/>
                  </a:cubicBezTo>
                  <a:cubicBezTo>
                    <a:pt x="27037" y="16322"/>
                    <a:pt x="27037" y="16071"/>
                    <a:pt x="27330" y="16071"/>
                  </a:cubicBezTo>
                  <a:cubicBezTo>
                    <a:pt x="27447" y="16071"/>
                    <a:pt x="27611" y="16091"/>
                    <a:pt x="27766" y="16091"/>
                  </a:cubicBezTo>
                  <a:cubicBezTo>
                    <a:pt x="27998" y="16091"/>
                    <a:pt x="28209" y="16046"/>
                    <a:pt x="28209" y="15820"/>
                  </a:cubicBezTo>
                  <a:cubicBezTo>
                    <a:pt x="28167" y="15318"/>
                    <a:pt x="28209" y="14816"/>
                    <a:pt x="28334" y="14355"/>
                  </a:cubicBezTo>
                  <a:cubicBezTo>
                    <a:pt x="28502" y="13895"/>
                    <a:pt x="28669" y="12723"/>
                    <a:pt x="28041" y="12640"/>
                  </a:cubicBezTo>
                  <a:cubicBezTo>
                    <a:pt x="27909" y="12613"/>
                    <a:pt x="27770" y="12603"/>
                    <a:pt x="27632" y="12603"/>
                  </a:cubicBezTo>
                  <a:cubicBezTo>
                    <a:pt x="27254" y="12603"/>
                    <a:pt x="26876" y="12676"/>
                    <a:pt x="26609" y="12676"/>
                  </a:cubicBezTo>
                  <a:cubicBezTo>
                    <a:pt x="26512" y="12676"/>
                    <a:pt x="26429" y="12666"/>
                    <a:pt x="26367" y="12640"/>
                  </a:cubicBezTo>
                  <a:cubicBezTo>
                    <a:pt x="26195" y="12524"/>
                    <a:pt x="25745" y="12310"/>
                    <a:pt x="25372" y="12310"/>
                  </a:cubicBezTo>
                  <a:cubicBezTo>
                    <a:pt x="25203" y="12310"/>
                    <a:pt x="25049" y="12354"/>
                    <a:pt x="24944" y="12472"/>
                  </a:cubicBezTo>
                  <a:cubicBezTo>
                    <a:pt x="24610" y="12807"/>
                    <a:pt x="24442" y="13518"/>
                    <a:pt x="23982" y="13518"/>
                  </a:cubicBezTo>
                  <a:cubicBezTo>
                    <a:pt x="23731" y="13518"/>
                    <a:pt x="23542" y="13481"/>
                    <a:pt x="23388" y="13481"/>
                  </a:cubicBezTo>
                  <a:cubicBezTo>
                    <a:pt x="23260" y="13481"/>
                    <a:pt x="23156" y="13507"/>
                    <a:pt x="23061" y="13602"/>
                  </a:cubicBezTo>
                  <a:cubicBezTo>
                    <a:pt x="22826" y="13798"/>
                    <a:pt x="22627" y="14363"/>
                    <a:pt x="22292" y="14363"/>
                  </a:cubicBezTo>
                  <a:cubicBezTo>
                    <a:pt x="22270" y="14363"/>
                    <a:pt x="22247" y="14361"/>
                    <a:pt x="22224" y="14355"/>
                  </a:cubicBezTo>
                  <a:cubicBezTo>
                    <a:pt x="22128" y="14336"/>
                    <a:pt x="22026" y="14332"/>
                    <a:pt x="21923" y="14332"/>
                  </a:cubicBezTo>
                  <a:cubicBezTo>
                    <a:pt x="21855" y="14332"/>
                    <a:pt x="21787" y="14334"/>
                    <a:pt x="21721" y="14334"/>
                  </a:cubicBezTo>
                  <a:cubicBezTo>
                    <a:pt x="21447" y="14334"/>
                    <a:pt x="21198" y="14306"/>
                    <a:pt x="21094" y="14021"/>
                  </a:cubicBezTo>
                  <a:cubicBezTo>
                    <a:pt x="20885" y="13560"/>
                    <a:pt x="20717" y="13058"/>
                    <a:pt x="20508" y="12598"/>
                  </a:cubicBezTo>
                  <a:cubicBezTo>
                    <a:pt x="20257" y="12263"/>
                    <a:pt x="19546" y="11593"/>
                    <a:pt x="19546" y="11258"/>
                  </a:cubicBezTo>
                  <a:cubicBezTo>
                    <a:pt x="19587" y="10505"/>
                    <a:pt x="19546" y="9752"/>
                    <a:pt x="19420" y="9040"/>
                  </a:cubicBezTo>
                  <a:cubicBezTo>
                    <a:pt x="19085" y="8496"/>
                    <a:pt x="18876" y="7910"/>
                    <a:pt x="18792" y="7283"/>
                  </a:cubicBezTo>
                  <a:cubicBezTo>
                    <a:pt x="18750" y="6362"/>
                    <a:pt x="19253" y="5650"/>
                    <a:pt x="19294" y="5023"/>
                  </a:cubicBezTo>
                  <a:cubicBezTo>
                    <a:pt x="19336" y="4395"/>
                    <a:pt x="18792" y="670"/>
                    <a:pt x="18792" y="670"/>
                  </a:cubicBezTo>
                  <a:cubicBezTo>
                    <a:pt x="18709" y="670"/>
                    <a:pt x="17746" y="1047"/>
                    <a:pt x="17662" y="1047"/>
                  </a:cubicBezTo>
                  <a:cubicBezTo>
                    <a:pt x="17620" y="1047"/>
                    <a:pt x="16449" y="419"/>
                    <a:pt x="16449" y="419"/>
                  </a:cubicBezTo>
                  <a:cubicBezTo>
                    <a:pt x="16449" y="419"/>
                    <a:pt x="14565" y="126"/>
                    <a:pt x="14189" y="84"/>
                  </a:cubicBezTo>
                  <a:cubicBezTo>
                    <a:pt x="14105" y="84"/>
                    <a:pt x="14021" y="42"/>
                    <a:pt x="13979" y="0"/>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51"/>
            <p:cNvSpPr/>
            <p:nvPr/>
          </p:nvSpPr>
          <p:spPr>
            <a:xfrm>
              <a:off x="3303050" y="295650"/>
              <a:ext cx="2801975" cy="2438925"/>
            </a:xfrm>
            <a:custGeom>
              <a:rect b="b" l="l" r="r" t="t"/>
              <a:pathLst>
                <a:path extrusionOk="0" h="97557" w="112079">
                  <a:moveTo>
                    <a:pt x="92618" y="1"/>
                  </a:moveTo>
                  <a:cubicBezTo>
                    <a:pt x="92241" y="210"/>
                    <a:pt x="91906" y="419"/>
                    <a:pt x="91697" y="503"/>
                  </a:cubicBezTo>
                  <a:cubicBezTo>
                    <a:pt x="91393" y="663"/>
                    <a:pt x="91174" y="707"/>
                    <a:pt x="90992" y="707"/>
                  </a:cubicBezTo>
                  <a:cubicBezTo>
                    <a:pt x="90773" y="707"/>
                    <a:pt x="90607" y="643"/>
                    <a:pt x="90408" y="643"/>
                  </a:cubicBezTo>
                  <a:cubicBezTo>
                    <a:pt x="90340" y="643"/>
                    <a:pt x="90269" y="651"/>
                    <a:pt x="90190" y="670"/>
                  </a:cubicBezTo>
                  <a:cubicBezTo>
                    <a:pt x="89688" y="796"/>
                    <a:pt x="88223" y="3474"/>
                    <a:pt x="87721" y="3726"/>
                  </a:cubicBezTo>
                  <a:cubicBezTo>
                    <a:pt x="87261" y="4019"/>
                    <a:pt x="87805" y="4604"/>
                    <a:pt x="87554" y="5232"/>
                  </a:cubicBezTo>
                  <a:cubicBezTo>
                    <a:pt x="87498" y="5362"/>
                    <a:pt x="87545" y="5411"/>
                    <a:pt x="87657" y="5411"/>
                  </a:cubicBezTo>
                  <a:cubicBezTo>
                    <a:pt x="88034" y="5411"/>
                    <a:pt x="89154" y="4851"/>
                    <a:pt x="89656" y="4851"/>
                  </a:cubicBezTo>
                  <a:cubicBezTo>
                    <a:pt x="89682" y="4851"/>
                    <a:pt x="89707" y="4852"/>
                    <a:pt x="89730" y="4856"/>
                  </a:cubicBezTo>
                  <a:cubicBezTo>
                    <a:pt x="90274" y="4897"/>
                    <a:pt x="90148" y="5818"/>
                    <a:pt x="89981" y="6279"/>
                  </a:cubicBezTo>
                  <a:cubicBezTo>
                    <a:pt x="89813" y="6781"/>
                    <a:pt x="90023" y="6404"/>
                    <a:pt x="90441" y="6781"/>
                  </a:cubicBezTo>
                  <a:cubicBezTo>
                    <a:pt x="90818" y="7116"/>
                    <a:pt x="90651" y="7994"/>
                    <a:pt x="90567" y="8539"/>
                  </a:cubicBezTo>
                  <a:cubicBezTo>
                    <a:pt x="90539" y="8873"/>
                    <a:pt x="90511" y="8873"/>
                    <a:pt x="90359" y="8873"/>
                  </a:cubicBezTo>
                  <a:lnTo>
                    <a:pt x="90359" y="8873"/>
                  </a:lnTo>
                  <a:cubicBezTo>
                    <a:pt x="90283" y="8873"/>
                    <a:pt x="90176" y="8873"/>
                    <a:pt x="90023" y="8915"/>
                  </a:cubicBezTo>
                  <a:cubicBezTo>
                    <a:pt x="89562" y="8999"/>
                    <a:pt x="89730" y="9083"/>
                    <a:pt x="89521" y="9585"/>
                  </a:cubicBezTo>
                  <a:cubicBezTo>
                    <a:pt x="89269" y="10045"/>
                    <a:pt x="89060" y="10171"/>
                    <a:pt x="88600" y="10589"/>
                  </a:cubicBezTo>
                  <a:cubicBezTo>
                    <a:pt x="88181" y="10966"/>
                    <a:pt x="88265" y="11845"/>
                    <a:pt x="87972" y="12514"/>
                  </a:cubicBezTo>
                  <a:cubicBezTo>
                    <a:pt x="87679" y="13226"/>
                    <a:pt x="87888" y="13310"/>
                    <a:pt x="87888" y="13812"/>
                  </a:cubicBezTo>
                  <a:cubicBezTo>
                    <a:pt x="87888" y="14356"/>
                    <a:pt x="87219" y="14649"/>
                    <a:pt x="87009" y="14900"/>
                  </a:cubicBezTo>
                  <a:cubicBezTo>
                    <a:pt x="86758" y="15151"/>
                    <a:pt x="86884" y="15486"/>
                    <a:pt x="86926" y="15904"/>
                  </a:cubicBezTo>
                  <a:cubicBezTo>
                    <a:pt x="86968" y="16323"/>
                    <a:pt x="86633" y="16532"/>
                    <a:pt x="86424" y="16783"/>
                  </a:cubicBezTo>
                  <a:cubicBezTo>
                    <a:pt x="86131" y="17244"/>
                    <a:pt x="85879" y="17704"/>
                    <a:pt x="85712" y="18206"/>
                  </a:cubicBezTo>
                  <a:cubicBezTo>
                    <a:pt x="85575" y="18582"/>
                    <a:pt x="85746" y="18679"/>
                    <a:pt x="86178" y="18679"/>
                  </a:cubicBezTo>
                  <a:cubicBezTo>
                    <a:pt x="86275" y="18679"/>
                    <a:pt x="86385" y="18674"/>
                    <a:pt x="86507" y="18667"/>
                  </a:cubicBezTo>
                  <a:cubicBezTo>
                    <a:pt x="86529" y="18664"/>
                    <a:pt x="86550" y="18663"/>
                    <a:pt x="86569" y="18663"/>
                  </a:cubicBezTo>
                  <a:cubicBezTo>
                    <a:pt x="87172" y="18663"/>
                    <a:pt x="86456" y="19896"/>
                    <a:pt x="86172" y="20382"/>
                  </a:cubicBezTo>
                  <a:cubicBezTo>
                    <a:pt x="85879" y="20927"/>
                    <a:pt x="85461" y="20717"/>
                    <a:pt x="84708" y="20843"/>
                  </a:cubicBezTo>
                  <a:cubicBezTo>
                    <a:pt x="83996" y="20968"/>
                    <a:pt x="82448" y="23270"/>
                    <a:pt x="81945" y="23772"/>
                  </a:cubicBezTo>
                  <a:cubicBezTo>
                    <a:pt x="81703" y="23995"/>
                    <a:pt x="81382" y="24139"/>
                    <a:pt x="81077" y="24139"/>
                  </a:cubicBezTo>
                  <a:cubicBezTo>
                    <a:pt x="80752" y="24139"/>
                    <a:pt x="80444" y="23974"/>
                    <a:pt x="80271" y="23563"/>
                  </a:cubicBezTo>
                  <a:cubicBezTo>
                    <a:pt x="80162" y="23302"/>
                    <a:pt x="80025" y="23208"/>
                    <a:pt x="79865" y="23208"/>
                  </a:cubicBezTo>
                  <a:cubicBezTo>
                    <a:pt x="79539" y="23208"/>
                    <a:pt x="79117" y="23604"/>
                    <a:pt x="78639" y="23772"/>
                  </a:cubicBezTo>
                  <a:cubicBezTo>
                    <a:pt x="78566" y="23798"/>
                    <a:pt x="78493" y="23810"/>
                    <a:pt x="78422" y="23810"/>
                  </a:cubicBezTo>
                  <a:cubicBezTo>
                    <a:pt x="77805" y="23810"/>
                    <a:pt x="77300" y="22935"/>
                    <a:pt x="77300" y="22935"/>
                  </a:cubicBezTo>
                  <a:cubicBezTo>
                    <a:pt x="77300" y="22935"/>
                    <a:pt x="75919" y="25991"/>
                    <a:pt x="75542" y="26702"/>
                  </a:cubicBezTo>
                  <a:cubicBezTo>
                    <a:pt x="75249" y="27288"/>
                    <a:pt x="75082" y="27916"/>
                    <a:pt x="75082" y="28585"/>
                  </a:cubicBezTo>
                  <a:cubicBezTo>
                    <a:pt x="75124" y="29255"/>
                    <a:pt x="74580" y="29715"/>
                    <a:pt x="74245" y="30301"/>
                  </a:cubicBezTo>
                  <a:cubicBezTo>
                    <a:pt x="73910" y="30887"/>
                    <a:pt x="74287" y="31180"/>
                    <a:pt x="74328" y="31808"/>
                  </a:cubicBezTo>
                  <a:cubicBezTo>
                    <a:pt x="74412" y="32394"/>
                    <a:pt x="73701" y="32687"/>
                    <a:pt x="73282" y="33231"/>
                  </a:cubicBezTo>
                  <a:cubicBezTo>
                    <a:pt x="72906" y="33733"/>
                    <a:pt x="73952" y="34779"/>
                    <a:pt x="74873" y="35323"/>
                  </a:cubicBezTo>
                  <a:cubicBezTo>
                    <a:pt x="75087" y="35456"/>
                    <a:pt x="75255" y="35512"/>
                    <a:pt x="75391" y="35512"/>
                  </a:cubicBezTo>
                  <a:cubicBezTo>
                    <a:pt x="75812" y="35512"/>
                    <a:pt x="75937" y="34981"/>
                    <a:pt x="76254" y="34570"/>
                  </a:cubicBezTo>
                  <a:cubicBezTo>
                    <a:pt x="76452" y="34353"/>
                    <a:pt x="76612" y="34277"/>
                    <a:pt x="76770" y="34277"/>
                  </a:cubicBezTo>
                  <a:cubicBezTo>
                    <a:pt x="76978" y="34277"/>
                    <a:pt x="77182" y="34409"/>
                    <a:pt x="77467" y="34528"/>
                  </a:cubicBezTo>
                  <a:cubicBezTo>
                    <a:pt x="77549" y="34562"/>
                    <a:pt x="77624" y="34578"/>
                    <a:pt x="77694" y="34578"/>
                  </a:cubicBezTo>
                  <a:cubicBezTo>
                    <a:pt x="78050" y="34578"/>
                    <a:pt x="78288" y="34181"/>
                    <a:pt x="78848" y="33900"/>
                  </a:cubicBezTo>
                  <a:cubicBezTo>
                    <a:pt x="78931" y="33851"/>
                    <a:pt x="79014" y="33829"/>
                    <a:pt x="79098" y="33829"/>
                  </a:cubicBezTo>
                  <a:cubicBezTo>
                    <a:pt x="79649" y="33829"/>
                    <a:pt x="80212" y="34792"/>
                    <a:pt x="80648" y="35156"/>
                  </a:cubicBezTo>
                  <a:cubicBezTo>
                    <a:pt x="80700" y="35203"/>
                    <a:pt x="80749" y="35225"/>
                    <a:pt x="80797" y="35225"/>
                  </a:cubicBezTo>
                  <a:cubicBezTo>
                    <a:pt x="81170" y="35225"/>
                    <a:pt x="81430" y="33885"/>
                    <a:pt x="81987" y="33105"/>
                  </a:cubicBezTo>
                  <a:cubicBezTo>
                    <a:pt x="82615" y="32226"/>
                    <a:pt x="83494" y="32478"/>
                    <a:pt x="84038" y="32268"/>
                  </a:cubicBezTo>
                  <a:cubicBezTo>
                    <a:pt x="84113" y="32239"/>
                    <a:pt x="84187" y="32226"/>
                    <a:pt x="84260" y="32226"/>
                  </a:cubicBezTo>
                  <a:cubicBezTo>
                    <a:pt x="84714" y="32226"/>
                    <a:pt x="85135" y="32727"/>
                    <a:pt x="85712" y="32980"/>
                  </a:cubicBezTo>
                  <a:cubicBezTo>
                    <a:pt x="86340" y="33273"/>
                    <a:pt x="86005" y="33524"/>
                    <a:pt x="86842" y="33775"/>
                  </a:cubicBezTo>
                  <a:cubicBezTo>
                    <a:pt x="87721" y="34026"/>
                    <a:pt x="87554" y="33942"/>
                    <a:pt x="87721" y="34277"/>
                  </a:cubicBezTo>
                  <a:cubicBezTo>
                    <a:pt x="87930" y="34612"/>
                    <a:pt x="88391" y="34779"/>
                    <a:pt x="88725" y="35030"/>
                  </a:cubicBezTo>
                  <a:cubicBezTo>
                    <a:pt x="89060" y="35240"/>
                    <a:pt x="89228" y="35951"/>
                    <a:pt x="89437" y="36202"/>
                  </a:cubicBezTo>
                  <a:cubicBezTo>
                    <a:pt x="89646" y="36495"/>
                    <a:pt x="90609" y="36579"/>
                    <a:pt x="91320" y="37123"/>
                  </a:cubicBezTo>
                  <a:cubicBezTo>
                    <a:pt x="92032" y="37709"/>
                    <a:pt x="91488" y="37625"/>
                    <a:pt x="91655" y="38672"/>
                  </a:cubicBezTo>
                  <a:cubicBezTo>
                    <a:pt x="91822" y="39718"/>
                    <a:pt x="90316" y="39550"/>
                    <a:pt x="90023" y="39927"/>
                  </a:cubicBezTo>
                  <a:cubicBezTo>
                    <a:pt x="89965" y="40002"/>
                    <a:pt x="89874" y="40034"/>
                    <a:pt x="89763" y="40034"/>
                  </a:cubicBezTo>
                  <a:cubicBezTo>
                    <a:pt x="89314" y="40034"/>
                    <a:pt x="88534" y="39509"/>
                    <a:pt x="88265" y="39174"/>
                  </a:cubicBezTo>
                  <a:cubicBezTo>
                    <a:pt x="88191" y="39068"/>
                    <a:pt x="88077" y="39027"/>
                    <a:pt x="87942" y="39027"/>
                  </a:cubicBezTo>
                  <a:cubicBezTo>
                    <a:pt x="87540" y="39027"/>
                    <a:pt x="86946" y="39394"/>
                    <a:pt x="86633" y="39550"/>
                  </a:cubicBezTo>
                  <a:cubicBezTo>
                    <a:pt x="86402" y="39679"/>
                    <a:pt x="86328" y="39728"/>
                    <a:pt x="86123" y="39728"/>
                  </a:cubicBezTo>
                  <a:cubicBezTo>
                    <a:pt x="85993" y="39728"/>
                    <a:pt x="85811" y="39708"/>
                    <a:pt x="85503" y="39676"/>
                  </a:cubicBezTo>
                  <a:cubicBezTo>
                    <a:pt x="85479" y="39674"/>
                    <a:pt x="85455" y="39672"/>
                    <a:pt x="85431" y="39672"/>
                  </a:cubicBezTo>
                  <a:cubicBezTo>
                    <a:pt x="84621" y="39672"/>
                    <a:pt x="83862" y="41026"/>
                    <a:pt x="83578" y="41392"/>
                  </a:cubicBezTo>
                  <a:cubicBezTo>
                    <a:pt x="83506" y="41500"/>
                    <a:pt x="83417" y="41546"/>
                    <a:pt x="83316" y="41546"/>
                  </a:cubicBezTo>
                  <a:cubicBezTo>
                    <a:pt x="83066" y="41546"/>
                    <a:pt x="82746" y="41260"/>
                    <a:pt x="82448" y="40932"/>
                  </a:cubicBezTo>
                  <a:cubicBezTo>
                    <a:pt x="82396" y="40879"/>
                    <a:pt x="82345" y="40856"/>
                    <a:pt x="82296" y="40856"/>
                  </a:cubicBezTo>
                  <a:cubicBezTo>
                    <a:pt x="81915" y="40856"/>
                    <a:pt x="81648" y="42309"/>
                    <a:pt x="81611" y="42940"/>
                  </a:cubicBezTo>
                  <a:cubicBezTo>
                    <a:pt x="81596" y="43184"/>
                    <a:pt x="81494" y="43275"/>
                    <a:pt x="81355" y="43275"/>
                  </a:cubicBezTo>
                  <a:cubicBezTo>
                    <a:pt x="81088" y="43275"/>
                    <a:pt x="80688" y="42937"/>
                    <a:pt x="80522" y="42689"/>
                  </a:cubicBezTo>
                  <a:cubicBezTo>
                    <a:pt x="80425" y="42542"/>
                    <a:pt x="80288" y="42504"/>
                    <a:pt x="80142" y="42504"/>
                  </a:cubicBezTo>
                  <a:cubicBezTo>
                    <a:pt x="79978" y="42504"/>
                    <a:pt x="79800" y="42552"/>
                    <a:pt x="79647" y="42552"/>
                  </a:cubicBezTo>
                  <a:cubicBezTo>
                    <a:pt x="79586" y="42552"/>
                    <a:pt x="79528" y="42544"/>
                    <a:pt x="79476" y="42522"/>
                  </a:cubicBezTo>
                  <a:cubicBezTo>
                    <a:pt x="79471" y="42520"/>
                    <a:pt x="79465" y="42520"/>
                    <a:pt x="79458" y="42520"/>
                  </a:cubicBezTo>
                  <a:cubicBezTo>
                    <a:pt x="79125" y="42520"/>
                    <a:pt x="77630" y="44623"/>
                    <a:pt x="77384" y="45075"/>
                  </a:cubicBezTo>
                  <a:cubicBezTo>
                    <a:pt x="77091" y="45535"/>
                    <a:pt x="77174" y="45744"/>
                    <a:pt x="77551" y="46247"/>
                  </a:cubicBezTo>
                  <a:cubicBezTo>
                    <a:pt x="77886" y="46749"/>
                    <a:pt x="77509" y="46874"/>
                    <a:pt x="76588" y="47084"/>
                  </a:cubicBezTo>
                  <a:cubicBezTo>
                    <a:pt x="75626" y="47293"/>
                    <a:pt x="76086" y="47460"/>
                    <a:pt x="75417" y="48088"/>
                  </a:cubicBezTo>
                  <a:cubicBezTo>
                    <a:pt x="75007" y="48498"/>
                    <a:pt x="74829" y="48569"/>
                    <a:pt x="74627" y="48569"/>
                  </a:cubicBezTo>
                  <a:cubicBezTo>
                    <a:pt x="74519" y="48569"/>
                    <a:pt x="74405" y="48548"/>
                    <a:pt x="74245" y="48548"/>
                  </a:cubicBezTo>
                  <a:cubicBezTo>
                    <a:pt x="73743" y="48632"/>
                    <a:pt x="73282" y="48800"/>
                    <a:pt x="72906" y="49093"/>
                  </a:cubicBezTo>
                  <a:cubicBezTo>
                    <a:pt x="72809" y="49157"/>
                    <a:pt x="72726" y="49185"/>
                    <a:pt x="72646" y="49185"/>
                  </a:cubicBezTo>
                  <a:cubicBezTo>
                    <a:pt x="72410" y="49185"/>
                    <a:pt x="72190" y="48944"/>
                    <a:pt x="71692" y="48632"/>
                  </a:cubicBezTo>
                  <a:cubicBezTo>
                    <a:pt x="71634" y="48596"/>
                    <a:pt x="71575" y="48579"/>
                    <a:pt x="71516" y="48579"/>
                  </a:cubicBezTo>
                  <a:cubicBezTo>
                    <a:pt x="70888" y="48579"/>
                    <a:pt x="70187" y="50466"/>
                    <a:pt x="69767" y="51269"/>
                  </a:cubicBezTo>
                  <a:cubicBezTo>
                    <a:pt x="69306" y="51938"/>
                    <a:pt x="68762" y="52566"/>
                    <a:pt x="68093" y="53068"/>
                  </a:cubicBezTo>
                  <a:cubicBezTo>
                    <a:pt x="67875" y="53247"/>
                    <a:pt x="67422" y="53294"/>
                    <a:pt x="66894" y="53294"/>
                  </a:cubicBezTo>
                  <a:cubicBezTo>
                    <a:pt x="66308" y="53294"/>
                    <a:pt x="65630" y="53236"/>
                    <a:pt x="65079" y="53236"/>
                  </a:cubicBezTo>
                  <a:cubicBezTo>
                    <a:pt x="64982" y="53255"/>
                    <a:pt x="64885" y="53265"/>
                    <a:pt x="64789" y="53265"/>
                  </a:cubicBezTo>
                  <a:cubicBezTo>
                    <a:pt x="64264" y="53265"/>
                    <a:pt x="63772" y="52984"/>
                    <a:pt x="63489" y="52524"/>
                  </a:cubicBezTo>
                  <a:cubicBezTo>
                    <a:pt x="63238" y="52190"/>
                    <a:pt x="62861" y="52273"/>
                    <a:pt x="62443" y="52190"/>
                  </a:cubicBezTo>
                  <a:cubicBezTo>
                    <a:pt x="62024" y="52106"/>
                    <a:pt x="61648" y="52022"/>
                    <a:pt x="60978" y="51813"/>
                  </a:cubicBezTo>
                  <a:cubicBezTo>
                    <a:pt x="60860" y="51778"/>
                    <a:pt x="60765" y="51762"/>
                    <a:pt x="60687" y="51762"/>
                  </a:cubicBezTo>
                  <a:cubicBezTo>
                    <a:pt x="60293" y="51762"/>
                    <a:pt x="60323" y="52175"/>
                    <a:pt x="59973" y="52734"/>
                  </a:cubicBezTo>
                  <a:cubicBezTo>
                    <a:pt x="59639" y="53361"/>
                    <a:pt x="59388" y="54031"/>
                    <a:pt x="59220" y="54701"/>
                  </a:cubicBezTo>
                  <a:cubicBezTo>
                    <a:pt x="59095" y="55203"/>
                    <a:pt x="58885" y="55663"/>
                    <a:pt x="58551" y="56040"/>
                  </a:cubicBezTo>
                  <a:cubicBezTo>
                    <a:pt x="58258" y="56417"/>
                    <a:pt x="59681" y="57881"/>
                    <a:pt x="60518" y="58677"/>
                  </a:cubicBezTo>
                  <a:cubicBezTo>
                    <a:pt x="61313" y="59430"/>
                    <a:pt x="60434" y="60309"/>
                    <a:pt x="59764" y="60936"/>
                  </a:cubicBezTo>
                  <a:cubicBezTo>
                    <a:pt x="59095" y="61522"/>
                    <a:pt x="59011" y="61481"/>
                    <a:pt x="58048" y="61899"/>
                  </a:cubicBezTo>
                  <a:cubicBezTo>
                    <a:pt x="57044" y="62276"/>
                    <a:pt x="55747" y="64745"/>
                    <a:pt x="55621" y="64745"/>
                  </a:cubicBezTo>
                  <a:cubicBezTo>
                    <a:pt x="55495" y="64745"/>
                    <a:pt x="53947" y="66503"/>
                    <a:pt x="53947" y="66503"/>
                  </a:cubicBezTo>
                  <a:lnTo>
                    <a:pt x="52273" y="66628"/>
                  </a:lnTo>
                  <a:cubicBezTo>
                    <a:pt x="51812" y="66963"/>
                    <a:pt x="51352" y="67340"/>
                    <a:pt x="50934" y="67758"/>
                  </a:cubicBezTo>
                  <a:cubicBezTo>
                    <a:pt x="50547" y="68112"/>
                    <a:pt x="50038" y="68318"/>
                    <a:pt x="49499" y="68318"/>
                  </a:cubicBezTo>
                  <a:cubicBezTo>
                    <a:pt x="49337" y="68318"/>
                    <a:pt x="49173" y="68299"/>
                    <a:pt x="49008" y="68260"/>
                  </a:cubicBezTo>
                  <a:cubicBezTo>
                    <a:pt x="48871" y="68241"/>
                    <a:pt x="48668" y="68232"/>
                    <a:pt x="48419" y="68232"/>
                  </a:cubicBezTo>
                  <a:cubicBezTo>
                    <a:pt x="47074" y="68232"/>
                    <a:pt x="44382" y="68476"/>
                    <a:pt x="43359" y="68512"/>
                  </a:cubicBezTo>
                  <a:cubicBezTo>
                    <a:pt x="42187" y="68595"/>
                    <a:pt x="38587" y="69767"/>
                    <a:pt x="36746" y="70479"/>
                  </a:cubicBezTo>
                  <a:cubicBezTo>
                    <a:pt x="34905" y="71232"/>
                    <a:pt x="31849" y="73534"/>
                    <a:pt x="31766" y="73576"/>
                  </a:cubicBezTo>
                  <a:cubicBezTo>
                    <a:pt x="31682" y="73576"/>
                    <a:pt x="29673" y="73115"/>
                    <a:pt x="29673" y="73115"/>
                  </a:cubicBezTo>
                  <a:lnTo>
                    <a:pt x="29422" y="71776"/>
                  </a:lnTo>
                  <a:lnTo>
                    <a:pt x="26534" y="72487"/>
                  </a:lnTo>
                  <a:lnTo>
                    <a:pt x="22810" y="70981"/>
                  </a:lnTo>
                  <a:lnTo>
                    <a:pt x="19085" y="69935"/>
                  </a:lnTo>
                  <a:lnTo>
                    <a:pt x="17746" y="67884"/>
                  </a:lnTo>
                  <a:lnTo>
                    <a:pt x="13267" y="67675"/>
                  </a:lnTo>
                  <a:cubicBezTo>
                    <a:pt x="13184" y="67675"/>
                    <a:pt x="10254" y="66754"/>
                    <a:pt x="10170" y="66754"/>
                  </a:cubicBezTo>
                  <a:cubicBezTo>
                    <a:pt x="10087" y="66754"/>
                    <a:pt x="6655" y="67675"/>
                    <a:pt x="6655" y="67675"/>
                  </a:cubicBezTo>
                  <a:cubicBezTo>
                    <a:pt x="6655" y="67675"/>
                    <a:pt x="126" y="66461"/>
                    <a:pt x="42" y="66461"/>
                  </a:cubicBezTo>
                  <a:cubicBezTo>
                    <a:pt x="42" y="66461"/>
                    <a:pt x="545" y="70144"/>
                    <a:pt x="545" y="70813"/>
                  </a:cubicBezTo>
                  <a:cubicBezTo>
                    <a:pt x="503" y="71483"/>
                    <a:pt x="1" y="72153"/>
                    <a:pt x="42" y="73073"/>
                  </a:cubicBezTo>
                  <a:cubicBezTo>
                    <a:pt x="126" y="73701"/>
                    <a:pt x="335" y="74287"/>
                    <a:pt x="670" y="74831"/>
                  </a:cubicBezTo>
                  <a:cubicBezTo>
                    <a:pt x="796" y="75543"/>
                    <a:pt x="838" y="76296"/>
                    <a:pt x="796" y="77049"/>
                  </a:cubicBezTo>
                  <a:cubicBezTo>
                    <a:pt x="796" y="77426"/>
                    <a:pt x="1507" y="78054"/>
                    <a:pt x="1758" y="78430"/>
                  </a:cubicBezTo>
                  <a:cubicBezTo>
                    <a:pt x="1968" y="78849"/>
                    <a:pt x="2177" y="79351"/>
                    <a:pt x="2344" y="79811"/>
                  </a:cubicBezTo>
                  <a:cubicBezTo>
                    <a:pt x="2448" y="80097"/>
                    <a:pt x="2697" y="80125"/>
                    <a:pt x="2971" y="80125"/>
                  </a:cubicBezTo>
                  <a:cubicBezTo>
                    <a:pt x="3037" y="80125"/>
                    <a:pt x="3105" y="80123"/>
                    <a:pt x="3173" y="80123"/>
                  </a:cubicBezTo>
                  <a:cubicBezTo>
                    <a:pt x="3276" y="80123"/>
                    <a:pt x="3378" y="80127"/>
                    <a:pt x="3474" y="80146"/>
                  </a:cubicBezTo>
                  <a:cubicBezTo>
                    <a:pt x="3498" y="80151"/>
                    <a:pt x="3520" y="80154"/>
                    <a:pt x="3542" y="80154"/>
                  </a:cubicBezTo>
                  <a:cubicBezTo>
                    <a:pt x="3877" y="80154"/>
                    <a:pt x="4076" y="79589"/>
                    <a:pt x="4311" y="79393"/>
                  </a:cubicBezTo>
                  <a:cubicBezTo>
                    <a:pt x="4406" y="79298"/>
                    <a:pt x="4510" y="79272"/>
                    <a:pt x="4638" y="79272"/>
                  </a:cubicBezTo>
                  <a:cubicBezTo>
                    <a:pt x="4792" y="79272"/>
                    <a:pt x="4981" y="79309"/>
                    <a:pt x="5232" y="79309"/>
                  </a:cubicBezTo>
                  <a:cubicBezTo>
                    <a:pt x="5692" y="79267"/>
                    <a:pt x="5860" y="78598"/>
                    <a:pt x="6195" y="78263"/>
                  </a:cubicBezTo>
                  <a:cubicBezTo>
                    <a:pt x="6298" y="78159"/>
                    <a:pt x="6450" y="78120"/>
                    <a:pt x="6620" y="78120"/>
                  </a:cubicBezTo>
                  <a:cubicBezTo>
                    <a:pt x="6996" y="78120"/>
                    <a:pt x="7457" y="78315"/>
                    <a:pt x="7659" y="78430"/>
                  </a:cubicBezTo>
                  <a:cubicBezTo>
                    <a:pt x="7712" y="78457"/>
                    <a:pt x="7790" y="78467"/>
                    <a:pt x="7884" y="78467"/>
                  </a:cubicBezTo>
                  <a:cubicBezTo>
                    <a:pt x="8143" y="78467"/>
                    <a:pt x="8529" y="78394"/>
                    <a:pt x="8899" y="78394"/>
                  </a:cubicBezTo>
                  <a:cubicBezTo>
                    <a:pt x="9035" y="78394"/>
                    <a:pt x="9168" y="78404"/>
                    <a:pt x="9292" y="78430"/>
                  </a:cubicBezTo>
                  <a:cubicBezTo>
                    <a:pt x="9877" y="78514"/>
                    <a:pt x="9752" y="79686"/>
                    <a:pt x="9584" y="80146"/>
                  </a:cubicBezTo>
                  <a:cubicBezTo>
                    <a:pt x="9459" y="80607"/>
                    <a:pt x="9417" y="81109"/>
                    <a:pt x="9459" y="81611"/>
                  </a:cubicBezTo>
                  <a:cubicBezTo>
                    <a:pt x="9459" y="81837"/>
                    <a:pt x="9263" y="81882"/>
                    <a:pt x="9034" y="81882"/>
                  </a:cubicBezTo>
                  <a:cubicBezTo>
                    <a:pt x="8881" y="81882"/>
                    <a:pt x="8714" y="81862"/>
                    <a:pt x="8580" y="81862"/>
                  </a:cubicBezTo>
                  <a:cubicBezTo>
                    <a:pt x="8287" y="81862"/>
                    <a:pt x="8287" y="82113"/>
                    <a:pt x="8287" y="82448"/>
                  </a:cubicBezTo>
                  <a:cubicBezTo>
                    <a:pt x="8329" y="82741"/>
                    <a:pt x="8831" y="83034"/>
                    <a:pt x="9124" y="83285"/>
                  </a:cubicBezTo>
                  <a:cubicBezTo>
                    <a:pt x="9501" y="83662"/>
                    <a:pt x="9877" y="83913"/>
                    <a:pt x="10338" y="84164"/>
                  </a:cubicBezTo>
                  <a:cubicBezTo>
                    <a:pt x="10882" y="84373"/>
                    <a:pt x="10673" y="84624"/>
                    <a:pt x="10882" y="85043"/>
                  </a:cubicBezTo>
                  <a:cubicBezTo>
                    <a:pt x="10975" y="85299"/>
                    <a:pt x="11484" y="85348"/>
                    <a:pt x="12011" y="85348"/>
                  </a:cubicBezTo>
                  <a:cubicBezTo>
                    <a:pt x="12332" y="85348"/>
                    <a:pt x="12660" y="85330"/>
                    <a:pt x="12905" y="85330"/>
                  </a:cubicBezTo>
                  <a:cubicBezTo>
                    <a:pt x="12978" y="85330"/>
                    <a:pt x="13044" y="85332"/>
                    <a:pt x="13100" y="85336"/>
                  </a:cubicBezTo>
                  <a:cubicBezTo>
                    <a:pt x="13644" y="85420"/>
                    <a:pt x="13477" y="86215"/>
                    <a:pt x="13351" y="86591"/>
                  </a:cubicBezTo>
                  <a:cubicBezTo>
                    <a:pt x="13351" y="87219"/>
                    <a:pt x="13560" y="87889"/>
                    <a:pt x="13979" y="88391"/>
                  </a:cubicBezTo>
                  <a:cubicBezTo>
                    <a:pt x="14185" y="88623"/>
                    <a:pt x="14662" y="88680"/>
                    <a:pt x="15066" y="88680"/>
                  </a:cubicBezTo>
                  <a:cubicBezTo>
                    <a:pt x="15317" y="88680"/>
                    <a:pt x="15541" y="88658"/>
                    <a:pt x="15653" y="88642"/>
                  </a:cubicBezTo>
                  <a:cubicBezTo>
                    <a:pt x="15683" y="88638"/>
                    <a:pt x="15712" y="88636"/>
                    <a:pt x="15741" y="88636"/>
                  </a:cubicBezTo>
                  <a:cubicBezTo>
                    <a:pt x="15997" y="88636"/>
                    <a:pt x="16231" y="88801"/>
                    <a:pt x="16532" y="89102"/>
                  </a:cubicBezTo>
                  <a:cubicBezTo>
                    <a:pt x="16666" y="89236"/>
                    <a:pt x="16860" y="89277"/>
                    <a:pt x="17066" y="89277"/>
                  </a:cubicBezTo>
                  <a:cubicBezTo>
                    <a:pt x="17376" y="89277"/>
                    <a:pt x="17712" y="89186"/>
                    <a:pt x="17913" y="89186"/>
                  </a:cubicBezTo>
                  <a:cubicBezTo>
                    <a:pt x="18248" y="89228"/>
                    <a:pt x="18624" y="89479"/>
                    <a:pt x="19043" y="89479"/>
                  </a:cubicBezTo>
                  <a:cubicBezTo>
                    <a:pt x="19420" y="89479"/>
                    <a:pt x="20717" y="87805"/>
                    <a:pt x="20884" y="87428"/>
                  </a:cubicBezTo>
                  <a:cubicBezTo>
                    <a:pt x="20969" y="87277"/>
                    <a:pt x="21141" y="87227"/>
                    <a:pt x="21350" y="87227"/>
                  </a:cubicBezTo>
                  <a:cubicBezTo>
                    <a:pt x="21660" y="87227"/>
                    <a:pt x="22049" y="87337"/>
                    <a:pt x="22349" y="87387"/>
                  </a:cubicBezTo>
                  <a:cubicBezTo>
                    <a:pt x="22396" y="87398"/>
                    <a:pt x="22440" y="87404"/>
                    <a:pt x="22479" y="87404"/>
                  </a:cubicBezTo>
                  <a:cubicBezTo>
                    <a:pt x="22861" y="87404"/>
                    <a:pt x="22921" y="86895"/>
                    <a:pt x="23186" y="86591"/>
                  </a:cubicBezTo>
                  <a:cubicBezTo>
                    <a:pt x="23325" y="86453"/>
                    <a:pt x="23773" y="86408"/>
                    <a:pt x="24290" y="86408"/>
                  </a:cubicBezTo>
                  <a:cubicBezTo>
                    <a:pt x="24866" y="86408"/>
                    <a:pt x="25529" y="86464"/>
                    <a:pt x="25948" y="86508"/>
                  </a:cubicBezTo>
                  <a:cubicBezTo>
                    <a:pt x="26702" y="86591"/>
                    <a:pt x="27120" y="87010"/>
                    <a:pt x="27706" y="87303"/>
                  </a:cubicBezTo>
                  <a:cubicBezTo>
                    <a:pt x="28083" y="87512"/>
                    <a:pt x="28292" y="87972"/>
                    <a:pt x="28208" y="88391"/>
                  </a:cubicBezTo>
                  <a:cubicBezTo>
                    <a:pt x="28208" y="88726"/>
                    <a:pt x="28041" y="89061"/>
                    <a:pt x="27748" y="89270"/>
                  </a:cubicBezTo>
                  <a:cubicBezTo>
                    <a:pt x="27288" y="89647"/>
                    <a:pt x="27497" y="89856"/>
                    <a:pt x="27748" y="90023"/>
                  </a:cubicBezTo>
                  <a:cubicBezTo>
                    <a:pt x="27999" y="90191"/>
                    <a:pt x="27832" y="90567"/>
                    <a:pt x="27874" y="91237"/>
                  </a:cubicBezTo>
                  <a:cubicBezTo>
                    <a:pt x="27915" y="91948"/>
                    <a:pt x="26199" y="92158"/>
                    <a:pt x="25907" y="92199"/>
                  </a:cubicBezTo>
                  <a:cubicBezTo>
                    <a:pt x="25614" y="92199"/>
                    <a:pt x="25488" y="92576"/>
                    <a:pt x="25739" y="92744"/>
                  </a:cubicBezTo>
                  <a:cubicBezTo>
                    <a:pt x="25948" y="92911"/>
                    <a:pt x="25823" y="93120"/>
                    <a:pt x="25823" y="93581"/>
                  </a:cubicBezTo>
                  <a:cubicBezTo>
                    <a:pt x="25823" y="93999"/>
                    <a:pt x="25404" y="94250"/>
                    <a:pt x="25446" y="94962"/>
                  </a:cubicBezTo>
                  <a:cubicBezTo>
                    <a:pt x="25446" y="95673"/>
                    <a:pt x="25990" y="95715"/>
                    <a:pt x="26618" y="95924"/>
                  </a:cubicBezTo>
                  <a:cubicBezTo>
                    <a:pt x="27204" y="96175"/>
                    <a:pt x="26911" y="96510"/>
                    <a:pt x="27036" y="96803"/>
                  </a:cubicBezTo>
                  <a:cubicBezTo>
                    <a:pt x="27162" y="97096"/>
                    <a:pt x="27371" y="97096"/>
                    <a:pt x="27581" y="97096"/>
                  </a:cubicBezTo>
                  <a:cubicBezTo>
                    <a:pt x="27748" y="97138"/>
                    <a:pt x="28166" y="97556"/>
                    <a:pt x="28459" y="97556"/>
                  </a:cubicBezTo>
                  <a:lnTo>
                    <a:pt x="28501" y="97556"/>
                  </a:lnTo>
                  <a:cubicBezTo>
                    <a:pt x="28920" y="97347"/>
                    <a:pt x="29296" y="97096"/>
                    <a:pt x="29673" y="96803"/>
                  </a:cubicBezTo>
                  <a:cubicBezTo>
                    <a:pt x="29713" y="96773"/>
                    <a:pt x="29758" y="96760"/>
                    <a:pt x="29804" y="96760"/>
                  </a:cubicBezTo>
                  <a:cubicBezTo>
                    <a:pt x="29953" y="96760"/>
                    <a:pt x="30122" y="96895"/>
                    <a:pt x="30217" y="97054"/>
                  </a:cubicBezTo>
                  <a:cubicBezTo>
                    <a:pt x="30264" y="97132"/>
                    <a:pt x="30340" y="97164"/>
                    <a:pt x="30424" y="97164"/>
                  </a:cubicBezTo>
                  <a:cubicBezTo>
                    <a:pt x="30564" y="97164"/>
                    <a:pt x="30724" y="97075"/>
                    <a:pt x="30803" y="96971"/>
                  </a:cubicBezTo>
                  <a:cubicBezTo>
                    <a:pt x="30887" y="96887"/>
                    <a:pt x="31033" y="96866"/>
                    <a:pt x="31185" y="96866"/>
                  </a:cubicBezTo>
                  <a:cubicBezTo>
                    <a:pt x="31337" y="96866"/>
                    <a:pt x="31494" y="96887"/>
                    <a:pt x="31598" y="96887"/>
                  </a:cubicBezTo>
                  <a:cubicBezTo>
                    <a:pt x="31808" y="96887"/>
                    <a:pt x="32728" y="96008"/>
                    <a:pt x="33105" y="95757"/>
                  </a:cubicBezTo>
                  <a:cubicBezTo>
                    <a:pt x="33296" y="95590"/>
                    <a:pt x="33459" y="95518"/>
                    <a:pt x="33619" y="95518"/>
                  </a:cubicBezTo>
                  <a:cubicBezTo>
                    <a:pt x="33739" y="95518"/>
                    <a:pt x="33858" y="95559"/>
                    <a:pt x="33984" y="95631"/>
                  </a:cubicBezTo>
                  <a:cubicBezTo>
                    <a:pt x="34072" y="95682"/>
                    <a:pt x="34194" y="95702"/>
                    <a:pt x="34334" y="95702"/>
                  </a:cubicBezTo>
                  <a:cubicBezTo>
                    <a:pt x="34657" y="95702"/>
                    <a:pt x="35072" y="95594"/>
                    <a:pt x="35365" y="95506"/>
                  </a:cubicBezTo>
                  <a:cubicBezTo>
                    <a:pt x="35742" y="95380"/>
                    <a:pt x="35700" y="94920"/>
                    <a:pt x="35574" y="94669"/>
                  </a:cubicBezTo>
                  <a:cubicBezTo>
                    <a:pt x="35490" y="94125"/>
                    <a:pt x="35449" y="93581"/>
                    <a:pt x="35490" y="93078"/>
                  </a:cubicBezTo>
                  <a:cubicBezTo>
                    <a:pt x="35490" y="92785"/>
                    <a:pt x="35449" y="92492"/>
                    <a:pt x="35365" y="92241"/>
                  </a:cubicBezTo>
                  <a:cubicBezTo>
                    <a:pt x="35323" y="91781"/>
                    <a:pt x="35281" y="91321"/>
                    <a:pt x="35281" y="90860"/>
                  </a:cubicBezTo>
                  <a:cubicBezTo>
                    <a:pt x="35281" y="90609"/>
                    <a:pt x="35616" y="89981"/>
                    <a:pt x="35616" y="89772"/>
                  </a:cubicBezTo>
                  <a:cubicBezTo>
                    <a:pt x="35616" y="89605"/>
                    <a:pt x="36160" y="89354"/>
                    <a:pt x="36327" y="89061"/>
                  </a:cubicBezTo>
                  <a:cubicBezTo>
                    <a:pt x="36453" y="88768"/>
                    <a:pt x="36495" y="88391"/>
                    <a:pt x="36411" y="88056"/>
                  </a:cubicBezTo>
                  <a:cubicBezTo>
                    <a:pt x="36411" y="87848"/>
                    <a:pt x="36453" y="87767"/>
                    <a:pt x="36582" y="87767"/>
                  </a:cubicBezTo>
                  <a:cubicBezTo>
                    <a:pt x="36635" y="87767"/>
                    <a:pt x="36703" y="87781"/>
                    <a:pt x="36788" y="87805"/>
                  </a:cubicBezTo>
                  <a:cubicBezTo>
                    <a:pt x="36817" y="87820"/>
                    <a:pt x="36846" y="87826"/>
                    <a:pt x="36874" y="87826"/>
                  </a:cubicBezTo>
                  <a:cubicBezTo>
                    <a:pt x="37094" y="87826"/>
                    <a:pt x="37295" y="87432"/>
                    <a:pt x="37332" y="87135"/>
                  </a:cubicBezTo>
                  <a:cubicBezTo>
                    <a:pt x="37332" y="86912"/>
                    <a:pt x="37499" y="86875"/>
                    <a:pt x="37710" y="86875"/>
                  </a:cubicBezTo>
                  <a:cubicBezTo>
                    <a:pt x="37816" y="86875"/>
                    <a:pt x="37932" y="86884"/>
                    <a:pt x="38043" y="86884"/>
                  </a:cubicBezTo>
                  <a:cubicBezTo>
                    <a:pt x="38378" y="86884"/>
                    <a:pt x="38671" y="86340"/>
                    <a:pt x="39132" y="86215"/>
                  </a:cubicBezTo>
                  <a:cubicBezTo>
                    <a:pt x="39194" y="86192"/>
                    <a:pt x="39257" y="86182"/>
                    <a:pt x="39321" y="86182"/>
                  </a:cubicBezTo>
                  <a:cubicBezTo>
                    <a:pt x="39731" y="86182"/>
                    <a:pt x="40153" y="86612"/>
                    <a:pt x="40262" y="87010"/>
                  </a:cubicBezTo>
                  <a:cubicBezTo>
                    <a:pt x="40303" y="87387"/>
                    <a:pt x="40471" y="87721"/>
                    <a:pt x="40722" y="88014"/>
                  </a:cubicBezTo>
                  <a:cubicBezTo>
                    <a:pt x="41057" y="88558"/>
                    <a:pt x="40094" y="89437"/>
                    <a:pt x="39885" y="89688"/>
                  </a:cubicBezTo>
                  <a:cubicBezTo>
                    <a:pt x="39634" y="90274"/>
                    <a:pt x="39466" y="90902"/>
                    <a:pt x="39466" y="91530"/>
                  </a:cubicBezTo>
                  <a:cubicBezTo>
                    <a:pt x="39508" y="91907"/>
                    <a:pt x="38713" y="91823"/>
                    <a:pt x="38587" y="92409"/>
                  </a:cubicBezTo>
                  <a:cubicBezTo>
                    <a:pt x="38504" y="92995"/>
                    <a:pt x="41224" y="93204"/>
                    <a:pt x="41643" y="93204"/>
                  </a:cubicBezTo>
                  <a:cubicBezTo>
                    <a:pt x="42019" y="93204"/>
                    <a:pt x="42145" y="93539"/>
                    <a:pt x="42312" y="93915"/>
                  </a:cubicBezTo>
                  <a:cubicBezTo>
                    <a:pt x="42480" y="94250"/>
                    <a:pt x="42480" y="94208"/>
                    <a:pt x="42898" y="94376"/>
                  </a:cubicBezTo>
                  <a:cubicBezTo>
                    <a:pt x="43359" y="94543"/>
                    <a:pt x="43233" y="94794"/>
                    <a:pt x="43442" y="95255"/>
                  </a:cubicBezTo>
                  <a:cubicBezTo>
                    <a:pt x="43484" y="95296"/>
                    <a:pt x="43526" y="95338"/>
                    <a:pt x="43568" y="95380"/>
                  </a:cubicBezTo>
                  <a:cubicBezTo>
                    <a:pt x="43724" y="95497"/>
                    <a:pt x="43980" y="95532"/>
                    <a:pt x="44268" y="95532"/>
                  </a:cubicBezTo>
                  <a:cubicBezTo>
                    <a:pt x="44598" y="95532"/>
                    <a:pt x="44971" y="95486"/>
                    <a:pt x="45284" y="95464"/>
                  </a:cubicBezTo>
                  <a:cubicBezTo>
                    <a:pt x="45839" y="95424"/>
                    <a:pt x="45868" y="95084"/>
                    <a:pt x="46226" y="95084"/>
                  </a:cubicBezTo>
                  <a:cubicBezTo>
                    <a:pt x="46245" y="95084"/>
                    <a:pt x="46266" y="95085"/>
                    <a:pt x="46288" y="95087"/>
                  </a:cubicBezTo>
                  <a:cubicBezTo>
                    <a:pt x="46748" y="95129"/>
                    <a:pt x="46497" y="95296"/>
                    <a:pt x="46623" y="95673"/>
                  </a:cubicBezTo>
                  <a:cubicBezTo>
                    <a:pt x="46671" y="95913"/>
                    <a:pt x="46774" y="96029"/>
                    <a:pt x="46972" y="96029"/>
                  </a:cubicBezTo>
                  <a:cubicBezTo>
                    <a:pt x="47119" y="96029"/>
                    <a:pt x="47318" y="95965"/>
                    <a:pt x="47585" y="95841"/>
                  </a:cubicBezTo>
                  <a:cubicBezTo>
                    <a:pt x="48213" y="95548"/>
                    <a:pt x="48464" y="94376"/>
                    <a:pt x="48464" y="93999"/>
                  </a:cubicBezTo>
                  <a:cubicBezTo>
                    <a:pt x="48464" y="93581"/>
                    <a:pt x="50055" y="92576"/>
                    <a:pt x="50390" y="92158"/>
                  </a:cubicBezTo>
                  <a:cubicBezTo>
                    <a:pt x="50766" y="91697"/>
                    <a:pt x="51520" y="90986"/>
                    <a:pt x="51729" y="90232"/>
                  </a:cubicBezTo>
                  <a:cubicBezTo>
                    <a:pt x="51833" y="89877"/>
                    <a:pt x="52032" y="89783"/>
                    <a:pt x="52236" y="89783"/>
                  </a:cubicBezTo>
                  <a:cubicBezTo>
                    <a:pt x="52440" y="89783"/>
                    <a:pt x="52650" y="89877"/>
                    <a:pt x="52775" y="89898"/>
                  </a:cubicBezTo>
                  <a:cubicBezTo>
                    <a:pt x="53068" y="89898"/>
                    <a:pt x="53152" y="89772"/>
                    <a:pt x="53235" y="89563"/>
                  </a:cubicBezTo>
                  <a:cubicBezTo>
                    <a:pt x="53361" y="89354"/>
                    <a:pt x="53152" y="89061"/>
                    <a:pt x="52901" y="88851"/>
                  </a:cubicBezTo>
                  <a:cubicBezTo>
                    <a:pt x="52650" y="88600"/>
                    <a:pt x="52901" y="87847"/>
                    <a:pt x="53026" y="87261"/>
                  </a:cubicBezTo>
                  <a:cubicBezTo>
                    <a:pt x="53083" y="87013"/>
                    <a:pt x="53115" y="86956"/>
                    <a:pt x="53167" y="86956"/>
                  </a:cubicBezTo>
                  <a:cubicBezTo>
                    <a:pt x="53211" y="86956"/>
                    <a:pt x="53271" y="86996"/>
                    <a:pt x="53373" y="86996"/>
                  </a:cubicBezTo>
                  <a:cubicBezTo>
                    <a:pt x="53416" y="86996"/>
                    <a:pt x="53467" y="86988"/>
                    <a:pt x="53528" y="86968"/>
                  </a:cubicBezTo>
                  <a:cubicBezTo>
                    <a:pt x="53947" y="86884"/>
                    <a:pt x="54491" y="86005"/>
                    <a:pt x="54700" y="85713"/>
                  </a:cubicBezTo>
                  <a:cubicBezTo>
                    <a:pt x="54807" y="85570"/>
                    <a:pt x="54899" y="85526"/>
                    <a:pt x="54996" y="85526"/>
                  </a:cubicBezTo>
                  <a:cubicBezTo>
                    <a:pt x="55125" y="85526"/>
                    <a:pt x="55262" y="85605"/>
                    <a:pt x="55454" y="85629"/>
                  </a:cubicBezTo>
                  <a:cubicBezTo>
                    <a:pt x="55478" y="85632"/>
                    <a:pt x="55501" y="85633"/>
                    <a:pt x="55523" y="85633"/>
                  </a:cubicBezTo>
                  <a:cubicBezTo>
                    <a:pt x="55837" y="85633"/>
                    <a:pt x="55888" y="85367"/>
                    <a:pt x="56123" y="85210"/>
                  </a:cubicBezTo>
                  <a:cubicBezTo>
                    <a:pt x="56148" y="85194"/>
                    <a:pt x="56173" y="85186"/>
                    <a:pt x="56198" y="85186"/>
                  </a:cubicBezTo>
                  <a:cubicBezTo>
                    <a:pt x="56423" y="85186"/>
                    <a:pt x="56638" y="85800"/>
                    <a:pt x="56751" y="85838"/>
                  </a:cubicBezTo>
                  <a:cubicBezTo>
                    <a:pt x="56754" y="85840"/>
                    <a:pt x="56759" y="85841"/>
                    <a:pt x="56764" y="85841"/>
                  </a:cubicBezTo>
                  <a:cubicBezTo>
                    <a:pt x="57005" y="85841"/>
                    <a:pt x="58976" y="83991"/>
                    <a:pt x="59304" y="83745"/>
                  </a:cubicBezTo>
                  <a:cubicBezTo>
                    <a:pt x="59347" y="83720"/>
                    <a:pt x="59387" y="83708"/>
                    <a:pt x="59424" y="83708"/>
                  </a:cubicBezTo>
                  <a:cubicBezTo>
                    <a:pt x="59567" y="83708"/>
                    <a:pt x="59673" y="83881"/>
                    <a:pt x="59806" y="84080"/>
                  </a:cubicBezTo>
                  <a:cubicBezTo>
                    <a:pt x="59932" y="84248"/>
                    <a:pt x="60099" y="84457"/>
                    <a:pt x="60266" y="84583"/>
                  </a:cubicBezTo>
                  <a:cubicBezTo>
                    <a:pt x="60308" y="84605"/>
                    <a:pt x="60344" y="84616"/>
                    <a:pt x="60378" y="84616"/>
                  </a:cubicBezTo>
                  <a:cubicBezTo>
                    <a:pt x="60646" y="84616"/>
                    <a:pt x="60666" y="83932"/>
                    <a:pt x="60852" y="83745"/>
                  </a:cubicBezTo>
                  <a:cubicBezTo>
                    <a:pt x="60903" y="83682"/>
                    <a:pt x="60988" y="83661"/>
                    <a:pt x="61090" y="83661"/>
                  </a:cubicBezTo>
                  <a:cubicBezTo>
                    <a:pt x="61298" y="83661"/>
                    <a:pt x="61579" y="83750"/>
                    <a:pt x="61782" y="83750"/>
                  </a:cubicBezTo>
                  <a:cubicBezTo>
                    <a:pt x="61809" y="83750"/>
                    <a:pt x="61833" y="83749"/>
                    <a:pt x="61857" y="83745"/>
                  </a:cubicBezTo>
                  <a:cubicBezTo>
                    <a:pt x="62150" y="83704"/>
                    <a:pt x="62359" y="82783"/>
                    <a:pt x="62485" y="82574"/>
                  </a:cubicBezTo>
                  <a:cubicBezTo>
                    <a:pt x="62652" y="82239"/>
                    <a:pt x="62861" y="81946"/>
                    <a:pt x="63112" y="81695"/>
                  </a:cubicBezTo>
                  <a:cubicBezTo>
                    <a:pt x="63405" y="81402"/>
                    <a:pt x="63573" y="81025"/>
                    <a:pt x="63656" y="80648"/>
                  </a:cubicBezTo>
                  <a:cubicBezTo>
                    <a:pt x="63740" y="80272"/>
                    <a:pt x="64033" y="79979"/>
                    <a:pt x="64452" y="79895"/>
                  </a:cubicBezTo>
                  <a:cubicBezTo>
                    <a:pt x="64481" y="79889"/>
                    <a:pt x="64510" y="79886"/>
                    <a:pt x="64540" y="79886"/>
                  </a:cubicBezTo>
                  <a:cubicBezTo>
                    <a:pt x="64884" y="79886"/>
                    <a:pt x="65287" y="80274"/>
                    <a:pt x="65694" y="80274"/>
                  </a:cubicBezTo>
                  <a:cubicBezTo>
                    <a:pt x="65712" y="80274"/>
                    <a:pt x="65730" y="80274"/>
                    <a:pt x="65749" y="80272"/>
                  </a:cubicBezTo>
                  <a:cubicBezTo>
                    <a:pt x="66209" y="80230"/>
                    <a:pt x="66335" y="80021"/>
                    <a:pt x="66837" y="79309"/>
                  </a:cubicBezTo>
                  <a:cubicBezTo>
                    <a:pt x="67339" y="78598"/>
                    <a:pt x="67507" y="78891"/>
                    <a:pt x="67883" y="78765"/>
                  </a:cubicBezTo>
                  <a:cubicBezTo>
                    <a:pt x="67925" y="78755"/>
                    <a:pt x="67959" y="78750"/>
                    <a:pt x="67988" y="78750"/>
                  </a:cubicBezTo>
                  <a:cubicBezTo>
                    <a:pt x="68200" y="78750"/>
                    <a:pt x="68180" y="78985"/>
                    <a:pt x="68804" y="79058"/>
                  </a:cubicBezTo>
                  <a:cubicBezTo>
                    <a:pt x="68854" y="79064"/>
                    <a:pt x="68903" y="79067"/>
                    <a:pt x="68952" y="79067"/>
                  </a:cubicBezTo>
                  <a:cubicBezTo>
                    <a:pt x="69608" y="79067"/>
                    <a:pt x="70217" y="78572"/>
                    <a:pt x="70646" y="78221"/>
                  </a:cubicBezTo>
                  <a:cubicBezTo>
                    <a:pt x="71064" y="77970"/>
                    <a:pt x="71399" y="77677"/>
                    <a:pt x="71692" y="77342"/>
                  </a:cubicBezTo>
                  <a:cubicBezTo>
                    <a:pt x="71817" y="77091"/>
                    <a:pt x="71566" y="77133"/>
                    <a:pt x="71483" y="76924"/>
                  </a:cubicBezTo>
                  <a:cubicBezTo>
                    <a:pt x="71357" y="76756"/>
                    <a:pt x="71566" y="76798"/>
                    <a:pt x="71776" y="76714"/>
                  </a:cubicBezTo>
                  <a:cubicBezTo>
                    <a:pt x="71817" y="76714"/>
                    <a:pt x="71817" y="76673"/>
                    <a:pt x="71817" y="76631"/>
                  </a:cubicBezTo>
                  <a:cubicBezTo>
                    <a:pt x="71817" y="76087"/>
                    <a:pt x="71524" y="75543"/>
                    <a:pt x="71064" y="75166"/>
                  </a:cubicBezTo>
                  <a:cubicBezTo>
                    <a:pt x="70478" y="74747"/>
                    <a:pt x="70646" y="74287"/>
                    <a:pt x="70813" y="73827"/>
                  </a:cubicBezTo>
                  <a:cubicBezTo>
                    <a:pt x="70980" y="73408"/>
                    <a:pt x="70687" y="73534"/>
                    <a:pt x="70687" y="73073"/>
                  </a:cubicBezTo>
                  <a:cubicBezTo>
                    <a:pt x="70687" y="72571"/>
                    <a:pt x="71064" y="72320"/>
                    <a:pt x="71357" y="71902"/>
                  </a:cubicBezTo>
                  <a:cubicBezTo>
                    <a:pt x="71608" y="71441"/>
                    <a:pt x="71734" y="70897"/>
                    <a:pt x="71734" y="70395"/>
                  </a:cubicBezTo>
                  <a:cubicBezTo>
                    <a:pt x="71692" y="70060"/>
                    <a:pt x="72194" y="69516"/>
                    <a:pt x="72320" y="69432"/>
                  </a:cubicBezTo>
                  <a:cubicBezTo>
                    <a:pt x="72487" y="69265"/>
                    <a:pt x="72654" y="69056"/>
                    <a:pt x="72738" y="68846"/>
                  </a:cubicBezTo>
                  <a:cubicBezTo>
                    <a:pt x="72864" y="68470"/>
                    <a:pt x="73199" y="68177"/>
                    <a:pt x="73617" y="68177"/>
                  </a:cubicBezTo>
                  <a:cubicBezTo>
                    <a:pt x="74119" y="68177"/>
                    <a:pt x="74496" y="69223"/>
                    <a:pt x="74538" y="69600"/>
                  </a:cubicBezTo>
                  <a:cubicBezTo>
                    <a:pt x="74538" y="69976"/>
                    <a:pt x="74245" y="69976"/>
                    <a:pt x="74328" y="70730"/>
                  </a:cubicBezTo>
                  <a:cubicBezTo>
                    <a:pt x="74412" y="71483"/>
                    <a:pt x="74747" y="71357"/>
                    <a:pt x="75375" y="71525"/>
                  </a:cubicBezTo>
                  <a:cubicBezTo>
                    <a:pt x="75401" y="71534"/>
                    <a:pt x="75428" y="71538"/>
                    <a:pt x="75458" y="71538"/>
                  </a:cubicBezTo>
                  <a:cubicBezTo>
                    <a:pt x="76141" y="71538"/>
                    <a:pt x="77729" y="69293"/>
                    <a:pt x="77970" y="68972"/>
                  </a:cubicBezTo>
                  <a:cubicBezTo>
                    <a:pt x="78043" y="68886"/>
                    <a:pt x="78178" y="68854"/>
                    <a:pt x="78341" y="68854"/>
                  </a:cubicBezTo>
                  <a:cubicBezTo>
                    <a:pt x="78732" y="68854"/>
                    <a:pt x="79282" y="69038"/>
                    <a:pt x="79518" y="69098"/>
                  </a:cubicBezTo>
                  <a:cubicBezTo>
                    <a:pt x="79531" y="69099"/>
                    <a:pt x="79544" y="69100"/>
                    <a:pt x="79557" y="69100"/>
                  </a:cubicBezTo>
                  <a:cubicBezTo>
                    <a:pt x="79918" y="69100"/>
                    <a:pt x="80237" y="68546"/>
                    <a:pt x="80439" y="68344"/>
                  </a:cubicBezTo>
                  <a:cubicBezTo>
                    <a:pt x="80511" y="68272"/>
                    <a:pt x="80612" y="68245"/>
                    <a:pt x="80723" y="68245"/>
                  </a:cubicBezTo>
                  <a:cubicBezTo>
                    <a:pt x="80934" y="68245"/>
                    <a:pt x="81180" y="68345"/>
                    <a:pt x="81318" y="68428"/>
                  </a:cubicBezTo>
                  <a:cubicBezTo>
                    <a:pt x="81395" y="68490"/>
                    <a:pt x="81501" y="68506"/>
                    <a:pt x="81633" y="68506"/>
                  </a:cubicBezTo>
                  <a:cubicBezTo>
                    <a:pt x="81778" y="68506"/>
                    <a:pt x="81954" y="68487"/>
                    <a:pt x="82159" y="68487"/>
                  </a:cubicBezTo>
                  <a:cubicBezTo>
                    <a:pt x="82274" y="68487"/>
                    <a:pt x="82399" y="68493"/>
                    <a:pt x="82531" y="68512"/>
                  </a:cubicBezTo>
                  <a:cubicBezTo>
                    <a:pt x="82538" y="68512"/>
                    <a:pt x="82545" y="68512"/>
                    <a:pt x="82551" y="68512"/>
                  </a:cubicBezTo>
                  <a:cubicBezTo>
                    <a:pt x="83063" y="68512"/>
                    <a:pt x="82571" y="66875"/>
                    <a:pt x="82406" y="66503"/>
                  </a:cubicBezTo>
                  <a:cubicBezTo>
                    <a:pt x="82322" y="66126"/>
                    <a:pt x="82406" y="65708"/>
                    <a:pt x="82657" y="65415"/>
                  </a:cubicBezTo>
                  <a:cubicBezTo>
                    <a:pt x="82819" y="65225"/>
                    <a:pt x="83279" y="65176"/>
                    <a:pt x="83674" y="65176"/>
                  </a:cubicBezTo>
                  <a:cubicBezTo>
                    <a:pt x="83890" y="65176"/>
                    <a:pt x="84087" y="65191"/>
                    <a:pt x="84205" y="65205"/>
                  </a:cubicBezTo>
                  <a:cubicBezTo>
                    <a:pt x="84224" y="65209"/>
                    <a:pt x="84242" y="65211"/>
                    <a:pt x="84259" y="65211"/>
                  </a:cubicBezTo>
                  <a:cubicBezTo>
                    <a:pt x="84590" y="65211"/>
                    <a:pt x="84670" y="64483"/>
                    <a:pt x="84749" y="64285"/>
                  </a:cubicBezTo>
                  <a:cubicBezTo>
                    <a:pt x="84833" y="64075"/>
                    <a:pt x="85503" y="64201"/>
                    <a:pt x="85754" y="64117"/>
                  </a:cubicBezTo>
                  <a:cubicBezTo>
                    <a:pt x="85768" y="64115"/>
                    <a:pt x="85781" y="64114"/>
                    <a:pt x="85794" y="64114"/>
                  </a:cubicBezTo>
                  <a:cubicBezTo>
                    <a:pt x="86059" y="64114"/>
                    <a:pt x="86182" y="64513"/>
                    <a:pt x="86382" y="64912"/>
                  </a:cubicBezTo>
                  <a:cubicBezTo>
                    <a:pt x="86591" y="65331"/>
                    <a:pt x="86591" y="65498"/>
                    <a:pt x="86758" y="65791"/>
                  </a:cubicBezTo>
                  <a:cubicBezTo>
                    <a:pt x="86926" y="66084"/>
                    <a:pt x="88391" y="66963"/>
                    <a:pt x="88600" y="67256"/>
                  </a:cubicBezTo>
                  <a:cubicBezTo>
                    <a:pt x="88851" y="67507"/>
                    <a:pt x="88391" y="68219"/>
                    <a:pt x="88265" y="68553"/>
                  </a:cubicBezTo>
                  <a:cubicBezTo>
                    <a:pt x="88181" y="68930"/>
                    <a:pt x="88935" y="69390"/>
                    <a:pt x="89144" y="69516"/>
                  </a:cubicBezTo>
                  <a:cubicBezTo>
                    <a:pt x="89353" y="69683"/>
                    <a:pt x="89772" y="70604"/>
                    <a:pt x="89981" y="70939"/>
                  </a:cubicBezTo>
                  <a:cubicBezTo>
                    <a:pt x="90033" y="71009"/>
                    <a:pt x="90197" y="71037"/>
                    <a:pt x="90430" y="71037"/>
                  </a:cubicBezTo>
                  <a:cubicBezTo>
                    <a:pt x="91308" y="71037"/>
                    <a:pt x="93159" y="70637"/>
                    <a:pt x="93622" y="70604"/>
                  </a:cubicBezTo>
                  <a:lnTo>
                    <a:pt x="93748" y="70604"/>
                  </a:lnTo>
                  <a:cubicBezTo>
                    <a:pt x="94166" y="70562"/>
                    <a:pt x="94124" y="70437"/>
                    <a:pt x="94292" y="69767"/>
                  </a:cubicBezTo>
                  <a:cubicBezTo>
                    <a:pt x="94459" y="69139"/>
                    <a:pt x="93371" y="67926"/>
                    <a:pt x="93371" y="67926"/>
                  </a:cubicBezTo>
                  <a:cubicBezTo>
                    <a:pt x="93245" y="67591"/>
                    <a:pt x="93120" y="67256"/>
                    <a:pt x="93036" y="66921"/>
                  </a:cubicBezTo>
                  <a:cubicBezTo>
                    <a:pt x="92952" y="66545"/>
                    <a:pt x="93329" y="66419"/>
                    <a:pt x="93413" y="66210"/>
                  </a:cubicBezTo>
                  <a:cubicBezTo>
                    <a:pt x="93538" y="66001"/>
                    <a:pt x="93120" y="65289"/>
                    <a:pt x="92952" y="64996"/>
                  </a:cubicBezTo>
                  <a:cubicBezTo>
                    <a:pt x="92785" y="64703"/>
                    <a:pt x="92910" y="64578"/>
                    <a:pt x="93203" y="64494"/>
                  </a:cubicBezTo>
                  <a:cubicBezTo>
                    <a:pt x="93496" y="64410"/>
                    <a:pt x="93538" y="64285"/>
                    <a:pt x="93622" y="63908"/>
                  </a:cubicBezTo>
                  <a:cubicBezTo>
                    <a:pt x="93637" y="63840"/>
                    <a:pt x="93665" y="63810"/>
                    <a:pt x="93701" y="63810"/>
                  </a:cubicBezTo>
                  <a:cubicBezTo>
                    <a:pt x="93863" y="63810"/>
                    <a:pt x="94196" y="64417"/>
                    <a:pt x="94333" y="64829"/>
                  </a:cubicBezTo>
                  <a:cubicBezTo>
                    <a:pt x="94396" y="65017"/>
                    <a:pt x="94465" y="65076"/>
                    <a:pt x="94550" y="65076"/>
                  </a:cubicBezTo>
                  <a:cubicBezTo>
                    <a:pt x="94693" y="65076"/>
                    <a:pt x="94883" y="64912"/>
                    <a:pt x="95170" y="64912"/>
                  </a:cubicBezTo>
                  <a:cubicBezTo>
                    <a:pt x="95673" y="64912"/>
                    <a:pt x="95254" y="64954"/>
                    <a:pt x="95463" y="65415"/>
                  </a:cubicBezTo>
                  <a:cubicBezTo>
                    <a:pt x="95631" y="65917"/>
                    <a:pt x="96007" y="65875"/>
                    <a:pt x="96342" y="66168"/>
                  </a:cubicBezTo>
                  <a:cubicBezTo>
                    <a:pt x="96677" y="66419"/>
                    <a:pt x="96384" y="66545"/>
                    <a:pt x="96468" y="66879"/>
                  </a:cubicBezTo>
                  <a:cubicBezTo>
                    <a:pt x="96482" y="66936"/>
                    <a:pt x="96512" y="66960"/>
                    <a:pt x="96553" y="66960"/>
                  </a:cubicBezTo>
                  <a:cubicBezTo>
                    <a:pt x="96757" y="66960"/>
                    <a:pt x="97250" y="66370"/>
                    <a:pt x="97598" y="66126"/>
                  </a:cubicBezTo>
                  <a:cubicBezTo>
                    <a:pt x="98016" y="65791"/>
                    <a:pt x="97849" y="65540"/>
                    <a:pt x="97849" y="65415"/>
                  </a:cubicBezTo>
                  <a:cubicBezTo>
                    <a:pt x="97849" y="65289"/>
                    <a:pt x="98100" y="64996"/>
                    <a:pt x="98267" y="64912"/>
                  </a:cubicBezTo>
                  <a:cubicBezTo>
                    <a:pt x="98644" y="64536"/>
                    <a:pt x="98979" y="64117"/>
                    <a:pt x="99230" y="63699"/>
                  </a:cubicBezTo>
                  <a:cubicBezTo>
                    <a:pt x="99424" y="63456"/>
                    <a:pt x="99506" y="63424"/>
                    <a:pt x="99605" y="63424"/>
                  </a:cubicBezTo>
                  <a:cubicBezTo>
                    <a:pt x="99640" y="63424"/>
                    <a:pt x="99677" y="63428"/>
                    <a:pt x="99722" y="63428"/>
                  </a:cubicBezTo>
                  <a:cubicBezTo>
                    <a:pt x="99770" y="63428"/>
                    <a:pt x="99827" y="63424"/>
                    <a:pt x="99900" y="63406"/>
                  </a:cubicBezTo>
                  <a:cubicBezTo>
                    <a:pt x="99960" y="63383"/>
                    <a:pt x="100010" y="63373"/>
                    <a:pt x="100052" y="63373"/>
                  </a:cubicBezTo>
                  <a:cubicBezTo>
                    <a:pt x="100241" y="63373"/>
                    <a:pt x="100272" y="63584"/>
                    <a:pt x="100444" y="63824"/>
                  </a:cubicBezTo>
                  <a:cubicBezTo>
                    <a:pt x="100470" y="63855"/>
                    <a:pt x="100503" y="63869"/>
                    <a:pt x="100542" y="63869"/>
                  </a:cubicBezTo>
                  <a:cubicBezTo>
                    <a:pt x="100867" y="63869"/>
                    <a:pt x="101572" y="62859"/>
                    <a:pt x="101909" y="62485"/>
                  </a:cubicBezTo>
                  <a:cubicBezTo>
                    <a:pt x="102285" y="62066"/>
                    <a:pt x="102494" y="62066"/>
                    <a:pt x="102662" y="62066"/>
                  </a:cubicBezTo>
                  <a:cubicBezTo>
                    <a:pt x="103080" y="62066"/>
                    <a:pt x="103457" y="61899"/>
                    <a:pt x="103792" y="61648"/>
                  </a:cubicBezTo>
                  <a:cubicBezTo>
                    <a:pt x="104210" y="61313"/>
                    <a:pt x="104336" y="61062"/>
                    <a:pt x="104294" y="60727"/>
                  </a:cubicBezTo>
                  <a:cubicBezTo>
                    <a:pt x="104210" y="60351"/>
                    <a:pt x="104964" y="60183"/>
                    <a:pt x="105257" y="60183"/>
                  </a:cubicBezTo>
                  <a:cubicBezTo>
                    <a:pt x="105502" y="60183"/>
                    <a:pt x="105630" y="60566"/>
                    <a:pt x="105887" y="60566"/>
                  </a:cubicBezTo>
                  <a:cubicBezTo>
                    <a:pt x="105937" y="60566"/>
                    <a:pt x="105991" y="60552"/>
                    <a:pt x="106052" y="60518"/>
                  </a:cubicBezTo>
                  <a:cubicBezTo>
                    <a:pt x="106428" y="60309"/>
                    <a:pt x="105759" y="59723"/>
                    <a:pt x="105759" y="59304"/>
                  </a:cubicBezTo>
                  <a:cubicBezTo>
                    <a:pt x="105780" y="59116"/>
                    <a:pt x="105947" y="59064"/>
                    <a:pt x="106146" y="59064"/>
                  </a:cubicBezTo>
                  <a:cubicBezTo>
                    <a:pt x="106345" y="59064"/>
                    <a:pt x="106575" y="59116"/>
                    <a:pt x="106721" y="59137"/>
                  </a:cubicBezTo>
                  <a:cubicBezTo>
                    <a:pt x="107014" y="59179"/>
                    <a:pt x="107558" y="59597"/>
                    <a:pt x="108061" y="59597"/>
                  </a:cubicBezTo>
                  <a:cubicBezTo>
                    <a:pt x="108605" y="59597"/>
                    <a:pt x="109316" y="58509"/>
                    <a:pt x="109525" y="57965"/>
                  </a:cubicBezTo>
                  <a:cubicBezTo>
                    <a:pt x="109693" y="57463"/>
                    <a:pt x="110237" y="57337"/>
                    <a:pt x="110655" y="57086"/>
                  </a:cubicBezTo>
                  <a:cubicBezTo>
                    <a:pt x="111074" y="56835"/>
                    <a:pt x="111074" y="56961"/>
                    <a:pt x="111074" y="56207"/>
                  </a:cubicBezTo>
                  <a:cubicBezTo>
                    <a:pt x="111074" y="55872"/>
                    <a:pt x="110948" y="55580"/>
                    <a:pt x="110655" y="55412"/>
                  </a:cubicBezTo>
                  <a:cubicBezTo>
                    <a:pt x="110488" y="55287"/>
                    <a:pt x="110279" y="55245"/>
                    <a:pt x="110195" y="55203"/>
                  </a:cubicBezTo>
                  <a:cubicBezTo>
                    <a:pt x="109860" y="55035"/>
                    <a:pt x="109651" y="54701"/>
                    <a:pt x="109693" y="54366"/>
                  </a:cubicBezTo>
                  <a:cubicBezTo>
                    <a:pt x="109651" y="53822"/>
                    <a:pt x="109484" y="53320"/>
                    <a:pt x="109149" y="52859"/>
                  </a:cubicBezTo>
                  <a:cubicBezTo>
                    <a:pt x="108814" y="52482"/>
                    <a:pt x="108563" y="51938"/>
                    <a:pt x="108521" y="51436"/>
                  </a:cubicBezTo>
                  <a:cubicBezTo>
                    <a:pt x="108521" y="50892"/>
                    <a:pt x="107684" y="50808"/>
                    <a:pt x="107433" y="50641"/>
                  </a:cubicBezTo>
                  <a:cubicBezTo>
                    <a:pt x="107140" y="50474"/>
                    <a:pt x="107098" y="50055"/>
                    <a:pt x="107140" y="49427"/>
                  </a:cubicBezTo>
                  <a:cubicBezTo>
                    <a:pt x="107159" y="49293"/>
                    <a:pt x="107134" y="49238"/>
                    <a:pt x="107082" y="49238"/>
                  </a:cubicBezTo>
                  <a:cubicBezTo>
                    <a:pt x="106903" y="49238"/>
                    <a:pt x="106403" y="49867"/>
                    <a:pt x="106177" y="50223"/>
                  </a:cubicBezTo>
                  <a:cubicBezTo>
                    <a:pt x="105884" y="50683"/>
                    <a:pt x="105591" y="50683"/>
                    <a:pt x="104964" y="50892"/>
                  </a:cubicBezTo>
                  <a:cubicBezTo>
                    <a:pt x="104294" y="51060"/>
                    <a:pt x="104461" y="50934"/>
                    <a:pt x="104210" y="51436"/>
                  </a:cubicBezTo>
                  <a:cubicBezTo>
                    <a:pt x="104148" y="51562"/>
                    <a:pt x="104108" y="51611"/>
                    <a:pt x="104082" y="51611"/>
                  </a:cubicBezTo>
                  <a:cubicBezTo>
                    <a:pt x="104004" y="51611"/>
                    <a:pt x="104043" y="51164"/>
                    <a:pt x="103917" y="50976"/>
                  </a:cubicBezTo>
                  <a:cubicBezTo>
                    <a:pt x="103708" y="50767"/>
                    <a:pt x="103708" y="50432"/>
                    <a:pt x="103917" y="50223"/>
                  </a:cubicBezTo>
                  <a:cubicBezTo>
                    <a:pt x="104127" y="50013"/>
                    <a:pt x="103331" y="49427"/>
                    <a:pt x="102997" y="49176"/>
                  </a:cubicBezTo>
                  <a:cubicBezTo>
                    <a:pt x="102620" y="48925"/>
                    <a:pt x="102662" y="47209"/>
                    <a:pt x="102620" y="46749"/>
                  </a:cubicBezTo>
                  <a:cubicBezTo>
                    <a:pt x="102578" y="46288"/>
                    <a:pt x="102746" y="46330"/>
                    <a:pt x="103080" y="46121"/>
                  </a:cubicBezTo>
                  <a:cubicBezTo>
                    <a:pt x="103415" y="45912"/>
                    <a:pt x="103290" y="45661"/>
                    <a:pt x="103038" y="45284"/>
                  </a:cubicBezTo>
                  <a:cubicBezTo>
                    <a:pt x="102932" y="45107"/>
                    <a:pt x="102811" y="45042"/>
                    <a:pt x="102691" y="45042"/>
                  </a:cubicBezTo>
                  <a:cubicBezTo>
                    <a:pt x="102527" y="45042"/>
                    <a:pt x="102364" y="45163"/>
                    <a:pt x="102243" y="45284"/>
                  </a:cubicBezTo>
                  <a:cubicBezTo>
                    <a:pt x="102231" y="45294"/>
                    <a:pt x="102217" y="45298"/>
                    <a:pt x="102200" y="45298"/>
                  </a:cubicBezTo>
                  <a:cubicBezTo>
                    <a:pt x="101934" y="45298"/>
                    <a:pt x="101143" y="44095"/>
                    <a:pt x="100946" y="43819"/>
                  </a:cubicBezTo>
                  <a:cubicBezTo>
                    <a:pt x="100737" y="43568"/>
                    <a:pt x="100234" y="43484"/>
                    <a:pt x="100234" y="43108"/>
                  </a:cubicBezTo>
                  <a:cubicBezTo>
                    <a:pt x="100234" y="42804"/>
                    <a:pt x="100779" y="42718"/>
                    <a:pt x="101231" y="42718"/>
                  </a:cubicBezTo>
                  <a:cubicBezTo>
                    <a:pt x="101339" y="42718"/>
                    <a:pt x="101443" y="42723"/>
                    <a:pt x="101532" y="42731"/>
                  </a:cubicBezTo>
                  <a:cubicBezTo>
                    <a:pt x="101950" y="42731"/>
                    <a:pt x="102620" y="42187"/>
                    <a:pt x="103164" y="41894"/>
                  </a:cubicBezTo>
                  <a:cubicBezTo>
                    <a:pt x="103369" y="41777"/>
                    <a:pt x="103497" y="41726"/>
                    <a:pt x="103594" y="41726"/>
                  </a:cubicBezTo>
                  <a:cubicBezTo>
                    <a:pt x="103772" y="41726"/>
                    <a:pt x="103840" y="41900"/>
                    <a:pt x="104085" y="42145"/>
                  </a:cubicBezTo>
                  <a:cubicBezTo>
                    <a:pt x="104219" y="42279"/>
                    <a:pt x="104339" y="42346"/>
                    <a:pt x="104473" y="42346"/>
                  </a:cubicBezTo>
                  <a:cubicBezTo>
                    <a:pt x="104674" y="42346"/>
                    <a:pt x="104905" y="42195"/>
                    <a:pt x="105257" y="41894"/>
                  </a:cubicBezTo>
                  <a:cubicBezTo>
                    <a:pt x="105759" y="41392"/>
                    <a:pt x="106010" y="40722"/>
                    <a:pt x="106010" y="40011"/>
                  </a:cubicBezTo>
                  <a:cubicBezTo>
                    <a:pt x="106010" y="39885"/>
                    <a:pt x="106010" y="39760"/>
                    <a:pt x="105968" y="39634"/>
                  </a:cubicBezTo>
                  <a:cubicBezTo>
                    <a:pt x="105843" y="39425"/>
                    <a:pt x="105591" y="39425"/>
                    <a:pt x="105382" y="39341"/>
                  </a:cubicBezTo>
                  <a:cubicBezTo>
                    <a:pt x="105047" y="39257"/>
                    <a:pt x="104838" y="38546"/>
                    <a:pt x="104796" y="38169"/>
                  </a:cubicBezTo>
                  <a:cubicBezTo>
                    <a:pt x="104713" y="37876"/>
                    <a:pt x="104880" y="37542"/>
                    <a:pt x="105173" y="37458"/>
                  </a:cubicBezTo>
                  <a:cubicBezTo>
                    <a:pt x="105190" y="37455"/>
                    <a:pt x="105206" y="37454"/>
                    <a:pt x="105221" y="37454"/>
                  </a:cubicBezTo>
                  <a:cubicBezTo>
                    <a:pt x="105436" y="37454"/>
                    <a:pt x="105527" y="37712"/>
                    <a:pt x="105801" y="37751"/>
                  </a:cubicBezTo>
                  <a:cubicBezTo>
                    <a:pt x="105811" y="37754"/>
                    <a:pt x="105822" y="37756"/>
                    <a:pt x="105835" y="37756"/>
                  </a:cubicBezTo>
                  <a:cubicBezTo>
                    <a:pt x="106126" y="37756"/>
                    <a:pt x="106973" y="36848"/>
                    <a:pt x="106973" y="36286"/>
                  </a:cubicBezTo>
                  <a:cubicBezTo>
                    <a:pt x="106973" y="36035"/>
                    <a:pt x="106896" y="35938"/>
                    <a:pt x="106789" y="35938"/>
                  </a:cubicBezTo>
                  <a:cubicBezTo>
                    <a:pt x="106645" y="35938"/>
                    <a:pt x="106447" y="36112"/>
                    <a:pt x="106303" y="36328"/>
                  </a:cubicBezTo>
                  <a:cubicBezTo>
                    <a:pt x="106242" y="36426"/>
                    <a:pt x="106191" y="36467"/>
                    <a:pt x="106145" y="36467"/>
                  </a:cubicBezTo>
                  <a:cubicBezTo>
                    <a:pt x="106034" y="36467"/>
                    <a:pt x="105949" y="36230"/>
                    <a:pt x="105801" y="35993"/>
                  </a:cubicBezTo>
                  <a:cubicBezTo>
                    <a:pt x="105751" y="35913"/>
                    <a:pt x="105698" y="35878"/>
                    <a:pt x="105643" y="35878"/>
                  </a:cubicBezTo>
                  <a:cubicBezTo>
                    <a:pt x="105469" y="35878"/>
                    <a:pt x="105270" y="36229"/>
                    <a:pt x="105047" y="36579"/>
                  </a:cubicBezTo>
                  <a:cubicBezTo>
                    <a:pt x="105010" y="36647"/>
                    <a:pt x="104964" y="36677"/>
                    <a:pt x="104912" y="36677"/>
                  </a:cubicBezTo>
                  <a:cubicBezTo>
                    <a:pt x="104610" y="36677"/>
                    <a:pt x="104102" y="35686"/>
                    <a:pt x="103959" y="35365"/>
                  </a:cubicBezTo>
                  <a:cubicBezTo>
                    <a:pt x="103869" y="35220"/>
                    <a:pt x="103817" y="35185"/>
                    <a:pt x="103734" y="35185"/>
                  </a:cubicBezTo>
                  <a:cubicBezTo>
                    <a:pt x="103655" y="35185"/>
                    <a:pt x="103549" y="35216"/>
                    <a:pt x="103354" y="35216"/>
                  </a:cubicBezTo>
                  <a:cubicBezTo>
                    <a:pt x="103278" y="35216"/>
                    <a:pt x="103188" y="35211"/>
                    <a:pt x="103080" y="35198"/>
                  </a:cubicBezTo>
                  <a:cubicBezTo>
                    <a:pt x="102411" y="35114"/>
                    <a:pt x="102327" y="34403"/>
                    <a:pt x="102160" y="33649"/>
                  </a:cubicBezTo>
                  <a:cubicBezTo>
                    <a:pt x="102076" y="33022"/>
                    <a:pt x="102327" y="32394"/>
                    <a:pt x="102829" y="32017"/>
                  </a:cubicBezTo>
                  <a:cubicBezTo>
                    <a:pt x="103499" y="31515"/>
                    <a:pt x="104085" y="30887"/>
                    <a:pt x="104503" y="30176"/>
                  </a:cubicBezTo>
                  <a:cubicBezTo>
                    <a:pt x="104754" y="29464"/>
                    <a:pt x="105843" y="28795"/>
                    <a:pt x="105926" y="28711"/>
                  </a:cubicBezTo>
                  <a:cubicBezTo>
                    <a:pt x="106052" y="28627"/>
                    <a:pt x="107182" y="26535"/>
                    <a:pt x="107517" y="26158"/>
                  </a:cubicBezTo>
                  <a:cubicBezTo>
                    <a:pt x="107659" y="25998"/>
                    <a:pt x="107756" y="25944"/>
                    <a:pt x="107820" y="25944"/>
                  </a:cubicBezTo>
                  <a:cubicBezTo>
                    <a:pt x="107907" y="25944"/>
                    <a:pt x="107935" y="26044"/>
                    <a:pt x="107935" y="26116"/>
                  </a:cubicBezTo>
                  <a:cubicBezTo>
                    <a:pt x="107977" y="26325"/>
                    <a:pt x="108019" y="26535"/>
                    <a:pt x="108061" y="26786"/>
                  </a:cubicBezTo>
                  <a:cubicBezTo>
                    <a:pt x="108270" y="27204"/>
                    <a:pt x="108563" y="27623"/>
                    <a:pt x="108981" y="27916"/>
                  </a:cubicBezTo>
                  <a:cubicBezTo>
                    <a:pt x="109013" y="27943"/>
                    <a:pt x="109041" y="27956"/>
                    <a:pt x="109065" y="27956"/>
                  </a:cubicBezTo>
                  <a:cubicBezTo>
                    <a:pt x="109299" y="27956"/>
                    <a:pt x="109209" y="26792"/>
                    <a:pt x="108981" y="26451"/>
                  </a:cubicBezTo>
                  <a:cubicBezTo>
                    <a:pt x="108688" y="26074"/>
                    <a:pt x="108940" y="25446"/>
                    <a:pt x="108940" y="24902"/>
                  </a:cubicBezTo>
                  <a:cubicBezTo>
                    <a:pt x="108940" y="24316"/>
                    <a:pt x="109358" y="22894"/>
                    <a:pt x="109358" y="22601"/>
                  </a:cubicBezTo>
                  <a:cubicBezTo>
                    <a:pt x="109316" y="22224"/>
                    <a:pt x="109484" y="21847"/>
                    <a:pt x="109818" y="21638"/>
                  </a:cubicBezTo>
                  <a:cubicBezTo>
                    <a:pt x="109930" y="21554"/>
                    <a:pt x="110009" y="21522"/>
                    <a:pt x="110073" y="21522"/>
                  </a:cubicBezTo>
                  <a:cubicBezTo>
                    <a:pt x="110200" y="21522"/>
                    <a:pt x="110265" y="21652"/>
                    <a:pt x="110404" y="21764"/>
                  </a:cubicBezTo>
                  <a:cubicBezTo>
                    <a:pt x="110424" y="21779"/>
                    <a:pt x="110443" y="21786"/>
                    <a:pt x="110462" y="21786"/>
                  </a:cubicBezTo>
                  <a:cubicBezTo>
                    <a:pt x="110651" y="21786"/>
                    <a:pt x="110831" y="21082"/>
                    <a:pt x="110907" y="20550"/>
                  </a:cubicBezTo>
                  <a:cubicBezTo>
                    <a:pt x="111032" y="19922"/>
                    <a:pt x="110362" y="19169"/>
                    <a:pt x="110279" y="19085"/>
                  </a:cubicBezTo>
                  <a:cubicBezTo>
                    <a:pt x="110195" y="19001"/>
                    <a:pt x="110237" y="18081"/>
                    <a:pt x="110195" y="17955"/>
                  </a:cubicBezTo>
                  <a:cubicBezTo>
                    <a:pt x="110111" y="17830"/>
                    <a:pt x="110028" y="17244"/>
                    <a:pt x="110153" y="17160"/>
                  </a:cubicBezTo>
                  <a:cubicBezTo>
                    <a:pt x="110279" y="17034"/>
                    <a:pt x="110195" y="16616"/>
                    <a:pt x="110111" y="16448"/>
                  </a:cubicBezTo>
                  <a:cubicBezTo>
                    <a:pt x="110070" y="16239"/>
                    <a:pt x="110446" y="15737"/>
                    <a:pt x="110530" y="15444"/>
                  </a:cubicBezTo>
                  <a:cubicBezTo>
                    <a:pt x="110655" y="15067"/>
                    <a:pt x="110697" y="14691"/>
                    <a:pt x="110697" y="14314"/>
                  </a:cubicBezTo>
                  <a:cubicBezTo>
                    <a:pt x="110655" y="13979"/>
                    <a:pt x="110823" y="13895"/>
                    <a:pt x="111032" y="13603"/>
                  </a:cubicBezTo>
                  <a:cubicBezTo>
                    <a:pt x="111241" y="13142"/>
                    <a:pt x="111283" y="12682"/>
                    <a:pt x="111116" y="12221"/>
                  </a:cubicBezTo>
                  <a:cubicBezTo>
                    <a:pt x="110990" y="11845"/>
                    <a:pt x="111660" y="11175"/>
                    <a:pt x="111869" y="10798"/>
                  </a:cubicBezTo>
                  <a:cubicBezTo>
                    <a:pt x="112078" y="10380"/>
                    <a:pt x="111576" y="9836"/>
                    <a:pt x="111032" y="9627"/>
                  </a:cubicBezTo>
                  <a:cubicBezTo>
                    <a:pt x="110446" y="9459"/>
                    <a:pt x="109525" y="8120"/>
                    <a:pt x="109316" y="7869"/>
                  </a:cubicBezTo>
                  <a:cubicBezTo>
                    <a:pt x="109149" y="7618"/>
                    <a:pt x="108521" y="7534"/>
                    <a:pt x="108103" y="7534"/>
                  </a:cubicBezTo>
                  <a:cubicBezTo>
                    <a:pt x="107684" y="7534"/>
                    <a:pt x="107726" y="8580"/>
                    <a:pt x="107517" y="8831"/>
                  </a:cubicBezTo>
                  <a:cubicBezTo>
                    <a:pt x="107265" y="9166"/>
                    <a:pt x="106931" y="9376"/>
                    <a:pt x="106554" y="9417"/>
                  </a:cubicBezTo>
                  <a:cubicBezTo>
                    <a:pt x="106219" y="9459"/>
                    <a:pt x="105926" y="9669"/>
                    <a:pt x="105801" y="9961"/>
                  </a:cubicBezTo>
                  <a:cubicBezTo>
                    <a:pt x="105756" y="10051"/>
                    <a:pt x="105682" y="10083"/>
                    <a:pt x="105587" y="10083"/>
                  </a:cubicBezTo>
                  <a:cubicBezTo>
                    <a:pt x="105327" y="10083"/>
                    <a:pt x="104913" y="9836"/>
                    <a:pt x="104545" y="9836"/>
                  </a:cubicBezTo>
                  <a:cubicBezTo>
                    <a:pt x="104043" y="9836"/>
                    <a:pt x="102411" y="10882"/>
                    <a:pt x="102411" y="10882"/>
                  </a:cubicBezTo>
                  <a:lnTo>
                    <a:pt x="100444" y="10882"/>
                  </a:lnTo>
                  <a:cubicBezTo>
                    <a:pt x="100234" y="10882"/>
                    <a:pt x="99565" y="9459"/>
                    <a:pt x="99481" y="9292"/>
                  </a:cubicBezTo>
                  <a:cubicBezTo>
                    <a:pt x="99397" y="9166"/>
                    <a:pt x="98686" y="7409"/>
                    <a:pt x="98435" y="7074"/>
                  </a:cubicBezTo>
                  <a:cubicBezTo>
                    <a:pt x="98142" y="6823"/>
                    <a:pt x="98226" y="6362"/>
                    <a:pt x="98560" y="6237"/>
                  </a:cubicBezTo>
                  <a:cubicBezTo>
                    <a:pt x="98937" y="6069"/>
                    <a:pt x="97891" y="5609"/>
                    <a:pt x="97389" y="5567"/>
                  </a:cubicBezTo>
                  <a:cubicBezTo>
                    <a:pt x="96886" y="5567"/>
                    <a:pt x="96342" y="4688"/>
                    <a:pt x="96259" y="4437"/>
                  </a:cubicBezTo>
                  <a:cubicBezTo>
                    <a:pt x="96241" y="4384"/>
                    <a:pt x="96205" y="4361"/>
                    <a:pt x="96157" y="4361"/>
                  </a:cubicBezTo>
                  <a:cubicBezTo>
                    <a:pt x="95981" y="4361"/>
                    <a:pt x="95655" y="4684"/>
                    <a:pt x="95589" y="4981"/>
                  </a:cubicBezTo>
                  <a:cubicBezTo>
                    <a:pt x="95547" y="5274"/>
                    <a:pt x="95422" y="5525"/>
                    <a:pt x="95212" y="5734"/>
                  </a:cubicBezTo>
                  <a:cubicBezTo>
                    <a:pt x="95074" y="5912"/>
                    <a:pt x="94954" y="5997"/>
                    <a:pt x="94836" y="5997"/>
                  </a:cubicBezTo>
                  <a:cubicBezTo>
                    <a:pt x="94703" y="5997"/>
                    <a:pt x="94572" y="5891"/>
                    <a:pt x="94417" y="5693"/>
                  </a:cubicBezTo>
                  <a:cubicBezTo>
                    <a:pt x="93831" y="5190"/>
                    <a:pt x="93120" y="4897"/>
                    <a:pt x="92366" y="4814"/>
                  </a:cubicBezTo>
                  <a:cubicBezTo>
                    <a:pt x="91822" y="4814"/>
                    <a:pt x="92492" y="3977"/>
                    <a:pt x="92869" y="3642"/>
                  </a:cubicBezTo>
                  <a:cubicBezTo>
                    <a:pt x="93287" y="3307"/>
                    <a:pt x="93162" y="3056"/>
                    <a:pt x="93287" y="2596"/>
                  </a:cubicBezTo>
                  <a:cubicBezTo>
                    <a:pt x="93371" y="2219"/>
                    <a:pt x="93580" y="1884"/>
                    <a:pt x="93831" y="1633"/>
                  </a:cubicBezTo>
                  <a:cubicBezTo>
                    <a:pt x="93999" y="1466"/>
                    <a:pt x="92618" y="1"/>
                    <a:pt x="92618" y="1"/>
                  </a:cubicBezTo>
                  <a:close/>
                </a:path>
              </a:pathLst>
            </a:custGeom>
            <a:solidFill>
              <a:schemeClr val="accent1"/>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51"/>
            <p:cNvSpPr/>
            <p:nvPr/>
          </p:nvSpPr>
          <p:spPr>
            <a:xfrm>
              <a:off x="4195525" y="2388325"/>
              <a:ext cx="633025" cy="1149225"/>
            </a:xfrm>
            <a:custGeom>
              <a:rect b="b" l="l" r="r" t="t"/>
              <a:pathLst>
                <a:path extrusionOk="0" h="45969" w="25321">
                  <a:moveTo>
                    <a:pt x="23687" y="1"/>
                  </a:moveTo>
                  <a:cubicBezTo>
                    <a:pt x="23647" y="1"/>
                    <a:pt x="23606" y="13"/>
                    <a:pt x="23563" y="38"/>
                  </a:cubicBezTo>
                  <a:cubicBezTo>
                    <a:pt x="23235" y="284"/>
                    <a:pt x="21264" y="2134"/>
                    <a:pt x="21063" y="2134"/>
                  </a:cubicBezTo>
                  <a:cubicBezTo>
                    <a:pt x="21058" y="2134"/>
                    <a:pt x="21055" y="2133"/>
                    <a:pt x="21052" y="2131"/>
                  </a:cubicBezTo>
                  <a:cubicBezTo>
                    <a:pt x="20902" y="2056"/>
                    <a:pt x="20719" y="1478"/>
                    <a:pt x="20472" y="1478"/>
                  </a:cubicBezTo>
                  <a:cubicBezTo>
                    <a:pt x="20443" y="1478"/>
                    <a:pt x="20413" y="1486"/>
                    <a:pt x="20382" y="1503"/>
                  </a:cubicBezTo>
                  <a:cubicBezTo>
                    <a:pt x="20158" y="1653"/>
                    <a:pt x="20101" y="1935"/>
                    <a:pt x="19854" y="1935"/>
                  </a:cubicBezTo>
                  <a:cubicBezTo>
                    <a:pt x="19824" y="1935"/>
                    <a:pt x="19791" y="1931"/>
                    <a:pt x="19755" y="1922"/>
                  </a:cubicBezTo>
                  <a:cubicBezTo>
                    <a:pt x="19549" y="1876"/>
                    <a:pt x="19405" y="1805"/>
                    <a:pt x="19276" y="1805"/>
                  </a:cubicBezTo>
                  <a:cubicBezTo>
                    <a:pt x="19170" y="1805"/>
                    <a:pt x="19073" y="1854"/>
                    <a:pt x="18959" y="2006"/>
                  </a:cubicBezTo>
                  <a:cubicBezTo>
                    <a:pt x="18750" y="2298"/>
                    <a:pt x="18206" y="3177"/>
                    <a:pt x="17788" y="3303"/>
                  </a:cubicBezTo>
                  <a:cubicBezTo>
                    <a:pt x="17747" y="3312"/>
                    <a:pt x="17710" y="3316"/>
                    <a:pt x="17676" y="3316"/>
                  </a:cubicBezTo>
                  <a:cubicBezTo>
                    <a:pt x="17538" y="3316"/>
                    <a:pt x="17458" y="3253"/>
                    <a:pt x="17404" y="3253"/>
                  </a:cubicBezTo>
                  <a:cubicBezTo>
                    <a:pt x="17351" y="3253"/>
                    <a:pt x="17322" y="3314"/>
                    <a:pt x="17285" y="3554"/>
                  </a:cubicBezTo>
                  <a:cubicBezTo>
                    <a:pt x="17160" y="4140"/>
                    <a:pt x="16909" y="4935"/>
                    <a:pt x="17160" y="5144"/>
                  </a:cubicBezTo>
                  <a:cubicBezTo>
                    <a:pt x="17411" y="5354"/>
                    <a:pt x="17620" y="5647"/>
                    <a:pt x="17536" y="5856"/>
                  </a:cubicBezTo>
                  <a:cubicBezTo>
                    <a:pt x="17411" y="6065"/>
                    <a:pt x="17327" y="6191"/>
                    <a:pt x="17076" y="6191"/>
                  </a:cubicBezTo>
                  <a:cubicBezTo>
                    <a:pt x="16925" y="6191"/>
                    <a:pt x="16697" y="6091"/>
                    <a:pt x="16488" y="6091"/>
                  </a:cubicBezTo>
                  <a:cubicBezTo>
                    <a:pt x="16291" y="6091"/>
                    <a:pt x="16111" y="6180"/>
                    <a:pt x="16030" y="6525"/>
                  </a:cubicBezTo>
                  <a:cubicBezTo>
                    <a:pt x="15821" y="7279"/>
                    <a:pt x="15067" y="7990"/>
                    <a:pt x="14691" y="8451"/>
                  </a:cubicBezTo>
                  <a:cubicBezTo>
                    <a:pt x="14314" y="8869"/>
                    <a:pt x="12724" y="9874"/>
                    <a:pt x="12724" y="10292"/>
                  </a:cubicBezTo>
                  <a:cubicBezTo>
                    <a:pt x="12724" y="10669"/>
                    <a:pt x="12472" y="11841"/>
                    <a:pt x="11845" y="12134"/>
                  </a:cubicBezTo>
                  <a:cubicBezTo>
                    <a:pt x="11577" y="12258"/>
                    <a:pt x="11378" y="12322"/>
                    <a:pt x="11231" y="12322"/>
                  </a:cubicBezTo>
                  <a:cubicBezTo>
                    <a:pt x="11033" y="12322"/>
                    <a:pt x="10930" y="12206"/>
                    <a:pt x="10882" y="11966"/>
                  </a:cubicBezTo>
                  <a:cubicBezTo>
                    <a:pt x="10798" y="11589"/>
                    <a:pt x="11049" y="11422"/>
                    <a:pt x="10589" y="11380"/>
                  </a:cubicBezTo>
                  <a:cubicBezTo>
                    <a:pt x="10567" y="11378"/>
                    <a:pt x="10546" y="11377"/>
                    <a:pt x="10526" y="11377"/>
                  </a:cubicBezTo>
                  <a:cubicBezTo>
                    <a:pt x="10124" y="11377"/>
                    <a:pt x="10063" y="11757"/>
                    <a:pt x="9585" y="11757"/>
                  </a:cubicBezTo>
                  <a:cubicBezTo>
                    <a:pt x="9317" y="11779"/>
                    <a:pt x="8941" y="11825"/>
                    <a:pt x="8592" y="11825"/>
                  </a:cubicBezTo>
                  <a:cubicBezTo>
                    <a:pt x="8287" y="11825"/>
                    <a:pt x="8002" y="11790"/>
                    <a:pt x="7827" y="11673"/>
                  </a:cubicBezTo>
                  <a:cubicBezTo>
                    <a:pt x="7618" y="11882"/>
                    <a:pt x="7408" y="12092"/>
                    <a:pt x="7199" y="12259"/>
                  </a:cubicBezTo>
                  <a:cubicBezTo>
                    <a:pt x="6822" y="12636"/>
                    <a:pt x="6822" y="12552"/>
                    <a:pt x="6906" y="12929"/>
                  </a:cubicBezTo>
                  <a:cubicBezTo>
                    <a:pt x="6990" y="13305"/>
                    <a:pt x="6655" y="13347"/>
                    <a:pt x="6488" y="13849"/>
                  </a:cubicBezTo>
                  <a:cubicBezTo>
                    <a:pt x="6320" y="14352"/>
                    <a:pt x="6655" y="14519"/>
                    <a:pt x="6906" y="14979"/>
                  </a:cubicBezTo>
                  <a:cubicBezTo>
                    <a:pt x="7157" y="15398"/>
                    <a:pt x="6864" y="15440"/>
                    <a:pt x="6571" y="15524"/>
                  </a:cubicBezTo>
                  <a:lnTo>
                    <a:pt x="6404" y="15607"/>
                  </a:lnTo>
                  <a:cubicBezTo>
                    <a:pt x="6111" y="15775"/>
                    <a:pt x="6530" y="16193"/>
                    <a:pt x="6446" y="16402"/>
                  </a:cubicBezTo>
                  <a:cubicBezTo>
                    <a:pt x="6404" y="16612"/>
                    <a:pt x="6697" y="16695"/>
                    <a:pt x="6864" y="16779"/>
                  </a:cubicBezTo>
                  <a:cubicBezTo>
                    <a:pt x="7074" y="16821"/>
                    <a:pt x="7283" y="16946"/>
                    <a:pt x="7450" y="17114"/>
                  </a:cubicBezTo>
                  <a:cubicBezTo>
                    <a:pt x="7576" y="17221"/>
                    <a:pt x="7671" y="17252"/>
                    <a:pt x="7761" y="17252"/>
                  </a:cubicBezTo>
                  <a:cubicBezTo>
                    <a:pt x="7882" y="17252"/>
                    <a:pt x="7994" y="17198"/>
                    <a:pt x="8162" y="17198"/>
                  </a:cubicBezTo>
                  <a:cubicBezTo>
                    <a:pt x="8455" y="17198"/>
                    <a:pt x="8873" y="17532"/>
                    <a:pt x="9627" y="17742"/>
                  </a:cubicBezTo>
                  <a:cubicBezTo>
                    <a:pt x="10338" y="17951"/>
                    <a:pt x="10129" y="18286"/>
                    <a:pt x="10464" y="18621"/>
                  </a:cubicBezTo>
                  <a:cubicBezTo>
                    <a:pt x="10580" y="18737"/>
                    <a:pt x="10643" y="18774"/>
                    <a:pt x="10706" y="18774"/>
                  </a:cubicBezTo>
                  <a:cubicBezTo>
                    <a:pt x="10802" y="18774"/>
                    <a:pt x="10897" y="18688"/>
                    <a:pt x="11175" y="18662"/>
                  </a:cubicBezTo>
                  <a:cubicBezTo>
                    <a:pt x="11635" y="18662"/>
                    <a:pt x="11510" y="18830"/>
                    <a:pt x="11761" y="19081"/>
                  </a:cubicBezTo>
                  <a:cubicBezTo>
                    <a:pt x="12096" y="19248"/>
                    <a:pt x="12431" y="19374"/>
                    <a:pt x="12765" y="19374"/>
                  </a:cubicBezTo>
                  <a:cubicBezTo>
                    <a:pt x="13142" y="19541"/>
                    <a:pt x="13351" y="20002"/>
                    <a:pt x="13226" y="20378"/>
                  </a:cubicBezTo>
                  <a:cubicBezTo>
                    <a:pt x="13142" y="20839"/>
                    <a:pt x="13351" y="21257"/>
                    <a:pt x="12975" y="21801"/>
                  </a:cubicBezTo>
                  <a:cubicBezTo>
                    <a:pt x="12682" y="22178"/>
                    <a:pt x="12556" y="22596"/>
                    <a:pt x="12472" y="23057"/>
                  </a:cubicBezTo>
                  <a:cubicBezTo>
                    <a:pt x="12431" y="23475"/>
                    <a:pt x="12975" y="24187"/>
                    <a:pt x="13016" y="25024"/>
                  </a:cubicBezTo>
                  <a:cubicBezTo>
                    <a:pt x="13043" y="25552"/>
                    <a:pt x="12536" y="25663"/>
                    <a:pt x="12054" y="25663"/>
                  </a:cubicBezTo>
                  <a:cubicBezTo>
                    <a:pt x="11771" y="25663"/>
                    <a:pt x="11497" y="25625"/>
                    <a:pt x="11342" y="25610"/>
                  </a:cubicBezTo>
                  <a:cubicBezTo>
                    <a:pt x="11311" y="25607"/>
                    <a:pt x="11281" y="25605"/>
                    <a:pt x="11254" y="25605"/>
                  </a:cubicBezTo>
                  <a:cubicBezTo>
                    <a:pt x="10909" y="25605"/>
                    <a:pt x="10806" y="25832"/>
                    <a:pt x="10380" y="25986"/>
                  </a:cubicBezTo>
                  <a:cubicBezTo>
                    <a:pt x="10250" y="26038"/>
                    <a:pt x="10104" y="26058"/>
                    <a:pt x="9951" y="26058"/>
                  </a:cubicBezTo>
                  <a:cubicBezTo>
                    <a:pt x="9610" y="26058"/>
                    <a:pt x="9233" y="25960"/>
                    <a:pt x="8915" y="25903"/>
                  </a:cubicBezTo>
                  <a:cubicBezTo>
                    <a:pt x="8902" y="25902"/>
                    <a:pt x="8889" y="25901"/>
                    <a:pt x="8877" y="25901"/>
                  </a:cubicBezTo>
                  <a:cubicBezTo>
                    <a:pt x="8449" y="25901"/>
                    <a:pt x="9088" y="26620"/>
                    <a:pt x="9292" y="26823"/>
                  </a:cubicBezTo>
                  <a:cubicBezTo>
                    <a:pt x="9459" y="26991"/>
                    <a:pt x="9334" y="27116"/>
                    <a:pt x="9459" y="27577"/>
                  </a:cubicBezTo>
                  <a:cubicBezTo>
                    <a:pt x="9526" y="27843"/>
                    <a:pt x="9510" y="27886"/>
                    <a:pt x="9411" y="27886"/>
                  </a:cubicBezTo>
                  <a:cubicBezTo>
                    <a:pt x="9365" y="27886"/>
                    <a:pt x="9301" y="27877"/>
                    <a:pt x="9219" y="27877"/>
                  </a:cubicBezTo>
                  <a:cubicBezTo>
                    <a:pt x="9146" y="27877"/>
                    <a:pt x="9058" y="27884"/>
                    <a:pt x="8957" y="27912"/>
                  </a:cubicBezTo>
                  <a:cubicBezTo>
                    <a:pt x="8843" y="27940"/>
                    <a:pt x="8753" y="27949"/>
                    <a:pt x="8677" y="27949"/>
                  </a:cubicBezTo>
                  <a:cubicBezTo>
                    <a:pt x="8541" y="27949"/>
                    <a:pt x="8449" y="27920"/>
                    <a:pt x="8346" y="27920"/>
                  </a:cubicBezTo>
                  <a:cubicBezTo>
                    <a:pt x="8252" y="27920"/>
                    <a:pt x="8149" y="27944"/>
                    <a:pt x="7994" y="28037"/>
                  </a:cubicBezTo>
                  <a:cubicBezTo>
                    <a:pt x="7813" y="28178"/>
                    <a:pt x="7719" y="28241"/>
                    <a:pt x="7642" y="28241"/>
                  </a:cubicBezTo>
                  <a:cubicBezTo>
                    <a:pt x="7560" y="28241"/>
                    <a:pt x="7497" y="28167"/>
                    <a:pt x="7367" y="28037"/>
                  </a:cubicBezTo>
                  <a:cubicBezTo>
                    <a:pt x="7292" y="27974"/>
                    <a:pt x="7242" y="27947"/>
                    <a:pt x="7196" y="27947"/>
                  </a:cubicBezTo>
                  <a:cubicBezTo>
                    <a:pt x="7060" y="27947"/>
                    <a:pt x="6956" y="28174"/>
                    <a:pt x="6362" y="28330"/>
                  </a:cubicBezTo>
                  <a:cubicBezTo>
                    <a:pt x="6287" y="28351"/>
                    <a:pt x="6222" y="28361"/>
                    <a:pt x="6165" y="28361"/>
                  </a:cubicBezTo>
                  <a:cubicBezTo>
                    <a:pt x="5653" y="28361"/>
                    <a:pt x="5826" y="27577"/>
                    <a:pt x="5525" y="27200"/>
                  </a:cubicBezTo>
                  <a:cubicBezTo>
                    <a:pt x="5429" y="27080"/>
                    <a:pt x="5312" y="27036"/>
                    <a:pt x="5184" y="27036"/>
                  </a:cubicBezTo>
                  <a:cubicBezTo>
                    <a:pt x="4867" y="27036"/>
                    <a:pt x="4484" y="27308"/>
                    <a:pt x="4186" y="27367"/>
                  </a:cubicBezTo>
                  <a:cubicBezTo>
                    <a:pt x="3767" y="27409"/>
                    <a:pt x="3767" y="28121"/>
                    <a:pt x="3558" y="28581"/>
                  </a:cubicBezTo>
                  <a:cubicBezTo>
                    <a:pt x="3349" y="29042"/>
                    <a:pt x="3181" y="28916"/>
                    <a:pt x="3140" y="29460"/>
                  </a:cubicBezTo>
                  <a:cubicBezTo>
                    <a:pt x="3056" y="29837"/>
                    <a:pt x="2847" y="30172"/>
                    <a:pt x="2554" y="30464"/>
                  </a:cubicBezTo>
                  <a:cubicBezTo>
                    <a:pt x="2428" y="30590"/>
                    <a:pt x="2637" y="30925"/>
                    <a:pt x="2930" y="31260"/>
                  </a:cubicBezTo>
                  <a:cubicBezTo>
                    <a:pt x="3181" y="31553"/>
                    <a:pt x="3349" y="31887"/>
                    <a:pt x="3433" y="32306"/>
                  </a:cubicBezTo>
                  <a:cubicBezTo>
                    <a:pt x="3642" y="32892"/>
                    <a:pt x="3349" y="32515"/>
                    <a:pt x="3223" y="33059"/>
                  </a:cubicBezTo>
                  <a:cubicBezTo>
                    <a:pt x="3098" y="33603"/>
                    <a:pt x="3349" y="33938"/>
                    <a:pt x="3307" y="34315"/>
                  </a:cubicBezTo>
                  <a:cubicBezTo>
                    <a:pt x="3265" y="34691"/>
                    <a:pt x="3265" y="34608"/>
                    <a:pt x="3600" y="35194"/>
                  </a:cubicBezTo>
                  <a:cubicBezTo>
                    <a:pt x="3865" y="35636"/>
                    <a:pt x="3508" y="35850"/>
                    <a:pt x="3171" y="35850"/>
                  </a:cubicBezTo>
                  <a:cubicBezTo>
                    <a:pt x="3029" y="35850"/>
                    <a:pt x="2891" y="35812"/>
                    <a:pt x="2805" y="35738"/>
                  </a:cubicBezTo>
                  <a:cubicBezTo>
                    <a:pt x="2729" y="35673"/>
                    <a:pt x="2645" y="35653"/>
                    <a:pt x="2559" y="35653"/>
                  </a:cubicBezTo>
                  <a:cubicBezTo>
                    <a:pt x="2418" y="35653"/>
                    <a:pt x="2272" y="35707"/>
                    <a:pt x="2149" y="35707"/>
                  </a:cubicBezTo>
                  <a:cubicBezTo>
                    <a:pt x="2057" y="35707"/>
                    <a:pt x="1979" y="35677"/>
                    <a:pt x="1926" y="35570"/>
                  </a:cubicBezTo>
                  <a:cubicBezTo>
                    <a:pt x="1861" y="35457"/>
                    <a:pt x="1766" y="35413"/>
                    <a:pt x="1648" y="35413"/>
                  </a:cubicBezTo>
                  <a:cubicBezTo>
                    <a:pt x="1462" y="35413"/>
                    <a:pt x="1220" y="35526"/>
                    <a:pt x="963" y="35654"/>
                  </a:cubicBezTo>
                  <a:cubicBezTo>
                    <a:pt x="545" y="35863"/>
                    <a:pt x="628" y="37035"/>
                    <a:pt x="796" y="37412"/>
                  </a:cubicBezTo>
                  <a:cubicBezTo>
                    <a:pt x="963" y="37788"/>
                    <a:pt x="377" y="38249"/>
                    <a:pt x="503" y="38500"/>
                  </a:cubicBezTo>
                  <a:cubicBezTo>
                    <a:pt x="670" y="38793"/>
                    <a:pt x="461" y="38835"/>
                    <a:pt x="587" y="39128"/>
                  </a:cubicBezTo>
                  <a:cubicBezTo>
                    <a:pt x="712" y="39421"/>
                    <a:pt x="1" y="39295"/>
                    <a:pt x="1" y="39714"/>
                  </a:cubicBezTo>
                  <a:cubicBezTo>
                    <a:pt x="1" y="39797"/>
                    <a:pt x="1" y="39923"/>
                    <a:pt x="1" y="40007"/>
                  </a:cubicBezTo>
                  <a:cubicBezTo>
                    <a:pt x="43" y="40174"/>
                    <a:pt x="84" y="40216"/>
                    <a:pt x="377" y="40300"/>
                  </a:cubicBezTo>
                  <a:cubicBezTo>
                    <a:pt x="670" y="40467"/>
                    <a:pt x="963" y="40551"/>
                    <a:pt x="1256" y="40634"/>
                  </a:cubicBezTo>
                  <a:cubicBezTo>
                    <a:pt x="1591" y="40634"/>
                    <a:pt x="1382" y="40760"/>
                    <a:pt x="1717" y="41095"/>
                  </a:cubicBezTo>
                  <a:cubicBezTo>
                    <a:pt x="2010" y="41471"/>
                    <a:pt x="2010" y="41262"/>
                    <a:pt x="2219" y="41471"/>
                  </a:cubicBezTo>
                  <a:cubicBezTo>
                    <a:pt x="2272" y="41514"/>
                    <a:pt x="2331" y="41532"/>
                    <a:pt x="2393" y="41532"/>
                  </a:cubicBezTo>
                  <a:cubicBezTo>
                    <a:pt x="2575" y="41532"/>
                    <a:pt x="2785" y="41376"/>
                    <a:pt x="2972" y="41220"/>
                  </a:cubicBezTo>
                  <a:cubicBezTo>
                    <a:pt x="3265" y="41053"/>
                    <a:pt x="3684" y="41220"/>
                    <a:pt x="4144" y="40969"/>
                  </a:cubicBezTo>
                  <a:cubicBezTo>
                    <a:pt x="4552" y="40781"/>
                    <a:pt x="4984" y="40687"/>
                    <a:pt x="5421" y="40687"/>
                  </a:cubicBezTo>
                  <a:cubicBezTo>
                    <a:pt x="5567" y="40687"/>
                    <a:pt x="5713" y="40697"/>
                    <a:pt x="5860" y="40718"/>
                  </a:cubicBezTo>
                  <a:cubicBezTo>
                    <a:pt x="6446" y="40760"/>
                    <a:pt x="6153" y="41430"/>
                    <a:pt x="5944" y="41723"/>
                  </a:cubicBezTo>
                  <a:cubicBezTo>
                    <a:pt x="5792" y="41935"/>
                    <a:pt x="5926" y="41993"/>
                    <a:pt x="6060" y="41993"/>
                  </a:cubicBezTo>
                  <a:cubicBezTo>
                    <a:pt x="6110" y="41993"/>
                    <a:pt x="6160" y="41985"/>
                    <a:pt x="6195" y="41974"/>
                  </a:cubicBezTo>
                  <a:cubicBezTo>
                    <a:pt x="6320" y="41974"/>
                    <a:pt x="6446" y="42015"/>
                    <a:pt x="6446" y="42225"/>
                  </a:cubicBezTo>
                  <a:cubicBezTo>
                    <a:pt x="6446" y="42250"/>
                    <a:pt x="6467" y="42261"/>
                    <a:pt x="6503" y="42261"/>
                  </a:cubicBezTo>
                  <a:cubicBezTo>
                    <a:pt x="6708" y="42261"/>
                    <a:pt x="7404" y="41913"/>
                    <a:pt x="7618" y="41806"/>
                  </a:cubicBezTo>
                  <a:cubicBezTo>
                    <a:pt x="7646" y="41784"/>
                    <a:pt x="7671" y="41773"/>
                    <a:pt x="7694" y="41773"/>
                  </a:cubicBezTo>
                  <a:cubicBezTo>
                    <a:pt x="7839" y="41773"/>
                    <a:pt x="7880" y="42198"/>
                    <a:pt x="7952" y="42560"/>
                  </a:cubicBezTo>
                  <a:cubicBezTo>
                    <a:pt x="7984" y="42717"/>
                    <a:pt x="8098" y="42768"/>
                    <a:pt x="8244" y="42768"/>
                  </a:cubicBezTo>
                  <a:cubicBezTo>
                    <a:pt x="8486" y="42768"/>
                    <a:pt x="8816" y="42628"/>
                    <a:pt x="8999" y="42601"/>
                  </a:cubicBezTo>
                  <a:cubicBezTo>
                    <a:pt x="9018" y="42595"/>
                    <a:pt x="9035" y="42592"/>
                    <a:pt x="9052" y="42592"/>
                  </a:cubicBezTo>
                  <a:cubicBezTo>
                    <a:pt x="9251" y="42592"/>
                    <a:pt x="9263" y="43033"/>
                    <a:pt x="9417" y="43187"/>
                  </a:cubicBezTo>
                  <a:cubicBezTo>
                    <a:pt x="9668" y="43397"/>
                    <a:pt x="9919" y="43606"/>
                    <a:pt x="10171" y="43815"/>
                  </a:cubicBezTo>
                  <a:cubicBezTo>
                    <a:pt x="10263" y="43926"/>
                    <a:pt x="10397" y="43980"/>
                    <a:pt x="10528" y="43980"/>
                  </a:cubicBezTo>
                  <a:cubicBezTo>
                    <a:pt x="10693" y="43980"/>
                    <a:pt x="10854" y="43895"/>
                    <a:pt x="10924" y="43731"/>
                  </a:cubicBezTo>
                  <a:cubicBezTo>
                    <a:pt x="11133" y="43522"/>
                    <a:pt x="11426" y="43522"/>
                    <a:pt x="11635" y="43438"/>
                  </a:cubicBezTo>
                  <a:cubicBezTo>
                    <a:pt x="12054" y="43313"/>
                    <a:pt x="12431" y="43271"/>
                    <a:pt x="12849" y="43271"/>
                  </a:cubicBezTo>
                  <a:cubicBezTo>
                    <a:pt x="13058" y="43271"/>
                    <a:pt x="13309" y="43522"/>
                    <a:pt x="13519" y="43731"/>
                  </a:cubicBezTo>
                  <a:cubicBezTo>
                    <a:pt x="13602" y="43815"/>
                    <a:pt x="13728" y="43899"/>
                    <a:pt x="13812" y="43941"/>
                  </a:cubicBezTo>
                  <a:cubicBezTo>
                    <a:pt x="14188" y="44108"/>
                    <a:pt x="14523" y="44275"/>
                    <a:pt x="14858" y="44485"/>
                  </a:cubicBezTo>
                  <a:cubicBezTo>
                    <a:pt x="15276" y="44610"/>
                    <a:pt x="15695" y="44736"/>
                    <a:pt x="16155" y="44736"/>
                  </a:cubicBezTo>
                  <a:cubicBezTo>
                    <a:pt x="16741" y="44820"/>
                    <a:pt x="16490" y="45531"/>
                    <a:pt x="16658" y="45824"/>
                  </a:cubicBezTo>
                  <a:cubicBezTo>
                    <a:pt x="16732" y="45928"/>
                    <a:pt x="16864" y="45969"/>
                    <a:pt x="17009" y="45969"/>
                  </a:cubicBezTo>
                  <a:cubicBezTo>
                    <a:pt x="17273" y="45969"/>
                    <a:pt x="17581" y="45833"/>
                    <a:pt x="17662" y="45698"/>
                  </a:cubicBezTo>
                  <a:cubicBezTo>
                    <a:pt x="17704" y="45615"/>
                    <a:pt x="17760" y="45587"/>
                    <a:pt x="17829" y="45587"/>
                  </a:cubicBezTo>
                  <a:cubicBezTo>
                    <a:pt x="17969" y="45587"/>
                    <a:pt x="18164" y="45698"/>
                    <a:pt x="18415" y="45698"/>
                  </a:cubicBezTo>
                  <a:cubicBezTo>
                    <a:pt x="18583" y="45698"/>
                    <a:pt x="18666" y="45573"/>
                    <a:pt x="18708" y="45405"/>
                  </a:cubicBezTo>
                  <a:cubicBezTo>
                    <a:pt x="18750" y="45196"/>
                    <a:pt x="18792" y="44987"/>
                    <a:pt x="18792" y="44820"/>
                  </a:cubicBezTo>
                  <a:cubicBezTo>
                    <a:pt x="18792" y="44485"/>
                    <a:pt x="19127" y="44317"/>
                    <a:pt x="18959" y="43857"/>
                  </a:cubicBezTo>
                  <a:cubicBezTo>
                    <a:pt x="18834" y="43480"/>
                    <a:pt x="18625" y="43145"/>
                    <a:pt x="18332" y="42852"/>
                  </a:cubicBezTo>
                  <a:cubicBezTo>
                    <a:pt x="17997" y="42518"/>
                    <a:pt x="18373" y="42601"/>
                    <a:pt x="18332" y="41764"/>
                  </a:cubicBezTo>
                  <a:cubicBezTo>
                    <a:pt x="18294" y="41386"/>
                    <a:pt x="18324" y="41307"/>
                    <a:pt x="18400" y="41307"/>
                  </a:cubicBezTo>
                  <a:cubicBezTo>
                    <a:pt x="18455" y="41307"/>
                    <a:pt x="18532" y="41347"/>
                    <a:pt x="18624" y="41347"/>
                  </a:cubicBezTo>
                  <a:cubicBezTo>
                    <a:pt x="18688" y="41347"/>
                    <a:pt x="18759" y="41328"/>
                    <a:pt x="18834" y="41262"/>
                  </a:cubicBezTo>
                  <a:cubicBezTo>
                    <a:pt x="18938" y="41158"/>
                    <a:pt x="19074" y="41105"/>
                    <a:pt x="19210" y="41105"/>
                  </a:cubicBezTo>
                  <a:cubicBezTo>
                    <a:pt x="19346" y="41105"/>
                    <a:pt x="19483" y="41158"/>
                    <a:pt x="19587" y="41262"/>
                  </a:cubicBezTo>
                  <a:cubicBezTo>
                    <a:pt x="19613" y="41278"/>
                    <a:pt x="19639" y="41285"/>
                    <a:pt x="19664" y="41285"/>
                  </a:cubicBezTo>
                  <a:cubicBezTo>
                    <a:pt x="19838" y="41285"/>
                    <a:pt x="19985" y="40933"/>
                    <a:pt x="20131" y="40676"/>
                  </a:cubicBezTo>
                  <a:cubicBezTo>
                    <a:pt x="20197" y="40571"/>
                    <a:pt x="20262" y="40536"/>
                    <a:pt x="20332" y="40536"/>
                  </a:cubicBezTo>
                  <a:cubicBezTo>
                    <a:pt x="20472" y="40536"/>
                    <a:pt x="20628" y="40680"/>
                    <a:pt x="20831" y="40680"/>
                  </a:cubicBezTo>
                  <a:cubicBezTo>
                    <a:pt x="20849" y="40680"/>
                    <a:pt x="20866" y="40678"/>
                    <a:pt x="20885" y="40676"/>
                  </a:cubicBezTo>
                  <a:cubicBezTo>
                    <a:pt x="21261" y="40593"/>
                    <a:pt x="21094" y="40174"/>
                    <a:pt x="21177" y="39797"/>
                  </a:cubicBezTo>
                  <a:cubicBezTo>
                    <a:pt x="21261" y="39463"/>
                    <a:pt x="20675" y="39546"/>
                    <a:pt x="20550" y="39337"/>
                  </a:cubicBezTo>
                  <a:cubicBezTo>
                    <a:pt x="20487" y="39211"/>
                    <a:pt x="20320" y="39180"/>
                    <a:pt x="20131" y="39180"/>
                  </a:cubicBezTo>
                  <a:cubicBezTo>
                    <a:pt x="19943" y="39180"/>
                    <a:pt x="19734" y="39211"/>
                    <a:pt x="19587" y="39211"/>
                  </a:cubicBezTo>
                  <a:cubicBezTo>
                    <a:pt x="19294" y="39211"/>
                    <a:pt x="19336" y="38667"/>
                    <a:pt x="19294" y="38249"/>
                  </a:cubicBezTo>
                  <a:cubicBezTo>
                    <a:pt x="19294" y="37872"/>
                    <a:pt x="18457" y="37956"/>
                    <a:pt x="17871" y="37872"/>
                  </a:cubicBezTo>
                  <a:cubicBezTo>
                    <a:pt x="17327" y="37788"/>
                    <a:pt x="18206" y="37244"/>
                    <a:pt x="18373" y="37119"/>
                  </a:cubicBezTo>
                  <a:cubicBezTo>
                    <a:pt x="18389" y="37109"/>
                    <a:pt x="18404" y="37104"/>
                    <a:pt x="18421" y="37104"/>
                  </a:cubicBezTo>
                  <a:cubicBezTo>
                    <a:pt x="18541" y="37104"/>
                    <a:pt x="18702" y="37348"/>
                    <a:pt x="18959" y="37496"/>
                  </a:cubicBezTo>
                  <a:cubicBezTo>
                    <a:pt x="19035" y="37539"/>
                    <a:pt x="19089" y="37557"/>
                    <a:pt x="19130" y="37557"/>
                  </a:cubicBezTo>
                  <a:cubicBezTo>
                    <a:pt x="19248" y="37557"/>
                    <a:pt x="19265" y="37410"/>
                    <a:pt x="19420" y="37286"/>
                  </a:cubicBezTo>
                  <a:cubicBezTo>
                    <a:pt x="19466" y="37240"/>
                    <a:pt x="19528" y="37220"/>
                    <a:pt x="19596" y="37220"/>
                  </a:cubicBezTo>
                  <a:cubicBezTo>
                    <a:pt x="19836" y="37220"/>
                    <a:pt x="20169" y="37458"/>
                    <a:pt x="20299" y="37621"/>
                  </a:cubicBezTo>
                  <a:cubicBezTo>
                    <a:pt x="20335" y="37667"/>
                    <a:pt x="20378" y="37686"/>
                    <a:pt x="20422" y="37686"/>
                  </a:cubicBezTo>
                  <a:cubicBezTo>
                    <a:pt x="20582" y="37686"/>
                    <a:pt x="20768" y="37432"/>
                    <a:pt x="20801" y="37203"/>
                  </a:cubicBezTo>
                  <a:cubicBezTo>
                    <a:pt x="20816" y="37150"/>
                    <a:pt x="20856" y="37129"/>
                    <a:pt x="20914" y="37129"/>
                  </a:cubicBezTo>
                  <a:cubicBezTo>
                    <a:pt x="21181" y="37129"/>
                    <a:pt x="21823" y="37587"/>
                    <a:pt x="22098" y="37621"/>
                  </a:cubicBezTo>
                  <a:cubicBezTo>
                    <a:pt x="22123" y="37624"/>
                    <a:pt x="22146" y="37625"/>
                    <a:pt x="22167" y="37625"/>
                  </a:cubicBezTo>
                  <a:cubicBezTo>
                    <a:pt x="22480" y="37625"/>
                    <a:pt x="22522" y="37354"/>
                    <a:pt x="22600" y="37119"/>
                  </a:cubicBezTo>
                  <a:cubicBezTo>
                    <a:pt x="22607" y="37077"/>
                    <a:pt x="22625" y="37058"/>
                    <a:pt x="22650" y="37058"/>
                  </a:cubicBezTo>
                  <a:cubicBezTo>
                    <a:pt x="22777" y="37058"/>
                    <a:pt x="23103" y="37523"/>
                    <a:pt x="23312" y="37872"/>
                  </a:cubicBezTo>
                  <a:cubicBezTo>
                    <a:pt x="23367" y="37973"/>
                    <a:pt x="23424" y="38014"/>
                    <a:pt x="23484" y="38014"/>
                  </a:cubicBezTo>
                  <a:cubicBezTo>
                    <a:pt x="23696" y="38014"/>
                    <a:pt x="23939" y="37501"/>
                    <a:pt x="24233" y="37370"/>
                  </a:cubicBezTo>
                  <a:cubicBezTo>
                    <a:pt x="24609" y="37161"/>
                    <a:pt x="24693" y="37286"/>
                    <a:pt x="24944" y="36700"/>
                  </a:cubicBezTo>
                  <a:cubicBezTo>
                    <a:pt x="24944" y="36658"/>
                    <a:pt x="24986" y="36617"/>
                    <a:pt x="24986" y="36575"/>
                  </a:cubicBezTo>
                  <a:cubicBezTo>
                    <a:pt x="25279" y="35863"/>
                    <a:pt x="25112" y="36240"/>
                    <a:pt x="24986" y="35947"/>
                  </a:cubicBezTo>
                  <a:cubicBezTo>
                    <a:pt x="24902" y="35696"/>
                    <a:pt x="24860" y="35654"/>
                    <a:pt x="25070" y="35152"/>
                  </a:cubicBezTo>
                  <a:cubicBezTo>
                    <a:pt x="25321" y="34650"/>
                    <a:pt x="24819" y="34566"/>
                    <a:pt x="24149" y="34357"/>
                  </a:cubicBezTo>
                  <a:cubicBezTo>
                    <a:pt x="23437" y="34189"/>
                    <a:pt x="24023" y="34273"/>
                    <a:pt x="23940" y="33938"/>
                  </a:cubicBezTo>
                  <a:cubicBezTo>
                    <a:pt x="23814" y="33603"/>
                    <a:pt x="23312" y="33687"/>
                    <a:pt x="22977" y="33603"/>
                  </a:cubicBezTo>
                  <a:cubicBezTo>
                    <a:pt x="22684" y="33520"/>
                    <a:pt x="22852" y="33185"/>
                    <a:pt x="22977" y="32850"/>
                  </a:cubicBezTo>
                  <a:cubicBezTo>
                    <a:pt x="23145" y="32515"/>
                    <a:pt x="22726" y="32180"/>
                    <a:pt x="22475" y="31762"/>
                  </a:cubicBezTo>
                  <a:cubicBezTo>
                    <a:pt x="22182" y="31343"/>
                    <a:pt x="22182" y="31511"/>
                    <a:pt x="21847" y="31343"/>
                  </a:cubicBezTo>
                  <a:cubicBezTo>
                    <a:pt x="21512" y="31218"/>
                    <a:pt x="21931" y="31176"/>
                    <a:pt x="22140" y="31009"/>
                  </a:cubicBezTo>
                  <a:cubicBezTo>
                    <a:pt x="22307" y="30841"/>
                    <a:pt x="22056" y="30674"/>
                    <a:pt x="21931" y="30464"/>
                  </a:cubicBezTo>
                  <a:cubicBezTo>
                    <a:pt x="21763" y="30297"/>
                    <a:pt x="21847" y="30130"/>
                    <a:pt x="22015" y="29586"/>
                  </a:cubicBezTo>
                  <a:cubicBezTo>
                    <a:pt x="22056" y="29502"/>
                    <a:pt x="22056" y="29376"/>
                    <a:pt x="22056" y="29293"/>
                  </a:cubicBezTo>
                  <a:cubicBezTo>
                    <a:pt x="22015" y="29000"/>
                    <a:pt x="21638" y="28790"/>
                    <a:pt x="21261" y="28414"/>
                  </a:cubicBezTo>
                  <a:cubicBezTo>
                    <a:pt x="20843" y="27912"/>
                    <a:pt x="21261" y="27702"/>
                    <a:pt x="21680" y="26991"/>
                  </a:cubicBezTo>
                  <a:cubicBezTo>
                    <a:pt x="22098" y="26279"/>
                    <a:pt x="21638" y="26279"/>
                    <a:pt x="21638" y="25693"/>
                  </a:cubicBezTo>
                  <a:cubicBezTo>
                    <a:pt x="21638" y="25149"/>
                    <a:pt x="21889" y="25107"/>
                    <a:pt x="22224" y="24647"/>
                  </a:cubicBezTo>
                  <a:cubicBezTo>
                    <a:pt x="22517" y="24229"/>
                    <a:pt x="22266" y="24312"/>
                    <a:pt x="22266" y="23852"/>
                  </a:cubicBezTo>
                  <a:cubicBezTo>
                    <a:pt x="22224" y="23433"/>
                    <a:pt x="22224" y="23015"/>
                    <a:pt x="22266" y="22555"/>
                  </a:cubicBezTo>
                  <a:cubicBezTo>
                    <a:pt x="22391" y="21801"/>
                    <a:pt x="21722" y="21718"/>
                    <a:pt x="21429" y="21299"/>
                  </a:cubicBezTo>
                  <a:cubicBezTo>
                    <a:pt x="21094" y="20839"/>
                    <a:pt x="21052" y="19374"/>
                    <a:pt x="20926" y="19081"/>
                  </a:cubicBezTo>
                  <a:cubicBezTo>
                    <a:pt x="20843" y="18830"/>
                    <a:pt x="21177" y="18328"/>
                    <a:pt x="21345" y="17909"/>
                  </a:cubicBezTo>
                  <a:cubicBezTo>
                    <a:pt x="21512" y="17449"/>
                    <a:pt x="21136" y="17491"/>
                    <a:pt x="20926" y="17239"/>
                  </a:cubicBezTo>
                  <a:cubicBezTo>
                    <a:pt x="20675" y="16988"/>
                    <a:pt x="20968" y="16988"/>
                    <a:pt x="21094" y="16863"/>
                  </a:cubicBezTo>
                  <a:cubicBezTo>
                    <a:pt x="21261" y="16737"/>
                    <a:pt x="20968" y="16444"/>
                    <a:pt x="20885" y="16402"/>
                  </a:cubicBezTo>
                  <a:cubicBezTo>
                    <a:pt x="20759" y="16277"/>
                    <a:pt x="20717" y="16109"/>
                    <a:pt x="20801" y="15984"/>
                  </a:cubicBezTo>
                  <a:cubicBezTo>
                    <a:pt x="20926" y="15900"/>
                    <a:pt x="20885" y="15733"/>
                    <a:pt x="20759" y="15649"/>
                  </a:cubicBezTo>
                  <a:cubicBezTo>
                    <a:pt x="20592" y="15524"/>
                    <a:pt x="20843" y="15398"/>
                    <a:pt x="21136" y="15231"/>
                  </a:cubicBezTo>
                  <a:cubicBezTo>
                    <a:pt x="21387" y="15021"/>
                    <a:pt x="21094" y="15021"/>
                    <a:pt x="20968" y="14812"/>
                  </a:cubicBezTo>
                  <a:cubicBezTo>
                    <a:pt x="20843" y="14561"/>
                    <a:pt x="21931" y="13766"/>
                    <a:pt x="22140" y="13515"/>
                  </a:cubicBezTo>
                  <a:cubicBezTo>
                    <a:pt x="22307" y="13264"/>
                    <a:pt x="22224" y="13138"/>
                    <a:pt x="21889" y="12929"/>
                  </a:cubicBezTo>
                  <a:cubicBezTo>
                    <a:pt x="21512" y="12678"/>
                    <a:pt x="22098" y="12636"/>
                    <a:pt x="22433" y="12343"/>
                  </a:cubicBezTo>
                  <a:cubicBezTo>
                    <a:pt x="22810" y="12008"/>
                    <a:pt x="22517" y="11966"/>
                    <a:pt x="22559" y="11171"/>
                  </a:cubicBezTo>
                  <a:cubicBezTo>
                    <a:pt x="22642" y="10418"/>
                    <a:pt x="21680" y="9246"/>
                    <a:pt x="21512" y="8492"/>
                  </a:cubicBezTo>
                  <a:cubicBezTo>
                    <a:pt x="21345" y="7739"/>
                    <a:pt x="22642" y="6567"/>
                    <a:pt x="23103" y="6191"/>
                  </a:cubicBezTo>
                  <a:cubicBezTo>
                    <a:pt x="23563" y="5814"/>
                    <a:pt x="23103" y="5688"/>
                    <a:pt x="23103" y="5521"/>
                  </a:cubicBezTo>
                  <a:cubicBezTo>
                    <a:pt x="23103" y="5312"/>
                    <a:pt x="23228" y="5103"/>
                    <a:pt x="23396" y="4977"/>
                  </a:cubicBezTo>
                  <a:cubicBezTo>
                    <a:pt x="23605" y="4726"/>
                    <a:pt x="23270" y="4056"/>
                    <a:pt x="23396" y="3554"/>
                  </a:cubicBezTo>
                  <a:cubicBezTo>
                    <a:pt x="23521" y="3094"/>
                    <a:pt x="23856" y="3136"/>
                    <a:pt x="24023" y="3010"/>
                  </a:cubicBezTo>
                  <a:cubicBezTo>
                    <a:pt x="24191" y="2843"/>
                    <a:pt x="24107" y="2926"/>
                    <a:pt x="24107" y="2633"/>
                  </a:cubicBezTo>
                  <a:cubicBezTo>
                    <a:pt x="24149" y="2382"/>
                    <a:pt x="24233" y="2131"/>
                    <a:pt x="24358" y="1922"/>
                  </a:cubicBezTo>
                  <a:cubicBezTo>
                    <a:pt x="24484" y="1671"/>
                    <a:pt x="24149" y="1420"/>
                    <a:pt x="23898" y="1168"/>
                  </a:cubicBezTo>
                  <a:cubicBezTo>
                    <a:pt x="23647" y="917"/>
                    <a:pt x="24107" y="373"/>
                    <a:pt x="24107" y="373"/>
                  </a:cubicBezTo>
                  <a:cubicBezTo>
                    <a:pt x="23974" y="174"/>
                    <a:pt x="23841" y="1"/>
                    <a:pt x="23687" y="1"/>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51"/>
            <p:cNvSpPr/>
            <p:nvPr/>
          </p:nvSpPr>
          <p:spPr>
            <a:xfrm>
              <a:off x="3208875" y="3189225"/>
              <a:ext cx="1325675" cy="1182275"/>
            </a:xfrm>
            <a:custGeom>
              <a:rect b="b" l="l" r="r" t="t"/>
              <a:pathLst>
                <a:path extrusionOk="0" h="47291" w="53027">
                  <a:moveTo>
                    <a:pt x="25367" y="0"/>
                  </a:moveTo>
                  <a:cubicBezTo>
                    <a:pt x="25233" y="0"/>
                    <a:pt x="25098" y="75"/>
                    <a:pt x="24944" y="270"/>
                  </a:cubicBezTo>
                  <a:cubicBezTo>
                    <a:pt x="24484" y="856"/>
                    <a:pt x="24568" y="898"/>
                    <a:pt x="24024" y="1107"/>
                  </a:cubicBezTo>
                  <a:cubicBezTo>
                    <a:pt x="23480" y="1274"/>
                    <a:pt x="23145" y="1065"/>
                    <a:pt x="22894" y="1400"/>
                  </a:cubicBezTo>
                  <a:cubicBezTo>
                    <a:pt x="22642" y="1777"/>
                    <a:pt x="22224" y="1777"/>
                    <a:pt x="22642" y="2363"/>
                  </a:cubicBezTo>
                  <a:cubicBezTo>
                    <a:pt x="22810" y="2614"/>
                    <a:pt x="23103" y="2990"/>
                    <a:pt x="23312" y="3367"/>
                  </a:cubicBezTo>
                  <a:cubicBezTo>
                    <a:pt x="23605" y="3744"/>
                    <a:pt x="23731" y="4204"/>
                    <a:pt x="23731" y="4664"/>
                  </a:cubicBezTo>
                  <a:cubicBezTo>
                    <a:pt x="23566" y="5280"/>
                    <a:pt x="23362" y="6298"/>
                    <a:pt x="22881" y="6298"/>
                  </a:cubicBezTo>
                  <a:cubicBezTo>
                    <a:pt x="22871" y="6298"/>
                    <a:pt x="22862" y="6297"/>
                    <a:pt x="22852" y="6297"/>
                  </a:cubicBezTo>
                  <a:cubicBezTo>
                    <a:pt x="22502" y="6267"/>
                    <a:pt x="21988" y="6075"/>
                    <a:pt x="21611" y="6075"/>
                  </a:cubicBezTo>
                  <a:cubicBezTo>
                    <a:pt x="21447" y="6075"/>
                    <a:pt x="21308" y="6112"/>
                    <a:pt x="21220" y="6213"/>
                  </a:cubicBezTo>
                  <a:cubicBezTo>
                    <a:pt x="21020" y="6512"/>
                    <a:pt x="21058" y="7101"/>
                    <a:pt x="20643" y="7101"/>
                  </a:cubicBezTo>
                  <a:cubicBezTo>
                    <a:pt x="20535" y="7101"/>
                    <a:pt x="20396" y="7061"/>
                    <a:pt x="20215" y="6966"/>
                  </a:cubicBezTo>
                  <a:cubicBezTo>
                    <a:pt x="19671" y="6673"/>
                    <a:pt x="19169" y="6297"/>
                    <a:pt x="18750" y="5836"/>
                  </a:cubicBezTo>
                  <a:cubicBezTo>
                    <a:pt x="18573" y="5688"/>
                    <a:pt x="18416" y="5540"/>
                    <a:pt x="18236" y="5540"/>
                  </a:cubicBezTo>
                  <a:cubicBezTo>
                    <a:pt x="18161" y="5540"/>
                    <a:pt x="18083" y="5566"/>
                    <a:pt x="17997" y="5627"/>
                  </a:cubicBezTo>
                  <a:cubicBezTo>
                    <a:pt x="17918" y="5676"/>
                    <a:pt x="17854" y="5691"/>
                    <a:pt x="17798" y="5691"/>
                  </a:cubicBezTo>
                  <a:cubicBezTo>
                    <a:pt x="17715" y="5691"/>
                    <a:pt x="17651" y="5660"/>
                    <a:pt x="17588" y="5660"/>
                  </a:cubicBezTo>
                  <a:cubicBezTo>
                    <a:pt x="17510" y="5660"/>
                    <a:pt x="17434" y="5707"/>
                    <a:pt x="17327" y="5920"/>
                  </a:cubicBezTo>
                  <a:cubicBezTo>
                    <a:pt x="17118" y="6380"/>
                    <a:pt x="16825" y="6757"/>
                    <a:pt x="16490" y="7092"/>
                  </a:cubicBezTo>
                  <a:cubicBezTo>
                    <a:pt x="16323" y="7134"/>
                    <a:pt x="16323" y="7468"/>
                    <a:pt x="16490" y="7594"/>
                  </a:cubicBezTo>
                  <a:cubicBezTo>
                    <a:pt x="16616" y="7719"/>
                    <a:pt x="16658" y="7929"/>
                    <a:pt x="16616" y="8138"/>
                  </a:cubicBezTo>
                  <a:cubicBezTo>
                    <a:pt x="16578" y="8328"/>
                    <a:pt x="16506" y="9344"/>
                    <a:pt x="16086" y="9344"/>
                  </a:cubicBezTo>
                  <a:cubicBezTo>
                    <a:pt x="16043" y="9344"/>
                    <a:pt x="15997" y="9333"/>
                    <a:pt x="15946" y="9310"/>
                  </a:cubicBezTo>
                  <a:cubicBezTo>
                    <a:pt x="15602" y="9138"/>
                    <a:pt x="15356" y="9024"/>
                    <a:pt x="15113" y="9024"/>
                  </a:cubicBezTo>
                  <a:cubicBezTo>
                    <a:pt x="15003" y="9024"/>
                    <a:pt x="14893" y="9048"/>
                    <a:pt x="14774" y="9101"/>
                  </a:cubicBezTo>
                  <a:cubicBezTo>
                    <a:pt x="14539" y="9205"/>
                    <a:pt x="14369" y="9376"/>
                    <a:pt x="14182" y="9376"/>
                  </a:cubicBezTo>
                  <a:cubicBezTo>
                    <a:pt x="14070" y="9376"/>
                    <a:pt x="13953" y="9315"/>
                    <a:pt x="13812" y="9142"/>
                  </a:cubicBezTo>
                  <a:cubicBezTo>
                    <a:pt x="13393" y="8682"/>
                    <a:pt x="13937" y="8473"/>
                    <a:pt x="13184" y="8096"/>
                  </a:cubicBezTo>
                  <a:cubicBezTo>
                    <a:pt x="12473" y="7719"/>
                    <a:pt x="12347" y="7719"/>
                    <a:pt x="12054" y="7217"/>
                  </a:cubicBezTo>
                  <a:cubicBezTo>
                    <a:pt x="11761" y="6673"/>
                    <a:pt x="11175" y="6422"/>
                    <a:pt x="11175" y="5878"/>
                  </a:cubicBezTo>
                  <a:cubicBezTo>
                    <a:pt x="11175" y="5456"/>
                    <a:pt x="11175" y="5034"/>
                    <a:pt x="10877" y="5034"/>
                  </a:cubicBezTo>
                  <a:cubicBezTo>
                    <a:pt x="10821" y="5034"/>
                    <a:pt x="10753" y="5049"/>
                    <a:pt x="10673" y="5083"/>
                  </a:cubicBezTo>
                  <a:cubicBezTo>
                    <a:pt x="10129" y="5334"/>
                    <a:pt x="9962" y="5250"/>
                    <a:pt x="9669" y="5585"/>
                  </a:cubicBezTo>
                  <a:cubicBezTo>
                    <a:pt x="9417" y="5920"/>
                    <a:pt x="9543" y="5962"/>
                    <a:pt x="9166" y="6087"/>
                  </a:cubicBezTo>
                  <a:cubicBezTo>
                    <a:pt x="9144" y="6092"/>
                    <a:pt x="9123" y="6095"/>
                    <a:pt x="9102" y="6095"/>
                  </a:cubicBezTo>
                  <a:cubicBezTo>
                    <a:pt x="8800" y="6095"/>
                    <a:pt x="8632" y="5611"/>
                    <a:pt x="8339" y="5611"/>
                  </a:cubicBezTo>
                  <a:cubicBezTo>
                    <a:pt x="8309" y="5611"/>
                    <a:pt x="8278" y="5616"/>
                    <a:pt x="8246" y="5627"/>
                  </a:cubicBezTo>
                  <a:cubicBezTo>
                    <a:pt x="8036" y="5669"/>
                    <a:pt x="7838" y="5711"/>
                    <a:pt x="7670" y="5711"/>
                  </a:cubicBezTo>
                  <a:cubicBezTo>
                    <a:pt x="7503" y="5711"/>
                    <a:pt x="7367" y="5669"/>
                    <a:pt x="7283" y="5543"/>
                  </a:cubicBezTo>
                  <a:cubicBezTo>
                    <a:pt x="7092" y="5276"/>
                    <a:pt x="6867" y="4732"/>
                    <a:pt x="6322" y="4732"/>
                  </a:cubicBezTo>
                  <a:cubicBezTo>
                    <a:pt x="6269" y="4732"/>
                    <a:pt x="6213" y="4737"/>
                    <a:pt x="6153" y="4748"/>
                  </a:cubicBezTo>
                  <a:cubicBezTo>
                    <a:pt x="5660" y="4810"/>
                    <a:pt x="5462" y="5007"/>
                    <a:pt x="5292" y="5007"/>
                  </a:cubicBezTo>
                  <a:cubicBezTo>
                    <a:pt x="5231" y="5007"/>
                    <a:pt x="5173" y="4982"/>
                    <a:pt x="5107" y="4915"/>
                  </a:cubicBezTo>
                  <a:cubicBezTo>
                    <a:pt x="4880" y="4753"/>
                    <a:pt x="4980" y="4692"/>
                    <a:pt x="4802" y="4692"/>
                  </a:cubicBezTo>
                  <a:cubicBezTo>
                    <a:pt x="4750" y="4692"/>
                    <a:pt x="4676" y="4697"/>
                    <a:pt x="4563" y="4706"/>
                  </a:cubicBezTo>
                  <a:cubicBezTo>
                    <a:pt x="4312" y="4706"/>
                    <a:pt x="4011" y="4669"/>
                    <a:pt x="3762" y="4669"/>
                  </a:cubicBezTo>
                  <a:cubicBezTo>
                    <a:pt x="3554" y="4669"/>
                    <a:pt x="3383" y="4695"/>
                    <a:pt x="3307" y="4790"/>
                  </a:cubicBezTo>
                  <a:cubicBezTo>
                    <a:pt x="3160" y="4937"/>
                    <a:pt x="3178" y="5104"/>
                    <a:pt x="3043" y="5104"/>
                  </a:cubicBezTo>
                  <a:cubicBezTo>
                    <a:pt x="2986" y="5104"/>
                    <a:pt x="2900" y="5074"/>
                    <a:pt x="2763" y="4999"/>
                  </a:cubicBezTo>
                  <a:cubicBezTo>
                    <a:pt x="2410" y="4807"/>
                    <a:pt x="2426" y="4663"/>
                    <a:pt x="2227" y="4663"/>
                  </a:cubicBezTo>
                  <a:cubicBezTo>
                    <a:pt x="2166" y="4663"/>
                    <a:pt x="2085" y="4677"/>
                    <a:pt x="1968" y="4706"/>
                  </a:cubicBezTo>
                  <a:cubicBezTo>
                    <a:pt x="1466" y="4832"/>
                    <a:pt x="1298" y="4581"/>
                    <a:pt x="1340" y="5083"/>
                  </a:cubicBezTo>
                  <a:cubicBezTo>
                    <a:pt x="1340" y="5515"/>
                    <a:pt x="1340" y="5815"/>
                    <a:pt x="1214" y="5815"/>
                  </a:cubicBezTo>
                  <a:cubicBezTo>
                    <a:pt x="1182" y="5815"/>
                    <a:pt x="1141" y="5795"/>
                    <a:pt x="1089" y="5752"/>
                  </a:cubicBezTo>
                  <a:cubicBezTo>
                    <a:pt x="912" y="5611"/>
                    <a:pt x="735" y="5019"/>
                    <a:pt x="557" y="5019"/>
                  </a:cubicBezTo>
                  <a:cubicBezTo>
                    <a:pt x="525" y="5019"/>
                    <a:pt x="493" y="5038"/>
                    <a:pt x="461" y="5083"/>
                  </a:cubicBezTo>
                  <a:cubicBezTo>
                    <a:pt x="294" y="5418"/>
                    <a:pt x="1" y="5627"/>
                    <a:pt x="126" y="6045"/>
                  </a:cubicBezTo>
                  <a:cubicBezTo>
                    <a:pt x="210" y="6297"/>
                    <a:pt x="294" y="6631"/>
                    <a:pt x="294" y="6924"/>
                  </a:cubicBezTo>
                  <a:cubicBezTo>
                    <a:pt x="252" y="7092"/>
                    <a:pt x="85" y="7175"/>
                    <a:pt x="168" y="7427"/>
                  </a:cubicBezTo>
                  <a:cubicBezTo>
                    <a:pt x="210" y="7510"/>
                    <a:pt x="294" y="7594"/>
                    <a:pt x="378" y="7678"/>
                  </a:cubicBezTo>
                  <a:cubicBezTo>
                    <a:pt x="754" y="8138"/>
                    <a:pt x="629" y="8473"/>
                    <a:pt x="963" y="8515"/>
                  </a:cubicBezTo>
                  <a:cubicBezTo>
                    <a:pt x="982" y="8517"/>
                    <a:pt x="1000" y="8518"/>
                    <a:pt x="1017" y="8518"/>
                  </a:cubicBezTo>
                  <a:cubicBezTo>
                    <a:pt x="1196" y="8518"/>
                    <a:pt x="1337" y="8409"/>
                    <a:pt x="1447" y="8409"/>
                  </a:cubicBezTo>
                  <a:cubicBezTo>
                    <a:pt x="1523" y="8409"/>
                    <a:pt x="1584" y="8462"/>
                    <a:pt x="1633" y="8640"/>
                  </a:cubicBezTo>
                  <a:cubicBezTo>
                    <a:pt x="1759" y="9142"/>
                    <a:pt x="2010" y="9603"/>
                    <a:pt x="2261" y="9687"/>
                  </a:cubicBezTo>
                  <a:cubicBezTo>
                    <a:pt x="2512" y="9812"/>
                    <a:pt x="3056" y="10147"/>
                    <a:pt x="3014" y="10314"/>
                  </a:cubicBezTo>
                  <a:cubicBezTo>
                    <a:pt x="2972" y="10482"/>
                    <a:pt x="3182" y="11026"/>
                    <a:pt x="3140" y="11444"/>
                  </a:cubicBezTo>
                  <a:cubicBezTo>
                    <a:pt x="3098" y="11863"/>
                    <a:pt x="2386" y="12114"/>
                    <a:pt x="2512" y="12407"/>
                  </a:cubicBezTo>
                  <a:cubicBezTo>
                    <a:pt x="2596" y="12700"/>
                    <a:pt x="2512" y="13160"/>
                    <a:pt x="3307" y="13202"/>
                  </a:cubicBezTo>
                  <a:cubicBezTo>
                    <a:pt x="3388" y="13211"/>
                    <a:pt x="3461" y="13215"/>
                    <a:pt x="3527" y="13215"/>
                  </a:cubicBezTo>
                  <a:cubicBezTo>
                    <a:pt x="3816" y="13215"/>
                    <a:pt x="3970" y="13144"/>
                    <a:pt x="4096" y="13144"/>
                  </a:cubicBezTo>
                  <a:cubicBezTo>
                    <a:pt x="4207" y="13144"/>
                    <a:pt x="4296" y="13200"/>
                    <a:pt x="4437" y="13411"/>
                  </a:cubicBezTo>
                  <a:cubicBezTo>
                    <a:pt x="4814" y="13872"/>
                    <a:pt x="5316" y="14751"/>
                    <a:pt x="5483" y="14960"/>
                  </a:cubicBezTo>
                  <a:cubicBezTo>
                    <a:pt x="5651" y="15211"/>
                    <a:pt x="6572" y="15755"/>
                    <a:pt x="6028" y="16173"/>
                  </a:cubicBezTo>
                  <a:cubicBezTo>
                    <a:pt x="5483" y="16550"/>
                    <a:pt x="4521" y="16969"/>
                    <a:pt x="4856" y="17555"/>
                  </a:cubicBezTo>
                  <a:cubicBezTo>
                    <a:pt x="5525" y="19019"/>
                    <a:pt x="5944" y="20652"/>
                    <a:pt x="6028" y="22284"/>
                  </a:cubicBezTo>
                  <a:cubicBezTo>
                    <a:pt x="6028" y="23874"/>
                    <a:pt x="5651" y="27264"/>
                    <a:pt x="5860" y="27390"/>
                  </a:cubicBezTo>
                  <a:cubicBezTo>
                    <a:pt x="6069" y="27557"/>
                    <a:pt x="6446" y="27808"/>
                    <a:pt x="6237" y="28185"/>
                  </a:cubicBezTo>
                  <a:cubicBezTo>
                    <a:pt x="6111" y="28394"/>
                    <a:pt x="5944" y="28478"/>
                    <a:pt x="5944" y="28771"/>
                  </a:cubicBezTo>
                  <a:cubicBezTo>
                    <a:pt x="5944" y="28980"/>
                    <a:pt x="5944" y="29189"/>
                    <a:pt x="6028" y="29440"/>
                  </a:cubicBezTo>
                  <a:cubicBezTo>
                    <a:pt x="6195" y="30277"/>
                    <a:pt x="6237" y="31156"/>
                    <a:pt x="6111" y="32035"/>
                  </a:cubicBezTo>
                  <a:cubicBezTo>
                    <a:pt x="5944" y="32788"/>
                    <a:pt x="6153" y="32998"/>
                    <a:pt x="6530" y="33500"/>
                  </a:cubicBezTo>
                  <a:cubicBezTo>
                    <a:pt x="6862" y="33980"/>
                    <a:pt x="7651" y="35113"/>
                    <a:pt x="7947" y="35113"/>
                  </a:cubicBezTo>
                  <a:cubicBezTo>
                    <a:pt x="7986" y="35113"/>
                    <a:pt x="8017" y="35093"/>
                    <a:pt x="8036" y="35048"/>
                  </a:cubicBezTo>
                  <a:cubicBezTo>
                    <a:pt x="8193" y="34696"/>
                    <a:pt x="8093" y="34417"/>
                    <a:pt x="8491" y="34417"/>
                  </a:cubicBezTo>
                  <a:cubicBezTo>
                    <a:pt x="8519" y="34417"/>
                    <a:pt x="8548" y="34418"/>
                    <a:pt x="8580" y="34421"/>
                  </a:cubicBezTo>
                  <a:cubicBezTo>
                    <a:pt x="9083" y="34421"/>
                    <a:pt x="9585" y="34421"/>
                    <a:pt x="9627" y="33835"/>
                  </a:cubicBezTo>
                  <a:cubicBezTo>
                    <a:pt x="9669" y="33207"/>
                    <a:pt x="9794" y="32663"/>
                    <a:pt x="10045" y="32537"/>
                  </a:cubicBezTo>
                  <a:cubicBezTo>
                    <a:pt x="10241" y="32426"/>
                    <a:pt x="10659" y="32184"/>
                    <a:pt x="10966" y="32184"/>
                  </a:cubicBezTo>
                  <a:cubicBezTo>
                    <a:pt x="11119" y="32184"/>
                    <a:pt x="11245" y="32244"/>
                    <a:pt x="11301" y="32412"/>
                  </a:cubicBezTo>
                  <a:cubicBezTo>
                    <a:pt x="11343" y="32788"/>
                    <a:pt x="11468" y="33165"/>
                    <a:pt x="11677" y="33458"/>
                  </a:cubicBezTo>
                  <a:cubicBezTo>
                    <a:pt x="11858" y="33675"/>
                    <a:pt x="12131" y="34077"/>
                    <a:pt x="11962" y="34077"/>
                  </a:cubicBezTo>
                  <a:cubicBezTo>
                    <a:pt x="11935" y="34077"/>
                    <a:pt x="11897" y="34067"/>
                    <a:pt x="11845" y="34044"/>
                  </a:cubicBezTo>
                  <a:cubicBezTo>
                    <a:pt x="11700" y="33971"/>
                    <a:pt x="11515" y="33929"/>
                    <a:pt x="11345" y="33929"/>
                  </a:cubicBezTo>
                  <a:cubicBezTo>
                    <a:pt x="11025" y="33929"/>
                    <a:pt x="10760" y="34080"/>
                    <a:pt x="10924" y="34463"/>
                  </a:cubicBezTo>
                  <a:cubicBezTo>
                    <a:pt x="11175" y="35007"/>
                    <a:pt x="11719" y="35425"/>
                    <a:pt x="11761" y="35718"/>
                  </a:cubicBezTo>
                  <a:cubicBezTo>
                    <a:pt x="11799" y="36023"/>
                    <a:pt x="12149" y="37090"/>
                    <a:pt x="12591" y="37090"/>
                  </a:cubicBezTo>
                  <a:cubicBezTo>
                    <a:pt x="12634" y="37090"/>
                    <a:pt x="12679" y="37080"/>
                    <a:pt x="12724" y="37057"/>
                  </a:cubicBezTo>
                  <a:cubicBezTo>
                    <a:pt x="13029" y="36905"/>
                    <a:pt x="13489" y="36659"/>
                    <a:pt x="13877" y="36659"/>
                  </a:cubicBezTo>
                  <a:cubicBezTo>
                    <a:pt x="14129" y="36659"/>
                    <a:pt x="14350" y="36762"/>
                    <a:pt x="14481" y="37057"/>
                  </a:cubicBezTo>
                  <a:cubicBezTo>
                    <a:pt x="14816" y="37853"/>
                    <a:pt x="15193" y="39527"/>
                    <a:pt x="15570" y="39736"/>
                  </a:cubicBezTo>
                  <a:cubicBezTo>
                    <a:pt x="15904" y="39945"/>
                    <a:pt x="16783" y="40322"/>
                    <a:pt x="16741" y="40782"/>
                  </a:cubicBezTo>
                  <a:cubicBezTo>
                    <a:pt x="16700" y="41201"/>
                    <a:pt x="16281" y="41703"/>
                    <a:pt x="16700" y="41870"/>
                  </a:cubicBezTo>
                  <a:cubicBezTo>
                    <a:pt x="17118" y="42079"/>
                    <a:pt x="17620" y="42038"/>
                    <a:pt x="17495" y="42456"/>
                  </a:cubicBezTo>
                  <a:cubicBezTo>
                    <a:pt x="17375" y="42815"/>
                    <a:pt x="17255" y="43212"/>
                    <a:pt x="17426" y="43212"/>
                  </a:cubicBezTo>
                  <a:cubicBezTo>
                    <a:pt x="17434" y="43212"/>
                    <a:pt x="17443" y="43211"/>
                    <a:pt x="17453" y="43209"/>
                  </a:cubicBezTo>
                  <a:cubicBezTo>
                    <a:pt x="17596" y="43152"/>
                    <a:pt x="17858" y="43036"/>
                    <a:pt x="17968" y="43036"/>
                  </a:cubicBezTo>
                  <a:cubicBezTo>
                    <a:pt x="18018" y="43036"/>
                    <a:pt x="18036" y="43060"/>
                    <a:pt x="17997" y="43126"/>
                  </a:cubicBezTo>
                  <a:cubicBezTo>
                    <a:pt x="17871" y="43335"/>
                    <a:pt x="17620" y="44674"/>
                    <a:pt x="17871" y="44800"/>
                  </a:cubicBezTo>
                  <a:cubicBezTo>
                    <a:pt x="18123" y="44925"/>
                    <a:pt x="18541" y="44884"/>
                    <a:pt x="18416" y="45176"/>
                  </a:cubicBezTo>
                  <a:cubicBezTo>
                    <a:pt x="18299" y="45488"/>
                    <a:pt x="18145" y="46236"/>
                    <a:pt x="18395" y="46236"/>
                  </a:cubicBezTo>
                  <a:cubicBezTo>
                    <a:pt x="18414" y="46236"/>
                    <a:pt x="18434" y="46231"/>
                    <a:pt x="18457" y="46223"/>
                  </a:cubicBezTo>
                  <a:cubicBezTo>
                    <a:pt x="18750" y="46181"/>
                    <a:pt x="19085" y="46097"/>
                    <a:pt x="19378" y="46014"/>
                  </a:cubicBezTo>
                  <a:cubicBezTo>
                    <a:pt x="19444" y="45964"/>
                    <a:pt x="19517" y="45927"/>
                    <a:pt x="19584" y="45927"/>
                  </a:cubicBezTo>
                  <a:cubicBezTo>
                    <a:pt x="19685" y="45927"/>
                    <a:pt x="19771" y="46012"/>
                    <a:pt x="19797" y="46265"/>
                  </a:cubicBezTo>
                  <a:cubicBezTo>
                    <a:pt x="19875" y="46618"/>
                    <a:pt x="19548" y="47193"/>
                    <a:pt x="19958" y="47193"/>
                  </a:cubicBezTo>
                  <a:cubicBezTo>
                    <a:pt x="19984" y="47193"/>
                    <a:pt x="20014" y="47191"/>
                    <a:pt x="20048" y="47185"/>
                  </a:cubicBezTo>
                  <a:cubicBezTo>
                    <a:pt x="20096" y="47177"/>
                    <a:pt x="20142" y="47174"/>
                    <a:pt x="20186" y="47174"/>
                  </a:cubicBezTo>
                  <a:cubicBezTo>
                    <a:pt x="20445" y="47174"/>
                    <a:pt x="20644" y="47291"/>
                    <a:pt x="20812" y="47291"/>
                  </a:cubicBezTo>
                  <a:cubicBezTo>
                    <a:pt x="20915" y="47291"/>
                    <a:pt x="21007" y="47246"/>
                    <a:pt x="21094" y="47102"/>
                  </a:cubicBezTo>
                  <a:cubicBezTo>
                    <a:pt x="21261" y="46641"/>
                    <a:pt x="21680" y="46306"/>
                    <a:pt x="22140" y="46181"/>
                  </a:cubicBezTo>
                  <a:cubicBezTo>
                    <a:pt x="22642" y="46097"/>
                    <a:pt x="22642" y="46181"/>
                    <a:pt x="22852" y="45846"/>
                  </a:cubicBezTo>
                  <a:cubicBezTo>
                    <a:pt x="23008" y="45596"/>
                    <a:pt x="23188" y="45322"/>
                    <a:pt x="23321" y="45322"/>
                  </a:cubicBezTo>
                  <a:cubicBezTo>
                    <a:pt x="23366" y="45322"/>
                    <a:pt x="23406" y="45354"/>
                    <a:pt x="23438" y="45428"/>
                  </a:cubicBezTo>
                  <a:cubicBezTo>
                    <a:pt x="23542" y="45670"/>
                    <a:pt x="23674" y="46315"/>
                    <a:pt x="23907" y="46315"/>
                  </a:cubicBezTo>
                  <a:cubicBezTo>
                    <a:pt x="23955" y="46315"/>
                    <a:pt x="24008" y="46287"/>
                    <a:pt x="24065" y="46223"/>
                  </a:cubicBezTo>
                  <a:cubicBezTo>
                    <a:pt x="24442" y="45846"/>
                    <a:pt x="24610" y="45553"/>
                    <a:pt x="24944" y="45218"/>
                  </a:cubicBezTo>
                  <a:cubicBezTo>
                    <a:pt x="25321" y="44925"/>
                    <a:pt x="25530" y="44507"/>
                    <a:pt x="25572" y="44047"/>
                  </a:cubicBezTo>
                  <a:cubicBezTo>
                    <a:pt x="25614" y="43461"/>
                    <a:pt x="25949" y="42749"/>
                    <a:pt x="25572" y="42498"/>
                  </a:cubicBezTo>
                  <a:cubicBezTo>
                    <a:pt x="25154" y="42289"/>
                    <a:pt x="24986" y="42331"/>
                    <a:pt x="24986" y="41787"/>
                  </a:cubicBezTo>
                  <a:cubicBezTo>
                    <a:pt x="25028" y="41284"/>
                    <a:pt x="25405" y="41117"/>
                    <a:pt x="25195" y="40824"/>
                  </a:cubicBezTo>
                  <a:cubicBezTo>
                    <a:pt x="24986" y="40573"/>
                    <a:pt x="24944" y="40280"/>
                    <a:pt x="25028" y="39987"/>
                  </a:cubicBezTo>
                  <a:cubicBezTo>
                    <a:pt x="25070" y="39778"/>
                    <a:pt x="25656" y="39652"/>
                    <a:pt x="25739" y="39317"/>
                  </a:cubicBezTo>
                  <a:cubicBezTo>
                    <a:pt x="25865" y="39024"/>
                    <a:pt x="25823" y="38982"/>
                    <a:pt x="26074" y="38982"/>
                  </a:cubicBezTo>
                  <a:cubicBezTo>
                    <a:pt x="26234" y="38982"/>
                    <a:pt x="26319" y="39057"/>
                    <a:pt x="26418" y="39057"/>
                  </a:cubicBezTo>
                  <a:cubicBezTo>
                    <a:pt x="26500" y="39057"/>
                    <a:pt x="26592" y="39005"/>
                    <a:pt x="26744" y="38815"/>
                  </a:cubicBezTo>
                  <a:cubicBezTo>
                    <a:pt x="27037" y="38397"/>
                    <a:pt x="27414" y="38648"/>
                    <a:pt x="27414" y="38271"/>
                  </a:cubicBezTo>
                  <a:cubicBezTo>
                    <a:pt x="27414" y="37936"/>
                    <a:pt x="27372" y="37936"/>
                    <a:pt x="27623" y="37643"/>
                  </a:cubicBezTo>
                  <a:cubicBezTo>
                    <a:pt x="27874" y="37350"/>
                    <a:pt x="28251" y="37183"/>
                    <a:pt x="28209" y="36974"/>
                  </a:cubicBezTo>
                  <a:cubicBezTo>
                    <a:pt x="28167" y="36723"/>
                    <a:pt x="28167" y="36471"/>
                    <a:pt x="28251" y="36220"/>
                  </a:cubicBezTo>
                  <a:cubicBezTo>
                    <a:pt x="28292" y="36137"/>
                    <a:pt x="28836" y="35885"/>
                    <a:pt x="28292" y="35844"/>
                  </a:cubicBezTo>
                  <a:cubicBezTo>
                    <a:pt x="27790" y="35844"/>
                    <a:pt x="27665" y="35676"/>
                    <a:pt x="27748" y="35383"/>
                  </a:cubicBezTo>
                  <a:cubicBezTo>
                    <a:pt x="27832" y="35132"/>
                    <a:pt x="28711" y="34881"/>
                    <a:pt x="28795" y="34630"/>
                  </a:cubicBezTo>
                  <a:cubicBezTo>
                    <a:pt x="28865" y="34420"/>
                    <a:pt x="29022" y="34181"/>
                    <a:pt x="29169" y="34181"/>
                  </a:cubicBezTo>
                  <a:cubicBezTo>
                    <a:pt x="29199" y="34181"/>
                    <a:pt x="29227" y="34191"/>
                    <a:pt x="29255" y="34211"/>
                  </a:cubicBezTo>
                  <a:cubicBezTo>
                    <a:pt x="29344" y="34300"/>
                    <a:pt x="29599" y="34514"/>
                    <a:pt x="29830" y="34514"/>
                  </a:cubicBezTo>
                  <a:cubicBezTo>
                    <a:pt x="29927" y="34514"/>
                    <a:pt x="30018" y="34477"/>
                    <a:pt x="30092" y="34379"/>
                  </a:cubicBezTo>
                  <a:cubicBezTo>
                    <a:pt x="30259" y="34170"/>
                    <a:pt x="30385" y="33918"/>
                    <a:pt x="30469" y="33626"/>
                  </a:cubicBezTo>
                  <a:cubicBezTo>
                    <a:pt x="30594" y="33249"/>
                    <a:pt x="31013" y="32454"/>
                    <a:pt x="31641" y="32454"/>
                  </a:cubicBezTo>
                  <a:cubicBezTo>
                    <a:pt x="31780" y="32454"/>
                    <a:pt x="31934" y="32452"/>
                    <a:pt x="32084" y="32452"/>
                  </a:cubicBezTo>
                  <a:cubicBezTo>
                    <a:pt x="32607" y="32452"/>
                    <a:pt x="33077" y="32477"/>
                    <a:pt x="32687" y="32705"/>
                  </a:cubicBezTo>
                  <a:cubicBezTo>
                    <a:pt x="32185" y="32998"/>
                    <a:pt x="31975" y="32956"/>
                    <a:pt x="31892" y="33374"/>
                  </a:cubicBezTo>
                  <a:cubicBezTo>
                    <a:pt x="31808" y="33793"/>
                    <a:pt x="32352" y="33584"/>
                    <a:pt x="31892" y="34128"/>
                  </a:cubicBezTo>
                  <a:cubicBezTo>
                    <a:pt x="31431" y="34672"/>
                    <a:pt x="31389" y="34755"/>
                    <a:pt x="31557" y="35090"/>
                  </a:cubicBezTo>
                  <a:cubicBezTo>
                    <a:pt x="31719" y="35373"/>
                    <a:pt x="32897" y="37064"/>
                    <a:pt x="33467" y="37064"/>
                  </a:cubicBezTo>
                  <a:cubicBezTo>
                    <a:pt x="33486" y="37064"/>
                    <a:pt x="33506" y="37062"/>
                    <a:pt x="33524" y="37057"/>
                  </a:cubicBezTo>
                  <a:cubicBezTo>
                    <a:pt x="34026" y="36890"/>
                    <a:pt x="34319" y="36597"/>
                    <a:pt x="34612" y="36597"/>
                  </a:cubicBezTo>
                  <a:cubicBezTo>
                    <a:pt x="34779" y="36618"/>
                    <a:pt x="35010" y="36681"/>
                    <a:pt x="35208" y="36681"/>
                  </a:cubicBezTo>
                  <a:cubicBezTo>
                    <a:pt x="35407" y="36681"/>
                    <a:pt x="35575" y="36618"/>
                    <a:pt x="35616" y="36388"/>
                  </a:cubicBezTo>
                  <a:cubicBezTo>
                    <a:pt x="35692" y="35970"/>
                    <a:pt x="35803" y="35450"/>
                    <a:pt x="36010" y="35450"/>
                  </a:cubicBezTo>
                  <a:cubicBezTo>
                    <a:pt x="36031" y="35450"/>
                    <a:pt x="36053" y="35455"/>
                    <a:pt x="36077" y="35467"/>
                  </a:cubicBezTo>
                  <a:cubicBezTo>
                    <a:pt x="36328" y="35676"/>
                    <a:pt x="36663" y="35844"/>
                    <a:pt x="36956" y="35927"/>
                  </a:cubicBezTo>
                  <a:cubicBezTo>
                    <a:pt x="37033" y="35927"/>
                    <a:pt x="37155" y="35901"/>
                    <a:pt x="37251" y="35901"/>
                  </a:cubicBezTo>
                  <a:cubicBezTo>
                    <a:pt x="37364" y="35901"/>
                    <a:pt x="37442" y="35937"/>
                    <a:pt x="37374" y="36095"/>
                  </a:cubicBezTo>
                  <a:cubicBezTo>
                    <a:pt x="37290" y="36346"/>
                    <a:pt x="37123" y="37518"/>
                    <a:pt x="37625" y="37518"/>
                  </a:cubicBezTo>
                  <a:cubicBezTo>
                    <a:pt x="37667" y="37518"/>
                    <a:pt x="37709" y="37476"/>
                    <a:pt x="37793" y="37476"/>
                  </a:cubicBezTo>
                  <a:cubicBezTo>
                    <a:pt x="38053" y="37345"/>
                    <a:pt x="38251" y="37298"/>
                    <a:pt x="38434" y="37298"/>
                  </a:cubicBezTo>
                  <a:cubicBezTo>
                    <a:pt x="38721" y="37298"/>
                    <a:pt x="38974" y="37415"/>
                    <a:pt x="39383" y="37518"/>
                  </a:cubicBezTo>
                  <a:cubicBezTo>
                    <a:pt x="39849" y="37634"/>
                    <a:pt x="40234" y="37791"/>
                    <a:pt x="40482" y="37791"/>
                  </a:cubicBezTo>
                  <a:cubicBezTo>
                    <a:pt x="40590" y="37791"/>
                    <a:pt x="40671" y="37761"/>
                    <a:pt x="40722" y="37685"/>
                  </a:cubicBezTo>
                  <a:cubicBezTo>
                    <a:pt x="40932" y="37392"/>
                    <a:pt x="41224" y="37560"/>
                    <a:pt x="41392" y="37267"/>
                  </a:cubicBezTo>
                  <a:cubicBezTo>
                    <a:pt x="41476" y="37015"/>
                    <a:pt x="41685" y="36806"/>
                    <a:pt x="41894" y="36681"/>
                  </a:cubicBezTo>
                  <a:cubicBezTo>
                    <a:pt x="42145" y="36555"/>
                    <a:pt x="42731" y="36346"/>
                    <a:pt x="42354" y="35885"/>
                  </a:cubicBezTo>
                  <a:cubicBezTo>
                    <a:pt x="41978" y="35425"/>
                    <a:pt x="41392" y="35593"/>
                    <a:pt x="41308" y="35341"/>
                  </a:cubicBezTo>
                  <a:cubicBezTo>
                    <a:pt x="41245" y="35150"/>
                    <a:pt x="41253" y="34935"/>
                    <a:pt x="41151" y="34935"/>
                  </a:cubicBezTo>
                  <a:cubicBezTo>
                    <a:pt x="41119" y="34935"/>
                    <a:pt x="41075" y="34957"/>
                    <a:pt x="41015" y="35007"/>
                  </a:cubicBezTo>
                  <a:cubicBezTo>
                    <a:pt x="40814" y="35121"/>
                    <a:pt x="40850" y="35354"/>
                    <a:pt x="40784" y="35354"/>
                  </a:cubicBezTo>
                  <a:cubicBezTo>
                    <a:pt x="40753" y="35354"/>
                    <a:pt x="40702" y="35305"/>
                    <a:pt x="40597" y="35174"/>
                  </a:cubicBezTo>
                  <a:cubicBezTo>
                    <a:pt x="40262" y="34714"/>
                    <a:pt x="40429" y="34337"/>
                    <a:pt x="40094" y="34128"/>
                  </a:cubicBezTo>
                  <a:cubicBezTo>
                    <a:pt x="39760" y="33877"/>
                    <a:pt x="39299" y="34044"/>
                    <a:pt x="39090" y="33500"/>
                  </a:cubicBezTo>
                  <a:cubicBezTo>
                    <a:pt x="38923" y="32998"/>
                    <a:pt x="38797" y="32454"/>
                    <a:pt x="39383" y="32412"/>
                  </a:cubicBezTo>
                  <a:cubicBezTo>
                    <a:pt x="39439" y="32404"/>
                    <a:pt x="39491" y="32400"/>
                    <a:pt x="39540" y="32400"/>
                  </a:cubicBezTo>
                  <a:cubicBezTo>
                    <a:pt x="39826" y="32400"/>
                    <a:pt x="39997" y="32517"/>
                    <a:pt x="40148" y="32517"/>
                  </a:cubicBezTo>
                  <a:cubicBezTo>
                    <a:pt x="40242" y="32517"/>
                    <a:pt x="40328" y="32473"/>
                    <a:pt x="40429" y="32328"/>
                  </a:cubicBezTo>
                  <a:cubicBezTo>
                    <a:pt x="40601" y="32013"/>
                    <a:pt x="40773" y="31562"/>
                    <a:pt x="41025" y="31562"/>
                  </a:cubicBezTo>
                  <a:cubicBezTo>
                    <a:pt x="41141" y="31562"/>
                    <a:pt x="41275" y="31658"/>
                    <a:pt x="41434" y="31910"/>
                  </a:cubicBezTo>
                  <a:cubicBezTo>
                    <a:pt x="41835" y="32639"/>
                    <a:pt x="42236" y="33114"/>
                    <a:pt x="42526" y="33114"/>
                  </a:cubicBezTo>
                  <a:cubicBezTo>
                    <a:pt x="42569" y="33114"/>
                    <a:pt x="42610" y="33103"/>
                    <a:pt x="42647" y="33081"/>
                  </a:cubicBezTo>
                  <a:cubicBezTo>
                    <a:pt x="42773" y="32998"/>
                    <a:pt x="42940" y="32956"/>
                    <a:pt x="43024" y="32872"/>
                  </a:cubicBezTo>
                  <a:cubicBezTo>
                    <a:pt x="43066" y="32788"/>
                    <a:pt x="43024" y="32705"/>
                    <a:pt x="42940" y="32537"/>
                  </a:cubicBezTo>
                  <a:cubicBezTo>
                    <a:pt x="42689" y="32161"/>
                    <a:pt x="41350" y="30863"/>
                    <a:pt x="40848" y="30821"/>
                  </a:cubicBezTo>
                  <a:cubicBezTo>
                    <a:pt x="40723" y="30802"/>
                    <a:pt x="40610" y="30798"/>
                    <a:pt x="40506" y="30798"/>
                  </a:cubicBezTo>
                  <a:cubicBezTo>
                    <a:pt x="40439" y="30798"/>
                    <a:pt x="40375" y="30800"/>
                    <a:pt x="40316" y="30800"/>
                  </a:cubicBezTo>
                  <a:cubicBezTo>
                    <a:pt x="40074" y="30800"/>
                    <a:pt x="39905" y="30772"/>
                    <a:pt x="39802" y="30487"/>
                  </a:cubicBezTo>
                  <a:cubicBezTo>
                    <a:pt x="39634" y="30026"/>
                    <a:pt x="40011" y="29231"/>
                    <a:pt x="39550" y="29064"/>
                  </a:cubicBezTo>
                  <a:cubicBezTo>
                    <a:pt x="39090" y="28854"/>
                    <a:pt x="38630" y="29106"/>
                    <a:pt x="38504" y="28561"/>
                  </a:cubicBezTo>
                  <a:cubicBezTo>
                    <a:pt x="38379" y="28017"/>
                    <a:pt x="37625" y="26218"/>
                    <a:pt x="38127" y="26134"/>
                  </a:cubicBezTo>
                  <a:cubicBezTo>
                    <a:pt x="38630" y="26050"/>
                    <a:pt x="40178" y="25967"/>
                    <a:pt x="39885" y="25172"/>
                  </a:cubicBezTo>
                  <a:cubicBezTo>
                    <a:pt x="39592" y="24376"/>
                    <a:pt x="38755" y="22619"/>
                    <a:pt x="39090" y="22367"/>
                  </a:cubicBezTo>
                  <a:cubicBezTo>
                    <a:pt x="39383" y="22148"/>
                    <a:pt x="39804" y="21352"/>
                    <a:pt x="40185" y="21352"/>
                  </a:cubicBezTo>
                  <a:cubicBezTo>
                    <a:pt x="40239" y="21352"/>
                    <a:pt x="40293" y="21368"/>
                    <a:pt x="40346" y="21405"/>
                  </a:cubicBezTo>
                  <a:cubicBezTo>
                    <a:pt x="40806" y="21656"/>
                    <a:pt x="41099" y="21447"/>
                    <a:pt x="41266" y="21949"/>
                  </a:cubicBezTo>
                  <a:cubicBezTo>
                    <a:pt x="41414" y="22430"/>
                    <a:pt x="41693" y="23205"/>
                    <a:pt x="41987" y="23205"/>
                  </a:cubicBezTo>
                  <a:cubicBezTo>
                    <a:pt x="42026" y="23205"/>
                    <a:pt x="42065" y="23192"/>
                    <a:pt x="42103" y="23163"/>
                  </a:cubicBezTo>
                  <a:cubicBezTo>
                    <a:pt x="42371" y="22955"/>
                    <a:pt x="43059" y="22642"/>
                    <a:pt x="43511" y="22642"/>
                  </a:cubicBezTo>
                  <a:cubicBezTo>
                    <a:pt x="43697" y="22642"/>
                    <a:pt x="43842" y="22694"/>
                    <a:pt x="43903" y="22828"/>
                  </a:cubicBezTo>
                  <a:cubicBezTo>
                    <a:pt x="44112" y="23246"/>
                    <a:pt x="44154" y="23832"/>
                    <a:pt x="44907" y="23958"/>
                  </a:cubicBezTo>
                  <a:cubicBezTo>
                    <a:pt x="45177" y="23988"/>
                    <a:pt x="45462" y="24039"/>
                    <a:pt x="45741" y="24039"/>
                  </a:cubicBezTo>
                  <a:cubicBezTo>
                    <a:pt x="46241" y="24039"/>
                    <a:pt x="46719" y="23874"/>
                    <a:pt x="47042" y="23121"/>
                  </a:cubicBezTo>
                  <a:cubicBezTo>
                    <a:pt x="47586" y="21991"/>
                    <a:pt x="47921" y="21865"/>
                    <a:pt x="48046" y="21279"/>
                  </a:cubicBezTo>
                  <a:cubicBezTo>
                    <a:pt x="48172" y="20693"/>
                    <a:pt x="47963" y="19480"/>
                    <a:pt x="48548" y="19396"/>
                  </a:cubicBezTo>
                  <a:cubicBezTo>
                    <a:pt x="49176" y="19312"/>
                    <a:pt x="51060" y="19270"/>
                    <a:pt x="51478" y="18057"/>
                  </a:cubicBezTo>
                  <a:cubicBezTo>
                    <a:pt x="51897" y="16843"/>
                    <a:pt x="52022" y="15336"/>
                    <a:pt x="52357" y="14834"/>
                  </a:cubicBezTo>
                  <a:cubicBezTo>
                    <a:pt x="52692" y="14290"/>
                    <a:pt x="52901" y="14165"/>
                    <a:pt x="52734" y="13788"/>
                  </a:cubicBezTo>
                  <a:cubicBezTo>
                    <a:pt x="52608" y="13369"/>
                    <a:pt x="52106" y="12825"/>
                    <a:pt x="52399" y="12491"/>
                  </a:cubicBezTo>
                  <a:cubicBezTo>
                    <a:pt x="52608" y="12156"/>
                    <a:pt x="53027" y="11737"/>
                    <a:pt x="53027" y="11737"/>
                  </a:cubicBezTo>
                  <a:cubicBezTo>
                    <a:pt x="52817" y="11528"/>
                    <a:pt x="52566" y="11235"/>
                    <a:pt x="52315" y="11235"/>
                  </a:cubicBezTo>
                  <a:cubicBezTo>
                    <a:pt x="51938" y="11235"/>
                    <a:pt x="51520" y="11319"/>
                    <a:pt x="51143" y="11402"/>
                  </a:cubicBezTo>
                  <a:cubicBezTo>
                    <a:pt x="50934" y="11528"/>
                    <a:pt x="50599" y="11486"/>
                    <a:pt x="50432" y="11695"/>
                  </a:cubicBezTo>
                  <a:cubicBezTo>
                    <a:pt x="50338" y="11859"/>
                    <a:pt x="50180" y="11944"/>
                    <a:pt x="50022" y="11944"/>
                  </a:cubicBezTo>
                  <a:cubicBezTo>
                    <a:pt x="49896" y="11944"/>
                    <a:pt x="49771" y="11890"/>
                    <a:pt x="49678" y="11779"/>
                  </a:cubicBezTo>
                  <a:cubicBezTo>
                    <a:pt x="49344" y="11612"/>
                    <a:pt x="49051" y="11402"/>
                    <a:pt x="48800" y="11193"/>
                  </a:cubicBezTo>
                  <a:cubicBezTo>
                    <a:pt x="48645" y="11038"/>
                    <a:pt x="48633" y="10598"/>
                    <a:pt x="48434" y="10598"/>
                  </a:cubicBezTo>
                  <a:cubicBezTo>
                    <a:pt x="48418" y="10598"/>
                    <a:pt x="48400" y="10601"/>
                    <a:pt x="48381" y="10607"/>
                  </a:cubicBezTo>
                  <a:cubicBezTo>
                    <a:pt x="48202" y="10658"/>
                    <a:pt x="47882" y="10803"/>
                    <a:pt x="47642" y="10803"/>
                  </a:cubicBezTo>
                  <a:cubicBezTo>
                    <a:pt x="47489" y="10803"/>
                    <a:pt x="47367" y="10744"/>
                    <a:pt x="47335" y="10565"/>
                  </a:cubicBezTo>
                  <a:cubicBezTo>
                    <a:pt x="47226" y="10203"/>
                    <a:pt x="47212" y="9779"/>
                    <a:pt x="47047" y="9779"/>
                  </a:cubicBezTo>
                  <a:cubicBezTo>
                    <a:pt x="47021" y="9779"/>
                    <a:pt x="46992" y="9789"/>
                    <a:pt x="46958" y="9812"/>
                  </a:cubicBezTo>
                  <a:cubicBezTo>
                    <a:pt x="46783" y="9952"/>
                    <a:pt x="46078" y="10269"/>
                    <a:pt x="45854" y="10269"/>
                  </a:cubicBezTo>
                  <a:cubicBezTo>
                    <a:pt x="45811" y="10269"/>
                    <a:pt x="45786" y="10258"/>
                    <a:pt x="45786" y="10231"/>
                  </a:cubicBezTo>
                  <a:cubicBezTo>
                    <a:pt x="45786" y="10092"/>
                    <a:pt x="45729" y="10011"/>
                    <a:pt x="45638" y="10011"/>
                  </a:cubicBezTo>
                  <a:cubicBezTo>
                    <a:pt x="45619" y="10011"/>
                    <a:pt x="45599" y="10014"/>
                    <a:pt x="45577" y="10021"/>
                  </a:cubicBezTo>
                  <a:cubicBezTo>
                    <a:pt x="45451" y="10021"/>
                    <a:pt x="45117" y="10021"/>
                    <a:pt x="45326" y="9728"/>
                  </a:cubicBezTo>
                  <a:cubicBezTo>
                    <a:pt x="45535" y="9477"/>
                    <a:pt x="45828" y="8808"/>
                    <a:pt x="45242" y="8724"/>
                  </a:cubicBezTo>
                  <a:cubicBezTo>
                    <a:pt x="45096" y="8703"/>
                    <a:pt x="44949" y="8693"/>
                    <a:pt x="44803" y="8693"/>
                  </a:cubicBezTo>
                  <a:cubicBezTo>
                    <a:pt x="44366" y="8693"/>
                    <a:pt x="43934" y="8787"/>
                    <a:pt x="43526" y="8975"/>
                  </a:cubicBezTo>
                  <a:cubicBezTo>
                    <a:pt x="43024" y="9268"/>
                    <a:pt x="42606" y="9059"/>
                    <a:pt x="42354" y="9268"/>
                  </a:cubicBezTo>
                  <a:cubicBezTo>
                    <a:pt x="42205" y="9417"/>
                    <a:pt x="41970" y="9546"/>
                    <a:pt x="41787" y="9546"/>
                  </a:cubicBezTo>
                  <a:cubicBezTo>
                    <a:pt x="41714" y="9546"/>
                    <a:pt x="41649" y="9525"/>
                    <a:pt x="41601" y="9477"/>
                  </a:cubicBezTo>
                  <a:cubicBezTo>
                    <a:pt x="41434" y="9268"/>
                    <a:pt x="41434" y="9477"/>
                    <a:pt x="41099" y="9101"/>
                  </a:cubicBezTo>
                  <a:cubicBezTo>
                    <a:pt x="40722" y="8766"/>
                    <a:pt x="40973" y="8640"/>
                    <a:pt x="40639" y="8640"/>
                  </a:cubicBezTo>
                  <a:cubicBezTo>
                    <a:pt x="40346" y="8557"/>
                    <a:pt x="40011" y="8473"/>
                    <a:pt x="39718" y="8347"/>
                  </a:cubicBezTo>
                  <a:cubicBezTo>
                    <a:pt x="39467" y="8222"/>
                    <a:pt x="39383" y="8180"/>
                    <a:pt x="39383" y="8012"/>
                  </a:cubicBezTo>
                  <a:cubicBezTo>
                    <a:pt x="39162" y="7952"/>
                    <a:pt x="38834" y="7892"/>
                    <a:pt x="38545" y="7892"/>
                  </a:cubicBezTo>
                  <a:cubicBezTo>
                    <a:pt x="38231" y="7892"/>
                    <a:pt x="37962" y="7962"/>
                    <a:pt x="37918" y="8180"/>
                  </a:cubicBezTo>
                  <a:cubicBezTo>
                    <a:pt x="37876" y="8682"/>
                    <a:pt x="38086" y="9017"/>
                    <a:pt x="37709" y="9226"/>
                  </a:cubicBezTo>
                  <a:cubicBezTo>
                    <a:pt x="37332" y="9394"/>
                    <a:pt x="36788" y="9896"/>
                    <a:pt x="36412" y="9896"/>
                  </a:cubicBezTo>
                  <a:cubicBezTo>
                    <a:pt x="36035" y="9896"/>
                    <a:pt x="35784" y="9645"/>
                    <a:pt x="35323" y="9561"/>
                  </a:cubicBezTo>
                  <a:cubicBezTo>
                    <a:pt x="35260" y="9555"/>
                    <a:pt x="35191" y="9553"/>
                    <a:pt x="35118" y="9553"/>
                  </a:cubicBezTo>
                  <a:cubicBezTo>
                    <a:pt x="35001" y="9553"/>
                    <a:pt x="34875" y="9558"/>
                    <a:pt x="34750" y="9558"/>
                  </a:cubicBezTo>
                  <a:cubicBezTo>
                    <a:pt x="34395" y="9558"/>
                    <a:pt x="34049" y="9520"/>
                    <a:pt x="33942" y="9226"/>
                  </a:cubicBezTo>
                  <a:cubicBezTo>
                    <a:pt x="33733" y="8766"/>
                    <a:pt x="33649" y="8849"/>
                    <a:pt x="33315" y="8515"/>
                  </a:cubicBezTo>
                  <a:cubicBezTo>
                    <a:pt x="32938" y="8180"/>
                    <a:pt x="32812" y="7929"/>
                    <a:pt x="32854" y="7678"/>
                  </a:cubicBezTo>
                  <a:cubicBezTo>
                    <a:pt x="32938" y="7427"/>
                    <a:pt x="32938" y="7134"/>
                    <a:pt x="32771" y="6924"/>
                  </a:cubicBezTo>
                  <a:cubicBezTo>
                    <a:pt x="32561" y="6590"/>
                    <a:pt x="32352" y="6464"/>
                    <a:pt x="32310" y="6087"/>
                  </a:cubicBezTo>
                  <a:cubicBezTo>
                    <a:pt x="32240" y="5774"/>
                    <a:pt x="32055" y="5170"/>
                    <a:pt x="31849" y="5170"/>
                  </a:cubicBezTo>
                  <a:cubicBezTo>
                    <a:pt x="31808" y="5170"/>
                    <a:pt x="31766" y="5194"/>
                    <a:pt x="31724" y="5250"/>
                  </a:cubicBezTo>
                  <a:cubicBezTo>
                    <a:pt x="31556" y="5553"/>
                    <a:pt x="31361" y="5747"/>
                    <a:pt x="31118" y="5747"/>
                  </a:cubicBezTo>
                  <a:cubicBezTo>
                    <a:pt x="31058" y="5747"/>
                    <a:pt x="30995" y="5735"/>
                    <a:pt x="30929" y="5711"/>
                  </a:cubicBezTo>
                  <a:cubicBezTo>
                    <a:pt x="30624" y="5643"/>
                    <a:pt x="30539" y="5520"/>
                    <a:pt x="30406" y="5520"/>
                  </a:cubicBezTo>
                  <a:cubicBezTo>
                    <a:pt x="30375" y="5520"/>
                    <a:pt x="30341" y="5527"/>
                    <a:pt x="30301" y="5543"/>
                  </a:cubicBezTo>
                  <a:cubicBezTo>
                    <a:pt x="30227" y="5556"/>
                    <a:pt x="30153" y="5562"/>
                    <a:pt x="30080" y="5562"/>
                  </a:cubicBezTo>
                  <a:cubicBezTo>
                    <a:pt x="29656" y="5562"/>
                    <a:pt x="29260" y="5362"/>
                    <a:pt x="29046" y="5041"/>
                  </a:cubicBezTo>
                  <a:cubicBezTo>
                    <a:pt x="28627" y="4497"/>
                    <a:pt x="28167" y="3953"/>
                    <a:pt x="27706" y="3451"/>
                  </a:cubicBezTo>
                  <a:cubicBezTo>
                    <a:pt x="27372" y="3158"/>
                    <a:pt x="26953" y="3032"/>
                    <a:pt x="26869" y="2321"/>
                  </a:cubicBezTo>
                  <a:cubicBezTo>
                    <a:pt x="26786" y="1651"/>
                    <a:pt x="26995" y="856"/>
                    <a:pt x="26325" y="521"/>
                  </a:cubicBezTo>
                  <a:cubicBezTo>
                    <a:pt x="25907" y="298"/>
                    <a:pt x="25637" y="0"/>
                    <a:pt x="25367" y="0"/>
                  </a:cubicBezTo>
                  <a:close/>
                </a:path>
              </a:pathLst>
            </a:custGeom>
            <a:solidFill>
              <a:schemeClr val="accent1"/>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51"/>
            <p:cNvSpPr/>
            <p:nvPr/>
          </p:nvSpPr>
          <p:spPr>
            <a:xfrm>
              <a:off x="3933950" y="3910125"/>
              <a:ext cx="757550" cy="669825"/>
            </a:xfrm>
            <a:custGeom>
              <a:rect b="b" l="l" r="r" t="t"/>
              <a:pathLst>
                <a:path extrusionOk="0" h="26793" w="30302">
                  <a:moveTo>
                    <a:pt x="19583" y="0"/>
                  </a:moveTo>
                  <a:cubicBezTo>
                    <a:pt x="19493" y="0"/>
                    <a:pt x="19420" y="29"/>
                    <a:pt x="19378" y="102"/>
                  </a:cubicBezTo>
                  <a:cubicBezTo>
                    <a:pt x="19211" y="395"/>
                    <a:pt x="18960" y="897"/>
                    <a:pt x="19211" y="1023"/>
                  </a:cubicBezTo>
                  <a:cubicBezTo>
                    <a:pt x="19462" y="1148"/>
                    <a:pt x="19713" y="1065"/>
                    <a:pt x="19504" y="1525"/>
                  </a:cubicBezTo>
                  <a:cubicBezTo>
                    <a:pt x="19309" y="1993"/>
                    <a:pt x="18788" y="2496"/>
                    <a:pt x="18480" y="2496"/>
                  </a:cubicBezTo>
                  <a:cubicBezTo>
                    <a:pt x="18457" y="2496"/>
                    <a:pt x="18436" y="2493"/>
                    <a:pt x="18415" y="2488"/>
                  </a:cubicBezTo>
                  <a:cubicBezTo>
                    <a:pt x="18140" y="2384"/>
                    <a:pt x="17978" y="2111"/>
                    <a:pt x="17742" y="2111"/>
                  </a:cubicBezTo>
                  <a:cubicBezTo>
                    <a:pt x="17692" y="2111"/>
                    <a:pt x="17638" y="2123"/>
                    <a:pt x="17578" y="2153"/>
                  </a:cubicBezTo>
                  <a:cubicBezTo>
                    <a:pt x="17202" y="2362"/>
                    <a:pt x="16783" y="2446"/>
                    <a:pt x="16365" y="2488"/>
                  </a:cubicBezTo>
                  <a:cubicBezTo>
                    <a:pt x="16290" y="2488"/>
                    <a:pt x="16212" y="2486"/>
                    <a:pt x="16136" y="2486"/>
                  </a:cubicBezTo>
                  <a:cubicBezTo>
                    <a:pt x="15873" y="2486"/>
                    <a:pt x="15649" y="2511"/>
                    <a:pt x="15779" y="2739"/>
                  </a:cubicBezTo>
                  <a:cubicBezTo>
                    <a:pt x="15988" y="3074"/>
                    <a:pt x="16323" y="3074"/>
                    <a:pt x="16030" y="3325"/>
                  </a:cubicBezTo>
                  <a:cubicBezTo>
                    <a:pt x="15863" y="3492"/>
                    <a:pt x="15737" y="3743"/>
                    <a:pt x="15737" y="3994"/>
                  </a:cubicBezTo>
                  <a:cubicBezTo>
                    <a:pt x="15737" y="4163"/>
                    <a:pt x="15737" y="4523"/>
                    <a:pt x="15605" y="4523"/>
                  </a:cubicBezTo>
                  <a:cubicBezTo>
                    <a:pt x="15573" y="4523"/>
                    <a:pt x="15534" y="4503"/>
                    <a:pt x="15486" y="4455"/>
                  </a:cubicBezTo>
                  <a:cubicBezTo>
                    <a:pt x="15411" y="4365"/>
                    <a:pt x="15298" y="4355"/>
                    <a:pt x="15192" y="4355"/>
                  </a:cubicBezTo>
                  <a:cubicBezTo>
                    <a:pt x="15164" y="4355"/>
                    <a:pt x="15137" y="4356"/>
                    <a:pt x="15111" y="4356"/>
                  </a:cubicBezTo>
                  <a:cubicBezTo>
                    <a:pt x="14959" y="4356"/>
                    <a:pt x="14850" y="4334"/>
                    <a:pt x="14942" y="4036"/>
                  </a:cubicBezTo>
                  <a:cubicBezTo>
                    <a:pt x="15084" y="3574"/>
                    <a:pt x="15166" y="2597"/>
                    <a:pt x="15033" y="2597"/>
                  </a:cubicBezTo>
                  <a:cubicBezTo>
                    <a:pt x="15010" y="2597"/>
                    <a:pt x="14979" y="2628"/>
                    <a:pt x="14942" y="2697"/>
                  </a:cubicBezTo>
                  <a:cubicBezTo>
                    <a:pt x="14665" y="3093"/>
                    <a:pt x="14650" y="4088"/>
                    <a:pt x="14188" y="4088"/>
                  </a:cubicBezTo>
                  <a:cubicBezTo>
                    <a:pt x="14162" y="4088"/>
                    <a:pt x="14134" y="4085"/>
                    <a:pt x="14105" y="4078"/>
                  </a:cubicBezTo>
                  <a:cubicBezTo>
                    <a:pt x="14063" y="4162"/>
                    <a:pt x="13896" y="4204"/>
                    <a:pt x="13728" y="4329"/>
                  </a:cubicBezTo>
                  <a:cubicBezTo>
                    <a:pt x="13702" y="4342"/>
                    <a:pt x="13674" y="4348"/>
                    <a:pt x="13644" y="4348"/>
                  </a:cubicBezTo>
                  <a:cubicBezTo>
                    <a:pt x="13382" y="4348"/>
                    <a:pt x="12965" y="3871"/>
                    <a:pt x="12514" y="3157"/>
                  </a:cubicBezTo>
                  <a:cubicBezTo>
                    <a:pt x="12364" y="2884"/>
                    <a:pt x="12236" y="2780"/>
                    <a:pt x="12122" y="2780"/>
                  </a:cubicBezTo>
                  <a:cubicBezTo>
                    <a:pt x="11886" y="2780"/>
                    <a:pt x="11707" y="3224"/>
                    <a:pt x="11510" y="3534"/>
                  </a:cubicBezTo>
                  <a:cubicBezTo>
                    <a:pt x="11423" y="3679"/>
                    <a:pt x="11341" y="3723"/>
                    <a:pt x="11247" y="3723"/>
                  </a:cubicBezTo>
                  <a:cubicBezTo>
                    <a:pt x="11095" y="3723"/>
                    <a:pt x="10911" y="3606"/>
                    <a:pt x="10622" y="3606"/>
                  </a:cubicBezTo>
                  <a:cubicBezTo>
                    <a:pt x="10572" y="3606"/>
                    <a:pt x="10520" y="3610"/>
                    <a:pt x="10464" y="3618"/>
                  </a:cubicBezTo>
                  <a:cubicBezTo>
                    <a:pt x="9920" y="3701"/>
                    <a:pt x="10003" y="4245"/>
                    <a:pt x="10213" y="4748"/>
                  </a:cubicBezTo>
                  <a:cubicBezTo>
                    <a:pt x="10422" y="5250"/>
                    <a:pt x="10882" y="5124"/>
                    <a:pt x="11217" y="5334"/>
                  </a:cubicBezTo>
                  <a:cubicBezTo>
                    <a:pt x="11552" y="5543"/>
                    <a:pt x="11384" y="5919"/>
                    <a:pt x="11677" y="6380"/>
                  </a:cubicBezTo>
                  <a:cubicBezTo>
                    <a:pt x="11788" y="6531"/>
                    <a:pt x="11839" y="6588"/>
                    <a:pt x="11868" y="6588"/>
                  </a:cubicBezTo>
                  <a:cubicBezTo>
                    <a:pt x="11929" y="6588"/>
                    <a:pt x="11899" y="6353"/>
                    <a:pt x="12096" y="6212"/>
                  </a:cubicBezTo>
                  <a:cubicBezTo>
                    <a:pt x="12166" y="6162"/>
                    <a:pt x="12217" y="6141"/>
                    <a:pt x="12255" y="6141"/>
                  </a:cubicBezTo>
                  <a:cubicBezTo>
                    <a:pt x="12376" y="6141"/>
                    <a:pt x="12367" y="6356"/>
                    <a:pt x="12431" y="6547"/>
                  </a:cubicBezTo>
                  <a:cubicBezTo>
                    <a:pt x="12473" y="6798"/>
                    <a:pt x="13059" y="6631"/>
                    <a:pt x="13477" y="7091"/>
                  </a:cubicBezTo>
                  <a:cubicBezTo>
                    <a:pt x="13896" y="7552"/>
                    <a:pt x="13268" y="7761"/>
                    <a:pt x="13017" y="7887"/>
                  </a:cubicBezTo>
                  <a:cubicBezTo>
                    <a:pt x="12766" y="8012"/>
                    <a:pt x="12598" y="8221"/>
                    <a:pt x="12473" y="8472"/>
                  </a:cubicBezTo>
                  <a:cubicBezTo>
                    <a:pt x="12347" y="8765"/>
                    <a:pt x="12054" y="8598"/>
                    <a:pt x="11845" y="8891"/>
                  </a:cubicBezTo>
                  <a:cubicBezTo>
                    <a:pt x="11781" y="8967"/>
                    <a:pt x="11694" y="8997"/>
                    <a:pt x="11586" y="8997"/>
                  </a:cubicBezTo>
                  <a:cubicBezTo>
                    <a:pt x="11336" y="8997"/>
                    <a:pt x="10972" y="8840"/>
                    <a:pt x="10506" y="8724"/>
                  </a:cubicBezTo>
                  <a:cubicBezTo>
                    <a:pt x="10094" y="8602"/>
                    <a:pt x="9850" y="8509"/>
                    <a:pt x="9580" y="8509"/>
                  </a:cubicBezTo>
                  <a:cubicBezTo>
                    <a:pt x="9383" y="8509"/>
                    <a:pt x="9173" y="8558"/>
                    <a:pt x="8873" y="8682"/>
                  </a:cubicBezTo>
                  <a:cubicBezTo>
                    <a:pt x="8832" y="8682"/>
                    <a:pt x="8790" y="8724"/>
                    <a:pt x="8706" y="8724"/>
                  </a:cubicBezTo>
                  <a:cubicBezTo>
                    <a:pt x="8832" y="8933"/>
                    <a:pt x="9083" y="9435"/>
                    <a:pt x="8790" y="9602"/>
                  </a:cubicBezTo>
                  <a:cubicBezTo>
                    <a:pt x="8413" y="9812"/>
                    <a:pt x="8371" y="9728"/>
                    <a:pt x="8287" y="9979"/>
                  </a:cubicBezTo>
                  <a:cubicBezTo>
                    <a:pt x="8247" y="10180"/>
                    <a:pt x="8439" y="10651"/>
                    <a:pt x="8083" y="10651"/>
                  </a:cubicBezTo>
                  <a:cubicBezTo>
                    <a:pt x="8069" y="10651"/>
                    <a:pt x="8053" y="10650"/>
                    <a:pt x="8036" y="10649"/>
                  </a:cubicBezTo>
                  <a:cubicBezTo>
                    <a:pt x="7739" y="10622"/>
                    <a:pt x="7582" y="10490"/>
                    <a:pt x="7440" y="10490"/>
                  </a:cubicBezTo>
                  <a:cubicBezTo>
                    <a:pt x="7362" y="10490"/>
                    <a:pt x="7288" y="10530"/>
                    <a:pt x="7199" y="10649"/>
                  </a:cubicBezTo>
                  <a:cubicBezTo>
                    <a:pt x="7004" y="10962"/>
                    <a:pt x="7028" y="11239"/>
                    <a:pt x="6586" y="11239"/>
                  </a:cubicBezTo>
                  <a:cubicBezTo>
                    <a:pt x="6555" y="11239"/>
                    <a:pt x="6523" y="11237"/>
                    <a:pt x="6488" y="11235"/>
                  </a:cubicBezTo>
                  <a:cubicBezTo>
                    <a:pt x="6061" y="11202"/>
                    <a:pt x="5685" y="10963"/>
                    <a:pt x="5422" y="10963"/>
                  </a:cubicBezTo>
                  <a:cubicBezTo>
                    <a:pt x="5350" y="10963"/>
                    <a:pt x="5286" y="10980"/>
                    <a:pt x="5232" y="11025"/>
                  </a:cubicBezTo>
                  <a:cubicBezTo>
                    <a:pt x="5059" y="11125"/>
                    <a:pt x="4929" y="11209"/>
                    <a:pt x="4791" y="11209"/>
                  </a:cubicBezTo>
                  <a:cubicBezTo>
                    <a:pt x="4697" y="11209"/>
                    <a:pt x="4598" y="11169"/>
                    <a:pt x="4479" y="11067"/>
                  </a:cubicBezTo>
                  <a:cubicBezTo>
                    <a:pt x="4224" y="10849"/>
                    <a:pt x="4191" y="10408"/>
                    <a:pt x="3966" y="10408"/>
                  </a:cubicBezTo>
                  <a:cubicBezTo>
                    <a:pt x="3932" y="10408"/>
                    <a:pt x="3895" y="10418"/>
                    <a:pt x="3851" y="10439"/>
                  </a:cubicBezTo>
                  <a:cubicBezTo>
                    <a:pt x="3516" y="10649"/>
                    <a:pt x="3726" y="11235"/>
                    <a:pt x="3307" y="11235"/>
                  </a:cubicBezTo>
                  <a:cubicBezTo>
                    <a:pt x="2933" y="11235"/>
                    <a:pt x="2357" y="10665"/>
                    <a:pt x="2090" y="10665"/>
                  </a:cubicBezTo>
                  <a:cubicBezTo>
                    <a:pt x="2059" y="10665"/>
                    <a:pt x="2032" y="10673"/>
                    <a:pt x="2010" y="10691"/>
                  </a:cubicBezTo>
                  <a:cubicBezTo>
                    <a:pt x="1800" y="10858"/>
                    <a:pt x="1256" y="11067"/>
                    <a:pt x="1131" y="11360"/>
                  </a:cubicBezTo>
                  <a:cubicBezTo>
                    <a:pt x="1005" y="11653"/>
                    <a:pt x="294" y="11862"/>
                    <a:pt x="378" y="12197"/>
                  </a:cubicBezTo>
                  <a:cubicBezTo>
                    <a:pt x="378" y="12741"/>
                    <a:pt x="294" y="13243"/>
                    <a:pt x="168" y="13746"/>
                  </a:cubicBezTo>
                  <a:cubicBezTo>
                    <a:pt x="168" y="13871"/>
                    <a:pt x="1" y="14206"/>
                    <a:pt x="168" y="14332"/>
                  </a:cubicBezTo>
                  <a:cubicBezTo>
                    <a:pt x="378" y="14457"/>
                    <a:pt x="796" y="14457"/>
                    <a:pt x="712" y="14708"/>
                  </a:cubicBezTo>
                  <a:cubicBezTo>
                    <a:pt x="632" y="14908"/>
                    <a:pt x="972" y="15718"/>
                    <a:pt x="1440" y="15718"/>
                  </a:cubicBezTo>
                  <a:cubicBezTo>
                    <a:pt x="1462" y="15718"/>
                    <a:pt x="1485" y="15717"/>
                    <a:pt x="1508" y="15713"/>
                  </a:cubicBezTo>
                  <a:cubicBezTo>
                    <a:pt x="2003" y="15598"/>
                    <a:pt x="2151" y="15068"/>
                    <a:pt x="2332" y="15068"/>
                  </a:cubicBezTo>
                  <a:cubicBezTo>
                    <a:pt x="2349" y="15068"/>
                    <a:pt x="2368" y="15074"/>
                    <a:pt x="2386" y="15085"/>
                  </a:cubicBezTo>
                  <a:cubicBezTo>
                    <a:pt x="2550" y="15183"/>
                    <a:pt x="2534" y="15333"/>
                    <a:pt x="2741" y="15333"/>
                  </a:cubicBezTo>
                  <a:cubicBezTo>
                    <a:pt x="2798" y="15333"/>
                    <a:pt x="2872" y="15321"/>
                    <a:pt x="2972" y="15294"/>
                  </a:cubicBezTo>
                  <a:cubicBezTo>
                    <a:pt x="3240" y="15214"/>
                    <a:pt x="3422" y="15048"/>
                    <a:pt x="3551" y="15048"/>
                  </a:cubicBezTo>
                  <a:cubicBezTo>
                    <a:pt x="3624" y="15048"/>
                    <a:pt x="3680" y="15101"/>
                    <a:pt x="3726" y="15252"/>
                  </a:cubicBezTo>
                  <a:cubicBezTo>
                    <a:pt x="3851" y="15838"/>
                    <a:pt x="4019" y="16424"/>
                    <a:pt x="4228" y="16968"/>
                  </a:cubicBezTo>
                  <a:cubicBezTo>
                    <a:pt x="4437" y="17219"/>
                    <a:pt x="4563" y="17261"/>
                    <a:pt x="4353" y="17470"/>
                  </a:cubicBezTo>
                  <a:cubicBezTo>
                    <a:pt x="4186" y="17680"/>
                    <a:pt x="4228" y="18266"/>
                    <a:pt x="4102" y="18684"/>
                  </a:cubicBezTo>
                  <a:cubicBezTo>
                    <a:pt x="3977" y="19145"/>
                    <a:pt x="4060" y="19270"/>
                    <a:pt x="3851" y="19479"/>
                  </a:cubicBezTo>
                  <a:cubicBezTo>
                    <a:pt x="3642" y="19689"/>
                    <a:pt x="2972" y="20735"/>
                    <a:pt x="3475" y="21279"/>
                  </a:cubicBezTo>
                  <a:cubicBezTo>
                    <a:pt x="3977" y="21823"/>
                    <a:pt x="3977" y="22242"/>
                    <a:pt x="4521" y="22409"/>
                  </a:cubicBezTo>
                  <a:cubicBezTo>
                    <a:pt x="4981" y="22576"/>
                    <a:pt x="5400" y="22744"/>
                    <a:pt x="5818" y="22953"/>
                  </a:cubicBezTo>
                  <a:cubicBezTo>
                    <a:pt x="6027" y="23079"/>
                    <a:pt x="6823" y="23330"/>
                    <a:pt x="6279" y="23413"/>
                  </a:cubicBezTo>
                  <a:cubicBezTo>
                    <a:pt x="6218" y="23423"/>
                    <a:pt x="6163" y="23426"/>
                    <a:pt x="6112" y="23426"/>
                  </a:cubicBezTo>
                  <a:cubicBezTo>
                    <a:pt x="5934" y="23426"/>
                    <a:pt x="5812" y="23382"/>
                    <a:pt x="5719" y="23382"/>
                  </a:cubicBezTo>
                  <a:cubicBezTo>
                    <a:pt x="5599" y="23382"/>
                    <a:pt x="5525" y="23455"/>
                    <a:pt x="5442" y="23790"/>
                  </a:cubicBezTo>
                  <a:cubicBezTo>
                    <a:pt x="5316" y="24502"/>
                    <a:pt x="5860" y="24376"/>
                    <a:pt x="5525" y="24836"/>
                  </a:cubicBezTo>
                  <a:cubicBezTo>
                    <a:pt x="5190" y="25255"/>
                    <a:pt x="4479" y="25380"/>
                    <a:pt x="4521" y="25966"/>
                  </a:cubicBezTo>
                  <a:cubicBezTo>
                    <a:pt x="4563" y="26385"/>
                    <a:pt x="4563" y="26636"/>
                    <a:pt x="4646" y="26761"/>
                  </a:cubicBezTo>
                  <a:lnTo>
                    <a:pt x="4688" y="26761"/>
                  </a:lnTo>
                  <a:cubicBezTo>
                    <a:pt x="4709" y="26782"/>
                    <a:pt x="4730" y="26793"/>
                    <a:pt x="4751" y="26793"/>
                  </a:cubicBezTo>
                  <a:cubicBezTo>
                    <a:pt x="4772" y="26793"/>
                    <a:pt x="4793" y="26782"/>
                    <a:pt x="4814" y="26761"/>
                  </a:cubicBezTo>
                  <a:cubicBezTo>
                    <a:pt x="5149" y="26678"/>
                    <a:pt x="7660" y="26636"/>
                    <a:pt x="7911" y="25883"/>
                  </a:cubicBezTo>
                  <a:cubicBezTo>
                    <a:pt x="8204" y="25171"/>
                    <a:pt x="8078" y="24836"/>
                    <a:pt x="8664" y="24753"/>
                  </a:cubicBezTo>
                  <a:cubicBezTo>
                    <a:pt x="9020" y="24676"/>
                    <a:pt x="9237" y="24554"/>
                    <a:pt x="9418" y="24554"/>
                  </a:cubicBezTo>
                  <a:cubicBezTo>
                    <a:pt x="9535" y="24554"/>
                    <a:pt x="9637" y="24605"/>
                    <a:pt x="9752" y="24753"/>
                  </a:cubicBezTo>
                  <a:cubicBezTo>
                    <a:pt x="10045" y="25171"/>
                    <a:pt x="9962" y="25380"/>
                    <a:pt x="10296" y="25380"/>
                  </a:cubicBezTo>
                  <a:cubicBezTo>
                    <a:pt x="10325" y="25384"/>
                    <a:pt x="10354" y="25386"/>
                    <a:pt x="10383" y="25386"/>
                  </a:cubicBezTo>
                  <a:cubicBezTo>
                    <a:pt x="10524" y="25386"/>
                    <a:pt x="10670" y="25347"/>
                    <a:pt x="10799" y="25347"/>
                  </a:cubicBezTo>
                  <a:cubicBezTo>
                    <a:pt x="10916" y="25347"/>
                    <a:pt x="11019" y="25380"/>
                    <a:pt x="11091" y="25506"/>
                  </a:cubicBezTo>
                  <a:cubicBezTo>
                    <a:pt x="11278" y="25816"/>
                    <a:pt x="11602" y="25989"/>
                    <a:pt x="11945" y="25989"/>
                  </a:cubicBezTo>
                  <a:cubicBezTo>
                    <a:pt x="12065" y="25989"/>
                    <a:pt x="12186" y="25968"/>
                    <a:pt x="12305" y="25924"/>
                  </a:cubicBezTo>
                  <a:cubicBezTo>
                    <a:pt x="12891" y="25715"/>
                    <a:pt x="13351" y="25715"/>
                    <a:pt x="13142" y="25171"/>
                  </a:cubicBezTo>
                  <a:cubicBezTo>
                    <a:pt x="12975" y="24627"/>
                    <a:pt x="12766" y="24669"/>
                    <a:pt x="13100" y="24502"/>
                  </a:cubicBezTo>
                  <a:cubicBezTo>
                    <a:pt x="13393" y="24376"/>
                    <a:pt x="14105" y="24209"/>
                    <a:pt x="14272" y="23999"/>
                  </a:cubicBezTo>
                  <a:cubicBezTo>
                    <a:pt x="14414" y="23787"/>
                    <a:pt x="14436" y="23604"/>
                    <a:pt x="14617" y="23604"/>
                  </a:cubicBezTo>
                  <a:cubicBezTo>
                    <a:pt x="14650" y="23604"/>
                    <a:pt x="14688" y="23610"/>
                    <a:pt x="14733" y="23623"/>
                  </a:cubicBezTo>
                  <a:cubicBezTo>
                    <a:pt x="14911" y="23682"/>
                    <a:pt x="14942" y="23848"/>
                    <a:pt x="15110" y="23848"/>
                  </a:cubicBezTo>
                  <a:cubicBezTo>
                    <a:pt x="15178" y="23848"/>
                    <a:pt x="15269" y="23821"/>
                    <a:pt x="15402" y="23748"/>
                  </a:cubicBezTo>
                  <a:cubicBezTo>
                    <a:pt x="15863" y="23455"/>
                    <a:pt x="15988" y="23330"/>
                    <a:pt x="16197" y="23330"/>
                  </a:cubicBezTo>
                  <a:cubicBezTo>
                    <a:pt x="16298" y="23330"/>
                    <a:pt x="16505" y="23356"/>
                    <a:pt x="16729" y="23356"/>
                  </a:cubicBezTo>
                  <a:cubicBezTo>
                    <a:pt x="17065" y="23356"/>
                    <a:pt x="17436" y="23296"/>
                    <a:pt x="17537" y="22995"/>
                  </a:cubicBezTo>
                  <a:cubicBezTo>
                    <a:pt x="17704" y="22535"/>
                    <a:pt x="17453" y="22116"/>
                    <a:pt x="17871" y="21907"/>
                  </a:cubicBezTo>
                  <a:cubicBezTo>
                    <a:pt x="18216" y="21700"/>
                    <a:pt x="18617" y="21153"/>
                    <a:pt x="18842" y="21153"/>
                  </a:cubicBezTo>
                  <a:cubicBezTo>
                    <a:pt x="18890" y="21153"/>
                    <a:pt x="18930" y="21178"/>
                    <a:pt x="18960" y="21237"/>
                  </a:cubicBezTo>
                  <a:cubicBezTo>
                    <a:pt x="19085" y="21530"/>
                    <a:pt x="19252" y="21823"/>
                    <a:pt x="19462" y="22074"/>
                  </a:cubicBezTo>
                  <a:cubicBezTo>
                    <a:pt x="19680" y="22220"/>
                    <a:pt x="19962" y="22650"/>
                    <a:pt x="20251" y="22650"/>
                  </a:cubicBezTo>
                  <a:cubicBezTo>
                    <a:pt x="20295" y="22650"/>
                    <a:pt x="20339" y="22640"/>
                    <a:pt x="20382" y="22618"/>
                  </a:cubicBezTo>
                  <a:cubicBezTo>
                    <a:pt x="20619" y="22470"/>
                    <a:pt x="20647" y="22197"/>
                    <a:pt x="20716" y="22197"/>
                  </a:cubicBezTo>
                  <a:cubicBezTo>
                    <a:pt x="20745" y="22197"/>
                    <a:pt x="20781" y="22244"/>
                    <a:pt x="20843" y="22367"/>
                  </a:cubicBezTo>
                  <a:cubicBezTo>
                    <a:pt x="21052" y="22827"/>
                    <a:pt x="21220" y="23120"/>
                    <a:pt x="21596" y="23246"/>
                  </a:cubicBezTo>
                  <a:cubicBezTo>
                    <a:pt x="21780" y="23315"/>
                    <a:pt x="21950" y="23384"/>
                    <a:pt x="22081" y="23384"/>
                  </a:cubicBezTo>
                  <a:cubicBezTo>
                    <a:pt x="22189" y="23384"/>
                    <a:pt x="22270" y="23337"/>
                    <a:pt x="22308" y="23204"/>
                  </a:cubicBezTo>
                  <a:cubicBezTo>
                    <a:pt x="22391" y="22911"/>
                    <a:pt x="22224" y="22827"/>
                    <a:pt x="22810" y="22786"/>
                  </a:cubicBezTo>
                  <a:cubicBezTo>
                    <a:pt x="23156" y="22786"/>
                    <a:pt x="23273" y="22888"/>
                    <a:pt x="23337" y="22888"/>
                  </a:cubicBezTo>
                  <a:cubicBezTo>
                    <a:pt x="23388" y="22888"/>
                    <a:pt x="23404" y="22820"/>
                    <a:pt x="23479" y="22576"/>
                  </a:cubicBezTo>
                  <a:cubicBezTo>
                    <a:pt x="23647" y="22074"/>
                    <a:pt x="23563" y="21739"/>
                    <a:pt x="23982" y="21405"/>
                  </a:cubicBezTo>
                  <a:cubicBezTo>
                    <a:pt x="24303" y="21155"/>
                    <a:pt x="24350" y="20783"/>
                    <a:pt x="24565" y="20783"/>
                  </a:cubicBezTo>
                  <a:cubicBezTo>
                    <a:pt x="24602" y="20783"/>
                    <a:pt x="24644" y="20794"/>
                    <a:pt x="24693" y="20819"/>
                  </a:cubicBezTo>
                  <a:cubicBezTo>
                    <a:pt x="24986" y="20986"/>
                    <a:pt x="24944" y="20860"/>
                    <a:pt x="25154" y="21195"/>
                  </a:cubicBezTo>
                  <a:cubicBezTo>
                    <a:pt x="25354" y="21429"/>
                    <a:pt x="25902" y="21931"/>
                    <a:pt x="26072" y="21931"/>
                  </a:cubicBezTo>
                  <a:cubicBezTo>
                    <a:pt x="26114" y="21931"/>
                    <a:pt x="26133" y="21899"/>
                    <a:pt x="26116" y="21823"/>
                  </a:cubicBezTo>
                  <a:cubicBezTo>
                    <a:pt x="26032" y="21405"/>
                    <a:pt x="25991" y="21153"/>
                    <a:pt x="26116" y="20986"/>
                  </a:cubicBezTo>
                  <a:cubicBezTo>
                    <a:pt x="26223" y="20843"/>
                    <a:pt x="26513" y="20213"/>
                    <a:pt x="26726" y="20213"/>
                  </a:cubicBezTo>
                  <a:cubicBezTo>
                    <a:pt x="26763" y="20213"/>
                    <a:pt x="26797" y="20232"/>
                    <a:pt x="26828" y="20275"/>
                  </a:cubicBezTo>
                  <a:cubicBezTo>
                    <a:pt x="27041" y="20524"/>
                    <a:pt x="27073" y="20804"/>
                    <a:pt x="27181" y="20804"/>
                  </a:cubicBezTo>
                  <a:cubicBezTo>
                    <a:pt x="27200" y="20804"/>
                    <a:pt x="27221" y="20795"/>
                    <a:pt x="27246" y="20777"/>
                  </a:cubicBezTo>
                  <a:cubicBezTo>
                    <a:pt x="27266" y="20769"/>
                    <a:pt x="27287" y="20765"/>
                    <a:pt x="27310" y="20765"/>
                  </a:cubicBezTo>
                  <a:cubicBezTo>
                    <a:pt x="27449" y="20765"/>
                    <a:pt x="27631" y="20895"/>
                    <a:pt x="27773" y="20895"/>
                  </a:cubicBezTo>
                  <a:cubicBezTo>
                    <a:pt x="27851" y="20895"/>
                    <a:pt x="27917" y="20856"/>
                    <a:pt x="27958" y="20735"/>
                  </a:cubicBezTo>
                  <a:cubicBezTo>
                    <a:pt x="28125" y="20358"/>
                    <a:pt x="28543" y="20023"/>
                    <a:pt x="28125" y="19982"/>
                  </a:cubicBezTo>
                  <a:cubicBezTo>
                    <a:pt x="27665" y="19940"/>
                    <a:pt x="27246" y="20023"/>
                    <a:pt x="27497" y="19647"/>
                  </a:cubicBezTo>
                  <a:cubicBezTo>
                    <a:pt x="27719" y="19351"/>
                    <a:pt x="27843" y="19088"/>
                    <a:pt x="28099" y="19088"/>
                  </a:cubicBezTo>
                  <a:cubicBezTo>
                    <a:pt x="28133" y="19088"/>
                    <a:pt x="28169" y="19093"/>
                    <a:pt x="28209" y="19103"/>
                  </a:cubicBezTo>
                  <a:cubicBezTo>
                    <a:pt x="28449" y="19163"/>
                    <a:pt x="28775" y="19416"/>
                    <a:pt x="29048" y="19416"/>
                  </a:cubicBezTo>
                  <a:cubicBezTo>
                    <a:pt x="29156" y="19416"/>
                    <a:pt x="29256" y="19377"/>
                    <a:pt x="29339" y="19270"/>
                  </a:cubicBezTo>
                  <a:cubicBezTo>
                    <a:pt x="29632" y="18852"/>
                    <a:pt x="29841" y="18433"/>
                    <a:pt x="30092" y="17973"/>
                  </a:cubicBezTo>
                  <a:lnTo>
                    <a:pt x="30092" y="17889"/>
                  </a:lnTo>
                  <a:cubicBezTo>
                    <a:pt x="30218" y="17554"/>
                    <a:pt x="29590" y="16550"/>
                    <a:pt x="29297" y="16299"/>
                  </a:cubicBezTo>
                  <a:cubicBezTo>
                    <a:pt x="28962" y="16048"/>
                    <a:pt x="29297" y="15587"/>
                    <a:pt x="29632" y="15127"/>
                  </a:cubicBezTo>
                  <a:cubicBezTo>
                    <a:pt x="30008" y="14625"/>
                    <a:pt x="29632" y="14499"/>
                    <a:pt x="29339" y="14415"/>
                  </a:cubicBezTo>
                  <a:cubicBezTo>
                    <a:pt x="29046" y="14290"/>
                    <a:pt x="29297" y="13662"/>
                    <a:pt x="29506" y="13662"/>
                  </a:cubicBezTo>
                  <a:cubicBezTo>
                    <a:pt x="29715" y="13662"/>
                    <a:pt x="29841" y="13369"/>
                    <a:pt x="29883" y="13160"/>
                  </a:cubicBezTo>
                  <a:cubicBezTo>
                    <a:pt x="29966" y="12909"/>
                    <a:pt x="30218" y="12909"/>
                    <a:pt x="30259" y="12532"/>
                  </a:cubicBezTo>
                  <a:cubicBezTo>
                    <a:pt x="30301" y="12114"/>
                    <a:pt x="29757" y="11695"/>
                    <a:pt x="29757" y="11611"/>
                  </a:cubicBezTo>
                  <a:cubicBezTo>
                    <a:pt x="29757" y="11567"/>
                    <a:pt x="29602" y="11522"/>
                    <a:pt x="29438" y="11522"/>
                  </a:cubicBezTo>
                  <a:cubicBezTo>
                    <a:pt x="29295" y="11522"/>
                    <a:pt x="29146" y="11556"/>
                    <a:pt x="29088" y="11653"/>
                  </a:cubicBezTo>
                  <a:cubicBezTo>
                    <a:pt x="29011" y="11748"/>
                    <a:pt x="28780" y="11774"/>
                    <a:pt x="28518" y="11774"/>
                  </a:cubicBezTo>
                  <a:cubicBezTo>
                    <a:pt x="28204" y="11774"/>
                    <a:pt x="27847" y="11737"/>
                    <a:pt x="27665" y="11737"/>
                  </a:cubicBezTo>
                  <a:cubicBezTo>
                    <a:pt x="27330" y="11737"/>
                    <a:pt x="27372" y="11988"/>
                    <a:pt x="27037" y="12365"/>
                  </a:cubicBezTo>
                  <a:cubicBezTo>
                    <a:pt x="26938" y="12475"/>
                    <a:pt x="26876" y="12521"/>
                    <a:pt x="26837" y="12521"/>
                  </a:cubicBezTo>
                  <a:cubicBezTo>
                    <a:pt x="26728" y="12521"/>
                    <a:pt x="26794" y="12160"/>
                    <a:pt x="26702" y="11821"/>
                  </a:cubicBezTo>
                  <a:cubicBezTo>
                    <a:pt x="26618" y="11360"/>
                    <a:pt x="26995" y="10942"/>
                    <a:pt x="27162" y="10314"/>
                  </a:cubicBezTo>
                  <a:cubicBezTo>
                    <a:pt x="27288" y="9686"/>
                    <a:pt x="28292" y="9895"/>
                    <a:pt x="29004" y="9561"/>
                  </a:cubicBezTo>
                  <a:cubicBezTo>
                    <a:pt x="29673" y="9226"/>
                    <a:pt x="29381" y="9142"/>
                    <a:pt x="29673" y="8431"/>
                  </a:cubicBezTo>
                  <a:cubicBezTo>
                    <a:pt x="30008" y="7761"/>
                    <a:pt x="29297" y="7719"/>
                    <a:pt x="28962" y="7301"/>
                  </a:cubicBezTo>
                  <a:cubicBezTo>
                    <a:pt x="28627" y="6924"/>
                    <a:pt x="28962" y="6882"/>
                    <a:pt x="29088" y="6464"/>
                  </a:cubicBezTo>
                  <a:cubicBezTo>
                    <a:pt x="29213" y="6087"/>
                    <a:pt x="29088" y="6296"/>
                    <a:pt x="28753" y="6171"/>
                  </a:cubicBezTo>
                  <a:cubicBezTo>
                    <a:pt x="28418" y="6003"/>
                    <a:pt x="28836" y="5543"/>
                    <a:pt x="29004" y="5166"/>
                  </a:cubicBezTo>
                  <a:cubicBezTo>
                    <a:pt x="29213" y="4790"/>
                    <a:pt x="28920" y="4915"/>
                    <a:pt x="28627" y="4790"/>
                  </a:cubicBezTo>
                  <a:cubicBezTo>
                    <a:pt x="28334" y="4664"/>
                    <a:pt x="28585" y="4413"/>
                    <a:pt x="28627" y="4078"/>
                  </a:cubicBezTo>
                  <a:cubicBezTo>
                    <a:pt x="28627" y="3952"/>
                    <a:pt x="28585" y="3827"/>
                    <a:pt x="28502" y="3701"/>
                  </a:cubicBezTo>
                  <a:cubicBezTo>
                    <a:pt x="28251" y="3994"/>
                    <a:pt x="28041" y="4329"/>
                    <a:pt x="27916" y="4706"/>
                  </a:cubicBezTo>
                  <a:cubicBezTo>
                    <a:pt x="27646" y="5438"/>
                    <a:pt x="27873" y="5673"/>
                    <a:pt x="27453" y="5673"/>
                  </a:cubicBezTo>
                  <a:cubicBezTo>
                    <a:pt x="27417" y="5673"/>
                    <a:pt x="27376" y="5672"/>
                    <a:pt x="27330" y="5668"/>
                  </a:cubicBezTo>
                  <a:cubicBezTo>
                    <a:pt x="27251" y="5663"/>
                    <a:pt x="27166" y="5661"/>
                    <a:pt x="27079" y="5661"/>
                  </a:cubicBezTo>
                  <a:cubicBezTo>
                    <a:pt x="26911" y="5661"/>
                    <a:pt x="26733" y="5668"/>
                    <a:pt x="26567" y="5668"/>
                  </a:cubicBezTo>
                  <a:cubicBezTo>
                    <a:pt x="26176" y="5668"/>
                    <a:pt x="25856" y="5630"/>
                    <a:pt x="25907" y="5375"/>
                  </a:cubicBezTo>
                  <a:cubicBezTo>
                    <a:pt x="25945" y="4997"/>
                    <a:pt x="26222" y="4174"/>
                    <a:pt x="26089" y="4174"/>
                  </a:cubicBezTo>
                  <a:cubicBezTo>
                    <a:pt x="26075" y="4174"/>
                    <a:pt x="26057" y="4183"/>
                    <a:pt x="26032" y="4204"/>
                  </a:cubicBezTo>
                  <a:cubicBezTo>
                    <a:pt x="25839" y="4332"/>
                    <a:pt x="25399" y="4758"/>
                    <a:pt x="25225" y="4758"/>
                  </a:cubicBezTo>
                  <a:cubicBezTo>
                    <a:pt x="25172" y="4758"/>
                    <a:pt x="25144" y="4719"/>
                    <a:pt x="25154" y="4622"/>
                  </a:cubicBezTo>
                  <a:cubicBezTo>
                    <a:pt x="25195" y="4204"/>
                    <a:pt x="25572" y="3911"/>
                    <a:pt x="25279" y="3785"/>
                  </a:cubicBezTo>
                  <a:cubicBezTo>
                    <a:pt x="24986" y="3701"/>
                    <a:pt x="24819" y="3576"/>
                    <a:pt x="24819" y="3367"/>
                  </a:cubicBezTo>
                  <a:cubicBezTo>
                    <a:pt x="24819" y="3157"/>
                    <a:pt x="24986" y="2948"/>
                    <a:pt x="24902" y="2739"/>
                  </a:cubicBezTo>
                  <a:cubicBezTo>
                    <a:pt x="24783" y="2540"/>
                    <a:pt x="24777" y="1812"/>
                    <a:pt x="24561" y="1812"/>
                  </a:cubicBezTo>
                  <a:cubicBezTo>
                    <a:pt x="24550" y="1812"/>
                    <a:pt x="24538" y="1814"/>
                    <a:pt x="24526" y="1818"/>
                  </a:cubicBezTo>
                  <a:cubicBezTo>
                    <a:pt x="24404" y="1870"/>
                    <a:pt x="24326" y="1901"/>
                    <a:pt x="24249" y="1901"/>
                  </a:cubicBezTo>
                  <a:cubicBezTo>
                    <a:pt x="24141" y="1901"/>
                    <a:pt x="24035" y="1840"/>
                    <a:pt x="23814" y="1693"/>
                  </a:cubicBezTo>
                  <a:cubicBezTo>
                    <a:pt x="23498" y="1416"/>
                    <a:pt x="23480" y="765"/>
                    <a:pt x="23197" y="765"/>
                  </a:cubicBezTo>
                  <a:cubicBezTo>
                    <a:pt x="23180" y="765"/>
                    <a:pt x="23163" y="767"/>
                    <a:pt x="23145" y="772"/>
                  </a:cubicBezTo>
                  <a:cubicBezTo>
                    <a:pt x="23051" y="793"/>
                    <a:pt x="22962" y="798"/>
                    <a:pt x="22875" y="798"/>
                  </a:cubicBezTo>
                  <a:cubicBezTo>
                    <a:pt x="22789" y="798"/>
                    <a:pt x="22705" y="793"/>
                    <a:pt x="22622" y="793"/>
                  </a:cubicBezTo>
                  <a:cubicBezTo>
                    <a:pt x="22454" y="793"/>
                    <a:pt x="22287" y="814"/>
                    <a:pt x="22098" y="939"/>
                  </a:cubicBezTo>
                  <a:cubicBezTo>
                    <a:pt x="21765" y="1172"/>
                    <a:pt x="21671" y="1299"/>
                    <a:pt x="21541" y="1299"/>
                  </a:cubicBezTo>
                  <a:cubicBezTo>
                    <a:pt x="21507" y="1299"/>
                    <a:pt x="21471" y="1291"/>
                    <a:pt x="21429" y="1274"/>
                  </a:cubicBezTo>
                  <a:cubicBezTo>
                    <a:pt x="21220" y="1232"/>
                    <a:pt x="20968" y="939"/>
                    <a:pt x="21052" y="688"/>
                  </a:cubicBezTo>
                  <a:cubicBezTo>
                    <a:pt x="21124" y="508"/>
                    <a:pt x="21259" y="203"/>
                    <a:pt x="21053" y="203"/>
                  </a:cubicBezTo>
                  <a:cubicBezTo>
                    <a:pt x="21020" y="203"/>
                    <a:pt x="20978" y="210"/>
                    <a:pt x="20927" y="228"/>
                  </a:cubicBezTo>
                  <a:cubicBezTo>
                    <a:pt x="20675" y="339"/>
                    <a:pt x="20629" y="414"/>
                    <a:pt x="20564" y="414"/>
                  </a:cubicBezTo>
                  <a:cubicBezTo>
                    <a:pt x="20531" y="414"/>
                    <a:pt x="20494" y="395"/>
                    <a:pt x="20424" y="353"/>
                  </a:cubicBezTo>
                  <a:cubicBezTo>
                    <a:pt x="20267" y="259"/>
                    <a:pt x="19851" y="0"/>
                    <a:pt x="19583" y="0"/>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51"/>
            <p:cNvSpPr/>
            <p:nvPr/>
          </p:nvSpPr>
          <p:spPr>
            <a:xfrm>
              <a:off x="5271100" y="3051575"/>
              <a:ext cx="617350" cy="725450"/>
            </a:xfrm>
            <a:custGeom>
              <a:rect b="b" l="l" r="r" t="t"/>
              <a:pathLst>
                <a:path extrusionOk="0" h="29018" w="24694">
                  <a:moveTo>
                    <a:pt x="7157" y="0"/>
                  </a:moveTo>
                  <a:lnTo>
                    <a:pt x="7157" y="0"/>
                  </a:lnTo>
                  <a:cubicBezTo>
                    <a:pt x="7195" y="339"/>
                    <a:pt x="6860" y="814"/>
                    <a:pt x="6609" y="814"/>
                  </a:cubicBezTo>
                  <a:cubicBezTo>
                    <a:pt x="6582" y="814"/>
                    <a:pt x="6555" y="808"/>
                    <a:pt x="6530" y="796"/>
                  </a:cubicBezTo>
                  <a:cubicBezTo>
                    <a:pt x="6446" y="1005"/>
                    <a:pt x="6404" y="1172"/>
                    <a:pt x="6446" y="1382"/>
                  </a:cubicBezTo>
                  <a:cubicBezTo>
                    <a:pt x="6484" y="1571"/>
                    <a:pt x="6487" y="2069"/>
                    <a:pt x="6767" y="2069"/>
                  </a:cubicBezTo>
                  <a:cubicBezTo>
                    <a:pt x="6796" y="2069"/>
                    <a:pt x="6829" y="2063"/>
                    <a:pt x="6864" y="2051"/>
                  </a:cubicBezTo>
                  <a:cubicBezTo>
                    <a:pt x="6995" y="2008"/>
                    <a:pt x="7174" y="1984"/>
                    <a:pt x="7354" y="1984"/>
                  </a:cubicBezTo>
                  <a:cubicBezTo>
                    <a:pt x="7695" y="1984"/>
                    <a:pt x="8036" y="2069"/>
                    <a:pt x="8036" y="2260"/>
                  </a:cubicBezTo>
                  <a:cubicBezTo>
                    <a:pt x="8036" y="2595"/>
                    <a:pt x="8036" y="2930"/>
                    <a:pt x="8246" y="2972"/>
                  </a:cubicBezTo>
                  <a:cubicBezTo>
                    <a:pt x="8455" y="3014"/>
                    <a:pt x="9334" y="3767"/>
                    <a:pt x="8790" y="4018"/>
                  </a:cubicBezTo>
                  <a:cubicBezTo>
                    <a:pt x="8204" y="4269"/>
                    <a:pt x="8036" y="4102"/>
                    <a:pt x="7827" y="4395"/>
                  </a:cubicBezTo>
                  <a:cubicBezTo>
                    <a:pt x="7660" y="4688"/>
                    <a:pt x="6823" y="4939"/>
                    <a:pt x="6697" y="5232"/>
                  </a:cubicBezTo>
                  <a:cubicBezTo>
                    <a:pt x="6636" y="5416"/>
                    <a:pt x="6619" y="5691"/>
                    <a:pt x="6466" y="5691"/>
                  </a:cubicBezTo>
                  <a:cubicBezTo>
                    <a:pt x="6410" y="5691"/>
                    <a:pt x="6337" y="5655"/>
                    <a:pt x="6237" y="5567"/>
                  </a:cubicBezTo>
                  <a:cubicBezTo>
                    <a:pt x="5860" y="5232"/>
                    <a:pt x="5483" y="4813"/>
                    <a:pt x="5107" y="4437"/>
                  </a:cubicBezTo>
                  <a:cubicBezTo>
                    <a:pt x="4877" y="4169"/>
                    <a:pt x="5067" y="3971"/>
                    <a:pt x="4718" y="3971"/>
                  </a:cubicBezTo>
                  <a:cubicBezTo>
                    <a:pt x="4685" y="3971"/>
                    <a:pt x="4648" y="3973"/>
                    <a:pt x="4605" y="3976"/>
                  </a:cubicBezTo>
                  <a:cubicBezTo>
                    <a:pt x="4060" y="4018"/>
                    <a:pt x="3684" y="3934"/>
                    <a:pt x="3558" y="4144"/>
                  </a:cubicBezTo>
                  <a:cubicBezTo>
                    <a:pt x="3475" y="4311"/>
                    <a:pt x="3223" y="4395"/>
                    <a:pt x="3391" y="4772"/>
                  </a:cubicBezTo>
                  <a:cubicBezTo>
                    <a:pt x="3475" y="5190"/>
                    <a:pt x="3558" y="5650"/>
                    <a:pt x="3600" y="6069"/>
                  </a:cubicBezTo>
                  <a:cubicBezTo>
                    <a:pt x="3679" y="6346"/>
                    <a:pt x="3758" y="6996"/>
                    <a:pt x="3378" y="6996"/>
                  </a:cubicBezTo>
                  <a:cubicBezTo>
                    <a:pt x="3356" y="6996"/>
                    <a:pt x="3332" y="6994"/>
                    <a:pt x="3307" y="6990"/>
                  </a:cubicBezTo>
                  <a:cubicBezTo>
                    <a:pt x="3152" y="6943"/>
                    <a:pt x="3043" y="6908"/>
                    <a:pt x="2954" y="6908"/>
                  </a:cubicBezTo>
                  <a:cubicBezTo>
                    <a:pt x="2803" y="6908"/>
                    <a:pt x="2712" y="7009"/>
                    <a:pt x="2554" y="7324"/>
                  </a:cubicBezTo>
                  <a:cubicBezTo>
                    <a:pt x="2386" y="7869"/>
                    <a:pt x="2386" y="8413"/>
                    <a:pt x="2470" y="8957"/>
                  </a:cubicBezTo>
                  <a:cubicBezTo>
                    <a:pt x="2512" y="9208"/>
                    <a:pt x="2554" y="9375"/>
                    <a:pt x="2177" y="9459"/>
                  </a:cubicBezTo>
                  <a:cubicBezTo>
                    <a:pt x="1926" y="9553"/>
                    <a:pt x="1651" y="9600"/>
                    <a:pt x="1353" y="9600"/>
                  </a:cubicBezTo>
                  <a:cubicBezTo>
                    <a:pt x="1254" y="9600"/>
                    <a:pt x="1152" y="9595"/>
                    <a:pt x="1047" y="9584"/>
                  </a:cubicBezTo>
                  <a:cubicBezTo>
                    <a:pt x="864" y="9539"/>
                    <a:pt x="569" y="9430"/>
                    <a:pt x="338" y="9430"/>
                  </a:cubicBezTo>
                  <a:cubicBezTo>
                    <a:pt x="147" y="9430"/>
                    <a:pt x="1" y="9505"/>
                    <a:pt x="1" y="9752"/>
                  </a:cubicBezTo>
                  <a:cubicBezTo>
                    <a:pt x="43" y="10254"/>
                    <a:pt x="419" y="10631"/>
                    <a:pt x="922" y="10673"/>
                  </a:cubicBezTo>
                  <a:cubicBezTo>
                    <a:pt x="1382" y="10756"/>
                    <a:pt x="2093" y="10714"/>
                    <a:pt x="2345" y="11342"/>
                  </a:cubicBezTo>
                  <a:cubicBezTo>
                    <a:pt x="2596" y="11970"/>
                    <a:pt x="2596" y="12514"/>
                    <a:pt x="3098" y="12514"/>
                  </a:cubicBezTo>
                  <a:cubicBezTo>
                    <a:pt x="3554" y="12514"/>
                    <a:pt x="4246" y="13279"/>
                    <a:pt x="4581" y="13279"/>
                  </a:cubicBezTo>
                  <a:cubicBezTo>
                    <a:pt x="4645" y="13279"/>
                    <a:pt x="4696" y="13251"/>
                    <a:pt x="4730" y="13184"/>
                  </a:cubicBezTo>
                  <a:cubicBezTo>
                    <a:pt x="4906" y="12920"/>
                    <a:pt x="5163" y="12596"/>
                    <a:pt x="5388" y="12596"/>
                  </a:cubicBezTo>
                  <a:cubicBezTo>
                    <a:pt x="5485" y="12596"/>
                    <a:pt x="5575" y="12656"/>
                    <a:pt x="5651" y="12807"/>
                  </a:cubicBezTo>
                  <a:cubicBezTo>
                    <a:pt x="5860" y="13309"/>
                    <a:pt x="5735" y="13770"/>
                    <a:pt x="5860" y="14021"/>
                  </a:cubicBezTo>
                  <a:cubicBezTo>
                    <a:pt x="6027" y="14607"/>
                    <a:pt x="6111" y="15234"/>
                    <a:pt x="6153" y="15862"/>
                  </a:cubicBezTo>
                  <a:cubicBezTo>
                    <a:pt x="6193" y="16421"/>
                    <a:pt x="6385" y="16828"/>
                    <a:pt x="5931" y="16828"/>
                  </a:cubicBezTo>
                  <a:cubicBezTo>
                    <a:pt x="5909" y="16828"/>
                    <a:pt x="5885" y="16827"/>
                    <a:pt x="5860" y="16825"/>
                  </a:cubicBezTo>
                  <a:cubicBezTo>
                    <a:pt x="5701" y="16811"/>
                    <a:pt x="5563" y="16798"/>
                    <a:pt x="5438" y="16798"/>
                  </a:cubicBezTo>
                  <a:cubicBezTo>
                    <a:pt x="5168" y="16798"/>
                    <a:pt x="4959" y="16860"/>
                    <a:pt x="4730" y="17118"/>
                  </a:cubicBezTo>
                  <a:cubicBezTo>
                    <a:pt x="4353" y="17494"/>
                    <a:pt x="3642" y="17704"/>
                    <a:pt x="3767" y="19419"/>
                  </a:cubicBezTo>
                  <a:cubicBezTo>
                    <a:pt x="3809" y="19419"/>
                    <a:pt x="3935" y="19419"/>
                    <a:pt x="4353" y="19712"/>
                  </a:cubicBezTo>
                  <a:cubicBezTo>
                    <a:pt x="4981" y="20131"/>
                    <a:pt x="4353" y="20340"/>
                    <a:pt x="4730" y="20340"/>
                  </a:cubicBezTo>
                  <a:cubicBezTo>
                    <a:pt x="5036" y="20310"/>
                    <a:pt x="5231" y="20122"/>
                    <a:pt x="5345" y="20122"/>
                  </a:cubicBezTo>
                  <a:cubicBezTo>
                    <a:pt x="5388" y="20122"/>
                    <a:pt x="5419" y="20147"/>
                    <a:pt x="5442" y="20215"/>
                  </a:cubicBezTo>
                  <a:cubicBezTo>
                    <a:pt x="5465" y="20284"/>
                    <a:pt x="5539" y="20306"/>
                    <a:pt x="5637" y="20306"/>
                  </a:cubicBezTo>
                  <a:cubicBezTo>
                    <a:pt x="5796" y="20306"/>
                    <a:pt x="6017" y="20249"/>
                    <a:pt x="6184" y="20249"/>
                  </a:cubicBezTo>
                  <a:cubicBezTo>
                    <a:pt x="6287" y="20249"/>
                    <a:pt x="6369" y="20271"/>
                    <a:pt x="6404" y="20340"/>
                  </a:cubicBezTo>
                  <a:cubicBezTo>
                    <a:pt x="6530" y="20549"/>
                    <a:pt x="6446" y="20801"/>
                    <a:pt x="6781" y="20968"/>
                  </a:cubicBezTo>
                  <a:cubicBezTo>
                    <a:pt x="7074" y="21177"/>
                    <a:pt x="7618" y="21219"/>
                    <a:pt x="7157" y="21512"/>
                  </a:cubicBezTo>
                  <a:cubicBezTo>
                    <a:pt x="7011" y="21615"/>
                    <a:pt x="6895" y="21630"/>
                    <a:pt x="6801" y="21630"/>
                  </a:cubicBezTo>
                  <a:cubicBezTo>
                    <a:pt x="6761" y="21630"/>
                    <a:pt x="6725" y="21627"/>
                    <a:pt x="6692" y="21627"/>
                  </a:cubicBezTo>
                  <a:cubicBezTo>
                    <a:pt x="6582" y="21627"/>
                    <a:pt x="6509" y="21659"/>
                    <a:pt x="6446" y="21931"/>
                  </a:cubicBezTo>
                  <a:cubicBezTo>
                    <a:pt x="6320" y="22475"/>
                    <a:pt x="6446" y="22517"/>
                    <a:pt x="6320" y="22642"/>
                  </a:cubicBezTo>
                  <a:cubicBezTo>
                    <a:pt x="6237" y="22809"/>
                    <a:pt x="5776" y="22851"/>
                    <a:pt x="6237" y="23144"/>
                  </a:cubicBezTo>
                  <a:cubicBezTo>
                    <a:pt x="6697" y="23437"/>
                    <a:pt x="6948" y="23228"/>
                    <a:pt x="6906" y="23646"/>
                  </a:cubicBezTo>
                  <a:cubicBezTo>
                    <a:pt x="6864" y="24107"/>
                    <a:pt x="6613" y="25028"/>
                    <a:pt x="7074" y="25111"/>
                  </a:cubicBezTo>
                  <a:cubicBezTo>
                    <a:pt x="7576" y="25195"/>
                    <a:pt x="7660" y="25069"/>
                    <a:pt x="7702" y="25572"/>
                  </a:cubicBezTo>
                  <a:cubicBezTo>
                    <a:pt x="7911" y="26158"/>
                    <a:pt x="8120" y="26702"/>
                    <a:pt x="8371" y="27204"/>
                  </a:cubicBezTo>
                  <a:cubicBezTo>
                    <a:pt x="8413" y="27204"/>
                    <a:pt x="9794" y="26827"/>
                    <a:pt x="9752" y="26367"/>
                  </a:cubicBezTo>
                  <a:cubicBezTo>
                    <a:pt x="9685" y="26031"/>
                    <a:pt x="9914" y="25346"/>
                    <a:pt x="10417" y="25346"/>
                  </a:cubicBezTo>
                  <a:cubicBezTo>
                    <a:pt x="10541" y="25346"/>
                    <a:pt x="10683" y="25388"/>
                    <a:pt x="10840" y="25488"/>
                  </a:cubicBezTo>
                  <a:cubicBezTo>
                    <a:pt x="11677" y="26032"/>
                    <a:pt x="11301" y="26367"/>
                    <a:pt x="11719" y="26409"/>
                  </a:cubicBezTo>
                  <a:cubicBezTo>
                    <a:pt x="12138" y="26451"/>
                    <a:pt x="12389" y="26576"/>
                    <a:pt x="12221" y="26995"/>
                  </a:cubicBezTo>
                  <a:cubicBezTo>
                    <a:pt x="12054" y="27413"/>
                    <a:pt x="11050" y="28250"/>
                    <a:pt x="11384" y="28543"/>
                  </a:cubicBezTo>
                  <a:cubicBezTo>
                    <a:pt x="11583" y="28742"/>
                    <a:pt x="11666" y="29018"/>
                    <a:pt x="11895" y="29018"/>
                  </a:cubicBezTo>
                  <a:cubicBezTo>
                    <a:pt x="12004" y="29018"/>
                    <a:pt x="12145" y="28956"/>
                    <a:pt x="12347" y="28794"/>
                  </a:cubicBezTo>
                  <a:cubicBezTo>
                    <a:pt x="12933" y="28334"/>
                    <a:pt x="13519" y="27873"/>
                    <a:pt x="13393" y="27539"/>
                  </a:cubicBezTo>
                  <a:cubicBezTo>
                    <a:pt x="13237" y="27227"/>
                    <a:pt x="13118" y="26480"/>
                    <a:pt x="13372" y="26480"/>
                  </a:cubicBezTo>
                  <a:cubicBezTo>
                    <a:pt x="13391" y="26480"/>
                    <a:pt x="13412" y="26484"/>
                    <a:pt x="13435" y="26492"/>
                  </a:cubicBezTo>
                  <a:cubicBezTo>
                    <a:pt x="13770" y="26618"/>
                    <a:pt x="13937" y="26576"/>
                    <a:pt x="14021" y="26827"/>
                  </a:cubicBezTo>
                  <a:cubicBezTo>
                    <a:pt x="14101" y="27066"/>
                    <a:pt x="14408" y="27837"/>
                    <a:pt x="15016" y="27837"/>
                  </a:cubicBezTo>
                  <a:cubicBezTo>
                    <a:pt x="15047" y="27837"/>
                    <a:pt x="15078" y="27836"/>
                    <a:pt x="15109" y="27832"/>
                  </a:cubicBezTo>
                  <a:cubicBezTo>
                    <a:pt x="15158" y="27826"/>
                    <a:pt x="15203" y="27823"/>
                    <a:pt x="15246" y="27823"/>
                  </a:cubicBezTo>
                  <a:cubicBezTo>
                    <a:pt x="15715" y="27823"/>
                    <a:pt x="15875" y="28157"/>
                    <a:pt x="16372" y="28157"/>
                  </a:cubicBezTo>
                  <a:cubicBezTo>
                    <a:pt x="16456" y="28157"/>
                    <a:pt x="16551" y="28147"/>
                    <a:pt x="16658" y="28125"/>
                  </a:cubicBezTo>
                  <a:cubicBezTo>
                    <a:pt x="17293" y="27997"/>
                    <a:pt x="17639" y="27677"/>
                    <a:pt x="17971" y="27677"/>
                  </a:cubicBezTo>
                  <a:cubicBezTo>
                    <a:pt x="18076" y="27677"/>
                    <a:pt x="18179" y="27709"/>
                    <a:pt x="18290" y="27790"/>
                  </a:cubicBezTo>
                  <a:cubicBezTo>
                    <a:pt x="18667" y="28083"/>
                    <a:pt x="19001" y="28418"/>
                    <a:pt x="19294" y="28836"/>
                  </a:cubicBezTo>
                  <a:cubicBezTo>
                    <a:pt x="19880" y="28250"/>
                    <a:pt x="20466" y="27664"/>
                    <a:pt x="21010" y="27036"/>
                  </a:cubicBezTo>
                  <a:cubicBezTo>
                    <a:pt x="21387" y="26534"/>
                    <a:pt x="21052" y="26325"/>
                    <a:pt x="21429" y="25823"/>
                  </a:cubicBezTo>
                  <a:cubicBezTo>
                    <a:pt x="21847" y="25404"/>
                    <a:pt x="22098" y="24860"/>
                    <a:pt x="22057" y="24274"/>
                  </a:cubicBezTo>
                  <a:cubicBezTo>
                    <a:pt x="22140" y="23395"/>
                    <a:pt x="21471" y="23856"/>
                    <a:pt x="21638" y="23312"/>
                  </a:cubicBezTo>
                  <a:cubicBezTo>
                    <a:pt x="21735" y="23080"/>
                    <a:pt x="21929" y="23017"/>
                    <a:pt x="22164" y="23017"/>
                  </a:cubicBezTo>
                  <a:cubicBezTo>
                    <a:pt x="22439" y="23017"/>
                    <a:pt x="22768" y="23102"/>
                    <a:pt x="23061" y="23102"/>
                  </a:cubicBezTo>
                  <a:cubicBezTo>
                    <a:pt x="23103" y="23106"/>
                    <a:pt x="23144" y="23108"/>
                    <a:pt x="23184" y="23108"/>
                  </a:cubicBezTo>
                  <a:cubicBezTo>
                    <a:pt x="23617" y="23108"/>
                    <a:pt x="23901" y="22900"/>
                    <a:pt x="23940" y="22517"/>
                  </a:cubicBezTo>
                  <a:cubicBezTo>
                    <a:pt x="23982" y="22098"/>
                    <a:pt x="23814" y="22098"/>
                    <a:pt x="23354" y="21931"/>
                  </a:cubicBezTo>
                  <a:cubicBezTo>
                    <a:pt x="22894" y="21763"/>
                    <a:pt x="23061" y="21596"/>
                    <a:pt x="23270" y="21261"/>
                  </a:cubicBezTo>
                  <a:cubicBezTo>
                    <a:pt x="23366" y="21045"/>
                    <a:pt x="23448" y="20980"/>
                    <a:pt x="23556" y="20980"/>
                  </a:cubicBezTo>
                  <a:cubicBezTo>
                    <a:pt x="23637" y="20980"/>
                    <a:pt x="23731" y="21016"/>
                    <a:pt x="23856" y="21052"/>
                  </a:cubicBezTo>
                  <a:cubicBezTo>
                    <a:pt x="23875" y="21057"/>
                    <a:pt x="23894" y="21060"/>
                    <a:pt x="23912" y="21060"/>
                  </a:cubicBezTo>
                  <a:cubicBezTo>
                    <a:pt x="24170" y="21060"/>
                    <a:pt x="24316" y="20536"/>
                    <a:pt x="24316" y="20340"/>
                  </a:cubicBezTo>
                  <a:cubicBezTo>
                    <a:pt x="24316" y="20131"/>
                    <a:pt x="24526" y="19838"/>
                    <a:pt x="24609" y="19336"/>
                  </a:cubicBezTo>
                  <a:cubicBezTo>
                    <a:pt x="24693" y="19085"/>
                    <a:pt x="24651" y="18834"/>
                    <a:pt x="24484" y="18624"/>
                  </a:cubicBezTo>
                  <a:cubicBezTo>
                    <a:pt x="24358" y="18457"/>
                    <a:pt x="24149" y="18290"/>
                    <a:pt x="23940" y="18122"/>
                  </a:cubicBezTo>
                  <a:cubicBezTo>
                    <a:pt x="23558" y="17764"/>
                    <a:pt x="23135" y="17596"/>
                    <a:pt x="22741" y="17596"/>
                  </a:cubicBezTo>
                  <a:cubicBezTo>
                    <a:pt x="22445" y="17596"/>
                    <a:pt x="22165" y="17691"/>
                    <a:pt x="21931" y="17871"/>
                  </a:cubicBezTo>
                  <a:cubicBezTo>
                    <a:pt x="21687" y="18059"/>
                    <a:pt x="21586" y="18086"/>
                    <a:pt x="21508" y="18086"/>
                  </a:cubicBezTo>
                  <a:cubicBezTo>
                    <a:pt x="21474" y="18086"/>
                    <a:pt x="21445" y="18081"/>
                    <a:pt x="21411" y="18081"/>
                  </a:cubicBezTo>
                  <a:cubicBezTo>
                    <a:pt x="21345" y="18081"/>
                    <a:pt x="21261" y="18100"/>
                    <a:pt x="21094" y="18206"/>
                  </a:cubicBezTo>
                  <a:cubicBezTo>
                    <a:pt x="21016" y="18263"/>
                    <a:pt x="20930" y="18288"/>
                    <a:pt x="20841" y="18288"/>
                  </a:cubicBezTo>
                  <a:cubicBezTo>
                    <a:pt x="20404" y="18288"/>
                    <a:pt x="19872" y="17681"/>
                    <a:pt x="19629" y="17160"/>
                  </a:cubicBezTo>
                  <a:cubicBezTo>
                    <a:pt x="19474" y="16771"/>
                    <a:pt x="19399" y="16671"/>
                    <a:pt x="19532" y="16671"/>
                  </a:cubicBezTo>
                  <a:cubicBezTo>
                    <a:pt x="19615" y="16671"/>
                    <a:pt x="19776" y="16709"/>
                    <a:pt x="20048" y="16741"/>
                  </a:cubicBezTo>
                  <a:cubicBezTo>
                    <a:pt x="20098" y="16744"/>
                    <a:pt x="20145" y="16745"/>
                    <a:pt x="20188" y="16745"/>
                  </a:cubicBezTo>
                  <a:cubicBezTo>
                    <a:pt x="20748" y="16745"/>
                    <a:pt x="20675" y="16493"/>
                    <a:pt x="20675" y="15988"/>
                  </a:cubicBezTo>
                  <a:cubicBezTo>
                    <a:pt x="20675" y="15729"/>
                    <a:pt x="20520" y="15637"/>
                    <a:pt x="20312" y="15637"/>
                  </a:cubicBezTo>
                  <a:cubicBezTo>
                    <a:pt x="20116" y="15637"/>
                    <a:pt x="19874" y="15719"/>
                    <a:pt x="19671" y="15820"/>
                  </a:cubicBezTo>
                  <a:cubicBezTo>
                    <a:pt x="19620" y="15851"/>
                    <a:pt x="19569" y="15865"/>
                    <a:pt x="19519" y="15865"/>
                  </a:cubicBezTo>
                  <a:cubicBezTo>
                    <a:pt x="19160" y="15865"/>
                    <a:pt x="18830" y="15157"/>
                    <a:pt x="18499" y="14900"/>
                  </a:cubicBezTo>
                  <a:cubicBezTo>
                    <a:pt x="18123" y="14607"/>
                    <a:pt x="17495" y="13895"/>
                    <a:pt x="18206" y="13518"/>
                  </a:cubicBezTo>
                  <a:cubicBezTo>
                    <a:pt x="18960" y="13142"/>
                    <a:pt x="18750" y="12891"/>
                    <a:pt x="19127" y="12179"/>
                  </a:cubicBezTo>
                  <a:cubicBezTo>
                    <a:pt x="19545" y="11426"/>
                    <a:pt x="19252" y="11468"/>
                    <a:pt x="18834" y="11175"/>
                  </a:cubicBezTo>
                  <a:cubicBezTo>
                    <a:pt x="18427" y="10879"/>
                    <a:pt x="18707" y="10484"/>
                    <a:pt x="19038" y="10484"/>
                  </a:cubicBezTo>
                  <a:cubicBezTo>
                    <a:pt x="19081" y="10484"/>
                    <a:pt x="19125" y="10491"/>
                    <a:pt x="19169" y="10505"/>
                  </a:cubicBezTo>
                  <a:cubicBezTo>
                    <a:pt x="19279" y="10549"/>
                    <a:pt x="19351" y="10570"/>
                    <a:pt x="19404" y="10570"/>
                  </a:cubicBezTo>
                  <a:cubicBezTo>
                    <a:pt x="19550" y="10570"/>
                    <a:pt x="19539" y="10406"/>
                    <a:pt x="19755" y="10128"/>
                  </a:cubicBezTo>
                  <a:cubicBezTo>
                    <a:pt x="19813" y="10070"/>
                    <a:pt x="19873" y="10045"/>
                    <a:pt x="19934" y="10045"/>
                  </a:cubicBezTo>
                  <a:cubicBezTo>
                    <a:pt x="20220" y="10045"/>
                    <a:pt x="20525" y="10606"/>
                    <a:pt x="20801" y="10882"/>
                  </a:cubicBezTo>
                  <a:cubicBezTo>
                    <a:pt x="20844" y="10920"/>
                    <a:pt x="20882" y="10937"/>
                    <a:pt x="20913" y="10937"/>
                  </a:cubicBezTo>
                  <a:cubicBezTo>
                    <a:pt x="21122" y="10937"/>
                    <a:pt x="21067" y="10180"/>
                    <a:pt x="20885" y="9961"/>
                  </a:cubicBezTo>
                  <a:cubicBezTo>
                    <a:pt x="20675" y="9752"/>
                    <a:pt x="21010" y="8957"/>
                    <a:pt x="20801" y="8538"/>
                  </a:cubicBezTo>
                  <a:cubicBezTo>
                    <a:pt x="20634" y="8161"/>
                    <a:pt x="20341" y="7869"/>
                    <a:pt x="19922" y="7743"/>
                  </a:cubicBezTo>
                  <a:cubicBezTo>
                    <a:pt x="19866" y="7720"/>
                    <a:pt x="19817" y="7709"/>
                    <a:pt x="19775" y="7709"/>
                  </a:cubicBezTo>
                  <a:cubicBezTo>
                    <a:pt x="19434" y="7709"/>
                    <a:pt x="19476" y="8399"/>
                    <a:pt x="19252" y="8957"/>
                  </a:cubicBezTo>
                  <a:cubicBezTo>
                    <a:pt x="19001" y="9543"/>
                    <a:pt x="18290" y="9501"/>
                    <a:pt x="17704" y="9626"/>
                  </a:cubicBezTo>
                  <a:cubicBezTo>
                    <a:pt x="17686" y="9629"/>
                    <a:pt x="17668" y="9630"/>
                    <a:pt x="17649" y="9630"/>
                  </a:cubicBezTo>
                  <a:cubicBezTo>
                    <a:pt x="17085" y="9630"/>
                    <a:pt x="16570" y="8398"/>
                    <a:pt x="16448" y="7952"/>
                  </a:cubicBezTo>
                  <a:cubicBezTo>
                    <a:pt x="16323" y="7450"/>
                    <a:pt x="15737" y="7450"/>
                    <a:pt x="15402" y="7241"/>
                  </a:cubicBezTo>
                  <a:cubicBezTo>
                    <a:pt x="15067" y="7031"/>
                    <a:pt x="15402" y="6655"/>
                    <a:pt x="15611" y="6529"/>
                  </a:cubicBezTo>
                  <a:cubicBezTo>
                    <a:pt x="15821" y="6446"/>
                    <a:pt x="15821" y="5734"/>
                    <a:pt x="15653" y="4897"/>
                  </a:cubicBezTo>
                  <a:cubicBezTo>
                    <a:pt x="15577" y="4363"/>
                    <a:pt x="15284" y="4246"/>
                    <a:pt x="14925" y="4246"/>
                  </a:cubicBezTo>
                  <a:cubicBezTo>
                    <a:pt x="14694" y="4246"/>
                    <a:pt x="14435" y="4295"/>
                    <a:pt x="14188" y="4311"/>
                  </a:cubicBezTo>
                  <a:cubicBezTo>
                    <a:pt x="14170" y="4312"/>
                    <a:pt x="14151" y="4313"/>
                    <a:pt x="14133" y="4313"/>
                  </a:cubicBezTo>
                  <a:cubicBezTo>
                    <a:pt x="13546" y="4313"/>
                    <a:pt x="13307" y="3671"/>
                    <a:pt x="13226" y="3265"/>
                  </a:cubicBezTo>
                  <a:cubicBezTo>
                    <a:pt x="13151" y="2890"/>
                    <a:pt x="11901" y="2582"/>
                    <a:pt x="11250" y="2582"/>
                  </a:cubicBezTo>
                  <a:cubicBezTo>
                    <a:pt x="11174" y="2582"/>
                    <a:pt x="11106" y="2586"/>
                    <a:pt x="11050" y="2595"/>
                  </a:cubicBezTo>
                  <a:cubicBezTo>
                    <a:pt x="11024" y="2597"/>
                    <a:pt x="10999" y="2598"/>
                    <a:pt x="10974" y="2598"/>
                  </a:cubicBezTo>
                  <a:cubicBezTo>
                    <a:pt x="10506" y="2598"/>
                    <a:pt x="10127" y="2235"/>
                    <a:pt x="10087" y="1758"/>
                  </a:cubicBezTo>
                  <a:cubicBezTo>
                    <a:pt x="10003" y="1382"/>
                    <a:pt x="9376" y="1256"/>
                    <a:pt x="8873" y="1256"/>
                  </a:cubicBezTo>
                  <a:cubicBezTo>
                    <a:pt x="8371" y="1256"/>
                    <a:pt x="8246" y="837"/>
                    <a:pt x="8036" y="503"/>
                  </a:cubicBezTo>
                  <a:cubicBezTo>
                    <a:pt x="7827" y="252"/>
                    <a:pt x="7492" y="84"/>
                    <a:pt x="7157" y="0"/>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51"/>
            <p:cNvSpPr/>
            <p:nvPr/>
          </p:nvSpPr>
          <p:spPr>
            <a:xfrm>
              <a:off x="6052675" y="3418825"/>
              <a:ext cx="118275" cy="123775"/>
            </a:xfrm>
            <a:custGeom>
              <a:rect b="b" l="l" r="r" t="t"/>
              <a:pathLst>
                <a:path extrusionOk="0" h="4951" w="4731">
                  <a:moveTo>
                    <a:pt x="1466" y="0"/>
                  </a:moveTo>
                  <a:cubicBezTo>
                    <a:pt x="1256" y="168"/>
                    <a:pt x="1173" y="377"/>
                    <a:pt x="1173" y="628"/>
                  </a:cubicBezTo>
                  <a:cubicBezTo>
                    <a:pt x="1173" y="1088"/>
                    <a:pt x="1382" y="1632"/>
                    <a:pt x="963" y="1674"/>
                  </a:cubicBezTo>
                  <a:cubicBezTo>
                    <a:pt x="587" y="1716"/>
                    <a:pt x="294" y="1591"/>
                    <a:pt x="294" y="2177"/>
                  </a:cubicBezTo>
                  <a:cubicBezTo>
                    <a:pt x="252" y="2344"/>
                    <a:pt x="252" y="2553"/>
                    <a:pt x="252" y="2721"/>
                  </a:cubicBezTo>
                  <a:cubicBezTo>
                    <a:pt x="168" y="3307"/>
                    <a:pt x="1" y="3934"/>
                    <a:pt x="294" y="4018"/>
                  </a:cubicBezTo>
                  <a:cubicBezTo>
                    <a:pt x="545" y="4102"/>
                    <a:pt x="1466" y="3892"/>
                    <a:pt x="1591" y="4897"/>
                  </a:cubicBezTo>
                  <a:lnTo>
                    <a:pt x="1675" y="4897"/>
                  </a:lnTo>
                  <a:cubicBezTo>
                    <a:pt x="1775" y="4897"/>
                    <a:pt x="1876" y="4950"/>
                    <a:pt x="1976" y="4950"/>
                  </a:cubicBezTo>
                  <a:cubicBezTo>
                    <a:pt x="2001" y="4950"/>
                    <a:pt x="2026" y="4947"/>
                    <a:pt x="2052" y="4939"/>
                  </a:cubicBezTo>
                  <a:cubicBezTo>
                    <a:pt x="2093" y="4897"/>
                    <a:pt x="2177" y="4897"/>
                    <a:pt x="2219" y="4813"/>
                  </a:cubicBezTo>
                  <a:cubicBezTo>
                    <a:pt x="2261" y="4771"/>
                    <a:pt x="2303" y="4813"/>
                    <a:pt x="2386" y="4729"/>
                  </a:cubicBezTo>
                  <a:cubicBezTo>
                    <a:pt x="2512" y="4688"/>
                    <a:pt x="2637" y="4562"/>
                    <a:pt x="2763" y="4478"/>
                  </a:cubicBezTo>
                  <a:cubicBezTo>
                    <a:pt x="2805" y="4437"/>
                    <a:pt x="2889" y="4395"/>
                    <a:pt x="2930" y="4395"/>
                  </a:cubicBezTo>
                  <a:cubicBezTo>
                    <a:pt x="2972" y="4353"/>
                    <a:pt x="2972" y="4311"/>
                    <a:pt x="3014" y="4269"/>
                  </a:cubicBezTo>
                  <a:cubicBezTo>
                    <a:pt x="3098" y="4185"/>
                    <a:pt x="3182" y="4102"/>
                    <a:pt x="3265" y="4060"/>
                  </a:cubicBezTo>
                  <a:cubicBezTo>
                    <a:pt x="3349" y="4018"/>
                    <a:pt x="3391" y="3976"/>
                    <a:pt x="3474" y="3934"/>
                  </a:cubicBezTo>
                  <a:lnTo>
                    <a:pt x="3809" y="3934"/>
                  </a:lnTo>
                  <a:cubicBezTo>
                    <a:pt x="3935" y="3934"/>
                    <a:pt x="4060" y="3892"/>
                    <a:pt x="4144" y="3851"/>
                  </a:cubicBezTo>
                  <a:cubicBezTo>
                    <a:pt x="4312" y="3683"/>
                    <a:pt x="4437" y="3558"/>
                    <a:pt x="4563" y="3390"/>
                  </a:cubicBezTo>
                  <a:cubicBezTo>
                    <a:pt x="4730" y="3223"/>
                    <a:pt x="4604" y="2972"/>
                    <a:pt x="4521" y="2762"/>
                  </a:cubicBezTo>
                  <a:cubicBezTo>
                    <a:pt x="4353" y="2553"/>
                    <a:pt x="4144" y="2344"/>
                    <a:pt x="4019" y="2093"/>
                  </a:cubicBezTo>
                  <a:lnTo>
                    <a:pt x="3558" y="1423"/>
                  </a:lnTo>
                  <a:cubicBezTo>
                    <a:pt x="3391" y="1172"/>
                    <a:pt x="3182" y="795"/>
                    <a:pt x="2847" y="754"/>
                  </a:cubicBezTo>
                  <a:cubicBezTo>
                    <a:pt x="2817" y="749"/>
                    <a:pt x="2786" y="747"/>
                    <a:pt x="2754" y="747"/>
                  </a:cubicBezTo>
                  <a:cubicBezTo>
                    <a:pt x="2631" y="747"/>
                    <a:pt x="2501" y="778"/>
                    <a:pt x="2372" y="778"/>
                  </a:cubicBezTo>
                  <a:cubicBezTo>
                    <a:pt x="2262" y="778"/>
                    <a:pt x="2153" y="755"/>
                    <a:pt x="2052" y="670"/>
                  </a:cubicBezTo>
                  <a:cubicBezTo>
                    <a:pt x="1968" y="586"/>
                    <a:pt x="1842" y="503"/>
                    <a:pt x="1759" y="419"/>
                  </a:cubicBezTo>
                  <a:cubicBezTo>
                    <a:pt x="1675" y="293"/>
                    <a:pt x="1633" y="168"/>
                    <a:pt x="1549" y="84"/>
                  </a:cubicBezTo>
                  <a:cubicBezTo>
                    <a:pt x="1507" y="42"/>
                    <a:pt x="1507" y="0"/>
                    <a:pt x="1466" y="0"/>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51"/>
            <p:cNvSpPr/>
            <p:nvPr/>
          </p:nvSpPr>
          <p:spPr>
            <a:xfrm>
              <a:off x="5403975" y="2244575"/>
              <a:ext cx="129775" cy="238125"/>
            </a:xfrm>
            <a:custGeom>
              <a:rect b="b" l="l" r="r" t="t"/>
              <a:pathLst>
                <a:path extrusionOk="0" h="9525" w="5191">
                  <a:moveTo>
                    <a:pt x="2056" y="1"/>
                  </a:moveTo>
                  <a:cubicBezTo>
                    <a:pt x="2023" y="1"/>
                    <a:pt x="1993" y="5"/>
                    <a:pt x="1968" y="13"/>
                  </a:cubicBezTo>
                  <a:cubicBezTo>
                    <a:pt x="1968" y="55"/>
                    <a:pt x="1926" y="55"/>
                    <a:pt x="1926" y="97"/>
                  </a:cubicBezTo>
                  <a:cubicBezTo>
                    <a:pt x="1926" y="264"/>
                    <a:pt x="1842" y="473"/>
                    <a:pt x="1717" y="599"/>
                  </a:cubicBezTo>
                  <a:cubicBezTo>
                    <a:pt x="1926" y="1017"/>
                    <a:pt x="1926" y="1478"/>
                    <a:pt x="1717" y="1896"/>
                  </a:cubicBezTo>
                  <a:cubicBezTo>
                    <a:pt x="1508" y="2315"/>
                    <a:pt x="1591" y="2566"/>
                    <a:pt x="1549" y="3361"/>
                  </a:cubicBezTo>
                  <a:cubicBezTo>
                    <a:pt x="1537" y="3587"/>
                    <a:pt x="1434" y="3666"/>
                    <a:pt x="1296" y="3666"/>
                  </a:cubicBezTo>
                  <a:cubicBezTo>
                    <a:pt x="974" y="3666"/>
                    <a:pt x="461" y="3236"/>
                    <a:pt x="461" y="3236"/>
                  </a:cubicBezTo>
                  <a:cubicBezTo>
                    <a:pt x="461" y="3236"/>
                    <a:pt x="461" y="3236"/>
                    <a:pt x="420" y="3277"/>
                  </a:cubicBezTo>
                  <a:cubicBezTo>
                    <a:pt x="210" y="3529"/>
                    <a:pt x="1" y="3361"/>
                    <a:pt x="43" y="3696"/>
                  </a:cubicBezTo>
                  <a:cubicBezTo>
                    <a:pt x="43" y="3780"/>
                    <a:pt x="43" y="3863"/>
                    <a:pt x="85" y="3989"/>
                  </a:cubicBezTo>
                  <a:cubicBezTo>
                    <a:pt x="252" y="4784"/>
                    <a:pt x="545" y="6207"/>
                    <a:pt x="754" y="6249"/>
                  </a:cubicBezTo>
                  <a:cubicBezTo>
                    <a:pt x="964" y="6291"/>
                    <a:pt x="1215" y="6374"/>
                    <a:pt x="1047" y="6667"/>
                  </a:cubicBezTo>
                  <a:cubicBezTo>
                    <a:pt x="880" y="6960"/>
                    <a:pt x="796" y="7504"/>
                    <a:pt x="1089" y="7714"/>
                  </a:cubicBezTo>
                  <a:cubicBezTo>
                    <a:pt x="1466" y="8007"/>
                    <a:pt x="1842" y="8341"/>
                    <a:pt x="2177" y="8676"/>
                  </a:cubicBezTo>
                  <a:cubicBezTo>
                    <a:pt x="2454" y="8953"/>
                    <a:pt x="3003" y="9524"/>
                    <a:pt x="3557" y="9524"/>
                  </a:cubicBezTo>
                  <a:cubicBezTo>
                    <a:pt x="3756" y="9524"/>
                    <a:pt x="3956" y="9450"/>
                    <a:pt x="4144" y="9262"/>
                  </a:cubicBezTo>
                  <a:cubicBezTo>
                    <a:pt x="4102" y="9095"/>
                    <a:pt x="4061" y="8927"/>
                    <a:pt x="4019" y="8760"/>
                  </a:cubicBezTo>
                  <a:cubicBezTo>
                    <a:pt x="3977" y="8551"/>
                    <a:pt x="3977" y="8300"/>
                    <a:pt x="4019" y="8048"/>
                  </a:cubicBezTo>
                  <a:cubicBezTo>
                    <a:pt x="4102" y="7839"/>
                    <a:pt x="4228" y="7588"/>
                    <a:pt x="4395" y="7421"/>
                  </a:cubicBezTo>
                  <a:cubicBezTo>
                    <a:pt x="4521" y="7170"/>
                    <a:pt x="4605" y="6918"/>
                    <a:pt x="4605" y="6667"/>
                  </a:cubicBezTo>
                  <a:cubicBezTo>
                    <a:pt x="4563" y="6416"/>
                    <a:pt x="4563" y="6165"/>
                    <a:pt x="4605" y="5914"/>
                  </a:cubicBezTo>
                  <a:cubicBezTo>
                    <a:pt x="4646" y="5705"/>
                    <a:pt x="4772" y="5496"/>
                    <a:pt x="4939" y="5370"/>
                  </a:cubicBezTo>
                  <a:cubicBezTo>
                    <a:pt x="5023" y="5286"/>
                    <a:pt x="5107" y="5244"/>
                    <a:pt x="5191" y="5203"/>
                  </a:cubicBezTo>
                  <a:cubicBezTo>
                    <a:pt x="5191" y="5035"/>
                    <a:pt x="5107" y="4868"/>
                    <a:pt x="4981" y="4742"/>
                  </a:cubicBezTo>
                  <a:cubicBezTo>
                    <a:pt x="4730" y="4575"/>
                    <a:pt x="4730" y="4533"/>
                    <a:pt x="4814" y="4240"/>
                  </a:cubicBezTo>
                  <a:cubicBezTo>
                    <a:pt x="4917" y="3999"/>
                    <a:pt x="4907" y="3590"/>
                    <a:pt x="4738" y="3590"/>
                  </a:cubicBezTo>
                  <a:cubicBezTo>
                    <a:pt x="4701" y="3590"/>
                    <a:pt x="4657" y="3609"/>
                    <a:pt x="4605" y="3654"/>
                  </a:cubicBezTo>
                  <a:cubicBezTo>
                    <a:pt x="4342" y="3851"/>
                    <a:pt x="4234" y="4150"/>
                    <a:pt x="4119" y="4150"/>
                  </a:cubicBezTo>
                  <a:cubicBezTo>
                    <a:pt x="4087" y="4150"/>
                    <a:pt x="4055" y="4127"/>
                    <a:pt x="4019" y="4073"/>
                  </a:cubicBezTo>
                  <a:cubicBezTo>
                    <a:pt x="3809" y="3863"/>
                    <a:pt x="3475" y="3989"/>
                    <a:pt x="3475" y="3570"/>
                  </a:cubicBezTo>
                  <a:cubicBezTo>
                    <a:pt x="3475" y="3152"/>
                    <a:pt x="3558" y="2984"/>
                    <a:pt x="3265" y="2691"/>
                  </a:cubicBezTo>
                  <a:cubicBezTo>
                    <a:pt x="2931" y="2357"/>
                    <a:pt x="2847" y="2106"/>
                    <a:pt x="2931" y="1813"/>
                  </a:cubicBezTo>
                  <a:cubicBezTo>
                    <a:pt x="2972" y="1562"/>
                    <a:pt x="2679" y="1143"/>
                    <a:pt x="3056" y="1059"/>
                  </a:cubicBezTo>
                  <a:cubicBezTo>
                    <a:pt x="3433" y="976"/>
                    <a:pt x="3809" y="1101"/>
                    <a:pt x="3642" y="724"/>
                  </a:cubicBezTo>
                  <a:cubicBezTo>
                    <a:pt x="3433" y="390"/>
                    <a:pt x="3517" y="348"/>
                    <a:pt x="3224" y="306"/>
                  </a:cubicBezTo>
                  <a:cubicBezTo>
                    <a:pt x="2960" y="306"/>
                    <a:pt x="2357" y="1"/>
                    <a:pt x="2056" y="1"/>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51"/>
            <p:cNvSpPr/>
            <p:nvPr/>
          </p:nvSpPr>
          <p:spPr>
            <a:xfrm>
              <a:off x="5808900" y="1267375"/>
              <a:ext cx="1059900" cy="736900"/>
            </a:xfrm>
            <a:custGeom>
              <a:rect b="b" l="l" r="r" t="t"/>
              <a:pathLst>
                <a:path extrusionOk="0" h="29476" w="42396">
                  <a:moveTo>
                    <a:pt x="8380" y="1"/>
                  </a:moveTo>
                  <a:cubicBezTo>
                    <a:pt x="8175" y="1"/>
                    <a:pt x="7905" y="460"/>
                    <a:pt x="7785" y="640"/>
                  </a:cubicBezTo>
                  <a:cubicBezTo>
                    <a:pt x="7617" y="933"/>
                    <a:pt x="7534" y="807"/>
                    <a:pt x="6864" y="974"/>
                  </a:cubicBezTo>
                  <a:cubicBezTo>
                    <a:pt x="6732" y="1001"/>
                    <a:pt x="6599" y="1015"/>
                    <a:pt x="6469" y="1015"/>
                  </a:cubicBezTo>
                  <a:cubicBezTo>
                    <a:pt x="6189" y="1015"/>
                    <a:pt x="5921" y="950"/>
                    <a:pt x="5692" y="807"/>
                  </a:cubicBezTo>
                  <a:lnTo>
                    <a:pt x="5692" y="807"/>
                  </a:lnTo>
                  <a:cubicBezTo>
                    <a:pt x="5734" y="933"/>
                    <a:pt x="5734" y="1058"/>
                    <a:pt x="5734" y="1184"/>
                  </a:cubicBezTo>
                  <a:cubicBezTo>
                    <a:pt x="5734" y="1895"/>
                    <a:pt x="5483" y="2565"/>
                    <a:pt x="4981" y="3067"/>
                  </a:cubicBezTo>
                  <a:cubicBezTo>
                    <a:pt x="4629" y="3368"/>
                    <a:pt x="4413" y="3519"/>
                    <a:pt x="4215" y="3519"/>
                  </a:cubicBezTo>
                  <a:cubicBezTo>
                    <a:pt x="4083" y="3519"/>
                    <a:pt x="3960" y="3452"/>
                    <a:pt x="3809" y="3318"/>
                  </a:cubicBezTo>
                  <a:cubicBezTo>
                    <a:pt x="3564" y="3073"/>
                    <a:pt x="3496" y="2899"/>
                    <a:pt x="3318" y="2899"/>
                  </a:cubicBezTo>
                  <a:cubicBezTo>
                    <a:pt x="3222" y="2899"/>
                    <a:pt x="3093" y="2950"/>
                    <a:pt x="2888" y="3067"/>
                  </a:cubicBezTo>
                  <a:cubicBezTo>
                    <a:pt x="2344" y="3360"/>
                    <a:pt x="1716" y="3904"/>
                    <a:pt x="1256" y="3904"/>
                  </a:cubicBezTo>
                  <a:cubicBezTo>
                    <a:pt x="1167" y="3896"/>
                    <a:pt x="1065" y="3891"/>
                    <a:pt x="959" y="3891"/>
                  </a:cubicBezTo>
                  <a:cubicBezTo>
                    <a:pt x="517" y="3891"/>
                    <a:pt x="0" y="3977"/>
                    <a:pt x="0" y="4281"/>
                  </a:cubicBezTo>
                  <a:cubicBezTo>
                    <a:pt x="0" y="4615"/>
                    <a:pt x="461" y="4741"/>
                    <a:pt x="670" y="4992"/>
                  </a:cubicBezTo>
                  <a:cubicBezTo>
                    <a:pt x="865" y="5265"/>
                    <a:pt x="1675" y="6478"/>
                    <a:pt x="1955" y="6478"/>
                  </a:cubicBezTo>
                  <a:cubicBezTo>
                    <a:pt x="1977" y="6478"/>
                    <a:pt x="1995" y="6472"/>
                    <a:pt x="2009" y="6457"/>
                  </a:cubicBezTo>
                  <a:cubicBezTo>
                    <a:pt x="2103" y="6316"/>
                    <a:pt x="2262" y="6202"/>
                    <a:pt x="2421" y="6202"/>
                  </a:cubicBezTo>
                  <a:cubicBezTo>
                    <a:pt x="2546" y="6202"/>
                    <a:pt x="2671" y="6273"/>
                    <a:pt x="2763" y="6457"/>
                  </a:cubicBezTo>
                  <a:cubicBezTo>
                    <a:pt x="2972" y="6834"/>
                    <a:pt x="3139" y="7085"/>
                    <a:pt x="2846" y="7294"/>
                  </a:cubicBezTo>
                  <a:cubicBezTo>
                    <a:pt x="2512" y="7503"/>
                    <a:pt x="2344" y="7461"/>
                    <a:pt x="2344" y="7922"/>
                  </a:cubicBezTo>
                  <a:cubicBezTo>
                    <a:pt x="2386" y="8382"/>
                    <a:pt x="2386" y="10140"/>
                    <a:pt x="2721" y="10349"/>
                  </a:cubicBezTo>
                  <a:cubicBezTo>
                    <a:pt x="3056" y="10600"/>
                    <a:pt x="3893" y="11186"/>
                    <a:pt x="3642" y="11395"/>
                  </a:cubicBezTo>
                  <a:cubicBezTo>
                    <a:pt x="3432" y="11646"/>
                    <a:pt x="3432" y="11939"/>
                    <a:pt x="3642" y="12149"/>
                  </a:cubicBezTo>
                  <a:cubicBezTo>
                    <a:pt x="3767" y="12337"/>
                    <a:pt x="3728" y="12784"/>
                    <a:pt x="3806" y="12784"/>
                  </a:cubicBezTo>
                  <a:cubicBezTo>
                    <a:pt x="3832" y="12784"/>
                    <a:pt x="3872" y="12735"/>
                    <a:pt x="3934" y="12609"/>
                  </a:cubicBezTo>
                  <a:cubicBezTo>
                    <a:pt x="4227" y="12107"/>
                    <a:pt x="4060" y="12232"/>
                    <a:pt x="4688" y="12065"/>
                  </a:cubicBezTo>
                  <a:cubicBezTo>
                    <a:pt x="5357" y="11856"/>
                    <a:pt x="5650" y="11856"/>
                    <a:pt x="5943" y="11395"/>
                  </a:cubicBezTo>
                  <a:cubicBezTo>
                    <a:pt x="6169" y="11040"/>
                    <a:pt x="6644" y="10411"/>
                    <a:pt x="6831" y="10411"/>
                  </a:cubicBezTo>
                  <a:cubicBezTo>
                    <a:pt x="6886" y="10411"/>
                    <a:pt x="6915" y="10466"/>
                    <a:pt x="6906" y="10600"/>
                  </a:cubicBezTo>
                  <a:cubicBezTo>
                    <a:pt x="6864" y="11228"/>
                    <a:pt x="6906" y="11646"/>
                    <a:pt x="7157" y="11814"/>
                  </a:cubicBezTo>
                  <a:cubicBezTo>
                    <a:pt x="7408" y="11981"/>
                    <a:pt x="8245" y="12065"/>
                    <a:pt x="8245" y="12609"/>
                  </a:cubicBezTo>
                  <a:cubicBezTo>
                    <a:pt x="8329" y="13153"/>
                    <a:pt x="8538" y="13655"/>
                    <a:pt x="8873" y="14032"/>
                  </a:cubicBezTo>
                  <a:cubicBezTo>
                    <a:pt x="9208" y="14492"/>
                    <a:pt x="9375" y="14995"/>
                    <a:pt x="9417" y="15539"/>
                  </a:cubicBezTo>
                  <a:cubicBezTo>
                    <a:pt x="9417" y="15873"/>
                    <a:pt x="9626" y="16208"/>
                    <a:pt x="9919" y="16376"/>
                  </a:cubicBezTo>
                  <a:cubicBezTo>
                    <a:pt x="10045" y="16418"/>
                    <a:pt x="10212" y="16459"/>
                    <a:pt x="10380" y="16585"/>
                  </a:cubicBezTo>
                  <a:cubicBezTo>
                    <a:pt x="10380" y="16585"/>
                    <a:pt x="10810" y="15897"/>
                    <a:pt x="11171" y="15897"/>
                  </a:cubicBezTo>
                  <a:cubicBezTo>
                    <a:pt x="11247" y="15897"/>
                    <a:pt x="11319" y="15927"/>
                    <a:pt x="11384" y="15999"/>
                  </a:cubicBezTo>
                  <a:cubicBezTo>
                    <a:pt x="11761" y="16418"/>
                    <a:pt x="11803" y="16669"/>
                    <a:pt x="12305" y="16711"/>
                  </a:cubicBezTo>
                  <a:cubicBezTo>
                    <a:pt x="12765" y="16711"/>
                    <a:pt x="13602" y="16711"/>
                    <a:pt x="13811" y="17338"/>
                  </a:cubicBezTo>
                  <a:cubicBezTo>
                    <a:pt x="13980" y="17811"/>
                    <a:pt x="14231" y="18991"/>
                    <a:pt x="14541" y="18991"/>
                  </a:cubicBezTo>
                  <a:cubicBezTo>
                    <a:pt x="14615" y="18991"/>
                    <a:pt x="14693" y="18923"/>
                    <a:pt x="14774" y="18761"/>
                  </a:cubicBezTo>
                  <a:cubicBezTo>
                    <a:pt x="15081" y="18113"/>
                    <a:pt x="15388" y="16771"/>
                    <a:pt x="15604" y="16771"/>
                  </a:cubicBezTo>
                  <a:cubicBezTo>
                    <a:pt x="15653" y="16771"/>
                    <a:pt x="15698" y="16841"/>
                    <a:pt x="15737" y="17003"/>
                  </a:cubicBezTo>
                  <a:cubicBezTo>
                    <a:pt x="15904" y="17882"/>
                    <a:pt x="15904" y="18217"/>
                    <a:pt x="16071" y="18301"/>
                  </a:cubicBezTo>
                  <a:cubicBezTo>
                    <a:pt x="16239" y="18343"/>
                    <a:pt x="15904" y="18468"/>
                    <a:pt x="16532" y="19096"/>
                  </a:cubicBezTo>
                  <a:cubicBezTo>
                    <a:pt x="17034" y="19515"/>
                    <a:pt x="17411" y="20017"/>
                    <a:pt x="17704" y="20561"/>
                  </a:cubicBezTo>
                  <a:cubicBezTo>
                    <a:pt x="17955" y="21105"/>
                    <a:pt x="18624" y="21482"/>
                    <a:pt x="18792" y="21900"/>
                  </a:cubicBezTo>
                  <a:cubicBezTo>
                    <a:pt x="19001" y="22277"/>
                    <a:pt x="19294" y="22570"/>
                    <a:pt x="19168" y="22988"/>
                  </a:cubicBezTo>
                  <a:cubicBezTo>
                    <a:pt x="19086" y="23401"/>
                    <a:pt x="19085" y="24831"/>
                    <a:pt x="19446" y="24831"/>
                  </a:cubicBezTo>
                  <a:cubicBezTo>
                    <a:pt x="19451" y="24831"/>
                    <a:pt x="19456" y="24830"/>
                    <a:pt x="19461" y="24830"/>
                  </a:cubicBezTo>
                  <a:cubicBezTo>
                    <a:pt x="19563" y="24804"/>
                    <a:pt x="19656" y="24790"/>
                    <a:pt x="19739" y="24790"/>
                  </a:cubicBezTo>
                  <a:cubicBezTo>
                    <a:pt x="19929" y="24790"/>
                    <a:pt x="20060" y="24864"/>
                    <a:pt x="20089" y="25039"/>
                  </a:cubicBezTo>
                  <a:cubicBezTo>
                    <a:pt x="20298" y="25583"/>
                    <a:pt x="20591" y="26127"/>
                    <a:pt x="21010" y="26587"/>
                  </a:cubicBezTo>
                  <a:cubicBezTo>
                    <a:pt x="21345" y="26880"/>
                    <a:pt x="21931" y="27006"/>
                    <a:pt x="21889" y="27550"/>
                  </a:cubicBezTo>
                  <a:cubicBezTo>
                    <a:pt x="21847" y="28220"/>
                    <a:pt x="21847" y="28847"/>
                    <a:pt x="21931" y="29475"/>
                  </a:cubicBezTo>
                  <a:lnTo>
                    <a:pt x="22014" y="29433"/>
                  </a:lnTo>
                  <a:cubicBezTo>
                    <a:pt x="22077" y="29412"/>
                    <a:pt x="22150" y="29402"/>
                    <a:pt x="22224" y="29402"/>
                  </a:cubicBezTo>
                  <a:cubicBezTo>
                    <a:pt x="22297" y="29402"/>
                    <a:pt x="22370" y="29412"/>
                    <a:pt x="22433" y="29433"/>
                  </a:cubicBezTo>
                  <a:cubicBezTo>
                    <a:pt x="22463" y="29441"/>
                    <a:pt x="22493" y="29444"/>
                    <a:pt x="22521" y="29444"/>
                  </a:cubicBezTo>
                  <a:cubicBezTo>
                    <a:pt x="22646" y="29444"/>
                    <a:pt x="22749" y="29376"/>
                    <a:pt x="22851" y="29308"/>
                  </a:cubicBezTo>
                  <a:cubicBezTo>
                    <a:pt x="23019" y="29099"/>
                    <a:pt x="23102" y="28806"/>
                    <a:pt x="23102" y="28554"/>
                  </a:cubicBezTo>
                  <a:cubicBezTo>
                    <a:pt x="23102" y="28429"/>
                    <a:pt x="23144" y="28303"/>
                    <a:pt x="23270" y="28261"/>
                  </a:cubicBezTo>
                  <a:cubicBezTo>
                    <a:pt x="23437" y="28220"/>
                    <a:pt x="23563" y="28136"/>
                    <a:pt x="23646" y="28010"/>
                  </a:cubicBezTo>
                  <a:cubicBezTo>
                    <a:pt x="23688" y="27885"/>
                    <a:pt x="23730" y="27717"/>
                    <a:pt x="23772" y="27550"/>
                  </a:cubicBezTo>
                  <a:cubicBezTo>
                    <a:pt x="23772" y="27424"/>
                    <a:pt x="23814" y="27257"/>
                    <a:pt x="23898" y="27090"/>
                  </a:cubicBezTo>
                  <a:cubicBezTo>
                    <a:pt x="23939" y="26880"/>
                    <a:pt x="24065" y="26713"/>
                    <a:pt x="24274" y="26546"/>
                  </a:cubicBezTo>
                  <a:cubicBezTo>
                    <a:pt x="24400" y="26462"/>
                    <a:pt x="24609" y="26504"/>
                    <a:pt x="24776" y="26420"/>
                  </a:cubicBezTo>
                  <a:cubicBezTo>
                    <a:pt x="25069" y="26253"/>
                    <a:pt x="24986" y="25750"/>
                    <a:pt x="24902" y="25457"/>
                  </a:cubicBezTo>
                  <a:cubicBezTo>
                    <a:pt x="24818" y="25123"/>
                    <a:pt x="24693" y="24872"/>
                    <a:pt x="24902" y="24579"/>
                  </a:cubicBezTo>
                  <a:cubicBezTo>
                    <a:pt x="25069" y="24369"/>
                    <a:pt x="25321" y="24244"/>
                    <a:pt x="25446" y="23993"/>
                  </a:cubicBezTo>
                  <a:cubicBezTo>
                    <a:pt x="25530" y="23867"/>
                    <a:pt x="25572" y="23700"/>
                    <a:pt x="25655" y="23574"/>
                  </a:cubicBezTo>
                  <a:cubicBezTo>
                    <a:pt x="25739" y="23449"/>
                    <a:pt x="25906" y="23407"/>
                    <a:pt x="26032" y="23407"/>
                  </a:cubicBezTo>
                  <a:cubicBezTo>
                    <a:pt x="26409" y="23490"/>
                    <a:pt x="26576" y="23742"/>
                    <a:pt x="26785" y="24034"/>
                  </a:cubicBezTo>
                  <a:cubicBezTo>
                    <a:pt x="26869" y="24202"/>
                    <a:pt x="26995" y="24369"/>
                    <a:pt x="27162" y="24453"/>
                  </a:cubicBezTo>
                  <a:cubicBezTo>
                    <a:pt x="27371" y="24537"/>
                    <a:pt x="27580" y="24537"/>
                    <a:pt x="27790" y="24620"/>
                  </a:cubicBezTo>
                  <a:cubicBezTo>
                    <a:pt x="27873" y="24662"/>
                    <a:pt x="27957" y="24746"/>
                    <a:pt x="28041" y="24746"/>
                  </a:cubicBezTo>
                  <a:cubicBezTo>
                    <a:pt x="28166" y="24830"/>
                    <a:pt x="28292" y="24830"/>
                    <a:pt x="28418" y="24830"/>
                  </a:cubicBezTo>
                  <a:lnTo>
                    <a:pt x="28836" y="24830"/>
                  </a:lnTo>
                  <a:cubicBezTo>
                    <a:pt x="28920" y="24830"/>
                    <a:pt x="29045" y="24788"/>
                    <a:pt x="29129" y="24746"/>
                  </a:cubicBezTo>
                  <a:cubicBezTo>
                    <a:pt x="29213" y="24704"/>
                    <a:pt x="29255" y="24662"/>
                    <a:pt x="29296" y="24620"/>
                  </a:cubicBezTo>
                  <a:cubicBezTo>
                    <a:pt x="29422" y="24579"/>
                    <a:pt x="29547" y="24537"/>
                    <a:pt x="29631" y="24495"/>
                  </a:cubicBezTo>
                  <a:cubicBezTo>
                    <a:pt x="29694" y="24516"/>
                    <a:pt x="29757" y="24526"/>
                    <a:pt x="29820" y="24526"/>
                  </a:cubicBezTo>
                  <a:cubicBezTo>
                    <a:pt x="29882" y="24526"/>
                    <a:pt x="29945" y="24516"/>
                    <a:pt x="30008" y="24495"/>
                  </a:cubicBezTo>
                  <a:cubicBezTo>
                    <a:pt x="30092" y="24495"/>
                    <a:pt x="30175" y="24453"/>
                    <a:pt x="30217" y="24411"/>
                  </a:cubicBezTo>
                  <a:cubicBezTo>
                    <a:pt x="30301" y="24369"/>
                    <a:pt x="30385" y="24327"/>
                    <a:pt x="30468" y="24244"/>
                  </a:cubicBezTo>
                  <a:cubicBezTo>
                    <a:pt x="30510" y="24202"/>
                    <a:pt x="30552" y="24118"/>
                    <a:pt x="30636" y="24076"/>
                  </a:cubicBezTo>
                  <a:cubicBezTo>
                    <a:pt x="30677" y="23993"/>
                    <a:pt x="30761" y="23951"/>
                    <a:pt x="30845" y="23909"/>
                  </a:cubicBezTo>
                  <a:cubicBezTo>
                    <a:pt x="30894" y="23859"/>
                    <a:pt x="30957" y="23836"/>
                    <a:pt x="31020" y="23836"/>
                  </a:cubicBezTo>
                  <a:cubicBezTo>
                    <a:pt x="31116" y="23836"/>
                    <a:pt x="31213" y="23891"/>
                    <a:pt x="31263" y="23993"/>
                  </a:cubicBezTo>
                  <a:cubicBezTo>
                    <a:pt x="31347" y="24034"/>
                    <a:pt x="31347" y="24118"/>
                    <a:pt x="31431" y="24160"/>
                  </a:cubicBezTo>
                  <a:cubicBezTo>
                    <a:pt x="31473" y="24181"/>
                    <a:pt x="31515" y="24191"/>
                    <a:pt x="31562" y="24191"/>
                  </a:cubicBezTo>
                  <a:cubicBezTo>
                    <a:pt x="31609" y="24191"/>
                    <a:pt x="31661" y="24181"/>
                    <a:pt x="31724" y="24160"/>
                  </a:cubicBezTo>
                  <a:cubicBezTo>
                    <a:pt x="31891" y="24118"/>
                    <a:pt x="31933" y="23867"/>
                    <a:pt x="31933" y="23700"/>
                  </a:cubicBezTo>
                  <a:cubicBezTo>
                    <a:pt x="31933" y="23574"/>
                    <a:pt x="31933" y="23449"/>
                    <a:pt x="31933" y="23281"/>
                  </a:cubicBezTo>
                  <a:cubicBezTo>
                    <a:pt x="31975" y="23156"/>
                    <a:pt x="31975" y="23030"/>
                    <a:pt x="31975" y="22905"/>
                  </a:cubicBezTo>
                  <a:cubicBezTo>
                    <a:pt x="31975" y="22821"/>
                    <a:pt x="31891" y="22779"/>
                    <a:pt x="31849" y="22695"/>
                  </a:cubicBezTo>
                  <a:cubicBezTo>
                    <a:pt x="31766" y="22612"/>
                    <a:pt x="31682" y="22528"/>
                    <a:pt x="31598" y="22444"/>
                  </a:cubicBezTo>
                  <a:cubicBezTo>
                    <a:pt x="31515" y="22402"/>
                    <a:pt x="31431" y="22319"/>
                    <a:pt x="31347" y="22235"/>
                  </a:cubicBezTo>
                  <a:cubicBezTo>
                    <a:pt x="31180" y="22151"/>
                    <a:pt x="31096" y="22026"/>
                    <a:pt x="30970" y="21900"/>
                  </a:cubicBezTo>
                  <a:cubicBezTo>
                    <a:pt x="30887" y="21775"/>
                    <a:pt x="30887" y="21607"/>
                    <a:pt x="30887" y="21482"/>
                  </a:cubicBezTo>
                  <a:cubicBezTo>
                    <a:pt x="30887" y="21314"/>
                    <a:pt x="30929" y="21147"/>
                    <a:pt x="30970" y="21021"/>
                  </a:cubicBezTo>
                  <a:cubicBezTo>
                    <a:pt x="31054" y="20896"/>
                    <a:pt x="31138" y="20812"/>
                    <a:pt x="31263" y="20770"/>
                  </a:cubicBezTo>
                  <a:cubicBezTo>
                    <a:pt x="31640" y="20645"/>
                    <a:pt x="32017" y="20561"/>
                    <a:pt x="32435" y="20561"/>
                  </a:cubicBezTo>
                  <a:cubicBezTo>
                    <a:pt x="32896" y="20561"/>
                    <a:pt x="33356" y="20393"/>
                    <a:pt x="33733" y="20142"/>
                  </a:cubicBezTo>
                  <a:cubicBezTo>
                    <a:pt x="34193" y="19933"/>
                    <a:pt x="34528" y="19556"/>
                    <a:pt x="34695" y="19096"/>
                  </a:cubicBezTo>
                  <a:cubicBezTo>
                    <a:pt x="34779" y="18887"/>
                    <a:pt x="34821" y="18594"/>
                    <a:pt x="34904" y="18343"/>
                  </a:cubicBezTo>
                  <a:cubicBezTo>
                    <a:pt x="34988" y="18092"/>
                    <a:pt x="35072" y="17882"/>
                    <a:pt x="35156" y="17631"/>
                  </a:cubicBezTo>
                  <a:cubicBezTo>
                    <a:pt x="35323" y="17338"/>
                    <a:pt x="35616" y="17129"/>
                    <a:pt x="35951" y="17129"/>
                  </a:cubicBezTo>
                  <a:cubicBezTo>
                    <a:pt x="36059" y="17165"/>
                    <a:pt x="36167" y="17263"/>
                    <a:pt x="36275" y="17263"/>
                  </a:cubicBezTo>
                  <a:cubicBezTo>
                    <a:pt x="36292" y="17263"/>
                    <a:pt x="36310" y="17260"/>
                    <a:pt x="36327" y="17255"/>
                  </a:cubicBezTo>
                  <a:cubicBezTo>
                    <a:pt x="36495" y="17255"/>
                    <a:pt x="36579" y="16962"/>
                    <a:pt x="36620" y="16836"/>
                  </a:cubicBezTo>
                  <a:cubicBezTo>
                    <a:pt x="36704" y="16669"/>
                    <a:pt x="36830" y="16459"/>
                    <a:pt x="36913" y="16250"/>
                  </a:cubicBezTo>
                  <a:cubicBezTo>
                    <a:pt x="36955" y="16041"/>
                    <a:pt x="36913" y="15873"/>
                    <a:pt x="36871" y="15706"/>
                  </a:cubicBezTo>
                  <a:cubicBezTo>
                    <a:pt x="36830" y="15497"/>
                    <a:pt x="36788" y="15246"/>
                    <a:pt x="36788" y="15036"/>
                  </a:cubicBezTo>
                  <a:cubicBezTo>
                    <a:pt x="36746" y="14785"/>
                    <a:pt x="36704" y="14576"/>
                    <a:pt x="36704" y="14325"/>
                  </a:cubicBezTo>
                  <a:cubicBezTo>
                    <a:pt x="36662" y="14116"/>
                    <a:pt x="36662" y="13906"/>
                    <a:pt x="36704" y="13697"/>
                  </a:cubicBezTo>
                  <a:cubicBezTo>
                    <a:pt x="36788" y="13446"/>
                    <a:pt x="37039" y="13446"/>
                    <a:pt x="37248" y="13446"/>
                  </a:cubicBezTo>
                  <a:cubicBezTo>
                    <a:pt x="37583" y="13488"/>
                    <a:pt x="37960" y="13446"/>
                    <a:pt x="38169" y="13781"/>
                  </a:cubicBezTo>
                  <a:cubicBezTo>
                    <a:pt x="38253" y="13906"/>
                    <a:pt x="38294" y="14074"/>
                    <a:pt x="38378" y="14199"/>
                  </a:cubicBezTo>
                  <a:cubicBezTo>
                    <a:pt x="38462" y="14409"/>
                    <a:pt x="38546" y="14576"/>
                    <a:pt x="38671" y="14743"/>
                  </a:cubicBezTo>
                  <a:cubicBezTo>
                    <a:pt x="38755" y="14827"/>
                    <a:pt x="38880" y="14911"/>
                    <a:pt x="39006" y="14953"/>
                  </a:cubicBezTo>
                  <a:cubicBezTo>
                    <a:pt x="39173" y="15078"/>
                    <a:pt x="39341" y="15204"/>
                    <a:pt x="39508" y="15329"/>
                  </a:cubicBezTo>
                  <a:lnTo>
                    <a:pt x="39968" y="15622"/>
                  </a:lnTo>
                  <a:cubicBezTo>
                    <a:pt x="40026" y="15680"/>
                    <a:pt x="40162" y="15796"/>
                    <a:pt x="40255" y="15796"/>
                  </a:cubicBezTo>
                  <a:cubicBezTo>
                    <a:pt x="40298" y="15796"/>
                    <a:pt x="40332" y="15772"/>
                    <a:pt x="40345" y="15706"/>
                  </a:cubicBezTo>
                  <a:cubicBezTo>
                    <a:pt x="40345" y="15497"/>
                    <a:pt x="40303" y="15288"/>
                    <a:pt x="40261" y="15078"/>
                  </a:cubicBezTo>
                  <a:cubicBezTo>
                    <a:pt x="40220" y="14953"/>
                    <a:pt x="40178" y="14785"/>
                    <a:pt x="40094" y="14618"/>
                  </a:cubicBezTo>
                  <a:cubicBezTo>
                    <a:pt x="40052" y="14492"/>
                    <a:pt x="40052" y="14325"/>
                    <a:pt x="40094" y="14199"/>
                  </a:cubicBezTo>
                  <a:cubicBezTo>
                    <a:pt x="40136" y="14032"/>
                    <a:pt x="40220" y="13906"/>
                    <a:pt x="40345" y="13781"/>
                  </a:cubicBezTo>
                  <a:cubicBezTo>
                    <a:pt x="40513" y="13697"/>
                    <a:pt x="40680" y="13613"/>
                    <a:pt x="40847" y="13530"/>
                  </a:cubicBezTo>
                  <a:cubicBezTo>
                    <a:pt x="41057" y="13446"/>
                    <a:pt x="41224" y="13404"/>
                    <a:pt x="41433" y="13362"/>
                  </a:cubicBezTo>
                  <a:cubicBezTo>
                    <a:pt x="41601" y="13279"/>
                    <a:pt x="41768" y="13153"/>
                    <a:pt x="41894" y="12986"/>
                  </a:cubicBezTo>
                  <a:cubicBezTo>
                    <a:pt x="42061" y="12860"/>
                    <a:pt x="42145" y="12651"/>
                    <a:pt x="42187" y="12442"/>
                  </a:cubicBezTo>
                  <a:cubicBezTo>
                    <a:pt x="42228" y="12274"/>
                    <a:pt x="42187" y="12107"/>
                    <a:pt x="42228" y="11939"/>
                  </a:cubicBezTo>
                  <a:cubicBezTo>
                    <a:pt x="42228" y="11772"/>
                    <a:pt x="42228" y="11605"/>
                    <a:pt x="42228" y="11437"/>
                  </a:cubicBezTo>
                  <a:cubicBezTo>
                    <a:pt x="42187" y="11228"/>
                    <a:pt x="42187" y="11019"/>
                    <a:pt x="42228" y="10768"/>
                  </a:cubicBezTo>
                  <a:cubicBezTo>
                    <a:pt x="42228" y="10684"/>
                    <a:pt x="42270" y="10558"/>
                    <a:pt x="42270" y="10433"/>
                  </a:cubicBezTo>
                  <a:cubicBezTo>
                    <a:pt x="42270" y="10307"/>
                    <a:pt x="42312" y="10140"/>
                    <a:pt x="42354" y="10014"/>
                  </a:cubicBezTo>
                  <a:cubicBezTo>
                    <a:pt x="42396" y="9889"/>
                    <a:pt x="42396" y="9763"/>
                    <a:pt x="42354" y="9596"/>
                  </a:cubicBezTo>
                  <a:cubicBezTo>
                    <a:pt x="42270" y="9512"/>
                    <a:pt x="42187" y="9428"/>
                    <a:pt x="42061" y="9387"/>
                  </a:cubicBezTo>
                  <a:cubicBezTo>
                    <a:pt x="41977" y="9345"/>
                    <a:pt x="41894" y="9303"/>
                    <a:pt x="41810" y="9261"/>
                  </a:cubicBezTo>
                  <a:cubicBezTo>
                    <a:pt x="41308" y="9428"/>
                    <a:pt x="40889" y="9763"/>
                    <a:pt x="40596" y="10224"/>
                  </a:cubicBezTo>
                  <a:cubicBezTo>
                    <a:pt x="40542" y="10278"/>
                    <a:pt x="40489" y="10302"/>
                    <a:pt x="40435" y="10302"/>
                  </a:cubicBezTo>
                  <a:cubicBezTo>
                    <a:pt x="40199" y="10302"/>
                    <a:pt x="39943" y="9837"/>
                    <a:pt x="39466" y="9428"/>
                  </a:cubicBezTo>
                  <a:cubicBezTo>
                    <a:pt x="39149" y="9136"/>
                    <a:pt x="38861" y="9085"/>
                    <a:pt x="38584" y="9085"/>
                  </a:cubicBezTo>
                  <a:cubicBezTo>
                    <a:pt x="38435" y="9085"/>
                    <a:pt x="38290" y="9100"/>
                    <a:pt x="38145" y="9100"/>
                  </a:cubicBezTo>
                  <a:cubicBezTo>
                    <a:pt x="38097" y="9100"/>
                    <a:pt x="38049" y="9098"/>
                    <a:pt x="38001" y="9094"/>
                  </a:cubicBezTo>
                  <a:cubicBezTo>
                    <a:pt x="37499" y="9052"/>
                    <a:pt x="37583" y="8089"/>
                    <a:pt x="37416" y="7336"/>
                  </a:cubicBezTo>
                  <a:cubicBezTo>
                    <a:pt x="37368" y="7156"/>
                    <a:pt x="37321" y="7083"/>
                    <a:pt x="37274" y="7083"/>
                  </a:cubicBezTo>
                  <a:cubicBezTo>
                    <a:pt x="37116" y="7083"/>
                    <a:pt x="36969" y="7933"/>
                    <a:pt x="36871" y="8257"/>
                  </a:cubicBezTo>
                  <a:cubicBezTo>
                    <a:pt x="36788" y="8675"/>
                    <a:pt x="36537" y="8759"/>
                    <a:pt x="36286" y="8842"/>
                  </a:cubicBezTo>
                  <a:cubicBezTo>
                    <a:pt x="36274" y="8846"/>
                    <a:pt x="36262" y="8848"/>
                    <a:pt x="36252" y="8848"/>
                  </a:cubicBezTo>
                  <a:cubicBezTo>
                    <a:pt x="36038" y="8848"/>
                    <a:pt x="36064" y="8083"/>
                    <a:pt x="35825" y="7964"/>
                  </a:cubicBezTo>
                  <a:cubicBezTo>
                    <a:pt x="35794" y="7945"/>
                    <a:pt x="35765" y="7937"/>
                    <a:pt x="35736" y="7937"/>
                  </a:cubicBezTo>
                  <a:cubicBezTo>
                    <a:pt x="35569" y="7937"/>
                    <a:pt x="35442" y="8222"/>
                    <a:pt x="35407" y="8508"/>
                  </a:cubicBezTo>
                  <a:cubicBezTo>
                    <a:pt x="35365" y="8842"/>
                    <a:pt x="33900" y="9261"/>
                    <a:pt x="33440" y="9554"/>
                  </a:cubicBezTo>
                  <a:cubicBezTo>
                    <a:pt x="32937" y="9847"/>
                    <a:pt x="33230" y="10265"/>
                    <a:pt x="33440" y="10516"/>
                  </a:cubicBezTo>
                  <a:cubicBezTo>
                    <a:pt x="33607" y="10809"/>
                    <a:pt x="32435" y="11312"/>
                    <a:pt x="32017" y="11354"/>
                  </a:cubicBezTo>
                  <a:cubicBezTo>
                    <a:pt x="31997" y="11355"/>
                    <a:pt x="31978" y="11356"/>
                    <a:pt x="31960" y="11356"/>
                  </a:cubicBezTo>
                  <a:cubicBezTo>
                    <a:pt x="31598" y="11356"/>
                    <a:pt x="31588" y="10971"/>
                    <a:pt x="31389" y="10851"/>
                  </a:cubicBezTo>
                  <a:cubicBezTo>
                    <a:pt x="31180" y="10726"/>
                    <a:pt x="31263" y="10558"/>
                    <a:pt x="31263" y="10014"/>
                  </a:cubicBezTo>
                  <a:cubicBezTo>
                    <a:pt x="31263" y="9679"/>
                    <a:pt x="30891" y="9661"/>
                    <a:pt x="30581" y="9661"/>
                  </a:cubicBezTo>
                  <a:cubicBezTo>
                    <a:pt x="30543" y="9661"/>
                    <a:pt x="30505" y="9661"/>
                    <a:pt x="30469" y="9661"/>
                  </a:cubicBezTo>
                  <a:cubicBezTo>
                    <a:pt x="30361" y="9661"/>
                    <a:pt x="30269" y="9659"/>
                    <a:pt x="30217" y="9638"/>
                  </a:cubicBezTo>
                  <a:cubicBezTo>
                    <a:pt x="29673" y="9219"/>
                    <a:pt x="29296" y="8675"/>
                    <a:pt x="29003" y="8089"/>
                  </a:cubicBezTo>
                  <a:cubicBezTo>
                    <a:pt x="28669" y="7378"/>
                    <a:pt x="28878" y="7294"/>
                    <a:pt x="29003" y="6708"/>
                  </a:cubicBezTo>
                  <a:cubicBezTo>
                    <a:pt x="29115" y="6189"/>
                    <a:pt x="28437" y="6031"/>
                    <a:pt x="28077" y="6031"/>
                  </a:cubicBezTo>
                  <a:cubicBezTo>
                    <a:pt x="28031" y="6031"/>
                    <a:pt x="27990" y="6034"/>
                    <a:pt x="27957" y="6038"/>
                  </a:cubicBezTo>
                  <a:cubicBezTo>
                    <a:pt x="27664" y="6038"/>
                    <a:pt x="27580" y="7168"/>
                    <a:pt x="27748" y="7419"/>
                  </a:cubicBezTo>
                  <a:cubicBezTo>
                    <a:pt x="27873" y="7712"/>
                    <a:pt x="27832" y="7964"/>
                    <a:pt x="28041" y="8382"/>
                  </a:cubicBezTo>
                  <a:cubicBezTo>
                    <a:pt x="28250" y="8801"/>
                    <a:pt x="27957" y="8884"/>
                    <a:pt x="27580" y="9261"/>
                  </a:cubicBezTo>
                  <a:cubicBezTo>
                    <a:pt x="27434" y="9407"/>
                    <a:pt x="27256" y="9481"/>
                    <a:pt x="27078" y="9481"/>
                  </a:cubicBezTo>
                  <a:cubicBezTo>
                    <a:pt x="26900" y="9481"/>
                    <a:pt x="26723" y="9407"/>
                    <a:pt x="26576" y="9261"/>
                  </a:cubicBezTo>
                  <a:cubicBezTo>
                    <a:pt x="26367" y="9135"/>
                    <a:pt x="26367" y="9094"/>
                    <a:pt x="26116" y="9010"/>
                  </a:cubicBezTo>
                  <a:cubicBezTo>
                    <a:pt x="25865" y="8968"/>
                    <a:pt x="25906" y="8717"/>
                    <a:pt x="25865" y="8591"/>
                  </a:cubicBezTo>
                  <a:cubicBezTo>
                    <a:pt x="25865" y="8466"/>
                    <a:pt x="25781" y="8382"/>
                    <a:pt x="25613" y="8257"/>
                  </a:cubicBezTo>
                  <a:cubicBezTo>
                    <a:pt x="25404" y="8131"/>
                    <a:pt x="25321" y="7880"/>
                    <a:pt x="25195" y="7378"/>
                  </a:cubicBezTo>
                  <a:cubicBezTo>
                    <a:pt x="25028" y="6875"/>
                    <a:pt x="25111" y="7043"/>
                    <a:pt x="24651" y="6750"/>
                  </a:cubicBezTo>
                  <a:cubicBezTo>
                    <a:pt x="24557" y="6693"/>
                    <a:pt x="24466" y="6669"/>
                    <a:pt x="24379" y="6669"/>
                  </a:cubicBezTo>
                  <a:cubicBezTo>
                    <a:pt x="24079" y="6669"/>
                    <a:pt x="23813" y="6960"/>
                    <a:pt x="23521" y="7252"/>
                  </a:cubicBezTo>
                  <a:cubicBezTo>
                    <a:pt x="23451" y="7308"/>
                    <a:pt x="23390" y="7333"/>
                    <a:pt x="23337" y="7333"/>
                  </a:cubicBezTo>
                  <a:cubicBezTo>
                    <a:pt x="23075" y="7333"/>
                    <a:pt x="23012" y="6735"/>
                    <a:pt x="22977" y="6457"/>
                  </a:cubicBezTo>
                  <a:cubicBezTo>
                    <a:pt x="22977" y="6080"/>
                    <a:pt x="22851" y="6248"/>
                    <a:pt x="22684" y="6038"/>
                  </a:cubicBezTo>
                  <a:cubicBezTo>
                    <a:pt x="22558" y="5829"/>
                    <a:pt x="22768" y="5745"/>
                    <a:pt x="22977" y="5536"/>
                  </a:cubicBezTo>
                  <a:cubicBezTo>
                    <a:pt x="23144" y="5327"/>
                    <a:pt x="22349" y="4657"/>
                    <a:pt x="22098" y="4322"/>
                  </a:cubicBezTo>
                  <a:cubicBezTo>
                    <a:pt x="21965" y="4190"/>
                    <a:pt x="21867" y="4143"/>
                    <a:pt x="21772" y="4143"/>
                  </a:cubicBezTo>
                  <a:cubicBezTo>
                    <a:pt x="21657" y="4143"/>
                    <a:pt x="21547" y="4212"/>
                    <a:pt x="21386" y="4281"/>
                  </a:cubicBezTo>
                  <a:cubicBezTo>
                    <a:pt x="21359" y="4293"/>
                    <a:pt x="21329" y="4298"/>
                    <a:pt x="21297" y="4298"/>
                  </a:cubicBezTo>
                  <a:cubicBezTo>
                    <a:pt x="20994" y="4298"/>
                    <a:pt x="20534" y="3796"/>
                    <a:pt x="20382" y="3569"/>
                  </a:cubicBezTo>
                  <a:cubicBezTo>
                    <a:pt x="20366" y="3531"/>
                    <a:pt x="20341" y="3514"/>
                    <a:pt x="20308" y="3514"/>
                  </a:cubicBezTo>
                  <a:cubicBezTo>
                    <a:pt x="20088" y="3514"/>
                    <a:pt x="19538" y="4282"/>
                    <a:pt x="19210" y="4574"/>
                  </a:cubicBezTo>
                  <a:cubicBezTo>
                    <a:pt x="18792" y="4867"/>
                    <a:pt x="18582" y="4825"/>
                    <a:pt x="18164" y="4867"/>
                  </a:cubicBezTo>
                  <a:cubicBezTo>
                    <a:pt x="18122" y="4875"/>
                    <a:pt x="18082" y="4879"/>
                    <a:pt x="18045" y="4879"/>
                  </a:cubicBezTo>
                  <a:cubicBezTo>
                    <a:pt x="17731" y="4879"/>
                    <a:pt x="17572" y="4612"/>
                    <a:pt x="17366" y="4612"/>
                  </a:cubicBezTo>
                  <a:cubicBezTo>
                    <a:pt x="17353" y="4612"/>
                    <a:pt x="17340" y="4613"/>
                    <a:pt x="17327" y="4615"/>
                  </a:cubicBezTo>
                  <a:cubicBezTo>
                    <a:pt x="17300" y="4624"/>
                    <a:pt x="17276" y="4629"/>
                    <a:pt x="17254" y="4629"/>
                  </a:cubicBezTo>
                  <a:cubicBezTo>
                    <a:pt x="17076" y="4629"/>
                    <a:pt x="17076" y="4346"/>
                    <a:pt x="17076" y="4197"/>
                  </a:cubicBezTo>
                  <a:cubicBezTo>
                    <a:pt x="17076" y="4030"/>
                    <a:pt x="16908" y="4030"/>
                    <a:pt x="16741" y="3904"/>
                  </a:cubicBezTo>
                  <a:cubicBezTo>
                    <a:pt x="16574" y="3820"/>
                    <a:pt x="16741" y="3569"/>
                    <a:pt x="16741" y="3109"/>
                  </a:cubicBezTo>
                  <a:cubicBezTo>
                    <a:pt x="16741" y="2977"/>
                    <a:pt x="16686" y="2923"/>
                    <a:pt x="16599" y="2923"/>
                  </a:cubicBezTo>
                  <a:cubicBezTo>
                    <a:pt x="16354" y="2923"/>
                    <a:pt x="15858" y="3345"/>
                    <a:pt x="15611" y="3653"/>
                  </a:cubicBezTo>
                  <a:cubicBezTo>
                    <a:pt x="15457" y="3846"/>
                    <a:pt x="15374" y="3905"/>
                    <a:pt x="15308" y="3905"/>
                  </a:cubicBezTo>
                  <a:cubicBezTo>
                    <a:pt x="15232" y="3905"/>
                    <a:pt x="15180" y="3824"/>
                    <a:pt x="15067" y="3778"/>
                  </a:cubicBezTo>
                  <a:cubicBezTo>
                    <a:pt x="15013" y="3746"/>
                    <a:pt x="14976" y="3731"/>
                    <a:pt x="14944" y="3731"/>
                  </a:cubicBezTo>
                  <a:cubicBezTo>
                    <a:pt x="14849" y="3731"/>
                    <a:pt x="14793" y="3864"/>
                    <a:pt x="14481" y="4113"/>
                  </a:cubicBezTo>
                  <a:cubicBezTo>
                    <a:pt x="14394" y="4191"/>
                    <a:pt x="14302" y="4221"/>
                    <a:pt x="14212" y="4221"/>
                  </a:cubicBezTo>
                  <a:cubicBezTo>
                    <a:pt x="13912" y="4221"/>
                    <a:pt x="13625" y="3885"/>
                    <a:pt x="13560" y="3820"/>
                  </a:cubicBezTo>
                  <a:cubicBezTo>
                    <a:pt x="13548" y="3812"/>
                    <a:pt x="13530" y="3808"/>
                    <a:pt x="13506" y="3808"/>
                  </a:cubicBezTo>
                  <a:cubicBezTo>
                    <a:pt x="13279" y="3808"/>
                    <a:pt x="12558" y="4149"/>
                    <a:pt x="12179" y="4490"/>
                  </a:cubicBezTo>
                  <a:cubicBezTo>
                    <a:pt x="12113" y="4557"/>
                    <a:pt x="12027" y="4585"/>
                    <a:pt x="11929" y="4585"/>
                  </a:cubicBezTo>
                  <a:cubicBezTo>
                    <a:pt x="11413" y="4585"/>
                    <a:pt x="10562" y="3794"/>
                    <a:pt x="10421" y="3653"/>
                  </a:cubicBezTo>
                  <a:cubicBezTo>
                    <a:pt x="10254" y="3485"/>
                    <a:pt x="9877" y="3276"/>
                    <a:pt x="9626" y="3109"/>
                  </a:cubicBezTo>
                  <a:cubicBezTo>
                    <a:pt x="9375" y="2941"/>
                    <a:pt x="9166" y="1853"/>
                    <a:pt x="9124" y="1560"/>
                  </a:cubicBezTo>
                  <a:cubicBezTo>
                    <a:pt x="8915" y="1142"/>
                    <a:pt x="8706" y="723"/>
                    <a:pt x="8580" y="263"/>
                  </a:cubicBezTo>
                  <a:cubicBezTo>
                    <a:pt x="8532" y="73"/>
                    <a:pt x="8461" y="1"/>
                    <a:pt x="8380" y="1"/>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51"/>
            <p:cNvSpPr/>
            <p:nvPr/>
          </p:nvSpPr>
          <p:spPr>
            <a:xfrm>
              <a:off x="5598600" y="237300"/>
              <a:ext cx="1451225" cy="1313925"/>
            </a:xfrm>
            <a:custGeom>
              <a:rect b="b" l="l" r="r" t="t"/>
              <a:pathLst>
                <a:path extrusionOk="0" h="52557" w="58049">
                  <a:moveTo>
                    <a:pt x="8984" y="0"/>
                  </a:moveTo>
                  <a:cubicBezTo>
                    <a:pt x="8615" y="0"/>
                    <a:pt x="8215" y="71"/>
                    <a:pt x="8078" y="117"/>
                  </a:cubicBezTo>
                  <a:cubicBezTo>
                    <a:pt x="7939" y="186"/>
                    <a:pt x="7801" y="217"/>
                    <a:pt x="7663" y="217"/>
                  </a:cubicBezTo>
                  <a:cubicBezTo>
                    <a:pt x="7550" y="217"/>
                    <a:pt x="7437" y="196"/>
                    <a:pt x="7324" y="159"/>
                  </a:cubicBezTo>
                  <a:cubicBezTo>
                    <a:pt x="7258" y="134"/>
                    <a:pt x="7210" y="122"/>
                    <a:pt x="7172" y="122"/>
                  </a:cubicBezTo>
                  <a:cubicBezTo>
                    <a:pt x="7018" y="122"/>
                    <a:pt x="7033" y="317"/>
                    <a:pt x="6697" y="619"/>
                  </a:cubicBezTo>
                  <a:cubicBezTo>
                    <a:pt x="6236" y="996"/>
                    <a:pt x="5483" y="786"/>
                    <a:pt x="4855" y="1079"/>
                  </a:cubicBezTo>
                  <a:cubicBezTo>
                    <a:pt x="4690" y="1152"/>
                    <a:pt x="4550" y="1181"/>
                    <a:pt x="4428" y="1181"/>
                  </a:cubicBezTo>
                  <a:cubicBezTo>
                    <a:pt x="4056" y="1181"/>
                    <a:pt x="3852" y="912"/>
                    <a:pt x="3600" y="786"/>
                  </a:cubicBezTo>
                  <a:cubicBezTo>
                    <a:pt x="3589" y="783"/>
                    <a:pt x="3576" y="781"/>
                    <a:pt x="3561" y="781"/>
                  </a:cubicBezTo>
                  <a:cubicBezTo>
                    <a:pt x="3224" y="781"/>
                    <a:pt x="1837" y="1650"/>
                    <a:pt x="796" y="2251"/>
                  </a:cubicBezTo>
                  <a:cubicBezTo>
                    <a:pt x="796" y="2251"/>
                    <a:pt x="2177" y="3758"/>
                    <a:pt x="2009" y="3883"/>
                  </a:cubicBezTo>
                  <a:cubicBezTo>
                    <a:pt x="1716" y="4134"/>
                    <a:pt x="1549" y="4511"/>
                    <a:pt x="1423" y="4888"/>
                  </a:cubicBezTo>
                  <a:cubicBezTo>
                    <a:pt x="1340" y="5306"/>
                    <a:pt x="1465" y="5557"/>
                    <a:pt x="1047" y="5934"/>
                  </a:cubicBezTo>
                  <a:cubicBezTo>
                    <a:pt x="628" y="6269"/>
                    <a:pt x="0" y="7106"/>
                    <a:pt x="503" y="7106"/>
                  </a:cubicBezTo>
                  <a:cubicBezTo>
                    <a:pt x="1256" y="7148"/>
                    <a:pt x="1967" y="7483"/>
                    <a:pt x="2553" y="7943"/>
                  </a:cubicBezTo>
                  <a:cubicBezTo>
                    <a:pt x="2734" y="8169"/>
                    <a:pt x="2878" y="8285"/>
                    <a:pt x="3018" y="8285"/>
                  </a:cubicBezTo>
                  <a:cubicBezTo>
                    <a:pt x="3138" y="8285"/>
                    <a:pt x="3255" y="8200"/>
                    <a:pt x="3390" y="8027"/>
                  </a:cubicBezTo>
                  <a:cubicBezTo>
                    <a:pt x="3558" y="7776"/>
                    <a:pt x="3683" y="7524"/>
                    <a:pt x="3725" y="7231"/>
                  </a:cubicBezTo>
                  <a:cubicBezTo>
                    <a:pt x="3790" y="6971"/>
                    <a:pt x="4133" y="6636"/>
                    <a:pt x="4322" y="6636"/>
                  </a:cubicBezTo>
                  <a:cubicBezTo>
                    <a:pt x="4376" y="6636"/>
                    <a:pt x="4418" y="6664"/>
                    <a:pt x="4437" y="6729"/>
                  </a:cubicBezTo>
                  <a:cubicBezTo>
                    <a:pt x="4478" y="6980"/>
                    <a:pt x="5064" y="7817"/>
                    <a:pt x="5567" y="7859"/>
                  </a:cubicBezTo>
                  <a:cubicBezTo>
                    <a:pt x="6069" y="7859"/>
                    <a:pt x="7073" y="8320"/>
                    <a:pt x="6738" y="8487"/>
                  </a:cubicBezTo>
                  <a:cubicBezTo>
                    <a:pt x="6404" y="8654"/>
                    <a:pt x="6320" y="9115"/>
                    <a:pt x="6613" y="9366"/>
                  </a:cubicBezTo>
                  <a:cubicBezTo>
                    <a:pt x="6822" y="9701"/>
                    <a:pt x="7575" y="11417"/>
                    <a:pt x="7659" y="11584"/>
                  </a:cubicBezTo>
                  <a:cubicBezTo>
                    <a:pt x="7701" y="11751"/>
                    <a:pt x="8412" y="13132"/>
                    <a:pt x="8580" y="13132"/>
                  </a:cubicBezTo>
                  <a:lnTo>
                    <a:pt x="10547" y="13132"/>
                  </a:lnTo>
                  <a:cubicBezTo>
                    <a:pt x="10547" y="13132"/>
                    <a:pt x="12179" y="12086"/>
                    <a:pt x="12681" y="12086"/>
                  </a:cubicBezTo>
                  <a:cubicBezTo>
                    <a:pt x="13077" y="12086"/>
                    <a:pt x="13473" y="12352"/>
                    <a:pt x="13723" y="12352"/>
                  </a:cubicBezTo>
                  <a:cubicBezTo>
                    <a:pt x="13818" y="12352"/>
                    <a:pt x="13891" y="12314"/>
                    <a:pt x="13937" y="12212"/>
                  </a:cubicBezTo>
                  <a:cubicBezTo>
                    <a:pt x="14062" y="11919"/>
                    <a:pt x="14355" y="11710"/>
                    <a:pt x="14690" y="11710"/>
                  </a:cubicBezTo>
                  <a:cubicBezTo>
                    <a:pt x="15067" y="11626"/>
                    <a:pt x="15402" y="11417"/>
                    <a:pt x="15653" y="11124"/>
                  </a:cubicBezTo>
                  <a:cubicBezTo>
                    <a:pt x="15862" y="10873"/>
                    <a:pt x="15820" y="9826"/>
                    <a:pt x="16239" y="9826"/>
                  </a:cubicBezTo>
                  <a:cubicBezTo>
                    <a:pt x="16699" y="9826"/>
                    <a:pt x="17285" y="9868"/>
                    <a:pt x="17494" y="10161"/>
                  </a:cubicBezTo>
                  <a:cubicBezTo>
                    <a:pt x="17662" y="10412"/>
                    <a:pt x="18624" y="11751"/>
                    <a:pt x="19168" y="11919"/>
                  </a:cubicBezTo>
                  <a:cubicBezTo>
                    <a:pt x="19712" y="12086"/>
                    <a:pt x="20215" y="12756"/>
                    <a:pt x="20005" y="13132"/>
                  </a:cubicBezTo>
                  <a:cubicBezTo>
                    <a:pt x="19796" y="13509"/>
                    <a:pt x="19168" y="14137"/>
                    <a:pt x="19294" y="14555"/>
                  </a:cubicBezTo>
                  <a:cubicBezTo>
                    <a:pt x="19419" y="15016"/>
                    <a:pt x="19378" y="15476"/>
                    <a:pt x="19210" y="15937"/>
                  </a:cubicBezTo>
                  <a:cubicBezTo>
                    <a:pt x="19001" y="16229"/>
                    <a:pt x="18792" y="16313"/>
                    <a:pt x="18833" y="16648"/>
                  </a:cubicBezTo>
                  <a:cubicBezTo>
                    <a:pt x="18875" y="17025"/>
                    <a:pt x="18833" y="17401"/>
                    <a:pt x="18666" y="17778"/>
                  </a:cubicBezTo>
                  <a:cubicBezTo>
                    <a:pt x="18582" y="18071"/>
                    <a:pt x="18248" y="18573"/>
                    <a:pt x="18289" y="18782"/>
                  </a:cubicBezTo>
                  <a:cubicBezTo>
                    <a:pt x="18331" y="18950"/>
                    <a:pt x="18457" y="19368"/>
                    <a:pt x="18331" y="19494"/>
                  </a:cubicBezTo>
                  <a:cubicBezTo>
                    <a:pt x="18164" y="19578"/>
                    <a:pt x="18289" y="20164"/>
                    <a:pt x="18331" y="20289"/>
                  </a:cubicBezTo>
                  <a:cubicBezTo>
                    <a:pt x="18415" y="20456"/>
                    <a:pt x="18331" y="21335"/>
                    <a:pt x="18415" y="21419"/>
                  </a:cubicBezTo>
                  <a:cubicBezTo>
                    <a:pt x="18540" y="21503"/>
                    <a:pt x="19085" y="22298"/>
                    <a:pt x="19043" y="22884"/>
                  </a:cubicBezTo>
                  <a:cubicBezTo>
                    <a:pt x="18967" y="23416"/>
                    <a:pt x="18787" y="24120"/>
                    <a:pt x="18567" y="24120"/>
                  </a:cubicBezTo>
                  <a:cubicBezTo>
                    <a:pt x="18545" y="24120"/>
                    <a:pt x="18522" y="24113"/>
                    <a:pt x="18499" y="24098"/>
                  </a:cubicBezTo>
                  <a:cubicBezTo>
                    <a:pt x="18340" y="23992"/>
                    <a:pt x="18281" y="23886"/>
                    <a:pt x="18175" y="23886"/>
                  </a:cubicBezTo>
                  <a:cubicBezTo>
                    <a:pt x="18114" y="23886"/>
                    <a:pt x="18036" y="23922"/>
                    <a:pt x="17913" y="24014"/>
                  </a:cubicBezTo>
                  <a:cubicBezTo>
                    <a:pt x="17578" y="24223"/>
                    <a:pt x="17410" y="24600"/>
                    <a:pt x="17452" y="24935"/>
                  </a:cubicBezTo>
                  <a:cubicBezTo>
                    <a:pt x="17452" y="25269"/>
                    <a:pt x="17034" y="26692"/>
                    <a:pt x="17034" y="27236"/>
                  </a:cubicBezTo>
                  <a:cubicBezTo>
                    <a:pt x="17034" y="27780"/>
                    <a:pt x="16783" y="28450"/>
                    <a:pt x="17076" y="28827"/>
                  </a:cubicBezTo>
                  <a:cubicBezTo>
                    <a:pt x="17306" y="29172"/>
                    <a:pt x="17395" y="30323"/>
                    <a:pt x="17152" y="30323"/>
                  </a:cubicBezTo>
                  <a:cubicBezTo>
                    <a:pt x="17129" y="30323"/>
                    <a:pt x="17104" y="30313"/>
                    <a:pt x="17076" y="30292"/>
                  </a:cubicBezTo>
                  <a:cubicBezTo>
                    <a:pt x="16699" y="29957"/>
                    <a:pt x="16364" y="29580"/>
                    <a:pt x="16155" y="29120"/>
                  </a:cubicBezTo>
                  <a:cubicBezTo>
                    <a:pt x="16113" y="28910"/>
                    <a:pt x="16071" y="28701"/>
                    <a:pt x="16029" y="28492"/>
                  </a:cubicBezTo>
                  <a:cubicBezTo>
                    <a:pt x="16029" y="28395"/>
                    <a:pt x="16002" y="28299"/>
                    <a:pt x="15913" y="28299"/>
                  </a:cubicBezTo>
                  <a:cubicBezTo>
                    <a:pt x="15849" y="28299"/>
                    <a:pt x="15752" y="28350"/>
                    <a:pt x="15611" y="28492"/>
                  </a:cubicBezTo>
                  <a:cubicBezTo>
                    <a:pt x="15276" y="28869"/>
                    <a:pt x="14146" y="30961"/>
                    <a:pt x="14062" y="31045"/>
                  </a:cubicBezTo>
                  <a:cubicBezTo>
                    <a:pt x="13937" y="31170"/>
                    <a:pt x="12849" y="31840"/>
                    <a:pt x="12598" y="32552"/>
                  </a:cubicBezTo>
                  <a:cubicBezTo>
                    <a:pt x="12179" y="33263"/>
                    <a:pt x="11635" y="33891"/>
                    <a:pt x="10924" y="34393"/>
                  </a:cubicBezTo>
                  <a:cubicBezTo>
                    <a:pt x="10421" y="34770"/>
                    <a:pt x="10170" y="35397"/>
                    <a:pt x="10254" y="36025"/>
                  </a:cubicBezTo>
                  <a:cubicBezTo>
                    <a:pt x="10421" y="36737"/>
                    <a:pt x="10505" y="37448"/>
                    <a:pt x="11175" y="37532"/>
                  </a:cubicBezTo>
                  <a:cubicBezTo>
                    <a:pt x="11284" y="37546"/>
                    <a:pt x="11376" y="37550"/>
                    <a:pt x="11453" y="37550"/>
                  </a:cubicBezTo>
                  <a:cubicBezTo>
                    <a:pt x="11628" y="37550"/>
                    <a:pt x="11731" y="37526"/>
                    <a:pt x="11807" y="37526"/>
                  </a:cubicBezTo>
                  <a:cubicBezTo>
                    <a:pt x="11904" y="37526"/>
                    <a:pt x="11956" y="37565"/>
                    <a:pt x="12054" y="37741"/>
                  </a:cubicBezTo>
                  <a:cubicBezTo>
                    <a:pt x="12198" y="38030"/>
                    <a:pt x="12717" y="39037"/>
                    <a:pt x="13045" y="39037"/>
                  </a:cubicBezTo>
                  <a:cubicBezTo>
                    <a:pt x="13097" y="39037"/>
                    <a:pt x="13144" y="39012"/>
                    <a:pt x="13184" y="38955"/>
                  </a:cubicBezTo>
                  <a:cubicBezTo>
                    <a:pt x="13380" y="38595"/>
                    <a:pt x="13576" y="38235"/>
                    <a:pt x="13752" y="38235"/>
                  </a:cubicBezTo>
                  <a:cubicBezTo>
                    <a:pt x="13802" y="38235"/>
                    <a:pt x="13849" y="38263"/>
                    <a:pt x="13895" y="38327"/>
                  </a:cubicBezTo>
                  <a:cubicBezTo>
                    <a:pt x="14043" y="38564"/>
                    <a:pt x="14107" y="38801"/>
                    <a:pt x="14221" y="38801"/>
                  </a:cubicBezTo>
                  <a:cubicBezTo>
                    <a:pt x="14268" y="38801"/>
                    <a:pt x="14324" y="38760"/>
                    <a:pt x="14397" y="38662"/>
                  </a:cubicBezTo>
                  <a:cubicBezTo>
                    <a:pt x="14568" y="38466"/>
                    <a:pt x="14768" y="38285"/>
                    <a:pt x="14905" y="38285"/>
                  </a:cubicBezTo>
                  <a:cubicBezTo>
                    <a:pt x="15002" y="38285"/>
                    <a:pt x="15067" y="38377"/>
                    <a:pt x="15067" y="38620"/>
                  </a:cubicBezTo>
                  <a:cubicBezTo>
                    <a:pt x="15107" y="39183"/>
                    <a:pt x="14221" y="40132"/>
                    <a:pt x="13928" y="40132"/>
                  </a:cubicBezTo>
                  <a:cubicBezTo>
                    <a:pt x="13916" y="40132"/>
                    <a:pt x="13905" y="40130"/>
                    <a:pt x="13895" y="40127"/>
                  </a:cubicBezTo>
                  <a:cubicBezTo>
                    <a:pt x="13638" y="40053"/>
                    <a:pt x="13542" y="39819"/>
                    <a:pt x="13353" y="39819"/>
                  </a:cubicBezTo>
                  <a:cubicBezTo>
                    <a:pt x="13326" y="39819"/>
                    <a:pt x="13298" y="39823"/>
                    <a:pt x="13267" y="39834"/>
                  </a:cubicBezTo>
                  <a:cubicBezTo>
                    <a:pt x="12974" y="39917"/>
                    <a:pt x="12807" y="40210"/>
                    <a:pt x="12891" y="40503"/>
                  </a:cubicBezTo>
                  <a:cubicBezTo>
                    <a:pt x="12974" y="40922"/>
                    <a:pt x="13184" y="41633"/>
                    <a:pt x="13476" y="41717"/>
                  </a:cubicBezTo>
                  <a:cubicBezTo>
                    <a:pt x="13686" y="41759"/>
                    <a:pt x="13937" y="41759"/>
                    <a:pt x="14062" y="42010"/>
                  </a:cubicBezTo>
                  <a:cubicBezTo>
                    <a:pt x="14286" y="42122"/>
                    <a:pt x="14546" y="42196"/>
                    <a:pt x="14819" y="42196"/>
                  </a:cubicBezTo>
                  <a:cubicBezTo>
                    <a:pt x="14955" y="42196"/>
                    <a:pt x="15095" y="42177"/>
                    <a:pt x="15234" y="42136"/>
                  </a:cubicBezTo>
                  <a:cubicBezTo>
                    <a:pt x="15904" y="41968"/>
                    <a:pt x="15988" y="42094"/>
                    <a:pt x="16155" y="41843"/>
                  </a:cubicBezTo>
                  <a:cubicBezTo>
                    <a:pt x="16274" y="41663"/>
                    <a:pt x="16543" y="41186"/>
                    <a:pt x="16748" y="41186"/>
                  </a:cubicBezTo>
                  <a:cubicBezTo>
                    <a:pt x="16830" y="41186"/>
                    <a:pt x="16902" y="41262"/>
                    <a:pt x="16950" y="41466"/>
                  </a:cubicBezTo>
                  <a:cubicBezTo>
                    <a:pt x="17076" y="41926"/>
                    <a:pt x="17285" y="42345"/>
                    <a:pt x="17494" y="42763"/>
                  </a:cubicBezTo>
                  <a:cubicBezTo>
                    <a:pt x="17536" y="43014"/>
                    <a:pt x="17787" y="44103"/>
                    <a:pt x="17996" y="44312"/>
                  </a:cubicBezTo>
                  <a:cubicBezTo>
                    <a:pt x="18248" y="44479"/>
                    <a:pt x="18624" y="44688"/>
                    <a:pt x="18792" y="44856"/>
                  </a:cubicBezTo>
                  <a:cubicBezTo>
                    <a:pt x="18934" y="44998"/>
                    <a:pt x="19800" y="45774"/>
                    <a:pt x="20315" y="45774"/>
                  </a:cubicBezTo>
                  <a:cubicBezTo>
                    <a:pt x="20406" y="45774"/>
                    <a:pt x="20486" y="45750"/>
                    <a:pt x="20549" y="45693"/>
                  </a:cubicBezTo>
                  <a:cubicBezTo>
                    <a:pt x="20928" y="45352"/>
                    <a:pt x="21649" y="45011"/>
                    <a:pt x="21845" y="45011"/>
                  </a:cubicBezTo>
                  <a:cubicBezTo>
                    <a:pt x="21866" y="45011"/>
                    <a:pt x="21881" y="45015"/>
                    <a:pt x="21889" y="45023"/>
                  </a:cubicBezTo>
                  <a:cubicBezTo>
                    <a:pt x="21986" y="45056"/>
                    <a:pt x="22288" y="45419"/>
                    <a:pt x="22594" y="45419"/>
                  </a:cubicBezTo>
                  <a:cubicBezTo>
                    <a:pt x="22681" y="45419"/>
                    <a:pt x="22768" y="45390"/>
                    <a:pt x="22851" y="45316"/>
                  </a:cubicBezTo>
                  <a:cubicBezTo>
                    <a:pt x="23186" y="45048"/>
                    <a:pt x="23226" y="44914"/>
                    <a:pt x="23336" y="44914"/>
                  </a:cubicBezTo>
                  <a:cubicBezTo>
                    <a:pt x="23363" y="44914"/>
                    <a:pt x="23395" y="44923"/>
                    <a:pt x="23437" y="44940"/>
                  </a:cubicBezTo>
                  <a:cubicBezTo>
                    <a:pt x="23557" y="44988"/>
                    <a:pt x="23595" y="45091"/>
                    <a:pt x="23676" y="45091"/>
                  </a:cubicBezTo>
                  <a:cubicBezTo>
                    <a:pt x="23736" y="45091"/>
                    <a:pt x="23821" y="45034"/>
                    <a:pt x="23981" y="44856"/>
                  </a:cubicBezTo>
                  <a:cubicBezTo>
                    <a:pt x="24233" y="44541"/>
                    <a:pt x="24745" y="44108"/>
                    <a:pt x="24983" y="44108"/>
                  </a:cubicBezTo>
                  <a:cubicBezTo>
                    <a:pt x="25062" y="44108"/>
                    <a:pt x="25111" y="44156"/>
                    <a:pt x="25111" y="44270"/>
                  </a:cubicBezTo>
                  <a:cubicBezTo>
                    <a:pt x="25111" y="44772"/>
                    <a:pt x="24944" y="45023"/>
                    <a:pt x="25111" y="45107"/>
                  </a:cubicBezTo>
                  <a:cubicBezTo>
                    <a:pt x="25237" y="45191"/>
                    <a:pt x="25446" y="45191"/>
                    <a:pt x="25446" y="45358"/>
                  </a:cubicBezTo>
                  <a:cubicBezTo>
                    <a:pt x="25446" y="45509"/>
                    <a:pt x="25446" y="45830"/>
                    <a:pt x="25630" y="45830"/>
                  </a:cubicBezTo>
                  <a:cubicBezTo>
                    <a:pt x="25650" y="45830"/>
                    <a:pt x="25672" y="45827"/>
                    <a:pt x="25697" y="45818"/>
                  </a:cubicBezTo>
                  <a:cubicBezTo>
                    <a:pt x="25710" y="45816"/>
                    <a:pt x="25723" y="45815"/>
                    <a:pt x="25736" y="45815"/>
                  </a:cubicBezTo>
                  <a:cubicBezTo>
                    <a:pt x="25942" y="45815"/>
                    <a:pt x="26101" y="46082"/>
                    <a:pt x="26415" y="46082"/>
                  </a:cubicBezTo>
                  <a:cubicBezTo>
                    <a:pt x="26452" y="46082"/>
                    <a:pt x="26492" y="46078"/>
                    <a:pt x="26534" y="46070"/>
                  </a:cubicBezTo>
                  <a:cubicBezTo>
                    <a:pt x="26953" y="45986"/>
                    <a:pt x="27162" y="46070"/>
                    <a:pt x="27580" y="45735"/>
                  </a:cubicBezTo>
                  <a:cubicBezTo>
                    <a:pt x="27913" y="45439"/>
                    <a:pt x="28473" y="44687"/>
                    <a:pt x="28687" y="44687"/>
                  </a:cubicBezTo>
                  <a:cubicBezTo>
                    <a:pt x="28715" y="44687"/>
                    <a:pt x="28737" y="44701"/>
                    <a:pt x="28752" y="44730"/>
                  </a:cubicBezTo>
                  <a:cubicBezTo>
                    <a:pt x="28904" y="44996"/>
                    <a:pt x="29364" y="45501"/>
                    <a:pt x="29667" y="45501"/>
                  </a:cubicBezTo>
                  <a:cubicBezTo>
                    <a:pt x="29699" y="45501"/>
                    <a:pt x="29729" y="45496"/>
                    <a:pt x="29757" y="45484"/>
                  </a:cubicBezTo>
                  <a:cubicBezTo>
                    <a:pt x="29910" y="45396"/>
                    <a:pt x="30017" y="45332"/>
                    <a:pt x="30126" y="45332"/>
                  </a:cubicBezTo>
                  <a:cubicBezTo>
                    <a:pt x="30226" y="45332"/>
                    <a:pt x="30328" y="45386"/>
                    <a:pt x="30468" y="45525"/>
                  </a:cubicBezTo>
                  <a:cubicBezTo>
                    <a:pt x="30719" y="45860"/>
                    <a:pt x="31514" y="46530"/>
                    <a:pt x="31305" y="46739"/>
                  </a:cubicBezTo>
                  <a:cubicBezTo>
                    <a:pt x="31138" y="46948"/>
                    <a:pt x="30928" y="46990"/>
                    <a:pt x="31054" y="47200"/>
                  </a:cubicBezTo>
                  <a:cubicBezTo>
                    <a:pt x="31221" y="47409"/>
                    <a:pt x="31305" y="47283"/>
                    <a:pt x="31347" y="47618"/>
                  </a:cubicBezTo>
                  <a:cubicBezTo>
                    <a:pt x="31381" y="47926"/>
                    <a:pt x="31443" y="48512"/>
                    <a:pt x="31693" y="48512"/>
                  </a:cubicBezTo>
                  <a:cubicBezTo>
                    <a:pt x="31749" y="48512"/>
                    <a:pt x="31814" y="48482"/>
                    <a:pt x="31891" y="48413"/>
                  </a:cubicBezTo>
                  <a:cubicBezTo>
                    <a:pt x="32177" y="48127"/>
                    <a:pt x="32414" y="47866"/>
                    <a:pt x="32713" y="47866"/>
                  </a:cubicBezTo>
                  <a:cubicBezTo>
                    <a:pt x="32809" y="47866"/>
                    <a:pt x="32910" y="47892"/>
                    <a:pt x="33021" y="47953"/>
                  </a:cubicBezTo>
                  <a:cubicBezTo>
                    <a:pt x="33481" y="48204"/>
                    <a:pt x="33398" y="48078"/>
                    <a:pt x="33565" y="48581"/>
                  </a:cubicBezTo>
                  <a:cubicBezTo>
                    <a:pt x="33691" y="49041"/>
                    <a:pt x="33774" y="49334"/>
                    <a:pt x="33984" y="49460"/>
                  </a:cubicBezTo>
                  <a:cubicBezTo>
                    <a:pt x="34151" y="49543"/>
                    <a:pt x="34235" y="49627"/>
                    <a:pt x="34235" y="49752"/>
                  </a:cubicBezTo>
                  <a:cubicBezTo>
                    <a:pt x="34277" y="49878"/>
                    <a:pt x="34235" y="50129"/>
                    <a:pt x="34486" y="50213"/>
                  </a:cubicBezTo>
                  <a:cubicBezTo>
                    <a:pt x="34737" y="50255"/>
                    <a:pt x="34695" y="50297"/>
                    <a:pt x="34946" y="50464"/>
                  </a:cubicBezTo>
                  <a:cubicBezTo>
                    <a:pt x="35093" y="50590"/>
                    <a:pt x="35271" y="50652"/>
                    <a:pt x="35448" y="50652"/>
                  </a:cubicBezTo>
                  <a:cubicBezTo>
                    <a:pt x="35626" y="50652"/>
                    <a:pt x="35804" y="50590"/>
                    <a:pt x="35951" y="50464"/>
                  </a:cubicBezTo>
                  <a:cubicBezTo>
                    <a:pt x="36327" y="50087"/>
                    <a:pt x="36620" y="50004"/>
                    <a:pt x="36411" y="49585"/>
                  </a:cubicBezTo>
                  <a:cubicBezTo>
                    <a:pt x="36202" y="49167"/>
                    <a:pt x="36244" y="48874"/>
                    <a:pt x="36118" y="48622"/>
                  </a:cubicBezTo>
                  <a:cubicBezTo>
                    <a:pt x="35951" y="48330"/>
                    <a:pt x="35992" y="47241"/>
                    <a:pt x="36327" y="47241"/>
                  </a:cubicBezTo>
                  <a:cubicBezTo>
                    <a:pt x="36374" y="47236"/>
                    <a:pt x="36430" y="47232"/>
                    <a:pt x="36493" y="47232"/>
                  </a:cubicBezTo>
                  <a:cubicBezTo>
                    <a:pt x="36885" y="47232"/>
                    <a:pt x="37518" y="47364"/>
                    <a:pt x="37374" y="47869"/>
                  </a:cubicBezTo>
                  <a:cubicBezTo>
                    <a:pt x="37206" y="48455"/>
                    <a:pt x="37039" y="48581"/>
                    <a:pt x="37374" y="49292"/>
                  </a:cubicBezTo>
                  <a:cubicBezTo>
                    <a:pt x="37667" y="49878"/>
                    <a:pt x="38043" y="50422"/>
                    <a:pt x="38587" y="50799"/>
                  </a:cubicBezTo>
                  <a:cubicBezTo>
                    <a:pt x="38797" y="50882"/>
                    <a:pt x="39634" y="50673"/>
                    <a:pt x="39634" y="51217"/>
                  </a:cubicBezTo>
                  <a:cubicBezTo>
                    <a:pt x="39634" y="51761"/>
                    <a:pt x="39550" y="51929"/>
                    <a:pt x="39759" y="52054"/>
                  </a:cubicBezTo>
                  <a:cubicBezTo>
                    <a:pt x="39968" y="52180"/>
                    <a:pt x="39968" y="52557"/>
                    <a:pt x="40387" y="52557"/>
                  </a:cubicBezTo>
                  <a:cubicBezTo>
                    <a:pt x="40764" y="52515"/>
                    <a:pt x="41977" y="51971"/>
                    <a:pt x="41768" y="51719"/>
                  </a:cubicBezTo>
                  <a:cubicBezTo>
                    <a:pt x="41601" y="51427"/>
                    <a:pt x="41349" y="51050"/>
                    <a:pt x="41768" y="50757"/>
                  </a:cubicBezTo>
                  <a:cubicBezTo>
                    <a:pt x="42228" y="50464"/>
                    <a:pt x="43735" y="50045"/>
                    <a:pt x="43777" y="49711"/>
                  </a:cubicBezTo>
                  <a:cubicBezTo>
                    <a:pt x="43813" y="49454"/>
                    <a:pt x="43946" y="49102"/>
                    <a:pt x="44119" y="49102"/>
                  </a:cubicBezTo>
                  <a:cubicBezTo>
                    <a:pt x="44144" y="49102"/>
                    <a:pt x="44169" y="49109"/>
                    <a:pt x="44195" y="49125"/>
                  </a:cubicBezTo>
                  <a:cubicBezTo>
                    <a:pt x="44435" y="49284"/>
                    <a:pt x="44408" y="50051"/>
                    <a:pt x="44622" y="50051"/>
                  </a:cubicBezTo>
                  <a:cubicBezTo>
                    <a:pt x="44633" y="50051"/>
                    <a:pt x="44644" y="50049"/>
                    <a:pt x="44656" y="50045"/>
                  </a:cubicBezTo>
                  <a:cubicBezTo>
                    <a:pt x="44907" y="49920"/>
                    <a:pt x="45116" y="49878"/>
                    <a:pt x="45242" y="49460"/>
                  </a:cubicBezTo>
                  <a:cubicBezTo>
                    <a:pt x="45340" y="49132"/>
                    <a:pt x="45489" y="48266"/>
                    <a:pt x="45630" y="48266"/>
                  </a:cubicBezTo>
                  <a:cubicBezTo>
                    <a:pt x="45669" y="48266"/>
                    <a:pt x="45707" y="48333"/>
                    <a:pt x="45744" y="48497"/>
                  </a:cubicBezTo>
                  <a:cubicBezTo>
                    <a:pt x="45953" y="49250"/>
                    <a:pt x="45869" y="50255"/>
                    <a:pt x="46330" y="50255"/>
                  </a:cubicBezTo>
                  <a:cubicBezTo>
                    <a:pt x="46382" y="50259"/>
                    <a:pt x="46433" y="50261"/>
                    <a:pt x="46484" y="50261"/>
                  </a:cubicBezTo>
                  <a:cubicBezTo>
                    <a:pt x="46637" y="50261"/>
                    <a:pt x="46784" y="50246"/>
                    <a:pt x="46933" y="50246"/>
                  </a:cubicBezTo>
                  <a:cubicBezTo>
                    <a:pt x="47211" y="50246"/>
                    <a:pt x="47495" y="50297"/>
                    <a:pt x="47836" y="50590"/>
                  </a:cubicBezTo>
                  <a:cubicBezTo>
                    <a:pt x="48308" y="50994"/>
                    <a:pt x="48562" y="51479"/>
                    <a:pt x="48797" y="51479"/>
                  </a:cubicBezTo>
                  <a:cubicBezTo>
                    <a:pt x="48853" y="51479"/>
                    <a:pt x="48909" y="51450"/>
                    <a:pt x="48966" y="51385"/>
                  </a:cubicBezTo>
                  <a:cubicBezTo>
                    <a:pt x="49259" y="50924"/>
                    <a:pt x="49678" y="50590"/>
                    <a:pt x="50180" y="50464"/>
                  </a:cubicBezTo>
                  <a:cubicBezTo>
                    <a:pt x="50013" y="50338"/>
                    <a:pt x="49887" y="50171"/>
                    <a:pt x="49803" y="49962"/>
                  </a:cubicBezTo>
                  <a:cubicBezTo>
                    <a:pt x="49720" y="49669"/>
                    <a:pt x="49678" y="49376"/>
                    <a:pt x="49636" y="49041"/>
                  </a:cubicBezTo>
                  <a:cubicBezTo>
                    <a:pt x="49678" y="48915"/>
                    <a:pt x="49678" y="48790"/>
                    <a:pt x="49720" y="48664"/>
                  </a:cubicBezTo>
                  <a:cubicBezTo>
                    <a:pt x="49720" y="48497"/>
                    <a:pt x="49720" y="48330"/>
                    <a:pt x="49762" y="48162"/>
                  </a:cubicBezTo>
                  <a:cubicBezTo>
                    <a:pt x="49803" y="47785"/>
                    <a:pt x="49803" y="47451"/>
                    <a:pt x="49762" y="47116"/>
                  </a:cubicBezTo>
                  <a:cubicBezTo>
                    <a:pt x="49678" y="46823"/>
                    <a:pt x="49594" y="46572"/>
                    <a:pt x="49469" y="46363"/>
                  </a:cubicBezTo>
                  <a:cubicBezTo>
                    <a:pt x="49301" y="46070"/>
                    <a:pt x="49218" y="45818"/>
                    <a:pt x="49092" y="45525"/>
                  </a:cubicBezTo>
                  <a:cubicBezTo>
                    <a:pt x="48966" y="45191"/>
                    <a:pt x="48715" y="44898"/>
                    <a:pt x="48422" y="44647"/>
                  </a:cubicBezTo>
                  <a:cubicBezTo>
                    <a:pt x="48297" y="44563"/>
                    <a:pt x="48129" y="44437"/>
                    <a:pt x="48004" y="44312"/>
                  </a:cubicBezTo>
                  <a:cubicBezTo>
                    <a:pt x="47878" y="44186"/>
                    <a:pt x="47795" y="44061"/>
                    <a:pt x="47711" y="43935"/>
                  </a:cubicBezTo>
                  <a:cubicBezTo>
                    <a:pt x="47627" y="43851"/>
                    <a:pt x="47543" y="43726"/>
                    <a:pt x="47460" y="43558"/>
                  </a:cubicBezTo>
                  <a:cubicBezTo>
                    <a:pt x="47418" y="43307"/>
                    <a:pt x="47502" y="43014"/>
                    <a:pt x="47669" y="42805"/>
                  </a:cubicBezTo>
                  <a:cubicBezTo>
                    <a:pt x="47836" y="42638"/>
                    <a:pt x="48129" y="42638"/>
                    <a:pt x="48380" y="42596"/>
                  </a:cubicBezTo>
                  <a:cubicBezTo>
                    <a:pt x="48715" y="42554"/>
                    <a:pt x="49008" y="42387"/>
                    <a:pt x="49259" y="42136"/>
                  </a:cubicBezTo>
                  <a:cubicBezTo>
                    <a:pt x="49343" y="42010"/>
                    <a:pt x="49427" y="41884"/>
                    <a:pt x="49427" y="41759"/>
                  </a:cubicBezTo>
                  <a:cubicBezTo>
                    <a:pt x="49510" y="41591"/>
                    <a:pt x="49594" y="41424"/>
                    <a:pt x="49636" y="41257"/>
                  </a:cubicBezTo>
                  <a:cubicBezTo>
                    <a:pt x="49762" y="40964"/>
                    <a:pt x="49845" y="40713"/>
                    <a:pt x="49887" y="40420"/>
                  </a:cubicBezTo>
                  <a:cubicBezTo>
                    <a:pt x="49887" y="40294"/>
                    <a:pt x="49887" y="40169"/>
                    <a:pt x="49929" y="40085"/>
                  </a:cubicBezTo>
                  <a:cubicBezTo>
                    <a:pt x="50013" y="39959"/>
                    <a:pt x="50138" y="39834"/>
                    <a:pt x="50264" y="39750"/>
                  </a:cubicBezTo>
                  <a:cubicBezTo>
                    <a:pt x="50311" y="39722"/>
                    <a:pt x="50352" y="39710"/>
                    <a:pt x="50389" y="39710"/>
                  </a:cubicBezTo>
                  <a:cubicBezTo>
                    <a:pt x="50515" y="39710"/>
                    <a:pt x="50595" y="39843"/>
                    <a:pt x="50724" y="39876"/>
                  </a:cubicBezTo>
                  <a:cubicBezTo>
                    <a:pt x="50850" y="39959"/>
                    <a:pt x="51017" y="39959"/>
                    <a:pt x="51185" y="40001"/>
                  </a:cubicBezTo>
                  <a:cubicBezTo>
                    <a:pt x="51310" y="40043"/>
                    <a:pt x="51436" y="40043"/>
                    <a:pt x="51561" y="40043"/>
                  </a:cubicBezTo>
                  <a:lnTo>
                    <a:pt x="52817" y="40043"/>
                  </a:lnTo>
                  <a:cubicBezTo>
                    <a:pt x="53112" y="40063"/>
                    <a:pt x="53455" y="40101"/>
                    <a:pt x="53799" y="40101"/>
                  </a:cubicBezTo>
                  <a:cubicBezTo>
                    <a:pt x="54187" y="40101"/>
                    <a:pt x="54577" y="40053"/>
                    <a:pt x="54909" y="39876"/>
                  </a:cubicBezTo>
                  <a:cubicBezTo>
                    <a:pt x="55119" y="39750"/>
                    <a:pt x="55328" y="39499"/>
                    <a:pt x="55370" y="39248"/>
                  </a:cubicBezTo>
                  <a:cubicBezTo>
                    <a:pt x="55412" y="38955"/>
                    <a:pt x="55370" y="38662"/>
                    <a:pt x="55244" y="38411"/>
                  </a:cubicBezTo>
                  <a:cubicBezTo>
                    <a:pt x="55160" y="38118"/>
                    <a:pt x="55202" y="37783"/>
                    <a:pt x="55286" y="37532"/>
                  </a:cubicBezTo>
                  <a:cubicBezTo>
                    <a:pt x="55453" y="37197"/>
                    <a:pt x="55663" y="36904"/>
                    <a:pt x="55872" y="36611"/>
                  </a:cubicBezTo>
                  <a:cubicBezTo>
                    <a:pt x="56039" y="36360"/>
                    <a:pt x="56081" y="36067"/>
                    <a:pt x="56039" y="35774"/>
                  </a:cubicBezTo>
                  <a:cubicBezTo>
                    <a:pt x="55997" y="35481"/>
                    <a:pt x="55997" y="35188"/>
                    <a:pt x="55997" y="34895"/>
                  </a:cubicBezTo>
                  <a:cubicBezTo>
                    <a:pt x="56123" y="34309"/>
                    <a:pt x="56583" y="33849"/>
                    <a:pt x="56793" y="33305"/>
                  </a:cubicBezTo>
                  <a:cubicBezTo>
                    <a:pt x="57044" y="32803"/>
                    <a:pt x="57044" y="32217"/>
                    <a:pt x="56876" y="31715"/>
                  </a:cubicBezTo>
                  <a:cubicBezTo>
                    <a:pt x="56751" y="31463"/>
                    <a:pt x="56667" y="31170"/>
                    <a:pt x="56583" y="30919"/>
                  </a:cubicBezTo>
                  <a:cubicBezTo>
                    <a:pt x="56500" y="30668"/>
                    <a:pt x="56541" y="30375"/>
                    <a:pt x="56583" y="30124"/>
                  </a:cubicBezTo>
                  <a:cubicBezTo>
                    <a:pt x="56667" y="29915"/>
                    <a:pt x="56709" y="29664"/>
                    <a:pt x="56709" y="29413"/>
                  </a:cubicBezTo>
                  <a:cubicBezTo>
                    <a:pt x="56667" y="29162"/>
                    <a:pt x="56625" y="28910"/>
                    <a:pt x="56541" y="28659"/>
                  </a:cubicBezTo>
                  <a:cubicBezTo>
                    <a:pt x="56458" y="28492"/>
                    <a:pt x="56458" y="28283"/>
                    <a:pt x="56458" y="28115"/>
                  </a:cubicBezTo>
                  <a:cubicBezTo>
                    <a:pt x="56458" y="27822"/>
                    <a:pt x="56500" y="27529"/>
                    <a:pt x="56583" y="27236"/>
                  </a:cubicBezTo>
                  <a:cubicBezTo>
                    <a:pt x="56667" y="27027"/>
                    <a:pt x="56793" y="26734"/>
                    <a:pt x="56625" y="26525"/>
                  </a:cubicBezTo>
                  <a:cubicBezTo>
                    <a:pt x="56541" y="26441"/>
                    <a:pt x="56416" y="26483"/>
                    <a:pt x="56332" y="26441"/>
                  </a:cubicBezTo>
                  <a:cubicBezTo>
                    <a:pt x="56416" y="26065"/>
                    <a:pt x="56583" y="25688"/>
                    <a:pt x="56834" y="25395"/>
                  </a:cubicBezTo>
                  <a:cubicBezTo>
                    <a:pt x="57127" y="25144"/>
                    <a:pt x="57462" y="25060"/>
                    <a:pt x="57630" y="24725"/>
                  </a:cubicBezTo>
                  <a:cubicBezTo>
                    <a:pt x="57755" y="24349"/>
                    <a:pt x="57839" y="24014"/>
                    <a:pt x="57881" y="23679"/>
                  </a:cubicBezTo>
                  <a:cubicBezTo>
                    <a:pt x="58048" y="23302"/>
                    <a:pt x="58006" y="22884"/>
                    <a:pt x="57713" y="22633"/>
                  </a:cubicBezTo>
                  <a:cubicBezTo>
                    <a:pt x="57462" y="22382"/>
                    <a:pt x="57127" y="22256"/>
                    <a:pt x="56960" y="21921"/>
                  </a:cubicBezTo>
                  <a:cubicBezTo>
                    <a:pt x="56876" y="21628"/>
                    <a:pt x="56876" y="21294"/>
                    <a:pt x="56960" y="21001"/>
                  </a:cubicBezTo>
                  <a:cubicBezTo>
                    <a:pt x="57127" y="20582"/>
                    <a:pt x="57169" y="20122"/>
                    <a:pt x="57044" y="19661"/>
                  </a:cubicBezTo>
                  <a:cubicBezTo>
                    <a:pt x="56931" y="19436"/>
                    <a:pt x="56684" y="19278"/>
                    <a:pt x="56423" y="19278"/>
                  </a:cubicBezTo>
                  <a:cubicBezTo>
                    <a:pt x="56393" y="19278"/>
                    <a:pt x="56362" y="19280"/>
                    <a:pt x="56332" y="19285"/>
                  </a:cubicBezTo>
                  <a:cubicBezTo>
                    <a:pt x="56123" y="19327"/>
                    <a:pt x="55956" y="19410"/>
                    <a:pt x="55788" y="19536"/>
                  </a:cubicBezTo>
                  <a:lnTo>
                    <a:pt x="55202" y="19787"/>
                  </a:lnTo>
                  <a:cubicBezTo>
                    <a:pt x="55035" y="19871"/>
                    <a:pt x="54867" y="19996"/>
                    <a:pt x="54700" y="20122"/>
                  </a:cubicBezTo>
                  <a:cubicBezTo>
                    <a:pt x="54449" y="20331"/>
                    <a:pt x="54240" y="20624"/>
                    <a:pt x="54030" y="20917"/>
                  </a:cubicBezTo>
                  <a:cubicBezTo>
                    <a:pt x="53905" y="21210"/>
                    <a:pt x="53528" y="21335"/>
                    <a:pt x="53235" y="21503"/>
                  </a:cubicBezTo>
                  <a:cubicBezTo>
                    <a:pt x="53110" y="21670"/>
                    <a:pt x="52984" y="21838"/>
                    <a:pt x="52942" y="22047"/>
                  </a:cubicBezTo>
                  <a:cubicBezTo>
                    <a:pt x="52859" y="22256"/>
                    <a:pt x="52859" y="22465"/>
                    <a:pt x="52649" y="22549"/>
                  </a:cubicBezTo>
                  <a:lnTo>
                    <a:pt x="52315" y="22549"/>
                  </a:lnTo>
                  <a:cubicBezTo>
                    <a:pt x="52189" y="22507"/>
                    <a:pt x="52063" y="22507"/>
                    <a:pt x="51980" y="22507"/>
                  </a:cubicBezTo>
                  <a:cubicBezTo>
                    <a:pt x="51896" y="22465"/>
                    <a:pt x="51802" y="22444"/>
                    <a:pt x="51708" y="22444"/>
                  </a:cubicBezTo>
                  <a:cubicBezTo>
                    <a:pt x="51613" y="22444"/>
                    <a:pt x="51519" y="22465"/>
                    <a:pt x="51436" y="22507"/>
                  </a:cubicBezTo>
                  <a:cubicBezTo>
                    <a:pt x="51310" y="22591"/>
                    <a:pt x="51143" y="22716"/>
                    <a:pt x="51017" y="22884"/>
                  </a:cubicBezTo>
                  <a:cubicBezTo>
                    <a:pt x="50892" y="23009"/>
                    <a:pt x="50724" y="23177"/>
                    <a:pt x="50599" y="23344"/>
                  </a:cubicBezTo>
                  <a:cubicBezTo>
                    <a:pt x="50515" y="23553"/>
                    <a:pt x="50347" y="23721"/>
                    <a:pt x="50138" y="23846"/>
                  </a:cubicBezTo>
                  <a:cubicBezTo>
                    <a:pt x="49971" y="23930"/>
                    <a:pt x="49762" y="23930"/>
                    <a:pt x="49720" y="24139"/>
                  </a:cubicBezTo>
                  <a:cubicBezTo>
                    <a:pt x="49636" y="24307"/>
                    <a:pt x="49594" y="24474"/>
                    <a:pt x="49510" y="24642"/>
                  </a:cubicBezTo>
                  <a:cubicBezTo>
                    <a:pt x="49427" y="24809"/>
                    <a:pt x="49469" y="25018"/>
                    <a:pt x="49301" y="25186"/>
                  </a:cubicBezTo>
                  <a:cubicBezTo>
                    <a:pt x="49259" y="25228"/>
                    <a:pt x="49176" y="25269"/>
                    <a:pt x="49092" y="25353"/>
                  </a:cubicBezTo>
                  <a:cubicBezTo>
                    <a:pt x="49008" y="25395"/>
                    <a:pt x="48925" y="25395"/>
                    <a:pt x="48799" y="25395"/>
                  </a:cubicBezTo>
                  <a:lnTo>
                    <a:pt x="48339" y="25395"/>
                  </a:lnTo>
                  <a:cubicBezTo>
                    <a:pt x="48255" y="25395"/>
                    <a:pt x="48171" y="25437"/>
                    <a:pt x="48088" y="25521"/>
                  </a:cubicBezTo>
                  <a:cubicBezTo>
                    <a:pt x="48004" y="25562"/>
                    <a:pt x="47878" y="25604"/>
                    <a:pt x="47795" y="25646"/>
                  </a:cubicBezTo>
                  <a:cubicBezTo>
                    <a:pt x="47585" y="25772"/>
                    <a:pt x="47376" y="25939"/>
                    <a:pt x="47209" y="26065"/>
                  </a:cubicBezTo>
                  <a:cubicBezTo>
                    <a:pt x="47083" y="26148"/>
                    <a:pt x="46999" y="26190"/>
                    <a:pt x="46874" y="26190"/>
                  </a:cubicBezTo>
                  <a:cubicBezTo>
                    <a:pt x="46790" y="26190"/>
                    <a:pt x="46706" y="26190"/>
                    <a:pt x="46623" y="26232"/>
                  </a:cubicBezTo>
                  <a:cubicBezTo>
                    <a:pt x="46413" y="26316"/>
                    <a:pt x="46288" y="26483"/>
                    <a:pt x="46079" y="26525"/>
                  </a:cubicBezTo>
                  <a:cubicBezTo>
                    <a:pt x="46030" y="26537"/>
                    <a:pt x="45977" y="26542"/>
                    <a:pt x="45923" y="26542"/>
                  </a:cubicBezTo>
                  <a:cubicBezTo>
                    <a:pt x="45792" y="26542"/>
                    <a:pt x="45653" y="26513"/>
                    <a:pt x="45535" y="26483"/>
                  </a:cubicBezTo>
                  <a:cubicBezTo>
                    <a:pt x="45493" y="26441"/>
                    <a:pt x="45409" y="26399"/>
                    <a:pt x="45367" y="26358"/>
                  </a:cubicBezTo>
                  <a:cubicBezTo>
                    <a:pt x="45325" y="26316"/>
                    <a:pt x="45283" y="26232"/>
                    <a:pt x="45158" y="26232"/>
                  </a:cubicBezTo>
                  <a:cubicBezTo>
                    <a:pt x="45074" y="26232"/>
                    <a:pt x="44991" y="26316"/>
                    <a:pt x="44949" y="26358"/>
                  </a:cubicBezTo>
                  <a:lnTo>
                    <a:pt x="44865" y="26441"/>
                  </a:lnTo>
                  <a:cubicBezTo>
                    <a:pt x="44656" y="26609"/>
                    <a:pt x="44530" y="26902"/>
                    <a:pt x="44279" y="26943"/>
                  </a:cubicBezTo>
                  <a:lnTo>
                    <a:pt x="43986" y="27027"/>
                  </a:lnTo>
                  <a:cubicBezTo>
                    <a:pt x="43881" y="27048"/>
                    <a:pt x="43777" y="27059"/>
                    <a:pt x="43672" y="27059"/>
                  </a:cubicBezTo>
                  <a:cubicBezTo>
                    <a:pt x="43568" y="27059"/>
                    <a:pt x="43463" y="27048"/>
                    <a:pt x="43358" y="27027"/>
                  </a:cubicBezTo>
                  <a:cubicBezTo>
                    <a:pt x="43275" y="27027"/>
                    <a:pt x="43191" y="26985"/>
                    <a:pt x="43149" y="26943"/>
                  </a:cubicBezTo>
                  <a:cubicBezTo>
                    <a:pt x="43107" y="26818"/>
                    <a:pt x="43024" y="26734"/>
                    <a:pt x="42982" y="26609"/>
                  </a:cubicBezTo>
                  <a:cubicBezTo>
                    <a:pt x="42898" y="26441"/>
                    <a:pt x="42731" y="26274"/>
                    <a:pt x="42605" y="26106"/>
                  </a:cubicBezTo>
                  <a:cubicBezTo>
                    <a:pt x="42479" y="25981"/>
                    <a:pt x="42396" y="25939"/>
                    <a:pt x="42228" y="25730"/>
                  </a:cubicBezTo>
                  <a:cubicBezTo>
                    <a:pt x="42061" y="25521"/>
                    <a:pt x="41894" y="25311"/>
                    <a:pt x="41726" y="25102"/>
                  </a:cubicBezTo>
                  <a:cubicBezTo>
                    <a:pt x="41601" y="24976"/>
                    <a:pt x="41475" y="24851"/>
                    <a:pt x="41475" y="24683"/>
                  </a:cubicBezTo>
                  <a:cubicBezTo>
                    <a:pt x="41475" y="24558"/>
                    <a:pt x="41601" y="24474"/>
                    <a:pt x="41684" y="24391"/>
                  </a:cubicBezTo>
                  <a:cubicBezTo>
                    <a:pt x="41852" y="24098"/>
                    <a:pt x="41852" y="23763"/>
                    <a:pt x="41684" y="23512"/>
                  </a:cubicBezTo>
                  <a:cubicBezTo>
                    <a:pt x="41559" y="23386"/>
                    <a:pt x="41433" y="23261"/>
                    <a:pt x="41266" y="23177"/>
                  </a:cubicBezTo>
                  <a:cubicBezTo>
                    <a:pt x="41140" y="23135"/>
                    <a:pt x="40973" y="23093"/>
                    <a:pt x="40847" y="23051"/>
                  </a:cubicBezTo>
                  <a:cubicBezTo>
                    <a:pt x="40554" y="22926"/>
                    <a:pt x="40345" y="22675"/>
                    <a:pt x="40303" y="22340"/>
                  </a:cubicBezTo>
                  <a:cubicBezTo>
                    <a:pt x="40303" y="22131"/>
                    <a:pt x="40303" y="21879"/>
                    <a:pt x="40303" y="21628"/>
                  </a:cubicBezTo>
                  <a:cubicBezTo>
                    <a:pt x="40345" y="21461"/>
                    <a:pt x="40345" y="21252"/>
                    <a:pt x="40303" y="21042"/>
                  </a:cubicBezTo>
                  <a:cubicBezTo>
                    <a:pt x="40303" y="20959"/>
                    <a:pt x="40303" y="20875"/>
                    <a:pt x="40219" y="20875"/>
                  </a:cubicBezTo>
                  <a:lnTo>
                    <a:pt x="40052" y="20875"/>
                  </a:lnTo>
                  <a:cubicBezTo>
                    <a:pt x="39927" y="20917"/>
                    <a:pt x="39843" y="21001"/>
                    <a:pt x="39717" y="21001"/>
                  </a:cubicBezTo>
                  <a:cubicBezTo>
                    <a:pt x="39634" y="20980"/>
                    <a:pt x="39550" y="20969"/>
                    <a:pt x="39466" y="20969"/>
                  </a:cubicBezTo>
                  <a:cubicBezTo>
                    <a:pt x="39382" y="20969"/>
                    <a:pt x="39299" y="20980"/>
                    <a:pt x="39215" y="21001"/>
                  </a:cubicBezTo>
                  <a:cubicBezTo>
                    <a:pt x="39131" y="21001"/>
                    <a:pt x="39089" y="21001"/>
                    <a:pt x="39006" y="21042"/>
                  </a:cubicBezTo>
                  <a:cubicBezTo>
                    <a:pt x="38838" y="21084"/>
                    <a:pt x="38713" y="21126"/>
                    <a:pt x="38545" y="21168"/>
                  </a:cubicBezTo>
                  <a:cubicBezTo>
                    <a:pt x="38483" y="21210"/>
                    <a:pt x="38409" y="21231"/>
                    <a:pt x="38336" y="21231"/>
                  </a:cubicBezTo>
                  <a:cubicBezTo>
                    <a:pt x="38263" y="21231"/>
                    <a:pt x="38190" y="21210"/>
                    <a:pt x="38127" y="21168"/>
                  </a:cubicBezTo>
                  <a:cubicBezTo>
                    <a:pt x="37959" y="21084"/>
                    <a:pt x="37834" y="20959"/>
                    <a:pt x="37750" y="20791"/>
                  </a:cubicBezTo>
                  <a:cubicBezTo>
                    <a:pt x="37583" y="20666"/>
                    <a:pt x="37415" y="20540"/>
                    <a:pt x="37206" y="20540"/>
                  </a:cubicBezTo>
                  <a:cubicBezTo>
                    <a:pt x="37039" y="20498"/>
                    <a:pt x="36830" y="20456"/>
                    <a:pt x="36662" y="20373"/>
                  </a:cubicBezTo>
                  <a:cubicBezTo>
                    <a:pt x="36537" y="20289"/>
                    <a:pt x="36453" y="20164"/>
                    <a:pt x="36411" y="20038"/>
                  </a:cubicBezTo>
                  <a:cubicBezTo>
                    <a:pt x="36369" y="19954"/>
                    <a:pt x="36285" y="19871"/>
                    <a:pt x="36202" y="19871"/>
                  </a:cubicBezTo>
                  <a:cubicBezTo>
                    <a:pt x="36076" y="19829"/>
                    <a:pt x="35951" y="19829"/>
                    <a:pt x="35867" y="19787"/>
                  </a:cubicBezTo>
                  <a:cubicBezTo>
                    <a:pt x="35532" y="19578"/>
                    <a:pt x="35490" y="19159"/>
                    <a:pt x="35281" y="18908"/>
                  </a:cubicBezTo>
                  <a:cubicBezTo>
                    <a:pt x="35164" y="18814"/>
                    <a:pt x="35006" y="18760"/>
                    <a:pt x="34854" y="18760"/>
                  </a:cubicBezTo>
                  <a:cubicBezTo>
                    <a:pt x="34735" y="18760"/>
                    <a:pt x="34619" y="18793"/>
                    <a:pt x="34528" y="18866"/>
                  </a:cubicBezTo>
                  <a:cubicBezTo>
                    <a:pt x="34360" y="18992"/>
                    <a:pt x="34235" y="19075"/>
                    <a:pt x="34109" y="19243"/>
                  </a:cubicBezTo>
                  <a:cubicBezTo>
                    <a:pt x="34025" y="19368"/>
                    <a:pt x="33858" y="19452"/>
                    <a:pt x="33733" y="19494"/>
                  </a:cubicBezTo>
                  <a:cubicBezTo>
                    <a:pt x="33717" y="19496"/>
                    <a:pt x="33702" y="19497"/>
                    <a:pt x="33688" y="19497"/>
                  </a:cubicBezTo>
                  <a:cubicBezTo>
                    <a:pt x="33430" y="19497"/>
                    <a:pt x="33343" y="19159"/>
                    <a:pt x="33105" y="19159"/>
                  </a:cubicBezTo>
                  <a:cubicBezTo>
                    <a:pt x="32979" y="19159"/>
                    <a:pt x="32895" y="19159"/>
                    <a:pt x="32770" y="19201"/>
                  </a:cubicBezTo>
                  <a:cubicBezTo>
                    <a:pt x="32644" y="19201"/>
                    <a:pt x="32519" y="19159"/>
                    <a:pt x="32393" y="19075"/>
                  </a:cubicBezTo>
                  <a:cubicBezTo>
                    <a:pt x="32226" y="18950"/>
                    <a:pt x="32058" y="18615"/>
                    <a:pt x="31807" y="18615"/>
                  </a:cubicBezTo>
                  <a:cubicBezTo>
                    <a:pt x="31640" y="18615"/>
                    <a:pt x="31514" y="18657"/>
                    <a:pt x="31347" y="18741"/>
                  </a:cubicBezTo>
                  <a:cubicBezTo>
                    <a:pt x="31221" y="18782"/>
                    <a:pt x="31054" y="18866"/>
                    <a:pt x="30928" y="18950"/>
                  </a:cubicBezTo>
                  <a:cubicBezTo>
                    <a:pt x="30636" y="19117"/>
                    <a:pt x="30552" y="19494"/>
                    <a:pt x="30259" y="19703"/>
                  </a:cubicBezTo>
                  <a:cubicBezTo>
                    <a:pt x="30198" y="19764"/>
                    <a:pt x="30114" y="19803"/>
                    <a:pt x="30041" y="19803"/>
                  </a:cubicBezTo>
                  <a:cubicBezTo>
                    <a:pt x="30014" y="19803"/>
                    <a:pt x="29988" y="19798"/>
                    <a:pt x="29966" y="19787"/>
                  </a:cubicBezTo>
                  <a:cubicBezTo>
                    <a:pt x="29840" y="19745"/>
                    <a:pt x="29798" y="19703"/>
                    <a:pt x="29673" y="19703"/>
                  </a:cubicBezTo>
                  <a:cubicBezTo>
                    <a:pt x="29653" y="19699"/>
                    <a:pt x="29634" y="19697"/>
                    <a:pt x="29616" y="19697"/>
                  </a:cubicBezTo>
                  <a:cubicBezTo>
                    <a:pt x="29497" y="19697"/>
                    <a:pt x="29403" y="19769"/>
                    <a:pt x="29296" y="19769"/>
                  </a:cubicBezTo>
                  <a:cubicBezTo>
                    <a:pt x="29245" y="19769"/>
                    <a:pt x="29190" y="19752"/>
                    <a:pt x="29129" y="19703"/>
                  </a:cubicBezTo>
                  <a:cubicBezTo>
                    <a:pt x="29003" y="19661"/>
                    <a:pt x="28920" y="19536"/>
                    <a:pt x="28836" y="19452"/>
                  </a:cubicBezTo>
                  <a:cubicBezTo>
                    <a:pt x="28710" y="19368"/>
                    <a:pt x="28585" y="19327"/>
                    <a:pt x="28459" y="19327"/>
                  </a:cubicBezTo>
                  <a:cubicBezTo>
                    <a:pt x="28208" y="19327"/>
                    <a:pt x="27999" y="19201"/>
                    <a:pt x="27873" y="18992"/>
                  </a:cubicBezTo>
                  <a:cubicBezTo>
                    <a:pt x="27790" y="18782"/>
                    <a:pt x="27622" y="18573"/>
                    <a:pt x="27455" y="18406"/>
                  </a:cubicBezTo>
                  <a:cubicBezTo>
                    <a:pt x="27287" y="18197"/>
                    <a:pt x="27078" y="18071"/>
                    <a:pt x="26869" y="17904"/>
                  </a:cubicBezTo>
                  <a:cubicBezTo>
                    <a:pt x="26701" y="17736"/>
                    <a:pt x="26576" y="17485"/>
                    <a:pt x="26534" y="17234"/>
                  </a:cubicBezTo>
                  <a:cubicBezTo>
                    <a:pt x="26534" y="16983"/>
                    <a:pt x="26576" y="16690"/>
                    <a:pt x="26618" y="16439"/>
                  </a:cubicBezTo>
                  <a:cubicBezTo>
                    <a:pt x="26660" y="16188"/>
                    <a:pt x="26534" y="15978"/>
                    <a:pt x="26367" y="15811"/>
                  </a:cubicBezTo>
                  <a:cubicBezTo>
                    <a:pt x="26283" y="15769"/>
                    <a:pt x="26157" y="15685"/>
                    <a:pt x="26074" y="15602"/>
                  </a:cubicBezTo>
                  <a:cubicBezTo>
                    <a:pt x="26032" y="15518"/>
                    <a:pt x="25990" y="15434"/>
                    <a:pt x="25948" y="15351"/>
                  </a:cubicBezTo>
                  <a:cubicBezTo>
                    <a:pt x="25823" y="15225"/>
                    <a:pt x="25739" y="15141"/>
                    <a:pt x="25572" y="15058"/>
                  </a:cubicBezTo>
                  <a:cubicBezTo>
                    <a:pt x="25488" y="14932"/>
                    <a:pt x="25404" y="14807"/>
                    <a:pt x="25362" y="14681"/>
                  </a:cubicBezTo>
                  <a:cubicBezTo>
                    <a:pt x="25279" y="14555"/>
                    <a:pt x="25237" y="14430"/>
                    <a:pt x="25195" y="14304"/>
                  </a:cubicBezTo>
                  <a:cubicBezTo>
                    <a:pt x="25153" y="14179"/>
                    <a:pt x="25153" y="14053"/>
                    <a:pt x="25111" y="13970"/>
                  </a:cubicBezTo>
                  <a:cubicBezTo>
                    <a:pt x="25027" y="13802"/>
                    <a:pt x="24902" y="13635"/>
                    <a:pt x="24776" y="13467"/>
                  </a:cubicBezTo>
                  <a:cubicBezTo>
                    <a:pt x="24609" y="13258"/>
                    <a:pt x="24483" y="12965"/>
                    <a:pt x="24358" y="12714"/>
                  </a:cubicBezTo>
                  <a:cubicBezTo>
                    <a:pt x="24149" y="12421"/>
                    <a:pt x="23856" y="12128"/>
                    <a:pt x="23479" y="11961"/>
                  </a:cubicBezTo>
                  <a:cubicBezTo>
                    <a:pt x="23228" y="11793"/>
                    <a:pt x="22935" y="11626"/>
                    <a:pt x="22809" y="11333"/>
                  </a:cubicBezTo>
                  <a:cubicBezTo>
                    <a:pt x="22809" y="11207"/>
                    <a:pt x="22809" y="11124"/>
                    <a:pt x="22851" y="10998"/>
                  </a:cubicBezTo>
                  <a:cubicBezTo>
                    <a:pt x="22893" y="10914"/>
                    <a:pt x="22893" y="10789"/>
                    <a:pt x="22851" y="10663"/>
                  </a:cubicBezTo>
                  <a:cubicBezTo>
                    <a:pt x="22809" y="10580"/>
                    <a:pt x="22851" y="10454"/>
                    <a:pt x="22809" y="10328"/>
                  </a:cubicBezTo>
                  <a:cubicBezTo>
                    <a:pt x="22809" y="10203"/>
                    <a:pt x="22684" y="10203"/>
                    <a:pt x="22558" y="10161"/>
                  </a:cubicBezTo>
                  <a:cubicBezTo>
                    <a:pt x="22475" y="10119"/>
                    <a:pt x="22391" y="10035"/>
                    <a:pt x="22391" y="9910"/>
                  </a:cubicBezTo>
                  <a:cubicBezTo>
                    <a:pt x="22433" y="9826"/>
                    <a:pt x="22391" y="9701"/>
                    <a:pt x="22349" y="9617"/>
                  </a:cubicBezTo>
                  <a:cubicBezTo>
                    <a:pt x="22182" y="9450"/>
                    <a:pt x="21972" y="9324"/>
                    <a:pt x="21889" y="9115"/>
                  </a:cubicBezTo>
                  <a:cubicBezTo>
                    <a:pt x="21805" y="8905"/>
                    <a:pt x="21805" y="8654"/>
                    <a:pt x="21889" y="8445"/>
                  </a:cubicBezTo>
                  <a:cubicBezTo>
                    <a:pt x="21930" y="8361"/>
                    <a:pt x="21930" y="8278"/>
                    <a:pt x="21930" y="8152"/>
                  </a:cubicBezTo>
                  <a:cubicBezTo>
                    <a:pt x="21930" y="8068"/>
                    <a:pt x="21805" y="7985"/>
                    <a:pt x="21721" y="7943"/>
                  </a:cubicBezTo>
                  <a:cubicBezTo>
                    <a:pt x="21386" y="7817"/>
                    <a:pt x="21052" y="7608"/>
                    <a:pt x="20759" y="7399"/>
                  </a:cubicBezTo>
                  <a:cubicBezTo>
                    <a:pt x="20591" y="7190"/>
                    <a:pt x="20466" y="6938"/>
                    <a:pt x="20466" y="6687"/>
                  </a:cubicBezTo>
                  <a:cubicBezTo>
                    <a:pt x="20466" y="6478"/>
                    <a:pt x="20633" y="6227"/>
                    <a:pt x="20507" y="5976"/>
                  </a:cubicBezTo>
                  <a:cubicBezTo>
                    <a:pt x="20424" y="5767"/>
                    <a:pt x="20173" y="5808"/>
                    <a:pt x="19922" y="5767"/>
                  </a:cubicBezTo>
                  <a:cubicBezTo>
                    <a:pt x="19838" y="5767"/>
                    <a:pt x="19754" y="5683"/>
                    <a:pt x="19712" y="5641"/>
                  </a:cubicBezTo>
                  <a:cubicBezTo>
                    <a:pt x="19629" y="5516"/>
                    <a:pt x="19712" y="5432"/>
                    <a:pt x="19712" y="5348"/>
                  </a:cubicBezTo>
                  <a:cubicBezTo>
                    <a:pt x="19712" y="5139"/>
                    <a:pt x="19712" y="4930"/>
                    <a:pt x="19629" y="4762"/>
                  </a:cubicBezTo>
                  <a:cubicBezTo>
                    <a:pt x="19545" y="4595"/>
                    <a:pt x="19419" y="4427"/>
                    <a:pt x="19294" y="4344"/>
                  </a:cubicBezTo>
                  <a:cubicBezTo>
                    <a:pt x="19085" y="4260"/>
                    <a:pt x="18833" y="4260"/>
                    <a:pt x="18750" y="4051"/>
                  </a:cubicBezTo>
                  <a:cubicBezTo>
                    <a:pt x="18708" y="3967"/>
                    <a:pt x="18750" y="3841"/>
                    <a:pt x="18708" y="3800"/>
                  </a:cubicBezTo>
                  <a:cubicBezTo>
                    <a:pt x="18624" y="3716"/>
                    <a:pt x="18415" y="3716"/>
                    <a:pt x="18331" y="3716"/>
                  </a:cubicBezTo>
                  <a:cubicBezTo>
                    <a:pt x="18122" y="3716"/>
                    <a:pt x="18038" y="3632"/>
                    <a:pt x="18038" y="3423"/>
                  </a:cubicBezTo>
                  <a:cubicBezTo>
                    <a:pt x="18080" y="3172"/>
                    <a:pt x="18122" y="2963"/>
                    <a:pt x="18248" y="2753"/>
                  </a:cubicBezTo>
                  <a:cubicBezTo>
                    <a:pt x="18326" y="2517"/>
                    <a:pt x="18294" y="2438"/>
                    <a:pt x="18181" y="2438"/>
                  </a:cubicBezTo>
                  <a:cubicBezTo>
                    <a:pt x="18054" y="2438"/>
                    <a:pt x="17825" y="2539"/>
                    <a:pt x="17536" y="2628"/>
                  </a:cubicBezTo>
                  <a:cubicBezTo>
                    <a:pt x="17478" y="2642"/>
                    <a:pt x="17429" y="2649"/>
                    <a:pt x="17390" y="2649"/>
                  </a:cubicBezTo>
                  <a:cubicBezTo>
                    <a:pt x="17087" y="2649"/>
                    <a:pt x="17270" y="2264"/>
                    <a:pt x="17159" y="2042"/>
                  </a:cubicBezTo>
                  <a:cubicBezTo>
                    <a:pt x="17122" y="1967"/>
                    <a:pt x="17085" y="1933"/>
                    <a:pt x="17041" y="1933"/>
                  </a:cubicBezTo>
                  <a:cubicBezTo>
                    <a:pt x="16937" y="1933"/>
                    <a:pt x="16797" y="2124"/>
                    <a:pt x="16532" y="2419"/>
                  </a:cubicBezTo>
                  <a:cubicBezTo>
                    <a:pt x="16486" y="2469"/>
                    <a:pt x="16445" y="2492"/>
                    <a:pt x="16407" y="2492"/>
                  </a:cubicBezTo>
                  <a:cubicBezTo>
                    <a:pt x="16132" y="2492"/>
                    <a:pt x="16036" y="1305"/>
                    <a:pt x="15778" y="1121"/>
                  </a:cubicBezTo>
                  <a:cubicBezTo>
                    <a:pt x="15360" y="912"/>
                    <a:pt x="14941" y="744"/>
                    <a:pt x="14481" y="619"/>
                  </a:cubicBezTo>
                  <a:cubicBezTo>
                    <a:pt x="14399" y="587"/>
                    <a:pt x="14323" y="573"/>
                    <a:pt x="14254" y="573"/>
                  </a:cubicBezTo>
                  <a:cubicBezTo>
                    <a:pt x="13866" y="573"/>
                    <a:pt x="13679" y="1030"/>
                    <a:pt x="13644" y="1456"/>
                  </a:cubicBezTo>
                  <a:cubicBezTo>
                    <a:pt x="13644" y="1598"/>
                    <a:pt x="13600" y="1652"/>
                    <a:pt x="13536" y="1652"/>
                  </a:cubicBezTo>
                  <a:cubicBezTo>
                    <a:pt x="13392" y="1652"/>
                    <a:pt x="13145" y="1379"/>
                    <a:pt x="13058" y="1205"/>
                  </a:cubicBezTo>
                  <a:cubicBezTo>
                    <a:pt x="13002" y="1094"/>
                    <a:pt x="12890" y="1056"/>
                    <a:pt x="12760" y="1056"/>
                  </a:cubicBezTo>
                  <a:cubicBezTo>
                    <a:pt x="12595" y="1056"/>
                    <a:pt x="12403" y="1116"/>
                    <a:pt x="12263" y="1163"/>
                  </a:cubicBezTo>
                  <a:cubicBezTo>
                    <a:pt x="12241" y="1170"/>
                    <a:pt x="12216" y="1174"/>
                    <a:pt x="12189" y="1174"/>
                  </a:cubicBezTo>
                  <a:cubicBezTo>
                    <a:pt x="11911" y="1174"/>
                    <a:pt x="11411" y="806"/>
                    <a:pt x="11258" y="577"/>
                  </a:cubicBezTo>
                  <a:cubicBezTo>
                    <a:pt x="11207" y="501"/>
                    <a:pt x="11126" y="471"/>
                    <a:pt x="11027" y="471"/>
                  </a:cubicBezTo>
                  <a:cubicBezTo>
                    <a:pt x="10801" y="471"/>
                    <a:pt x="10487" y="628"/>
                    <a:pt x="10254" y="744"/>
                  </a:cubicBezTo>
                  <a:cubicBezTo>
                    <a:pt x="10197" y="773"/>
                    <a:pt x="10148" y="786"/>
                    <a:pt x="10104" y="786"/>
                  </a:cubicBezTo>
                  <a:cubicBezTo>
                    <a:pt x="9888" y="786"/>
                    <a:pt x="9807" y="479"/>
                    <a:pt x="9668" y="200"/>
                  </a:cubicBezTo>
                  <a:cubicBezTo>
                    <a:pt x="9573" y="49"/>
                    <a:pt x="9289" y="0"/>
                    <a:pt x="8984" y="0"/>
                  </a:cubicBezTo>
                  <a:close/>
                </a:path>
              </a:pathLst>
            </a:custGeom>
            <a:solidFill>
              <a:schemeClr val="accent1"/>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51"/>
            <p:cNvSpPr/>
            <p:nvPr/>
          </p:nvSpPr>
          <p:spPr>
            <a:xfrm>
              <a:off x="4618225" y="5202725"/>
              <a:ext cx="325425" cy="271025"/>
            </a:xfrm>
            <a:custGeom>
              <a:rect b="b" l="l" r="r" t="t"/>
              <a:pathLst>
                <a:path extrusionOk="0" h="10841" w="13017">
                  <a:moveTo>
                    <a:pt x="9543" y="1"/>
                  </a:moveTo>
                  <a:cubicBezTo>
                    <a:pt x="9375" y="1"/>
                    <a:pt x="9250" y="85"/>
                    <a:pt x="9124" y="168"/>
                  </a:cubicBezTo>
                  <a:cubicBezTo>
                    <a:pt x="8849" y="272"/>
                    <a:pt x="8545" y="347"/>
                    <a:pt x="8259" y="347"/>
                  </a:cubicBezTo>
                  <a:cubicBezTo>
                    <a:pt x="8198" y="347"/>
                    <a:pt x="8137" y="343"/>
                    <a:pt x="8078" y="336"/>
                  </a:cubicBezTo>
                  <a:cubicBezTo>
                    <a:pt x="7911" y="336"/>
                    <a:pt x="7785" y="378"/>
                    <a:pt x="7743" y="503"/>
                  </a:cubicBezTo>
                  <a:cubicBezTo>
                    <a:pt x="7659" y="629"/>
                    <a:pt x="7576" y="712"/>
                    <a:pt x="7492" y="838"/>
                  </a:cubicBezTo>
                  <a:cubicBezTo>
                    <a:pt x="7379" y="979"/>
                    <a:pt x="7266" y="1102"/>
                    <a:pt x="7140" y="1102"/>
                  </a:cubicBezTo>
                  <a:cubicBezTo>
                    <a:pt x="7079" y="1102"/>
                    <a:pt x="7016" y="1073"/>
                    <a:pt x="6948" y="1005"/>
                  </a:cubicBezTo>
                  <a:cubicBezTo>
                    <a:pt x="6822" y="922"/>
                    <a:pt x="6781" y="754"/>
                    <a:pt x="6655" y="671"/>
                  </a:cubicBezTo>
                  <a:lnTo>
                    <a:pt x="6362" y="671"/>
                  </a:lnTo>
                  <a:cubicBezTo>
                    <a:pt x="6237" y="712"/>
                    <a:pt x="6195" y="922"/>
                    <a:pt x="6111" y="922"/>
                  </a:cubicBezTo>
                  <a:cubicBezTo>
                    <a:pt x="6027" y="922"/>
                    <a:pt x="5985" y="838"/>
                    <a:pt x="5902" y="754"/>
                  </a:cubicBezTo>
                  <a:cubicBezTo>
                    <a:pt x="5818" y="712"/>
                    <a:pt x="5692" y="712"/>
                    <a:pt x="5609" y="629"/>
                  </a:cubicBezTo>
                  <a:cubicBezTo>
                    <a:pt x="5550" y="570"/>
                    <a:pt x="5490" y="510"/>
                    <a:pt x="5416" y="510"/>
                  </a:cubicBezTo>
                  <a:cubicBezTo>
                    <a:pt x="5386" y="510"/>
                    <a:pt x="5353" y="520"/>
                    <a:pt x="5316" y="545"/>
                  </a:cubicBezTo>
                  <a:cubicBezTo>
                    <a:pt x="5148" y="671"/>
                    <a:pt x="5148" y="1131"/>
                    <a:pt x="5107" y="1256"/>
                  </a:cubicBezTo>
                  <a:cubicBezTo>
                    <a:pt x="5065" y="1382"/>
                    <a:pt x="5023" y="1675"/>
                    <a:pt x="4939" y="1717"/>
                  </a:cubicBezTo>
                  <a:cubicBezTo>
                    <a:pt x="4900" y="1743"/>
                    <a:pt x="4861" y="1753"/>
                    <a:pt x="4824" y="1753"/>
                  </a:cubicBezTo>
                  <a:cubicBezTo>
                    <a:pt x="4740" y="1753"/>
                    <a:pt x="4662" y="1704"/>
                    <a:pt x="4604" y="1675"/>
                  </a:cubicBezTo>
                  <a:cubicBezTo>
                    <a:pt x="4330" y="1553"/>
                    <a:pt x="4011" y="1298"/>
                    <a:pt x="3712" y="1298"/>
                  </a:cubicBezTo>
                  <a:cubicBezTo>
                    <a:pt x="3601" y="1298"/>
                    <a:pt x="3493" y="1333"/>
                    <a:pt x="3391" y="1424"/>
                  </a:cubicBezTo>
                  <a:cubicBezTo>
                    <a:pt x="3098" y="1717"/>
                    <a:pt x="2888" y="2094"/>
                    <a:pt x="2763" y="2512"/>
                  </a:cubicBezTo>
                  <a:cubicBezTo>
                    <a:pt x="2679" y="2931"/>
                    <a:pt x="2428" y="3349"/>
                    <a:pt x="2051" y="3642"/>
                  </a:cubicBezTo>
                  <a:cubicBezTo>
                    <a:pt x="1549" y="3935"/>
                    <a:pt x="880" y="3851"/>
                    <a:pt x="461" y="4312"/>
                  </a:cubicBezTo>
                  <a:cubicBezTo>
                    <a:pt x="1" y="4814"/>
                    <a:pt x="84" y="5567"/>
                    <a:pt x="126" y="6153"/>
                  </a:cubicBezTo>
                  <a:cubicBezTo>
                    <a:pt x="168" y="6739"/>
                    <a:pt x="252" y="7325"/>
                    <a:pt x="377" y="7911"/>
                  </a:cubicBezTo>
                  <a:cubicBezTo>
                    <a:pt x="503" y="8120"/>
                    <a:pt x="587" y="8371"/>
                    <a:pt x="670" y="8622"/>
                  </a:cubicBezTo>
                  <a:cubicBezTo>
                    <a:pt x="628" y="8706"/>
                    <a:pt x="628" y="8790"/>
                    <a:pt x="587" y="8873"/>
                  </a:cubicBezTo>
                  <a:cubicBezTo>
                    <a:pt x="587" y="8999"/>
                    <a:pt x="628" y="9083"/>
                    <a:pt x="628" y="9208"/>
                  </a:cubicBezTo>
                  <a:cubicBezTo>
                    <a:pt x="670" y="9292"/>
                    <a:pt x="754" y="9376"/>
                    <a:pt x="754" y="9501"/>
                  </a:cubicBezTo>
                  <a:cubicBezTo>
                    <a:pt x="921" y="9501"/>
                    <a:pt x="1131" y="9501"/>
                    <a:pt x="1298" y="9543"/>
                  </a:cubicBezTo>
                  <a:cubicBezTo>
                    <a:pt x="1549" y="9627"/>
                    <a:pt x="1758" y="9669"/>
                    <a:pt x="2010" y="9669"/>
                  </a:cubicBezTo>
                  <a:cubicBezTo>
                    <a:pt x="2512" y="9794"/>
                    <a:pt x="2972" y="10087"/>
                    <a:pt x="3349" y="10464"/>
                  </a:cubicBezTo>
                  <a:cubicBezTo>
                    <a:pt x="3349" y="10580"/>
                    <a:pt x="3581" y="10606"/>
                    <a:pt x="3817" y="10606"/>
                  </a:cubicBezTo>
                  <a:cubicBezTo>
                    <a:pt x="4005" y="10606"/>
                    <a:pt x="4195" y="10589"/>
                    <a:pt x="4269" y="10589"/>
                  </a:cubicBezTo>
                  <a:cubicBezTo>
                    <a:pt x="4479" y="10589"/>
                    <a:pt x="4562" y="10547"/>
                    <a:pt x="4814" y="10547"/>
                  </a:cubicBezTo>
                  <a:cubicBezTo>
                    <a:pt x="5065" y="10589"/>
                    <a:pt x="5232" y="10757"/>
                    <a:pt x="5441" y="10840"/>
                  </a:cubicBezTo>
                  <a:cubicBezTo>
                    <a:pt x="5692" y="10840"/>
                    <a:pt x="5944" y="10799"/>
                    <a:pt x="6195" y="10673"/>
                  </a:cubicBezTo>
                  <a:cubicBezTo>
                    <a:pt x="6655" y="10380"/>
                    <a:pt x="7157" y="10171"/>
                    <a:pt x="7701" y="9962"/>
                  </a:cubicBezTo>
                  <a:cubicBezTo>
                    <a:pt x="7743" y="9941"/>
                    <a:pt x="7795" y="9941"/>
                    <a:pt x="7848" y="9941"/>
                  </a:cubicBezTo>
                  <a:cubicBezTo>
                    <a:pt x="7900" y="9941"/>
                    <a:pt x="7952" y="9941"/>
                    <a:pt x="7994" y="9920"/>
                  </a:cubicBezTo>
                  <a:cubicBezTo>
                    <a:pt x="8120" y="9836"/>
                    <a:pt x="8204" y="9752"/>
                    <a:pt x="8287" y="9627"/>
                  </a:cubicBezTo>
                  <a:cubicBezTo>
                    <a:pt x="8538" y="9208"/>
                    <a:pt x="8371" y="8790"/>
                    <a:pt x="8831" y="8539"/>
                  </a:cubicBezTo>
                  <a:cubicBezTo>
                    <a:pt x="9082" y="8413"/>
                    <a:pt x="9375" y="8246"/>
                    <a:pt x="9585" y="8120"/>
                  </a:cubicBezTo>
                  <a:cubicBezTo>
                    <a:pt x="9778" y="8004"/>
                    <a:pt x="10007" y="8067"/>
                    <a:pt x="10238" y="8011"/>
                  </a:cubicBezTo>
                  <a:lnTo>
                    <a:pt x="10238" y="8011"/>
                  </a:lnTo>
                  <a:cubicBezTo>
                    <a:pt x="10240" y="8012"/>
                    <a:pt x="10242" y="8012"/>
                    <a:pt x="10244" y="8012"/>
                  </a:cubicBezTo>
                  <a:cubicBezTo>
                    <a:pt x="10254" y="8012"/>
                    <a:pt x="10272" y="8007"/>
                    <a:pt x="10296" y="7995"/>
                  </a:cubicBezTo>
                  <a:lnTo>
                    <a:pt x="10296" y="7995"/>
                  </a:lnTo>
                  <a:cubicBezTo>
                    <a:pt x="10277" y="8001"/>
                    <a:pt x="10257" y="8006"/>
                    <a:pt x="10238" y="8011"/>
                  </a:cubicBezTo>
                  <a:lnTo>
                    <a:pt x="10238" y="8011"/>
                  </a:lnTo>
                  <a:cubicBezTo>
                    <a:pt x="10223" y="8006"/>
                    <a:pt x="10243" y="7979"/>
                    <a:pt x="10296" y="7953"/>
                  </a:cubicBezTo>
                  <a:cubicBezTo>
                    <a:pt x="10338" y="7869"/>
                    <a:pt x="10380" y="7953"/>
                    <a:pt x="10422" y="7785"/>
                  </a:cubicBezTo>
                  <a:cubicBezTo>
                    <a:pt x="10422" y="7618"/>
                    <a:pt x="10254" y="7534"/>
                    <a:pt x="10296" y="7325"/>
                  </a:cubicBezTo>
                  <a:cubicBezTo>
                    <a:pt x="10338" y="7220"/>
                    <a:pt x="10411" y="7199"/>
                    <a:pt x="10484" y="7199"/>
                  </a:cubicBezTo>
                  <a:cubicBezTo>
                    <a:pt x="10533" y="7199"/>
                    <a:pt x="10582" y="7209"/>
                    <a:pt x="10622" y="7209"/>
                  </a:cubicBezTo>
                  <a:cubicBezTo>
                    <a:pt x="10641" y="7209"/>
                    <a:pt x="10659" y="7206"/>
                    <a:pt x="10673" y="7199"/>
                  </a:cubicBezTo>
                  <a:cubicBezTo>
                    <a:pt x="10756" y="7158"/>
                    <a:pt x="10715" y="6865"/>
                    <a:pt x="10715" y="6781"/>
                  </a:cubicBezTo>
                  <a:cubicBezTo>
                    <a:pt x="10673" y="6488"/>
                    <a:pt x="10589" y="6195"/>
                    <a:pt x="10756" y="5902"/>
                  </a:cubicBezTo>
                  <a:cubicBezTo>
                    <a:pt x="10924" y="5693"/>
                    <a:pt x="11008" y="5442"/>
                    <a:pt x="11008" y="5149"/>
                  </a:cubicBezTo>
                  <a:cubicBezTo>
                    <a:pt x="11008" y="5023"/>
                    <a:pt x="11008" y="4856"/>
                    <a:pt x="11049" y="4688"/>
                  </a:cubicBezTo>
                  <a:cubicBezTo>
                    <a:pt x="11091" y="4479"/>
                    <a:pt x="11133" y="4270"/>
                    <a:pt x="11175" y="4061"/>
                  </a:cubicBezTo>
                  <a:lnTo>
                    <a:pt x="11468" y="4061"/>
                  </a:lnTo>
                  <a:cubicBezTo>
                    <a:pt x="11552" y="4061"/>
                    <a:pt x="11593" y="4019"/>
                    <a:pt x="11635" y="3851"/>
                  </a:cubicBezTo>
                  <a:cubicBezTo>
                    <a:pt x="11719" y="3726"/>
                    <a:pt x="11761" y="3558"/>
                    <a:pt x="11803" y="3391"/>
                  </a:cubicBezTo>
                  <a:cubicBezTo>
                    <a:pt x="11845" y="3349"/>
                    <a:pt x="11970" y="3349"/>
                    <a:pt x="11970" y="3349"/>
                  </a:cubicBezTo>
                  <a:cubicBezTo>
                    <a:pt x="12012" y="3307"/>
                    <a:pt x="12054" y="3223"/>
                    <a:pt x="12054" y="3182"/>
                  </a:cubicBezTo>
                  <a:cubicBezTo>
                    <a:pt x="12138" y="3056"/>
                    <a:pt x="12179" y="2889"/>
                    <a:pt x="12179" y="2721"/>
                  </a:cubicBezTo>
                  <a:cubicBezTo>
                    <a:pt x="12179" y="2679"/>
                    <a:pt x="12138" y="2679"/>
                    <a:pt x="12138" y="2596"/>
                  </a:cubicBezTo>
                  <a:cubicBezTo>
                    <a:pt x="12221" y="2596"/>
                    <a:pt x="12305" y="2596"/>
                    <a:pt x="12389" y="2638"/>
                  </a:cubicBezTo>
                  <a:cubicBezTo>
                    <a:pt x="12454" y="2659"/>
                    <a:pt x="12504" y="2670"/>
                    <a:pt x="12546" y="2670"/>
                  </a:cubicBezTo>
                  <a:cubicBezTo>
                    <a:pt x="12667" y="2670"/>
                    <a:pt x="12714" y="2584"/>
                    <a:pt x="12807" y="2428"/>
                  </a:cubicBezTo>
                  <a:cubicBezTo>
                    <a:pt x="12891" y="2219"/>
                    <a:pt x="12975" y="1968"/>
                    <a:pt x="12975" y="1717"/>
                  </a:cubicBezTo>
                  <a:cubicBezTo>
                    <a:pt x="13016" y="378"/>
                    <a:pt x="11175" y="85"/>
                    <a:pt x="10171" y="1"/>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51"/>
            <p:cNvSpPr/>
            <p:nvPr/>
          </p:nvSpPr>
          <p:spPr>
            <a:xfrm>
              <a:off x="5602775" y="1662775"/>
              <a:ext cx="754400" cy="738200"/>
            </a:xfrm>
            <a:custGeom>
              <a:rect b="b" l="l" r="r" t="t"/>
              <a:pathLst>
                <a:path extrusionOk="0" h="29528" w="30176">
                  <a:moveTo>
                    <a:pt x="19424" y="1"/>
                  </a:moveTo>
                  <a:cubicBezTo>
                    <a:pt x="19061" y="1"/>
                    <a:pt x="18625" y="727"/>
                    <a:pt x="18625" y="727"/>
                  </a:cubicBezTo>
                  <a:cubicBezTo>
                    <a:pt x="18876" y="895"/>
                    <a:pt x="19043" y="1187"/>
                    <a:pt x="19043" y="1480"/>
                  </a:cubicBezTo>
                  <a:cubicBezTo>
                    <a:pt x="19043" y="2234"/>
                    <a:pt x="19043" y="2108"/>
                    <a:pt x="18625" y="2401"/>
                  </a:cubicBezTo>
                  <a:cubicBezTo>
                    <a:pt x="18164" y="2652"/>
                    <a:pt x="17662" y="2736"/>
                    <a:pt x="17495" y="3280"/>
                  </a:cubicBezTo>
                  <a:cubicBezTo>
                    <a:pt x="17285" y="3824"/>
                    <a:pt x="16574" y="4870"/>
                    <a:pt x="16030" y="4870"/>
                  </a:cubicBezTo>
                  <a:cubicBezTo>
                    <a:pt x="15486" y="4870"/>
                    <a:pt x="14984" y="4494"/>
                    <a:pt x="14691" y="4452"/>
                  </a:cubicBezTo>
                  <a:cubicBezTo>
                    <a:pt x="14544" y="4431"/>
                    <a:pt x="14303" y="4379"/>
                    <a:pt x="14099" y="4379"/>
                  </a:cubicBezTo>
                  <a:cubicBezTo>
                    <a:pt x="13895" y="4379"/>
                    <a:pt x="13728" y="4431"/>
                    <a:pt x="13728" y="4619"/>
                  </a:cubicBezTo>
                  <a:cubicBezTo>
                    <a:pt x="13728" y="4996"/>
                    <a:pt x="14398" y="5624"/>
                    <a:pt x="14021" y="5833"/>
                  </a:cubicBezTo>
                  <a:cubicBezTo>
                    <a:pt x="13953" y="5867"/>
                    <a:pt x="13895" y="5881"/>
                    <a:pt x="13842" y="5881"/>
                  </a:cubicBezTo>
                  <a:cubicBezTo>
                    <a:pt x="13570" y="5881"/>
                    <a:pt x="13471" y="5498"/>
                    <a:pt x="13226" y="5498"/>
                  </a:cubicBezTo>
                  <a:cubicBezTo>
                    <a:pt x="12933" y="5498"/>
                    <a:pt x="12179" y="5624"/>
                    <a:pt x="12221" y="6000"/>
                  </a:cubicBezTo>
                  <a:cubicBezTo>
                    <a:pt x="12263" y="6377"/>
                    <a:pt x="12179" y="6586"/>
                    <a:pt x="11761" y="6963"/>
                  </a:cubicBezTo>
                  <a:cubicBezTo>
                    <a:pt x="11426" y="7214"/>
                    <a:pt x="11049" y="7340"/>
                    <a:pt x="10631" y="7340"/>
                  </a:cubicBezTo>
                  <a:cubicBezTo>
                    <a:pt x="10464" y="7340"/>
                    <a:pt x="10296" y="7340"/>
                    <a:pt x="9878" y="7758"/>
                  </a:cubicBezTo>
                  <a:cubicBezTo>
                    <a:pt x="9509" y="8164"/>
                    <a:pt x="8815" y="9155"/>
                    <a:pt x="8512" y="9155"/>
                  </a:cubicBezTo>
                  <a:cubicBezTo>
                    <a:pt x="8471" y="9155"/>
                    <a:pt x="8438" y="9137"/>
                    <a:pt x="8413" y="9097"/>
                  </a:cubicBezTo>
                  <a:cubicBezTo>
                    <a:pt x="8235" y="8849"/>
                    <a:pt x="8208" y="8660"/>
                    <a:pt x="7999" y="8660"/>
                  </a:cubicBezTo>
                  <a:cubicBezTo>
                    <a:pt x="7962" y="8660"/>
                    <a:pt x="7919" y="8666"/>
                    <a:pt x="7869" y="8679"/>
                  </a:cubicBezTo>
                  <a:cubicBezTo>
                    <a:pt x="7534" y="8763"/>
                    <a:pt x="7534" y="8595"/>
                    <a:pt x="7199" y="9014"/>
                  </a:cubicBezTo>
                  <a:cubicBezTo>
                    <a:pt x="6906" y="9432"/>
                    <a:pt x="6571" y="9851"/>
                    <a:pt x="6237" y="10227"/>
                  </a:cubicBezTo>
                  <a:cubicBezTo>
                    <a:pt x="6069" y="10311"/>
                    <a:pt x="5818" y="10562"/>
                    <a:pt x="5818" y="10688"/>
                  </a:cubicBezTo>
                  <a:cubicBezTo>
                    <a:pt x="5776" y="10813"/>
                    <a:pt x="5985" y="11106"/>
                    <a:pt x="5567" y="11399"/>
                  </a:cubicBezTo>
                  <a:cubicBezTo>
                    <a:pt x="5216" y="11645"/>
                    <a:pt x="4719" y="12272"/>
                    <a:pt x="4517" y="12272"/>
                  </a:cubicBezTo>
                  <a:cubicBezTo>
                    <a:pt x="4478" y="12272"/>
                    <a:pt x="4451" y="12249"/>
                    <a:pt x="4437" y="12194"/>
                  </a:cubicBezTo>
                  <a:cubicBezTo>
                    <a:pt x="4311" y="11818"/>
                    <a:pt x="4646" y="11734"/>
                    <a:pt x="4311" y="11441"/>
                  </a:cubicBezTo>
                  <a:cubicBezTo>
                    <a:pt x="3977" y="11190"/>
                    <a:pt x="3600" y="11232"/>
                    <a:pt x="3391" y="10730"/>
                  </a:cubicBezTo>
                  <a:cubicBezTo>
                    <a:pt x="3223" y="10186"/>
                    <a:pt x="3600" y="10186"/>
                    <a:pt x="3140" y="10186"/>
                  </a:cubicBezTo>
                  <a:cubicBezTo>
                    <a:pt x="2852" y="10186"/>
                    <a:pt x="2662" y="10349"/>
                    <a:pt x="2520" y="10349"/>
                  </a:cubicBezTo>
                  <a:cubicBezTo>
                    <a:pt x="2434" y="10349"/>
                    <a:pt x="2365" y="10290"/>
                    <a:pt x="2303" y="10102"/>
                  </a:cubicBezTo>
                  <a:cubicBezTo>
                    <a:pt x="2130" y="9722"/>
                    <a:pt x="1815" y="9086"/>
                    <a:pt x="1663" y="9086"/>
                  </a:cubicBezTo>
                  <a:cubicBezTo>
                    <a:pt x="1631" y="9086"/>
                    <a:pt x="1606" y="9115"/>
                    <a:pt x="1591" y="9181"/>
                  </a:cubicBezTo>
                  <a:cubicBezTo>
                    <a:pt x="1466" y="9600"/>
                    <a:pt x="1466" y="9683"/>
                    <a:pt x="1173" y="9809"/>
                  </a:cubicBezTo>
                  <a:cubicBezTo>
                    <a:pt x="880" y="9893"/>
                    <a:pt x="754" y="10018"/>
                    <a:pt x="921" y="10311"/>
                  </a:cubicBezTo>
                  <a:cubicBezTo>
                    <a:pt x="1089" y="10562"/>
                    <a:pt x="1507" y="11274"/>
                    <a:pt x="1382" y="11483"/>
                  </a:cubicBezTo>
                  <a:cubicBezTo>
                    <a:pt x="1298" y="11734"/>
                    <a:pt x="921" y="11860"/>
                    <a:pt x="1005" y="12194"/>
                  </a:cubicBezTo>
                  <a:cubicBezTo>
                    <a:pt x="1089" y="12529"/>
                    <a:pt x="1173" y="12864"/>
                    <a:pt x="1340" y="13199"/>
                  </a:cubicBezTo>
                  <a:cubicBezTo>
                    <a:pt x="1340" y="13199"/>
                    <a:pt x="2428" y="14454"/>
                    <a:pt x="2261" y="15082"/>
                  </a:cubicBezTo>
                  <a:cubicBezTo>
                    <a:pt x="2093" y="15710"/>
                    <a:pt x="2135" y="15835"/>
                    <a:pt x="1717" y="15919"/>
                  </a:cubicBezTo>
                  <a:cubicBezTo>
                    <a:pt x="1173" y="16463"/>
                    <a:pt x="1" y="17719"/>
                    <a:pt x="210" y="18472"/>
                  </a:cubicBezTo>
                  <a:cubicBezTo>
                    <a:pt x="461" y="19477"/>
                    <a:pt x="419" y="19058"/>
                    <a:pt x="670" y="19351"/>
                  </a:cubicBezTo>
                  <a:cubicBezTo>
                    <a:pt x="845" y="19561"/>
                    <a:pt x="991" y="19800"/>
                    <a:pt x="1229" y="19800"/>
                  </a:cubicBezTo>
                  <a:cubicBezTo>
                    <a:pt x="1276" y="19800"/>
                    <a:pt x="1327" y="19790"/>
                    <a:pt x="1382" y="19769"/>
                  </a:cubicBezTo>
                  <a:cubicBezTo>
                    <a:pt x="1535" y="19682"/>
                    <a:pt x="1699" y="19617"/>
                    <a:pt x="1828" y="19617"/>
                  </a:cubicBezTo>
                  <a:cubicBezTo>
                    <a:pt x="1945" y="19617"/>
                    <a:pt x="2031" y="19671"/>
                    <a:pt x="2051" y="19811"/>
                  </a:cubicBezTo>
                  <a:cubicBezTo>
                    <a:pt x="2090" y="20078"/>
                    <a:pt x="2232" y="20450"/>
                    <a:pt x="2511" y="20450"/>
                  </a:cubicBezTo>
                  <a:cubicBezTo>
                    <a:pt x="2538" y="20450"/>
                    <a:pt x="2566" y="20446"/>
                    <a:pt x="2596" y="20439"/>
                  </a:cubicBezTo>
                  <a:cubicBezTo>
                    <a:pt x="2763" y="20376"/>
                    <a:pt x="3035" y="20282"/>
                    <a:pt x="3265" y="20282"/>
                  </a:cubicBezTo>
                  <a:cubicBezTo>
                    <a:pt x="3495" y="20282"/>
                    <a:pt x="3684" y="20376"/>
                    <a:pt x="3684" y="20690"/>
                  </a:cubicBezTo>
                  <a:cubicBezTo>
                    <a:pt x="3684" y="21318"/>
                    <a:pt x="3558" y="21276"/>
                    <a:pt x="4060" y="21653"/>
                  </a:cubicBezTo>
                  <a:cubicBezTo>
                    <a:pt x="4479" y="22029"/>
                    <a:pt x="4897" y="22406"/>
                    <a:pt x="5274" y="22825"/>
                  </a:cubicBezTo>
                  <a:cubicBezTo>
                    <a:pt x="5358" y="22741"/>
                    <a:pt x="5441" y="22657"/>
                    <a:pt x="5525" y="22532"/>
                  </a:cubicBezTo>
                  <a:cubicBezTo>
                    <a:pt x="5693" y="22406"/>
                    <a:pt x="5818" y="22281"/>
                    <a:pt x="5985" y="22197"/>
                  </a:cubicBezTo>
                  <a:cubicBezTo>
                    <a:pt x="6027" y="22155"/>
                    <a:pt x="6027" y="22197"/>
                    <a:pt x="6153" y="22071"/>
                  </a:cubicBezTo>
                  <a:cubicBezTo>
                    <a:pt x="6278" y="21946"/>
                    <a:pt x="6320" y="21820"/>
                    <a:pt x="6530" y="21737"/>
                  </a:cubicBezTo>
                  <a:cubicBezTo>
                    <a:pt x="6697" y="21653"/>
                    <a:pt x="6948" y="21569"/>
                    <a:pt x="7032" y="21485"/>
                  </a:cubicBezTo>
                  <a:cubicBezTo>
                    <a:pt x="7157" y="21444"/>
                    <a:pt x="7241" y="21360"/>
                    <a:pt x="7367" y="21318"/>
                  </a:cubicBezTo>
                  <a:cubicBezTo>
                    <a:pt x="7492" y="21276"/>
                    <a:pt x="7618" y="21192"/>
                    <a:pt x="7701" y="21109"/>
                  </a:cubicBezTo>
                  <a:cubicBezTo>
                    <a:pt x="7827" y="21025"/>
                    <a:pt x="7827" y="20941"/>
                    <a:pt x="7869" y="20858"/>
                  </a:cubicBezTo>
                  <a:cubicBezTo>
                    <a:pt x="7911" y="20774"/>
                    <a:pt x="7953" y="20732"/>
                    <a:pt x="7994" y="20690"/>
                  </a:cubicBezTo>
                  <a:cubicBezTo>
                    <a:pt x="7994" y="20648"/>
                    <a:pt x="8036" y="20607"/>
                    <a:pt x="8078" y="20523"/>
                  </a:cubicBezTo>
                  <a:cubicBezTo>
                    <a:pt x="8078" y="20439"/>
                    <a:pt x="8078" y="20355"/>
                    <a:pt x="8078" y="20272"/>
                  </a:cubicBezTo>
                  <a:cubicBezTo>
                    <a:pt x="8036" y="20188"/>
                    <a:pt x="8078" y="20062"/>
                    <a:pt x="8120" y="19979"/>
                  </a:cubicBezTo>
                  <a:cubicBezTo>
                    <a:pt x="8162" y="19853"/>
                    <a:pt x="8245" y="19769"/>
                    <a:pt x="8287" y="19644"/>
                  </a:cubicBezTo>
                  <a:cubicBezTo>
                    <a:pt x="8329" y="19477"/>
                    <a:pt x="8371" y="19309"/>
                    <a:pt x="8497" y="19142"/>
                  </a:cubicBezTo>
                  <a:cubicBezTo>
                    <a:pt x="8580" y="19058"/>
                    <a:pt x="8664" y="18932"/>
                    <a:pt x="8790" y="18849"/>
                  </a:cubicBezTo>
                  <a:cubicBezTo>
                    <a:pt x="8915" y="18723"/>
                    <a:pt x="9041" y="18639"/>
                    <a:pt x="9166" y="18514"/>
                  </a:cubicBezTo>
                  <a:cubicBezTo>
                    <a:pt x="9334" y="18347"/>
                    <a:pt x="9459" y="18137"/>
                    <a:pt x="9585" y="17928"/>
                  </a:cubicBezTo>
                  <a:cubicBezTo>
                    <a:pt x="9627" y="17886"/>
                    <a:pt x="9668" y="17802"/>
                    <a:pt x="9710" y="17719"/>
                  </a:cubicBezTo>
                  <a:cubicBezTo>
                    <a:pt x="9710" y="17677"/>
                    <a:pt x="9668" y="17635"/>
                    <a:pt x="9627" y="17593"/>
                  </a:cubicBezTo>
                  <a:cubicBezTo>
                    <a:pt x="9585" y="17510"/>
                    <a:pt x="9543" y="17384"/>
                    <a:pt x="9543" y="17258"/>
                  </a:cubicBezTo>
                  <a:cubicBezTo>
                    <a:pt x="9585" y="17091"/>
                    <a:pt x="9668" y="16965"/>
                    <a:pt x="9794" y="16840"/>
                  </a:cubicBezTo>
                  <a:cubicBezTo>
                    <a:pt x="9836" y="16819"/>
                    <a:pt x="9878" y="16808"/>
                    <a:pt x="9925" y="16808"/>
                  </a:cubicBezTo>
                  <a:cubicBezTo>
                    <a:pt x="9972" y="16808"/>
                    <a:pt x="10024" y="16819"/>
                    <a:pt x="10087" y="16840"/>
                  </a:cubicBezTo>
                  <a:lnTo>
                    <a:pt x="10882" y="16840"/>
                  </a:lnTo>
                  <a:cubicBezTo>
                    <a:pt x="10991" y="16850"/>
                    <a:pt x="11102" y="16855"/>
                    <a:pt x="11214" y="16855"/>
                  </a:cubicBezTo>
                  <a:cubicBezTo>
                    <a:pt x="11577" y="16855"/>
                    <a:pt x="11953" y="16800"/>
                    <a:pt x="12305" y="16672"/>
                  </a:cubicBezTo>
                  <a:cubicBezTo>
                    <a:pt x="12556" y="16589"/>
                    <a:pt x="12724" y="16380"/>
                    <a:pt x="12849" y="16128"/>
                  </a:cubicBezTo>
                  <a:cubicBezTo>
                    <a:pt x="12933" y="15961"/>
                    <a:pt x="12933" y="15752"/>
                    <a:pt x="13017" y="15626"/>
                  </a:cubicBezTo>
                  <a:cubicBezTo>
                    <a:pt x="13030" y="15573"/>
                    <a:pt x="13048" y="15553"/>
                    <a:pt x="13068" y="15553"/>
                  </a:cubicBezTo>
                  <a:cubicBezTo>
                    <a:pt x="13112" y="15553"/>
                    <a:pt x="13169" y="15640"/>
                    <a:pt x="13226" y="15668"/>
                  </a:cubicBezTo>
                  <a:cubicBezTo>
                    <a:pt x="13519" y="16170"/>
                    <a:pt x="13895" y="16631"/>
                    <a:pt x="14356" y="16965"/>
                  </a:cubicBezTo>
                  <a:cubicBezTo>
                    <a:pt x="14523" y="17049"/>
                    <a:pt x="14691" y="17133"/>
                    <a:pt x="14900" y="17175"/>
                  </a:cubicBezTo>
                  <a:cubicBezTo>
                    <a:pt x="15025" y="17217"/>
                    <a:pt x="15109" y="17300"/>
                    <a:pt x="15193" y="17426"/>
                  </a:cubicBezTo>
                  <a:cubicBezTo>
                    <a:pt x="15235" y="17593"/>
                    <a:pt x="15318" y="17761"/>
                    <a:pt x="15360" y="17928"/>
                  </a:cubicBezTo>
                  <a:cubicBezTo>
                    <a:pt x="15402" y="18137"/>
                    <a:pt x="15444" y="18305"/>
                    <a:pt x="15444" y="18514"/>
                  </a:cubicBezTo>
                  <a:cubicBezTo>
                    <a:pt x="15486" y="18891"/>
                    <a:pt x="15360" y="19309"/>
                    <a:pt x="15109" y="19602"/>
                  </a:cubicBezTo>
                  <a:cubicBezTo>
                    <a:pt x="14984" y="19769"/>
                    <a:pt x="14858" y="19895"/>
                    <a:pt x="14732" y="20062"/>
                  </a:cubicBezTo>
                  <a:cubicBezTo>
                    <a:pt x="14649" y="20188"/>
                    <a:pt x="14565" y="20355"/>
                    <a:pt x="14523" y="20523"/>
                  </a:cubicBezTo>
                  <a:cubicBezTo>
                    <a:pt x="14439" y="20941"/>
                    <a:pt x="14230" y="21276"/>
                    <a:pt x="13937" y="21569"/>
                  </a:cubicBezTo>
                  <a:cubicBezTo>
                    <a:pt x="13812" y="21695"/>
                    <a:pt x="13644" y="21820"/>
                    <a:pt x="13519" y="21904"/>
                  </a:cubicBezTo>
                  <a:cubicBezTo>
                    <a:pt x="13435" y="22029"/>
                    <a:pt x="13268" y="22239"/>
                    <a:pt x="13226" y="22322"/>
                  </a:cubicBezTo>
                  <a:cubicBezTo>
                    <a:pt x="13142" y="22406"/>
                    <a:pt x="13058" y="22448"/>
                    <a:pt x="13017" y="22532"/>
                  </a:cubicBezTo>
                  <a:cubicBezTo>
                    <a:pt x="12933" y="22615"/>
                    <a:pt x="12933" y="22741"/>
                    <a:pt x="12975" y="22825"/>
                  </a:cubicBezTo>
                  <a:cubicBezTo>
                    <a:pt x="13058" y="23076"/>
                    <a:pt x="12975" y="23327"/>
                    <a:pt x="12807" y="23536"/>
                  </a:cubicBezTo>
                  <a:cubicBezTo>
                    <a:pt x="12724" y="23662"/>
                    <a:pt x="12640" y="23787"/>
                    <a:pt x="12514" y="23913"/>
                  </a:cubicBezTo>
                  <a:cubicBezTo>
                    <a:pt x="12389" y="24038"/>
                    <a:pt x="12221" y="24206"/>
                    <a:pt x="12138" y="24289"/>
                  </a:cubicBezTo>
                  <a:cubicBezTo>
                    <a:pt x="12054" y="24373"/>
                    <a:pt x="11928" y="24499"/>
                    <a:pt x="12054" y="24582"/>
                  </a:cubicBezTo>
                  <a:cubicBezTo>
                    <a:pt x="12138" y="24603"/>
                    <a:pt x="12211" y="24614"/>
                    <a:pt x="12279" y="24614"/>
                  </a:cubicBezTo>
                  <a:cubicBezTo>
                    <a:pt x="12347" y="24614"/>
                    <a:pt x="12410" y="24603"/>
                    <a:pt x="12472" y="24582"/>
                  </a:cubicBezTo>
                  <a:cubicBezTo>
                    <a:pt x="12598" y="24541"/>
                    <a:pt x="12682" y="24457"/>
                    <a:pt x="12724" y="24373"/>
                  </a:cubicBezTo>
                  <a:cubicBezTo>
                    <a:pt x="12849" y="24289"/>
                    <a:pt x="12975" y="24248"/>
                    <a:pt x="13100" y="24206"/>
                  </a:cubicBezTo>
                  <a:cubicBezTo>
                    <a:pt x="13100" y="24248"/>
                    <a:pt x="13100" y="24331"/>
                    <a:pt x="13100" y="24415"/>
                  </a:cubicBezTo>
                  <a:cubicBezTo>
                    <a:pt x="13058" y="24457"/>
                    <a:pt x="13100" y="24415"/>
                    <a:pt x="13017" y="24499"/>
                  </a:cubicBezTo>
                  <a:cubicBezTo>
                    <a:pt x="12891" y="24582"/>
                    <a:pt x="12849" y="24708"/>
                    <a:pt x="12724" y="24834"/>
                  </a:cubicBezTo>
                  <a:cubicBezTo>
                    <a:pt x="12598" y="24917"/>
                    <a:pt x="12431" y="25043"/>
                    <a:pt x="12347" y="25126"/>
                  </a:cubicBezTo>
                  <a:cubicBezTo>
                    <a:pt x="12271" y="25203"/>
                    <a:pt x="12264" y="25383"/>
                    <a:pt x="12358" y="25383"/>
                  </a:cubicBezTo>
                  <a:cubicBezTo>
                    <a:pt x="12367" y="25383"/>
                    <a:pt x="12378" y="25381"/>
                    <a:pt x="12389" y="25378"/>
                  </a:cubicBezTo>
                  <a:cubicBezTo>
                    <a:pt x="12489" y="25378"/>
                    <a:pt x="12643" y="25270"/>
                    <a:pt x="12765" y="25270"/>
                  </a:cubicBezTo>
                  <a:cubicBezTo>
                    <a:pt x="12796" y="25270"/>
                    <a:pt x="12824" y="25277"/>
                    <a:pt x="12849" y="25294"/>
                  </a:cubicBezTo>
                  <a:cubicBezTo>
                    <a:pt x="12975" y="25336"/>
                    <a:pt x="12933" y="25545"/>
                    <a:pt x="13058" y="25629"/>
                  </a:cubicBezTo>
                  <a:cubicBezTo>
                    <a:pt x="13079" y="25642"/>
                    <a:pt x="13099" y="25648"/>
                    <a:pt x="13119" y="25648"/>
                  </a:cubicBezTo>
                  <a:cubicBezTo>
                    <a:pt x="13222" y="25648"/>
                    <a:pt x="13316" y="25490"/>
                    <a:pt x="13351" y="25419"/>
                  </a:cubicBezTo>
                  <a:cubicBezTo>
                    <a:pt x="13435" y="25336"/>
                    <a:pt x="13561" y="25252"/>
                    <a:pt x="13686" y="25210"/>
                  </a:cubicBezTo>
                  <a:cubicBezTo>
                    <a:pt x="13812" y="25168"/>
                    <a:pt x="13937" y="25126"/>
                    <a:pt x="14063" y="25043"/>
                  </a:cubicBezTo>
                  <a:cubicBezTo>
                    <a:pt x="14146" y="24917"/>
                    <a:pt x="14230" y="24792"/>
                    <a:pt x="14314" y="24624"/>
                  </a:cubicBezTo>
                  <a:cubicBezTo>
                    <a:pt x="14356" y="24708"/>
                    <a:pt x="14356" y="24750"/>
                    <a:pt x="14356" y="24834"/>
                  </a:cubicBezTo>
                  <a:cubicBezTo>
                    <a:pt x="14380" y="24883"/>
                    <a:pt x="14405" y="24903"/>
                    <a:pt x="14446" y="24903"/>
                  </a:cubicBezTo>
                  <a:cubicBezTo>
                    <a:pt x="14475" y="24903"/>
                    <a:pt x="14513" y="24893"/>
                    <a:pt x="14565" y="24875"/>
                  </a:cubicBezTo>
                  <a:cubicBezTo>
                    <a:pt x="14649" y="24834"/>
                    <a:pt x="14691" y="24750"/>
                    <a:pt x="14774" y="24666"/>
                  </a:cubicBezTo>
                  <a:cubicBezTo>
                    <a:pt x="14774" y="24624"/>
                    <a:pt x="14858" y="24582"/>
                    <a:pt x="14900" y="24582"/>
                  </a:cubicBezTo>
                  <a:cubicBezTo>
                    <a:pt x="14984" y="24582"/>
                    <a:pt x="14984" y="24582"/>
                    <a:pt x="15067" y="24666"/>
                  </a:cubicBezTo>
                  <a:cubicBezTo>
                    <a:pt x="15151" y="24708"/>
                    <a:pt x="15276" y="24750"/>
                    <a:pt x="15151" y="24875"/>
                  </a:cubicBezTo>
                  <a:cubicBezTo>
                    <a:pt x="15067" y="24959"/>
                    <a:pt x="14942" y="25043"/>
                    <a:pt x="14858" y="25085"/>
                  </a:cubicBezTo>
                  <a:cubicBezTo>
                    <a:pt x="14649" y="25210"/>
                    <a:pt x="14565" y="25378"/>
                    <a:pt x="14314" y="25419"/>
                  </a:cubicBezTo>
                  <a:cubicBezTo>
                    <a:pt x="14105" y="25503"/>
                    <a:pt x="13602" y="25712"/>
                    <a:pt x="13728" y="26005"/>
                  </a:cubicBezTo>
                  <a:cubicBezTo>
                    <a:pt x="13770" y="26131"/>
                    <a:pt x="13895" y="26256"/>
                    <a:pt x="13979" y="26382"/>
                  </a:cubicBezTo>
                  <a:cubicBezTo>
                    <a:pt x="14105" y="26508"/>
                    <a:pt x="14146" y="26675"/>
                    <a:pt x="14146" y="26842"/>
                  </a:cubicBezTo>
                  <a:cubicBezTo>
                    <a:pt x="14105" y="26842"/>
                    <a:pt x="14063" y="26884"/>
                    <a:pt x="14021" y="26926"/>
                  </a:cubicBezTo>
                  <a:lnTo>
                    <a:pt x="13937" y="26968"/>
                  </a:lnTo>
                  <a:lnTo>
                    <a:pt x="13854" y="26968"/>
                  </a:lnTo>
                  <a:cubicBezTo>
                    <a:pt x="13728" y="27052"/>
                    <a:pt x="13561" y="27177"/>
                    <a:pt x="13477" y="27219"/>
                  </a:cubicBezTo>
                  <a:cubicBezTo>
                    <a:pt x="13393" y="27261"/>
                    <a:pt x="13351" y="27261"/>
                    <a:pt x="13268" y="27261"/>
                  </a:cubicBezTo>
                  <a:lnTo>
                    <a:pt x="13142" y="27261"/>
                  </a:lnTo>
                  <a:lnTo>
                    <a:pt x="13058" y="27303"/>
                  </a:lnTo>
                  <a:cubicBezTo>
                    <a:pt x="12975" y="27303"/>
                    <a:pt x="12933" y="27303"/>
                    <a:pt x="12849" y="27345"/>
                  </a:cubicBezTo>
                  <a:cubicBezTo>
                    <a:pt x="12807" y="27345"/>
                    <a:pt x="12724" y="27386"/>
                    <a:pt x="12724" y="27428"/>
                  </a:cubicBezTo>
                  <a:cubicBezTo>
                    <a:pt x="12682" y="27512"/>
                    <a:pt x="12640" y="27512"/>
                    <a:pt x="12598" y="27554"/>
                  </a:cubicBezTo>
                  <a:cubicBezTo>
                    <a:pt x="12556" y="27596"/>
                    <a:pt x="12598" y="27596"/>
                    <a:pt x="12556" y="27721"/>
                  </a:cubicBezTo>
                  <a:cubicBezTo>
                    <a:pt x="12514" y="27805"/>
                    <a:pt x="12431" y="27847"/>
                    <a:pt x="12347" y="27889"/>
                  </a:cubicBezTo>
                  <a:cubicBezTo>
                    <a:pt x="12263" y="27931"/>
                    <a:pt x="12138" y="27972"/>
                    <a:pt x="12054" y="28014"/>
                  </a:cubicBezTo>
                  <a:lnTo>
                    <a:pt x="11928" y="28056"/>
                  </a:lnTo>
                  <a:cubicBezTo>
                    <a:pt x="11887" y="28098"/>
                    <a:pt x="11845" y="28098"/>
                    <a:pt x="11803" y="28098"/>
                  </a:cubicBezTo>
                  <a:cubicBezTo>
                    <a:pt x="11803" y="28140"/>
                    <a:pt x="11761" y="28182"/>
                    <a:pt x="11761" y="28223"/>
                  </a:cubicBezTo>
                  <a:cubicBezTo>
                    <a:pt x="11719" y="28265"/>
                    <a:pt x="11719" y="28265"/>
                    <a:pt x="11677" y="28307"/>
                  </a:cubicBezTo>
                  <a:cubicBezTo>
                    <a:pt x="11635" y="28349"/>
                    <a:pt x="11719" y="28433"/>
                    <a:pt x="11635" y="28475"/>
                  </a:cubicBezTo>
                  <a:cubicBezTo>
                    <a:pt x="11594" y="28516"/>
                    <a:pt x="11594" y="28516"/>
                    <a:pt x="11594" y="28600"/>
                  </a:cubicBezTo>
                  <a:cubicBezTo>
                    <a:pt x="11761" y="28684"/>
                    <a:pt x="11845" y="28851"/>
                    <a:pt x="11887" y="29019"/>
                  </a:cubicBezTo>
                  <a:cubicBezTo>
                    <a:pt x="11928" y="29144"/>
                    <a:pt x="11928" y="29479"/>
                    <a:pt x="12054" y="29521"/>
                  </a:cubicBezTo>
                  <a:cubicBezTo>
                    <a:pt x="12068" y="29525"/>
                    <a:pt x="12081" y="29527"/>
                    <a:pt x="12095" y="29527"/>
                  </a:cubicBezTo>
                  <a:cubicBezTo>
                    <a:pt x="12206" y="29527"/>
                    <a:pt x="12314" y="29386"/>
                    <a:pt x="12389" y="29312"/>
                  </a:cubicBezTo>
                  <a:cubicBezTo>
                    <a:pt x="12472" y="29186"/>
                    <a:pt x="12598" y="29060"/>
                    <a:pt x="12724" y="28977"/>
                  </a:cubicBezTo>
                  <a:cubicBezTo>
                    <a:pt x="12849" y="28893"/>
                    <a:pt x="13017" y="28809"/>
                    <a:pt x="13184" y="28809"/>
                  </a:cubicBezTo>
                  <a:cubicBezTo>
                    <a:pt x="13351" y="28809"/>
                    <a:pt x="13477" y="28768"/>
                    <a:pt x="13602" y="28684"/>
                  </a:cubicBezTo>
                  <a:cubicBezTo>
                    <a:pt x="13728" y="28600"/>
                    <a:pt x="13812" y="28475"/>
                    <a:pt x="13937" y="28391"/>
                  </a:cubicBezTo>
                  <a:cubicBezTo>
                    <a:pt x="14063" y="28307"/>
                    <a:pt x="14188" y="28223"/>
                    <a:pt x="14272" y="28056"/>
                  </a:cubicBezTo>
                  <a:cubicBezTo>
                    <a:pt x="14356" y="27931"/>
                    <a:pt x="14439" y="27721"/>
                    <a:pt x="14481" y="27554"/>
                  </a:cubicBezTo>
                  <a:cubicBezTo>
                    <a:pt x="14523" y="27428"/>
                    <a:pt x="14607" y="27345"/>
                    <a:pt x="14691" y="27303"/>
                  </a:cubicBezTo>
                  <a:lnTo>
                    <a:pt x="14858" y="27303"/>
                  </a:lnTo>
                  <a:cubicBezTo>
                    <a:pt x="14942" y="27345"/>
                    <a:pt x="14942" y="27428"/>
                    <a:pt x="14984" y="27470"/>
                  </a:cubicBezTo>
                  <a:cubicBezTo>
                    <a:pt x="15025" y="27512"/>
                    <a:pt x="15109" y="27554"/>
                    <a:pt x="15193" y="27554"/>
                  </a:cubicBezTo>
                  <a:cubicBezTo>
                    <a:pt x="15402" y="27512"/>
                    <a:pt x="15486" y="27219"/>
                    <a:pt x="15528" y="27052"/>
                  </a:cubicBezTo>
                  <a:cubicBezTo>
                    <a:pt x="15569" y="26968"/>
                    <a:pt x="15653" y="26842"/>
                    <a:pt x="15737" y="26801"/>
                  </a:cubicBezTo>
                  <a:cubicBezTo>
                    <a:pt x="15946" y="26633"/>
                    <a:pt x="16072" y="26382"/>
                    <a:pt x="16155" y="26131"/>
                  </a:cubicBezTo>
                  <a:cubicBezTo>
                    <a:pt x="16281" y="25880"/>
                    <a:pt x="16406" y="25629"/>
                    <a:pt x="16616" y="25378"/>
                  </a:cubicBezTo>
                  <a:cubicBezTo>
                    <a:pt x="16699" y="25252"/>
                    <a:pt x="16825" y="25126"/>
                    <a:pt x="16909" y="25043"/>
                  </a:cubicBezTo>
                  <a:cubicBezTo>
                    <a:pt x="17034" y="24917"/>
                    <a:pt x="17118" y="24834"/>
                    <a:pt x="17202" y="24708"/>
                  </a:cubicBezTo>
                  <a:cubicBezTo>
                    <a:pt x="17453" y="24457"/>
                    <a:pt x="17788" y="24331"/>
                    <a:pt x="17997" y="24080"/>
                  </a:cubicBezTo>
                  <a:cubicBezTo>
                    <a:pt x="18122" y="23955"/>
                    <a:pt x="18206" y="23871"/>
                    <a:pt x="18290" y="23787"/>
                  </a:cubicBezTo>
                  <a:cubicBezTo>
                    <a:pt x="18457" y="23620"/>
                    <a:pt x="18666" y="23494"/>
                    <a:pt x="18876" y="23369"/>
                  </a:cubicBezTo>
                  <a:cubicBezTo>
                    <a:pt x="18959" y="23285"/>
                    <a:pt x="19043" y="23327"/>
                    <a:pt x="19085" y="23285"/>
                  </a:cubicBezTo>
                  <a:cubicBezTo>
                    <a:pt x="19169" y="23243"/>
                    <a:pt x="19252" y="23201"/>
                    <a:pt x="19252" y="23118"/>
                  </a:cubicBezTo>
                  <a:cubicBezTo>
                    <a:pt x="19252" y="23034"/>
                    <a:pt x="19294" y="22992"/>
                    <a:pt x="19294" y="22908"/>
                  </a:cubicBezTo>
                  <a:cubicBezTo>
                    <a:pt x="19336" y="22866"/>
                    <a:pt x="19378" y="22825"/>
                    <a:pt x="19462" y="22825"/>
                  </a:cubicBezTo>
                  <a:cubicBezTo>
                    <a:pt x="19503" y="22783"/>
                    <a:pt x="19545" y="22741"/>
                    <a:pt x="19629" y="22699"/>
                  </a:cubicBezTo>
                  <a:cubicBezTo>
                    <a:pt x="19685" y="22699"/>
                    <a:pt x="19741" y="22680"/>
                    <a:pt x="19809" y="22680"/>
                  </a:cubicBezTo>
                  <a:cubicBezTo>
                    <a:pt x="19843" y="22680"/>
                    <a:pt x="19880" y="22685"/>
                    <a:pt x="19922" y="22699"/>
                  </a:cubicBezTo>
                  <a:lnTo>
                    <a:pt x="20340" y="22699"/>
                  </a:lnTo>
                  <a:cubicBezTo>
                    <a:pt x="20508" y="22657"/>
                    <a:pt x="20508" y="22406"/>
                    <a:pt x="20508" y="22281"/>
                  </a:cubicBezTo>
                  <a:cubicBezTo>
                    <a:pt x="20508" y="22197"/>
                    <a:pt x="20508" y="22113"/>
                    <a:pt x="20508" y="22071"/>
                  </a:cubicBezTo>
                  <a:cubicBezTo>
                    <a:pt x="20508" y="21988"/>
                    <a:pt x="20550" y="21946"/>
                    <a:pt x="20550" y="21862"/>
                  </a:cubicBezTo>
                  <a:cubicBezTo>
                    <a:pt x="20584" y="21759"/>
                    <a:pt x="20647" y="21684"/>
                    <a:pt x="20738" y="21684"/>
                  </a:cubicBezTo>
                  <a:cubicBezTo>
                    <a:pt x="20758" y="21684"/>
                    <a:pt x="20779" y="21687"/>
                    <a:pt x="20801" y="21695"/>
                  </a:cubicBezTo>
                  <a:cubicBezTo>
                    <a:pt x="20926" y="21695"/>
                    <a:pt x="21094" y="21737"/>
                    <a:pt x="21136" y="21862"/>
                  </a:cubicBezTo>
                  <a:cubicBezTo>
                    <a:pt x="21136" y="21946"/>
                    <a:pt x="21052" y="22071"/>
                    <a:pt x="21219" y="22113"/>
                  </a:cubicBezTo>
                  <a:cubicBezTo>
                    <a:pt x="21429" y="22113"/>
                    <a:pt x="21554" y="21904"/>
                    <a:pt x="21680" y="21820"/>
                  </a:cubicBezTo>
                  <a:cubicBezTo>
                    <a:pt x="21722" y="21737"/>
                    <a:pt x="21805" y="21653"/>
                    <a:pt x="21847" y="21569"/>
                  </a:cubicBezTo>
                  <a:cubicBezTo>
                    <a:pt x="21889" y="21485"/>
                    <a:pt x="21889" y="21485"/>
                    <a:pt x="21973" y="21360"/>
                  </a:cubicBezTo>
                  <a:cubicBezTo>
                    <a:pt x="22056" y="21234"/>
                    <a:pt x="22182" y="21234"/>
                    <a:pt x="22308" y="21192"/>
                  </a:cubicBezTo>
                  <a:cubicBezTo>
                    <a:pt x="22349" y="21172"/>
                    <a:pt x="22402" y="21161"/>
                    <a:pt x="22454" y="21161"/>
                  </a:cubicBezTo>
                  <a:cubicBezTo>
                    <a:pt x="22506" y="21161"/>
                    <a:pt x="22559" y="21172"/>
                    <a:pt x="22600" y="21192"/>
                  </a:cubicBezTo>
                  <a:cubicBezTo>
                    <a:pt x="22684" y="21192"/>
                    <a:pt x="22810" y="21234"/>
                    <a:pt x="22893" y="21234"/>
                  </a:cubicBezTo>
                  <a:cubicBezTo>
                    <a:pt x="22937" y="21241"/>
                    <a:pt x="22980" y="21245"/>
                    <a:pt x="23022" y="21245"/>
                  </a:cubicBezTo>
                  <a:cubicBezTo>
                    <a:pt x="23229" y="21245"/>
                    <a:pt x="23432" y="21164"/>
                    <a:pt x="23605" y="21025"/>
                  </a:cubicBezTo>
                  <a:cubicBezTo>
                    <a:pt x="23707" y="20957"/>
                    <a:pt x="23726" y="20888"/>
                    <a:pt x="23821" y="20888"/>
                  </a:cubicBezTo>
                  <a:cubicBezTo>
                    <a:pt x="23842" y="20888"/>
                    <a:pt x="23867" y="20892"/>
                    <a:pt x="23898" y="20899"/>
                  </a:cubicBezTo>
                  <a:cubicBezTo>
                    <a:pt x="23940" y="20941"/>
                    <a:pt x="24023" y="20941"/>
                    <a:pt x="24107" y="20941"/>
                  </a:cubicBezTo>
                  <a:cubicBezTo>
                    <a:pt x="24191" y="20941"/>
                    <a:pt x="24275" y="20899"/>
                    <a:pt x="24358" y="20858"/>
                  </a:cubicBezTo>
                  <a:cubicBezTo>
                    <a:pt x="24400" y="20774"/>
                    <a:pt x="24442" y="20690"/>
                    <a:pt x="24484" y="20607"/>
                  </a:cubicBezTo>
                  <a:cubicBezTo>
                    <a:pt x="24526" y="20523"/>
                    <a:pt x="24567" y="20439"/>
                    <a:pt x="24609" y="20397"/>
                  </a:cubicBezTo>
                  <a:cubicBezTo>
                    <a:pt x="24651" y="20355"/>
                    <a:pt x="24735" y="20355"/>
                    <a:pt x="24777" y="20314"/>
                  </a:cubicBezTo>
                  <a:cubicBezTo>
                    <a:pt x="24777" y="20272"/>
                    <a:pt x="24819" y="20230"/>
                    <a:pt x="24819" y="20188"/>
                  </a:cubicBezTo>
                  <a:cubicBezTo>
                    <a:pt x="24902" y="20104"/>
                    <a:pt x="24986" y="20021"/>
                    <a:pt x="25070" y="19937"/>
                  </a:cubicBezTo>
                  <a:cubicBezTo>
                    <a:pt x="25153" y="19895"/>
                    <a:pt x="25195" y="19895"/>
                    <a:pt x="25237" y="19853"/>
                  </a:cubicBezTo>
                  <a:cubicBezTo>
                    <a:pt x="25405" y="19728"/>
                    <a:pt x="25488" y="19560"/>
                    <a:pt x="25446" y="19393"/>
                  </a:cubicBezTo>
                  <a:cubicBezTo>
                    <a:pt x="25405" y="19225"/>
                    <a:pt x="25405" y="19016"/>
                    <a:pt x="25446" y="18807"/>
                  </a:cubicBezTo>
                  <a:cubicBezTo>
                    <a:pt x="25530" y="18681"/>
                    <a:pt x="25656" y="18556"/>
                    <a:pt x="25739" y="18430"/>
                  </a:cubicBezTo>
                  <a:cubicBezTo>
                    <a:pt x="25865" y="18221"/>
                    <a:pt x="25949" y="18012"/>
                    <a:pt x="26074" y="17802"/>
                  </a:cubicBezTo>
                  <a:cubicBezTo>
                    <a:pt x="26200" y="17551"/>
                    <a:pt x="26325" y="17258"/>
                    <a:pt x="26493" y="17049"/>
                  </a:cubicBezTo>
                  <a:cubicBezTo>
                    <a:pt x="26576" y="16882"/>
                    <a:pt x="26744" y="16798"/>
                    <a:pt x="26911" y="16756"/>
                  </a:cubicBezTo>
                  <a:cubicBezTo>
                    <a:pt x="27037" y="16714"/>
                    <a:pt x="27162" y="16589"/>
                    <a:pt x="27204" y="16421"/>
                  </a:cubicBezTo>
                  <a:cubicBezTo>
                    <a:pt x="27288" y="16296"/>
                    <a:pt x="27330" y="16212"/>
                    <a:pt x="27497" y="16170"/>
                  </a:cubicBezTo>
                  <a:cubicBezTo>
                    <a:pt x="27706" y="16128"/>
                    <a:pt x="27916" y="16045"/>
                    <a:pt x="28083" y="15877"/>
                  </a:cubicBezTo>
                  <a:cubicBezTo>
                    <a:pt x="28209" y="15668"/>
                    <a:pt x="28334" y="15417"/>
                    <a:pt x="28376" y="15166"/>
                  </a:cubicBezTo>
                  <a:cubicBezTo>
                    <a:pt x="28442" y="15018"/>
                    <a:pt x="28501" y="14967"/>
                    <a:pt x="28569" y="14967"/>
                  </a:cubicBezTo>
                  <a:cubicBezTo>
                    <a:pt x="28674" y="14967"/>
                    <a:pt x="28800" y="15090"/>
                    <a:pt x="29004" y="15166"/>
                  </a:cubicBezTo>
                  <a:cubicBezTo>
                    <a:pt x="29033" y="15174"/>
                    <a:pt x="29058" y="15178"/>
                    <a:pt x="29081" y="15178"/>
                  </a:cubicBezTo>
                  <a:cubicBezTo>
                    <a:pt x="29290" y="15178"/>
                    <a:pt x="29263" y="14865"/>
                    <a:pt x="29339" y="14789"/>
                  </a:cubicBezTo>
                  <a:cubicBezTo>
                    <a:pt x="29380" y="14664"/>
                    <a:pt x="29464" y="14664"/>
                    <a:pt x="29590" y="14580"/>
                  </a:cubicBezTo>
                  <a:cubicBezTo>
                    <a:pt x="29673" y="14496"/>
                    <a:pt x="29673" y="14371"/>
                    <a:pt x="29673" y="14245"/>
                  </a:cubicBezTo>
                  <a:cubicBezTo>
                    <a:pt x="29631" y="14120"/>
                    <a:pt x="29715" y="13994"/>
                    <a:pt x="29841" y="13910"/>
                  </a:cubicBezTo>
                  <a:cubicBezTo>
                    <a:pt x="29924" y="13785"/>
                    <a:pt x="30050" y="13701"/>
                    <a:pt x="30176" y="13659"/>
                  </a:cubicBezTo>
                  <a:cubicBezTo>
                    <a:pt x="30092" y="12990"/>
                    <a:pt x="30050" y="12362"/>
                    <a:pt x="30092" y="11692"/>
                  </a:cubicBezTo>
                  <a:cubicBezTo>
                    <a:pt x="30134" y="11106"/>
                    <a:pt x="29590" y="11023"/>
                    <a:pt x="29213" y="10730"/>
                  </a:cubicBezTo>
                  <a:cubicBezTo>
                    <a:pt x="28794" y="10269"/>
                    <a:pt x="28502" y="9725"/>
                    <a:pt x="28292" y="9139"/>
                  </a:cubicBezTo>
                  <a:cubicBezTo>
                    <a:pt x="28260" y="8977"/>
                    <a:pt x="28127" y="8915"/>
                    <a:pt x="27893" y="8915"/>
                  </a:cubicBezTo>
                  <a:cubicBezTo>
                    <a:pt x="27825" y="8915"/>
                    <a:pt x="27749" y="8921"/>
                    <a:pt x="27664" y="8930"/>
                  </a:cubicBezTo>
                  <a:cubicBezTo>
                    <a:pt x="27655" y="8932"/>
                    <a:pt x="27646" y="8933"/>
                    <a:pt x="27637" y="8933"/>
                  </a:cubicBezTo>
                  <a:cubicBezTo>
                    <a:pt x="27327" y="8933"/>
                    <a:pt x="27291" y="7537"/>
                    <a:pt x="27413" y="7130"/>
                  </a:cubicBezTo>
                  <a:cubicBezTo>
                    <a:pt x="27497" y="6670"/>
                    <a:pt x="27204" y="6419"/>
                    <a:pt x="27037" y="6000"/>
                  </a:cubicBezTo>
                  <a:cubicBezTo>
                    <a:pt x="26827" y="5624"/>
                    <a:pt x="26200" y="5247"/>
                    <a:pt x="25949" y="4703"/>
                  </a:cubicBezTo>
                  <a:cubicBezTo>
                    <a:pt x="25614" y="4117"/>
                    <a:pt x="25237" y="3615"/>
                    <a:pt x="24735" y="3196"/>
                  </a:cubicBezTo>
                  <a:cubicBezTo>
                    <a:pt x="24149" y="2610"/>
                    <a:pt x="24442" y="2443"/>
                    <a:pt x="24275" y="2401"/>
                  </a:cubicBezTo>
                  <a:cubicBezTo>
                    <a:pt x="24107" y="2359"/>
                    <a:pt x="24149" y="1983"/>
                    <a:pt x="23940" y="1146"/>
                  </a:cubicBezTo>
                  <a:cubicBezTo>
                    <a:pt x="23902" y="994"/>
                    <a:pt x="23860" y="929"/>
                    <a:pt x="23814" y="929"/>
                  </a:cubicBezTo>
                  <a:cubicBezTo>
                    <a:pt x="23606" y="929"/>
                    <a:pt x="23320" y="2252"/>
                    <a:pt x="22977" y="2903"/>
                  </a:cubicBezTo>
                  <a:cubicBezTo>
                    <a:pt x="22898" y="3054"/>
                    <a:pt x="22823" y="3117"/>
                    <a:pt x="22753" y="3117"/>
                  </a:cubicBezTo>
                  <a:cubicBezTo>
                    <a:pt x="22451" y="3117"/>
                    <a:pt x="22226" y="1948"/>
                    <a:pt x="22056" y="1439"/>
                  </a:cubicBezTo>
                  <a:cubicBezTo>
                    <a:pt x="21805" y="811"/>
                    <a:pt x="21010" y="853"/>
                    <a:pt x="20508" y="811"/>
                  </a:cubicBezTo>
                  <a:cubicBezTo>
                    <a:pt x="20006" y="811"/>
                    <a:pt x="20006" y="560"/>
                    <a:pt x="19629" y="99"/>
                  </a:cubicBezTo>
                  <a:cubicBezTo>
                    <a:pt x="19566" y="30"/>
                    <a:pt x="19496" y="1"/>
                    <a:pt x="19424" y="1"/>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51"/>
            <p:cNvSpPr/>
            <p:nvPr/>
          </p:nvSpPr>
          <p:spPr>
            <a:xfrm>
              <a:off x="5232475" y="2516925"/>
              <a:ext cx="871500" cy="561950"/>
            </a:xfrm>
            <a:custGeom>
              <a:rect b="b" l="l" r="r" t="t"/>
              <a:pathLst>
                <a:path extrusionOk="0" h="22478" w="34860">
                  <a:moveTo>
                    <a:pt x="12929" y="0"/>
                  </a:moveTo>
                  <a:cubicBezTo>
                    <a:pt x="12595" y="210"/>
                    <a:pt x="12260" y="461"/>
                    <a:pt x="12051" y="796"/>
                  </a:cubicBezTo>
                  <a:cubicBezTo>
                    <a:pt x="11758" y="1214"/>
                    <a:pt x="11716" y="1298"/>
                    <a:pt x="11423" y="1423"/>
                  </a:cubicBezTo>
                  <a:cubicBezTo>
                    <a:pt x="11130" y="1549"/>
                    <a:pt x="10879" y="1716"/>
                    <a:pt x="10879" y="2009"/>
                  </a:cubicBezTo>
                  <a:cubicBezTo>
                    <a:pt x="10879" y="2291"/>
                    <a:pt x="10879" y="2807"/>
                    <a:pt x="10392" y="2807"/>
                  </a:cubicBezTo>
                  <a:cubicBezTo>
                    <a:pt x="10374" y="2807"/>
                    <a:pt x="10355" y="2806"/>
                    <a:pt x="10335" y="2804"/>
                  </a:cubicBezTo>
                  <a:cubicBezTo>
                    <a:pt x="9868" y="2804"/>
                    <a:pt x="9648" y="3081"/>
                    <a:pt x="9357" y="3081"/>
                  </a:cubicBezTo>
                  <a:cubicBezTo>
                    <a:pt x="9309" y="3081"/>
                    <a:pt x="9258" y="3073"/>
                    <a:pt x="9205" y="3056"/>
                  </a:cubicBezTo>
                  <a:cubicBezTo>
                    <a:pt x="8965" y="2976"/>
                    <a:pt x="8709" y="2828"/>
                    <a:pt x="8457" y="2828"/>
                  </a:cubicBezTo>
                  <a:cubicBezTo>
                    <a:pt x="8313" y="2828"/>
                    <a:pt x="8170" y="2877"/>
                    <a:pt x="8033" y="3014"/>
                  </a:cubicBezTo>
                  <a:cubicBezTo>
                    <a:pt x="7698" y="3390"/>
                    <a:pt x="7447" y="3474"/>
                    <a:pt x="7196" y="4018"/>
                  </a:cubicBezTo>
                  <a:cubicBezTo>
                    <a:pt x="7070" y="4395"/>
                    <a:pt x="6819" y="4688"/>
                    <a:pt x="6484" y="4855"/>
                  </a:cubicBezTo>
                  <a:cubicBezTo>
                    <a:pt x="6150" y="5023"/>
                    <a:pt x="5438" y="5190"/>
                    <a:pt x="5312" y="5650"/>
                  </a:cubicBezTo>
                  <a:cubicBezTo>
                    <a:pt x="5187" y="6111"/>
                    <a:pt x="5271" y="6069"/>
                    <a:pt x="5020" y="6153"/>
                  </a:cubicBezTo>
                  <a:cubicBezTo>
                    <a:pt x="4810" y="6236"/>
                    <a:pt x="4517" y="6320"/>
                    <a:pt x="4601" y="6613"/>
                  </a:cubicBezTo>
                  <a:cubicBezTo>
                    <a:pt x="4727" y="6864"/>
                    <a:pt x="4852" y="6990"/>
                    <a:pt x="4601" y="7115"/>
                  </a:cubicBezTo>
                  <a:cubicBezTo>
                    <a:pt x="4558" y="7150"/>
                    <a:pt x="4518" y="7159"/>
                    <a:pt x="4480" y="7159"/>
                  </a:cubicBezTo>
                  <a:cubicBezTo>
                    <a:pt x="4434" y="7159"/>
                    <a:pt x="4390" y="7145"/>
                    <a:pt x="4345" y="7145"/>
                  </a:cubicBezTo>
                  <a:cubicBezTo>
                    <a:pt x="4250" y="7145"/>
                    <a:pt x="4151" y="7210"/>
                    <a:pt x="4015" y="7617"/>
                  </a:cubicBezTo>
                  <a:cubicBezTo>
                    <a:pt x="3890" y="7994"/>
                    <a:pt x="3806" y="8413"/>
                    <a:pt x="3764" y="8831"/>
                  </a:cubicBezTo>
                  <a:cubicBezTo>
                    <a:pt x="3638" y="9375"/>
                    <a:pt x="2718" y="9919"/>
                    <a:pt x="2634" y="10589"/>
                  </a:cubicBezTo>
                  <a:cubicBezTo>
                    <a:pt x="2508" y="11258"/>
                    <a:pt x="2090" y="11719"/>
                    <a:pt x="2257" y="12221"/>
                  </a:cubicBezTo>
                  <a:cubicBezTo>
                    <a:pt x="2425" y="12765"/>
                    <a:pt x="2801" y="12723"/>
                    <a:pt x="2801" y="13267"/>
                  </a:cubicBezTo>
                  <a:cubicBezTo>
                    <a:pt x="2801" y="13435"/>
                    <a:pt x="2801" y="13602"/>
                    <a:pt x="2718" y="13769"/>
                  </a:cubicBezTo>
                  <a:cubicBezTo>
                    <a:pt x="2729" y="13758"/>
                    <a:pt x="2757" y="13746"/>
                    <a:pt x="2787" y="13746"/>
                  </a:cubicBezTo>
                  <a:cubicBezTo>
                    <a:pt x="2863" y="13746"/>
                    <a:pt x="2953" y="13825"/>
                    <a:pt x="2801" y="14188"/>
                  </a:cubicBezTo>
                  <a:cubicBezTo>
                    <a:pt x="2624" y="14613"/>
                    <a:pt x="1759" y="16205"/>
                    <a:pt x="2078" y="16205"/>
                  </a:cubicBezTo>
                  <a:cubicBezTo>
                    <a:pt x="2137" y="16205"/>
                    <a:pt x="2234" y="16152"/>
                    <a:pt x="2383" y="16029"/>
                  </a:cubicBezTo>
                  <a:cubicBezTo>
                    <a:pt x="3387" y="15192"/>
                    <a:pt x="4475" y="14690"/>
                    <a:pt x="4936" y="14314"/>
                  </a:cubicBezTo>
                  <a:cubicBezTo>
                    <a:pt x="5244" y="14062"/>
                    <a:pt x="5720" y="13622"/>
                    <a:pt x="5852" y="13622"/>
                  </a:cubicBezTo>
                  <a:cubicBezTo>
                    <a:pt x="5917" y="13622"/>
                    <a:pt x="5897" y="13730"/>
                    <a:pt x="5731" y="14021"/>
                  </a:cubicBezTo>
                  <a:cubicBezTo>
                    <a:pt x="5187" y="14899"/>
                    <a:pt x="5271" y="14272"/>
                    <a:pt x="4978" y="14899"/>
                  </a:cubicBezTo>
                  <a:cubicBezTo>
                    <a:pt x="4685" y="15527"/>
                    <a:pt x="4392" y="15276"/>
                    <a:pt x="4350" y="15527"/>
                  </a:cubicBezTo>
                  <a:cubicBezTo>
                    <a:pt x="4308" y="15778"/>
                    <a:pt x="4183" y="15946"/>
                    <a:pt x="4015" y="15946"/>
                  </a:cubicBezTo>
                  <a:cubicBezTo>
                    <a:pt x="3848" y="15946"/>
                    <a:pt x="3345" y="15946"/>
                    <a:pt x="3345" y="16197"/>
                  </a:cubicBezTo>
                  <a:cubicBezTo>
                    <a:pt x="3345" y="16448"/>
                    <a:pt x="3555" y="16364"/>
                    <a:pt x="3094" y="16615"/>
                  </a:cubicBezTo>
                  <a:cubicBezTo>
                    <a:pt x="2676" y="16908"/>
                    <a:pt x="2508" y="17118"/>
                    <a:pt x="2508" y="17369"/>
                  </a:cubicBezTo>
                  <a:cubicBezTo>
                    <a:pt x="2508" y="17620"/>
                    <a:pt x="2550" y="17787"/>
                    <a:pt x="2257" y="17871"/>
                  </a:cubicBezTo>
                  <a:cubicBezTo>
                    <a:pt x="2006" y="17996"/>
                    <a:pt x="1337" y="17996"/>
                    <a:pt x="1044" y="18624"/>
                  </a:cubicBezTo>
                  <a:cubicBezTo>
                    <a:pt x="918" y="19001"/>
                    <a:pt x="709" y="19378"/>
                    <a:pt x="500" y="19754"/>
                  </a:cubicBezTo>
                  <a:cubicBezTo>
                    <a:pt x="357" y="20004"/>
                    <a:pt x="0" y="20468"/>
                    <a:pt x="498" y="20468"/>
                  </a:cubicBezTo>
                  <a:cubicBezTo>
                    <a:pt x="583" y="20468"/>
                    <a:pt x="694" y="20454"/>
                    <a:pt x="834" y="20424"/>
                  </a:cubicBezTo>
                  <a:cubicBezTo>
                    <a:pt x="1418" y="20322"/>
                    <a:pt x="1786" y="20113"/>
                    <a:pt x="2069" y="20113"/>
                  </a:cubicBezTo>
                  <a:cubicBezTo>
                    <a:pt x="2253" y="20113"/>
                    <a:pt x="2402" y="20202"/>
                    <a:pt x="2550" y="20466"/>
                  </a:cubicBezTo>
                  <a:cubicBezTo>
                    <a:pt x="2893" y="21074"/>
                    <a:pt x="4064" y="22477"/>
                    <a:pt x="4903" y="22477"/>
                  </a:cubicBezTo>
                  <a:cubicBezTo>
                    <a:pt x="4988" y="22477"/>
                    <a:pt x="5069" y="22463"/>
                    <a:pt x="5145" y="22433"/>
                  </a:cubicBezTo>
                  <a:cubicBezTo>
                    <a:pt x="5605" y="22265"/>
                    <a:pt x="6108" y="22140"/>
                    <a:pt x="6568" y="22056"/>
                  </a:cubicBezTo>
                  <a:cubicBezTo>
                    <a:pt x="6928" y="21984"/>
                    <a:pt x="7009" y="21788"/>
                    <a:pt x="7185" y="21788"/>
                  </a:cubicBezTo>
                  <a:cubicBezTo>
                    <a:pt x="7213" y="21788"/>
                    <a:pt x="7244" y="21793"/>
                    <a:pt x="7280" y="21805"/>
                  </a:cubicBezTo>
                  <a:cubicBezTo>
                    <a:pt x="7531" y="21847"/>
                    <a:pt x="7824" y="21721"/>
                    <a:pt x="7991" y="22098"/>
                  </a:cubicBezTo>
                  <a:cubicBezTo>
                    <a:pt x="8033" y="22140"/>
                    <a:pt x="8075" y="22182"/>
                    <a:pt x="8117" y="22182"/>
                  </a:cubicBezTo>
                  <a:cubicBezTo>
                    <a:pt x="8142" y="22194"/>
                    <a:pt x="8168" y="22200"/>
                    <a:pt x="8196" y="22200"/>
                  </a:cubicBezTo>
                  <a:cubicBezTo>
                    <a:pt x="8447" y="22200"/>
                    <a:pt x="8782" y="21725"/>
                    <a:pt x="8744" y="21386"/>
                  </a:cubicBezTo>
                  <a:cubicBezTo>
                    <a:pt x="8702" y="20926"/>
                    <a:pt x="8661" y="19712"/>
                    <a:pt x="9498" y="19712"/>
                  </a:cubicBezTo>
                  <a:cubicBezTo>
                    <a:pt x="10146" y="19680"/>
                    <a:pt x="10217" y="19547"/>
                    <a:pt x="10391" y="19547"/>
                  </a:cubicBezTo>
                  <a:cubicBezTo>
                    <a:pt x="10441" y="19547"/>
                    <a:pt x="10501" y="19558"/>
                    <a:pt x="10586" y="19587"/>
                  </a:cubicBezTo>
                  <a:cubicBezTo>
                    <a:pt x="10962" y="19712"/>
                    <a:pt x="11632" y="19796"/>
                    <a:pt x="11925" y="20256"/>
                  </a:cubicBezTo>
                  <a:cubicBezTo>
                    <a:pt x="12511" y="20759"/>
                    <a:pt x="13139" y="21219"/>
                    <a:pt x="13850" y="21554"/>
                  </a:cubicBezTo>
                  <a:cubicBezTo>
                    <a:pt x="13950" y="21616"/>
                    <a:pt x="14064" y="21645"/>
                    <a:pt x="14180" y="21645"/>
                  </a:cubicBezTo>
                  <a:cubicBezTo>
                    <a:pt x="14454" y="21645"/>
                    <a:pt x="14737" y="21484"/>
                    <a:pt x="14855" y="21219"/>
                  </a:cubicBezTo>
                  <a:cubicBezTo>
                    <a:pt x="15001" y="20780"/>
                    <a:pt x="15147" y="20309"/>
                    <a:pt x="15517" y="20309"/>
                  </a:cubicBezTo>
                  <a:cubicBezTo>
                    <a:pt x="15570" y="20309"/>
                    <a:pt x="15628" y="20319"/>
                    <a:pt x="15692" y="20340"/>
                  </a:cubicBezTo>
                  <a:cubicBezTo>
                    <a:pt x="16236" y="20549"/>
                    <a:pt x="16780" y="20382"/>
                    <a:pt x="16738" y="20759"/>
                  </a:cubicBezTo>
                  <a:cubicBezTo>
                    <a:pt x="16738" y="21177"/>
                    <a:pt x="16654" y="21679"/>
                    <a:pt x="16947" y="21805"/>
                  </a:cubicBezTo>
                  <a:cubicBezTo>
                    <a:pt x="17080" y="21881"/>
                    <a:pt x="17274" y="21948"/>
                    <a:pt x="17457" y="21948"/>
                  </a:cubicBezTo>
                  <a:cubicBezTo>
                    <a:pt x="17677" y="21948"/>
                    <a:pt x="17883" y="21851"/>
                    <a:pt x="17952" y="21554"/>
                  </a:cubicBezTo>
                  <a:cubicBezTo>
                    <a:pt x="18035" y="20968"/>
                    <a:pt x="18077" y="20382"/>
                    <a:pt x="18412" y="20215"/>
                  </a:cubicBezTo>
                  <a:cubicBezTo>
                    <a:pt x="18690" y="20075"/>
                    <a:pt x="18795" y="19849"/>
                    <a:pt x="18943" y="19849"/>
                  </a:cubicBezTo>
                  <a:cubicBezTo>
                    <a:pt x="18973" y="19849"/>
                    <a:pt x="19004" y="19859"/>
                    <a:pt x="19040" y="19880"/>
                  </a:cubicBezTo>
                  <a:cubicBezTo>
                    <a:pt x="19129" y="19909"/>
                    <a:pt x="19196" y="19939"/>
                    <a:pt x="19253" y="19939"/>
                  </a:cubicBezTo>
                  <a:cubicBezTo>
                    <a:pt x="19355" y="19939"/>
                    <a:pt x="19419" y="19840"/>
                    <a:pt x="19500" y="19461"/>
                  </a:cubicBezTo>
                  <a:cubicBezTo>
                    <a:pt x="19584" y="18917"/>
                    <a:pt x="19375" y="18080"/>
                    <a:pt x="19793" y="17871"/>
                  </a:cubicBezTo>
                  <a:cubicBezTo>
                    <a:pt x="20421" y="17662"/>
                    <a:pt x="21049" y="17536"/>
                    <a:pt x="21718" y="17494"/>
                  </a:cubicBezTo>
                  <a:cubicBezTo>
                    <a:pt x="21844" y="17369"/>
                    <a:pt x="21969" y="17327"/>
                    <a:pt x="22095" y="17243"/>
                  </a:cubicBezTo>
                  <a:cubicBezTo>
                    <a:pt x="22220" y="17118"/>
                    <a:pt x="22304" y="16992"/>
                    <a:pt x="22304" y="16825"/>
                  </a:cubicBezTo>
                  <a:cubicBezTo>
                    <a:pt x="22346" y="16448"/>
                    <a:pt x="22430" y="16113"/>
                    <a:pt x="22513" y="15778"/>
                  </a:cubicBezTo>
                  <a:cubicBezTo>
                    <a:pt x="22597" y="15653"/>
                    <a:pt x="22681" y="15527"/>
                    <a:pt x="22806" y="15444"/>
                  </a:cubicBezTo>
                  <a:cubicBezTo>
                    <a:pt x="22974" y="15318"/>
                    <a:pt x="23057" y="15109"/>
                    <a:pt x="23057" y="14899"/>
                  </a:cubicBezTo>
                  <a:cubicBezTo>
                    <a:pt x="23057" y="14690"/>
                    <a:pt x="22974" y="14481"/>
                    <a:pt x="23057" y="14272"/>
                  </a:cubicBezTo>
                  <a:cubicBezTo>
                    <a:pt x="23183" y="14104"/>
                    <a:pt x="23309" y="13979"/>
                    <a:pt x="23476" y="13895"/>
                  </a:cubicBezTo>
                  <a:cubicBezTo>
                    <a:pt x="23560" y="13853"/>
                    <a:pt x="23643" y="13811"/>
                    <a:pt x="23727" y="13769"/>
                  </a:cubicBezTo>
                  <a:cubicBezTo>
                    <a:pt x="23811" y="13769"/>
                    <a:pt x="23936" y="13728"/>
                    <a:pt x="23978" y="13644"/>
                  </a:cubicBezTo>
                  <a:cubicBezTo>
                    <a:pt x="24062" y="13560"/>
                    <a:pt x="24104" y="13435"/>
                    <a:pt x="24062" y="13309"/>
                  </a:cubicBezTo>
                  <a:cubicBezTo>
                    <a:pt x="24020" y="13142"/>
                    <a:pt x="24062" y="13016"/>
                    <a:pt x="24146" y="12891"/>
                  </a:cubicBezTo>
                  <a:cubicBezTo>
                    <a:pt x="24229" y="12807"/>
                    <a:pt x="24313" y="12723"/>
                    <a:pt x="24439" y="12639"/>
                  </a:cubicBezTo>
                  <a:cubicBezTo>
                    <a:pt x="24480" y="12598"/>
                    <a:pt x="24522" y="12514"/>
                    <a:pt x="24564" y="12472"/>
                  </a:cubicBezTo>
                  <a:cubicBezTo>
                    <a:pt x="24732" y="12263"/>
                    <a:pt x="24983" y="12179"/>
                    <a:pt x="25150" y="12012"/>
                  </a:cubicBezTo>
                  <a:cubicBezTo>
                    <a:pt x="25276" y="11928"/>
                    <a:pt x="25359" y="11802"/>
                    <a:pt x="25359" y="11677"/>
                  </a:cubicBezTo>
                  <a:cubicBezTo>
                    <a:pt x="25401" y="11551"/>
                    <a:pt x="25359" y="11468"/>
                    <a:pt x="25276" y="11342"/>
                  </a:cubicBezTo>
                  <a:cubicBezTo>
                    <a:pt x="25192" y="11217"/>
                    <a:pt x="25066" y="11091"/>
                    <a:pt x="24941" y="11007"/>
                  </a:cubicBezTo>
                  <a:cubicBezTo>
                    <a:pt x="24815" y="10924"/>
                    <a:pt x="24313" y="10840"/>
                    <a:pt x="24480" y="10547"/>
                  </a:cubicBezTo>
                  <a:cubicBezTo>
                    <a:pt x="24515" y="10479"/>
                    <a:pt x="24632" y="10410"/>
                    <a:pt x="24743" y="10410"/>
                  </a:cubicBezTo>
                  <a:cubicBezTo>
                    <a:pt x="24768" y="10410"/>
                    <a:pt x="24792" y="10414"/>
                    <a:pt x="24815" y="10421"/>
                  </a:cubicBezTo>
                  <a:cubicBezTo>
                    <a:pt x="24871" y="10421"/>
                    <a:pt x="24927" y="10440"/>
                    <a:pt x="24983" y="10440"/>
                  </a:cubicBezTo>
                  <a:cubicBezTo>
                    <a:pt x="25011" y="10440"/>
                    <a:pt x="25038" y="10435"/>
                    <a:pt x="25066" y="10421"/>
                  </a:cubicBezTo>
                  <a:cubicBezTo>
                    <a:pt x="25192" y="10338"/>
                    <a:pt x="25192" y="10212"/>
                    <a:pt x="25317" y="10128"/>
                  </a:cubicBezTo>
                  <a:cubicBezTo>
                    <a:pt x="25443" y="10045"/>
                    <a:pt x="25569" y="10003"/>
                    <a:pt x="25694" y="10003"/>
                  </a:cubicBezTo>
                  <a:cubicBezTo>
                    <a:pt x="25820" y="10045"/>
                    <a:pt x="25903" y="10128"/>
                    <a:pt x="25945" y="10212"/>
                  </a:cubicBezTo>
                  <a:cubicBezTo>
                    <a:pt x="25987" y="10338"/>
                    <a:pt x="26071" y="10421"/>
                    <a:pt x="26113" y="10505"/>
                  </a:cubicBezTo>
                  <a:cubicBezTo>
                    <a:pt x="26222" y="10650"/>
                    <a:pt x="26425" y="10764"/>
                    <a:pt x="26614" y="10764"/>
                  </a:cubicBezTo>
                  <a:cubicBezTo>
                    <a:pt x="26643" y="10764"/>
                    <a:pt x="26671" y="10762"/>
                    <a:pt x="26699" y="10756"/>
                  </a:cubicBezTo>
                  <a:cubicBezTo>
                    <a:pt x="26866" y="10714"/>
                    <a:pt x="27033" y="10631"/>
                    <a:pt x="27159" y="10505"/>
                  </a:cubicBezTo>
                  <a:cubicBezTo>
                    <a:pt x="27284" y="10380"/>
                    <a:pt x="27284" y="10212"/>
                    <a:pt x="27243" y="10045"/>
                  </a:cubicBezTo>
                  <a:cubicBezTo>
                    <a:pt x="27243" y="9919"/>
                    <a:pt x="27201" y="9752"/>
                    <a:pt x="27159" y="9626"/>
                  </a:cubicBezTo>
                  <a:cubicBezTo>
                    <a:pt x="27075" y="9542"/>
                    <a:pt x="26908" y="9584"/>
                    <a:pt x="26824" y="9542"/>
                  </a:cubicBezTo>
                  <a:cubicBezTo>
                    <a:pt x="26699" y="9501"/>
                    <a:pt x="26740" y="9375"/>
                    <a:pt x="26740" y="9291"/>
                  </a:cubicBezTo>
                  <a:cubicBezTo>
                    <a:pt x="26740" y="9166"/>
                    <a:pt x="26740" y="9082"/>
                    <a:pt x="26740" y="8957"/>
                  </a:cubicBezTo>
                  <a:cubicBezTo>
                    <a:pt x="26780" y="8798"/>
                    <a:pt x="27045" y="8451"/>
                    <a:pt x="27251" y="8451"/>
                  </a:cubicBezTo>
                  <a:cubicBezTo>
                    <a:pt x="27262" y="8451"/>
                    <a:pt x="27274" y="8452"/>
                    <a:pt x="27284" y="8454"/>
                  </a:cubicBezTo>
                  <a:cubicBezTo>
                    <a:pt x="27426" y="8454"/>
                    <a:pt x="27538" y="8876"/>
                    <a:pt x="27697" y="8876"/>
                  </a:cubicBezTo>
                  <a:cubicBezTo>
                    <a:pt x="27725" y="8876"/>
                    <a:pt x="27755" y="8863"/>
                    <a:pt x="27787" y="8831"/>
                  </a:cubicBezTo>
                  <a:cubicBezTo>
                    <a:pt x="27996" y="8622"/>
                    <a:pt x="27912" y="8287"/>
                    <a:pt x="27787" y="8078"/>
                  </a:cubicBezTo>
                  <a:cubicBezTo>
                    <a:pt x="27703" y="7952"/>
                    <a:pt x="27619" y="7827"/>
                    <a:pt x="27536" y="7701"/>
                  </a:cubicBezTo>
                  <a:cubicBezTo>
                    <a:pt x="27494" y="7617"/>
                    <a:pt x="27494" y="7492"/>
                    <a:pt x="27536" y="7450"/>
                  </a:cubicBezTo>
                  <a:cubicBezTo>
                    <a:pt x="27613" y="7353"/>
                    <a:pt x="27710" y="7319"/>
                    <a:pt x="27811" y="7319"/>
                  </a:cubicBezTo>
                  <a:cubicBezTo>
                    <a:pt x="27928" y="7319"/>
                    <a:pt x="28051" y="7363"/>
                    <a:pt x="28163" y="7408"/>
                  </a:cubicBezTo>
                  <a:cubicBezTo>
                    <a:pt x="28210" y="7417"/>
                    <a:pt x="28259" y="7423"/>
                    <a:pt x="28308" y="7423"/>
                  </a:cubicBezTo>
                  <a:cubicBezTo>
                    <a:pt x="28477" y="7423"/>
                    <a:pt x="28642" y="7361"/>
                    <a:pt x="28707" y="7199"/>
                  </a:cubicBezTo>
                  <a:cubicBezTo>
                    <a:pt x="28791" y="7115"/>
                    <a:pt x="28875" y="7031"/>
                    <a:pt x="28958" y="6948"/>
                  </a:cubicBezTo>
                  <a:cubicBezTo>
                    <a:pt x="29084" y="6906"/>
                    <a:pt x="29210" y="6864"/>
                    <a:pt x="29293" y="6780"/>
                  </a:cubicBezTo>
                  <a:cubicBezTo>
                    <a:pt x="29419" y="6738"/>
                    <a:pt x="29544" y="6697"/>
                    <a:pt x="29670" y="6613"/>
                  </a:cubicBezTo>
                  <a:cubicBezTo>
                    <a:pt x="29796" y="6529"/>
                    <a:pt x="29921" y="6445"/>
                    <a:pt x="30005" y="6362"/>
                  </a:cubicBezTo>
                  <a:cubicBezTo>
                    <a:pt x="30088" y="6278"/>
                    <a:pt x="30130" y="6236"/>
                    <a:pt x="30214" y="6153"/>
                  </a:cubicBezTo>
                  <a:cubicBezTo>
                    <a:pt x="30298" y="6069"/>
                    <a:pt x="30381" y="5985"/>
                    <a:pt x="30507" y="5901"/>
                  </a:cubicBezTo>
                  <a:cubicBezTo>
                    <a:pt x="30591" y="5860"/>
                    <a:pt x="30716" y="5818"/>
                    <a:pt x="30842" y="5776"/>
                  </a:cubicBezTo>
                  <a:cubicBezTo>
                    <a:pt x="31009" y="5608"/>
                    <a:pt x="31177" y="5483"/>
                    <a:pt x="31344" y="5315"/>
                  </a:cubicBezTo>
                  <a:cubicBezTo>
                    <a:pt x="31470" y="5232"/>
                    <a:pt x="31679" y="5190"/>
                    <a:pt x="31804" y="5106"/>
                  </a:cubicBezTo>
                  <a:cubicBezTo>
                    <a:pt x="31846" y="5023"/>
                    <a:pt x="31888" y="4981"/>
                    <a:pt x="31930" y="4897"/>
                  </a:cubicBezTo>
                  <a:lnTo>
                    <a:pt x="31930" y="4688"/>
                  </a:lnTo>
                  <a:cubicBezTo>
                    <a:pt x="31972" y="4604"/>
                    <a:pt x="32014" y="4520"/>
                    <a:pt x="32097" y="4437"/>
                  </a:cubicBezTo>
                  <a:cubicBezTo>
                    <a:pt x="32139" y="4395"/>
                    <a:pt x="32181" y="4353"/>
                    <a:pt x="32223" y="4353"/>
                  </a:cubicBezTo>
                  <a:cubicBezTo>
                    <a:pt x="32432" y="4353"/>
                    <a:pt x="32265" y="4604"/>
                    <a:pt x="32265" y="4688"/>
                  </a:cubicBezTo>
                  <a:cubicBezTo>
                    <a:pt x="32265" y="4771"/>
                    <a:pt x="32307" y="4897"/>
                    <a:pt x="32390" y="4981"/>
                  </a:cubicBezTo>
                  <a:cubicBezTo>
                    <a:pt x="32436" y="5050"/>
                    <a:pt x="32495" y="5081"/>
                    <a:pt x="32553" y="5081"/>
                  </a:cubicBezTo>
                  <a:cubicBezTo>
                    <a:pt x="32600" y="5081"/>
                    <a:pt x="32646" y="5060"/>
                    <a:pt x="32683" y="5023"/>
                  </a:cubicBezTo>
                  <a:cubicBezTo>
                    <a:pt x="32767" y="4939"/>
                    <a:pt x="32809" y="4813"/>
                    <a:pt x="32851" y="4688"/>
                  </a:cubicBezTo>
                  <a:cubicBezTo>
                    <a:pt x="32893" y="4562"/>
                    <a:pt x="32976" y="4437"/>
                    <a:pt x="33102" y="4395"/>
                  </a:cubicBezTo>
                  <a:cubicBezTo>
                    <a:pt x="33102" y="4353"/>
                    <a:pt x="33185" y="4311"/>
                    <a:pt x="33227" y="4311"/>
                  </a:cubicBezTo>
                  <a:cubicBezTo>
                    <a:pt x="33269" y="4311"/>
                    <a:pt x="33269" y="4395"/>
                    <a:pt x="33269" y="4437"/>
                  </a:cubicBezTo>
                  <a:cubicBezTo>
                    <a:pt x="33311" y="4562"/>
                    <a:pt x="33311" y="4688"/>
                    <a:pt x="33269" y="4813"/>
                  </a:cubicBezTo>
                  <a:cubicBezTo>
                    <a:pt x="33269" y="4939"/>
                    <a:pt x="33227" y="5106"/>
                    <a:pt x="33395" y="5106"/>
                  </a:cubicBezTo>
                  <a:cubicBezTo>
                    <a:pt x="33520" y="5148"/>
                    <a:pt x="33646" y="5232"/>
                    <a:pt x="33771" y="5232"/>
                  </a:cubicBezTo>
                  <a:cubicBezTo>
                    <a:pt x="33897" y="5232"/>
                    <a:pt x="33981" y="5232"/>
                    <a:pt x="34106" y="5148"/>
                  </a:cubicBezTo>
                  <a:cubicBezTo>
                    <a:pt x="34274" y="5023"/>
                    <a:pt x="34148" y="4688"/>
                    <a:pt x="34148" y="4520"/>
                  </a:cubicBezTo>
                  <a:cubicBezTo>
                    <a:pt x="34148" y="4269"/>
                    <a:pt x="34190" y="4018"/>
                    <a:pt x="34190" y="3767"/>
                  </a:cubicBezTo>
                  <a:cubicBezTo>
                    <a:pt x="34190" y="3600"/>
                    <a:pt x="34274" y="3432"/>
                    <a:pt x="34399" y="3307"/>
                  </a:cubicBezTo>
                  <a:cubicBezTo>
                    <a:pt x="34525" y="3181"/>
                    <a:pt x="34692" y="3097"/>
                    <a:pt x="34776" y="2888"/>
                  </a:cubicBezTo>
                  <a:cubicBezTo>
                    <a:pt x="34776" y="2721"/>
                    <a:pt x="34776" y="2553"/>
                    <a:pt x="34734" y="2428"/>
                  </a:cubicBezTo>
                  <a:cubicBezTo>
                    <a:pt x="34776" y="2218"/>
                    <a:pt x="34860" y="1926"/>
                    <a:pt x="34776" y="1800"/>
                  </a:cubicBezTo>
                  <a:cubicBezTo>
                    <a:pt x="34692" y="1633"/>
                    <a:pt x="34441" y="1633"/>
                    <a:pt x="34232" y="1633"/>
                  </a:cubicBezTo>
                  <a:cubicBezTo>
                    <a:pt x="34064" y="1674"/>
                    <a:pt x="33897" y="1716"/>
                    <a:pt x="33730" y="1842"/>
                  </a:cubicBezTo>
                  <a:cubicBezTo>
                    <a:pt x="33631" y="1891"/>
                    <a:pt x="33533" y="1911"/>
                    <a:pt x="33427" y="1911"/>
                  </a:cubicBezTo>
                  <a:cubicBezTo>
                    <a:pt x="33352" y="1911"/>
                    <a:pt x="33272" y="1901"/>
                    <a:pt x="33185" y="1884"/>
                  </a:cubicBezTo>
                  <a:cubicBezTo>
                    <a:pt x="32976" y="1800"/>
                    <a:pt x="32809" y="1674"/>
                    <a:pt x="32641" y="1465"/>
                  </a:cubicBezTo>
                  <a:cubicBezTo>
                    <a:pt x="32514" y="1369"/>
                    <a:pt x="32386" y="1200"/>
                    <a:pt x="32221" y="1200"/>
                  </a:cubicBezTo>
                  <a:cubicBezTo>
                    <a:pt x="32169" y="1200"/>
                    <a:pt x="32115" y="1216"/>
                    <a:pt x="32055" y="1256"/>
                  </a:cubicBezTo>
                  <a:cubicBezTo>
                    <a:pt x="31888" y="1381"/>
                    <a:pt x="31721" y="1549"/>
                    <a:pt x="31595" y="1758"/>
                  </a:cubicBezTo>
                  <a:cubicBezTo>
                    <a:pt x="31553" y="1884"/>
                    <a:pt x="31428" y="1967"/>
                    <a:pt x="31344" y="2009"/>
                  </a:cubicBezTo>
                  <a:cubicBezTo>
                    <a:pt x="31093" y="2009"/>
                    <a:pt x="30884" y="2093"/>
                    <a:pt x="30674" y="2177"/>
                  </a:cubicBezTo>
                  <a:cubicBezTo>
                    <a:pt x="30526" y="2276"/>
                    <a:pt x="30351" y="2323"/>
                    <a:pt x="30176" y="2323"/>
                  </a:cubicBezTo>
                  <a:cubicBezTo>
                    <a:pt x="29908" y="2323"/>
                    <a:pt x="29638" y="2212"/>
                    <a:pt x="29461" y="2009"/>
                  </a:cubicBezTo>
                  <a:cubicBezTo>
                    <a:pt x="29377" y="1884"/>
                    <a:pt x="29293" y="1800"/>
                    <a:pt x="29251" y="1674"/>
                  </a:cubicBezTo>
                  <a:cubicBezTo>
                    <a:pt x="29210" y="1591"/>
                    <a:pt x="29126" y="1507"/>
                    <a:pt x="29084" y="1423"/>
                  </a:cubicBezTo>
                  <a:cubicBezTo>
                    <a:pt x="29050" y="1410"/>
                    <a:pt x="29015" y="1404"/>
                    <a:pt x="28980" y="1404"/>
                  </a:cubicBezTo>
                  <a:cubicBezTo>
                    <a:pt x="28796" y="1404"/>
                    <a:pt x="28597" y="1562"/>
                    <a:pt x="28456" y="1633"/>
                  </a:cubicBezTo>
                  <a:cubicBezTo>
                    <a:pt x="28411" y="1648"/>
                    <a:pt x="28370" y="1655"/>
                    <a:pt x="28332" y="1655"/>
                  </a:cubicBezTo>
                  <a:cubicBezTo>
                    <a:pt x="28161" y="1655"/>
                    <a:pt x="28065" y="1511"/>
                    <a:pt x="27996" y="1340"/>
                  </a:cubicBezTo>
                  <a:cubicBezTo>
                    <a:pt x="27912" y="1130"/>
                    <a:pt x="27829" y="837"/>
                    <a:pt x="27619" y="754"/>
                  </a:cubicBezTo>
                  <a:cubicBezTo>
                    <a:pt x="27494" y="712"/>
                    <a:pt x="27368" y="712"/>
                    <a:pt x="27243" y="712"/>
                  </a:cubicBezTo>
                  <a:cubicBezTo>
                    <a:pt x="27117" y="712"/>
                    <a:pt x="26991" y="712"/>
                    <a:pt x="26866" y="670"/>
                  </a:cubicBezTo>
                  <a:cubicBezTo>
                    <a:pt x="26615" y="586"/>
                    <a:pt x="26447" y="377"/>
                    <a:pt x="26196" y="335"/>
                  </a:cubicBezTo>
                  <a:cubicBezTo>
                    <a:pt x="26142" y="314"/>
                    <a:pt x="26085" y="303"/>
                    <a:pt x="26029" y="303"/>
                  </a:cubicBezTo>
                  <a:cubicBezTo>
                    <a:pt x="25868" y="303"/>
                    <a:pt x="25714" y="389"/>
                    <a:pt x="25652" y="544"/>
                  </a:cubicBezTo>
                  <a:cubicBezTo>
                    <a:pt x="25527" y="712"/>
                    <a:pt x="25443" y="879"/>
                    <a:pt x="25234" y="921"/>
                  </a:cubicBezTo>
                  <a:cubicBezTo>
                    <a:pt x="25181" y="932"/>
                    <a:pt x="25126" y="934"/>
                    <a:pt x="25071" y="934"/>
                  </a:cubicBezTo>
                  <a:cubicBezTo>
                    <a:pt x="25015" y="934"/>
                    <a:pt x="24959" y="932"/>
                    <a:pt x="24904" y="932"/>
                  </a:cubicBezTo>
                  <a:cubicBezTo>
                    <a:pt x="24794" y="932"/>
                    <a:pt x="24690" y="942"/>
                    <a:pt x="24606" y="1005"/>
                  </a:cubicBezTo>
                  <a:cubicBezTo>
                    <a:pt x="24480" y="1172"/>
                    <a:pt x="24480" y="1423"/>
                    <a:pt x="24355" y="1549"/>
                  </a:cubicBezTo>
                  <a:cubicBezTo>
                    <a:pt x="24271" y="1633"/>
                    <a:pt x="24146" y="1674"/>
                    <a:pt x="24062" y="1674"/>
                  </a:cubicBezTo>
                  <a:cubicBezTo>
                    <a:pt x="23978" y="1716"/>
                    <a:pt x="23853" y="1674"/>
                    <a:pt x="23811" y="1758"/>
                  </a:cubicBezTo>
                  <a:cubicBezTo>
                    <a:pt x="23769" y="1800"/>
                    <a:pt x="23811" y="1884"/>
                    <a:pt x="23811" y="1967"/>
                  </a:cubicBezTo>
                  <a:cubicBezTo>
                    <a:pt x="23853" y="2093"/>
                    <a:pt x="23894" y="2260"/>
                    <a:pt x="23894" y="2386"/>
                  </a:cubicBezTo>
                  <a:cubicBezTo>
                    <a:pt x="23936" y="2679"/>
                    <a:pt x="23727" y="2804"/>
                    <a:pt x="23518" y="2804"/>
                  </a:cubicBezTo>
                  <a:cubicBezTo>
                    <a:pt x="23350" y="2846"/>
                    <a:pt x="23183" y="2846"/>
                    <a:pt x="23099" y="3056"/>
                  </a:cubicBezTo>
                  <a:cubicBezTo>
                    <a:pt x="23016" y="3181"/>
                    <a:pt x="22932" y="3307"/>
                    <a:pt x="22848" y="3432"/>
                  </a:cubicBezTo>
                  <a:cubicBezTo>
                    <a:pt x="22681" y="3516"/>
                    <a:pt x="22555" y="3474"/>
                    <a:pt x="22388" y="3641"/>
                  </a:cubicBezTo>
                  <a:cubicBezTo>
                    <a:pt x="22179" y="3809"/>
                    <a:pt x="22262" y="3976"/>
                    <a:pt x="22346" y="4186"/>
                  </a:cubicBezTo>
                  <a:cubicBezTo>
                    <a:pt x="22430" y="4353"/>
                    <a:pt x="22472" y="4562"/>
                    <a:pt x="22388" y="4771"/>
                  </a:cubicBezTo>
                  <a:cubicBezTo>
                    <a:pt x="22304" y="5106"/>
                    <a:pt x="22220" y="5525"/>
                    <a:pt x="21802" y="5567"/>
                  </a:cubicBezTo>
                  <a:cubicBezTo>
                    <a:pt x="21780" y="5569"/>
                    <a:pt x="21758" y="5570"/>
                    <a:pt x="21736" y="5570"/>
                  </a:cubicBezTo>
                  <a:cubicBezTo>
                    <a:pt x="21407" y="5570"/>
                    <a:pt x="21126" y="5332"/>
                    <a:pt x="20806" y="5332"/>
                  </a:cubicBezTo>
                  <a:cubicBezTo>
                    <a:pt x="20749" y="5332"/>
                    <a:pt x="20690" y="5339"/>
                    <a:pt x="20630" y="5357"/>
                  </a:cubicBezTo>
                  <a:cubicBezTo>
                    <a:pt x="20463" y="5399"/>
                    <a:pt x="20337" y="5483"/>
                    <a:pt x="20170" y="5525"/>
                  </a:cubicBezTo>
                  <a:cubicBezTo>
                    <a:pt x="20100" y="5542"/>
                    <a:pt x="20031" y="5552"/>
                    <a:pt x="19962" y="5552"/>
                  </a:cubicBezTo>
                  <a:cubicBezTo>
                    <a:pt x="19864" y="5552"/>
                    <a:pt x="19766" y="5532"/>
                    <a:pt x="19668" y="5483"/>
                  </a:cubicBezTo>
                  <a:cubicBezTo>
                    <a:pt x="19291" y="5315"/>
                    <a:pt x="18914" y="5106"/>
                    <a:pt x="18579" y="4855"/>
                  </a:cubicBezTo>
                  <a:cubicBezTo>
                    <a:pt x="18370" y="4771"/>
                    <a:pt x="18161" y="4646"/>
                    <a:pt x="17993" y="4520"/>
                  </a:cubicBezTo>
                  <a:cubicBezTo>
                    <a:pt x="17868" y="4395"/>
                    <a:pt x="17700" y="4269"/>
                    <a:pt x="17742" y="4102"/>
                  </a:cubicBezTo>
                  <a:cubicBezTo>
                    <a:pt x="17742" y="3934"/>
                    <a:pt x="17910" y="3809"/>
                    <a:pt x="18035" y="3725"/>
                  </a:cubicBezTo>
                  <a:cubicBezTo>
                    <a:pt x="18161" y="3600"/>
                    <a:pt x="18245" y="3474"/>
                    <a:pt x="18286" y="3307"/>
                  </a:cubicBezTo>
                  <a:cubicBezTo>
                    <a:pt x="18328" y="3139"/>
                    <a:pt x="18328" y="2972"/>
                    <a:pt x="18286" y="2804"/>
                  </a:cubicBezTo>
                  <a:cubicBezTo>
                    <a:pt x="18245" y="2637"/>
                    <a:pt x="18077" y="2511"/>
                    <a:pt x="17993" y="2344"/>
                  </a:cubicBezTo>
                  <a:cubicBezTo>
                    <a:pt x="17868" y="1967"/>
                    <a:pt x="18412" y="1633"/>
                    <a:pt x="18161" y="1340"/>
                  </a:cubicBezTo>
                  <a:cubicBezTo>
                    <a:pt x="18077" y="1256"/>
                    <a:pt x="17993" y="1172"/>
                    <a:pt x="17868" y="1130"/>
                  </a:cubicBezTo>
                  <a:cubicBezTo>
                    <a:pt x="17700" y="1063"/>
                    <a:pt x="17526" y="1050"/>
                    <a:pt x="17351" y="1050"/>
                  </a:cubicBezTo>
                  <a:cubicBezTo>
                    <a:pt x="17234" y="1050"/>
                    <a:pt x="17116" y="1056"/>
                    <a:pt x="17000" y="1056"/>
                  </a:cubicBezTo>
                  <a:cubicBezTo>
                    <a:pt x="16854" y="1056"/>
                    <a:pt x="16710" y="1047"/>
                    <a:pt x="16571" y="1005"/>
                  </a:cubicBezTo>
                  <a:cubicBezTo>
                    <a:pt x="16319" y="921"/>
                    <a:pt x="16068" y="796"/>
                    <a:pt x="15817" y="586"/>
                  </a:cubicBezTo>
                  <a:cubicBezTo>
                    <a:pt x="15761" y="564"/>
                    <a:pt x="15705" y="553"/>
                    <a:pt x="15651" y="553"/>
                  </a:cubicBezTo>
                  <a:cubicBezTo>
                    <a:pt x="15502" y="553"/>
                    <a:pt x="15365" y="631"/>
                    <a:pt x="15273" y="754"/>
                  </a:cubicBezTo>
                  <a:cubicBezTo>
                    <a:pt x="15022" y="1005"/>
                    <a:pt x="14855" y="1298"/>
                    <a:pt x="14729" y="1591"/>
                  </a:cubicBezTo>
                  <a:cubicBezTo>
                    <a:pt x="14687" y="1716"/>
                    <a:pt x="14687" y="1842"/>
                    <a:pt x="14645" y="1926"/>
                  </a:cubicBezTo>
                  <a:cubicBezTo>
                    <a:pt x="14645" y="2135"/>
                    <a:pt x="14603" y="2344"/>
                    <a:pt x="14520" y="2511"/>
                  </a:cubicBezTo>
                  <a:cubicBezTo>
                    <a:pt x="14483" y="2573"/>
                    <a:pt x="14439" y="2598"/>
                    <a:pt x="14395" y="2598"/>
                  </a:cubicBezTo>
                  <a:cubicBezTo>
                    <a:pt x="14290" y="2598"/>
                    <a:pt x="14185" y="2450"/>
                    <a:pt x="14185" y="2302"/>
                  </a:cubicBezTo>
                  <a:cubicBezTo>
                    <a:pt x="14227" y="2093"/>
                    <a:pt x="14227" y="1842"/>
                    <a:pt x="14185" y="1591"/>
                  </a:cubicBezTo>
                  <a:cubicBezTo>
                    <a:pt x="14101" y="1465"/>
                    <a:pt x="13934" y="1507"/>
                    <a:pt x="13766" y="1381"/>
                  </a:cubicBezTo>
                  <a:cubicBezTo>
                    <a:pt x="13641" y="1256"/>
                    <a:pt x="13390" y="1047"/>
                    <a:pt x="13348" y="837"/>
                  </a:cubicBezTo>
                  <a:cubicBezTo>
                    <a:pt x="13348" y="628"/>
                    <a:pt x="13348" y="419"/>
                    <a:pt x="13264" y="168"/>
                  </a:cubicBezTo>
                  <a:cubicBezTo>
                    <a:pt x="13181" y="84"/>
                    <a:pt x="13055" y="0"/>
                    <a:pt x="12929" y="0"/>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51"/>
            <p:cNvSpPr/>
            <p:nvPr/>
          </p:nvSpPr>
          <p:spPr>
            <a:xfrm>
              <a:off x="5447925" y="2954275"/>
              <a:ext cx="709400" cy="563975"/>
            </a:xfrm>
            <a:custGeom>
              <a:rect b="b" l="l" r="r" t="t"/>
              <a:pathLst>
                <a:path extrusionOk="0" h="22559" w="28376">
                  <a:moveTo>
                    <a:pt x="13058" y="0"/>
                  </a:moveTo>
                  <a:lnTo>
                    <a:pt x="13058" y="0"/>
                  </a:lnTo>
                  <a:cubicBezTo>
                    <a:pt x="12389" y="84"/>
                    <a:pt x="11761" y="210"/>
                    <a:pt x="11133" y="377"/>
                  </a:cubicBezTo>
                  <a:cubicBezTo>
                    <a:pt x="10757" y="586"/>
                    <a:pt x="10924" y="1423"/>
                    <a:pt x="10840" y="2009"/>
                  </a:cubicBezTo>
                  <a:cubicBezTo>
                    <a:pt x="10787" y="2355"/>
                    <a:pt x="10717" y="2447"/>
                    <a:pt x="10609" y="2447"/>
                  </a:cubicBezTo>
                  <a:cubicBezTo>
                    <a:pt x="10547" y="2447"/>
                    <a:pt x="10472" y="2416"/>
                    <a:pt x="10380" y="2386"/>
                  </a:cubicBezTo>
                  <a:cubicBezTo>
                    <a:pt x="10354" y="2376"/>
                    <a:pt x="10331" y="2371"/>
                    <a:pt x="10310" y="2371"/>
                  </a:cubicBezTo>
                  <a:cubicBezTo>
                    <a:pt x="10155" y="2371"/>
                    <a:pt x="10083" y="2610"/>
                    <a:pt x="9752" y="2721"/>
                  </a:cubicBezTo>
                  <a:cubicBezTo>
                    <a:pt x="9417" y="2888"/>
                    <a:pt x="9375" y="3474"/>
                    <a:pt x="9292" y="4060"/>
                  </a:cubicBezTo>
                  <a:cubicBezTo>
                    <a:pt x="9223" y="4380"/>
                    <a:pt x="9017" y="4475"/>
                    <a:pt x="8796" y="4475"/>
                  </a:cubicBezTo>
                  <a:cubicBezTo>
                    <a:pt x="8613" y="4475"/>
                    <a:pt x="8420" y="4410"/>
                    <a:pt x="8287" y="4353"/>
                  </a:cubicBezTo>
                  <a:cubicBezTo>
                    <a:pt x="7994" y="4227"/>
                    <a:pt x="8078" y="3683"/>
                    <a:pt x="8078" y="3307"/>
                  </a:cubicBezTo>
                  <a:cubicBezTo>
                    <a:pt x="8078" y="2930"/>
                    <a:pt x="7576" y="3055"/>
                    <a:pt x="7032" y="2888"/>
                  </a:cubicBezTo>
                  <a:cubicBezTo>
                    <a:pt x="6956" y="2856"/>
                    <a:pt x="6888" y="2842"/>
                    <a:pt x="6826" y="2842"/>
                  </a:cubicBezTo>
                  <a:cubicBezTo>
                    <a:pt x="6479" y="2842"/>
                    <a:pt x="6337" y="3299"/>
                    <a:pt x="6195" y="3725"/>
                  </a:cubicBezTo>
                  <a:cubicBezTo>
                    <a:pt x="6081" y="4010"/>
                    <a:pt x="5811" y="4159"/>
                    <a:pt x="5545" y="4159"/>
                  </a:cubicBezTo>
                  <a:cubicBezTo>
                    <a:pt x="5421" y="4159"/>
                    <a:pt x="5297" y="4127"/>
                    <a:pt x="5190" y="4060"/>
                  </a:cubicBezTo>
                  <a:cubicBezTo>
                    <a:pt x="4479" y="3725"/>
                    <a:pt x="3851" y="3265"/>
                    <a:pt x="3265" y="2762"/>
                  </a:cubicBezTo>
                  <a:cubicBezTo>
                    <a:pt x="2972" y="2344"/>
                    <a:pt x="2344" y="2260"/>
                    <a:pt x="1926" y="2093"/>
                  </a:cubicBezTo>
                  <a:cubicBezTo>
                    <a:pt x="1851" y="2068"/>
                    <a:pt x="1795" y="2058"/>
                    <a:pt x="1748" y="2058"/>
                  </a:cubicBezTo>
                  <a:cubicBezTo>
                    <a:pt x="1561" y="2058"/>
                    <a:pt x="1507" y="2218"/>
                    <a:pt x="838" y="2218"/>
                  </a:cubicBezTo>
                  <a:cubicBezTo>
                    <a:pt x="1" y="2218"/>
                    <a:pt x="43" y="3432"/>
                    <a:pt x="84" y="3892"/>
                  </a:cubicBezTo>
                  <a:cubicBezTo>
                    <a:pt x="419" y="3976"/>
                    <a:pt x="754" y="4185"/>
                    <a:pt x="1005" y="4437"/>
                  </a:cubicBezTo>
                  <a:cubicBezTo>
                    <a:pt x="1173" y="4771"/>
                    <a:pt x="1298" y="5148"/>
                    <a:pt x="1800" y="5148"/>
                  </a:cubicBezTo>
                  <a:cubicBezTo>
                    <a:pt x="2344" y="5148"/>
                    <a:pt x="2930" y="5274"/>
                    <a:pt x="3014" y="5692"/>
                  </a:cubicBezTo>
                  <a:cubicBezTo>
                    <a:pt x="3056" y="6194"/>
                    <a:pt x="3474" y="6529"/>
                    <a:pt x="3977" y="6529"/>
                  </a:cubicBezTo>
                  <a:cubicBezTo>
                    <a:pt x="4039" y="6519"/>
                    <a:pt x="4115" y="6515"/>
                    <a:pt x="4200" y="6515"/>
                  </a:cubicBezTo>
                  <a:cubicBezTo>
                    <a:pt x="4857" y="6515"/>
                    <a:pt x="6079" y="6791"/>
                    <a:pt x="6153" y="7199"/>
                  </a:cubicBezTo>
                  <a:cubicBezTo>
                    <a:pt x="6234" y="7605"/>
                    <a:pt x="6512" y="8247"/>
                    <a:pt x="7063" y="8247"/>
                  </a:cubicBezTo>
                  <a:cubicBezTo>
                    <a:pt x="7081" y="8247"/>
                    <a:pt x="7098" y="8246"/>
                    <a:pt x="7115" y="8245"/>
                  </a:cubicBezTo>
                  <a:cubicBezTo>
                    <a:pt x="7375" y="8210"/>
                    <a:pt x="7650" y="8147"/>
                    <a:pt x="7891" y="8147"/>
                  </a:cubicBezTo>
                  <a:cubicBezTo>
                    <a:pt x="8232" y="8147"/>
                    <a:pt x="8507" y="8274"/>
                    <a:pt x="8580" y="8789"/>
                  </a:cubicBezTo>
                  <a:cubicBezTo>
                    <a:pt x="8748" y="9668"/>
                    <a:pt x="8748" y="10338"/>
                    <a:pt x="8538" y="10463"/>
                  </a:cubicBezTo>
                  <a:cubicBezTo>
                    <a:pt x="8329" y="10589"/>
                    <a:pt x="7994" y="10965"/>
                    <a:pt x="8329" y="11175"/>
                  </a:cubicBezTo>
                  <a:cubicBezTo>
                    <a:pt x="8706" y="11384"/>
                    <a:pt x="9292" y="11342"/>
                    <a:pt x="9375" y="11844"/>
                  </a:cubicBezTo>
                  <a:cubicBezTo>
                    <a:pt x="9495" y="12323"/>
                    <a:pt x="9996" y="13527"/>
                    <a:pt x="10551" y="13527"/>
                  </a:cubicBezTo>
                  <a:cubicBezTo>
                    <a:pt x="10577" y="13527"/>
                    <a:pt x="10604" y="13524"/>
                    <a:pt x="10631" y="13518"/>
                  </a:cubicBezTo>
                  <a:cubicBezTo>
                    <a:pt x="11175" y="13393"/>
                    <a:pt x="11928" y="13476"/>
                    <a:pt x="12179" y="12849"/>
                  </a:cubicBezTo>
                  <a:cubicBezTo>
                    <a:pt x="12440" y="12328"/>
                    <a:pt x="12370" y="11643"/>
                    <a:pt x="12703" y="11643"/>
                  </a:cubicBezTo>
                  <a:cubicBezTo>
                    <a:pt x="12745" y="11643"/>
                    <a:pt x="12793" y="11653"/>
                    <a:pt x="12849" y="11677"/>
                  </a:cubicBezTo>
                  <a:cubicBezTo>
                    <a:pt x="13268" y="11761"/>
                    <a:pt x="13561" y="12053"/>
                    <a:pt x="13728" y="12472"/>
                  </a:cubicBezTo>
                  <a:cubicBezTo>
                    <a:pt x="13937" y="12890"/>
                    <a:pt x="13602" y="13644"/>
                    <a:pt x="13812" y="13895"/>
                  </a:cubicBezTo>
                  <a:cubicBezTo>
                    <a:pt x="13995" y="14078"/>
                    <a:pt x="14082" y="14869"/>
                    <a:pt x="13849" y="14869"/>
                  </a:cubicBezTo>
                  <a:cubicBezTo>
                    <a:pt x="13815" y="14869"/>
                    <a:pt x="13775" y="14852"/>
                    <a:pt x="13728" y="14816"/>
                  </a:cubicBezTo>
                  <a:cubicBezTo>
                    <a:pt x="13455" y="14543"/>
                    <a:pt x="13126" y="13963"/>
                    <a:pt x="12855" y="13963"/>
                  </a:cubicBezTo>
                  <a:cubicBezTo>
                    <a:pt x="12794" y="13963"/>
                    <a:pt x="12736" y="13993"/>
                    <a:pt x="12682" y="14062"/>
                  </a:cubicBezTo>
                  <a:cubicBezTo>
                    <a:pt x="12455" y="14322"/>
                    <a:pt x="12479" y="14481"/>
                    <a:pt x="12307" y="14481"/>
                  </a:cubicBezTo>
                  <a:cubicBezTo>
                    <a:pt x="12257" y="14481"/>
                    <a:pt x="12190" y="14467"/>
                    <a:pt x="12096" y="14439"/>
                  </a:cubicBezTo>
                  <a:cubicBezTo>
                    <a:pt x="12052" y="14424"/>
                    <a:pt x="12008" y="14418"/>
                    <a:pt x="11965" y="14418"/>
                  </a:cubicBezTo>
                  <a:cubicBezTo>
                    <a:pt x="11634" y="14418"/>
                    <a:pt x="11354" y="14808"/>
                    <a:pt x="11761" y="15067"/>
                  </a:cubicBezTo>
                  <a:cubicBezTo>
                    <a:pt x="12221" y="15402"/>
                    <a:pt x="12472" y="15360"/>
                    <a:pt x="12054" y="16071"/>
                  </a:cubicBezTo>
                  <a:cubicBezTo>
                    <a:pt x="11677" y="16783"/>
                    <a:pt x="11887" y="17076"/>
                    <a:pt x="11133" y="17452"/>
                  </a:cubicBezTo>
                  <a:cubicBezTo>
                    <a:pt x="10422" y="17829"/>
                    <a:pt x="11050" y="18540"/>
                    <a:pt x="11426" y="18833"/>
                  </a:cubicBezTo>
                  <a:cubicBezTo>
                    <a:pt x="11762" y="19094"/>
                    <a:pt x="12097" y="19787"/>
                    <a:pt x="12463" y="19787"/>
                  </a:cubicBezTo>
                  <a:cubicBezTo>
                    <a:pt x="12507" y="19787"/>
                    <a:pt x="12552" y="19777"/>
                    <a:pt x="12598" y="19754"/>
                  </a:cubicBezTo>
                  <a:cubicBezTo>
                    <a:pt x="12801" y="19653"/>
                    <a:pt x="13043" y="19571"/>
                    <a:pt x="13239" y="19571"/>
                  </a:cubicBezTo>
                  <a:cubicBezTo>
                    <a:pt x="13447" y="19571"/>
                    <a:pt x="13602" y="19663"/>
                    <a:pt x="13602" y="19922"/>
                  </a:cubicBezTo>
                  <a:cubicBezTo>
                    <a:pt x="13602" y="20366"/>
                    <a:pt x="13668" y="20647"/>
                    <a:pt x="13188" y="20647"/>
                  </a:cubicBezTo>
                  <a:cubicBezTo>
                    <a:pt x="13127" y="20647"/>
                    <a:pt x="13056" y="20643"/>
                    <a:pt x="12975" y="20633"/>
                  </a:cubicBezTo>
                  <a:cubicBezTo>
                    <a:pt x="12711" y="20602"/>
                    <a:pt x="12551" y="20565"/>
                    <a:pt x="12467" y="20565"/>
                  </a:cubicBezTo>
                  <a:cubicBezTo>
                    <a:pt x="12323" y="20565"/>
                    <a:pt x="12398" y="20672"/>
                    <a:pt x="12556" y="21093"/>
                  </a:cubicBezTo>
                  <a:cubicBezTo>
                    <a:pt x="12799" y="21614"/>
                    <a:pt x="13331" y="22222"/>
                    <a:pt x="13768" y="22222"/>
                  </a:cubicBezTo>
                  <a:cubicBezTo>
                    <a:pt x="13857" y="22222"/>
                    <a:pt x="13943" y="22197"/>
                    <a:pt x="14021" y="22140"/>
                  </a:cubicBezTo>
                  <a:cubicBezTo>
                    <a:pt x="14185" y="22020"/>
                    <a:pt x="14269" y="21997"/>
                    <a:pt x="14334" y="21997"/>
                  </a:cubicBezTo>
                  <a:cubicBezTo>
                    <a:pt x="14377" y="21997"/>
                    <a:pt x="14412" y="22007"/>
                    <a:pt x="14456" y="22007"/>
                  </a:cubicBezTo>
                  <a:cubicBezTo>
                    <a:pt x="14532" y="22007"/>
                    <a:pt x="14636" y="21976"/>
                    <a:pt x="14858" y="21805"/>
                  </a:cubicBezTo>
                  <a:cubicBezTo>
                    <a:pt x="15098" y="21601"/>
                    <a:pt x="15388" y="21496"/>
                    <a:pt x="15694" y="21496"/>
                  </a:cubicBezTo>
                  <a:cubicBezTo>
                    <a:pt x="16081" y="21496"/>
                    <a:pt x="16493" y="21664"/>
                    <a:pt x="16867" y="22014"/>
                  </a:cubicBezTo>
                  <a:cubicBezTo>
                    <a:pt x="17034" y="22223"/>
                    <a:pt x="17285" y="22433"/>
                    <a:pt x="17411" y="22558"/>
                  </a:cubicBezTo>
                  <a:cubicBezTo>
                    <a:pt x="17578" y="22474"/>
                    <a:pt x="18625" y="22056"/>
                    <a:pt x="18834" y="21386"/>
                  </a:cubicBezTo>
                  <a:cubicBezTo>
                    <a:pt x="19018" y="20835"/>
                    <a:pt x="18975" y="19863"/>
                    <a:pt x="19673" y="19863"/>
                  </a:cubicBezTo>
                  <a:cubicBezTo>
                    <a:pt x="19769" y="19863"/>
                    <a:pt x="19879" y="19881"/>
                    <a:pt x="20006" y="19922"/>
                  </a:cubicBezTo>
                  <a:cubicBezTo>
                    <a:pt x="21011" y="20270"/>
                    <a:pt x="21695" y="21368"/>
                    <a:pt x="22024" y="21368"/>
                  </a:cubicBezTo>
                  <a:cubicBezTo>
                    <a:pt x="22051" y="21368"/>
                    <a:pt x="22076" y="21360"/>
                    <a:pt x="22098" y="21344"/>
                  </a:cubicBezTo>
                  <a:cubicBezTo>
                    <a:pt x="22130" y="21324"/>
                    <a:pt x="22161" y="21315"/>
                    <a:pt x="22190" y="21315"/>
                  </a:cubicBezTo>
                  <a:cubicBezTo>
                    <a:pt x="22413" y="21315"/>
                    <a:pt x="22557" y="21848"/>
                    <a:pt x="22895" y="21848"/>
                  </a:cubicBezTo>
                  <a:cubicBezTo>
                    <a:pt x="22968" y="21848"/>
                    <a:pt x="23050" y="21823"/>
                    <a:pt x="23145" y="21763"/>
                  </a:cubicBezTo>
                  <a:cubicBezTo>
                    <a:pt x="23563" y="21512"/>
                    <a:pt x="23982" y="21386"/>
                    <a:pt x="24400" y="21344"/>
                  </a:cubicBezTo>
                  <a:cubicBezTo>
                    <a:pt x="24442" y="21177"/>
                    <a:pt x="24442" y="20968"/>
                    <a:pt x="24442" y="20800"/>
                  </a:cubicBezTo>
                  <a:cubicBezTo>
                    <a:pt x="24442" y="20214"/>
                    <a:pt x="24735" y="20382"/>
                    <a:pt x="25153" y="20298"/>
                  </a:cubicBezTo>
                  <a:cubicBezTo>
                    <a:pt x="25572" y="20256"/>
                    <a:pt x="25363" y="19670"/>
                    <a:pt x="25363" y="19252"/>
                  </a:cubicBezTo>
                  <a:cubicBezTo>
                    <a:pt x="25363" y="19001"/>
                    <a:pt x="25446" y="18792"/>
                    <a:pt x="25656" y="18624"/>
                  </a:cubicBezTo>
                  <a:cubicBezTo>
                    <a:pt x="25488" y="18457"/>
                    <a:pt x="25279" y="18373"/>
                    <a:pt x="25153" y="18206"/>
                  </a:cubicBezTo>
                  <a:cubicBezTo>
                    <a:pt x="24986" y="18038"/>
                    <a:pt x="24902" y="17871"/>
                    <a:pt x="24693" y="17829"/>
                  </a:cubicBezTo>
                  <a:cubicBezTo>
                    <a:pt x="24567" y="17745"/>
                    <a:pt x="24442" y="17703"/>
                    <a:pt x="24316" y="17703"/>
                  </a:cubicBezTo>
                  <a:cubicBezTo>
                    <a:pt x="24275" y="17682"/>
                    <a:pt x="24222" y="17672"/>
                    <a:pt x="24170" y="17672"/>
                  </a:cubicBezTo>
                  <a:cubicBezTo>
                    <a:pt x="24118" y="17672"/>
                    <a:pt x="24065" y="17682"/>
                    <a:pt x="24023" y="17703"/>
                  </a:cubicBezTo>
                  <a:lnTo>
                    <a:pt x="23563" y="17745"/>
                  </a:lnTo>
                  <a:cubicBezTo>
                    <a:pt x="23437" y="17745"/>
                    <a:pt x="23354" y="17745"/>
                    <a:pt x="23228" y="17787"/>
                  </a:cubicBezTo>
                  <a:cubicBezTo>
                    <a:pt x="22977" y="17787"/>
                    <a:pt x="22726" y="17703"/>
                    <a:pt x="22517" y="17578"/>
                  </a:cubicBezTo>
                  <a:cubicBezTo>
                    <a:pt x="22140" y="17285"/>
                    <a:pt x="21973" y="16825"/>
                    <a:pt x="22140" y="16406"/>
                  </a:cubicBezTo>
                  <a:cubicBezTo>
                    <a:pt x="22223" y="16240"/>
                    <a:pt x="22338" y="16180"/>
                    <a:pt x="22461" y="16180"/>
                  </a:cubicBezTo>
                  <a:cubicBezTo>
                    <a:pt x="22648" y="16180"/>
                    <a:pt x="22851" y="16321"/>
                    <a:pt x="22977" y="16448"/>
                  </a:cubicBezTo>
                  <a:cubicBezTo>
                    <a:pt x="23270" y="16741"/>
                    <a:pt x="23647" y="16992"/>
                    <a:pt x="24023" y="17076"/>
                  </a:cubicBezTo>
                  <a:cubicBezTo>
                    <a:pt x="24088" y="17083"/>
                    <a:pt x="24153" y="17086"/>
                    <a:pt x="24217" y="17086"/>
                  </a:cubicBezTo>
                  <a:cubicBezTo>
                    <a:pt x="24527" y="17086"/>
                    <a:pt x="24827" y="17005"/>
                    <a:pt x="25070" y="16866"/>
                  </a:cubicBezTo>
                  <a:cubicBezTo>
                    <a:pt x="25210" y="16796"/>
                    <a:pt x="25364" y="16739"/>
                    <a:pt x="25516" y="16739"/>
                  </a:cubicBezTo>
                  <a:cubicBezTo>
                    <a:pt x="25636" y="16739"/>
                    <a:pt x="25754" y="16774"/>
                    <a:pt x="25865" y="16866"/>
                  </a:cubicBezTo>
                  <a:cubicBezTo>
                    <a:pt x="25949" y="16950"/>
                    <a:pt x="26032" y="17034"/>
                    <a:pt x="26116" y="17117"/>
                  </a:cubicBezTo>
                  <a:cubicBezTo>
                    <a:pt x="26200" y="17201"/>
                    <a:pt x="26325" y="17243"/>
                    <a:pt x="26451" y="17243"/>
                  </a:cubicBezTo>
                  <a:cubicBezTo>
                    <a:pt x="26488" y="17231"/>
                    <a:pt x="26528" y="17226"/>
                    <a:pt x="26570" y="17226"/>
                  </a:cubicBezTo>
                  <a:cubicBezTo>
                    <a:pt x="26671" y="17226"/>
                    <a:pt x="26781" y="17255"/>
                    <a:pt x="26869" y="17285"/>
                  </a:cubicBezTo>
                  <a:cubicBezTo>
                    <a:pt x="26995" y="17327"/>
                    <a:pt x="27079" y="17410"/>
                    <a:pt x="27162" y="17536"/>
                  </a:cubicBezTo>
                  <a:cubicBezTo>
                    <a:pt x="27288" y="17662"/>
                    <a:pt x="27413" y="17745"/>
                    <a:pt x="27581" y="17829"/>
                  </a:cubicBezTo>
                  <a:cubicBezTo>
                    <a:pt x="27664" y="17871"/>
                    <a:pt x="27790" y="17871"/>
                    <a:pt x="27916" y="17871"/>
                  </a:cubicBezTo>
                  <a:cubicBezTo>
                    <a:pt x="27971" y="17871"/>
                    <a:pt x="28046" y="17908"/>
                    <a:pt x="28126" y="17908"/>
                  </a:cubicBezTo>
                  <a:cubicBezTo>
                    <a:pt x="28167" y="17908"/>
                    <a:pt x="28209" y="17899"/>
                    <a:pt x="28250" y="17871"/>
                  </a:cubicBezTo>
                  <a:cubicBezTo>
                    <a:pt x="28376" y="17787"/>
                    <a:pt x="28376" y="17536"/>
                    <a:pt x="28334" y="17369"/>
                  </a:cubicBezTo>
                  <a:cubicBezTo>
                    <a:pt x="28376" y="17243"/>
                    <a:pt x="28250" y="17076"/>
                    <a:pt x="28125" y="17034"/>
                  </a:cubicBezTo>
                  <a:cubicBezTo>
                    <a:pt x="27916" y="16950"/>
                    <a:pt x="27957" y="16783"/>
                    <a:pt x="27916" y="16657"/>
                  </a:cubicBezTo>
                  <a:cubicBezTo>
                    <a:pt x="27832" y="16490"/>
                    <a:pt x="27664" y="16573"/>
                    <a:pt x="27623" y="16364"/>
                  </a:cubicBezTo>
                  <a:cubicBezTo>
                    <a:pt x="27623" y="16155"/>
                    <a:pt x="27706" y="15820"/>
                    <a:pt x="27497" y="15695"/>
                  </a:cubicBezTo>
                  <a:cubicBezTo>
                    <a:pt x="27330" y="15611"/>
                    <a:pt x="27162" y="15527"/>
                    <a:pt x="26995" y="15485"/>
                  </a:cubicBezTo>
                  <a:cubicBezTo>
                    <a:pt x="26744" y="15402"/>
                    <a:pt x="26493" y="15318"/>
                    <a:pt x="26283" y="15234"/>
                  </a:cubicBezTo>
                  <a:cubicBezTo>
                    <a:pt x="26074" y="15192"/>
                    <a:pt x="25907" y="15150"/>
                    <a:pt x="25697" y="15150"/>
                  </a:cubicBezTo>
                  <a:cubicBezTo>
                    <a:pt x="25530" y="15109"/>
                    <a:pt x="25405" y="14983"/>
                    <a:pt x="25405" y="14774"/>
                  </a:cubicBezTo>
                  <a:lnTo>
                    <a:pt x="25405" y="14439"/>
                  </a:lnTo>
                  <a:cubicBezTo>
                    <a:pt x="25405" y="14355"/>
                    <a:pt x="25405" y="14272"/>
                    <a:pt x="25405" y="14146"/>
                  </a:cubicBezTo>
                  <a:cubicBezTo>
                    <a:pt x="25363" y="14062"/>
                    <a:pt x="25321" y="13979"/>
                    <a:pt x="25237" y="13895"/>
                  </a:cubicBezTo>
                  <a:cubicBezTo>
                    <a:pt x="25195" y="13811"/>
                    <a:pt x="25153" y="13728"/>
                    <a:pt x="25112" y="13644"/>
                  </a:cubicBezTo>
                  <a:cubicBezTo>
                    <a:pt x="24902" y="13476"/>
                    <a:pt x="24609" y="13518"/>
                    <a:pt x="24358" y="13435"/>
                  </a:cubicBezTo>
                  <a:cubicBezTo>
                    <a:pt x="24275" y="13393"/>
                    <a:pt x="24149" y="13351"/>
                    <a:pt x="24023" y="13309"/>
                  </a:cubicBezTo>
                  <a:cubicBezTo>
                    <a:pt x="23940" y="13309"/>
                    <a:pt x="23814" y="13267"/>
                    <a:pt x="23730" y="13267"/>
                  </a:cubicBezTo>
                  <a:cubicBezTo>
                    <a:pt x="23563" y="13225"/>
                    <a:pt x="23396" y="13142"/>
                    <a:pt x="23270" y="13016"/>
                  </a:cubicBezTo>
                  <a:cubicBezTo>
                    <a:pt x="23103" y="12932"/>
                    <a:pt x="22977" y="12807"/>
                    <a:pt x="22852" y="12681"/>
                  </a:cubicBezTo>
                  <a:cubicBezTo>
                    <a:pt x="22684" y="12514"/>
                    <a:pt x="22684" y="12305"/>
                    <a:pt x="22559" y="12053"/>
                  </a:cubicBezTo>
                  <a:cubicBezTo>
                    <a:pt x="22475" y="11844"/>
                    <a:pt x="22349" y="11551"/>
                    <a:pt x="22266" y="11300"/>
                  </a:cubicBezTo>
                  <a:cubicBezTo>
                    <a:pt x="22182" y="11091"/>
                    <a:pt x="22182" y="10882"/>
                    <a:pt x="22098" y="10672"/>
                  </a:cubicBezTo>
                  <a:cubicBezTo>
                    <a:pt x="22098" y="10589"/>
                    <a:pt x="22056" y="10547"/>
                    <a:pt x="22056" y="10463"/>
                  </a:cubicBezTo>
                  <a:cubicBezTo>
                    <a:pt x="22056" y="10296"/>
                    <a:pt x="21889" y="10170"/>
                    <a:pt x="21805" y="10045"/>
                  </a:cubicBezTo>
                  <a:cubicBezTo>
                    <a:pt x="21680" y="9919"/>
                    <a:pt x="21596" y="9793"/>
                    <a:pt x="21470" y="9710"/>
                  </a:cubicBezTo>
                  <a:cubicBezTo>
                    <a:pt x="21303" y="9501"/>
                    <a:pt x="21219" y="9291"/>
                    <a:pt x="21136" y="9082"/>
                  </a:cubicBezTo>
                  <a:cubicBezTo>
                    <a:pt x="21052" y="8789"/>
                    <a:pt x="20926" y="8538"/>
                    <a:pt x="20843" y="8287"/>
                  </a:cubicBezTo>
                  <a:cubicBezTo>
                    <a:pt x="20801" y="8119"/>
                    <a:pt x="20759" y="7910"/>
                    <a:pt x="20717" y="7743"/>
                  </a:cubicBezTo>
                  <a:cubicBezTo>
                    <a:pt x="20675" y="7492"/>
                    <a:pt x="20592" y="7241"/>
                    <a:pt x="20592" y="6948"/>
                  </a:cubicBezTo>
                  <a:cubicBezTo>
                    <a:pt x="20592" y="6780"/>
                    <a:pt x="20550" y="6613"/>
                    <a:pt x="20508" y="6487"/>
                  </a:cubicBezTo>
                  <a:cubicBezTo>
                    <a:pt x="20466" y="6362"/>
                    <a:pt x="20340" y="6320"/>
                    <a:pt x="20215" y="6320"/>
                  </a:cubicBezTo>
                  <a:cubicBezTo>
                    <a:pt x="20048" y="6362"/>
                    <a:pt x="19964" y="6487"/>
                    <a:pt x="19838" y="6487"/>
                  </a:cubicBezTo>
                  <a:cubicBezTo>
                    <a:pt x="19815" y="6495"/>
                    <a:pt x="19794" y="6498"/>
                    <a:pt x="19774" y="6498"/>
                  </a:cubicBezTo>
                  <a:cubicBezTo>
                    <a:pt x="19685" y="6498"/>
                    <a:pt x="19629" y="6430"/>
                    <a:pt x="19629" y="6362"/>
                  </a:cubicBezTo>
                  <a:cubicBezTo>
                    <a:pt x="19587" y="6152"/>
                    <a:pt x="19629" y="5901"/>
                    <a:pt x="19629" y="5692"/>
                  </a:cubicBezTo>
                  <a:cubicBezTo>
                    <a:pt x="19629" y="5441"/>
                    <a:pt x="19503" y="5232"/>
                    <a:pt x="19294" y="5064"/>
                  </a:cubicBezTo>
                  <a:cubicBezTo>
                    <a:pt x="19169" y="4939"/>
                    <a:pt x="19085" y="4897"/>
                    <a:pt x="19043" y="4729"/>
                  </a:cubicBezTo>
                  <a:cubicBezTo>
                    <a:pt x="19043" y="4604"/>
                    <a:pt x="19001" y="4437"/>
                    <a:pt x="18918" y="4311"/>
                  </a:cubicBezTo>
                  <a:cubicBezTo>
                    <a:pt x="18834" y="4185"/>
                    <a:pt x="18750" y="4102"/>
                    <a:pt x="18625" y="3976"/>
                  </a:cubicBezTo>
                  <a:cubicBezTo>
                    <a:pt x="18332" y="3683"/>
                    <a:pt x="17955" y="3432"/>
                    <a:pt x="17578" y="3265"/>
                  </a:cubicBezTo>
                  <a:cubicBezTo>
                    <a:pt x="17411" y="3181"/>
                    <a:pt x="17202" y="3097"/>
                    <a:pt x="16992" y="3055"/>
                  </a:cubicBezTo>
                  <a:cubicBezTo>
                    <a:pt x="16909" y="3034"/>
                    <a:pt x="16815" y="3024"/>
                    <a:pt x="16720" y="3024"/>
                  </a:cubicBezTo>
                  <a:cubicBezTo>
                    <a:pt x="16626" y="3024"/>
                    <a:pt x="16532" y="3034"/>
                    <a:pt x="16448" y="3055"/>
                  </a:cubicBezTo>
                  <a:cubicBezTo>
                    <a:pt x="16072" y="3097"/>
                    <a:pt x="16239" y="3641"/>
                    <a:pt x="15904" y="3725"/>
                  </a:cubicBezTo>
                  <a:cubicBezTo>
                    <a:pt x="15862" y="3641"/>
                    <a:pt x="15862" y="3558"/>
                    <a:pt x="15862" y="3474"/>
                  </a:cubicBezTo>
                  <a:cubicBezTo>
                    <a:pt x="15862" y="3139"/>
                    <a:pt x="15904" y="2679"/>
                    <a:pt x="15569" y="2469"/>
                  </a:cubicBezTo>
                  <a:cubicBezTo>
                    <a:pt x="15402" y="2365"/>
                    <a:pt x="15182" y="2365"/>
                    <a:pt x="14973" y="2365"/>
                  </a:cubicBezTo>
                  <a:cubicBezTo>
                    <a:pt x="14764" y="2365"/>
                    <a:pt x="14565" y="2365"/>
                    <a:pt x="14439" y="2260"/>
                  </a:cubicBezTo>
                  <a:cubicBezTo>
                    <a:pt x="14188" y="2093"/>
                    <a:pt x="14481" y="1507"/>
                    <a:pt x="14105" y="1423"/>
                  </a:cubicBezTo>
                  <a:cubicBezTo>
                    <a:pt x="14086" y="1419"/>
                    <a:pt x="14067" y="1418"/>
                    <a:pt x="14049" y="1418"/>
                  </a:cubicBezTo>
                  <a:cubicBezTo>
                    <a:pt x="13859" y="1418"/>
                    <a:pt x="13679" y="1598"/>
                    <a:pt x="13602" y="1674"/>
                  </a:cubicBezTo>
                  <a:cubicBezTo>
                    <a:pt x="13540" y="1716"/>
                    <a:pt x="13466" y="1748"/>
                    <a:pt x="13409" y="1748"/>
                  </a:cubicBezTo>
                  <a:cubicBezTo>
                    <a:pt x="13351" y="1748"/>
                    <a:pt x="13309" y="1716"/>
                    <a:pt x="13309" y="1632"/>
                  </a:cubicBezTo>
                  <a:cubicBezTo>
                    <a:pt x="13309" y="1465"/>
                    <a:pt x="13393" y="1256"/>
                    <a:pt x="13309" y="1130"/>
                  </a:cubicBezTo>
                  <a:cubicBezTo>
                    <a:pt x="13268" y="1005"/>
                    <a:pt x="13058" y="1047"/>
                    <a:pt x="12933" y="1005"/>
                  </a:cubicBezTo>
                  <a:cubicBezTo>
                    <a:pt x="12472" y="921"/>
                    <a:pt x="12807" y="251"/>
                    <a:pt x="13017" y="42"/>
                  </a:cubicBezTo>
                  <a:lnTo>
                    <a:pt x="13058" y="0"/>
                  </a:ln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51"/>
            <p:cNvSpPr/>
            <p:nvPr/>
          </p:nvSpPr>
          <p:spPr>
            <a:xfrm>
              <a:off x="6076750" y="3387250"/>
              <a:ext cx="77450" cy="37600"/>
            </a:xfrm>
            <a:custGeom>
              <a:rect b="b" l="l" r="r" t="t"/>
              <a:pathLst>
                <a:path extrusionOk="0" h="1504" w="3098">
                  <a:moveTo>
                    <a:pt x="196" y="1"/>
                  </a:moveTo>
                  <a:cubicBezTo>
                    <a:pt x="120" y="1"/>
                    <a:pt x="59" y="35"/>
                    <a:pt x="42" y="133"/>
                  </a:cubicBezTo>
                  <a:cubicBezTo>
                    <a:pt x="0" y="384"/>
                    <a:pt x="210" y="552"/>
                    <a:pt x="377" y="636"/>
                  </a:cubicBezTo>
                  <a:lnTo>
                    <a:pt x="921" y="928"/>
                  </a:lnTo>
                  <a:cubicBezTo>
                    <a:pt x="1172" y="1054"/>
                    <a:pt x="1381" y="1138"/>
                    <a:pt x="1633" y="1221"/>
                  </a:cubicBezTo>
                  <a:cubicBezTo>
                    <a:pt x="1758" y="1263"/>
                    <a:pt x="1926" y="1305"/>
                    <a:pt x="2009" y="1305"/>
                  </a:cubicBezTo>
                  <a:cubicBezTo>
                    <a:pt x="2093" y="1347"/>
                    <a:pt x="2177" y="1431"/>
                    <a:pt x="2302" y="1431"/>
                  </a:cubicBezTo>
                  <a:lnTo>
                    <a:pt x="2386" y="1473"/>
                  </a:lnTo>
                  <a:cubicBezTo>
                    <a:pt x="2470" y="1493"/>
                    <a:pt x="2543" y="1504"/>
                    <a:pt x="2616" y="1504"/>
                  </a:cubicBezTo>
                  <a:cubicBezTo>
                    <a:pt x="2689" y="1504"/>
                    <a:pt x="2763" y="1493"/>
                    <a:pt x="2846" y="1473"/>
                  </a:cubicBezTo>
                  <a:cubicBezTo>
                    <a:pt x="3014" y="1431"/>
                    <a:pt x="3097" y="1263"/>
                    <a:pt x="3014" y="1138"/>
                  </a:cubicBezTo>
                  <a:cubicBezTo>
                    <a:pt x="2930" y="887"/>
                    <a:pt x="2637" y="845"/>
                    <a:pt x="2470" y="761"/>
                  </a:cubicBezTo>
                  <a:cubicBezTo>
                    <a:pt x="2051" y="636"/>
                    <a:pt x="1633" y="510"/>
                    <a:pt x="1214" y="384"/>
                  </a:cubicBezTo>
                  <a:cubicBezTo>
                    <a:pt x="1005" y="301"/>
                    <a:pt x="754" y="217"/>
                    <a:pt x="544" y="133"/>
                  </a:cubicBezTo>
                  <a:cubicBezTo>
                    <a:pt x="468" y="82"/>
                    <a:pt x="315" y="1"/>
                    <a:pt x="196" y="1"/>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51"/>
            <p:cNvSpPr/>
            <p:nvPr/>
          </p:nvSpPr>
          <p:spPr>
            <a:xfrm>
              <a:off x="5519075" y="3930450"/>
              <a:ext cx="546200" cy="688475"/>
            </a:xfrm>
            <a:custGeom>
              <a:rect b="b" l="l" r="r" t="t"/>
              <a:pathLst>
                <a:path extrusionOk="0" h="27539" w="21848">
                  <a:moveTo>
                    <a:pt x="11259" y="1"/>
                  </a:moveTo>
                  <a:cubicBezTo>
                    <a:pt x="11217" y="1"/>
                    <a:pt x="10798" y="126"/>
                    <a:pt x="10840" y="294"/>
                  </a:cubicBezTo>
                  <a:cubicBezTo>
                    <a:pt x="10882" y="461"/>
                    <a:pt x="11217" y="377"/>
                    <a:pt x="11049" y="670"/>
                  </a:cubicBezTo>
                  <a:cubicBezTo>
                    <a:pt x="10840" y="963"/>
                    <a:pt x="11133" y="1214"/>
                    <a:pt x="10756" y="1214"/>
                  </a:cubicBezTo>
                  <a:cubicBezTo>
                    <a:pt x="10700" y="1220"/>
                    <a:pt x="10651" y="1222"/>
                    <a:pt x="10607" y="1222"/>
                  </a:cubicBezTo>
                  <a:cubicBezTo>
                    <a:pt x="10521" y="1222"/>
                    <a:pt x="10455" y="1215"/>
                    <a:pt x="10395" y="1215"/>
                  </a:cubicBezTo>
                  <a:cubicBezTo>
                    <a:pt x="10254" y="1215"/>
                    <a:pt x="10148" y="1253"/>
                    <a:pt x="9919" y="1507"/>
                  </a:cubicBezTo>
                  <a:cubicBezTo>
                    <a:pt x="9543" y="1926"/>
                    <a:pt x="9501" y="2093"/>
                    <a:pt x="9250" y="2093"/>
                  </a:cubicBezTo>
                  <a:cubicBezTo>
                    <a:pt x="9187" y="2093"/>
                    <a:pt x="9124" y="2091"/>
                    <a:pt x="9063" y="2091"/>
                  </a:cubicBezTo>
                  <a:cubicBezTo>
                    <a:pt x="8881" y="2091"/>
                    <a:pt x="8716" y="2114"/>
                    <a:pt x="8622" y="2302"/>
                  </a:cubicBezTo>
                  <a:cubicBezTo>
                    <a:pt x="8516" y="2515"/>
                    <a:pt x="8289" y="3120"/>
                    <a:pt x="7992" y="3120"/>
                  </a:cubicBezTo>
                  <a:cubicBezTo>
                    <a:pt x="7939" y="3120"/>
                    <a:pt x="7884" y="3100"/>
                    <a:pt x="7827" y="3056"/>
                  </a:cubicBezTo>
                  <a:cubicBezTo>
                    <a:pt x="7560" y="2855"/>
                    <a:pt x="7160" y="2416"/>
                    <a:pt x="6881" y="2416"/>
                  </a:cubicBezTo>
                  <a:cubicBezTo>
                    <a:pt x="6811" y="2416"/>
                    <a:pt x="6748" y="2444"/>
                    <a:pt x="6697" y="2512"/>
                  </a:cubicBezTo>
                  <a:cubicBezTo>
                    <a:pt x="6488" y="2805"/>
                    <a:pt x="6236" y="3056"/>
                    <a:pt x="5902" y="3265"/>
                  </a:cubicBezTo>
                  <a:cubicBezTo>
                    <a:pt x="5651" y="3391"/>
                    <a:pt x="5483" y="3223"/>
                    <a:pt x="5399" y="3600"/>
                  </a:cubicBezTo>
                  <a:cubicBezTo>
                    <a:pt x="5316" y="3977"/>
                    <a:pt x="5567" y="3977"/>
                    <a:pt x="5316" y="4186"/>
                  </a:cubicBezTo>
                  <a:cubicBezTo>
                    <a:pt x="5023" y="4437"/>
                    <a:pt x="4897" y="4228"/>
                    <a:pt x="4897" y="4730"/>
                  </a:cubicBezTo>
                  <a:cubicBezTo>
                    <a:pt x="4814" y="5065"/>
                    <a:pt x="4939" y="5441"/>
                    <a:pt x="5190" y="5734"/>
                  </a:cubicBezTo>
                  <a:cubicBezTo>
                    <a:pt x="5399" y="5860"/>
                    <a:pt x="5525" y="6111"/>
                    <a:pt x="5483" y="6362"/>
                  </a:cubicBezTo>
                  <a:cubicBezTo>
                    <a:pt x="5525" y="6781"/>
                    <a:pt x="4897" y="7032"/>
                    <a:pt x="4814" y="7408"/>
                  </a:cubicBezTo>
                  <a:cubicBezTo>
                    <a:pt x="4730" y="7785"/>
                    <a:pt x="4604" y="8120"/>
                    <a:pt x="4353" y="8162"/>
                  </a:cubicBezTo>
                  <a:cubicBezTo>
                    <a:pt x="4343" y="8163"/>
                    <a:pt x="4333" y="8164"/>
                    <a:pt x="4323" y="8164"/>
                  </a:cubicBezTo>
                  <a:cubicBezTo>
                    <a:pt x="4196" y="8164"/>
                    <a:pt x="4135" y="8020"/>
                    <a:pt x="4014" y="8020"/>
                  </a:cubicBezTo>
                  <a:cubicBezTo>
                    <a:pt x="3925" y="8020"/>
                    <a:pt x="3804" y="8098"/>
                    <a:pt x="3600" y="8371"/>
                  </a:cubicBezTo>
                  <a:cubicBezTo>
                    <a:pt x="3098" y="9041"/>
                    <a:pt x="2763" y="8664"/>
                    <a:pt x="2805" y="9501"/>
                  </a:cubicBezTo>
                  <a:cubicBezTo>
                    <a:pt x="2847" y="10338"/>
                    <a:pt x="2261" y="10338"/>
                    <a:pt x="2721" y="10966"/>
                  </a:cubicBezTo>
                  <a:cubicBezTo>
                    <a:pt x="3181" y="11552"/>
                    <a:pt x="3600" y="11886"/>
                    <a:pt x="3098" y="12054"/>
                  </a:cubicBezTo>
                  <a:cubicBezTo>
                    <a:pt x="2637" y="12221"/>
                    <a:pt x="2093" y="12472"/>
                    <a:pt x="2177" y="12933"/>
                  </a:cubicBezTo>
                  <a:cubicBezTo>
                    <a:pt x="2261" y="13393"/>
                    <a:pt x="2595" y="14230"/>
                    <a:pt x="2261" y="14481"/>
                  </a:cubicBezTo>
                  <a:cubicBezTo>
                    <a:pt x="1968" y="14774"/>
                    <a:pt x="1926" y="14900"/>
                    <a:pt x="1675" y="14942"/>
                  </a:cubicBezTo>
                  <a:cubicBezTo>
                    <a:pt x="1424" y="14983"/>
                    <a:pt x="1214" y="14858"/>
                    <a:pt x="1256" y="15276"/>
                  </a:cubicBezTo>
                  <a:cubicBezTo>
                    <a:pt x="1298" y="15695"/>
                    <a:pt x="1298" y="16699"/>
                    <a:pt x="963" y="16950"/>
                  </a:cubicBezTo>
                  <a:cubicBezTo>
                    <a:pt x="628" y="17160"/>
                    <a:pt x="503" y="17160"/>
                    <a:pt x="587" y="17453"/>
                  </a:cubicBezTo>
                  <a:cubicBezTo>
                    <a:pt x="670" y="17704"/>
                    <a:pt x="921" y="18248"/>
                    <a:pt x="670" y="18415"/>
                  </a:cubicBezTo>
                  <a:cubicBezTo>
                    <a:pt x="419" y="18625"/>
                    <a:pt x="1" y="18917"/>
                    <a:pt x="42" y="19210"/>
                  </a:cubicBezTo>
                  <a:cubicBezTo>
                    <a:pt x="84" y="19462"/>
                    <a:pt x="335" y="20466"/>
                    <a:pt x="335" y="20508"/>
                  </a:cubicBezTo>
                  <a:cubicBezTo>
                    <a:pt x="461" y="20508"/>
                    <a:pt x="545" y="20508"/>
                    <a:pt x="670" y="20550"/>
                  </a:cubicBezTo>
                  <a:cubicBezTo>
                    <a:pt x="1298" y="20717"/>
                    <a:pt x="1256" y="20843"/>
                    <a:pt x="1549" y="21052"/>
                  </a:cubicBezTo>
                  <a:cubicBezTo>
                    <a:pt x="1842" y="21219"/>
                    <a:pt x="3558" y="21094"/>
                    <a:pt x="3600" y="21387"/>
                  </a:cubicBezTo>
                  <a:cubicBezTo>
                    <a:pt x="3635" y="21634"/>
                    <a:pt x="3372" y="22061"/>
                    <a:pt x="3794" y="22061"/>
                  </a:cubicBezTo>
                  <a:cubicBezTo>
                    <a:pt x="3872" y="22061"/>
                    <a:pt x="3972" y="22047"/>
                    <a:pt x="4102" y="22014"/>
                  </a:cubicBezTo>
                  <a:cubicBezTo>
                    <a:pt x="4651" y="21858"/>
                    <a:pt x="4841" y="21652"/>
                    <a:pt x="5008" y="21652"/>
                  </a:cubicBezTo>
                  <a:cubicBezTo>
                    <a:pt x="5108" y="21652"/>
                    <a:pt x="5200" y="21726"/>
                    <a:pt x="5358" y="21931"/>
                  </a:cubicBezTo>
                  <a:cubicBezTo>
                    <a:pt x="5651" y="22266"/>
                    <a:pt x="5860" y="22684"/>
                    <a:pt x="5985" y="23144"/>
                  </a:cubicBezTo>
                  <a:cubicBezTo>
                    <a:pt x="6195" y="23730"/>
                    <a:pt x="6488" y="23981"/>
                    <a:pt x="6529" y="24526"/>
                  </a:cubicBezTo>
                  <a:cubicBezTo>
                    <a:pt x="6529" y="25028"/>
                    <a:pt x="6320" y="24986"/>
                    <a:pt x="6739" y="25446"/>
                  </a:cubicBezTo>
                  <a:cubicBezTo>
                    <a:pt x="7157" y="25907"/>
                    <a:pt x="8287" y="27539"/>
                    <a:pt x="8287" y="27539"/>
                  </a:cubicBezTo>
                  <a:cubicBezTo>
                    <a:pt x="8329" y="27413"/>
                    <a:pt x="8371" y="27330"/>
                    <a:pt x="8413" y="27204"/>
                  </a:cubicBezTo>
                  <a:cubicBezTo>
                    <a:pt x="8538" y="26911"/>
                    <a:pt x="8706" y="26660"/>
                    <a:pt x="8915" y="26409"/>
                  </a:cubicBezTo>
                  <a:cubicBezTo>
                    <a:pt x="9166" y="26200"/>
                    <a:pt x="9417" y="26074"/>
                    <a:pt x="9752" y="26032"/>
                  </a:cubicBezTo>
                  <a:cubicBezTo>
                    <a:pt x="9961" y="25948"/>
                    <a:pt x="10212" y="25865"/>
                    <a:pt x="10422" y="25739"/>
                  </a:cubicBezTo>
                  <a:cubicBezTo>
                    <a:pt x="10715" y="25572"/>
                    <a:pt x="10924" y="25363"/>
                    <a:pt x="11133" y="25111"/>
                  </a:cubicBezTo>
                  <a:cubicBezTo>
                    <a:pt x="11301" y="24902"/>
                    <a:pt x="11384" y="24651"/>
                    <a:pt x="11426" y="24358"/>
                  </a:cubicBezTo>
                  <a:cubicBezTo>
                    <a:pt x="11468" y="24023"/>
                    <a:pt x="11719" y="23856"/>
                    <a:pt x="11970" y="23689"/>
                  </a:cubicBezTo>
                  <a:cubicBezTo>
                    <a:pt x="12221" y="23521"/>
                    <a:pt x="12556" y="23354"/>
                    <a:pt x="12430" y="23019"/>
                  </a:cubicBezTo>
                  <a:cubicBezTo>
                    <a:pt x="12389" y="22893"/>
                    <a:pt x="12347" y="22810"/>
                    <a:pt x="12221" y="22768"/>
                  </a:cubicBezTo>
                  <a:cubicBezTo>
                    <a:pt x="12184" y="22756"/>
                    <a:pt x="12148" y="22750"/>
                    <a:pt x="12111" y="22750"/>
                  </a:cubicBezTo>
                  <a:cubicBezTo>
                    <a:pt x="12022" y="22750"/>
                    <a:pt x="11933" y="22780"/>
                    <a:pt x="11845" y="22810"/>
                  </a:cubicBezTo>
                  <a:cubicBezTo>
                    <a:pt x="11759" y="22834"/>
                    <a:pt x="11660" y="22848"/>
                    <a:pt x="11561" y="22848"/>
                  </a:cubicBezTo>
                  <a:cubicBezTo>
                    <a:pt x="11319" y="22848"/>
                    <a:pt x="11079" y="22766"/>
                    <a:pt x="11049" y="22559"/>
                  </a:cubicBezTo>
                  <a:cubicBezTo>
                    <a:pt x="10966" y="22266"/>
                    <a:pt x="11342" y="22098"/>
                    <a:pt x="11510" y="21973"/>
                  </a:cubicBezTo>
                  <a:cubicBezTo>
                    <a:pt x="11677" y="21847"/>
                    <a:pt x="11761" y="21722"/>
                    <a:pt x="11886" y="21596"/>
                  </a:cubicBezTo>
                  <a:cubicBezTo>
                    <a:pt x="11970" y="21470"/>
                    <a:pt x="12096" y="21387"/>
                    <a:pt x="12221" y="21303"/>
                  </a:cubicBezTo>
                  <a:cubicBezTo>
                    <a:pt x="12244" y="21294"/>
                    <a:pt x="12267" y="21290"/>
                    <a:pt x="12290" y="21290"/>
                  </a:cubicBezTo>
                  <a:cubicBezTo>
                    <a:pt x="12476" y="21290"/>
                    <a:pt x="12658" y="21559"/>
                    <a:pt x="12807" y="21596"/>
                  </a:cubicBezTo>
                  <a:cubicBezTo>
                    <a:pt x="12866" y="21619"/>
                    <a:pt x="12927" y="21630"/>
                    <a:pt x="12990" y="21630"/>
                  </a:cubicBezTo>
                  <a:cubicBezTo>
                    <a:pt x="13150" y="21630"/>
                    <a:pt x="13314" y="21561"/>
                    <a:pt x="13435" y="21470"/>
                  </a:cubicBezTo>
                  <a:cubicBezTo>
                    <a:pt x="13435" y="21387"/>
                    <a:pt x="13393" y="21303"/>
                    <a:pt x="13393" y="21219"/>
                  </a:cubicBezTo>
                  <a:cubicBezTo>
                    <a:pt x="13393" y="21094"/>
                    <a:pt x="13477" y="21010"/>
                    <a:pt x="13602" y="20926"/>
                  </a:cubicBezTo>
                  <a:cubicBezTo>
                    <a:pt x="13686" y="20843"/>
                    <a:pt x="13812" y="20759"/>
                    <a:pt x="13979" y="20717"/>
                  </a:cubicBezTo>
                  <a:cubicBezTo>
                    <a:pt x="13996" y="20715"/>
                    <a:pt x="14012" y="20713"/>
                    <a:pt x="14028" y="20713"/>
                  </a:cubicBezTo>
                  <a:cubicBezTo>
                    <a:pt x="14282" y="20713"/>
                    <a:pt x="14360" y="21022"/>
                    <a:pt x="14439" y="21219"/>
                  </a:cubicBezTo>
                  <a:cubicBezTo>
                    <a:pt x="14439" y="21345"/>
                    <a:pt x="14481" y="21470"/>
                    <a:pt x="14649" y="21470"/>
                  </a:cubicBezTo>
                  <a:cubicBezTo>
                    <a:pt x="14774" y="21429"/>
                    <a:pt x="14816" y="21303"/>
                    <a:pt x="14816" y="21177"/>
                  </a:cubicBezTo>
                  <a:cubicBezTo>
                    <a:pt x="14816" y="21052"/>
                    <a:pt x="14774" y="20843"/>
                    <a:pt x="14858" y="20759"/>
                  </a:cubicBezTo>
                  <a:cubicBezTo>
                    <a:pt x="14983" y="20675"/>
                    <a:pt x="15067" y="20550"/>
                    <a:pt x="15109" y="20466"/>
                  </a:cubicBezTo>
                  <a:cubicBezTo>
                    <a:pt x="15109" y="20340"/>
                    <a:pt x="15109" y="20173"/>
                    <a:pt x="15067" y="20089"/>
                  </a:cubicBezTo>
                  <a:cubicBezTo>
                    <a:pt x="14983" y="20047"/>
                    <a:pt x="14900" y="20047"/>
                    <a:pt x="14774" y="19964"/>
                  </a:cubicBezTo>
                  <a:cubicBezTo>
                    <a:pt x="14649" y="19922"/>
                    <a:pt x="14565" y="19880"/>
                    <a:pt x="14565" y="19754"/>
                  </a:cubicBezTo>
                  <a:cubicBezTo>
                    <a:pt x="14565" y="19671"/>
                    <a:pt x="14565" y="19545"/>
                    <a:pt x="14690" y="19462"/>
                  </a:cubicBezTo>
                  <a:cubicBezTo>
                    <a:pt x="14713" y="19454"/>
                    <a:pt x="14732" y="19451"/>
                    <a:pt x="14750" y="19451"/>
                  </a:cubicBezTo>
                  <a:cubicBezTo>
                    <a:pt x="14832" y="19451"/>
                    <a:pt x="14873" y="19526"/>
                    <a:pt x="14942" y="19629"/>
                  </a:cubicBezTo>
                  <a:cubicBezTo>
                    <a:pt x="14995" y="19664"/>
                    <a:pt x="15048" y="19677"/>
                    <a:pt x="15104" y="19677"/>
                  </a:cubicBezTo>
                  <a:cubicBezTo>
                    <a:pt x="15181" y="19677"/>
                    <a:pt x="15263" y="19653"/>
                    <a:pt x="15360" y="19629"/>
                  </a:cubicBezTo>
                  <a:cubicBezTo>
                    <a:pt x="15486" y="19545"/>
                    <a:pt x="15527" y="19420"/>
                    <a:pt x="15695" y="19336"/>
                  </a:cubicBezTo>
                  <a:cubicBezTo>
                    <a:pt x="15862" y="19252"/>
                    <a:pt x="16155" y="19210"/>
                    <a:pt x="16239" y="19001"/>
                  </a:cubicBezTo>
                  <a:cubicBezTo>
                    <a:pt x="16323" y="18876"/>
                    <a:pt x="16323" y="18708"/>
                    <a:pt x="16239" y="18583"/>
                  </a:cubicBezTo>
                  <a:cubicBezTo>
                    <a:pt x="16193" y="18490"/>
                    <a:pt x="16134" y="18462"/>
                    <a:pt x="16062" y="18462"/>
                  </a:cubicBezTo>
                  <a:cubicBezTo>
                    <a:pt x="16004" y="18462"/>
                    <a:pt x="15937" y="18480"/>
                    <a:pt x="15862" y="18499"/>
                  </a:cubicBezTo>
                  <a:cubicBezTo>
                    <a:pt x="15695" y="18499"/>
                    <a:pt x="15527" y="18499"/>
                    <a:pt x="15444" y="18332"/>
                  </a:cubicBezTo>
                  <a:cubicBezTo>
                    <a:pt x="15402" y="18164"/>
                    <a:pt x="15402" y="17997"/>
                    <a:pt x="15486" y="17829"/>
                  </a:cubicBezTo>
                  <a:cubicBezTo>
                    <a:pt x="15527" y="17662"/>
                    <a:pt x="15569" y="17495"/>
                    <a:pt x="15569" y="17327"/>
                  </a:cubicBezTo>
                  <a:cubicBezTo>
                    <a:pt x="15611" y="17118"/>
                    <a:pt x="15653" y="16950"/>
                    <a:pt x="15695" y="16741"/>
                  </a:cubicBezTo>
                  <a:cubicBezTo>
                    <a:pt x="15737" y="16657"/>
                    <a:pt x="15737" y="16490"/>
                    <a:pt x="15946" y="16490"/>
                  </a:cubicBezTo>
                  <a:cubicBezTo>
                    <a:pt x="16155" y="16490"/>
                    <a:pt x="16113" y="16825"/>
                    <a:pt x="16155" y="16992"/>
                  </a:cubicBezTo>
                  <a:cubicBezTo>
                    <a:pt x="16189" y="17059"/>
                    <a:pt x="16242" y="17086"/>
                    <a:pt x="16297" y="17086"/>
                  </a:cubicBezTo>
                  <a:cubicBezTo>
                    <a:pt x="16380" y="17086"/>
                    <a:pt x="16465" y="17026"/>
                    <a:pt x="16490" y="16950"/>
                  </a:cubicBezTo>
                  <a:cubicBezTo>
                    <a:pt x="16532" y="16825"/>
                    <a:pt x="16574" y="16741"/>
                    <a:pt x="16574" y="16616"/>
                  </a:cubicBezTo>
                  <a:cubicBezTo>
                    <a:pt x="16574" y="16532"/>
                    <a:pt x="16574" y="16448"/>
                    <a:pt x="16616" y="16365"/>
                  </a:cubicBezTo>
                  <a:cubicBezTo>
                    <a:pt x="16616" y="16257"/>
                    <a:pt x="16709" y="15963"/>
                    <a:pt x="16814" y="15963"/>
                  </a:cubicBezTo>
                  <a:cubicBezTo>
                    <a:pt x="16832" y="15963"/>
                    <a:pt x="16849" y="15970"/>
                    <a:pt x="16867" y="15988"/>
                  </a:cubicBezTo>
                  <a:cubicBezTo>
                    <a:pt x="16992" y="16155"/>
                    <a:pt x="16950" y="16365"/>
                    <a:pt x="16950" y="16532"/>
                  </a:cubicBezTo>
                  <a:cubicBezTo>
                    <a:pt x="16950" y="16699"/>
                    <a:pt x="16825" y="17034"/>
                    <a:pt x="16950" y="17243"/>
                  </a:cubicBezTo>
                  <a:cubicBezTo>
                    <a:pt x="16984" y="17288"/>
                    <a:pt x="17020" y="17306"/>
                    <a:pt x="17056" y="17306"/>
                  </a:cubicBezTo>
                  <a:cubicBezTo>
                    <a:pt x="17156" y="17306"/>
                    <a:pt x="17254" y="17168"/>
                    <a:pt x="17285" y="17076"/>
                  </a:cubicBezTo>
                  <a:cubicBezTo>
                    <a:pt x="17411" y="16825"/>
                    <a:pt x="17453" y="16574"/>
                    <a:pt x="17411" y="16281"/>
                  </a:cubicBezTo>
                  <a:cubicBezTo>
                    <a:pt x="17411" y="16197"/>
                    <a:pt x="17369" y="16072"/>
                    <a:pt x="17285" y="16030"/>
                  </a:cubicBezTo>
                  <a:cubicBezTo>
                    <a:pt x="17202" y="15988"/>
                    <a:pt x="17076" y="15988"/>
                    <a:pt x="17076" y="15904"/>
                  </a:cubicBezTo>
                  <a:cubicBezTo>
                    <a:pt x="17076" y="15862"/>
                    <a:pt x="17076" y="15779"/>
                    <a:pt x="17118" y="15737"/>
                  </a:cubicBezTo>
                  <a:lnTo>
                    <a:pt x="17285" y="15737"/>
                  </a:lnTo>
                  <a:cubicBezTo>
                    <a:pt x="17316" y="15752"/>
                    <a:pt x="17352" y="15762"/>
                    <a:pt x="17388" y="15762"/>
                  </a:cubicBezTo>
                  <a:cubicBezTo>
                    <a:pt x="17450" y="15762"/>
                    <a:pt x="17510" y="15733"/>
                    <a:pt x="17536" y="15653"/>
                  </a:cubicBezTo>
                  <a:cubicBezTo>
                    <a:pt x="17578" y="15569"/>
                    <a:pt x="17578" y="15486"/>
                    <a:pt x="17620" y="15402"/>
                  </a:cubicBezTo>
                  <a:cubicBezTo>
                    <a:pt x="17683" y="15308"/>
                    <a:pt x="17746" y="15261"/>
                    <a:pt x="17808" y="15261"/>
                  </a:cubicBezTo>
                  <a:cubicBezTo>
                    <a:pt x="17829" y="15261"/>
                    <a:pt x="17850" y="15266"/>
                    <a:pt x="17871" y="15276"/>
                  </a:cubicBezTo>
                  <a:cubicBezTo>
                    <a:pt x="17997" y="15360"/>
                    <a:pt x="18080" y="15486"/>
                    <a:pt x="18122" y="15611"/>
                  </a:cubicBezTo>
                  <a:cubicBezTo>
                    <a:pt x="18164" y="15695"/>
                    <a:pt x="18206" y="15779"/>
                    <a:pt x="18248" y="15862"/>
                  </a:cubicBezTo>
                  <a:cubicBezTo>
                    <a:pt x="18290" y="15904"/>
                    <a:pt x="18373" y="15946"/>
                    <a:pt x="18415" y="16030"/>
                  </a:cubicBezTo>
                  <a:cubicBezTo>
                    <a:pt x="18443" y="16044"/>
                    <a:pt x="18466" y="16048"/>
                    <a:pt x="18488" y="16048"/>
                  </a:cubicBezTo>
                  <a:cubicBezTo>
                    <a:pt x="18531" y="16048"/>
                    <a:pt x="18569" y="16030"/>
                    <a:pt x="18624" y="16030"/>
                  </a:cubicBezTo>
                  <a:lnTo>
                    <a:pt x="18792" y="16030"/>
                  </a:lnTo>
                  <a:cubicBezTo>
                    <a:pt x="18792" y="15988"/>
                    <a:pt x="18792" y="15904"/>
                    <a:pt x="18834" y="15904"/>
                  </a:cubicBezTo>
                  <a:cubicBezTo>
                    <a:pt x="18834" y="15904"/>
                    <a:pt x="18834" y="15941"/>
                    <a:pt x="18846" y="15941"/>
                  </a:cubicBezTo>
                  <a:cubicBezTo>
                    <a:pt x="18852" y="15941"/>
                    <a:pt x="18862" y="15932"/>
                    <a:pt x="18876" y="15904"/>
                  </a:cubicBezTo>
                  <a:cubicBezTo>
                    <a:pt x="18959" y="15862"/>
                    <a:pt x="18959" y="15653"/>
                    <a:pt x="18959" y="15486"/>
                  </a:cubicBezTo>
                  <a:cubicBezTo>
                    <a:pt x="18959" y="15360"/>
                    <a:pt x="19043" y="15109"/>
                    <a:pt x="18834" y="15067"/>
                  </a:cubicBezTo>
                  <a:cubicBezTo>
                    <a:pt x="18787" y="15059"/>
                    <a:pt x="18740" y="15057"/>
                    <a:pt x="18692" y="15057"/>
                  </a:cubicBezTo>
                  <a:cubicBezTo>
                    <a:pt x="18640" y="15057"/>
                    <a:pt x="18588" y="15060"/>
                    <a:pt x="18538" y="15060"/>
                  </a:cubicBezTo>
                  <a:cubicBezTo>
                    <a:pt x="18387" y="15060"/>
                    <a:pt x="18257" y="15038"/>
                    <a:pt x="18206" y="14858"/>
                  </a:cubicBezTo>
                  <a:cubicBezTo>
                    <a:pt x="18122" y="14607"/>
                    <a:pt x="18164" y="14398"/>
                    <a:pt x="18290" y="14230"/>
                  </a:cubicBezTo>
                  <a:cubicBezTo>
                    <a:pt x="18427" y="14127"/>
                    <a:pt x="18594" y="14052"/>
                    <a:pt x="18765" y="14052"/>
                  </a:cubicBezTo>
                  <a:cubicBezTo>
                    <a:pt x="18801" y="14052"/>
                    <a:pt x="18839" y="14055"/>
                    <a:pt x="18876" y="14063"/>
                  </a:cubicBezTo>
                  <a:cubicBezTo>
                    <a:pt x="18876" y="13979"/>
                    <a:pt x="18876" y="13853"/>
                    <a:pt x="18876" y="13728"/>
                  </a:cubicBezTo>
                  <a:cubicBezTo>
                    <a:pt x="18876" y="13644"/>
                    <a:pt x="18834" y="13519"/>
                    <a:pt x="18834" y="13435"/>
                  </a:cubicBezTo>
                  <a:cubicBezTo>
                    <a:pt x="18792" y="13226"/>
                    <a:pt x="19043" y="13184"/>
                    <a:pt x="19169" y="13058"/>
                  </a:cubicBezTo>
                  <a:cubicBezTo>
                    <a:pt x="19210" y="13016"/>
                    <a:pt x="19252" y="12933"/>
                    <a:pt x="19252" y="12849"/>
                  </a:cubicBezTo>
                  <a:cubicBezTo>
                    <a:pt x="19294" y="12807"/>
                    <a:pt x="19336" y="12723"/>
                    <a:pt x="19336" y="12682"/>
                  </a:cubicBezTo>
                  <a:cubicBezTo>
                    <a:pt x="19378" y="12514"/>
                    <a:pt x="19336" y="12389"/>
                    <a:pt x="19210" y="12305"/>
                  </a:cubicBezTo>
                  <a:cubicBezTo>
                    <a:pt x="19085" y="12263"/>
                    <a:pt x="18917" y="12305"/>
                    <a:pt x="18876" y="12179"/>
                  </a:cubicBezTo>
                  <a:cubicBezTo>
                    <a:pt x="18834" y="12012"/>
                    <a:pt x="18834" y="11845"/>
                    <a:pt x="18876" y="11677"/>
                  </a:cubicBezTo>
                  <a:cubicBezTo>
                    <a:pt x="18917" y="11552"/>
                    <a:pt x="19043" y="11468"/>
                    <a:pt x="19001" y="11301"/>
                  </a:cubicBezTo>
                  <a:cubicBezTo>
                    <a:pt x="18959" y="11133"/>
                    <a:pt x="18834" y="11049"/>
                    <a:pt x="18708" y="10966"/>
                  </a:cubicBezTo>
                  <a:cubicBezTo>
                    <a:pt x="18583" y="10840"/>
                    <a:pt x="18499" y="10673"/>
                    <a:pt x="18541" y="10463"/>
                  </a:cubicBezTo>
                  <a:cubicBezTo>
                    <a:pt x="18541" y="10338"/>
                    <a:pt x="18583" y="10254"/>
                    <a:pt x="18666" y="10171"/>
                  </a:cubicBezTo>
                  <a:cubicBezTo>
                    <a:pt x="18708" y="10087"/>
                    <a:pt x="18750" y="10045"/>
                    <a:pt x="18834" y="10045"/>
                  </a:cubicBezTo>
                  <a:cubicBezTo>
                    <a:pt x="18876" y="10003"/>
                    <a:pt x="18917" y="9919"/>
                    <a:pt x="18959" y="9919"/>
                  </a:cubicBezTo>
                  <a:lnTo>
                    <a:pt x="19127" y="9919"/>
                  </a:lnTo>
                  <a:cubicBezTo>
                    <a:pt x="19169" y="9961"/>
                    <a:pt x="19252" y="9961"/>
                    <a:pt x="19294" y="9961"/>
                  </a:cubicBezTo>
                  <a:cubicBezTo>
                    <a:pt x="19336" y="9961"/>
                    <a:pt x="19378" y="9919"/>
                    <a:pt x="19420" y="9878"/>
                  </a:cubicBezTo>
                  <a:cubicBezTo>
                    <a:pt x="19545" y="9794"/>
                    <a:pt x="19420" y="9501"/>
                    <a:pt x="19294" y="9459"/>
                  </a:cubicBezTo>
                  <a:cubicBezTo>
                    <a:pt x="19210" y="9417"/>
                    <a:pt x="19127" y="9375"/>
                    <a:pt x="19043" y="9375"/>
                  </a:cubicBezTo>
                  <a:cubicBezTo>
                    <a:pt x="18792" y="9375"/>
                    <a:pt x="18583" y="9250"/>
                    <a:pt x="18415" y="9041"/>
                  </a:cubicBezTo>
                  <a:cubicBezTo>
                    <a:pt x="18290" y="8831"/>
                    <a:pt x="18457" y="8496"/>
                    <a:pt x="18541" y="8329"/>
                  </a:cubicBezTo>
                  <a:cubicBezTo>
                    <a:pt x="18666" y="8078"/>
                    <a:pt x="18834" y="7869"/>
                    <a:pt x="19085" y="7701"/>
                  </a:cubicBezTo>
                  <a:cubicBezTo>
                    <a:pt x="19151" y="7636"/>
                    <a:pt x="19396" y="7441"/>
                    <a:pt x="19540" y="7441"/>
                  </a:cubicBezTo>
                  <a:cubicBezTo>
                    <a:pt x="19579" y="7441"/>
                    <a:pt x="19611" y="7456"/>
                    <a:pt x="19629" y="7492"/>
                  </a:cubicBezTo>
                  <a:cubicBezTo>
                    <a:pt x="19713" y="7618"/>
                    <a:pt x="19587" y="7869"/>
                    <a:pt x="19838" y="7869"/>
                  </a:cubicBezTo>
                  <a:cubicBezTo>
                    <a:pt x="20006" y="7869"/>
                    <a:pt x="20173" y="7827"/>
                    <a:pt x="20299" y="7701"/>
                  </a:cubicBezTo>
                  <a:cubicBezTo>
                    <a:pt x="20382" y="7659"/>
                    <a:pt x="20466" y="7576"/>
                    <a:pt x="20466" y="7450"/>
                  </a:cubicBezTo>
                  <a:cubicBezTo>
                    <a:pt x="20466" y="7366"/>
                    <a:pt x="20424" y="7283"/>
                    <a:pt x="20466" y="7157"/>
                  </a:cubicBezTo>
                  <a:cubicBezTo>
                    <a:pt x="20508" y="6948"/>
                    <a:pt x="20801" y="6990"/>
                    <a:pt x="20884" y="6822"/>
                  </a:cubicBezTo>
                  <a:cubicBezTo>
                    <a:pt x="20926" y="6739"/>
                    <a:pt x="20926" y="6655"/>
                    <a:pt x="20926" y="6613"/>
                  </a:cubicBezTo>
                  <a:cubicBezTo>
                    <a:pt x="20926" y="6488"/>
                    <a:pt x="20968" y="6404"/>
                    <a:pt x="21010" y="6362"/>
                  </a:cubicBezTo>
                  <a:cubicBezTo>
                    <a:pt x="21136" y="6153"/>
                    <a:pt x="21345" y="6153"/>
                    <a:pt x="21512" y="6027"/>
                  </a:cubicBezTo>
                  <a:cubicBezTo>
                    <a:pt x="21721" y="5902"/>
                    <a:pt x="21763" y="5651"/>
                    <a:pt x="21554" y="5567"/>
                  </a:cubicBezTo>
                  <a:cubicBezTo>
                    <a:pt x="21387" y="5441"/>
                    <a:pt x="21177" y="5358"/>
                    <a:pt x="21010" y="5232"/>
                  </a:cubicBezTo>
                  <a:cubicBezTo>
                    <a:pt x="20843" y="5148"/>
                    <a:pt x="20717" y="4981"/>
                    <a:pt x="20884" y="4814"/>
                  </a:cubicBezTo>
                  <a:cubicBezTo>
                    <a:pt x="21094" y="4688"/>
                    <a:pt x="21303" y="4604"/>
                    <a:pt x="21512" y="4604"/>
                  </a:cubicBezTo>
                  <a:cubicBezTo>
                    <a:pt x="21546" y="4593"/>
                    <a:pt x="21580" y="4588"/>
                    <a:pt x="21612" y="4588"/>
                  </a:cubicBezTo>
                  <a:cubicBezTo>
                    <a:pt x="21702" y="4588"/>
                    <a:pt x="21786" y="4627"/>
                    <a:pt x="21847" y="4688"/>
                  </a:cubicBezTo>
                  <a:cubicBezTo>
                    <a:pt x="21721" y="4311"/>
                    <a:pt x="21596" y="3977"/>
                    <a:pt x="21387" y="3684"/>
                  </a:cubicBezTo>
                  <a:cubicBezTo>
                    <a:pt x="21296" y="3548"/>
                    <a:pt x="21144" y="3473"/>
                    <a:pt x="20991" y="3473"/>
                  </a:cubicBezTo>
                  <a:cubicBezTo>
                    <a:pt x="20860" y="3473"/>
                    <a:pt x="20729" y="3527"/>
                    <a:pt x="20633" y="3642"/>
                  </a:cubicBezTo>
                  <a:cubicBezTo>
                    <a:pt x="20340" y="3851"/>
                    <a:pt x="20047" y="4018"/>
                    <a:pt x="19713" y="4144"/>
                  </a:cubicBezTo>
                  <a:cubicBezTo>
                    <a:pt x="19420" y="4269"/>
                    <a:pt x="19169" y="4395"/>
                    <a:pt x="18917" y="4562"/>
                  </a:cubicBezTo>
                  <a:cubicBezTo>
                    <a:pt x="18830" y="4606"/>
                    <a:pt x="18757" y="4624"/>
                    <a:pt x="18695" y="4624"/>
                  </a:cubicBezTo>
                  <a:cubicBezTo>
                    <a:pt x="18398" y="4624"/>
                    <a:pt x="18352" y="4206"/>
                    <a:pt x="18248" y="4102"/>
                  </a:cubicBezTo>
                  <a:cubicBezTo>
                    <a:pt x="18164" y="3977"/>
                    <a:pt x="18122" y="3642"/>
                    <a:pt x="17871" y="3600"/>
                  </a:cubicBezTo>
                  <a:cubicBezTo>
                    <a:pt x="17620" y="3516"/>
                    <a:pt x="17704" y="3139"/>
                    <a:pt x="17746" y="2763"/>
                  </a:cubicBezTo>
                  <a:cubicBezTo>
                    <a:pt x="17770" y="2652"/>
                    <a:pt x="17748" y="2614"/>
                    <a:pt x="17697" y="2614"/>
                  </a:cubicBezTo>
                  <a:cubicBezTo>
                    <a:pt x="17584" y="2614"/>
                    <a:pt x="17330" y="2807"/>
                    <a:pt x="17152" y="2807"/>
                  </a:cubicBezTo>
                  <a:cubicBezTo>
                    <a:pt x="17140" y="2807"/>
                    <a:pt x="17129" y="2807"/>
                    <a:pt x="17118" y="2805"/>
                  </a:cubicBezTo>
                  <a:cubicBezTo>
                    <a:pt x="17101" y="2798"/>
                    <a:pt x="17085" y="2795"/>
                    <a:pt x="17069" y="2795"/>
                  </a:cubicBezTo>
                  <a:cubicBezTo>
                    <a:pt x="16896" y="2795"/>
                    <a:pt x="16825" y="3208"/>
                    <a:pt x="16825" y="3516"/>
                  </a:cubicBezTo>
                  <a:cubicBezTo>
                    <a:pt x="16825" y="3687"/>
                    <a:pt x="16782" y="3737"/>
                    <a:pt x="16715" y="3737"/>
                  </a:cubicBezTo>
                  <a:cubicBezTo>
                    <a:pt x="16635" y="3737"/>
                    <a:pt x="16521" y="3665"/>
                    <a:pt x="16406" y="3642"/>
                  </a:cubicBezTo>
                  <a:cubicBezTo>
                    <a:pt x="16392" y="3634"/>
                    <a:pt x="16378" y="3631"/>
                    <a:pt x="16366" y="3631"/>
                  </a:cubicBezTo>
                  <a:cubicBezTo>
                    <a:pt x="16236" y="3631"/>
                    <a:pt x="16210" y="4009"/>
                    <a:pt x="15904" y="4353"/>
                  </a:cubicBezTo>
                  <a:cubicBezTo>
                    <a:pt x="15791" y="4479"/>
                    <a:pt x="15670" y="4525"/>
                    <a:pt x="15548" y="4525"/>
                  </a:cubicBezTo>
                  <a:cubicBezTo>
                    <a:pt x="15262" y="4525"/>
                    <a:pt x="14967" y="4274"/>
                    <a:pt x="14732" y="4186"/>
                  </a:cubicBezTo>
                  <a:cubicBezTo>
                    <a:pt x="14662" y="4159"/>
                    <a:pt x="14609" y="4148"/>
                    <a:pt x="14565" y="4148"/>
                  </a:cubicBezTo>
                  <a:cubicBezTo>
                    <a:pt x="14399" y="4148"/>
                    <a:pt x="14369" y="4313"/>
                    <a:pt x="14105" y="4479"/>
                  </a:cubicBezTo>
                  <a:cubicBezTo>
                    <a:pt x="14088" y="4487"/>
                    <a:pt x="14072" y="4491"/>
                    <a:pt x="14058" y="4491"/>
                  </a:cubicBezTo>
                  <a:cubicBezTo>
                    <a:pt x="13782" y="4491"/>
                    <a:pt x="13889" y="3039"/>
                    <a:pt x="13770" y="2721"/>
                  </a:cubicBezTo>
                  <a:cubicBezTo>
                    <a:pt x="13602" y="2344"/>
                    <a:pt x="13895" y="2512"/>
                    <a:pt x="13226" y="2093"/>
                  </a:cubicBezTo>
                  <a:cubicBezTo>
                    <a:pt x="12598" y="1717"/>
                    <a:pt x="13016" y="1842"/>
                    <a:pt x="12849" y="1214"/>
                  </a:cubicBezTo>
                  <a:cubicBezTo>
                    <a:pt x="12682" y="628"/>
                    <a:pt x="12891" y="796"/>
                    <a:pt x="13268" y="461"/>
                  </a:cubicBezTo>
                  <a:cubicBezTo>
                    <a:pt x="13537" y="221"/>
                    <a:pt x="13098" y="24"/>
                    <a:pt x="12797" y="24"/>
                  </a:cubicBezTo>
                  <a:cubicBezTo>
                    <a:pt x="12677" y="24"/>
                    <a:pt x="12580" y="55"/>
                    <a:pt x="12556" y="126"/>
                  </a:cubicBezTo>
                  <a:cubicBezTo>
                    <a:pt x="12528" y="210"/>
                    <a:pt x="12430" y="238"/>
                    <a:pt x="12300" y="238"/>
                  </a:cubicBezTo>
                  <a:cubicBezTo>
                    <a:pt x="12040" y="238"/>
                    <a:pt x="11649" y="126"/>
                    <a:pt x="11426" y="126"/>
                  </a:cubicBezTo>
                  <a:cubicBezTo>
                    <a:pt x="11342" y="126"/>
                    <a:pt x="11259" y="84"/>
                    <a:pt x="11259" y="1"/>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51"/>
            <p:cNvSpPr/>
            <p:nvPr/>
          </p:nvSpPr>
          <p:spPr>
            <a:xfrm>
              <a:off x="4052200" y="4296950"/>
              <a:ext cx="990850" cy="724925"/>
            </a:xfrm>
            <a:custGeom>
              <a:rect b="b" l="l" r="r" t="t"/>
              <a:pathLst>
                <a:path extrusionOk="0" h="28997" w="39634">
                  <a:moveTo>
                    <a:pt x="33142" y="0"/>
                  </a:moveTo>
                  <a:cubicBezTo>
                    <a:pt x="33031" y="0"/>
                    <a:pt x="32777" y="226"/>
                    <a:pt x="32812" y="365"/>
                  </a:cubicBezTo>
                  <a:cubicBezTo>
                    <a:pt x="32853" y="575"/>
                    <a:pt x="32728" y="575"/>
                    <a:pt x="32351" y="658"/>
                  </a:cubicBezTo>
                  <a:cubicBezTo>
                    <a:pt x="32290" y="674"/>
                    <a:pt x="32240" y="681"/>
                    <a:pt x="32195" y="681"/>
                  </a:cubicBezTo>
                  <a:cubicBezTo>
                    <a:pt x="31995" y="681"/>
                    <a:pt x="31901" y="544"/>
                    <a:pt x="31389" y="407"/>
                  </a:cubicBezTo>
                  <a:cubicBezTo>
                    <a:pt x="31307" y="378"/>
                    <a:pt x="31238" y="365"/>
                    <a:pt x="31176" y="365"/>
                  </a:cubicBezTo>
                  <a:cubicBezTo>
                    <a:pt x="30794" y="365"/>
                    <a:pt x="30739" y="866"/>
                    <a:pt x="30342" y="1119"/>
                  </a:cubicBezTo>
                  <a:cubicBezTo>
                    <a:pt x="29924" y="1370"/>
                    <a:pt x="30133" y="1746"/>
                    <a:pt x="29798" y="2165"/>
                  </a:cubicBezTo>
                  <a:cubicBezTo>
                    <a:pt x="29641" y="2322"/>
                    <a:pt x="29579" y="2399"/>
                    <a:pt x="29547" y="2399"/>
                  </a:cubicBezTo>
                  <a:cubicBezTo>
                    <a:pt x="29503" y="2399"/>
                    <a:pt x="29519" y="2248"/>
                    <a:pt x="29422" y="1956"/>
                  </a:cubicBezTo>
                  <a:cubicBezTo>
                    <a:pt x="29372" y="1807"/>
                    <a:pt x="29333" y="1753"/>
                    <a:pt x="29297" y="1753"/>
                  </a:cubicBezTo>
                  <a:cubicBezTo>
                    <a:pt x="29211" y="1753"/>
                    <a:pt x="29138" y="2052"/>
                    <a:pt x="28961" y="2081"/>
                  </a:cubicBezTo>
                  <a:cubicBezTo>
                    <a:pt x="28943" y="2088"/>
                    <a:pt x="28928" y="2092"/>
                    <a:pt x="28916" y="2092"/>
                  </a:cubicBezTo>
                  <a:cubicBezTo>
                    <a:pt x="28787" y="2092"/>
                    <a:pt x="28958" y="1710"/>
                    <a:pt x="28919" y="1328"/>
                  </a:cubicBezTo>
                  <a:cubicBezTo>
                    <a:pt x="28878" y="909"/>
                    <a:pt x="28710" y="909"/>
                    <a:pt x="28543" y="742"/>
                  </a:cubicBezTo>
                  <a:cubicBezTo>
                    <a:pt x="28509" y="686"/>
                    <a:pt x="28467" y="657"/>
                    <a:pt x="28416" y="657"/>
                  </a:cubicBezTo>
                  <a:cubicBezTo>
                    <a:pt x="28275" y="657"/>
                    <a:pt x="28066" y="878"/>
                    <a:pt x="27789" y="1370"/>
                  </a:cubicBezTo>
                  <a:cubicBezTo>
                    <a:pt x="27538" y="1872"/>
                    <a:pt x="27329" y="2374"/>
                    <a:pt x="27203" y="2876"/>
                  </a:cubicBezTo>
                  <a:cubicBezTo>
                    <a:pt x="27107" y="3181"/>
                    <a:pt x="27005" y="3301"/>
                    <a:pt x="26902" y="3301"/>
                  </a:cubicBezTo>
                  <a:cubicBezTo>
                    <a:pt x="26734" y="3301"/>
                    <a:pt x="26563" y="2987"/>
                    <a:pt x="26408" y="2625"/>
                  </a:cubicBezTo>
                  <a:cubicBezTo>
                    <a:pt x="26313" y="2420"/>
                    <a:pt x="26159" y="2357"/>
                    <a:pt x="25996" y="2357"/>
                  </a:cubicBezTo>
                  <a:cubicBezTo>
                    <a:pt x="25748" y="2357"/>
                    <a:pt x="25481" y="2502"/>
                    <a:pt x="25382" y="2502"/>
                  </a:cubicBezTo>
                  <a:cubicBezTo>
                    <a:pt x="25374" y="2502"/>
                    <a:pt x="25368" y="2502"/>
                    <a:pt x="25362" y="2500"/>
                  </a:cubicBezTo>
                  <a:cubicBezTo>
                    <a:pt x="25153" y="2918"/>
                    <a:pt x="24943" y="3379"/>
                    <a:pt x="24651" y="3797"/>
                  </a:cubicBezTo>
                  <a:cubicBezTo>
                    <a:pt x="24572" y="3898"/>
                    <a:pt x="24479" y="3936"/>
                    <a:pt x="24378" y="3936"/>
                  </a:cubicBezTo>
                  <a:cubicBezTo>
                    <a:pt x="24101" y="3936"/>
                    <a:pt x="23766" y="3649"/>
                    <a:pt x="23521" y="3588"/>
                  </a:cubicBezTo>
                  <a:cubicBezTo>
                    <a:pt x="23499" y="3585"/>
                    <a:pt x="23478" y="3584"/>
                    <a:pt x="23458" y="3584"/>
                  </a:cubicBezTo>
                  <a:cubicBezTo>
                    <a:pt x="23169" y="3584"/>
                    <a:pt x="23044" y="3860"/>
                    <a:pt x="22809" y="4174"/>
                  </a:cubicBezTo>
                  <a:cubicBezTo>
                    <a:pt x="22558" y="4467"/>
                    <a:pt x="22976" y="4425"/>
                    <a:pt x="23395" y="4467"/>
                  </a:cubicBezTo>
                  <a:cubicBezTo>
                    <a:pt x="23855" y="4550"/>
                    <a:pt x="23395" y="4885"/>
                    <a:pt x="23269" y="5262"/>
                  </a:cubicBezTo>
                  <a:cubicBezTo>
                    <a:pt x="23229" y="5369"/>
                    <a:pt x="23159" y="5403"/>
                    <a:pt x="23077" y="5403"/>
                  </a:cubicBezTo>
                  <a:cubicBezTo>
                    <a:pt x="22929" y="5403"/>
                    <a:pt x="22742" y="5291"/>
                    <a:pt x="22618" y="5291"/>
                  </a:cubicBezTo>
                  <a:cubicBezTo>
                    <a:pt x="22596" y="5291"/>
                    <a:pt x="22576" y="5295"/>
                    <a:pt x="22558" y="5304"/>
                  </a:cubicBezTo>
                  <a:cubicBezTo>
                    <a:pt x="22540" y="5313"/>
                    <a:pt x="22524" y="5317"/>
                    <a:pt x="22509" y="5317"/>
                  </a:cubicBezTo>
                  <a:cubicBezTo>
                    <a:pt x="22380" y="5317"/>
                    <a:pt x="22326" y="5022"/>
                    <a:pt x="22139" y="4760"/>
                  </a:cubicBezTo>
                  <a:cubicBezTo>
                    <a:pt x="22110" y="4718"/>
                    <a:pt x="22076" y="4700"/>
                    <a:pt x="22040" y="4700"/>
                  </a:cubicBezTo>
                  <a:cubicBezTo>
                    <a:pt x="21819" y="4700"/>
                    <a:pt x="21500" y="5369"/>
                    <a:pt x="21428" y="5513"/>
                  </a:cubicBezTo>
                  <a:cubicBezTo>
                    <a:pt x="21302" y="5639"/>
                    <a:pt x="21302" y="5932"/>
                    <a:pt x="21428" y="6308"/>
                  </a:cubicBezTo>
                  <a:cubicBezTo>
                    <a:pt x="21445" y="6387"/>
                    <a:pt x="21425" y="6420"/>
                    <a:pt x="21378" y="6420"/>
                  </a:cubicBezTo>
                  <a:cubicBezTo>
                    <a:pt x="21203" y="6420"/>
                    <a:pt x="20664" y="5945"/>
                    <a:pt x="20465" y="5680"/>
                  </a:cubicBezTo>
                  <a:cubicBezTo>
                    <a:pt x="20214" y="5387"/>
                    <a:pt x="20298" y="5471"/>
                    <a:pt x="19963" y="5346"/>
                  </a:cubicBezTo>
                  <a:cubicBezTo>
                    <a:pt x="19917" y="5319"/>
                    <a:pt x="19878" y="5307"/>
                    <a:pt x="19844" y="5307"/>
                  </a:cubicBezTo>
                  <a:cubicBezTo>
                    <a:pt x="19660" y="5307"/>
                    <a:pt x="19605" y="5649"/>
                    <a:pt x="19252" y="5932"/>
                  </a:cubicBezTo>
                  <a:cubicBezTo>
                    <a:pt x="18875" y="6224"/>
                    <a:pt x="18959" y="6559"/>
                    <a:pt x="18791" y="7103"/>
                  </a:cubicBezTo>
                  <a:cubicBezTo>
                    <a:pt x="18718" y="7325"/>
                    <a:pt x="18693" y="7384"/>
                    <a:pt x="18637" y="7384"/>
                  </a:cubicBezTo>
                  <a:cubicBezTo>
                    <a:pt x="18575" y="7384"/>
                    <a:pt x="18475" y="7309"/>
                    <a:pt x="18223" y="7309"/>
                  </a:cubicBezTo>
                  <a:cubicBezTo>
                    <a:pt x="18191" y="7309"/>
                    <a:pt x="18158" y="7310"/>
                    <a:pt x="18122" y="7313"/>
                  </a:cubicBezTo>
                  <a:cubicBezTo>
                    <a:pt x="17536" y="7313"/>
                    <a:pt x="17703" y="7396"/>
                    <a:pt x="17619" y="7689"/>
                  </a:cubicBezTo>
                  <a:cubicBezTo>
                    <a:pt x="17563" y="7822"/>
                    <a:pt x="17480" y="7869"/>
                    <a:pt x="17372" y="7869"/>
                  </a:cubicBezTo>
                  <a:cubicBezTo>
                    <a:pt x="17241" y="7869"/>
                    <a:pt x="17072" y="7800"/>
                    <a:pt x="16866" y="7731"/>
                  </a:cubicBezTo>
                  <a:cubicBezTo>
                    <a:pt x="16531" y="7606"/>
                    <a:pt x="16364" y="7313"/>
                    <a:pt x="16155" y="6894"/>
                  </a:cubicBezTo>
                  <a:cubicBezTo>
                    <a:pt x="16089" y="6751"/>
                    <a:pt x="16053" y="6696"/>
                    <a:pt x="16023" y="6696"/>
                  </a:cubicBezTo>
                  <a:cubicBezTo>
                    <a:pt x="15957" y="6696"/>
                    <a:pt x="15925" y="6959"/>
                    <a:pt x="15694" y="7103"/>
                  </a:cubicBezTo>
                  <a:cubicBezTo>
                    <a:pt x="15642" y="7136"/>
                    <a:pt x="15588" y="7151"/>
                    <a:pt x="15534" y="7151"/>
                  </a:cubicBezTo>
                  <a:cubicBezTo>
                    <a:pt x="15245" y="7151"/>
                    <a:pt x="14950" y="6742"/>
                    <a:pt x="14774" y="6601"/>
                  </a:cubicBezTo>
                  <a:cubicBezTo>
                    <a:pt x="14564" y="6308"/>
                    <a:pt x="14397" y="6015"/>
                    <a:pt x="14271" y="5722"/>
                  </a:cubicBezTo>
                  <a:cubicBezTo>
                    <a:pt x="14242" y="5663"/>
                    <a:pt x="14200" y="5638"/>
                    <a:pt x="14150" y="5638"/>
                  </a:cubicBezTo>
                  <a:cubicBezTo>
                    <a:pt x="13917" y="5638"/>
                    <a:pt x="13493" y="6185"/>
                    <a:pt x="13183" y="6392"/>
                  </a:cubicBezTo>
                  <a:cubicBezTo>
                    <a:pt x="12765" y="6601"/>
                    <a:pt x="12974" y="7062"/>
                    <a:pt x="12807" y="7522"/>
                  </a:cubicBezTo>
                  <a:cubicBezTo>
                    <a:pt x="12698" y="7820"/>
                    <a:pt x="12275" y="7872"/>
                    <a:pt x="11932" y="7872"/>
                  </a:cubicBezTo>
                  <a:cubicBezTo>
                    <a:pt x="11746" y="7872"/>
                    <a:pt x="11583" y="7857"/>
                    <a:pt x="11509" y="7857"/>
                  </a:cubicBezTo>
                  <a:cubicBezTo>
                    <a:pt x="11300" y="7857"/>
                    <a:pt x="11133" y="7982"/>
                    <a:pt x="10672" y="8233"/>
                  </a:cubicBezTo>
                  <a:cubicBezTo>
                    <a:pt x="10549" y="8307"/>
                    <a:pt x="10466" y="8334"/>
                    <a:pt x="10402" y="8334"/>
                  </a:cubicBezTo>
                  <a:cubicBezTo>
                    <a:pt x="10249" y="8334"/>
                    <a:pt x="10209" y="8179"/>
                    <a:pt x="10003" y="8150"/>
                  </a:cubicBezTo>
                  <a:cubicBezTo>
                    <a:pt x="9964" y="8137"/>
                    <a:pt x="9930" y="8131"/>
                    <a:pt x="9900" y="8131"/>
                  </a:cubicBezTo>
                  <a:cubicBezTo>
                    <a:pt x="9736" y="8131"/>
                    <a:pt x="9690" y="8308"/>
                    <a:pt x="9584" y="8484"/>
                  </a:cubicBezTo>
                  <a:cubicBezTo>
                    <a:pt x="9417" y="8694"/>
                    <a:pt x="8705" y="8861"/>
                    <a:pt x="8370" y="9029"/>
                  </a:cubicBezTo>
                  <a:cubicBezTo>
                    <a:pt x="8077" y="9154"/>
                    <a:pt x="8287" y="9112"/>
                    <a:pt x="8454" y="9698"/>
                  </a:cubicBezTo>
                  <a:cubicBezTo>
                    <a:pt x="8621" y="10242"/>
                    <a:pt x="8203" y="10200"/>
                    <a:pt x="7617" y="10451"/>
                  </a:cubicBezTo>
                  <a:cubicBezTo>
                    <a:pt x="7507" y="10491"/>
                    <a:pt x="7396" y="10510"/>
                    <a:pt x="7285" y="10510"/>
                  </a:cubicBezTo>
                  <a:cubicBezTo>
                    <a:pt x="6932" y="10510"/>
                    <a:pt x="6595" y="10320"/>
                    <a:pt x="6403" y="10033"/>
                  </a:cubicBezTo>
                  <a:cubicBezTo>
                    <a:pt x="6306" y="9896"/>
                    <a:pt x="6190" y="9860"/>
                    <a:pt x="6060" y="9860"/>
                  </a:cubicBezTo>
                  <a:cubicBezTo>
                    <a:pt x="5912" y="9860"/>
                    <a:pt x="5745" y="9907"/>
                    <a:pt x="5566" y="9907"/>
                  </a:cubicBezTo>
                  <a:cubicBezTo>
                    <a:pt x="5273" y="9866"/>
                    <a:pt x="5357" y="9698"/>
                    <a:pt x="5064" y="9280"/>
                  </a:cubicBezTo>
                  <a:cubicBezTo>
                    <a:pt x="4948" y="9114"/>
                    <a:pt x="4846" y="9060"/>
                    <a:pt x="4728" y="9060"/>
                  </a:cubicBezTo>
                  <a:cubicBezTo>
                    <a:pt x="4547" y="9060"/>
                    <a:pt x="4330" y="9187"/>
                    <a:pt x="3976" y="9238"/>
                  </a:cubicBezTo>
                  <a:cubicBezTo>
                    <a:pt x="3390" y="9363"/>
                    <a:pt x="3474" y="9656"/>
                    <a:pt x="3223" y="10410"/>
                  </a:cubicBezTo>
                  <a:cubicBezTo>
                    <a:pt x="2972" y="11121"/>
                    <a:pt x="460" y="11205"/>
                    <a:pt x="126" y="11288"/>
                  </a:cubicBezTo>
                  <a:lnTo>
                    <a:pt x="0" y="11288"/>
                  </a:lnTo>
                  <a:cubicBezTo>
                    <a:pt x="377" y="11540"/>
                    <a:pt x="419" y="12460"/>
                    <a:pt x="712" y="12795"/>
                  </a:cubicBezTo>
                  <a:cubicBezTo>
                    <a:pt x="764" y="12855"/>
                    <a:pt x="809" y="12880"/>
                    <a:pt x="850" y="12880"/>
                  </a:cubicBezTo>
                  <a:cubicBezTo>
                    <a:pt x="1037" y="12880"/>
                    <a:pt x="1118" y="12347"/>
                    <a:pt x="1256" y="12209"/>
                  </a:cubicBezTo>
                  <a:cubicBezTo>
                    <a:pt x="1394" y="12130"/>
                    <a:pt x="1542" y="12088"/>
                    <a:pt x="1690" y="12088"/>
                  </a:cubicBezTo>
                  <a:cubicBezTo>
                    <a:pt x="1855" y="12088"/>
                    <a:pt x="2022" y="12141"/>
                    <a:pt x="2176" y="12251"/>
                  </a:cubicBezTo>
                  <a:cubicBezTo>
                    <a:pt x="2260" y="12311"/>
                    <a:pt x="2314" y="12337"/>
                    <a:pt x="2353" y="12337"/>
                  </a:cubicBezTo>
                  <a:cubicBezTo>
                    <a:pt x="2452" y="12337"/>
                    <a:pt x="2470" y="12179"/>
                    <a:pt x="2679" y="12000"/>
                  </a:cubicBezTo>
                  <a:cubicBezTo>
                    <a:pt x="2743" y="11960"/>
                    <a:pt x="2789" y="11941"/>
                    <a:pt x="2824" y="11941"/>
                  </a:cubicBezTo>
                  <a:cubicBezTo>
                    <a:pt x="2971" y="11941"/>
                    <a:pt x="2927" y="12264"/>
                    <a:pt x="3264" y="12670"/>
                  </a:cubicBezTo>
                  <a:cubicBezTo>
                    <a:pt x="3683" y="13214"/>
                    <a:pt x="3348" y="13590"/>
                    <a:pt x="3599" y="14051"/>
                  </a:cubicBezTo>
                  <a:cubicBezTo>
                    <a:pt x="3681" y="14230"/>
                    <a:pt x="3730" y="14289"/>
                    <a:pt x="3773" y="14289"/>
                  </a:cubicBezTo>
                  <a:cubicBezTo>
                    <a:pt x="3840" y="14289"/>
                    <a:pt x="3890" y="14144"/>
                    <a:pt x="4018" y="14093"/>
                  </a:cubicBezTo>
                  <a:cubicBezTo>
                    <a:pt x="4044" y="14077"/>
                    <a:pt x="4070" y="14070"/>
                    <a:pt x="4098" y="14070"/>
                  </a:cubicBezTo>
                  <a:cubicBezTo>
                    <a:pt x="4289" y="14070"/>
                    <a:pt x="4509" y="14427"/>
                    <a:pt x="4729" y="14720"/>
                  </a:cubicBezTo>
                  <a:cubicBezTo>
                    <a:pt x="4765" y="14767"/>
                    <a:pt x="4803" y="14788"/>
                    <a:pt x="4844" y="14788"/>
                  </a:cubicBezTo>
                  <a:cubicBezTo>
                    <a:pt x="5093" y="14788"/>
                    <a:pt x="5422" y="14021"/>
                    <a:pt x="5566" y="13841"/>
                  </a:cubicBezTo>
                  <a:cubicBezTo>
                    <a:pt x="5588" y="13815"/>
                    <a:pt x="5610" y="13803"/>
                    <a:pt x="5632" y="13803"/>
                  </a:cubicBezTo>
                  <a:cubicBezTo>
                    <a:pt x="5786" y="13803"/>
                    <a:pt x="5959" y="14349"/>
                    <a:pt x="6069" y="14386"/>
                  </a:cubicBezTo>
                  <a:cubicBezTo>
                    <a:pt x="6236" y="14427"/>
                    <a:pt x="6194" y="14511"/>
                    <a:pt x="6613" y="14762"/>
                  </a:cubicBezTo>
                  <a:cubicBezTo>
                    <a:pt x="6674" y="14799"/>
                    <a:pt x="6735" y="14815"/>
                    <a:pt x="6794" y="14815"/>
                  </a:cubicBezTo>
                  <a:cubicBezTo>
                    <a:pt x="7141" y="14815"/>
                    <a:pt x="7457" y="14271"/>
                    <a:pt x="7743" y="14093"/>
                  </a:cubicBezTo>
                  <a:cubicBezTo>
                    <a:pt x="7784" y="14063"/>
                    <a:pt x="7822" y="14050"/>
                    <a:pt x="7857" y="14050"/>
                  </a:cubicBezTo>
                  <a:cubicBezTo>
                    <a:pt x="8068" y="14050"/>
                    <a:pt x="8161" y="14529"/>
                    <a:pt x="8161" y="14637"/>
                  </a:cubicBezTo>
                  <a:cubicBezTo>
                    <a:pt x="8119" y="14720"/>
                    <a:pt x="8412" y="14888"/>
                    <a:pt x="8663" y="15306"/>
                  </a:cubicBezTo>
                  <a:cubicBezTo>
                    <a:pt x="8914" y="15725"/>
                    <a:pt x="8580" y="15641"/>
                    <a:pt x="8329" y="15767"/>
                  </a:cubicBezTo>
                  <a:cubicBezTo>
                    <a:pt x="8119" y="15934"/>
                    <a:pt x="8412" y="16813"/>
                    <a:pt x="8287" y="17483"/>
                  </a:cubicBezTo>
                  <a:cubicBezTo>
                    <a:pt x="8222" y="17742"/>
                    <a:pt x="8075" y="17826"/>
                    <a:pt x="7912" y="17826"/>
                  </a:cubicBezTo>
                  <a:cubicBezTo>
                    <a:pt x="7656" y="17826"/>
                    <a:pt x="7359" y="17617"/>
                    <a:pt x="7282" y="17566"/>
                  </a:cubicBezTo>
                  <a:cubicBezTo>
                    <a:pt x="7267" y="17559"/>
                    <a:pt x="7249" y="17555"/>
                    <a:pt x="7228" y="17555"/>
                  </a:cubicBezTo>
                  <a:cubicBezTo>
                    <a:pt x="7134" y="17555"/>
                    <a:pt x="6985" y="17623"/>
                    <a:pt x="6780" y="17692"/>
                  </a:cubicBezTo>
                  <a:cubicBezTo>
                    <a:pt x="6529" y="17775"/>
                    <a:pt x="6361" y="17985"/>
                    <a:pt x="6361" y="18236"/>
                  </a:cubicBezTo>
                  <a:cubicBezTo>
                    <a:pt x="6278" y="18529"/>
                    <a:pt x="5148" y="19366"/>
                    <a:pt x="5148" y="19366"/>
                  </a:cubicBezTo>
                  <a:cubicBezTo>
                    <a:pt x="5315" y="19617"/>
                    <a:pt x="5483" y="19826"/>
                    <a:pt x="5608" y="20119"/>
                  </a:cubicBezTo>
                  <a:cubicBezTo>
                    <a:pt x="5664" y="20203"/>
                    <a:pt x="5738" y="20231"/>
                    <a:pt x="5822" y="20231"/>
                  </a:cubicBezTo>
                  <a:cubicBezTo>
                    <a:pt x="5989" y="20231"/>
                    <a:pt x="6194" y="20119"/>
                    <a:pt x="6361" y="20119"/>
                  </a:cubicBezTo>
                  <a:cubicBezTo>
                    <a:pt x="6613" y="20119"/>
                    <a:pt x="6738" y="20328"/>
                    <a:pt x="7408" y="20789"/>
                  </a:cubicBezTo>
                  <a:cubicBezTo>
                    <a:pt x="7567" y="20916"/>
                    <a:pt x="7686" y="20965"/>
                    <a:pt x="7781" y="20965"/>
                  </a:cubicBezTo>
                  <a:cubicBezTo>
                    <a:pt x="8062" y="20965"/>
                    <a:pt x="8142" y="20537"/>
                    <a:pt x="8454" y="20412"/>
                  </a:cubicBezTo>
                  <a:cubicBezTo>
                    <a:pt x="8491" y="20402"/>
                    <a:pt x="8527" y="20397"/>
                    <a:pt x="8562" y="20397"/>
                  </a:cubicBezTo>
                  <a:cubicBezTo>
                    <a:pt x="8968" y="20397"/>
                    <a:pt x="9276" y="21018"/>
                    <a:pt x="9584" y="21249"/>
                  </a:cubicBezTo>
                  <a:cubicBezTo>
                    <a:pt x="9648" y="21297"/>
                    <a:pt x="9727" y="21318"/>
                    <a:pt x="9816" y="21318"/>
                  </a:cubicBezTo>
                  <a:cubicBezTo>
                    <a:pt x="10194" y="21318"/>
                    <a:pt x="10752" y="20950"/>
                    <a:pt x="11091" y="20747"/>
                  </a:cubicBezTo>
                  <a:cubicBezTo>
                    <a:pt x="11152" y="20719"/>
                    <a:pt x="11204" y="20706"/>
                    <a:pt x="11248" y="20706"/>
                  </a:cubicBezTo>
                  <a:cubicBezTo>
                    <a:pt x="11536" y="20706"/>
                    <a:pt x="11512" y="21255"/>
                    <a:pt x="11802" y="21835"/>
                  </a:cubicBezTo>
                  <a:cubicBezTo>
                    <a:pt x="12137" y="22505"/>
                    <a:pt x="11509" y="22547"/>
                    <a:pt x="11216" y="23049"/>
                  </a:cubicBezTo>
                  <a:cubicBezTo>
                    <a:pt x="10923" y="23551"/>
                    <a:pt x="11342" y="23593"/>
                    <a:pt x="11593" y="23844"/>
                  </a:cubicBezTo>
                  <a:cubicBezTo>
                    <a:pt x="11886" y="24053"/>
                    <a:pt x="11467" y="25058"/>
                    <a:pt x="11677" y="25727"/>
                  </a:cubicBezTo>
                  <a:cubicBezTo>
                    <a:pt x="11886" y="26397"/>
                    <a:pt x="12932" y="26732"/>
                    <a:pt x="13351" y="26732"/>
                  </a:cubicBezTo>
                  <a:cubicBezTo>
                    <a:pt x="13769" y="26732"/>
                    <a:pt x="13518" y="26983"/>
                    <a:pt x="13602" y="27318"/>
                  </a:cubicBezTo>
                  <a:cubicBezTo>
                    <a:pt x="13639" y="27466"/>
                    <a:pt x="13784" y="27508"/>
                    <a:pt x="13955" y="27508"/>
                  </a:cubicBezTo>
                  <a:cubicBezTo>
                    <a:pt x="14169" y="27508"/>
                    <a:pt x="14425" y="27443"/>
                    <a:pt x="14564" y="27443"/>
                  </a:cubicBezTo>
                  <a:cubicBezTo>
                    <a:pt x="14857" y="27443"/>
                    <a:pt x="14941" y="27694"/>
                    <a:pt x="15276" y="28238"/>
                  </a:cubicBezTo>
                  <a:cubicBezTo>
                    <a:pt x="15345" y="28367"/>
                    <a:pt x="15510" y="28416"/>
                    <a:pt x="15722" y="28416"/>
                  </a:cubicBezTo>
                  <a:cubicBezTo>
                    <a:pt x="16406" y="28416"/>
                    <a:pt x="17578" y="27904"/>
                    <a:pt x="17578" y="27904"/>
                  </a:cubicBezTo>
                  <a:lnTo>
                    <a:pt x="17871" y="28155"/>
                  </a:lnTo>
                  <a:cubicBezTo>
                    <a:pt x="18164" y="28196"/>
                    <a:pt x="18247" y="28448"/>
                    <a:pt x="18457" y="28573"/>
                  </a:cubicBezTo>
                  <a:cubicBezTo>
                    <a:pt x="18512" y="28601"/>
                    <a:pt x="18563" y="28610"/>
                    <a:pt x="18612" y="28610"/>
                  </a:cubicBezTo>
                  <a:cubicBezTo>
                    <a:pt x="18708" y="28610"/>
                    <a:pt x="18791" y="28573"/>
                    <a:pt x="18875" y="28573"/>
                  </a:cubicBezTo>
                  <a:lnTo>
                    <a:pt x="19294" y="28573"/>
                  </a:lnTo>
                  <a:cubicBezTo>
                    <a:pt x="19419" y="28573"/>
                    <a:pt x="19419" y="28448"/>
                    <a:pt x="19587" y="28406"/>
                  </a:cubicBezTo>
                  <a:cubicBezTo>
                    <a:pt x="19605" y="28401"/>
                    <a:pt x="19623" y="28399"/>
                    <a:pt x="19640" y="28399"/>
                  </a:cubicBezTo>
                  <a:cubicBezTo>
                    <a:pt x="19757" y="28399"/>
                    <a:pt x="19835" y="28496"/>
                    <a:pt x="19951" y="28496"/>
                  </a:cubicBezTo>
                  <a:cubicBezTo>
                    <a:pt x="19968" y="28496"/>
                    <a:pt x="19986" y="28494"/>
                    <a:pt x="20005" y="28489"/>
                  </a:cubicBezTo>
                  <a:cubicBezTo>
                    <a:pt x="20242" y="28371"/>
                    <a:pt x="20292" y="28067"/>
                    <a:pt x="20577" y="28067"/>
                  </a:cubicBezTo>
                  <a:cubicBezTo>
                    <a:pt x="20595" y="28067"/>
                    <a:pt x="20613" y="28068"/>
                    <a:pt x="20633" y="28071"/>
                  </a:cubicBezTo>
                  <a:cubicBezTo>
                    <a:pt x="20695" y="28226"/>
                    <a:pt x="20826" y="28542"/>
                    <a:pt x="21009" y="28542"/>
                  </a:cubicBezTo>
                  <a:cubicBezTo>
                    <a:pt x="21073" y="28542"/>
                    <a:pt x="21143" y="28503"/>
                    <a:pt x="21219" y="28406"/>
                  </a:cubicBezTo>
                  <a:cubicBezTo>
                    <a:pt x="21344" y="28238"/>
                    <a:pt x="21470" y="28029"/>
                    <a:pt x="21554" y="27820"/>
                  </a:cubicBezTo>
                  <a:cubicBezTo>
                    <a:pt x="21595" y="27694"/>
                    <a:pt x="21595" y="27569"/>
                    <a:pt x="21595" y="27443"/>
                  </a:cubicBezTo>
                  <a:cubicBezTo>
                    <a:pt x="21595" y="27318"/>
                    <a:pt x="21554" y="27192"/>
                    <a:pt x="21554" y="27066"/>
                  </a:cubicBezTo>
                  <a:cubicBezTo>
                    <a:pt x="21590" y="26994"/>
                    <a:pt x="21688" y="26891"/>
                    <a:pt x="21768" y="26891"/>
                  </a:cubicBezTo>
                  <a:cubicBezTo>
                    <a:pt x="21781" y="26891"/>
                    <a:pt x="21793" y="26893"/>
                    <a:pt x="21805" y="26899"/>
                  </a:cubicBezTo>
                  <a:cubicBezTo>
                    <a:pt x="21888" y="26941"/>
                    <a:pt x="21930" y="27108"/>
                    <a:pt x="21972" y="27192"/>
                  </a:cubicBezTo>
                  <a:cubicBezTo>
                    <a:pt x="22014" y="27276"/>
                    <a:pt x="21972" y="27527"/>
                    <a:pt x="22139" y="27527"/>
                  </a:cubicBezTo>
                  <a:cubicBezTo>
                    <a:pt x="22148" y="27530"/>
                    <a:pt x="22155" y="27531"/>
                    <a:pt x="22162" y="27531"/>
                  </a:cubicBezTo>
                  <a:cubicBezTo>
                    <a:pt x="22260" y="27531"/>
                    <a:pt x="22231" y="27273"/>
                    <a:pt x="22349" y="27234"/>
                  </a:cubicBezTo>
                  <a:cubicBezTo>
                    <a:pt x="22432" y="27234"/>
                    <a:pt x="22516" y="27359"/>
                    <a:pt x="22558" y="27443"/>
                  </a:cubicBezTo>
                  <a:cubicBezTo>
                    <a:pt x="22642" y="27652"/>
                    <a:pt x="22600" y="27945"/>
                    <a:pt x="22851" y="28029"/>
                  </a:cubicBezTo>
                  <a:cubicBezTo>
                    <a:pt x="22976" y="28092"/>
                    <a:pt x="23123" y="28123"/>
                    <a:pt x="23269" y="28123"/>
                  </a:cubicBezTo>
                  <a:cubicBezTo>
                    <a:pt x="23416" y="28123"/>
                    <a:pt x="23562" y="28092"/>
                    <a:pt x="23688" y="28029"/>
                  </a:cubicBezTo>
                  <a:cubicBezTo>
                    <a:pt x="23772" y="27945"/>
                    <a:pt x="23855" y="27904"/>
                    <a:pt x="23939" y="27904"/>
                  </a:cubicBezTo>
                  <a:cubicBezTo>
                    <a:pt x="24106" y="27904"/>
                    <a:pt x="24190" y="27987"/>
                    <a:pt x="24274" y="28071"/>
                  </a:cubicBezTo>
                  <a:cubicBezTo>
                    <a:pt x="24471" y="28229"/>
                    <a:pt x="24668" y="28535"/>
                    <a:pt x="24935" y="28535"/>
                  </a:cubicBezTo>
                  <a:cubicBezTo>
                    <a:pt x="24952" y="28535"/>
                    <a:pt x="24968" y="28534"/>
                    <a:pt x="24985" y="28531"/>
                  </a:cubicBezTo>
                  <a:cubicBezTo>
                    <a:pt x="25105" y="28507"/>
                    <a:pt x="25157" y="28456"/>
                    <a:pt x="25210" y="28456"/>
                  </a:cubicBezTo>
                  <a:cubicBezTo>
                    <a:pt x="25250" y="28456"/>
                    <a:pt x="25291" y="28484"/>
                    <a:pt x="25362" y="28573"/>
                  </a:cubicBezTo>
                  <a:cubicBezTo>
                    <a:pt x="25517" y="28767"/>
                    <a:pt x="25708" y="28996"/>
                    <a:pt x="25967" y="28996"/>
                  </a:cubicBezTo>
                  <a:cubicBezTo>
                    <a:pt x="25988" y="28996"/>
                    <a:pt x="26010" y="28995"/>
                    <a:pt x="26032" y="28992"/>
                  </a:cubicBezTo>
                  <a:cubicBezTo>
                    <a:pt x="26283" y="28908"/>
                    <a:pt x="26534" y="28824"/>
                    <a:pt x="26743" y="28699"/>
                  </a:cubicBezTo>
                  <a:cubicBezTo>
                    <a:pt x="26994" y="28615"/>
                    <a:pt x="27120" y="28406"/>
                    <a:pt x="27120" y="28196"/>
                  </a:cubicBezTo>
                  <a:cubicBezTo>
                    <a:pt x="27160" y="28076"/>
                    <a:pt x="27123" y="27566"/>
                    <a:pt x="27307" y="27566"/>
                  </a:cubicBezTo>
                  <a:cubicBezTo>
                    <a:pt x="27314" y="27566"/>
                    <a:pt x="27321" y="27567"/>
                    <a:pt x="27329" y="27569"/>
                  </a:cubicBezTo>
                  <a:cubicBezTo>
                    <a:pt x="27455" y="27611"/>
                    <a:pt x="27580" y="27820"/>
                    <a:pt x="27622" y="27904"/>
                  </a:cubicBezTo>
                  <a:cubicBezTo>
                    <a:pt x="27748" y="28071"/>
                    <a:pt x="27831" y="28196"/>
                    <a:pt x="27915" y="28364"/>
                  </a:cubicBezTo>
                  <a:cubicBezTo>
                    <a:pt x="28020" y="28538"/>
                    <a:pt x="28066" y="28625"/>
                    <a:pt x="28200" y="28625"/>
                  </a:cubicBezTo>
                  <a:cubicBezTo>
                    <a:pt x="28226" y="28625"/>
                    <a:pt x="28257" y="28622"/>
                    <a:pt x="28292" y="28615"/>
                  </a:cubicBezTo>
                  <a:cubicBezTo>
                    <a:pt x="28396" y="28594"/>
                    <a:pt x="28490" y="28584"/>
                    <a:pt x="28585" y="28584"/>
                  </a:cubicBezTo>
                  <a:cubicBezTo>
                    <a:pt x="28679" y="28584"/>
                    <a:pt x="28773" y="28594"/>
                    <a:pt x="28878" y="28615"/>
                  </a:cubicBezTo>
                  <a:cubicBezTo>
                    <a:pt x="28878" y="28615"/>
                    <a:pt x="28836" y="26355"/>
                    <a:pt x="29505" y="26271"/>
                  </a:cubicBezTo>
                  <a:cubicBezTo>
                    <a:pt x="30133" y="26229"/>
                    <a:pt x="31807" y="26062"/>
                    <a:pt x="31556" y="25644"/>
                  </a:cubicBezTo>
                  <a:cubicBezTo>
                    <a:pt x="31305" y="25225"/>
                    <a:pt x="30761" y="24262"/>
                    <a:pt x="31263" y="24221"/>
                  </a:cubicBezTo>
                  <a:cubicBezTo>
                    <a:pt x="31614" y="24221"/>
                    <a:pt x="32135" y="24415"/>
                    <a:pt x="32492" y="24415"/>
                  </a:cubicBezTo>
                  <a:cubicBezTo>
                    <a:pt x="32604" y="24415"/>
                    <a:pt x="32700" y="24396"/>
                    <a:pt x="32770" y="24346"/>
                  </a:cubicBezTo>
                  <a:cubicBezTo>
                    <a:pt x="33104" y="24011"/>
                    <a:pt x="33272" y="23551"/>
                    <a:pt x="33188" y="23132"/>
                  </a:cubicBezTo>
                  <a:cubicBezTo>
                    <a:pt x="33063" y="22756"/>
                    <a:pt x="32686" y="21835"/>
                    <a:pt x="33356" y="21626"/>
                  </a:cubicBezTo>
                  <a:cubicBezTo>
                    <a:pt x="34067" y="21417"/>
                    <a:pt x="34695" y="21584"/>
                    <a:pt x="34779" y="21207"/>
                  </a:cubicBezTo>
                  <a:cubicBezTo>
                    <a:pt x="34862" y="20831"/>
                    <a:pt x="34820" y="20663"/>
                    <a:pt x="35071" y="20621"/>
                  </a:cubicBezTo>
                  <a:cubicBezTo>
                    <a:pt x="35364" y="20580"/>
                    <a:pt x="35616" y="20705"/>
                    <a:pt x="35825" y="20245"/>
                  </a:cubicBezTo>
                  <a:cubicBezTo>
                    <a:pt x="36034" y="19742"/>
                    <a:pt x="36746" y="19324"/>
                    <a:pt x="36494" y="18654"/>
                  </a:cubicBezTo>
                  <a:cubicBezTo>
                    <a:pt x="36243" y="17901"/>
                    <a:pt x="36285" y="17106"/>
                    <a:pt x="36536" y="16353"/>
                  </a:cubicBezTo>
                  <a:cubicBezTo>
                    <a:pt x="36787" y="15850"/>
                    <a:pt x="36787" y="15515"/>
                    <a:pt x="37122" y="15223"/>
                  </a:cubicBezTo>
                  <a:cubicBezTo>
                    <a:pt x="37457" y="14888"/>
                    <a:pt x="37415" y="14511"/>
                    <a:pt x="37750" y="14260"/>
                  </a:cubicBezTo>
                  <a:cubicBezTo>
                    <a:pt x="38085" y="14051"/>
                    <a:pt x="38796" y="14009"/>
                    <a:pt x="38629" y="13339"/>
                  </a:cubicBezTo>
                  <a:cubicBezTo>
                    <a:pt x="38461" y="12670"/>
                    <a:pt x="38210" y="12628"/>
                    <a:pt x="38420" y="12209"/>
                  </a:cubicBezTo>
                  <a:cubicBezTo>
                    <a:pt x="38587" y="11791"/>
                    <a:pt x="39633" y="11414"/>
                    <a:pt x="39424" y="10870"/>
                  </a:cubicBezTo>
                  <a:cubicBezTo>
                    <a:pt x="39215" y="10326"/>
                    <a:pt x="38378" y="9782"/>
                    <a:pt x="38713" y="9363"/>
                  </a:cubicBezTo>
                  <a:cubicBezTo>
                    <a:pt x="38796" y="9238"/>
                    <a:pt x="38922" y="9154"/>
                    <a:pt x="39047" y="9112"/>
                  </a:cubicBezTo>
                  <a:cubicBezTo>
                    <a:pt x="38872" y="8811"/>
                    <a:pt x="38681" y="8751"/>
                    <a:pt x="38412" y="8751"/>
                  </a:cubicBezTo>
                  <a:cubicBezTo>
                    <a:pt x="38232" y="8751"/>
                    <a:pt x="38018" y="8777"/>
                    <a:pt x="37750" y="8777"/>
                  </a:cubicBezTo>
                  <a:cubicBezTo>
                    <a:pt x="37718" y="8775"/>
                    <a:pt x="37687" y="8774"/>
                    <a:pt x="37658" y="8774"/>
                  </a:cubicBezTo>
                  <a:cubicBezTo>
                    <a:pt x="37121" y="8774"/>
                    <a:pt x="37107" y="9134"/>
                    <a:pt x="36829" y="9531"/>
                  </a:cubicBezTo>
                  <a:cubicBezTo>
                    <a:pt x="36730" y="9672"/>
                    <a:pt x="36660" y="9723"/>
                    <a:pt x="36594" y="9723"/>
                  </a:cubicBezTo>
                  <a:cubicBezTo>
                    <a:pt x="36465" y="9723"/>
                    <a:pt x="36353" y="9530"/>
                    <a:pt x="36076" y="9447"/>
                  </a:cubicBezTo>
                  <a:cubicBezTo>
                    <a:pt x="35657" y="9321"/>
                    <a:pt x="35950" y="9112"/>
                    <a:pt x="36160" y="8945"/>
                  </a:cubicBezTo>
                  <a:cubicBezTo>
                    <a:pt x="36369" y="8736"/>
                    <a:pt x="36076" y="8652"/>
                    <a:pt x="35992" y="8484"/>
                  </a:cubicBezTo>
                  <a:cubicBezTo>
                    <a:pt x="35867" y="8275"/>
                    <a:pt x="35992" y="8191"/>
                    <a:pt x="36034" y="7689"/>
                  </a:cubicBezTo>
                  <a:cubicBezTo>
                    <a:pt x="36118" y="7145"/>
                    <a:pt x="35741" y="7271"/>
                    <a:pt x="35699" y="7020"/>
                  </a:cubicBezTo>
                  <a:cubicBezTo>
                    <a:pt x="35687" y="6959"/>
                    <a:pt x="35637" y="6941"/>
                    <a:pt x="35569" y="6941"/>
                  </a:cubicBezTo>
                  <a:cubicBezTo>
                    <a:pt x="35458" y="6941"/>
                    <a:pt x="35298" y="6990"/>
                    <a:pt x="35177" y="6990"/>
                  </a:cubicBezTo>
                  <a:cubicBezTo>
                    <a:pt x="35113" y="6990"/>
                    <a:pt x="35060" y="6977"/>
                    <a:pt x="35030" y="6936"/>
                  </a:cubicBezTo>
                  <a:cubicBezTo>
                    <a:pt x="35020" y="6916"/>
                    <a:pt x="35006" y="6908"/>
                    <a:pt x="34988" y="6908"/>
                  </a:cubicBezTo>
                  <a:cubicBezTo>
                    <a:pt x="34851" y="6908"/>
                    <a:pt x="34503" y="7411"/>
                    <a:pt x="34318" y="7522"/>
                  </a:cubicBezTo>
                  <a:cubicBezTo>
                    <a:pt x="34151" y="7606"/>
                    <a:pt x="34025" y="7731"/>
                    <a:pt x="33900" y="7899"/>
                  </a:cubicBezTo>
                  <a:cubicBezTo>
                    <a:pt x="33837" y="7977"/>
                    <a:pt x="33786" y="8008"/>
                    <a:pt x="33736" y="8008"/>
                  </a:cubicBezTo>
                  <a:cubicBezTo>
                    <a:pt x="33652" y="8008"/>
                    <a:pt x="33570" y="7920"/>
                    <a:pt x="33439" y="7815"/>
                  </a:cubicBezTo>
                  <a:cubicBezTo>
                    <a:pt x="33272" y="7647"/>
                    <a:pt x="33439" y="7396"/>
                    <a:pt x="33565" y="7062"/>
                  </a:cubicBezTo>
                  <a:cubicBezTo>
                    <a:pt x="33649" y="6685"/>
                    <a:pt x="33607" y="6685"/>
                    <a:pt x="33983" y="6476"/>
                  </a:cubicBezTo>
                  <a:cubicBezTo>
                    <a:pt x="34402" y="6266"/>
                    <a:pt x="34109" y="6183"/>
                    <a:pt x="34193" y="5932"/>
                  </a:cubicBezTo>
                  <a:cubicBezTo>
                    <a:pt x="34360" y="5597"/>
                    <a:pt x="34569" y="5304"/>
                    <a:pt x="34862" y="5136"/>
                  </a:cubicBezTo>
                  <a:cubicBezTo>
                    <a:pt x="35281" y="4802"/>
                    <a:pt x="34988" y="4299"/>
                    <a:pt x="34904" y="3881"/>
                  </a:cubicBezTo>
                  <a:cubicBezTo>
                    <a:pt x="34862" y="3462"/>
                    <a:pt x="35448" y="3253"/>
                    <a:pt x="35574" y="2876"/>
                  </a:cubicBezTo>
                  <a:cubicBezTo>
                    <a:pt x="35699" y="2542"/>
                    <a:pt x="35448" y="2542"/>
                    <a:pt x="35113" y="2416"/>
                  </a:cubicBezTo>
                  <a:cubicBezTo>
                    <a:pt x="35052" y="2393"/>
                    <a:pt x="35005" y="2383"/>
                    <a:pt x="34967" y="2383"/>
                  </a:cubicBezTo>
                  <a:cubicBezTo>
                    <a:pt x="34799" y="2383"/>
                    <a:pt x="34824" y="2588"/>
                    <a:pt x="34653" y="2793"/>
                  </a:cubicBezTo>
                  <a:cubicBezTo>
                    <a:pt x="34634" y="2821"/>
                    <a:pt x="34613" y="2834"/>
                    <a:pt x="34590" y="2834"/>
                  </a:cubicBezTo>
                  <a:cubicBezTo>
                    <a:pt x="34414" y="2834"/>
                    <a:pt x="34151" y="2057"/>
                    <a:pt x="34151" y="1872"/>
                  </a:cubicBezTo>
                  <a:cubicBezTo>
                    <a:pt x="34151" y="1621"/>
                    <a:pt x="34904" y="1286"/>
                    <a:pt x="35239" y="1035"/>
                  </a:cubicBezTo>
                  <a:cubicBezTo>
                    <a:pt x="35574" y="742"/>
                    <a:pt x="35741" y="742"/>
                    <a:pt x="35323" y="407"/>
                  </a:cubicBezTo>
                  <a:cubicBezTo>
                    <a:pt x="35241" y="335"/>
                    <a:pt x="35156" y="306"/>
                    <a:pt x="35069" y="306"/>
                  </a:cubicBezTo>
                  <a:cubicBezTo>
                    <a:pt x="34753" y="306"/>
                    <a:pt x="34413" y="694"/>
                    <a:pt x="34151" y="826"/>
                  </a:cubicBezTo>
                  <a:cubicBezTo>
                    <a:pt x="34098" y="855"/>
                    <a:pt x="34058" y="868"/>
                    <a:pt x="34027" y="868"/>
                  </a:cubicBezTo>
                  <a:cubicBezTo>
                    <a:pt x="33839" y="868"/>
                    <a:pt x="34025" y="378"/>
                    <a:pt x="34025" y="198"/>
                  </a:cubicBezTo>
                  <a:cubicBezTo>
                    <a:pt x="34067" y="30"/>
                    <a:pt x="33272" y="114"/>
                    <a:pt x="33188" y="30"/>
                  </a:cubicBezTo>
                  <a:cubicBezTo>
                    <a:pt x="33181" y="9"/>
                    <a:pt x="33165" y="0"/>
                    <a:pt x="33142" y="0"/>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51"/>
            <p:cNvSpPr/>
            <p:nvPr/>
          </p:nvSpPr>
          <p:spPr>
            <a:xfrm>
              <a:off x="4744825" y="4396525"/>
              <a:ext cx="980400" cy="783300"/>
            </a:xfrm>
            <a:custGeom>
              <a:rect b="b" l="l" r="r" t="t"/>
              <a:pathLst>
                <a:path extrusionOk="0" h="31332" w="39216">
                  <a:moveTo>
                    <a:pt x="17645" y="0"/>
                  </a:moveTo>
                  <a:cubicBezTo>
                    <a:pt x="17231" y="0"/>
                    <a:pt x="16476" y="781"/>
                    <a:pt x="16239" y="1153"/>
                  </a:cubicBezTo>
                  <a:cubicBezTo>
                    <a:pt x="15946" y="1656"/>
                    <a:pt x="16406" y="1990"/>
                    <a:pt x="16072" y="2953"/>
                  </a:cubicBezTo>
                  <a:cubicBezTo>
                    <a:pt x="15958" y="3266"/>
                    <a:pt x="15795" y="3381"/>
                    <a:pt x="15619" y="3381"/>
                  </a:cubicBezTo>
                  <a:cubicBezTo>
                    <a:pt x="15277" y="3381"/>
                    <a:pt x="14884" y="2950"/>
                    <a:pt x="14690" y="2702"/>
                  </a:cubicBezTo>
                  <a:cubicBezTo>
                    <a:pt x="14558" y="2531"/>
                    <a:pt x="14278" y="2481"/>
                    <a:pt x="13938" y="2481"/>
                  </a:cubicBezTo>
                  <a:cubicBezTo>
                    <a:pt x="13529" y="2481"/>
                    <a:pt x="13032" y="2553"/>
                    <a:pt x="12598" y="2576"/>
                  </a:cubicBezTo>
                  <a:cubicBezTo>
                    <a:pt x="11803" y="2618"/>
                    <a:pt x="12263" y="2911"/>
                    <a:pt x="11970" y="3330"/>
                  </a:cubicBezTo>
                  <a:cubicBezTo>
                    <a:pt x="11677" y="3706"/>
                    <a:pt x="12305" y="3539"/>
                    <a:pt x="12138" y="4418"/>
                  </a:cubicBezTo>
                  <a:cubicBezTo>
                    <a:pt x="12054" y="5004"/>
                    <a:pt x="11719" y="5046"/>
                    <a:pt x="11426" y="5171"/>
                  </a:cubicBezTo>
                  <a:cubicBezTo>
                    <a:pt x="11301" y="5213"/>
                    <a:pt x="11175" y="5297"/>
                    <a:pt x="11091" y="5422"/>
                  </a:cubicBezTo>
                  <a:cubicBezTo>
                    <a:pt x="10756" y="5841"/>
                    <a:pt x="11593" y="6385"/>
                    <a:pt x="11803" y="6929"/>
                  </a:cubicBezTo>
                  <a:cubicBezTo>
                    <a:pt x="11970" y="7473"/>
                    <a:pt x="10966" y="7808"/>
                    <a:pt x="10798" y="8226"/>
                  </a:cubicBezTo>
                  <a:cubicBezTo>
                    <a:pt x="10631" y="8603"/>
                    <a:pt x="10840" y="8687"/>
                    <a:pt x="11008" y="9356"/>
                  </a:cubicBezTo>
                  <a:cubicBezTo>
                    <a:pt x="11175" y="9984"/>
                    <a:pt x="10505" y="10026"/>
                    <a:pt x="10129" y="10277"/>
                  </a:cubicBezTo>
                  <a:cubicBezTo>
                    <a:pt x="9752" y="10486"/>
                    <a:pt x="9836" y="10905"/>
                    <a:pt x="9501" y="11198"/>
                  </a:cubicBezTo>
                  <a:cubicBezTo>
                    <a:pt x="9166" y="11532"/>
                    <a:pt x="9166" y="11825"/>
                    <a:pt x="8915" y="12328"/>
                  </a:cubicBezTo>
                  <a:cubicBezTo>
                    <a:pt x="8664" y="13081"/>
                    <a:pt x="8664" y="13918"/>
                    <a:pt x="8873" y="14671"/>
                  </a:cubicBezTo>
                  <a:cubicBezTo>
                    <a:pt x="9124" y="15341"/>
                    <a:pt x="8455" y="15759"/>
                    <a:pt x="8204" y="16220"/>
                  </a:cubicBezTo>
                  <a:cubicBezTo>
                    <a:pt x="7994" y="16680"/>
                    <a:pt x="7743" y="16597"/>
                    <a:pt x="7492" y="16638"/>
                  </a:cubicBezTo>
                  <a:cubicBezTo>
                    <a:pt x="7199" y="16680"/>
                    <a:pt x="7241" y="16806"/>
                    <a:pt x="7157" y="17182"/>
                  </a:cubicBezTo>
                  <a:cubicBezTo>
                    <a:pt x="7074" y="17559"/>
                    <a:pt x="6446" y="17434"/>
                    <a:pt x="5776" y="17643"/>
                  </a:cubicBezTo>
                  <a:cubicBezTo>
                    <a:pt x="5065" y="17852"/>
                    <a:pt x="5441" y="18731"/>
                    <a:pt x="5567" y="19108"/>
                  </a:cubicBezTo>
                  <a:cubicBezTo>
                    <a:pt x="5651" y="19568"/>
                    <a:pt x="5525" y="20028"/>
                    <a:pt x="5190" y="20321"/>
                  </a:cubicBezTo>
                  <a:cubicBezTo>
                    <a:pt x="5099" y="20390"/>
                    <a:pt x="4976" y="20415"/>
                    <a:pt x="4837" y="20415"/>
                  </a:cubicBezTo>
                  <a:cubicBezTo>
                    <a:pt x="4466" y="20415"/>
                    <a:pt x="3977" y="20238"/>
                    <a:pt x="3642" y="20238"/>
                  </a:cubicBezTo>
                  <a:cubicBezTo>
                    <a:pt x="3181" y="20238"/>
                    <a:pt x="3684" y="21200"/>
                    <a:pt x="3935" y="21619"/>
                  </a:cubicBezTo>
                  <a:cubicBezTo>
                    <a:pt x="4228" y="22037"/>
                    <a:pt x="2554" y="22205"/>
                    <a:pt x="1884" y="22288"/>
                  </a:cubicBezTo>
                  <a:cubicBezTo>
                    <a:pt x="1214" y="22330"/>
                    <a:pt x="1256" y="24632"/>
                    <a:pt x="1256" y="24632"/>
                  </a:cubicBezTo>
                  <a:cubicBezTo>
                    <a:pt x="1340" y="24632"/>
                    <a:pt x="1382" y="24674"/>
                    <a:pt x="1465" y="24716"/>
                  </a:cubicBezTo>
                  <a:cubicBezTo>
                    <a:pt x="1675" y="24925"/>
                    <a:pt x="1382" y="25176"/>
                    <a:pt x="1256" y="25343"/>
                  </a:cubicBezTo>
                  <a:cubicBezTo>
                    <a:pt x="1131" y="25469"/>
                    <a:pt x="963" y="25636"/>
                    <a:pt x="880" y="25804"/>
                  </a:cubicBezTo>
                  <a:cubicBezTo>
                    <a:pt x="712" y="26013"/>
                    <a:pt x="587" y="26222"/>
                    <a:pt x="461" y="26473"/>
                  </a:cubicBezTo>
                  <a:cubicBezTo>
                    <a:pt x="419" y="26557"/>
                    <a:pt x="377" y="26641"/>
                    <a:pt x="419" y="26725"/>
                  </a:cubicBezTo>
                  <a:cubicBezTo>
                    <a:pt x="419" y="26766"/>
                    <a:pt x="461" y="26808"/>
                    <a:pt x="461" y="26850"/>
                  </a:cubicBezTo>
                  <a:cubicBezTo>
                    <a:pt x="503" y="27018"/>
                    <a:pt x="252" y="27227"/>
                    <a:pt x="168" y="27394"/>
                  </a:cubicBezTo>
                  <a:cubicBezTo>
                    <a:pt x="1" y="27562"/>
                    <a:pt x="43" y="27855"/>
                    <a:pt x="252" y="27980"/>
                  </a:cubicBezTo>
                  <a:cubicBezTo>
                    <a:pt x="461" y="28106"/>
                    <a:pt x="670" y="28231"/>
                    <a:pt x="838" y="28399"/>
                  </a:cubicBezTo>
                  <a:cubicBezTo>
                    <a:pt x="963" y="28524"/>
                    <a:pt x="1173" y="28608"/>
                    <a:pt x="1256" y="28775"/>
                  </a:cubicBezTo>
                  <a:cubicBezTo>
                    <a:pt x="1382" y="28943"/>
                    <a:pt x="1131" y="29152"/>
                    <a:pt x="1047" y="29319"/>
                  </a:cubicBezTo>
                  <a:cubicBezTo>
                    <a:pt x="921" y="29612"/>
                    <a:pt x="1089" y="29822"/>
                    <a:pt x="1298" y="29947"/>
                  </a:cubicBezTo>
                  <a:cubicBezTo>
                    <a:pt x="1549" y="30073"/>
                    <a:pt x="1926" y="30156"/>
                    <a:pt x="1968" y="30407"/>
                  </a:cubicBezTo>
                  <a:cubicBezTo>
                    <a:pt x="2010" y="30659"/>
                    <a:pt x="1884" y="30910"/>
                    <a:pt x="1968" y="31161"/>
                  </a:cubicBezTo>
                  <a:cubicBezTo>
                    <a:pt x="2010" y="31286"/>
                    <a:pt x="2083" y="31328"/>
                    <a:pt x="2166" y="31328"/>
                  </a:cubicBezTo>
                  <a:cubicBezTo>
                    <a:pt x="2250" y="31328"/>
                    <a:pt x="2344" y="31286"/>
                    <a:pt x="2428" y="31245"/>
                  </a:cubicBezTo>
                  <a:cubicBezTo>
                    <a:pt x="2590" y="31163"/>
                    <a:pt x="2787" y="31117"/>
                    <a:pt x="2985" y="31117"/>
                  </a:cubicBezTo>
                  <a:cubicBezTo>
                    <a:pt x="3094" y="31117"/>
                    <a:pt x="3203" y="31131"/>
                    <a:pt x="3307" y="31161"/>
                  </a:cubicBezTo>
                  <a:cubicBezTo>
                    <a:pt x="3494" y="31223"/>
                    <a:pt x="3680" y="31332"/>
                    <a:pt x="3867" y="31332"/>
                  </a:cubicBezTo>
                  <a:cubicBezTo>
                    <a:pt x="3931" y="31332"/>
                    <a:pt x="3996" y="31319"/>
                    <a:pt x="4060" y="31286"/>
                  </a:cubicBezTo>
                  <a:cubicBezTo>
                    <a:pt x="4311" y="31161"/>
                    <a:pt x="4521" y="30993"/>
                    <a:pt x="4646" y="30742"/>
                  </a:cubicBezTo>
                  <a:cubicBezTo>
                    <a:pt x="4939" y="30366"/>
                    <a:pt x="5065" y="29570"/>
                    <a:pt x="4646" y="29236"/>
                  </a:cubicBezTo>
                  <a:cubicBezTo>
                    <a:pt x="4521" y="29152"/>
                    <a:pt x="4395" y="29110"/>
                    <a:pt x="4270" y="29068"/>
                  </a:cubicBezTo>
                  <a:cubicBezTo>
                    <a:pt x="4144" y="29068"/>
                    <a:pt x="3977" y="29068"/>
                    <a:pt x="3935" y="28985"/>
                  </a:cubicBezTo>
                  <a:cubicBezTo>
                    <a:pt x="3767" y="28859"/>
                    <a:pt x="3935" y="28566"/>
                    <a:pt x="3935" y="28357"/>
                  </a:cubicBezTo>
                  <a:cubicBezTo>
                    <a:pt x="3893" y="27813"/>
                    <a:pt x="2470" y="28231"/>
                    <a:pt x="2637" y="27562"/>
                  </a:cubicBezTo>
                  <a:cubicBezTo>
                    <a:pt x="2763" y="27269"/>
                    <a:pt x="2930" y="26976"/>
                    <a:pt x="3181" y="26766"/>
                  </a:cubicBezTo>
                  <a:cubicBezTo>
                    <a:pt x="3391" y="26599"/>
                    <a:pt x="3558" y="26348"/>
                    <a:pt x="3642" y="26055"/>
                  </a:cubicBezTo>
                  <a:cubicBezTo>
                    <a:pt x="3684" y="25804"/>
                    <a:pt x="3516" y="25636"/>
                    <a:pt x="3474" y="25343"/>
                  </a:cubicBezTo>
                  <a:cubicBezTo>
                    <a:pt x="3445" y="25168"/>
                    <a:pt x="3558" y="25095"/>
                    <a:pt x="3715" y="25095"/>
                  </a:cubicBezTo>
                  <a:cubicBezTo>
                    <a:pt x="3783" y="25095"/>
                    <a:pt x="3859" y="25109"/>
                    <a:pt x="3935" y="25134"/>
                  </a:cubicBezTo>
                  <a:cubicBezTo>
                    <a:pt x="4186" y="25218"/>
                    <a:pt x="4270" y="25469"/>
                    <a:pt x="4521" y="25636"/>
                  </a:cubicBezTo>
                  <a:cubicBezTo>
                    <a:pt x="4556" y="25658"/>
                    <a:pt x="4593" y="25667"/>
                    <a:pt x="4632" y="25667"/>
                  </a:cubicBezTo>
                  <a:cubicBezTo>
                    <a:pt x="4823" y="25667"/>
                    <a:pt x="5037" y="25441"/>
                    <a:pt x="5107" y="25302"/>
                  </a:cubicBezTo>
                  <a:cubicBezTo>
                    <a:pt x="5190" y="25176"/>
                    <a:pt x="5232" y="25050"/>
                    <a:pt x="5274" y="24925"/>
                  </a:cubicBezTo>
                  <a:cubicBezTo>
                    <a:pt x="5274" y="24841"/>
                    <a:pt x="5190" y="24758"/>
                    <a:pt x="5274" y="24674"/>
                  </a:cubicBezTo>
                  <a:cubicBezTo>
                    <a:pt x="5288" y="24660"/>
                    <a:pt x="5306" y="24654"/>
                    <a:pt x="5327" y="24654"/>
                  </a:cubicBezTo>
                  <a:cubicBezTo>
                    <a:pt x="5435" y="24654"/>
                    <a:pt x="5622" y="24806"/>
                    <a:pt x="5692" y="24841"/>
                  </a:cubicBezTo>
                  <a:cubicBezTo>
                    <a:pt x="5860" y="24967"/>
                    <a:pt x="6027" y="25092"/>
                    <a:pt x="6237" y="25134"/>
                  </a:cubicBezTo>
                  <a:cubicBezTo>
                    <a:pt x="6296" y="25164"/>
                    <a:pt x="6360" y="25178"/>
                    <a:pt x="6426" y="25178"/>
                  </a:cubicBezTo>
                  <a:cubicBezTo>
                    <a:pt x="6547" y="25178"/>
                    <a:pt x="6672" y="25132"/>
                    <a:pt x="6781" y="25050"/>
                  </a:cubicBezTo>
                  <a:cubicBezTo>
                    <a:pt x="6906" y="24967"/>
                    <a:pt x="6990" y="24883"/>
                    <a:pt x="7115" y="24841"/>
                  </a:cubicBezTo>
                  <a:cubicBezTo>
                    <a:pt x="7199" y="24758"/>
                    <a:pt x="7325" y="24758"/>
                    <a:pt x="7450" y="24758"/>
                  </a:cubicBezTo>
                  <a:cubicBezTo>
                    <a:pt x="7517" y="24769"/>
                    <a:pt x="7582" y="24774"/>
                    <a:pt x="7643" y="24774"/>
                  </a:cubicBezTo>
                  <a:cubicBezTo>
                    <a:pt x="7810" y="24774"/>
                    <a:pt x="7955" y="24735"/>
                    <a:pt x="8078" y="24674"/>
                  </a:cubicBezTo>
                  <a:cubicBezTo>
                    <a:pt x="8179" y="24572"/>
                    <a:pt x="8311" y="24517"/>
                    <a:pt x="8446" y="24517"/>
                  </a:cubicBezTo>
                  <a:cubicBezTo>
                    <a:pt x="8534" y="24517"/>
                    <a:pt x="8623" y="24541"/>
                    <a:pt x="8706" y="24590"/>
                  </a:cubicBezTo>
                  <a:cubicBezTo>
                    <a:pt x="8834" y="24667"/>
                    <a:pt x="8962" y="24744"/>
                    <a:pt x="9090" y="24744"/>
                  </a:cubicBezTo>
                  <a:cubicBezTo>
                    <a:pt x="9171" y="24744"/>
                    <a:pt x="9252" y="24713"/>
                    <a:pt x="9334" y="24632"/>
                  </a:cubicBezTo>
                  <a:cubicBezTo>
                    <a:pt x="9543" y="24465"/>
                    <a:pt x="9668" y="24213"/>
                    <a:pt x="9836" y="24046"/>
                  </a:cubicBezTo>
                  <a:cubicBezTo>
                    <a:pt x="10003" y="23921"/>
                    <a:pt x="10129" y="23795"/>
                    <a:pt x="10254" y="23669"/>
                  </a:cubicBezTo>
                  <a:lnTo>
                    <a:pt x="10463" y="23376"/>
                  </a:lnTo>
                  <a:cubicBezTo>
                    <a:pt x="10631" y="23209"/>
                    <a:pt x="10798" y="23042"/>
                    <a:pt x="10966" y="22916"/>
                  </a:cubicBezTo>
                  <a:cubicBezTo>
                    <a:pt x="11080" y="22878"/>
                    <a:pt x="11333" y="22701"/>
                    <a:pt x="11472" y="22701"/>
                  </a:cubicBezTo>
                  <a:cubicBezTo>
                    <a:pt x="11486" y="22701"/>
                    <a:pt x="11498" y="22703"/>
                    <a:pt x="11510" y="22707"/>
                  </a:cubicBezTo>
                  <a:cubicBezTo>
                    <a:pt x="11677" y="22581"/>
                    <a:pt x="11886" y="22456"/>
                    <a:pt x="12054" y="22288"/>
                  </a:cubicBezTo>
                  <a:cubicBezTo>
                    <a:pt x="12221" y="22121"/>
                    <a:pt x="12472" y="21995"/>
                    <a:pt x="12682" y="21953"/>
                  </a:cubicBezTo>
                  <a:cubicBezTo>
                    <a:pt x="12744" y="21933"/>
                    <a:pt x="12818" y="21922"/>
                    <a:pt x="12891" y="21922"/>
                  </a:cubicBezTo>
                  <a:cubicBezTo>
                    <a:pt x="12964" y="21922"/>
                    <a:pt x="13037" y="21933"/>
                    <a:pt x="13100" y="21953"/>
                  </a:cubicBezTo>
                  <a:cubicBezTo>
                    <a:pt x="13184" y="21953"/>
                    <a:pt x="13309" y="21912"/>
                    <a:pt x="13393" y="21870"/>
                  </a:cubicBezTo>
                  <a:cubicBezTo>
                    <a:pt x="13438" y="21843"/>
                    <a:pt x="13478" y="21831"/>
                    <a:pt x="13517" y="21831"/>
                  </a:cubicBezTo>
                  <a:cubicBezTo>
                    <a:pt x="13658" y="21831"/>
                    <a:pt x="13764" y="21989"/>
                    <a:pt x="13895" y="22121"/>
                  </a:cubicBezTo>
                  <a:cubicBezTo>
                    <a:pt x="13979" y="22205"/>
                    <a:pt x="14084" y="22236"/>
                    <a:pt x="14193" y="22236"/>
                  </a:cubicBezTo>
                  <a:cubicBezTo>
                    <a:pt x="14303" y="22236"/>
                    <a:pt x="14418" y="22205"/>
                    <a:pt x="14523" y="22163"/>
                  </a:cubicBezTo>
                  <a:cubicBezTo>
                    <a:pt x="14649" y="22121"/>
                    <a:pt x="14732" y="22079"/>
                    <a:pt x="14858" y="22037"/>
                  </a:cubicBezTo>
                  <a:cubicBezTo>
                    <a:pt x="14983" y="21995"/>
                    <a:pt x="14983" y="21912"/>
                    <a:pt x="14983" y="21786"/>
                  </a:cubicBezTo>
                  <a:cubicBezTo>
                    <a:pt x="15025" y="21661"/>
                    <a:pt x="14983" y="21577"/>
                    <a:pt x="14942" y="21451"/>
                  </a:cubicBezTo>
                  <a:cubicBezTo>
                    <a:pt x="14858" y="21368"/>
                    <a:pt x="14816" y="21242"/>
                    <a:pt x="14774" y="21158"/>
                  </a:cubicBezTo>
                  <a:cubicBezTo>
                    <a:pt x="14732" y="20991"/>
                    <a:pt x="14690" y="20824"/>
                    <a:pt x="14649" y="20656"/>
                  </a:cubicBezTo>
                  <a:cubicBezTo>
                    <a:pt x="14649" y="20531"/>
                    <a:pt x="14649" y="20405"/>
                    <a:pt x="14690" y="20321"/>
                  </a:cubicBezTo>
                  <a:cubicBezTo>
                    <a:pt x="14716" y="20269"/>
                    <a:pt x="14742" y="20250"/>
                    <a:pt x="14767" y="20250"/>
                  </a:cubicBezTo>
                  <a:cubicBezTo>
                    <a:pt x="14822" y="20250"/>
                    <a:pt x="14871" y="20347"/>
                    <a:pt x="14900" y="20405"/>
                  </a:cubicBezTo>
                  <a:cubicBezTo>
                    <a:pt x="14983" y="20531"/>
                    <a:pt x="15025" y="20656"/>
                    <a:pt x="15109" y="20782"/>
                  </a:cubicBezTo>
                  <a:cubicBezTo>
                    <a:pt x="15318" y="20991"/>
                    <a:pt x="15486" y="21200"/>
                    <a:pt x="15611" y="21451"/>
                  </a:cubicBezTo>
                  <a:cubicBezTo>
                    <a:pt x="15632" y="21504"/>
                    <a:pt x="15665" y="21525"/>
                    <a:pt x="15703" y="21525"/>
                  </a:cubicBezTo>
                  <a:cubicBezTo>
                    <a:pt x="15814" y="21525"/>
                    <a:pt x="15978" y="21346"/>
                    <a:pt x="16072" y="21284"/>
                  </a:cubicBezTo>
                  <a:cubicBezTo>
                    <a:pt x="16239" y="21075"/>
                    <a:pt x="16448" y="20865"/>
                    <a:pt x="16741" y="20865"/>
                  </a:cubicBezTo>
                  <a:cubicBezTo>
                    <a:pt x="16867" y="20865"/>
                    <a:pt x="16992" y="20949"/>
                    <a:pt x="17034" y="21075"/>
                  </a:cubicBezTo>
                  <a:cubicBezTo>
                    <a:pt x="17070" y="21183"/>
                    <a:pt x="17138" y="21292"/>
                    <a:pt x="17210" y="21292"/>
                  </a:cubicBezTo>
                  <a:cubicBezTo>
                    <a:pt x="17221" y="21292"/>
                    <a:pt x="17232" y="21289"/>
                    <a:pt x="17243" y="21284"/>
                  </a:cubicBezTo>
                  <a:cubicBezTo>
                    <a:pt x="17327" y="21284"/>
                    <a:pt x="17327" y="21200"/>
                    <a:pt x="17495" y="21158"/>
                  </a:cubicBezTo>
                  <a:cubicBezTo>
                    <a:pt x="17524" y="21148"/>
                    <a:pt x="17549" y="21143"/>
                    <a:pt x="17571" y="21143"/>
                  </a:cubicBezTo>
                  <a:cubicBezTo>
                    <a:pt x="17640" y="21143"/>
                    <a:pt x="17672" y="21198"/>
                    <a:pt x="17704" y="21326"/>
                  </a:cubicBezTo>
                  <a:cubicBezTo>
                    <a:pt x="17742" y="21382"/>
                    <a:pt x="17779" y="21405"/>
                    <a:pt x="17813" y="21405"/>
                  </a:cubicBezTo>
                  <a:cubicBezTo>
                    <a:pt x="17855" y="21405"/>
                    <a:pt x="17890" y="21372"/>
                    <a:pt x="17913" y="21326"/>
                  </a:cubicBezTo>
                  <a:cubicBezTo>
                    <a:pt x="17997" y="21158"/>
                    <a:pt x="18039" y="20991"/>
                    <a:pt x="17997" y="20824"/>
                  </a:cubicBezTo>
                  <a:cubicBezTo>
                    <a:pt x="18039" y="20656"/>
                    <a:pt x="18039" y="20489"/>
                    <a:pt x="18039" y="20363"/>
                  </a:cubicBezTo>
                  <a:cubicBezTo>
                    <a:pt x="18080" y="20238"/>
                    <a:pt x="18080" y="20112"/>
                    <a:pt x="18039" y="19945"/>
                  </a:cubicBezTo>
                  <a:cubicBezTo>
                    <a:pt x="18039" y="19861"/>
                    <a:pt x="18039" y="19777"/>
                    <a:pt x="17997" y="19694"/>
                  </a:cubicBezTo>
                  <a:cubicBezTo>
                    <a:pt x="17955" y="19610"/>
                    <a:pt x="17913" y="19610"/>
                    <a:pt x="17871" y="19484"/>
                  </a:cubicBezTo>
                  <a:cubicBezTo>
                    <a:pt x="17829" y="19359"/>
                    <a:pt x="17955" y="19275"/>
                    <a:pt x="17955" y="19149"/>
                  </a:cubicBezTo>
                  <a:cubicBezTo>
                    <a:pt x="17955" y="19024"/>
                    <a:pt x="17913" y="18898"/>
                    <a:pt x="17829" y="18773"/>
                  </a:cubicBezTo>
                  <a:cubicBezTo>
                    <a:pt x="17704" y="18605"/>
                    <a:pt x="17495" y="18396"/>
                    <a:pt x="17495" y="18187"/>
                  </a:cubicBezTo>
                  <a:cubicBezTo>
                    <a:pt x="17495" y="18061"/>
                    <a:pt x="17495" y="17936"/>
                    <a:pt x="17620" y="17894"/>
                  </a:cubicBezTo>
                  <a:cubicBezTo>
                    <a:pt x="17746" y="17894"/>
                    <a:pt x="17871" y="17852"/>
                    <a:pt x="17997" y="17852"/>
                  </a:cubicBezTo>
                  <a:cubicBezTo>
                    <a:pt x="17997" y="17643"/>
                    <a:pt x="17997" y="17434"/>
                    <a:pt x="17913" y="17224"/>
                  </a:cubicBezTo>
                  <a:cubicBezTo>
                    <a:pt x="17871" y="17015"/>
                    <a:pt x="17787" y="16848"/>
                    <a:pt x="17787" y="16680"/>
                  </a:cubicBezTo>
                  <a:cubicBezTo>
                    <a:pt x="17829" y="16555"/>
                    <a:pt x="17955" y="16304"/>
                    <a:pt x="18080" y="16304"/>
                  </a:cubicBezTo>
                  <a:cubicBezTo>
                    <a:pt x="18093" y="16300"/>
                    <a:pt x="18105" y="16299"/>
                    <a:pt x="18117" y="16299"/>
                  </a:cubicBezTo>
                  <a:cubicBezTo>
                    <a:pt x="18260" y="16299"/>
                    <a:pt x="18335" y="16522"/>
                    <a:pt x="18373" y="16638"/>
                  </a:cubicBezTo>
                  <a:cubicBezTo>
                    <a:pt x="18415" y="16764"/>
                    <a:pt x="18457" y="16889"/>
                    <a:pt x="18499" y="17057"/>
                  </a:cubicBezTo>
                  <a:cubicBezTo>
                    <a:pt x="18583" y="17182"/>
                    <a:pt x="18708" y="17308"/>
                    <a:pt x="18750" y="17434"/>
                  </a:cubicBezTo>
                  <a:cubicBezTo>
                    <a:pt x="18834" y="17559"/>
                    <a:pt x="18876" y="17643"/>
                    <a:pt x="19001" y="17810"/>
                  </a:cubicBezTo>
                  <a:cubicBezTo>
                    <a:pt x="19085" y="17978"/>
                    <a:pt x="19127" y="18229"/>
                    <a:pt x="19252" y="18354"/>
                  </a:cubicBezTo>
                  <a:cubicBezTo>
                    <a:pt x="19336" y="18522"/>
                    <a:pt x="19420" y="18689"/>
                    <a:pt x="19503" y="18815"/>
                  </a:cubicBezTo>
                  <a:cubicBezTo>
                    <a:pt x="19629" y="19024"/>
                    <a:pt x="19796" y="19191"/>
                    <a:pt x="19922" y="19359"/>
                  </a:cubicBezTo>
                  <a:cubicBezTo>
                    <a:pt x="20061" y="19533"/>
                    <a:pt x="20230" y="19766"/>
                    <a:pt x="20452" y="19766"/>
                  </a:cubicBezTo>
                  <a:cubicBezTo>
                    <a:pt x="20496" y="19766"/>
                    <a:pt x="20543" y="19756"/>
                    <a:pt x="20592" y="19735"/>
                  </a:cubicBezTo>
                  <a:cubicBezTo>
                    <a:pt x="21010" y="19568"/>
                    <a:pt x="20843" y="19191"/>
                    <a:pt x="20801" y="18856"/>
                  </a:cubicBezTo>
                  <a:cubicBezTo>
                    <a:pt x="20801" y="18731"/>
                    <a:pt x="20801" y="18605"/>
                    <a:pt x="20801" y="18480"/>
                  </a:cubicBezTo>
                  <a:cubicBezTo>
                    <a:pt x="20843" y="18271"/>
                    <a:pt x="20801" y="18019"/>
                    <a:pt x="20717" y="17810"/>
                  </a:cubicBezTo>
                  <a:cubicBezTo>
                    <a:pt x="20633" y="17517"/>
                    <a:pt x="20550" y="17266"/>
                    <a:pt x="20382" y="17015"/>
                  </a:cubicBezTo>
                  <a:cubicBezTo>
                    <a:pt x="20257" y="16764"/>
                    <a:pt x="20047" y="16513"/>
                    <a:pt x="19880" y="16304"/>
                  </a:cubicBezTo>
                  <a:cubicBezTo>
                    <a:pt x="19796" y="16178"/>
                    <a:pt x="19713" y="16052"/>
                    <a:pt x="19713" y="15885"/>
                  </a:cubicBezTo>
                  <a:cubicBezTo>
                    <a:pt x="19713" y="15759"/>
                    <a:pt x="19796" y="15634"/>
                    <a:pt x="19838" y="15508"/>
                  </a:cubicBezTo>
                  <a:cubicBezTo>
                    <a:pt x="19922" y="15383"/>
                    <a:pt x="19922" y="15215"/>
                    <a:pt x="19922" y="15048"/>
                  </a:cubicBezTo>
                  <a:cubicBezTo>
                    <a:pt x="19880" y="14964"/>
                    <a:pt x="19880" y="14755"/>
                    <a:pt x="20006" y="14713"/>
                  </a:cubicBezTo>
                  <a:cubicBezTo>
                    <a:pt x="20028" y="14702"/>
                    <a:pt x="20053" y="14697"/>
                    <a:pt x="20080" y="14697"/>
                  </a:cubicBezTo>
                  <a:cubicBezTo>
                    <a:pt x="20154" y="14697"/>
                    <a:pt x="20237" y="14736"/>
                    <a:pt x="20299" y="14797"/>
                  </a:cubicBezTo>
                  <a:cubicBezTo>
                    <a:pt x="20340" y="14881"/>
                    <a:pt x="20340" y="15006"/>
                    <a:pt x="20340" y="15132"/>
                  </a:cubicBezTo>
                  <a:cubicBezTo>
                    <a:pt x="20382" y="15383"/>
                    <a:pt x="20592" y="15592"/>
                    <a:pt x="20717" y="15843"/>
                  </a:cubicBezTo>
                  <a:lnTo>
                    <a:pt x="20884" y="16011"/>
                  </a:lnTo>
                  <a:cubicBezTo>
                    <a:pt x="20926" y="16094"/>
                    <a:pt x="20968" y="16094"/>
                    <a:pt x="21010" y="16136"/>
                  </a:cubicBezTo>
                  <a:lnTo>
                    <a:pt x="21177" y="16136"/>
                  </a:lnTo>
                  <a:cubicBezTo>
                    <a:pt x="21261" y="16136"/>
                    <a:pt x="21303" y="16178"/>
                    <a:pt x="21345" y="16220"/>
                  </a:cubicBezTo>
                  <a:cubicBezTo>
                    <a:pt x="21429" y="16262"/>
                    <a:pt x="21512" y="16304"/>
                    <a:pt x="21554" y="16387"/>
                  </a:cubicBezTo>
                  <a:cubicBezTo>
                    <a:pt x="21596" y="16513"/>
                    <a:pt x="21512" y="16597"/>
                    <a:pt x="21638" y="16680"/>
                  </a:cubicBezTo>
                  <a:cubicBezTo>
                    <a:pt x="21722" y="16722"/>
                    <a:pt x="21805" y="16764"/>
                    <a:pt x="21889" y="16806"/>
                  </a:cubicBezTo>
                  <a:cubicBezTo>
                    <a:pt x="21931" y="16827"/>
                    <a:pt x="21973" y="16827"/>
                    <a:pt x="22020" y="16827"/>
                  </a:cubicBezTo>
                  <a:cubicBezTo>
                    <a:pt x="22067" y="16827"/>
                    <a:pt x="22119" y="16827"/>
                    <a:pt x="22182" y="16848"/>
                  </a:cubicBezTo>
                  <a:cubicBezTo>
                    <a:pt x="22391" y="16931"/>
                    <a:pt x="22349" y="17182"/>
                    <a:pt x="22349" y="17392"/>
                  </a:cubicBezTo>
                  <a:cubicBezTo>
                    <a:pt x="22349" y="17475"/>
                    <a:pt x="22391" y="17601"/>
                    <a:pt x="22433" y="17685"/>
                  </a:cubicBezTo>
                  <a:cubicBezTo>
                    <a:pt x="22433" y="17727"/>
                    <a:pt x="22433" y="17768"/>
                    <a:pt x="22433" y="17810"/>
                  </a:cubicBezTo>
                  <a:cubicBezTo>
                    <a:pt x="22475" y="17852"/>
                    <a:pt x="22559" y="17852"/>
                    <a:pt x="22600" y="17852"/>
                  </a:cubicBezTo>
                  <a:cubicBezTo>
                    <a:pt x="22935" y="17978"/>
                    <a:pt x="22475" y="18271"/>
                    <a:pt x="22433" y="18438"/>
                  </a:cubicBezTo>
                  <a:cubicBezTo>
                    <a:pt x="22433" y="18480"/>
                    <a:pt x="22433" y="18522"/>
                    <a:pt x="22433" y="18522"/>
                  </a:cubicBezTo>
                  <a:cubicBezTo>
                    <a:pt x="22433" y="18647"/>
                    <a:pt x="22433" y="18773"/>
                    <a:pt x="22475" y="18898"/>
                  </a:cubicBezTo>
                  <a:cubicBezTo>
                    <a:pt x="22505" y="19021"/>
                    <a:pt x="22581" y="19099"/>
                    <a:pt x="22668" y="19099"/>
                  </a:cubicBezTo>
                  <a:cubicBezTo>
                    <a:pt x="22701" y="19099"/>
                    <a:pt x="22734" y="19088"/>
                    <a:pt x="22768" y="19066"/>
                  </a:cubicBezTo>
                  <a:cubicBezTo>
                    <a:pt x="22854" y="19037"/>
                    <a:pt x="23001" y="18988"/>
                    <a:pt x="23111" y="18988"/>
                  </a:cubicBezTo>
                  <a:cubicBezTo>
                    <a:pt x="23160" y="18988"/>
                    <a:pt x="23202" y="18998"/>
                    <a:pt x="23228" y="19024"/>
                  </a:cubicBezTo>
                  <a:cubicBezTo>
                    <a:pt x="23270" y="19108"/>
                    <a:pt x="23270" y="19149"/>
                    <a:pt x="23270" y="19233"/>
                  </a:cubicBezTo>
                  <a:cubicBezTo>
                    <a:pt x="23228" y="19359"/>
                    <a:pt x="23061" y="19484"/>
                    <a:pt x="22977" y="19568"/>
                  </a:cubicBezTo>
                  <a:cubicBezTo>
                    <a:pt x="22893" y="19610"/>
                    <a:pt x="22810" y="19735"/>
                    <a:pt x="22810" y="19861"/>
                  </a:cubicBezTo>
                  <a:cubicBezTo>
                    <a:pt x="22810" y="19945"/>
                    <a:pt x="22810" y="20028"/>
                    <a:pt x="22893" y="20028"/>
                  </a:cubicBezTo>
                  <a:cubicBezTo>
                    <a:pt x="22977" y="20028"/>
                    <a:pt x="23061" y="19986"/>
                    <a:pt x="23103" y="19945"/>
                  </a:cubicBezTo>
                  <a:cubicBezTo>
                    <a:pt x="23228" y="19861"/>
                    <a:pt x="23312" y="19777"/>
                    <a:pt x="23396" y="19694"/>
                  </a:cubicBezTo>
                  <a:cubicBezTo>
                    <a:pt x="23479" y="19610"/>
                    <a:pt x="23563" y="19526"/>
                    <a:pt x="23647" y="19526"/>
                  </a:cubicBezTo>
                  <a:cubicBezTo>
                    <a:pt x="23772" y="19526"/>
                    <a:pt x="23730" y="19568"/>
                    <a:pt x="23730" y="19652"/>
                  </a:cubicBezTo>
                  <a:cubicBezTo>
                    <a:pt x="23689" y="19735"/>
                    <a:pt x="23647" y="19861"/>
                    <a:pt x="23563" y="19945"/>
                  </a:cubicBezTo>
                  <a:cubicBezTo>
                    <a:pt x="23479" y="20070"/>
                    <a:pt x="23479" y="20154"/>
                    <a:pt x="23354" y="20321"/>
                  </a:cubicBezTo>
                  <a:cubicBezTo>
                    <a:pt x="23228" y="20531"/>
                    <a:pt x="23019" y="20782"/>
                    <a:pt x="22935" y="20907"/>
                  </a:cubicBezTo>
                  <a:cubicBezTo>
                    <a:pt x="22851" y="20991"/>
                    <a:pt x="22726" y="21200"/>
                    <a:pt x="22810" y="21368"/>
                  </a:cubicBezTo>
                  <a:cubicBezTo>
                    <a:pt x="22851" y="21409"/>
                    <a:pt x="22935" y="21451"/>
                    <a:pt x="22935" y="21451"/>
                  </a:cubicBezTo>
                  <a:cubicBezTo>
                    <a:pt x="22935" y="21409"/>
                    <a:pt x="22935" y="21409"/>
                    <a:pt x="22977" y="21409"/>
                  </a:cubicBezTo>
                  <a:lnTo>
                    <a:pt x="23144" y="21075"/>
                  </a:lnTo>
                  <a:cubicBezTo>
                    <a:pt x="23228" y="20907"/>
                    <a:pt x="23312" y="20782"/>
                    <a:pt x="23437" y="20656"/>
                  </a:cubicBezTo>
                  <a:cubicBezTo>
                    <a:pt x="23563" y="20489"/>
                    <a:pt x="23689" y="20363"/>
                    <a:pt x="23814" y="20196"/>
                  </a:cubicBezTo>
                  <a:cubicBezTo>
                    <a:pt x="24065" y="19945"/>
                    <a:pt x="24274" y="19694"/>
                    <a:pt x="24484" y="19442"/>
                  </a:cubicBezTo>
                  <a:cubicBezTo>
                    <a:pt x="24651" y="19191"/>
                    <a:pt x="24777" y="18898"/>
                    <a:pt x="24860" y="18605"/>
                  </a:cubicBezTo>
                  <a:cubicBezTo>
                    <a:pt x="24860" y="18354"/>
                    <a:pt x="24860" y="18145"/>
                    <a:pt x="24860" y="17936"/>
                  </a:cubicBezTo>
                  <a:cubicBezTo>
                    <a:pt x="24818" y="17727"/>
                    <a:pt x="24777" y="17517"/>
                    <a:pt x="24693" y="17308"/>
                  </a:cubicBezTo>
                  <a:cubicBezTo>
                    <a:pt x="24567" y="17141"/>
                    <a:pt x="24526" y="16931"/>
                    <a:pt x="24484" y="16680"/>
                  </a:cubicBezTo>
                  <a:cubicBezTo>
                    <a:pt x="24515" y="16524"/>
                    <a:pt x="24662" y="16368"/>
                    <a:pt x="24822" y="16368"/>
                  </a:cubicBezTo>
                  <a:cubicBezTo>
                    <a:pt x="24877" y="16368"/>
                    <a:pt x="24933" y="16386"/>
                    <a:pt x="24986" y="16429"/>
                  </a:cubicBezTo>
                  <a:cubicBezTo>
                    <a:pt x="25153" y="16513"/>
                    <a:pt x="25279" y="16680"/>
                    <a:pt x="25363" y="16848"/>
                  </a:cubicBezTo>
                  <a:cubicBezTo>
                    <a:pt x="25530" y="17099"/>
                    <a:pt x="25739" y="17099"/>
                    <a:pt x="25990" y="17182"/>
                  </a:cubicBezTo>
                  <a:cubicBezTo>
                    <a:pt x="26074" y="17224"/>
                    <a:pt x="26158" y="17224"/>
                    <a:pt x="26241" y="17224"/>
                  </a:cubicBezTo>
                  <a:cubicBezTo>
                    <a:pt x="26409" y="17141"/>
                    <a:pt x="26534" y="17057"/>
                    <a:pt x="26660" y="16889"/>
                  </a:cubicBezTo>
                  <a:cubicBezTo>
                    <a:pt x="26744" y="16764"/>
                    <a:pt x="26827" y="16680"/>
                    <a:pt x="26953" y="16638"/>
                  </a:cubicBezTo>
                  <a:cubicBezTo>
                    <a:pt x="27246" y="16555"/>
                    <a:pt x="27371" y="16262"/>
                    <a:pt x="27581" y="16052"/>
                  </a:cubicBezTo>
                  <a:cubicBezTo>
                    <a:pt x="27664" y="15969"/>
                    <a:pt x="27748" y="15843"/>
                    <a:pt x="27748" y="15718"/>
                  </a:cubicBezTo>
                  <a:cubicBezTo>
                    <a:pt x="27790" y="15634"/>
                    <a:pt x="27874" y="15550"/>
                    <a:pt x="27957" y="15508"/>
                  </a:cubicBezTo>
                  <a:cubicBezTo>
                    <a:pt x="28167" y="15425"/>
                    <a:pt x="28376" y="15383"/>
                    <a:pt x="28585" y="15383"/>
                  </a:cubicBezTo>
                  <a:cubicBezTo>
                    <a:pt x="28794" y="15299"/>
                    <a:pt x="28753" y="15006"/>
                    <a:pt x="28920" y="14881"/>
                  </a:cubicBezTo>
                  <a:cubicBezTo>
                    <a:pt x="29045" y="14797"/>
                    <a:pt x="29171" y="14713"/>
                    <a:pt x="29297" y="14671"/>
                  </a:cubicBezTo>
                  <a:cubicBezTo>
                    <a:pt x="29359" y="14650"/>
                    <a:pt x="29412" y="14640"/>
                    <a:pt x="29464" y="14640"/>
                  </a:cubicBezTo>
                  <a:cubicBezTo>
                    <a:pt x="29516" y="14640"/>
                    <a:pt x="29569" y="14650"/>
                    <a:pt x="29631" y="14671"/>
                  </a:cubicBezTo>
                  <a:cubicBezTo>
                    <a:pt x="29715" y="14671"/>
                    <a:pt x="29799" y="14797"/>
                    <a:pt x="29799" y="14881"/>
                  </a:cubicBezTo>
                  <a:cubicBezTo>
                    <a:pt x="29841" y="15006"/>
                    <a:pt x="29799" y="15215"/>
                    <a:pt x="29841" y="15257"/>
                  </a:cubicBezTo>
                  <a:cubicBezTo>
                    <a:pt x="29924" y="15341"/>
                    <a:pt x="30092" y="15341"/>
                    <a:pt x="30175" y="15341"/>
                  </a:cubicBezTo>
                  <a:lnTo>
                    <a:pt x="30594" y="15341"/>
                  </a:lnTo>
                  <a:cubicBezTo>
                    <a:pt x="30845" y="15299"/>
                    <a:pt x="30971" y="15006"/>
                    <a:pt x="30971" y="14755"/>
                  </a:cubicBezTo>
                  <a:cubicBezTo>
                    <a:pt x="30971" y="14629"/>
                    <a:pt x="30929" y="14504"/>
                    <a:pt x="30887" y="14420"/>
                  </a:cubicBezTo>
                  <a:cubicBezTo>
                    <a:pt x="30845" y="14295"/>
                    <a:pt x="30845" y="14211"/>
                    <a:pt x="30929" y="14127"/>
                  </a:cubicBezTo>
                  <a:cubicBezTo>
                    <a:pt x="31067" y="14024"/>
                    <a:pt x="31233" y="13949"/>
                    <a:pt x="31404" y="13949"/>
                  </a:cubicBezTo>
                  <a:cubicBezTo>
                    <a:pt x="31441" y="13949"/>
                    <a:pt x="31478" y="13952"/>
                    <a:pt x="31515" y="13960"/>
                  </a:cubicBezTo>
                  <a:cubicBezTo>
                    <a:pt x="31682" y="14002"/>
                    <a:pt x="31724" y="14337"/>
                    <a:pt x="31724" y="14420"/>
                  </a:cubicBezTo>
                  <a:cubicBezTo>
                    <a:pt x="31766" y="14504"/>
                    <a:pt x="31808" y="14629"/>
                    <a:pt x="31891" y="14671"/>
                  </a:cubicBezTo>
                  <a:cubicBezTo>
                    <a:pt x="31975" y="14671"/>
                    <a:pt x="32101" y="14629"/>
                    <a:pt x="32184" y="14588"/>
                  </a:cubicBezTo>
                  <a:cubicBezTo>
                    <a:pt x="32435" y="14462"/>
                    <a:pt x="32645" y="14337"/>
                    <a:pt x="32854" y="14169"/>
                  </a:cubicBezTo>
                  <a:cubicBezTo>
                    <a:pt x="32938" y="14085"/>
                    <a:pt x="33021" y="14085"/>
                    <a:pt x="33147" y="14085"/>
                  </a:cubicBezTo>
                  <a:cubicBezTo>
                    <a:pt x="33231" y="14085"/>
                    <a:pt x="33314" y="14085"/>
                    <a:pt x="33440" y="14127"/>
                  </a:cubicBezTo>
                  <a:cubicBezTo>
                    <a:pt x="33482" y="14127"/>
                    <a:pt x="33524" y="14169"/>
                    <a:pt x="33607" y="14169"/>
                  </a:cubicBezTo>
                  <a:cubicBezTo>
                    <a:pt x="33733" y="14169"/>
                    <a:pt x="33817" y="14085"/>
                    <a:pt x="33858" y="14002"/>
                  </a:cubicBezTo>
                  <a:cubicBezTo>
                    <a:pt x="33942" y="13834"/>
                    <a:pt x="33984" y="13625"/>
                    <a:pt x="34151" y="13500"/>
                  </a:cubicBezTo>
                  <a:cubicBezTo>
                    <a:pt x="34193" y="13458"/>
                    <a:pt x="34235" y="13416"/>
                    <a:pt x="34277" y="13416"/>
                  </a:cubicBezTo>
                  <a:cubicBezTo>
                    <a:pt x="34319" y="13374"/>
                    <a:pt x="34361" y="13332"/>
                    <a:pt x="34402" y="13332"/>
                  </a:cubicBezTo>
                  <a:cubicBezTo>
                    <a:pt x="34486" y="13290"/>
                    <a:pt x="34570" y="13248"/>
                    <a:pt x="34695" y="13207"/>
                  </a:cubicBezTo>
                  <a:cubicBezTo>
                    <a:pt x="34709" y="13204"/>
                    <a:pt x="34722" y="13202"/>
                    <a:pt x="34734" y="13202"/>
                  </a:cubicBezTo>
                  <a:cubicBezTo>
                    <a:pt x="34900" y="13202"/>
                    <a:pt x="34874" y="13458"/>
                    <a:pt x="35030" y="13458"/>
                  </a:cubicBezTo>
                  <a:cubicBezTo>
                    <a:pt x="35156" y="13458"/>
                    <a:pt x="35239" y="13458"/>
                    <a:pt x="35281" y="13374"/>
                  </a:cubicBezTo>
                  <a:cubicBezTo>
                    <a:pt x="35407" y="13374"/>
                    <a:pt x="35491" y="13290"/>
                    <a:pt x="35574" y="13248"/>
                  </a:cubicBezTo>
                  <a:cubicBezTo>
                    <a:pt x="35616" y="13248"/>
                    <a:pt x="35616" y="13207"/>
                    <a:pt x="35658" y="13165"/>
                  </a:cubicBezTo>
                  <a:cubicBezTo>
                    <a:pt x="35700" y="13123"/>
                    <a:pt x="35742" y="13123"/>
                    <a:pt x="35742" y="13081"/>
                  </a:cubicBezTo>
                  <a:cubicBezTo>
                    <a:pt x="35909" y="12914"/>
                    <a:pt x="35909" y="12704"/>
                    <a:pt x="35951" y="12537"/>
                  </a:cubicBezTo>
                  <a:cubicBezTo>
                    <a:pt x="35993" y="12411"/>
                    <a:pt x="35951" y="12202"/>
                    <a:pt x="36035" y="12035"/>
                  </a:cubicBezTo>
                  <a:cubicBezTo>
                    <a:pt x="36077" y="11951"/>
                    <a:pt x="36160" y="11867"/>
                    <a:pt x="36244" y="11825"/>
                  </a:cubicBezTo>
                  <a:cubicBezTo>
                    <a:pt x="36495" y="11700"/>
                    <a:pt x="36621" y="11449"/>
                    <a:pt x="36579" y="11198"/>
                  </a:cubicBezTo>
                  <a:cubicBezTo>
                    <a:pt x="36579" y="10905"/>
                    <a:pt x="36621" y="10570"/>
                    <a:pt x="36704" y="10319"/>
                  </a:cubicBezTo>
                  <a:cubicBezTo>
                    <a:pt x="36830" y="10068"/>
                    <a:pt x="36997" y="9858"/>
                    <a:pt x="37248" y="9691"/>
                  </a:cubicBezTo>
                  <a:cubicBezTo>
                    <a:pt x="37458" y="9524"/>
                    <a:pt x="37709" y="9398"/>
                    <a:pt x="37960" y="9314"/>
                  </a:cubicBezTo>
                  <a:cubicBezTo>
                    <a:pt x="38036" y="9292"/>
                    <a:pt x="38113" y="9285"/>
                    <a:pt x="38190" y="9285"/>
                  </a:cubicBezTo>
                  <a:cubicBezTo>
                    <a:pt x="38362" y="9285"/>
                    <a:pt x="38534" y="9323"/>
                    <a:pt x="38706" y="9323"/>
                  </a:cubicBezTo>
                  <a:cubicBezTo>
                    <a:pt x="38751" y="9323"/>
                    <a:pt x="38795" y="9321"/>
                    <a:pt x="38839" y="9314"/>
                  </a:cubicBezTo>
                  <a:cubicBezTo>
                    <a:pt x="39006" y="9273"/>
                    <a:pt x="39132" y="9147"/>
                    <a:pt x="39215" y="8980"/>
                  </a:cubicBezTo>
                  <a:cubicBezTo>
                    <a:pt x="39215" y="8980"/>
                    <a:pt x="38169" y="7347"/>
                    <a:pt x="37751" y="6845"/>
                  </a:cubicBezTo>
                  <a:cubicBezTo>
                    <a:pt x="37332" y="6343"/>
                    <a:pt x="37499" y="6427"/>
                    <a:pt x="37499" y="5924"/>
                  </a:cubicBezTo>
                  <a:cubicBezTo>
                    <a:pt x="37499" y="5380"/>
                    <a:pt x="37206" y="5129"/>
                    <a:pt x="36997" y="4543"/>
                  </a:cubicBezTo>
                  <a:cubicBezTo>
                    <a:pt x="36872" y="4083"/>
                    <a:pt x="36621" y="3664"/>
                    <a:pt x="36328" y="3330"/>
                  </a:cubicBezTo>
                  <a:cubicBezTo>
                    <a:pt x="36170" y="3125"/>
                    <a:pt x="36084" y="3051"/>
                    <a:pt x="35991" y="3051"/>
                  </a:cubicBezTo>
                  <a:cubicBezTo>
                    <a:pt x="35836" y="3051"/>
                    <a:pt x="35663" y="3257"/>
                    <a:pt x="35114" y="3413"/>
                  </a:cubicBezTo>
                  <a:cubicBezTo>
                    <a:pt x="34978" y="3446"/>
                    <a:pt x="34873" y="3460"/>
                    <a:pt x="34792" y="3460"/>
                  </a:cubicBezTo>
                  <a:cubicBezTo>
                    <a:pt x="34353" y="3460"/>
                    <a:pt x="34641" y="3033"/>
                    <a:pt x="34570" y="2786"/>
                  </a:cubicBezTo>
                  <a:cubicBezTo>
                    <a:pt x="34528" y="2493"/>
                    <a:pt x="32854" y="2618"/>
                    <a:pt x="32561" y="2451"/>
                  </a:cubicBezTo>
                  <a:cubicBezTo>
                    <a:pt x="32268" y="2241"/>
                    <a:pt x="32310" y="2116"/>
                    <a:pt x="31640" y="1949"/>
                  </a:cubicBezTo>
                  <a:cubicBezTo>
                    <a:pt x="31557" y="1949"/>
                    <a:pt x="31473" y="1907"/>
                    <a:pt x="31347" y="1907"/>
                  </a:cubicBezTo>
                  <a:cubicBezTo>
                    <a:pt x="31138" y="1907"/>
                    <a:pt x="31347" y="2074"/>
                    <a:pt x="31473" y="2325"/>
                  </a:cubicBezTo>
                  <a:cubicBezTo>
                    <a:pt x="31724" y="2702"/>
                    <a:pt x="31389" y="2576"/>
                    <a:pt x="31096" y="2702"/>
                  </a:cubicBezTo>
                  <a:cubicBezTo>
                    <a:pt x="30803" y="2869"/>
                    <a:pt x="31096" y="3790"/>
                    <a:pt x="30887" y="4460"/>
                  </a:cubicBezTo>
                  <a:cubicBezTo>
                    <a:pt x="30842" y="4572"/>
                    <a:pt x="30772" y="4620"/>
                    <a:pt x="30687" y="4620"/>
                  </a:cubicBezTo>
                  <a:cubicBezTo>
                    <a:pt x="30298" y="4620"/>
                    <a:pt x="29579" y="3623"/>
                    <a:pt x="29338" y="3246"/>
                  </a:cubicBezTo>
                  <a:cubicBezTo>
                    <a:pt x="29276" y="3120"/>
                    <a:pt x="29192" y="3071"/>
                    <a:pt x="29097" y="3071"/>
                  </a:cubicBezTo>
                  <a:cubicBezTo>
                    <a:pt x="28813" y="3071"/>
                    <a:pt x="28428" y="3518"/>
                    <a:pt x="28208" y="3706"/>
                  </a:cubicBezTo>
                  <a:cubicBezTo>
                    <a:pt x="28029" y="3886"/>
                    <a:pt x="27692" y="3908"/>
                    <a:pt x="27381" y="3908"/>
                  </a:cubicBezTo>
                  <a:cubicBezTo>
                    <a:pt x="27278" y="3908"/>
                    <a:pt x="27179" y="3906"/>
                    <a:pt x="27088" y="3906"/>
                  </a:cubicBezTo>
                  <a:cubicBezTo>
                    <a:pt x="27006" y="3906"/>
                    <a:pt x="26931" y="3908"/>
                    <a:pt x="26869" y="3916"/>
                  </a:cubicBezTo>
                  <a:cubicBezTo>
                    <a:pt x="26534" y="3957"/>
                    <a:pt x="26534" y="4208"/>
                    <a:pt x="26493" y="4418"/>
                  </a:cubicBezTo>
                  <a:cubicBezTo>
                    <a:pt x="26475" y="4524"/>
                    <a:pt x="26382" y="4563"/>
                    <a:pt x="26278" y="4563"/>
                  </a:cubicBezTo>
                  <a:cubicBezTo>
                    <a:pt x="26136" y="4563"/>
                    <a:pt x="25973" y="4490"/>
                    <a:pt x="25948" y="4418"/>
                  </a:cubicBezTo>
                  <a:cubicBezTo>
                    <a:pt x="25940" y="4409"/>
                    <a:pt x="25925" y="4405"/>
                    <a:pt x="25905" y="4405"/>
                  </a:cubicBezTo>
                  <a:cubicBezTo>
                    <a:pt x="25734" y="4405"/>
                    <a:pt x="25184" y="4708"/>
                    <a:pt x="24735" y="5046"/>
                  </a:cubicBezTo>
                  <a:cubicBezTo>
                    <a:pt x="24472" y="5207"/>
                    <a:pt x="24355" y="5281"/>
                    <a:pt x="24244" y="5281"/>
                  </a:cubicBezTo>
                  <a:cubicBezTo>
                    <a:pt x="24125" y="5281"/>
                    <a:pt x="24011" y="5197"/>
                    <a:pt x="23730" y="5046"/>
                  </a:cubicBezTo>
                  <a:cubicBezTo>
                    <a:pt x="23186" y="4711"/>
                    <a:pt x="23479" y="4125"/>
                    <a:pt x="23479" y="3330"/>
                  </a:cubicBezTo>
                  <a:cubicBezTo>
                    <a:pt x="23437" y="2576"/>
                    <a:pt x="24023" y="2660"/>
                    <a:pt x="24274" y="2200"/>
                  </a:cubicBezTo>
                  <a:cubicBezTo>
                    <a:pt x="24567" y="1739"/>
                    <a:pt x="24609" y="1907"/>
                    <a:pt x="24986" y="1488"/>
                  </a:cubicBezTo>
                  <a:cubicBezTo>
                    <a:pt x="25363" y="1070"/>
                    <a:pt x="25028" y="860"/>
                    <a:pt x="24986" y="526"/>
                  </a:cubicBezTo>
                  <a:cubicBezTo>
                    <a:pt x="24944" y="191"/>
                    <a:pt x="23981" y="233"/>
                    <a:pt x="23437" y="107"/>
                  </a:cubicBezTo>
                  <a:cubicBezTo>
                    <a:pt x="23379" y="97"/>
                    <a:pt x="23326" y="93"/>
                    <a:pt x="23278" y="93"/>
                  </a:cubicBezTo>
                  <a:cubicBezTo>
                    <a:pt x="22907" y="93"/>
                    <a:pt x="22805" y="365"/>
                    <a:pt x="22768" y="735"/>
                  </a:cubicBezTo>
                  <a:cubicBezTo>
                    <a:pt x="22747" y="944"/>
                    <a:pt x="22684" y="944"/>
                    <a:pt x="22559" y="944"/>
                  </a:cubicBezTo>
                  <a:cubicBezTo>
                    <a:pt x="22433" y="944"/>
                    <a:pt x="22245" y="944"/>
                    <a:pt x="21973" y="1153"/>
                  </a:cubicBezTo>
                  <a:cubicBezTo>
                    <a:pt x="21876" y="1229"/>
                    <a:pt x="21795" y="1262"/>
                    <a:pt x="21728" y="1262"/>
                  </a:cubicBezTo>
                  <a:cubicBezTo>
                    <a:pt x="21383" y="1262"/>
                    <a:pt x="21366" y="422"/>
                    <a:pt x="21261" y="107"/>
                  </a:cubicBezTo>
                  <a:cubicBezTo>
                    <a:pt x="21219" y="23"/>
                    <a:pt x="21177" y="23"/>
                    <a:pt x="21136" y="23"/>
                  </a:cubicBezTo>
                  <a:cubicBezTo>
                    <a:pt x="20926" y="65"/>
                    <a:pt x="20508" y="526"/>
                    <a:pt x="20006" y="735"/>
                  </a:cubicBezTo>
                  <a:cubicBezTo>
                    <a:pt x="19294" y="986"/>
                    <a:pt x="19294" y="819"/>
                    <a:pt x="18750" y="944"/>
                  </a:cubicBezTo>
                  <a:cubicBezTo>
                    <a:pt x="18679" y="962"/>
                    <a:pt x="18616" y="970"/>
                    <a:pt x="18559" y="970"/>
                  </a:cubicBezTo>
                  <a:cubicBezTo>
                    <a:pt x="18210" y="970"/>
                    <a:pt x="18087" y="652"/>
                    <a:pt x="17871" y="149"/>
                  </a:cubicBezTo>
                  <a:cubicBezTo>
                    <a:pt x="17823" y="44"/>
                    <a:pt x="17744" y="0"/>
                    <a:pt x="17645" y="0"/>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51"/>
            <p:cNvSpPr/>
            <p:nvPr/>
          </p:nvSpPr>
          <p:spPr>
            <a:xfrm>
              <a:off x="5726250" y="3450875"/>
              <a:ext cx="494725" cy="611175"/>
            </a:xfrm>
            <a:custGeom>
              <a:rect b="b" l="l" r="r" t="t"/>
              <a:pathLst>
                <a:path extrusionOk="0" h="24447" w="19789">
                  <a:moveTo>
                    <a:pt x="8420" y="0"/>
                  </a:moveTo>
                  <a:cubicBezTo>
                    <a:pt x="7708" y="0"/>
                    <a:pt x="7723" y="1005"/>
                    <a:pt x="7575" y="1522"/>
                  </a:cubicBezTo>
                  <a:cubicBezTo>
                    <a:pt x="7366" y="2108"/>
                    <a:pt x="6320" y="2569"/>
                    <a:pt x="6152" y="2652"/>
                  </a:cubicBezTo>
                  <a:cubicBezTo>
                    <a:pt x="6320" y="2862"/>
                    <a:pt x="6403" y="3113"/>
                    <a:pt x="6320" y="3364"/>
                  </a:cubicBezTo>
                  <a:cubicBezTo>
                    <a:pt x="6194" y="3866"/>
                    <a:pt x="5985" y="4201"/>
                    <a:pt x="5985" y="4368"/>
                  </a:cubicBezTo>
                  <a:cubicBezTo>
                    <a:pt x="5985" y="4564"/>
                    <a:pt x="5839" y="5088"/>
                    <a:pt x="5581" y="5088"/>
                  </a:cubicBezTo>
                  <a:cubicBezTo>
                    <a:pt x="5563" y="5088"/>
                    <a:pt x="5544" y="5085"/>
                    <a:pt x="5525" y="5080"/>
                  </a:cubicBezTo>
                  <a:cubicBezTo>
                    <a:pt x="5400" y="5044"/>
                    <a:pt x="5313" y="5008"/>
                    <a:pt x="5238" y="5008"/>
                  </a:cubicBezTo>
                  <a:cubicBezTo>
                    <a:pt x="5137" y="5008"/>
                    <a:pt x="5059" y="5073"/>
                    <a:pt x="4939" y="5289"/>
                  </a:cubicBezTo>
                  <a:cubicBezTo>
                    <a:pt x="4729" y="5666"/>
                    <a:pt x="4562" y="5791"/>
                    <a:pt x="5022" y="5959"/>
                  </a:cubicBezTo>
                  <a:cubicBezTo>
                    <a:pt x="5525" y="6126"/>
                    <a:pt x="5650" y="6126"/>
                    <a:pt x="5608" y="6545"/>
                  </a:cubicBezTo>
                  <a:cubicBezTo>
                    <a:pt x="5566" y="6963"/>
                    <a:pt x="5273" y="7172"/>
                    <a:pt x="4729" y="7172"/>
                  </a:cubicBezTo>
                  <a:cubicBezTo>
                    <a:pt x="4429" y="7149"/>
                    <a:pt x="4090" y="7049"/>
                    <a:pt x="3812" y="7049"/>
                  </a:cubicBezTo>
                  <a:cubicBezTo>
                    <a:pt x="3586" y="7049"/>
                    <a:pt x="3400" y="7115"/>
                    <a:pt x="3306" y="7340"/>
                  </a:cubicBezTo>
                  <a:cubicBezTo>
                    <a:pt x="3139" y="7884"/>
                    <a:pt x="3809" y="7423"/>
                    <a:pt x="3725" y="8302"/>
                  </a:cubicBezTo>
                  <a:cubicBezTo>
                    <a:pt x="3767" y="8888"/>
                    <a:pt x="3558" y="9474"/>
                    <a:pt x="3139" y="9851"/>
                  </a:cubicBezTo>
                  <a:cubicBezTo>
                    <a:pt x="2721" y="10353"/>
                    <a:pt x="3055" y="10562"/>
                    <a:pt x="2721" y="11064"/>
                  </a:cubicBezTo>
                  <a:cubicBezTo>
                    <a:pt x="2176" y="11692"/>
                    <a:pt x="1591" y="12320"/>
                    <a:pt x="963" y="12864"/>
                  </a:cubicBezTo>
                  <a:lnTo>
                    <a:pt x="837" y="12990"/>
                  </a:lnTo>
                  <a:cubicBezTo>
                    <a:pt x="670" y="13199"/>
                    <a:pt x="754" y="13617"/>
                    <a:pt x="502" y="13785"/>
                  </a:cubicBezTo>
                  <a:cubicBezTo>
                    <a:pt x="251" y="13952"/>
                    <a:pt x="0" y="14161"/>
                    <a:pt x="126" y="14538"/>
                  </a:cubicBezTo>
                  <a:cubicBezTo>
                    <a:pt x="251" y="14998"/>
                    <a:pt x="502" y="15375"/>
                    <a:pt x="837" y="15710"/>
                  </a:cubicBezTo>
                  <a:cubicBezTo>
                    <a:pt x="1172" y="15877"/>
                    <a:pt x="1716" y="15919"/>
                    <a:pt x="2093" y="16673"/>
                  </a:cubicBezTo>
                  <a:cubicBezTo>
                    <a:pt x="2302" y="17091"/>
                    <a:pt x="2469" y="17593"/>
                    <a:pt x="2595" y="18054"/>
                  </a:cubicBezTo>
                  <a:cubicBezTo>
                    <a:pt x="2679" y="18430"/>
                    <a:pt x="2637" y="19016"/>
                    <a:pt x="2762" y="19267"/>
                  </a:cubicBezTo>
                  <a:cubicBezTo>
                    <a:pt x="2762" y="19351"/>
                    <a:pt x="2846" y="19393"/>
                    <a:pt x="2930" y="19393"/>
                  </a:cubicBezTo>
                  <a:cubicBezTo>
                    <a:pt x="3153" y="19393"/>
                    <a:pt x="3544" y="19504"/>
                    <a:pt x="3804" y="19504"/>
                  </a:cubicBezTo>
                  <a:cubicBezTo>
                    <a:pt x="3934" y="19504"/>
                    <a:pt x="4032" y="19477"/>
                    <a:pt x="4060" y="19393"/>
                  </a:cubicBezTo>
                  <a:cubicBezTo>
                    <a:pt x="4084" y="19322"/>
                    <a:pt x="4181" y="19291"/>
                    <a:pt x="4301" y="19291"/>
                  </a:cubicBezTo>
                  <a:cubicBezTo>
                    <a:pt x="4602" y="19291"/>
                    <a:pt x="5041" y="19488"/>
                    <a:pt x="4771" y="19728"/>
                  </a:cubicBezTo>
                  <a:cubicBezTo>
                    <a:pt x="4395" y="20104"/>
                    <a:pt x="4185" y="19895"/>
                    <a:pt x="4353" y="20481"/>
                  </a:cubicBezTo>
                  <a:cubicBezTo>
                    <a:pt x="4520" y="21109"/>
                    <a:pt x="4102" y="20983"/>
                    <a:pt x="4729" y="21360"/>
                  </a:cubicBezTo>
                  <a:cubicBezTo>
                    <a:pt x="5399" y="21778"/>
                    <a:pt x="5106" y="21611"/>
                    <a:pt x="5273" y="21946"/>
                  </a:cubicBezTo>
                  <a:cubicBezTo>
                    <a:pt x="5431" y="22299"/>
                    <a:pt x="5293" y="23722"/>
                    <a:pt x="5552" y="23722"/>
                  </a:cubicBezTo>
                  <a:cubicBezTo>
                    <a:pt x="5569" y="23722"/>
                    <a:pt x="5588" y="23716"/>
                    <a:pt x="5608" y="23704"/>
                  </a:cubicBezTo>
                  <a:cubicBezTo>
                    <a:pt x="5839" y="23572"/>
                    <a:pt x="5888" y="23414"/>
                    <a:pt x="6062" y="23414"/>
                  </a:cubicBezTo>
                  <a:cubicBezTo>
                    <a:pt x="6109" y="23414"/>
                    <a:pt x="6165" y="23426"/>
                    <a:pt x="6236" y="23452"/>
                  </a:cubicBezTo>
                  <a:cubicBezTo>
                    <a:pt x="6471" y="23541"/>
                    <a:pt x="6769" y="23774"/>
                    <a:pt x="7055" y="23774"/>
                  </a:cubicBezTo>
                  <a:cubicBezTo>
                    <a:pt x="7177" y="23774"/>
                    <a:pt x="7296" y="23732"/>
                    <a:pt x="7408" y="23620"/>
                  </a:cubicBezTo>
                  <a:cubicBezTo>
                    <a:pt x="7765" y="23223"/>
                    <a:pt x="7746" y="22863"/>
                    <a:pt x="7886" y="22863"/>
                  </a:cubicBezTo>
                  <a:cubicBezTo>
                    <a:pt x="7894" y="22863"/>
                    <a:pt x="7902" y="22864"/>
                    <a:pt x="7910" y="22867"/>
                  </a:cubicBezTo>
                  <a:cubicBezTo>
                    <a:pt x="8033" y="22891"/>
                    <a:pt x="8155" y="22987"/>
                    <a:pt x="8236" y="22987"/>
                  </a:cubicBezTo>
                  <a:cubicBezTo>
                    <a:pt x="8293" y="22987"/>
                    <a:pt x="8329" y="22939"/>
                    <a:pt x="8329" y="22783"/>
                  </a:cubicBezTo>
                  <a:cubicBezTo>
                    <a:pt x="8329" y="22475"/>
                    <a:pt x="8399" y="22061"/>
                    <a:pt x="8606" y="22061"/>
                  </a:cubicBezTo>
                  <a:cubicBezTo>
                    <a:pt x="8624" y="22061"/>
                    <a:pt x="8643" y="22065"/>
                    <a:pt x="8663" y="22071"/>
                  </a:cubicBezTo>
                  <a:cubicBezTo>
                    <a:pt x="8673" y="22073"/>
                    <a:pt x="8682" y="22074"/>
                    <a:pt x="8693" y="22074"/>
                  </a:cubicBezTo>
                  <a:cubicBezTo>
                    <a:pt x="8845" y="22074"/>
                    <a:pt x="9091" y="21880"/>
                    <a:pt x="9202" y="21880"/>
                  </a:cubicBezTo>
                  <a:cubicBezTo>
                    <a:pt x="9251" y="21880"/>
                    <a:pt x="9274" y="21919"/>
                    <a:pt x="9249" y="22030"/>
                  </a:cubicBezTo>
                  <a:cubicBezTo>
                    <a:pt x="9207" y="22406"/>
                    <a:pt x="9124" y="22783"/>
                    <a:pt x="9375" y="22825"/>
                  </a:cubicBezTo>
                  <a:cubicBezTo>
                    <a:pt x="9626" y="22867"/>
                    <a:pt x="9668" y="23243"/>
                    <a:pt x="9793" y="23369"/>
                  </a:cubicBezTo>
                  <a:cubicBezTo>
                    <a:pt x="9897" y="23473"/>
                    <a:pt x="9915" y="23891"/>
                    <a:pt x="10202" y="23891"/>
                  </a:cubicBezTo>
                  <a:cubicBezTo>
                    <a:pt x="10262" y="23891"/>
                    <a:pt x="10334" y="23873"/>
                    <a:pt x="10421" y="23829"/>
                  </a:cubicBezTo>
                  <a:cubicBezTo>
                    <a:pt x="10672" y="23662"/>
                    <a:pt x="10923" y="23536"/>
                    <a:pt x="11216" y="23411"/>
                  </a:cubicBezTo>
                  <a:cubicBezTo>
                    <a:pt x="11551" y="23285"/>
                    <a:pt x="11844" y="23118"/>
                    <a:pt x="12137" y="22867"/>
                  </a:cubicBezTo>
                  <a:cubicBezTo>
                    <a:pt x="12228" y="22776"/>
                    <a:pt x="12349" y="22733"/>
                    <a:pt x="12472" y="22733"/>
                  </a:cubicBezTo>
                  <a:cubicBezTo>
                    <a:pt x="12633" y="22733"/>
                    <a:pt x="12795" y="22808"/>
                    <a:pt x="12890" y="22950"/>
                  </a:cubicBezTo>
                  <a:cubicBezTo>
                    <a:pt x="13100" y="23243"/>
                    <a:pt x="13225" y="23578"/>
                    <a:pt x="13351" y="23955"/>
                  </a:cubicBezTo>
                  <a:cubicBezTo>
                    <a:pt x="13434" y="24038"/>
                    <a:pt x="13476" y="24164"/>
                    <a:pt x="13560" y="24289"/>
                  </a:cubicBezTo>
                  <a:cubicBezTo>
                    <a:pt x="13611" y="24391"/>
                    <a:pt x="13707" y="24446"/>
                    <a:pt x="13813" y="24446"/>
                  </a:cubicBezTo>
                  <a:cubicBezTo>
                    <a:pt x="13882" y="24446"/>
                    <a:pt x="13954" y="24423"/>
                    <a:pt x="14020" y="24373"/>
                  </a:cubicBezTo>
                  <a:cubicBezTo>
                    <a:pt x="14146" y="24248"/>
                    <a:pt x="14188" y="23997"/>
                    <a:pt x="14104" y="23829"/>
                  </a:cubicBezTo>
                  <a:cubicBezTo>
                    <a:pt x="14020" y="23620"/>
                    <a:pt x="14062" y="23411"/>
                    <a:pt x="14230" y="23327"/>
                  </a:cubicBezTo>
                  <a:cubicBezTo>
                    <a:pt x="14355" y="23243"/>
                    <a:pt x="14606" y="23243"/>
                    <a:pt x="14523" y="22992"/>
                  </a:cubicBezTo>
                  <a:cubicBezTo>
                    <a:pt x="14439" y="22741"/>
                    <a:pt x="14146" y="22657"/>
                    <a:pt x="14062" y="22448"/>
                  </a:cubicBezTo>
                  <a:cubicBezTo>
                    <a:pt x="13979" y="22239"/>
                    <a:pt x="13979" y="21988"/>
                    <a:pt x="13979" y="21778"/>
                  </a:cubicBezTo>
                  <a:cubicBezTo>
                    <a:pt x="13937" y="21485"/>
                    <a:pt x="14020" y="21192"/>
                    <a:pt x="14230" y="21025"/>
                  </a:cubicBezTo>
                  <a:cubicBezTo>
                    <a:pt x="14439" y="20858"/>
                    <a:pt x="14816" y="20774"/>
                    <a:pt x="14816" y="20481"/>
                  </a:cubicBezTo>
                  <a:cubicBezTo>
                    <a:pt x="14816" y="20397"/>
                    <a:pt x="14816" y="20272"/>
                    <a:pt x="14857" y="20188"/>
                  </a:cubicBezTo>
                  <a:cubicBezTo>
                    <a:pt x="14941" y="20063"/>
                    <a:pt x="15025" y="19937"/>
                    <a:pt x="15109" y="19811"/>
                  </a:cubicBezTo>
                  <a:cubicBezTo>
                    <a:pt x="15225" y="19734"/>
                    <a:pt x="15341" y="19514"/>
                    <a:pt x="15490" y="19514"/>
                  </a:cubicBezTo>
                  <a:cubicBezTo>
                    <a:pt x="15502" y="19514"/>
                    <a:pt x="15514" y="19515"/>
                    <a:pt x="15527" y="19518"/>
                  </a:cubicBezTo>
                  <a:cubicBezTo>
                    <a:pt x="15611" y="19560"/>
                    <a:pt x="15653" y="19644"/>
                    <a:pt x="15736" y="19644"/>
                  </a:cubicBezTo>
                  <a:cubicBezTo>
                    <a:pt x="15820" y="19644"/>
                    <a:pt x="15904" y="19602"/>
                    <a:pt x="15987" y="19518"/>
                  </a:cubicBezTo>
                  <a:cubicBezTo>
                    <a:pt x="16071" y="19435"/>
                    <a:pt x="16113" y="19351"/>
                    <a:pt x="16155" y="19225"/>
                  </a:cubicBezTo>
                  <a:lnTo>
                    <a:pt x="16155" y="18933"/>
                  </a:lnTo>
                  <a:cubicBezTo>
                    <a:pt x="16197" y="18681"/>
                    <a:pt x="16406" y="18807"/>
                    <a:pt x="16573" y="18640"/>
                  </a:cubicBezTo>
                  <a:cubicBezTo>
                    <a:pt x="16741" y="18472"/>
                    <a:pt x="16573" y="18221"/>
                    <a:pt x="16406" y="18095"/>
                  </a:cubicBezTo>
                  <a:cubicBezTo>
                    <a:pt x="16239" y="17970"/>
                    <a:pt x="16113" y="17844"/>
                    <a:pt x="16113" y="17635"/>
                  </a:cubicBezTo>
                  <a:cubicBezTo>
                    <a:pt x="16113" y="17468"/>
                    <a:pt x="16197" y="17175"/>
                    <a:pt x="16448" y="17175"/>
                  </a:cubicBezTo>
                  <a:cubicBezTo>
                    <a:pt x="16462" y="17172"/>
                    <a:pt x="16477" y="17171"/>
                    <a:pt x="16490" y="17171"/>
                  </a:cubicBezTo>
                  <a:cubicBezTo>
                    <a:pt x="16714" y="17171"/>
                    <a:pt x="16834" y="17475"/>
                    <a:pt x="16992" y="17593"/>
                  </a:cubicBezTo>
                  <a:cubicBezTo>
                    <a:pt x="17055" y="17656"/>
                    <a:pt x="17138" y="17708"/>
                    <a:pt x="17212" y="17708"/>
                  </a:cubicBezTo>
                  <a:cubicBezTo>
                    <a:pt x="17285" y="17708"/>
                    <a:pt x="17348" y="17656"/>
                    <a:pt x="17369" y="17510"/>
                  </a:cubicBezTo>
                  <a:cubicBezTo>
                    <a:pt x="17410" y="17258"/>
                    <a:pt x="17243" y="17217"/>
                    <a:pt x="17076" y="17007"/>
                  </a:cubicBezTo>
                  <a:cubicBezTo>
                    <a:pt x="16971" y="16833"/>
                    <a:pt x="17128" y="16746"/>
                    <a:pt x="17256" y="16746"/>
                  </a:cubicBezTo>
                  <a:cubicBezTo>
                    <a:pt x="17281" y="16746"/>
                    <a:pt x="17306" y="16749"/>
                    <a:pt x="17327" y="16756"/>
                  </a:cubicBezTo>
                  <a:cubicBezTo>
                    <a:pt x="17435" y="16810"/>
                    <a:pt x="17525" y="16899"/>
                    <a:pt x="17610" y="16899"/>
                  </a:cubicBezTo>
                  <a:cubicBezTo>
                    <a:pt x="17656" y="16899"/>
                    <a:pt x="17701" y="16872"/>
                    <a:pt x="17745" y="16798"/>
                  </a:cubicBezTo>
                  <a:cubicBezTo>
                    <a:pt x="17829" y="16589"/>
                    <a:pt x="17871" y="16380"/>
                    <a:pt x="17871" y="16170"/>
                  </a:cubicBezTo>
                  <a:cubicBezTo>
                    <a:pt x="17913" y="15961"/>
                    <a:pt x="17871" y="15752"/>
                    <a:pt x="17829" y="15584"/>
                  </a:cubicBezTo>
                  <a:cubicBezTo>
                    <a:pt x="17745" y="15375"/>
                    <a:pt x="17620" y="15333"/>
                    <a:pt x="17410" y="15208"/>
                  </a:cubicBezTo>
                  <a:cubicBezTo>
                    <a:pt x="17201" y="15040"/>
                    <a:pt x="17201" y="14747"/>
                    <a:pt x="17452" y="14706"/>
                  </a:cubicBezTo>
                  <a:cubicBezTo>
                    <a:pt x="17508" y="14706"/>
                    <a:pt x="17582" y="14724"/>
                    <a:pt x="17651" y="14724"/>
                  </a:cubicBezTo>
                  <a:cubicBezTo>
                    <a:pt x="17685" y="14724"/>
                    <a:pt x="17717" y="14719"/>
                    <a:pt x="17745" y="14706"/>
                  </a:cubicBezTo>
                  <a:cubicBezTo>
                    <a:pt x="17829" y="14664"/>
                    <a:pt x="17954" y="14580"/>
                    <a:pt x="18038" y="14496"/>
                  </a:cubicBezTo>
                  <a:cubicBezTo>
                    <a:pt x="18164" y="14371"/>
                    <a:pt x="18331" y="14036"/>
                    <a:pt x="18206" y="13910"/>
                  </a:cubicBezTo>
                  <a:cubicBezTo>
                    <a:pt x="18038" y="13785"/>
                    <a:pt x="17787" y="13910"/>
                    <a:pt x="17620" y="13743"/>
                  </a:cubicBezTo>
                  <a:cubicBezTo>
                    <a:pt x="17494" y="13576"/>
                    <a:pt x="17703" y="13450"/>
                    <a:pt x="17871" y="13450"/>
                  </a:cubicBezTo>
                  <a:cubicBezTo>
                    <a:pt x="18038" y="13450"/>
                    <a:pt x="18247" y="13408"/>
                    <a:pt x="18247" y="13199"/>
                  </a:cubicBezTo>
                  <a:cubicBezTo>
                    <a:pt x="18247" y="12990"/>
                    <a:pt x="18122" y="12948"/>
                    <a:pt x="17913" y="12906"/>
                  </a:cubicBezTo>
                  <a:cubicBezTo>
                    <a:pt x="17703" y="12864"/>
                    <a:pt x="17745" y="12697"/>
                    <a:pt x="17703" y="12571"/>
                  </a:cubicBezTo>
                  <a:cubicBezTo>
                    <a:pt x="17686" y="12465"/>
                    <a:pt x="17638" y="12426"/>
                    <a:pt x="17579" y="12426"/>
                  </a:cubicBezTo>
                  <a:cubicBezTo>
                    <a:pt x="17500" y="12426"/>
                    <a:pt x="17399" y="12499"/>
                    <a:pt x="17327" y="12571"/>
                  </a:cubicBezTo>
                  <a:cubicBezTo>
                    <a:pt x="17235" y="12632"/>
                    <a:pt x="17121" y="12760"/>
                    <a:pt x="17002" y="12760"/>
                  </a:cubicBezTo>
                  <a:cubicBezTo>
                    <a:pt x="16957" y="12760"/>
                    <a:pt x="16912" y="12742"/>
                    <a:pt x="16866" y="12697"/>
                  </a:cubicBezTo>
                  <a:cubicBezTo>
                    <a:pt x="16741" y="12571"/>
                    <a:pt x="16699" y="12404"/>
                    <a:pt x="16741" y="12236"/>
                  </a:cubicBezTo>
                  <a:cubicBezTo>
                    <a:pt x="16824" y="12111"/>
                    <a:pt x="16950" y="12069"/>
                    <a:pt x="17034" y="11943"/>
                  </a:cubicBezTo>
                  <a:cubicBezTo>
                    <a:pt x="17076" y="11776"/>
                    <a:pt x="16992" y="11650"/>
                    <a:pt x="17076" y="11483"/>
                  </a:cubicBezTo>
                  <a:cubicBezTo>
                    <a:pt x="17159" y="11357"/>
                    <a:pt x="17369" y="11274"/>
                    <a:pt x="17536" y="11274"/>
                  </a:cubicBezTo>
                  <a:cubicBezTo>
                    <a:pt x="17567" y="11263"/>
                    <a:pt x="17601" y="11258"/>
                    <a:pt x="17636" y="11258"/>
                  </a:cubicBezTo>
                  <a:cubicBezTo>
                    <a:pt x="17740" y="11258"/>
                    <a:pt x="17850" y="11305"/>
                    <a:pt x="17913" y="11399"/>
                  </a:cubicBezTo>
                  <a:cubicBezTo>
                    <a:pt x="18038" y="11525"/>
                    <a:pt x="18122" y="11692"/>
                    <a:pt x="18289" y="11734"/>
                  </a:cubicBezTo>
                  <a:cubicBezTo>
                    <a:pt x="18306" y="11740"/>
                    <a:pt x="18323" y="11742"/>
                    <a:pt x="18339" y="11742"/>
                  </a:cubicBezTo>
                  <a:cubicBezTo>
                    <a:pt x="18445" y="11742"/>
                    <a:pt x="18535" y="11634"/>
                    <a:pt x="18498" y="11525"/>
                  </a:cubicBezTo>
                  <a:cubicBezTo>
                    <a:pt x="18457" y="11399"/>
                    <a:pt x="18415" y="11232"/>
                    <a:pt x="18457" y="11106"/>
                  </a:cubicBezTo>
                  <a:cubicBezTo>
                    <a:pt x="18482" y="11029"/>
                    <a:pt x="18539" y="10953"/>
                    <a:pt x="18589" y="10953"/>
                  </a:cubicBezTo>
                  <a:cubicBezTo>
                    <a:pt x="18621" y="10953"/>
                    <a:pt x="18650" y="10983"/>
                    <a:pt x="18666" y="11064"/>
                  </a:cubicBezTo>
                  <a:cubicBezTo>
                    <a:pt x="18666" y="11106"/>
                    <a:pt x="18708" y="11190"/>
                    <a:pt x="18708" y="11232"/>
                  </a:cubicBezTo>
                  <a:cubicBezTo>
                    <a:pt x="18750" y="11316"/>
                    <a:pt x="18791" y="11441"/>
                    <a:pt x="18791" y="11441"/>
                  </a:cubicBezTo>
                  <a:cubicBezTo>
                    <a:pt x="18833" y="11483"/>
                    <a:pt x="18833" y="11483"/>
                    <a:pt x="18875" y="11483"/>
                  </a:cubicBezTo>
                  <a:cubicBezTo>
                    <a:pt x="18896" y="11504"/>
                    <a:pt x="18927" y="11514"/>
                    <a:pt x="18959" y="11514"/>
                  </a:cubicBezTo>
                  <a:cubicBezTo>
                    <a:pt x="18990" y="11514"/>
                    <a:pt x="19022" y="11504"/>
                    <a:pt x="19043" y="11483"/>
                  </a:cubicBezTo>
                  <a:cubicBezTo>
                    <a:pt x="19210" y="11483"/>
                    <a:pt x="19252" y="11316"/>
                    <a:pt x="19294" y="11190"/>
                  </a:cubicBezTo>
                  <a:cubicBezTo>
                    <a:pt x="19336" y="11023"/>
                    <a:pt x="19336" y="10855"/>
                    <a:pt x="19294" y="10688"/>
                  </a:cubicBezTo>
                  <a:cubicBezTo>
                    <a:pt x="19294" y="10562"/>
                    <a:pt x="19336" y="10479"/>
                    <a:pt x="19336" y="10353"/>
                  </a:cubicBezTo>
                  <a:cubicBezTo>
                    <a:pt x="19336" y="10227"/>
                    <a:pt x="19252" y="10144"/>
                    <a:pt x="19168" y="10060"/>
                  </a:cubicBezTo>
                  <a:cubicBezTo>
                    <a:pt x="19043" y="9976"/>
                    <a:pt x="18959" y="9893"/>
                    <a:pt x="19043" y="9767"/>
                  </a:cubicBezTo>
                  <a:cubicBezTo>
                    <a:pt x="19084" y="9642"/>
                    <a:pt x="19168" y="9474"/>
                    <a:pt x="19043" y="9390"/>
                  </a:cubicBezTo>
                  <a:cubicBezTo>
                    <a:pt x="18972" y="9338"/>
                    <a:pt x="18888" y="9315"/>
                    <a:pt x="18804" y="9315"/>
                  </a:cubicBezTo>
                  <a:cubicBezTo>
                    <a:pt x="18687" y="9315"/>
                    <a:pt x="18571" y="9359"/>
                    <a:pt x="18498" y="9432"/>
                  </a:cubicBezTo>
                  <a:cubicBezTo>
                    <a:pt x="18373" y="9642"/>
                    <a:pt x="18457" y="9893"/>
                    <a:pt x="18498" y="10060"/>
                  </a:cubicBezTo>
                  <a:cubicBezTo>
                    <a:pt x="18540" y="10227"/>
                    <a:pt x="18498" y="10269"/>
                    <a:pt x="18289" y="10269"/>
                  </a:cubicBezTo>
                  <a:cubicBezTo>
                    <a:pt x="18233" y="10258"/>
                    <a:pt x="18174" y="10253"/>
                    <a:pt x="18114" y="10253"/>
                  </a:cubicBezTo>
                  <a:cubicBezTo>
                    <a:pt x="17948" y="10253"/>
                    <a:pt x="17773" y="10292"/>
                    <a:pt x="17620" y="10353"/>
                  </a:cubicBezTo>
                  <a:cubicBezTo>
                    <a:pt x="17452" y="10479"/>
                    <a:pt x="17327" y="10688"/>
                    <a:pt x="17117" y="10771"/>
                  </a:cubicBezTo>
                  <a:cubicBezTo>
                    <a:pt x="17069" y="10791"/>
                    <a:pt x="17023" y="10799"/>
                    <a:pt x="16979" y="10799"/>
                  </a:cubicBezTo>
                  <a:cubicBezTo>
                    <a:pt x="16639" y="10799"/>
                    <a:pt x="16440" y="10282"/>
                    <a:pt x="16699" y="10060"/>
                  </a:cubicBezTo>
                  <a:cubicBezTo>
                    <a:pt x="16866" y="9976"/>
                    <a:pt x="17034" y="9893"/>
                    <a:pt x="17243" y="9851"/>
                  </a:cubicBezTo>
                  <a:cubicBezTo>
                    <a:pt x="17452" y="9767"/>
                    <a:pt x="17620" y="9725"/>
                    <a:pt x="17829" y="9683"/>
                  </a:cubicBezTo>
                  <a:cubicBezTo>
                    <a:pt x="17996" y="9642"/>
                    <a:pt x="18122" y="9600"/>
                    <a:pt x="18247" y="9516"/>
                  </a:cubicBezTo>
                  <a:cubicBezTo>
                    <a:pt x="18331" y="9390"/>
                    <a:pt x="18415" y="9265"/>
                    <a:pt x="18415" y="9139"/>
                  </a:cubicBezTo>
                  <a:cubicBezTo>
                    <a:pt x="18498" y="8888"/>
                    <a:pt x="18457" y="8470"/>
                    <a:pt x="18708" y="8302"/>
                  </a:cubicBezTo>
                  <a:cubicBezTo>
                    <a:pt x="18757" y="8253"/>
                    <a:pt x="18806" y="8233"/>
                    <a:pt x="18863" y="8233"/>
                  </a:cubicBezTo>
                  <a:cubicBezTo>
                    <a:pt x="18904" y="8233"/>
                    <a:pt x="18949" y="8243"/>
                    <a:pt x="19001" y="8260"/>
                  </a:cubicBezTo>
                  <a:cubicBezTo>
                    <a:pt x="19084" y="8260"/>
                    <a:pt x="19168" y="8302"/>
                    <a:pt x="19210" y="8344"/>
                  </a:cubicBezTo>
                  <a:cubicBezTo>
                    <a:pt x="19252" y="8386"/>
                    <a:pt x="19294" y="8428"/>
                    <a:pt x="19336" y="8470"/>
                  </a:cubicBezTo>
                  <a:cubicBezTo>
                    <a:pt x="19352" y="8486"/>
                    <a:pt x="19371" y="8492"/>
                    <a:pt x="19391" y="8492"/>
                  </a:cubicBezTo>
                  <a:cubicBezTo>
                    <a:pt x="19477" y="8492"/>
                    <a:pt x="19587" y="8370"/>
                    <a:pt x="19587" y="8302"/>
                  </a:cubicBezTo>
                  <a:cubicBezTo>
                    <a:pt x="19587" y="8260"/>
                    <a:pt x="19545" y="8093"/>
                    <a:pt x="19587" y="8051"/>
                  </a:cubicBezTo>
                  <a:cubicBezTo>
                    <a:pt x="19628" y="8009"/>
                    <a:pt x="19670" y="8051"/>
                    <a:pt x="19670" y="7967"/>
                  </a:cubicBezTo>
                  <a:cubicBezTo>
                    <a:pt x="19789" y="7790"/>
                    <a:pt x="19614" y="7612"/>
                    <a:pt x="19443" y="7612"/>
                  </a:cubicBezTo>
                  <a:cubicBezTo>
                    <a:pt x="19371" y="7612"/>
                    <a:pt x="19301" y="7643"/>
                    <a:pt x="19252" y="7716"/>
                  </a:cubicBezTo>
                  <a:cubicBezTo>
                    <a:pt x="19126" y="7758"/>
                    <a:pt x="19084" y="7884"/>
                    <a:pt x="19001" y="7884"/>
                  </a:cubicBezTo>
                  <a:cubicBezTo>
                    <a:pt x="18978" y="7895"/>
                    <a:pt x="18956" y="7900"/>
                    <a:pt x="18934" y="7900"/>
                  </a:cubicBezTo>
                  <a:cubicBezTo>
                    <a:pt x="18875" y="7900"/>
                    <a:pt x="18822" y="7861"/>
                    <a:pt x="18791" y="7800"/>
                  </a:cubicBezTo>
                  <a:cubicBezTo>
                    <a:pt x="18708" y="7758"/>
                    <a:pt x="18666" y="7674"/>
                    <a:pt x="18582" y="7674"/>
                  </a:cubicBezTo>
                  <a:lnTo>
                    <a:pt x="18457" y="7674"/>
                  </a:lnTo>
                  <a:cubicBezTo>
                    <a:pt x="18331" y="7674"/>
                    <a:pt x="18206" y="7674"/>
                    <a:pt x="18080" y="7591"/>
                  </a:cubicBezTo>
                  <a:cubicBezTo>
                    <a:pt x="17954" y="7507"/>
                    <a:pt x="17787" y="7507"/>
                    <a:pt x="17661" y="7465"/>
                  </a:cubicBezTo>
                  <a:cubicBezTo>
                    <a:pt x="17410" y="7298"/>
                    <a:pt x="17201" y="7130"/>
                    <a:pt x="16950" y="6963"/>
                  </a:cubicBezTo>
                  <a:cubicBezTo>
                    <a:pt x="16824" y="6837"/>
                    <a:pt x="16699" y="6712"/>
                    <a:pt x="16573" y="6586"/>
                  </a:cubicBezTo>
                  <a:cubicBezTo>
                    <a:pt x="16490" y="6461"/>
                    <a:pt x="16448" y="6377"/>
                    <a:pt x="16364" y="6293"/>
                  </a:cubicBezTo>
                  <a:cubicBezTo>
                    <a:pt x="16280" y="6252"/>
                    <a:pt x="16197" y="6168"/>
                    <a:pt x="16113" y="6042"/>
                  </a:cubicBezTo>
                  <a:cubicBezTo>
                    <a:pt x="16029" y="5959"/>
                    <a:pt x="15904" y="5875"/>
                    <a:pt x="15778" y="5791"/>
                  </a:cubicBezTo>
                  <a:cubicBezTo>
                    <a:pt x="15722" y="5791"/>
                    <a:pt x="15667" y="5773"/>
                    <a:pt x="15598" y="5773"/>
                  </a:cubicBezTo>
                  <a:cubicBezTo>
                    <a:pt x="15564" y="5773"/>
                    <a:pt x="15527" y="5777"/>
                    <a:pt x="15485" y="5791"/>
                  </a:cubicBezTo>
                  <a:cubicBezTo>
                    <a:pt x="15339" y="5770"/>
                    <a:pt x="15171" y="5760"/>
                    <a:pt x="14999" y="5760"/>
                  </a:cubicBezTo>
                  <a:cubicBezTo>
                    <a:pt x="14826" y="5760"/>
                    <a:pt x="14648" y="5770"/>
                    <a:pt x="14481" y="5791"/>
                  </a:cubicBezTo>
                  <a:cubicBezTo>
                    <a:pt x="14230" y="5875"/>
                    <a:pt x="13979" y="6042"/>
                    <a:pt x="13811" y="6293"/>
                  </a:cubicBezTo>
                  <a:cubicBezTo>
                    <a:pt x="13686" y="6545"/>
                    <a:pt x="13602" y="6837"/>
                    <a:pt x="13351" y="7005"/>
                  </a:cubicBezTo>
                  <a:cubicBezTo>
                    <a:pt x="13105" y="7148"/>
                    <a:pt x="12748" y="7272"/>
                    <a:pt x="12424" y="7272"/>
                  </a:cubicBezTo>
                  <a:cubicBezTo>
                    <a:pt x="12086" y="7272"/>
                    <a:pt x="11783" y="7138"/>
                    <a:pt x="11677" y="6754"/>
                  </a:cubicBezTo>
                  <a:cubicBezTo>
                    <a:pt x="11635" y="6586"/>
                    <a:pt x="11551" y="6419"/>
                    <a:pt x="11426" y="6252"/>
                  </a:cubicBezTo>
                  <a:cubicBezTo>
                    <a:pt x="11345" y="6170"/>
                    <a:pt x="11229" y="6124"/>
                    <a:pt x="11111" y="6124"/>
                  </a:cubicBezTo>
                  <a:cubicBezTo>
                    <a:pt x="11047" y="6124"/>
                    <a:pt x="10983" y="6138"/>
                    <a:pt x="10923" y="6168"/>
                  </a:cubicBezTo>
                  <a:cubicBezTo>
                    <a:pt x="10547" y="6377"/>
                    <a:pt x="10421" y="6879"/>
                    <a:pt x="10254" y="7256"/>
                  </a:cubicBezTo>
                  <a:cubicBezTo>
                    <a:pt x="10212" y="7256"/>
                    <a:pt x="10160" y="7266"/>
                    <a:pt x="10113" y="7266"/>
                  </a:cubicBezTo>
                  <a:cubicBezTo>
                    <a:pt x="10065" y="7266"/>
                    <a:pt x="10024" y="7256"/>
                    <a:pt x="10003" y="7214"/>
                  </a:cubicBezTo>
                  <a:cubicBezTo>
                    <a:pt x="9961" y="7172"/>
                    <a:pt x="9877" y="7047"/>
                    <a:pt x="9961" y="6963"/>
                  </a:cubicBezTo>
                  <a:cubicBezTo>
                    <a:pt x="10086" y="6837"/>
                    <a:pt x="10170" y="6712"/>
                    <a:pt x="10254" y="6545"/>
                  </a:cubicBezTo>
                  <a:cubicBezTo>
                    <a:pt x="10337" y="6377"/>
                    <a:pt x="10421" y="6210"/>
                    <a:pt x="10505" y="6042"/>
                  </a:cubicBezTo>
                  <a:cubicBezTo>
                    <a:pt x="10589" y="5917"/>
                    <a:pt x="10714" y="5833"/>
                    <a:pt x="10882" y="5791"/>
                  </a:cubicBezTo>
                  <a:cubicBezTo>
                    <a:pt x="11096" y="5730"/>
                    <a:pt x="11288" y="5691"/>
                    <a:pt x="11490" y="5691"/>
                  </a:cubicBezTo>
                  <a:cubicBezTo>
                    <a:pt x="11565" y="5691"/>
                    <a:pt x="11640" y="5696"/>
                    <a:pt x="11719" y="5707"/>
                  </a:cubicBezTo>
                  <a:cubicBezTo>
                    <a:pt x="11844" y="5707"/>
                    <a:pt x="11970" y="5749"/>
                    <a:pt x="12095" y="5791"/>
                  </a:cubicBezTo>
                  <a:cubicBezTo>
                    <a:pt x="12179" y="5791"/>
                    <a:pt x="12263" y="5833"/>
                    <a:pt x="12304" y="5875"/>
                  </a:cubicBezTo>
                  <a:cubicBezTo>
                    <a:pt x="12388" y="5917"/>
                    <a:pt x="12430" y="5917"/>
                    <a:pt x="12514" y="5917"/>
                  </a:cubicBezTo>
                  <a:cubicBezTo>
                    <a:pt x="12639" y="5917"/>
                    <a:pt x="12765" y="5875"/>
                    <a:pt x="12890" y="5791"/>
                  </a:cubicBezTo>
                  <a:cubicBezTo>
                    <a:pt x="12974" y="5749"/>
                    <a:pt x="13016" y="5707"/>
                    <a:pt x="13100" y="5624"/>
                  </a:cubicBezTo>
                  <a:cubicBezTo>
                    <a:pt x="13142" y="5582"/>
                    <a:pt x="13142" y="5498"/>
                    <a:pt x="13142" y="5456"/>
                  </a:cubicBezTo>
                  <a:cubicBezTo>
                    <a:pt x="13183" y="5331"/>
                    <a:pt x="13183" y="5163"/>
                    <a:pt x="13142" y="5038"/>
                  </a:cubicBezTo>
                  <a:cubicBezTo>
                    <a:pt x="13142" y="4954"/>
                    <a:pt x="13016" y="4912"/>
                    <a:pt x="13016" y="4829"/>
                  </a:cubicBezTo>
                  <a:cubicBezTo>
                    <a:pt x="13058" y="4745"/>
                    <a:pt x="13100" y="4703"/>
                    <a:pt x="13142" y="4661"/>
                  </a:cubicBezTo>
                  <a:cubicBezTo>
                    <a:pt x="13267" y="4577"/>
                    <a:pt x="13434" y="4494"/>
                    <a:pt x="13560" y="4410"/>
                  </a:cubicBezTo>
                  <a:cubicBezTo>
                    <a:pt x="13686" y="4326"/>
                    <a:pt x="13811" y="4243"/>
                    <a:pt x="13979" y="4159"/>
                  </a:cubicBezTo>
                  <a:cubicBezTo>
                    <a:pt x="14020" y="4117"/>
                    <a:pt x="14104" y="4033"/>
                    <a:pt x="14146" y="3992"/>
                  </a:cubicBezTo>
                  <a:cubicBezTo>
                    <a:pt x="14188" y="3908"/>
                    <a:pt x="14188" y="3824"/>
                    <a:pt x="14230" y="3740"/>
                  </a:cubicBezTo>
                  <a:cubicBezTo>
                    <a:pt x="14313" y="3657"/>
                    <a:pt x="14397" y="3615"/>
                    <a:pt x="14523" y="3615"/>
                  </a:cubicBezTo>
                  <a:cubicBezTo>
                    <a:pt x="14389" y="2811"/>
                    <a:pt x="13746" y="2785"/>
                    <a:pt x="13387" y="2785"/>
                  </a:cubicBezTo>
                  <a:cubicBezTo>
                    <a:pt x="13361" y="2785"/>
                    <a:pt x="13337" y="2785"/>
                    <a:pt x="13315" y="2785"/>
                  </a:cubicBezTo>
                  <a:cubicBezTo>
                    <a:pt x="13259" y="2785"/>
                    <a:pt x="13213" y="2784"/>
                    <a:pt x="13183" y="2778"/>
                  </a:cubicBezTo>
                  <a:cubicBezTo>
                    <a:pt x="12974" y="2694"/>
                    <a:pt x="13100" y="2025"/>
                    <a:pt x="13142" y="1439"/>
                  </a:cubicBezTo>
                  <a:lnTo>
                    <a:pt x="13142" y="1439"/>
                  </a:lnTo>
                  <a:cubicBezTo>
                    <a:pt x="12723" y="1480"/>
                    <a:pt x="12263" y="1648"/>
                    <a:pt x="11886" y="1857"/>
                  </a:cubicBezTo>
                  <a:cubicBezTo>
                    <a:pt x="11792" y="1918"/>
                    <a:pt x="11710" y="1943"/>
                    <a:pt x="11637" y="1943"/>
                  </a:cubicBezTo>
                  <a:cubicBezTo>
                    <a:pt x="11298" y="1943"/>
                    <a:pt x="11155" y="1410"/>
                    <a:pt x="10931" y="1410"/>
                  </a:cubicBezTo>
                  <a:cubicBezTo>
                    <a:pt x="10902" y="1410"/>
                    <a:pt x="10872" y="1419"/>
                    <a:pt x="10840" y="1439"/>
                  </a:cubicBezTo>
                  <a:cubicBezTo>
                    <a:pt x="10814" y="1455"/>
                    <a:pt x="10787" y="1462"/>
                    <a:pt x="10757" y="1462"/>
                  </a:cubicBezTo>
                  <a:cubicBezTo>
                    <a:pt x="10400" y="1462"/>
                    <a:pt x="9752" y="367"/>
                    <a:pt x="8747" y="58"/>
                  </a:cubicBezTo>
                  <a:cubicBezTo>
                    <a:pt x="8624" y="18"/>
                    <a:pt x="8516" y="0"/>
                    <a:pt x="8420" y="0"/>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51"/>
            <p:cNvSpPr/>
            <p:nvPr/>
          </p:nvSpPr>
          <p:spPr>
            <a:xfrm>
              <a:off x="6103950" y="4301875"/>
              <a:ext cx="216600" cy="483425"/>
            </a:xfrm>
            <a:custGeom>
              <a:rect b="b" l="l" r="r" t="t"/>
              <a:pathLst>
                <a:path extrusionOk="0" h="19337" w="8664">
                  <a:moveTo>
                    <a:pt x="6153" y="1"/>
                  </a:moveTo>
                  <a:lnTo>
                    <a:pt x="6069" y="43"/>
                  </a:lnTo>
                  <a:cubicBezTo>
                    <a:pt x="5985" y="43"/>
                    <a:pt x="5943" y="85"/>
                    <a:pt x="5943" y="85"/>
                  </a:cubicBezTo>
                  <a:lnTo>
                    <a:pt x="5860" y="126"/>
                  </a:lnTo>
                  <a:cubicBezTo>
                    <a:pt x="5860" y="126"/>
                    <a:pt x="5818" y="168"/>
                    <a:pt x="5818" y="168"/>
                  </a:cubicBezTo>
                  <a:cubicBezTo>
                    <a:pt x="5818" y="168"/>
                    <a:pt x="5818" y="210"/>
                    <a:pt x="5818" y="210"/>
                  </a:cubicBezTo>
                  <a:lnTo>
                    <a:pt x="5776" y="252"/>
                  </a:lnTo>
                  <a:cubicBezTo>
                    <a:pt x="5734" y="294"/>
                    <a:pt x="5734" y="294"/>
                    <a:pt x="5692" y="336"/>
                  </a:cubicBezTo>
                  <a:lnTo>
                    <a:pt x="5650" y="378"/>
                  </a:lnTo>
                  <a:lnTo>
                    <a:pt x="5609" y="378"/>
                  </a:lnTo>
                  <a:cubicBezTo>
                    <a:pt x="5609" y="419"/>
                    <a:pt x="5609" y="419"/>
                    <a:pt x="5609" y="419"/>
                  </a:cubicBezTo>
                  <a:cubicBezTo>
                    <a:pt x="5609" y="461"/>
                    <a:pt x="5609" y="461"/>
                    <a:pt x="5609" y="461"/>
                  </a:cubicBezTo>
                  <a:cubicBezTo>
                    <a:pt x="5609" y="503"/>
                    <a:pt x="5567" y="545"/>
                    <a:pt x="5525" y="545"/>
                  </a:cubicBezTo>
                  <a:cubicBezTo>
                    <a:pt x="5525" y="545"/>
                    <a:pt x="5483" y="587"/>
                    <a:pt x="5483" y="587"/>
                  </a:cubicBezTo>
                  <a:lnTo>
                    <a:pt x="5483" y="712"/>
                  </a:lnTo>
                  <a:lnTo>
                    <a:pt x="5483" y="796"/>
                  </a:lnTo>
                  <a:cubicBezTo>
                    <a:pt x="5483" y="796"/>
                    <a:pt x="5483" y="838"/>
                    <a:pt x="5483" y="838"/>
                  </a:cubicBezTo>
                  <a:cubicBezTo>
                    <a:pt x="5483" y="880"/>
                    <a:pt x="5483" y="880"/>
                    <a:pt x="5483" y="922"/>
                  </a:cubicBezTo>
                  <a:cubicBezTo>
                    <a:pt x="5483" y="922"/>
                    <a:pt x="5483" y="963"/>
                    <a:pt x="5441" y="963"/>
                  </a:cubicBezTo>
                  <a:lnTo>
                    <a:pt x="5399" y="1047"/>
                  </a:lnTo>
                  <a:cubicBezTo>
                    <a:pt x="5399" y="1047"/>
                    <a:pt x="5358" y="1089"/>
                    <a:pt x="5358" y="1089"/>
                  </a:cubicBezTo>
                  <a:cubicBezTo>
                    <a:pt x="5358" y="1131"/>
                    <a:pt x="5316" y="1173"/>
                    <a:pt x="5274" y="1173"/>
                  </a:cubicBezTo>
                  <a:cubicBezTo>
                    <a:pt x="5232" y="1215"/>
                    <a:pt x="5190" y="1215"/>
                    <a:pt x="5148" y="1215"/>
                  </a:cubicBezTo>
                  <a:lnTo>
                    <a:pt x="5023" y="1215"/>
                  </a:lnTo>
                  <a:lnTo>
                    <a:pt x="5023" y="1256"/>
                  </a:lnTo>
                  <a:cubicBezTo>
                    <a:pt x="5023" y="1270"/>
                    <a:pt x="5018" y="1275"/>
                    <a:pt x="5010" y="1275"/>
                  </a:cubicBezTo>
                  <a:cubicBezTo>
                    <a:pt x="4995" y="1275"/>
                    <a:pt x="4967" y="1256"/>
                    <a:pt x="4939" y="1256"/>
                  </a:cubicBezTo>
                  <a:lnTo>
                    <a:pt x="4897" y="1298"/>
                  </a:lnTo>
                  <a:lnTo>
                    <a:pt x="4813" y="1340"/>
                  </a:lnTo>
                  <a:lnTo>
                    <a:pt x="4730" y="1382"/>
                  </a:lnTo>
                  <a:lnTo>
                    <a:pt x="4604" y="1466"/>
                  </a:lnTo>
                  <a:lnTo>
                    <a:pt x="4520" y="1508"/>
                  </a:lnTo>
                  <a:lnTo>
                    <a:pt x="4437" y="1549"/>
                  </a:lnTo>
                  <a:cubicBezTo>
                    <a:pt x="4395" y="1549"/>
                    <a:pt x="4353" y="1591"/>
                    <a:pt x="4311" y="1633"/>
                  </a:cubicBezTo>
                  <a:cubicBezTo>
                    <a:pt x="4311" y="1675"/>
                    <a:pt x="4269" y="1717"/>
                    <a:pt x="4186" y="1717"/>
                  </a:cubicBezTo>
                  <a:lnTo>
                    <a:pt x="4144" y="1759"/>
                  </a:lnTo>
                  <a:cubicBezTo>
                    <a:pt x="4144" y="1780"/>
                    <a:pt x="4133" y="1790"/>
                    <a:pt x="4123" y="1790"/>
                  </a:cubicBezTo>
                  <a:cubicBezTo>
                    <a:pt x="4112" y="1790"/>
                    <a:pt x="4102" y="1780"/>
                    <a:pt x="4102" y="1759"/>
                  </a:cubicBezTo>
                  <a:lnTo>
                    <a:pt x="4018" y="1759"/>
                  </a:lnTo>
                  <a:lnTo>
                    <a:pt x="3976" y="1800"/>
                  </a:lnTo>
                  <a:lnTo>
                    <a:pt x="3893" y="1842"/>
                  </a:lnTo>
                  <a:cubicBezTo>
                    <a:pt x="3893" y="1842"/>
                    <a:pt x="3851" y="1842"/>
                    <a:pt x="3809" y="1884"/>
                  </a:cubicBezTo>
                  <a:cubicBezTo>
                    <a:pt x="3809" y="1926"/>
                    <a:pt x="3809" y="1926"/>
                    <a:pt x="3767" y="1968"/>
                  </a:cubicBezTo>
                  <a:cubicBezTo>
                    <a:pt x="3767" y="1968"/>
                    <a:pt x="3725" y="2010"/>
                    <a:pt x="3725" y="2010"/>
                  </a:cubicBezTo>
                  <a:cubicBezTo>
                    <a:pt x="3642" y="2052"/>
                    <a:pt x="3600" y="2135"/>
                    <a:pt x="3558" y="2177"/>
                  </a:cubicBezTo>
                  <a:lnTo>
                    <a:pt x="3516" y="2219"/>
                  </a:lnTo>
                  <a:cubicBezTo>
                    <a:pt x="3516" y="2261"/>
                    <a:pt x="3516" y="2261"/>
                    <a:pt x="3474" y="2261"/>
                  </a:cubicBezTo>
                  <a:cubicBezTo>
                    <a:pt x="3474" y="2345"/>
                    <a:pt x="3474" y="2386"/>
                    <a:pt x="3474" y="2428"/>
                  </a:cubicBezTo>
                  <a:lnTo>
                    <a:pt x="3432" y="2554"/>
                  </a:lnTo>
                  <a:cubicBezTo>
                    <a:pt x="3432" y="2596"/>
                    <a:pt x="3432" y="2638"/>
                    <a:pt x="3390" y="2679"/>
                  </a:cubicBezTo>
                  <a:lnTo>
                    <a:pt x="3349" y="2721"/>
                  </a:lnTo>
                  <a:cubicBezTo>
                    <a:pt x="3349" y="2721"/>
                    <a:pt x="3349" y="2763"/>
                    <a:pt x="3349" y="2763"/>
                  </a:cubicBezTo>
                  <a:cubicBezTo>
                    <a:pt x="3307" y="2805"/>
                    <a:pt x="3307" y="2889"/>
                    <a:pt x="3349" y="2889"/>
                  </a:cubicBezTo>
                  <a:cubicBezTo>
                    <a:pt x="3349" y="3014"/>
                    <a:pt x="3307" y="3098"/>
                    <a:pt x="3265" y="3140"/>
                  </a:cubicBezTo>
                  <a:lnTo>
                    <a:pt x="3181" y="3223"/>
                  </a:lnTo>
                  <a:cubicBezTo>
                    <a:pt x="3181" y="3265"/>
                    <a:pt x="3139" y="3307"/>
                    <a:pt x="3181" y="3349"/>
                  </a:cubicBezTo>
                  <a:cubicBezTo>
                    <a:pt x="3181" y="3349"/>
                    <a:pt x="3181" y="3391"/>
                    <a:pt x="3181" y="3391"/>
                  </a:cubicBezTo>
                  <a:cubicBezTo>
                    <a:pt x="3139" y="3433"/>
                    <a:pt x="3139" y="3433"/>
                    <a:pt x="3181" y="3475"/>
                  </a:cubicBezTo>
                  <a:cubicBezTo>
                    <a:pt x="3139" y="3516"/>
                    <a:pt x="3139" y="3558"/>
                    <a:pt x="3181" y="3600"/>
                  </a:cubicBezTo>
                  <a:lnTo>
                    <a:pt x="3181" y="3642"/>
                  </a:lnTo>
                  <a:cubicBezTo>
                    <a:pt x="3139" y="3642"/>
                    <a:pt x="3139" y="3684"/>
                    <a:pt x="3181" y="3684"/>
                  </a:cubicBezTo>
                  <a:cubicBezTo>
                    <a:pt x="3181" y="3684"/>
                    <a:pt x="3181" y="3726"/>
                    <a:pt x="3181" y="3726"/>
                  </a:cubicBezTo>
                  <a:lnTo>
                    <a:pt x="3056" y="3726"/>
                  </a:lnTo>
                  <a:cubicBezTo>
                    <a:pt x="3014" y="3726"/>
                    <a:pt x="3014" y="3768"/>
                    <a:pt x="3014" y="3809"/>
                  </a:cubicBezTo>
                  <a:cubicBezTo>
                    <a:pt x="3014" y="3851"/>
                    <a:pt x="3014" y="3851"/>
                    <a:pt x="3014" y="3893"/>
                  </a:cubicBezTo>
                  <a:cubicBezTo>
                    <a:pt x="3014" y="3893"/>
                    <a:pt x="3014" y="3893"/>
                    <a:pt x="3014" y="3935"/>
                  </a:cubicBezTo>
                  <a:cubicBezTo>
                    <a:pt x="3056" y="3935"/>
                    <a:pt x="3056" y="3977"/>
                    <a:pt x="3056" y="4019"/>
                  </a:cubicBezTo>
                  <a:cubicBezTo>
                    <a:pt x="3056" y="4019"/>
                    <a:pt x="3014" y="4019"/>
                    <a:pt x="3014" y="4060"/>
                  </a:cubicBezTo>
                  <a:cubicBezTo>
                    <a:pt x="2972" y="4060"/>
                    <a:pt x="2930" y="4060"/>
                    <a:pt x="2930" y="4102"/>
                  </a:cubicBezTo>
                  <a:cubicBezTo>
                    <a:pt x="2930" y="4102"/>
                    <a:pt x="2930" y="4144"/>
                    <a:pt x="2930" y="4144"/>
                  </a:cubicBezTo>
                  <a:cubicBezTo>
                    <a:pt x="2930" y="4144"/>
                    <a:pt x="2972" y="4186"/>
                    <a:pt x="2972" y="4186"/>
                  </a:cubicBezTo>
                  <a:cubicBezTo>
                    <a:pt x="2972" y="4228"/>
                    <a:pt x="2930" y="4270"/>
                    <a:pt x="2888" y="4270"/>
                  </a:cubicBezTo>
                  <a:lnTo>
                    <a:pt x="2805" y="4270"/>
                  </a:lnTo>
                  <a:cubicBezTo>
                    <a:pt x="2763" y="4270"/>
                    <a:pt x="2763" y="4312"/>
                    <a:pt x="2721" y="4312"/>
                  </a:cubicBezTo>
                  <a:lnTo>
                    <a:pt x="2386" y="4312"/>
                  </a:lnTo>
                  <a:cubicBezTo>
                    <a:pt x="2344" y="4312"/>
                    <a:pt x="2344" y="4353"/>
                    <a:pt x="2302" y="4353"/>
                  </a:cubicBezTo>
                  <a:cubicBezTo>
                    <a:pt x="2261" y="4395"/>
                    <a:pt x="2219" y="4395"/>
                    <a:pt x="2219" y="4437"/>
                  </a:cubicBezTo>
                  <a:cubicBezTo>
                    <a:pt x="2219" y="4479"/>
                    <a:pt x="2219" y="4479"/>
                    <a:pt x="2261" y="4479"/>
                  </a:cubicBezTo>
                  <a:cubicBezTo>
                    <a:pt x="2302" y="4479"/>
                    <a:pt x="2302" y="4521"/>
                    <a:pt x="2302" y="4521"/>
                  </a:cubicBezTo>
                  <a:cubicBezTo>
                    <a:pt x="2302" y="4521"/>
                    <a:pt x="2261" y="4563"/>
                    <a:pt x="2219" y="4605"/>
                  </a:cubicBezTo>
                  <a:cubicBezTo>
                    <a:pt x="2177" y="4605"/>
                    <a:pt x="2177" y="4646"/>
                    <a:pt x="2135" y="4688"/>
                  </a:cubicBezTo>
                  <a:cubicBezTo>
                    <a:pt x="2135" y="4688"/>
                    <a:pt x="2093" y="4730"/>
                    <a:pt x="2051" y="4772"/>
                  </a:cubicBezTo>
                  <a:cubicBezTo>
                    <a:pt x="2051" y="4772"/>
                    <a:pt x="2009" y="4814"/>
                    <a:pt x="2009" y="4814"/>
                  </a:cubicBezTo>
                  <a:cubicBezTo>
                    <a:pt x="2009" y="4856"/>
                    <a:pt x="2009" y="4897"/>
                    <a:pt x="1968" y="4939"/>
                  </a:cubicBezTo>
                  <a:cubicBezTo>
                    <a:pt x="1926" y="4939"/>
                    <a:pt x="1926" y="4981"/>
                    <a:pt x="1968" y="4981"/>
                  </a:cubicBezTo>
                  <a:lnTo>
                    <a:pt x="1968" y="5023"/>
                  </a:lnTo>
                  <a:cubicBezTo>
                    <a:pt x="1968" y="5065"/>
                    <a:pt x="1968" y="5107"/>
                    <a:pt x="1968" y="5149"/>
                  </a:cubicBezTo>
                  <a:cubicBezTo>
                    <a:pt x="1926" y="5190"/>
                    <a:pt x="1926" y="5232"/>
                    <a:pt x="1968" y="5274"/>
                  </a:cubicBezTo>
                  <a:cubicBezTo>
                    <a:pt x="1968" y="5316"/>
                    <a:pt x="1968" y="5358"/>
                    <a:pt x="1968" y="5400"/>
                  </a:cubicBezTo>
                  <a:cubicBezTo>
                    <a:pt x="1968" y="5442"/>
                    <a:pt x="1968" y="5483"/>
                    <a:pt x="1884" y="5525"/>
                  </a:cubicBezTo>
                  <a:cubicBezTo>
                    <a:pt x="1842" y="5525"/>
                    <a:pt x="1842" y="5525"/>
                    <a:pt x="1800" y="5567"/>
                  </a:cubicBezTo>
                  <a:cubicBezTo>
                    <a:pt x="1800" y="5609"/>
                    <a:pt x="1800" y="5651"/>
                    <a:pt x="1800" y="5693"/>
                  </a:cubicBezTo>
                  <a:cubicBezTo>
                    <a:pt x="1800" y="5735"/>
                    <a:pt x="1758" y="5776"/>
                    <a:pt x="1758" y="5776"/>
                  </a:cubicBezTo>
                  <a:lnTo>
                    <a:pt x="1716" y="5818"/>
                  </a:lnTo>
                  <a:cubicBezTo>
                    <a:pt x="1675" y="5860"/>
                    <a:pt x="1675" y="5860"/>
                    <a:pt x="1675" y="5902"/>
                  </a:cubicBezTo>
                  <a:lnTo>
                    <a:pt x="1675" y="5986"/>
                  </a:lnTo>
                  <a:cubicBezTo>
                    <a:pt x="1675" y="5986"/>
                    <a:pt x="1633" y="5986"/>
                    <a:pt x="1633" y="6027"/>
                  </a:cubicBezTo>
                  <a:cubicBezTo>
                    <a:pt x="1633" y="6027"/>
                    <a:pt x="1591" y="6069"/>
                    <a:pt x="1591" y="6069"/>
                  </a:cubicBezTo>
                  <a:cubicBezTo>
                    <a:pt x="1591" y="6111"/>
                    <a:pt x="1591" y="6153"/>
                    <a:pt x="1549" y="6153"/>
                  </a:cubicBezTo>
                  <a:cubicBezTo>
                    <a:pt x="1507" y="6195"/>
                    <a:pt x="1549" y="6237"/>
                    <a:pt x="1549" y="6320"/>
                  </a:cubicBezTo>
                  <a:cubicBezTo>
                    <a:pt x="1549" y="6320"/>
                    <a:pt x="1549" y="6362"/>
                    <a:pt x="1549" y="6362"/>
                  </a:cubicBezTo>
                  <a:cubicBezTo>
                    <a:pt x="1549" y="6362"/>
                    <a:pt x="1507" y="6404"/>
                    <a:pt x="1465" y="6404"/>
                  </a:cubicBezTo>
                  <a:cubicBezTo>
                    <a:pt x="1465" y="6446"/>
                    <a:pt x="1465" y="6488"/>
                    <a:pt x="1465" y="6488"/>
                  </a:cubicBezTo>
                  <a:cubicBezTo>
                    <a:pt x="1465" y="6530"/>
                    <a:pt x="1465" y="6572"/>
                    <a:pt x="1465" y="6572"/>
                  </a:cubicBezTo>
                  <a:lnTo>
                    <a:pt x="1382" y="6655"/>
                  </a:lnTo>
                  <a:cubicBezTo>
                    <a:pt x="1382" y="6697"/>
                    <a:pt x="1382" y="6697"/>
                    <a:pt x="1382" y="6697"/>
                  </a:cubicBezTo>
                  <a:cubicBezTo>
                    <a:pt x="1382" y="6739"/>
                    <a:pt x="1382" y="6781"/>
                    <a:pt x="1382" y="6823"/>
                  </a:cubicBezTo>
                  <a:lnTo>
                    <a:pt x="1382" y="6906"/>
                  </a:lnTo>
                  <a:cubicBezTo>
                    <a:pt x="1382" y="6906"/>
                    <a:pt x="1382" y="6948"/>
                    <a:pt x="1382" y="6990"/>
                  </a:cubicBezTo>
                  <a:cubicBezTo>
                    <a:pt x="1382" y="6990"/>
                    <a:pt x="1382" y="7032"/>
                    <a:pt x="1382" y="7032"/>
                  </a:cubicBezTo>
                  <a:cubicBezTo>
                    <a:pt x="1382" y="7032"/>
                    <a:pt x="1382" y="7074"/>
                    <a:pt x="1382" y="7074"/>
                  </a:cubicBezTo>
                  <a:cubicBezTo>
                    <a:pt x="1382" y="7116"/>
                    <a:pt x="1382" y="7116"/>
                    <a:pt x="1382" y="7157"/>
                  </a:cubicBezTo>
                  <a:lnTo>
                    <a:pt x="1298" y="7241"/>
                  </a:lnTo>
                  <a:lnTo>
                    <a:pt x="1256" y="7241"/>
                  </a:lnTo>
                  <a:lnTo>
                    <a:pt x="1256" y="7283"/>
                  </a:lnTo>
                  <a:cubicBezTo>
                    <a:pt x="1256" y="7283"/>
                    <a:pt x="1256" y="7325"/>
                    <a:pt x="1256" y="7325"/>
                  </a:cubicBezTo>
                  <a:lnTo>
                    <a:pt x="1172" y="7325"/>
                  </a:lnTo>
                  <a:cubicBezTo>
                    <a:pt x="1131" y="7325"/>
                    <a:pt x="1172" y="7367"/>
                    <a:pt x="1131" y="7367"/>
                  </a:cubicBezTo>
                  <a:lnTo>
                    <a:pt x="1047" y="7367"/>
                  </a:lnTo>
                  <a:cubicBezTo>
                    <a:pt x="1005" y="7409"/>
                    <a:pt x="963" y="7409"/>
                    <a:pt x="921" y="7450"/>
                  </a:cubicBezTo>
                  <a:cubicBezTo>
                    <a:pt x="921" y="7450"/>
                    <a:pt x="921" y="7492"/>
                    <a:pt x="921" y="7492"/>
                  </a:cubicBezTo>
                  <a:cubicBezTo>
                    <a:pt x="921" y="7534"/>
                    <a:pt x="921" y="7534"/>
                    <a:pt x="921" y="7576"/>
                  </a:cubicBezTo>
                  <a:cubicBezTo>
                    <a:pt x="921" y="7618"/>
                    <a:pt x="921" y="7660"/>
                    <a:pt x="921" y="7702"/>
                  </a:cubicBezTo>
                  <a:cubicBezTo>
                    <a:pt x="963" y="7743"/>
                    <a:pt x="963" y="7785"/>
                    <a:pt x="921" y="7869"/>
                  </a:cubicBezTo>
                  <a:cubicBezTo>
                    <a:pt x="921" y="7911"/>
                    <a:pt x="921" y="7911"/>
                    <a:pt x="879" y="7953"/>
                  </a:cubicBezTo>
                  <a:cubicBezTo>
                    <a:pt x="838" y="7994"/>
                    <a:pt x="838" y="8036"/>
                    <a:pt x="796" y="8078"/>
                  </a:cubicBezTo>
                  <a:cubicBezTo>
                    <a:pt x="796" y="8120"/>
                    <a:pt x="754" y="8120"/>
                    <a:pt x="712" y="8162"/>
                  </a:cubicBezTo>
                  <a:cubicBezTo>
                    <a:pt x="712" y="8204"/>
                    <a:pt x="670" y="8204"/>
                    <a:pt x="670" y="8246"/>
                  </a:cubicBezTo>
                  <a:cubicBezTo>
                    <a:pt x="670" y="8287"/>
                    <a:pt x="670" y="8287"/>
                    <a:pt x="670" y="8329"/>
                  </a:cubicBezTo>
                  <a:cubicBezTo>
                    <a:pt x="670" y="8329"/>
                    <a:pt x="670" y="8371"/>
                    <a:pt x="670" y="8371"/>
                  </a:cubicBezTo>
                  <a:cubicBezTo>
                    <a:pt x="670" y="8413"/>
                    <a:pt x="670" y="8455"/>
                    <a:pt x="670" y="8455"/>
                  </a:cubicBezTo>
                  <a:cubicBezTo>
                    <a:pt x="670" y="8497"/>
                    <a:pt x="670" y="8497"/>
                    <a:pt x="670" y="8539"/>
                  </a:cubicBezTo>
                  <a:lnTo>
                    <a:pt x="670" y="8622"/>
                  </a:lnTo>
                  <a:cubicBezTo>
                    <a:pt x="670" y="8622"/>
                    <a:pt x="670" y="8664"/>
                    <a:pt x="628" y="8664"/>
                  </a:cubicBezTo>
                  <a:cubicBezTo>
                    <a:pt x="628" y="8664"/>
                    <a:pt x="586" y="8706"/>
                    <a:pt x="586" y="8706"/>
                  </a:cubicBezTo>
                  <a:cubicBezTo>
                    <a:pt x="586" y="8748"/>
                    <a:pt x="586" y="8790"/>
                    <a:pt x="545" y="8790"/>
                  </a:cubicBezTo>
                  <a:cubicBezTo>
                    <a:pt x="545" y="8832"/>
                    <a:pt x="545" y="8832"/>
                    <a:pt x="545" y="8873"/>
                  </a:cubicBezTo>
                  <a:cubicBezTo>
                    <a:pt x="503" y="8873"/>
                    <a:pt x="503" y="8915"/>
                    <a:pt x="545" y="8957"/>
                  </a:cubicBezTo>
                  <a:cubicBezTo>
                    <a:pt x="545" y="8957"/>
                    <a:pt x="545" y="8999"/>
                    <a:pt x="545" y="9041"/>
                  </a:cubicBezTo>
                  <a:lnTo>
                    <a:pt x="545" y="9124"/>
                  </a:lnTo>
                  <a:cubicBezTo>
                    <a:pt x="545" y="9124"/>
                    <a:pt x="545" y="9166"/>
                    <a:pt x="545" y="9208"/>
                  </a:cubicBezTo>
                  <a:cubicBezTo>
                    <a:pt x="503" y="9208"/>
                    <a:pt x="503" y="9250"/>
                    <a:pt x="503" y="9250"/>
                  </a:cubicBezTo>
                  <a:cubicBezTo>
                    <a:pt x="461" y="9292"/>
                    <a:pt x="461" y="9292"/>
                    <a:pt x="419" y="9334"/>
                  </a:cubicBezTo>
                  <a:cubicBezTo>
                    <a:pt x="419" y="9334"/>
                    <a:pt x="419" y="9376"/>
                    <a:pt x="461" y="9376"/>
                  </a:cubicBezTo>
                  <a:lnTo>
                    <a:pt x="335" y="9501"/>
                  </a:lnTo>
                  <a:cubicBezTo>
                    <a:pt x="293" y="9543"/>
                    <a:pt x="293" y="9585"/>
                    <a:pt x="335" y="9627"/>
                  </a:cubicBezTo>
                  <a:cubicBezTo>
                    <a:pt x="335" y="9669"/>
                    <a:pt x="335" y="9669"/>
                    <a:pt x="377" y="9710"/>
                  </a:cubicBezTo>
                  <a:lnTo>
                    <a:pt x="377" y="9752"/>
                  </a:lnTo>
                  <a:cubicBezTo>
                    <a:pt x="335" y="9794"/>
                    <a:pt x="335" y="9794"/>
                    <a:pt x="377" y="9794"/>
                  </a:cubicBezTo>
                  <a:cubicBezTo>
                    <a:pt x="377" y="9836"/>
                    <a:pt x="377" y="9836"/>
                    <a:pt x="377" y="9878"/>
                  </a:cubicBezTo>
                  <a:cubicBezTo>
                    <a:pt x="335" y="9878"/>
                    <a:pt x="335" y="9920"/>
                    <a:pt x="293" y="9920"/>
                  </a:cubicBezTo>
                  <a:lnTo>
                    <a:pt x="252" y="9920"/>
                  </a:lnTo>
                  <a:lnTo>
                    <a:pt x="252" y="9962"/>
                  </a:lnTo>
                  <a:cubicBezTo>
                    <a:pt x="252" y="10003"/>
                    <a:pt x="252" y="10045"/>
                    <a:pt x="252" y="10045"/>
                  </a:cubicBezTo>
                  <a:lnTo>
                    <a:pt x="252" y="10087"/>
                  </a:lnTo>
                  <a:cubicBezTo>
                    <a:pt x="252" y="10129"/>
                    <a:pt x="210" y="10129"/>
                    <a:pt x="210" y="10171"/>
                  </a:cubicBezTo>
                  <a:lnTo>
                    <a:pt x="210" y="10213"/>
                  </a:lnTo>
                  <a:cubicBezTo>
                    <a:pt x="210" y="10254"/>
                    <a:pt x="210" y="10254"/>
                    <a:pt x="210" y="10254"/>
                  </a:cubicBezTo>
                  <a:lnTo>
                    <a:pt x="168" y="10254"/>
                  </a:lnTo>
                  <a:cubicBezTo>
                    <a:pt x="168" y="10254"/>
                    <a:pt x="168" y="10296"/>
                    <a:pt x="168" y="10296"/>
                  </a:cubicBezTo>
                  <a:cubicBezTo>
                    <a:pt x="126" y="10338"/>
                    <a:pt x="126" y="10380"/>
                    <a:pt x="126" y="10422"/>
                  </a:cubicBezTo>
                  <a:cubicBezTo>
                    <a:pt x="84" y="10422"/>
                    <a:pt x="84" y="10464"/>
                    <a:pt x="84" y="10506"/>
                  </a:cubicBezTo>
                  <a:cubicBezTo>
                    <a:pt x="42" y="10506"/>
                    <a:pt x="42" y="10547"/>
                    <a:pt x="84" y="10547"/>
                  </a:cubicBezTo>
                  <a:lnTo>
                    <a:pt x="84" y="10589"/>
                  </a:lnTo>
                  <a:cubicBezTo>
                    <a:pt x="84" y="10603"/>
                    <a:pt x="80" y="10608"/>
                    <a:pt x="73" y="10608"/>
                  </a:cubicBezTo>
                  <a:cubicBezTo>
                    <a:pt x="61" y="10608"/>
                    <a:pt x="42" y="10589"/>
                    <a:pt x="42" y="10589"/>
                  </a:cubicBezTo>
                  <a:cubicBezTo>
                    <a:pt x="42" y="10631"/>
                    <a:pt x="42" y="10631"/>
                    <a:pt x="42" y="10631"/>
                  </a:cubicBezTo>
                  <a:cubicBezTo>
                    <a:pt x="42" y="10673"/>
                    <a:pt x="42" y="10715"/>
                    <a:pt x="42" y="10757"/>
                  </a:cubicBezTo>
                  <a:cubicBezTo>
                    <a:pt x="42" y="10799"/>
                    <a:pt x="42" y="10840"/>
                    <a:pt x="42" y="10882"/>
                  </a:cubicBezTo>
                  <a:cubicBezTo>
                    <a:pt x="42" y="10924"/>
                    <a:pt x="42" y="10966"/>
                    <a:pt x="42" y="11008"/>
                  </a:cubicBezTo>
                  <a:lnTo>
                    <a:pt x="42" y="11050"/>
                  </a:lnTo>
                  <a:lnTo>
                    <a:pt x="42" y="11091"/>
                  </a:lnTo>
                  <a:cubicBezTo>
                    <a:pt x="42" y="11133"/>
                    <a:pt x="42" y="11175"/>
                    <a:pt x="84" y="11217"/>
                  </a:cubicBezTo>
                  <a:lnTo>
                    <a:pt x="126" y="11217"/>
                  </a:lnTo>
                  <a:cubicBezTo>
                    <a:pt x="126" y="11259"/>
                    <a:pt x="126" y="11259"/>
                    <a:pt x="126" y="11259"/>
                  </a:cubicBezTo>
                  <a:cubicBezTo>
                    <a:pt x="126" y="11301"/>
                    <a:pt x="126" y="11301"/>
                    <a:pt x="168" y="11301"/>
                  </a:cubicBezTo>
                  <a:lnTo>
                    <a:pt x="210" y="11301"/>
                  </a:lnTo>
                  <a:cubicBezTo>
                    <a:pt x="210" y="11301"/>
                    <a:pt x="252" y="11301"/>
                    <a:pt x="252" y="11343"/>
                  </a:cubicBezTo>
                  <a:cubicBezTo>
                    <a:pt x="252" y="11364"/>
                    <a:pt x="252" y="11364"/>
                    <a:pt x="246" y="11364"/>
                  </a:cubicBezTo>
                  <a:cubicBezTo>
                    <a:pt x="241" y="11364"/>
                    <a:pt x="231" y="11364"/>
                    <a:pt x="210" y="11384"/>
                  </a:cubicBezTo>
                  <a:cubicBezTo>
                    <a:pt x="168" y="11384"/>
                    <a:pt x="210" y="11468"/>
                    <a:pt x="210" y="11468"/>
                  </a:cubicBezTo>
                  <a:cubicBezTo>
                    <a:pt x="210" y="11482"/>
                    <a:pt x="210" y="11487"/>
                    <a:pt x="208" y="11487"/>
                  </a:cubicBezTo>
                  <a:cubicBezTo>
                    <a:pt x="205" y="11487"/>
                    <a:pt x="196" y="11468"/>
                    <a:pt x="168" y="11468"/>
                  </a:cubicBezTo>
                  <a:cubicBezTo>
                    <a:pt x="168" y="11510"/>
                    <a:pt x="168" y="11510"/>
                    <a:pt x="168" y="11510"/>
                  </a:cubicBezTo>
                  <a:cubicBezTo>
                    <a:pt x="168" y="11552"/>
                    <a:pt x="168" y="11594"/>
                    <a:pt x="168" y="11636"/>
                  </a:cubicBezTo>
                  <a:cubicBezTo>
                    <a:pt x="168" y="11677"/>
                    <a:pt x="168" y="11719"/>
                    <a:pt x="168" y="11761"/>
                  </a:cubicBezTo>
                  <a:cubicBezTo>
                    <a:pt x="168" y="11761"/>
                    <a:pt x="168" y="11803"/>
                    <a:pt x="168" y="11845"/>
                  </a:cubicBezTo>
                  <a:cubicBezTo>
                    <a:pt x="168" y="11887"/>
                    <a:pt x="168" y="11929"/>
                    <a:pt x="168" y="11970"/>
                  </a:cubicBezTo>
                  <a:lnTo>
                    <a:pt x="168" y="12012"/>
                  </a:lnTo>
                  <a:cubicBezTo>
                    <a:pt x="168" y="12054"/>
                    <a:pt x="168" y="12054"/>
                    <a:pt x="168" y="12096"/>
                  </a:cubicBezTo>
                  <a:cubicBezTo>
                    <a:pt x="168" y="12096"/>
                    <a:pt x="168" y="12138"/>
                    <a:pt x="210" y="12138"/>
                  </a:cubicBezTo>
                  <a:cubicBezTo>
                    <a:pt x="210" y="12138"/>
                    <a:pt x="252" y="12180"/>
                    <a:pt x="252" y="12180"/>
                  </a:cubicBezTo>
                  <a:cubicBezTo>
                    <a:pt x="238" y="12194"/>
                    <a:pt x="228" y="12198"/>
                    <a:pt x="221" y="12198"/>
                  </a:cubicBezTo>
                  <a:cubicBezTo>
                    <a:pt x="205" y="12198"/>
                    <a:pt x="196" y="12180"/>
                    <a:pt x="168" y="12180"/>
                  </a:cubicBezTo>
                  <a:lnTo>
                    <a:pt x="126" y="12180"/>
                  </a:lnTo>
                  <a:cubicBezTo>
                    <a:pt x="126" y="12221"/>
                    <a:pt x="126" y="12221"/>
                    <a:pt x="126" y="12263"/>
                  </a:cubicBezTo>
                  <a:lnTo>
                    <a:pt x="126" y="12305"/>
                  </a:lnTo>
                  <a:lnTo>
                    <a:pt x="126" y="12347"/>
                  </a:lnTo>
                  <a:cubicBezTo>
                    <a:pt x="126" y="12347"/>
                    <a:pt x="126" y="12389"/>
                    <a:pt x="126" y="12389"/>
                  </a:cubicBezTo>
                  <a:cubicBezTo>
                    <a:pt x="126" y="12389"/>
                    <a:pt x="168" y="12389"/>
                    <a:pt x="168" y="12431"/>
                  </a:cubicBezTo>
                  <a:lnTo>
                    <a:pt x="210" y="12473"/>
                  </a:lnTo>
                  <a:cubicBezTo>
                    <a:pt x="210" y="12473"/>
                    <a:pt x="293" y="12473"/>
                    <a:pt x="293" y="12514"/>
                  </a:cubicBezTo>
                  <a:cubicBezTo>
                    <a:pt x="293" y="12514"/>
                    <a:pt x="252" y="12556"/>
                    <a:pt x="210" y="12556"/>
                  </a:cubicBezTo>
                  <a:cubicBezTo>
                    <a:pt x="210" y="12556"/>
                    <a:pt x="84" y="12598"/>
                    <a:pt x="84" y="12682"/>
                  </a:cubicBezTo>
                  <a:cubicBezTo>
                    <a:pt x="126" y="12682"/>
                    <a:pt x="126" y="12724"/>
                    <a:pt x="84" y="12766"/>
                  </a:cubicBezTo>
                  <a:lnTo>
                    <a:pt x="42" y="12849"/>
                  </a:lnTo>
                  <a:cubicBezTo>
                    <a:pt x="42" y="12849"/>
                    <a:pt x="1" y="12891"/>
                    <a:pt x="1" y="12933"/>
                  </a:cubicBezTo>
                  <a:cubicBezTo>
                    <a:pt x="1" y="12975"/>
                    <a:pt x="1" y="12975"/>
                    <a:pt x="42" y="13017"/>
                  </a:cubicBezTo>
                  <a:cubicBezTo>
                    <a:pt x="42" y="13017"/>
                    <a:pt x="84" y="13059"/>
                    <a:pt x="84" y="13100"/>
                  </a:cubicBezTo>
                  <a:cubicBezTo>
                    <a:pt x="84" y="13142"/>
                    <a:pt x="84" y="13184"/>
                    <a:pt x="84" y="13226"/>
                  </a:cubicBezTo>
                  <a:cubicBezTo>
                    <a:pt x="84" y="13268"/>
                    <a:pt x="42" y="13310"/>
                    <a:pt x="42" y="13310"/>
                  </a:cubicBezTo>
                  <a:cubicBezTo>
                    <a:pt x="42" y="13351"/>
                    <a:pt x="42" y="13393"/>
                    <a:pt x="42" y="13393"/>
                  </a:cubicBezTo>
                  <a:cubicBezTo>
                    <a:pt x="42" y="13435"/>
                    <a:pt x="42" y="13477"/>
                    <a:pt x="42" y="13477"/>
                  </a:cubicBezTo>
                  <a:cubicBezTo>
                    <a:pt x="42" y="13519"/>
                    <a:pt x="42" y="13561"/>
                    <a:pt x="84" y="13603"/>
                  </a:cubicBezTo>
                  <a:cubicBezTo>
                    <a:pt x="84" y="13603"/>
                    <a:pt x="84" y="13644"/>
                    <a:pt x="84" y="13686"/>
                  </a:cubicBezTo>
                  <a:cubicBezTo>
                    <a:pt x="84" y="13728"/>
                    <a:pt x="84" y="13770"/>
                    <a:pt x="126" y="13770"/>
                  </a:cubicBezTo>
                  <a:cubicBezTo>
                    <a:pt x="126" y="13812"/>
                    <a:pt x="168" y="13812"/>
                    <a:pt x="210" y="13812"/>
                  </a:cubicBezTo>
                  <a:lnTo>
                    <a:pt x="252" y="13812"/>
                  </a:lnTo>
                  <a:lnTo>
                    <a:pt x="293" y="13854"/>
                  </a:lnTo>
                  <a:cubicBezTo>
                    <a:pt x="293" y="13896"/>
                    <a:pt x="293" y="13896"/>
                    <a:pt x="293" y="13937"/>
                  </a:cubicBezTo>
                  <a:lnTo>
                    <a:pt x="419" y="13937"/>
                  </a:lnTo>
                  <a:cubicBezTo>
                    <a:pt x="419" y="13951"/>
                    <a:pt x="419" y="13956"/>
                    <a:pt x="421" y="13956"/>
                  </a:cubicBezTo>
                  <a:cubicBezTo>
                    <a:pt x="424" y="13956"/>
                    <a:pt x="433" y="13937"/>
                    <a:pt x="461" y="13937"/>
                  </a:cubicBezTo>
                  <a:lnTo>
                    <a:pt x="545" y="13937"/>
                  </a:lnTo>
                  <a:lnTo>
                    <a:pt x="545" y="13979"/>
                  </a:lnTo>
                  <a:cubicBezTo>
                    <a:pt x="545" y="14021"/>
                    <a:pt x="545" y="14063"/>
                    <a:pt x="545" y="14063"/>
                  </a:cubicBezTo>
                  <a:lnTo>
                    <a:pt x="545" y="14147"/>
                  </a:lnTo>
                  <a:cubicBezTo>
                    <a:pt x="545" y="14147"/>
                    <a:pt x="586" y="14189"/>
                    <a:pt x="586" y="14230"/>
                  </a:cubicBezTo>
                  <a:cubicBezTo>
                    <a:pt x="628" y="14230"/>
                    <a:pt x="586" y="14230"/>
                    <a:pt x="586" y="14272"/>
                  </a:cubicBezTo>
                  <a:lnTo>
                    <a:pt x="586" y="14314"/>
                  </a:lnTo>
                  <a:cubicBezTo>
                    <a:pt x="586" y="14314"/>
                    <a:pt x="586" y="14356"/>
                    <a:pt x="628" y="14398"/>
                  </a:cubicBezTo>
                  <a:cubicBezTo>
                    <a:pt x="628" y="14398"/>
                    <a:pt x="628" y="14398"/>
                    <a:pt x="628" y="14440"/>
                  </a:cubicBezTo>
                  <a:cubicBezTo>
                    <a:pt x="628" y="14440"/>
                    <a:pt x="628" y="14481"/>
                    <a:pt x="628" y="14523"/>
                  </a:cubicBezTo>
                  <a:cubicBezTo>
                    <a:pt x="670" y="14523"/>
                    <a:pt x="670" y="14565"/>
                    <a:pt x="670" y="14565"/>
                  </a:cubicBezTo>
                  <a:cubicBezTo>
                    <a:pt x="712" y="14607"/>
                    <a:pt x="712" y="14649"/>
                    <a:pt x="712" y="14691"/>
                  </a:cubicBezTo>
                  <a:cubicBezTo>
                    <a:pt x="754" y="14691"/>
                    <a:pt x="754" y="14733"/>
                    <a:pt x="796" y="14774"/>
                  </a:cubicBezTo>
                  <a:cubicBezTo>
                    <a:pt x="796" y="14774"/>
                    <a:pt x="796" y="14774"/>
                    <a:pt x="796" y="14816"/>
                  </a:cubicBezTo>
                  <a:lnTo>
                    <a:pt x="838" y="14858"/>
                  </a:lnTo>
                  <a:lnTo>
                    <a:pt x="838" y="14900"/>
                  </a:lnTo>
                  <a:cubicBezTo>
                    <a:pt x="838" y="14900"/>
                    <a:pt x="879" y="14942"/>
                    <a:pt x="879" y="14984"/>
                  </a:cubicBezTo>
                  <a:cubicBezTo>
                    <a:pt x="879" y="14984"/>
                    <a:pt x="879" y="15026"/>
                    <a:pt x="879" y="15067"/>
                  </a:cubicBezTo>
                  <a:cubicBezTo>
                    <a:pt x="879" y="15067"/>
                    <a:pt x="879" y="15067"/>
                    <a:pt x="879" y="15109"/>
                  </a:cubicBezTo>
                  <a:cubicBezTo>
                    <a:pt x="921" y="15109"/>
                    <a:pt x="921" y="15151"/>
                    <a:pt x="921" y="15151"/>
                  </a:cubicBezTo>
                  <a:lnTo>
                    <a:pt x="963" y="15151"/>
                  </a:lnTo>
                  <a:lnTo>
                    <a:pt x="963" y="15193"/>
                  </a:lnTo>
                  <a:cubicBezTo>
                    <a:pt x="963" y="15193"/>
                    <a:pt x="1005" y="15235"/>
                    <a:pt x="1005" y="15235"/>
                  </a:cubicBezTo>
                  <a:cubicBezTo>
                    <a:pt x="1005" y="15277"/>
                    <a:pt x="1047" y="15277"/>
                    <a:pt x="1047" y="15318"/>
                  </a:cubicBezTo>
                  <a:cubicBezTo>
                    <a:pt x="1047" y="15360"/>
                    <a:pt x="1089" y="15402"/>
                    <a:pt x="1089" y="15444"/>
                  </a:cubicBezTo>
                  <a:lnTo>
                    <a:pt x="1131" y="15528"/>
                  </a:lnTo>
                  <a:cubicBezTo>
                    <a:pt x="1131" y="15528"/>
                    <a:pt x="1131" y="15570"/>
                    <a:pt x="1131" y="15570"/>
                  </a:cubicBezTo>
                  <a:cubicBezTo>
                    <a:pt x="1131" y="15611"/>
                    <a:pt x="1172" y="15653"/>
                    <a:pt x="1214" y="15737"/>
                  </a:cubicBezTo>
                  <a:cubicBezTo>
                    <a:pt x="1214" y="15779"/>
                    <a:pt x="1214" y="15779"/>
                    <a:pt x="1214" y="15779"/>
                  </a:cubicBezTo>
                  <a:cubicBezTo>
                    <a:pt x="1256" y="15821"/>
                    <a:pt x="1256" y="15821"/>
                    <a:pt x="1256" y="15863"/>
                  </a:cubicBezTo>
                  <a:cubicBezTo>
                    <a:pt x="1256" y="15904"/>
                    <a:pt x="1256" y="15904"/>
                    <a:pt x="1256" y="15946"/>
                  </a:cubicBezTo>
                  <a:cubicBezTo>
                    <a:pt x="1256" y="15988"/>
                    <a:pt x="1256" y="16030"/>
                    <a:pt x="1256" y="16030"/>
                  </a:cubicBezTo>
                  <a:cubicBezTo>
                    <a:pt x="1256" y="16072"/>
                    <a:pt x="1256" y="16072"/>
                    <a:pt x="1256" y="16114"/>
                  </a:cubicBezTo>
                  <a:cubicBezTo>
                    <a:pt x="1298" y="16114"/>
                    <a:pt x="1298" y="16114"/>
                    <a:pt x="1298" y="16156"/>
                  </a:cubicBezTo>
                  <a:cubicBezTo>
                    <a:pt x="1340" y="16156"/>
                    <a:pt x="1340" y="16197"/>
                    <a:pt x="1382" y="16197"/>
                  </a:cubicBezTo>
                  <a:lnTo>
                    <a:pt x="1423" y="16281"/>
                  </a:lnTo>
                  <a:cubicBezTo>
                    <a:pt x="1465" y="16281"/>
                    <a:pt x="1507" y="16323"/>
                    <a:pt x="1549" y="16323"/>
                  </a:cubicBezTo>
                  <a:lnTo>
                    <a:pt x="1591" y="16323"/>
                  </a:lnTo>
                  <a:cubicBezTo>
                    <a:pt x="1591" y="16365"/>
                    <a:pt x="1633" y="16365"/>
                    <a:pt x="1633" y="16407"/>
                  </a:cubicBezTo>
                  <a:cubicBezTo>
                    <a:pt x="1675" y="16448"/>
                    <a:pt x="1675" y="16448"/>
                    <a:pt x="1716" y="16490"/>
                  </a:cubicBezTo>
                  <a:cubicBezTo>
                    <a:pt x="1758" y="16490"/>
                    <a:pt x="1800" y="16532"/>
                    <a:pt x="1800" y="16574"/>
                  </a:cubicBezTo>
                  <a:cubicBezTo>
                    <a:pt x="1842" y="16574"/>
                    <a:pt x="1842" y="16574"/>
                    <a:pt x="1884" y="16616"/>
                  </a:cubicBezTo>
                  <a:cubicBezTo>
                    <a:pt x="1884" y="16616"/>
                    <a:pt x="1884" y="16658"/>
                    <a:pt x="1884" y="16658"/>
                  </a:cubicBezTo>
                  <a:cubicBezTo>
                    <a:pt x="1842" y="16658"/>
                    <a:pt x="1800" y="16658"/>
                    <a:pt x="1800" y="16616"/>
                  </a:cubicBezTo>
                  <a:lnTo>
                    <a:pt x="1716" y="16574"/>
                  </a:lnTo>
                  <a:lnTo>
                    <a:pt x="1675" y="16490"/>
                  </a:lnTo>
                  <a:cubicBezTo>
                    <a:pt x="1675" y="16490"/>
                    <a:pt x="1633" y="16448"/>
                    <a:pt x="1633" y="16448"/>
                  </a:cubicBezTo>
                  <a:lnTo>
                    <a:pt x="1591" y="16448"/>
                  </a:lnTo>
                  <a:lnTo>
                    <a:pt x="1507" y="16365"/>
                  </a:lnTo>
                  <a:cubicBezTo>
                    <a:pt x="1465" y="16323"/>
                    <a:pt x="1423" y="16281"/>
                    <a:pt x="1382" y="16281"/>
                  </a:cubicBezTo>
                  <a:lnTo>
                    <a:pt x="1423" y="16365"/>
                  </a:lnTo>
                  <a:cubicBezTo>
                    <a:pt x="1465" y="16407"/>
                    <a:pt x="1507" y="16448"/>
                    <a:pt x="1549" y="16490"/>
                  </a:cubicBezTo>
                  <a:cubicBezTo>
                    <a:pt x="1591" y="16532"/>
                    <a:pt x="1675" y="16574"/>
                    <a:pt x="1716" y="16616"/>
                  </a:cubicBezTo>
                  <a:cubicBezTo>
                    <a:pt x="1800" y="16658"/>
                    <a:pt x="1842" y="16700"/>
                    <a:pt x="1884" y="16741"/>
                  </a:cubicBezTo>
                  <a:lnTo>
                    <a:pt x="1926" y="16741"/>
                  </a:lnTo>
                  <a:cubicBezTo>
                    <a:pt x="1968" y="16741"/>
                    <a:pt x="1968" y="16783"/>
                    <a:pt x="2009" y="16783"/>
                  </a:cubicBezTo>
                  <a:cubicBezTo>
                    <a:pt x="2009" y="16783"/>
                    <a:pt x="2051" y="16825"/>
                    <a:pt x="2093" y="16825"/>
                  </a:cubicBezTo>
                  <a:cubicBezTo>
                    <a:pt x="2135" y="16825"/>
                    <a:pt x="2177" y="16825"/>
                    <a:pt x="2177" y="16867"/>
                  </a:cubicBezTo>
                  <a:lnTo>
                    <a:pt x="2302" y="16909"/>
                  </a:lnTo>
                  <a:cubicBezTo>
                    <a:pt x="2330" y="16909"/>
                    <a:pt x="2358" y="16927"/>
                    <a:pt x="2386" y="16927"/>
                  </a:cubicBezTo>
                  <a:cubicBezTo>
                    <a:pt x="2400" y="16927"/>
                    <a:pt x="2414" y="16923"/>
                    <a:pt x="2428" y="16909"/>
                  </a:cubicBezTo>
                  <a:cubicBezTo>
                    <a:pt x="2428" y="16867"/>
                    <a:pt x="2428" y="16825"/>
                    <a:pt x="2428" y="16783"/>
                  </a:cubicBezTo>
                  <a:cubicBezTo>
                    <a:pt x="2386" y="16741"/>
                    <a:pt x="2386" y="16700"/>
                    <a:pt x="2428" y="16658"/>
                  </a:cubicBezTo>
                  <a:cubicBezTo>
                    <a:pt x="2428" y="16658"/>
                    <a:pt x="2428" y="16616"/>
                    <a:pt x="2428" y="16616"/>
                  </a:cubicBezTo>
                  <a:cubicBezTo>
                    <a:pt x="2428" y="16574"/>
                    <a:pt x="2428" y="16574"/>
                    <a:pt x="2428" y="16532"/>
                  </a:cubicBezTo>
                  <a:cubicBezTo>
                    <a:pt x="2428" y="16532"/>
                    <a:pt x="2428" y="16471"/>
                    <a:pt x="2428" y="16448"/>
                  </a:cubicBezTo>
                  <a:cubicBezTo>
                    <a:pt x="2470" y="16448"/>
                    <a:pt x="2470" y="16490"/>
                    <a:pt x="2470" y="16532"/>
                  </a:cubicBezTo>
                  <a:cubicBezTo>
                    <a:pt x="2470" y="16532"/>
                    <a:pt x="2470" y="16574"/>
                    <a:pt x="2470" y="16574"/>
                  </a:cubicBezTo>
                  <a:cubicBezTo>
                    <a:pt x="2470" y="16616"/>
                    <a:pt x="2470" y="16658"/>
                    <a:pt x="2470" y="16700"/>
                  </a:cubicBezTo>
                  <a:cubicBezTo>
                    <a:pt x="2470" y="16700"/>
                    <a:pt x="2470" y="16741"/>
                    <a:pt x="2512" y="16783"/>
                  </a:cubicBezTo>
                  <a:cubicBezTo>
                    <a:pt x="2512" y="16825"/>
                    <a:pt x="2512" y="16867"/>
                    <a:pt x="2512" y="16951"/>
                  </a:cubicBezTo>
                  <a:cubicBezTo>
                    <a:pt x="2512" y="16951"/>
                    <a:pt x="2512" y="16993"/>
                    <a:pt x="2512" y="16993"/>
                  </a:cubicBezTo>
                  <a:cubicBezTo>
                    <a:pt x="2512" y="17034"/>
                    <a:pt x="2553" y="17034"/>
                    <a:pt x="2553" y="17034"/>
                  </a:cubicBezTo>
                  <a:lnTo>
                    <a:pt x="2763" y="17034"/>
                  </a:lnTo>
                  <a:cubicBezTo>
                    <a:pt x="2763" y="17076"/>
                    <a:pt x="2805" y="17076"/>
                    <a:pt x="2805" y="17076"/>
                  </a:cubicBezTo>
                  <a:cubicBezTo>
                    <a:pt x="2846" y="17118"/>
                    <a:pt x="2846" y="17118"/>
                    <a:pt x="2888" y="17160"/>
                  </a:cubicBezTo>
                  <a:lnTo>
                    <a:pt x="3181" y="17160"/>
                  </a:lnTo>
                  <a:lnTo>
                    <a:pt x="3223" y="17202"/>
                  </a:lnTo>
                  <a:lnTo>
                    <a:pt x="3265" y="17202"/>
                  </a:lnTo>
                  <a:cubicBezTo>
                    <a:pt x="3307" y="17202"/>
                    <a:pt x="3307" y="17244"/>
                    <a:pt x="3349" y="17244"/>
                  </a:cubicBezTo>
                  <a:cubicBezTo>
                    <a:pt x="3349" y="17286"/>
                    <a:pt x="3349" y="17286"/>
                    <a:pt x="3349" y="17327"/>
                  </a:cubicBezTo>
                  <a:cubicBezTo>
                    <a:pt x="3349" y="17327"/>
                    <a:pt x="3349" y="17369"/>
                    <a:pt x="3390" y="17369"/>
                  </a:cubicBezTo>
                  <a:lnTo>
                    <a:pt x="3474" y="17369"/>
                  </a:lnTo>
                  <a:lnTo>
                    <a:pt x="3558" y="17411"/>
                  </a:lnTo>
                  <a:cubicBezTo>
                    <a:pt x="3558" y="17453"/>
                    <a:pt x="3600" y="17453"/>
                    <a:pt x="3600" y="17453"/>
                  </a:cubicBezTo>
                  <a:lnTo>
                    <a:pt x="3642" y="17453"/>
                  </a:lnTo>
                  <a:cubicBezTo>
                    <a:pt x="3642" y="17495"/>
                    <a:pt x="3642" y="17495"/>
                    <a:pt x="3642" y="17495"/>
                  </a:cubicBezTo>
                  <a:cubicBezTo>
                    <a:pt x="3642" y="17495"/>
                    <a:pt x="3642" y="17537"/>
                    <a:pt x="3642" y="17537"/>
                  </a:cubicBezTo>
                  <a:lnTo>
                    <a:pt x="3642" y="17578"/>
                  </a:lnTo>
                  <a:cubicBezTo>
                    <a:pt x="3642" y="17578"/>
                    <a:pt x="3642" y="17620"/>
                    <a:pt x="3642" y="17620"/>
                  </a:cubicBezTo>
                  <a:lnTo>
                    <a:pt x="3683" y="17662"/>
                  </a:lnTo>
                  <a:lnTo>
                    <a:pt x="3725" y="17746"/>
                  </a:lnTo>
                  <a:cubicBezTo>
                    <a:pt x="3725" y="17788"/>
                    <a:pt x="3767" y="17788"/>
                    <a:pt x="3767" y="17830"/>
                  </a:cubicBezTo>
                  <a:lnTo>
                    <a:pt x="3809" y="17871"/>
                  </a:lnTo>
                  <a:cubicBezTo>
                    <a:pt x="3809" y="17871"/>
                    <a:pt x="3809" y="17913"/>
                    <a:pt x="3809" y="17913"/>
                  </a:cubicBezTo>
                  <a:lnTo>
                    <a:pt x="3851" y="17955"/>
                  </a:lnTo>
                  <a:lnTo>
                    <a:pt x="3851" y="17997"/>
                  </a:lnTo>
                  <a:lnTo>
                    <a:pt x="3851" y="18039"/>
                  </a:lnTo>
                  <a:lnTo>
                    <a:pt x="3893" y="18081"/>
                  </a:lnTo>
                  <a:lnTo>
                    <a:pt x="3893" y="18123"/>
                  </a:lnTo>
                  <a:lnTo>
                    <a:pt x="3893" y="18164"/>
                  </a:lnTo>
                  <a:lnTo>
                    <a:pt x="3893" y="18206"/>
                  </a:lnTo>
                  <a:cubicBezTo>
                    <a:pt x="3893" y="18248"/>
                    <a:pt x="3893" y="18248"/>
                    <a:pt x="3893" y="18248"/>
                  </a:cubicBezTo>
                  <a:lnTo>
                    <a:pt x="3893" y="18332"/>
                  </a:lnTo>
                  <a:cubicBezTo>
                    <a:pt x="3893" y="18332"/>
                    <a:pt x="3893" y="18332"/>
                    <a:pt x="3893" y="18374"/>
                  </a:cubicBezTo>
                  <a:cubicBezTo>
                    <a:pt x="3893" y="18374"/>
                    <a:pt x="3893" y="18374"/>
                    <a:pt x="3893" y="18415"/>
                  </a:cubicBezTo>
                  <a:cubicBezTo>
                    <a:pt x="3893" y="18415"/>
                    <a:pt x="3935" y="18415"/>
                    <a:pt x="3893" y="18457"/>
                  </a:cubicBezTo>
                  <a:lnTo>
                    <a:pt x="3893" y="18499"/>
                  </a:lnTo>
                  <a:cubicBezTo>
                    <a:pt x="3893" y="18499"/>
                    <a:pt x="3893" y="18541"/>
                    <a:pt x="3893" y="18541"/>
                  </a:cubicBezTo>
                  <a:lnTo>
                    <a:pt x="3893" y="18583"/>
                  </a:lnTo>
                  <a:cubicBezTo>
                    <a:pt x="3893" y="18583"/>
                    <a:pt x="3893" y="18625"/>
                    <a:pt x="3893" y="18625"/>
                  </a:cubicBezTo>
                  <a:lnTo>
                    <a:pt x="3893" y="18667"/>
                  </a:lnTo>
                  <a:lnTo>
                    <a:pt x="3893" y="18708"/>
                  </a:lnTo>
                  <a:lnTo>
                    <a:pt x="3893" y="18750"/>
                  </a:lnTo>
                  <a:cubicBezTo>
                    <a:pt x="3893" y="18792"/>
                    <a:pt x="3893" y="18792"/>
                    <a:pt x="3893" y="18834"/>
                  </a:cubicBezTo>
                  <a:cubicBezTo>
                    <a:pt x="3893" y="18834"/>
                    <a:pt x="3893" y="18876"/>
                    <a:pt x="3893" y="18876"/>
                  </a:cubicBezTo>
                  <a:lnTo>
                    <a:pt x="3893" y="18918"/>
                  </a:lnTo>
                  <a:lnTo>
                    <a:pt x="3893" y="18960"/>
                  </a:lnTo>
                  <a:lnTo>
                    <a:pt x="3893" y="19001"/>
                  </a:lnTo>
                  <a:lnTo>
                    <a:pt x="3935" y="19043"/>
                  </a:lnTo>
                  <a:cubicBezTo>
                    <a:pt x="3976" y="19043"/>
                    <a:pt x="3976" y="19085"/>
                    <a:pt x="3976" y="19085"/>
                  </a:cubicBezTo>
                  <a:cubicBezTo>
                    <a:pt x="3976" y="19127"/>
                    <a:pt x="3976" y="19127"/>
                    <a:pt x="3976" y="19127"/>
                  </a:cubicBezTo>
                  <a:lnTo>
                    <a:pt x="3976" y="19169"/>
                  </a:lnTo>
                  <a:cubicBezTo>
                    <a:pt x="4018" y="19169"/>
                    <a:pt x="4018" y="19211"/>
                    <a:pt x="4018" y="19211"/>
                  </a:cubicBezTo>
                  <a:cubicBezTo>
                    <a:pt x="4018" y="19211"/>
                    <a:pt x="4018" y="19253"/>
                    <a:pt x="4018" y="19253"/>
                  </a:cubicBezTo>
                  <a:cubicBezTo>
                    <a:pt x="4018" y="19253"/>
                    <a:pt x="4060" y="19294"/>
                    <a:pt x="4060" y="19294"/>
                  </a:cubicBezTo>
                  <a:cubicBezTo>
                    <a:pt x="4060" y="19294"/>
                    <a:pt x="4060" y="19336"/>
                    <a:pt x="4102" y="19336"/>
                  </a:cubicBezTo>
                  <a:lnTo>
                    <a:pt x="4144" y="19336"/>
                  </a:lnTo>
                  <a:lnTo>
                    <a:pt x="4144" y="19294"/>
                  </a:lnTo>
                  <a:lnTo>
                    <a:pt x="4186" y="19253"/>
                  </a:lnTo>
                  <a:cubicBezTo>
                    <a:pt x="4186" y="19253"/>
                    <a:pt x="4186" y="19253"/>
                    <a:pt x="4186" y="19211"/>
                  </a:cubicBezTo>
                  <a:lnTo>
                    <a:pt x="4395" y="19211"/>
                  </a:lnTo>
                  <a:lnTo>
                    <a:pt x="4479" y="19253"/>
                  </a:lnTo>
                  <a:lnTo>
                    <a:pt x="4562" y="19253"/>
                  </a:lnTo>
                  <a:lnTo>
                    <a:pt x="4646" y="19294"/>
                  </a:lnTo>
                  <a:lnTo>
                    <a:pt x="4730" y="19294"/>
                  </a:lnTo>
                  <a:cubicBezTo>
                    <a:pt x="4772" y="19336"/>
                    <a:pt x="4813" y="19336"/>
                    <a:pt x="4813" y="19336"/>
                  </a:cubicBezTo>
                  <a:cubicBezTo>
                    <a:pt x="4855" y="19336"/>
                    <a:pt x="4855" y="19336"/>
                    <a:pt x="4897" y="19294"/>
                  </a:cubicBezTo>
                  <a:cubicBezTo>
                    <a:pt x="4897" y="19253"/>
                    <a:pt x="4897" y="19211"/>
                    <a:pt x="4897" y="19169"/>
                  </a:cubicBezTo>
                  <a:cubicBezTo>
                    <a:pt x="4897" y="19127"/>
                    <a:pt x="4855" y="19085"/>
                    <a:pt x="4855" y="19085"/>
                  </a:cubicBezTo>
                  <a:lnTo>
                    <a:pt x="4772" y="19085"/>
                  </a:lnTo>
                  <a:cubicBezTo>
                    <a:pt x="4730" y="19085"/>
                    <a:pt x="4730" y="19043"/>
                    <a:pt x="4730" y="19043"/>
                  </a:cubicBezTo>
                  <a:cubicBezTo>
                    <a:pt x="4730" y="19001"/>
                    <a:pt x="4730" y="18960"/>
                    <a:pt x="4730" y="18918"/>
                  </a:cubicBezTo>
                  <a:cubicBezTo>
                    <a:pt x="4730" y="18876"/>
                    <a:pt x="4730" y="18834"/>
                    <a:pt x="4730" y="18792"/>
                  </a:cubicBezTo>
                  <a:cubicBezTo>
                    <a:pt x="4730" y="18750"/>
                    <a:pt x="4730" y="18708"/>
                    <a:pt x="4772" y="18708"/>
                  </a:cubicBezTo>
                  <a:lnTo>
                    <a:pt x="4855" y="18708"/>
                  </a:lnTo>
                  <a:cubicBezTo>
                    <a:pt x="4897" y="18708"/>
                    <a:pt x="4897" y="18708"/>
                    <a:pt x="4939" y="18667"/>
                  </a:cubicBezTo>
                  <a:cubicBezTo>
                    <a:pt x="4939" y="18625"/>
                    <a:pt x="4939" y="18625"/>
                    <a:pt x="4939" y="18583"/>
                  </a:cubicBezTo>
                  <a:lnTo>
                    <a:pt x="4939" y="18332"/>
                  </a:lnTo>
                  <a:lnTo>
                    <a:pt x="4939" y="18248"/>
                  </a:lnTo>
                  <a:lnTo>
                    <a:pt x="4939" y="18081"/>
                  </a:lnTo>
                  <a:cubicBezTo>
                    <a:pt x="4939" y="18081"/>
                    <a:pt x="4939" y="18039"/>
                    <a:pt x="4939" y="18039"/>
                  </a:cubicBezTo>
                  <a:cubicBezTo>
                    <a:pt x="4939" y="17997"/>
                    <a:pt x="4939" y="17997"/>
                    <a:pt x="4939" y="17955"/>
                  </a:cubicBezTo>
                  <a:lnTo>
                    <a:pt x="4939" y="17913"/>
                  </a:lnTo>
                  <a:lnTo>
                    <a:pt x="4939" y="17871"/>
                  </a:lnTo>
                  <a:lnTo>
                    <a:pt x="4939" y="17830"/>
                  </a:lnTo>
                  <a:cubicBezTo>
                    <a:pt x="4939" y="17830"/>
                    <a:pt x="4939" y="17830"/>
                    <a:pt x="4939" y="17788"/>
                  </a:cubicBezTo>
                  <a:lnTo>
                    <a:pt x="4939" y="17746"/>
                  </a:lnTo>
                  <a:cubicBezTo>
                    <a:pt x="4897" y="17704"/>
                    <a:pt x="4897" y="17662"/>
                    <a:pt x="4897" y="17620"/>
                  </a:cubicBezTo>
                  <a:lnTo>
                    <a:pt x="4855" y="17453"/>
                  </a:lnTo>
                  <a:cubicBezTo>
                    <a:pt x="4855" y="17411"/>
                    <a:pt x="4855" y="17411"/>
                    <a:pt x="4855" y="17369"/>
                  </a:cubicBezTo>
                  <a:cubicBezTo>
                    <a:pt x="4855" y="17327"/>
                    <a:pt x="4855" y="17327"/>
                    <a:pt x="4855" y="17286"/>
                  </a:cubicBezTo>
                  <a:lnTo>
                    <a:pt x="4855" y="17202"/>
                  </a:lnTo>
                  <a:lnTo>
                    <a:pt x="4855" y="17076"/>
                  </a:lnTo>
                  <a:cubicBezTo>
                    <a:pt x="4855" y="17076"/>
                    <a:pt x="4855" y="17034"/>
                    <a:pt x="4855" y="16993"/>
                  </a:cubicBezTo>
                  <a:lnTo>
                    <a:pt x="4855" y="16909"/>
                  </a:lnTo>
                  <a:lnTo>
                    <a:pt x="4855" y="16783"/>
                  </a:lnTo>
                  <a:cubicBezTo>
                    <a:pt x="4855" y="16783"/>
                    <a:pt x="4855" y="16741"/>
                    <a:pt x="4855" y="16741"/>
                  </a:cubicBezTo>
                  <a:cubicBezTo>
                    <a:pt x="4855" y="16700"/>
                    <a:pt x="4855" y="16700"/>
                    <a:pt x="4855" y="16658"/>
                  </a:cubicBezTo>
                  <a:lnTo>
                    <a:pt x="4855" y="16574"/>
                  </a:lnTo>
                  <a:cubicBezTo>
                    <a:pt x="4855" y="16532"/>
                    <a:pt x="4855" y="16532"/>
                    <a:pt x="4855" y="16490"/>
                  </a:cubicBezTo>
                  <a:cubicBezTo>
                    <a:pt x="4855" y="16448"/>
                    <a:pt x="4855" y="16448"/>
                    <a:pt x="4855" y="16407"/>
                  </a:cubicBezTo>
                  <a:cubicBezTo>
                    <a:pt x="4855" y="16365"/>
                    <a:pt x="4855" y="16365"/>
                    <a:pt x="4855" y="16323"/>
                  </a:cubicBezTo>
                  <a:lnTo>
                    <a:pt x="4855" y="16156"/>
                  </a:lnTo>
                  <a:lnTo>
                    <a:pt x="4855" y="16114"/>
                  </a:lnTo>
                  <a:lnTo>
                    <a:pt x="4855" y="16030"/>
                  </a:lnTo>
                  <a:lnTo>
                    <a:pt x="4855" y="15988"/>
                  </a:lnTo>
                  <a:lnTo>
                    <a:pt x="4855" y="15946"/>
                  </a:lnTo>
                  <a:lnTo>
                    <a:pt x="4855" y="15904"/>
                  </a:lnTo>
                  <a:lnTo>
                    <a:pt x="4855" y="15863"/>
                  </a:lnTo>
                  <a:lnTo>
                    <a:pt x="4855" y="15821"/>
                  </a:lnTo>
                  <a:cubicBezTo>
                    <a:pt x="4855" y="15821"/>
                    <a:pt x="4855" y="15779"/>
                    <a:pt x="4855" y="15779"/>
                  </a:cubicBezTo>
                  <a:cubicBezTo>
                    <a:pt x="4855" y="15737"/>
                    <a:pt x="4855" y="15737"/>
                    <a:pt x="4855" y="15737"/>
                  </a:cubicBezTo>
                  <a:lnTo>
                    <a:pt x="4855" y="15695"/>
                  </a:lnTo>
                  <a:lnTo>
                    <a:pt x="4855" y="15653"/>
                  </a:lnTo>
                  <a:cubicBezTo>
                    <a:pt x="4855" y="15611"/>
                    <a:pt x="4855" y="15570"/>
                    <a:pt x="4855" y="15570"/>
                  </a:cubicBezTo>
                  <a:lnTo>
                    <a:pt x="4855" y="15444"/>
                  </a:lnTo>
                  <a:lnTo>
                    <a:pt x="4855" y="15402"/>
                  </a:lnTo>
                  <a:cubicBezTo>
                    <a:pt x="4855" y="15360"/>
                    <a:pt x="4855" y="15360"/>
                    <a:pt x="4855" y="15318"/>
                  </a:cubicBezTo>
                  <a:lnTo>
                    <a:pt x="4855" y="15277"/>
                  </a:lnTo>
                  <a:lnTo>
                    <a:pt x="4855" y="15235"/>
                  </a:lnTo>
                  <a:lnTo>
                    <a:pt x="4855" y="15193"/>
                  </a:lnTo>
                  <a:lnTo>
                    <a:pt x="4855" y="15109"/>
                  </a:lnTo>
                  <a:lnTo>
                    <a:pt x="4897" y="15026"/>
                  </a:lnTo>
                  <a:cubicBezTo>
                    <a:pt x="4897" y="14984"/>
                    <a:pt x="4897" y="14942"/>
                    <a:pt x="4939" y="14900"/>
                  </a:cubicBezTo>
                  <a:lnTo>
                    <a:pt x="4981" y="14858"/>
                  </a:lnTo>
                  <a:cubicBezTo>
                    <a:pt x="5023" y="14816"/>
                    <a:pt x="5023" y="14816"/>
                    <a:pt x="5023" y="14774"/>
                  </a:cubicBezTo>
                  <a:lnTo>
                    <a:pt x="5065" y="14774"/>
                  </a:lnTo>
                  <a:lnTo>
                    <a:pt x="5106" y="14733"/>
                  </a:lnTo>
                  <a:lnTo>
                    <a:pt x="5148" y="14691"/>
                  </a:lnTo>
                  <a:lnTo>
                    <a:pt x="5190" y="14649"/>
                  </a:lnTo>
                  <a:cubicBezTo>
                    <a:pt x="5232" y="14607"/>
                    <a:pt x="5232" y="14607"/>
                    <a:pt x="5232" y="14565"/>
                  </a:cubicBezTo>
                  <a:cubicBezTo>
                    <a:pt x="5274" y="14523"/>
                    <a:pt x="5274" y="14523"/>
                    <a:pt x="5316" y="14481"/>
                  </a:cubicBezTo>
                  <a:lnTo>
                    <a:pt x="5358" y="14440"/>
                  </a:lnTo>
                  <a:lnTo>
                    <a:pt x="5399" y="14398"/>
                  </a:lnTo>
                  <a:cubicBezTo>
                    <a:pt x="5399" y="14356"/>
                    <a:pt x="5399" y="14356"/>
                    <a:pt x="5399" y="14356"/>
                  </a:cubicBezTo>
                  <a:lnTo>
                    <a:pt x="5399" y="14314"/>
                  </a:lnTo>
                  <a:cubicBezTo>
                    <a:pt x="5399" y="14272"/>
                    <a:pt x="5399" y="14272"/>
                    <a:pt x="5399" y="14272"/>
                  </a:cubicBezTo>
                  <a:lnTo>
                    <a:pt x="5399" y="14230"/>
                  </a:lnTo>
                  <a:lnTo>
                    <a:pt x="5399" y="14189"/>
                  </a:lnTo>
                  <a:cubicBezTo>
                    <a:pt x="5399" y="14189"/>
                    <a:pt x="5441" y="14147"/>
                    <a:pt x="5441" y="14105"/>
                  </a:cubicBezTo>
                  <a:lnTo>
                    <a:pt x="5441" y="14607"/>
                  </a:lnTo>
                  <a:cubicBezTo>
                    <a:pt x="5483" y="14565"/>
                    <a:pt x="5483" y="14565"/>
                    <a:pt x="5483" y="14565"/>
                  </a:cubicBezTo>
                  <a:lnTo>
                    <a:pt x="5567" y="14565"/>
                  </a:lnTo>
                  <a:lnTo>
                    <a:pt x="5609" y="14523"/>
                  </a:lnTo>
                  <a:lnTo>
                    <a:pt x="5650" y="14523"/>
                  </a:lnTo>
                  <a:cubicBezTo>
                    <a:pt x="5650" y="14523"/>
                    <a:pt x="5650" y="14481"/>
                    <a:pt x="5650" y="14481"/>
                  </a:cubicBezTo>
                  <a:lnTo>
                    <a:pt x="5650" y="14440"/>
                  </a:lnTo>
                  <a:cubicBezTo>
                    <a:pt x="5650" y="14440"/>
                    <a:pt x="5650" y="14398"/>
                    <a:pt x="5692" y="14398"/>
                  </a:cubicBezTo>
                  <a:cubicBezTo>
                    <a:pt x="5692" y="14356"/>
                    <a:pt x="5692" y="14356"/>
                    <a:pt x="5692" y="14356"/>
                  </a:cubicBezTo>
                  <a:lnTo>
                    <a:pt x="5692" y="14314"/>
                  </a:lnTo>
                  <a:cubicBezTo>
                    <a:pt x="5692" y="14314"/>
                    <a:pt x="5692" y="14272"/>
                    <a:pt x="5692" y="14272"/>
                  </a:cubicBezTo>
                  <a:cubicBezTo>
                    <a:pt x="5692" y="14230"/>
                    <a:pt x="5692" y="14230"/>
                    <a:pt x="5692" y="14189"/>
                  </a:cubicBezTo>
                  <a:lnTo>
                    <a:pt x="5692" y="14147"/>
                  </a:lnTo>
                  <a:cubicBezTo>
                    <a:pt x="5692" y="14147"/>
                    <a:pt x="5692" y="14105"/>
                    <a:pt x="5692" y="14105"/>
                  </a:cubicBezTo>
                  <a:lnTo>
                    <a:pt x="5734" y="14063"/>
                  </a:lnTo>
                  <a:cubicBezTo>
                    <a:pt x="5734" y="14063"/>
                    <a:pt x="5776" y="14021"/>
                    <a:pt x="5776" y="14021"/>
                  </a:cubicBezTo>
                  <a:cubicBezTo>
                    <a:pt x="5776" y="13979"/>
                    <a:pt x="5818" y="13937"/>
                    <a:pt x="5818" y="13896"/>
                  </a:cubicBezTo>
                  <a:cubicBezTo>
                    <a:pt x="5818" y="13854"/>
                    <a:pt x="5818" y="13812"/>
                    <a:pt x="5818" y="13812"/>
                  </a:cubicBezTo>
                  <a:lnTo>
                    <a:pt x="5818" y="13728"/>
                  </a:lnTo>
                  <a:lnTo>
                    <a:pt x="5818" y="13603"/>
                  </a:lnTo>
                  <a:cubicBezTo>
                    <a:pt x="5860" y="13561"/>
                    <a:pt x="5860" y="13561"/>
                    <a:pt x="5818" y="13561"/>
                  </a:cubicBezTo>
                  <a:cubicBezTo>
                    <a:pt x="5860" y="13519"/>
                    <a:pt x="5860" y="13519"/>
                    <a:pt x="5818" y="13519"/>
                  </a:cubicBezTo>
                  <a:lnTo>
                    <a:pt x="5818" y="13477"/>
                  </a:lnTo>
                  <a:lnTo>
                    <a:pt x="5818" y="13393"/>
                  </a:lnTo>
                  <a:lnTo>
                    <a:pt x="5818" y="13351"/>
                  </a:lnTo>
                  <a:lnTo>
                    <a:pt x="5818" y="13310"/>
                  </a:lnTo>
                  <a:lnTo>
                    <a:pt x="5818" y="13268"/>
                  </a:lnTo>
                  <a:lnTo>
                    <a:pt x="5818" y="13226"/>
                  </a:lnTo>
                  <a:lnTo>
                    <a:pt x="5818" y="13184"/>
                  </a:lnTo>
                  <a:lnTo>
                    <a:pt x="5818" y="13142"/>
                  </a:lnTo>
                  <a:lnTo>
                    <a:pt x="5818" y="13100"/>
                  </a:lnTo>
                  <a:lnTo>
                    <a:pt x="5902" y="13100"/>
                  </a:lnTo>
                  <a:cubicBezTo>
                    <a:pt x="5902" y="13100"/>
                    <a:pt x="5943" y="13100"/>
                    <a:pt x="5943" y="13059"/>
                  </a:cubicBezTo>
                  <a:cubicBezTo>
                    <a:pt x="5985" y="13017"/>
                    <a:pt x="5985" y="13017"/>
                    <a:pt x="5943" y="12975"/>
                  </a:cubicBezTo>
                  <a:cubicBezTo>
                    <a:pt x="5943" y="12975"/>
                    <a:pt x="5943" y="12975"/>
                    <a:pt x="5943" y="12933"/>
                  </a:cubicBezTo>
                  <a:cubicBezTo>
                    <a:pt x="5943" y="12933"/>
                    <a:pt x="5943" y="12891"/>
                    <a:pt x="5943" y="12891"/>
                  </a:cubicBezTo>
                  <a:lnTo>
                    <a:pt x="5943" y="12849"/>
                  </a:lnTo>
                  <a:cubicBezTo>
                    <a:pt x="5943" y="12849"/>
                    <a:pt x="5943" y="12849"/>
                    <a:pt x="5943" y="12807"/>
                  </a:cubicBezTo>
                  <a:cubicBezTo>
                    <a:pt x="5943" y="12807"/>
                    <a:pt x="5943" y="12807"/>
                    <a:pt x="5943" y="12766"/>
                  </a:cubicBezTo>
                  <a:cubicBezTo>
                    <a:pt x="5943" y="12724"/>
                    <a:pt x="5943" y="12724"/>
                    <a:pt x="5943" y="12682"/>
                  </a:cubicBezTo>
                  <a:lnTo>
                    <a:pt x="5943" y="12640"/>
                  </a:lnTo>
                  <a:lnTo>
                    <a:pt x="5943" y="12598"/>
                  </a:lnTo>
                  <a:cubicBezTo>
                    <a:pt x="5943" y="12556"/>
                    <a:pt x="5943" y="12556"/>
                    <a:pt x="5943" y="12556"/>
                  </a:cubicBezTo>
                  <a:lnTo>
                    <a:pt x="5943" y="12096"/>
                  </a:lnTo>
                  <a:cubicBezTo>
                    <a:pt x="5943" y="12096"/>
                    <a:pt x="5943" y="12096"/>
                    <a:pt x="5943" y="12054"/>
                  </a:cubicBezTo>
                  <a:lnTo>
                    <a:pt x="5943" y="11970"/>
                  </a:lnTo>
                  <a:cubicBezTo>
                    <a:pt x="5943" y="11929"/>
                    <a:pt x="5943" y="11929"/>
                    <a:pt x="5943" y="11887"/>
                  </a:cubicBezTo>
                  <a:cubicBezTo>
                    <a:pt x="5943" y="11887"/>
                    <a:pt x="5943" y="11845"/>
                    <a:pt x="5943" y="11845"/>
                  </a:cubicBezTo>
                  <a:cubicBezTo>
                    <a:pt x="5943" y="11845"/>
                    <a:pt x="5943" y="11803"/>
                    <a:pt x="5943" y="11803"/>
                  </a:cubicBezTo>
                  <a:cubicBezTo>
                    <a:pt x="5943" y="11761"/>
                    <a:pt x="5943" y="11761"/>
                    <a:pt x="5943" y="11719"/>
                  </a:cubicBezTo>
                  <a:lnTo>
                    <a:pt x="5943" y="11677"/>
                  </a:lnTo>
                  <a:cubicBezTo>
                    <a:pt x="5985" y="11636"/>
                    <a:pt x="5985" y="11594"/>
                    <a:pt x="6027" y="11594"/>
                  </a:cubicBezTo>
                  <a:cubicBezTo>
                    <a:pt x="6027" y="11594"/>
                    <a:pt x="6027" y="11552"/>
                    <a:pt x="6069" y="11552"/>
                  </a:cubicBezTo>
                  <a:lnTo>
                    <a:pt x="6069" y="11510"/>
                  </a:lnTo>
                  <a:lnTo>
                    <a:pt x="6069" y="11468"/>
                  </a:lnTo>
                  <a:lnTo>
                    <a:pt x="6069" y="11426"/>
                  </a:lnTo>
                  <a:cubicBezTo>
                    <a:pt x="6069" y="11384"/>
                    <a:pt x="6069" y="11384"/>
                    <a:pt x="6069" y="11343"/>
                  </a:cubicBezTo>
                  <a:cubicBezTo>
                    <a:pt x="6069" y="11343"/>
                    <a:pt x="6069" y="11301"/>
                    <a:pt x="6069" y="11259"/>
                  </a:cubicBezTo>
                  <a:lnTo>
                    <a:pt x="6069" y="11175"/>
                  </a:lnTo>
                  <a:lnTo>
                    <a:pt x="6069" y="11133"/>
                  </a:lnTo>
                  <a:lnTo>
                    <a:pt x="6069" y="11091"/>
                  </a:lnTo>
                  <a:cubicBezTo>
                    <a:pt x="6069" y="11050"/>
                    <a:pt x="6069" y="11008"/>
                    <a:pt x="6069" y="10966"/>
                  </a:cubicBezTo>
                  <a:cubicBezTo>
                    <a:pt x="6069" y="10924"/>
                    <a:pt x="6069" y="10882"/>
                    <a:pt x="6069" y="10840"/>
                  </a:cubicBezTo>
                  <a:cubicBezTo>
                    <a:pt x="6069" y="10799"/>
                    <a:pt x="6069" y="10799"/>
                    <a:pt x="6069" y="10799"/>
                  </a:cubicBezTo>
                  <a:lnTo>
                    <a:pt x="6069" y="10757"/>
                  </a:lnTo>
                  <a:lnTo>
                    <a:pt x="6069" y="10715"/>
                  </a:lnTo>
                  <a:lnTo>
                    <a:pt x="6069" y="10631"/>
                  </a:lnTo>
                  <a:lnTo>
                    <a:pt x="6069" y="10589"/>
                  </a:lnTo>
                  <a:cubicBezTo>
                    <a:pt x="6069" y="10547"/>
                    <a:pt x="6069" y="10547"/>
                    <a:pt x="6069" y="10506"/>
                  </a:cubicBezTo>
                  <a:cubicBezTo>
                    <a:pt x="6069" y="10506"/>
                    <a:pt x="6069" y="10464"/>
                    <a:pt x="6069" y="10464"/>
                  </a:cubicBezTo>
                  <a:lnTo>
                    <a:pt x="6069" y="10422"/>
                  </a:lnTo>
                  <a:cubicBezTo>
                    <a:pt x="6069" y="10422"/>
                    <a:pt x="6069" y="10380"/>
                    <a:pt x="6069" y="10380"/>
                  </a:cubicBezTo>
                  <a:lnTo>
                    <a:pt x="6111" y="10338"/>
                  </a:lnTo>
                  <a:lnTo>
                    <a:pt x="6153" y="10296"/>
                  </a:lnTo>
                  <a:lnTo>
                    <a:pt x="6153" y="10254"/>
                  </a:lnTo>
                  <a:lnTo>
                    <a:pt x="6153" y="10213"/>
                  </a:lnTo>
                  <a:lnTo>
                    <a:pt x="6153" y="10129"/>
                  </a:lnTo>
                  <a:lnTo>
                    <a:pt x="6153" y="10003"/>
                  </a:lnTo>
                  <a:lnTo>
                    <a:pt x="6153" y="9962"/>
                  </a:lnTo>
                  <a:lnTo>
                    <a:pt x="6153" y="9878"/>
                  </a:lnTo>
                  <a:lnTo>
                    <a:pt x="6153" y="9794"/>
                  </a:lnTo>
                  <a:lnTo>
                    <a:pt x="6153" y="9627"/>
                  </a:lnTo>
                  <a:lnTo>
                    <a:pt x="6153" y="9501"/>
                  </a:lnTo>
                  <a:lnTo>
                    <a:pt x="6153" y="9459"/>
                  </a:lnTo>
                  <a:cubicBezTo>
                    <a:pt x="6153" y="9417"/>
                    <a:pt x="6153" y="9376"/>
                    <a:pt x="6153" y="9376"/>
                  </a:cubicBezTo>
                  <a:cubicBezTo>
                    <a:pt x="6153" y="9334"/>
                    <a:pt x="6153" y="9292"/>
                    <a:pt x="6153" y="9292"/>
                  </a:cubicBezTo>
                  <a:lnTo>
                    <a:pt x="6153" y="9208"/>
                  </a:lnTo>
                  <a:lnTo>
                    <a:pt x="6153" y="9166"/>
                  </a:lnTo>
                  <a:cubicBezTo>
                    <a:pt x="6153" y="9124"/>
                    <a:pt x="6153" y="9124"/>
                    <a:pt x="6153" y="9083"/>
                  </a:cubicBezTo>
                  <a:cubicBezTo>
                    <a:pt x="6153" y="9041"/>
                    <a:pt x="6153" y="8999"/>
                    <a:pt x="6153" y="8957"/>
                  </a:cubicBezTo>
                  <a:lnTo>
                    <a:pt x="6153" y="8873"/>
                  </a:lnTo>
                  <a:cubicBezTo>
                    <a:pt x="6153" y="8832"/>
                    <a:pt x="6153" y="8832"/>
                    <a:pt x="6153" y="8832"/>
                  </a:cubicBezTo>
                  <a:cubicBezTo>
                    <a:pt x="6153" y="8790"/>
                    <a:pt x="6153" y="8790"/>
                    <a:pt x="6153" y="8790"/>
                  </a:cubicBezTo>
                  <a:cubicBezTo>
                    <a:pt x="6153" y="8748"/>
                    <a:pt x="6153" y="8748"/>
                    <a:pt x="6153" y="8748"/>
                  </a:cubicBezTo>
                  <a:cubicBezTo>
                    <a:pt x="6153" y="8706"/>
                    <a:pt x="6153" y="8706"/>
                    <a:pt x="6153" y="8664"/>
                  </a:cubicBezTo>
                  <a:lnTo>
                    <a:pt x="6153" y="8622"/>
                  </a:lnTo>
                  <a:cubicBezTo>
                    <a:pt x="6153" y="8580"/>
                    <a:pt x="6153" y="8580"/>
                    <a:pt x="6153" y="8580"/>
                  </a:cubicBezTo>
                  <a:cubicBezTo>
                    <a:pt x="6153" y="8539"/>
                    <a:pt x="6153" y="8539"/>
                    <a:pt x="6153" y="8539"/>
                  </a:cubicBezTo>
                  <a:cubicBezTo>
                    <a:pt x="6153" y="8497"/>
                    <a:pt x="6153" y="8497"/>
                    <a:pt x="6153" y="8497"/>
                  </a:cubicBezTo>
                  <a:lnTo>
                    <a:pt x="6153" y="8455"/>
                  </a:lnTo>
                  <a:cubicBezTo>
                    <a:pt x="6153" y="8413"/>
                    <a:pt x="6153" y="8413"/>
                    <a:pt x="6153" y="8413"/>
                  </a:cubicBezTo>
                  <a:cubicBezTo>
                    <a:pt x="6153" y="8371"/>
                    <a:pt x="6153" y="8371"/>
                    <a:pt x="6153" y="8329"/>
                  </a:cubicBezTo>
                  <a:cubicBezTo>
                    <a:pt x="6153" y="8287"/>
                    <a:pt x="6153" y="8287"/>
                    <a:pt x="6153" y="8246"/>
                  </a:cubicBezTo>
                  <a:cubicBezTo>
                    <a:pt x="6153" y="8246"/>
                    <a:pt x="6153" y="8204"/>
                    <a:pt x="6153" y="8204"/>
                  </a:cubicBezTo>
                  <a:lnTo>
                    <a:pt x="6153" y="8120"/>
                  </a:lnTo>
                  <a:cubicBezTo>
                    <a:pt x="6153" y="8120"/>
                    <a:pt x="6153" y="8120"/>
                    <a:pt x="6153" y="8078"/>
                  </a:cubicBezTo>
                  <a:lnTo>
                    <a:pt x="6153" y="8036"/>
                  </a:lnTo>
                  <a:cubicBezTo>
                    <a:pt x="6153" y="7994"/>
                    <a:pt x="6153" y="7953"/>
                    <a:pt x="6153" y="7953"/>
                  </a:cubicBezTo>
                  <a:lnTo>
                    <a:pt x="6111" y="7911"/>
                  </a:lnTo>
                  <a:cubicBezTo>
                    <a:pt x="6111" y="7911"/>
                    <a:pt x="6111" y="7869"/>
                    <a:pt x="6111" y="7869"/>
                  </a:cubicBezTo>
                  <a:cubicBezTo>
                    <a:pt x="6111" y="7827"/>
                    <a:pt x="6111" y="7785"/>
                    <a:pt x="6111" y="7785"/>
                  </a:cubicBezTo>
                  <a:cubicBezTo>
                    <a:pt x="6111" y="7743"/>
                    <a:pt x="6111" y="7743"/>
                    <a:pt x="6111" y="7702"/>
                  </a:cubicBezTo>
                  <a:cubicBezTo>
                    <a:pt x="6111" y="7702"/>
                    <a:pt x="6153" y="7660"/>
                    <a:pt x="6153" y="7660"/>
                  </a:cubicBezTo>
                  <a:lnTo>
                    <a:pt x="6153" y="7618"/>
                  </a:lnTo>
                  <a:lnTo>
                    <a:pt x="6153" y="7576"/>
                  </a:lnTo>
                  <a:cubicBezTo>
                    <a:pt x="6153" y="7534"/>
                    <a:pt x="6153" y="7534"/>
                    <a:pt x="6153" y="7492"/>
                  </a:cubicBezTo>
                  <a:cubicBezTo>
                    <a:pt x="6153" y="7492"/>
                    <a:pt x="6153" y="7492"/>
                    <a:pt x="6153" y="7450"/>
                  </a:cubicBezTo>
                  <a:cubicBezTo>
                    <a:pt x="6153" y="7450"/>
                    <a:pt x="6153" y="7450"/>
                    <a:pt x="6153" y="7409"/>
                  </a:cubicBezTo>
                  <a:lnTo>
                    <a:pt x="6153" y="7367"/>
                  </a:lnTo>
                  <a:lnTo>
                    <a:pt x="6069" y="7367"/>
                  </a:lnTo>
                  <a:lnTo>
                    <a:pt x="6027" y="7325"/>
                  </a:lnTo>
                  <a:cubicBezTo>
                    <a:pt x="5985" y="7283"/>
                    <a:pt x="5985" y="7241"/>
                    <a:pt x="6027" y="7241"/>
                  </a:cubicBezTo>
                  <a:lnTo>
                    <a:pt x="6027" y="7157"/>
                  </a:lnTo>
                  <a:cubicBezTo>
                    <a:pt x="6027" y="7157"/>
                    <a:pt x="6027" y="7116"/>
                    <a:pt x="6027" y="7116"/>
                  </a:cubicBezTo>
                  <a:lnTo>
                    <a:pt x="6027" y="7074"/>
                  </a:lnTo>
                  <a:lnTo>
                    <a:pt x="6027" y="7032"/>
                  </a:lnTo>
                  <a:lnTo>
                    <a:pt x="6027" y="6990"/>
                  </a:lnTo>
                  <a:lnTo>
                    <a:pt x="6111" y="6906"/>
                  </a:lnTo>
                  <a:cubicBezTo>
                    <a:pt x="6153" y="6906"/>
                    <a:pt x="6153" y="6865"/>
                    <a:pt x="6153" y="6823"/>
                  </a:cubicBezTo>
                  <a:cubicBezTo>
                    <a:pt x="6153" y="6823"/>
                    <a:pt x="6153" y="6781"/>
                    <a:pt x="6153" y="6739"/>
                  </a:cubicBezTo>
                  <a:lnTo>
                    <a:pt x="6153" y="6697"/>
                  </a:lnTo>
                  <a:cubicBezTo>
                    <a:pt x="6153" y="6655"/>
                    <a:pt x="6153" y="6655"/>
                    <a:pt x="6153" y="6655"/>
                  </a:cubicBezTo>
                  <a:lnTo>
                    <a:pt x="6153" y="6613"/>
                  </a:lnTo>
                  <a:cubicBezTo>
                    <a:pt x="6153" y="6572"/>
                    <a:pt x="6153" y="6572"/>
                    <a:pt x="6153" y="6572"/>
                  </a:cubicBezTo>
                  <a:lnTo>
                    <a:pt x="6195" y="6530"/>
                  </a:lnTo>
                  <a:lnTo>
                    <a:pt x="6195" y="6446"/>
                  </a:lnTo>
                  <a:cubicBezTo>
                    <a:pt x="6195" y="6446"/>
                    <a:pt x="6195" y="6404"/>
                    <a:pt x="6195" y="6362"/>
                  </a:cubicBezTo>
                  <a:cubicBezTo>
                    <a:pt x="6195" y="6362"/>
                    <a:pt x="6195" y="6362"/>
                    <a:pt x="6195" y="6320"/>
                  </a:cubicBezTo>
                  <a:cubicBezTo>
                    <a:pt x="6195" y="6320"/>
                    <a:pt x="6195" y="6320"/>
                    <a:pt x="6195" y="6279"/>
                  </a:cubicBezTo>
                  <a:lnTo>
                    <a:pt x="6236" y="6279"/>
                  </a:lnTo>
                  <a:cubicBezTo>
                    <a:pt x="6278" y="6237"/>
                    <a:pt x="6278" y="6195"/>
                    <a:pt x="6320" y="6195"/>
                  </a:cubicBezTo>
                  <a:lnTo>
                    <a:pt x="6362" y="6153"/>
                  </a:lnTo>
                  <a:lnTo>
                    <a:pt x="6404" y="6111"/>
                  </a:lnTo>
                  <a:cubicBezTo>
                    <a:pt x="6446" y="6111"/>
                    <a:pt x="6446" y="6069"/>
                    <a:pt x="6446" y="6027"/>
                  </a:cubicBezTo>
                  <a:cubicBezTo>
                    <a:pt x="6487" y="6027"/>
                    <a:pt x="6487" y="5986"/>
                    <a:pt x="6487" y="5986"/>
                  </a:cubicBezTo>
                  <a:cubicBezTo>
                    <a:pt x="6529" y="5944"/>
                    <a:pt x="6529" y="5902"/>
                    <a:pt x="6529" y="5860"/>
                  </a:cubicBezTo>
                  <a:lnTo>
                    <a:pt x="6529" y="5651"/>
                  </a:lnTo>
                  <a:cubicBezTo>
                    <a:pt x="6529" y="5609"/>
                    <a:pt x="6529" y="5567"/>
                    <a:pt x="6529" y="5525"/>
                  </a:cubicBezTo>
                  <a:lnTo>
                    <a:pt x="6529" y="5483"/>
                  </a:lnTo>
                  <a:lnTo>
                    <a:pt x="6529" y="5442"/>
                  </a:lnTo>
                  <a:lnTo>
                    <a:pt x="6529" y="5400"/>
                  </a:lnTo>
                  <a:cubicBezTo>
                    <a:pt x="6529" y="5358"/>
                    <a:pt x="6529" y="5358"/>
                    <a:pt x="6529" y="5316"/>
                  </a:cubicBezTo>
                  <a:cubicBezTo>
                    <a:pt x="6529" y="5316"/>
                    <a:pt x="6529" y="5316"/>
                    <a:pt x="6529" y="5274"/>
                  </a:cubicBezTo>
                  <a:cubicBezTo>
                    <a:pt x="6529" y="5274"/>
                    <a:pt x="6529" y="5232"/>
                    <a:pt x="6529" y="5232"/>
                  </a:cubicBezTo>
                  <a:cubicBezTo>
                    <a:pt x="6529" y="5190"/>
                    <a:pt x="6529" y="5190"/>
                    <a:pt x="6529" y="5149"/>
                  </a:cubicBezTo>
                  <a:lnTo>
                    <a:pt x="6529" y="5107"/>
                  </a:lnTo>
                  <a:cubicBezTo>
                    <a:pt x="6529" y="5107"/>
                    <a:pt x="6529" y="5065"/>
                    <a:pt x="6529" y="5065"/>
                  </a:cubicBezTo>
                  <a:cubicBezTo>
                    <a:pt x="6529" y="5023"/>
                    <a:pt x="6529" y="5023"/>
                    <a:pt x="6529" y="4981"/>
                  </a:cubicBezTo>
                  <a:lnTo>
                    <a:pt x="6529" y="4939"/>
                  </a:lnTo>
                  <a:lnTo>
                    <a:pt x="6571" y="4856"/>
                  </a:lnTo>
                  <a:lnTo>
                    <a:pt x="6571" y="4814"/>
                  </a:lnTo>
                  <a:lnTo>
                    <a:pt x="6613" y="4814"/>
                  </a:lnTo>
                  <a:lnTo>
                    <a:pt x="6655" y="4772"/>
                  </a:lnTo>
                  <a:lnTo>
                    <a:pt x="6697" y="4772"/>
                  </a:lnTo>
                  <a:cubicBezTo>
                    <a:pt x="6697" y="4730"/>
                    <a:pt x="6655" y="4730"/>
                    <a:pt x="6655" y="4688"/>
                  </a:cubicBezTo>
                  <a:lnTo>
                    <a:pt x="6613" y="4688"/>
                  </a:lnTo>
                  <a:lnTo>
                    <a:pt x="6613" y="4646"/>
                  </a:lnTo>
                  <a:cubicBezTo>
                    <a:pt x="6613" y="4605"/>
                    <a:pt x="6613" y="4605"/>
                    <a:pt x="6655" y="4605"/>
                  </a:cubicBezTo>
                  <a:cubicBezTo>
                    <a:pt x="6697" y="4563"/>
                    <a:pt x="6697" y="4563"/>
                    <a:pt x="6697" y="4563"/>
                  </a:cubicBezTo>
                  <a:lnTo>
                    <a:pt x="6739" y="4563"/>
                  </a:lnTo>
                  <a:cubicBezTo>
                    <a:pt x="6739" y="4521"/>
                    <a:pt x="6739" y="4521"/>
                    <a:pt x="6739" y="4479"/>
                  </a:cubicBezTo>
                  <a:cubicBezTo>
                    <a:pt x="6739" y="4479"/>
                    <a:pt x="6739" y="4479"/>
                    <a:pt x="6739" y="4437"/>
                  </a:cubicBezTo>
                  <a:cubicBezTo>
                    <a:pt x="6739" y="4395"/>
                    <a:pt x="6739" y="4395"/>
                    <a:pt x="6780" y="4353"/>
                  </a:cubicBezTo>
                  <a:lnTo>
                    <a:pt x="6697" y="4312"/>
                  </a:lnTo>
                  <a:lnTo>
                    <a:pt x="6697" y="4228"/>
                  </a:lnTo>
                  <a:lnTo>
                    <a:pt x="6697" y="4186"/>
                  </a:lnTo>
                  <a:cubicBezTo>
                    <a:pt x="6655" y="4144"/>
                    <a:pt x="6655" y="4144"/>
                    <a:pt x="6655" y="4144"/>
                  </a:cubicBezTo>
                  <a:lnTo>
                    <a:pt x="8162" y="3726"/>
                  </a:lnTo>
                  <a:cubicBezTo>
                    <a:pt x="8162" y="3726"/>
                    <a:pt x="8120" y="3684"/>
                    <a:pt x="8120" y="3684"/>
                  </a:cubicBezTo>
                  <a:cubicBezTo>
                    <a:pt x="8120" y="3642"/>
                    <a:pt x="8120" y="3600"/>
                    <a:pt x="8120" y="3600"/>
                  </a:cubicBezTo>
                  <a:cubicBezTo>
                    <a:pt x="8120" y="3558"/>
                    <a:pt x="8120" y="3516"/>
                    <a:pt x="8120" y="3475"/>
                  </a:cubicBezTo>
                  <a:cubicBezTo>
                    <a:pt x="8078" y="3475"/>
                    <a:pt x="8078" y="3475"/>
                    <a:pt x="8120" y="3433"/>
                  </a:cubicBezTo>
                  <a:cubicBezTo>
                    <a:pt x="8120" y="3391"/>
                    <a:pt x="8120" y="3391"/>
                    <a:pt x="8120" y="3349"/>
                  </a:cubicBezTo>
                  <a:lnTo>
                    <a:pt x="8120" y="3307"/>
                  </a:lnTo>
                  <a:lnTo>
                    <a:pt x="8120" y="3265"/>
                  </a:lnTo>
                  <a:cubicBezTo>
                    <a:pt x="8120" y="3265"/>
                    <a:pt x="8120" y="3223"/>
                    <a:pt x="8120" y="3223"/>
                  </a:cubicBezTo>
                  <a:lnTo>
                    <a:pt x="8120" y="3182"/>
                  </a:lnTo>
                  <a:lnTo>
                    <a:pt x="8120" y="3140"/>
                  </a:lnTo>
                  <a:lnTo>
                    <a:pt x="8078" y="3140"/>
                  </a:lnTo>
                  <a:cubicBezTo>
                    <a:pt x="8036" y="3098"/>
                    <a:pt x="8036" y="3098"/>
                    <a:pt x="7994" y="3056"/>
                  </a:cubicBezTo>
                  <a:lnTo>
                    <a:pt x="7994" y="3014"/>
                  </a:lnTo>
                  <a:lnTo>
                    <a:pt x="7994" y="2972"/>
                  </a:lnTo>
                  <a:cubicBezTo>
                    <a:pt x="8036" y="2972"/>
                    <a:pt x="8036" y="2930"/>
                    <a:pt x="7994" y="2930"/>
                  </a:cubicBezTo>
                  <a:cubicBezTo>
                    <a:pt x="7994" y="2889"/>
                    <a:pt x="7994" y="2889"/>
                    <a:pt x="7994" y="2889"/>
                  </a:cubicBezTo>
                  <a:lnTo>
                    <a:pt x="7994" y="2763"/>
                  </a:lnTo>
                  <a:lnTo>
                    <a:pt x="7994" y="2721"/>
                  </a:lnTo>
                  <a:cubicBezTo>
                    <a:pt x="7994" y="2679"/>
                    <a:pt x="7994" y="2679"/>
                    <a:pt x="7994" y="2679"/>
                  </a:cubicBezTo>
                  <a:cubicBezTo>
                    <a:pt x="7994" y="2638"/>
                    <a:pt x="7994" y="2638"/>
                    <a:pt x="7994" y="2638"/>
                  </a:cubicBezTo>
                  <a:cubicBezTo>
                    <a:pt x="7994" y="2596"/>
                    <a:pt x="7994" y="2596"/>
                    <a:pt x="7994" y="2554"/>
                  </a:cubicBezTo>
                  <a:lnTo>
                    <a:pt x="7994" y="2512"/>
                  </a:lnTo>
                  <a:cubicBezTo>
                    <a:pt x="7994" y="2470"/>
                    <a:pt x="7994" y="2428"/>
                    <a:pt x="7994" y="2428"/>
                  </a:cubicBezTo>
                  <a:cubicBezTo>
                    <a:pt x="8036" y="2428"/>
                    <a:pt x="8036" y="2386"/>
                    <a:pt x="8036" y="2386"/>
                  </a:cubicBezTo>
                  <a:lnTo>
                    <a:pt x="8036" y="2303"/>
                  </a:lnTo>
                  <a:lnTo>
                    <a:pt x="8078" y="2261"/>
                  </a:lnTo>
                  <a:lnTo>
                    <a:pt x="8078" y="2219"/>
                  </a:lnTo>
                  <a:cubicBezTo>
                    <a:pt x="8078" y="2219"/>
                    <a:pt x="8078" y="2177"/>
                    <a:pt x="8120" y="2177"/>
                  </a:cubicBezTo>
                  <a:cubicBezTo>
                    <a:pt x="8120" y="2135"/>
                    <a:pt x="8162" y="2093"/>
                    <a:pt x="8203" y="2052"/>
                  </a:cubicBezTo>
                  <a:cubicBezTo>
                    <a:pt x="8203" y="2010"/>
                    <a:pt x="8245" y="2010"/>
                    <a:pt x="8245" y="2010"/>
                  </a:cubicBezTo>
                  <a:lnTo>
                    <a:pt x="8287" y="1968"/>
                  </a:lnTo>
                  <a:lnTo>
                    <a:pt x="8287" y="1926"/>
                  </a:lnTo>
                  <a:cubicBezTo>
                    <a:pt x="8287" y="1926"/>
                    <a:pt x="8287" y="1884"/>
                    <a:pt x="8287" y="1884"/>
                  </a:cubicBezTo>
                  <a:lnTo>
                    <a:pt x="8329" y="1842"/>
                  </a:lnTo>
                  <a:cubicBezTo>
                    <a:pt x="8329" y="1842"/>
                    <a:pt x="8371" y="1800"/>
                    <a:pt x="8371" y="1800"/>
                  </a:cubicBezTo>
                  <a:cubicBezTo>
                    <a:pt x="8371" y="1800"/>
                    <a:pt x="8413" y="1759"/>
                    <a:pt x="8413" y="1759"/>
                  </a:cubicBezTo>
                  <a:lnTo>
                    <a:pt x="8455" y="1717"/>
                  </a:lnTo>
                  <a:lnTo>
                    <a:pt x="8538" y="1675"/>
                  </a:lnTo>
                  <a:lnTo>
                    <a:pt x="8580" y="1675"/>
                  </a:lnTo>
                  <a:lnTo>
                    <a:pt x="8622" y="1633"/>
                  </a:lnTo>
                  <a:lnTo>
                    <a:pt x="8664" y="1591"/>
                  </a:lnTo>
                  <a:cubicBezTo>
                    <a:pt x="8664" y="1591"/>
                    <a:pt x="8664" y="1382"/>
                    <a:pt x="8664" y="1382"/>
                  </a:cubicBezTo>
                  <a:lnTo>
                    <a:pt x="8664" y="1340"/>
                  </a:lnTo>
                  <a:lnTo>
                    <a:pt x="8413" y="1340"/>
                  </a:lnTo>
                  <a:lnTo>
                    <a:pt x="8371" y="1298"/>
                  </a:lnTo>
                  <a:cubicBezTo>
                    <a:pt x="8329" y="1298"/>
                    <a:pt x="8329" y="1298"/>
                    <a:pt x="8287" y="1256"/>
                  </a:cubicBezTo>
                  <a:cubicBezTo>
                    <a:pt x="8287" y="1256"/>
                    <a:pt x="8287" y="1256"/>
                    <a:pt x="8287" y="1215"/>
                  </a:cubicBezTo>
                  <a:lnTo>
                    <a:pt x="8287" y="1173"/>
                  </a:lnTo>
                  <a:cubicBezTo>
                    <a:pt x="8287" y="1131"/>
                    <a:pt x="8287" y="1131"/>
                    <a:pt x="8287" y="1089"/>
                  </a:cubicBezTo>
                  <a:cubicBezTo>
                    <a:pt x="8245" y="1005"/>
                    <a:pt x="8203" y="963"/>
                    <a:pt x="8162" y="922"/>
                  </a:cubicBezTo>
                  <a:cubicBezTo>
                    <a:pt x="8120" y="838"/>
                    <a:pt x="8036" y="796"/>
                    <a:pt x="7994" y="796"/>
                  </a:cubicBezTo>
                  <a:cubicBezTo>
                    <a:pt x="7973" y="775"/>
                    <a:pt x="7963" y="765"/>
                    <a:pt x="7952" y="765"/>
                  </a:cubicBezTo>
                  <a:cubicBezTo>
                    <a:pt x="7942" y="765"/>
                    <a:pt x="7931" y="775"/>
                    <a:pt x="7910" y="796"/>
                  </a:cubicBezTo>
                  <a:lnTo>
                    <a:pt x="7659" y="796"/>
                  </a:lnTo>
                  <a:lnTo>
                    <a:pt x="7576" y="712"/>
                  </a:lnTo>
                  <a:cubicBezTo>
                    <a:pt x="7576" y="712"/>
                    <a:pt x="7534" y="712"/>
                    <a:pt x="7492" y="670"/>
                  </a:cubicBezTo>
                  <a:lnTo>
                    <a:pt x="6990" y="670"/>
                  </a:lnTo>
                  <a:cubicBezTo>
                    <a:pt x="6948" y="670"/>
                    <a:pt x="6906" y="629"/>
                    <a:pt x="6906" y="587"/>
                  </a:cubicBezTo>
                  <a:cubicBezTo>
                    <a:pt x="6906" y="545"/>
                    <a:pt x="6864" y="503"/>
                    <a:pt x="6864" y="503"/>
                  </a:cubicBezTo>
                  <a:cubicBezTo>
                    <a:pt x="6822" y="503"/>
                    <a:pt x="6780" y="461"/>
                    <a:pt x="6739" y="461"/>
                  </a:cubicBezTo>
                  <a:cubicBezTo>
                    <a:pt x="6697" y="461"/>
                    <a:pt x="6655" y="419"/>
                    <a:pt x="6655" y="378"/>
                  </a:cubicBezTo>
                  <a:cubicBezTo>
                    <a:pt x="6613" y="336"/>
                    <a:pt x="6613" y="294"/>
                    <a:pt x="6613" y="252"/>
                  </a:cubicBezTo>
                  <a:cubicBezTo>
                    <a:pt x="6613" y="210"/>
                    <a:pt x="6571" y="210"/>
                    <a:pt x="6529" y="168"/>
                  </a:cubicBezTo>
                  <a:lnTo>
                    <a:pt x="6487" y="85"/>
                  </a:lnTo>
                  <a:cubicBezTo>
                    <a:pt x="6446" y="43"/>
                    <a:pt x="6404" y="43"/>
                    <a:pt x="6362" y="1"/>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51"/>
            <p:cNvSpPr/>
            <p:nvPr/>
          </p:nvSpPr>
          <p:spPr>
            <a:xfrm>
              <a:off x="4014750" y="2450175"/>
              <a:ext cx="377500" cy="586200"/>
            </a:xfrm>
            <a:custGeom>
              <a:rect b="b" l="l" r="r" t="t"/>
              <a:pathLst>
                <a:path extrusionOk="0" h="23448" w="15100">
                  <a:moveTo>
                    <a:pt x="10851" y="1"/>
                  </a:moveTo>
                  <a:cubicBezTo>
                    <a:pt x="10788" y="1"/>
                    <a:pt x="10726" y="11"/>
                    <a:pt x="10664" y="34"/>
                  </a:cubicBezTo>
                  <a:cubicBezTo>
                    <a:pt x="10203" y="159"/>
                    <a:pt x="9910" y="703"/>
                    <a:pt x="9575" y="703"/>
                  </a:cubicBezTo>
                  <a:cubicBezTo>
                    <a:pt x="9464" y="703"/>
                    <a:pt x="9348" y="694"/>
                    <a:pt x="9242" y="694"/>
                  </a:cubicBezTo>
                  <a:cubicBezTo>
                    <a:pt x="9031" y="694"/>
                    <a:pt x="8864" y="731"/>
                    <a:pt x="8864" y="954"/>
                  </a:cubicBezTo>
                  <a:cubicBezTo>
                    <a:pt x="8827" y="1251"/>
                    <a:pt x="8626" y="1645"/>
                    <a:pt x="8377" y="1645"/>
                  </a:cubicBezTo>
                  <a:cubicBezTo>
                    <a:pt x="8345" y="1645"/>
                    <a:pt x="8312" y="1639"/>
                    <a:pt x="8278" y="1624"/>
                  </a:cubicBezTo>
                  <a:cubicBezTo>
                    <a:pt x="8207" y="1601"/>
                    <a:pt x="8150" y="1587"/>
                    <a:pt x="8104" y="1587"/>
                  </a:cubicBezTo>
                  <a:cubicBezTo>
                    <a:pt x="7986" y="1587"/>
                    <a:pt x="7943" y="1676"/>
                    <a:pt x="7943" y="1917"/>
                  </a:cubicBezTo>
                  <a:cubicBezTo>
                    <a:pt x="8027" y="2252"/>
                    <a:pt x="7985" y="2587"/>
                    <a:pt x="7859" y="2880"/>
                  </a:cubicBezTo>
                  <a:cubicBezTo>
                    <a:pt x="7692" y="3173"/>
                    <a:pt x="7148" y="3424"/>
                    <a:pt x="7148" y="3591"/>
                  </a:cubicBezTo>
                  <a:cubicBezTo>
                    <a:pt x="7148" y="3800"/>
                    <a:pt x="6813" y="4428"/>
                    <a:pt x="6813" y="4679"/>
                  </a:cubicBezTo>
                  <a:cubicBezTo>
                    <a:pt x="6813" y="5140"/>
                    <a:pt x="6813" y="5600"/>
                    <a:pt x="6897" y="6060"/>
                  </a:cubicBezTo>
                  <a:cubicBezTo>
                    <a:pt x="6981" y="6353"/>
                    <a:pt x="7022" y="6604"/>
                    <a:pt x="7022" y="6897"/>
                  </a:cubicBezTo>
                  <a:cubicBezTo>
                    <a:pt x="6981" y="7441"/>
                    <a:pt x="7022" y="7985"/>
                    <a:pt x="7106" y="8488"/>
                  </a:cubicBezTo>
                  <a:cubicBezTo>
                    <a:pt x="7232" y="8739"/>
                    <a:pt x="7274" y="9199"/>
                    <a:pt x="6855" y="9325"/>
                  </a:cubicBezTo>
                  <a:cubicBezTo>
                    <a:pt x="6592" y="9413"/>
                    <a:pt x="6185" y="9521"/>
                    <a:pt x="5864" y="9521"/>
                  </a:cubicBezTo>
                  <a:cubicBezTo>
                    <a:pt x="5726" y="9521"/>
                    <a:pt x="5604" y="9501"/>
                    <a:pt x="5516" y="9450"/>
                  </a:cubicBezTo>
                  <a:cubicBezTo>
                    <a:pt x="5399" y="9383"/>
                    <a:pt x="5288" y="9350"/>
                    <a:pt x="5174" y="9350"/>
                  </a:cubicBezTo>
                  <a:cubicBezTo>
                    <a:pt x="5002" y="9350"/>
                    <a:pt x="4821" y="9425"/>
                    <a:pt x="4595" y="9576"/>
                  </a:cubicBezTo>
                  <a:cubicBezTo>
                    <a:pt x="4260" y="9827"/>
                    <a:pt x="3340" y="10706"/>
                    <a:pt x="3130" y="10706"/>
                  </a:cubicBezTo>
                  <a:cubicBezTo>
                    <a:pt x="3026" y="10706"/>
                    <a:pt x="2869" y="10685"/>
                    <a:pt x="2717" y="10685"/>
                  </a:cubicBezTo>
                  <a:cubicBezTo>
                    <a:pt x="2565" y="10685"/>
                    <a:pt x="2419" y="10706"/>
                    <a:pt x="2335" y="10790"/>
                  </a:cubicBezTo>
                  <a:cubicBezTo>
                    <a:pt x="2230" y="10894"/>
                    <a:pt x="2076" y="10983"/>
                    <a:pt x="1945" y="10983"/>
                  </a:cubicBezTo>
                  <a:cubicBezTo>
                    <a:pt x="1866" y="10983"/>
                    <a:pt x="1796" y="10951"/>
                    <a:pt x="1749" y="10873"/>
                  </a:cubicBezTo>
                  <a:cubicBezTo>
                    <a:pt x="1654" y="10714"/>
                    <a:pt x="1485" y="10579"/>
                    <a:pt x="1318" y="10579"/>
                  </a:cubicBezTo>
                  <a:cubicBezTo>
                    <a:pt x="1266" y="10579"/>
                    <a:pt x="1213" y="10592"/>
                    <a:pt x="1163" y="10622"/>
                  </a:cubicBezTo>
                  <a:cubicBezTo>
                    <a:pt x="828" y="10915"/>
                    <a:pt x="452" y="11166"/>
                    <a:pt x="33" y="11375"/>
                  </a:cubicBezTo>
                  <a:cubicBezTo>
                    <a:pt x="33" y="11375"/>
                    <a:pt x="0" y="11640"/>
                    <a:pt x="346" y="11640"/>
                  </a:cubicBezTo>
                  <a:cubicBezTo>
                    <a:pt x="389" y="11640"/>
                    <a:pt x="438" y="11636"/>
                    <a:pt x="494" y="11627"/>
                  </a:cubicBezTo>
                  <a:cubicBezTo>
                    <a:pt x="654" y="11612"/>
                    <a:pt x="921" y="11592"/>
                    <a:pt x="1181" y="11592"/>
                  </a:cubicBezTo>
                  <a:cubicBezTo>
                    <a:pt x="1668" y="11592"/>
                    <a:pt x="2133" y="11661"/>
                    <a:pt x="1833" y="11961"/>
                  </a:cubicBezTo>
                  <a:cubicBezTo>
                    <a:pt x="1409" y="12385"/>
                    <a:pt x="1305" y="12808"/>
                    <a:pt x="1681" y="12808"/>
                  </a:cubicBezTo>
                  <a:cubicBezTo>
                    <a:pt x="1714" y="12808"/>
                    <a:pt x="1751" y="12805"/>
                    <a:pt x="1791" y="12798"/>
                  </a:cubicBezTo>
                  <a:cubicBezTo>
                    <a:pt x="2062" y="12776"/>
                    <a:pt x="2272" y="12693"/>
                    <a:pt x="2440" y="12693"/>
                  </a:cubicBezTo>
                  <a:cubicBezTo>
                    <a:pt x="2585" y="12693"/>
                    <a:pt x="2699" y="12754"/>
                    <a:pt x="2795" y="12966"/>
                  </a:cubicBezTo>
                  <a:cubicBezTo>
                    <a:pt x="3047" y="13384"/>
                    <a:pt x="2879" y="13635"/>
                    <a:pt x="3381" y="13803"/>
                  </a:cubicBezTo>
                  <a:cubicBezTo>
                    <a:pt x="3842" y="14012"/>
                    <a:pt x="4386" y="14096"/>
                    <a:pt x="4260" y="14431"/>
                  </a:cubicBezTo>
                  <a:cubicBezTo>
                    <a:pt x="4135" y="14807"/>
                    <a:pt x="4260" y="14975"/>
                    <a:pt x="4386" y="15017"/>
                  </a:cubicBezTo>
                  <a:cubicBezTo>
                    <a:pt x="4511" y="15058"/>
                    <a:pt x="4846" y="14975"/>
                    <a:pt x="4595" y="15309"/>
                  </a:cubicBezTo>
                  <a:cubicBezTo>
                    <a:pt x="4302" y="15812"/>
                    <a:pt x="4470" y="16439"/>
                    <a:pt x="4930" y="16732"/>
                  </a:cubicBezTo>
                  <a:cubicBezTo>
                    <a:pt x="5474" y="17277"/>
                    <a:pt x="6646" y="18448"/>
                    <a:pt x="5892" y="19118"/>
                  </a:cubicBezTo>
                  <a:cubicBezTo>
                    <a:pt x="5181" y="19788"/>
                    <a:pt x="4721" y="20164"/>
                    <a:pt x="4930" y="20541"/>
                  </a:cubicBezTo>
                  <a:cubicBezTo>
                    <a:pt x="5139" y="20918"/>
                    <a:pt x="5139" y="21545"/>
                    <a:pt x="5725" y="21629"/>
                  </a:cubicBezTo>
                  <a:cubicBezTo>
                    <a:pt x="5757" y="21634"/>
                    <a:pt x="5790" y="21636"/>
                    <a:pt x="5823" y="21636"/>
                  </a:cubicBezTo>
                  <a:cubicBezTo>
                    <a:pt x="6183" y="21636"/>
                    <a:pt x="6632" y="21398"/>
                    <a:pt x="6925" y="21398"/>
                  </a:cubicBezTo>
                  <a:cubicBezTo>
                    <a:pt x="7109" y="21398"/>
                    <a:pt x="7232" y="21491"/>
                    <a:pt x="7232" y="21796"/>
                  </a:cubicBezTo>
                  <a:cubicBezTo>
                    <a:pt x="7197" y="22494"/>
                    <a:pt x="7336" y="22697"/>
                    <a:pt x="7626" y="22697"/>
                  </a:cubicBezTo>
                  <a:cubicBezTo>
                    <a:pt x="7684" y="22697"/>
                    <a:pt x="7748" y="22689"/>
                    <a:pt x="7818" y="22675"/>
                  </a:cubicBezTo>
                  <a:cubicBezTo>
                    <a:pt x="7907" y="22642"/>
                    <a:pt x="8000" y="22626"/>
                    <a:pt x="8092" y="22626"/>
                  </a:cubicBezTo>
                  <a:cubicBezTo>
                    <a:pt x="8342" y="22626"/>
                    <a:pt x="8585" y="22743"/>
                    <a:pt x="8738" y="22926"/>
                  </a:cubicBezTo>
                  <a:cubicBezTo>
                    <a:pt x="8917" y="23134"/>
                    <a:pt x="9095" y="23448"/>
                    <a:pt x="9363" y="23448"/>
                  </a:cubicBezTo>
                  <a:cubicBezTo>
                    <a:pt x="9472" y="23448"/>
                    <a:pt x="9597" y="23395"/>
                    <a:pt x="9743" y="23261"/>
                  </a:cubicBezTo>
                  <a:cubicBezTo>
                    <a:pt x="10287" y="22801"/>
                    <a:pt x="10287" y="23219"/>
                    <a:pt x="10287" y="22717"/>
                  </a:cubicBezTo>
                  <a:cubicBezTo>
                    <a:pt x="10287" y="22173"/>
                    <a:pt x="10078" y="22215"/>
                    <a:pt x="10538" y="21838"/>
                  </a:cubicBezTo>
                  <a:cubicBezTo>
                    <a:pt x="10917" y="21460"/>
                    <a:pt x="10439" y="21115"/>
                    <a:pt x="10717" y="21115"/>
                  </a:cubicBezTo>
                  <a:cubicBezTo>
                    <a:pt x="10746" y="21115"/>
                    <a:pt x="10783" y="21119"/>
                    <a:pt x="10831" y="21127"/>
                  </a:cubicBezTo>
                  <a:cubicBezTo>
                    <a:pt x="11019" y="21156"/>
                    <a:pt x="11216" y="21180"/>
                    <a:pt x="11393" y="21180"/>
                  </a:cubicBezTo>
                  <a:cubicBezTo>
                    <a:pt x="11729" y="21180"/>
                    <a:pt x="11988" y="21094"/>
                    <a:pt x="11961" y="20792"/>
                  </a:cubicBezTo>
                  <a:cubicBezTo>
                    <a:pt x="11919" y="20332"/>
                    <a:pt x="11668" y="20415"/>
                    <a:pt x="11961" y="20206"/>
                  </a:cubicBezTo>
                  <a:cubicBezTo>
                    <a:pt x="12170" y="20039"/>
                    <a:pt x="12338" y="19829"/>
                    <a:pt x="12296" y="19536"/>
                  </a:cubicBezTo>
                  <a:cubicBezTo>
                    <a:pt x="12379" y="19244"/>
                    <a:pt x="13258" y="18699"/>
                    <a:pt x="12463" y="18490"/>
                  </a:cubicBezTo>
                  <a:cubicBezTo>
                    <a:pt x="11881" y="18368"/>
                    <a:pt x="11815" y="18290"/>
                    <a:pt x="11690" y="18290"/>
                  </a:cubicBezTo>
                  <a:cubicBezTo>
                    <a:pt x="11644" y="18290"/>
                    <a:pt x="11590" y="18300"/>
                    <a:pt x="11501" y="18323"/>
                  </a:cubicBezTo>
                  <a:cubicBezTo>
                    <a:pt x="11359" y="18341"/>
                    <a:pt x="11202" y="18373"/>
                    <a:pt x="11074" y="18373"/>
                  </a:cubicBezTo>
                  <a:cubicBezTo>
                    <a:pt x="10901" y="18373"/>
                    <a:pt x="10783" y="18313"/>
                    <a:pt x="10831" y="18072"/>
                  </a:cubicBezTo>
                  <a:cubicBezTo>
                    <a:pt x="10915" y="17695"/>
                    <a:pt x="11249" y="17486"/>
                    <a:pt x="10956" y="17151"/>
                  </a:cubicBezTo>
                  <a:cubicBezTo>
                    <a:pt x="10664" y="16774"/>
                    <a:pt x="10538" y="16858"/>
                    <a:pt x="10705" y="16523"/>
                  </a:cubicBezTo>
                  <a:cubicBezTo>
                    <a:pt x="10915" y="16147"/>
                    <a:pt x="10956" y="15561"/>
                    <a:pt x="11249" y="15477"/>
                  </a:cubicBezTo>
                  <a:cubicBezTo>
                    <a:pt x="11542" y="15351"/>
                    <a:pt x="11794" y="14933"/>
                    <a:pt x="11542" y="14765"/>
                  </a:cubicBezTo>
                  <a:cubicBezTo>
                    <a:pt x="11333" y="14598"/>
                    <a:pt x="11082" y="14556"/>
                    <a:pt x="11166" y="14305"/>
                  </a:cubicBezTo>
                  <a:cubicBezTo>
                    <a:pt x="11291" y="14054"/>
                    <a:pt x="11333" y="13761"/>
                    <a:pt x="11291" y="13510"/>
                  </a:cubicBezTo>
                  <a:cubicBezTo>
                    <a:pt x="11223" y="13305"/>
                    <a:pt x="11378" y="12848"/>
                    <a:pt x="11620" y="12848"/>
                  </a:cubicBezTo>
                  <a:cubicBezTo>
                    <a:pt x="11674" y="12848"/>
                    <a:pt x="11732" y="12870"/>
                    <a:pt x="11794" y="12924"/>
                  </a:cubicBezTo>
                  <a:cubicBezTo>
                    <a:pt x="12037" y="13137"/>
                    <a:pt x="12015" y="13283"/>
                    <a:pt x="12177" y="13283"/>
                  </a:cubicBezTo>
                  <a:cubicBezTo>
                    <a:pt x="12239" y="13283"/>
                    <a:pt x="12326" y="13263"/>
                    <a:pt x="12463" y="13217"/>
                  </a:cubicBezTo>
                  <a:cubicBezTo>
                    <a:pt x="12781" y="13101"/>
                    <a:pt x="13059" y="12906"/>
                    <a:pt x="13379" y="12906"/>
                  </a:cubicBezTo>
                  <a:cubicBezTo>
                    <a:pt x="13523" y="12906"/>
                    <a:pt x="13676" y="12946"/>
                    <a:pt x="13844" y="13050"/>
                  </a:cubicBezTo>
                  <a:cubicBezTo>
                    <a:pt x="14095" y="12966"/>
                    <a:pt x="14472" y="12966"/>
                    <a:pt x="14179" y="12505"/>
                  </a:cubicBezTo>
                  <a:cubicBezTo>
                    <a:pt x="13886" y="12003"/>
                    <a:pt x="13551" y="11920"/>
                    <a:pt x="13761" y="11375"/>
                  </a:cubicBezTo>
                  <a:cubicBezTo>
                    <a:pt x="13928" y="10873"/>
                    <a:pt x="14221" y="10831"/>
                    <a:pt x="14137" y="10455"/>
                  </a:cubicBezTo>
                  <a:cubicBezTo>
                    <a:pt x="14053" y="10078"/>
                    <a:pt x="14053" y="10162"/>
                    <a:pt x="14472" y="9827"/>
                  </a:cubicBezTo>
                  <a:cubicBezTo>
                    <a:pt x="14681" y="9618"/>
                    <a:pt x="14891" y="9408"/>
                    <a:pt x="15100" y="9199"/>
                  </a:cubicBezTo>
                  <a:cubicBezTo>
                    <a:pt x="15016" y="9157"/>
                    <a:pt x="14974" y="9115"/>
                    <a:pt x="14974" y="9074"/>
                  </a:cubicBezTo>
                  <a:cubicBezTo>
                    <a:pt x="14765" y="8613"/>
                    <a:pt x="14849" y="8362"/>
                    <a:pt x="14430" y="8195"/>
                  </a:cubicBezTo>
                  <a:cubicBezTo>
                    <a:pt x="14012" y="8027"/>
                    <a:pt x="13970" y="8069"/>
                    <a:pt x="13844" y="7734"/>
                  </a:cubicBezTo>
                  <a:cubicBezTo>
                    <a:pt x="13677" y="7358"/>
                    <a:pt x="13551" y="7023"/>
                    <a:pt x="13133" y="7023"/>
                  </a:cubicBezTo>
                  <a:cubicBezTo>
                    <a:pt x="12756" y="7023"/>
                    <a:pt x="10036" y="6856"/>
                    <a:pt x="10119" y="6228"/>
                  </a:cubicBezTo>
                  <a:cubicBezTo>
                    <a:pt x="10203" y="5642"/>
                    <a:pt x="11040" y="5684"/>
                    <a:pt x="10998" y="5349"/>
                  </a:cubicBezTo>
                  <a:cubicBezTo>
                    <a:pt x="10998" y="4721"/>
                    <a:pt x="11124" y="4093"/>
                    <a:pt x="11417" y="3549"/>
                  </a:cubicBezTo>
                  <a:cubicBezTo>
                    <a:pt x="11626" y="3256"/>
                    <a:pt x="12589" y="2377"/>
                    <a:pt x="12254" y="1833"/>
                  </a:cubicBezTo>
                  <a:cubicBezTo>
                    <a:pt x="12003" y="1540"/>
                    <a:pt x="11835" y="1206"/>
                    <a:pt x="11752" y="829"/>
                  </a:cubicBezTo>
                  <a:cubicBezTo>
                    <a:pt x="11643" y="431"/>
                    <a:pt x="11252" y="1"/>
                    <a:pt x="10851" y="1"/>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51"/>
            <p:cNvSpPr/>
            <p:nvPr/>
          </p:nvSpPr>
          <p:spPr>
            <a:xfrm>
              <a:off x="5053475" y="1895425"/>
              <a:ext cx="681175" cy="982100"/>
            </a:xfrm>
            <a:custGeom>
              <a:rect b="b" l="l" r="r" t="t"/>
              <a:pathLst>
                <a:path extrusionOk="0" h="39284" w="27247">
                  <a:moveTo>
                    <a:pt x="15777" y="40"/>
                  </a:moveTo>
                  <a:cubicBezTo>
                    <a:pt x="15764" y="40"/>
                    <a:pt x="15751" y="41"/>
                    <a:pt x="15737" y="42"/>
                  </a:cubicBezTo>
                  <a:cubicBezTo>
                    <a:pt x="15444" y="126"/>
                    <a:pt x="14816" y="1"/>
                    <a:pt x="14732" y="210"/>
                  </a:cubicBezTo>
                  <a:cubicBezTo>
                    <a:pt x="14653" y="409"/>
                    <a:pt x="14536" y="1137"/>
                    <a:pt x="14237" y="1137"/>
                  </a:cubicBezTo>
                  <a:cubicBezTo>
                    <a:pt x="14221" y="1137"/>
                    <a:pt x="14205" y="1135"/>
                    <a:pt x="14188" y="1131"/>
                  </a:cubicBezTo>
                  <a:cubicBezTo>
                    <a:pt x="14057" y="1101"/>
                    <a:pt x="13855" y="1082"/>
                    <a:pt x="13638" y="1082"/>
                  </a:cubicBezTo>
                  <a:cubicBezTo>
                    <a:pt x="13233" y="1082"/>
                    <a:pt x="12776" y="1149"/>
                    <a:pt x="12640" y="1340"/>
                  </a:cubicBezTo>
                  <a:cubicBezTo>
                    <a:pt x="12389" y="1633"/>
                    <a:pt x="12263" y="2051"/>
                    <a:pt x="12389" y="2428"/>
                  </a:cubicBezTo>
                  <a:cubicBezTo>
                    <a:pt x="12552" y="2755"/>
                    <a:pt x="13035" y="4398"/>
                    <a:pt x="12551" y="4398"/>
                  </a:cubicBezTo>
                  <a:cubicBezTo>
                    <a:pt x="12540" y="4398"/>
                    <a:pt x="12527" y="4397"/>
                    <a:pt x="12514" y="4395"/>
                  </a:cubicBezTo>
                  <a:cubicBezTo>
                    <a:pt x="12445" y="4390"/>
                    <a:pt x="12378" y="4388"/>
                    <a:pt x="12314" y="4388"/>
                  </a:cubicBezTo>
                  <a:cubicBezTo>
                    <a:pt x="12023" y="4388"/>
                    <a:pt x="11779" y="4429"/>
                    <a:pt x="11583" y="4429"/>
                  </a:cubicBezTo>
                  <a:cubicBezTo>
                    <a:pt x="11454" y="4429"/>
                    <a:pt x="11346" y="4412"/>
                    <a:pt x="11259" y="4353"/>
                  </a:cubicBezTo>
                  <a:cubicBezTo>
                    <a:pt x="11121" y="4271"/>
                    <a:pt x="10893" y="4152"/>
                    <a:pt x="10693" y="4152"/>
                  </a:cubicBezTo>
                  <a:cubicBezTo>
                    <a:pt x="10589" y="4152"/>
                    <a:pt x="10493" y="4184"/>
                    <a:pt x="10422" y="4269"/>
                  </a:cubicBezTo>
                  <a:cubicBezTo>
                    <a:pt x="10220" y="4472"/>
                    <a:pt x="9901" y="5025"/>
                    <a:pt x="9540" y="5025"/>
                  </a:cubicBezTo>
                  <a:cubicBezTo>
                    <a:pt x="9527" y="5025"/>
                    <a:pt x="9514" y="5024"/>
                    <a:pt x="9501" y="5023"/>
                  </a:cubicBezTo>
                  <a:cubicBezTo>
                    <a:pt x="9265" y="4964"/>
                    <a:pt x="8715" y="4779"/>
                    <a:pt x="8324" y="4779"/>
                  </a:cubicBezTo>
                  <a:cubicBezTo>
                    <a:pt x="8161" y="4779"/>
                    <a:pt x="8026" y="4811"/>
                    <a:pt x="7953" y="4897"/>
                  </a:cubicBezTo>
                  <a:cubicBezTo>
                    <a:pt x="7712" y="5178"/>
                    <a:pt x="6122" y="7463"/>
                    <a:pt x="5439" y="7463"/>
                  </a:cubicBezTo>
                  <a:cubicBezTo>
                    <a:pt x="5410" y="7463"/>
                    <a:pt x="5383" y="7459"/>
                    <a:pt x="5358" y="7450"/>
                  </a:cubicBezTo>
                  <a:cubicBezTo>
                    <a:pt x="4730" y="7283"/>
                    <a:pt x="4395" y="7366"/>
                    <a:pt x="4311" y="6655"/>
                  </a:cubicBezTo>
                  <a:cubicBezTo>
                    <a:pt x="4228" y="5902"/>
                    <a:pt x="4521" y="5860"/>
                    <a:pt x="4521" y="5525"/>
                  </a:cubicBezTo>
                  <a:cubicBezTo>
                    <a:pt x="4479" y="5148"/>
                    <a:pt x="4102" y="4102"/>
                    <a:pt x="3558" y="4102"/>
                  </a:cubicBezTo>
                  <a:cubicBezTo>
                    <a:pt x="3182" y="4102"/>
                    <a:pt x="2805" y="4353"/>
                    <a:pt x="2721" y="4772"/>
                  </a:cubicBezTo>
                  <a:cubicBezTo>
                    <a:pt x="2596" y="4981"/>
                    <a:pt x="2470" y="5190"/>
                    <a:pt x="2303" y="5316"/>
                  </a:cubicBezTo>
                  <a:cubicBezTo>
                    <a:pt x="2177" y="5441"/>
                    <a:pt x="1675" y="5985"/>
                    <a:pt x="1675" y="6278"/>
                  </a:cubicBezTo>
                  <a:cubicBezTo>
                    <a:pt x="1717" y="6822"/>
                    <a:pt x="1591" y="7366"/>
                    <a:pt x="1340" y="7827"/>
                  </a:cubicBezTo>
                  <a:cubicBezTo>
                    <a:pt x="1047" y="8245"/>
                    <a:pt x="670" y="8496"/>
                    <a:pt x="670" y="8999"/>
                  </a:cubicBezTo>
                  <a:cubicBezTo>
                    <a:pt x="670" y="9459"/>
                    <a:pt x="963" y="9333"/>
                    <a:pt x="796" y="9752"/>
                  </a:cubicBezTo>
                  <a:cubicBezTo>
                    <a:pt x="629" y="10212"/>
                    <a:pt x="461" y="10673"/>
                    <a:pt x="1047" y="11091"/>
                  </a:cubicBezTo>
                  <a:cubicBezTo>
                    <a:pt x="1507" y="11468"/>
                    <a:pt x="1800" y="11970"/>
                    <a:pt x="1800" y="12556"/>
                  </a:cubicBezTo>
                  <a:cubicBezTo>
                    <a:pt x="2219" y="12807"/>
                    <a:pt x="2554" y="13184"/>
                    <a:pt x="2721" y="13644"/>
                  </a:cubicBezTo>
                  <a:cubicBezTo>
                    <a:pt x="2930" y="14188"/>
                    <a:pt x="2847" y="14816"/>
                    <a:pt x="2554" y="15318"/>
                  </a:cubicBezTo>
                  <a:cubicBezTo>
                    <a:pt x="2407" y="15632"/>
                    <a:pt x="2250" y="15664"/>
                    <a:pt x="2114" y="15664"/>
                  </a:cubicBezTo>
                  <a:cubicBezTo>
                    <a:pt x="2080" y="15664"/>
                    <a:pt x="2048" y="15662"/>
                    <a:pt x="2017" y="15662"/>
                  </a:cubicBezTo>
                  <a:cubicBezTo>
                    <a:pt x="1924" y="15662"/>
                    <a:pt x="1847" y="15679"/>
                    <a:pt x="1800" y="15820"/>
                  </a:cubicBezTo>
                  <a:cubicBezTo>
                    <a:pt x="1759" y="16072"/>
                    <a:pt x="1549" y="16281"/>
                    <a:pt x="1298" y="16365"/>
                  </a:cubicBezTo>
                  <a:cubicBezTo>
                    <a:pt x="1106" y="16403"/>
                    <a:pt x="316" y="17180"/>
                    <a:pt x="960" y="17180"/>
                  </a:cubicBezTo>
                  <a:cubicBezTo>
                    <a:pt x="1019" y="17180"/>
                    <a:pt x="1089" y="17174"/>
                    <a:pt x="1173" y="17160"/>
                  </a:cubicBezTo>
                  <a:cubicBezTo>
                    <a:pt x="1322" y="17135"/>
                    <a:pt x="1442" y="17125"/>
                    <a:pt x="1540" y="17125"/>
                  </a:cubicBezTo>
                  <a:cubicBezTo>
                    <a:pt x="1966" y="17125"/>
                    <a:pt x="1969" y="17315"/>
                    <a:pt x="2054" y="17315"/>
                  </a:cubicBezTo>
                  <a:cubicBezTo>
                    <a:pt x="2081" y="17315"/>
                    <a:pt x="2116" y="17295"/>
                    <a:pt x="2177" y="17243"/>
                  </a:cubicBezTo>
                  <a:cubicBezTo>
                    <a:pt x="2275" y="17162"/>
                    <a:pt x="2495" y="17118"/>
                    <a:pt x="2732" y="17118"/>
                  </a:cubicBezTo>
                  <a:cubicBezTo>
                    <a:pt x="3099" y="17118"/>
                    <a:pt x="3507" y="17223"/>
                    <a:pt x="3558" y="17453"/>
                  </a:cubicBezTo>
                  <a:cubicBezTo>
                    <a:pt x="3642" y="17871"/>
                    <a:pt x="3265" y="18164"/>
                    <a:pt x="3558" y="18583"/>
                  </a:cubicBezTo>
                  <a:cubicBezTo>
                    <a:pt x="3851" y="19001"/>
                    <a:pt x="4144" y="19294"/>
                    <a:pt x="4102" y="19671"/>
                  </a:cubicBezTo>
                  <a:cubicBezTo>
                    <a:pt x="4060" y="20047"/>
                    <a:pt x="3767" y="20089"/>
                    <a:pt x="3767" y="20466"/>
                  </a:cubicBezTo>
                  <a:cubicBezTo>
                    <a:pt x="3767" y="20795"/>
                    <a:pt x="3687" y="21932"/>
                    <a:pt x="3009" y="21932"/>
                  </a:cubicBezTo>
                  <a:cubicBezTo>
                    <a:pt x="2997" y="21932"/>
                    <a:pt x="2985" y="21932"/>
                    <a:pt x="2972" y="21931"/>
                  </a:cubicBezTo>
                  <a:cubicBezTo>
                    <a:pt x="2461" y="21931"/>
                    <a:pt x="1843" y="21629"/>
                    <a:pt x="1565" y="21629"/>
                  </a:cubicBezTo>
                  <a:cubicBezTo>
                    <a:pt x="1456" y="21629"/>
                    <a:pt x="1400" y="21675"/>
                    <a:pt x="1424" y="21805"/>
                  </a:cubicBezTo>
                  <a:cubicBezTo>
                    <a:pt x="1466" y="22266"/>
                    <a:pt x="1633" y="24023"/>
                    <a:pt x="1173" y="24065"/>
                  </a:cubicBezTo>
                  <a:cubicBezTo>
                    <a:pt x="754" y="24149"/>
                    <a:pt x="336" y="24149"/>
                    <a:pt x="294" y="24609"/>
                  </a:cubicBezTo>
                  <a:cubicBezTo>
                    <a:pt x="252" y="25070"/>
                    <a:pt x="1" y="26409"/>
                    <a:pt x="461" y="26786"/>
                  </a:cubicBezTo>
                  <a:cubicBezTo>
                    <a:pt x="922" y="27204"/>
                    <a:pt x="1382" y="27078"/>
                    <a:pt x="1800" y="27748"/>
                  </a:cubicBezTo>
                  <a:cubicBezTo>
                    <a:pt x="2261" y="28376"/>
                    <a:pt x="2554" y="28585"/>
                    <a:pt x="2596" y="28962"/>
                  </a:cubicBezTo>
                  <a:cubicBezTo>
                    <a:pt x="2637" y="29338"/>
                    <a:pt x="2721" y="29715"/>
                    <a:pt x="2972" y="29757"/>
                  </a:cubicBezTo>
                  <a:cubicBezTo>
                    <a:pt x="3223" y="29841"/>
                    <a:pt x="3265" y="29966"/>
                    <a:pt x="3098" y="30092"/>
                  </a:cubicBezTo>
                  <a:cubicBezTo>
                    <a:pt x="2889" y="30259"/>
                    <a:pt x="2889" y="30343"/>
                    <a:pt x="2763" y="30720"/>
                  </a:cubicBezTo>
                  <a:cubicBezTo>
                    <a:pt x="2637" y="31096"/>
                    <a:pt x="2972" y="31473"/>
                    <a:pt x="2763" y="31724"/>
                  </a:cubicBezTo>
                  <a:cubicBezTo>
                    <a:pt x="2554" y="32017"/>
                    <a:pt x="2303" y="32101"/>
                    <a:pt x="2303" y="32394"/>
                  </a:cubicBezTo>
                  <a:cubicBezTo>
                    <a:pt x="2303" y="32728"/>
                    <a:pt x="2261" y="33063"/>
                    <a:pt x="2135" y="33398"/>
                  </a:cubicBezTo>
                  <a:cubicBezTo>
                    <a:pt x="2010" y="33691"/>
                    <a:pt x="1968" y="34026"/>
                    <a:pt x="2010" y="34361"/>
                  </a:cubicBezTo>
                  <a:cubicBezTo>
                    <a:pt x="2010" y="34779"/>
                    <a:pt x="2093" y="35281"/>
                    <a:pt x="1633" y="35407"/>
                  </a:cubicBezTo>
                  <a:cubicBezTo>
                    <a:pt x="1214" y="35491"/>
                    <a:pt x="587" y="35365"/>
                    <a:pt x="922" y="35909"/>
                  </a:cubicBezTo>
                  <a:cubicBezTo>
                    <a:pt x="1256" y="36453"/>
                    <a:pt x="2219" y="37709"/>
                    <a:pt x="2303" y="37792"/>
                  </a:cubicBezTo>
                  <a:cubicBezTo>
                    <a:pt x="2303" y="37751"/>
                    <a:pt x="2303" y="37709"/>
                    <a:pt x="2303" y="37667"/>
                  </a:cubicBezTo>
                  <a:cubicBezTo>
                    <a:pt x="2292" y="37592"/>
                    <a:pt x="2309" y="37561"/>
                    <a:pt x="2343" y="37561"/>
                  </a:cubicBezTo>
                  <a:cubicBezTo>
                    <a:pt x="2445" y="37561"/>
                    <a:pt x="2702" y="37825"/>
                    <a:pt x="2889" y="38044"/>
                  </a:cubicBezTo>
                  <a:cubicBezTo>
                    <a:pt x="3007" y="38182"/>
                    <a:pt x="3370" y="38227"/>
                    <a:pt x="3750" y="38227"/>
                  </a:cubicBezTo>
                  <a:cubicBezTo>
                    <a:pt x="4173" y="38227"/>
                    <a:pt x="4617" y="38171"/>
                    <a:pt x="4772" y="38127"/>
                  </a:cubicBezTo>
                  <a:cubicBezTo>
                    <a:pt x="4806" y="38118"/>
                    <a:pt x="4837" y="38113"/>
                    <a:pt x="4865" y="38113"/>
                  </a:cubicBezTo>
                  <a:cubicBezTo>
                    <a:pt x="5078" y="38113"/>
                    <a:pt x="5141" y="38380"/>
                    <a:pt x="5400" y="38713"/>
                  </a:cubicBezTo>
                  <a:cubicBezTo>
                    <a:pt x="5485" y="38841"/>
                    <a:pt x="5614" y="38882"/>
                    <a:pt x="5770" y="38882"/>
                  </a:cubicBezTo>
                  <a:cubicBezTo>
                    <a:pt x="6048" y="38882"/>
                    <a:pt x="6412" y="38752"/>
                    <a:pt x="6769" y="38752"/>
                  </a:cubicBezTo>
                  <a:cubicBezTo>
                    <a:pt x="6801" y="38752"/>
                    <a:pt x="6833" y="38753"/>
                    <a:pt x="6864" y="38755"/>
                  </a:cubicBezTo>
                  <a:cubicBezTo>
                    <a:pt x="7450" y="38797"/>
                    <a:pt x="7492" y="39174"/>
                    <a:pt x="7701" y="39257"/>
                  </a:cubicBezTo>
                  <a:cubicBezTo>
                    <a:pt x="7731" y="39275"/>
                    <a:pt x="7758" y="39284"/>
                    <a:pt x="7781" y="39284"/>
                  </a:cubicBezTo>
                  <a:cubicBezTo>
                    <a:pt x="7923" y="39284"/>
                    <a:pt x="7959" y="38976"/>
                    <a:pt x="7994" y="38546"/>
                  </a:cubicBezTo>
                  <a:cubicBezTo>
                    <a:pt x="8036" y="38044"/>
                    <a:pt x="8246" y="38169"/>
                    <a:pt x="8413" y="38044"/>
                  </a:cubicBezTo>
                  <a:cubicBezTo>
                    <a:pt x="8425" y="38039"/>
                    <a:pt x="8439" y="38036"/>
                    <a:pt x="8453" y="38036"/>
                  </a:cubicBezTo>
                  <a:cubicBezTo>
                    <a:pt x="8681" y="38036"/>
                    <a:pt x="9149" y="38629"/>
                    <a:pt x="9543" y="38629"/>
                  </a:cubicBezTo>
                  <a:cubicBezTo>
                    <a:pt x="9794" y="38629"/>
                    <a:pt x="9878" y="38588"/>
                    <a:pt x="9961" y="38504"/>
                  </a:cubicBezTo>
                  <a:cubicBezTo>
                    <a:pt x="10003" y="38337"/>
                    <a:pt x="10003" y="38169"/>
                    <a:pt x="10003" y="38002"/>
                  </a:cubicBezTo>
                  <a:cubicBezTo>
                    <a:pt x="10003" y="37499"/>
                    <a:pt x="9668" y="37541"/>
                    <a:pt x="9501" y="36955"/>
                  </a:cubicBezTo>
                  <a:cubicBezTo>
                    <a:pt x="9292" y="36411"/>
                    <a:pt x="9752" y="35993"/>
                    <a:pt x="9836" y="35323"/>
                  </a:cubicBezTo>
                  <a:cubicBezTo>
                    <a:pt x="9920" y="34654"/>
                    <a:pt x="10840" y="34068"/>
                    <a:pt x="10966" y="33565"/>
                  </a:cubicBezTo>
                  <a:cubicBezTo>
                    <a:pt x="11008" y="33147"/>
                    <a:pt x="11091" y="32728"/>
                    <a:pt x="11217" y="32352"/>
                  </a:cubicBezTo>
                  <a:cubicBezTo>
                    <a:pt x="11357" y="31931"/>
                    <a:pt x="11458" y="31863"/>
                    <a:pt x="11564" y="31863"/>
                  </a:cubicBezTo>
                  <a:cubicBezTo>
                    <a:pt x="11615" y="31863"/>
                    <a:pt x="11666" y="31878"/>
                    <a:pt x="11723" y="31878"/>
                  </a:cubicBezTo>
                  <a:cubicBezTo>
                    <a:pt x="11761" y="31878"/>
                    <a:pt x="11801" y="31871"/>
                    <a:pt x="11845" y="31850"/>
                  </a:cubicBezTo>
                  <a:cubicBezTo>
                    <a:pt x="12054" y="31724"/>
                    <a:pt x="11928" y="31640"/>
                    <a:pt x="11845" y="31347"/>
                  </a:cubicBezTo>
                  <a:cubicBezTo>
                    <a:pt x="11719" y="31054"/>
                    <a:pt x="12012" y="30971"/>
                    <a:pt x="12263" y="30887"/>
                  </a:cubicBezTo>
                  <a:cubicBezTo>
                    <a:pt x="12472" y="30803"/>
                    <a:pt x="12389" y="30845"/>
                    <a:pt x="12514" y="30385"/>
                  </a:cubicBezTo>
                  <a:cubicBezTo>
                    <a:pt x="12682" y="29924"/>
                    <a:pt x="13393" y="29757"/>
                    <a:pt x="13686" y="29590"/>
                  </a:cubicBezTo>
                  <a:cubicBezTo>
                    <a:pt x="14021" y="29422"/>
                    <a:pt x="14272" y="29129"/>
                    <a:pt x="14398" y="28753"/>
                  </a:cubicBezTo>
                  <a:cubicBezTo>
                    <a:pt x="14649" y="28208"/>
                    <a:pt x="14900" y="28167"/>
                    <a:pt x="15235" y="27748"/>
                  </a:cubicBezTo>
                  <a:cubicBezTo>
                    <a:pt x="15372" y="27611"/>
                    <a:pt x="15515" y="27563"/>
                    <a:pt x="15659" y="27563"/>
                  </a:cubicBezTo>
                  <a:cubicBezTo>
                    <a:pt x="15911" y="27563"/>
                    <a:pt x="16167" y="27710"/>
                    <a:pt x="16407" y="27790"/>
                  </a:cubicBezTo>
                  <a:cubicBezTo>
                    <a:pt x="16460" y="27808"/>
                    <a:pt x="16511" y="27816"/>
                    <a:pt x="16559" y="27816"/>
                  </a:cubicBezTo>
                  <a:cubicBezTo>
                    <a:pt x="16850" y="27816"/>
                    <a:pt x="17070" y="27539"/>
                    <a:pt x="17537" y="27539"/>
                  </a:cubicBezTo>
                  <a:cubicBezTo>
                    <a:pt x="18081" y="27539"/>
                    <a:pt x="18039" y="27037"/>
                    <a:pt x="18081" y="26744"/>
                  </a:cubicBezTo>
                  <a:cubicBezTo>
                    <a:pt x="18122" y="26409"/>
                    <a:pt x="18374" y="26283"/>
                    <a:pt x="18625" y="26158"/>
                  </a:cubicBezTo>
                  <a:cubicBezTo>
                    <a:pt x="18918" y="26032"/>
                    <a:pt x="19001" y="25949"/>
                    <a:pt x="19252" y="25530"/>
                  </a:cubicBezTo>
                  <a:cubicBezTo>
                    <a:pt x="19504" y="25195"/>
                    <a:pt x="19796" y="24944"/>
                    <a:pt x="20131" y="24735"/>
                  </a:cubicBezTo>
                  <a:lnTo>
                    <a:pt x="19964" y="24735"/>
                  </a:lnTo>
                  <a:cubicBezTo>
                    <a:pt x="19713" y="24651"/>
                    <a:pt x="19462" y="24484"/>
                    <a:pt x="19294" y="24316"/>
                  </a:cubicBezTo>
                  <a:cubicBezTo>
                    <a:pt x="19127" y="24107"/>
                    <a:pt x="18918" y="23940"/>
                    <a:pt x="18750" y="23814"/>
                  </a:cubicBezTo>
                  <a:cubicBezTo>
                    <a:pt x="18541" y="23689"/>
                    <a:pt x="18415" y="23563"/>
                    <a:pt x="18290" y="23354"/>
                  </a:cubicBezTo>
                  <a:cubicBezTo>
                    <a:pt x="18248" y="23312"/>
                    <a:pt x="18248" y="23228"/>
                    <a:pt x="18248" y="23144"/>
                  </a:cubicBezTo>
                  <a:cubicBezTo>
                    <a:pt x="18054" y="23338"/>
                    <a:pt x="17848" y="23414"/>
                    <a:pt x="17642" y="23414"/>
                  </a:cubicBezTo>
                  <a:cubicBezTo>
                    <a:pt x="17095" y="23414"/>
                    <a:pt x="16555" y="22874"/>
                    <a:pt x="16281" y="22600"/>
                  </a:cubicBezTo>
                  <a:cubicBezTo>
                    <a:pt x="15904" y="22266"/>
                    <a:pt x="15528" y="21931"/>
                    <a:pt x="15151" y="21638"/>
                  </a:cubicBezTo>
                  <a:cubicBezTo>
                    <a:pt x="14816" y="21387"/>
                    <a:pt x="14900" y="20884"/>
                    <a:pt x="15067" y="20592"/>
                  </a:cubicBezTo>
                  <a:cubicBezTo>
                    <a:pt x="15235" y="20257"/>
                    <a:pt x="14984" y="20215"/>
                    <a:pt x="14774" y="20173"/>
                  </a:cubicBezTo>
                  <a:cubicBezTo>
                    <a:pt x="14565" y="20131"/>
                    <a:pt x="14272" y="18708"/>
                    <a:pt x="14105" y="17913"/>
                  </a:cubicBezTo>
                  <a:cubicBezTo>
                    <a:pt x="14105" y="17787"/>
                    <a:pt x="14063" y="17704"/>
                    <a:pt x="14063" y="17620"/>
                  </a:cubicBezTo>
                  <a:cubicBezTo>
                    <a:pt x="13943" y="17530"/>
                    <a:pt x="13823" y="17354"/>
                    <a:pt x="13687" y="17354"/>
                  </a:cubicBezTo>
                  <a:cubicBezTo>
                    <a:pt x="13634" y="17354"/>
                    <a:pt x="13578" y="17382"/>
                    <a:pt x="13519" y="17453"/>
                  </a:cubicBezTo>
                  <a:cubicBezTo>
                    <a:pt x="13323" y="17688"/>
                    <a:pt x="12541" y="18766"/>
                    <a:pt x="12132" y="18766"/>
                  </a:cubicBezTo>
                  <a:cubicBezTo>
                    <a:pt x="12104" y="18766"/>
                    <a:pt x="12078" y="18761"/>
                    <a:pt x="12054" y="18750"/>
                  </a:cubicBezTo>
                  <a:cubicBezTo>
                    <a:pt x="11677" y="18541"/>
                    <a:pt x="11552" y="18499"/>
                    <a:pt x="11594" y="18206"/>
                  </a:cubicBezTo>
                  <a:cubicBezTo>
                    <a:pt x="11627" y="18007"/>
                    <a:pt x="11686" y="17442"/>
                    <a:pt x="11440" y="17442"/>
                  </a:cubicBezTo>
                  <a:cubicBezTo>
                    <a:pt x="11375" y="17442"/>
                    <a:pt x="11289" y="17482"/>
                    <a:pt x="11175" y="17578"/>
                  </a:cubicBezTo>
                  <a:cubicBezTo>
                    <a:pt x="10708" y="18007"/>
                    <a:pt x="10494" y="18508"/>
                    <a:pt x="9994" y="18508"/>
                  </a:cubicBezTo>
                  <a:cubicBezTo>
                    <a:pt x="9957" y="18508"/>
                    <a:pt x="9918" y="18505"/>
                    <a:pt x="9878" y="18499"/>
                  </a:cubicBezTo>
                  <a:cubicBezTo>
                    <a:pt x="9845" y="18497"/>
                    <a:pt x="9812" y="18496"/>
                    <a:pt x="9778" y="18496"/>
                  </a:cubicBezTo>
                  <a:cubicBezTo>
                    <a:pt x="9506" y="18496"/>
                    <a:pt x="9196" y="18562"/>
                    <a:pt x="8936" y="18562"/>
                  </a:cubicBezTo>
                  <a:cubicBezTo>
                    <a:pt x="8643" y="18562"/>
                    <a:pt x="8413" y="18478"/>
                    <a:pt x="8371" y="18122"/>
                  </a:cubicBezTo>
                  <a:cubicBezTo>
                    <a:pt x="8329" y="17578"/>
                    <a:pt x="8246" y="17034"/>
                    <a:pt x="8078" y="16532"/>
                  </a:cubicBezTo>
                  <a:cubicBezTo>
                    <a:pt x="7911" y="16155"/>
                    <a:pt x="7994" y="15779"/>
                    <a:pt x="8246" y="15486"/>
                  </a:cubicBezTo>
                  <a:cubicBezTo>
                    <a:pt x="8538" y="15235"/>
                    <a:pt x="9961" y="14649"/>
                    <a:pt x="9794" y="14188"/>
                  </a:cubicBezTo>
                  <a:cubicBezTo>
                    <a:pt x="9668" y="13686"/>
                    <a:pt x="9417" y="12765"/>
                    <a:pt x="9878" y="12431"/>
                  </a:cubicBezTo>
                  <a:cubicBezTo>
                    <a:pt x="10464" y="12138"/>
                    <a:pt x="10966" y="11719"/>
                    <a:pt x="11343" y="11175"/>
                  </a:cubicBezTo>
                  <a:cubicBezTo>
                    <a:pt x="11630" y="10600"/>
                    <a:pt x="12257" y="9717"/>
                    <a:pt x="12481" y="9717"/>
                  </a:cubicBezTo>
                  <a:cubicBezTo>
                    <a:pt x="12518" y="9717"/>
                    <a:pt x="12544" y="9741"/>
                    <a:pt x="12556" y="9794"/>
                  </a:cubicBezTo>
                  <a:cubicBezTo>
                    <a:pt x="12724" y="10254"/>
                    <a:pt x="13100" y="10631"/>
                    <a:pt x="13561" y="10798"/>
                  </a:cubicBezTo>
                  <a:cubicBezTo>
                    <a:pt x="13979" y="10882"/>
                    <a:pt x="16490" y="11217"/>
                    <a:pt x="16197" y="11593"/>
                  </a:cubicBezTo>
                  <a:cubicBezTo>
                    <a:pt x="15862" y="11970"/>
                    <a:pt x="15318" y="12179"/>
                    <a:pt x="15402" y="12556"/>
                  </a:cubicBezTo>
                  <a:cubicBezTo>
                    <a:pt x="15569" y="13016"/>
                    <a:pt x="15779" y="13477"/>
                    <a:pt x="16030" y="13937"/>
                  </a:cubicBezTo>
                  <a:cubicBezTo>
                    <a:pt x="16053" y="13928"/>
                    <a:pt x="16082" y="13924"/>
                    <a:pt x="16116" y="13924"/>
                  </a:cubicBezTo>
                  <a:cubicBezTo>
                    <a:pt x="16392" y="13924"/>
                    <a:pt x="16988" y="14193"/>
                    <a:pt x="17285" y="14230"/>
                  </a:cubicBezTo>
                  <a:cubicBezTo>
                    <a:pt x="17620" y="14272"/>
                    <a:pt x="17495" y="14314"/>
                    <a:pt x="17704" y="14649"/>
                  </a:cubicBezTo>
                  <a:cubicBezTo>
                    <a:pt x="17871" y="14983"/>
                    <a:pt x="17495" y="14858"/>
                    <a:pt x="17118" y="14942"/>
                  </a:cubicBezTo>
                  <a:cubicBezTo>
                    <a:pt x="16741" y="15025"/>
                    <a:pt x="17034" y="15444"/>
                    <a:pt x="16992" y="15737"/>
                  </a:cubicBezTo>
                  <a:cubicBezTo>
                    <a:pt x="16909" y="15988"/>
                    <a:pt x="17034" y="16239"/>
                    <a:pt x="17327" y="16574"/>
                  </a:cubicBezTo>
                  <a:cubicBezTo>
                    <a:pt x="17620" y="16909"/>
                    <a:pt x="17578" y="17034"/>
                    <a:pt x="17537" y="17453"/>
                  </a:cubicBezTo>
                  <a:cubicBezTo>
                    <a:pt x="17495" y="17871"/>
                    <a:pt x="17871" y="17787"/>
                    <a:pt x="18081" y="17997"/>
                  </a:cubicBezTo>
                  <a:cubicBezTo>
                    <a:pt x="18120" y="18036"/>
                    <a:pt x="18155" y="18053"/>
                    <a:pt x="18188" y="18053"/>
                  </a:cubicBezTo>
                  <a:cubicBezTo>
                    <a:pt x="18329" y="18053"/>
                    <a:pt x="18429" y="17740"/>
                    <a:pt x="18666" y="17536"/>
                  </a:cubicBezTo>
                  <a:cubicBezTo>
                    <a:pt x="18719" y="17491"/>
                    <a:pt x="18763" y="17472"/>
                    <a:pt x="18800" y="17472"/>
                  </a:cubicBezTo>
                  <a:cubicBezTo>
                    <a:pt x="18970" y="17472"/>
                    <a:pt x="18986" y="17882"/>
                    <a:pt x="18918" y="18122"/>
                  </a:cubicBezTo>
                  <a:cubicBezTo>
                    <a:pt x="18792" y="18457"/>
                    <a:pt x="18792" y="18499"/>
                    <a:pt x="19043" y="18666"/>
                  </a:cubicBezTo>
                  <a:cubicBezTo>
                    <a:pt x="19169" y="18792"/>
                    <a:pt x="19252" y="19001"/>
                    <a:pt x="19252" y="19169"/>
                  </a:cubicBezTo>
                  <a:lnTo>
                    <a:pt x="19378" y="19127"/>
                  </a:lnTo>
                  <a:cubicBezTo>
                    <a:pt x="19452" y="19114"/>
                    <a:pt x="19525" y="19109"/>
                    <a:pt x="19599" y="19109"/>
                  </a:cubicBezTo>
                  <a:cubicBezTo>
                    <a:pt x="19776" y="19109"/>
                    <a:pt x="19954" y="19139"/>
                    <a:pt x="20131" y="19169"/>
                  </a:cubicBezTo>
                  <a:cubicBezTo>
                    <a:pt x="20341" y="19210"/>
                    <a:pt x="20675" y="19252"/>
                    <a:pt x="20759" y="19462"/>
                  </a:cubicBezTo>
                  <a:cubicBezTo>
                    <a:pt x="20801" y="19503"/>
                    <a:pt x="20843" y="19545"/>
                    <a:pt x="20843" y="19629"/>
                  </a:cubicBezTo>
                  <a:cubicBezTo>
                    <a:pt x="20885" y="19671"/>
                    <a:pt x="20926" y="19713"/>
                    <a:pt x="20968" y="19754"/>
                  </a:cubicBezTo>
                  <a:cubicBezTo>
                    <a:pt x="21052" y="19796"/>
                    <a:pt x="21178" y="19838"/>
                    <a:pt x="21261" y="19880"/>
                  </a:cubicBezTo>
                  <a:cubicBezTo>
                    <a:pt x="21387" y="19880"/>
                    <a:pt x="21512" y="19880"/>
                    <a:pt x="21638" y="19838"/>
                  </a:cubicBezTo>
                  <a:cubicBezTo>
                    <a:pt x="21931" y="19796"/>
                    <a:pt x="22140" y="19545"/>
                    <a:pt x="22098" y="19252"/>
                  </a:cubicBezTo>
                  <a:cubicBezTo>
                    <a:pt x="22098" y="19169"/>
                    <a:pt x="22056" y="19085"/>
                    <a:pt x="22056" y="19043"/>
                  </a:cubicBezTo>
                  <a:cubicBezTo>
                    <a:pt x="22056" y="18959"/>
                    <a:pt x="22056" y="18917"/>
                    <a:pt x="22056" y="18834"/>
                  </a:cubicBezTo>
                  <a:cubicBezTo>
                    <a:pt x="22098" y="18708"/>
                    <a:pt x="22182" y="18666"/>
                    <a:pt x="22308" y="18666"/>
                  </a:cubicBezTo>
                  <a:cubicBezTo>
                    <a:pt x="22349" y="18666"/>
                    <a:pt x="22391" y="18625"/>
                    <a:pt x="22433" y="18625"/>
                  </a:cubicBezTo>
                  <a:lnTo>
                    <a:pt x="22601" y="18625"/>
                  </a:lnTo>
                  <a:cubicBezTo>
                    <a:pt x="22768" y="18625"/>
                    <a:pt x="22935" y="18708"/>
                    <a:pt x="23061" y="18792"/>
                  </a:cubicBezTo>
                  <a:cubicBezTo>
                    <a:pt x="23136" y="18867"/>
                    <a:pt x="23243" y="19008"/>
                    <a:pt x="23355" y="19008"/>
                  </a:cubicBezTo>
                  <a:cubicBezTo>
                    <a:pt x="23369" y="19008"/>
                    <a:pt x="23382" y="19006"/>
                    <a:pt x="23396" y="19001"/>
                  </a:cubicBezTo>
                  <a:cubicBezTo>
                    <a:pt x="23438" y="18959"/>
                    <a:pt x="23438" y="18876"/>
                    <a:pt x="23521" y="18834"/>
                  </a:cubicBezTo>
                  <a:cubicBezTo>
                    <a:pt x="23563" y="18792"/>
                    <a:pt x="23605" y="18792"/>
                    <a:pt x="23689" y="18792"/>
                  </a:cubicBezTo>
                  <a:cubicBezTo>
                    <a:pt x="23731" y="18834"/>
                    <a:pt x="23731" y="18876"/>
                    <a:pt x="23772" y="18876"/>
                  </a:cubicBezTo>
                  <a:cubicBezTo>
                    <a:pt x="23786" y="18880"/>
                    <a:pt x="23799" y="18882"/>
                    <a:pt x="23813" y="18882"/>
                  </a:cubicBezTo>
                  <a:cubicBezTo>
                    <a:pt x="23925" y="18882"/>
                    <a:pt x="24037" y="18737"/>
                    <a:pt x="24149" y="18625"/>
                  </a:cubicBezTo>
                  <a:cubicBezTo>
                    <a:pt x="24233" y="18499"/>
                    <a:pt x="24316" y="18332"/>
                    <a:pt x="24442" y="18206"/>
                  </a:cubicBezTo>
                  <a:cubicBezTo>
                    <a:pt x="24526" y="18122"/>
                    <a:pt x="24651" y="17997"/>
                    <a:pt x="24735" y="17955"/>
                  </a:cubicBezTo>
                  <a:cubicBezTo>
                    <a:pt x="24860" y="17871"/>
                    <a:pt x="24986" y="17871"/>
                    <a:pt x="25070" y="17871"/>
                  </a:cubicBezTo>
                  <a:cubicBezTo>
                    <a:pt x="25195" y="17829"/>
                    <a:pt x="25279" y="17829"/>
                    <a:pt x="25321" y="17704"/>
                  </a:cubicBezTo>
                  <a:cubicBezTo>
                    <a:pt x="25321" y="17578"/>
                    <a:pt x="25321" y="17453"/>
                    <a:pt x="25321" y="17327"/>
                  </a:cubicBezTo>
                  <a:cubicBezTo>
                    <a:pt x="25321" y="17202"/>
                    <a:pt x="25363" y="17076"/>
                    <a:pt x="25363" y="16909"/>
                  </a:cubicBezTo>
                  <a:lnTo>
                    <a:pt x="25363" y="16406"/>
                  </a:lnTo>
                  <a:cubicBezTo>
                    <a:pt x="25321" y="16072"/>
                    <a:pt x="25405" y="15737"/>
                    <a:pt x="25530" y="15444"/>
                  </a:cubicBezTo>
                  <a:cubicBezTo>
                    <a:pt x="25614" y="15318"/>
                    <a:pt x="25698" y="15235"/>
                    <a:pt x="25823" y="15109"/>
                  </a:cubicBezTo>
                  <a:cubicBezTo>
                    <a:pt x="25949" y="14983"/>
                    <a:pt x="26074" y="14858"/>
                    <a:pt x="26200" y="14690"/>
                  </a:cubicBezTo>
                  <a:cubicBezTo>
                    <a:pt x="26283" y="14565"/>
                    <a:pt x="26409" y="14439"/>
                    <a:pt x="26535" y="14356"/>
                  </a:cubicBezTo>
                  <a:cubicBezTo>
                    <a:pt x="26660" y="14230"/>
                    <a:pt x="26744" y="14146"/>
                    <a:pt x="26869" y="14063"/>
                  </a:cubicBezTo>
                  <a:cubicBezTo>
                    <a:pt x="26995" y="13895"/>
                    <a:pt x="27120" y="13770"/>
                    <a:pt x="27246" y="13602"/>
                  </a:cubicBezTo>
                  <a:cubicBezTo>
                    <a:pt x="26911" y="13142"/>
                    <a:pt x="26493" y="12682"/>
                    <a:pt x="26074" y="12263"/>
                  </a:cubicBezTo>
                  <a:cubicBezTo>
                    <a:pt x="25572" y="11928"/>
                    <a:pt x="25698" y="11970"/>
                    <a:pt x="25698" y="11301"/>
                  </a:cubicBezTo>
                  <a:cubicBezTo>
                    <a:pt x="25698" y="10987"/>
                    <a:pt x="25509" y="10892"/>
                    <a:pt x="25279" y="10892"/>
                  </a:cubicBezTo>
                  <a:cubicBezTo>
                    <a:pt x="25049" y="10892"/>
                    <a:pt x="24777" y="10987"/>
                    <a:pt x="24609" y="11049"/>
                  </a:cubicBezTo>
                  <a:cubicBezTo>
                    <a:pt x="24571" y="11064"/>
                    <a:pt x="24534" y="11071"/>
                    <a:pt x="24500" y="11071"/>
                  </a:cubicBezTo>
                  <a:cubicBezTo>
                    <a:pt x="24238" y="11071"/>
                    <a:pt x="24107" y="10681"/>
                    <a:pt x="24107" y="10422"/>
                  </a:cubicBezTo>
                  <a:cubicBezTo>
                    <a:pt x="24088" y="10289"/>
                    <a:pt x="24001" y="10242"/>
                    <a:pt x="23884" y="10242"/>
                  </a:cubicBezTo>
                  <a:cubicBezTo>
                    <a:pt x="23742" y="10242"/>
                    <a:pt x="23556" y="10311"/>
                    <a:pt x="23396" y="10380"/>
                  </a:cubicBezTo>
                  <a:cubicBezTo>
                    <a:pt x="23347" y="10400"/>
                    <a:pt x="23301" y="10410"/>
                    <a:pt x="23257" y="10410"/>
                  </a:cubicBezTo>
                  <a:cubicBezTo>
                    <a:pt x="23034" y="10410"/>
                    <a:pt x="22859" y="10171"/>
                    <a:pt x="22684" y="9961"/>
                  </a:cubicBezTo>
                  <a:cubicBezTo>
                    <a:pt x="22475" y="9710"/>
                    <a:pt x="22475" y="10087"/>
                    <a:pt x="22224" y="9124"/>
                  </a:cubicBezTo>
                  <a:cubicBezTo>
                    <a:pt x="22056" y="8329"/>
                    <a:pt x="23186" y="7032"/>
                    <a:pt x="23731" y="6529"/>
                  </a:cubicBezTo>
                  <a:lnTo>
                    <a:pt x="23605" y="6529"/>
                  </a:lnTo>
                  <a:cubicBezTo>
                    <a:pt x="23142" y="6563"/>
                    <a:pt x="21291" y="6962"/>
                    <a:pt x="20413" y="6962"/>
                  </a:cubicBezTo>
                  <a:cubicBezTo>
                    <a:pt x="20180" y="6962"/>
                    <a:pt x="20016" y="6934"/>
                    <a:pt x="19964" y="6864"/>
                  </a:cubicBezTo>
                  <a:cubicBezTo>
                    <a:pt x="19713" y="6488"/>
                    <a:pt x="19336" y="5567"/>
                    <a:pt x="19127" y="5441"/>
                  </a:cubicBezTo>
                  <a:cubicBezTo>
                    <a:pt x="18918" y="5316"/>
                    <a:pt x="18164" y="4855"/>
                    <a:pt x="18248" y="4479"/>
                  </a:cubicBezTo>
                  <a:cubicBezTo>
                    <a:pt x="18374" y="4102"/>
                    <a:pt x="18834" y="3432"/>
                    <a:pt x="18583" y="3181"/>
                  </a:cubicBezTo>
                  <a:cubicBezTo>
                    <a:pt x="18374" y="2930"/>
                    <a:pt x="16909" y="2010"/>
                    <a:pt x="16741" y="1717"/>
                  </a:cubicBezTo>
                  <a:cubicBezTo>
                    <a:pt x="16574" y="1424"/>
                    <a:pt x="16574" y="1256"/>
                    <a:pt x="16365" y="838"/>
                  </a:cubicBezTo>
                  <a:cubicBezTo>
                    <a:pt x="16165" y="439"/>
                    <a:pt x="16042" y="40"/>
                    <a:pt x="15777" y="40"/>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51"/>
            <p:cNvSpPr/>
            <p:nvPr/>
          </p:nvSpPr>
          <p:spPr>
            <a:xfrm>
              <a:off x="5251225" y="2139325"/>
              <a:ext cx="213475" cy="225425"/>
            </a:xfrm>
            <a:custGeom>
              <a:rect b="b" l="l" r="r" t="t"/>
              <a:pathLst>
                <a:path extrusionOk="0" h="9017" w="8539">
                  <a:moveTo>
                    <a:pt x="4526" y="0"/>
                  </a:moveTo>
                  <a:cubicBezTo>
                    <a:pt x="4299" y="0"/>
                    <a:pt x="3677" y="853"/>
                    <a:pt x="3391" y="1461"/>
                  </a:cubicBezTo>
                  <a:cubicBezTo>
                    <a:pt x="3014" y="2005"/>
                    <a:pt x="2512" y="2423"/>
                    <a:pt x="1926" y="2716"/>
                  </a:cubicBezTo>
                  <a:cubicBezTo>
                    <a:pt x="1507" y="3051"/>
                    <a:pt x="1717" y="3972"/>
                    <a:pt x="1842" y="4432"/>
                  </a:cubicBezTo>
                  <a:cubicBezTo>
                    <a:pt x="2010" y="4934"/>
                    <a:pt x="587" y="5520"/>
                    <a:pt x="294" y="5730"/>
                  </a:cubicBezTo>
                  <a:cubicBezTo>
                    <a:pt x="43" y="6023"/>
                    <a:pt x="1" y="6441"/>
                    <a:pt x="126" y="6776"/>
                  </a:cubicBezTo>
                  <a:cubicBezTo>
                    <a:pt x="294" y="7320"/>
                    <a:pt x="377" y="7864"/>
                    <a:pt x="419" y="8408"/>
                  </a:cubicBezTo>
                  <a:cubicBezTo>
                    <a:pt x="461" y="8743"/>
                    <a:pt x="691" y="8816"/>
                    <a:pt x="984" y="8816"/>
                  </a:cubicBezTo>
                  <a:cubicBezTo>
                    <a:pt x="1212" y="8816"/>
                    <a:pt x="1478" y="8772"/>
                    <a:pt x="1723" y="8772"/>
                  </a:cubicBezTo>
                  <a:cubicBezTo>
                    <a:pt x="1793" y="8772"/>
                    <a:pt x="1861" y="8776"/>
                    <a:pt x="1926" y="8785"/>
                  </a:cubicBezTo>
                  <a:cubicBezTo>
                    <a:pt x="1947" y="8786"/>
                    <a:pt x="1968" y="8787"/>
                    <a:pt x="1989" y="8787"/>
                  </a:cubicBezTo>
                  <a:cubicBezTo>
                    <a:pt x="2527" y="8787"/>
                    <a:pt x="2739" y="8266"/>
                    <a:pt x="3223" y="7822"/>
                  </a:cubicBezTo>
                  <a:cubicBezTo>
                    <a:pt x="3337" y="7726"/>
                    <a:pt x="3423" y="7687"/>
                    <a:pt x="3487" y="7687"/>
                  </a:cubicBezTo>
                  <a:cubicBezTo>
                    <a:pt x="3734" y="7687"/>
                    <a:pt x="3675" y="8260"/>
                    <a:pt x="3642" y="8492"/>
                  </a:cubicBezTo>
                  <a:cubicBezTo>
                    <a:pt x="3600" y="8743"/>
                    <a:pt x="3725" y="8827"/>
                    <a:pt x="4102" y="8994"/>
                  </a:cubicBezTo>
                  <a:cubicBezTo>
                    <a:pt x="4129" y="9009"/>
                    <a:pt x="4160" y="9016"/>
                    <a:pt x="4192" y="9016"/>
                  </a:cubicBezTo>
                  <a:cubicBezTo>
                    <a:pt x="4613" y="9016"/>
                    <a:pt x="5450" y="7855"/>
                    <a:pt x="5567" y="7739"/>
                  </a:cubicBezTo>
                  <a:cubicBezTo>
                    <a:pt x="5604" y="7689"/>
                    <a:pt x="5655" y="7669"/>
                    <a:pt x="5712" y="7669"/>
                  </a:cubicBezTo>
                  <a:cubicBezTo>
                    <a:pt x="5850" y="7669"/>
                    <a:pt x="6022" y="7788"/>
                    <a:pt x="6111" y="7906"/>
                  </a:cubicBezTo>
                  <a:cubicBezTo>
                    <a:pt x="6069" y="7529"/>
                    <a:pt x="6278" y="7739"/>
                    <a:pt x="6530" y="7446"/>
                  </a:cubicBezTo>
                  <a:cubicBezTo>
                    <a:pt x="6530" y="7446"/>
                    <a:pt x="6571" y="7404"/>
                    <a:pt x="6571" y="7404"/>
                  </a:cubicBezTo>
                  <a:cubicBezTo>
                    <a:pt x="6571" y="7404"/>
                    <a:pt x="7082" y="7853"/>
                    <a:pt x="7404" y="7853"/>
                  </a:cubicBezTo>
                  <a:cubicBezTo>
                    <a:pt x="7543" y="7853"/>
                    <a:pt x="7647" y="7769"/>
                    <a:pt x="7659" y="7529"/>
                  </a:cubicBezTo>
                  <a:cubicBezTo>
                    <a:pt x="7701" y="6734"/>
                    <a:pt x="7618" y="6483"/>
                    <a:pt x="7827" y="6064"/>
                  </a:cubicBezTo>
                  <a:cubicBezTo>
                    <a:pt x="8036" y="5688"/>
                    <a:pt x="8036" y="5186"/>
                    <a:pt x="7827" y="4767"/>
                  </a:cubicBezTo>
                  <a:cubicBezTo>
                    <a:pt x="7911" y="4642"/>
                    <a:pt x="7994" y="4474"/>
                    <a:pt x="8036" y="4265"/>
                  </a:cubicBezTo>
                  <a:cubicBezTo>
                    <a:pt x="8036" y="4265"/>
                    <a:pt x="8036" y="4223"/>
                    <a:pt x="8078" y="4223"/>
                  </a:cubicBezTo>
                  <a:cubicBezTo>
                    <a:pt x="7827" y="3763"/>
                    <a:pt x="7618" y="3302"/>
                    <a:pt x="7408" y="2842"/>
                  </a:cubicBezTo>
                  <a:cubicBezTo>
                    <a:pt x="7325" y="2423"/>
                    <a:pt x="7911" y="2256"/>
                    <a:pt x="8204" y="1879"/>
                  </a:cubicBezTo>
                  <a:cubicBezTo>
                    <a:pt x="8538" y="1461"/>
                    <a:pt x="6027" y="1126"/>
                    <a:pt x="5651" y="1042"/>
                  </a:cubicBezTo>
                  <a:cubicBezTo>
                    <a:pt x="5148" y="917"/>
                    <a:pt x="4772" y="540"/>
                    <a:pt x="4604" y="80"/>
                  </a:cubicBezTo>
                  <a:cubicBezTo>
                    <a:pt x="4592" y="25"/>
                    <a:pt x="4565" y="0"/>
                    <a:pt x="4526" y="0"/>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51"/>
            <p:cNvSpPr/>
            <p:nvPr/>
          </p:nvSpPr>
          <p:spPr>
            <a:xfrm>
              <a:off x="4710300" y="2210350"/>
              <a:ext cx="445750" cy="909250"/>
            </a:xfrm>
            <a:custGeom>
              <a:rect b="b" l="l" r="r" t="t"/>
              <a:pathLst>
                <a:path extrusionOk="0" h="36370" w="17830">
                  <a:moveTo>
                    <a:pt x="15486" y="1"/>
                  </a:moveTo>
                  <a:cubicBezTo>
                    <a:pt x="15486" y="43"/>
                    <a:pt x="15444" y="85"/>
                    <a:pt x="15444" y="85"/>
                  </a:cubicBezTo>
                  <a:cubicBezTo>
                    <a:pt x="15234" y="168"/>
                    <a:pt x="15025" y="126"/>
                    <a:pt x="15109" y="294"/>
                  </a:cubicBezTo>
                  <a:cubicBezTo>
                    <a:pt x="15193" y="503"/>
                    <a:pt x="15444" y="461"/>
                    <a:pt x="15318" y="712"/>
                  </a:cubicBezTo>
                  <a:cubicBezTo>
                    <a:pt x="15025" y="1047"/>
                    <a:pt x="14690" y="1340"/>
                    <a:pt x="14314" y="1591"/>
                  </a:cubicBezTo>
                  <a:cubicBezTo>
                    <a:pt x="13885" y="1942"/>
                    <a:pt x="13276" y="2437"/>
                    <a:pt x="12620" y="2437"/>
                  </a:cubicBezTo>
                  <a:cubicBezTo>
                    <a:pt x="12571" y="2437"/>
                    <a:pt x="12522" y="2434"/>
                    <a:pt x="12472" y="2428"/>
                  </a:cubicBezTo>
                  <a:cubicBezTo>
                    <a:pt x="11882" y="2324"/>
                    <a:pt x="11868" y="2105"/>
                    <a:pt x="11665" y="2105"/>
                  </a:cubicBezTo>
                  <a:cubicBezTo>
                    <a:pt x="11623" y="2105"/>
                    <a:pt x="11574" y="2114"/>
                    <a:pt x="11510" y="2135"/>
                  </a:cubicBezTo>
                  <a:cubicBezTo>
                    <a:pt x="11133" y="2261"/>
                    <a:pt x="10966" y="1968"/>
                    <a:pt x="10463" y="2679"/>
                  </a:cubicBezTo>
                  <a:cubicBezTo>
                    <a:pt x="10003" y="3349"/>
                    <a:pt x="9836" y="3558"/>
                    <a:pt x="9417" y="3642"/>
                  </a:cubicBezTo>
                  <a:cubicBezTo>
                    <a:pt x="9399" y="3644"/>
                    <a:pt x="9380" y="3644"/>
                    <a:pt x="9362" y="3644"/>
                  </a:cubicBezTo>
                  <a:cubicBezTo>
                    <a:pt x="8955" y="3644"/>
                    <a:pt x="8550" y="3256"/>
                    <a:pt x="8175" y="3256"/>
                  </a:cubicBezTo>
                  <a:cubicBezTo>
                    <a:pt x="8143" y="3256"/>
                    <a:pt x="8110" y="3259"/>
                    <a:pt x="8078" y="3265"/>
                  </a:cubicBezTo>
                  <a:cubicBezTo>
                    <a:pt x="7701" y="3349"/>
                    <a:pt x="7366" y="3642"/>
                    <a:pt x="7283" y="4019"/>
                  </a:cubicBezTo>
                  <a:cubicBezTo>
                    <a:pt x="7199" y="4395"/>
                    <a:pt x="7032" y="4772"/>
                    <a:pt x="6780" y="5065"/>
                  </a:cubicBezTo>
                  <a:cubicBezTo>
                    <a:pt x="6529" y="5316"/>
                    <a:pt x="6278" y="5609"/>
                    <a:pt x="6111" y="5944"/>
                  </a:cubicBezTo>
                  <a:cubicBezTo>
                    <a:pt x="6027" y="6153"/>
                    <a:pt x="5818" y="7074"/>
                    <a:pt x="5483" y="7116"/>
                  </a:cubicBezTo>
                  <a:cubicBezTo>
                    <a:pt x="5460" y="7119"/>
                    <a:pt x="5435" y="7120"/>
                    <a:pt x="5409" y="7120"/>
                  </a:cubicBezTo>
                  <a:cubicBezTo>
                    <a:pt x="5210" y="7120"/>
                    <a:pt x="4945" y="7031"/>
                    <a:pt x="4734" y="7031"/>
                  </a:cubicBezTo>
                  <a:cubicBezTo>
                    <a:pt x="4632" y="7031"/>
                    <a:pt x="4542" y="7052"/>
                    <a:pt x="4479" y="7116"/>
                  </a:cubicBezTo>
                  <a:cubicBezTo>
                    <a:pt x="4330" y="7302"/>
                    <a:pt x="4313" y="7986"/>
                    <a:pt x="4016" y="7986"/>
                  </a:cubicBezTo>
                  <a:cubicBezTo>
                    <a:pt x="3979" y="7986"/>
                    <a:pt x="3939" y="7976"/>
                    <a:pt x="3893" y="7953"/>
                  </a:cubicBezTo>
                  <a:cubicBezTo>
                    <a:pt x="3725" y="7827"/>
                    <a:pt x="3600" y="7618"/>
                    <a:pt x="3474" y="7409"/>
                  </a:cubicBezTo>
                  <a:cubicBezTo>
                    <a:pt x="3474" y="7409"/>
                    <a:pt x="3014" y="7995"/>
                    <a:pt x="3265" y="8246"/>
                  </a:cubicBezTo>
                  <a:cubicBezTo>
                    <a:pt x="3516" y="8497"/>
                    <a:pt x="3851" y="8748"/>
                    <a:pt x="3725" y="8999"/>
                  </a:cubicBezTo>
                  <a:cubicBezTo>
                    <a:pt x="3600" y="9208"/>
                    <a:pt x="3516" y="9459"/>
                    <a:pt x="3474" y="9710"/>
                  </a:cubicBezTo>
                  <a:cubicBezTo>
                    <a:pt x="3474" y="10003"/>
                    <a:pt x="3558" y="9920"/>
                    <a:pt x="3391" y="10045"/>
                  </a:cubicBezTo>
                  <a:cubicBezTo>
                    <a:pt x="3223" y="10213"/>
                    <a:pt x="2888" y="10171"/>
                    <a:pt x="2763" y="10631"/>
                  </a:cubicBezTo>
                  <a:cubicBezTo>
                    <a:pt x="2637" y="11092"/>
                    <a:pt x="2972" y="11803"/>
                    <a:pt x="2763" y="12012"/>
                  </a:cubicBezTo>
                  <a:cubicBezTo>
                    <a:pt x="2595" y="12180"/>
                    <a:pt x="2512" y="12389"/>
                    <a:pt x="2470" y="12598"/>
                  </a:cubicBezTo>
                  <a:cubicBezTo>
                    <a:pt x="2470" y="12766"/>
                    <a:pt x="2930" y="12891"/>
                    <a:pt x="2470" y="13268"/>
                  </a:cubicBezTo>
                  <a:cubicBezTo>
                    <a:pt x="2009" y="13644"/>
                    <a:pt x="754" y="14816"/>
                    <a:pt x="921" y="15570"/>
                  </a:cubicBezTo>
                  <a:cubicBezTo>
                    <a:pt x="1089" y="16281"/>
                    <a:pt x="2009" y="17495"/>
                    <a:pt x="1968" y="18248"/>
                  </a:cubicBezTo>
                  <a:cubicBezTo>
                    <a:pt x="1884" y="19001"/>
                    <a:pt x="2177" y="19085"/>
                    <a:pt x="1842" y="19420"/>
                  </a:cubicBezTo>
                  <a:cubicBezTo>
                    <a:pt x="1465" y="19713"/>
                    <a:pt x="921" y="19755"/>
                    <a:pt x="1256" y="19964"/>
                  </a:cubicBezTo>
                  <a:cubicBezTo>
                    <a:pt x="1591" y="20215"/>
                    <a:pt x="1675" y="20341"/>
                    <a:pt x="1507" y="20592"/>
                  </a:cubicBezTo>
                  <a:cubicBezTo>
                    <a:pt x="1298" y="20843"/>
                    <a:pt x="252" y="21638"/>
                    <a:pt x="335" y="21847"/>
                  </a:cubicBezTo>
                  <a:cubicBezTo>
                    <a:pt x="461" y="22057"/>
                    <a:pt x="796" y="22098"/>
                    <a:pt x="503" y="22266"/>
                  </a:cubicBezTo>
                  <a:cubicBezTo>
                    <a:pt x="210" y="22475"/>
                    <a:pt x="1" y="22601"/>
                    <a:pt x="126" y="22684"/>
                  </a:cubicBezTo>
                  <a:cubicBezTo>
                    <a:pt x="252" y="22810"/>
                    <a:pt x="294" y="22935"/>
                    <a:pt x="210" y="23061"/>
                  </a:cubicBezTo>
                  <a:cubicBezTo>
                    <a:pt x="126" y="23187"/>
                    <a:pt x="126" y="23354"/>
                    <a:pt x="252" y="23438"/>
                  </a:cubicBezTo>
                  <a:cubicBezTo>
                    <a:pt x="335" y="23521"/>
                    <a:pt x="628" y="23814"/>
                    <a:pt x="461" y="23940"/>
                  </a:cubicBezTo>
                  <a:cubicBezTo>
                    <a:pt x="335" y="24024"/>
                    <a:pt x="42" y="24024"/>
                    <a:pt x="294" y="24317"/>
                  </a:cubicBezTo>
                  <a:cubicBezTo>
                    <a:pt x="545" y="24568"/>
                    <a:pt x="879" y="24526"/>
                    <a:pt x="712" y="24986"/>
                  </a:cubicBezTo>
                  <a:cubicBezTo>
                    <a:pt x="545" y="25405"/>
                    <a:pt x="168" y="25865"/>
                    <a:pt x="294" y="26158"/>
                  </a:cubicBezTo>
                  <a:cubicBezTo>
                    <a:pt x="419" y="26451"/>
                    <a:pt x="503" y="27916"/>
                    <a:pt x="796" y="28334"/>
                  </a:cubicBezTo>
                  <a:cubicBezTo>
                    <a:pt x="1089" y="28795"/>
                    <a:pt x="1800" y="28878"/>
                    <a:pt x="1675" y="29632"/>
                  </a:cubicBezTo>
                  <a:cubicBezTo>
                    <a:pt x="1591" y="30050"/>
                    <a:pt x="1591" y="30511"/>
                    <a:pt x="1675" y="30929"/>
                  </a:cubicBezTo>
                  <a:cubicBezTo>
                    <a:pt x="1675" y="31389"/>
                    <a:pt x="1884" y="31264"/>
                    <a:pt x="1591" y="31724"/>
                  </a:cubicBezTo>
                  <a:cubicBezTo>
                    <a:pt x="1256" y="32185"/>
                    <a:pt x="1005" y="32226"/>
                    <a:pt x="1005" y="32771"/>
                  </a:cubicBezTo>
                  <a:cubicBezTo>
                    <a:pt x="1005" y="33315"/>
                    <a:pt x="1465" y="33356"/>
                    <a:pt x="1047" y="34068"/>
                  </a:cubicBezTo>
                  <a:cubicBezTo>
                    <a:pt x="670" y="34779"/>
                    <a:pt x="210" y="34989"/>
                    <a:pt x="670" y="35491"/>
                  </a:cubicBezTo>
                  <a:cubicBezTo>
                    <a:pt x="1005" y="35868"/>
                    <a:pt x="1382" y="36035"/>
                    <a:pt x="1424" y="36370"/>
                  </a:cubicBezTo>
                  <a:cubicBezTo>
                    <a:pt x="1465" y="36370"/>
                    <a:pt x="2428" y="36286"/>
                    <a:pt x="2930" y="36286"/>
                  </a:cubicBezTo>
                  <a:cubicBezTo>
                    <a:pt x="3600" y="36161"/>
                    <a:pt x="4144" y="35784"/>
                    <a:pt x="4521" y="35240"/>
                  </a:cubicBezTo>
                  <a:cubicBezTo>
                    <a:pt x="4855" y="34779"/>
                    <a:pt x="5902" y="35031"/>
                    <a:pt x="6488" y="34738"/>
                  </a:cubicBezTo>
                  <a:cubicBezTo>
                    <a:pt x="6948" y="34486"/>
                    <a:pt x="7241" y="34068"/>
                    <a:pt x="7366" y="33566"/>
                  </a:cubicBezTo>
                  <a:cubicBezTo>
                    <a:pt x="7492" y="33273"/>
                    <a:pt x="7910" y="33273"/>
                    <a:pt x="8329" y="33231"/>
                  </a:cubicBezTo>
                  <a:cubicBezTo>
                    <a:pt x="8747" y="33147"/>
                    <a:pt x="8747" y="32938"/>
                    <a:pt x="8706" y="32561"/>
                  </a:cubicBezTo>
                  <a:cubicBezTo>
                    <a:pt x="8706" y="32300"/>
                    <a:pt x="8918" y="32251"/>
                    <a:pt x="9170" y="32251"/>
                  </a:cubicBezTo>
                  <a:cubicBezTo>
                    <a:pt x="9320" y="32251"/>
                    <a:pt x="9485" y="32268"/>
                    <a:pt x="9626" y="32268"/>
                  </a:cubicBezTo>
                  <a:cubicBezTo>
                    <a:pt x="9669" y="32273"/>
                    <a:pt x="9711" y="32275"/>
                    <a:pt x="9753" y="32275"/>
                  </a:cubicBezTo>
                  <a:cubicBezTo>
                    <a:pt x="10120" y="32275"/>
                    <a:pt x="10447" y="32113"/>
                    <a:pt x="10673" y="31850"/>
                  </a:cubicBezTo>
                  <a:cubicBezTo>
                    <a:pt x="10762" y="31723"/>
                    <a:pt x="10878" y="31677"/>
                    <a:pt x="11014" y="31677"/>
                  </a:cubicBezTo>
                  <a:cubicBezTo>
                    <a:pt x="11326" y="31677"/>
                    <a:pt x="11742" y="31917"/>
                    <a:pt x="12179" y="31975"/>
                  </a:cubicBezTo>
                  <a:cubicBezTo>
                    <a:pt x="12215" y="31980"/>
                    <a:pt x="12251" y="31983"/>
                    <a:pt x="12288" y="31983"/>
                  </a:cubicBezTo>
                  <a:cubicBezTo>
                    <a:pt x="12851" y="31983"/>
                    <a:pt x="13497" y="31401"/>
                    <a:pt x="13812" y="30929"/>
                  </a:cubicBezTo>
                  <a:cubicBezTo>
                    <a:pt x="14146" y="30427"/>
                    <a:pt x="14607" y="30343"/>
                    <a:pt x="15109" y="30092"/>
                  </a:cubicBezTo>
                  <a:cubicBezTo>
                    <a:pt x="15611" y="29841"/>
                    <a:pt x="15444" y="29213"/>
                    <a:pt x="15569" y="29046"/>
                  </a:cubicBezTo>
                  <a:cubicBezTo>
                    <a:pt x="15737" y="28878"/>
                    <a:pt x="15444" y="28460"/>
                    <a:pt x="15569" y="28376"/>
                  </a:cubicBezTo>
                  <a:cubicBezTo>
                    <a:pt x="15737" y="28292"/>
                    <a:pt x="15486" y="28083"/>
                    <a:pt x="15695" y="27832"/>
                  </a:cubicBezTo>
                  <a:cubicBezTo>
                    <a:pt x="15862" y="27623"/>
                    <a:pt x="15653" y="27121"/>
                    <a:pt x="15779" y="26870"/>
                  </a:cubicBezTo>
                  <a:cubicBezTo>
                    <a:pt x="15904" y="26367"/>
                    <a:pt x="15946" y="25865"/>
                    <a:pt x="15946" y="25321"/>
                  </a:cubicBezTo>
                  <a:cubicBezTo>
                    <a:pt x="15904" y="25237"/>
                    <a:pt x="14941" y="24024"/>
                    <a:pt x="14607" y="23438"/>
                  </a:cubicBezTo>
                  <a:cubicBezTo>
                    <a:pt x="14230" y="22852"/>
                    <a:pt x="14900" y="23019"/>
                    <a:pt x="15318" y="22935"/>
                  </a:cubicBezTo>
                  <a:cubicBezTo>
                    <a:pt x="15737" y="22852"/>
                    <a:pt x="15695" y="22308"/>
                    <a:pt x="15695" y="21889"/>
                  </a:cubicBezTo>
                  <a:cubicBezTo>
                    <a:pt x="15653" y="21554"/>
                    <a:pt x="15695" y="21220"/>
                    <a:pt x="15779" y="20927"/>
                  </a:cubicBezTo>
                  <a:cubicBezTo>
                    <a:pt x="15904" y="20592"/>
                    <a:pt x="15988" y="20299"/>
                    <a:pt x="15988" y="19964"/>
                  </a:cubicBezTo>
                  <a:cubicBezTo>
                    <a:pt x="15988" y="19629"/>
                    <a:pt x="16197" y="19546"/>
                    <a:pt x="16406" y="19253"/>
                  </a:cubicBezTo>
                  <a:cubicBezTo>
                    <a:pt x="16657" y="19001"/>
                    <a:pt x="16323" y="18625"/>
                    <a:pt x="16406" y="18248"/>
                  </a:cubicBezTo>
                  <a:cubicBezTo>
                    <a:pt x="16532" y="17913"/>
                    <a:pt x="16574" y="17788"/>
                    <a:pt x="16741" y="17620"/>
                  </a:cubicBezTo>
                  <a:cubicBezTo>
                    <a:pt x="16950" y="17495"/>
                    <a:pt x="16909" y="17369"/>
                    <a:pt x="16657" y="17286"/>
                  </a:cubicBezTo>
                  <a:cubicBezTo>
                    <a:pt x="16406" y="17244"/>
                    <a:pt x="16323" y="16867"/>
                    <a:pt x="16281" y="16490"/>
                  </a:cubicBezTo>
                  <a:cubicBezTo>
                    <a:pt x="16239" y="16114"/>
                    <a:pt x="15904" y="15946"/>
                    <a:pt x="15486" y="15277"/>
                  </a:cubicBezTo>
                  <a:cubicBezTo>
                    <a:pt x="15025" y="14607"/>
                    <a:pt x="14607" y="14733"/>
                    <a:pt x="14146" y="14356"/>
                  </a:cubicBezTo>
                  <a:cubicBezTo>
                    <a:pt x="13644" y="13979"/>
                    <a:pt x="13895" y="12598"/>
                    <a:pt x="13937" y="12138"/>
                  </a:cubicBezTo>
                  <a:cubicBezTo>
                    <a:pt x="14021" y="11677"/>
                    <a:pt x="14397" y="11677"/>
                    <a:pt x="14858" y="11594"/>
                  </a:cubicBezTo>
                  <a:cubicBezTo>
                    <a:pt x="15318" y="11552"/>
                    <a:pt x="15109" y="9794"/>
                    <a:pt x="15067" y="9334"/>
                  </a:cubicBezTo>
                  <a:cubicBezTo>
                    <a:pt x="15055" y="9204"/>
                    <a:pt x="15120" y="9157"/>
                    <a:pt x="15235" y="9157"/>
                  </a:cubicBezTo>
                  <a:cubicBezTo>
                    <a:pt x="15528" y="9157"/>
                    <a:pt x="16147" y="9459"/>
                    <a:pt x="16657" y="9459"/>
                  </a:cubicBezTo>
                  <a:cubicBezTo>
                    <a:pt x="16669" y="9460"/>
                    <a:pt x="16681" y="9460"/>
                    <a:pt x="16692" y="9460"/>
                  </a:cubicBezTo>
                  <a:cubicBezTo>
                    <a:pt x="17331" y="9460"/>
                    <a:pt x="17453" y="8323"/>
                    <a:pt x="17453" y="7995"/>
                  </a:cubicBezTo>
                  <a:cubicBezTo>
                    <a:pt x="17453" y="7618"/>
                    <a:pt x="17704" y="7618"/>
                    <a:pt x="17787" y="7241"/>
                  </a:cubicBezTo>
                  <a:cubicBezTo>
                    <a:pt x="17829" y="6823"/>
                    <a:pt x="17494" y="6446"/>
                    <a:pt x="17243" y="6028"/>
                  </a:cubicBezTo>
                  <a:cubicBezTo>
                    <a:pt x="16950" y="5609"/>
                    <a:pt x="17285" y="5316"/>
                    <a:pt x="17243" y="4898"/>
                  </a:cubicBezTo>
                  <a:cubicBezTo>
                    <a:pt x="17192" y="4668"/>
                    <a:pt x="16785" y="4563"/>
                    <a:pt x="16417" y="4563"/>
                  </a:cubicBezTo>
                  <a:cubicBezTo>
                    <a:pt x="16180" y="4563"/>
                    <a:pt x="15960" y="4606"/>
                    <a:pt x="15862" y="4688"/>
                  </a:cubicBezTo>
                  <a:cubicBezTo>
                    <a:pt x="15802" y="4740"/>
                    <a:pt x="15766" y="4760"/>
                    <a:pt x="15739" y="4760"/>
                  </a:cubicBezTo>
                  <a:cubicBezTo>
                    <a:pt x="15654" y="4760"/>
                    <a:pt x="15651" y="4570"/>
                    <a:pt x="15225" y="4570"/>
                  </a:cubicBezTo>
                  <a:cubicBezTo>
                    <a:pt x="15127" y="4570"/>
                    <a:pt x="15007" y="4580"/>
                    <a:pt x="14858" y="4605"/>
                  </a:cubicBezTo>
                  <a:cubicBezTo>
                    <a:pt x="14774" y="4618"/>
                    <a:pt x="14704" y="4625"/>
                    <a:pt x="14646" y="4625"/>
                  </a:cubicBezTo>
                  <a:cubicBezTo>
                    <a:pt x="14001" y="4625"/>
                    <a:pt x="14788" y="3848"/>
                    <a:pt x="14941" y="3809"/>
                  </a:cubicBezTo>
                  <a:cubicBezTo>
                    <a:pt x="15193" y="3726"/>
                    <a:pt x="15402" y="3516"/>
                    <a:pt x="15486" y="3265"/>
                  </a:cubicBezTo>
                  <a:cubicBezTo>
                    <a:pt x="15569" y="2889"/>
                    <a:pt x="15946" y="3349"/>
                    <a:pt x="16239" y="2763"/>
                  </a:cubicBezTo>
                  <a:cubicBezTo>
                    <a:pt x="16532" y="2261"/>
                    <a:pt x="16616" y="1633"/>
                    <a:pt x="16406" y="1089"/>
                  </a:cubicBezTo>
                  <a:cubicBezTo>
                    <a:pt x="16197" y="629"/>
                    <a:pt x="15904" y="252"/>
                    <a:pt x="15486" y="1"/>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51"/>
            <p:cNvSpPr/>
            <p:nvPr/>
          </p:nvSpPr>
          <p:spPr>
            <a:xfrm>
              <a:off x="4521975" y="3307925"/>
              <a:ext cx="963650" cy="604800"/>
            </a:xfrm>
            <a:custGeom>
              <a:rect b="b" l="l" r="r" t="t"/>
              <a:pathLst>
                <a:path extrusionOk="0" h="24192" w="38546">
                  <a:moveTo>
                    <a:pt x="11886" y="0"/>
                  </a:moveTo>
                  <a:cubicBezTo>
                    <a:pt x="11593" y="586"/>
                    <a:pt x="11551" y="460"/>
                    <a:pt x="11175" y="670"/>
                  </a:cubicBezTo>
                  <a:cubicBezTo>
                    <a:pt x="10851" y="831"/>
                    <a:pt x="10603" y="1318"/>
                    <a:pt x="10410" y="1318"/>
                  </a:cubicBezTo>
                  <a:cubicBezTo>
                    <a:pt x="10353" y="1318"/>
                    <a:pt x="10301" y="1276"/>
                    <a:pt x="10254" y="1172"/>
                  </a:cubicBezTo>
                  <a:cubicBezTo>
                    <a:pt x="10045" y="823"/>
                    <a:pt x="9719" y="358"/>
                    <a:pt x="9592" y="358"/>
                  </a:cubicBezTo>
                  <a:cubicBezTo>
                    <a:pt x="9567" y="358"/>
                    <a:pt x="9549" y="377"/>
                    <a:pt x="9542" y="419"/>
                  </a:cubicBezTo>
                  <a:cubicBezTo>
                    <a:pt x="9459" y="670"/>
                    <a:pt x="9417" y="921"/>
                    <a:pt x="9040" y="921"/>
                  </a:cubicBezTo>
                  <a:cubicBezTo>
                    <a:pt x="8765" y="886"/>
                    <a:pt x="8151" y="428"/>
                    <a:pt x="7871" y="428"/>
                  </a:cubicBezTo>
                  <a:cubicBezTo>
                    <a:pt x="7810" y="428"/>
                    <a:pt x="7765" y="450"/>
                    <a:pt x="7743" y="502"/>
                  </a:cubicBezTo>
                  <a:cubicBezTo>
                    <a:pt x="7675" y="706"/>
                    <a:pt x="7468" y="966"/>
                    <a:pt x="7326" y="966"/>
                  </a:cubicBezTo>
                  <a:cubicBezTo>
                    <a:pt x="7293" y="966"/>
                    <a:pt x="7264" y="952"/>
                    <a:pt x="7241" y="921"/>
                  </a:cubicBezTo>
                  <a:cubicBezTo>
                    <a:pt x="7108" y="755"/>
                    <a:pt x="6764" y="483"/>
                    <a:pt x="6523" y="483"/>
                  </a:cubicBezTo>
                  <a:cubicBezTo>
                    <a:pt x="6460" y="483"/>
                    <a:pt x="6405" y="501"/>
                    <a:pt x="6362" y="544"/>
                  </a:cubicBezTo>
                  <a:cubicBezTo>
                    <a:pt x="6206" y="700"/>
                    <a:pt x="6189" y="856"/>
                    <a:pt x="6070" y="856"/>
                  </a:cubicBezTo>
                  <a:cubicBezTo>
                    <a:pt x="6029" y="856"/>
                    <a:pt x="5976" y="838"/>
                    <a:pt x="5901" y="795"/>
                  </a:cubicBezTo>
                  <a:cubicBezTo>
                    <a:pt x="5644" y="648"/>
                    <a:pt x="5483" y="404"/>
                    <a:pt x="5335" y="404"/>
                  </a:cubicBezTo>
                  <a:cubicBezTo>
                    <a:pt x="5314" y="404"/>
                    <a:pt x="5294" y="408"/>
                    <a:pt x="5274" y="419"/>
                  </a:cubicBezTo>
                  <a:cubicBezTo>
                    <a:pt x="5106" y="544"/>
                    <a:pt x="4269" y="1088"/>
                    <a:pt x="4813" y="1172"/>
                  </a:cubicBezTo>
                  <a:cubicBezTo>
                    <a:pt x="5357" y="1256"/>
                    <a:pt x="6236" y="1130"/>
                    <a:pt x="6236" y="1549"/>
                  </a:cubicBezTo>
                  <a:cubicBezTo>
                    <a:pt x="6236" y="1967"/>
                    <a:pt x="6236" y="2469"/>
                    <a:pt x="6529" y="2511"/>
                  </a:cubicBezTo>
                  <a:cubicBezTo>
                    <a:pt x="6676" y="2511"/>
                    <a:pt x="6885" y="2480"/>
                    <a:pt x="7073" y="2480"/>
                  </a:cubicBezTo>
                  <a:cubicBezTo>
                    <a:pt x="7262" y="2480"/>
                    <a:pt x="7429" y="2511"/>
                    <a:pt x="7492" y="2637"/>
                  </a:cubicBezTo>
                  <a:cubicBezTo>
                    <a:pt x="7617" y="2846"/>
                    <a:pt x="8203" y="2720"/>
                    <a:pt x="8119" y="3097"/>
                  </a:cubicBezTo>
                  <a:cubicBezTo>
                    <a:pt x="8036" y="3474"/>
                    <a:pt x="8161" y="3892"/>
                    <a:pt x="7827" y="3976"/>
                  </a:cubicBezTo>
                  <a:cubicBezTo>
                    <a:pt x="7808" y="3978"/>
                    <a:pt x="7791" y="3979"/>
                    <a:pt x="7773" y="3979"/>
                  </a:cubicBezTo>
                  <a:cubicBezTo>
                    <a:pt x="7567" y="3979"/>
                    <a:pt x="7394" y="3836"/>
                    <a:pt x="7255" y="3836"/>
                  </a:cubicBezTo>
                  <a:cubicBezTo>
                    <a:pt x="7186" y="3836"/>
                    <a:pt x="7126" y="3871"/>
                    <a:pt x="7073" y="3976"/>
                  </a:cubicBezTo>
                  <a:cubicBezTo>
                    <a:pt x="6927" y="4232"/>
                    <a:pt x="6780" y="4585"/>
                    <a:pt x="6606" y="4585"/>
                  </a:cubicBezTo>
                  <a:cubicBezTo>
                    <a:pt x="6581" y="4585"/>
                    <a:pt x="6555" y="4578"/>
                    <a:pt x="6529" y="4562"/>
                  </a:cubicBezTo>
                  <a:cubicBezTo>
                    <a:pt x="6425" y="4436"/>
                    <a:pt x="6288" y="4374"/>
                    <a:pt x="6152" y="4374"/>
                  </a:cubicBezTo>
                  <a:cubicBezTo>
                    <a:pt x="6016" y="4374"/>
                    <a:pt x="5880" y="4436"/>
                    <a:pt x="5776" y="4562"/>
                  </a:cubicBezTo>
                  <a:cubicBezTo>
                    <a:pt x="5712" y="4610"/>
                    <a:pt x="5650" y="4626"/>
                    <a:pt x="5594" y="4626"/>
                  </a:cubicBezTo>
                  <a:cubicBezTo>
                    <a:pt x="5487" y="4626"/>
                    <a:pt x="5397" y="4568"/>
                    <a:pt x="5337" y="4568"/>
                  </a:cubicBezTo>
                  <a:cubicBezTo>
                    <a:pt x="5265" y="4568"/>
                    <a:pt x="5237" y="4652"/>
                    <a:pt x="5274" y="5022"/>
                  </a:cubicBezTo>
                  <a:cubicBezTo>
                    <a:pt x="5357" y="5859"/>
                    <a:pt x="4939" y="5817"/>
                    <a:pt x="5274" y="6152"/>
                  </a:cubicBezTo>
                  <a:cubicBezTo>
                    <a:pt x="5567" y="6403"/>
                    <a:pt x="5776" y="6780"/>
                    <a:pt x="5901" y="7157"/>
                  </a:cubicBezTo>
                  <a:cubicBezTo>
                    <a:pt x="6069" y="7617"/>
                    <a:pt x="5734" y="7784"/>
                    <a:pt x="5734" y="8119"/>
                  </a:cubicBezTo>
                  <a:cubicBezTo>
                    <a:pt x="5734" y="8287"/>
                    <a:pt x="5692" y="8496"/>
                    <a:pt x="5650" y="8705"/>
                  </a:cubicBezTo>
                  <a:lnTo>
                    <a:pt x="7408" y="8705"/>
                  </a:lnTo>
                  <a:cubicBezTo>
                    <a:pt x="7421" y="8704"/>
                    <a:pt x="7433" y="8704"/>
                    <a:pt x="7444" y="8704"/>
                  </a:cubicBezTo>
                  <a:cubicBezTo>
                    <a:pt x="7935" y="8704"/>
                    <a:pt x="7573" y="9551"/>
                    <a:pt x="7450" y="9919"/>
                  </a:cubicBezTo>
                  <a:cubicBezTo>
                    <a:pt x="7324" y="10254"/>
                    <a:pt x="7659" y="10254"/>
                    <a:pt x="7994" y="10337"/>
                  </a:cubicBezTo>
                  <a:cubicBezTo>
                    <a:pt x="8329" y="10421"/>
                    <a:pt x="8412" y="10798"/>
                    <a:pt x="8622" y="11091"/>
                  </a:cubicBezTo>
                  <a:cubicBezTo>
                    <a:pt x="8873" y="11384"/>
                    <a:pt x="8705" y="12011"/>
                    <a:pt x="8580" y="12346"/>
                  </a:cubicBezTo>
                  <a:cubicBezTo>
                    <a:pt x="8454" y="12639"/>
                    <a:pt x="8496" y="12974"/>
                    <a:pt x="8664" y="13267"/>
                  </a:cubicBezTo>
                  <a:cubicBezTo>
                    <a:pt x="8789" y="13602"/>
                    <a:pt x="8496" y="13476"/>
                    <a:pt x="8245" y="13811"/>
                  </a:cubicBezTo>
                  <a:cubicBezTo>
                    <a:pt x="8078" y="14034"/>
                    <a:pt x="7910" y="14071"/>
                    <a:pt x="7594" y="14071"/>
                  </a:cubicBezTo>
                  <a:cubicBezTo>
                    <a:pt x="7436" y="14071"/>
                    <a:pt x="7241" y="14062"/>
                    <a:pt x="6990" y="14062"/>
                  </a:cubicBezTo>
                  <a:cubicBezTo>
                    <a:pt x="6236" y="14062"/>
                    <a:pt x="5441" y="15276"/>
                    <a:pt x="5232" y="15652"/>
                  </a:cubicBezTo>
                  <a:cubicBezTo>
                    <a:pt x="5111" y="15813"/>
                    <a:pt x="5029" y="15878"/>
                    <a:pt x="4948" y="15878"/>
                  </a:cubicBezTo>
                  <a:cubicBezTo>
                    <a:pt x="4861" y="15878"/>
                    <a:pt x="4776" y="15803"/>
                    <a:pt x="4646" y="15694"/>
                  </a:cubicBezTo>
                  <a:cubicBezTo>
                    <a:pt x="4610" y="15666"/>
                    <a:pt x="4551" y="15654"/>
                    <a:pt x="4475" y="15654"/>
                  </a:cubicBezTo>
                  <a:cubicBezTo>
                    <a:pt x="4168" y="15654"/>
                    <a:pt x="3588" y="15844"/>
                    <a:pt x="3183" y="15844"/>
                  </a:cubicBezTo>
                  <a:cubicBezTo>
                    <a:pt x="3105" y="15844"/>
                    <a:pt x="3033" y="15837"/>
                    <a:pt x="2972" y="15820"/>
                  </a:cubicBezTo>
                  <a:cubicBezTo>
                    <a:pt x="2889" y="15805"/>
                    <a:pt x="2824" y="15798"/>
                    <a:pt x="2770" y="15798"/>
                  </a:cubicBezTo>
                  <a:cubicBezTo>
                    <a:pt x="2527" y="15798"/>
                    <a:pt x="2527" y="15941"/>
                    <a:pt x="2218" y="16113"/>
                  </a:cubicBezTo>
                  <a:cubicBezTo>
                    <a:pt x="1842" y="16322"/>
                    <a:pt x="1423" y="16280"/>
                    <a:pt x="1130" y="16489"/>
                  </a:cubicBezTo>
                  <a:cubicBezTo>
                    <a:pt x="796" y="16741"/>
                    <a:pt x="84" y="16699"/>
                    <a:pt x="42" y="16950"/>
                  </a:cubicBezTo>
                  <a:cubicBezTo>
                    <a:pt x="0" y="17159"/>
                    <a:pt x="461" y="17494"/>
                    <a:pt x="670" y="17494"/>
                  </a:cubicBezTo>
                  <a:cubicBezTo>
                    <a:pt x="879" y="17536"/>
                    <a:pt x="796" y="18080"/>
                    <a:pt x="754" y="18289"/>
                  </a:cubicBezTo>
                  <a:cubicBezTo>
                    <a:pt x="712" y="18457"/>
                    <a:pt x="963" y="19210"/>
                    <a:pt x="879" y="19628"/>
                  </a:cubicBezTo>
                  <a:cubicBezTo>
                    <a:pt x="837" y="20089"/>
                    <a:pt x="921" y="19921"/>
                    <a:pt x="461" y="20298"/>
                  </a:cubicBezTo>
                  <a:cubicBezTo>
                    <a:pt x="277" y="20432"/>
                    <a:pt x="360" y="20459"/>
                    <a:pt x="535" y="20459"/>
                  </a:cubicBezTo>
                  <a:cubicBezTo>
                    <a:pt x="652" y="20459"/>
                    <a:pt x="809" y="20447"/>
                    <a:pt x="954" y="20447"/>
                  </a:cubicBezTo>
                  <a:cubicBezTo>
                    <a:pt x="1135" y="20447"/>
                    <a:pt x="1298" y="20465"/>
                    <a:pt x="1340" y="20549"/>
                  </a:cubicBezTo>
                  <a:cubicBezTo>
                    <a:pt x="1423" y="20758"/>
                    <a:pt x="1549" y="21009"/>
                    <a:pt x="2302" y="21219"/>
                  </a:cubicBezTo>
                  <a:cubicBezTo>
                    <a:pt x="3014" y="21386"/>
                    <a:pt x="2679" y="22600"/>
                    <a:pt x="2721" y="22809"/>
                  </a:cubicBezTo>
                  <a:cubicBezTo>
                    <a:pt x="2721" y="22971"/>
                    <a:pt x="2922" y="23033"/>
                    <a:pt x="3090" y="23033"/>
                  </a:cubicBezTo>
                  <a:cubicBezTo>
                    <a:pt x="3139" y="23033"/>
                    <a:pt x="3185" y="23028"/>
                    <a:pt x="3223" y="23018"/>
                  </a:cubicBezTo>
                  <a:cubicBezTo>
                    <a:pt x="3390" y="23018"/>
                    <a:pt x="3390" y="23060"/>
                    <a:pt x="3516" y="23311"/>
                  </a:cubicBezTo>
                  <a:cubicBezTo>
                    <a:pt x="3600" y="23562"/>
                    <a:pt x="3767" y="23772"/>
                    <a:pt x="4227" y="24065"/>
                  </a:cubicBezTo>
                  <a:cubicBezTo>
                    <a:pt x="4308" y="24146"/>
                    <a:pt x="4355" y="24192"/>
                    <a:pt x="4411" y="24192"/>
                  </a:cubicBezTo>
                  <a:cubicBezTo>
                    <a:pt x="4442" y="24192"/>
                    <a:pt x="4476" y="24178"/>
                    <a:pt x="4520" y="24148"/>
                  </a:cubicBezTo>
                  <a:cubicBezTo>
                    <a:pt x="4646" y="24065"/>
                    <a:pt x="4646" y="23730"/>
                    <a:pt x="4771" y="23646"/>
                  </a:cubicBezTo>
                  <a:cubicBezTo>
                    <a:pt x="5064" y="23102"/>
                    <a:pt x="5190" y="22516"/>
                    <a:pt x="5232" y="21972"/>
                  </a:cubicBezTo>
                  <a:cubicBezTo>
                    <a:pt x="5232" y="21428"/>
                    <a:pt x="5483" y="21637"/>
                    <a:pt x="5734" y="21554"/>
                  </a:cubicBezTo>
                  <a:cubicBezTo>
                    <a:pt x="6027" y="21470"/>
                    <a:pt x="5943" y="21219"/>
                    <a:pt x="6278" y="21051"/>
                  </a:cubicBezTo>
                  <a:cubicBezTo>
                    <a:pt x="6613" y="20884"/>
                    <a:pt x="7199" y="20507"/>
                    <a:pt x="7743" y="20298"/>
                  </a:cubicBezTo>
                  <a:cubicBezTo>
                    <a:pt x="7816" y="20264"/>
                    <a:pt x="7898" y="20249"/>
                    <a:pt x="7988" y="20249"/>
                  </a:cubicBezTo>
                  <a:cubicBezTo>
                    <a:pt x="8566" y="20249"/>
                    <a:pt x="9426" y="20870"/>
                    <a:pt x="9752" y="21051"/>
                  </a:cubicBezTo>
                  <a:cubicBezTo>
                    <a:pt x="9807" y="21082"/>
                    <a:pt x="9866" y="21095"/>
                    <a:pt x="9929" y="21095"/>
                  </a:cubicBezTo>
                  <a:cubicBezTo>
                    <a:pt x="10294" y="21095"/>
                    <a:pt x="10763" y="20632"/>
                    <a:pt x="11049" y="20382"/>
                  </a:cubicBezTo>
                  <a:cubicBezTo>
                    <a:pt x="11426" y="20131"/>
                    <a:pt x="10589" y="19210"/>
                    <a:pt x="10547" y="18749"/>
                  </a:cubicBezTo>
                  <a:cubicBezTo>
                    <a:pt x="10496" y="18495"/>
                    <a:pt x="10631" y="18457"/>
                    <a:pt x="10819" y="18457"/>
                  </a:cubicBezTo>
                  <a:cubicBezTo>
                    <a:pt x="10899" y="18457"/>
                    <a:pt x="10989" y="18464"/>
                    <a:pt x="11079" y="18464"/>
                  </a:cubicBezTo>
                  <a:cubicBezTo>
                    <a:pt x="11125" y="18464"/>
                    <a:pt x="11172" y="18462"/>
                    <a:pt x="11216" y="18457"/>
                  </a:cubicBezTo>
                  <a:cubicBezTo>
                    <a:pt x="11509" y="18373"/>
                    <a:pt x="11635" y="18122"/>
                    <a:pt x="11928" y="17912"/>
                  </a:cubicBezTo>
                  <a:cubicBezTo>
                    <a:pt x="11995" y="17871"/>
                    <a:pt x="12062" y="17852"/>
                    <a:pt x="12128" y="17852"/>
                  </a:cubicBezTo>
                  <a:cubicBezTo>
                    <a:pt x="12390" y="17852"/>
                    <a:pt x="12631" y="18147"/>
                    <a:pt x="12765" y="18415"/>
                  </a:cubicBezTo>
                  <a:cubicBezTo>
                    <a:pt x="12831" y="18520"/>
                    <a:pt x="12909" y="18559"/>
                    <a:pt x="12998" y="18559"/>
                  </a:cubicBezTo>
                  <a:cubicBezTo>
                    <a:pt x="13189" y="18559"/>
                    <a:pt x="13428" y="18375"/>
                    <a:pt x="13686" y="18289"/>
                  </a:cubicBezTo>
                  <a:cubicBezTo>
                    <a:pt x="13722" y="18281"/>
                    <a:pt x="13757" y="18277"/>
                    <a:pt x="13791" y="18277"/>
                  </a:cubicBezTo>
                  <a:cubicBezTo>
                    <a:pt x="14113" y="18277"/>
                    <a:pt x="14366" y="18614"/>
                    <a:pt x="14858" y="18917"/>
                  </a:cubicBezTo>
                  <a:cubicBezTo>
                    <a:pt x="15234" y="19178"/>
                    <a:pt x="15711" y="19218"/>
                    <a:pt x="16275" y="19218"/>
                  </a:cubicBezTo>
                  <a:cubicBezTo>
                    <a:pt x="16525" y="19218"/>
                    <a:pt x="16792" y="19210"/>
                    <a:pt x="17076" y="19210"/>
                  </a:cubicBezTo>
                  <a:cubicBezTo>
                    <a:pt x="17955" y="19210"/>
                    <a:pt x="18080" y="19838"/>
                    <a:pt x="18248" y="20005"/>
                  </a:cubicBezTo>
                  <a:cubicBezTo>
                    <a:pt x="18499" y="20214"/>
                    <a:pt x="18833" y="20340"/>
                    <a:pt x="19168" y="20340"/>
                  </a:cubicBezTo>
                  <a:cubicBezTo>
                    <a:pt x="19503" y="20382"/>
                    <a:pt x="19754" y="20549"/>
                    <a:pt x="19922" y="20842"/>
                  </a:cubicBezTo>
                  <a:cubicBezTo>
                    <a:pt x="19940" y="20880"/>
                    <a:pt x="19966" y="20896"/>
                    <a:pt x="19993" y="20896"/>
                  </a:cubicBezTo>
                  <a:cubicBezTo>
                    <a:pt x="20089" y="20896"/>
                    <a:pt x="20215" y="20702"/>
                    <a:pt x="20215" y="20507"/>
                  </a:cubicBezTo>
                  <a:cubicBezTo>
                    <a:pt x="20215" y="20256"/>
                    <a:pt x="20382" y="20340"/>
                    <a:pt x="20591" y="20089"/>
                  </a:cubicBezTo>
                  <a:cubicBezTo>
                    <a:pt x="20642" y="20046"/>
                    <a:pt x="20683" y="20028"/>
                    <a:pt x="20717" y="20028"/>
                  </a:cubicBezTo>
                  <a:cubicBezTo>
                    <a:pt x="20851" y="20028"/>
                    <a:pt x="20885" y="20307"/>
                    <a:pt x="21052" y="20507"/>
                  </a:cubicBezTo>
                  <a:cubicBezTo>
                    <a:pt x="21093" y="20566"/>
                    <a:pt x="21137" y="20591"/>
                    <a:pt x="21180" y="20591"/>
                  </a:cubicBezTo>
                  <a:cubicBezTo>
                    <a:pt x="21353" y="20591"/>
                    <a:pt x="21520" y="20189"/>
                    <a:pt x="21554" y="19921"/>
                  </a:cubicBezTo>
                  <a:cubicBezTo>
                    <a:pt x="21637" y="19586"/>
                    <a:pt x="21805" y="19503"/>
                    <a:pt x="22056" y="19294"/>
                  </a:cubicBezTo>
                  <a:cubicBezTo>
                    <a:pt x="22107" y="19243"/>
                    <a:pt x="22140" y="19222"/>
                    <a:pt x="22163" y="19222"/>
                  </a:cubicBezTo>
                  <a:cubicBezTo>
                    <a:pt x="22234" y="19222"/>
                    <a:pt x="22202" y="19428"/>
                    <a:pt x="22265" y="19586"/>
                  </a:cubicBezTo>
                  <a:cubicBezTo>
                    <a:pt x="22312" y="19665"/>
                    <a:pt x="22347" y="19696"/>
                    <a:pt x="22386" y="19696"/>
                  </a:cubicBezTo>
                  <a:cubicBezTo>
                    <a:pt x="22451" y="19696"/>
                    <a:pt x="22526" y="19608"/>
                    <a:pt x="22684" y="19503"/>
                  </a:cubicBezTo>
                  <a:cubicBezTo>
                    <a:pt x="22716" y="19479"/>
                    <a:pt x="22739" y="19469"/>
                    <a:pt x="22753" y="19469"/>
                  </a:cubicBezTo>
                  <a:cubicBezTo>
                    <a:pt x="22863" y="19469"/>
                    <a:pt x="22442" y="20154"/>
                    <a:pt x="22516" y="20675"/>
                  </a:cubicBezTo>
                  <a:cubicBezTo>
                    <a:pt x="22537" y="20989"/>
                    <a:pt x="22726" y="21125"/>
                    <a:pt x="22961" y="21125"/>
                  </a:cubicBezTo>
                  <a:cubicBezTo>
                    <a:pt x="23196" y="21125"/>
                    <a:pt x="23479" y="20989"/>
                    <a:pt x="23688" y="20758"/>
                  </a:cubicBezTo>
                  <a:cubicBezTo>
                    <a:pt x="24107" y="20256"/>
                    <a:pt x="23897" y="20214"/>
                    <a:pt x="24274" y="19963"/>
                  </a:cubicBezTo>
                  <a:cubicBezTo>
                    <a:pt x="24693" y="19712"/>
                    <a:pt x="24651" y="19461"/>
                    <a:pt x="25111" y="19084"/>
                  </a:cubicBezTo>
                  <a:cubicBezTo>
                    <a:pt x="25193" y="19017"/>
                    <a:pt x="25273" y="18988"/>
                    <a:pt x="25351" y="18988"/>
                  </a:cubicBezTo>
                  <a:cubicBezTo>
                    <a:pt x="25706" y="18988"/>
                    <a:pt x="26016" y="19590"/>
                    <a:pt x="26325" y="19796"/>
                  </a:cubicBezTo>
                  <a:cubicBezTo>
                    <a:pt x="26701" y="20005"/>
                    <a:pt x="26618" y="21637"/>
                    <a:pt x="26618" y="21972"/>
                  </a:cubicBezTo>
                  <a:cubicBezTo>
                    <a:pt x="26743" y="22516"/>
                    <a:pt x="26994" y="23018"/>
                    <a:pt x="27371" y="23479"/>
                  </a:cubicBezTo>
                  <a:cubicBezTo>
                    <a:pt x="27429" y="23547"/>
                    <a:pt x="27478" y="23574"/>
                    <a:pt x="27522" y="23574"/>
                  </a:cubicBezTo>
                  <a:cubicBezTo>
                    <a:pt x="27665" y="23574"/>
                    <a:pt x="27745" y="23272"/>
                    <a:pt x="27873" y="23144"/>
                  </a:cubicBezTo>
                  <a:cubicBezTo>
                    <a:pt x="27873" y="23144"/>
                    <a:pt x="27915" y="23102"/>
                    <a:pt x="27915" y="23102"/>
                  </a:cubicBezTo>
                  <a:cubicBezTo>
                    <a:pt x="28124" y="23018"/>
                    <a:pt x="28459" y="22558"/>
                    <a:pt x="28710" y="22349"/>
                  </a:cubicBezTo>
                  <a:cubicBezTo>
                    <a:pt x="28871" y="22188"/>
                    <a:pt x="28946" y="22113"/>
                    <a:pt x="29057" y="22113"/>
                  </a:cubicBezTo>
                  <a:cubicBezTo>
                    <a:pt x="29118" y="22113"/>
                    <a:pt x="29191" y="22136"/>
                    <a:pt x="29296" y="22181"/>
                  </a:cubicBezTo>
                  <a:cubicBezTo>
                    <a:pt x="29315" y="22188"/>
                    <a:pt x="29332" y="22191"/>
                    <a:pt x="29347" y="22191"/>
                  </a:cubicBezTo>
                  <a:cubicBezTo>
                    <a:pt x="29536" y="22191"/>
                    <a:pt x="29470" y="21738"/>
                    <a:pt x="29547" y="21428"/>
                  </a:cubicBezTo>
                  <a:cubicBezTo>
                    <a:pt x="29626" y="21246"/>
                    <a:pt x="29736" y="21144"/>
                    <a:pt x="29879" y="21144"/>
                  </a:cubicBezTo>
                  <a:cubicBezTo>
                    <a:pt x="29966" y="21144"/>
                    <a:pt x="30065" y="21182"/>
                    <a:pt x="30175" y="21261"/>
                  </a:cubicBezTo>
                  <a:cubicBezTo>
                    <a:pt x="30241" y="21298"/>
                    <a:pt x="30311" y="21315"/>
                    <a:pt x="30384" y="21315"/>
                  </a:cubicBezTo>
                  <a:cubicBezTo>
                    <a:pt x="30632" y="21315"/>
                    <a:pt x="30901" y="21120"/>
                    <a:pt x="31096" y="20926"/>
                  </a:cubicBezTo>
                  <a:cubicBezTo>
                    <a:pt x="31262" y="20783"/>
                    <a:pt x="31388" y="20708"/>
                    <a:pt x="31519" y="20708"/>
                  </a:cubicBezTo>
                  <a:cubicBezTo>
                    <a:pt x="31619" y="20708"/>
                    <a:pt x="31723" y="20752"/>
                    <a:pt x="31849" y="20842"/>
                  </a:cubicBezTo>
                  <a:cubicBezTo>
                    <a:pt x="31880" y="20864"/>
                    <a:pt x="31908" y="20874"/>
                    <a:pt x="31935" y="20874"/>
                  </a:cubicBezTo>
                  <a:cubicBezTo>
                    <a:pt x="32162" y="20874"/>
                    <a:pt x="32252" y="20146"/>
                    <a:pt x="32477" y="19921"/>
                  </a:cubicBezTo>
                  <a:cubicBezTo>
                    <a:pt x="32669" y="19729"/>
                    <a:pt x="32825" y="19645"/>
                    <a:pt x="33098" y="19645"/>
                  </a:cubicBezTo>
                  <a:cubicBezTo>
                    <a:pt x="33241" y="19645"/>
                    <a:pt x="33418" y="19669"/>
                    <a:pt x="33649" y="19712"/>
                  </a:cubicBezTo>
                  <a:cubicBezTo>
                    <a:pt x="33671" y="19715"/>
                    <a:pt x="33693" y="19716"/>
                    <a:pt x="33715" y="19716"/>
                  </a:cubicBezTo>
                  <a:cubicBezTo>
                    <a:pt x="34300" y="19716"/>
                    <a:pt x="34616" y="18658"/>
                    <a:pt x="34737" y="18457"/>
                  </a:cubicBezTo>
                  <a:cubicBezTo>
                    <a:pt x="34903" y="18258"/>
                    <a:pt x="35173" y="18138"/>
                    <a:pt x="35444" y="18138"/>
                  </a:cubicBezTo>
                  <a:cubicBezTo>
                    <a:pt x="35516" y="18138"/>
                    <a:pt x="35588" y="18146"/>
                    <a:pt x="35658" y="18164"/>
                  </a:cubicBezTo>
                  <a:cubicBezTo>
                    <a:pt x="35728" y="18190"/>
                    <a:pt x="35792" y="18204"/>
                    <a:pt x="35848" y="18204"/>
                  </a:cubicBezTo>
                  <a:cubicBezTo>
                    <a:pt x="36061" y="18204"/>
                    <a:pt x="36186" y="18016"/>
                    <a:pt x="36285" y="17619"/>
                  </a:cubicBezTo>
                  <a:cubicBezTo>
                    <a:pt x="36318" y="17489"/>
                    <a:pt x="36356" y="17437"/>
                    <a:pt x="36400" y="17437"/>
                  </a:cubicBezTo>
                  <a:cubicBezTo>
                    <a:pt x="36526" y="17437"/>
                    <a:pt x="36696" y="17852"/>
                    <a:pt x="36913" y="18038"/>
                  </a:cubicBezTo>
                  <a:cubicBezTo>
                    <a:pt x="37122" y="18205"/>
                    <a:pt x="37374" y="18331"/>
                    <a:pt x="37667" y="18415"/>
                  </a:cubicBezTo>
                  <a:cubicBezTo>
                    <a:pt x="37724" y="18431"/>
                    <a:pt x="37773" y="18439"/>
                    <a:pt x="37818" y="18439"/>
                  </a:cubicBezTo>
                  <a:cubicBezTo>
                    <a:pt x="37999" y="18439"/>
                    <a:pt x="38092" y="18299"/>
                    <a:pt x="38294" y="17996"/>
                  </a:cubicBezTo>
                  <a:cubicBezTo>
                    <a:pt x="38545" y="17619"/>
                    <a:pt x="37834" y="17871"/>
                    <a:pt x="37667" y="17619"/>
                  </a:cubicBezTo>
                  <a:cubicBezTo>
                    <a:pt x="37541" y="17327"/>
                    <a:pt x="37834" y="17285"/>
                    <a:pt x="38211" y="17285"/>
                  </a:cubicBezTo>
                  <a:cubicBezTo>
                    <a:pt x="38227" y="17290"/>
                    <a:pt x="38242" y="17293"/>
                    <a:pt x="38254" y="17293"/>
                  </a:cubicBezTo>
                  <a:cubicBezTo>
                    <a:pt x="38335" y="17293"/>
                    <a:pt x="38331" y="17184"/>
                    <a:pt x="38294" y="17075"/>
                  </a:cubicBezTo>
                  <a:cubicBezTo>
                    <a:pt x="38043" y="16531"/>
                    <a:pt x="37792" y="15987"/>
                    <a:pt x="37625" y="15443"/>
                  </a:cubicBezTo>
                  <a:cubicBezTo>
                    <a:pt x="37541" y="14941"/>
                    <a:pt x="37499" y="15025"/>
                    <a:pt x="36997" y="14941"/>
                  </a:cubicBezTo>
                  <a:cubicBezTo>
                    <a:pt x="36495" y="14857"/>
                    <a:pt x="36788" y="13937"/>
                    <a:pt x="36829" y="13518"/>
                  </a:cubicBezTo>
                  <a:cubicBezTo>
                    <a:pt x="36871" y="13058"/>
                    <a:pt x="36620" y="13309"/>
                    <a:pt x="36160" y="12974"/>
                  </a:cubicBezTo>
                  <a:cubicBezTo>
                    <a:pt x="35658" y="12681"/>
                    <a:pt x="36118" y="12639"/>
                    <a:pt x="36244" y="12514"/>
                  </a:cubicBezTo>
                  <a:cubicBezTo>
                    <a:pt x="36369" y="12346"/>
                    <a:pt x="36244" y="12346"/>
                    <a:pt x="36369" y="11802"/>
                  </a:cubicBezTo>
                  <a:cubicBezTo>
                    <a:pt x="36432" y="11509"/>
                    <a:pt x="36505" y="11478"/>
                    <a:pt x="36615" y="11478"/>
                  </a:cubicBezTo>
                  <a:cubicBezTo>
                    <a:pt x="36645" y="11478"/>
                    <a:pt x="36678" y="11480"/>
                    <a:pt x="36714" y="11480"/>
                  </a:cubicBezTo>
                  <a:cubicBezTo>
                    <a:pt x="36809" y="11480"/>
                    <a:pt x="36928" y="11464"/>
                    <a:pt x="37081" y="11342"/>
                  </a:cubicBezTo>
                  <a:cubicBezTo>
                    <a:pt x="37541" y="11049"/>
                    <a:pt x="36997" y="11007"/>
                    <a:pt x="36704" y="10840"/>
                  </a:cubicBezTo>
                  <a:cubicBezTo>
                    <a:pt x="36369" y="10672"/>
                    <a:pt x="36453" y="10379"/>
                    <a:pt x="36327" y="10170"/>
                  </a:cubicBezTo>
                  <a:cubicBezTo>
                    <a:pt x="36294" y="10114"/>
                    <a:pt x="36216" y="10097"/>
                    <a:pt x="36119" y="10097"/>
                  </a:cubicBezTo>
                  <a:cubicBezTo>
                    <a:pt x="35960" y="10097"/>
                    <a:pt x="35749" y="10143"/>
                    <a:pt x="35589" y="10143"/>
                  </a:cubicBezTo>
                  <a:cubicBezTo>
                    <a:pt x="35477" y="10143"/>
                    <a:pt x="35390" y="10120"/>
                    <a:pt x="35365" y="10044"/>
                  </a:cubicBezTo>
                  <a:cubicBezTo>
                    <a:pt x="35345" y="9995"/>
                    <a:pt x="35315" y="9976"/>
                    <a:pt x="35277" y="9976"/>
                  </a:cubicBezTo>
                  <a:cubicBezTo>
                    <a:pt x="35154" y="9976"/>
                    <a:pt x="34940" y="10170"/>
                    <a:pt x="34653" y="10170"/>
                  </a:cubicBezTo>
                  <a:cubicBezTo>
                    <a:pt x="34235" y="10170"/>
                    <a:pt x="34904" y="9961"/>
                    <a:pt x="34235" y="9542"/>
                  </a:cubicBezTo>
                  <a:cubicBezTo>
                    <a:pt x="33816" y="9291"/>
                    <a:pt x="33732" y="9249"/>
                    <a:pt x="33649" y="9249"/>
                  </a:cubicBezTo>
                  <a:cubicBezTo>
                    <a:pt x="33607" y="9249"/>
                    <a:pt x="33565" y="9249"/>
                    <a:pt x="33523" y="9207"/>
                  </a:cubicBezTo>
                  <a:cubicBezTo>
                    <a:pt x="33314" y="9082"/>
                    <a:pt x="33230" y="8663"/>
                    <a:pt x="32895" y="8245"/>
                  </a:cubicBezTo>
                  <a:cubicBezTo>
                    <a:pt x="32816" y="8143"/>
                    <a:pt x="32737" y="8102"/>
                    <a:pt x="32660" y="8102"/>
                  </a:cubicBezTo>
                  <a:cubicBezTo>
                    <a:pt x="32453" y="8102"/>
                    <a:pt x="32264" y="8396"/>
                    <a:pt x="32142" y="8580"/>
                  </a:cubicBezTo>
                  <a:cubicBezTo>
                    <a:pt x="32017" y="8789"/>
                    <a:pt x="31765" y="8831"/>
                    <a:pt x="30803" y="8914"/>
                  </a:cubicBezTo>
                  <a:cubicBezTo>
                    <a:pt x="30754" y="8921"/>
                    <a:pt x="30708" y="8924"/>
                    <a:pt x="30665" y="8924"/>
                  </a:cubicBezTo>
                  <a:cubicBezTo>
                    <a:pt x="29852" y="8924"/>
                    <a:pt x="29960" y="7860"/>
                    <a:pt x="29840" y="7701"/>
                  </a:cubicBezTo>
                  <a:cubicBezTo>
                    <a:pt x="29757" y="7589"/>
                    <a:pt x="29654" y="7477"/>
                    <a:pt x="29533" y="7477"/>
                  </a:cubicBezTo>
                  <a:cubicBezTo>
                    <a:pt x="29473" y="7477"/>
                    <a:pt x="29408" y="7505"/>
                    <a:pt x="29338" y="7575"/>
                  </a:cubicBezTo>
                  <a:cubicBezTo>
                    <a:pt x="29303" y="7610"/>
                    <a:pt x="29251" y="7625"/>
                    <a:pt x="29189" y="7625"/>
                  </a:cubicBezTo>
                  <a:cubicBezTo>
                    <a:pt x="28955" y="7625"/>
                    <a:pt x="28574" y="7414"/>
                    <a:pt x="28376" y="7282"/>
                  </a:cubicBezTo>
                  <a:cubicBezTo>
                    <a:pt x="28310" y="7239"/>
                    <a:pt x="28231" y="7221"/>
                    <a:pt x="28146" y="7221"/>
                  </a:cubicBezTo>
                  <a:cubicBezTo>
                    <a:pt x="27905" y="7221"/>
                    <a:pt x="27621" y="7368"/>
                    <a:pt x="27497" y="7491"/>
                  </a:cubicBezTo>
                  <a:cubicBezTo>
                    <a:pt x="27371" y="7659"/>
                    <a:pt x="27036" y="7450"/>
                    <a:pt x="26450" y="7784"/>
                  </a:cubicBezTo>
                  <a:cubicBezTo>
                    <a:pt x="26373" y="7838"/>
                    <a:pt x="26304" y="7862"/>
                    <a:pt x="26243" y="7862"/>
                  </a:cubicBezTo>
                  <a:cubicBezTo>
                    <a:pt x="25876" y="7862"/>
                    <a:pt x="25799" y="6995"/>
                    <a:pt x="25906" y="6529"/>
                  </a:cubicBezTo>
                  <a:cubicBezTo>
                    <a:pt x="26032" y="5943"/>
                    <a:pt x="25781" y="6278"/>
                    <a:pt x="25571" y="5859"/>
                  </a:cubicBezTo>
                  <a:cubicBezTo>
                    <a:pt x="25362" y="5483"/>
                    <a:pt x="25864" y="4897"/>
                    <a:pt x="25864" y="4436"/>
                  </a:cubicBezTo>
                  <a:cubicBezTo>
                    <a:pt x="25823" y="3976"/>
                    <a:pt x="24274" y="4101"/>
                    <a:pt x="23604" y="4018"/>
                  </a:cubicBezTo>
                  <a:cubicBezTo>
                    <a:pt x="23536" y="4009"/>
                    <a:pt x="23472" y="4004"/>
                    <a:pt x="23414" y="4004"/>
                  </a:cubicBezTo>
                  <a:cubicBezTo>
                    <a:pt x="22935" y="4004"/>
                    <a:pt x="22750" y="4278"/>
                    <a:pt x="22265" y="4353"/>
                  </a:cubicBezTo>
                  <a:cubicBezTo>
                    <a:pt x="21721" y="4436"/>
                    <a:pt x="21135" y="4311"/>
                    <a:pt x="20926" y="4520"/>
                  </a:cubicBezTo>
                  <a:cubicBezTo>
                    <a:pt x="20856" y="4576"/>
                    <a:pt x="20707" y="4590"/>
                    <a:pt x="20504" y="4590"/>
                  </a:cubicBezTo>
                  <a:cubicBezTo>
                    <a:pt x="20301" y="4590"/>
                    <a:pt x="20044" y="4576"/>
                    <a:pt x="19757" y="4576"/>
                  </a:cubicBezTo>
                  <a:cubicBezTo>
                    <a:pt x="19470" y="4576"/>
                    <a:pt x="19154" y="4590"/>
                    <a:pt x="18833" y="4646"/>
                  </a:cubicBezTo>
                  <a:cubicBezTo>
                    <a:pt x="18638" y="4715"/>
                    <a:pt x="18438" y="4748"/>
                    <a:pt x="18240" y="4748"/>
                  </a:cubicBezTo>
                  <a:cubicBezTo>
                    <a:pt x="17843" y="4748"/>
                    <a:pt x="17452" y="4618"/>
                    <a:pt x="17118" y="4394"/>
                  </a:cubicBezTo>
                  <a:cubicBezTo>
                    <a:pt x="16573" y="4101"/>
                    <a:pt x="15988" y="3892"/>
                    <a:pt x="15402" y="3767"/>
                  </a:cubicBezTo>
                  <a:cubicBezTo>
                    <a:pt x="14690" y="3599"/>
                    <a:pt x="14606" y="3348"/>
                    <a:pt x="14355" y="2804"/>
                  </a:cubicBezTo>
                  <a:cubicBezTo>
                    <a:pt x="14062" y="2260"/>
                    <a:pt x="13769" y="2260"/>
                    <a:pt x="13309" y="2051"/>
                  </a:cubicBezTo>
                  <a:cubicBezTo>
                    <a:pt x="12891" y="1842"/>
                    <a:pt x="12932" y="1297"/>
                    <a:pt x="12681" y="837"/>
                  </a:cubicBezTo>
                  <a:cubicBezTo>
                    <a:pt x="12472" y="502"/>
                    <a:pt x="12221" y="209"/>
                    <a:pt x="11886" y="0"/>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51"/>
            <p:cNvSpPr/>
            <p:nvPr/>
          </p:nvSpPr>
          <p:spPr>
            <a:xfrm>
              <a:off x="4733325" y="2839200"/>
              <a:ext cx="771125" cy="697875"/>
            </a:xfrm>
            <a:custGeom>
              <a:rect b="b" l="l" r="r" t="t"/>
              <a:pathLst>
                <a:path extrusionOk="0" h="27915" w="30845">
                  <a:moveTo>
                    <a:pt x="15140" y="0"/>
                  </a:moveTo>
                  <a:cubicBezTo>
                    <a:pt x="15112" y="0"/>
                    <a:pt x="15099" y="25"/>
                    <a:pt x="15109" y="83"/>
                  </a:cubicBezTo>
                  <a:cubicBezTo>
                    <a:pt x="15109" y="125"/>
                    <a:pt x="15109" y="167"/>
                    <a:pt x="15109" y="251"/>
                  </a:cubicBezTo>
                  <a:cubicBezTo>
                    <a:pt x="15109" y="753"/>
                    <a:pt x="15025" y="1255"/>
                    <a:pt x="14899" y="1757"/>
                  </a:cubicBezTo>
                  <a:cubicBezTo>
                    <a:pt x="14774" y="2050"/>
                    <a:pt x="15025" y="2553"/>
                    <a:pt x="14816" y="2762"/>
                  </a:cubicBezTo>
                  <a:cubicBezTo>
                    <a:pt x="14648" y="2929"/>
                    <a:pt x="14899" y="3180"/>
                    <a:pt x="14732" y="3264"/>
                  </a:cubicBezTo>
                  <a:cubicBezTo>
                    <a:pt x="14606" y="3390"/>
                    <a:pt x="14858" y="3766"/>
                    <a:pt x="14732" y="3934"/>
                  </a:cubicBezTo>
                  <a:cubicBezTo>
                    <a:pt x="14606" y="4101"/>
                    <a:pt x="14774" y="4729"/>
                    <a:pt x="14272" y="4980"/>
                  </a:cubicBezTo>
                  <a:cubicBezTo>
                    <a:pt x="13769" y="5231"/>
                    <a:pt x="13309" y="5357"/>
                    <a:pt x="12974" y="5817"/>
                  </a:cubicBezTo>
                  <a:cubicBezTo>
                    <a:pt x="12660" y="6289"/>
                    <a:pt x="12013" y="6871"/>
                    <a:pt x="11416" y="6871"/>
                  </a:cubicBezTo>
                  <a:cubicBezTo>
                    <a:pt x="11377" y="6871"/>
                    <a:pt x="11338" y="6868"/>
                    <a:pt x="11300" y="6863"/>
                  </a:cubicBezTo>
                  <a:cubicBezTo>
                    <a:pt x="10882" y="6833"/>
                    <a:pt x="10443" y="6591"/>
                    <a:pt x="10119" y="6591"/>
                  </a:cubicBezTo>
                  <a:cubicBezTo>
                    <a:pt x="9989" y="6591"/>
                    <a:pt x="9877" y="6630"/>
                    <a:pt x="9794" y="6738"/>
                  </a:cubicBezTo>
                  <a:cubicBezTo>
                    <a:pt x="9606" y="7001"/>
                    <a:pt x="9249" y="7163"/>
                    <a:pt x="8905" y="7163"/>
                  </a:cubicBezTo>
                  <a:cubicBezTo>
                    <a:pt x="8866" y="7163"/>
                    <a:pt x="8828" y="7160"/>
                    <a:pt x="8789" y="7156"/>
                  </a:cubicBezTo>
                  <a:cubicBezTo>
                    <a:pt x="8673" y="7156"/>
                    <a:pt x="8537" y="7148"/>
                    <a:pt x="8406" y="7148"/>
                  </a:cubicBezTo>
                  <a:cubicBezTo>
                    <a:pt x="8111" y="7148"/>
                    <a:pt x="7839" y="7188"/>
                    <a:pt x="7868" y="7449"/>
                  </a:cubicBezTo>
                  <a:cubicBezTo>
                    <a:pt x="7910" y="7826"/>
                    <a:pt x="7910" y="8077"/>
                    <a:pt x="7492" y="8119"/>
                  </a:cubicBezTo>
                  <a:cubicBezTo>
                    <a:pt x="7073" y="8161"/>
                    <a:pt x="6613" y="8161"/>
                    <a:pt x="6487" y="8495"/>
                  </a:cubicBezTo>
                  <a:cubicBezTo>
                    <a:pt x="6404" y="8956"/>
                    <a:pt x="6069" y="9374"/>
                    <a:pt x="5650" y="9625"/>
                  </a:cubicBezTo>
                  <a:cubicBezTo>
                    <a:pt x="5022" y="9918"/>
                    <a:pt x="4018" y="9625"/>
                    <a:pt x="3683" y="10169"/>
                  </a:cubicBezTo>
                  <a:cubicBezTo>
                    <a:pt x="3307" y="10714"/>
                    <a:pt x="2721" y="11090"/>
                    <a:pt x="2093" y="11216"/>
                  </a:cubicBezTo>
                  <a:cubicBezTo>
                    <a:pt x="1591" y="11216"/>
                    <a:pt x="628" y="11258"/>
                    <a:pt x="586" y="11258"/>
                  </a:cubicBezTo>
                  <a:cubicBezTo>
                    <a:pt x="586" y="11383"/>
                    <a:pt x="586" y="11467"/>
                    <a:pt x="544" y="11551"/>
                  </a:cubicBezTo>
                  <a:cubicBezTo>
                    <a:pt x="335" y="12095"/>
                    <a:pt x="293" y="12220"/>
                    <a:pt x="461" y="12471"/>
                  </a:cubicBezTo>
                  <a:cubicBezTo>
                    <a:pt x="586" y="12681"/>
                    <a:pt x="837" y="12806"/>
                    <a:pt x="628" y="12974"/>
                  </a:cubicBezTo>
                  <a:cubicBezTo>
                    <a:pt x="461" y="13141"/>
                    <a:pt x="0" y="13183"/>
                    <a:pt x="377" y="13308"/>
                  </a:cubicBezTo>
                  <a:cubicBezTo>
                    <a:pt x="712" y="13476"/>
                    <a:pt x="712" y="13308"/>
                    <a:pt x="1005" y="13727"/>
                  </a:cubicBezTo>
                  <a:cubicBezTo>
                    <a:pt x="1256" y="14145"/>
                    <a:pt x="1633" y="14480"/>
                    <a:pt x="1507" y="14815"/>
                  </a:cubicBezTo>
                  <a:cubicBezTo>
                    <a:pt x="1381" y="15150"/>
                    <a:pt x="1172" y="15485"/>
                    <a:pt x="1507" y="15568"/>
                  </a:cubicBezTo>
                  <a:cubicBezTo>
                    <a:pt x="1842" y="15652"/>
                    <a:pt x="2344" y="15568"/>
                    <a:pt x="2470" y="15903"/>
                  </a:cubicBezTo>
                  <a:cubicBezTo>
                    <a:pt x="2553" y="16238"/>
                    <a:pt x="1967" y="16154"/>
                    <a:pt x="2679" y="16322"/>
                  </a:cubicBezTo>
                  <a:cubicBezTo>
                    <a:pt x="3348" y="16531"/>
                    <a:pt x="3809" y="16615"/>
                    <a:pt x="3600" y="17159"/>
                  </a:cubicBezTo>
                  <a:cubicBezTo>
                    <a:pt x="3390" y="17661"/>
                    <a:pt x="3432" y="17661"/>
                    <a:pt x="3516" y="17954"/>
                  </a:cubicBezTo>
                  <a:cubicBezTo>
                    <a:pt x="3600" y="18205"/>
                    <a:pt x="3809" y="17828"/>
                    <a:pt x="3516" y="18540"/>
                  </a:cubicBezTo>
                  <a:cubicBezTo>
                    <a:pt x="3474" y="18582"/>
                    <a:pt x="3474" y="18623"/>
                    <a:pt x="3474" y="18665"/>
                  </a:cubicBezTo>
                  <a:cubicBezTo>
                    <a:pt x="3767" y="18875"/>
                    <a:pt x="4060" y="19168"/>
                    <a:pt x="4269" y="19502"/>
                  </a:cubicBezTo>
                  <a:cubicBezTo>
                    <a:pt x="4520" y="20005"/>
                    <a:pt x="4478" y="20507"/>
                    <a:pt x="4897" y="20716"/>
                  </a:cubicBezTo>
                  <a:cubicBezTo>
                    <a:pt x="5357" y="20967"/>
                    <a:pt x="5650" y="20925"/>
                    <a:pt x="5943" y="21469"/>
                  </a:cubicBezTo>
                  <a:cubicBezTo>
                    <a:pt x="6194" y="22013"/>
                    <a:pt x="6236" y="22265"/>
                    <a:pt x="6989" y="22432"/>
                  </a:cubicBezTo>
                  <a:cubicBezTo>
                    <a:pt x="7575" y="22558"/>
                    <a:pt x="8161" y="22767"/>
                    <a:pt x="8705" y="23060"/>
                  </a:cubicBezTo>
                  <a:cubicBezTo>
                    <a:pt x="9040" y="23283"/>
                    <a:pt x="9431" y="23413"/>
                    <a:pt x="9828" y="23413"/>
                  </a:cubicBezTo>
                  <a:cubicBezTo>
                    <a:pt x="10026" y="23413"/>
                    <a:pt x="10226" y="23381"/>
                    <a:pt x="10421" y="23311"/>
                  </a:cubicBezTo>
                  <a:cubicBezTo>
                    <a:pt x="10742" y="23255"/>
                    <a:pt x="11054" y="23241"/>
                    <a:pt x="11336" y="23241"/>
                  </a:cubicBezTo>
                  <a:cubicBezTo>
                    <a:pt x="11618" y="23241"/>
                    <a:pt x="11871" y="23255"/>
                    <a:pt x="12074" y="23255"/>
                  </a:cubicBezTo>
                  <a:cubicBezTo>
                    <a:pt x="12277" y="23255"/>
                    <a:pt x="12430" y="23241"/>
                    <a:pt x="12514" y="23185"/>
                  </a:cubicBezTo>
                  <a:cubicBezTo>
                    <a:pt x="12723" y="23018"/>
                    <a:pt x="13309" y="23102"/>
                    <a:pt x="13853" y="23018"/>
                  </a:cubicBezTo>
                  <a:cubicBezTo>
                    <a:pt x="14338" y="22943"/>
                    <a:pt x="14490" y="22670"/>
                    <a:pt x="14990" y="22670"/>
                  </a:cubicBezTo>
                  <a:cubicBezTo>
                    <a:pt x="15052" y="22670"/>
                    <a:pt x="15119" y="22674"/>
                    <a:pt x="15192" y="22683"/>
                  </a:cubicBezTo>
                  <a:cubicBezTo>
                    <a:pt x="15862" y="22767"/>
                    <a:pt x="17410" y="22641"/>
                    <a:pt x="17452" y="23102"/>
                  </a:cubicBezTo>
                  <a:cubicBezTo>
                    <a:pt x="17452" y="23562"/>
                    <a:pt x="16950" y="24148"/>
                    <a:pt x="17159" y="24525"/>
                  </a:cubicBezTo>
                  <a:cubicBezTo>
                    <a:pt x="17410" y="24943"/>
                    <a:pt x="17620" y="24650"/>
                    <a:pt x="17494" y="25194"/>
                  </a:cubicBezTo>
                  <a:cubicBezTo>
                    <a:pt x="17385" y="25668"/>
                    <a:pt x="17466" y="26554"/>
                    <a:pt x="17848" y="26554"/>
                  </a:cubicBezTo>
                  <a:cubicBezTo>
                    <a:pt x="17905" y="26554"/>
                    <a:pt x="17968" y="26535"/>
                    <a:pt x="18038" y="26492"/>
                  </a:cubicBezTo>
                  <a:cubicBezTo>
                    <a:pt x="18624" y="26115"/>
                    <a:pt x="18917" y="26324"/>
                    <a:pt x="19085" y="26199"/>
                  </a:cubicBezTo>
                  <a:cubicBezTo>
                    <a:pt x="19216" y="26067"/>
                    <a:pt x="19529" y="25909"/>
                    <a:pt x="19779" y="25909"/>
                  </a:cubicBezTo>
                  <a:cubicBezTo>
                    <a:pt x="19847" y="25909"/>
                    <a:pt x="19910" y="25921"/>
                    <a:pt x="19963" y="25947"/>
                  </a:cubicBezTo>
                  <a:cubicBezTo>
                    <a:pt x="20125" y="26077"/>
                    <a:pt x="20513" y="26307"/>
                    <a:pt x="20758" y="26307"/>
                  </a:cubicBezTo>
                  <a:cubicBezTo>
                    <a:pt x="20829" y="26307"/>
                    <a:pt x="20888" y="26288"/>
                    <a:pt x="20926" y="26240"/>
                  </a:cubicBezTo>
                  <a:cubicBezTo>
                    <a:pt x="20996" y="26171"/>
                    <a:pt x="21061" y="26143"/>
                    <a:pt x="21121" y="26143"/>
                  </a:cubicBezTo>
                  <a:cubicBezTo>
                    <a:pt x="21242" y="26143"/>
                    <a:pt x="21344" y="26254"/>
                    <a:pt x="21428" y="26366"/>
                  </a:cubicBezTo>
                  <a:cubicBezTo>
                    <a:pt x="21547" y="26525"/>
                    <a:pt x="21403" y="27589"/>
                    <a:pt x="22247" y="27589"/>
                  </a:cubicBezTo>
                  <a:cubicBezTo>
                    <a:pt x="22292" y="27589"/>
                    <a:pt x="22340" y="27586"/>
                    <a:pt x="22391" y="27580"/>
                  </a:cubicBezTo>
                  <a:cubicBezTo>
                    <a:pt x="23395" y="27496"/>
                    <a:pt x="23604" y="27496"/>
                    <a:pt x="23730" y="27245"/>
                  </a:cubicBezTo>
                  <a:cubicBezTo>
                    <a:pt x="23851" y="27063"/>
                    <a:pt x="24038" y="26749"/>
                    <a:pt x="24244" y="26749"/>
                  </a:cubicBezTo>
                  <a:cubicBezTo>
                    <a:pt x="24322" y="26749"/>
                    <a:pt x="24403" y="26795"/>
                    <a:pt x="24483" y="26910"/>
                  </a:cubicBezTo>
                  <a:cubicBezTo>
                    <a:pt x="24818" y="27329"/>
                    <a:pt x="24902" y="27747"/>
                    <a:pt x="25111" y="27873"/>
                  </a:cubicBezTo>
                  <a:cubicBezTo>
                    <a:pt x="25153" y="27914"/>
                    <a:pt x="25195" y="27914"/>
                    <a:pt x="25237" y="27914"/>
                  </a:cubicBezTo>
                  <a:cubicBezTo>
                    <a:pt x="25153" y="26240"/>
                    <a:pt x="25864" y="26031"/>
                    <a:pt x="26199" y="25655"/>
                  </a:cubicBezTo>
                  <a:cubicBezTo>
                    <a:pt x="26439" y="25389"/>
                    <a:pt x="26644" y="25325"/>
                    <a:pt x="26891" y="25325"/>
                  </a:cubicBezTo>
                  <a:cubicBezTo>
                    <a:pt x="27033" y="25325"/>
                    <a:pt x="27188" y="25346"/>
                    <a:pt x="27371" y="25362"/>
                  </a:cubicBezTo>
                  <a:cubicBezTo>
                    <a:pt x="27394" y="25363"/>
                    <a:pt x="27416" y="25364"/>
                    <a:pt x="27436" y="25364"/>
                  </a:cubicBezTo>
                  <a:cubicBezTo>
                    <a:pt x="27858" y="25364"/>
                    <a:pt x="27704" y="24958"/>
                    <a:pt x="27664" y="24399"/>
                  </a:cubicBezTo>
                  <a:cubicBezTo>
                    <a:pt x="27622" y="23771"/>
                    <a:pt x="27497" y="23143"/>
                    <a:pt x="27371" y="22558"/>
                  </a:cubicBezTo>
                  <a:cubicBezTo>
                    <a:pt x="27204" y="22306"/>
                    <a:pt x="27371" y="21804"/>
                    <a:pt x="27120" y="21344"/>
                  </a:cubicBezTo>
                  <a:cubicBezTo>
                    <a:pt x="27055" y="21187"/>
                    <a:pt x="26965" y="21124"/>
                    <a:pt x="26866" y="21124"/>
                  </a:cubicBezTo>
                  <a:cubicBezTo>
                    <a:pt x="26648" y="21124"/>
                    <a:pt x="26385" y="21432"/>
                    <a:pt x="26241" y="21720"/>
                  </a:cubicBezTo>
                  <a:cubicBezTo>
                    <a:pt x="26201" y="21788"/>
                    <a:pt x="26144" y="21816"/>
                    <a:pt x="26075" y="21816"/>
                  </a:cubicBezTo>
                  <a:cubicBezTo>
                    <a:pt x="25716" y="21816"/>
                    <a:pt x="25030" y="21051"/>
                    <a:pt x="24609" y="21051"/>
                  </a:cubicBezTo>
                  <a:cubicBezTo>
                    <a:pt x="24065" y="21051"/>
                    <a:pt x="24065" y="20507"/>
                    <a:pt x="23856" y="19837"/>
                  </a:cubicBezTo>
                  <a:cubicBezTo>
                    <a:pt x="23604" y="19209"/>
                    <a:pt x="22893" y="19251"/>
                    <a:pt x="22391" y="19209"/>
                  </a:cubicBezTo>
                  <a:cubicBezTo>
                    <a:pt x="21930" y="19168"/>
                    <a:pt x="21512" y="18791"/>
                    <a:pt x="21512" y="18289"/>
                  </a:cubicBezTo>
                  <a:cubicBezTo>
                    <a:pt x="21493" y="18020"/>
                    <a:pt x="21641" y="17936"/>
                    <a:pt x="21839" y="17936"/>
                  </a:cubicBezTo>
                  <a:cubicBezTo>
                    <a:pt x="22073" y="17936"/>
                    <a:pt x="22377" y="18053"/>
                    <a:pt x="22558" y="18121"/>
                  </a:cubicBezTo>
                  <a:cubicBezTo>
                    <a:pt x="22935" y="18121"/>
                    <a:pt x="23311" y="18079"/>
                    <a:pt x="23688" y="17954"/>
                  </a:cubicBezTo>
                  <a:cubicBezTo>
                    <a:pt x="24065" y="17912"/>
                    <a:pt x="24023" y="17703"/>
                    <a:pt x="23981" y="17493"/>
                  </a:cubicBezTo>
                  <a:cubicBezTo>
                    <a:pt x="23856" y="16949"/>
                    <a:pt x="23897" y="16364"/>
                    <a:pt x="24065" y="15861"/>
                  </a:cubicBezTo>
                  <a:cubicBezTo>
                    <a:pt x="24232" y="15526"/>
                    <a:pt x="24325" y="15433"/>
                    <a:pt x="24493" y="15433"/>
                  </a:cubicBezTo>
                  <a:cubicBezTo>
                    <a:pt x="24576" y="15433"/>
                    <a:pt x="24679" y="15457"/>
                    <a:pt x="24818" y="15485"/>
                  </a:cubicBezTo>
                  <a:cubicBezTo>
                    <a:pt x="24850" y="15494"/>
                    <a:pt x="24879" y="15499"/>
                    <a:pt x="24906" y="15499"/>
                  </a:cubicBezTo>
                  <a:cubicBezTo>
                    <a:pt x="25230" y="15499"/>
                    <a:pt x="25188" y="14838"/>
                    <a:pt x="25111" y="14606"/>
                  </a:cubicBezTo>
                  <a:cubicBezTo>
                    <a:pt x="25069" y="14145"/>
                    <a:pt x="24986" y="13727"/>
                    <a:pt x="24902" y="13267"/>
                  </a:cubicBezTo>
                  <a:cubicBezTo>
                    <a:pt x="24693" y="12890"/>
                    <a:pt x="24986" y="12848"/>
                    <a:pt x="25069" y="12639"/>
                  </a:cubicBezTo>
                  <a:cubicBezTo>
                    <a:pt x="25111" y="12534"/>
                    <a:pt x="25237" y="12513"/>
                    <a:pt x="25415" y="12513"/>
                  </a:cubicBezTo>
                  <a:cubicBezTo>
                    <a:pt x="25533" y="12513"/>
                    <a:pt x="25675" y="12522"/>
                    <a:pt x="25831" y="12522"/>
                  </a:cubicBezTo>
                  <a:cubicBezTo>
                    <a:pt x="25909" y="12522"/>
                    <a:pt x="25990" y="12520"/>
                    <a:pt x="26074" y="12513"/>
                  </a:cubicBezTo>
                  <a:cubicBezTo>
                    <a:pt x="26156" y="12501"/>
                    <a:pt x="26220" y="12495"/>
                    <a:pt x="26270" y="12495"/>
                  </a:cubicBezTo>
                  <a:cubicBezTo>
                    <a:pt x="26553" y="12495"/>
                    <a:pt x="26405" y="12683"/>
                    <a:pt x="26618" y="12932"/>
                  </a:cubicBezTo>
                  <a:cubicBezTo>
                    <a:pt x="26953" y="13350"/>
                    <a:pt x="27329" y="13727"/>
                    <a:pt x="27748" y="14104"/>
                  </a:cubicBezTo>
                  <a:cubicBezTo>
                    <a:pt x="27836" y="14191"/>
                    <a:pt x="27903" y="14227"/>
                    <a:pt x="27957" y="14227"/>
                  </a:cubicBezTo>
                  <a:cubicBezTo>
                    <a:pt x="28107" y="14227"/>
                    <a:pt x="28146" y="13943"/>
                    <a:pt x="28208" y="13727"/>
                  </a:cubicBezTo>
                  <a:cubicBezTo>
                    <a:pt x="28292" y="13476"/>
                    <a:pt x="29129" y="13183"/>
                    <a:pt x="29338" y="12932"/>
                  </a:cubicBezTo>
                  <a:cubicBezTo>
                    <a:pt x="29547" y="12639"/>
                    <a:pt x="29715" y="12806"/>
                    <a:pt x="30259" y="12555"/>
                  </a:cubicBezTo>
                  <a:cubicBezTo>
                    <a:pt x="30845" y="12304"/>
                    <a:pt x="29966" y="11551"/>
                    <a:pt x="29757" y="11509"/>
                  </a:cubicBezTo>
                  <a:cubicBezTo>
                    <a:pt x="29547" y="11467"/>
                    <a:pt x="29547" y="11132"/>
                    <a:pt x="29547" y="10797"/>
                  </a:cubicBezTo>
                  <a:cubicBezTo>
                    <a:pt x="29520" y="10605"/>
                    <a:pt x="29170" y="10521"/>
                    <a:pt x="28825" y="10521"/>
                  </a:cubicBezTo>
                  <a:cubicBezTo>
                    <a:pt x="28644" y="10521"/>
                    <a:pt x="28464" y="10545"/>
                    <a:pt x="28334" y="10588"/>
                  </a:cubicBezTo>
                  <a:cubicBezTo>
                    <a:pt x="28302" y="10600"/>
                    <a:pt x="28273" y="10605"/>
                    <a:pt x="28247" y="10605"/>
                  </a:cubicBezTo>
                  <a:cubicBezTo>
                    <a:pt x="27998" y="10605"/>
                    <a:pt x="27991" y="10108"/>
                    <a:pt x="27915" y="9918"/>
                  </a:cubicBezTo>
                  <a:cubicBezTo>
                    <a:pt x="27915" y="9751"/>
                    <a:pt x="27957" y="9542"/>
                    <a:pt x="28041" y="9374"/>
                  </a:cubicBezTo>
                  <a:cubicBezTo>
                    <a:pt x="27999" y="9374"/>
                    <a:pt x="27999" y="9332"/>
                    <a:pt x="27957" y="9291"/>
                  </a:cubicBezTo>
                  <a:cubicBezTo>
                    <a:pt x="27748" y="8914"/>
                    <a:pt x="27497" y="9040"/>
                    <a:pt x="27246" y="8998"/>
                  </a:cubicBezTo>
                  <a:cubicBezTo>
                    <a:pt x="27210" y="8986"/>
                    <a:pt x="27179" y="8981"/>
                    <a:pt x="27151" y="8981"/>
                  </a:cubicBezTo>
                  <a:cubicBezTo>
                    <a:pt x="26975" y="8981"/>
                    <a:pt x="26894" y="9177"/>
                    <a:pt x="26534" y="9249"/>
                  </a:cubicBezTo>
                  <a:cubicBezTo>
                    <a:pt x="26032" y="9332"/>
                    <a:pt x="25571" y="9458"/>
                    <a:pt x="25111" y="9625"/>
                  </a:cubicBezTo>
                  <a:cubicBezTo>
                    <a:pt x="25035" y="9656"/>
                    <a:pt x="24954" y="9670"/>
                    <a:pt x="24869" y="9670"/>
                  </a:cubicBezTo>
                  <a:cubicBezTo>
                    <a:pt x="24030" y="9670"/>
                    <a:pt x="22859" y="8267"/>
                    <a:pt x="22516" y="7658"/>
                  </a:cubicBezTo>
                  <a:cubicBezTo>
                    <a:pt x="22368" y="7395"/>
                    <a:pt x="22219" y="7306"/>
                    <a:pt x="22035" y="7306"/>
                  </a:cubicBezTo>
                  <a:cubicBezTo>
                    <a:pt x="21752" y="7306"/>
                    <a:pt x="21384" y="7515"/>
                    <a:pt x="20800" y="7617"/>
                  </a:cubicBezTo>
                  <a:cubicBezTo>
                    <a:pt x="20660" y="7647"/>
                    <a:pt x="20549" y="7661"/>
                    <a:pt x="20464" y="7661"/>
                  </a:cubicBezTo>
                  <a:cubicBezTo>
                    <a:pt x="19966" y="7661"/>
                    <a:pt x="20323" y="7197"/>
                    <a:pt x="20466" y="6947"/>
                  </a:cubicBezTo>
                  <a:cubicBezTo>
                    <a:pt x="20717" y="6570"/>
                    <a:pt x="20926" y="6194"/>
                    <a:pt x="21093" y="5817"/>
                  </a:cubicBezTo>
                  <a:cubicBezTo>
                    <a:pt x="21344" y="5189"/>
                    <a:pt x="22056" y="5147"/>
                    <a:pt x="22307" y="5064"/>
                  </a:cubicBezTo>
                  <a:cubicBezTo>
                    <a:pt x="22558" y="4980"/>
                    <a:pt x="22558" y="4813"/>
                    <a:pt x="22558" y="4520"/>
                  </a:cubicBezTo>
                  <a:cubicBezTo>
                    <a:pt x="22558" y="4268"/>
                    <a:pt x="22684" y="4059"/>
                    <a:pt x="23144" y="3808"/>
                  </a:cubicBezTo>
                  <a:cubicBezTo>
                    <a:pt x="23563" y="3515"/>
                    <a:pt x="23353" y="3641"/>
                    <a:pt x="23353" y="3390"/>
                  </a:cubicBezTo>
                  <a:cubicBezTo>
                    <a:pt x="23353" y="3138"/>
                    <a:pt x="23856" y="3138"/>
                    <a:pt x="24023" y="3138"/>
                  </a:cubicBezTo>
                  <a:cubicBezTo>
                    <a:pt x="24232" y="3138"/>
                    <a:pt x="24358" y="2971"/>
                    <a:pt x="24400" y="2678"/>
                  </a:cubicBezTo>
                  <a:cubicBezTo>
                    <a:pt x="24441" y="2427"/>
                    <a:pt x="24734" y="2678"/>
                    <a:pt x="25027" y="2092"/>
                  </a:cubicBezTo>
                  <a:cubicBezTo>
                    <a:pt x="25278" y="1464"/>
                    <a:pt x="25195" y="2092"/>
                    <a:pt x="25739" y="1171"/>
                  </a:cubicBezTo>
                  <a:cubicBezTo>
                    <a:pt x="25919" y="881"/>
                    <a:pt x="25943" y="773"/>
                    <a:pt x="25880" y="773"/>
                  </a:cubicBezTo>
                  <a:cubicBezTo>
                    <a:pt x="25752" y="773"/>
                    <a:pt x="25266" y="1212"/>
                    <a:pt x="24986" y="1464"/>
                  </a:cubicBezTo>
                  <a:cubicBezTo>
                    <a:pt x="24525" y="1841"/>
                    <a:pt x="23437" y="2385"/>
                    <a:pt x="22433" y="3180"/>
                  </a:cubicBezTo>
                  <a:cubicBezTo>
                    <a:pt x="22275" y="3305"/>
                    <a:pt x="22172" y="3359"/>
                    <a:pt x="22111" y="3359"/>
                  </a:cubicBezTo>
                  <a:cubicBezTo>
                    <a:pt x="21783" y="3359"/>
                    <a:pt x="22668" y="1804"/>
                    <a:pt x="22809" y="1381"/>
                  </a:cubicBezTo>
                  <a:cubicBezTo>
                    <a:pt x="22989" y="950"/>
                    <a:pt x="22830" y="919"/>
                    <a:pt x="22781" y="919"/>
                  </a:cubicBezTo>
                  <a:cubicBezTo>
                    <a:pt x="22773" y="919"/>
                    <a:pt x="22767" y="920"/>
                    <a:pt x="22767" y="920"/>
                  </a:cubicBezTo>
                  <a:cubicBezTo>
                    <a:pt x="22726" y="1046"/>
                    <a:pt x="22600" y="1046"/>
                    <a:pt x="22349" y="1046"/>
                  </a:cubicBezTo>
                  <a:cubicBezTo>
                    <a:pt x="21966" y="1046"/>
                    <a:pt x="21514" y="486"/>
                    <a:pt x="21311" y="486"/>
                  </a:cubicBezTo>
                  <a:cubicBezTo>
                    <a:pt x="21292" y="486"/>
                    <a:pt x="21275" y="491"/>
                    <a:pt x="21261" y="502"/>
                  </a:cubicBezTo>
                  <a:cubicBezTo>
                    <a:pt x="21052" y="586"/>
                    <a:pt x="20842" y="502"/>
                    <a:pt x="20800" y="1004"/>
                  </a:cubicBezTo>
                  <a:cubicBezTo>
                    <a:pt x="20764" y="1404"/>
                    <a:pt x="20759" y="1740"/>
                    <a:pt x="20595" y="1740"/>
                  </a:cubicBezTo>
                  <a:cubicBezTo>
                    <a:pt x="20569" y="1740"/>
                    <a:pt x="20541" y="1732"/>
                    <a:pt x="20507" y="1716"/>
                  </a:cubicBezTo>
                  <a:cubicBezTo>
                    <a:pt x="20298" y="1590"/>
                    <a:pt x="20298" y="1213"/>
                    <a:pt x="19670" y="1171"/>
                  </a:cubicBezTo>
                  <a:cubicBezTo>
                    <a:pt x="19639" y="1169"/>
                    <a:pt x="19607" y="1168"/>
                    <a:pt x="19575" y="1168"/>
                  </a:cubicBezTo>
                  <a:cubicBezTo>
                    <a:pt x="19218" y="1168"/>
                    <a:pt x="18854" y="1299"/>
                    <a:pt x="18576" y="1299"/>
                  </a:cubicBezTo>
                  <a:cubicBezTo>
                    <a:pt x="18420" y="1299"/>
                    <a:pt x="18291" y="1258"/>
                    <a:pt x="18206" y="1130"/>
                  </a:cubicBezTo>
                  <a:cubicBezTo>
                    <a:pt x="17984" y="797"/>
                    <a:pt x="17925" y="529"/>
                    <a:pt x="17684" y="529"/>
                  </a:cubicBezTo>
                  <a:cubicBezTo>
                    <a:pt x="17652" y="529"/>
                    <a:pt x="17617" y="534"/>
                    <a:pt x="17578" y="544"/>
                  </a:cubicBezTo>
                  <a:cubicBezTo>
                    <a:pt x="17410" y="606"/>
                    <a:pt x="17002" y="659"/>
                    <a:pt x="16605" y="659"/>
                  </a:cubicBezTo>
                  <a:cubicBezTo>
                    <a:pt x="16207" y="659"/>
                    <a:pt x="15820" y="606"/>
                    <a:pt x="15695" y="460"/>
                  </a:cubicBezTo>
                  <a:cubicBezTo>
                    <a:pt x="15502" y="267"/>
                    <a:pt x="15235" y="0"/>
                    <a:pt x="15140" y="0"/>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51"/>
            <p:cNvSpPr/>
            <p:nvPr/>
          </p:nvSpPr>
          <p:spPr>
            <a:xfrm>
              <a:off x="5196825" y="3686175"/>
              <a:ext cx="600600" cy="843175"/>
            </a:xfrm>
            <a:custGeom>
              <a:rect b="b" l="l" r="r" t="t"/>
              <a:pathLst>
                <a:path extrusionOk="0" h="33727" w="24024">
                  <a:moveTo>
                    <a:pt x="13335" y="0"/>
                  </a:moveTo>
                  <a:cubicBezTo>
                    <a:pt x="12840" y="0"/>
                    <a:pt x="12615" y="658"/>
                    <a:pt x="12681" y="1025"/>
                  </a:cubicBezTo>
                  <a:cubicBezTo>
                    <a:pt x="12723" y="1485"/>
                    <a:pt x="11342" y="1862"/>
                    <a:pt x="11300" y="1862"/>
                  </a:cubicBezTo>
                  <a:cubicBezTo>
                    <a:pt x="11342" y="1987"/>
                    <a:pt x="11342" y="2113"/>
                    <a:pt x="11258" y="2113"/>
                  </a:cubicBezTo>
                  <a:cubicBezTo>
                    <a:pt x="11180" y="2104"/>
                    <a:pt x="11104" y="2099"/>
                    <a:pt x="11034" y="2099"/>
                  </a:cubicBezTo>
                  <a:cubicBezTo>
                    <a:pt x="10765" y="2099"/>
                    <a:pt x="10582" y="2173"/>
                    <a:pt x="10714" y="2406"/>
                  </a:cubicBezTo>
                  <a:cubicBezTo>
                    <a:pt x="10840" y="2657"/>
                    <a:pt x="11510" y="2489"/>
                    <a:pt x="11258" y="2866"/>
                  </a:cubicBezTo>
                  <a:cubicBezTo>
                    <a:pt x="11064" y="3191"/>
                    <a:pt x="10995" y="3314"/>
                    <a:pt x="10818" y="3314"/>
                  </a:cubicBezTo>
                  <a:cubicBezTo>
                    <a:pt x="10766" y="3314"/>
                    <a:pt x="10706" y="3303"/>
                    <a:pt x="10631" y="3285"/>
                  </a:cubicBezTo>
                  <a:cubicBezTo>
                    <a:pt x="10380" y="3243"/>
                    <a:pt x="10087" y="3117"/>
                    <a:pt x="9877" y="2908"/>
                  </a:cubicBezTo>
                  <a:cubicBezTo>
                    <a:pt x="9692" y="2722"/>
                    <a:pt x="9506" y="2307"/>
                    <a:pt x="9371" y="2307"/>
                  </a:cubicBezTo>
                  <a:cubicBezTo>
                    <a:pt x="9323" y="2307"/>
                    <a:pt x="9282" y="2359"/>
                    <a:pt x="9250" y="2489"/>
                  </a:cubicBezTo>
                  <a:cubicBezTo>
                    <a:pt x="9144" y="2910"/>
                    <a:pt x="9039" y="3096"/>
                    <a:pt x="8811" y="3096"/>
                  </a:cubicBezTo>
                  <a:cubicBezTo>
                    <a:pt x="8767" y="3096"/>
                    <a:pt x="8718" y="3089"/>
                    <a:pt x="8664" y="3075"/>
                  </a:cubicBezTo>
                  <a:cubicBezTo>
                    <a:pt x="8563" y="3042"/>
                    <a:pt x="8465" y="3026"/>
                    <a:pt x="8371" y="3026"/>
                  </a:cubicBezTo>
                  <a:cubicBezTo>
                    <a:pt x="8114" y="3026"/>
                    <a:pt x="7885" y="3143"/>
                    <a:pt x="7701" y="3327"/>
                  </a:cubicBezTo>
                  <a:cubicBezTo>
                    <a:pt x="7622" y="3525"/>
                    <a:pt x="7278" y="4591"/>
                    <a:pt x="6706" y="4591"/>
                  </a:cubicBezTo>
                  <a:cubicBezTo>
                    <a:pt x="6676" y="4591"/>
                    <a:pt x="6645" y="4588"/>
                    <a:pt x="6613" y="4582"/>
                  </a:cubicBezTo>
                  <a:cubicBezTo>
                    <a:pt x="6423" y="4557"/>
                    <a:pt x="6267" y="4543"/>
                    <a:pt x="6136" y="4543"/>
                  </a:cubicBezTo>
                  <a:cubicBezTo>
                    <a:pt x="5833" y="4543"/>
                    <a:pt x="5658" y="4616"/>
                    <a:pt x="5483" y="4791"/>
                  </a:cubicBezTo>
                  <a:cubicBezTo>
                    <a:pt x="5262" y="5013"/>
                    <a:pt x="5138" y="5755"/>
                    <a:pt x="4911" y="5755"/>
                  </a:cubicBezTo>
                  <a:cubicBezTo>
                    <a:pt x="4880" y="5755"/>
                    <a:pt x="4848" y="5742"/>
                    <a:pt x="4813" y="5712"/>
                  </a:cubicBezTo>
                  <a:cubicBezTo>
                    <a:pt x="4712" y="5628"/>
                    <a:pt x="4617" y="5591"/>
                    <a:pt x="4524" y="5591"/>
                  </a:cubicBezTo>
                  <a:cubicBezTo>
                    <a:pt x="4386" y="5591"/>
                    <a:pt x="4252" y="5671"/>
                    <a:pt x="4102" y="5796"/>
                  </a:cubicBezTo>
                  <a:cubicBezTo>
                    <a:pt x="3875" y="5990"/>
                    <a:pt x="3623" y="6185"/>
                    <a:pt x="3385" y="6185"/>
                  </a:cubicBezTo>
                  <a:cubicBezTo>
                    <a:pt x="3315" y="6185"/>
                    <a:pt x="3247" y="6168"/>
                    <a:pt x="3181" y="6131"/>
                  </a:cubicBezTo>
                  <a:cubicBezTo>
                    <a:pt x="3056" y="6068"/>
                    <a:pt x="2949" y="6035"/>
                    <a:pt x="2859" y="6035"/>
                  </a:cubicBezTo>
                  <a:cubicBezTo>
                    <a:pt x="2708" y="6035"/>
                    <a:pt x="2606" y="6130"/>
                    <a:pt x="2553" y="6340"/>
                  </a:cubicBezTo>
                  <a:cubicBezTo>
                    <a:pt x="2438" y="6648"/>
                    <a:pt x="2535" y="7061"/>
                    <a:pt x="2324" y="7061"/>
                  </a:cubicBezTo>
                  <a:cubicBezTo>
                    <a:pt x="2305" y="7061"/>
                    <a:pt x="2284" y="7058"/>
                    <a:pt x="2260" y="7051"/>
                  </a:cubicBezTo>
                  <a:cubicBezTo>
                    <a:pt x="2168" y="7025"/>
                    <a:pt x="2104" y="7011"/>
                    <a:pt x="2052" y="7011"/>
                  </a:cubicBezTo>
                  <a:cubicBezTo>
                    <a:pt x="1938" y="7011"/>
                    <a:pt x="1875" y="7076"/>
                    <a:pt x="1674" y="7219"/>
                  </a:cubicBezTo>
                  <a:cubicBezTo>
                    <a:pt x="1423" y="7428"/>
                    <a:pt x="1130" y="7888"/>
                    <a:pt x="921" y="8014"/>
                  </a:cubicBezTo>
                  <a:cubicBezTo>
                    <a:pt x="879" y="8014"/>
                    <a:pt x="879" y="8014"/>
                    <a:pt x="837" y="8056"/>
                  </a:cubicBezTo>
                  <a:cubicBezTo>
                    <a:pt x="879" y="8056"/>
                    <a:pt x="2302" y="9186"/>
                    <a:pt x="2219" y="9939"/>
                  </a:cubicBezTo>
                  <a:cubicBezTo>
                    <a:pt x="2135" y="10692"/>
                    <a:pt x="2135" y="10902"/>
                    <a:pt x="2428" y="11278"/>
                  </a:cubicBezTo>
                  <a:cubicBezTo>
                    <a:pt x="2679" y="11655"/>
                    <a:pt x="2930" y="12199"/>
                    <a:pt x="2679" y="12325"/>
                  </a:cubicBezTo>
                  <a:cubicBezTo>
                    <a:pt x="2344" y="12450"/>
                    <a:pt x="2051" y="12701"/>
                    <a:pt x="1800" y="12994"/>
                  </a:cubicBezTo>
                  <a:cubicBezTo>
                    <a:pt x="1549" y="13371"/>
                    <a:pt x="2051" y="13287"/>
                    <a:pt x="1549" y="13664"/>
                  </a:cubicBezTo>
                  <a:cubicBezTo>
                    <a:pt x="1047" y="14040"/>
                    <a:pt x="670" y="14040"/>
                    <a:pt x="586" y="14417"/>
                  </a:cubicBezTo>
                  <a:cubicBezTo>
                    <a:pt x="545" y="14752"/>
                    <a:pt x="461" y="15045"/>
                    <a:pt x="335" y="15338"/>
                  </a:cubicBezTo>
                  <a:cubicBezTo>
                    <a:pt x="210" y="15547"/>
                    <a:pt x="84" y="15422"/>
                    <a:pt x="126" y="16217"/>
                  </a:cubicBezTo>
                  <a:cubicBezTo>
                    <a:pt x="126" y="17054"/>
                    <a:pt x="0" y="17598"/>
                    <a:pt x="461" y="17765"/>
                  </a:cubicBezTo>
                  <a:cubicBezTo>
                    <a:pt x="535" y="17799"/>
                    <a:pt x="612" y="17811"/>
                    <a:pt x="688" y="17811"/>
                  </a:cubicBezTo>
                  <a:cubicBezTo>
                    <a:pt x="883" y="17811"/>
                    <a:pt x="1074" y="17733"/>
                    <a:pt x="1205" y="17733"/>
                  </a:cubicBezTo>
                  <a:cubicBezTo>
                    <a:pt x="1343" y="17733"/>
                    <a:pt x="1412" y="17821"/>
                    <a:pt x="1340" y="18184"/>
                  </a:cubicBezTo>
                  <a:cubicBezTo>
                    <a:pt x="1172" y="18979"/>
                    <a:pt x="1047" y="19188"/>
                    <a:pt x="1256" y="19356"/>
                  </a:cubicBezTo>
                  <a:cubicBezTo>
                    <a:pt x="1423" y="19523"/>
                    <a:pt x="2051" y="19607"/>
                    <a:pt x="1884" y="20109"/>
                  </a:cubicBezTo>
                  <a:cubicBezTo>
                    <a:pt x="1716" y="20569"/>
                    <a:pt x="1507" y="21364"/>
                    <a:pt x="2051" y="21574"/>
                  </a:cubicBezTo>
                  <a:cubicBezTo>
                    <a:pt x="2553" y="21825"/>
                    <a:pt x="3265" y="21699"/>
                    <a:pt x="3097" y="22411"/>
                  </a:cubicBezTo>
                  <a:cubicBezTo>
                    <a:pt x="2904" y="23068"/>
                    <a:pt x="2103" y="24406"/>
                    <a:pt x="2611" y="24406"/>
                  </a:cubicBezTo>
                  <a:cubicBezTo>
                    <a:pt x="2652" y="24406"/>
                    <a:pt x="2703" y="24397"/>
                    <a:pt x="2763" y="24378"/>
                  </a:cubicBezTo>
                  <a:cubicBezTo>
                    <a:pt x="3166" y="24266"/>
                    <a:pt x="3521" y="24178"/>
                    <a:pt x="3706" y="24178"/>
                  </a:cubicBezTo>
                  <a:cubicBezTo>
                    <a:pt x="3867" y="24178"/>
                    <a:pt x="3900" y="24244"/>
                    <a:pt x="3725" y="24420"/>
                  </a:cubicBezTo>
                  <a:cubicBezTo>
                    <a:pt x="3349" y="24796"/>
                    <a:pt x="3014" y="24838"/>
                    <a:pt x="3014" y="25257"/>
                  </a:cubicBezTo>
                  <a:cubicBezTo>
                    <a:pt x="3014" y="25717"/>
                    <a:pt x="3265" y="25633"/>
                    <a:pt x="3097" y="26010"/>
                  </a:cubicBezTo>
                  <a:cubicBezTo>
                    <a:pt x="2930" y="26261"/>
                    <a:pt x="2846" y="26554"/>
                    <a:pt x="2804" y="26847"/>
                  </a:cubicBezTo>
                  <a:cubicBezTo>
                    <a:pt x="2972" y="27056"/>
                    <a:pt x="3056" y="27307"/>
                    <a:pt x="3014" y="27600"/>
                  </a:cubicBezTo>
                  <a:cubicBezTo>
                    <a:pt x="2972" y="28144"/>
                    <a:pt x="2888" y="28479"/>
                    <a:pt x="2930" y="28479"/>
                  </a:cubicBezTo>
                  <a:cubicBezTo>
                    <a:pt x="2952" y="28468"/>
                    <a:pt x="2972" y="28463"/>
                    <a:pt x="2989" y="28463"/>
                  </a:cubicBezTo>
                  <a:cubicBezTo>
                    <a:pt x="3036" y="28463"/>
                    <a:pt x="3067" y="28502"/>
                    <a:pt x="3097" y="28563"/>
                  </a:cubicBezTo>
                  <a:cubicBezTo>
                    <a:pt x="3204" y="28847"/>
                    <a:pt x="3220" y="29701"/>
                    <a:pt x="3553" y="29701"/>
                  </a:cubicBezTo>
                  <a:cubicBezTo>
                    <a:pt x="3613" y="29701"/>
                    <a:pt x="3684" y="29673"/>
                    <a:pt x="3767" y="29609"/>
                  </a:cubicBezTo>
                  <a:cubicBezTo>
                    <a:pt x="4060" y="29400"/>
                    <a:pt x="4259" y="29400"/>
                    <a:pt x="4384" y="29400"/>
                  </a:cubicBezTo>
                  <a:cubicBezTo>
                    <a:pt x="4510" y="29400"/>
                    <a:pt x="4562" y="29400"/>
                    <a:pt x="4562" y="29191"/>
                  </a:cubicBezTo>
                  <a:cubicBezTo>
                    <a:pt x="4598" y="28833"/>
                    <a:pt x="4695" y="28536"/>
                    <a:pt x="5062" y="28536"/>
                  </a:cubicBezTo>
                  <a:cubicBezTo>
                    <a:pt x="5125" y="28536"/>
                    <a:pt x="5195" y="28545"/>
                    <a:pt x="5274" y="28563"/>
                  </a:cubicBezTo>
                  <a:cubicBezTo>
                    <a:pt x="5776" y="28688"/>
                    <a:pt x="6738" y="28647"/>
                    <a:pt x="6780" y="28981"/>
                  </a:cubicBezTo>
                  <a:cubicBezTo>
                    <a:pt x="6822" y="29316"/>
                    <a:pt x="7157" y="29484"/>
                    <a:pt x="6780" y="29902"/>
                  </a:cubicBezTo>
                  <a:cubicBezTo>
                    <a:pt x="6404" y="30363"/>
                    <a:pt x="6404" y="30153"/>
                    <a:pt x="6111" y="30655"/>
                  </a:cubicBezTo>
                  <a:cubicBezTo>
                    <a:pt x="5776" y="31116"/>
                    <a:pt x="5232" y="30990"/>
                    <a:pt x="5274" y="31785"/>
                  </a:cubicBezTo>
                  <a:cubicBezTo>
                    <a:pt x="5316" y="32539"/>
                    <a:pt x="4981" y="33167"/>
                    <a:pt x="5525" y="33460"/>
                  </a:cubicBezTo>
                  <a:cubicBezTo>
                    <a:pt x="5805" y="33632"/>
                    <a:pt x="5919" y="33727"/>
                    <a:pt x="6037" y="33727"/>
                  </a:cubicBezTo>
                  <a:cubicBezTo>
                    <a:pt x="6149" y="33727"/>
                    <a:pt x="6265" y="33642"/>
                    <a:pt x="6529" y="33460"/>
                  </a:cubicBezTo>
                  <a:cubicBezTo>
                    <a:pt x="7000" y="33170"/>
                    <a:pt x="7533" y="32849"/>
                    <a:pt x="7696" y="32849"/>
                  </a:cubicBezTo>
                  <a:cubicBezTo>
                    <a:pt x="7721" y="32849"/>
                    <a:pt x="7737" y="32857"/>
                    <a:pt x="7743" y="32874"/>
                  </a:cubicBezTo>
                  <a:cubicBezTo>
                    <a:pt x="7768" y="32924"/>
                    <a:pt x="7948" y="33006"/>
                    <a:pt x="8104" y="33006"/>
                  </a:cubicBezTo>
                  <a:cubicBezTo>
                    <a:pt x="8205" y="33006"/>
                    <a:pt x="8296" y="32972"/>
                    <a:pt x="8329" y="32874"/>
                  </a:cubicBezTo>
                  <a:cubicBezTo>
                    <a:pt x="8413" y="32622"/>
                    <a:pt x="8329" y="32371"/>
                    <a:pt x="8664" y="32330"/>
                  </a:cubicBezTo>
                  <a:cubicBezTo>
                    <a:pt x="8818" y="32330"/>
                    <a:pt x="9053" y="32356"/>
                    <a:pt x="9290" y="32356"/>
                  </a:cubicBezTo>
                  <a:cubicBezTo>
                    <a:pt x="9566" y="32356"/>
                    <a:pt x="9845" y="32320"/>
                    <a:pt x="10003" y="32162"/>
                  </a:cubicBezTo>
                  <a:cubicBezTo>
                    <a:pt x="10225" y="31940"/>
                    <a:pt x="10614" y="31503"/>
                    <a:pt x="10918" y="31503"/>
                  </a:cubicBezTo>
                  <a:cubicBezTo>
                    <a:pt x="11015" y="31503"/>
                    <a:pt x="11104" y="31548"/>
                    <a:pt x="11175" y="31660"/>
                  </a:cubicBezTo>
                  <a:cubicBezTo>
                    <a:pt x="11378" y="32067"/>
                    <a:pt x="12106" y="33053"/>
                    <a:pt x="12484" y="33053"/>
                  </a:cubicBezTo>
                  <a:cubicBezTo>
                    <a:pt x="12573" y="33053"/>
                    <a:pt x="12642" y="33000"/>
                    <a:pt x="12681" y="32874"/>
                  </a:cubicBezTo>
                  <a:cubicBezTo>
                    <a:pt x="12891" y="32246"/>
                    <a:pt x="12598" y="31325"/>
                    <a:pt x="12891" y="31158"/>
                  </a:cubicBezTo>
                  <a:cubicBezTo>
                    <a:pt x="13184" y="30990"/>
                    <a:pt x="13518" y="31116"/>
                    <a:pt x="13309" y="30781"/>
                  </a:cubicBezTo>
                  <a:cubicBezTo>
                    <a:pt x="13142" y="30488"/>
                    <a:pt x="12974" y="30363"/>
                    <a:pt x="13142" y="30363"/>
                  </a:cubicBezTo>
                  <a:cubicBezTo>
                    <a:pt x="13142" y="30321"/>
                    <a:pt x="12891" y="29274"/>
                    <a:pt x="12849" y="29023"/>
                  </a:cubicBezTo>
                  <a:cubicBezTo>
                    <a:pt x="12807" y="28772"/>
                    <a:pt x="13225" y="28479"/>
                    <a:pt x="13477" y="28270"/>
                  </a:cubicBezTo>
                  <a:cubicBezTo>
                    <a:pt x="13728" y="28061"/>
                    <a:pt x="13477" y="27558"/>
                    <a:pt x="13393" y="27266"/>
                  </a:cubicBezTo>
                  <a:cubicBezTo>
                    <a:pt x="13309" y="27014"/>
                    <a:pt x="13435" y="27014"/>
                    <a:pt x="13770" y="26805"/>
                  </a:cubicBezTo>
                  <a:cubicBezTo>
                    <a:pt x="14104" y="26554"/>
                    <a:pt x="14104" y="25508"/>
                    <a:pt x="14062" y="25131"/>
                  </a:cubicBezTo>
                  <a:cubicBezTo>
                    <a:pt x="14021" y="24713"/>
                    <a:pt x="14230" y="24796"/>
                    <a:pt x="14481" y="24754"/>
                  </a:cubicBezTo>
                  <a:cubicBezTo>
                    <a:pt x="14732" y="24754"/>
                    <a:pt x="14774" y="24587"/>
                    <a:pt x="15067" y="24336"/>
                  </a:cubicBezTo>
                  <a:cubicBezTo>
                    <a:pt x="15360" y="24085"/>
                    <a:pt x="15067" y="23248"/>
                    <a:pt x="14983" y="22746"/>
                  </a:cubicBezTo>
                  <a:cubicBezTo>
                    <a:pt x="14900" y="22285"/>
                    <a:pt x="15444" y="22076"/>
                    <a:pt x="15904" y="21867"/>
                  </a:cubicBezTo>
                  <a:cubicBezTo>
                    <a:pt x="16364" y="21699"/>
                    <a:pt x="15988" y="21406"/>
                    <a:pt x="15527" y="20779"/>
                  </a:cubicBezTo>
                  <a:cubicBezTo>
                    <a:pt x="15067" y="20193"/>
                    <a:pt x="15653" y="20193"/>
                    <a:pt x="15611" y="19314"/>
                  </a:cubicBezTo>
                  <a:cubicBezTo>
                    <a:pt x="15569" y="18477"/>
                    <a:pt x="15904" y="18853"/>
                    <a:pt x="16406" y="18184"/>
                  </a:cubicBezTo>
                  <a:cubicBezTo>
                    <a:pt x="16600" y="17925"/>
                    <a:pt x="16720" y="17847"/>
                    <a:pt x="16807" y="17847"/>
                  </a:cubicBezTo>
                  <a:cubicBezTo>
                    <a:pt x="16937" y="17847"/>
                    <a:pt x="16998" y="18019"/>
                    <a:pt x="17132" y="18019"/>
                  </a:cubicBezTo>
                  <a:cubicBezTo>
                    <a:pt x="17141" y="18019"/>
                    <a:pt x="17150" y="18018"/>
                    <a:pt x="17159" y="18016"/>
                  </a:cubicBezTo>
                  <a:cubicBezTo>
                    <a:pt x="17411" y="17975"/>
                    <a:pt x="17536" y="17640"/>
                    <a:pt x="17620" y="17263"/>
                  </a:cubicBezTo>
                  <a:cubicBezTo>
                    <a:pt x="17662" y="16886"/>
                    <a:pt x="18289" y="16593"/>
                    <a:pt x="18289" y="16217"/>
                  </a:cubicBezTo>
                  <a:cubicBezTo>
                    <a:pt x="18331" y="15966"/>
                    <a:pt x="18206" y="15715"/>
                    <a:pt x="17955" y="15547"/>
                  </a:cubicBezTo>
                  <a:cubicBezTo>
                    <a:pt x="17745" y="15296"/>
                    <a:pt x="17620" y="14919"/>
                    <a:pt x="17662" y="14585"/>
                  </a:cubicBezTo>
                  <a:cubicBezTo>
                    <a:pt x="17704" y="14040"/>
                    <a:pt x="17829" y="14250"/>
                    <a:pt x="18122" y="14040"/>
                  </a:cubicBezTo>
                  <a:cubicBezTo>
                    <a:pt x="18373" y="13831"/>
                    <a:pt x="18080" y="13831"/>
                    <a:pt x="18206" y="13455"/>
                  </a:cubicBezTo>
                  <a:cubicBezTo>
                    <a:pt x="18289" y="13036"/>
                    <a:pt x="18457" y="13245"/>
                    <a:pt x="18708" y="13120"/>
                  </a:cubicBezTo>
                  <a:cubicBezTo>
                    <a:pt x="19043" y="12910"/>
                    <a:pt x="19294" y="12659"/>
                    <a:pt x="19503" y="12325"/>
                  </a:cubicBezTo>
                  <a:cubicBezTo>
                    <a:pt x="19554" y="12257"/>
                    <a:pt x="19616" y="12229"/>
                    <a:pt x="19686" y="12229"/>
                  </a:cubicBezTo>
                  <a:cubicBezTo>
                    <a:pt x="19965" y="12229"/>
                    <a:pt x="20366" y="12676"/>
                    <a:pt x="20633" y="12910"/>
                  </a:cubicBezTo>
                  <a:cubicBezTo>
                    <a:pt x="20686" y="12945"/>
                    <a:pt x="20737" y="12961"/>
                    <a:pt x="20787" y="12961"/>
                  </a:cubicBezTo>
                  <a:cubicBezTo>
                    <a:pt x="21098" y="12961"/>
                    <a:pt x="21356" y="12368"/>
                    <a:pt x="21428" y="12115"/>
                  </a:cubicBezTo>
                  <a:cubicBezTo>
                    <a:pt x="21504" y="11965"/>
                    <a:pt x="21624" y="11935"/>
                    <a:pt x="21763" y="11935"/>
                  </a:cubicBezTo>
                  <a:cubicBezTo>
                    <a:pt x="21855" y="11935"/>
                    <a:pt x="21956" y="11948"/>
                    <a:pt x="22056" y="11948"/>
                  </a:cubicBezTo>
                  <a:cubicBezTo>
                    <a:pt x="22307" y="11948"/>
                    <a:pt x="22349" y="11780"/>
                    <a:pt x="22726" y="11320"/>
                  </a:cubicBezTo>
                  <a:cubicBezTo>
                    <a:pt x="22925" y="11098"/>
                    <a:pt x="23031" y="11053"/>
                    <a:pt x="23148" y="11053"/>
                  </a:cubicBezTo>
                  <a:cubicBezTo>
                    <a:pt x="23230" y="11053"/>
                    <a:pt x="23317" y="11075"/>
                    <a:pt x="23446" y="11075"/>
                  </a:cubicBezTo>
                  <a:cubicBezTo>
                    <a:pt x="23482" y="11075"/>
                    <a:pt x="23520" y="11073"/>
                    <a:pt x="23563" y="11069"/>
                  </a:cubicBezTo>
                  <a:cubicBezTo>
                    <a:pt x="23939" y="11027"/>
                    <a:pt x="23646" y="10818"/>
                    <a:pt x="23856" y="10483"/>
                  </a:cubicBezTo>
                  <a:cubicBezTo>
                    <a:pt x="24023" y="10190"/>
                    <a:pt x="23646" y="10316"/>
                    <a:pt x="23605" y="10148"/>
                  </a:cubicBezTo>
                  <a:cubicBezTo>
                    <a:pt x="23563" y="9981"/>
                    <a:pt x="24023" y="9855"/>
                    <a:pt x="24023" y="9855"/>
                  </a:cubicBezTo>
                  <a:cubicBezTo>
                    <a:pt x="23898" y="9604"/>
                    <a:pt x="23939" y="9018"/>
                    <a:pt x="23856" y="8683"/>
                  </a:cubicBezTo>
                  <a:cubicBezTo>
                    <a:pt x="23730" y="8181"/>
                    <a:pt x="23563" y="7721"/>
                    <a:pt x="23353" y="7261"/>
                  </a:cubicBezTo>
                  <a:cubicBezTo>
                    <a:pt x="22977" y="6549"/>
                    <a:pt x="22433" y="6507"/>
                    <a:pt x="22098" y="6298"/>
                  </a:cubicBezTo>
                  <a:cubicBezTo>
                    <a:pt x="21763" y="6005"/>
                    <a:pt x="21512" y="5586"/>
                    <a:pt x="21386" y="5126"/>
                  </a:cubicBezTo>
                  <a:cubicBezTo>
                    <a:pt x="21261" y="4749"/>
                    <a:pt x="21512" y="4582"/>
                    <a:pt x="21763" y="4415"/>
                  </a:cubicBezTo>
                  <a:cubicBezTo>
                    <a:pt x="22014" y="4205"/>
                    <a:pt x="21931" y="3787"/>
                    <a:pt x="22098" y="3619"/>
                  </a:cubicBezTo>
                  <a:lnTo>
                    <a:pt x="22223" y="3452"/>
                  </a:lnTo>
                  <a:cubicBezTo>
                    <a:pt x="21931" y="3075"/>
                    <a:pt x="21596" y="2741"/>
                    <a:pt x="21261" y="2406"/>
                  </a:cubicBezTo>
                  <a:cubicBezTo>
                    <a:pt x="21154" y="2338"/>
                    <a:pt x="21052" y="2310"/>
                    <a:pt x="20948" y="2310"/>
                  </a:cubicBezTo>
                  <a:cubicBezTo>
                    <a:pt x="20601" y="2310"/>
                    <a:pt x="20230" y="2612"/>
                    <a:pt x="19587" y="2741"/>
                  </a:cubicBezTo>
                  <a:cubicBezTo>
                    <a:pt x="19472" y="2765"/>
                    <a:pt x="19372" y="2775"/>
                    <a:pt x="19283" y="2775"/>
                  </a:cubicBezTo>
                  <a:cubicBezTo>
                    <a:pt x="18803" y="2775"/>
                    <a:pt x="18641" y="2480"/>
                    <a:pt x="18185" y="2480"/>
                  </a:cubicBezTo>
                  <a:cubicBezTo>
                    <a:pt x="18139" y="2480"/>
                    <a:pt x="18091" y="2483"/>
                    <a:pt x="18038" y="2489"/>
                  </a:cubicBezTo>
                  <a:cubicBezTo>
                    <a:pt x="18007" y="2493"/>
                    <a:pt x="17976" y="2495"/>
                    <a:pt x="17946" y="2495"/>
                  </a:cubicBezTo>
                  <a:cubicBezTo>
                    <a:pt x="17338" y="2495"/>
                    <a:pt x="17030" y="1724"/>
                    <a:pt x="16950" y="1485"/>
                  </a:cubicBezTo>
                  <a:cubicBezTo>
                    <a:pt x="16908" y="1234"/>
                    <a:pt x="16699" y="1276"/>
                    <a:pt x="16364" y="1150"/>
                  </a:cubicBezTo>
                  <a:cubicBezTo>
                    <a:pt x="16341" y="1142"/>
                    <a:pt x="16320" y="1138"/>
                    <a:pt x="16302" y="1138"/>
                  </a:cubicBezTo>
                  <a:cubicBezTo>
                    <a:pt x="16047" y="1138"/>
                    <a:pt x="16167" y="1885"/>
                    <a:pt x="16322" y="2197"/>
                  </a:cubicBezTo>
                  <a:cubicBezTo>
                    <a:pt x="16490" y="2531"/>
                    <a:pt x="15862" y="2992"/>
                    <a:pt x="15276" y="3452"/>
                  </a:cubicBezTo>
                  <a:cubicBezTo>
                    <a:pt x="15075" y="3600"/>
                    <a:pt x="14938" y="3657"/>
                    <a:pt x="14834" y="3657"/>
                  </a:cubicBezTo>
                  <a:cubicBezTo>
                    <a:pt x="14614" y="3657"/>
                    <a:pt x="14541" y="3400"/>
                    <a:pt x="14314" y="3201"/>
                  </a:cubicBezTo>
                  <a:cubicBezTo>
                    <a:pt x="14021" y="2908"/>
                    <a:pt x="14983" y="2029"/>
                    <a:pt x="15151" y="1611"/>
                  </a:cubicBezTo>
                  <a:cubicBezTo>
                    <a:pt x="15318" y="1192"/>
                    <a:pt x="15067" y="1108"/>
                    <a:pt x="14648" y="1067"/>
                  </a:cubicBezTo>
                  <a:cubicBezTo>
                    <a:pt x="14230" y="983"/>
                    <a:pt x="14607" y="648"/>
                    <a:pt x="13770" y="146"/>
                  </a:cubicBezTo>
                  <a:cubicBezTo>
                    <a:pt x="13607" y="43"/>
                    <a:pt x="13462" y="0"/>
                    <a:pt x="13335" y="0"/>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51"/>
            <p:cNvSpPr/>
            <p:nvPr/>
          </p:nvSpPr>
          <p:spPr>
            <a:xfrm>
              <a:off x="4600450" y="3754225"/>
              <a:ext cx="694075" cy="787150"/>
            </a:xfrm>
            <a:custGeom>
              <a:rect b="b" l="l" r="r" t="t"/>
              <a:pathLst>
                <a:path extrusionOk="0" h="31486" w="27763">
                  <a:moveTo>
                    <a:pt x="8989" y="0"/>
                  </a:moveTo>
                  <a:cubicBezTo>
                    <a:pt x="8923" y="0"/>
                    <a:pt x="8856" y="19"/>
                    <a:pt x="8789" y="60"/>
                  </a:cubicBezTo>
                  <a:cubicBezTo>
                    <a:pt x="8454" y="270"/>
                    <a:pt x="8370" y="521"/>
                    <a:pt x="8077" y="563"/>
                  </a:cubicBezTo>
                  <a:cubicBezTo>
                    <a:pt x="7743" y="646"/>
                    <a:pt x="7324" y="479"/>
                    <a:pt x="7408" y="897"/>
                  </a:cubicBezTo>
                  <a:cubicBezTo>
                    <a:pt x="7492" y="1358"/>
                    <a:pt x="8287" y="2279"/>
                    <a:pt x="7910" y="2530"/>
                  </a:cubicBezTo>
                  <a:cubicBezTo>
                    <a:pt x="7586" y="2746"/>
                    <a:pt x="7168" y="3241"/>
                    <a:pt x="6792" y="3241"/>
                  </a:cubicBezTo>
                  <a:cubicBezTo>
                    <a:pt x="6731" y="3241"/>
                    <a:pt x="6671" y="3228"/>
                    <a:pt x="6613" y="3199"/>
                  </a:cubicBezTo>
                  <a:cubicBezTo>
                    <a:pt x="6293" y="2986"/>
                    <a:pt x="5462" y="2382"/>
                    <a:pt x="4885" y="2382"/>
                  </a:cubicBezTo>
                  <a:cubicBezTo>
                    <a:pt x="4782" y="2382"/>
                    <a:pt x="4686" y="2401"/>
                    <a:pt x="4604" y="2446"/>
                  </a:cubicBezTo>
                  <a:cubicBezTo>
                    <a:pt x="4102" y="2697"/>
                    <a:pt x="3474" y="3032"/>
                    <a:pt x="3139" y="3199"/>
                  </a:cubicBezTo>
                  <a:cubicBezTo>
                    <a:pt x="2804" y="3367"/>
                    <a:pt x="2888" y="3618"/>
                    <a:pt x="2595" y="3702"/>
                  </a:cubicBezTo>
                  <a:cubicBezTo>
                    <a:pt x="2522" y="3722"/>
                    <a:pt x="2454" y="3725"/>
                    <a:pt x="2393" y="3725"/>
                  </a:cubicBezTo>
                  <a:cubicBezTo>
                    <a:pt x="2373" y="3725"/>
                    <a:pt x="2353" y="3725"/>
                    <a:pt x="2335" y="3725"/>
                  </a:cubicBezTo>
                  <a:cubicBezTo>
                    <a:pt x="2186" y="3725"/>
                    <a:pt x="2093" y="3743"/>
                    <a:pt x="2093" y="4078"/>
                  </a:cubicBezTo>
                  <a:cubicBezTo>
                    <a:pt x="2051" y="4664"/>
                    <a:pt x="1925" y="5250"/>
                    <a:pt x="1632" y="5752"/>
                  </a:cubicBezTo>
                  <a:cubicBezTo>
                    <a:pt x="1507" y="5920"/>
                    <a:pt x="1507" y="6213"/>
                    <a:pt x="1381" y="6296"/>
                  </a:cubicBezTo>
                  <a:cubicBezTo>
                    <a:pt x="1632" y="6673"/>
                    <a:pt x="1716" y="7091"/>
                    <a:pt x="1716" y="7510"/>
                  </a:cubicBezTo>
                  <a:cubicBezTo>
                    <a:pt x="1758" y="8556"/>
                    <a:pt x="1507" y="9226"/>
                    <a:pt x="1632" y="9561"/>
                  </a:cubicBezTo>
                  <a:cubicBezTo>
                    <a:pt x="1674" y="9686"/>
                    <a:pt x="1758" y="9812"/>
                    <a:pt x="1842" y="9937"/>
                  </a:cubicBezTo>
                  <a:cubicBezTo>
                    <a:pt x="1967" y="10063"/>
                    <a:pt x="2009" y="10188"/>
                    <a:pt x="2009" y="10356"/>
                  </a:cubicBezTo>
                  <a:cubicBezTo>
                    <a:pt x="1967" y="10649"/>
                    <a:pt x="1716" y="10942"/>
                    <a:pt x="2009" y="11067"/>
                  </a:cubicBezTo>
                  <a:cubicBezTo>
                    <a:pt x="2344" y="11193"/>
                    <a:pt x="2595" y="11026"/>
                    <a:pt x="2428" y="11444"/>
                  </a:cubicBezTo>
                  <a:cubicBezTo>
                    <a:pt x="2218" y="11821"/>
                    <a:pt x="1800" y="12281"/>
                    <a:pt x="2135" y="12407"/>
                  </a:cubicBezTo>
                  <a:cubicBezTo>
                    <a:pt x="2469" y="12532"/>
                    <a:pt x="2595" y="12323"/>
                    <a:pt x="2469" y="12741"/>
                  </a:cubicBezTo>
                  <a:cubicBezTo>
                    <a:pt x="2344" y="13160"/>
                    <a:pt x="2009" y="13160"/>
                    <a:pt x="2344" y="13578"/>
                  </a:cubicBezTo>
                  <a:cubicBezTo>
                    <a:pt x="2679" y="13997"/>
                    <a:pt x="3390" y="13997"/>
                    <a:pt x="3055" y="14708"/>
                  </a:cubicBezTo>
                  <a:cubicBezTo>
                    <a:pt x="2762" y="15378"/>
                    <a:pt x="3055" y="15462"/>
                    <a:pt x="2386" y="15797"/>
                  </a:cubicBezTo>
                  <a:cubicBezTo>
                    <a:pt x="1674" y="16131"/>
                    <a:pt x="670" y="15922"/>
                    <a:pt x="544" y="16550"/>
                  </a:cubicBezTo>
                  <a:cubicBezTo>
                    <a:pt x="377" y="17178"/>
                    <a:pt x="0" y="17596"/>
                    <a:pt x="126" y="18057"/>
                  </a:cubicBezTo>
                  <a:cubicBezTo>
                    <a:pt x="188" y="18401"/>
                    <a:pt x="110" y="18792"/>
                    <a:pt x="225" y="18792"/>
                  </a:cubicBezTo>
                  <a:cubicBezTo>
                    <a:pt x="263" y="18792"/>
                    <a:pt x="324" y="18748"/>
                    <a:pt x="419" y="18642"/>
                  </a:cubicBezTo>
                  <a:cubicBezTo>
                    <a:pt x="754" y="18224"/>
                    <a:pt x="712" y="18015"/>
                    <a:pt x="1046" y="18015"/>
                  </a:cubicBezTo>
                  <a:cubicBezTo>
                    <a:pt x="1087" y="18010"/>
                    <a:pt x="1136" y="18008"/>
                    <a:pt x="1192" y="18008"/>
                  </a:cubicBezTo>
                  <a:cubicBezTo>
                    <a:pt x="1412" y="18008"/>
                    <a:pt x="1734" y="18039"/>
                    <a:pt x="2001" y="18039"/>
                  </a:cubicBezTo>
                  <a:cubicBezTo>
                    <a:pt x="2230" y="18039"/>
                    <a:pt x="2418" y="18016"/>
                    <a:pt x="2469" y="17931"/>
                  </a:cubicBezTo>
                  <a:cubicBezTo>
                    <a:pt x="2532" y="17805"/>
                    <a:pt x="2700" y="17764"/>
                    <a:pt x="2851" y="17764"/>
                  </a:cubicBezTo>
                  <a:cubicBezTo>
                    <a:pt x="3003" y="17764"/>
                    <a:pt x="3139" y="17805"/>
                    <a:pt x="3139" y="17847"/>
                  </a:cubicBezTo>
                  <a:cubicBezTo>
                    <a:pt x="3139" y="17931"/>
                    <a:pt x="3683" y="18391"/>
                    <a:pt x="3641" y="18768"/>
                  </a:cubicBezTo>
                  <a:cubicBezTo>
                    <a:pt x="3558" y="19187"/>
                    <a:pt x="3348" y="19187"/>
                    <a:pt x="3265" y="19396"/>
                  </a:cubicBezTo>
                  <a:cubicBezTo>
                    <a:pt x="3223" y="19647"/>
                    <a:pt x="3055" y="19940"/>
                    <a:pt x="2888" y="19940"/>
                  </a:cubicBezTo>
                  <a:cubicBezTo>
                    <a:pt x="2679" y="19940"/>
                    <a:pt x="2428" y="20568"/>
                    <a:pt x="2679" y="20651"/>
                  </a:cubicBezTo>
                  <a:cubicBezTo>
                    <a:pt x="2972" y="20777"/>
                    <a:pt x="3390" y="20902"/>
                    <a:pt x="3013" y="21363"/>
                  </a:cubicBezTo>
                  <a:cubicBezTo>
                    <a:pt x="2637" y="21865"/>
                    <a:pt x="2344" y="22325"/>
                    <a:pt x="2637" y="22576"/>
                  </a:cubicBezTo>
                  <a:cubicBezTo>
                    <a:pt x="2972" y="22786"/>
                    <a:pt x="3599" y="23832"/>
                    <a:pt x="3432" y="24167"/>
                  </a:cubicBezTo>
                  <a:lnTo>
                    <a:pt x="3432" y="24251"/>
                  </a:lnTo>
                  <a:cubicBezTo>
                    <a:pt x="3442" y="24257"/>
                    <a:pt x="3456" y="24260"/>
                    <a:pt x="3472" y="24260"/>
                  </a:cubicBezTo>
                  <a:cubicBezTo>
                    <a:pt x="3587" y="24260"/>
                    <a:pt x="3846" y="24119"/>
                    <a:pt x="4075" y="24119"/>
                  </a:cubicBezTo>
                  <a:cubicBezTo>
                    <a:pt x="4224" y="24119"/>
                    <a:pt x="4361" y="24179"/>
                    <a:pt x="4436" y="24376"/>
                  </a:cubicBezTo>
                  <a:cubicBezTo>
                    <a:pt x="4615" y="24759"/>
                    <a:pt x="4793" y="25063"/>
                    <a:pt x="4962" y="25063"/>
                  </a:cubicBezTo>
                  <a:cubicBezTo>
                    <a:pt x="5071" y="25063"/>
                    <a:pt x="5175" y="24938"/>
                    <a:pt x="5273" y="24627"/>
                  </a:cubicBezTo>
                  <a:cubicBezTo>
                    <a:pt x="5399" y="24125"/>
                    <a:pt x="5566" y="23623"/>
                    <a:pt x="5818" y="23162"/>
                  </a:cubicBezTo>
                  <a:cubicBezTo>
                    <a:pt x="6130" y="22631"/>
                    <a:pt x="6349" y="22427"/>
                    <a:pt x="6492" y="22427"/>
                  </a:cubicBezTo>
                  <a:cubicBezTo>
                    <a:pt x="6541" y="22427"/>
                    <a:pt x="6581" y="22450"/>
                    <a:pt x="6613" y="22493"/>
                  </a:cubicBezTo>
                  <a:cubicBezTo>
                    <a:pt x="6780" y="22702"/>
                    <a:pt x="6948" y="22660"/>
                    <a:pt x="6989" y="23079"/>
                  </a:cubicBezTo>
                  <a:cubicBezTo>
                    <a:pt x="7029" y="23478"/>
                    <a:pt x="6841" y="23877"/>
                    <a:pt x="7005" y="23877"/>
                  </a:cubicBezTo>
                  <a:cubicBezTo>
                    <a:pt x="7013" y="23877"/>
                    <a:pt x="7021" y="23876"/>
                    <a:pt x="7031" y="23874"/>
                  </a:cubicBezTo>
                  <a:cubicBezTo>
                    <a:pt x="7209" y="23815"/>
                    <a:pt x="7281" y="23505"/>
                    <a:pt x="7368" y="23505"/>
                  </a:cubicBezTo>
                  <a:cubicBezTo>
                    <a:pt x="7404" y="23505"/>
                    <a:pt x="7442" y="23559"/>
                    <a:pt x="7492" y="23706"/>
                  </a:cubicBezTo>
                  <a:cubicBezTo>
                    <a:pt x="7590" y="24003"/>
                    <a:pt x="7573" y="24168"/>
                    <a:pt x="7619" y="24168"/>
                  </a:cubicBezTo>
                  <a:cubicBezTo>
                    <a:pt x="7651" y="24168"/>
                    <a:pt x="7714" y="24088"/>
                    <a:pt x="7868" y="23916"/>
                  </a:cubicBezTo>
                  <a:cubicBezTo>
                    <a:pt x="8203" y="23497"/>
                    <a:pt x="7994" y="23121"/>
                    <a:pt x="8412" y="22869"/>
                  </a:cubicBezTo>
                  <a:cubicBezTo>
                    <a:pt x="8776" y="22651"/>
                    <a:pt x="8855" y="22118"/>
                    <a:pt x="9253" y="22118"/>
                  </a:cubicBezTo>
                  <a:cubicBezTo>
                    <a:pt x="9313" y="22118"/>
                    <a:pt x="9381" y="22130"/>
                    <a:pt x="9459" y="22158"/>
                  </a:cubicBezTo>
                  <a:cubicBezTo>
                    <a:pt x="9952" y="22323"/>
                    <a:pt x="10058" y="22435"/>
                    <a:pt x="10243" y="22435"/>
                  </a:cubicBezTo>
                  <a:cubicBezTo>
                    <a:pt x="10293" y="22435"/>
                    <a:pt x="10350" y="22427"/>
                    <a:pt x="10421" y="22409"/>
                  </a:cubicBezTo>
                  <a:cubicBezTo>
                    <a:pt x="10798" y="22325"/>
                    <a:pt x="10923" y="22325"/>
                    <a:pt x="10882" y="22158"/>
                  </a:cubicBezTo>
                  <a:cubicBezTo>
                    <a:pt x="10847" y="21984"/>
                    <a:pt x="11102" y="21751"/>
                    <a:pt x="11213" y="21751"/>
                  </a:cubicBezTo>
                  <a:cubicBezTo>
                    <a:pt x="11235" y="21751"/>
                    <a:pt x="11251" y="21760"/>
                    <a:pt x="11258" y="21781"/>
                  </a:cubicBezTo>
                  <a:cubicBezTo>
                    <a:pt x="11342" y="21865"/>
                    <a:pt x="12137" y="21781"/>
                    <a:pt x="12095" y="21991"/>
                  </a:cubicBezTo>
                  <a:cubicBezTo>
                    <a:pt x="12095" y="22139"/>
                    <a:pt x="11899" y="22646"/>
                    <a:pt x="12085" y="22646"/>
                  </a:cubicBezTo>
                  <a:cubicBezTo>
                    <a:pt x="12109" y="22646"/>
                    <a:pt x="12140" y="22638"/>
                    <a:pt x="12179" y="22618"/>
                  </a:cubicBezTo>
                  <a:cubicBezTo>
                    <a:pt x="12475" y="22454"/>
                    <a:pt x="12823" y="22057"/>
                    <a:pt x="13141" y="22057"/>
                  </a:cubicBezTo>
                  <a:cubicBezTo>
                    <a:pt x="13227" y="22057"/>
                    <a:pt x="13312" y="22086"/>
                    <a:pt x="13393" y="22158"/>
                  </a:cubicBezTo>
                  <a:cubicBezTo>
                    <a:pt x="13769" y="22493"/>
                    <a:pt x="13644" y="22493"/>
                    <a:pt x="13309" y="22786"/>
                  </a:cubicBezTo>
                  <a:cubicBezTo>
                    <a:pt x="12974" y="23037"/>
                    <a:pt x="12221" y="23372"/>
                    <a:pt x="12221" y="23623"/>
                  </a:cubicBezTo>
                  <a:cubicBezTo>
                    <a:pt x="12221" y="23844"/>
                    <a:pt x="12481" y="24586"/>
                    <a:pt x="12657" y="24586"/>
                  </a:cubicBezTo>
                  <a:cubicBezTo>
                    <a:pt x="12681" y="24586"/>
                    <a:pt x="12703" y="24573"/>
                    <a:pt x="12723" y="24544"/>
                  </a:cubicBezTo>
                  <a:cubicBezTo>
                    <a:pt x="12859" y="24373"/>
                    <a:pt x="12857" y="24175"/>
                    <a:pt x="13032" y="24175"/>
                  </a:cubicBezTo>
                  <a:cubicBezTo>
                    <a:pt x="13072" y="24175"/>
                    <a:pt x="13121" y="24185"/>
                    <a:pt x="13183" y="24209"/>
                  </a:cubicBezTo>
                  <a:cubicBezTo>
                    <a:pt x="13518" y="24292"/>
                    <a:pt x="13769" y="24292"/>
                    <a:pt x="13644" y="24669"/>
                  </a:cubicBezTo>
                  <a:cubicBezTo>
                    <a:pt x="13518" y="25004"/>
                    <a:pt x="12932" y="25255"/>
                    <a:pt x="12974" y="25674"/>
                  </a:cubicBezTo>
                  <a:cubicBezTo>
                    <a:pt x="13058" y="26092"/>
                    <a:pt x="13351" y="26552"/>
                    <a:pt x="12932" y="26887"/>
                  </a:cubicBezTo>
                  <a:cubicBezTo>
                    <a:pt x="12639" y="27096"/>
                    <a:pt x="12388" y="27348"/>
                    <a:pt x="12263" y="27682"/>
                  </a:cubicBezTo>
                  <a:cubicBezTo>
                    <a:pt x="12179" y="27975"/>
                    <a:pt x="12472" y="28059"/>
                    <a:pt x="12053" y="28268"/>
                  </a:cubicBezTo>
                  <a:cubicBezTo>
                    <a:pt x="11635" y="28436"/>
                    <a:pt x="11719" y="28436"/>
                    <a:pt x="11635" y="28812"/>
                  </a:cubicBezTo>
                  <a:cubicBezTo>
                    <a:pt x="11509" y="29189"/>
                    <a:pt x="11300" y="29398"/>
                    <a:pt x="11509" y="29566"/>
                  </a:cubicBezTo>
                  <a:cubicBezTo>
                    <a:pt x="11642" y="29672"/>
                    <a:pt x="11724" y="29777"/>
                    <a:pt x="11809" y="29777"/>
                  </a:cubicBezTo>
                  <a:cubicBezTo>
                    <a:pt x="11858" y="29777"/>
                    <a:pt x="11908" y="29742"/>
                    <a:pt x="11970" y="29649"/>
                  </a:cubicBezTo>
                  <a:cubicBezTo>
                    <a:pt x="12095" y="29524"/>
                    <a:pt x="12221" y="29398"/>
                    <a:pt x="12388" y="29273"/>
                  </a:cubicBezTo>
                  <a:cubicBezTo>
                    <a:pt x="12577" y="29159"/>
                    <a:pt x="12938" y="28669"/>
                    <a:pt x="13067" y="28669"/>
                  </a:cubicBezTo>
                  <a:cubicBezTo>
                    <a:pt x="13081" y="28669"/>
                    <a:pt x="13092" y="28675"/>
                    <a:pt x="13100" y="28687"/>
                  </a:cubicBezTo>
                  <a:cubicBezTo>
                    <a:pt x="13131" y="28729"/>
                    <a:pt x="13186" y="28742"/>
                    <a:pt x="13251" y="28742"/>
                  </a:cubicBezTo>
                  <a:cubicBezTo>
                    <a:pt x="13360" y="28742"/>
                    <a:pt x="13498" y="28705"/>
                    <a:pt x="13605" y="28705"/>
                  </a:cubicBezTo>
                  <a:cubicBezTo>
                    <a:pt x="13690" y="28705"/>
                    <a:pt x="13755" y="28729"/>
                    <a:pt x="13769" y="28812"/>
                  </a:cubicBezTo>
                  <a:cubicBezTo>
                    <a:pt x="13811" y="29022"/>
                    <a:pt x="14146" y="28896"/>
                    <a:pt x="14104" y="29440"/>
                  </a:cubicBezTo>
                  <a:cubicBezTo>
                    <a:pt x="14020" y="29984"/>
                    <a:pt x="13937" y="30026"/>
                    <a:pt x="14020" y="30235"/>
                  </a:cubicBezTo>
                  <a:cubicBezTo>
                    <a:pt x="14146" y="30403"/>
                    <a:pt x="14439" y="30528"/>
                    <a:pt x="14230" y="30696"/>
                  </a:cubicBezTo>
                  <a:cubicBezTo>
                    <a:pt x="14020" y="30863"/>
                    <a:pt x="13727" y="31072"/>
                    <a:pt x="14146" y="31240"/>
                  </a:cubicBezTo>
                  <a:cubicBezTo>
                    <a:pt x="14387" y="31320"/>
                    <a:pt x="14491" y="31486"/>
                    <a:pt x="14611" y="31486"/>
                  </a:cubicBezTo>
                  <a:cubicBezTo>
                    <a:pt x="14679" y="31486"/>
                    <a:pt x="14752" y="31433"/>
                    <a:pt x="14857" y="31282"/>
                  </a:cubicBezTo>
                  <a:cubicBezTo>
                    <a:pt x="15135" y="30884"/>
                    <a:pt x="15150" y="30525"/>
                    <a:pt x="15722" y="30525"/>
                  </a:cubicBezTo>
                  <a:cubicBezTo>
                    <a:pt x="15753" y="30525"/>
                    <a:pt x="15786" y="30526"/>
                    <a:pt x="15820" y="30528"/>
                  </a:cubicBezTo>
                  <a:cubicBezTo>
                    <a:pt x="16075" y="30528"/>
                    <a:pt x="16282" y="30504"/>
                    <a:pt x="16456" y="30504"/>
                  </a:cubicBezTo>
                  <a:cubicBezTo>
                    <a:pt x="16739" y="30504"/>
                    <a:pt x="16936" y="30568"/>
                    <a:pt x="17117" y="30905"/>
                  </a:cubicBezTo>
                  <a:cubicBezTo>
                    <a:pt x="17410" y="30779"/>
                    <a:pt x="17745" y="30738"/>
                    <a:pt x="17829" y="30110"/>
                  </a:cubicBezTo>
                  <a:cubicBezTo>
                    <a:pt x="17996" y="29273"/>
                    <a:pt x="17368" y="29398"/>
                    <a:pt x="17661" y="29022"/>
                  </a:cubicBezTo>
                  <a:cubicBezTo>
                    <a:pt x="17954" y="28645"/>
                    <a:pt x="17494" y="28310"/>
                    <a:pt x="18289" y="28268"/>
                  </a:cubicBezTo>
                  <a:cubicBezTo>
                    <a:pt x="18724" y="28245"/>
                    <a:pt x="19208" y="28173"/>
                    <a:pt x="19612" y="28173"/>
                  </a:cubicBezTo>
                  <a:cubicBezTo>
                    <a:pt x="19949" y="28173"/>
                    <a:pt x="20230" y="28223"/>
                    <a:pt x="20382" y="28394"/>
                  </a:cubicBezTo>
                  <a:cubicBezTo>
                    <a:pt x="20603" y="28642"/>
                    <a:pt x="21006" y="29092"/>
                    <a:pt x="21339" y="29092"/>
                  </a:cubicBezTo>
                  <a:cubicBezTo>
                    <a:pt x="21510" y="29092"/>
                    <a:pt x="21663" y="28972"/>
                    <a:pt x="21763" y="28645"/>
                  </a:cubicBezTo>
                  <a:cubicBezTo>
                    <a:pt x="22056" y="27724"/>
                    <a:pt x="21637" y="27348"/>
                    <a:pt x="21930" y="26887"/>
                  </a:cubicBezTo>
                  <a:cubicBezTo>
                    <a:pt x="22164" y="26487"/>
                    <a:pt x="22903" y="25714"/>
                    <a:pt x="23320" y="25714"/>
                  </a:cubicBezTo>
                  <a:cubicBezTo>
                    <a:pt x="23426" y="25714"/>
                    <a:pt x="23512" y="25764"/>
                    <a:pt x="23562" y="25883"/>
                  </a:cubicBezTo>
                  <a:cubicBezTo>
                    <a:pt x="23810" y="26379"/>
                    <a:pt x="23909" y="26665"/>
                    <a:pt x="24237" y="26665"/>
                  </a:cubicBezTo>
                  <a:cubicBezTo>
                    <a:pt x="24297" y="26665"/>
                    <a:pt x="24364" y="26655"/>
                    <a:pt x="24441" y="26636"/>
                  </a:cubicBezTo>
                  <a:cubicBezTo>
                    <a:pt x="24645" y="26589"/>
                    <a:pt x="24773" y="26583"/>
                    <a:pt x="24890" y="26583"/>
                  </a:cubicBezTo>
                  <a:cubicBezTo>
                    <a:pt x="24929" y="26583"/>
                    <a:pt x="24967" y="26584"/>
                    <a:pt x="25006" y="26584"/>
                  </a:cubicBezTo>
                  <a:cubicBezTo>
                    <a:pt x="25163" y="26584"/>
                    <a:pt x="25341" y="26573"/>
                    <a:pt x="25697" y="26469"/>
                  </a:cubicBezTo>
                  <a:cubicBezTo>
                    <a:pt x="26241" y="26259"/>
                    <a:pt x="26618" y="25757"/>
                    <a:pt x="26827" y="25757"/>
                  </a:cubicBezTo>
                  <a:cubicBezTo>
                    <a:pt x="26827" y="25715"/>
                    <a:pt x="26869" y="25422"/>
                    <a:pt x="26911" y="24878"/>
                  </a:cubicBezTo>
                  <a:cubicBezTo>
                    <a:pt x="26911" y="24585"/>
                    <a:pt x="26869" y="24334"/>
                    <a:pt x="26701" y="24125"/>
                  </a:cubicBezTo>
                  <a:cubicBezTo>
                    <a:pt x="26701" y="23832"/>
                    <a:pt x="26785" y="23539"/>
                    <a:pt x="26952" y="23288"/>
                  </a:cubicBezTo>
                  <a:cubicBezTo>
                    <a:pt x="27120" y="22911"/>
                    <a:pt x="26869" y="22995"/>
                    <a:pt x="26911" y="22535"/>
                  </a:cubicBezTo>
                  <a:cubicBezTo>
                    <a:pt x="26911" y="22116"/>
                    <a:pt x="27204" y="22074"/>
                    <a:pt x="27580" y="21698"/>
                  </a:cubicBezTo>
                  <a:cubicBezTo>
                    <a:pt x="27762" y="21516"/>
                    <a:pt x="27729" y="21441"/>
                    <a:pt x="27561" y="21441"/>
                  </a:cubicBezTo>
                  <a:cubicBezTo>
                    <a:pt x="27382" y="21441"/>
                    <a:pt x="27049" y="21526"/>
                    <a:pt x="26659" y="21656"/>
                  </a:cubicBezTo>
                  <a:cubicBezTo>
                    <a:pt x="26601" y="21674"/>
                    <a:pt x="26552" y="21683"/>
                    <a:pt x="26511" y="21683"/>
                  </a:cubicBezTo>
                  <a:cubicBezTo>
                    <a:pt x="25996" y="21683"/>
                    <a:pt x="26797" y="20306"/>
                    <a:pt x="26952" y="19647"/>
                  </a:cubicBezTo>
                  <a:cubicBezTo>
                    <a:pt x="27162" y="18977"/>
                    <a:pt x="26450" y="19061"/>
                    <a:pt x="25906" y="18852"/>
                  </a:cubicBezTo>
                  <a:cubicBezTo>
                    <a:pt x="25404" y="18642"/>
                    <a:pt x="25571" y="17847"/>
                    <a:pt x="25781" y="17345"/>
                  </a:cubicBezTo>
                  <a:cubicBezTo>
                    <a:pt x="25948" y="16885"/>
                    <a:pt x="25320" y="16801"/>
                    <a:pt x="25111" y="16634"/>
                  </a:cubicBezTo>
                  <a:cubicBezTo>
                    <a:pt x="24944" y="16424"/>
                    <a:pt x="25069" y="16257"/>
                    <a:pt x="25237" y="15420"/>
                  </a:cubicBezTo>
                  <a:cubicBezTo>
                    <a:pt x="25308" y="15064"/>
                    <a:pt x="25235" y="14973"/>
                    <a:pt x="25093" y="14973"/>
                  </a:cubicBezTo>
                  <a:cubicBezTo>
                    <a:pt x="24944" y="14973"/>
                    <a:pt x="24717" y="15073"/>
                    <a:pt x="24500" y="15073"/>
                  </a:cubicBezTo>
                  <a:cubicBezTo>
                    <a:pt x="24437" y="15073"/>
                    <a:pt x="24375" y="15065"/>
                    <a:pt x="24316" y="15043"/>
                  </a:cubicBezTo>
                  <a:cubicBezTo>
                    <a:pt x="23855" y="14834"/>
                    <a:pt x="24023" y="14290"/>
                    <a:pt x="23981" y="13495"/>
                  </a:cubicBezTo>
                  <a:cubicBezTo>
                    <a:pt x="23981" y="12700"/>
                    <a:pt x="24065" y="12825"/>
                    <a:pt x="24232" y="12574"/>
                  </a:cubicBezTo>
                  <a:cubicBezTo>
                    <a:pt x="24358" y="12323"/>
                    <a:pt x="24441" y="11988"/>
                    <a:pt x="24483" y="11695"/>
                  </a:cubicBezTo>
                  <a:cubicBezTo>
                    <a:pt x="24567" y="11318"/>
                    <a:pt x="24944" y="11318"/>
                    <a:pt x="25446" y="10942"/>
                  </a:cubicBezTo>
                  <a:cubicBezTo>
                    <a:pt x="25948" y="10523"/>
                    <a:pt x="25446" y="10649"/>
                    <a:pt x="25697" y="10230"/>
                  </a:cubicBezTo>
                  <a:cubicBezTo>
                    <a:pt x="25948" y="9937"/>
                    <a:pt x="26241" y="9728"/>
                    <a:pt x="26576" y="9603"/>
                  </a:cubicBezTo>
                  <a:cubicBezTo>
                    <a:pt x="26827" y="9435"/>
                    <a:pt x="26576" y="8933"/>
                    <a:pt x="26325" y="8556"/>
                  </a:cubicBezTo>
                  <a:cubicBezTo>
                    <a:pt x="26032" y="8138"/>
                    <a:pt x="26032" y="7970"/>
                    <a:pt x="26115" y="7175"/>
                  </a:cubicBezTo>
                  <a:cubicBezTo>
                    <a:pt x="26199" y="6422"/>
                    <a:pt x="24776" y="5334"/>
                    <a:pt x="24734" y="5292"/>
                  </a:cubicBezTo>
                  <a:cubicBezTo>
                    <a:pt x="24606" y="5420"/>
                    <a:pt x="24526" y="5722"/>
                    <a:pt x="24383" y="5722"/>
                  </a:cubicBezTo>
                  <a:cubicBezTo>
                    <a:pt x="24339" y="5722"/>
                    <a:pt x="24290" y="5695"/>
                    <a:pt x="24232" y="5627"/>
                  </a:cubicBezTo>
                  <a:cubicBezTo>
                    <a:pt x="23855" y="5166"/>
                    <a:pt x="23604" y="4664"/>
                    <a:pt x="23521" y="4120"/>
                  </a:cubicBezTo>
                  <a:cubicBezTo>
                    <a:pt x="23479" y="3785"/>
                    <a:pt x="23562" y="2153"/>
                    <a:pt x="23186" y="1944"/>
                  </a:cubicBezTo>
                  <a:cubicBezTo>
                    <a:pt x="22877" y="1738"/>
                    <a:pt x="22567" y="1136"/>
                    <a:pt x="22212" y="1136"/>
                  </a:cubicBezTo>
                  <a:cubicBezTo>
                    <a:pt x="22134" y="1136"/>
                    <a:pt x="22054" y="1165"/>
                    <a:pt x="21972" y="1232"/>
                  </a:cubicBezTo>
                  <a:cubicBezTo>
                    <a:pt x="21512" y="1609"/>
                    <a:pt x="21554" y="1860"/>
                    <a:pt x="21177" y="2111"/>
                  </a:cubicBezTo>
                  <a:cubicBezTo>
                    <a:pt x="20758" y="2362"/>
                    <a:pt x="20968" y="2446"/>
                    <a:pt x="20549" y="2906"/>
                  </a:cubicBezTo>
                  <a:cubicBezTo>
                    <a:pt x="20340" y="3137"/>
                    <a:pt x="20057" y="3273"/>
                    <a:pt x="19822" y="3273"/>
                  </a:cubicBezTo>
                  <a:cubicBezTo>
                    <a:pt x="19587" y="3273"/>
                    <a:pt x="19398" y="3137"/>
                    <a:pt x="19377" y="2823"/>
                  </a:cubicBezTo>
                  <a:cubicBezTo>
                    <a:pt x="19303" y="2302"/>
                    <a:pt x="19724" y="1617"/>
                    <a:pt x="19643" y="1617"/>
                  </a:cubicBezTo>
                  <a:cubicBezTo>
                    <a:pt x="19633" y="1617"/>
                    <a:pt x="19615" y="1627"/>
                    <a:pt x="19587" y="1651"/>
                  </a:cubicBezTo>
                  <a:cubicBezTo>
                    <a:pt x="19403" y="1756"/>
                    <a:pt x="19318" y="1844"/>
                    <a:pt x="19249" y="1844"/>
                  </a:cubicBezTo>
                  <a:cubicBezTo>
                    <a:pt x="19208" y="1844"/>
                    <a:pt x="19173" y="1813"/>
                    <a:pt x="19126" y="1734"/>
                  </a:cubicBezTo>
                  <a:cubicBezTo>
                    <a:pt x="19064" y="1549"/>
                    <a:pt x="19094" y="1364"/>
                    <a:pt x="19029" y="1364"/>
                  </a:cubicBezTo>
                  <a:cubicBezTo>
                    <a:pt x="19006" y="1364"/>
                    <a:pt x="18972" y="1387"/>
                    <a:pt x="18917" y="1442"/>
                  </a:cubicBezTo>
                  <a:cubicBezTo>
                    <a:pt x="18708" y="1651"/>
                    <a:pt x="18498" y="1734"/>
                    <a:pt x="18415" y="2069"/>
                  </a:cubicBezTo>
                  <a:cubicBezTo>
                    <a:pt x="18348" y="2337"/>
                    <a:pt x="18200" y="2739"/>
                    <a:pt x="18037" y="2739"/>
                  </a:cubicBezTo>
                  <a:cubicBezTo>
                    <a:pt x="17996" y="2739"/>
                    <a:pt x="17954" y="2714"/>
                    <a:pt x="17913" y="2655"/>
                  </a:cubicBezTo>
                  <a:cubicBezTo>
                    <a:pt x="17746" y="2455"/>
                    <a:pt x="17712" y="2176"/>
                    <a:pt x="17578" y="2176"/>
                  </a:cubicBezTo>
                  <a:cubicBezTo>
                    <a:pt x="17544" y="2176"/>
                    <a:pt x="17503" y="2194"/>
                    <a:pt x="17452" y="2237"/>
                  </a:cubicBezTo>
                  <a:cubicBezTo>
                    <a:pt x="17243" y="2488"/>
                    <a:pt x="17076" y="2404"/>
                    <a:pt x="17076" y="2655"/>
                  </a:cubicBezTo>
                  <a:cubicBezTo>
                    <a:pt x="17076" y="2846"/>
                    <a:pt x="16979" y="3061"/>
                    <a:pt x="16877" y="3061"/>
                  </a:cubicBezTo>
                  <a:cubicBezTo>
                    <a:pt x="16845" y="3061"/>
                    <a:pt x="16813" y="3040"/>
                    <a:pt x="16783" y="2990"/>
                  </a:cubicBezTo>
                  <a:cubicBezTo>
                    <a:pt x="16615" y="2697"/>
                    <a:pt x="16364" y="2488"/>
                    <a:pt x="16029" y="2488"/>
                  </a:cubicBezTo>
                  <a:cubicBezTo>
                    <a:pt x="15694" y="2488"/>
                    <a:pt x="15360" y="2362"/>
                    <a:pt x="15109" y="2153"/>
                  </a:cubicBezTo>
                  <a:cubicBezTo>
                    <a:pt x="14941" y="1986"/>
                    <a:pt x="14816" y="1358"/>
                    <a:pt x="13937" y="1358"/>
                  </a:cubicBezTo>
                  <a:cubicBezTo>
                    <a:pt x="13761" y="1358"/>
                    <a:pt x="13588" y="1360"/>
                    <a:pt x="13421" y="1360"/>
                  </a:cubicBezTo>
                  <a:cubicBezTo>
                    <a:pt x="12750" y="1360"/>
                    <a:pt x="12154" y="1333"/>
                    <a:pt x="11719" y="1065"/>
                  </a:cubicBezTo>
                  <a:cubicBezTo>
                    <a:pt x="11232" y="728"/>
                    <a:pt x="10979" y="424"/>
                    <a:pt x="10662" y="424"/>
                  </a:cubicBezTo>
                  <a:cubicBezTo>
                    <a:pt x="10624" y="424"/>
                    <a:pt x="10586" y="428"/>
                    <a:pt x="10547" y="437"/>
                  </a:cubicBezTo>
                  <a:cubicBezTo>
                    <a:pt x="10288" y="523"/>
                    <a:pt x="10049" y="689"/>
                    <a:pt x="9857" y="689"/>
                  </a:cubicBezTo>
                  <a:cubicBezTo>
                    <a:pt x="9769" y="689"/>
                    <a:pt x="9691" y="654"/>
                    <a:pt x="9626" y="563"/>
                  </a:cubicBezTo>
                  <a:cubicBezTo>
                    <a:pt x="9492" y="295"/>
                    <a:pt x="9251" y="0"/>
                    <a:pt x="8989" y="0"/>
                  </a:cubicBezTo>
                  <a:close/>
                </a:path>
              </a:pathLst>
            </a:custGeom>
            <a:solidFill>
              <a:schemeClr val="accent1"/>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51"/>
            <p:cNvSpPr/>
            <p:nvPr/>
          </p:nvSpPr>
          <p:spPr>
            <a:xfrm>
              <a:off x="4148450" y="3481600"/>
              <a:ext cx="595350" cy="571300"/>
            </a:xfrm>
            <a:custGeom>
              <a:rect b="b" l="l" r="r" t="t"/>
              <a:pathLst>
                <a:path extrusionOk="0" h="22852" w="23814">
                  <a:moveTo>
                    <a:pt x="15444" y="0"/>
                  </a:moveTo>
                  <a:cubicBezTo>
                    <a:pt x="15444" y="0"/>
                    <a:pt x="15025" y="419"/>
                    <a:pt x="14774" y="754"/>
                  </a:cubicBezTo>
                  <a:cubicBezTo>
                    <a:pt x="14523" y="1089"/>
                    <a:pt x="15025" y="1633"/>
                    <a:pt x="15151" y="2051"/>
                  </a:cubicBezTo>
                  <a:cubicBezTo>
                    <a:pt x="15276" y="2470"/>
                    <a:pt x="15109" y="2595"/>
                    <a:pt x="14774" y="3097"/>
                  </a:cubicBezTo>
                  <a:cubicBezTo>
                    <a:pt x="14439" y="3600"/>
                    <a:pt x="14314" y="5106"/>
                    <a:pt x="13895" y="6320"/>
                  </a:cubicBezTo>
                  <a:cubicBezTo>
                    <a:pt x="13477" y="7534"/>
                    <a:pt x="11593" y="7617"/>
                    <a:pt x="10965" y="7659"/>
                  </a:cubicBezTo>
                  <a:cubicBezTo>
                    <a:pt x="10380" y="7743"/>
                    <a:pt x="10547" y="8998"/>
                    <a:pt x="10463" y="9542"/>
                  </a:cubicBezTo>
                  <a:cubicBezTo>
                    <a:pt x="10338" y="10128"/>
                    <a:pt x="9961" y="10296"/>
                    <a:pt x="9459" y="11426"/>
                  </a:cubicBezTo>
                  <a:cubicBezTo>
                    <a:pt x="9120" y="12156"/>
                    <a:pt x="8651" y="12334"/>
                    <a:pt x="8164" y="12334"/>
                  </a:cubicBezTo>
                  <a:cubicBezTo>
                    <a:pt x="7869" y="12334"/>
                    <a:pt x="7567" y="12268"/>
                    <a:pt x="7283" y="12221"/>
                  </a:cubicBezTo>
                  <a:cubicBezTo>
                    <a:pt x="6529" y="12137"/>
                    <a:pt x="6487" y="11551"/>
                    <a:pt x="6278" y="11091"/>
                  </a:cubicBezTo>
                  <a:cubicBezTo>
                    <a:pt x="6220" y="10976"/>
                    <a:pt x="6090" y="10930"/>
                    <a:pt x="5923" y="10930"/>
                  </a:cubicBezTo>
                  <a:cubicBezTo>
                    <a:pt x="5483" y="10930"/>
                    <a:pt x="4793" y="11244"/>
                    <a:pt x="4520" y="11426"/>
                  </a:cubicBezTo>
                  <a:cubicBezTo>
                    <a:pt x="4471" y="11465"/>
                    <a:pt x="4422" y="11482"/>
                    <a:pt x="4374" y="11482"/>
                  </a:cubicBezTo>
                  <a:cubicBezTo>
                    <a:pt x="4058" y="11482"/>
                    <a:pt x="3787" y="10726"/>
                    <a:pt x="3641" y="10254"/>
                  </a:cubicBezTo>
                  <a:cubicBezTo>
                    <a:pt x="3474" y="9752"/>
                    <a:pt x="3181" y="9961"/>
                    <a:pt x="2763" y="9668"/>
                  </a:cubicBezTo>
                  <a:cubicBezTo>
                    <a:pt x="2710" y="9640"/>
                    <a:pt x="2658" y="9627"/>
                    <a:pt x="2606" y="9627"/>
                  </a:cubicBezTo>
                  <a:cubicBezTo>
                    <a:pt x="2199" y="9627"/>
                    <a:pt x="1804" y="10413"/>
                    <a:pt x="1507" y="10672"/>
                  </a:cubicBezTo>
                  <a:cubicBezTo>
                    <a:pt x="1172" y="10924"/>
                    <a:pt x="2009" y="12681"/>
                    <a:pt x="2302" y="13477"/>
                  </a:cubicBezTo>
                  <a:cubicBezTo>
                    <a:pt x="2553" y="14272"/>
                    <a:pt x="1005" y="14314"/>
                    <a:pt x="503" y="14439"/>
                  </a:cubicBezTo>
                  <a:cubicBezTo>
                    <a:pt x="0" y="14523"/>
                    <a:pt x="837" y="16322"/>
                    <a:pt x="921" y="16866"/>
                  </a:cubicBezTo>
                  <a:cubicBezTo>
                    <a:pt x="1005" y="17411"/>
                    <a:pt x="1465" y="17159"/>
                    <a:pt x="1967" y="17327"/>
                  </a:cubicBezTo>
                  <a:cubicBezTo>
                    <a:pt x="2428" y="17536"/>
                    <a:pt x="2009" y="18289"/>
                    <a:pt x="2177" y="18792"/>
                  </a:cubicBezTo>
                  <a:cubicBezTo>
                    <a:pt x="2281" y="19077"/>
                    <a:pt x="2449" y="19105"/>
                    <a:pt x="2691" y="19105"/>
                  </a:cubicBezTo>
                  <a:cubicBezTo>
                    <a:pt x="2750" y="19105"/>
                    <a:pt x="2814" y="19103"/>
                    <a:pt x="2882" y="19103"/>
                  </a:cubicBezTo>
                  <a:cubicBezTo>
                    <a:pt x="2985" y="19103"/>
                    <a:pt x="3098" y="19107"/>
                    <a:pt x="3223" y="19126"/>
                  </a:cubicBezTo>
                  <a:cubicBezTo>
                    <a:pt x="3809" y="19168"/>
                    <a:pt x="5064" y="20466"/>
                    <a:pt x="5316" y="20842"/>
                  </a:cubicBezTo>
                  <a:cubicBezTo>
                    <a:pt x="5441" y="20968"/>
                    <a:pt x="5441" y="21093"/>
                    <a:pt x="5399" y="21135"/>
                  </a:cubicBezTo>
                  <a:cubicBezTo>
                    <a:pt x="5438" y="21147"/>
                    <a:pt x="5473" y="21153"/>
                    <a:pt x="5506" y="21153"/>
                  </a:cubicBezTo>
                  <a:cubicBezTo>
                    <a:pt x="5939" y="21153"/>
                    <a:pt x="5925" y="20182"/>
                    <a:pt x="6236" y="19754"/>
                  </a:cubicBezTo>
                  <a:cubicBezTo>
                    <a:pt x="6278" y="19695"/>
                    <a:pt x="6311" y="19668"/>
                    <a:pt x="6337" y="19668"/>
                  </a:cubicBezTo>
                  <a:cubicBezTo>
                    <a:pt x="6493" y="19668"/>
                    <a:pt x="6380" y="20627"/>
                    <a:pt x="6236" y="21093"/>
                  </a:cubicBezTo>
                  <a:cubicBezTo>
                    <a:pt x="6069" y="21638"/>
                    <a:pt x="6529" y="21303"/>
                    <a:pt x="6780" y="21554"/>
                  </a:cubicBezTo>
                  <a:cubicBezTo>
                    <a:pt x="6822" y="21589"/>
                    <a:pt x="6858" y="21604"/>
                    <a:pt x="6887" y="21604"/>
                  </a:cubicBezTo>
                  <a:cubicBezTo>
                    <a:pt x="7031" y="21604"/>
                    <a:pt x="7031" y="21233"/>
                    <a:pt x="7031" y="21093"/>
                  </a:cubicBezTo>
                  <a:cubicBezTo>
                    <a:pt x="7031" y="20842"/>
                    <a:pt x="7157" y="20591"/>
                    <a:pt x="7324" y="20424"/>
                  </a:cubicBezTo>
                  <a:cubicBezTo>
                    <a:pt x="7617" y="20173"/>
                    <a:pt x="7283" y="20131"/>
                    <a:pt x="7073" y="19838"/>
                  </a:cubicBezTo>
                  <a:cubicBezTo>
                    <a:pt x="6962" y="19615"/>
                    <a:pt x="7110" y="19578"/>
                    <a:pt x="7321" y="19578"/>
                  </a:cubicBezTo>
                  <a:cubicBezTo>
                    <a:pt x="7427" y="19578"/>
                    <a:pt x="7548" y="19587"/>
                    <a:pt x="7659" y="19587"/>
                  </a:cubicBezTo>
                  <a:cubicBezTo>
                    <a:pt x="8078" y="19545"/>
                    <a:pt x="8496" y="19419"/>
                    <a:pt x="8873" y="19252"/>
                  </a:cubicBezTo>
                  <a:cubicBezTo>
                    <a:pt x="8933" y="19222"/>
                    <a:pt x="8987" y="19210"/>
                    <a:pt x="9038" y="19210"/>
                  </a:cubicBezTo>
                  <a:cubicBezTo>
                    <a:pt x="9273" y="19210"/>
                    <a:pt x="9435" y="19476"/>
                    <a:pt x="9710" y="19545"/>
                  </a:cubicBezTo>
                  <a:cubicBezTo>
                    <a:pt x="9737" y="19557"/>
                    <a:pt x="9767" y="19562"/>
                    <a:pt x="9798" y="19562"/>
                  </a:cubicBezTo>
                  <a:cubicBezTo>
                    <a:pt x="10102" y="19562"/>
                    <a:pt x="10570" y="19042"/>
                    <a:pt x="10798" y="18624"/>
                  </a:cubicBezTo>
                  <a:cubicBezTo>
                    <a:pt x="11007" y="18164"/>
                    <a:pt x="10756" y="18206"/>
                    <a:pt x="10505" y="18080"/>
                  </a:cubicBezTo>
                  <a:cubicBezTo>
                    <a:pt x="10254" y="17955"/>
                    <a:pt x="10505" y="17452"/>
                    <a:pt x="10672" y="17201"/>
                  </a:cubicBezTo>
                  <a:cubicBezTo>
                    <a:pt x="10714" y="17128"/>
                    <a:pt x="10788" y="17099"/>
                    <a:pt x="10877" y="17099"/>
                  </a:cubicBezTo>
                  <a:cubicBezTo>
                    <a:pt x="11146" y="17099"/>
                    <a:pt x="11562" y="17358"/>
                    <a:pt x="11719" y="17452"/>
                  </a:cubicBezTo>
                  <a:cubicBezTo>
                    <a:pt x="11777" y="17476"/>
                    <a:pt x="11816" y="17486"/>
                    <a:pt x="11849" y="17486"/>
                  </a:cubicBezTo>
                  <a:cubicBezTo>
                    <a:pt x="11934" y="17486"/>
                    <a:pt x="11980" y="17417"/>
                    <a:pt x="12221" y="17327"/>
                  </a:cubicBezTo>
                  <a:cubicBezTo>
                    <a:pt x="12273" y="17310"/>
                    <a:pt x="12314" y="17302"/>
                    <a:pt x="12347" y="17302"/>
                  </a:cubicBezTo>
                  <a:cubicBezTo>
                    <a:pt x="12553" y="17302"/>
                    <a:pt x="12419" y="17607"/>
                    <a:pt x="12347" y="17787"/>
                  </a:cubicBezTo>
                  <a:cubicBezTo>
                    <a:pt x="12263" y="18038"/>
                    <a:pt x="12514" y="18289"/>
                    <a:pt x="12723" y="18373"/>
                  </a:cubicBezTo>
                  <a:cubicBezTo>
                    <a:pt x="12760" y="18388"/>
                    <a:pt x="12792" y="18395"/>
                    <a:pt x="12822" y="18395"/>
                  </a:cubicBezTo>
                  <a:cubicBezTo>
                    <a:pt x="12959" y="18395"/>
                    <a:pt x="13048" y="18245"/>
                    <a:pt x="13393" y="18038"/>
                  </a:cubicBezTo>
                  <a:cubicBezTo>
                    <a:pt x="13581" y="17892"/>
                    <a:pt x="13759" y="17860"/>
                    <a:pt x="13932" y="17860"/>
                  </a:cubicBezTo>
                  <a:cubicBezTo>
                    <a:pt x="14061" y="17860"/>
                    <a:pt x="14188" y="17878"/>
                    <a:pt x="14313" y="17878"/>
                  </a:cubicBezTo>
                  <a:cubicBezTo>
                    <a:pt x="14355" y="17878"/>
                    <a:pt x="14397" y="17876"/>
                    <a:pt x="14439" y="17871"/>
                  </a:cubicBezTo>
                  <a:cubicBezTo>
                    <a:pt x="14455" y="17866"/>
                    <a:pt x="14471" y="17864"/>
                    <a:pt x="14485" y="17864"/>
                  </a:cubicBezTo>
                  <a:cubicBezTo>
                    <a:pt x="14738" y="17864"/>
                    <a:pt x="14792" y="18513"/>
                    <a:pt x="15109" y="18750"/>
                  </a:cubicBezTo>
                  <a:cubicBezTo>
                    <a:pt x="15331" y="18923"/>
                    <a:pt x="15436" y="18979"/>
                    <a:pt x="15546" y="18979"/>
                  </a:cubicBezTo>
                  <a:cubicBezTo>
                    <a:pt x="15622" y="18979"/>
                    <a:pt x="15700" y="18952"/>
                    <a:pt x="15820" y="18917"/>
                  </a:cubicBezTo>
                  <a:cubicBezTo>
                    <a:pt x="15833" y="18913"/>
                    <a:pt x="15846" y="18911"/>
                    <a:pt x="15858" y="18911"/>
                  </a:cubicBezTo>
                  <a:cubicBezTo>
                    <a:pt x="16072" y="18911"/>
                    <a:pt x="16078" y="19600"/>
                    <a:pt x="16197" y="19838"/>
                  </a:cubicBezTo>
                  <a:cubicBezTo>
                    <a:pt x="16281" y="20047"/>
                    <a:pt x="16155" y="20215"/>
                    <a:pt x="16113" y="20466"/>
                  </a:cubicBezTo>
                  <a:cubicBezTo>
                    <a:pt x="16113" y="20675"/>
                    <a:pt x="16281" y="20801"/>
                    <a:pt x="16574" y="20884"/>
                  </a:cubicBezTo>
                  <a:cubicBezTo>
                    <a:pt x="16825" y="21010"/>
                    <a:pt x="16490" y="21303"/>
                    <a:pt x="16448" y="21721"/>
                  </a:cubicBezTo>
                  <a:cubicBezTo>
                    <a:pt x="16438" y="21817"/>
                    <a:pt x="16466" y="21856"/>
                    <a:pt x="16518" y="21856"/>
                  </a:cubicBezTo>
                  <a:cubicBezTo>
                    <a:pt x="16692" y="21856"/>
                    <a:pt x="17133" y="21422"/>
                    <a:pt x="17327" y="21261"/>
                  </a:cubicBezTo>
                  <a:cubicBezTo>
                    <a:pt x="17347" y="21247"/>
                    <a:pt x="17364" y="21241"/>
                    <a:pt x="17377" y="21241"/>
                  </a:cubicBezTo>
                  <a:cubicBezTo>
                    <a:pt x="17525" y="21241"/>
                    <a:pt x="17240" y="22048"/>
                    <a:pt x="17201" y="22433"/>
                  </a:cubicBezTo>
                  <a:cubicBezTo>
                    <a:pt x="17118" y="22851"/>
                    <a:pt x="18038" y="22684"/>
                    <a:pt x="18624" y="22768"/>
                  </a:cubicBezTo>
                  <a:cubicBezTo>
                    <a:pt x="18665" y="22770"/>
                    <a:pt x="18701" y="22772"/>
                    <a:pt x="18734" y="22772"/>
                  </a:cubicBezTo>
                  <a:cubicBezTo>
                    <a:pt x="19172" y="22772"/>
                    <a:pt x="18938" y="22503"/>
                    <a:pt x="19210" y="21763"/>
                  </a:cubicBezTo>
                  <a:cubicBezTo>
                    <a:pt x="19378" y="21386"/>
                    <a:pt x="19629" y="21052"/>
                    <a:pt x="19963" y="20842"/>
                  </a:cubicBezTo>
                  <a:cubicBezTo>
                    <a:pt x="19880" y="20717"/>
                    <a:pt x="19796" y="20549"/>
                    <a:pt x="19754" y="20424"/>
                  </a:cubicBezTo>
                  <a:cubicBezTo>
                    <a:pt x="19629" y="20089"/>
                    <a:pt x="19880" y="19461"/>
                    <a:pt x="19838" y="18415"/>
                  </a:cubicBezTo>
                  <a:cubicBezTo>
                    <a:pt x="19838" y="17955"/>
                    <a:pt x="19712" y="17536"/>
                    <a:pt x="19503" y="17159"/>
                  </a:cubicBezTo>
                  <a:cubicBezTo>
                    <a:pt x="19472" y="17175"/>
                    <a:pt x="19442" y="17184"/>
                    <a:pt x="19407" y="17184"/>
                  </a:cubicBezTo>
                  <a:cubicBezTo>
                    <a:pt x="19347" y="17184"/>
                    <a:pt x="19274" y="17155"/>
                    <a:pt x="19168" y="17076"/>
                  </a:cubicBezTo>
                  <a:cubicBezTo>
                    <a:pt x="18708" y="16783"/>
                    <a:pt x="18541" y="16574"/>
                    <a:pt x="18457" y="16322"/>
                  </a:cubicBezTo>
                  <a:cubicBezTo>
                    <a:pt x="18391" y="16125"/>
                    <a:pt x="18351" y="16057"/>
                    <a:pt x="18256" y="16057"/>
                  </a:cubicBezTo>
                  <a:cubicBezTo>
                    <a:pt x="18230" y="16057"/>
                    <a:pt x="18200" y="16062"/>
                    <a:pt x="18164" y="16071"/>
                  </a:cubicBezTo>
                  <a:cubicBezTo>
                    <a:pt x="17996" y="16071"/>
                    <a:pt x="17704" y="16029"/>
                    <a:pt x="17662" y="15820"/>
                  </a:cubicBezTo>
                  <a:cubicBezTo>
                    <a:pt x="17662" y="15653"/>
                    <a:pt x="17955" y="14397"/>
                    <a:pt x="17243" y="14230"/>
                  </a:cubicBezTo>
                  <a:cubicBezTo>
                    <a:pt x="16532" y="14021"/>
                    <a:pt x="16406" y="13769"/>
                    <a:pt x="16281" y="13560"/>
                  </a:cubicBezTo>
                  <a:cubicBezTo>
                    <a:pt x="16253" y="13490"/>
                    <a:pt x="16095" y="13477"/>
                    <a:pt x="15913" y="13477"/>
                  </a:cubicBezTo>
                  <a:cubicBezTo>
                    <a:pt x="15792" y="13477"/>
                    <a:pt x="15661" y="13483"/>
                    <a:pt x="15551" y="13483"/>
                  </a:cubicBezTo>
                  <a:cubicBezTo>
                    <a:pt x="15331" y="13483"/>
                    <a:pt x="15197" y="13458"/>
                    <a:pt x="15402" y="13309"/>
                  </a:cubicBezTo>
                  <a:cubicBezTo>
                    <a:pt x="15904" y="12974"/>
                    <a:pt x="15778" y="13100"/>
                    <a:pt x="15862" y="12639"/>
                  </a:cubicBezTo>
                  <a:cubicBezTo>
                    <a:pt x="15946" y="12221"/>
                    <a:pt x="15653" y="11468"/>
                    <a:pt x="15737" y="11300"/>
                  </a:cubicBezTo>
                  <a:cubicBezTo>
                    <a:pt x="15778" y="11091"/>
                    <a:pt x="15820" y="10547"/>
                    <a:pt x="15611" y="10547"/>
                  </a:cubicBezTo>
                  <a:cubicBezTo>
                    <a:pt x="15402" y="10505"/>
                    <a:pt x="14983" y="10170"/>
                    <a:pt x="15025" y="9961"/>
                  </a:cubicBezTo>
                  <a:cubicBezTo>
                    <a:pt x="15025" y="9710"/>
                    <a:pt x="15778" y="9752"/>
                    <a:pt x="16071" y="9542"/>
                  </a:cubicBezTo>
                  <a:cubicBezTo>
                    <a:pt x="16406" y="9291"/>
                    <a:pt x="16783" y="9333"/>
                    <a:pt x="17159" y="9124"/>
                  </a:cubicBezTo>
                  <a:cubicBezTo>
                    <a:pt x="17446" y="8965"/>
                    <a:pt x="17490" y="8830"/>
                    <a:pt x="17698" y="8830"/>
                  </a:cubicBezTo>
                  <a:cubicBezTo>
                    <a:pt x="17763" y="8830"/>
                    <a:pt x="17845" y="8843"/>
                    <a:pt x="17955" y="8873"/>
                  </a:cubicBezTo>
                  <a:cubicBezTo>
                    <a:pt x="17997" y="8881"/>
                    <a:pt x="18045" y="8884"/>
                    <a:pt x="18096" y="8884"/>
                  </a:cubicBezTo>
                  <a:cubicBezTo>
                    <a:pt x="18483" y="8884"/>
                    <a:pt x="19076" y="8688"/>
                    <a:pt x="19412" y="8688"/>
                  </a:cubicBezTo>
                  <a:cubicBezTo>
                    <a:pt x="19510" y="8688"/>
                    <a:pt x="19586" y="8705"/>
                    <a:pt x="19629" y="8747"/>
                  </a:cubicBezTo>
                  <a:cubicBezTo>
                    <a:pt x="19733" y="8831"/>
                    <a:pt x="19817" y="8894"/>
                    <a:pt x="19901" y="8894"/>
                  </a:cubicBezTo>
                  <a:cubicBezTo>
                    <a:pt x="19984" y="8894"/>
                    <a:pt x="20068" y="8831"/>
                    <a:pt x="20173" y="8664"/>
                  </a:cubicBezTo>
                  <a:cubicBezTo>
                    <a:pt x="20424" y="8329"/>
                    <a:pt x="21219" y="7073"/>
                    <a:pt x="21972" y="7073"/>
                  </a:cubicBezTo>
                  <a:cubicBezTo>
                    <a:pt x="22223" y="7073"/>
                    <a:pt x="22414" y="7083"/>
                    <a:pt x="22566" y="7083"/>
                  </a:cubicBezTo>
                  <a:cubicBezTo>
                    <a:pt x="22870" y="7083"/>
                    <a:pt x="23019" y="7045"/>
                    <a:pt x="23186" y="6822"/>
                  </a:cubicBezTo>
                  <a:cubicBezTo>
                    <a:pt x="23437" y="6487"/>
                    <a:pt x="23772" y="6613"/>
                    <a:pt x="23646" y="6278"/>
                  </a:cubicBezTo>
                  <a:cubicBezTo>
                    <a:pt x="23437" y="5985"/>
                    <a:pt x="23395" y="5608"/>
                    <a:pt x="23521" y="5316"/>
                  </a:cubicBezTo>
                  <a:cubicBezTo>
                    <a:pt x="23646" y="4939"/>
                    <a:pt x="23814" y="4353"/>
                    <a:pt x="23605" y="4060"/>
                  </a:cubicBezTo>
                  <a:cubicBezTo>
                    <a:pt x="23395" y="3725"/>
                    <a:pt x="23312" y="3390"/>
                    <a:pt x="22977" y="3307"/>
                  </a:cubicBezTo>
                  <a:cubicBezTo>
                    <a:pt x="22642" y="3181"/>
                    <a:pt x="22307" y="3223"/>
                    <a:pt x="22391" y="2846"/>
                  </a:cubicBezTo>
                  <a:cubicBezTo>
                    <a:pt x="22514" y="2519"/>
                    <a:pt x="22877" y="1631"/>
                    <a:pt x="22423" y="1631"/>
                  </a:cubicBezTo>
                  <a:cubicBezTo>
                    <a:pt x="22413" y="1631"/>
                    <a:pt x="22402" y="1632"/>
                    <a:pt x="22391" y="1633"/>
                  </a:cubicBezTo>
                  <a:cubicBezTo>
                    <a:pt x="22265" y="1647"/>
                    <a:pt x="22079" y="1651"/>
                    <a:pt x="21870" y="1651"/>
                  </a:cubicBezTo>
                  <a:cubicBezTo>
                    <a:pt x="21452" y="1651"/>
                    <a:pt x="20940" y="1633"/>
                    <a:pt x="20633" y="1633"/>
                  </a:cubicBezTo>
                  <a:cubicBezTo>
                    <a:pt x="20549" y="1800"/>
                    <a:pt x="20466" y="1926"/>
                    <a:pt x="20298" y="1926"/>
                  </a:cubicBezTo>
                  <a:cubicBezTo>
                    <a:pt x="20047" y="1926"/>
                    <a:pt x="19852" y="1833"/>
                    <a:pt x="19712" y="1833"/>
                  </a:cubicBezTo>
                  <a:cubicBezTo>
                    <a:pt x="19643" y="1833"/>
                    <a:pt x="19587" y="1856"/>
                    <a:pt x="19545" y="1926"/>
                  </a:cubicBezTo>
                  <a:cubicBezTo>
                    <a:pt x="19463" y="2090"/>
                    <a:pt x="19167" y="2236"/>
                    <a:pt x="18913" y="2236"/>
                  </a:cubicBezTo>
                  <a:cubicBezTo>
                    <a:pt x="18778" y="2236"/>
                    <a:pt x="18655" y="2195"/>
                    <a:pt x="18582" y="2093"/>
                  </a:cubicBezTo>
                  <a:cubicBezTo>
                    <a:pt x="18373" y="1758"/>
                    <a:pt x="18624" y="1089"/>
                    <a:pt x="18038" y="1005"/>
                  </a:cubicBezTo>
                  <a:cubicBezTo>
                    <a:pt x="17620" y="963"/>
                    <a:pt x="17159" y="879"/>
                    <a:pt x="16741" y="712"/>
                  </a:cubicBezTo>
                  <a:cubicBezTo>
                    <a:pt x="16406" y="544"/>
                    <a:pt x="16071" y="377"/>
                    <a:pt x="15695" y="210"/>
                  </a:cubicBezTo>
                  <a:cubicBezTo>
                    <a:pt x="15611" y="168"/>
                    <a:pt x="15527" y="84"/>
                    <a:pt x="15444" y="0"/>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51"/>
            <p:cNvSpPr/>
            <p:nvPr/>
          </p:nvSpPr>
          <p:spPr>
            <a:xfrm>
              <a:off x="2265025" y="2411025"/>
              <a:ext cx="1605125" cy="1129200"/>
            </a:xfrm>
            <a:custGeom>
              <a:rect b="b" l="l" r="r" t="t"/>
              <a:pathLst>
                <a:path extrusionOk="0" h="45168" w="64205">
                  <a:moveTo>
                    <a:pt x="21687" y="0"/>
                  </a:moveTo>
                  <a:cubicBezTo>
                    <a:pt x="21452" y="0"/>
                    <a:pt x="21265" y="37"/>
                    <a:pt x="21265" y="260"/>
                  </a:cubicBezTo>
                  <a:cubicBezTo>
                    <a:pt x="21265" y="510"/>
                    <a:pt x="21418" y="882"/>
                    <a:pt x="21203" y="882"/>
                  </a:cubicBezTo>
                  <a:cubicBezTo>
                    <a:pt x="21166" y="882"/>
                    <a:pt x="21118" y="871"/>
                    <a:pt x="21056" y="846"/>
                  </a:cubicBezTo>
                  <a:cubicBezTo>
                    <a:pt x="20810" y="748"/>
                    <a:pt x="20103" y="635"/>
                    <a:pt x="19382" y="635"/>
                  </a:cubicBezTo>
                  <a:cubicBezTo>
                    <a:pt x="18876" y="635"/>
                    <a:pt x="18364" y="691"/>
                    <a:pt x="18001" y="846"/>
                  </a:cubicBezTo>
                  <a:cubicBezTo>
                    <a:pt x="17080" y="1223"/>
                    <a:pt x="15657" y="1349"/>
                    <a:pt x="15155" y="1683"/>
                  </a:cubicBezTo>
                  <a:cubicBezTo>
                    <a:pt x="14855" y="1917"/>
                    <a:pt x="14450" y="2044"/>
                    <a:pt x="14043" y="2044"/>
                  </a:cubicBezTo>
                  <a:cubicBezTo>
                    <a:pt x="13939" y="2044"/>
                    <a:pt x="13835" y="2035"/>
                    <a:pt x="13732" y="2018"/>
                  </a:cubicBezTo>
                  <a:cubicBezTo>
                    <a:pt x="13418" y="1976"/>
                    <a:pt x="13209" y="1945"/>
                    <a:pt x="13036" y="1945"/>
                  </a:cubicBezTo>
                  <a:cubicBezTo>
                    <a:pt x="12864" y="1945"/>
                    <a:pt x="12728" y="1976"/>
                    <a:pt x="12560" y="2060"/>
                  </a:cubicBezTo>
                  <a:cubicBezTo>
                    <a:pt x="12282" y="2164"/>
                    <a:pt x="11599" y="2529"/>
                    <a:pt x="11160" y="2529"/>
                  </a:cubicBezTo>
                  <a:cubicBezTo>
                    <a:pt x="11071" y="2529"/>
                    <a:pt x="10992" y="2514"/>
                    <a:pt x="10928" y="2479"/>
                  </a:cubicBezTo>
                  <a:cubicBezTo>
                    <a:pt x="10579" y="2246"/>
                    <a:pt x="10374" y="2014"/>
                    <a:pt x="10080" y="2014"/>
                  </a:cubicBezTo>
                  <a:cubicBezTo>
                    <a:pt x="10056" y="2014"/>
                    <a:pt x="10032" y="2015"/>
                    <a:pt x="10007" y="2018"/>
                  </a:cubicBezTo>
                  <a:cubicBezTo>
                    <a:pt x="9673" y="2060"/>
                    <a:pt x="8710" y="2018"/>
                    <a:pt x="8292" y="2353"/>
                  </a:cubicBezTo>
                  <a:cubicBezTo>
                    <a:pt x="7873" y="2730"/>
                    <a:pt x="7664" y="2897"/>
                    <a:pt x="7287" y="2939"/>
                  </a:cubicBezTo>
                  <a:cubicBezTo>
                    <a:pt x="6952" y="2981"/>
                    <a:pt x="5948" y="3023"/>
                    <a:pt x="6073" y="3357"/>
                  </a:cubicBezTo>
                  <a:cubicBezTo>
                    <a:pt x="6283" y="3985"/>
                    <a:pt x="6450" y="4613"/>
                    <a:pt x="6492" y="5241"/>
                  </a:cubicBezTo>
                  <a:cubicBezTo>
                    <a:pt x="6408" y="5659"/>
                    <a:pt x="6199" y="7166"/>
                    <a:pt x="6659" y="7417"/>
                  </a:cubicBezTo>
                  <a:cubicBezTo>
                    <a:pt x="7078" y="7668"/>
                    <a:pt x="7162" y="7417"/>
                    <a:pt x="7538" y="7961"/>
                  </a:cubicBezTo>
                  <a:cubicBezTo>
                    <a:pt x="7957" y="8505"/>
                    <a:pt x="8250" y="9133"/>
                    <a:pt x="8794" y="9217"/>
                  </a:cubicBezTo>
                  <a:cubicBezTo>
                    <a:pt x="9296" y="9342"/>
                    <a:pt x="10259" y="9510"/>
                    <a:pt x="10049" y="9844"/>
                  </a:cubicBezTo>
                  <a:cubicBezTo>
                    <a:pt x="9882" y="10179"/>
                    <a:pt x="9547" y="10179"/>
                    <a:pt x="9505" y="10765"/>
                  </a:cubicBezTo>
                  <a:cubicBezTo>
                    <a:pt x="9463" y="11309"/>
                    <a:pt x="9631" y="11435"/>
                    <a:pt x="9129" y="12063"/>
                  </a:cubicBezTo>
                  <a:cubicBezTo>
                    <a:pt x="8585" y="12690"/>
                    <a:pt x="7957" y="12439"/>
                    <a:pt x="7538" y="12983"/>
                  </a:cubicBezTo>
                  <a:cubicBezTo>
                    <a:pt x="7120" y="13486"/>
                    <a:pt x="6827" y="14741"/>
                    <a:pt x="7580" y="14867"/>
                  </a:cubicBezTo>
                  <a:cubicBezTo>
                    <a:pt x="8375" y="15034"/>
                    <a:pt x="9589" y="14867"/>
                    <a:pt x="9087" y="15285"/>
                  </a:cubicBezTo>
                  <a:cubicBezTo>
                    <a:pt x="8543" y="15662"/>
                    <a:pt x="8752" y="15955"/>
                    <a:pt x="8040" y="15955"/>
                  </a:cubicBezTo>
                  <a:cubicBezTo>
                    <a:pt x="7634" y="15955"/>
                    <a:pt x="7446" y="15900"/>
                    <a:pt x="7297" y="15900"/>
                  </a:cubicBezTo>
                  <a:cubicBezTo>
                    <a:pt x="7186" y="15900"/>
                    <a:pt x="7096" y="15931"/>
                    <a:pt x="6952" y="16038"/>
                  </a:cubicBezTo>
                  <a:cubicBezTo>
                    <a:pt x="6645" y="16277"/>
                    <a:pt x="6422" y="16544"/>
                    <a:pt x="5987" y="16544"/>
                  </a:cubicBezTo>
                  <a:cubicBezTo>
                    <a:pt x="5889" y="16544"/>
                    <a:pt x="5779" y="16530"/>
                    <a:pt x="5655" y="16499"/>
                  </a:cubicBezTo>
                  <a:cubicBezTo>
                    <a:pt x="5195" y="16415"/>
                    <a:pt x="4734" y="16248"/>
                    <a:pt x="4316" y="15997"/>
                  </a:cubicBezTo>
                  <a:cubicBezTo>
                    <a:pt x="3969" y="15810"/>
                    <a:pt x="3708" y="15658"/>
                    <a:pt x="3434" y="15658"/>
                  </a:cubicBezTo>
                  <a:cubicBezTo>
                    <a:pt x="3278" y="15658"/>
                    <a:pt x="3117" y="15707"/>
                    <a:pt x="2935" y="15829"/>
                  </a:cubicBezTo>
                  <a:cubicBezTo>
                    <a:pt x="3018" y="15829"/>
                    <a:pt x="3060" y="15913"/>
                    <a:pt x="3060" y="15997"/>
                  </a:cubicBezTo>
                  <a:cubicBezTo>
                    <a:pt x="3060" y="16415"/>
                    <a:pt x="3144" y="16750"/>
                    <a:pt x="2725" y="16834"/>
                  </a:cubicBezTo>
                  <a:cubicBezTo>
                    <a:pt x="2349" y="16959"/>
                    <a:pt x="1512" y="16792"/>
                    <a:pt x="1554" y="17252"/>
                  </a:cubicBezTo>
                  <a:cubicBezTo>
                    <a:pt x="1637" y="17754"/>
                    <a:pt x="1888" y="18047"/>
                    <a:pt x="2307" y="18047"/>
                  </a:cubicBezTo>
                  <a:cubicBezTo>
                    <a:pt x="2684" y="18047"/>
                    <a:pt x="3311" y="18047"/>
                    <a:pt x="3144" y="18550"/>
                  </a:cubicBezTo>
                  <a:cubicBezTo>
                    <a:pt x="3144" y="19094"/>
                    <a:pt x="2935" y="19680"/>
                    <a:pt x="2558" y="20098"/>
                  </a:cubicBezTo>
                  <a:cubicBezTo>
                    <a:pt x="2181" y="20684"/>
                    <a:pt x="1888" y="21354"/>
                    <a:pt x="1721" y="22023"/>
                  </a:cubicBezTo>
                  <a:cubicBezTo>
                    <a:pt x="1554" y="22567"/>
                    <a:pt x="1470" y="22567"/>
                    <a:pt x="1679" y="22860"/>
                  </a:cubicBezTo>
                  <a:cubicBezTo>
                    <a:pt x="1919" y="23180"/>
                    <a:pt x="1853" y="24417"/>
                    <a:pt x="1372" y="24417"/>
                  </a:cubicBezTo>
                  <a:cubicBezTo>
                    <a:pt x="1350" y="24417"/>
                    <a:pt x="1327" y="24414"/>
                    <a:pt x="1302" y="24409"/>
                  </a:cubicBezTo>
                  <a:cubicBezTo>
                    <a:pt x="1063" y="24353"/>
                    <a:pt x="774" y="24290"/>
                    <a:pt x="534" y="24290"/>
                  </a:cubicBezTo>
                  <a:cubicBezTo>
                    <a:pt x="228" y="24290"/>
                    <a:pt x="0" y="24392"/>
                    <a:pt x="47" y="24744"/>
                  </a:cubicBezTo>
                  <a:cubicBezTo>
                    <a:pt x="131" y="25413"/>
                    <a:pt x="382" y="25622"/>
                    <a:pt x="298" y="25957"/>
                  </a:cubicBezTo>
                  <a:cubicBezTo>
                    <a:pt x="214" y="26334"/>
                    <a:pt x="47" y="27464"/>
                    <a:pt x="507" y="27799"/>
                  </a:cubicBezTo>
                  <a:cubicBezTo>
                    <a:pt x="926" y="28175"/>
                    <a:pt x="1805" y="28719"/>
                    <a:pt x="1679" y="29305"/>
                  </a:cubicBezTo>
                  <a:cubicBezTo>
                    <a:pt x="1595" y="29891"/>
                    <a:pt x="1679" y="29933"/>
                    <a:pt x="1972" y="30561"/>
                  </a:cubicBezTo>
                  <a:cubicBezTo>
                    <a:pt x="2265" y="31189"/>
                    <a:pt x="2851" y="31565"/>
                    <a:pt x="3060" y="32235"/>
                  </a:cubicBezTo>
                  <a:cubicBezTo>
                    <a:pt x="3228" y="32863"/>
                    <a:pt x="3353" y="34328"/>
                    <a:pt x="3855" y="34369"/>
                  </a:cubicBezTo>
                  <a:cubicBezTo>
                    <a:pt x="4182" y="34369"/>
                    <a:pt x="4734" y="34279"/>
                    <a:pt x="5241" y="34279"/>
                  </a:cubicBezTo>
                  <a:cubicBezTo>
                    <a:pt x="5580" y="34279"/>
                    <a:pt x="5898" y="34319"/>
                    <a:pt x="6115" y="34453"/>
                  </a:cubicBezTo>
                  <a:cubicBezTo>
                    <a:pt x="6701" y="34788"/>
                    <a:pt x="8878" y="35458"/>
                    <a:pt x="9589" y="35834"/>
                  </a:cubicBezTo>
                  <a:cubicBezTo>
                    <a:pt x="10300" y="36169"/>
                    <a:pt x="10719" y="36127"/>
                    <a:pt x="11054" y="36671"/>
                  </a:cubicBezTo>
                  <a:cubicBezTo>
                    <a:pt x="11387" y="37152"/>
                    <a:pt x="12308" y="37927"/>
                    <a:pt x="13038" y="37927"/>
                  </a:cubicBezTo>
                  <a:cubicBezTo>
                    <a:pt x="13134" y="37927"/>
                    <a:pt x="13226" y="37914"/>
                    <a:pt x="13314" y="37885"/>
                  </a:cubicBezTo>
                  <a:cubicBezTo>
                    <a:pt x="13850" y="37716"/>
                    <a:pt x="14063" y="37432"/>
                    <a:pt x="14272" y="37432"/>
                  </a:cubicBezTo>
                  <a:cubicBezTo>
                    <a:pt x="14374" y="37432"/>
                    <a:pt x="14475" y="37498"/>
                    <a:pt x="14611" y="37676"/>
                  </a:cubicBezTo>
                  <a:cubicBezTo>
                    <a:pt x="14988" y="38220"/>
                    <a:pt x="14486" y="38178"/>
                    <a:pt x="15239" y="38387"/>
                  </a:cubicBezTo>
                  <a:cubicBezTo>
                    <a:pt x="15405" y="38433"/>
                    <a:pt x="15558" y="38449"/>
                    <a:pt x="15701" y="38449"/>
                  </a:cubicBezTo>
                  <a:cubicBezTo>
                    <a:pt x="16007" y="38449"/>
                    <a:pt x="16265" y="38377"/>
                    <a:pt x="16494" y="38377"/>
                  </a:cubicBezTo>
                  <a:cubicBezTo>
                    <a:pt x="16645" y="38377"/>
                    <a:pt x="16783" y="38409"/>
                    <a:pt x="16913" y="38513"/>
                  </a:cubicBezTo>
                  <a:cubicBezTo>
                    <a:pt x="17282" y="38771"/>
                    <a:pt x="17488" y="39029"/>
                    <a:pt x="17762" y="39029"/>
                  </a:cubicBezTo>
                  <a:cubicBezTo>
                    <a:pt x="17798" y="39029"/>
                    <a:pt x="17836" y="39025"/>
                    <a:pt x="17876" y="39015"/>
                  </a:cubicBezTo>
                  <a:cubicBezTo>
                    <a:pt x="18103" y="38958"/>
                    <a:pt x="19272" y="38767"/>
                    <a:pt x="20067" y="38767"/>
                  </a:cubicBezTo>
                  <a:cubicBezTo>
                    <a:pt x="20445" y="38767"/>
                    <a:pt x="20738" y="38810"/>
                    <a:pt x="20805" y="38931"/>
                  </a:cubicBezTo>
                  <a:cubicBezTo>
                    <a:pt x="20928" y="39270"/>
                    <a:pt x="21233" y="39473"/>
                    <a:pt x="21569" y="39473"/>
                  </a:cubicBezTo>
                  <a:cubicBezTo>
                    <a:pt x="21689" y="39473"/>
                    <a:pt x="21814" y="39447"/>
                    <a:pt x="21935" y="39392"/>
                  </a:cubicBezTo>
                  <a:cubicBezTo>
                    <a:pt x="22123" y="39324"/>
                    <a:pt x="22388" y="39288"/>
                    <a:pt x="22675" y="39288"/>
                  </a:cubicBezTo>
                  <a:cubicBezTo>
                    <a:pt x="23285" y="39288"/>
                    <a:pt x="23994" y="39454"/>
                    <a:pt x="24279" y="39852"/>
                  </a:cubicBezTo>
                  <a:cubicBezTo>
                    <a:pt x="24739" y="40438"/>
                    <a:pt x="24739" y="40898"/>
                    <a:pt x="25241" y="41149"/>
                  </a:cubicBezTo>
                  <a:cubicBezTo>
                    <a:pt x="25744" y="41359"/>
                    <a:pt x="26497" y="42321"/>
                    <a:pt x="26706" y="42321"/>
                  </a:cubicBezTo>
                  <a:cubicBezTo>
                    <a:pt x="26795" y="42321"/>
                    <a:pt x="26894" y="42306"/>
                    <a:pt x="26985" y="42306"/>
                  </a:cubicBezTo>
                  <a:cubicBezTo>
                    <a:pt x="27152" y="42306"/>
                    <a:pt x="27292" y="42358"/>
                    <a:pt x="27292" y="42656"/>
                  </a:cubicBezTo>
                  <a:cubicBezTo>
                    <a:pt x="27292" y="43158"/>
                    <a:pt x="27250" y="43995"/>
                    <a:pt x="27501" y="44037"/>
                  </a:cubicBezTo>
                  <a:cubicBezTo>
                    <a:pt x="27920" y="44163"/>
                    <a:pt x="28338" y="44372"/>
                    <a:pt x="28673" y="44665"/>
                  </a:cubicBezTo>
                  <a:cubicBezTo>
                    <a:pt x="29015" y="44950"/>
                    <a:pt x="29435" y="45099"/>
                    <a:pt x="29866" y="45099"/>
                  </a:cubicBezTo>
                  <a:cubicBezTo>
                    <a:pt x="30068" y="45099"/>
                    <a:pt x="30273" y="45066"/>
                    <a:pt x="30473" y="45000"/>
                  </a:cubicBezTo>
                  <a:cubicBezTo>
                    <a:pt x="31019" y="44672"/>
                    <a:pt x="31153" y="44439"/>
                    <a:pt x="31509" y="44439"/>
                  </a:cubicBezTo>
                  <a:cubicBezTo>
                    <a:pt x="31563" y="44439"/>
                    <a:pt x="31621" y="44445"/>
                    <a:pt x="31686" y="44456"/>
                  </a:cubicBezTo>
                  <a:cubicBezTo>
                    <a:pt x="32147" y="44581"/>
                    <a:pt x="32524" y="45125"/>
                    <a:pt x="32984" y="45167"/>
                  </a:cubicBezTo>
                  <a:cubicBezTo>
                    <a:pt x="33444" y="45167"/>
                    <a:pt x="33612" y="45125"/>
                    <a:pt x="33612" y="44874"/>
                  </a:cubicBezTo>
                  <a:cubicBezTo>
                    <a:pt x="33612" y="44497"/>
                    <a:pt x="33779" y="44163"/>
                    <a:pt x="34072" y="43995"/>
                  </a:cubicBezTo>
                  <a:cubicBezTo>
                    <a:pt x="34616" y="43577"/>
                    <a:pt x="35035" y="43074"/>
                    <a:pt x="35328" y="42530"/>
                  </a:cubicBezTo>
                  <a:cubicBezTo>
                    <a:pt x="35453" y="42070"/>
                    <a:pt x="35328" y="41735"/>
                    <a:pt x="35579" y="41568"/>
                  </a:cubicBezTo>
                  <a:cubicBezTo>
                    <a:pt x="35788" y="41400"/>
                    <a:pt x="36374" y="41275"/>
                    <a:pt x="36248" y="40647"/>
                  </a:cubicBezTo>
                  <a:cubicBezTo>
                    <a:pt x="36123" y="39977"/>
                    <a:pt x="36290" y="39894"/>
                    <a:pt x="36039" y="39685"/>
                  </a:cubicBezTo>
                  <a:cubicBezTo>
                    <a:pt x="35788" y="39433"/>
                    <a:pt x="35495" y="39140"/>
                    <a:pt x="35788" y="39099"/>
                  </a:cubicBezTo>
                  <a:cubicBezTo>
                    <a:pt x="36072" y="39063"/>
                    <a:pt x="36415" y="38727"/>
                    <a:pt x="36692" y="38727"/>
                  </a:cubicBezTo>
                  <a:cubicBezTo>
                    <a:pt x="36742" y="38727"/>
                    <a:pt x="36789" y="38738"/>
                    <a:pt x="36834" y="38764"/>
                  </a:cubicBezTo>
                  <a:cubicBezTo>
                    <a:pt x="36967" y="38874"/>
                    <a:pt x="37123" y="38926"/>
                    <a:pt x="37277" y="38926"/>
                  </a:cubicBezTo>
                  <a:cubicBezTo>
                    <a:pt x="37415" y="38926"/>
                    <a:pt x="37553" y="38885"/>
                    <a:pt x="37671" y="38806"/>
                  </a:cubicBezTo>
                  <a:cubicBezTo>
                    <a:pt x="37755" y="38722"/>
                    <a:pt x="37880" y="38638"/>
                    <a:pt x="38006" y="38555"/>
                  </a:cubicBezTo>
                  <a:cubicBezTo>
                    <a:pt x="37922" y="38345"/>
                    <a:pt x="38090" y="38262"/>
                    <a:pt x="38132" y="38094"/>
                  </a:cubicBezTo>
                  <a:cubicBezTo>
                    <a:pt x="38132" y="37759"/>
                    <a:pt x="38048" y="37466"/>
                    <a:pt x="37964" y="37173"/>
                  </a:cubicBezTo>
                  <a:cubicBezTo>
                    <a:pt x="37839" y="36755"/>
                    <a:pt x="38132" y="36546"/>
                    <a:pt x="38341" y="36253"/>
                  </a:cubicBezTo>
                  <a:cubicBezTo>
                    <a:pt x="38368" y="36206"/>
                    <a:pt x="38395" y="36186"/>
                    <a:pt x="38424" y="36186"/>
                  </a:cubicBezTo>
                  <a:cubicBezTo>
                    <a:pt x="38576" y="36186"/>
                    <a:pt x="38757" y="36746"/>
                    <a:pt x="38969" y="36922"/>
                  </a:cubicBezTo>
                  <a:cubicBezTo>
                    <a:pt x="39006" y="36952"/>
                    <a:pt x="39036" y="36966"/>
                    <a:pt x="39061" y="36966"/>
                  </a:cubicBezTo>
                  <a:cubicBezTo>
                    <a:pt x="39178" y="36966"/>
                    <a:pt x="39178" y="36666"/>
                    <a:pt x="39178" y="36253"/>
                  </a:cubicBezTo>
                  <a:cubicBezTo>
                    <a:pt x="39136" y="35750"/>
                    <a:pt x="39303" y="35960"/>
                    <a:pt x="39806" y="35834"/>
                  </a:cubicBezTo>
                  <a:cubicBezTo>
                    <a:pt x="39923" y="35805"/>
                    <a:pt x="40004" y="35791"/>
                    <a:pt x="40065" y="35791"/>
                  </a:cubicBezTo>
                  <a:cubicBezTo>
                    <a:pt x="40264" y="35791"/>
                    <a:pt x="40248" y="35935"/>
                    <a:pt x="40601" y="36127"/>
                  </a:cubicBezTo>
                  <a:cubicBezTo>
                    <a:pt x="40740" y="36216"/>
                    <a:pt x="40826" y="36251"/>
                    <a:pt x="40883" y="36251"/>
                  </a:cubicBezTo>
                  <a:cubicBezTo>
                    <a:pt x="41016" y="36251"/>
                    <a:pt x="40999" y="36064"/>
                    <a:pt x="41145" y="35918"/>
                  </a:cubicBezTo>
                  <a:cubicBezTo>
                    <a:pt x="41230" y="35833"/>
                    <a:pt x="41377" y="35810"/>
                    <a:pt x="41555" y="35810"/>
                  </a:cubicBezTo>
                  <a:cubicBezTo>
                    <a:pt x="41763" y="35810"/>
                    <a:pt x="42014" y="35841"/>
                    <a:pt x="42258" y="35841"/>
                  </a:cubicBezTo>
                  <a:cubicBezTo>
                    <a:pt x="42320" y="35841"/>
                    <a:pt x="42382" y="35839"/>
                    <a:pt x="42442" y="35834"/>
                  </a:cubicBezTo>
                  <a:cubicBezTo>
                    <a:pt x="42903" y="35834"/>
                    <a:pt x="42693" y="35834"/>
                    <a:pt x="42944" y="36085"/>
                  </a:cubicBezTo>
                  <a:cubicBezTo>
                    <a:pt x="43010" y="36151"/>
                    <a:pt x="43067" y="36176"/>
                    <a:pt x="43127" y="36176"/>
                  </a:cubicBezTo>
                  <a:cubicBezTo>
                    <a:pt x="43298" y="36176"/>
                    <a:pt x="43495" y="35969"/>
                    <a:pt x="43991" y="35876"/>
                  </a:cubicBezTo>
                  <a:cubicBezTo>
                    <a:pt x="44047" y="35865"/>
                    <a:pt x="44101" y="35861"/>
                    <a:pt x="44152" y="35861"/>
                  </a:cubicBezTo>
                  <a:cubicBezTo>
                    <a:pt x="44702" y="35861"/>
                    <a:pt x="44929" y="36441"/>
                    <a:pt x="45121" y="36671"/>
                  </a:cubicBezTo>
                  <a:cubicBezTo>
                    <a:pt x="45209" y="36804"/>
                    <a:pt x="45356" y="36855"/>
                    <a:pt x="45537" y="36855"/>
                  </a:cubicBezTo>
                  <a:cubicBezTo>
                    <a:pt x="45698" y="36855"/>
                    <a:pt x="45886" y="36814"/>
                    <a:pt x="46083" y="36755"/>
                  </a:cubicBezTo>
                  <a:cubicBezTo>
                    <a:pt x="46118" y="36745"/>
                    <a:pt x="46150" y="36740"/>
                    <a:pt x="46180" y="36740"/>
                  </a:cubicBezTo>
                  <a:cubicBezTo>
                    <a:pt x="46493" y="36740"/>
                    <a:pt x="46633" y="37230"/>
                    <a:pt x="46917" y="37230"/>
                  </a:cubicBezTo>
                  <a:cubicBezTo>
                    <a:pt x="46944" y="37230"/>
                    <a:pt x="46973" y="37226"/>
                    <a:pt x="47004" y="37215"/>
                  </a:cubicBezTo>
                  <a:cubicBezTo>
                    <a:pt x="47381" y="37090"/>
                    <a:pt x="47255" y="37048"/>
                    <a:pt x="47548" y="36755"/>
                  </a:cubicBezTo>
                  <a:cubicBezTo>
                    <a:pt x="47799" y="36420"/>
                    <a:pt x="47967" y="36504"/>
                    <a:pt x="48511" y="36253"/>
                  </a:cubicBezTo>
                  <a:cubicBezTo>
                    <a:pt x="48602" y="36207"/>
                    <a:pt x="48677" y="36186"/>
                    <a:pt x="48738" y="36186"/>
                  </a:cubicBezTo>
                  <a:cubicBezTo>
                    <a:pt x="49013" y="36186"/>
                    <a:pt x="49013" y="36603"/>
                    <a:pt x="49013" y="37048"/>
                  </a:cubicBezTo>
                  <a:cubicBezTo>
                    <a:pt x="49013" y="37592"/>
                    <a:pt x="49599" y="37843"/>
                    <a:pt x="49892" y="38345"/>
                  </a:cubicBezTo>
                  <a:cubicBezTo>
                    <a:pt x="50185" y="38889"/>
                    <a:pt x="50310" y="38931"/>
                    <a:pt x="51064" y="39266"/>
                  </a:cubicBezTo>
                  <a:cubicBezTo>
                    <a:pt x="51775" y="39559"/>
                    <a:pt x="51231" y="39810"/>
                    <a:pt x="51650" y="40312"/>
                  </a:cubicBezTo>
                  <a:cubicBezTo>
                    <a:pt x="51803" y="40482"/>
                    <a:pt x="51923" y="40543"/>
                    <a:pt x="52032" y="40543"/>
                  </a:cubicBezTo>
                  <a:cubicBezTo>
                    <a:pt x="52220" y="40543"/>
                    <a:pt x="52374" y="40361"/>
                    <a:pt x="52612" y="40229"/>
                  </a:cubicBezTo>
                  <a:cubicBezTo>
                    <a:pt x="52717" y="40182"/>
                    <a:pt x="52816" y="40161"/>
                    <a:pt x="52914" y="40161"/>
                  </a:cubicBezTo>
                  <a:cubicBezTo>
                    <a:pt x="53169" y="40161"/>
                    <a:pt x="53422" y="40299"/>
                    <a:pt x="53784" y="40480"/>
                  </a:cubicBezTo>
                  <a:cubicBezTo>
                    <a:pt x="53835" y="40503"/>
                    <a:pt x="53881" y="40514"/>
                    <a:pt x="53924" y="40514"/>
                  </a:cubicBezTo>
                  <a:cubicBezTo>
                    <a:pt x="54343" y="40514"/>
                    <a:pt x="54416" y="39494"/>
                    <a:pt x="54454" y="39266"/>
                  </a:cubicBezTo>
                  <a:cubicBezTo>
                    <a:pt x="54495" y="39099"/>
                    <a:pt x="54454" y="38889"/>
                    <a:pt x="54328" y="38764"/>
                  </a:cubicBezTo>
                  <a:cubicBezTo>
                    <a:pt x="54161" y="38638"/>
                    <a:pt x="54161" y="38303"/>
                    <a:pt x="54328" y="38220"/>
                  </a:cubicBezTo>
                  <a:cubicBezTo>
                    <a:pt x="54663" y="37927"/>
                    <a:pt x="54956" y="37508"/>
                    <a:pt x="55165" y="37090"/>
                  </a:cubicBezTo>
                  <a:cubicBezTo>
                    <a:pt x="55278" y="36845"/>
                    <a:pt x="55365" y="36795"/>
                    <a:pt x="55454" y="36795"/>
                  </a:cubicBezTo>
                  <a:cubicBezTo>
                    <a:pt x="55516" y="36795"/>
                    <a:pt x="55578" y="36819"/>
                    <a:pt x="55649" y="36819"/>
                  </a:cubicBezTo>
                  <a:cubicBezTo>
                    <a:pt x="55704" y="36819"/>
                    <a:pt x="55765" y="36805"/>
                    <a:pt x="55835" y="36755"/>
                  </a:cubicBezTo>
                  <a:cubicBezTo>
                    <a:pt x="55919" y="36695"/>
                    <a:pt x="55996" y="36669"/>
                    <a:pt x="56070" y="36669"/>
                  </a:cubicBezTo>
                  <a:cubicBezTo>
                    <a:pt x="56255" y="36669"/>
                    <a:pt x="56421" y="36827"/>
                    <a:pt x="56630" y="37006"/>
                  </a:cubicBezTo>
                  <a:cubicBezTo>
                    <a:pt x="57048" y="37466"/>
                    <a:pt x="57551" y="37801"/>
                    <a:pt x="58095" y="38094"/>
                  </a:cubicBezTo>
                  <a:cubicBezTo>
                    <a:pt x="58268" y="38190"/>
                    <a:pt x="58400" y="38229"/>
                    <a:pt x="58503" y="38229"/>
                  </a:cubicBezTo>
                  <a:cubicBezTo>
                    <a:pt x="58898" y="38229"/>
                    <a:pt x="58867" y="37648"/>
                    <a:pt x="59099" y="37383"/>
                  </a:cubicBezTo>
                  <a:cubicBezTo>
                    <a:pt x="59176" y="37268"/>
                    <a:pt x="59307" y="37227"/>
                    <a:pt x="59467" y="37227"/>
                  </a:cubicBezTo>
                  <a:cubicBezTo>
                    <a:pt x="59831" y="37227"/>
                    <a:pt x="60341" y="37437"/>
                    <a:pt x="60689" y="37466"/>
                  </a:cubicBezTo>
                  <a:cubicBezTo>
                    <a:pt x="60699" y="37467"/>
                    <a:pt x="60709" y="37468"/>
                    <a:pt x="60718" y="37468"/>
                  </a:cubicBezTo>
                  <a:cubicBezTo>
                    <a:pt x="61200" y="37468"/>
                    <a:pt x="61404" y="36450"/>
                    <a:pt x="61568" y="35834"/>
                  </a:cubicBezTo>
                  <a:cubicBezTo>
                    <a:pt x="61568" y="35332"/>
                    <a:pt x="61443" y="34872"/>
                    <a:pt x="61150" y="34495"/>
                  </a:cubicBezTo>
                  <a:cubicBezTo>
                    <a:pt x="60815" y="34369"/>
                    <a:pt x="60480" y="34328"/>
                    <a:pt x="60104" y="34286"/>
                  </a:cubicBezTo>
                  <a:cubicBezTo>
                    <a:pt x="60020" y="34328"/>
                    <a:pt x="59936" y="34351"/>
                    <a:pt x="59846" y="34351"/>
                  </a:cubicBezTo>
                  <a:cubicBezTo>
                    <a:pt x="59666" y="34351"/>
                    <a:pt x="59462" y="34258"/>
                    <a:pt x="59183" y="34035"/>
                  </a:cubicBezTo>
                  <a:cubicBezTo>
                    <a:pt x="58764" y="33700"/>
                    <a:pt x="58597" y="32863"/>
                    <a:pt x="57718" y="32737"/>
                  </a:cubicBezTo>
                  <a:cubicBezTo>
                    <a:pt x="57029" y="32634"/>
                    <a:pt x="56850" y="32360"/>
                    <a:pt x="56482" y="32360"/>
                  </a:cubicBezTo>
                  <a:cubicBezTo>
                    <a:pt x="56403" y="32360"/>
                    <a:pt x="56315" y="32373"/>
                    <a:pt x="56211" y="32402"/>
                  </a:cubicBezTo>
                  <a:cubicBezTo>
                    <a:pt x="56123" y="32429"/>
                    <a:pt x="56042" y="32441"/>
                    <a:pt x="55967" y="32441"/>
                  </a:cubicBezTo>
                  <a:cubicBezTo>
                    <a:pt x="55574" y="32441"/>
                    <a:pt x="55334" y="32124"/>
                    <a:pt x="55123" y="31984"/>
                  </a:cubicBezTo>
                  <a:cubicBezTo>
                    <a:pt x="54788" y="31649"/>
                    <a:pt x="54705" y="31147"/>
                    <a:pt x="54914" y="30686"/>
                  </a:cubicBezTo>
                  <a:cubicBezTo>
                    <a:pt x="55077" y="30425"/>
                    <a:pt x="55113" y="29630"/>
                    <a:pt x="55260" y="29630"/>
                  </a:cubicBezTo>
                  <a:cubicBezTo>
                    <a:pt x="55301" y="29630"/>
                    <a:pt x="55352" y="29693"/>
                    <a:pt x="55416" y="29849"/>
                  </a:cubicBezTo>
                  <a:cubicBezTo>
                    <a:pt x="55709" y="30561"/>
                    <a:pt x="55835" y="30896"/>
                    <a:pt x="56128" y="31021"/>
                  </a:cubicBezTo>
                  <a:cubicBezTo>
                    <a:pt x="56546" y="31147"/>
                    <a:pt x="56923" y="31231"/>
                    <a:pt x="57341" y="31272"/>
                  </a:cubicBezTo>
                  <a:cubicBezTo>
                    <a:pt x="57580" y="31338"/>
                    <a:pt x="58044" y="31414"/>
                    <a:pt x="58436" y="31414"/>
                  </a:cubicBezTo>
                  <a:cubicBezTo>
                    <a:pt x="58799" y="31414"/>
                    <a:pt x="59099" y="31348"/>
                    <a:pt x="59099" y="31147"/>
                  </a:cubicBezTo>
                  <a:cubicBezTo>
                    <a:pt x="59099" y="30770"/>
                    <a:pt x="59434" y="30184"/>
                    <a:pt x="59225" y="29975"/>
                  </a:cubicBezTo>
                  <a:cubicBezTo>
                    <a:pt x="58974" y="29640"/>
                    <a:pt x="58848" y="29264"/>
                    <a:pt x="58806" y="28845"/>
                  </a:cubicBezTo>
                  <a:cubicBezTo>
                    <a:pt x="58764" y="28301"/>
                    <a:pt x="58681" y="27296"/>
                    <a:pt x="59350" y="27255"/>
                  </a:cubicBezTo>
                  <a:cubicBezTo>
                    <a:pt x="59397" y="27259"/>
                    <a:pt x="59444" y="27261"/>
                    <a:pt x="59491" y="27261"/>
                  </a:cubicBezTo>
                  <a:cubicBezTo>
                    <a:pt x="59910" y="27261"/>
                    <a:pt x="60347" y="27095"/>
                    <a:pt x="60648" y="26794"/>
                  </a:cubicBezTo>
                  <a:cubicBezTo>
                    <a:pt x="60982" y="26418"/>
                    <a:pt x="61443" y="26376"/>
                    <a:pt x="61317" y="26041"/>
                  </a:cubicBezTo>
                  <a:cubicBezTo>
                    <a:pt x="61150" y="25748"/>
                    <a:pt x="60606" y="25288"/>
                    <a:pt x="60899" y="24995"/>
                  </a:cubicBezTo>
                  <a:cubicBezTo>
                    <a:pt x="61117" y="24777"/>
                    <a:pt x="60956" y="24243"/>
                    <a:pt x="61184" y="24243"/>
                  </a:cubicBezTo>
                  <a:cubicBezTo>
                    <a:pt x="61218" y="24243"/>
                    <a:pt x="61262" y="24256"/>
                    <a:pt x="61317" y="24283"/>
                  </a:cubicBezTo>
                  <a:cubicBezTo>
                    <a:pt x="61554" y="24389"/>
                    <a:pt x="61758" y="24577"/>
                    <a:pt x="61887" y="24577"/>
                  </a:cubicBezTo>
                  <a:cubicBezTo>
                    <a:pt x="61963" y="24577"/>
                    <a:pt x="62013" y="24511"/>
                    <a:pt x="62029" y="24325"/>
                  </a:cubicBezTo>
                  <a:cubicBezTo>
                    <a:pt x="62065" y="23892"/>
                    <a:pt x="61976" y="23179"/>
                    <a:pt x="62220" y="23179"/>
                  </a:cubicBezTo>
                  <a:cubicBezTo>
                    <a:pt x="62259" y="23179"/>
                    <a:pt x="62306" y="23197"/>
                    <a:pt x="62364" y="23237"/>
                  </a:cubicBezTo>
                  <a:cubicBezTo>
                    <a:pt x="62652" y="23461"/>
                    <a:pt x="63039" y="23932"/>
                    <a:pt x="63186" y="23932"/>
                  </a:cubicBezTo>
                  <a:cubicBezTo>
                    <a:pt x="63230" y="23932"/>
                    <a:pt x="63252" y="23888"/>
                    <a:pt x="63242" y="23781"/>
                  </a:cubicBezTo>
                  <a:cubicBezTo>
                    <a:pt x="63201" y="23404"/>
                    <a:pt x="63284" y="22986"/>
                    <a:pt x="63535" y="22651"/>
                  </a:cubicBezTo>
                  <a:cubicBezTo>
                    <a:pt x="63745" y="22232"/>
                    <a:pt x="63912" y="21772"/>
                    <a:pt x="63996" y="21312"/>
                  </a:cubicBezTo>
                  <a:cubicBezTo>
                    <a:pt x="64163" y="20851"/>
                    <a:pt x="64205" y="20349"/>
                    <a:pt x="64038" y="19889"/>
                  </a:cubicBezTo>
                  <a:cubicBezTo>
                    <a:pt x="63786" y="19219"/>
                    <a:pt x="63033" y="18717"/>
                    <a:pt x="62949" y="18257"/>
                  </a:cubicBezTo>
                  <a:cubicBezTo>
                    <a:pt x="62908" y="17713"/>
                    <a:pt x="62740" y="17168"/>
                    <a:pt x="62489" y="16666"/>
                  </a:cubicBezTo>
                  <a:cubicBezTo>
                    <a:pt x="62196" y="16038"/>
                    <a:pt x="61610" y="15369"/>
                    <a:pt x="61610" y="14950"/>
                  </a:cubicBezTo>
                  <a:cubicBezTo>
                    <a:pt x="61610" y="14490"/>
                    <a:pt x="61192" y="13862"/>
                    <a:pt x="61024" y="13444"/>
                  </a:cubicBezTo>
                  <a:cubicBezTo>
                    <a:pt x="60857" y="13025"/>
                    <a:pt x="60648" y="12607"/>
                    <a:pt x="60355" y="12230"/>
                  </a:cubicBezTo>
                  <a:cubicBezTo>
                    <a:pt x="60062" y="11937"/>
                    <a:pt x="59811" y="11937"/>
                    <a:pt x="59769" y="11686"/>
                  </a:cubicBezTo>
                  <a:cubicBezTo>
                    <a:pt x="59643" y="11309"/>
                    <a:pt x="59392" y="10933"/>
                    <a:pt x="59099" y="10640"/>
                  </a:cubicBezTo>
                  <a:cubicBezTo>
                    <a:pt x="58934" y="10545"/>
                    <a:pt x="58541" y="10464"/>
                    <a:pt x="58224" y="10464"/>
                  </a:cubicBezTo>
                  <a:cubicBezTo>
                    <a:pt x="57979" y="10464"/>
                    <a:pt x="57778" y="10512"/>
                    <a:pt x="57760" y="10640"/>
                  </a:cubicBezTo>
                  <a:cubicBezTo>
                    <a:pt x="57727" y="10869"/>
                    <a:pt x="57669" y="11408"/>
                    <a:pt x="57403" y="11408"/>
                  </a:cubicBezTo>
                  <a:cubicBezTo>
                    <a:pt x="57330" y="11408"/>
                    <a:pt x="57241" y="11367"/>
                    <a:pt x="57132" y="11267"/>
                  </a:cubicBezTo>
                  <a:cubicBezTo>
                    <a:pt x="56797" y="10933"/>
                    <a:pt x="56462" y="10681"/>
                    <a:pt x="56086" y="10472"/>
                  </a:cubicBezTo>
                  <a:cubicBezTo>
                    <a:pt x="55709" y="10263"/>
                    <a:pt x="55416" y="10012"/>
                    <a:pt x="55123" y="9719"/>
                  </a:cubicBezTo>
                  <a:cubicBezTo>
                    <a:pt x="54914" y="9510"/>
                    <a:pt x="54788" y="8798"/>
                    <a:pt x="54286" y="8673"/>
                  </a:cubicBezTo>
                  <a:cubicBezTo>
                    <a:pt x="53407" y="8380"/>
                    <a:pt x="52654" y="7961"/>
                    <a:pt x="51943" y="7417"/>
                  </a:cubicBezTo>
                  <a:cubicBezTo>
                    <a:pt x="51650" y="7208"/>
                    <a:pt x="51315" y="6957"/>
                    <a:pt x="51022" y="6706"/>
                  </a:cubicBezTo>
                  <a:cubicBezTo>
                    <a:pt x="50854" y="6454"/>
                    <a:pt x="50854" y="6287"/>
                    <a:pt x="50771" y="5701"/>
                  </a:cubicBezTo>
                  <a:cubicBezTo>
                    <a:pt x="50733" y="5214"/>
                    <a:pt x="50595" y="3886"/>
                    <a:pt x="50296" y="3886"/>
                  </a:cubicBezTo>
                  <a:cubicBezTo>
                    <a:pt x="50261" y="3886"/>
                    <a:pt x="50224" y="3904"/>
                    <a:pt x="50185" y="3943"/>
                  </a:cubicBezTo>
                  <a:cubicBezTo>
                    <a:pt x="49859" y="4305"/>
                    <a:pt x="49377" y="5231"/>
                    <a:pt x="48819" y="5231"/>
                  </a:cubicBezTo>
                  <a:cubicBezTo>
                    <a:pt x="48732" y="5231"/>
                    <a:pt x="48643" y="5208"/>
                    <a:pt x="48553" y="5157"/>
                  </a:cubicBezTo>
                  <a:cubicBezTo>
                    <a:pt x="47841" y="4739"/>
                    <a:pt x="47799" y="4487"/>
                    <a:pt x="47046" y="4111"/>
                  </a:cubicBezTo>
                  <a:cubicBezTo>
                    <a:pt x="46293" y="3734"/>
                    <a:pt x="45456" y="3316"/>
                    <a:pt x="44953" y="2939"/>
                  </a:cubicBezTo>
                  <a:cubicBezTo>
                    <a:pt x="44477" y="2646"/>
                    <a:pt x="43776" y="2064"/>
                    <a:pt x="43300" y="2064"/>
                  </a:cubicBezTo>
                  <a:cubicBezTo>
                    <a:pt x="43232" y="2064"/>
                    <a:pt x="43169" y="2076"/>
                    <a:pt x="43112" y="2102"/>
                  </a:cubicBezTo>
                  <a:cubicBezTo>
                    <a:pt x="42652" y="2228"/>
                    <a:pt x="42233" y="2395"/>
                    <a:pt x="41815" y="2604"/>
                  </a:cubicBezTo>
                  <a:cubicBezTo>
                    <a:pt x="41412" y="2906"/>
                    <a:pt x="41143" y="3155"/>
                    <a:pt x="40794" y="3155"/>
                  </a:cubicBezTo>
                  <a:cubicBezTo>
                    <a:pt x="40708" y="3155"/>
                    <a:pt x="40616" y="3140"/>
                    <a:pt x="40517" y="3106"/>
                  </a:cubicBezTo>
                  <a:cubicBezTo>
                    <a:pt x="40099" y="2981"/>
                    <a:pt x="39638" y="2939"/>
                    <a:pt x="39220" y="2897"/>
                  </a:cubicBezTo>
                  <a:cubicBezTo>
                    <a:pt x="38953" y="2867"/>
                    <a:pt x="38454" y="2606"/>
                    <a:pt x="37932" y="2606"/>
                  </a:cubicBezTo>
                  <a:cubicBezTo>
                    <a:pt x="37719" y="2606"/>
                    <a:pt x="37501" y="2650"/>
                    <a:pt x="37295" y="2772"/>
                  </a:cubicBezTo>
                  <a:cubicBezTo>
                    <a:pt x="36541" y="3190"/>
                    <a:pt x="35662" y="4069"/>
                    <a:pt x="35328" y="4069"/>
                  </a:cubicBezTo>
                  <a:cubicBezTo>
                    <a:pt x="35076" y="4069"/>
                    <a:pt x="34844" y="3976"/>
                    <a:pt x="34667" y="3976"/>
                  </a:cubicBezTo>
                  <a:cubicBezTo>
                    <a:pt x="34579" y="3976"/>
                    <a:pt x="34504" y="3999"/>
                    <a:pt x="34449" y="4069"/>
                  </a:cubicBezTo>
                  <a:cubicBezTo>
                    <a:pt x="34283" y="4268"/>
                    <a:pt x="34039" y="4388"/>
                    <a:pt x="33799" y="4388"/>
                  </a:cubicBezTo>
                  <a:cubicBezTo>
                    <a:pt x="33736" y="4388"/>
                    <a:pt x="33673" y="4379"/>
                    <a:pt x="33612" y="4362"/>
                  </a:cubicBezTo>
                  <a:cubicBezTo>
                    <a:pt x="33402" y="4278"/>
                    <a:pt x="32272" y="3985"/>
                    <a:pt x="31979" y="3567"/>
                  </a:cubicBezTo>
                  <a:cubicBezTo>
                    <a:pt x="31645" y="3148"/>
                    <a:pt x="31352" y="2186"/>
                    <a:pt x="30556" y="1935"/>
                  </a:cubicBezTo>
                  <a:cubicBezTo>
                    <a:pt x="29803" y="1725"/>
                    <a:pt x="28715" y="1767"/>
                    <a:pt x="28422" y="1558"/>
                  </a:cubicBezTo>
                  <a:cubicBezTo>
                    <a:pt x="28129" y="1307"/>
                    <a:pt x="26999" y="470"/>
                    <a:pt x="26204" y="470"/>
                  </a:cubicBezTo>
                  <a:cubicBezTo>
                    <a:pt x="25702" y="470"/>
                    <a:pt x="25069" y="488"/>
                    <a:pt x="24666" y="488"/>
                  </a:cubicBezTo>
                  <a:cubicBezTo>
                    <a:pt x="24465" y="488"/>
                    <a:pt x="24321" y="484"/>
                    <a:pt x="24279" y="470"/>
                  </a:cubicBezTo>
                  <a:cubicBezTo>
                    <a:pt x="24153" y="428"/>
                    <a:pt x="23567" y="344"/>
                    <a:pt x="23233" y="302"/>
                  </a:cubicBezTo>
                  <a:lnTo>
                    <a:pt x="23191" y="302"/>
                  </a:lnTo>
                  <a:cubicBezTo>
                    <a:pt x="22972" y="399"/>
                    <a:pt x="22866" y="468"/>
                    <a:pt x="22775" y="468"/>
                  </a:cubicBezTo>
                  <a:cubicBezTo>
                    <a:pt x="22709" y="468"/>
                    <a:pt x="22651" y="432"/>
                    <a:pt x="22563" y="344"/>
                  </a:cubicBezTo>
                  <a:cubicBezTo>
                    <a:pt x="22354" y="135"/>
                    <a:pt x="22437" y="9"/>
                    <a:pt x="22061" y="9"/>
                  </a:cubicBezTo>
                  <a:cubicBezTo>
                    <a:pt x="21935" y="9"/>
                    <a:pt x="21805" y="0"/>
                    <a:pt x="21687" y="0"/>
                  </a:cubicBezTo>
                  <a:close/>
                </a:path>
              </a:pathLst>
            </a:custGeom>
            <a:solidFill>
              <a:srgbClr val="F5E0D4"/>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6" name="Google Shape;1666;p51"/>
          <p:cNvGrpSpPr/>
          <p:nvPr/>
        </p:nvGrpSpPr>
        <p:grpSpPr>
          <a:xfrm>
            <a:off x="1727316" y="1717736"/>
            <a:ext cx="522142" cy="455288"/>
            <a:chOff x="3133725" y="1271975"/>
            <a:chExt cx="564600" cy="523500"/>
          </a:xfrm>
        </p:grpSpPr>
        <p:sp>
          <p:nvSpPr>
            <p:cNvPr id="1667" name="Google Shape;1667;p51"/>
            <p:cNvSpPr/>
            <p:nvPr/>
          </p:nvSpPr>
          <p:spPr>
            <a:xfrm>
              <a:off x="3158925" y="1281275"/>
              <a:ext cx="514200" cy="5142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51"/>
            <p:cNvSpPr txBox="1"/>
            <p:nvPr/>
          </p:nvSpPr>
          <p:spPr>
            <a:xfrm>
              <a:off x="3133725" y="1271975"/>
              <a:ext cx="564600" cy="514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3000">
                  <a:solidFill>
                    <a:srgbClr val="FFFFFF"/>
                  </a:solidFill>
                  <a:latin typeface="Patrick Hand"/>
                  <a:ea typeface="Patrick Hand"/>
                  <a:cs typeface="Patrick Hand"/>
                  <a:sym typeface="Patrick Hand"/>
                </a:rPr>
                <a:t>1</a:t>
              </a:r>
              <a:endParaRPr sz="3000">
                <a:solidFill>
                  <a:srgbClr val="FFFFFF"/>
                </a:solidFill>
                <a:latin typeface="Patrick Hand"/>
                <a:ea typeface="Patrick Hand"/>
                <a:cs typeface="Patrick Hand"/>
                <a:sym typeface="Patrick Hand"/>
              </a:endParaRPr>
            </a:p>
          </p:txBody>
        </p:sp>
      </p:grpSp>
      <p:grpSp>
        <p:nvGrpSpPr>
          <p:cNvPr id="1669" name="Google Shape;1669;p51"/>
          <p:cNvGrpSpPr/>
          <p:nvPr/>
        </p:nvGrpSpPr>
        <p:grpSpPr>
          <a:xfrm>
            <a:off x="2913518" y="2894082"/>
            <a:ext cx="522142" cy="455288"/>
            <a:chOff x="3133725" y="1271975"/>
            <a:chExt cx="564600" cy="523500"/>
          </a:xfrm>
        </p:grpSpPr>
        <p:sp>
          <p:nvSpPr>
            <p:cNvPr id="1670" name="Google Shape;1670;p51"/>
            <p:cNvSpPr/>
            <p:nvPr/>
          </p:nvSpPr>
          <p:spPr>
            <a:xfrm>
              <a:off x="3158925" y="1281275"/>
              <a:ext cx="514200" cy="5142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51"/>
            <p:cNvSpPr txBox="1"/>
            <p:nvPr/>
          </p:nvSpPr>
          <p:spPr>
            <a:xfrm>
              <a:off x="3133725" y="1271975"/>
              <a:ext cx="564600" cy="514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3000">
                  <a:solidFill>
                    <a:srgbClr val="FFFFFF"/>
                  </a:solidFill>
                  <a:latin typeface="Patrick Hand"/>
                  <a:ea typeface="Patrick Hand"/>
                  <a:cs typeface="Patrick Hand"/>
                  <a:sym typeface="Patrick Hand"/>
                </a:rPr>
                <a:t>2</a:t>
              </a:r>
              <a:endParaRPr sz="3000">
                <a:solidFill>
                  <a:srgbClr val="FFFFFF"/>
                </a:solidFill>
                <a:latin typeface="Patrick Hand"/>
                <a:ea typeface="Patrick Hand"/>
                <a:cs typeface="Patrick Hand"/>
                <a:sym typeface="Patrick Hand"/>
              </a:endParaRPr>
            </a:p>
          </p:txBody>
        </p:sp>
      </p:grpSp>
      <p:grpSp>
        <p:nvGrpSpPr>
          <p:cNvPr id="1672" name="Google Shape;1672;p51"/>
          <p:cNvGrpSpPr/>
          <p:nvPr/>
        </p:nvGrpSpPr>
        <p:grpSpPr>
          <a:xfrm>
            <a:off x="3618241" y="1659747"/>
            <a:ext cx="522142" cy="455288"/>
            <a:chOff x="3133725" y="1271975"/>
            <a:chExt cx="564600" cy="523500"/>
          </a:xfrm>
        </p:grpSpPr>
        <p:sp>
          <p:nvSpPr>
            <p:cNvPr id="1673" name="Google Shape;1673;p51"/>
            <p:cNvSpPr/>
            <p:nvPr/>
          </p:nvSpPr>
          <p:spPr>
            <a:xfrm>
              <a:off x="3158925" y="1281275"/>
              <a:ext cx="514200" cy="5142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51"/>
            <p:cNvSpPr txBox="1"/>
            <p:nvPr/>
          </p:nvSpPr>
          <p:spPr>
            <a:xfrm>
              <a:off x="3133725" y="1271975"/>
              <a:ext cx="564600" cy="514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3000">
                  <a:solidFill>
                    <a:srgbClr val="FFFFFF"/>
                  </a:solidFill>
                  <a:latin typeface="Patrick Hand"/>
                  <a:ea typeface="Patrick Hand"/>
                  <a:cs typeface="Patrick Hand"/>
                  <a:sym typeface="Patrick Hand"/>
                </a:rPr>
                <a:t>3</a:t>
              </a:r>
              <a:endParaRPr sz="3000">
                <a:solidFill>
                  <a:srgbClr val="FFFFFF"/>
                </a:solidFill>
                <a:latin typeface="Patrick Hand"/>
                <a:ea typeface="Patrick Hand"/>
                <a:cs typeface="Patrick Hand"/>
                <a:sym typeface="Patrick Hand"/>
              </a:endParaRPr>
            </a:p>
          </p:txBody>
        </p:sp>
      </p:grpSp>
      <p:grpSp>
        <p:nvGrpSpPr>
          <p:cNvPr id="1675" name="Google Shape;1675;p51"/>
          <p:cNvGrpSpPr/>
          <p:nvPr/>
        </p:nvGrpSpPr>
        <p:grpSpPr>
          <a:xfrm>
            <a:off x="4032266" y="3101186"/>
            <a:ext cx="522142" cy="455288"/>
            <a:chOff x="3133725" y="1271975"/>
            <a:chExt cx="564600" cy="523500"/>
          </a:xfrm>
        </p:grpSpPr>
        <p:sp>
          <p:nvSpPr>
            <p:cNvPr id="1676" name="Google Shape;1676;p51"/>
            <p:cNvSpPr/>
            <p:nvPr/>
          </p:nvSpPr>
          <p:spPr>
            <a:xfrm>
              <a:off x="3158925" y="1281275"/>
              <a:ext cx="514200" cy="5142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51"/>
            <p:cNvSpPr txBox="1"/>
            <p:nvPr/>
          </p:nvSpPr>
          <p:spPr>
            <a:xfrm>
              <a:off x="3133725" y="1271975"/>
              <a:ext cx="564600" cy="514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3000">
                  <a:solidFill>
                    <a:srgbClr val="FFFFFF"/>
                  </a:solidFill>
                  <a:latin typeface="Patrick Hand"/>
                  <a:ea typeface="Patrick Hand"/>
                  <a:cs typeface="Patrick Hand"/>
                  <a:sym typeface="Patrick Hand"/>
                </a:rPr>
                <a:t>5</a:t>
              </a:r>
              <a:endParaRPr sz="3000">
                <a:solidFill>
                  <a:srgbClr val="FFFFFF"/>
                </a:solidFill>
                <a:latin typeface="Patrick Hand"/>
                <a:ea typeface="Patrick Hand"/>
                <a:cs typeface="Patrick Hand"/>
                <a:sym typeface="Patrick Hand"/>
              </a:endParaRPr>
            </a:p>
          </p:txBody>
        </p:sp>
      </p:grpSp>
      <p:grpSp>
        <p:nvGrpSpPr>
          <p:cNvPr id="1678" name="Google Shape;1678;p51"/>
          <p:cNvGrpSpPr/>
          <p:nvPr/>
        </p:nvGrpSpPr>
        <p:grpSpPr>
          <a:xfrm>
            <a:off x="4719371" y="1133346"/>
            <a:ext cx="522142" cy="455288"/>
            <a:chOff x="3133725" y="1271975"/>
            <a:chExt cx="564600" cy="523500"/>
          </a:xfrm>
        </p:grpSpPr>
        <p:sp>
          <p:nvSpPr>
            <p:cNvPr id="1679" name="Google Shape;1679;p51"/>
            <p:cNvSpPr/>
            <p:nvPr/>
          </p:nvSpPr>
          <p:spPr>
            <a:xfrm>
              <a:off x="3158925" y="1281275"/>
              <a:ext cx="514200" cy="5142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51"/>
            <p:cNvSpPr txBox="1"/>
            <p:nvPr/>
          </p:nvSpPr>
          <p:spPr>
            <a:xfrm>
              <a:off x="3133725" y="1271975"/>
              <a:ext cx="564600" cy="514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3000">
                  <a:solidFill>
                    <a:srgbClr val="FFFFFF"/>
                  </a:solidFill>
                  <a:latin typeface="Patrick Hand"/>
                  <a:ea typeface="Patrick Hand"/>
                  <a:cs typeface="Patrick Hand"/>
                  <a:sym typeface="Patrick Hand"/>
                </a:rPr>
                <a:t>4</a:t>
              </a:r>
              <a:endParaRPr sz="3000">
                <a:solidFill>
                  <a:srgbClr val="FFFFFF"/>
                </a:solidFill>
                <a:latin typeface="Patrick Hand"/>
                <a:ea typeface="Patrick Hand"/>
                <a:cs typeface="Patrick Hand"/>
                <a:sym typeface="Patrick Hand"/>
              </a:endParaRPr>
            </a:p>
          </p:txBody>
        </p:sp>
      </p:grpSp>
      <p:grpSp>
        <p:nvGrpSpPr>
          <p:cNvPr id="1681" name="Google Shape;1681;p51"/>
          <p:cNvGrpSpPr/>
          <p:nvPr/>
        </p:nvGrpSpPr>
        <p:grpSpPr>
          <a:xfrm>
            <a:off x="1680253" y="2757427"/>
            <a:ext cx="522142" cy="455288"/>
            <a:chOff x="3133725" y="1271975"/>
            <a:chExt cx="564600" cy="523500"/>
          </a:xfrm>
        </p:grpSpPr>
        <p:sp>
          <p:nvSpPr>
            <p:cNvPr id="1682" name="Google Shape;1682;p51"/>
            <p:cNvSpPr/>
            <p:nvPr/>
          </p:nvSpPr>
          <p:spPr>
            <a:xfrm>
              <a:off x="3158925" y="1281275"/>
              <a:ext cx="514200" cy="5142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51"/>
            <p:cNvSpPr txBox="1"/>
            <p:nvPr/>
          </p:nvSpPr>
          <p:spPr>
            <a:xfrm>
              <a:off x="3133725" y="1271975"/>
              <a:ext cx="564600" cy="514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3000">
                  <a:solidFill>
                    <a:srgbClr val="FFFFFF"/>
                  </a:solidFill>
                  <a:latin typeface="Patrick Hand"/>
                  <a:ea typeface="Patrick Hand"/>
                  <a:cs typeface="Patrick Hand"/>
                  <a:sym typeface="Patrick Hand"/>
                </a:rPr>
                <a:t>6</a:t>
              </a:r>
              <a:endParaRPr sz="3000">
                <a:solidFill>
                  <a:srgbClr val="FFFFFF"/>
                </a:solidFill>
                <a:latin typeface="Patrick Hand"/>
                <a:ea typeface="Patrick Hand"/>
                <a:cs typeface="Patrick Hand"/>
                <a:sym typeface="Patrick Hand"/>
              </a:endParaRPr>
            </a:p>
          </p:txBody>
        </p:sp>
      </p:grpSp>
      <p:sp>
        <p:nvSpPr>
          <p:cNvPr id="1684" name="Google Shape;1684;p51"/>
          <p:cNvSpPr txBox="1"/>
          <p:nvPr>
            <p:ph idx="4294967295" type="subTitle"/>
          </p:nvPr>
        </p:nvSpPr>
        <p:spPr>
          <a:xfrm>
            <a:off x="6896100" y="1133350"/>
            <a:ext cx="1095300" cy="3603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solidFill>
                  <a:srgbClr val="783F04"/>
                </a:solidFill>
              </a:rPr>
              <a:t>Xinjiang</a:t>
            </a:r>
            <a:endParaRPr>
              <a:solidFill>
                <a:srgbClr val="783F04"/>
              </a:solidFill>
            </a:endParaRPr>
          </a:p>
        </p:txBody>
      </p:sp>
      <p:grpSp>
        <p:nvGrpSpPr>
          <p:cNvPr id="1685" name="Google Shape;1685;p51"/>
          <p:cNvGrpSpPr/>
          <p:nvPr/>
        </p:nvGrpSpPr>
        <p:grpSpPr>
          <a:xfrm>
            <a:off x="6454752" y="1185822"/>
            <a:ext cx="395559" cy="360258"/>
            <a:chOff x="3133725" y="1281275"/>
            <a:chExt cx="564600" cy="514213"/>
          </a:xfrm>
        </p:grpSpPr>
        <p:sp>
          <p:nvSpPr>
            <p:cNvPr id="1686" name="Google Shape;1686;p51"/>
            <p:cNvSpPr/>
            <p:nvPr/>
          </p:nvSpPr>
          <p:spPr>
            <a:xfrm>
              <a:off x="3158925" y="1281275"/>
              <a:ext cx="514200" cy="514200"/>
            </a:xfrm>
            <a:prstGeom prst="ellipse">
              <a:avLst/>
            </a:prstGeom>
            <a:solidFill>
              <a:srgbClr val="FFFFFF"/>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51"/>
            <p:cNvSpPr txBox="1"/>
            <p:nvPr/>
          </p:nvSpPr>
          <p:spPr>
            <a:xfrm>
              <a:off x="3133725" y="1281288"/>
              <a:ext cx="564600" cy="514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lt2"/>
                  </a:solidFill>
                  <a:latin typeface="Patrick Hand"/>
                  <a:ea typeface="Patrick Hand"/>
                  <a:cs typeface="Patrick Hand"/>
                  <a:sym typeface="Patrick Hand"/>
                </a:rPr>
                <a:t>1</a:t>
              </a:r>
              <a:endParaRPr sz="1800">
                <a:solidFill>
                  <a:schemeClr val="lt2"/>
                </a:solidFill>
                <a:latin typeface="Patrick Hand"/>
                <a:ea typeface="Patrick Hand"/>
                <a:cs typeface="Patrick Hand"/>
                <a:sym typeface="Patrick Hand"/>
              </a:endParaRPr>
            </a:p>
          </p:txBody>
        </p:sp>
      </p:grpSp>
      <p:cxnSp>
        <p:nvCxnSpPr>
          <p:cNvPr id="1688" name="Google Shape;1688;p51"/>
          <p:cNvCxnSpPr/>
          <p:nvPr/>
        </p:nvCxnSpPr>
        <p:spPr>
          <a:xfrm>
            <a:off x="6896100" y="1493650"/>
            <a:ext cx="1095300" cy="0"/>
          </a:xfrm>
          <a:prstGeom prst="straightConnector1">
            <a:avLst/>
          </a:prstGeom>
          <a:noFill/>
          <a:ln cap="flat" cmpd="sng" w="9525">
            <a:solidFill>
              <a:srgbClr val="999999"/>
            </a:solidFill>
            <a:prstDash val="dash"/>
            <a:round/>
            <a:headEnd len="med" w="med" type="none"/>
            <a:tailEnd len="med" w="med" type="none"/>
          </a:ln>
        </p:spPr>
      </p:cxnSp>
      <p:grpSp>
        <p:nvGrpSpPr>
          <p:cNvPr id="1689" name="Google Shape;1689;p51"/>
          <p:cNvGrpSpPr/>
          <p:nvPr/>
        </p:nvGrpSpPr>
        <p:grpSpPr>
          <a:xfrm>
            <a:off x="6454752" y="1714522"/>
            <a:ext cx="395559" cy="360258"/>
            <a:chOff x="3133725" y="1281275"/>
            <a:chExt cx="564600" cy="514213"/>
          </a:xfrm>
        </p:grpSpPr>
        <p:sp>
          <p:nvSpPr>
            <p:cNvPr id="1690" name="Google Shape;1690;p51"/>
            <p:cNvSpPr/>
            <p:nvPr/>
          </p:nvSpPr>
          <p:spPr>
            <a:xfrm>
              <a:off x="3158925" y="1281275"/>
              <a:ext cx="514200" cy="514200"/>
            </a:xfrm>
            <a:prstGeom prst="ellipse">
              <a:avLst/>
            </a:prstGeom>
            <a:solidFill>
              <a:srgbClr val="FFFFFF"/>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51"/>
            <p:cNvSpPr txBox="1"/>
            <p:nvPr/>
          </p:nvSpPr>
          <p:spPr>
            <a:xfrm>
              <a:off x="3133725" y="1281288"/>
              <a:ext cx="564600" cy="514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lt2"/>
                  </a:solidFill>
                  <a:latin typeface="Patrick Hand"/>
                  <a:ea typeface="Patrick Hand"/>
                  <a:cs typeface="Patrick Hand"/>
                  <a:sym typeface="Patrick Hand"/>
                </a:rPr>
                <a:t>2</a:t>
              </a:r>
              <a:endParaRPr sz="1800">
                <a:solidFill>
                  <a:schemeClr val="lt2"/>
                </a:solidFill>
                <a:latin typeface="Patrick Hand"/>
                <a:ea typeface="Patrick Hand"/>
                <a:cs typeface="Patrick Hand"/>
                <a:sym typeface="Patrick Hand"/>
              </a:endParaRPr>
            </a:p>
          </p:txBody>
        </p:sp>
      </p:grpSp>
      <p:cxnSp>
        <p:nvCxnSpPr>
          <p:cNvPr id="1692" name="Google Shape;1692;p51"/>
          <p:cNvCxnSpPr/>
          <p:nvPr/>
        </p:nvCxnSpPr>
        <p:spPr>
          <a:xfrm>
            <a:off x="6896100" y="2022350"/>
            <a:ext cx="1095300" cy="0"/>
          </a:xfrm>
          <a:prstGeom prst="straightConnector1">
            <a:avLst/>
          </a:prstGeom>
          <a:noFill/>
          <a:ln cap="flat" cmpd="sng" w="9525">
            <a:solidFill>
              <a:srgbClr val="999999"/>
            </a:solidFill>
            <a:prstDash val="dash"/>
            <a:round/>
            <a:headEnd len="med" w="med" type="none"/>
            <a:tailEnd len="med" w="med" type="none"/>
          </a:ln>
        </p:spPr>
      </p:cxnSp>
      <p:grpSp>
        <p:nvGrpSpPr>
          <p:cNvPr id="1693" name="Google Shape;1693;p51"/>
          <p:cNvGrpSpPr/>
          <p:nvPr/>
        </p:nvGrpSpPr>
        <p:grpSpPr>
          <a:xfrm>
            <a:off x="6454752" y="2243222"/>
            <a:ext cx="395559" cy="360258"/>
            <a:chOff x="3133725" y="1281275"/>
            <a:chExt cx="564600" cy="514213"/>
          </a:xfrm>
        </p:grpSpPr>
        <p:sp>
          <p:nvSpPr>
            <p:cNvPr id="1694" name="Google Shape;1694;p51"/>
            <p:cNvSpPr/>
            <p:nvPr/>
          </p:nvSpPr>
          <p:spPr>
            <a:xfrm>
              <a:off x="3158925" y="1281275"/>
              <a:ext cx="514200" cy="514200"/>
            </a:xfrm>
            <a:prstGeom prst="ellipse">
              <a:avLst/>
            </a:prstGeom>
            <a:solidFill>
              <a:srgbClr val="FFFFFF"/>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51"/>
            <p:cNvSpPr txBox="1"/>
            <p:nvPr/>
          </p:nvSpPr>
          <p:spPr>
            <a:xfrm>
              <a:off x="3133725" y="1281288"/>
              <a:ext cx="564600" cy="514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lt2"/>
                  </a:solidFill>
                  <a:latin typeface="Patrick Hand"/>
                  <a:ea typeface="Patrick Hand"/>
                  <a:cs typeface="Patrick Hand"/>
                  <a:sym typeface="Patrick Hand"/>
                </a:rPr>
                <a:t>3</a:t>
              </a:r>
              <a:endParaRPr sz="1800">
                <a:solidFill>
                  <a:schemeClr val="lt2"/>
                </a:solidFill>
                <a:latin typeface="Patrick Hand"/>
                <a:ea typeface="Patrick Hand"/>
                <a:cs typeface="Patrick Hand"/>
                <a:sym typeface="Patrick Hand"/>
              </a:endParaRPr>
            </a:p>
          </p:txBody>
        </p:sp>
      </p:grpSp>
      <p:cxnSp>
        <p:nvCxnSpPr>
          <p:cNvPr id="1696" name="Google Shape;1696;p51"/>
          <p:cNvCxnSpPr/>
          <p:nvPr/>
        </p:nvCxnSpPr>
        <p:spPr>
          <a:xfrm>
            <a:off x="6896100" y="2551050"/>
            <a:ext cx="1095300" cy="0"/>
          </a:xfrm>
          <a:prstGeom prst="straightConnector1">
            <a:avLst/>
          </a:prstGeom>
          <a:noFill/>
          <a:ln cap="flat" cmpd="sng" w="9525">
            <a:solidFill>
              <a:srgbClr val="999999"/>
            </a:solidFill>
            <a:prstDash val="dash"/>
            <a:round/>
            <a:headEnd len="med" w="med" type="none"/>
            <a:tailEnd len="med" w="med" type="none"/>
          </a:ln>
        </p:spPr>
      </p:cxnSp>
      <p:grpSp>
        <p:nvGrpSpPr>
          <p:cNvPr id="1697" name="Google Shape;1697;p51"/>
          <p:cNvGrpSpPr/>
          <p:nvPr/>
        </p:nvGrpSpPr>
        <p:grpSpPr>
          <a:xfrm>
            <a:off x="6454752" y="2771922"/>
            <a:ext cx="395559" cy="360258"/>
            <a:chOff x="3133725" y="1281275"/>
            <a:chExt cx="564600" cy="514213"/>
          </a:xfrm>
        </p:grpSpPr>
        <p:sp>
          <p:nvSpPr>
            <p:cNvPr id="1698" name="Google Shape;1698;p51"/>
            <p:cNvSpPr/>
            <p:nvPr/>
          </p:nvSpPr>
          <p:spPr>
            <a:xfrm>
              <a:off x="3158925" y="1281275"/>
              <a:ext cx="514200" cy="514200"/>
            </a:xfrm>
            <a:prstGeom prst="ellipse">
              <a:avLst/>
            </a:prstGeom>
            <a:solidFill>
              <a:srgbClr val="FFFFFF"/>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51"/>
            <p:cNvSpPr txBox="1"/>
            <p:nvPr/>
          </p:nvSpPr>
          <p:spPr>
            <a:xfrm>
              <a:off x="3133725" y="1281288"/>
              <a:ext cx="564600" cy="514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lt2"/>
                  </a:solidFill>
                  <a:latin typeface="Patrick Hand"/>
                  <a:ea typeface="Patrick Hand"/>
                  <a:cs typeface="Patrick Hand"/>
                  <a:sym typeface="Patrick Hand"/>
                </a:rPr>
                <a:t>4</a:t>
              </a:r>
              <a:endParaRPr sz="1800">
                <a:solidFill>
                  <a:schemeClr val="lt2"/>
                </a:solidFill>
                <a:latin typeface="Patrick Hand"/>
                <a:ea typeface="Patrick Hand"/>
                <a:cs typeface="Patrick Hand"/>
                <a:sym typeface="Patrick Hand"/>
              </a:endParaRPr>
            </a:p>
          </p:txBody>
        </p:sp>
      </p:grpSp>
      <p:cxnSp>
        <p:nvCxnSpPr>
          <p:cNvPr id="1700" name="Google Shape;1700;p51"/>
          <p:cNvCxnSpPr/>
          <p:nvPr/>
        </p:nvCxnSpPr>
        <p:spPr>
          <a:xfrm>
            <a:off x="6896100" y="3079750"/>
            <a:ext cx="1095300" cy="0"/>
          </a:xfrm>
          <a:prstGeom prst="straightConnector1">
            <a:avLst/>
          </a:prstGeom>
          <a:noFill/>
          <a:ln cap="flat" cmpd="sng" w="9525">
            <a:solidFill>
              <a:srgbClr val="999999"/>
            </a:solidFill>
            <a:prstDash val="dash"/>
            <a:round/>
            <a:headEnd len="med" w="med" type="none"/>
            <a:tailEnd len="med" w="med" type="none"/>
          </a:ln>
        </p:spPr>
      </p:cxnSp>
      <p:grpSp>
        <p:nvGrpSpPr>
          <p:cNvPr id="1701" name="Google Shape;1701;p51"/>
          <p:cNvGrpSpPr/>
          <p:nvPr/>
        </p:nvGrpSpPr>
        <p:grpSpPr>
          <a:xfrm>
            <a:off x="6454752" y="3300622"/>
            <a:ext cx="395559" cy="360258"/>
            <a:chOff x="3133725" y="1281275"/>
            <a:chExt cx="564600" cy="514213"/>
          </a:xfrm>
        </p:grpSpPr>
        <p:sp>
          <p:nvSpPr>
            <p:cNvPr id="1702" name="Google Shape;1702;p51"/>
            <p:cNvSpPr/>
            <p:nvPr/>
          </p:nvSpPr>
          <p:spPr>
            <a:xfrm>
              <a:off x="3158925" y="1281275"/>
              <a:ext cx="514200" cy="514200"/>
            </a:xfrm>
            <a:prstGeom prst="ellipse">
              <a:avLst/>
            </a:prstGeom>
            <a:solidFill>
              <a:srgbClr val="FFFFFF"/>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51"/>
            <p:cNvSpPr txBox="1"/>
            <p:nvPr/>
          </p:nvSpPr>
          <p:spPr>
            <a:xfrm>
              <a:off x="3133725" y="1281288"/>
              <a:ext cx="564600" cy="514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lt2"/>
                  </a:solidFill>
                  <a:latin typeface="Patrick Hand"/>
                  <a:ea typeface="Patrick Hand"/>
                  <a:cs typeface="Patrick Hand"/>
                  <a:sym typeface="Patrick Hand"/>
                </a:rPr>
                <a:t>5</a:t>
              </a:r>
              <a:endParaRPr sz="1800">
                <a:solidFill>
                  <a:schemeClr val="lt2"/>
                </a:solidFill>
                <a:latin typeface="Patrick Hand"/>
                <a:ea typeface="Patrick Hand"/>
                <a:cs typeface="Patrick Hand"/>
                <a:sym typeface="Patrick Hand"/>
              </a:endParaRPr>
            </a:p>
          </p:txBody>
        </p:sp>
      </p:grpSp>
      <p:cxnSp>
        <p:nvCxnSpPr>
          <p:cNvPr id="1704" name="Google Shape;1704;p51"/>
          <p:cNvCxnSpPr/>
          <p:nvPr/>
        </p:nvCxnSpPr>
        <p:spPr>
          <a:xfrm>
            <a:off x="6896100" y="3608450"/>
            <a:ext cx="1095300" cy="0"/>
          </a:xfrm>
          <a:prstGeom prst="straightConnector1">
            <a:avLst/>
          </a:prstGeom>
          <a:noFill/>
          <a:ln cap="flat" cmpd="sng" w="9525">
            <a:solidFill>
              <a:srgbClr val="999999"/>
            </a:solidFill>
            <a:prstDash val="dash"/>
            <a:round/>
            <a:headEnd len="med" w="med" type="none"/>
            <a:tailEnd len="med" w="med" type="none"/>
          </a:ln>
        </p:spPr>
      </p:cxnSp>
      <p:sp>
        <p:nvSpPr>
          <p:cNvPr id="1705" name="Google Shape;1705;p51"/>
          <p:cNvSpPr/>
          <p:nvPr/>
        </p:nvSpPr>
        <p:spPr>
          <a:xfrm>
            <a:off x="723900" y="4179900"/>
            <a:ext cx="1317900" cy="410700"/>
          </a:xfrm>
          <a:prstGeom prst="roundRect">
            <a:avLst>
              <a:gd fmla="val 50000" name="adj"/>
            </a:avLst>
          </a:prstGeom>
          <a:solidFill>
            <a:srgbClr val="F5E0D4"/>
          </a:solid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51">
            <a:hlinkClick action="ppaction://hlinksldjump" r:id="rId3"/>
          </p:cNvPr>
          <p:cNvSpPr/>
          <p:nvPr/>
        </p:nvSpPr>
        <p:spPr>
          <a:xfrm flipH="1">
            <a:off x="867128" y="4276924"/>
            <a:ext cx="142724" cy="216653"/>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chemeClr val="accent4"/>
          </a:solidFill>
          <a:ln cap="flat" cmpd="sng" w="9525">
            <a:solidFill>
              <a:srgbClr val="A64D7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51">
            <a:hlinkClick action="ppaction://hlinksldjump" r:id="rId4"/>
          </p:cNvPr>
          <p:cNvSpPr txBox="1"/>
          <p:nvPr/>
        </p:nvSpPr>
        <p:spPr>
          <a:xfrm>
            <a:off x="1009850" y="4247850"/>
            <a:ext cx="954300" cy="27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800">
                <a:solidFill>
                  <a:schemeClr val="accent4"/>
                </a:solidFill>
                <a:latin typeface="Patrick Hand"/>
                <a:ea typeface="Patrick Hand"/>
                <a:cs typeface="Patrick Hand"/>
                <a:sym typeface="Patrick Hand"/>
              </a:rPr>
              <a:t>Back</a:t>
            </a:r>
            <a:endParaRPr sz="1800">
              <a:solidFill>
                <a:schemeClr val="accent4"/>
              </a:solidFill>
              <a:latin typeface="Patrick Hand"/>
              <a:ea typeface="Patrick Hand"/>
              <a:cs typeface="Patrick Hand"/>
              <a:sym typeface="Patrick Hand"/>
            </a:endParaRPr>
          </a:p>
        </p:txBody>
      </p:sp>
      <p:sp>
        <p:nvSpPr>
          <p:cNvPr id="1708" name="Google Shape;1708;p51"/>
          <p:cNvSpPr/>
          <p:nvPr/>
        </p:nvSpPr>
        <p:spPr>
          <a:xfrm flipH="1">
            <a:off x="7102200" y="4179900"/>
            <a:ext cx="1317900" cy="410700"/>
          </a:xfrm>
          <a:prstGeom prst="roundRect">
            <a:avLst>
              <a:gd fmla="val 50000" name="adj"/>
            </a:avLst>
          </a:prstGeom>
          <a:solidFill>
            <a:srgbClr val="F5E0D4"/>
          </a:solid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51">
            <a:hlinkClick action="ppaction://hlinksldjump" r:id="rId5"/>
          </p:cNvPr>
          <p:cNvSpPr/>
          <p:nvPr/>
        </p:nvSpPr>
        <p:spPr>
          <a:xfrm>
            <a:off x="8134148" y="4276924"/>
            <a:ext cx="142724" cy="216653"/>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chemeClr val="accent4"/>
          </a:solidFill>
          <a:ln cap="flat" cmpd="sng" w="9525">
            <a:solidFill>
              <a:srgbClr val="A64D7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51">
            <a:hlinkClick action="ppaction://hlinksldjump" r:id="rId6"/>
          </p:cNvPr>
          <p:cNvSpPr txBox="1"/>
          <p:nvPr/>
        </p:nvSpPr>
        <p:spPr>
          <a:xfrm flipH="1">
            <a:off x="7102150" y="4247850"/>
            <a:ext cx="1032000" cy="274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1800">
                <a:solidFill>
                  <a:schemeClr val="accent4"/>
                </a:solidFill>
                <a:latin typeface="Patrick Hand"/>
                <a:ea typeface="Patrick Hand"/>
                <a:cs typeface="Patrick Hand"/>
                <a:sym typeface="Patrick Hand"/>
              </a:rPr>
              <a:t>More</a:t>
            </a:r>
            <a:endParaRPr sz="1800">
              <a:solidFill>
                <a:schemeClr val="accent4"/>
              </a:solidFill>
              <a:latin typeface="Patrick Hand"/>
              <a:ea typeface="Patrick Hand"/>
              <a:cs typeface="Patrick Hand"/>
              <a:sym typeface="Patrick Hand"/>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14" name="Shape 1714"/>
        <p:cNvGrpSpPr/>
        <p:nvPr/>
      </p:nvGrpSpPr>
      <p:grpSpPr>
        <a:xfrm>
          <a:off x="0" y="0"/>
          <a:ext cx="0" cy="0"/>
          <a:chOff x="0" y="0"/>
          <a:chExt cx="0" cy="0"/>
        </a:xfrm>
      </p:grpSpPr>
      <p:sp>
        <p:nvSpPr>
          <p:cNvPr id="1715" name="Google Shape;1715;p52"/>
          <p:cNvSpPr txBox="1"/>
          <p:nvPr>
            <p:ph type="title"/>
          </p:nvPr>
        </p:nvSpPr>
        <p:spPr>
          <a:xfrm>
            <a:off x="1304925" y="1135813"/>
            <a:ext cx="2808000" cy="755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It’s your turn!</a:t>
            </a:r>
            <a:endParaRPr/>
          </a:p>
        </p:txBody>
      </p:sp>
      <p:sp>
        <p:nvSpPr>
          <p:cNvPr id="1716" name="Google Shape;1716;p52"/>
          <p:cNvSpPr txBox="1"/>
          <p:nvPr>
            <p:ph idx="1" type="body"/>
          </p:nvPr>
        </p:nvSpPr>
        <p:spPr>
          <a:xfrm>
            <a:off x="1304925" y="1969813"/>
            <a:ext cx="3147900" cy="23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Select the following countries on the map.</a:t>
            </a:r>
            <a:endParaRPr/>
          </a:p>
          <a:p>
            <a:pPr indent="0" lvl="0" marL="0" rtl="0" algn="l">
              <a:spcBef>
                <a:spcPts val="1600"/>
              </a:spcBef>
              <a:spcAft>
                <a:spcPts val="0"/>
              </a:spcAft>
              <a:buClr>
                <a:schemeClr val="dk1"/>
              </a:buClr>
              <a:buSzPts val="1100"/>
              <a:buFont typeface="Arial"/>
              <a:buNone/>
            </a:pPr>
            <a:r>
              <a:rPr lang="en"/>
              <a:t>Here are some examples:</a:t>
            </a:r>
            <a:endParaRPr/>
          </a:p>
          <a:p>
            <a:pPr indent="-304800" lvl="0" marL="457200" rtl="0" algn="l">
              <a:spcBef>
                <a:spcPts val="1600"/>
              </a:spcBef>
              <a:spcAft>
                <a:spcPts val="0"/>
              </a:spcAft>
              <a:buSzPts val="1200"/>
              <a:buChar char="●"/>
            </a:pPr>
            <a:r>
              <a:rPr lang="en"/>
              <a:t>Venezuela</a:t>
            </a:r>
            <a:endParaRPr/>
          </a:p>
          <a:p>
            <a:pPr indent="-304800" lvl="0" marL="457200" rtl="0" algn="l">
              <a:spcBef>
                <a:spcPts val="0"/>
              </a:spcBef>
              <a:spcAft>
                <a:spcPts val="0"/>
              </a:spcAft>
              <a:buSzPts val="1200"/>
              <a:buChar char="●"/>
            </a:pPr>
            <a:r>
              <a:rPr lang="en"/>
              <a:t>United States</a:t>
            </a:r>
            <a:endParaRPr/>
          </a:p>
          <a:p>
            <a:pPr indent="-304800" lvl="0" marL="457200" rtl="0" algn="l">
              <a:spcBef>
                <a:spcPts val="0"/>
              </a:spcBef>
              <a:spcAft>
                <a:spcPts val="0"/>
              </a:spcAft>
              <a:buSzPts val="1200"/>
              <a:buChar char="●"/>
            </a:pPr>
            <a:r>
              <a:rPr lang="en"/>
              <a:t>Mexico</a:t>
            </a:r>
            <a:endParaRPr/>
          </a:p>
          <a:p>
            <a:pPr indent="-304800" lvl="0" marL="457200" rtl="0" algn="l">
              <a:spcBef>
                <a:spcPts val="0"/>
              </a:spcBef>
              <a:spcAft>
                <a:spcPts val="0"/>
              </a:spcAft>
              <a:buSzPts val="1200"/>
              <a:buChar char="●"/>
            </a:pPr>
            <a:r>
              <a:rPr lang="en"/>
              <a:t>Argentina</a:t>
            </a:r>
            <a:endParaRPr/>
          </a:p>
          <a:p>
            <a:pPr indent="-304800" lvl="0" marL="457200" rtl="0" algn="l">
              <a:spcBef>
                <a:spcPts val="0"/>
              </a:spcBef>
              <a:spcAft>
                <a:spcPts val="0"/>
              </a:spcAft>
              <a:buSzPts val="1200"/>
              <a:buChar char="●"/>
            </a:pPr>
            <a:r>
              <a:rPr lang="en"/>
              <a:t>Brazil</a:t>
            </a:r>
            <a:endParaRPr/>
          </a:p>
          <a:p>
            <a:pPr indent="-304800" lvl="0" marL="457200" rtl="0" algn="l">
              <a:spcBef>
                <a:spcPts val="0"/>
              </a:spcBef>
              <a:spcAft>
                <a:spcPts val="0"/>
              </a:spcAft>
              <a:buSzPts val="1200"/>
              <a:buChar char="●"/>
            </a:pPr>
            <a:r>
              <a:rPr lang="en"/>
              <a:t>Peru</a:t>
            </a:r>
            <a:endParaRPr/>
          </a:p>
          <a:p>
            <a:pPr indent="0" lvl="0" marL="0" rtl="0" algn="l">
              <a:spcBef>
                <a:spcPts val="1600"/>
              </a:spcBef>
              <a:spcAft>
                <a:spcPts val="0"/>
              </a:spcAft>
              <a:buClr>
                <a:schemeClr val="dk1"/>
              </a:buClr>
              <a:buSzPts val="1100"/>
              <a:buFont typeface="Arial"/>
              <a:buNone/>
            </a:pPr>
            <a:r>
              <a:t/>
            </a:r>
            <a:endParaRPr/>
          </a:p>
          <a:p>
            <a:pPr indent="0" lvl="0" marL="0" rtl="0" algn="l">
              <a:spcBef>
                <a:spcPts val="1600"/>
              </a:spcBef>
              <a:spcAft>
                <a:spcPts val="1600"/>
              </a:spcAft>
              <a:buNone/>
            </a:pPr>
            <a:r>
              <a:t/>
            </a:r>
            <a:endParaRPr/>
          </a:p>
        </p:txBody>
      </p:sp>
      <p:grpSp>
        <p:nvGrpSpPr>
          <p:cNvPr id="1717" name="Google Shape;1717;p52"/>
          <p:cNvGrpSpPr/>
          <p:nvPr/>
        </p:nvGrpSpPr>
        <p:grpSpPr>
          <a:xfrm>
            <a:off x="4944726" y="908024"/>
            <a:ext cx="2396322" cy="3662270"/>
            <a:chOff x="4944726" y="908024"/>
            <a:chExt cx="2396322" cy="3662270"/>
          </a:xfrm>
        </p:grpSpPr>
        <p:sp>
          <p:nvSpPr>
            <p:cNvPr id="1718" name="Google Shape;1718;p52"/>
            <p:cNvSpPr/>
            <p:nvPr/>
          </p:nvSpPr>
          <p:spPr>
            <a:xfrm>
              <a:off x="5614391" y="1142319"/>
              <a:ext cx="1458250" cy="734700"/>
            </a:xfrm>
            <a:custGeom>
              <a:rect b="b" l="l" r="r" t="t"/>
              <a:pathLst>
                <a:path extrusionOk="0" h="30247" w="60035">
                  <a:moveTo>
                    <a:pt x="49636" y="2355"/>
                  </a:moveTo>
                  <a:cubicBezTo>
                    <a:pt x="49669" y="2682"/>
                    <a:pt x="49571" y="2976"/>
                    <a:pt x="49342" y="3172"/>
                  </a:cubicBezTo>
                  <a:cubicBezTo>
                    <a:pt x="48753" y="3826"/>
                    <a:pt x="48100" y="4349"/>
                    <a:pt x="47347" y="4774"/>
                  </a:cubicBezTo>
                  <a:cubicBezTo>
                    <a:pt x="46955" y="5003"/>
                    <a:pt x="46497" y="5036"/>
                    <a:pt x="46072" y="4938"/>
                  </a:cubicBezTo>
                  <a:cubicBezTo>
                    <a:pt x="45811" y="4905"/>
                    <a:pt x="45549" y="4807"/>
                    <a:pt x="45255" y="4774"/>
                  </a:cubicBezTo>
                  <a:cubicBezTo>
                    <a:pt x="44732" y="4644"/>
                    <a:pt x="44208" y="4774"/>
                    <a:pt x="43816" y="5134"/>
                  </a:cubicBezTo>
                  <a:cubicBezTo>
                    <a:pt x="43522" y="5396"/>
                    <a:pt x="43260" y="5657"/>
                    <a:pt x="42999" y="5919"/>
                  </a:cubicBezTo>
                  <a:cubicBezTo>
                    <a:pt x="42639" y="6311"/>
                    <a:pt x="42181" y="6606"/>
                    <a:pt x="41691" y="6769"/>
                  </a:cubicBezTo>
                  <a:cubicBezTo>
                    <a:pt x="41462" y="6867"/>
                    <a:pt x="41233" y="6965"/>
                    <a:pt x="41037" y="7031"/>
                  </a:cubicBezTo>
                  <a:cubicBezTo>
                    <a:pt x="40448" y="7227"/>
                    <a:pt x="39892" y="7521"/>
                    <a:pt x="39402" y="7848"/>
                  </a:cubicBezTo>
                  <a:cubicBezTo>
                    <a:pt x="39075" y="8044"/>
                    <a:pt x="38748" y="8240"/>
                    <a:pt x="38421" y="8404"/>
                  </a:cubicBezTo>
                  <a:cubicBezTo>
                    <a:pt x="37996" y="8633"/>
                    <a:pt x="37538" y="8796"/>
                    <a:pt x="37080" y="8862"/>
                  </a:cubicBezTo>
                  <a:cubicBezTo>
                    <a:pt x="36557" y="8960"/>
                    <a:pt x="36067" y="9221"/>
                    <a:pt x="35707" y="9548"/>
                  </a:cubicBezTo>
                  <a:lnTo>
                    <a:pt x="35282" y="9908"/>
                  </a:lnTo>
                  <a:cubicBezTo>
                    <a:pt x="34955" y="10202"/>
                    <a:pt x="34530" y="10366"/>
                    <a:pt x="34105" y="10366"/>
                  </a:cubicBezTo>
                  <a:cubicBezTo>
                    <a:pt x="33647" y="10366"/>
                    <a:pt x="33287" y="10693"/>
                    <a:pt x="33222" y="11118"/>
                  </a:cubicBezTo>
                  <a:cubicBezTo>
                    <a:pt x="33189" y="11183"/>
                    <a:pt x="33189" y="11281"/>
                    <a:pt x="33189" y="11380"/>
                  </a:cubicBezTo>
                  <a:cubicBezTo>
                    <a:pt x="33189" y="11739"/>
                    <a:pt x="33124" y="12066"/>
                    <a:pt x="32928" y="12360"/>
                  </a:cubicBezTo>
                  <a:cubicBezTo>
                    <a:pt x="32928" y="12459"/>
                    <a:pt x="32895" y="12524"/>
                    <a:pt x="32895" y="12589"/>
                  </a:cubicBezTo>
                  <a:cubicBezTo>
                    <a:pt x="32960" y="12655"/>
                    <a:pt x="33058" y="12720"/>
                    <a:pt x="33156" y="12753"/>
                  </a:cubicBezTo>
                  <a:cubicBezTo>
                    <a:pt x="33614" y="12916"/>
                    <a:pt x="33614" y="13211"/>
                    <a:pt x="33516" y="13570"/>
                  </a:cubicBezTo>
                  <a:cubicBezTo>
                    <a:pt x="33451" y="13766"/>
                    <a:pt x="33418" y="13963"/>
                    <a:pt x="33353" y="14159"/>
                  </a:cubicBezTo>
                  <a:cubicBezTo>
                    <a:pt x="33353" y="14290"/>
                    <a:pt x="33320" y="14388"/>
                    <a:pt x="33320" y="14519"/>
                  </a:cubicBezTo>
                  <a:cubicBezTo>
                    <a:pt x="33483" y="14715"/>
                    <a:pt x="33712" y="14780"/>
                    <a:pt x="33941" y="14682"/>
                  </a:cubicBezTo>
                  <a:cubicBezTo>
                    <a:pt x="34170" y="14617"/>
                    <a:pt x="34399" y="14486"/>
                    <a:pt x="34661" y="14355"/>
                  </a:cubicBezTo>
                  <a:cubicBezTo>
                    <a:pt x="35053" y="14192"/>
                    <a:pt x="35282" y="14192"/>
                    <a:pt x="35478" y="14584"/>
                  </a:cubicBezTo>
                  <a:cubicBezTo>
                    <a:pt x="35936" y="15434"/>
                    <a:pt x="36753" y="15892"/>
                    <a:pt x="37571" y="16350"/>
                  </a:cubicBezTo>
                  <a:cubicBezTo>
                    <a:pt x="37930" y="16579"/>
                    <a:pt x="38355" y="16677"/>
                    <a:pt x="38781" y="16611"/>
                  </a:cubicBezTo>
                  <a:cubicBezTo>
                    <a:pt x="39042" y="16611"/>
                    <a:pt x="39336" y="16611"/>
                    <a:pt x="39631" y="16611"/>
                  </a:cubicBezTo>
                  <a:cubicBezTo>
                    <a:pt x="40088" y="16611"/>
                    <a:pt x="40350" y="17167"/>
                    <a:pt x="40023" y="17527"/>
                  </a:cubicBezTo>
                  <a:cubicBezTo>
                    <a:pt x="39925" y="17658"/>
                    <a:pt x="39827" y="17756"/>
                    <a:pt x="39696" y="17854"/>
                  </a:cubicBezTo>
                  <a:cubicBezTo>
                    <a:pt x="39565" y="17985"/>
                    <a:pt x="39402" y="18083"/>
                    <a:pt x="39238" y="18213"/>
                  </a:cubicBezTo>
                  <a:cubicBezTo>
                    <a:pt x="38682" y="18671"/>
                    <a:pt x="38650" y="19554"/>
                    <a:pt x="39173" y="20045"/>
                  </a:cubicBezTo>
                  <a:cubicBezTo>
                    <a:pt x="39500" y="20404"/>
                    <a:pt x="39990" y="20600"/>
                    <a:pt x="40448" y="20633"/>
                  </a:cubicBezTo>
                  <a:cubicBezTo>
                    <a:pt x="40906" y="20633"/>
                    <a:pt x="41331" y="20404"/>
                    <a:pt x="41527" y="19979"/>
                  </a:cubicBezTo>
                  <a:cubicBezTo>
                    <a:pt x="41723" y="19619"/>
                    <a:pt x="41854" y="19227"/>
                    <a:pt x="41887" y="18802"/>
                  </a:cubicBezTo>
                  <a:cubicBezTo>
                    <a:pt x="41920" y="18508"/>
                    <a:pt x="41952" y="18181"/>
                    <a:pt x="42018" y="17886"/>
                  </a:cubicBezTo>
                  <a:cubicBezTo>
                    <a:pt x="42083" y="17134"/>
                    <a:pt x="42704" y="16513"/>
                    <a:pt x="43489" y="16448"/>
                  </a:cubicBezTo>
                  <a:cubicBezTo>
                    <a:pt x="43881" y="16382"/>
                    <a:pt x="44307" y="16284"/>
                    <a:pt x="44699" y="16186"/>
                  </a:cubicBezTo>
                  <a:cubicBezTo>
                    <a:pt x="45189" y="16088"/>
                    <a:pt x="45614" y="15826"/>
                    <a:pt x="45909" y="15434"/>
                  </a:cubicBezTo>
                  <a:cubicBezTo>
                    <a:pt x="46236" y="15074"/>
                    <a:pt x="46334" y="14551"/>
                    <a:pt x="46105" y="14093"/>
                  </a:cubicBezTo>
                  <a:cubicBezTo>
                    <a:pt x="46007" y="13897"/>
                    <a:pt x="45876" y="13734"/>
                    <a:pt x="45778" y="13538"/>
                  </a:cubicBezTo>
                  <a:cubicBezTo>
                    <a:pt x="45680" y="13243"/>
                    <a:pt x="45582" y="12949"/>
                    <a:pt x="45516" y="12655"/>
                  </a:cubicBezTo>
                  <a:cubicBezTo>
                    <a:pt x="45418" y="12328"/>
                    <a:pt x="45582" y="12132"/>
                    <a:pt x="45909" y="12033"/>
                  </a:cubicBezTo>
                  <a:cubicBezTo>
                    <a:pt x="46072" y="12001"/>
                    <a:pt x="46268" y="12001"/>
                    <a:pt x="46432" y="11968"/>
                  </a:cubicBezTo>
                  <a:cubicBezTo>
                    <a:pt x="46955" y="11935"/>
                    <a:pt x="47347" y="11510"/>
                    <a:pt x="47413" y="10987"/>
                  </a:cubicBezTo>
                  <a:cubicBezTo>
                    <a:pt x="47446" y="10791"/>
                    <a:pt x="47478" y="10595"/>
                    <a:pt x="47478" y="10399"/>
                  </a:cubicBezTo>
                  <a:cubicBezTo>
                    <a:pt x="47511" y="10235"/>
                    <a:pt x="47478" y="10104"/>
                    <a:pt x="47511" y="9941"/>
                  </a:cubicBezTo>
                  <a:cubicBezTo>
                    <a:pt x="47478" y="9352"/>
                    <a:pt x="47969" y="8894"/>
                    <a:pt x="48557" y="8894"/>
                  </a:cubicBezTo>
                  <a:cubicBezTo>
                    <a:pt x="49113" y="8862"/>
                    <a:pt x="49669" y="8862"/>
                    <a:pt x="50225" y="8894"/>
                  </a:cubicBezTo>
                  <a:cubicBezTo>
                    <a:pt x="50683" y="8927"/>
                    <a:pt x="51108" y="9025"/>
                    <a:pt x="51533" y="9091"/>
                  </a:cubicBezTo>
                  <a:cubicBezTo>
                    <a:pt x="51762" y="9123"/>
                    <a:pt x="51958" y="9221"/>
                    <a:pt x="52089" y="9418"/>
                  </a:cubicBezTo>
                  <a:cubicBezTo>
                    <a:pt x="52416" y="9843"/>
                    <a:pt x="52710" y="10366"/>
                    <a:pt x="52906" y="10889"/>
                  </a:cubicBezTo>
                  <a:cubicBezTo>
                    <a:pt x="53004" y="11118"/>
                    <a:pt x="52972" y="11412"/>
                    <a:pt x="52775" y="11608"/>
                  </a:cubicBezTo>
                  <a:cubicBezTo>
                    <a:pt x="52645" y="11739"/>
                    <a:pt x="52514" y="11870"/>
                    <a:pt x="52579" y="12066"/>
                  </a:cubicBezTo>
                  <a:cubicBezTo>
                    <a:pt x="52645" y="12295"/>
                    <a:pt x="52841" y="12491"/>
                    <a:pt x="53070" y="12557"/>
                  </a:cubicBezTo>
                  <a:cubicBezTo>
                    <a:pt x="53331" y="12622"/>
                    <a:pt x="53626" y="12655"/>
                    <a:pt x="53920" y="12589"/>
                  </a:cubicBezTo>
                  <a:cubicBezTo>
                    <a:pt x="54247" y="12557"/>
                    <a:pt x="54606" y="12426"/>
                    <a:pt x="54901" y="12262"/>
                  </a:cubicBezTo>
                  <a:cubicBezTo>
                    <a:pt x="55162" y="12132"/>
                    <a:pt x="55424" y="12033"/>
                    <a:pt x="55685" y="11935"/>
                  </a:cubicBezTo>
                  <a:cubicBezTo>
                    <a:pt x="56339" y="11641"/>
                    <a:pt x="57059" y="12066"/>
                    <a:pt x="57124" y="12753"/>
                  </a:cubicBezTo>
                  <a:cubicBezTo>
                    <a:pt x="57190" y="13145"/>
                    <a:pt x="57190" y="13505"/>
                    <a:pt x="57190" y="13865"/>
                  </a:cubicBezTo>
                  <a:lnTo>
                    <a:pt x="57190" y="15173"/>
                  </a:lnTo>
                  <a:cubicBezTo>
                    <a:pt x="57190" y="15598"/>
                    <a:pt x="57386" y="15957"/>
                    <a:pt x="57713" y="16186"/>
                  </a:cubicBezTo>
                  <a:cubicBezTo>
                    <a:pt x="57942" y="16350"/>
                    <a:pt x="58171" y="16513"/>
                    <a:pt x="58399" y="16709"/>
                  </a:cubicBezTo>
                  <a:cubicBezTo>
                    <a:pt x="58825" y="17036"/>
                    <a:pt x="59184" y="17461"/>
                    <a:pt x="59478" y="17919"/>
                  </a:cubicBezTo>
                  <a:cubicBezTo>
                    <a:pt x="60034" y="18704"/>
                    <a:pt x="59740" y="19816"/>
                    <a:pt x="58857" y="20208"/>
                  </a:cubicBezTo>
                  <a:cubicBezTo>
                    <a:pt x="58498" y="20404"/>
                    <a:pt x="58138" y="20568"/>
                    <a:pt x="57713" y="20666"/>
                  </a:cubicBezTo>
                  <a:cubicBezTo>
                    <a:pt x="57092" y="20829"/>
                    <a:pt x="56503" y="21091"/>
                    <a:pt x="55947" y="21451"/>
                  </a:cubicBezTo>
                  <a:cubicBezTo>
                    <a:pt x="55424" y="21778"/>
                    <a:pt x="54803" y="21908"/>
                    <a:pt x="54181" y="21778"/>
                  </a:cubicBezTo>
                  <a:cubicBezTo>
                    <a:pt x="53168" y="21549"/>
                    <a:pt x="52121" y="21581"/>
                    <a:pt x="51140" y="21908"/>
                  </a:cubicBezTo>
                  <a:cubicBezTo>
                    <a:pt x="50617" y="22072"/>
                    <a:pt x="50061" y="22137"/>
                    <a:pt x="49473" y="22105"/>
                  </a:cubicBezTo>
                  <a:lnTo>
                    <a:pt x="49407" y="22105"/>
                  </a:lnTo>
                  <a:cubicBezTo>
                    <a:pt x="48426" y="21974"/>
                    <a:pt x="47674" y="22432"/>
                    <a:pt x="46988" y="23053"/>
                  </a:cubicBezTo>
                  <a:cubicBezTo>
                    <a:pt x="46693" y="23282"/>
                    <a:pt x="46497" y="23641"/>
                    <a:pt x="46497" y="24001"/>
                  </a:cubicBezTo>
                  <a:cubicBezTo>
                    <a:pt x="46497" y="24099"/>
                    <a:pt x="46465" y="24197"/>
                    <a:pt x="46399" y="24295"/>
                  </a:cubicBezTo>
                  <a:cubicBezTo>
                    <a:pt x="46366" y="24361"/>
                    <a:pt x="46334" y="24459"/>
                    <a:pt x="46301" y="24524"/>
                  </a:cubicBezTo>
                  <a:cubicBezTo>
                    <a:pt x="46236" y="24753"/>
                    <a:pt x="46236" y="25047"/>
                    <a:pt x="46105" y="25211"/>
                  </a:cubicBezTo>
                  <a:cubicBezTo>
                    <a:pt x="45614" y="25832"/>
                    <a:pt x="45189" y="26519"/>
                    <a:pt x="44503" y="26977"/>
                  </a:cubicBezTo>
                  <a:cubicBezTo>
                    <a:pt x="43914" y="27402"/>
                    <a:pt x="43162" y="27565"/>
                    <a:pt x="42443" y="27434"/>
                  </a:cubicBezTo>
                  <a:lnTo>
                    <a:pt x="41691" y="27271"/>
                  </a:lnTo>
                  <a:cubicBezTo>
                    <a:pt x="40906" y="27042"/>
                    <a:pt x="40121" y="27434"/>
                    <a:pt x="39761" y="28154"/>
                  </a:cubicBezTo>
                  <a:cubicBezTo>
                    <a:pt x="39729" y="28186"/>
                    <a:pt x="39696" y="28252"/>
                    <a:pt x="39696" y="28317"/>
                  </a:cubicBezTo>
                  <a:cubicBezTo>
                    <a:pt x="39533" y="28742"/>
                    <a:pt x="39075" y="29004"/>
                    <a:pt x="38650" y="28938"/>
                  </a:cubicBezTo>
                  <a:cubicBezTo>
                    <a:pt x="38388" y="28938"/>
                    <a:pt x="38127" y="28840"/>
                    <a:pt x="37865" y="28808"/>
                  </a:cubicBezTo>
                  <a:cubicBezTo>
                    <a:pt x="37538" y="28677"/>
                    <a:pt x="37178" y="28840"/>
                    <a:pt x="37080" y="29200"/>
                  </a:cubicBezTo>
                  <a:cubicBezTo>
                    <a:pt x="36949" y="29396"/>
                    <a:pt x="36884" y="29625"/>
                    <a:pt x="36786" y="29821"/>
                  </a:cubicBezTo>
                  <a:lnTo>
                    <a:pt x="34530" y="30246"/>
                  </a:lnTo>
                  <a:cubicBezTo>
                    <a:pt x="34497" y="30116"/>
                    <a:pt x="34497" y="29985"/>
                    <a:pt x="34497" y="29854"/>
                  </a:cubicBezTo>
                  <a:cubicBezTo>
                    <a:pt x="34562" y="29691"/>
                    <a:pt x="34661" y="29494"/>
                    <a:pt x="34791" y="29364"/>
                  </a:cubicBezTo>
                  <a:cubicBezTo>
                    <a:pt x="35086" y="29004"/>
                    <a:pt x="35413" y="28677"/>
                    <a:pt x="35740" y="28383"/>
                  </a:cubicBezTo>
                  <a:cubicBezTo>
                    <a:pt x="35903" y="28252"/>
                    <a:pt x="36067" y="28186"/>
                    <a:pt x="36263" y="28121"/>
                  </a:cubicBezTo>
                  <a:cubicBezTo>
                    <a:pt x="36361" y="28056"/>
                    <a:pt x="36492" y="28056"/>
                    <a:pt x="36622" y="28023"/>
                  </a:cubicBezTo>
                  <a:cubicBezTo>
                    <a:pt x="36917" y="27958"/>
                    <a:pt x="37113" y="27663"/>
                    <a:pt x="37080" y="27369"/>
                  </a:cubicBezTo>
                  <a:cubicBezTo>
                    <a:pt x="37080" y="27238"/>
                    <a:pt x="37080" y="27075"/>
                    <a:pt x="37047" y="26911"/>
                  </a:cubicBezTo>
                  <a:cubicBezTo>
                    <a:pt x="37015" y="26519"/>
                    <a:pt x="36655" y="26192"/>
                    <a:pt x="36230" y="26192"/>
                  </a:cubicBezTo>
                  <a:lnTo>
                    <a:pt x="35641" y="26192"/>
                  </a:lnTo>
                  <a:cubicBezTo>
                    <a:pt x="35347" y="26192"/>
                    <a:pt x="35053" y="26126"/>
                    <a:pt x="34759" y="26061"/>
                  </a:cubicBezTo>
                  <a:cubicBezTo>
                    <a:pt x="34301" y="25996"/>
                    <a:pt x="33974" y="25538"/>
                    <a:pt x="34105" y="25080"/>
                  </a:cubicBezTo>
                  <a:cubicBezTo>
                    <a:pt x="34105" y="24982"/>
                    <a:pt x="34137" y="24851"/>
                    <a:pt x="34137" y="24753"/>
                  </a:cubicBezTo>
                  <a:cubicBezTo>
                    <a:pt x="34137" y="24622"/>
                    <a:pt x="34105" y="24459"/>
                    <a:pt x="34039" y="24328"/>
                  </a:cubicBezTo>
                  <a:cubicBezTo>
                    <a:pt x="33810" y="24034"/>
                    <a:pt x="33581" y="23739"/>
                    <a:pt x="33320" y="23511"/>
                  </a:cubicBezTo>
                  <a:cubicBezTo>
                    <a:pt x="33058" y="23314"/>
                    <a:pt x="32764" y="23249"/>
                    <a:pt x="32502" y="23282"/>
                  </a:cubicBezTo>
                  <a:cubicBezTo>
                    <a:pt x="32077" y="23314"/>
                    <a:pt x="31685" y="23445"/>
                    <a:pt x="31325" y="23641"/>
                  </a:cubicBezTo>
                  <a:cubicBezTo>
                    <a:pt x="31031" y="23772"/>
                    <a:pt x="30737" y="23936"/>
                    <a:pt x="30410" y="24066"/>
                  </a:cubicBezTo>
                  <a:cubicBezTo>
                    <a:pt x="30279" y="24099"/>
                    <a:pt x="30148" y="24132"/>
                    <a:pt x="30017" y="24132"/>
                  </a:cubicBezTo>
                  <a:cubicBezTo>
                    <a:pt x="29952" y="24099"/>
                    <a:pt x="29919" y="24099"/>
                    <a:pt x="29919" y="24066"/>
                  </a:cubicBezTo>
                  <a:cubicBezTo>
                    <a:pt x="29625" y="23511"/>
                    <a:pt x="28971" y="23314"/>
                    <a:pt x="28415" y="23576"/>
                  </a:cubicBezTo>
                  <a:cubicBezTo>
                    <a:pt x="27990" y="23674"/>
                    <a:pt x="27598" y="23772"/>
                    <a:pt x="27173" y="23838"/>
                  </a:cubicBezTo>
                  <a:cubicBezTo>
                    <a:pt x="26944" y="23903"/>
                    <a:pt x="26682" y="23772"/>
                    <a:pt x="26617" y="23543"/>
                  </a:cubicBezTo>
                  <a:cubicBezTo>
                    <a:pt x="26551" y="23445"/>
                    <a:pt x="26551" y="23380"/>
                    <a:pt x="26519" y="23282"/>
                  </a:cubicBezTo>
                  <a:cubicBezTo>
                    <a:pt x="26453" y="23118"/>
                    <a:pt x="26322" y="22987"/>
                    <a:pt x="26126" y="22955"/>
                  </a:cubicBezTo>
                  <a:cubicBezTo>
                    <a:pt x="25930" y="22889"/>
                    <a:pt x="25734" y="22824"/>
                    <a:pt x="25505" y="22791"/>
                  </a:cubicBezTo>
                  <a:cubicBezTo>
                    <a:pt x="24786" y="22693"/>
                    <a:pt x="24034" y="22693"/>
                    <a:pt x="23282" y="22758"/>
                  </a:cubicBezTo>
                  <a:cubicBezTo>
                    <a:pt x="22955" y="22791"/>
                    <a:pt x="22595" y="22791"/>
                    <a:pt x="22235" y="22824"/>
                  </a:cubicBezTo>
                  <a:cubicBezTo>
                    <a:pt x="20796" y="22857"/>
                    <a:pt x="19325" y="22889"/>
                    <a:pt x="17854" y="22955"/>
                  </a:cubicBezTo>
                  <a:cubicBezTo>
                    <a:pt x="16905" y="22987"/>
                    <a:pt x="15924" y="23085"/>
                    <a:pt x="14943" y="23151"/>
                  </a:cubicBezTo>
                  <a:cubicBezTo>
                    <a:pt x="14159" y="23216"/>
                    <a:pt x="13407" y="23282"/>
                    <a:pt x="12655" y="23314"/>
                  </a:cubicBezTo>
                  <a:cubicBezTo>
                    <a:pt x="10464" y="23412"/>
                    <a:pt x="8306" y="23511"/>
                    <a:pt x="6115" y="23445"/>
                  </a:cubicBezTo>
                  <a:cubicBezTo>
                    <a:pt x="4938" y="23412"/>
                    <a:pt x="3793" y="23314"/>
                    <a:pt x="2649" y="23151"/>
                  </a:cubicBezTo>
                  <a:cubicBezTo>
                    <a:pt x="2584" y="23053"/>
                    <a:pt x="2551" y="22922"/>
                    <a:pt x="2518" y="22791"/>
                  </a:cubicBezTo>
                  <a:cubicBezTo>
                    <a:pt x="2355" y="21843"/>
                    <a:pt x="1930" y="20960"/>
                    <a:pt x="1276" y="20241"/>
                  </a:cubicBezTo>
                  <a:cubicBezTo>
                    <a:pt x="1112" y="20045"/>
                    <a:pt x="949" y="19848"/>
                    <a:pt x="818" y="19619"/>
                  </a:cubicBezTo>
                  <a:cubicBezTo>
                    <a:pt x="524" y="19162"/>
                    <a:pt x="491" y="18540"/>
                    <a:pt x="752" y="18050"/>
                  </a:cubicBezTo>
                  <a:cubicBezTo>
                    <a:pt x="818" y="17919"/>
                    <a:pt x="949" y="17854"/>
                    <a:pt x="1079" y="17788"/>
                  </a:cubicBezTo>
                  <a:cubicBezTo>
                    <a:pt x="1537" y="17559"/>
                    <a:pt x="1962" y="17331"/>
                    <a:pt x="2420" y="17102"/>
                  </a:cubicBezTo>
                  <a:cubicBezTo>
                    <a:pt x="2584" y="16971"/>
                    <a:pt x="2780" y="16840"/>
                    <a:pt x="2911" y="16677"/>
                  </a:cubicBezTo>
                  <a:cubicBezTo>
                    <a:pt x="3368" y="16284"/>
                    <a:pt x="3434" y="15925"/>
                    <a:pt x="3107" y="15401"/>
                  </a:cubicBezTo>
                  <a:cubicBezTo>
                    <a:pt x="3041" y="15303"/>
                    <a:pt x="2943" y="15173"/>
                    <a:pt x="2878" y="15074"/>
                  </a:cubicBezTo>
                  <a:cubicBezTo>
                    <a:pt x="2584" y="14747"/>
                    <a:pt x="2551" y="14224"/>
                    <a:pt x="2812" y="13865"/>
                  </a:cubicBezTo>
                  <a:cubicBezTo>
                    <a:pt x="3041" y="13440"/>
                    <a:pt x="3238" y="13014"/>
                    <a:pt x="3336" y="12524"/>
                  </a:cubicBezTo>
                  <a:cubicBezTo>
                    <a:pt x="3401" y="12328"/>
                    <a:pt x="3434" y="12099"/>
                    <a:pt x="3434" y="11903"/>
                  </a:cubicBezTo>
                  <a:cubicBezTo>
                    <a:pt x="3466" y="11543"/>
                    <a:pt x="3172" y="11249"/>
                    <a:pt x="2812" y="11281"/>
                  </a:cubicBezTo>
                  <a:cubicBezTo>
                    <a:pt x="2355" y="11249"/>
                    <a:pt x="1897" y="11347"/>
                    <a:pt x="1504" y="11576"/>
                  </a:cubicBezTo>
                  <a:cubicBezTo>
                    <a:pt x="1308" y="11674"/>
                    <a:pt x="1145" y="11870"/>
                    <a:pt x="883" y="11837"/>
                  </a:cubicBezTo>
                  <a:cubicBezTo>
                    <a:pt x="458" y="11478"/>
                    <a:pt x="491" y="10791"/>
                    <a:pt x="0" y="10431"/>
                  </a:cubicBezTo>
                  <a:cubicBezTo>
                    <a:pt x="164" y="9973"/>
                    <a:pt x="491" y="9581"/>
                    <a:pt x="883" y="9320"/>
                  </a:cubicBezTo>
                  <a:cubicBezTo>
                    <a:pt x="1406" y="8960"/>
                    <a:pt x="1930" y="8600"/>
                    <a:pt x="2453" y="8240"/>
                  </a:cubicBezTo>
                  <a:cubicBezTo>
                    <a:pt x="3270" y="7685"/>
                    <a:pt x="4022" y="7096"/>
                    <a:pt x="4742" y="6409"/>
                  </a:cubicBezTo>
                  <a:cubicBezTo>
                    <a:pt x="5494" y="5723"/>
                    <a:pt x="6278" y="5069"/>
                    <a:pt x="7063" y="4382"/>
                  </a:cubicBezTo>
                  <a:cubicBezTo>
                    <a:pt x="7815" y="3663"/>
                    <a:pt x="8731" y="2911"/>
                    <a:pt x="9548" y="2159"/>
                  </a:cubicBezTo>
                  <a:lnTo>
                    <a:pt x="9777" y="1962"/>
                  </a:lnTo>
                  <a:cubicBezTo>
                    <a:pt x="10300" y="2093"/>
                    <a:pt x="10791" y="2191"/>
                    <a:pt x="11249" y="2355"/>
                  </a:cubicBezTo>
                  <a:cubicBezTo>
                    <a:pt x="11804" y="2518"/>
                    <a:pt x="12360" y="2551"/>
                    <a:pt x="12916" y="2420"/>
                  </a:cubicBezTo>
                  <a:cubicBezTo>
                    <a:pt x="13341" y="2355"/>
                    <a:pt x="13734" y="2289"/>
                    <a:pt x="14159" y="2191"/>
                  </a:cubicBezTo>
                  <a:cubicBezTo>
                    <a:pt x="14486" y="2126"/>
                    <a:pt x="14813" y="2028"/>
                    <a:pt x="15140" y="1930"/>
                  </a:cubicBezTo>
                  <a:cubicBezTo>
                    <a:pt x="15336" y="1897"/>
                    <a:pt x="15467" y="1799"/>
                    <a:pt x="15630" y="1734"/>
                  </a:cubicBezTo>
                  <a:cubicBezTo>
                    <a:pt x="16644" y="1210"/>
                    <a:pt x="17788" y="1014"/>
                    <a:pt x="18933" y="1145"/>
                  </a:cubicBezTo>
                  <a:cubicBezTo>
                    <a:pt x="19292" y="1145"/>
                    <a:pt x="19619" y="1276"/>
                    <a:pt x="19881" y="1505"/>
                  </a:cubicBezTo>
                  <a:lnTo>
                    <a:pt x="20077" y="1668"/>
                  </a:lnTo>
                  <a:cubicBezTo>
                    <a:pt x="20437" y="1962"/>
                    <a:pt x="20862" y="2093"/>
                    <a:pt x="21287" y="2093"/>
                  </a:cubicBezTo>
                  <a:lnTo>
                    <a:pt x="22399" y="2093"/>
                  </a:lnTo>
                  <a:cubicBezTo>
                    <a:pt x="23151" y="2093"/>
                    <a:pt x="23903" y="2224"/>
                    <a:pt x="24589" y="2453"/>
                  </a:cubicBezTo>
                  <a:cubicBezTo>
                    <a:pt x="25015" y="2584"/>
                    <a:pt x="25374" y="2845"/>
                    <a:pt x="25636" y="3205"/>
                  </a:cubicBezTo>
                  <a:cubicBezTo>
                    <a:pt x="25701" y="3270"/>
                    <a:pt x="25767" y="3368"/>
                    <a:pt x="25832" y="3467"/>
                  </a:cubicBezTo>
                  <a:cubicBezTo>
                    <a:pt x="26257" y="4022"/>
                    <a:pt x="26944" y="4349"/>
                    <a:pt x="27630" y="4349"/>
                  </a:cubicBezTo>
                  <a:cubicBezTo>
                    <a:pt x="28121" y="4349"/>
                    <a:pt x="28611" y="4284"/>
                    <a:pt x="29036" y="4121"/>
                  </a:cubicBezTo>
                  <a:cubicBezTo>
                    <a:pt x="29527" y="3924"/>
                    <a:pt x="29985" y="3728"/>
                    <a:pt x="30442" y="3565"/>
                  </a:cubicBezTo>
                  <a:cubicBezTo>
                    <a:pt x="30868" y="3368"/>
                    <a:pt x="31325" y="3270"/>
                    <a:pt x="31783" y="3238"/>
                  </a:cubicBezTo>
                  <a:cubicBezTo>
                    <a:pt x="32274" y="3172"/>
                    <a:pt x="32731" y="3336"/>
                    <a:pt x="33124" y="3630"/>
                  </a:cubicBezTo>
                  <a:lnTo>
                    <a:pt x="33222" y="3728"/>
                  </a:lnTo>
                  <a:cubicBezTo>
                    <a:pt x="33647" y="4153"/>
                    <a:pt x="34301" y="4186"/>
                    <a:pt x="34759" y="3826"/>
                  </a:cubicBezTo>
                  <a:cubicBezTo>
                    <a:pt x="35151" y="3630"/>
                    <a:pt x="35576" y="3597"/>
                    <a:pt x="35968" y="3695"/>
                  </a:cubicBezTo>
                  <a:cubicBezTo>
                    <a:pt x="36263" y="3728"/>
                    <a:pt x="36524" y="3794"/>
                    <a:pt x="36786" y="3859"/>
                  </a:cubicBezTo>
                  <a:cubicBezTo>
                    <a:pt x="37211" y="3957"/>
                    <a:pt x="37636" y="3957"/>
                    <a:pt x="38028" y="3794"/>
                  </a:cubicBezTo>
                  <a:cubicBezTo>
                    <a:pt x="38486" y="3630"/>
                    <a:pt x="38944" y="3532"/>
                    <a:pt x="39434" y="3532"/>
                  </a:cubicBezTo>
                  <a:cubicBezTo>
                    <a:pt x="39958" y="3532"/>
                    <a:pt x="40415" y="3205"/>
                    <a:pt x="40579" y="2714"/>
                  </a:cubicBezTo>
                  <a:cubicBezTo>
                    <a:pt x="40677" y="2453"/>
                    <a:pt x="40775" y="2224"/>
                    <a:pt x="40873" y="1962"/>
                  </a:cubicBezTo>
                  <a:cubicBezTo>
                    <a:pt x="40939" y="1603"/>
                    <a:pt x="41298" y="1374"/>
                    <a:pt x="41658" y="1439"/>
                  </a:cubicBezTo>
                  <a:lnTo>
                    <a:pt x="41789" y="1439"/>
                  </a:lnTo>
                  <a:cubicBezTo>
                    <a:pt x="42050" y="1439"/>
                    <a:pt x="42247" y="1276"/>
                    <a:pt x="42279" y="1014"/>
                  </a:cubicBezTo>
                  <a:cubicBezTo>
                    <a:pt x="42475" y="556"/>
                    <a:pt x="42835" y="229"/>
                    <a:pt x="43293" y="66"/>
                  </a:cubicBezTo>
                  <a:cubicBezTo>
                    <a:pt x="43456" y="1"/>
                    <a:pt x="43620" y="66"/>
                    <a:pt x="43718" y="197"/>
                  </a:cubicBezTo>
                  <a:cubicBezTo>
                    <a:pt x="43881" y="393"/>
                    <a:pt x="43914" y="655"/>
                    <a:pt x="43816" y="883"/>
                  </a:cubicBezTo>
                  <a:cubicBezTo>
                    <a:pt x="43751" y="1014"/>
                    <a:pt x="43685" y="1145"/>
                    <a:pt x="43653" y="1276"/>
                  </a:cubicBezTo>
                  <a:cubicBezTo>
                    <a:pt x="43587" y="1603"/>
                    <a:pt x="43718" y="1930"/>
                    <a:pt x="43980" y="2093"/>
                  </a:cubicBezTo>
                  <a:cubicBezTo>
                    <a:pt x="43980" y="2093"/>
                    <a:pt x="44012" y="2093"/>
                    <a:pt x="44045" y="2126"/>
                  </a:cubicBezTo>
                  <a:cubicBezTo>
                    <a:pt x="44503" y="2289"/>
                    <a:pt x="44862" y="2714"/>
                    <a:pt x="44895" y="3238"/>
                  </a:cubicBezTo>
                  <a:cubicBezTo>
                    <a:pt x="45026" y="3859"/>
                    <a:pt x="45418" y="3892"/>
                    <a:pt x="45843" y="3597"/>
                  </a:cubicBezTo>
                  <a:cubicBezTo>
                    <a:pt x="46105" y="3467"/>
                    <a:pt x="46334" y="3303"/>
                    <a:pt x="46563" y="3140"/>
                  </a:cubicBezTo>
                  <a:cubicBezTo>
                    <a:pt x="47020" y="2747"/>
                    <a:pt x="47609" y="2486"/>
                    <a:pt x="48198" y="2420"/>
                  </a:cubicBezTo>
                  <a:cubicBezTo>
                    <a:pt x="48525" y="2355"/>
                    <a:pt x="48819" y="2289"/>
                    <a:pt x="49113" y="2257"/>
                  </a:cubicBezTo>
                  <a:cubicBezTo>
                    <a:pt x="49211" y="2224"/>
                    <a:pt x="49309" y="2224"/>
                    <a:pt x="49440" y="2257"/>
                  </a:cubicBezTo>
                  <a:cubicBezTo>
                    <a:pt x="49506" y="2289"/>
                    <a:pt x="49571" y="2322"/>
                    <a:pt x="49636" y="2355"/>
                  </a:cubicBezTo>
                  <a:close/>
                </a:path>
              </a:pathLst>
            </a:custGeom>
            <a:solidFill>
              <a:srgbClr val="F7C06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52"/>
            <p:cNvSpPr/>
            <p:nvPr/>
          </p:nvSpPr>
          <p:spPr>
            <a:xfrm>
              <a:off x="5500014" y="1672845"/>
              <a:ext cx="1258902" cy="679901"/>
            </a:xfrm>
            <a:custGeom>
              <a:rect b="b" l="l" r="r" t="t"/>
              <a:pathLst>
                <a:path extrusionOk="0" h="27991" w="51828">
                  <a:moveTo>
                    <a:pt x="51828" y="5789"/>
                  </a:moveTo>
                  <a:cubicBezTo>
                    <a:pt x="51272" y="6181"/>
                    <a:pt x="50650" y="6508"/>
                    <a:pt x="49964" y="6671"/>
                  </a:cubicBezTo>
                  <a:cubicBezTo>
                    <a:pt x="49800" y="6704"/>
                    <a:pt x="49637" y="6769"/>
                    <a:pt x="49473" y="6802"/>
                  </a:cubicBezTo>
                  <a:cubicBezTo>
                    <a:pt x="48754" y="6998"/>
                    <a:pt x="48198" y="7554"/>
                    <a:pt x="48035" y="8306"/>
                  </a:cubicBezTo>
                  <a:cubicBezTo>
                    <a:pt x="48002" y="8404"/>
                    <a:pt x="47969" y="8535"/>
                    <a:pt x="47936" y="8666"/>
                  </a:cubicBezTo>
                  <a:cubicBezTo>
                    <a:pt x="47936" y="8797"/>
                    <a:pt x="47871" y="9026"/>
                    <a:pt x="47838" y="9189"/>
                  </a:cubicBezTo>
                  <a:cubicBezTo>
                    <a:pt x="47773" y="9582"/>
                    <a:pt x="47381" y="9876"/>
                    <a:pt x="46988" y="9843"/>
                  </a:cubicBezTo>
                  <a:cubicBezTo>
                    <a:pt x="46727" y="9843"/>
                    <a:pt x="46465" y="9843"/>
                    <a:pt x="46203" y="9810"/>
                  </a:cubicBezTo>
                  <a:cubicBezTo>
                    <a:pt x="45746" y="9745"/>
                    <a:pt x="45288" y="9974"/>
                    <a:pt x="45026" y="10399"/>
                  </a:cubicBezTo>
                  <a:cubicBezTo>
                    <a:pt x="44699" y="10889"/>
                    <a:pt x="44372" y="11347"/>
                    <a:pt x="44013" y="11838"/>
                  </a:cubicBezTo>
                  <a:cubicBezTo>
                    <a:pt x="43751" y="12165"/>
                    <a:pt x="43490" y="12459"/>
                    <a:pt x="43195" y="12786"/>
                  </a:cubicBezTo>
                  <a:cubicBezTo>
                    <a:pt x="42966" y="13015"/>
                    <a:pt x="42672" y="13146"/>
                    <a:pt x="42312" y="13146"/>
                  </a:cubicBezTo>
                  <a:cubicBezTo>
                    <a:pt x="42214" y="13113"/>
                    <a:pt x="42116" y="13113"/>
                    <a:pt x="41985" y="13146"/>
                  </a:cubicBezTo>
                  <a:cubicBezTo>
                    <a:pt x="41756" y="13146"/>
                    <a:pt x="41528" y="13309"/>
                    <a:pt x="41462" y="13538"/>
                  </a:cubicBezTo>
                  <a:cubicBezTo>
                    <a:pt x="41364" y="13734"/>
                    <a:pt x="41299" y="13963"/>
                    <a:pt x="41266" y="14159"/>
                  </a:cubicBezTo>
                  <a:cubicBezTo>
                    <a:pt x="41233" y="14486"/>
                    <a:pt x="41201" y="14813"/>
                    <a:pt x="41135" y="15140"/>
                  </a:cubicBezTo>
                  <a:cubicBezTo>
                    <a:pt x="41037" y="16121"/>
                    <a:pt x="40514" y="16971"/>
                    <a:pt x="39729" y="17560"/>
                  </a:cubicBezTo>
                  <a:cubicBezTo>
                    <a:pt x="39239" y="17920"/>
                    <a:pt x="38683" y="18247"/>
                    <a:pt x="38094" y="18475"/>
                  </a:cubicBezTo>
                  <a:cubicBezTo>
                    <a:pt x="37702" y="18639"/>
                    <a:pt x="37277" y="18835"/>
                    <a:pt x="36917" y="19031"/>
                  </a:cubicBezTo>
                  <a:cubicBezTo>
                    <a:pt x="36459" y="19260"/>
                    <a:pt x="36002" y="19554"/>
                    <a:pt x="35642" y="19914"/>
                  </a:cubicBezTo>
                  <a:cubicBezTo>
                    <a:pt x="34955" y="20470"/>
                    <a:pt x="34563" y="21320"/>
                    <a:pt x="34596" y="22203"/>
                  </a:cubicBezTo>
                  <a:cubicBezTo>
                    <a:pt x="34596" y="22595"/>
                    <a:pt x="34628" y="22988"/>
                    <a:pt x="34726" y="23380"/>
                  </a:cubicBezTo>
                  <a:cubicBezTo>
                    <a:pt x="34890" y="24132"/>
                    <a:pt x="34988" y="24917"/>
                    <a:pt x="35086" y="25702"/>
                  </a:cubicBezTo>
                  <a:cubicBezTo>
                    <a:pt x="35086" y="26127"/>
                    <a:pt x="35086" y="26585"/>
                    <a:pt x="34988" y="27010"/>
                  </a:cubicBezTo>
                  <a:cubicBezTo>
                    <a:pt x="34955" y="27173"/>
                    <a:pt x="34890" y="27337"/>
                    <a:pt x="34824" y="27500"/>
                  </a:cubicBezTo>
                  <a:cubicBezTo>
                    <a:pt x="34694" y="27794"/>
                    <a:pt x="34367" y="27991"/>
                    <a:pt x="34040" y="27958"/>
                  </a:cubicBezTo>
                  <a:cubicBezTo>
                    <a:pt x="33713" y="27991"/>
                    <a:pt x="33386" y="27794"/>
                    <a:pt x="33255" y="27500"/>
                  </a:cubicBezTo>
                  <a:cubicBezTo>
                    <a:pt x="33124" y="27206"/>
                    <a:pt x="33059" y="26912"/>
                    <a:pt x="33026" y="26617"/>
                  </a:cubicBezTo>
                  <a:cubicBezTo>
                    <a:pt x="32993" y="26127"/>
                    <a:pt x="33026" y="25604"/>
                    <a:pt x="32993" y="25113"/>
                  </a:cubicBezTo>
                  <a:cubicBezTo>
                    <a:pt x="32961" y="24753"/>
                    <a:pt x="32928" y="24427"/>
                    <a:pt x="32895" y="24067"/>
                  </a:cubicBezTo>
                  <a:cubicBezTo>
                    <a:pt x="32863" y="23903"/>
                    <a:pt x="32797" y="23740"/>
                    <a:pt x="32732" y="23576"/>
                  </a:cubicBezTo>
                  <a:cubicBezTo>
                    <a:pt x="32568" y="23217"/>
                    <a:pt x="32209" y="23020"/>
                    <a:pt x="31816" y="23053"/>
                  </a:cubicBezTo>
                  <a:cubicBezTo>
                    <a:pt x="31522" y="23119"/>
                    <a:pt x="31260" y="23020"/>
                    <a:pt x="31064" y="22792"/>
                  </a:cubicBezTo>
                  <a:cubicBezTo>
                    <a:pt x="30704" y="22432"/>
                    <a:pt x="30214" y="22236"/>
                    <a:pt x="29724" y="22203"/>
                  </a:cubicBezTo>
                  <a:cubicBezTo>
                    <a:pt x="29135" y="22170"/>
                    <a:pt x="28546" y="22203"/>
                    <a:pt x="27958" y="22268"/>
                  </a:cubicBezTo>
                  <a:cubicBezTo>
                    <a:pt x="27565" y="22301"/>
                    <a:pt x="27238" y="22530"/>
                    <a:pt x="27108" y="22890"/>
                  </a:cubicBezTo>
                  <a:cubicBezTo>
                    <a:pt x="26911" y="23315"/>
                    <a:pt x="26486" y="23609"/>
                    <a:pt x="25996" y="23576"/>
                  </a:cubicBezTo>
                  <a:cubicBezTo>
                    <a:pt x="25407" y="23576"/>
                    <a:pt x="24819" y="23511"/>
                    <a:pt x="24263" y="23380"/>
                  </a:cubicBezTo>
                  <a:cubicBezTo>
                    <a:pt x="23936" y="23347"/>
                    <a:pt x="23609" y="23282"/>
                    <a:pt x="23282" y="23282"/>
                  </a:cubicBezTo>
                  <a:cubicBezTo>
                    <a:pt x="22890" y="23249"/>
                    <a:pt x="22530" y="23347"/>
                    <a:pt x="22236" y="23544"/>
                  </a:cubicBezTo>
                  <a:cubicBezTo>
                    <a:pt x="21549" y="23969"/>
                    <a:pt x="20862" y="24427"/>
                    <a:pt x="20208" y="24884"/>
                  </a:cubicBezTo>
                  <a:cubicBezTo>
                    <a:pt x="19522" y="25309"/>
                    <a:pt x="19064" y="26029"/>
                    <a:pt x="18966" y="26846"/>
                  </a:cubicBezTo>
                  <a:cubicBezTo>
                    <a:pt x="18933" y="26912"/>
                    <a:pt x="18900" y="26977"/>
                    <a:pt x="18868" y="27042"/>
                  </a:cubicBezTo>
                  <a:cubicBezTo>
                    <a:pt x="18639" y="27042"/>
                    <a:pt x="18410" y="26944"/>
                    <a:pt x="18214" y="26813"/>
                  </a:cubicBezTo>
                  <a:cubicBezTo>
                    <a:pt x="17985" y="26650"/>
                    <a:pt x="17821" y="26454"/>
                    <a:pt x="17723" y="26225"/>
                  </a:cubicBezTo>
                  <a:cubicBezTo>
                    <a:pt x="17625" y="25898"/>
                    <a:pt x="17527" y="25604"/>
                    <a:pt x="17462" y="25277"/>
                  </a:cubicBezTo>
                  <a:cubicBezTo>
                    <a:pt x="17396" y="24917"/>
                    <a:pt x="17396" y="24590"/>
                    <a:pt x="17331" y="24230"/>
                  </a:cubicBezTo>
                  <a:cubicBezTo>
                    <a:pt x="17266" y="23936"/>
                    <a:pt x="17167" y="23642"/>
                    <a:pt x="17069" y="23380"/>
                  </a:cubicBezTo>
                  <a:cubicBezTo>
                    <a:pt x="16939" y="23086"/>
                    <a:pt x="16710" y="22890"/>
                    <a:pt x="16448" y="22792"/>
                  </a:cubicBezTo>
                  <a:cubicBezTo>
                    <a:pt x="16056" y="22628"/>
                    <a:pt x="15598" y="22726"/>
                    <a:pt x="15336" y="23053"/>
                  </a:cubicBezTo>
                  <a:cubicBezTo>
                    <a:pt x="15206" y="23217"/>
                    <a:pt x="15075" y="23380"/>
                    <a:pt x="14977" y="23544"/>
                  </a:cubicBezTo>
                  <a:cubicBezTo>
                    <a:pt x="14879" y="23674"/>
                    <a:pt x="14813" y="23773"/>
                    <a:pt x="14715" y="23903"/>
                  </a:cubicBezTo>
                  <a:cubicBezTo>
                    <a:pt x="14552" y="24165"/>
                    <a:pt x="14257" y="24263"/>
                    <a:pt x="13963" y="24198"/>
                  </a:cubicBezTo>
                  <a:cubicBezTo>
                    <a:pt x="13669" y="24132"/>
                    <a:pt x="13407" y="23871"/>
                    <a:pt x="13374" y="23576"/>
                  </a:cubicBezTo>
                  <a:cubicBezTo>
                    <a:pt x="13342" y="23282"/>
                    <a:pt x="13342" y="22988"/>
                    <a:pt x="13342" y="22726"/>
                  </a:cubicBezTo>
                  <a:cubicBezTo>
                    <a:pt x="13374" y="22138"/>
                    <a:pt x="13211" y="21582"/>
                    <a:pt x="12884" y="21124"/>
                  </a:cubicBezTo>
                  <a:cubicBezTo>
                    <a:pt x="12524" y="20437"/>
                    <a:pt x="11707" y="20176"/>
                    <a:pt x="11020" y="20535"/>
                  </a:cubicBezTo>
                  <a:cubicBezTo>
                    <a:pt x="10660" y="20699"/>
                    <a:pt x="10301" y="20862"/>
                    <a:pt x="9974" y="21059"/>
                  </a:cubicBezTo>
                  <a:cubicBezTo>
                    <a:pt x="9614" y="21255"/>
                    <a:pt x="9254" y="21418"/>
                    <a:pt x="8927" y="21614"/>
                  </a:cubicBezTo>
                  <a:cubicBezTo>
                    <a:pt x="8600" y="21745"/>
                    <a:pt x="8208" y="21745"/>
                    <a:pt x="7914" y="21549"/>
                  </a:cubicBezTo>
                  <a:cubicBezTo>
                    <a:pt x="7620" y="21386"/>
                    <a:pt x="7325" y="21222"/>
                    <a:pt x="7031" y="20993"/>
                  </a:cubicBezTo>
                  <a:cubicBezTo>
                    <a:pt x="6671" y="20732"/>
                    <a:pt x="6344" y="20405"/>
                    <a:pt x="5985" y="20143"/>
                  </a:cubicBezTo>
                  <a:cubicBezTo>
                    <a:pt x="5658" y="19881"/>
                    <a:pt x="5298" y="19653"/>
                    <a:pt x="4938" y="19456"/>
                  </a:cubicBezTo>
                  <a:cubicBezTo>
                    <a:pt x="4350" y="19064"/>
                    <a:pt x="3565" y="19097"/>
                    <a:pt x="3009" y="19522"/>
                  </a:cubicBezTo>
                  <a:cubicBezTo>
                    <a:pt x="2976" y="19554"/>
                    <a:pt x="2911" y="19587"/>
                    <a:pt x="2846" y="19587"/>
                  </a:cubicBezTo>
                  <a:cubicBezTo>
                    <a:pt x="2649" y="19489"/>
                    <a:pt x="2617" y="19260"/>
                    <a:pt x="2551" y="19097"/>
                  </a:cubicBezTo>
                  <a:cubicBezTo>
                    <a:pt x="2388" y="18574"/>
                    <a:pt x="1930" y="18214"/>
                    <a:pt x="1407" y="18181"/>
                  </a:cubicBezTo>
                  <a:cubicBezTo>
                    <a:pt x="982" y="18116"/>
                    <a:pt x="851" y="17952"/>
                    <a:pt x="818" y="17527"/>
                  </a:cubicBezTo>
                  <a:cubicBezTo>
                    <a:pt x="818" y="17168"/>
                    <a:pt x="818" y="16808"/>
                    <a:pt x="818" y="16481"/>
                  </a:cubicBezTo>
                  <a:cubicBezTo>
                    <a:pt x="916" y="15435"/>
                    <a:pt x="786" y="14421"/>
                    <a:pt x="393" y="13473"/>
                  </a:cubicBezTo>
                  <a:cubicBezTo>
                    <a:pt x="295" y="13178"/>
                    <a:pt x="197" y="12884"/>
                    <a:pt x="99" y="12590"/>
                  </a:cubicBezTo>
                  <a:cubicBezTo>
                    <a:pt x="1" y="12230"/>
                    <a:pt x="99" y="11838"/>
                    <a:pt x="393" y="11609"/>
                  </a:cubicBezTo>
                  <a:cubicBezTo>
                    <a:pt x="524" y="11478"/>
                    <a:pt x="655" y="11380"/>
                    <a:pt x="818" y="11282"/>
                  </a:cubicBezTo>
                  <a:cubicBezTo>
                    <a:pt x="1407" y="10922"/>
                    <a:pt x="1767" y="10268"/>
                    <a:pt x="1701" y="9549"/>
                  </a:cubicBezTo>
                  <a:lnTo>
                    <a:pt x="1701" y="8829"/>
                  </a:lnTo>
                  <a:cubicBezTo>
                    <a:pt x="1701" y="8372"/>
                    <a:pt x="1865" y="7947"/>
                    <a:pt x="2224" y="7620"/>
                  </a:cubicBezTo>
                  <a:cubicBezTo>
                    <a:pt x="2453" y="7391"/>
                    <a:pt x="2682" y="7162"/>
                    <a:pt x="2944" y="6966"/>
                  </a:cubicBezTo>
                  <a:cubicBezTo>
                    <a:pt x="3598" y="6508"/>
                    <a:pt x="4154" y="5887"/>
                    <a:pt x="4513" y="5167"/>
                  </a:cubicBezTo>
                  <a:cubicBezTo>
                    <a:pt x="4840" y="4579"/>
                    <a:pt x="5167" y="4023"/>
                    <a:pt x="5461" y="3434"/>
                  </a:cubicBezTo>
                  <a:cubicBezTo>
                    <a:pt x="5592" y="3173"/>
                    <a:pt x="5690" y="2911"/>
                    <a:pt x="5756" y="2649"/>
                  </a:cubicBezTo>
                  <a:cubicBezTo>
                    <a:pt x="5821" y="2355"/>
                    <a:pt x="5756" y="2028"/>
                    <a:pt x="5560" y="1799"/>
                  </a:cubicBezTo>
                  <a:cubicBezTo>
                    <a:pt x="5396" y="1570"/>
                    <a:pt x="5233" y="1342"/>
                    <a:pt x="5069" y="1113"/>
                  </a:cubicBezTo>
                  <a:cubicBezTo>
                    <a:pt x="4938" y="884"/>
                    <a:pt x="4906" y="622"/>
                    <a:pt x="4971" y="393"/>
                  </a:cubicBezTo>
                  <a:cubicBezTo>
                    <a:pt x="5004" y="230"/>
                    <a:pt x="5167" y="99"/>
                    <a:pt x="5331" y="66"/>
                  </a:cubicBezTo>
                  <a:cubicBezTo>
                    <a:pt x="5527" y="1"/>
                    <a:pt x="5723" y="99"/>
                    <a:pt x="5854" y="263"/>
                  </a:cubicBezTo>
                  <a:cubicBezTo>
                    <a:pt x="5919" y="459"/>
                    <a:pt x="5985" y="622"/>
                    <a:pt x="6050" y="818"/>
                  </a:cubicBezTo>
                  <a:cubicBezTo>
                    <a:pt x="6148" y="1080"/>
                    <a:pt x="6246" y="1342"/>
                    <a:pt x="6344" y="1636"/>
                  </a:cubicBezTo>
                  <a:cubicBezTo>
                    <a:pt x="6377" y="1767"/>
                    <a:pt x="6442" y="1865"/>
                    <a:pt x="6540" y="1963"/>
                  </a:cubicBezTo>
                  <a:cubicBezTo>
                    <a:pt x="6704" y="2224"/>
                    <a:pt x="7064" y="2192"/>
                    <a:pt x="7227" y="1930"/>
                  </a:cubicBezTo>
                  <a:cubicBezTo>
                    <a:pt x="7260" y="1897"/>
                    <a:pt x="7260" y="1799"/>
                    <a:pt x="7293" y="1767"/>
                  </a:cubicBezTo>
                  <a:cubicBezTo>
                    <a:pt x="7325" y="1701"/>
                    <a:pt x="7391" y="1636"/>
                    <a:pt x="7423" y="1603"/>
                  </a:cubicBezTo>
                  <a:cubicBezTo>
                    <a:pt x="8077" y="1636"/>
                    <a:pt x="8731" y="1701"/>
                    <a:pt x="9385" y="1734"/>
                  </a:cubicBezTo>
                  <a:cubicBezTo>
                    <a:pt x="9908" y="1767"/>
                    <a:pt x="10464" y="1799"/>
                    <a:pt x="11020" y="1832"/>
                  </a:cubicBezTo>
                  <a:cubicBezTo>
                    <a:pt x="13473" y="1865"/>
                    <a:pt x="15925" y="1767"/>
                    <a:pt x="18377" y="1603"/>
                  </a:cubicBezTo>
                  <a:cubicBezTo>
                    <a:pt x="20241" y="1472"/>
                    <a:pt x="22138" y="1374"/>
                    <a:pt x="24001" y="1309"/>
                  </a:cubicBezTo>
                  <a:cubicBezTo>
                    <a:pt x="25571" y="1211"/>
                    <a:pt x="27173" y="1145"/>
                    <a:pt x="28775" y="1113"/>
                  </a:cubicBezTo>
                  <a:cubicBezTo>
                    <a:pt x="29364" y="1113"/>
                    <a:pt x="29920" y="1145"/>
                    <a:pt x="30508" y="1243"/>
                  </a:cubicBezTo>
                  <a:cubicBezTo>
                    <a:pt x="30770" y="1276"/>
                    <a:pt x="30999" y="1440"/>
                    <a:pt x="31064" y="1701"/>
                  </a:cubicBezTo>
                  <a:cubicBezTo>
                    <a:pt x="31260" y="2192"/>
                    <a:pt x="31489" y="2290"/>
                    <a:pt x="32012" y="2192"/>
                  </a:cubicBezTo>
                  <a:cubicBezTo>
                    <a:pt x="32503" y="2094"/>
                    <a:pt x="32928" y="1996"/>
                    <a:pt x="33386" y="1897"/>
                  </a:cubicBezTo>
                  <a:cubicBezTo>
                    <a:pt x="33582" y="1832"/>
                    <a:pt x="33778" y="1832"/>
                    <a:pt x="33974" y="1930"/>
                  </a:cubicBezTo>
                  <a:cubicBezTo>
                    <a:pt x="34138" y="1996"/>
                    <a:pt x="34269" y="2159"/>
                    <a:pt x="34301" y="2323"/>
                  </a:cubicBezTo>
                  <a:cubicBezTo>
                    <a:pt x="34171" y="2388"/>
                    <a:pt x="34007" y="2453"/>
                    <a:pt x="33844" y="2519"/>
                  </a:cubicBezTo>
                  <a:cubicBezTo>
                    <a:pt x="33418" y="2617"/>
                    <a:pt x="32993" y="2813"/>
                    <a:pt x="32634" y="3107"/>
                  </a:cubicBezTo>
                  <a:cubicBezTo>
                    <a:pt x="32470" y="3238"/>
                    <a:pt x="32339" y="3369"/>
                    <a:pt x="32209" y="3532"/>
                  </a:cubicBezTo>
                  <a:cubicBezTo>
                    <a:pt x="32045" y="3761"/>
                    <a:pt x="32176" y="4088"/>
                    <a:pt x="32470" y="4121"/>
                  </a:cubicBezTo>
                  <a:cubicBezTo>
                    <a:pt x="32830" y="4154"/>
                    <a:pt x="33222" y="4121"/>
                    <a:pt x="33582" y="4088"/>
                  </a:cubicBezTo>
                  <a:cubicBezTo>
                    <a:pt x="34040" y="3990"/>
                    <a:pt x="34497" y="3859"/>
                    <a:pt x="34955" y="3696"/>
                  </a:cubicBezTo>
                  <a:cubicBezTo>
                    <a:pt x="35446" y="3565"/>
                    <a:pt x="35969" y="3598"/>
                    <a:pt x="36427" y="3827"/>
                  </a:cubicBezTo>
                  <a:cubicBezTo>
                    <a:pt x="36525" y="3859"/>
                    <a:pt x="36590" y="3925"/>
                    <a:pt x="36656" y="3957"/>
                  </a:cubicBezTo>
                  <a:cubicBezTo>
                    <a:pt x="36721" y="4121"/>
                    <a:pt x="36656" y="4252"/>
                    <a:pt x="36525" y="4317"/>
                  </a:cubicBezTo>
                  <a:cubicBezTo>
                    <a:pt x="36296" y="4448"/>
                    <a:pt x="36067" y="4579"/>
                    <a:pt x="35805" y="4677"/>
                  </a:cubicBezTo>
                  <a:cubicBezTo>
                    <a:pt x="35184" y="4840"/>
                    <a:pt x="34661" y="5298"/>
                    <a:pt x="34432" y="5952"/>
                  </a:cubicBezTo>
                  <a:cubicBezTo>
                    <a:pt x="34236" y="6377"/>
                    <a:pt x="33974" y="6802"/>
                    <a:pt x="33647" y="7162"/>
                  </a:cubicBezTo>
                  <a:cubicBezTo>
                    <a:pt x="33451" y="7456"/>
                    <a:pt x="33255" y="7783"/>
                    <a:pt x="33091" y="8110"/>
                  </a:cubicBezTo>
                  <a:cubicBezTo>
                    <a:pt x="32928" y="8470"/>
                    <a:pt x="33026" y="8928"/>
                    <a:pt x="33288" y="9222"/>
                  </a:cubicBezTo>
                  <a:cubicBezTo>
                    <a:pt x="33451" y="9418"/>
                    <a:pt x="33713" y="9451"/>
                    <a:pt x="33942" y="9320"/>
                  </a:cubicBezTo>
                  <a:cubicBezTo>
                    <a:pt x="34105" y="9189"/>
                    <a:pt x="34269" y="9026"/>
                    <a:pt x="34399" y="8862"/>
                  </a:cubicBezTo>
                  <a:cubicBezTo>
                    <a:pt x="34628" y="8535"/>
                    <a:pt x="34857" y="8175"/>
                    <a:pt x="35053" y="7816"/>
                  </a:cubicBezTo>
                  <a:cubicBezTo>
                    <a:pt x="35413" y="7227"/>
                    <a:pt x="35871" y="6671"/>
                    <a:pt x="36361" y="6181"/>
                  </a:cubicBezTo>
                  <a:cubicBezTo>
                    <a:pt x="36557" y="5985"/>
                    <a:pt x="36754" y="5854"/>
                    <a:pt x="36983" y="5723"/>
                  </a:cubicBezTo>
                  <a:cubicBezTo>
                    <a:pt x="37342" y="5462"/>
                    <a:pt x="37833" y="5592"/>
                    <a:pt x="37963" y="6017"/>
                  </a:cubicBezTo>
                  <a:cubicBezTo>
                    <a:pt x="38323" y="6737"/>
                    <a:pt x="38160" y="7587"/>
                    <a:pt x="37538" y="8110"/>
                  </a:cubicBezTo>
                  <a:cubicBezTo>
                    <a:pt x="37440" y="8208"/>
                    <a:pt x="37310" y="8274"/>
                    <a:pt x="37211" y="8372"/>
                  </a:cubicBezTo>
                  <a:cubicBezTo>
                    <a:pt x="36688" y="8797"/>
                    <a:pt x="36786" y="9647"/>
                    <a:pt x="37408" y="9941"/>
                  </a:cubicBezTo>
                  <a:cubicBezTo>
                    <a:pt x="37669" y="10105"/>
                    <a:pt x="37931" y="10170"/>
                    <a:pt x="38225" y="10170"/>
                  </a:cubicBezTo>
                  <a:cubicBezTo>
                    <a:pt x="39010" y="10170"/>
                    <a:pt x="39795" y="10007"/>
                    <a:pt x="40481" y="9614"/>
                  </a:cubicBezTo>
                  <a:cubicBezTo>
                    <a:pt x="40906" y="9353"/>
                    <a:pt x="41266" y="8993"/>
                    <a:pt x="41528" y="8568"/>
                  </a:cubicBezTo>
                  <a:cubicBezTo>
                    <a:pt x="41593" y="8470"/>
                    <a:pt x="41626" y="8372"/>
                    <a:pt x="41626" y="8274"/>
                  </a:cubicBezTo>
                  <a:cubicBezTo>
                    <a:pt x="41691" y="8045"/>
                    <a:pt x="41756" y="7849"/>
                    <a:pt x="41855" y="7652"/>
                  </a:cubicBezTo>
                  <a:cubicBezTo>
                    <a:pt x="42083" y="7162"/>
                    <a:pt x="42083" y="7162"/>
                    <a:pt x="42639" y="7227"/>
                  </a:cubicBezTo>
                  <a:cubicBezTo>
                    <a:pt x="42934" y="7293"/>
                    <a:pt x="43195" y="7293"/>
                    <a:pt x="43490" y="7293"/>
                  </a:cubicBezTo>
                  <a:cubicBezTo>
                    <a:pt x="43915" y="7325"/>
                    <a:pt x="44307" y="7064"/>
                    <a:pt x="44503" y="6704"/>
                  </a:cubicBezTo>
                  <a:cubicBezTo>
                    <a:pt x="44536" y="6573"/>
                    <a:pt x="44601" y="6442"/>
                    <a:pt x="44667" y="6344"/>
                  </a:cubicBezTo>
                  <a:cubicBezTo>
                    <a:pt x="44961" y="5756"/>
                    <a:pt x="45648" y="5462"/>
                    <a:pt x="46269" y="5625"/>
                  </a:cubicBezTo>
                  <a:cubicBezTo>
                    <a:pt x="46759" y="5756"/>
                    <a:pt x="47250" y="5821"/>
                    <a:pt x="47773" y="5854"/>
                  </a:cubicBezTo>
                  <a:cubicBezTo>
                    <a:pt x="48133" y="5854"/>
                    <a:pt x="48492" y="5756"/>
                    <a:pt x="48819" y="5592"/>
                  </a:cubicBezTo>
                  <a:cubicBezTo>
                    <a:pt x="49506" y="5233"/>
                    <a:pt x="50095" y="4709"/>
                    <a:pt x="50520" y="4088"/>
                  </a:cubicBezTo>
                  <a:cubicBezTo>
                    <a:pt x="50585" y="3957"/>
                    <a:pt x="50650" y="3859"/>
                    <a:pt x="50749" y="3761"/>
                  </a:cubicBezTo>
                  <a:cubicBezTo>
                    <a:pt x="50945" y="3467"/>
                    <a:pt x="51370" y="3500"/>
                    <a:pt x="51566" y="3794"/>
                  </a:cubicBezTo>
                  <a:cubicBezTo>
                    <a:pt x="51631" y="3957"/>
                    <a:pt x="51697" y="4121"/>
                    <a:pt x="51729" y="4284"/>
                  </a:cubicBezTo>
                  <a:cubicBezTo>
                    <a:pt x="51795" y="4808"/>
                    <a:pt x="51795" y="5265"/>
                    <a:pt x="51828" y="5789"/>
                  </a:cubicBezTo>
                  <a:close/>
                </a:path>
              </a:pathLst>
            </a:custGeom>
            <a:solidFill>
              <a:srgbClr val="F8927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52"/>
            <p:cNvSpPr/>
            <p:nvPr/>
          </p:nvSpPr>
          <p:spPr>
            <a:xfrm>
              <a:off x="6444348" y="2915799"/>
              <a:ext cx="889573" cy="1034924"/>
            </a:xfrm>
            <a:custGeom>
              <a:rect b="b" l="l" r="r" t="t"/>
              <a:pathLst>
                <a:path extrusionOk="0" h="42607" w="36623">
                  <a:moveTo>
                    <a:pt x="22496" y="42606"/>
                  </a:moveTo>
                  <a:lnTo>
                    <a:pt x="21842" y="42606"/>
                  </a:lnTo>
                  <a:cubicBezTo>
                    <a:pt x="21450" y="42606"/>
                    <a:pt x="21123" y="42378"/>
                    <a:pt x="21025" y="41985"/>
                  </a:cubicBezTo>
                  <a:cubicBezTo>
                    <a:pt x="20927" y="41593"/>
                    <a:pt x="20633" y="41298"/>
                    <a:pt x="20273" y="41168"/>
                  </a:cubicBezTo>
                  <a:cubicBezTo>
                    <a:pt x="20011" y="41070"/>
                    <a:pt x="19750" y="41004"/>
                    <a:pt x="19521" y="40906"/>
                  </a:cubicBezTo>
                  <a:lnTo>
                    <a:pt x="18900" y="40677"/>
                  </a:lnTo>
                  <a:cubicBezTo>
                    <a:pt x="18082" y="40318"/>
                    <a:pt x="17951" y="39206"/>
                    <a:pt x="18671" y="38650"/>
                  </a:cubicBezTo>
                  <a:lnTo>
                    <a:pt x="19063" y="38388"/>
                  </a:lnTo>
                  <a:cubicBezTo>
                    <a:pt x="19227" y="38323"/>
                    <a:pt x="19390" y="38225"/>
                    <a:pt x="19521" y="38127"/>
                  </a:cubicBezTo>
                  <a:cubicBezTo>
                    <a:pt x="20208" y="37702"/>
                    <a:pt x="20436" y="37277"/>
                    <a:pt x="20273" y="36492"/>
                  </a:cubicBezTo>
                  <a:cubicBezTo>
                    <a:pt x="20175" y="36099"/>
                    <a:pt x="20208" y="35674"/>
                    <a:pt x="19913" y="35315"/>
                  </a:cubicBezTo>
                  <a:cubicBezTo>
                    <a:pt x="19848" y="35217"/>
                    <a:pt x="19881" y="35053"/>
                    <a:pt x="19979" y="34988"/>
                  </a:cubicBezTo>
                  <a:cubicBezTo>
                    <a:pt x="20011" y="34955"/>
                    <a:pt x="20044" y="34922"/>
                    <a:pt x="20077" y="34890"/>
                  </a:cubicBezTo>
                  <a:cubicBezTo>
                    <a:pt x="20633" y="34595"/>
                    <a:pt x="20633" y="34105"/>
                    <a:pt x="20600" y="33582"/>
                  </a:cubicBezTo>
                  <a:cubicBezTo>
                    <a:pt x="20567" y="33287"/>
                    <a:pt x="20371" y="33026"/>
                    <a:pt x="20109" y="32960"/>
                  </a:cubicBezTo>
                  <a:cubicBezTo>
                    <a:pt x="19913" y="32895"/>
                    <a:pt x="19717" y="32830"/>
                    <a:pt x="19521" y="32797"/>
                  </a:cubicBezTo>
                  <a:cubicBezTo>
                    <a:pt x="19423" y="32797"/>
                    <a:pt x="19325" y="32797"/>
                    <a:pt x="19227" y="32797"/>
                  </a:cubicBezTo>
                  <a:cubicBezTo>
                    <a:pt x="18540" y="32764"/>
                    <a:pt x="17951" y="32339"/>
                    <a:pt x="17690" y="31718"/>
                  </a:cubicBezTo>
                  <a:cubicBezTo>
                    <a:pt x="17396" y="31129"/>
                    <a:pt x="16970" y="30573"/>
                    <a:pt x="16447" y="30148"/>
                  </a:cubicBezTo>
                  <a:cubicBezTo>
                    <a:pt x="16153" y="29887"/>
                    <a:pt x="15924" y="29560"/>
                    <a:pt x="15728" y="29233"/>
                  </a:cubicBezTo>
                  <a:cubicBezTo>
                    <a:pt x="15499" y="28840"/>
                    <a:pt x="15499" y="28383"/>
                    <a:pt x="15728" y="28023"/>
                  </a:cubicBezTo>
                  <a:cubicBezTo>
                    <a:pt x="15826" y="27892"/>
                    <a:pt x="15891" y="27729"/>
                    <a:pt x="15957" y="27565"/>
                  </a:cubicBezTo>
                  <a:cubicBezTo>
                    <a:pt x="16284" y="26813"/>
                    <a:pt x="16088" y="25963"/>
                    <a:pt x="15499" y="25407"/>
                  </a:cubicBezTo>
                  <a:cubicBezTo>
                    <a:pt x="14976" y="24949"/>
                    <a:pt x="14453" y="24557"/>
                    <a:pt x="13897" y="24165"/>
                  </a:cubicBezTo>
                  <a:cubicBezTo>
                    <a:pt x="13831" y="24132"/>
                    <a:pt x="13733" y="24099"/>
                    <a:pt x="13668" y="24067"/>
                  </a:cubicBezTo>
                  <a:cubicBezTo>
                    <a:pt x="13439" y="23968"/>
                    <a:pt x="13341" y="23740"/>
                    <a:pt x="13406" y="23511"/>
                  </a:cubicBezTo>
                  <a:cubicBezTo>
                    <a:pt x="13570" y="23053"/>
                    <a:pt x="13341" y="22726"/>
                    <a:pt x="13014" y="22432"/>
                  </a:cubicBezTo>
                  <a:cubicBezTo>
                    <a:pt x="12883" y="22301"/>
                    <a:pt x="12752" y="22203"/>
                    <a:pt x="12622" y="22105"/>
                  </a:cubicBezTo>
                  <a:cubicBezTo>
                    <a:pt x="12295" y="21810"/>
                    <a:pt x="12066" y="21451"/>
                    <a:pt x="11935" y="21058"/>
                  </a:cubicBezTo>
                  <a:cubicBezTo>
                    <a:pt x="11673" y="20241"/>
                    <a:pt x="11346" y="20045"/>
                    <a:pt x="10529" y="19979"/>
                  </a:cubicBezTo>
                  <a:cubicBezTo>
                    <a:pt x="10137" y="19979"/>
                    <a:pt x="9777" y="19947"/>
                    <a:pt x="9417" y="19881"/>
                  </a:cubicBezTo>
                  <a:cubicBezTo>
                    <a:pt x="8992" y="19848"/>
                    <a:pt x="8665" y="19587"/>
                    <a:pt x="8534" y="19194"/>
                  </a:cubicBezTo>
                  <a:cubicBezTo>
                    <a:pt x="8436" y="18933"/>
                    <a:pt x="8371" y="18671"/>
                    <a:pt x="8273" y="18377"/>
                  </a:cubicBezTo>
                  <a:cubicBezTo>
                    <a:pt x="8175" y="18115"/>
                    <a:pt x="8142" y="17985"/>
                    <a:pt x="8044" y="17756"/>
                  </a:cubicBezTo>
                  <a:cubicBezTo>
                    <a:pt x="7750" y="17135"/>
                    <a:pt x="7226" y="16906"/>
                    <a:pt x="6474" y="17200"/>
                  </a:cubicBezTo>
                  <a:cubicBezTo>
                    <a:pt x="6147" y="17363"/>
                    <a:pt x="5886" y="17560"/>
                    <a:pt x="5624" y="17788"/>
                  </a:cubicBezTo>
                  <a:cubicBezTo>
                    <a:pt x="5363" y="17985"/>
                    <a:pt x="5134" y="18148"/>
                    <a:pt x="4872" y="18312"/>
                  </a:cubicBezTo>
                  <a:cubicBezTo>
                    <a:pt x="4512" y="18508"/>
                    <a:pt x="4087" y="18475"/>
                    <a:pt x="3793" y="18214"/>
                  </a:cubicBezTo>
                  <a:cubicBezTo>
                    <a:pt x="3597" y="18083"/>
                    <a:pt x="3466" y="17887"/>
                    <a:pt x="3433" y="17658"/>
                  </a:cubicBezTo>
                  <a:cubicBezTo>
                    <a:pt x="3433" y="17527"/>
                    <a:pt x="3401" y="17363"/>
                    <a:pt x="3368" y="17233"/>
                  </a:cubicBezTo>
                  <a:cubicBezTo>
                    <a:pt x="3270" y="16808"/>
                    <a:pt x="2877" y="16579"/>
                    <a:pt x="2452" y="16677"/>
                  </a:cubicBezTo>
                  <a:cubicBezTo>
                    <a:pt x="2354" y="16709"/>
                    <a:pt x="2256" y="16742"/>
                    <a:pt x="2158" y="16808"/>
                  </a:cubicBezTo>
                  <a:cubicBezTo>
                    <a:pt x="1864" y="17004"/>
                    <a:pt x="1471" y="16971"/>
                    <a:pt x="1210" y="16709"/>
                  </a:cubicBezTo>
                  <a:cubicBezTo>
                    <a:pt x="948" y="16513"/>
                    <a:pt x="719" y="16252"/>
                    <a:pt x="589" y="15957"/>
                  </a:cubicBezTo>
                  <a:cubicBezTo>
                    <a:pt x="0" y="14682"/>
                    <a:pt x="33" y="13211"/>
                    <a:pt x="687" y="11968"/>
                  </a:cubicBezTo>
                  <a:cubicBezTo>
                    <a:pt x="752" y="11837"/>
                    <a:pt x="818" y="11707"/>
                    <a:pt x="948" y="11609"/>
                  </a:cubicBezTo>
                  <a:cubicBezTo>
                    <a:pt x="1177" y="11249"/>
                    <a:pt x="1602" y="11085"/>
                    <a:pt x="2027" y="11085"/>
                  </a:cubicBezTo>
                  <a:cubicBezTo>
                    <a:pt x="2224" y="11118"/>
                    <a:pt x="2420" y="11118"/>
                    <a:pt x="2616" y="11085"/>
                  </a:cubicBezTo>
                  <a:cubicBezTo>
                    <a:pt x="3106" y="11085"/>
                    <a:pt x="3433" y="10595"/>
                    <a:pt x="3270" y="10104"/>
                  </a:cubicBezTo>
                  <a:cubicBezTo>
                    <a:pt x="3172" y="9712"/>
                    <a:pt x="3204" y="9287"/>
                    <a:pt x="3368" y="8895"/>
                  </a:cubicBezTo>
                  <a:cubicBezTo>
                    <a:pt x="3466" y="8568"/>
                    <a:pt x="3597" y="8273"/>
                    <a:pt x="3695" y="7946"/>
                  </a:cubicBezTo>
                  <a:cubicBezTo>
                    <a:pt x="3891" y="7358"/>
                    <a:pt x="3858" y="6704"/>
                    <a:pt x="3597" y="6115"/>
                  </a:cubicBezTo>
                  <a:cubicBezTo>
                    <a:pt x="3499" y="5886"/>
                    <a:pt x="3433" y="5657"/>
                    <a:pt x="3368" y="5429"/>
                  </a:cubicBezTo>
                  <a:cubicBezTo>
                    <a:pt x="3106" y="4971"/>
                    <a:pt x="3368" y="4382"/>
                    <a:pt x="3858" y="4219"/>
                  </a:cubicBezTo>
                  <a:cubicBezTo>
                    <a:pt x="4087" y="4088"/>
                    <a:pt x="4349" y="3990"/>
                    <a:pt x="4611" y="3957"/>
                  </a:cubicBezTo>
                  <a:cubicBezTo>
                    <a:pt x="5003" y="3924"/>
                    <a:pt x="5461" y="3826"/>
                    <a:pt x="5951" y="3761"/>
                  </a:cubicBezTo>
                  <a:cubicBezTo>
                    <a:pt x="6115" y="3826"/>
                    <a:pt x="6147" y="4055"/>
                    <a:pt x="6213" y="4251"/>
                  </a:cubicBezTo>
                  <a:cubicBezTo>
                    <a:pt x="6344" y="4938"/>
                    <a:pt x="7030" y="5330"/>
                    <a:pt x="7684" y="5102"/>
                  </a:cubicBezTo>
                  <a:cubicBezTo>
                    <a:pt x="8665" y="4840"/>
                    <a:pt x="9254" y="3859"/>
                    <a:pt x="8992" y="2878"/>
                  </a:cubicBezTo>
                  <a:cubicBezTo>
                    <a:pt x="8894" y="2584"/>
                    <a:pt x="8796" y="2290"/>
                    <a:pt x="8698" y="1995"/>
                  </a:cubicBezTo>
                  <a:cubicBezTo>
                    <a:pt x="8502" y="1407"/>
                    <a:pt x="8698" y="1145"/>
                    <a:pt x="9286" y="1047"/>
                  </a:cubicBezTo>
                  <a:cubicBezTo>
                    <a:pt x="9483" y="1047"/>
                    <a:pt x="9646" y="1047"/>
                    <a:pt x="9810" y="1047"/>
                  </a:cubicBezTo>
                  <a:cubicBezTo>
                    <a:pt x="10137" y="1080"/>
                    <a:pt x="10463" y="1112"/>
                    <a:pt x="10790" y="1112"/>
                  </a:cubicBezTo>
                  <a:cubicBezTo>
                    <a:pt x="11248" y="1145"/>
                    <a:pt x="11673" y="883"/>
                    <a:pt x="11870" y="491"/>
                  </a:cubicBezTo>
                  <a:cubicBezTo>
                    <a:pt x="11935" y="328"/>
                    <a:pt x="12000" y="164"/>
                    <a:pt x="12098" y="1"/>
                  </a:cubicBezTo>
                  <a:cubicBezTo>
                    <a:pt x="12458" y="1"/>
                    <a:pt x="12752" y="262"/>
                    <a:pt x="12850" y="622"/>
                  </a:cubicBezTo>
                  <a:cubicBezTo>
                    <a:pt x="12916" y="916"/>
                    <a:pt x="12981" y="1210"/>
                    <a:pt x="12981" y="1537"/>
                  </a:cubicBezTo>
                  <a:lnTo>
                    <a:pt x="12981" y="2617"/>
                  </a:lnTo>
                  <a:cubicBezTo>
                    <a:pt x="12981" y="3009"/>
                    <a:pt x="12981" y="3369"/>
                    <a:pt x="13014" y="3728"/>
                  </a:cubicBezTo>
                  <a:cubicBezTo>
                    <a:pt x="13014" y="4284"/>
                    <a:pt x="13537" y="4709"/>
                    <a:pt x="14060" y="4513"/>
                  </a:cubicBezTo>
                  <a:cubicBezTo>
                    <a:pt x="14387" y="4415"/>
                    <a:pt x="14682" y="4284"/>
                    <a:pt x="14976" y="4153"/>
                  </a:cubicBezTo>
                  <a:cubicBezTo>
                    <a:pt x="15270" y="3957"/>
                    <a:pt x="15597" y="3826"/>
                    <a:pt x="15957" y="3794"/>
                  </a:cubicBezTo>
                  <a:cubicBezTo>
                    <a:pt x="16186" y="3794"/>
                    <a:pt x="16382" y="3663"/>
                    <a:pt x="16447" y="3434"/>
                  </a:cubicBezTo>
                  <a:cubicBezTo>
                    <a:pt x="16447" y="3336"/>
                    <a:pt x="16480" y="3270"/>
                    <a:pt x="16545" y="3205"/>
                  </a:cubicBezTo>
                  <a:cubicBezTo>
                    <a:pt x="16742" y="2878"/>
                    <a:pt x="17167" y="2845"/>
                    <a:pt x="17428" y="3107"/>
                  </a:cubicBezTo>
                  <a:cubicBezTo>
                    <a:pt x="17526" y="3205"/>
                    <a:pt x="17624" y="3336"/>
                    <a:pt x="17690" y="3467"/>
                  </a:cubicBezTo>
                  <a:cubicBezTo>
                    <a:pt x="17951" y="4023"/>
                    <a:pt x="19129" y="4219"/>
                    <a:pt x="19619" y="3761"/>
                  </a:cubicBezTo>
                  <a:cubicBezTo>
                    <a:pt x="19815" y="3532"/>
                    <a:pt x="20011" y="3303"/>
                    <a:pt x="20208" y="3074"/>
                  </a:cubicBezTo>
                  <a:cubicBezTo>
                    <a:pt x="20404" y="2780"/>
                    <a:pt x="20600" y="2486"/>
                    <a:pt x="20796" y="2224"/>
                  </a:cubicBezTo>
                  <a:cubicBezTo>
                    <a:pt x="20894" y="2126"/>
                    <a:pt x="20960" y="2028"/>
                    <a:pt x="21058" y="1963"/>
                  </a:cubicBezTo>
                  <a:cubicBezTo>
                    <a:pt x="21254" y="2126"/>
                    <a:pt x="21189" y="2322"/>
                    <a:pt x="21221" y="2486"/>
                  </a:cubicBezTo>
                  <a:cubicBezTo>
                    <a:pt x="21221" y="2780"/>
                    <a:pt x="21385" y="3042"/>
                    <a:pt x="21614" y="3205"/>
                  </a:cubicBezTo>
                  <a:cubicBezTo>
                    <a:pt x="21908" y="3369"/>
                    <a:pt x="22039" y="3696"/>
                    <a:pt x="21973" y="4023"/>
                  </a:cubicBezTo>
                  <a:cubicBezTo>
                    <a:pt x="21973" y="4251"/>
                    <a:pt x="21973" y="4448"/>
                    <a:pt x="22039" y="4676"/>
                  </a:cubicBezTo>
                  <a:cubicBezTo>
                    <a:pt x="22104" y="4971"/>
                    <a:pt x="22300" y="5232"/>
                    <a:pt x="22595" y="5363"/>
                  </a:cubicBezTo>
                  <a:cubicBezTo>
                    <a:pt x="23118" y="5625"/>
                    <a:pt x="23477" y="6181"/>
                    <a:pt x="23510" y="6769"/>
                  </a:cubicBezTo>
                  <a:cubicBezTo>
                    <a:pt x="23510" y="6867"/>
                    <a:pt x="23543" y="6965"/>
                    <a:pt x="23575" y="7063"/>
                  </a:cubicBezTo>
                  <a:cubicBezTo>
                    <a:pt x="23772" y="7162"/>
                    <a:pt x="24033" y="7129"/>
                    <a:pt x="24229" y="6998"/>
                  </a:cubicBezTo>
                  <a:cubicBezTo>
                    <a:pt x="24687" y="6736"/>
                    <a:pt x="25243" y="6736"/>
                    <a:pt x="25734" y="6998"/>
                  </a:cubicBezTo>
                  <a:cubicBezTo>
                    <a:pt x="26322" y="7227"/>
                    <a:pt x="26813" y="7652"/>
                    <a:pt x="27140" y="8208"/>
                  </a:cubicBezTo>
                  <a:cubicBezTo>
                    <a:pt x="27303" y="8469"/>
                    <a:pt x="27565" y="8633"/>
                    <a:pt x="27892" y="8666"/>
                  </a:cubicBezTo>
                  <a:cubicBezTo>
                    <a:pt x="27924" y="8666"/>
                    <a:pt x="27990" y="8666"/>
                    <a:pt x="28022" y="8666"/>
                  </a:cubicBezTo>
                  <a:cubicBezTo>
                    <a:pt x="28905" y="8568"/>
                    <a:pt x="29755" y="8829"/>
                    <a:pt x="30606" y="8927"/>
                  </a:cubicBezTo>
                  <a:cubicBezTo>
                    <a:pt x="31554" y="9058"/>
                    <a:pt x="32469" y="9483"/>
                    <a:pt x="33189" y="10104"/>
                  </a:cubicBezTo>
                  <a:cubicBezTo>
                    <a:pt x="33385" y="10268"/>
                    <a:pt x="33548" y="10431"/>
                    <a:pt x="33745" y="10595"/>
                  </a:cubicBezTo>
                  <a:cubicBezTo>
                    <a:pt x="34170" y="11020"/>
                    <a:pt x="34758" y="11216"/>
                    <a:pt x="35380" y="11183"/>
                  </a:cubicBezTo>
                  <a:cubicBezTo>
                    <a:pt x="35707" y="11118"/>
                    <a:pt x="36034" y="11314"/>
                    <a:pt x="36164" y="11641"/>
                  </a:cubicBezTo>
                  <a:cubicBezTo>
                    <a:pt x="36262" y="11870"/>
                    <a:pt x="36361" y="12099"/>
                    <a:pt x="36393" y="12361"/>
                  </a:cubicBezTo>
                  <a:cubicBezTo>
                    <a:pt x="36589" y="13178"/>
                    <a:pt x="36622" y="13995"/>
                    <a:pt x="36557" y="14846"/>
                  </a:cubicBezTo>
                  <a:cubicBezTo>
                    <a:pt x="36557" y="15369"/>
                    <a:pt x="36328" y="15859"/>
                    <a:pt x="35968" y="16252"/>
                  </a:cubicBezTo>
                  <a:cubicBezTo>
                    <a:pt x="35837" y="16382"/>
                    <a:pt x="35707" y="16513"/>
                    <a:pt x="35543" y="16644"/>
                  </a:cubicBezTo>
                  <a:cubicBezTo>
                    <a:pt x="35085" y="17102"/>
                    <a:pt x="34758" y="17658"/>
                    <a:pt x="34627" y="18279"/>
                  </a:cubicBezTo>
                  <a:cubicBezTo>
                    <a:pt x="34595" y="18442"/>
                    <a:pt x="34529" y="18606"/>
                    <a:pt x="34464" y="18802"/>
                  </a:cubicBezTo>
                  <a:cubicBezTo>
                    <a:pt x="34333" y="19162"/>
                    <a:pt x="34072" y="19456"/>
                    <a:pt x="33745" y="19685"/>
                  </a:cubicBezTo>
                  <a:cubicBezTo>
                    <a:pt x="33091" y="20110"/>
                    <a:pt x="32698" y="20862"/>
                    <a:pt x="32796" y="21647"/>
                  </a:cubicBezTo>
                  <a:cubicBezTo>
                    <a:pt x="32829" y="22137"/>
                    <a:pt x="32894" y="22628"/>
                    <a:pt x="32993" y="23118"/>
                  </a:cubicBezTo>
                  <a:cubicBezTo>
                    <a:pt x="33091" y="23740"/>
                    <a:pt x="33221" y="24328"/>
                    <a:pt x="33352" y="24917"/>
                  </a:cubicBezTo>
                  <a:cubicBezTo>
                    <a:pt x="33450" y="25374"/>
                    <a:pt x="33385" y="25832"/>
                    <a:pt x="33221" y="26257"/>
                  </a:cubicBezTo>
                  <a:cubicBezTo>
                    <a:pt x="33058" y="26715"/>
                    <a:pt x="32894" y="27173"/>
                    <a:pt x="32698" y="27598"/>
                  </a:cubicBezTo>
                  <a:cubicBezTo>
                    <a:pt x="32404" y="28187"/>
                    <a:pt x="32142" y="28775"/>
                    <a:pt x="31946" y="29396"/>
                  </a:cubicBezTo>
                  <a:cubicBezTo>
                    <a:pt x="31848" y="29789"/>
                    <a:pt x="31685" y="30148"/>
                    <a:pt x="31554" y="30508"/>
                  </a:cubicBezTo>
                  <a:cubicBezTo>
                    <a:pt x="31227" y="31358"/>
                    <a:pt x="30442" y="31979"/>
                    <a:pt x="29559" y="32078"/>
                  </a:cubicBezTo>
                  <a:cubicBezTo>
                    <a:pt x="29134" y="32143"/>
                    <a:pt x="28742" y="32176"/>
                    <a:pt x="28317" y="32241"/>
                  </a:cubicBezTo>
                  <a:cubicBezTo>
                    <a:pt x="27924" y="32274"/>
                    <a:pt x="27565" y="32372"/>
                    <a:pt x="27172" y="32470"/>
                  </a:cubicBezTo>
                  <a:cubicBezTo>
                    <a:pt x="26682" y="32633"/>
                    <a:pt x="26224" y="32928"/>
                    <a:pt x="25962" y="33386"/>
                  </a:cubicBezTo>
                  <a:cubicBezTo>
                    <a:pt x="25897" y="33484"/>
                    <a:pt x="25832" y="33582"/>
                    <a:pt x="25734" y="33647"/>
                  </a:cubicBezTo>
                  <a:cubicBezTo>
                    <a:pt x="25341" y="34039"/>
                    <a:pt x="25145" y="34628"/>
                    <a:pt x="25243" y="35184"/>
                  </a:cubicBezTo>
                  <a:cubicBezTo>
                    <a:pt x="25276" y="35609"/>
                    <a:pt x="25308" y="35969"/>
                    <a:pt x="25341" y="36361"/>
                  </a:cubicBezTo>
                  <a:cubicBezTo>
                    <a:pt x="25439" y="37244"/>
                    <a:pt x="25145" y="38127"/>
                    <a:pt x="24524" y="38781"/>
                  </a:cubicBezTo>
                  <a:cubicBezTo>
                    <a:pt x="24393" y="38912"/>
                    <a:pt x="24262" y="39075"/>
                    <a:pt x="24131" y="39173"/>
                  </a:cubicBezTo>
                  <a:cubicBezTo>
                    <a:pt x="23445" y="39827"/>
                    <a:pt x="23020" y="40645"/>
                    <a:pt x="22823" y="41560"/>
                  </a:cubicBezTo>
                  <a:cubicBezTo>
                    <a:pt x="22725" y="41920"/>
                    <a:pt x="22627" y="42247"/>
                    <a:pt x="22496" y="42606"/>
                  </a:cubicBezTo>
                  <a:close/>
                </a:path>
              </a:pathLst>
            </a:custGeom>
            <a:solidFill>
              <a:srgbClr val="F8927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52"/>
            <p:cNvSpPr/>
            <p:nvPr/>
          </p:nvSpPr>
          <p:spPr>
            <a:xfrm>
              <a:off x="6592050" y="3655213"/>
              <a:ext cx="339186" cy="830014"/>
            </a:xfrm>
            <a:custGeom>
              <a:rect b="b" l="l" r="r" t="t"/>
              <a:pathLst>
                <a:path extrusionOk="0" h="34171" w="13964">
                  <a:moveTo>
                    <a:pt x="9516" y="21810"/>
                  </a:moveTo>
                  <a:cubicBezTo>
                    <a:pt x="9287" y="21876"/>
                    <a:pt x="9026" y="21876"/>
                    <a:pt x="8797" y="21810"/>
                  </a:cubicBezTo>
                  <a:cubicBezTo>
                    <a:pt x="8535" y="21810"/>
                    <a:pt x="8274" y="21810"/>
                    <a:pt x="8012" y="21843"/>
                  </a:cubicBezTo>
                  <a:cubicBezTo>
                    <a:pt x="7750" y="21876"/>
                    <a:pt x="7620" y="22170"/>
                    <a:pt x="7783" y="22399"/>
                  </a:cubicBezTo>
                  <a:cubicBezTo>
                    <a:pt x="7881" y="22562"/>
                    <a:pt x="8012" y="22693"/>
                    <a:pt x="8143" y="22824"/>
                  </a:cubicBezTo>
                  <a:cubicBezTo>
                    <a:pt x="8306" y="22955"/>
                    <a:pt x="8470" y="23053"/>
                    <a:pt x="8633" y="23184"/>
                  </a:cubicBezTo>
                  <a:cubicBezTo>
                    <a:pt x="8731" y="23249"/>
                    <a:pt x="8829" y="23315"/>
                    <a:pt x="8928" y="23413"/>
                  </a:cubicBezTo>
                  <a:cubicBezTo>
                    <a:pt x="8993" y="23478"/>
                    <a:pt x="9026" y="23543"/>
                    <a:pt x="9091" y="23609"/>
                  </a:cubicBezTo>
                  <a:cubicBezTo>
                    <a:pt x="8993" y="23740"/>
                    <a:pt x="8928" y="23903"/>
                    <a:pt x="8862" y="24034"/>
                  </a:cubicBezTo>
                  <a:cubicBezTo>
                    <a:pt x="8633" y="24394"/>
                    <a:pt x="8535" y="24819"/>
                    <a:pt x="8568" y="25211"/>
                  </a:cubicBezTo>
                  <a:cubicBezTo>
                    <a:pt x="8601" y="25342"/>
                    <a:pt x="8601" y="25440"/>
                    <a:pt x="8601" y="25538"/>
                  </a:cubicBezTo>
                  <a:cubicBezTo>
                    <a:pt x="8633" y="25734"/>
                    <a:pt x="8535" y="25930"/>
                    <a:pt x="8372" y="26061"/>
                  </a:cubicBezTo>
                  <a:cubicBezTo>
                    <a:pt x="8274" y="26127"/>
                    <a:pt x="8175" y="26159"/>
                    <a:pt x="8110" y="26225"/>
                  </a:cubicBezTo>
                  <a:cubicBezTo>
                    <a:pt x="7881" y="26388"/>
                    <a:pt x="7685" y="26584"/>
                    <a:pt x="7587" y="26813"/>
                  </a:cubicBezTo>
                  <a:cubicBezTo>
                    <a:pt x="7293" y="27206"/>
                    <a:pt x="7391" y="27729"/>
                    <a:pt x="7750" y="28023"/>
                  </a:cubicBezTo>
                  <a:cubicBezTo>
                    <a:pt x="7979" y="28219"/>
                    <a:pt x="8274" y="28383"/>
                    <a:pt x="8502" y="28579"/>
                  </a:cubicBezTo>
                  <a:cubicBezTo>
                    <a:pt x="8699" y="28710"/>
                    <a:pt x="8895" y="28873"/>
                    <a:pt x="9058" y="29037"/>
                  </a:cubicBezTo>
                  <a:cubicBezTo>
                    <a:pt x="9287" y="29266"/>
                    <a:pt x="9320" y="29593"/>
                    <a:pt x="9189" y="29887"/>
                  </a:cubicBezTo>
                  <a:cubicBezTo>
                    <a:pt x="9091" y="30083"/>
                    <a:pt x="8960" y="30279"/>
                    <a:pt x="8862" y="30508"/>
                  </a:cubicBezTo>
                  <a:cubicBezTo>
                    <a:pt x="8731" y="30737"/>
                    <a:pt x="8568" y="31031"/>
                    <a:pt x="8437" y="31326"/>
                  </a:cubicBezTo>
                  <a:cubicBezTo>
                    <a:pt x="8241" y="31751"/>
                    <a:pt x="8143" y="32208"/>
                    <a:pt x="8208" y="32666"/>
                  </a:cubicBezTo>
                  <a:cubicBezTo>
                    <a:pt x="8208" y="32928"/>
                    <a:pt x="8306" y="33189"/>
                    <a:pt x="8470" y="33386"/>
                  </a:cubicBezTo>
                  <a:cubicBezTo>
                    <a:pt x="8601" y="33549"/>
                    <a:pt x="8699" y="33745"/>
                    <a:pt x="8862" y="33974"/>
                  </a:cubicBezTo>
                  <a:lnTo>
                    <a:pt x="8502" y="34007"/>
                  </a:lnTo>
                  <a:lnTo>
                    <a:pt x="7718" y="34072"/>
                  </a:lnTo>
                  <a:cubicBezTo>
                    <a:pt x="7456" y="34138"/>
                    <a:pt x="7162" y="34138"/>
                    <a:pt x="6900" y="34138"/>
                  </a:cubicBezTo>
                  <a:cubicBezTo>
                    <a:pt x="6508" y="34170"/>
                    <a:pt x="6148" y="33909"/>
                    <a:pt x="6017" y="33549"/>
                  </a:cubicBezTo>
                  <a:cubicBezTo>
                    <a:pt x="5789" y="32928"/>
                    <a:pt x="5494" y="32307"/>
                    <a:pt x="5102" y="31751"/>
                  </a:cubicBezTo>
                  <a:cubicBezTo>
                    <a:pt x="4906" y="31391"/>
                    <a:pt x="4709" y="30966"/>
                    <a:pt x="4611" y="30541"/>
                  </a:cubicBezTo>
                  <a:cubicBezTo>
                    <a:pt x="4481" y="30018"/>
                    <a:pt x="4284" y="29462"/>
                    <a:pt x="4088" y="28906"/>
                  </a:cubicBezTo>
                  <a:cubicBezTo>
                    <a:pt x="3859" y="28317"/>
                    <a:pt x="3827" y="27663"/>
                    <a:pt x="4056" y="27075"/>
                  </a:cubicBezTo>
                  <a:cubicBezTo>
                    <a:pt x="4121" y="26846"/>
                    <a:pt x="4186" y="26617"/>
                    <a:pt x="4219" y="26388"/>
                  </a:cubicBezTo>
                  <a:cubicBezTo>
                    <a:pt x="4252" y="26127"/>
                    <a:pt x="4252" y="25832"/>
                    <a:pt x="4154" y="25603"/>
                  </a:cubicBezTo>
                  <a:cubicBezTo>
                    <a:pt x="4056" y="25342"/>
                    <a:pt x="3859" y="25146"/>
                    <a:pt x="3598" y="25080"/>
                  </a:cubicBezTo>
                  <a:cubicBezTo>
                    <a:pt x="3402" y="25015"/>
                    <a:pt x="3238" y="24982"/>
                    <a:pt x="3042" y="24884"/>
                  </a:cubicBezTo>
                  <a:cubicBezTo>
                    <a:pt x="2813" y="24819"/>
                    <a:pt x="2682" y="24590"/>
                    <a:pt x="2748" y="24361"/>
                  </a:cubicBezTo>
                  <a:cubicBezTo>
                    <a:pt x="2748" y="24263"/>
                    <a:pt x="2780" y="24165"/>
                    <a:pt x="2813" y="24067"/>
                  </a:cubicBezTo>
                  <a:cubicBezTo>
                    <a:pt x="2911" y="23609"/>
                    <a:pt x="2748" y="23151"/>
                    <a:pt x="2355" y="22889"/>
                  </a:cubicBezTo>
                  <a:cubicBezTo>
                    <a:pt x="2257" y="22824"/>
                    <a:pt x="2126" y="22726"/>
                    <a:pt x="1996" y="22628"/>
                  </a:cubicBezTo>
                  <a:cubicBezTo>
                    <a:pt x="1636" y="22366"/>
                    <a:pt x="1407" y="21908"/>
                    <a:pt x="1407" y="21451"/>
                  </a:cubicBezTo>
                  <a:lnTo>
                    <a:pt x="1407" y="20274"/>
                  </a:lnTo>
                  <a:cubicBezTo>
                    <a:pt x="1374" y="19783"/>
                    <a:pt x="1374" y="19293"/>
                    <a:pt x="1309" y="18769"/>
                  </a:cubicBezTo>
                  <a:cubicBezTo>
                    <a:pt x="1145" y="17887"/>
                    <a:pt x="1276" y="16938"/>
                    <a:pt x="1636" y="16088"/>
                  </a:cubicBezTo>
                  <a:cubicBezTo>
                    <a:pt x="1832" y="15696"/>
                    <a:pt x="1930" y="15271"/>
                    <a:pt x="1930" y="14846"/>
                  </a:cubicBezTo>
                  <a:cubicBezTo>
                    <a:pt x="1930" y="14355"/>
                    <a:pt x="1767" y="13930"/>
                    <a:pt x="1440" y="13570"/>
                  </a:cubicBezTo>
                  <a:cubicBezTo>
                    <a:pt x="1276" y="13407"/>
                    <a:pt x="1113" y="13243"/>
                    <a:pt x="949" y="13080"/>
                  </a:cubicBezTo>
                  <a:cubicBezTo>
                    <a:pt x="491" y="12688"/>
                    <a:pt x="197" y="12132"/>
                    <a:pt x="132" y="11543"/>
                  </a:cubicBezTo>
                  <a:cubicBezTo>
                    <a:pt x="34" y="11020"/>
                    <a:pt x="1" y="10497"/>
                    <a:pt x="34" y="9974"/>
                  </a:cubicBezTo>
                  <a:cubicBezTo>
                    <a:pt x="66" y="9091"/>
                    <a:pt x="197" y="8208"/>
                    <a:pt x="263" y="7325"/>
                  </a:cubicBezTo>
                  <a:cubicBezTo>
                    <a:pt x="393" y="6671"/>
                    <a:pt x="361" y="6017"/>
                    <a:pt x="263" y="5363"/>
                  </a:cubicBezTo>
                  <a:cubicBezTo>
                    <a:pt x="197" y="5167"/>
                    <a:pt x="197" y="4938"/>
                    <a:pt x="197" y="4742"/>
                  </a:cubicBezTo>
                  <a:cubicBezTo>
                    <a:pt x="197" y="4350"/>
                    <a:pt x="393" y="3990"/>
                    <a:pt x="753" y="3826"/>
                  </a:cubicBezTo>
                  <a:cubicBezTo>
                    <a:pt x="1047" y="3663"/>
                    <a:pt x="1309" y="3467"/>
                    <a:pt x="1505" y="3205"/>
                  </a:cubicBezTo>
                  <a:cubicBezTo>
                    <a:pt x="1799" y="2845"/>
                    <a:pt x="1865" y="2355"/>
                    <a:pt x="1669" y="1930"/>
                  </a:cubicBezTo>
                  <a:cubicBezTo>
                    <a:pt x="1603" y="1766"/>
                    <a:pt x="1505" y="1603"/>
                    <a:pt x="1407" y="1439"/>
                  </a:cubicBezTo>
                  <a:cubicBezTo>
                    <a:pt x="1505" y="1178"/>
                    <a:pt x="1603" y="916"/>
                    <a:pt x="1734" y="655"/>
                  </a:cubicBezTo>
                  <a:cubicBezTo>
                    <a:pt x="1799" y="524"/>
                    <a:pt x="1897" y="393"/>
                    <a:pt x="2028" y="262"/>
                  </a:cubicBezTo>
                  <a:cubicBezTo>
                    <a:pt x="2224" y="1"/>
                    <a:pt x="2617" y="1"/>
                    <a:pt x="2846" y="230"/>
                  </a:cubicBezTo>
                  <a:cubicBezTo>
                    <a:pt x="3009" y="360"/>
                    <a:pt x="3140" y="524"/>
                    <a:pt x="3303" y="687"/>
                  </a:cubicBezTo>
                  <a:cubicBezTo>
                    <a:pt x="3434" y="851"/>
                    <a:pt x="3598" y="1014"/>
                    <a:pt x="3761" y="1145"/>
                  </a:cubicBezTo>
                  <a:cubicBezTo>
                    <a:pt x="3892" y="1211"/>
                    <a:pt x="4023" y="1276"/>
                    <a:pt x="4154" y="1309"/>
                  </a:cubicBezTo>
                  <a:cubicBezTo>
                    <a:pt x="4252" y="1112"/>
                    <a:pt x="4284" y="949"/>
                    <a:pt x="4382" y="818"/>
                  </a:cubicBezTo>
                  <a:cubicBezTo>
                    <a:pt x="4513" y="524"/>
                    <a:pt x="4808" y="328"/>
                    <a:pt x="5102" y="360"/>
                  </a:cubicBezTo>
                  <a:cubicBezTo>
                    <a:pt x="5429" y="360"/>
                    <a:pt x="5723" y="557"/>
                    <a:pt x="5821" y="851"/>
                  </a:cubicBezTo>
                  <a:cubicBezTo>
                    <a:pt x="5887" y="1014"/>
                    <a:pt x="5952" y="1178"/>
                    <a:pt x="5985" y="1341"/>
                  </a:cubicBezTo>
                  <a:cubicBezTo>
                    <a:pt x="6115" y="1995"/>
                    <a:pt x="6639" y="2518"/>
                    <a:pt x="7325" y="2617"/>
                  </a:cubicBezTo>
                  <a:cubicBezTo>
                    <a:pt x="7750" y="2715"/>
                    <a:pt x="8208" y="2747"/>
                    <a:pt x="8666" y="2845"/>
                  </a:cubicBezTo>
                  <a:cubicBezTo>
                    <a:pt x="8960" y="2911"/>
                    <a:pt x="9255" y="2976"/>
                    <a:pt x="9549" y="3074"/>
                  </a:cubicBezTo>
                  <a:cubicBezTo>
                    <a:pt x="10235" y="3271"/>
                    <a:pt x="10628" y="4023"/>
                    <a:pt x="10366" y="4709"/>
                  </a:cubicBezTo>
                  <a:cubicBezTo>
                    <a:pt x="10301" y="4971"/>
                    <a:pt x="10203" y="5265"/>
                    <a:pt x="10170" y="5527"/>
                  </a:cubicBezTo>
                  <a:cubicBezTo>
                    <a:pt x="9974" y="6115"/>
                    <a:pt x="10301" y="6737"/>
                    <a:pt x="10922" y="6933"/>
                  </a:cubicBezTo>
                  <a:cubicBezTo>
                    <a:pt x="11445" y="7227"/>
                    <a:pt x="12132" y="7031"/>
                    <a:pt x="12459" y="6508"/>
                  </a:cubicBezTo>
                  <a:cubicBezTo>
                    <a:pt x="12688" y="6246"/>
                    <a:pt x="12819" y="5952"/>
                    <a:pt x="13015" y="5690"/>
                  </a:cubicBezTo>
                  <a:cubicBezTo>
                    <a:pt x="13146" y="5527"/>
                    <a:pt x="13276" y="5363"/>
                    <a:pt x="13407" y="5200"/>
                  </a:cubicBezTo>
                  <a:cubicBezTo>
                    <a:pt x="13538" y="5102"/>
                    <a:pt x="13701" y="5167"/>
                    <a:pt x="13734" y="5298"/>
                  </a:cubicBezTo>
                  <a:cubicBezTo>
                    <a:pt x="13832" y="5690"/>
                    <a:pt x="13898" y="6148"/>
                    <a:pt x="13930" y="6573"/>
                  </a:cubicBezTo>
                  <a:cubicBezTo>
                    <a:pt x="13963" y="6835"/>
                    <a:pt x="13832" y="7096"/>
                    <a:pt x="13603" y="7260"/>
                  </a:cubicBezTo>
                  <a:cubicBezTo>
                    <a:pt x="13375" y="7423"/>
                    <a:pt x="13146" y="7554"/>
                    <a:pt x="12884" y="7717"/>
                  </a:cubicBezTo>
                  <a:cubicBezTo>
                    <a:pt x="12394" y="7914"/>
                    <a:pt x="12034" y="8306"/>
                    <a:pt x="11870" y="8829"/>
                  </a:cubicBezTo>
                  <a:cubicBezTo>
                    <a:pt x="11838" y="8993"/>
                    <a:pt x="11740" y="9123"/>
                    <a:pt x="11576" y="9156"/>
                  </a:cubicBezTo>
                  <a:cubicBezTo>
                    <a:pt x="11413" y="9222"/>
                    <a:pt x="11249" y="9254"/>
                    <a:pt x="11086" y="9320"/>
                  </a:cubicBezTo>
                  <a:cubicBezTo>
                    <a:pt x="10824" y="9418"/>
                    <a:pt x="10661" y="9712"/>
                    <a:pt x="10661" y="10006"/>
                  </a:cubicBezTo>
                  <a:cubicBezTo>
                    <a:pt x="10693" y="10203"/>
                    <a:pt x="10726" y="10366"/>
                    <a:pt x="10791" y="10562"/>
                  </a:cubicBezTo>
                  <a:cubicBezTo>
                    <a:pt x="10857" y="10726"/>
                    <a:pt x="10922" y="10889"/>
                    <a:pt x="11020" y="11020"/>
                  </a:cubicBezTo>
                  <a:cubicBezTo>
                    <a:pt x="11282" y="11412"/>
                    <a:pt x="11380" y="11870"/>
                    <a:pt x="11347" y="12328"/>
                  </a:cubicBezTo>
                  <a:lnTo>
                    <a:pt x="11347" y="13374"/>
                  </a:lnTo>
                  <a:cubicBezTo>
                    <a:pt x="11347" y="13570"/>
                    <a:pt x="11380" y="13734"/>
                    <a:pt x="11380" y="13897"/>
                  </a:cubicBezTo>
                  <a:cubicBezTo>
                    <a:pt x="11445" y="14224"/>
                    <a:pt x="11609" y="14486"/>
                    <a:pt x="11903" y="14617"/>
                  </a:cubicBezTo>
                  <a:cubicBezTo>
                    <a:pt x="12067" y="14682"/>
                    <a:pt x="12197" y="14813"/>
                    <a:pt x="12263" y="14976"/>
                  </a:cubicBezTo>
                  <a:cubicBezTo>
                    <a:pt x="12394" y="15238"/>
                    <a:pt x="12557" y="15500"/>
                    <a:pt x="12721" y="15761"/>
                  </a:cubicBezTo>
                  <a:cubicBezTo>
                    <a:pt x="13048" y="16252"/>
                    <a:pt x="13244" y="16840"/>
                    <a:pt x="13244" y="17429"/>
                  </a:cubicBezTo>
                  <a:cubicBezTo>
                    <a:pt x="13276" y="17821"/>
                    <a:pt x="13178" y="18214"/>
                    <a:pt x="12949" y="18541"/>
                  </a:cubicBezTo>
                  <a:cubicBezTo>
                    <a:pt x="12721" y="18900"/>
                    <a:pt x="12295" y="19129"/>
                    <a:pt x="11838" y="19096"/>
                  </a:cubicBezTo>
                  <a:cubicBezTo>
                    <a:pt x="11543" y="19096"/>
                    <a:pt x="11282" y="19064"/>
                    <a:pt x="10988" y="19064"/>
                  </a:cubicBezTo>
                  <a:cubicBezTo>
                    <a:pt x="10693" y="19031"/>
                    <a:pt x="10432" y="19064"/>
                    <a:pt x="10137" y="19096"/>
                  </a:cubicBezTo>
                  <a:cubicBezTo>
                    <a:pt x="9778" y="19129"/>
                    <a:pt x="9516" y="19456"/>
                    <a:pt x="9549" y="19816"/>
                  </a:cubicBezTo>
                  <a:cubicBezTo>
                    <a:pt x="9549" y="20012"/>
                    <a:pt x="9582" y="20208"/>
                    <a:pt x="9614" y="20404"/>
                  </a:cubicBezTo>
                  <a:cubicBezTo>
                    <a:pt x="9614" y="20764"/>
                    <a:pt x="9647" y="21124"/>
                    <a:pt x="9614" y="21516"/>
                  </a:cubicBezTo>
                  <a:cubicBezTo>
                    <a:pt x="9614" y="21614"/>
                    <a:pt x="9582" y="21712"/>
                    <a:pt x="9516" y="21810"/>
                  </a:cubicBezTo>
                  <a:close/>
                </a:path>
              </a:pathLst>
            </a:custGeom>
            <a:solidFill>
              <a:srgbClr val="F8927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52"/>
            <p:cNvSpPr/>
            <p:nvPr/>
          </p:nvSpPr>
          <p:spPr>
            <a:xfrm>
              <a:off x="5122781" y="1148682"/>
              <a:ext cx="727534" cy="417788"/>
            </a:xfrm>
            <a:custGeom>
              <a:rect b="b" l="l" r="r" t="t"/>
              <a:pathLst>
                <a:path extrusionOk="0" h="17200" w="29952">
                  <a:moveTo>
                    <a:pt x="19946" y="10267"/>
                  </a:moveTo>
                  <a:cubicBezTo>
                    <a:pt x="20240" y="10464"/>
                    <a:pt x="20469" y="10791"/>
                    <a:pt x="20600" y="11118"/>
                  </a:cubicBezTo>
                  <a:cubicBezTo>
                    <a:pt x="20698" y="11346"/>
                    <a:pt x="20829" y="11543"/>
                    <a:pt x="20960" y="11739"/>
                  </a:cubicBezTo>
                  <a:cubicBezTo>
                    <a:pt x="21058" y="11870"/>
                    <a:pt x="21221" y="11902"/>
                    <a:pt x="21385" y="11804"/>
                  </a:cubicBezTo>
                  <a:cubicBezTo>
                    <a:pt x="21548" y="11739"/>
                    <a:pt x="21712" y="11608"/>
                    <a:pt x="21875" y="11510"/>
                  </a:cubicBezTo>
                  <a:cubicBezTo>
                    <a:pt x="22235" y="11314"/>
                    <a:pt x="22595" y="11216"/>
                    <a:pt x="23020" y="11216"/>
                  </a:cubicBezTo>
                  <a:cubicBezTo>
                    <a:pt x="23281" y="11216"/>
                    <a:pt x="23510" y="11445"/>
                    <a:pt x="23445" y="11739"/>
                  </a:cubicBezTo>
                  <a:cubicBezTo>
                    <a:pt x="23412" y="12229"/>
                    <a:pt x="23249" y="12687"/>
                    <a:pt x="23052" y="13112"/>
                  </a:cubicBezTo>
                  <a:cubicBezTo>
                    <a:pt x="22954" y="13276"/>
                    <a:pt x="22856" y="13406"/>
                    <a:pt x="22791" y="13570"/>
                  </a:cubicBezTo>
                  <a:cubicBezTo>
                    <a:pt x="22562" y="13995"/>
                    <a:pt x="22627" y="14518"/>
                    <a:pt x="22922" y="14911"/>
                  </a:cubicBezTo>
                  <a:cubicBezTo>
                    <a:pt x="23020" y="15041"/>
                    <a:pt x="23118" y="15172"/>
                    <a:pt x="23183" y="15303"/>
                  </a:cubicBezTo>
                  <a:cubicBezTo>
                    <a:pt x="23412" y="15564"/>
                    <a:pt x="23347" y="15990"/>
                    <a:pt x="23052" y="16153"/>
                  </a:cubicBezTo>
                  <a:cubicBezTo>
                    <a:pt x="22987" y="16218"/>
                    <a:pt x="22922" y="16284"/>
                    <a:pt x="22856" y="16349"/>
                  </a:cubicBezTo>
                  <a:cubicBezTo>
                    <a:pt x="22398" y="16709"/>
                    <a:pt x="21875" y="17003"/>
                    <a:pt x="21319" y="17199"/>
                  </a:cubicBezTo>
                  <a:cubicBezTo>
                    <a:pt x="21189" y="17036"/>
                    <a:pt x="21287" y="16905"/>
                    <a:pt x="21319" y="16807"/>
                  </a:cubicBezTo>
                  <a:cubicBezTo>
                    <a:pt x="21875" y="15336"/>
                    <a:pt x="21319" y="13145"/>
                    <a:pt x="20110" y="11968"/>
                  </a:cubicBezTo>
                  <a:cubicBezTo>
                    <a:pt x="19750" y="11608"/>
                    <a:pt x="19292" y="11314"/>
                    <a:pt x="18802" y="11150"/>
                  </a:cubicBezTo>
                  <a:cubicBezTo>
                    <a:pt x="17788" y="10823"/>
                    <a:pt x="16742" y="10529"/>
                    <a:pt x="15728" y="10235"/>
                  </a:cubicBezTo>
                  <a:cubicBezTo>
                    <a:pt x="15238" y="10071"/>
                    <a:pt x="14682" y="10137"/>
                    <a:pt x="14224" y="10431"/>
                  </a:cubicBezTo>
                  <a:cubicBezTo>
                    <a:pt x="13733" y="10725"/>
                    <a:pt x="13276" y="11085"/>
                    <a:pt x="12818" y="11379"/>
                  </a:cubicBezTo>
                  <a:cubicBezTo>
                    <a:pt x="12491" y="11608"/>
                    <a:pt x="12197" y="11837"/>
                    <a:pt x="11870" y="12066"/>
                  </a:cubicBezTo>
                  <a:cubicBezTo>
                    <a:pt x="11641" y="12229"/>
                    <a:pt x="11379" y="12262"/>
                    <a:pt x="11118" y="12229"/>
                  </a:cubicBezTo>
                  <a:cubicBezTo>
                    <a:pt x="11019" y="12197"/>
                    <a:pt x="10921" y="12164"/>
                    <a:pt x="10856" y="12066"/>
                  </a:cubicBezTo>
                  <a:cubicBezTo>
                    <a:pt x="10791" y="11968"/>
                    <a:pt x="10889" y="11870"/>
                    <a:pt x="10987" y="11804"/>
                  </a:cubicBezTo>
                  <a:cubicBezTo>
                    <a:pt x="11183" y="11641"/>
                    <a:pt x="11412" y="11510"/>
                    <a:pt x="11608" y="11346"/>
                  </a:cubicBezTo>
                  <a:cubicBezTo>
                    <a:pt x="11902" y="11216"/>
                    <a:pt x="12164" y="10954"/>
                    <a:pt x="12327" y="10692"/>
                  </a:cubicBezTo>
                  <a:cubicBezTo>
                    <a:pt x="12360" y="10562"/>
                    <a:pt x="12393" y="10431"/>
                    <a:pt x="12360" y="10333"/>
                  </a:cubicBezTo>
                  <a:cubicBezTo>
                    <a:pt x="12295" y="10169"/>
                    <a:pt x="12131" y="10104"/>
                    <a:pt x="12000" y="10137"/>
                  </a:cubicBezTo>
                  <a:cubicBezTo>
                    <a:pt x="11870" y="10137"/>
                    <a:pt x="11772" y="10169"/>
                    <a:pt x="11673" y="10202"/>
                  </a:cubicBezTo>
                  <a:cubicBezTo>
                    <a:pt x="11216" y="10300"/>
                    <a:pt x="10791" y="10496"/>
                    <a:pt x="10431" y="10725"/>
                  </a:cubicBezTo>
                  <a:cubicBezTo>
                    <a:pt x="10202" y="10856"/>
                    <a:pt x="10006" y="10987"/>
                    <a:pt x="9842" y="11150"/>
                  </a:cubicBezTo>
                  <a:cubicBezTo>
                    <a:pt x="8992" y="11870"/>
                    <a:pt x="8044" y="12425"/>
                    <a:pt x="7030" y="12818"/>
                  </a:cubicBezTo>
                  <a:cubicBezTo>
                    <a:pt x="6507" y="13014"/>
                    <a:pt x="5984" y="13341"/>
                    <a:pt x="5559" y="13701"/>
                  </a:cubicBezTo>
                  <a:cubicBezTo>
                    <a:pt x="4905" y="14257"/>
                    <a:pt x="4153" y="14616"/>
                    <a:pt x="3335" y="14812"/>
                  </a:cubicBezTo>
                  <a:cubicBezTo>
                    <a:pt x="2878" y="14911"/>
                    <a:pt x="2420" y="15074"/>
                    <a:pt x="1995" y="15270"/>
                  </a:cubicBezTo>
                  <a:cubicBezTo>
                    <a:pt x="1700" y="15434"/>
                    <a:pt x="1406" y="15532"/>
                    <a:pt x="1079" y="15630"/>
                  </a:cubicBezTo>
                  <a:cubicBezTo>
                    <a:pt x="883" y="15695"/>
                    <a:pt x="654" y="15761"/>
                    <a:pt x="458" y="15761"/>
                  </a:cubicBezTo>
                  <a:cubicBezTo>
                    <a:pt x="327" y="15761"/>
                    <a:pt x="196" y="15728"/>
                    <a:pt x="131" y="15630"/>
                  </a:cubicBezTo>
                  <a:cubicBezTo>
                    <a:pt x="0" y="15499"/>
                    <a:pt x="131" y="15401"/>
                    <a:pt x="229" y="15303"/>
                  </a:cubicBezTo>
                  <a:cubicBezTo>
                    <a:pt x="327" y="15205"/>
                    <a:pt x="458" y="15107"/>
                    <a:pt x="589" y="15041"/>
                  </a:cubicBezTo>
                  <a:cubicBezTo>
                    <a:pt x="1308" y="14584"/>
                    <a:pt x="2093" y="14224"/>
                    <a:pt x="2910" y="13995"/>
                  </a:cubicBezTo>
                  <a:cubicBezTo>
                    <a:pt x="3270" y="13897"/>
                    <a:pt x="3630" y="13799"/>
                    <a:pt x="3957" y="13668"/>
                  </a:cubicBezTo>
                  <a:cubicBezTo>
                    <a:pt x="4284" y="13537"/>
                    <a:pt x="4545" y="13276"/>
                    <a:pt x="4676" y="12916"/>
                  </a:cubicBezTo>
                  <a:cubicBezTo>
                    <a:pt x="4774" y="12752"/>
                    <a:pt x="4643" y="12524"/>
                    <a:pt x="4414" y="12491"/>
                  </a:cubicBezTo>
                  <a:cubicBezTo>
                    <a:pt x="4284" y="12491"/>
                    <a:pt x="4153" y="12491"/>
                    <a:pt x="4022" y="12524"/>
                  </a:cubicBezTo>
                  <a:cubicBezTo>
                    <a:pt x="3728" y="12589"/>
                    <a:pt x="3433" y="12654"/>
                    <a:pt x="3139" y="12720"/>
                  </a:cubicBezTo>
                  <a:cubicBezTo>
                    <a:pt x="2845" y="12818"/>
                    <a:pt x="2518" y="12687"/>
                    <a:pt x="2354" y="12458"/>
                  </a:cubicBezTo>
                  <a:lnTo>
                    <a:pt x="2649" y="12033"/>
                  </a:lnTo>
                  <a:cubicBezTo>
                    <a:pt x="2747" y="11902"/>
                    <a:pt x="2845" y="11771"/>
                    <a:pt x="2943" y="11641"/>
                  </a:cubicBezTo>
                  <a:cubicBezTo>
                    <a:pt x="3074" y="11412"/>
                    <a:pt x="2910" y="11183"/>
                    <a:pt x="2681" y="11150"/>
                  </a:cubicBezTo>
                  <a:cubicBezTo>
                    <a:pt x="2485" y="11183"/>
                    <a:pt x="2289" y="11216"/>
                    <a:pt x="2126" y="11281"/>
                  </a:cubicBezTo>
                  <a:cubicBezTo>
                    <a:pt x="1929" y="11314"/>
                    <a:pt x="1733" y="11412"/>
                    <a:pt x="1570" y="11445"/>
                  </a:cubicBezTo>
                  <a:cubicBezTo>
                    <a:pt x="1504" y="11477"/>
                    <a:pt x="1439" y="11477"/>
                    <a:pt x="1406" y="11445"/>
                  </a:cubicBezTo>
                  <a:cubicBezTo>
                    <a:pt x="1341" y="11346"/>
                    <a:pt x="1341" y="11248"/>
                    <a:pt x="1308" y="11118"/>
                  </a:cubicBezTo>
                  <a:cubicBezTo>
                    <a:pt x="1373" y="10464"/>
                    <a:pt x="1700" y="9842"/>
                    <a:pt x="2224" y="9450"/>
                  </a:cubicBezTo>
                  <a:cubicBezTo>
                    <a:pt x="2583" y="9156"/>
                    <a:pt x="3041" y="8927"/>
                    <a:pt x="3499" y="8763"/>
                  </a:cubicBezTo>
                  <a:cubicBezTo>
                    <a:pt x="4251" y="8534"/>
                    <a:pt x="5036" y="8305"/>
                    <a:pt x="5820" y="8142"/>
                  </a:cubicBezTo>
                  <a:cubicBezTo>
                    <a:pt x="6671" y="7946"/>
                    <a:pt x="7521" y="7684"/>
                    <a:pt x="8371" y="7325"/>
                  </a:cubicBezTo>
                  <a:cubicBezTo>
                    <a:pt x="8600" y="7226"/>
                    <a:pt x="8829" y="7063"/>
                    <a:pt x="9025" y="6899"/>
                  </a:cubicBezTo>
                  <a:cubicBezTo>
                    <a:pt x="9221" y="6801"/>
                    <a:pt x="9156" y="6507"/>
                    <a:pt x="8959" y="6442"/>
                  </a:cubicBezTo>
                  <a:cubicBezTo>
                    <a:pt x="8763" y="6376"/>
                    <a:pt x="8567" y="6344"/>
                    <a:pt x="8371" y="6311"/>
                  </a:cubicBezTo>
                  <a:cubicBezTo>
                    <a:pt x="7979" y="6311"/>
                    <a:pt x="7553" y="6311"/>
                    <a:pt x="7161" y="6311"/>
                  </a:cubicBezTo>
                  <a:cubicBezTo>
                    <a:pt x="6703" y="6344"/>
                    <a:pt x="6278" y="6245"/>
                    <a:pt x="5886" y="6082"/>
                  </a:cubicBezTo>
                  <a:cubicBezTo>
                    <a:pt x="5886" y="5984"/>
                    <a:pt x="5919" y="5919"/>
                    <a:pt x="5951" y="5820"/>
                  </a:cubicBezTo>
                  <a:cubicBezTo>
                    <a:pt x="6409" y="5330"/>
                    <a:pt x="7030" y="4938"/>
                    <a:pt x="7684" y="4709"/>
                  </a:cubicBezTo>
                  <a:cubicBezTo>
                    <a:pt x="8044" y="4578"/>
                    <a:pt x="8436" y="4643"/>
                    <a:pt x="8731" y="4905"/>
                  </a:cubicBezTo>
                  <a:cubicBezTo>
                    <a:pt x="8796" y="4970"/>
                    <a:pt x="8894" y="5036"/>
                    <a:pt x="8992" y="5101"/>
                  </a:cubicBezTo>
                  <a:cubicBezTo>
                    <a:pt x="9221" y="5330"/>
                    <a:pt x="9581" y="5428"/>
                    <a:pt x="9908" y="5330"/>
                  </a:cubicBezTo>
                  <a:cubicBezTo>
                    <a:pt x="10333" y="5199"/>
                    <a:pt x="10758" y="5003"/>
                    <a:pt x="11118" y="4741"/>
                  </a:cubicBezTo>
                  <a:cubicBezTo>
                    <a:pt x="11216" y="4676"/>
                    <a:pt x="11281" y="4578"/>
                    <a:pt x="11346" y="4512"/>
                  </a:cubicBezTo>
                  <a:cubicBezTo>
                    <a:pt x="11543" y="4316"/>
                    <a:pt x="11543" y="4022"/>
                    <a:pt x="11346" y="3859"/>
                  </a:cubicBezTo>
                  <a:cubicBezTo>
                    <a:pt x="11216" y="3728"/>
                    <a:pt x="11085" y="3597"/>
                    <a:pt x="10921" y="3466"/>
                  </a:cubicBezTo>
                  <a:cubicBezTo>
                    <a:pt x="10758" y="3335"/>
                    <a:pt x="10594" y="3205"/>
                    <a:pt x="10431" y="3041"/>
                  </a:cubicBezTo>
                  <a:cubicBezTo>
                    <a:pt x="10202" y="2878"/>
                    <a:pt x="10300" y="2551"/>
                    <a:pt x="10594" y="2485"/>
                  </a:cubicBezTo>
                  <a:cubicBezTo>
                    <a:pt x="10921" y="2387"/>
                    <a:pt x="11281" y="2289"/>
                    <a:pt x="11673" y="2256"/>
                  </a:cubicBezTo>
                  <a:cubicBezTo>
                    <a:pt x="13014" y="2093"/>
                    <a:pt x="14322" y="1733"/>
                    <a:pt x="15565" y="1210"/>
                  </a:cubicBezTo>
                  <a:cubicBezTo>
                    <a:pt x="15663" y="1177"/>
                    <a:pt x="15761" y="1145"/>
                    <a:pt x="15859" y="1112"/>
                  </a:cubicBezTo>
                  <a:cubicBezTo>
                    <a:pt x="16611" y="752"/>
                    <a:pt x="17428" y="589"/>
                    <a:pt x="18278" y="589"/>
                  </a:cubicBezTo>
                  <a:cubicBezTo>
                    <a:pt x="19063" y="589"/>
                    <a:pt x="19848" y="491"/>
                    <a:pt x="20600" y="294"/>
                  </a:cubicBezTo>
                  <a:cubicBezTo>
                    <a:pt x="20894" y="229"/>
                    <a:pt x="21254" y="196"/>
                    <a:pt x="21548" y="98"/>
                  </a:cubicBezTo>
                  <a:cubicBezTo>
                    <a:pt x="22006" y="0"/>
                    <a:pt x="22464" y="33"/>
                    <a:pt x="22889" y="196"/>
                  </a:cubicBezTo>
                  <a:cubicBezTo>
                    <a:pt x="23281" y="327"/>
                    <a:pt x="23674" y="491"/>
                    <a:pt x="24066" y="621"/>
                  </a:cubicBezTo>
                  <a:cubicBezTo>
                    <a:pt x="24622" y="752"/>
                    <a:pt x="25178" y="818"/>
                    <a:pt x="25734" y="785"/>
                  </a:cubicBezTo>
                  <a:cubicBezTo>
                    <a:pt x="26617" y="785"/>
                    <a:pt x="27499" y="752"/>
                    <a:pt x="28350" y="719"/>
                  </a:cubicBezTo>
                  <a:cubicBezTo>
                    <a:pt x="28644" y="719"/>
                    <a:pt x="28971" y="719"/>
                    <a:pt x="29265" y="719"/>
                  </a:cubicBezTo>
                  <a:cubicBezTo>
                    <a:pt x="29396" y="752"/>
                    <a:pt x="29559" y="818"/>
                    <a:pt x="29690" y="883"/>
                  </a:cubicBezTo>
                  <a:cubicBezTo>
                    <a:pt x="29886" y="1014"/>
                    <a:pt x="29952" y="1341"/>
                    <a:pt x="29756" y="1504"/>
                  </a:cubicBezTo>
                  <a:cubicBezTo>
                    <a:pt x="29657" y="1635"/>
                    <a:pt x="29559" y="1733"/>
                    <a:pt x="29461" y="1831"/>
                  </a:cubicBezTo>
                  <a:lnTo>
                    <a:pt x="27140" y="3957"/>
                  </a:lnTo>
                  <a:cubicBezTo>
                    <a:pt x="26224" y="4774"/>
                    <a:pt x="25309" y="5592"/>
                    <a:pt x="24393" y="6376"/>
                  </a:cubicBezTo>
                  <a:cubicBezTo>
                    <a:pt x="23935" y="6769"/>
                    <a:pt x="23445" y="7128"/>
                    <a:pt x="22954" y="7488"/>
                  </a:cubicBezTo>
                  <a:cubicBezTo>
                    <a:pt x="22366" y="7913"/>
                    <a:pt x="21712" y="8338"/>
                    <a:pt x="21123" y="8763"/>
                  </a:cubicBezTo>
                  <a:cubicBezTo>
                    <a:pt x="20633" y="9090"/>
                    <a:pt x="20240" y="9548"/>
                    <a:pt x="19979" y="10071"/>
                  </a:cubicBezTo>
                  <a:cubicBezTo>
                    <a:pt x="19946" y="10137"/>
                    <a:pt x="19946" y="10202"/>
                    <a:pt x="19946" y="10267"/>
                  </a:cubicBezTo>
                  <a:close/>
                </a:path>
              </a:pathLst>
            </a:custGeom>
            <a:solidFill>
              <a:srgbClr val="F7C06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52"/>
            <p:cNvSpPr/>
            <p:nvPr/>
          </p:nvSpPr>
          <p:spPr>
            <a:xfrm>
              <a:off x="5572299" y="2140656"/>
              <a:ext cx="594109" cy="484513"/>
            </a:xfrm>
            <a:custGeom>
              <a:rect b="b" l="l" r="r" t="t"/>
              <a:pathLst>
                <a:path extrusionOk="0" h="19947" w="24459">
                  <a:moveTo>
                    <a:pt x="0" y="720"/>
                  </a:moveTo>
                  <a:cubicBezTo>
                    <a:pt x="524" y="131"/>
                    <a:pt x="1014" y="0"/>
                    <a:pt x="1668" y="327"/>
                  </a:cubicBezTo>
                  <a:cubicBezTo>
                    <a:pt x="2028" y="523"/>
                    <a:pt x="2387" y="752"/>
                    <a:pt x="2714" y="981"/>
                  </a:cubicBezTo>
                  <a:cubicBezTo>
                    <a:pt x="3139" y="1275"/>
                    <a:pt x="3499" y="1635"/>
                    <a:pt x="3891" y="1929"/>
                  </a:cubicBezTo>
                  <a:cubicBezTo>
                    <a:pt x="4218" y="2158"/>
                    <a:pt x="4545" y="2354"/>
                    <a:pt x="4905" y="2551"/>
                  </a:cubicBezTo>
                  <a:cubicBezTo>
                    <a:pt x="5232" y="2714"/>
                    <a:pt x="5624" y="2747"/>
                    <a:pt x="5984" y="2583"/>
                  </a:cubicBezTo>
                  <a:cubicBezTo>
                    <a:pt x="6246" y="2485"/>
                    <a:pt x="6540" y="2354"/>
                    <a:pt x="6802" y="2224"/>
                  </a:cubicBezTo>
                  <a:cubicBezTo>
                    <a:pt x="7030" y="2060"/>
                    <a:pt x="7390" y="1864"/>
                    <a:pt x="7684" y="1700"/>
                  </a:cubicBezTo>
                  <a:cubicBezTo>
                    <a:pt x="7848" y="1602"/>
                    <a:pt x="8011" y="1537"/>
                    <a:pt x="8175" y="1472"/>
                  </a:cubicBezTo>
                  <a:cubicBezTo>
                    <a:pt x="8665" y="1210"/>
                    <a:pt x="9254" y="1374"/>
                    <a:pt x="9548" y="1831"/>
                  </a:cubicBezTo>
                  <a:cubicBezTo>
                    <a:pt x="9908" y="2256"/>
                    <a:pt x="10104" y="2812"/>
                    <a:pt x="10104" y="3335"/>
                  </a:cubicBezTo>
                  <a:cubicBezTo>
                    <a:pt x="10071" y="3662"/>
                    <a:pt x="10071" y="3989"/>
                    <a:pt x="10137" y="4316"/>
                  </a:cubicBezTo>
                  <a:cubicBezTo>
                    <a:pt x="10202" y="4840"/>
                    <a:pt x="10660" y="5232"/>
                    <a:pt x="11183" y="5199"/>
                  </a:cubicBezTo>
                  <a:cubicBezTo>
                    <a:pt x="11412" y="5199"/>
                    <a:pt x="11608" y="5101"/>
                    <a:pt x="11772" y="4938"/>
                  </a:cubicBezTo>
                  <a:cubicBezTo>
                    <a:pt x="11903" y="4774"/>
                    <a:pt x="12033" y="4611"/>
                    <a:pt x="12164" y="4447"/>
                  </a:cubicBezTo>
                  <a:cubicBezTo>
                    <a:pt x="12295" y="4251"/>
                    <a:pt x="12393" y="4087"/>
                    <a:pt x="12524" y="3957"/>
                  </a:cubicBezTo>
                  <a:cubicBezTo>
                    <a:pt x="12753" y="3662"/>
                    <a:pt x="13178" y="3630"/>
                    <a:pt x="13472" y="3826"/>
                  </a:cubicBezTo>
                  <a:cubicBezTo>
                    <a:pt x="13668" y="3957"/>
                    <a:pt x="13832" y="4153"/>
                    <a:pt x="13897" y="4382"/>
                  </a:cubicBezTo>
                  <a:cubicBezTo>
                    <a:pt x="13995" y="4611"/>
                    <a:pt x="14061" y="4872"/>
                    <a:pt x="14093" y="5134"/>
                  </a:cubicBezTo>
                  <a:cubicBezTo>
                    <a:pt x="14159" y="5428"/>
                    <a:pt x="14191" y="5722"/>
                    <a:pt x="14224" y="6017"/>
                  </a:cubicBezTo>
                  <a:cubicBezTo>
                    <a:pt x="14322" y="7030"/>
                    <a:pt x="14747" y="7782"/>
                    <a:pt x="15761" y="8077"/>
                  </a:cubicBezTo>
                  <a:cubicBezTo>
                    <a:pt x="15859" y="8338"/>
                    <a:pt x="15859" y="8600"/>
                    <a:pt x="15728" y="8829"/>
                  </a:cubicBezTo>
                  <a:cubicBezTo>
                    <a:pt x="15565" y="9188"/>
                    <a:pt x="15369" y="9548"/>
                    <a:pt x="15205" y="9908"/>
                  </a:cubicBezTo>
                  <a:cubicBezTo>
                    <a:pt x="15042" y="10267"/>
                    <a:pt x="14878" y="10627"/>
                    <a:pt x="14747" y="10987"/>
                  </a:cubicBezTo>
                  <a:cubicBezTo>
                    <a:pt x="14616" y="11477"/>
                    <a:pt x="14616" y="12033"/>
                    <a:pt x="14813" y="12524"/>
                  </a:cubicBezTo>
                  <a:cubicBezTo>
                    <a:pt x="14878" y="12720"/>
                    <a:pt x="14943" y="12883"/>
                    <a:pt x="15009" y="13079"/>
                  </a:cubicBezTo>
                  <a:cubicBezTo>
                    <a:pt x="15303" y="13733"/>
                    <a:pt x="15499" y="14420"/>
                    <a:pt x="15565" y="15139"/>
                  </a:cubicBezTo>
                  <a:cubicBezTo>
                    <a:pt x="15597" y="15434"/>
                    <a:pt x="15663" y="15695"/>
                    <a:pt x="15794" y="15957"/>
                  </a:cubicBezTo>
                  <a:cubicBezTo>
                    <a:pt x="15957" y="16317"/>
                    <a:pt x="16219" y="16578"/>
                    <a:pt x="16578" y="16709"/>
                  </a:cubicBezTo>
                  <a:cubicBezTo>
                    <a:pt x="17003" y="16905"/>
                    <a:pt x="17494" y="17003"/>
                    <a:pt x="17952" y="17069"/>
                  </a:cubicBezTo>
                  <a:cubicBezTo>
                    <a:pt x="18933" y="17167"/>
                    <a:pt x="19946" y="16840"/>
                    <a:pt x="20666" y="16153"/>
                  </a:cubicBezTo>
                  <a:cubicBezTo>
                    <a:pt x="20960" y="15892"/>
                    <a:pt x="21189" y="15565"/>
                    <a:pt x="21254" y="15172"/>
                  </a:cubicBezTo>
                  <a:cubicBezTo>
                    <a:pt x="21320" y="14943"/>
                    <a:pt x="21352" y="14714"/>
                    <a:pt x="21418" y="14485"/>
                  </a:cubicBezTo>
                  <a:cubicBezTo>
                    <a:pt x="21516" y="13930"/>
                    <a:pt x="21908" y="13505"/>
                    <a:pt x="22431" y="13406"/>
                  </a:cubicBezTo>
                  <a:cubicBezTo>
                    <a:pt x="22922" y="13243"/>
                    <a:pt x="23412" y="13210"/>
                    <a:pt x="23903" y="13276"/>
                  </a:cubicBezTo>
                  <a:cubicBezTo>
                    <a:pt x="24328" y="13341"/>
                    <a:pt x="24459" y="13537"/>
                    <a:pt x="24361" y="13962"/>
                  </a:cubicBezTo>
                  <a:cubicBezTo>
                    <a:pt x="24328" y="14093"/>
                    <a:pt x="24262" y="14257"/>
                    <a:pt x="24197" y="14387"/>
                  </a:cubicBezTo>
                  <a:cubicBezTo>
                    <a:pt x="23935" y="14976"/>
                    <a:pt x="23674" y="15532"/>
                    <a:pt x="23412" y="16120"/>
                  </a:cubicBezTo>
                  <a:cubicBezTo>
                    <a:pt x="23347" y="16349"/>
                    <a:pt x="23183" y="16513"/>
                    <a:pt x="22955" y="16611"/>
                  </a:cubicBezTo>
                  <a:cubicBezTo>
                    <a:pt x="22758" y="16676"/>
                    <a:pt x="22595" y="16774"/>
                    <a:pt x="22464" y="16938"/>
                  </a:cubicBezTo>
                  <a:cubicBezTo>
                    <a:pt x="22202" y="17167"/>
                    <a:pt x="21810" y="17330"/>
                    <a:pt x="21450" y="17298"/>
                  </a:cubicBezTo>
                  <a:cubicBezTo>
                    <a:pt x="21287" y="17298"/>
                    <a:pt x="21091" y="17298"/>
                    <a:pt x="20927" y="17330"/>
                  </a:cubicBezTo>
                  <a:cubicBezTo>
                    <a:pt x="20535" y="17330"/>
                    <a:pt x="20241" y="17690"/>
                    <a:pt x="20306" y="18082"/>
                  </a:cubicBezTo>
                  <a:cubicBezTo>
                    <a:pt x="20306" y="18213"/>
                    <a:pt x="20371" y="18344"/>
                    <a:pt x="20371" y="18475"/>
                  </a:cubicBezTo>
                  <a:cubicBezTo>
                    <a:pt x="20437" y="18932"/>
                    <a:pt x="20371" y="19096"/>
                    <a:pt x="19946" y="19292"/>
                  </a:cubicBezTo>
                  <a:cubicBezTo>
                    <a:pt x="19489" y="19390"/>
                    <a:pt x="19063" y="19619"/>
                    <a:pt x="18704" y="19946"/>
                  </a:cubicBezTo>
                  <a:cubicBezTo>
                    <a:pt x="18638" y="19913"/>
                    <a:pt x="18573" y="19881"/>
                    <a:pt x="18508" y="19848"/>
                  </a:cubicBezTo>
                  <a:cubicBezTo>
                    <a:pt x="17756" y="19259"/>
                    <a:pt x="16938" y="19259"/>
                    <a:pt x="16055" y="19390"/>
                  </a:cubicBezTo>
                  <a:cubicBezTo>
                    <a:pt x="15859" y="19423"/>
                    <a:pt x="15663" y="19488"/>
                    <a:pt x="15434" y="19554"/>
                  </a:cubicBezTo>
                  <a:cubicBezTo>
                    <a:pt x="15042" y="19652"/>
                    <a:pt x="14649" y="19652"/>
                    <a:pt x="14257" y="19554"/>
                  </a:cubicBezTo>
                  <a:cubicBezTo>
                    <a:pt x="13341" y="19259"/>
                    <a:pt x="12426" y="18998"/>
                    <a:pt x="11543" y="18704"/>
                  </a:cubicBezTo>
                  <a:cubicBezTo>
                    <a:pt x="11150" y="18573"/>
                    <a:pt x="10758" y="18344"/>
                    <a:pt x="10464" y="18050"/>
                  </a:cubicBezTo>
                  <a:cubicBezTo>
                    <a:pt x="10039" y="17690"/>
                    <a:pt x="9581" y="17363"/>
                    <a:pt x="9090" y="17069"/>
                  </a:cubicBezTo>
                  <a:cubicBezTo>
                    <a:pt x="8829" y="16938"/>
                    <a:pt x="8567" y="16774"/>
                    <a:pt x="8306" y="16611"/>
                  </a:cubicBezTo>
                  <a:cubicBezTo>
                    <a:pt x="8110" y="16447"/>
                    <a:pt x="7913" y="16284"/>
                    <a:pt x="7717" y="16088"/>
                  </a:cubicBezTo>
                  <a:cubicBezTo>
                    <a:pt x="7390" y="15728"/>
                    <a:pt x="7292" y="15205"/>
                    <a:pt x="7488" y="14747"/>
                  </a:cubicBezTo>
                  <a:cubicBezTo>
                    <a:pt x="7554" y="14584"/>
                    <a:pt x="7619" y="14420"/>
                    <a:pt x="7684" y="14289"/>
                  </a:cubicBezTo>
                  <a:cubicBezTo>
                    <a:pt x="7913" y="13799"/>
                    <a:pt x="7913" y="13243"/>
                    <a:pt x="7684" y="12752"/>
                  </a:cubicBezTo>
                  <a:cubicBezTo>
                    <a:pt x="7652" y="12687"/>
                    <a:pt x="7652" y="12622"/>
                    <a:pt x="7619" y="12556"/>
                  </a:cubicBezTo>
                  <a:cubicBezTo>
                    <a:pt x="7161" y="11608"/>
                    <a:pt x="6573" y="10693"/>
                    <a:pt x="5919" y="9842"/>
                  </a:cubicBezTo>
                  <a:lnTo>
                    <a:pt x="5428" y="9254"/>
                  </a:lnTo>
                  <a:cubicBezTo>
                    <a:pt x="5069" y="8796"/>
                    <a:pt x="4774" y="8273"/>
                    <a:pt x="4611" y="7717"/>
                  </a:cubicBezTo>
                  <a:cubicBezTo>
                    <a:pt x="4447" y="6932"/>
                    <a:pt x="4153" y="6213"/>
                    <a:pt x="3728" y="5526"/>
                  </a:cubicBezTo>
                  <a:cubicBezTo>
                    <a:pt x="3466" y="5101"/>
                    <a:pt x="3336" y="4578"/>
                    <a:pt x="3336" y="4055"/>
                  </a:cubicBezTo>
                  <a:cubicBezTo>
                    <a:pt x="3336" y="3760"/>
                    <a:pt x="3303" y="3466"/>
                    <a:pt x="3270" y="3205"/>
                  </a:cubicBezTo>
                  <a:cubicBezTo>
                    <a:pt x="3270" y="3041"/>
                    <a:pt x="3237" y="2910"/>
                    <a:pt x="3237" y="2747"/>
                  </a:cubicBezTo>
                  <a:cubicBezTo>
                    <a:pt x="3041" y="1864"/>
                    <a:pt x="2387" y="1635"/>
                    <a:pt x="1603" y="1897"/>
                  </a:cubicBezTo>
                  <a:cubicBezTo>
                    <a:pt x="1276" y="1995"/>
                    <a:pt x="1047" y="2289"/>
                    <a:pt x="1079" y="2649"/>
                  </a:cubicBezTo>
                  <a:cubicBezTo>
                    <a:pt x="1079" y="3008"/>
                    <a:pt x="1178" y="3368"/>
                    <a:pt x="1406" y="3662"/>
                  </a:cubicBezTo>
                  <a:cubicBezTo>
                    <a:pt x="1504" y="3793"/>
                    <a:pt x="1603" y="3924"/>
                    <a:pt x="1701" y="4022"/>
                  </a:cubicBezTo>
                  <a:cubicBezTo>
                    <a:pt x="1864" y="4218"/>
                    <a:pt x="1962" y="4480"/>
                    <a:pt x="1930" y="4741"/>
                  </a:cubicBezTo>
                  <a:cubicBezTo>
                    <a:pt x="1864" y="5363"/>
                    <a:pt x="1995" y="5951"/>
                    <a:pt x="2355" y="6409"/>
                  </a:cubicBezTo>
                  <a:cubicBezTo>
                    <a:pt x="2780" y="6998"/>
                    <a:pt x="3009" y="7684"/>
                    <a:pt x="3041" y="8371"/>
                  </a:cubicBezTo>
                  <a:cubicBezTo>
                    <a:pt x="3107" y="8960"/>
                    <a:pt x="3270" y="9515"/>
                    <a:pt x="3564" y="10039"/>
                  </a:cubicBezTo>
                  <a:cubicBezTo>
                    <a:pt x="3728" y="10333"/>
                    <a:pt x="3826" y="10627"/>
                    <a:pt x="3924" y="10954"/>
                  </a:cubicBezTo>
                  <a:cubicBezTo>
                    <a:pt x="3957" y="11118"/>
                    <a:pt x="3826" y="11248"/>
                    <a:pt x="3663" y="11248"/>
                  </a:cubicBezTo>
                  <a:cubicBezTo>
                    <a:pt x="3532" y="11216"/>
                    <a:pt x="3401" y="11183"/>
                    <a:pt x="3270" y="11118"/>
                  </a:cubicBezTo>
                  <a:cubicBezTo>
                    <a:pt x="3107" y="10987"/>
                    <a:pt x="2976" y="10856"/>
                    <a:pt x="2878" y="10660"/>
                  </a:cubicBezTo>
                  <a:cubicBezTo>
                    <a:pt x="2714" y="10366"/>
                    <a:pt x="2584" y="10039"/>
                    <a:pt x="2485" y="9712"/>
                  </a:cubicBezTo>
                  <a:cubicBezTo>
                    <a:pt x="2387" y="9417"/>
                    <a:pt x="2289" y="9123"/>
                    <a:pt x="2224" y="8829"/>
                  </a:cubicBezTo>
                  <a:cubicBezTo>
                    <a:pt x="2126" y="8306"/>
                    <a:pt x="1766" y="7913"/>
                    <a:pt x="1276" y="7750"/>
                  </a:cubicBezTo>
                  <a:cubicBezTo>
                    <a:pt x="1145" y="7684"/>
                    <a:pt x="1014" y="7652"/>
                    <a:pt x="916" y="7586"/>
                  </a:cubicBezTo>
                  <a:cubicBezTo>
                    <a:pt x="491" y="7455"/>
                    <a:pt x="295" y="7030"/>
                    <a:pt x="491" y="6638"/>
                  </a:cubicBezTo>
                  <a:cubicBezTo>
                    <a:pt x="556" y="6442"/>
                    <a:pt x="654" y="6246"/>
                    <a:pt x="720" y="6049"/>
                  </a:cubicBezTo>
                  <a:cubicBezTo>
                    <a:pt x="851" y="5788"/>
                    <a:pt x="916" y="5493"/>
                    <a:pt x="916" y="5232"/>
                  </a:cubicBezTo>
                  <a:cubicBezTo>
                    <a:pt x="916" y="4840"/>
                    <a:pt x="752" y="4480"/>
                    <a:pt x="458" y="4251"/>
                  </a:cubicBezTo>
                  <a:cubicBezTo>
                    <a:pt x="164" y="4055"/>
                    <a:pt x="33" y="3695"/>
                    <a:pt x="197" y="3368"/>
                  </a:cubicBezTo>
                  <a:cubicBezTo>
                    <a:pt x="458" y="2616"/>
                    <a:pt x="425" y="1766"/>
                    <a:pt x="66" y="1047"/>
                  </a:cubicBezTo>
                  <a:cubicBezTo>
                    <a:pt x="33" y="981"/>
                    <a:pt x="33" y="916"/>
                    <a:pt x="0" y="850"/>
                  </a:cubicBezTo>
                  <a:cubicBezTo>
                    <a:pt x="0" y="818"/>
                    <a:pt x="0" y="752"/>
                    <a:pt x="0" y="720"/>
                  </a:cubicBezTo>
                  <a:close/>
                </a:path>
              </a:pathLst>
            </a:custGeom>
            <a:solidFill>
              <a:srgbClr val="F8927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52"/>
            <p:cNvSpPr/>
            <p:nvPr/>
          </p:nvSpPr>
          <p:spPr>
            <a:xfrm>
              <a:off x="6258488" y="3052402"/>
              <a:ext cx="305010" cy="505961"/>
            </a:xfrm>
            <a:custGeom>
              <a:rect b="b" l="l" r="r" t="t"/>
              <a:pathLst>
                <a:path extrusionOk="0" h="20830" w="12557">
                  <a:moveTo>
                    <a:pt x="99" y="5004"/>
                  </a:moveTo>
                  <a:lnTo>
                    <a:pt x="687" y="4611"/>
                  </a:lnTo>
                  <a:cubicBezTo>
                    <a:pt x="818" y="4742"/>
                    <a:pt x="916" y="4873"/>
                    <a:pt x="1047" y="5036"/>
                  </a:cubicBezTo>
                  <a:cubicBezTo>
                    <a:pt x="1178" y="5232"/>
                    <a:pt x="1276" y="5429"/>
                    <a:pt x="1407" y="5658"/>
                  </a:cubicBezTo>
                  <a:cubicBezTo>
                    <a:pt x="1570" y="5985"/>
                    <a:pt x="1963" y="6181"/>
                    <a:pt x="2322" y="6115"/>
                  </a:cubicBezTo>
                  <a:cubicBezTo>
                    <a:pt x="2747" y="6017"/>
                    <a:pt x="2878" y="5690"/>
                    <a:pt x="2944" y="5331"/>
                  </a:cubicBezTo>
                  <a:cubicBezTo>
                    <a:pt x="3009" y="5102"/>
                    <a:pt x="3009" y="4873"/>
                    <a:pt x="3074" y="4644"/>
                  </a:cubicBezTo>
                  <a:cubicBezTo>
                    <a:pt x="3172" y="3990"/>
                    <a:pt x="3369" y="3761"/>
                    <a:pt x="3990" y="3630"/>
                  </a:cubicBezTo>
                  <a:cubicBezTo>
                    <a:pt x="4219" y="3565"/>
                    <a:pt x="4415" y="3532"/>
                    <a:pt x="4644" y="3499"/>
                  </a:cubicBezTo>
                  <a:cubicBezTo>
                    <a:pt x="5232" y="3401"/>
                    <a:pt x="5723" y="2911"/>
                    <a:pt x="5756" y="2322"/>
                  </a:cubicBezTo>
                  <a:cubicBezTo>
                    <a:pt x="5821" y="1865"/>
                    <a:pt x="5821" y="1439"/>
                    <a:pt x="5756" y="1014"/>
                  </a:cubicBezTo>
                  <a:cubicBezTo>
                    <a:pt x="5723" y="720"/>
                    <a:pt x="5690" y="393"/>
                    <a:pt x="5690" y="132"/>
                  </a:cubicBezTo>
                  <a:cubicBezTo>
                    <a:pt x="5854" y="1"/>
                    <a:pt x="5919" y="99"/>
                    <a:pt x="5984" y="197"/>
                  </a:cubicBezTo>
                  <a:cubicBezTo>
                    <a:pt x="6050" y="262"/>
                    <a:pt x="6083" y="360"/>
                    <a:pt x="6115" y="426"/>
                  </a:cubicBezTo>
                  <a:cubicBezTo>
                    <a:pt x="6410" y="1243"/>
                    <a:pt x="7031" y="1865"/>
                    <a:pt x="7848" y="2192"/>
                  </a:cubicBezTo>
                  <a:cubicBezTo>
                    <a:pt x="8143" y="2322"/>
                    <a:pt x="8502" y="2453"/>
                    <a:pt x="8796" y="2584"/>
                  </a:cubicBezTo>
                  <a:cubicBezTo>
                    <a:pt x="9123" y="2747"/>
                    <a:pt x="9352" y="2845"/>
                    <a:pt x="9614" y="3009"/>
                  </a:cubicBezTo>
                  <a:cubicBezTo>
                    <a:pt x="9941" y="3172"/>
                    <a:pt x="10170" y="3434"/>
                    <a:pt x="10268" y="3794"/>
                  </a:cubicBezTo>
                  <a:cubicBezTo>
                    <a:pt x="10333" y="4186"/>
                    <a:pt x="10464" y="4546"/>
                    <a:pt x="10660" y="4840"/>
                  </a:cubicBezTo>
                  <a:cubicBezTo>
                    <a:pt x="10595" y="5134"/>
                    <a:pt x="10333" y="5298"/>
                    <a:pt x="10039" y="5298"/>
                  </a:cubicBezTo>
                  <a:cubicBezTo>
                    <a:pt x="9941" y="5298"/>
                    <a:pt x="9810" y="5298"/>
                    <a:pt x="9712" y="5298"/>
                  </a:cubicBezTo>
                  <a:cubicBezTo>
                    <a:pt x="9123" y="5232"/>
                    <a:pt x="8535" y="5559"/>
                    <a:pt x="8241" y="6050"/>
                  </a:cubicBezTo>
                  <a:cubicBezTo>
                    <a:pt x="7881" y="6606"/>
                    <a:pt x="7652" y="7260"/>
                    <a:pt x="7587" y="7914"/>
                  </a:cubicBezTo>
                  <a:cubicBezTo>
                    <a:pt x="7489" y="8698"/>
                    <a:pt x="7587" y="9483"/>
                    <a:pt x="7881" y="10203"/>
                  </a:cubicBezTo>
                  <a:cubicBezTo>
                    <a:pt x="8044" y="10693"/>
                    <a:pt x="8339" y="11118"/>
                    <a:pt x="8764" y="11412"/>
                  </a:cubicBezTo>
                  <a:cubicBezTo>
                    <a:pt x="9058" y="11674"/>
                    <a:pt x="9516" y="11707"/>
                    <a:pt x="9843" y="11511"/>
                  </a:cubicBezTo>
                  <a:cubicBezTo>
                    <a:pt x="9941" y="11445"/>
                    <a:pt x="10006" y="11412"/>
                    <a:pt x="10072" y="11380"/>
                  </a:cubicBezTo>
                  <a:cubicBezTo>
                    <a:pt x="10366" y="11282"/>
                    <a:pt x="10693" y="11445"/>
                    <a:pt x="10758" y="11739"/>
                  </a:cubicBezTo>
                  <a:cubicBezTo>
                    <a:pt x="10791" y="11837"/>
                    <a:pt x="10824" y="11936"/>
                    <a:pt x="10824" y="12034"/>
                  </a:cubicBezTo>
                  <a:cubicBezTo>
                    <a:pt x="10856" y="12459"/>
                    <a:pt x="11118" y="12851"/>
                    <a:pt x="11510" y="13015"/>
                  </a:cubicBezTo>
                  <a:cubicBezTo>
                    <a:pt x="11609" y="13080"/>
                    <a:pt x="11739" y="13113"/>
                    <a:pt x="11837" y="13178"/>
                  </a:cubicBezTo>
                  <a:cubicBezTo>
                    <a:pt x="12034" y="13570"/>
                    <a:pt x="12197" y="13930"/>
                    <a:pt x="12361" y="14323"/>
                  </a:cubicBezTo>
                  <a:cubicBezTo>
                    <a:pt x="12524" y="14715"/>
                    <a:pt x="12557" y="15173"/>
                    <a:pt x="12426" y="15598"/>
                  </a:cubicBezTo>
                  <a:cubicBezTo>
                    <a:pt x="12328" y="15957"/>
                    <a:pt x="12230" y="16350"/>
                    <a:pt x="12099" y="16710"/>
                  </a:cubicBezTo>
                  <a:cubicBezTo>
                    <a:pt x="11805" y="17429"/>
                    <a:pt x="11805" y="18246"/>
                    <a:pt x="12099" y="18966"/>
                  </a:cubicBezTo>
                  <a:cubicBezTo>
                    <a:pt x="12197" y="19227"/>
                    <a:pt x="12295" y="19489"/>
                    <a:pt x="12361" y="19783"/>
                  </a:cubicBezTo>
                  <a:cubicBezTo>
                    <a:pt x="12557" y="20437"/>
                    <a:pt x="12164" y="20699"/>
                    <a:pt x="11543" y="20829"/>
                  </a:cubicBezTo>
                  <a:cubicBezTo>
                    <a:pt x="11445" y="20829"/>
                    <a:pt x="11347" y="20764"/>
                    <a:pt x="11249" y="20699"/>
                  </a:cubicBezTo>
                  <a:cubicBezTo>
                    <a:pt x="10889" y="20404"/>
                    <a:pt x="10529" y="20110"/>
                    <a:pt x="10170" y="19750"/>
                  </a:cubicBezTo>
                  <a:cubicBezTo>
                    <a:pt x="9777" y="19358"/>
                    <a:pt x="9287" y="19064"/>
                    <a:pt x="8764" y="18868"/>
                  </a:cubicBezTo>
                  <a:cubicBezTo>
                    <a:pt x="8535" y="18802"/>
                    <a:pt x="8339" y="18704"/>
                    <a:pt x="8143" y="18671"/>
                  </a:cubicBezTo>
                  <a:cubicBezTo>
                    <a:pt x="7292" y="18410"/>
                    <a:pt x="6606" y="17854"/>
                    <a:pt x="6148" y="17069"/>
                  </a:cubicBezTo>
                  <a:cubicBezTo>
                    <a:pt x="5854" y="16546"/>
                    <a:pt x="5559" y="16023"/>
                    <a:pt x="5298" y="15434"/>
                  </a:cubicBezTo>
                  <a:cubicBezTo>
                    <a:pt x="5036" y="14878"/>
                    <a:pt x="4807" y="14290"/>
                    <a:pt x="4546" y="13701"/>
                  </a:cubicBezTo>
                  <a:cubicBezTo>
                    <a:pt x="4251" y="12982"/>
                    <a:pt x="3859" y="12361"/>
                    <a:pt x="3336" y="11772"/>
                  </a:cubicBezTo>
                  <a:cubicBezTo>
                    <a:pt x="2976" y="11380"/>
                    <a:pt x="2715" y="10922"/>
                    <a:pt x="2518" y="10464"/>
                  </a:cubicBezTo>
                  <a:cubicBezTo>
                    <a:pt x="2322" y="9974"/>
                    <a:pt x="2126" y="9516"/>
                    <a:pt x="1930" y="9058"/>
                  </a:cubicBezTo>
                  <a:cubicBezTo>
                    <a:pt x="1701" y="8502"/>
                    <a:pt x="1276" y="8012"/>
                    <a:pt x="753" y="7718"/>
                  </a:cubicBezTo>
                  <a:cubicBezTo>
                    <a:pt x="426" y="7521"/>
                    <a:pt x="197" y="7194"/>
                    <a:pt x="131" y="6835"/>
                  </a:cubicBezTo>
                  <a:cubicBezTo>
                    <a:pt x="33" y="6213"/>
                    <a:pt x="1" y="5625"/>
                    <a:pt x="99" y="5004"/>
                  </a:cubicBezTo>
                  <a:close/>
                </a:path>
              </a:pathLst>
            </a:custGeom>
            <a:solidFill>
              <a:srgbClr val="F8927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52"/>
            <p:cNvSpPr/>
            <p:nvPr/>
          </p:nvSpPr>
          <p:spPr>
            <a:xfrm>
              <a:off x="6310127" y="2722797"/>
              <a:ext cx="274817" cy="415432"/>
            </a:xfrm>
            <a:custGeom>
              <a:rect b="b" l="l" r="r" t="t"/>
              <a:pathLst>
                <a:path extrusionOk="0" h="17103" w="11314">
                  <a:moveTo>
                    <a:pt x="0" y="11838"/>
                  </a:moveTo>
                  <a:cubicBezTo>
                    <a:pt x="131" y="11576"/>
                    <a:pt x="294" y="11347"/>
                    <a:pt x="556" y="11184"/>
                  </a:cubicBezTo>
                  <a:cubicBezTo>
                    <a:pt x="1275" y="10693"/>
                    <a:pt x="1733" y="9876"/>
                    <a:pt x="1766" y="8993"/>
                  </a:cubicBezTo>
                  <a:cubicBezTo>
                    <a:pt x="1831" y="8372"/>
                    <a:pt x="1864" y="7750"/>
                    <a:pt x="1864" y="7162"/>
                  </a:cubicBezTo>
                  <a:cubicBezTo>
                    <a:pt x="1831" y="6802"/>
                    <a:pt x="1766" y="6410"/>
                    <a:pt x="1668" y="6083"/>
                  </a:cubicBezTo>
                  <a:cubicBezTo>
                    <a:pt x="1635" y="5887"/>
                    <a:pt x="1570" y="5690"/>
                    <a:pt x="1504" y="5494"/>
                  </a:cubicBezTo>
                  <a:cubicBezTo>
                    <a:pt x="1668" y="5396"/>
                    <a:pt x="1831" y="5331"/>
                    <a:pt x="1995" y="5265"/>
                  </a:cubicBezTo>
                  <a:cubicBezTo>
                    <a:pt x="2518" y="5102"/>
                    <a:pt x="2845" y="4611"/>
                    <a:pt x="2812" y="4056"/>
                  </a:cubicBezTo>
                  <a:cubicBezTo>
                    <a:pt x="2812" y="3990"/>
                    <a:pt x="2812" y="3925"/>
                    <a:pt x="2845" y="3892"/>
                  </a:cubicBezTo>
                  <a:cubicBezTo>
                    <a:pt x="3139" y="3598"/>
                    <a:pt x="3335" y="3205"/>
                    <a:pt x="3433" y="2780"/>
                  </a:cubicBezTo>
                  <a:cubicBezTo>
                    <a:pt x="3499" y="2551"/>
                    <a:pt x="3564" y="2290"/>
                    <a:pt x="3630" y="2028"/>
                  </a:cubicBezTo>
                  <a:cubicBezTo>
                    <a:pt x="3760" y="1603"/>
                    <a:pt x="4055" y="1276"/>
                    <a:pt x="4480" y="1113"/>
                  </a:cubicBezTo>
                  <a:cubicBezTo>
                    <a:pt x="4709" y="1015"/>
                    <a:pt x="4970" y="917"/>
                    <a:pt x="5232" y="851"/>
                  </a:cubicBezTo>
                  <a:cubicBezTo>
                    <a:pt x="5886" y="688"/>
                    <a:pt x="6507" y="426"/>
                    <a:pt x="7096" y="132"/>
                  </a:cubicBezTo>
                  <a:cubicBezTo>
                    <a:pt x="7259" y="34"/>
                    <a:pt x="7423" y="1"/>
                    <a:pt x="7586" y="1"/>
                  </a:cubicBezTo>
                  <a:cubicBezTo>
                    <a:pt x="7684" y="99"/>
                    <a:pt x="7684" y="230"/>
                    <a:pt x="7619" y="328"/>
                  </a:cubicBezTo>
                  <a:cubicBezTo>
                    <a:pt x="7521" y="557"/>
                    <a:pt x="7390" y="786"/>
                    <a:pt x="7259" y="1015"/>
                  </a:cubicBezTo>
                  <a:cubicBezTo>
                    <a:pt x="7357" y="1145"/>
                    <a:pt x="7488" y="1276"/>
                    <a:pt x="7553" y="1407"/>
                  </a:cubicBezTo>
                  <a:cubicBezTo>
                    <a:pt x="7619" y="1570"/>
                    <a:pt x="7651" y="1701"/>
                    <a:pt x="7651" y="1865"/>
                  </a:cubicBezTo>
                  <a:cubicBezTo>
                    <a:pt x="7717" y="2159"/>
                    <a:pt x="7750" y="2421"/>
                    <a:pt x="7782" y="2715"/>
                  </a:cubicBezTo>
                  <a:cubicBezTo>
                    <a:pt x="7848" y="2878"/>
                    <a:pt x="7750" y="3075"/>
                    <a:pt x="7619" y="3173"/>
                  </a:cubicBezTo>
                  <a:cubicBezTo>
                    <a:pt x="7324" y="3173"/>
                    <a:pt x="7063" y="2944"/>
                    <a:pt x="7030" y="2650"/>
                  </a:cubicBezTo>
                  <a:cubicBezTo>
                    <a:pt x="6932" y="2355"/>
                    <a:pt x="6899" y="2028"/>
                    <a:pt x="6801" y="1701"/>
                  </a:cubicBezTo>
                  <a:cubicBezTo>
                    <a:pt x="6736" y="1472"/>
                    <a:pt x="6703" y="1211"/>
                    <a:pt x="6376" y="1145"/>
                  </a:cubicBezTo>
                  <a:cubicBezTo>
                    <a:pt x="6245" y="1211"/>
                    <a:pt x="6147" y="1309"/>
                    <a:pt x="6082" y="1440"/>
                  </a:cubicBezTo>
                  <a:cubicBezTo>
                    <a:pt x="5559" y="2159"/>
                    <a:pt x="5428" y="3140"/>
                    <a:pt x="5788" y="3990"/>
                  </a:cubicBezTo>
                  <a:cubicBezTo>
                    <a:pt x="5951" y="4383"/>
                    <a:pt x="6180" y="4742"/>
                    <a:pt x="6474" y="5069"/>
                  </a:cubicBezTo>
                  <a:cubicBezTo>
                    <a:pt x="7292" y="5919"/>
                    <a:pt x="8371" y="6475"/>
                    <a:pt x="9515" y="6573"/>
                  </a:cubicBezTo>
                  <a:cubicBezTo>
                    <a:pt x="9711" y="6573"/>
                    <a:pt x="9940" y="6573"/>
                    <a:pt x="10104" y="6606"/>
                  </a:cubicBezTo>
                  <a:cubicBezTo>
                    <a:pt x="10398" y="6639"/>
                    <a:pt x="10627" y="6868"/>
                    <a:pt x="10660" y="7162"/>
                  </a:cubicBezTo>
                  <a:cubicBezTo>
                    <a:pt x="10660" y="7489"/>
                    <a:pt x="10660" y="7783"/>
                    <a:pt x="10627" y="8077"/>
                  </a:cubicBezTo>
                  <a:cubicBezTo>
                    <a:pt x="10594" y="8176"/>
                    <a:pt x="10562" y="8306"/>
                    <a:pt x="10529" y="8404"/>
                  </a:cubicBezTo>
                  <a:cubicBezTo>
                    <a:pt x="10267" y="8960"/>
                    <a:pt x="10398" y="9582"/>
                    <a:pt x="10823" y="10007"/>
                  </a:cubicBezTo>
                  <a:cubicBezTo>
                    <a:pt x="11085" y="10236"/>
                    <a:pt x="11216" y="10563"/>
                    <a:pt x="11281" y="10889"/>
                  </a:cubicBezTo>
                  <a:cubicBezTo>
                    <a:pt x="11314" y="11315"/>
                    <a:pt x="11183" y="11511"/>
                    <a:pt x="10725" y="11609"/>
                  </a:cubicBezTo>
                  <a:cubicBezTo>
                    <a:pt x="10463" y="11642"/>
                    <a:pt x="10202" y="11674"/>
                    <a:pt x="9940" y="11707"/>
                  </a:cubicBezTo>
                  <a:cubicBezTo>
                    <a:pt x="9613" y="11740"/>
                    <a:pt x="9319" y="11870"/>
                    <a:pt x="9057" y="12034"/>
                  </a:cubicBezTo>
                  <a:cubicBezTo>
                    <a:pt x="8665" y="12263"/>
                    <a:pt x="8469" y="12721"/>
                    <a:pt x="8567" y="13178"/>
                  </a:cubicBezTo>
                  <a:cubicBezTo>
                    <a:pt x="8600" y="13375"/>
                    <a:pt x="8665" y="13603"/>
                    <a:pt x="8730" y="13800"/>
                  </a:cubicBezTo>
                  <a:cubicBezTo>
                    <a:pt x="9156" y="14617"/>
                    <a:pt x="9156" y="15565"/>
                    <a:pt x="8763" y="16383"/>
                  </a:cubicBezTo>
                  <a:cubicBezTo>
                    <a:pt x="8665" y="16612"/>
                    <a:pt x="8600" y="16841"/>
                    <a:pt x="8502" y="17102"/>
                  </a:cubicBezTo>
                  <a:cubicBezTo>
                    <a:pt x="8403" y="17069"/>
                    <a:pt x="8338" y="17037"/>
                    <a:pt x="8305" y="17004"/>
                  </a:cubicBezTo>
                  <a:cubicBezTo>
                    <a:pt x="8077" y="16579"/>
                    <a:pt x="7717" y="16285"/>
                    <a:pt x="7292" y="16121"/>
                  </a:cubicBezTo>
                  <a:lnTo>
                    <a:pt x="6017" y="15598"/>
                  </a:lnTo>
                  <a:cubicBezTo>
                    <a:pt x="5559" y="15435"/>
                    <a:pt x="5134" y="15140"/>
                    <a:pt x="4807" y="14781"/>
                  </a:cubicBezTo>
                  <a:cubicBezTo>
                    <a:pt x="4545" y="14552"/>
                    <a:pt x="4382" y="14290"/>
                    <a:pt x="4251" y="13963"/>
                  </a:cubicBezTo>
                  <a:cubicBezTo>
                    <a:pt x="4251" y="13898"/>
                    <a:pt x="4218" y="13800"/>
                    <a:pt x="4153" y="13734"/>
                  </a:cubicBezTo>
                  <a:cubicBezTo>
                    <a:pt x="3957" y="13309"/>
                    <a:pt x="3499" y="13048"/>
                    <a:pt x="3041" y="13146"/>
                  </a:cubicBezTo>
                  <a:cubicBezTo>
                    <a:pt x="2877" y="13146"/>
                    <a:pt x="2747" y="13211"/>
                    <a:pt x="2583" y="13276"/>
                  </a:cubicBezTo>
                  <a:cubicBezTo>
                    <a:pt x="2224" y="13440"/>
                    <a:pt x="1798" y="13342"/>
                    <a:pt x="1504" y="13080"/>
                  </a:cubicBezTo>
                  <a:cubicBezTo>
                    <a:pt x="1439" y="13048"/>
                    <a:pt x="1406" y="12982"/>
                    <a:pt x="1341" y="12949"/>
                  </a:cubicBezTo>
                  <a:cubicBezTo>
                    <a:pt x="981" y="12492"/>
                    <a:pt x="523" y="12099"/>
                    <a:pt x="0" y="11838"/>
                  </a:cubicBezTo>
                  <a:close/>
                </a:path>
              </a:pathLst>
            </a:custGeom>
            <a:solidFill>
              <a:srgbClr val="F8927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52"/>
            <p:cNvSpPr/>
            <p:nvPr/>
          </p:nvSpPr>
          <p:spPr>
            <a:xfrm>
              <a:off x="6550759" y="3335930"/>
              <a:ext cx="282784" cy="351889"/>
            </a:xfrm>
            <a:custGeom>
              <a:rect b="b" l="l" r="r" t="t"/>
              <a:pathLst>
                <a:path extrusionOk="0" h="14487" w="11642">
                  <a:moveTo>
                    <a:pt x="11020" y="10661"/>
                  </a:moveTo>
                  <a:cubicBezTo>
                    <a:pt x="10856" y="10497"/>
                    <a:pt x="10693" y="10366"/>
                    <a:pt x="10562" y="10236"/>
                  </a:cubicBezTo>
                  <a:cubicBezTo>
                    <a:pt x="10170" y="9843"/>
                    <a:pt x="9549" y="9810"/>
                    <a:pt x="9123" y="10137"/>
                  </a:cubicBezTo>
                  <a:cubicBezTo>
                    <a:pt x="8927" y="10236"/>
                    <a:pt x="8796" y="10334"/>
                    <a:pt x="8633" y="10464"/>
                  </a:cubicBezTo>
                  <a:cubicBezTo>
                    <a:pt x="8175" y="10824"/>
                    <a:pt x="7750" y="11184"/>
                    <a:pt x="7292" y="11511"/>
                  </a:cubicBezTo>
                  <a:cubicBezTo>
                    <a:pt x="6933" y="11740"/>
                    <a:pt x="6769" y="12165"/>
                    <a:pt x="6802" y="12590"/>
                  </a:cubicBezTo>
                  <a:lnTo>
                    <a:pt x="6802" y="13146"/>
                  </a:lnTo>
                  <a:cubicBezTo>
                    <a:pt x="6148" y="13440"/>
                    <a:pt x="6148" y="13440"/>
                    <a:pt x="5625" y="14094"/>
                  </a:cubicBezTo>
                  <a:cubicBezTo>
                    <a:pt x="5494" y="13996"/>
                    <a:pt x="5363" y="13898"/>
                    <a:pt x="5265" y="13767"/>
                  </a:cubicBezTo>
                  <a:cubicBezTo>
                    <a:pt x="5069" y="13571"/>
                    <a:pt x="4905" y="13375"/>
                    <a:pt x="4709" y="13211"/>
                  </a:cubicBezTo>
                  <a:cubicBezTo>
                    <a:pt x="4382" y="12819"/>
                    <a:pt x="3794" y="12851"/>
                    <a:pt x="3499" y="13276"/>
                  </a:cubicBezTo>
                  <a:cubicBezTo>
                    <a:pt x="3336" y="13440"/>
                    <a:pt x="3205" y="13636"/>
                    <a:pt x="3107" y="13865"/>
                  </a:cubicBezTo>
                  <a:cubicBezTo>
                    <a:pt x="3009" y="14061"/>
                    <a:pt x="2943" y="14257"/>
                    <a:pt x="2845" y="14421"/>
                  </a:cubicBezTo>
                  <a:cubicBezTo>
                    <a:pt x="2682" y="14486"/>
                    <a:pt x="2518" y="14388"/>
                    <a:pt x="2453" y="14225"/>
                  </a:cubicBezTo>
                  <a:cubicBezTo>
                    <a:pt x="2322" y="13996"/>
                    <a:pt x="2224" y="13702"/>
                    <a:pt x="2159" y="13440"/>
                  </a:cubicBezTo>
                  <a:cubicBezTo>
                    <a:pt x="2028" y="12721"/>
                    <a:pt x="1897" y="12001"/>
                    <a:pt x="1766" y="11249"/>
                  </a:cubicBezTo>
                  <a:cubicBezTo>
                    <a:pt x="1701" y="10988"/>
                    <a:pt x="1668" y="10759"/>
                    <a:pt x="1603" y="10497"/>
                  </a:cubicBezTo>
                  <a:cubicBezTo>
                    <a:pt x="1472" y="9843"/>
                    <a:pt x="1112" y="9287"/>
                    <a:pt x="556" y="8928"/>
                  </a:cubicBezTo>
                  <a:cubicBezTo>
                    <a:pt x="655" y="8372"/>
                    <a:pt x="556" y="7849"/>
                    <a:pt x="328" y="7358"/>
                  </a:cubicBezTo>
                  <a:cubicBezTo>
                    <a:pt x="262" y="7097"/>
                    <a:pt x="197" y="6868"/>
                    <a:pt x="99" y="6606"/>
                  </a:cubicBezTo>
                  <a:cubicBezTo>
                    <a:pt x="1" y="6279"/>
                    <a:pt x="1" y="5919"/>
                    <a:pt x="99" y="5592"/>
                  </a:cubicBezTo>
                  <a:cubicBezTo>
                    <a:pt x="230" y="5233"/>
                    <a:pt x="328" y="4873"/>
                    <a:pt x="458" y="4513"/>
                  </a:cubicBezTo>
                  <a:cubicBezTo>
                    <a:pt x="785" y="3761"/>
                    <a:pt x="753" y="2878"/>
                    <a:pt x="328" y="2126"/>
                  </a:cubicBezTo>
                  <a:cubicBezTo>
                    <a:pt x="197" y="1930"/>
                    <a:pt x="131" y="1701"/>
                    <a:pt x="131" y="1505"/>
                  </a:cubicBezTo>
                  <a:cubicBezTo>
                    <a:pt x="426" y="1309"/>
                    <a:pt x="753" y="1145"/>
                    <a:pt x="1014" y="949"/>
                  </a:cubicBezTo>
                  <a:cubicBezTo>
                    <a:pt x="1309" y="753"/>
                    <a:pt x="1505" y="557"/>
                    <a:pt x="1799" y="328"/>
                  </a:cubicBezTo>
                  <a:cubicBezTo>
                    <a:pt x="1995" y="164"/>
                    <a:pt x="2289" y="66"/>
                    <a:pt x="2551" y="34"/>
                  </a:cubicBezTo>
                  <a:cubicBezTo>
                    <a:pt x="2845" y="1"/>
                    <a:pt x="3140" y="132"/>
                    <a:pt x="3270" y="393"/>
                  </a:cubicBezTo>
                  <a:cubicBezTo>
                    <a:pt x="3401" y="590"/>
                    <a:pt x="3499" y="818"/>
                    <a:pt x="3565" y="1047"/>
                  </a:cubicBezTo>
                  <a:cubicBezTo>
                    <a:pt x="3663" y="1309"/>
                    <a:pt x="3728" y="1571"/>
                    <a:pt x="3826" y="1865"/>
                  </a:cubicBezTo>
                  <a:cubicBezTo>
                    <a:pt x="3957" y="2421"/>
                    <a:pt x="4448" y="2813"/>
                    <a:pt x="5003" y="2846"/>
                  </a:cubicBezTo>
                  <a:cubicBezTo>
                    <a:pt x="5232" y="2878"/>
                    <a:pt x="5461" y="2911"/>
                    <a:pt x="5690" y="2911"/>
                  </a:cubicBezTo>
                  <a:cubicBezTo>
                    <a:pt x="5886" y="2911"/>
                    <a:pt x="6050" y="2911"/>
                    <a:pt x="6213" y="2944"/>
                  </a:cubicBezTo>
                  <a:cubicBezTo>
                    <a:pt x="6704" y="2944"/>
                    <a:pt x="7129" y="3271"/>
                    <a:pt x="7227" y="3729"/>
                  </a:cubicBezTo>
                  <a:cubicBezTo>
                    <a:pt x="7390" y="4317"/>
                    <a:pt x="7750" y="4840"/>
                    <a:pt x="8273" y="5200"/>
                  </a:cubicBezTo>
                  <a:cubicBezTo>
                    <a:pt x="8339" y="5265"/>
                    <a:pt x="8437" y="5331"/>
                    <a:pt x="8502" y="5429"/>
                  </a:cubicBezTo>
                  <a:cubicBezTo>
                    <a:pt x="8698" y="5592"/>
                    <a:pt x="8796" y="5854"/>
                    <a:pt x="8731" y="6116"/>
                  </a:cubicBezTo>
                  <a:cubicBezTo>
                    <a:pt x="8600" y="6573"/>
                    <a:pt x="8829" y="6835"/>
                    <a:pt x="9222" y="7031"/>
                  </a:cubicBezTo>
                  <a:cubicBezTo>
                    <a:pt x="9810" y="7358"/>
                    <a:pt x="10366" y="7783"/>
                    <a:pt x="10824" y="8274"/>
                  </a:cubicBezTo>
                  <a:cubicBezTo>
                    <a:pt x="11576" y="8928"/>
                    <a:pt x="11641" y="9745"/>
                    <a:pt x="11020" y="10661"/>
                  </a:cubicBezTo>
                  <a:close/>
                </a:path>
              </a:pathLst>
            </a:custGeom>
            <a:solidFill>
              <a:srgbClr val="F7C06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52"/>
            <p:cNvSpPr/>
            <p:nvPr/>
          </p:nvSpPr>
          <p:spPr>
            <a:xfrm>
              <a:off x="6447506" y="2735524"/>
              <a:ext cx="307414" cy="304208"/>
            </a:xfrm>
            <a:custGeom>
              <a:rect b="b" l="l" r="r" t="t"/>
              <a:pathLst>
                <a:path extrusionOk="0" h="12524" w="12656">
                  <a:moveTo>
                    <a:pt x="12655" y="3728"/>
                  </a:moveTo>
                  <a:cubicBezTo>
                    <a:pt x="12655" y="3957"/>
                    <a:pt x="12590" y="4218"/>
                    <a:pt x="12426" y="4414"/>
                  </a:cubicBezTo>
                  <a:cubicBezTo>
                    <a:pt x="12295" y="4578"/>
                    <a:pt x="12165" y="4741"/>
                    <a:pt x="12066" y="4872"/>
                  </a:cubicBezTo>
                  <a:cubicBezTo>
                    <a:pt x="11641" y="5330"/>
                    <a:pt x="11478" y="5984"/>
                    <a:pt x="11641" y="6605"/>
                  </a:cubicBezTo>
                  <a:cubicBezTo>
                    <a:pt x="11740" y="6965"/>
                    <a:pt x="11707" y="7390"/>
                    <a:pt x="11543" y="7750"/>
                  </a:cubicBezTo>
                  <a:cubicBezTo>
                    <a:pt x="11380" y="8077"/>
                    <a:pt x="11053" y="8305"/>
                    <a:pt x="10660" y="8305"/>
                  </a:cubicBezTo>
                  <a:cubicBezTo>
                    <a:pt x="10366" y="8305"/>
                    <a:pt x="10039" y="8273"/>
                    <a:pt x="9745" y="8240"/>
                  </a:cubicBezTo>
                  <a:cubicBezTo>
                    <a:pt x="9418" y="8175"/>
                    <a:pt x="9091" y="8207"/>
                    <a:pt x="8797" y="8305"/>
                  </a:cubicBezTo>
                  <a:cubicBezTo>
                    <a:pt x="8372" y="8404"/>
                    <a:pt x="8143" y="8829"/>
                    <a:pt x="8241" y="9221"/>
                  </a:cubicBezTo>
                  <a:cubicBezTo>
                    <a:pt x="8306" y="9417"/>
                    <a:pt x="8339" y="9581"/>
                    <a:pt x="8404" y="9777"/>
                  </a:cubicBezTo>
                  <a:cubicBezTo>
                    <a:pt x="8470" y="9940"/>
                    <a:pt x="8535" y="10104"/>
                    <a:pt x="8568" y="10267"/>
                  </a:cubicBezTo>
                  <a:cubicBezTo>
                    <a:pt x="8862" y="11118"/>
                    <a:pt x="8404" y="12000"/>
                    <a:pt x="7554" y="12262"/>
                  </a:cubicBezTo>
                  <a:cubicBezTo>
                    <a:pt x="7031" y="12524"/>
                    <a:pt x="6377" y="12197"/>
                    <a:pt x="6279" y="11575"/>
                  </a:cubicBezTo>
                  <a:cubicBezTo>
                    <a:pt x="6279" y="11477"/>
                    <a:pt x="6246" y="11379"/>
                    <a:pt x="6181" y="11281"/>
                  </a:cubicBezTo>
                  <a:cubicBezTo>
                    <a:pt x="5952" y="10987"/>
                    <a:pt x="5821" y="10627"/>
                    <a:pt x="5854" y="10267"/>
                  </a:cubicBezTo>
                  <a:cubicBezTo>
                    <a:pt x="5821" y="10006"/>
                    <a:pt x="5723" y="9744"/>
                    <a:pt x="5527" y="9548"/>
                  </a:cubicBezTo>
                  <a:cubicBezTo>
                    <a:pt x="5461" y="9450"/>
                    <a:pt x="5363" y="9352"/>
                    <a:pt x="5298" y="9254"/>
                  </a:cubicBezTo>
                  <a:cubicBezTo>
                    <a:pt x="4971" y="8927"/>
                    <a:pt x="4873" y="8436"/>
                    <a:pt x="5069" y="8011"/>
                  </a:cubicBezTo>
                  <a:cubicBezTo>
                    <a:pt x="5233" y="7619"/>
                    <a:pt x="5298" y="7194"/>
                    <a:pt x="5265" y="6736"/>
                  </a:cubicBezTo>
                  <a:cubicBezTo>
                    <a:pt x="5298" y="6246"/>
                    <a:pt x="4873" y="5820"/>
                    <a:pt x="4350" y="5820"/>
                  </a:cubicBezTo>
                  <a:cubicBezTo>
                    <a:pt x="4088" y="5788"/>
                    <a:pt x="3794" y="5755"/>
                    <a:pt x="3500" y="5722"/>
                  </a:cubicBezTo>
                  <a:cubicBezTo>
                    <a:pt x="2486" y="5559"/>
                    <a:pt x="1538" y="5003"/>
                    <a:pt x="884" y="4186"/>
                  </a:cubicBezTo>
                  <a:cubicBezTo>
                    <a:pt x="655" y="3957"/>
                    <a:pt x="491" y="3662"/>
                    <a:pt x="361" y="3368"/>
                  </a:cubicBezTo>
                  <a:cubicBezTo>
                    <a:pt x="1" y="2583"/>
                    <a:pt x="132" y="1700"/>
                    <a:pt x="655" y="1046"/>
                  </a:cubicBezTo>
                  <a:cubicBezTo>
                    <a:pt x="655" y="1046"/>
                    <a:pt x="720" y="1046"/>
                    <a:pt x="753" y="1014"/>
                  </a:cubicBezTo>
                  <a:cubicBezTo>
                    <a:pt x="916" y="1079"/>
                    <a:pt x="916" y="1243"/>
                    <a:pt x="949" y="1373"/>
                  </a:cubicBezTo>
                  <a:cubicBezTo>
                    <a:pt x="1014" y="1668"/>
                    <a:pt x="1080" y="1962"/>
                    <a:pt x="1145" y="2256"/>
                  </a:cubicBezTo>
                  <a:cubicBezTo>
                    <a:pt x="1211" y="2551"/>
                    <a:pt x="1407" y="2779"/>
                    <a:pt x="1701" y="2878"/>
                  </a:cubicBezTo>
                  <a:cubicBezTo>
                    <a:pt x="2028" y="3008"/>
                    <a:pt x="2322" y="2878"/>
                    <a:pt x="2355" y="2485"/>
                  </a:cubicBezTo>
                  <a:cubicBezTo>
                    <a:pt x="2355" y="2224"/>
                    <a:pt x="2355" y="1962"/>
                    <a:pt x="2322" y="1733"/>
                  </a:cubicBezTo>
                  <a:cubicBezTo>
                    <a:pt x="2290" y="1504"/>
                    <a:pt x="2257" y="1308"/>
                    <a:pt x="2224" y="1079"/>
                  </a:cubicBezTo>
                  <a:cubicBezTo>
                    <a:pt x="2224" y="981"/>
                    <a:pt x="2224" y="916"/>
                    <a:pt x="2192" y="785"/>
                  </a:cubicBezTo>
                  <a:lnTo>
                    <a:pt x="2682" y="491"/>
                  </a:lnTo>
                  <a:lnTo>
                    <a:pt x="3173" y="164"/>
                  </a:lnTo>
                  <a:cubicBezTo>
                    <a:pt x="3434" y="0"/>
                    <a:pt x="3761" y="0"/>
                    <a:pt x="3990" y="196"/>
                  </a:cubicBezTo>
                  <a:cubicBezTo>
                    <a:pt x="4186" y="327"/>
                    <a:pt x="4415" y="458"/>
                    <a:pt x="4579" y="589"/>
                  </a:cubicBezTo>
                  <a:cubicBezTo>
                    <a:pt x="4840" y="785"/>
                    <a:pt x="5167" y="916"/>
                    <a:pt x="5461" y="1014"/>
                  </a:cubicBezTo>
                  <a:cubicBezTo>
                    <a:pt x="5952" y="1112"/>
                    <a:pt x="6442" y="1243"/>
                    <a:pt x="6933" y="1373"/>
                  </a:cubicBezTo>
                  <a:cubicBezTo>
                    <a:pt x="7554" y="1504"/>
                    <a:pt x="8241" y="1504"/>
                    <a:pt x="8862" y="1308"/>
                  </a:cubicBezTo>
                  <a:cubicBezTo>
                    <a:pt x="9026" y="1243"/>
                    <a:pt x="9189" y="1210"/>
                    <a:pt x="9385" y="1145"/>
                  </a:cubicBezTo>
                  <a:cubicBezTo>
                    <a:pt x="9712" y="1046"/>
                    <a:pt x="10072" y="1145"/>
                    <a:pt x="10333" y="1406"/>
                  </a:cubicBezTo>
                  <a:cubicBezTo>
                    <a:pt x="10628" y="1733"/>
                    <a:pt x="10922" y="2027"/>
                    <a:pt x="11249" y="2354"/>
                  </a:cubicBezTo>
                  <a:close/>
                </a:path>
              </a:pathLst>
            </a:custGeom>
            <a:solidFill>
              <a:srgbClr val="F7C06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52"/>
            <p:cNvSpPr/>
            <p:nvPr/>
          </p:nvSpPr>
          <p:spPr>
            <a:xfrm>
              <a:off x="6542816" y="3556744"/>
              <a:ext cx="343145" cy="1007112"/>
            </a:xfrm>
            <a:custGeom>
              <a:rect b="b" l="l" r="r" t="t"/>
              <a:pathLst>
                <a:path extrusionOk="0" h="41462" w="14127">
                  <a:moveTo>
                    <a:pt x="1" y="294"/>
                  </a:moveTo>
                  <a:lnTo>
                    <a:pt x="426" y="98"/>
                  </a:lnTo>
                  <a:cubicBezTo>
                    <a:pt x="589" y="0"/>
                    <a:pt x="818" y="33"/>
                    <a:pt x="982" y="164"/>
                  </a:cubicBezTo>
                  <a:cubicBezTo>
                    <a:pt x="1210" y="327"/>
                    <a:pt x="1374" y="556"/>
                    <a:pt x="1472" y="850"/>
                  </a:cubicBezTo>
                  <a:cubicBezTo>
                    <a:pt x="1636" y="1275"/>
                    <a:pt x="1766" y="1733"/>
                    <a:pt x="1897" y="2224"/>
                  </a:cubicBezTo>
                  <a:cubicBezTo>
                    <a:pt x="1995" y="2747"/>
                    <a:pt x="2061" y="3303"/>
                    <a:pt x="2159" y="3826"/>
                  </a:cubicBezTo>
                  <a:cubicBezTo>
                    <a:pt x="2224" y="4120"/>
                    <a:pt x="2257" y="4382"/>
                    <a:pt x="2322" y="4643"/>
                  </a:cubicBezTo>
                  <a:cubicBezTo>
                    <a:pt x="2388" y="5068"/>
                    <a:pt x="2682" y="5461"/>
                    <a:pt x="3074" y="5657"/>
                  </a:cubicBezTo>
                  <a:cubicBezTo>
                    <a:pt x="3336" y="5788"/>
                    <a:pt x="3499" y="6017"/>
                    <a:pt x="3565" y="6311"/>
                  </a:cubicBezTo>
                  <a:cubicBezTo>
                    <a:pt x="3597" y="6540"/>
                    <a:pt x="3565" y="6769"/>
                    <a:pt x="3434" y="6932"/>
                  </a:cubicBezTo>
                  <a:cubicBezTo>
                    <a:pt x="3270" y="7226"/>
                    <a:pt x="3042" y="7455"/>
                    <a:pt x="2747" y="7619"/>
                  </a:cubicBezTo>
                  <a:cubicBezTo>
                    <a:pt x="2224" y="7848"/>
                    <a:pt x="1897" y="8371"/>
                    <a:pt x="1995" y="8927"/>
                  </a:cubicBezTo>
                  <a:cubicBezTo>
                    <a:pt x="1995" y="9156"/>
                    <a:pt x="2028" y="9384"/>
                    <a:pt x="2061" y="9581"/>
                  </a:cubicBezTo>
                  <a:cubicBezTo>
                    <a:pt x="2159" y="10038"/>
                    <a:pt x="2191" y="10496"/>
                    <a:pt x="2126" y="10954"/>
                  </a:cubicBezTo>
                  <a:cubicBezTo>
                    <a:pt x="2028" y="11804"/>
                    <a:pt x="1930" y="12687"/>
                    <a:pt x="1832" y="13537"/>
                  </a:cubicBezTo>
                  <a:cubicBezTo>
                    <a:pt x="1766" y="14191"/>
                    <a:pt x="1766" y="14845"/>
                    <a:pt x="1864" y="15499"/>
                  </a:cubicBezTo>
                  <a:cubicBezTo>
                    <a:pt x="1963" y="16186"/>
                    <a:pt x="2290" y="16840"/>
                    <a:pt x="2813" y="17330"/>
                  </a:cubicBezTo>
                  <a:cubicBezTo>
                    <a:pt x="2943" y="17461"/>
                    <a:pt x="3074" y="17592"/>
                    <a:pt x="3205" y="17755"/>
                  </a:cubicBezTo>
                  <a:cubicBezTo>
                    <a:pt x="3630" y="18115"/>
                    <a:pt x="3794" y="18703"/>
                    <a:pt x="3663" y="19227"/>
                  </a:cubicBezTo>
                  <a:cubicBezTo>
                    <a:pt x="3630" y="19488"/>
                    <a:pt x="3565" y="19717"/>
                    <a:pt x="3467" y="19913"/>
                  </a:cubicBezTo>
                  <a:cubicBezTo>
                    <a:pt x="3042" y="20829"/>
                    <a:pt x="2911" y="21875"/>
                    <a:pt x="3074" y="22856"/>
                  </a:cubicBezTo>
                  <a:cubicBezTo>
                    <a:pt x="3172" y="23477"/>
                    <a:pt x="3205" y="24131"/>
                    <a:pt x="3172" y="24753"/>
                  </a:cubicBezTo>
                  <a:lnTo>
                    <a:pt x="3172" y="25603"/>
                  </a:lnTo>
                  <a:cubicBezTo>
                    <a:pt x="3205" y="26093"/>
                    <a:pt x="3434" y="26551"/>
                    <a:pt x="3826" y="26845"/>
                  </a:cubicBezTo>
                  <a:cubicBezTo>
                    <a:pt x="3957" y="26943"/>
                    <a:pt x="4121" y="27074"/>
                    <a:pt x="4284" y="27205"/>
                  </a:cubicBezTo>
                  <a:cubicBezTo>
                    <a:pt x="4546" y="27401"/>
                    <a:pt x="4676" y="27728"/>
                    <a:pt x="4578" y="28055"/>
                  </a:cubicBezTo>
                  <a:cubicBezTo>
                    <a:pt x="4546" y="28153"/>
                    <a:pt x="4513" y="28284"/>
                    <a:pt x="4513" y="28382"/>
                  </a:cubicBezTo>
                  <a:cubicBezTo>
                    <a:pt x="4415" y="28742"/>
                    <a:pt x="4644" y="29102"/>
                    <a:pt x="5003" y="29200"/>
                  </a:cubicBezTo>
                  <a:cubicBezTo>
                    <a:pt x="5102" y="29232"/>
                    <a:pt x="5200" y="29265"/>
                    <a:pt x="5330" y="29298"/>
                  </a:cubicBezTo>
                  <a:cubicBezTo>
                    <a:pt x="5854" y="29396"/>
                    <a:pt x="6017" y="29723"/>
                    <a:pt x="5984" y="30311"/>
                  </a:cubicBezTo>
                  <a:cubicBezTo>
                    <a:pt x="5952" y="30540"/>
                    <a:pt x="5919" y="30802"/>
                    <a:pt x="5821" y="30998"/>
                  </a:cubicBezTo>
                  <a:cubicBezTo>
                    <a:pt x="5592" y="31685"/>
                    <a:pt x="5625" y="32404"/>
                    <a:pt x="5886" y="33058"/>
                  </a:cubicBezTo>
                  <a:cubicBezTo>
                    <a:pt x="6083" y="33647"/>
                    <a:pt x="6246" y="34268"/>
                    <a:pt x="6442" y="34856"/>
                  </a:cubicBezTo>
                  <a:cubicBezTo>
                    <a:pt x="6606" y="35249"/>
                    <a:pt x="6769" y="35608"/>
                    <a:pt x="6965" y="35968"/>
                  </a:cubicBezTo>
                  <a:cubicBezTo>
                    <a:pt x="7292" y="36524"/>
                    <a:pt x="7587" y="37080"/>
                    <a:pt x="7816" y="37668"/>
                  </a:cubicBezTo>
                  <a:cubicBezTo>
                    <a:pt x="7946" y="38126"/>
                    <a:pt x="8371" y="38453"/>
                    <a:pt x="8862" y="38420"/>
                  </a:cubicBezTo>
                  <a:cubicBezTo>
                    <a:pt x="9189" y="38420"/>
                    <a:pt x="9549" y="38388"/>
                    <a:pt x="9908" y="38355"/>
                  </a:cubicBezTo>
                  <a:cubicBezTo>
                    <a:pt x="10039" y="38355"/>
                    <a:pt x="10202" y="38290"/>
                    <a:pt x="10333" y="38290"/>
                  </a:cubicBezTo>
                  <a:cubicBezTo>
                    <a:pt x="10758" y="38257"/>
                    <a:pt x="11118" y="38486"/>
                    <a:pt x="11282" y="38846"/>
                  </a:cubicBezTo>
                  <a:cubicBezTo>
                    <a:pt x="11707" y="39696"/>
                    <a:pt x="12426" y="40350"/>
                    <a:pt x="13342" y="40677"/>
                  </a:cubicBezTo>
                  <a:cubicBezTo>
                    <a:pt x="13505" y="40775"/>
                    <a:pt x="13701" y="40775"/>
                    <a:pt x="13897" y="40873"/>
                  </a:cubicBezTo>
                  <a:cubicBezTo>
                    <a:pt x="13995" y="40906"/>
                    <a:pt x="14061" y="40971"/>
                    <a:pt x="14094" y="41069"/>
                  </a:cubicBezTo>
                  <a:cubicBezTo>
                    <a:pt x="14126" y="41233"/>
                    <a:pt x="14028" y="41363"/>
                    <a:pt x="13865" y="41396"/>
                  </a:cubicBezTo>
                  <a:cubicBezTo>
                    <a:pt x="13342" y="41461"/>
                    <a:pt x="12818" y="41396"/>
                    <a:pt x="12295" y="41265"/>
                  </a:cubicBezTo>
                  <a:cubicBezTo>
                    <a:pt x="12099" y="41200"/>
                    <a:pt x="11903" y="41036"/>
                    <a:pt x="11739" y="40873"/>
                  </a:cubicBezTo>
                  <a:cubicBezTo>
                    <a:pt x="11576" y="40611"/>
                    <a:pt x="11412" y="40350"/>
                    <a:pt x="11282" y="40088"/>
                  </a:cubicBezTo>
                  <a:cubicBezTo>
                    <a:pt x="11183" y="39892"/>
                    <a:pt x="11085" y="39696"/>
                    <a:pt x="10987" y="39500"/>
                  </a:cubicBezTo>
                  <a:cubicBezTo>
                    <a:pt x="10726" y="39173"/>
                    <a:pt x="10235" y="39107"/>
                    <a:pt x="9941" y="39401"/>
                  </a:cubicBezTo>
                  <a:cubicBezTo>
                    <a:pt x="9745" y="39598"/>
                    <a:pt x="9516" y="39728"/>
                    <a:pt x="9254" y="39794"/>
                  </a:cubicBezTo>
                  <a:cubicBezTo>
                    <a:pt x="8862" y="39892"/>
                    <a:pt x="8404" y="39794"/>
                    <a:pt x="8142" y="39467"/>
                  </a:cubicBezTo>
                  <a:cubicBezTo>
                    <a:pt x="8012" y="39336"/>
                    <a:pt x="7914" y="39205"/>
                    <a:pt x="7816" y="39074"/>
                  </a:cubicBezTo>
                  <a:cubicBezTo>
                    <a:pt x="7358" y="38453"/>
                    <a:pt x="6933" y="37865"/>
                    <a:pt x="6508" y="37243"/>
                  </a:cubicBezTo>
                  <a:cubicBezTo>
                    <a:pt x="6050" y="36687"/>
                    <a:pt x="5723" y="36001"/>
                    <a:pt x="5592" y="35249"/>
                  </a:cubicBezTo>
                  <a:cubicBezTo>
                    <a:pt x="5429" y="34562"/>
                    <a:pt x="5232" y="33875"/>
                    <a:pt x="4971" y="33221"/>
                  </a:cubicBezTo>
                  <a:cubicBezTo>
                    <a:pt x="4742" y="32568"/>
                    <a:pt x="4611" y="31881"/>
                    <a:pt x="4448" y="31194"/>
                  </a:cubicBezTo>
                  <a:cubicBezTo>
                    <a:pt x="4317" y="30573"/>
                    <a:pt x="4219" y="29952"/>
                    <a:pt x="4055" y="29363"/>
                  </a:cubicBezTo>
                  <a:cubicBezTo>
                    <a:pt x="3924" y="28905"/>
                    <a:pt x="3761" y="28480"/>
                    <a:pt x="3532" y="28088"/>
                  </a:cubicBezTo>
                  <a:cubicBezTo>
                    <a:pt x="3336" y="27630"/>
                    <a:pt x="2976" y="27303"/>
                    <a:pt x="2551" y="27074"/>
                  </a:cubicBezTo>
                  <a:cubicBezTo>
                    <a:pt x="2290" y="26943"/>
                    <a:pt x="2093" y="26715"/>
                    <a:pt x="2028" y="26453"/>
                  </a:cubicBezTo>
                  <a:cubicBezTo>
                    <a:pt x="1930" y="26191"/>
                    <a:pt x="1864" y="25897"/>
                    <a:pt x="1864" y="25635"/>
                  </a:cubicBezTo>
                  <a:cubicBezTo>
                    <a:pt x="1799" y="24883"/>
                    <a:pt x="1636" y="24164"/>
                    <a:pt x="1341" y="23477"/>
                  </a:cubicBezTo>
                  <a:cubicBezTo>
                    <a:pt x="1210" y="23216"/>
                    <a:pt x="1112" y="22922"/>
                    <a:pt x="1047" y="22627"/>
                  </a:cubicBezTo>
                  <a:cubicBezTo>
                    <a:pt x="916" y="22235"/>
                    <a:pt x="916" y="21843"/>
                    <a:pt x="1014" y="21450"/>
                  </a:cubicBezTo>
                  <a:cubicBezTo>
                    <a:pt x="1014" y="21385"/>
                    <a:pt x="1047" y="21287"/>
                    <a:pt x="1047" y="21221"/>
                  </a:cubicBezTo>
                  <a:cubicBezTo>
                    <a:pt x="1407" y="19815"/>
                    <a:pt x="1472" y="18344"/>
                    <a:pt x="1243" y="16938"/>
                  </a:cubicBezTo>
                  <a:cubicBezTo>
                    <a:pt x="1047" y="15630"/>
                    <a:pt x="1014" y="14289"/>
                    <a:pt x="1112" y="12949"/>
                  </a:cubicBezTo>
                  <a:cubicBezTo>
                    <a:pt x="1178" y="11641"/>
                    <a:pt x="1047" y="10333"/>
                    <a:pt x="753" y="9058"/>
                  </a:cubicBezTo>
                  <a:cubicBezTo>
                    <a:pt x="589" y="8469"/>
                    <a:pt x="491" y="7848"/>
                    <a:pt x="426" y="7194"/>
                  </a:cubicBezTo>
                  <a:cubicBezTo>
                    <a:pt x="426" y="6932"/>
                    <a:pt x="426" y="6638"/>
                    <a:pt x="458" y="6376"/>
                  </a:cubicBezTo>
                  <a:cubicBezTo>
                    <a:pt x="491" y="5918"/>
                    <a:pt x="524" y="5493"/>
                    <a:pt x="491" y="5068"/>
                  </a:cubicBezTo>
                  <a:cubicBezTo>
                    <a:pt x="491" y="3989"/>
                    <a:pt x="458" y="2878"/>
                    <a:pt x="426" y="1799"/>
                  </a:cubicBezTo>
                  <a:cubicBezTo>
                    <a:pt x="458" y="1275"/>
                    <a:pt x="295" y="719"/>
                    <a:pt x="1" y="294"/>
                  </a:cubicBezTo>
                  <a:close/>
                </a:path>
              </a:pathLst>
            </a:custGeom>
            <a:solidFill>
              <a:srgbClr val="F7C06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52"/>
            <p:cNvSpPr/>
            <p:nvPr/>
          </p:nvSpPr>
          <p:spPr>
            <a:xfrm>
              <a:off x="6721511" y="3578969"/>
              <a:ext cx="217663" cy="243847"/>
            </a:xfrm>
            <a:custGeom>
              <a:rect b="b" l="l" r="r" t="t"/>
              <a:pathLst>
                <a:path extrusionOk="0" h="10039" w="8961">
                  <a:moveTo>
                    <a:pt x="99" y="3238"/>
                  </a:moveTo>
                  <a:cubicBezTo>
                    <a:pt x="66" y="2943"/>
                    <a:pt x="33" y="2682"/>
                    <a:pt x="33" y="2453"/>
                  </a:cubicBezTo>
                  <a:cubicBezTo>
                    <a:pt x="1" y="2191"/>
                    <a:pt x="132" y="1930"/>
                    <a:pt x="328" y="1766"/>
                  </a:cubicBezTo>
                  <a:cubicBezTo>
                    <a:pt x="884" y="1341"/>
                    <a:pt x="1439" y="916"/>
                    <a:pt x="1963" y="491"/>
                  </a:cubicBezTo>
                  <a:cubicBezTo>
                    <a:pt x="2617" y="1"/>
                    <a:pt x="3009" y="66"/>
                    <a:pt x="3565" y="622"/>
                  </a:cubicBezTo>
                  <a:cubicBezTo>
                    <a:pt x="3761" y="785"/>
                    <a:pt x="3859" y="1014"/>
                    <a:pt x="3892" y="1243"/>
                  </a:cubicBezTo>
                  <a:cubicBezTo>
                    <a:pt x="3925" y="1766"/>
                    <a:pt x="4121" y="2224"/>
                    <a:pt x="4480" y="2584"/>
                  </a:cubicBezTo>
                  <a:cubicBezTo>
                    <a:pt x="4546" y="2715"/>
                    <a:pt x="4677" y="2813"/>
                    <a:pt x="4775" y="2911"/>
                  </a:cubicBezTo>
                  <a:cubicBezTo>
                    <a:pt x="5331" y="3401"/>
                    <a:pt x="5788" y="3990"/>
                    <a:pt x="6115" y="4676"/>
                  </a:cubicBezTo>
                  <a:cubicBezTo>
                    <a:pt x="6410" y="5265"/>
                    <a:pt x="6998" y="5690"/>
                    <a:pt x="7685" y="5723"/>
                  </a:cubicBezTo>
                  <a:cubicBezTo>
                    <a:pt x="7946" y="5756"/>
                    <a:pt x="8208" y="5788"/>
                    <a:pt x="8502" y="5854"/>
                  </a:cubicBezTo>
                  <a:cubicBezTo>
                    <a:pt x="8764" y="5919"/>
                    <a:pt x="8960" y="6148"/>
                    <a:pt x="8927" y="6410"/>
                  </a:cubicBezTo>
                  <a:cubicBezTo>
                    <a:pt x="8927" y="6802"/>
                    <a:pt x="8927" y="7162"/>
                    <a:pt x="8502" y="7358"/>
                  </a:cubicBezTo>
                  <a:cubicBezTo>
                    <a:pt x="8404" y="7423"/>
                    <a:pt x="8306" y="7521"/>
                    <a:pt x="8241" y="7652"/>
                  </a:cubicBezTo>
                  <a:cubicBezTo>
                    <a:pt x="8143" y="7914"/>
                    <a:pt x="7979" y="8143"/>
                    <a:pt x="7783" y="8306"/>
                  </a:cubicBezTo>
                  <a:cubicBezTo>
                    <a:pt x="7587" y="8535"/>
                    <a:pt x="7423" y="8796"/>
                    <a:pt x="7292" y="9025"/>
                  </a:cubicBezTo>
                  <a:cubicBezTo>
                    <a:pt x="7129" y="9254"/>
                    <a:pt x="6965" y="9483"/>
                    <a:pt x="6769" y="9679"/>
                  </a:cubicBezTo>
                  <a:cubicBezTo>
                    <a:pt x="6475" y="10006"/>
                    <a:pt x="5985" y="10039"/>
                    <a:pt x="5625" y="9810"/>
                  </a:cubicBezTo>
                  <a:cubicBezTo>
                    <a:pt x="5232" y="9679"/>
                    <a:pt x="4971" y="9254"/>
                    <a:pt x="5069" y="8829"/>
                  </a:cubicBezTo>
                  <a:cubicBezTo>
                    <a:pt x="5069" y="8666"/>
                    <a:pt x="5134" y="8502"/>
                    <a:pt x="5167" y="8306"/>
                  </a:cubicBezTo>
                  <a:cubicBezTo>
                    <a:pt x="5232" y="8077"/>
                    <a:pt x="5298" y="7848"/>
                    <a:pt x="5331" y="7619"/>
                  </a:cubicBezTo>
                  <a:cubicBezTo>
                    <a:pt x="5461" y="6965"/>
                    <a:pt x="5102" y="6344"/>
                    <a:pt x="4513" y="6083"/>
                  </a:cubicBezTo>
                  <a:cubicBezTo>
                    <a:pt x="4153" y="5919"/>
                    <a:pt x="3826" y="5821"/>
                    <a:pt x="3467" y="5756"/>
                  </a:cubicBezTo>
                  <a:cubicBezTo>
                    <a:pt x="3009" y="5657"/>
                    <a:pt x="2551" y="5592"/>
                    <a:pt x="2093" y="5494"/>
                  </a:cubicBezTo>
                  <a:cubicBezTo>
                    <a:pt x="1930" y="5461"/>
                    <a:pt x="1734" y="5396"/>
                    <a:pt x="1570" y="5298"/>
                  </a:cubicBezTo>
                  <a:cubicBezTo>
                    <a:pt x="1309" y="5200"/>
                    <a:pt x="1112" y="4971"/>
                    <a:pt x="1014" y="4709"/>
                  </a:cubicBezTo>
                  <a:cubicBezTo>
                    <a:pt x="982" y="4578"/>
                    <a:pt x="916" y="4448"/>
                    <a:pt x="884" y="4317"/>
                  </a:cubicBezTo>
                  <a:cubicBezTo>
                    <a:pt x="785" y="3859"/>
                    <a:pt x="524" y="3467"/>
                    <a:pt x="99" y="3238"/>
                  </a:cubicBezTo>
                  <a:close/>
                </a:path>
              </a:pathLst>
            </a:custGeom>
            <a:solidFill>
              <a:srgbClr val="F7C06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52"/>
            <p:cNvSpPr/>
            <p:nvPr/>
          </p:nvSpPr>
          <p:spPr>
            <a:xfrm>
              <a:off x="6261670" y="3019854"/>
              <a:ext cx="132672" cy="177123"/>
            </a:xfrm>
            <a:custGeom>
              <a:rect b="b" l="l" r="r" t="t"/>
              <a:pathLst>
                <a:path extrusionOk="0" h="7292" w="5462">
                  <a:moveTo>
                    <a:pt x="883" y="5820"/>
                  </a:moveTo>
                  <a:cubicBezTo>
                    <a:pt x="916" y="5788"/>
                    <a:pt x="949" y="5722"/>
                    <a:pt x="981" y="5657"/>
                  </a:cubicBezTo>
                  <a:cubicBezTo>
                    <a:pt x="1178" y="5395"/>
                    <a:pt x="1145" y="5068"/>
                    <a:pt x="916" y="4839"/>
                  </a:cubicBezTo>
                  <a:cubicBezTo>
                    <a:pt x="0" y="3924"/>
                    <a:pt x="33" y="2878"/>
                    <a:pt x="491" y="1766"/>
                  </a:cubicBezTo>
                  <a:cubicBezTo>
                    <a:pt x="687" y="1439"/>
                    <a:pt x="883" y="1079"/>
                    <a:pt x="1145" y="785"/>
                  </a:cubicBezTo>
                  <a:cubicBezTo>
                    <a:pt x="1243" y="654"/>
                    <a:pt x="1374" y="556"/>
                    <a:pt x="1537" y="458"/>
                  </a:cubicBezTo>
                  <a:cubicBezTo>
                    <a:pt x="1733" y="294"/>
                    <a:pt x="1897" y="164"/>
                    <a:pt x="2126" y="0"/>
                  </a:cubicBezTo>
                  <a:cubicBezTo>
                    <a:pt x="2355" y="98"/>
                    <a:pt x="2584" y="229"/>
                    <a:pt x="2714" y="425"/>
                  </a:cubicBezTo>
                  <a:cubicBezTo>
                    <a:pt x="2911" y="621"/>
                    <a:pt x="3074" y="850"/>
                    <a:pt x="3270" y="1014"/>
                  </a:cubicBezTo>
                  <a:cubicBezTo>
                    <a:pt x="3630" y="1406"/>
                    <a:pt x="4219" y="1504"/>
                    <a:pt x="4709" y="1275"/>
                  </a:cubicBezTo>
                  <a:cubicBezTo>
                    <a:pt x="4872" y="1145"/>
                    <a:pt x="5101" y="1145"/>
                    <a:pt x="5298" y="1243"/>
                  </a:cubicBezTo>
                  <a:cubicBezTo>
                    <a:pt x="5363" y="1831"/>
                    <a:pt x="5428" y="2420"/>
                    <a:pt x="5461" y="3041"/>
                  </a:cubicBezTo>
                  <a:cubicBezTo>
                    <a:pt x="5461" y="3270"/>
                    <a:pt x="5428" y="3499"/>
                    <a:pt x="5363" y="3728"/>
                  </a:cubicBezTo>
                  <a:cubicBezTo>
                    <a:pt x="5298" y="4153"/>
                    <a:pt x="5003" y="4447"/>
                    <a:pt x="4611" y="4545"/>
                  </a:cubicBezTo>
                  <a:cubicBezTo>
                    <a:pt x="4382" y="4643"/>
                    <a:pt x="4153" y="4643"/>
                    <a:pt x="3924" y="4709"/>
                  </a:cubicBezTo>
                  <a:cubicBezTo>
                    <a:pt x="3761" y="4741"/>
                    <a:pt x="3597" y="4807"/>
                    <a:pt x="3434" y="4872"/>
                  </a:cubicBezTo>
                  <a:cubicBezTo>
                    <a:pt x="3074" y="4970"/>
                    <a:pt x="2813" y="5297"/>
                    <a:pt x="2747" y="5690"/>
                  </a:cubicBezTo>
                  <a:cubicBezTo>
                    <a:pt x="2714" y="5951"/>
                    <a:pt x="2682" y="6245"/>
                    <a:pt x="2616" y="6507"/>
                  </a:cubicBezTo>
                  <a:cubicBezTo>
                    <a:pt x="2584" y="6671"/>
                    <a:pt x="2551" y="6834"/>
                    <a:pt x="2453" y="6998"/>
                  </a:cubicBezTo>
                  <a:cubicBezTo>
                    <a:pt x="2322" y="7226"/>
                    <a:pt x="1995" y="7292"/>
                    <a:pt x="1766" y="7128"/>
                  </a:cubicBezTo>
                  <a:cubicBezTo>
                    <a:pt x="1635" y="7030"/>
                    <a:pt x="1537" y="6899"/>
                    <a:pt x="1439" y="6736"/>
                  </a:cubicBezTo>
                  <a:cubicBezTo>
                    <a:pt x="1243" y="6442"/>
                    <a:pt x="1047" y="6147"/>
                    <a:pt x="883" y="5820"/>
                  </a:cubicBezTo>
                  <a:close/>
                </a:path>
              </a:pathLst>
            </a:custGeom>
            <a:solidFill>
              <a:srgbClr val="F7C06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52"/>
            <p:cNvSpPr/>
            <p:nvPr/>
          </p:nvSpPr>
          <p:spPr>
            <a:xfrm>
              <a:off x="6743759" y="1710177"/>
              <a:ext cx="140591" cy="140615"/>
            </a:xfrm>
            <a:custGeom>
              <a:rect b="b" l="l" r="r" t="t"/>
              <a:pathLst>
                <a:path extrusionOk="0" h="5789" w="5788">
                  <a:moveTo>
                    <a:pt x="949" y="4088"/>
                  </a:moveTo>
                  <a:cubicBezTo>
                    <a:pt x="916" y="3925"/>
                    <a:pt x="883" y="3794"/>
                    <a:pt x="850" y="3663"/>
                  </a:cubicBezTo>
                  <a:cubicBezTo>
                    <a:pt x="818" y="3336"/>
                    <a:pt x="818" y="3009"/>
                    <a:pt x="785" y="2715"/>
                  </a:cubicBezTo>
                  <a:cubicBezTo>
                    <a:pt x="785" y="2322"/>
                    <a:pt x="556" y="1963"/>
                    <a:pt x="196" y="1832"/>
                  </a:cubicBezTo>
                  <a:cubicBezTo>
                    <a:pt x="131" y="1799"/>
                    <a:pt x="66" y="1734"/>
                    <a:pt x="0" y="1701"/>
                  </a:cubicBezTo>
                  <a:cubicBezTo>
                    <a:pt x="0" y="1145"/>
                    <a:pt x="33" y="1080"/>
                    <a:pt x="425" y="949"/>
                  </a:cubicBezTo>
                  <a:cubicBezTo>
                    <a:pt x="1177" y="753"/>
                    <a:pt x="1897" y="557"/>
                    <a:pt x="2616" y="328"/>
                  </a:cubicBezTo>
                  <a:cubicBezTo>
                    <a:pt x="3041" y="230"/>
                    <a:pt x="3434" y="99"/>
                    <a:pt x="3891" y="33"/>
                  </a:cubicBezTo>
                  <a:cubicBezTo>
                    <a:pt x="4153" y="1"/>
                    <a:pt x="4447" y="1"/>
                    <a:pt x="4742" y="33"/>
                  </a:cubicBezTo>
                  <a:cubicBezTo>
                    <a:pt x="4905" y="66"/>
                    <a:pt x="5003" y="230"/>
                    <a:pt x="4938" y="393"/>
                  </a:cubicBezTo>
                  <a:cubicBezTo>
                    <a:pt x="4905" y="589"/>
                    <a:pt x="4774" y="753"/>
                    <a:pt x="4611" y="851"/>
                  </a:cubicBezTo>
                  <a:cubicBezTo>
                    <a:pt x="4480" y="982"/>
                    <a:pt x="4316" y="1080"/>
                    <a:pt x="4153" y="1211"/>
                  </a:cubicBezTo>
                  <a:cubicBezTo>
                    <a:pt x="4022" y="1309"/>
                    <a:pt x="3891" y="1439"/>
                    <a:pt x="3761" y="1570"/>
                  </a:cubicBezTo>
                  <a:cubicBezTo>
                    <a:pt x="3336" y="2061"/>
                    <a:pt x="3564" y="2846"/>
                    <a:pt x="4218" y="3009"/>
                  </a:cubicBezTo>
                  <a:cubicBezTo>
                    <a:pt x="4447" y="3074"/>
                    <a:pt x="4709" y="3107"/>
                    <a:pt x="4938" y="3140"/>
                  </a:cubicBezTo>
                  <a:cubicBezTo>
                    <a:pt x="5069" y="3140"/>
                    <a:pt x="5199" y="3140"/>
                    <a:pt x="5330" y="3172"/>
                  </a:cubicBezTo>
                  <a:cubicBezTo>
                    <a:pt x="5559" y="3238"/>
                    <a:pt x="5722" y="3401"/>
                    <a:pt x="5755" y="3630"/>
                  </a:cubicBezTo>
                  <a:cubicBezTo>
                    <a:pt x="5788" y="3859"/>
                    <a:pt x="5657" y="4088"/>
                    <a:pt x="5461" y="4153"/>
                  </a:cubicBezTo>
                  <a:cubicBezTo>
                    <a:pt x="5265" y="4252"/>
                    <a:pt x="5036" y="4317"/>
                    <a:pt x="4840" y="4350"/>
                  </a:cubicBezTo>
                  <a:cubicBezTo>
                    <a:pt x="4218" y="4448"/>
                    <a:pt x="3630" y="4709"/>
                    <a:pt x="3172" y="5167"/>
                  </a:cubicBezTo>
                  <a:cubicBezTo>
                    <a:pt x="3009" y="5265"/>
                    <a:pt x="2845" y="5396"/>
                    <a:pt x="2682" y="5494"/>
                  </a:cubicBezTo>
                  <a:cubicBezTo>
                    <a:pt x="2224" y="5788"/>
                    <a:pt x="1995" y="5756"/>
                    <a:pt x="1504" y="5298"/>
                  </a:cubicBezTo>
                  <a:cubicBezTo>
                    <a:pt x="1570" y="5232"/>
                    <a:pt x="1635" y="5134"/>
                    <a:pt x="1701" y="5102"/>
                  </a:cubicBezTo>
                  <a:cubicBezTo>
                    <a:pt x="1995" y="4971"/>
                    <a:pt x="2256" y="4840"/>
                    <a:pt x="2551" y="4742"/>
                  </a:cubicBezTo>
                  <a:cubicBezTo>
                    <a:pt x="2812" y="4644"/>
                    <a:pt x="3041" y="4448"/>
                    <a:pt x="3139" y="4186"/>
                  </a:cubicBezTo>
                  <a:cubicBezTo>
                    <a:pt x="3237" y="3957"/>
                    <a:pt x="3107" y="3696"/>
                    <a:pt x="2845" y="3696"/>
                  </a:cubicBezTo>
                  <a:cubicBezTo>
                    <a:pt x="2518" y="3663"/>
                    <a:pt x="2158" y="3696"/>
                    <a:pt x="1831" y="3794"/>
                  </a:cubicBezTo>
                  <a:cubicBezTo>
                    <a:pt x="1537" y="3892"/>
                    <a:pt x="1276" y="3990"/>
                    <a:pt x="949" y="4088"/>
                  </a:cubicBezTo>
                  <a:close/>
                </a:path>
              </a:pathLst>
            </a:custGeom>
            <a:solidFill>
              <a:srgbClr val="F7C06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52"/>
            <p:cNvSpPr/>
            <p:nvPr/>
          </p:nvSpPr>
          <p:spPr>
            <a:xfrm>
              <a:off x="6854153" y="3883167"/>
              <a:ext cx="127887" cy="130267"/>
            </a:xfrm>
            <a:custGeom>
              <a:rect b="b" l="l" r="r" t="t"/>
              <a:pathLst>
                <a:path extrusionOk="0" h="5363" w="5265">
                  <a:moveTo>
                    <a:pt x="981" y="0"/>
                  </a:moveTo>
                  <a:cubicBezTo>
                    <a:pt x="1047" y="65"/>
                    <a:pt x="1079" y="65"/>
                    <a:pt x="1079" y="98"/>
                  </a:cubicBezTo>
                  <a:cubicBezTo>
                    <a:pt x="1276" y="719"/>
                    <a:pt x="1766" y="1177"/>
                    <a:pt x="2420" y="1308"/>
                  </a:cubicBezTo>
                  <a:cubicBezTo>
                    <a:pt x="2780" y="1406"/>
                    <a:pt x="3107" y="1537"/>
                    <a:pt x="3466" y="1668"/>
                  </a:cubicBezTo>
                  <a:cubicBezTo>
                    <a:pt x="3663" y="1733"/>
                    <a:pt x="3793" y="1929"/>
                    <a:pt x="3859" y="2125"/>
                  </a:cubicBezTo>
                  <a:cubicBezTo>
                    <a:pt x="3957" y="2681"/>
                    <a:pt x="4447" y="3041"/>
                    <a:pt x="4970" y="3041"/>
                  </a:cubicBezTo>
                  <a:cubicBezTo>
                    <a:pt x="5069" y="3041"/>
                    <a:pt x="5167" y="3074"/>
                    <a:pt x="5265" y="3106"/>
                  </a:cubicBezTo>
                  <a:cubicBezTo>
                    <a:pt x="5232" y="3204"/>
                    <a:pt x="5232" y="3303"/>
                    <a:pt x="5199" y="3433"/>
                  </a:cubicBezTo>
                  <a:cubicBezTo>
                    <a:pt x="5101" y="3826"/>
                    <a:pt x="4970" y="4218"/>
                    <a:pt x="4872" y="4611"/>
                  </a:cubicBezTo>
                  <a:cubicBezTo>
                    <a:pt x="4840" y="4774"/>
                    <a:pt x="4742" y="4937"/>
                    <a:pt x="4578" y="5036"/>
                  </a:cubicBezTo>
                  <a:cubicBezTo>
                    <a:pt x="4088" y="5297"/>
                    <a:pt x="3532" y="5363"/>
                    <a:pt x="2976" y="5264"/>
                  </a:cubicBezTo>
                  <a:cubicBezTo>
                    <a:pt x="2584" y="5166"/>
                    <a:pt x="2158" y="5134"/>
                    <a:pt x="1766" y="5134"/>
                  </a:cubicBezTo>
                  <a:cubicBezTo>
                    <a:pt x="1635" y="5134"/>
                    <a:pt x="1504" y="5134"/>
                    <a:pt x="1374" y="5101"/>
                  </a:cubicBezTo>
                  <a:cubicBezTo>
                    <a:pt x="1145" y="5068"/>
                    <a:pt x="949" y="4872"/>
                    <a:pt x="883" y="4643"/>
                  </a:cubicBezTo>
                  <a:cubicBezTo>
                    <a:pt x="818" y="4414"/>
                    <a:pt x="785" y="4218"/>
                    <a:pt x="785" y="3989"/>
                  </a:cubicBezTo>
                  <a:lnTo>
                    <a:pt x="785" y="2878"/>
                  </a:lnTo>
                  <a:cubicBezTo>
                    <a:pt x="818" y="2420"/>
                    <a:pt x="687" y="1962"/>
                    <a:pt x="458" y="1570"/>
                  </a:cubicBezTo>
                  <a:cubicBezTo>
                    <a:pt x="360" y="1406"/>
                    <a:pt x="262" y="1243"/>
                    <a:pt x="197" y="1046"/>
                  </a:cubicBezTo>
                  <a:cubicBezTo>
                    <a:pt x="0" y="556"/>
                    <a:pt x="131" y="294"/>
                    <a:pt x="654" y="131"/>
                  </a:cubicBezTo>
                  <a:close/>
                </a:path>
              </a:pathLst>
            </a:custGeom>
            <a:solidFill>
              <a:srgbClr val="F7C06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52"/>
            <p:cNvSpPr/>
            <p:nvPr/>
          </p:nvSpPr>
          <p:spPr>
            <a:xfrm>
              <a:off x="6732635" y="2829232"/>
              <a:ext cx="91355" cy="193033"/>
            </a:xfrm>
            <a:custGeom>
              <a:rect b="b" l="l" r="r" t="t"/>
              <a:pathLst>
                <a:path extrusionOk="0" h="7947" w="3761">
                  <a:moveTo>
                    <a:pt x="229" y="3205"/>
                  </a:moveTo>
                  <a:cubicBezTo>
                    <a:pt x="197" y="3009"/>
                    <a:pt x="164" y="2813"/>
                    <a:pt x="131" y="2616"/>
                  </a:cubicBezTo>
                  <a:cubicBezTo>
                    <a:pt x="1" y="2159"/>
                    <a:pt x="99" y="1668"/>
                    <a:pt x="393" y="1308"/>
                  </a:cubicBezTo>
                  <a:cubicBezTo>
                    <a:pt x="753" y="949"/>
                    <a:pt x="1014" y="491"/>
                    <a:pt x="1178" y="1"/>
                  </a:cubicBezTo>
                  <a:cubicBezTo>
                    <a:pt x="1308" y="66"/>
                    <a:pt x="1407" y="131"/>
                    <a:pt x="1505" y="229"/>
                  </a:cubicBezTo>
                  <a:cubicBezTo>
                    <a:pt x="1668" y="360"/>
                    <a:pt x="1799" y="524"/>
                    <a:pt x="1930" y="720"/>
                  </a:cubicBezTo>
                  <a:cubicBezTo>
                    <a:pt x="2159" y="981"/>
                    <a:pt x="2322" y="1276"/>
                    <a:pt x="2551" y="1537"/>
                  </a:cubicBezTo>
                  <a:cubicBezTo>
                    <a:pt x="2780" y="1799"/>
                    <a:pt x="3041" y="2028"/>
                    <a:pt x="3336" y="2257"/>
                  </a:cubicBezTo>
                  <a:cubicBezTo>
                    <a:pt x="3303" y="2584"/>
                    <a:pt x="3205" y="2845"/>
                    <a:pt x="3041" y="3107"/>
                  </a:cubicBezTo>
                  <a:cubicBezTo>
                    <a:pt x="2943" y="3336"/>
                    <a:pt x="2780" y="3565"/>
                    <a:pt x="2682" y="3794"/>
                  </a:cubicBezTo>
                  <a:cubicBezTo>
                    <a:pt x="2584" y="4022"/>
                    <a:pt x="2518" y="4251"/>
                    <a:pt x="2453" y="4480"/>
                  </a:cubicBezTo>
                  <a:cubicBezTo>
                    <a:pt x="2420" y="4774"/>
                    <a:pt x="2518" y="5069"/>
                    <a:pt x="2747" y="5265"/>
                  </a:cubicBezTo>
                  <a:cubicBezTo>
                    <a:pt x="2780" y="5330"/>
                    <a:pt x="2845" y="5363"/>
                    <a:pt x="2943" y="5428"/>
                  </a:cubicBezTo>
                  <a:cubicBezTo>
                    <a:pt x="3467" y="5657"/>
                    <a:pt x="3761" y="6246"/>
                    <a:pt x="3597" y="6834"/>
                  </a:cubicBezTo>
                  <a:lnTo>
                    <a:pt x="3597" y="6965"/>
                  </a:lnTo>
                  <a:cubicBezTo>
                    <a:pt x="3565" y="6998"/>
                    <a:pt x="3565" y="7063"/>
                    <a:pt x="3565" y="7129"/>
                  </a:cubicBezTo>
                  <a:cubicBezTo>
                    <a:pt x="3172" y="7423"/>
                    <a:pt x="2747" y="7685"/>
                    <a:pt x="2289" y="7815"/>
                  </a:cubicBezTo>
                  <a:cubicBezTo>
                    <a:pt x="2224" y="7848"/>
                    <a:pt x="2159" y="7848"/>
                    <a:pt x="2093" y="7848"/>
                  </a:cubicBezTo>
                  <a:cubicBezTo>
                    <a:pt x="1766" y="7946"/>
                    <a:pt x="1439" y="7717"/>
                    <a:pt x="1407" y="7390"/>
                  </a:cubicBezTo>
                  <a:cubicBezTo>
                    <a:pt x="1374" y="7227"/>
                    <a:pt x="1341" y="7031"/>
                    <a:pt x="1341" y="6802"/>
                  </a:cubicBezTo>
                  <a:cubicBezTo>
                    <a:pt x="1341" y="6377"/>
                    <a:pt x="1374" y="5919"/>
                    <a:pt x="1341" y="5461"/>
                  </a:cubicBezTo>
                  <a:cubicBezTo>
                    <a:pt x="1341" y="5069"/>
                    <a:pt x="1308" y="4709"/>
                    <a:pt x="1243" y="4349"/>
                  </a:cubicBezTo>
                  <a:cubicBezTo>
                    <a:pt x="1210" y="3892"/>
                    <a:pt x="883" y="3467"/>
                    <a:pt x="426" y="3336"/>
                  </a:cubicBezTo>
                  <a:cubicBezTo>
                    <a:pt x="360" y="3303"/>
                    <a:pt x="295" y="3270"/>
                    <a:pt x="229" y="3205"/>
                  </a:cubicBezTo>
                  <a:close/>
                </a:path>
              </a:pathLst>
            </a:custGeom>
            <a:solidFill>
              <a:srgbClr val="F7C06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52"/>
            <p:cNvSpPr/>
            <p:nvPr/>
          </p:nvSpPr>
          <p:spPr>
            <a:xfrm>
              <a:off x="6795373" y="2887211"/>
              <a:ext cx="94537" cy="115183"/>
            </a:xfrm>
            <a:custGeom>
              <a:rect b="b" l="l" r="r" t="t"/>
              <a:pathLst>
                <a:path extrusionOk="0" h="4742" w="3892">
                  <a:moveTo>
                    <a:pt x="1080" y="1"/>
                  </a:moveTo>
                  <a:lnTo>
                    <a:pt x="3892" y="197"/>
                  </a:lnTo>
                  <a:cubicBezTo>
                    <a:pt x="3859" y="327"/>
                    <a:pt x="3794" y="426"/>
                    <a:pt x="3761" y="524"/>
                  </a:cubicBezTo>
                  <a:cubicBezTo>
                    <a:pt x="3467" y="949"/>
                    <a:pt x="3336" y="1407"/>
                    <a:pt x="3401" y="1897"/>
                  </a:cubicBezTo>
                  <a:cubicBezTo>
                    <a:pt x="3401" y="2257"/>
                    <a:pt x="3434" y="2649"/>
                    <a:pt x="3434" y="3009"/>
                  </a:cubicBezTo>
                  <a:cubicBezTo>
                    <a:pt x="3467" y="3368"/>
                    <a:pt x="3369" y="3728"/>
                    <a:pt x="3172" y="4022"/>
                  </a:cubicBezTo>
                  <a:cubicBezTo>
                    <a:pt x="3009" y="3957"/>
                    <a:pt x="2845" y="3924"/>
                    <a:pt x="2682" y="3892"/>
                  </a:cubicBezTo>
                  <a:cubicBezTo>
                    <a:pt x="2322" y="3794"/>
                    <a:pt x="1930" y="3990"/>
                    <a:pt x="1799" y="4349"/>
                  </a:cubicBezTo>
                  <a:cubicBezTo>
                    <a:pt x="1766" y="4480"/>
                    <a:pt x="1701" y="4546"/>
                    <a:pt x="1636" y="4644"/>
                  </a:cubicBezTo>
                  <a:cubicBezTo>
                    <a:pt x="1537" y="4709"/>
                    <a:pt x="1439" y="4742"/>
                    <a:pt x="1341" y="4742"/>
                  </a:cubicBezTo>
                  <a:cubicBezTo>
                    <a:pt x="1243" y="4546"/>
                    <a:pt x="1211" y="4317"/>
                    <a:pt x="1276" y="4088"/>
                  </a:cubicBezTo>
                  <a:cubicBezTo>
                    <a:pt x="1309" y="3630"/>
                    <a:pt x="1080" y="3172"/>
                    <a:pt x="687" y="2943"/>
                  </a:cubicBezTo>
                  <a:cubicBezTo>
                    <a:pt x="589" y="2911"/>
                    <a:pt x="524" y="2845"/>
                    <a:pt x="458" y="2813"/>
                  </a:cubicBezTo>
                  <a:cubicBezTo>
                    <a:pt x="131" y="2616"/>
                    <a:pt x="1" y="2224"/>
                    <a:pt x="164" y="1897"/>
                  </a:cubicBezTo>
                  <a:cubicBezTo>
                    <a:pt x="230" y="1734"/>
                    <a:pt x="295" y="1570"/>
                    <a:pt x="360" y="1407"/>
                  </a:cubicBezTo>
                  <a:cubicBezTo>
                    <a:pt x="622" y="949"/>
                    <a:pt x="851" y="491"/>
                    <a:pt x="1080" y="1"/>
                  </a:cubicBezTo>
                  <a:close/>
                </a:path>
              </a:pathLst>
            </a:custGeom>
            <a:solidFill>
              <a:srgbClr val="F7C06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52"/>
            <p:cNvSpPr/>
            <p:nvPr/>
          </p:nvSpPr>
          <p:spPr>
            <a:xfrm>
              <a:off x="6877179" y="2895955"/>
              <a:ext cx="81031" cy="115985"/>
            </a:xfrm>
            <a:custGeom>
              <a:rect b="b" l="l" r="r" t="t"/>
              <a:pathLst>
                <a:path extrusionOk="0" h="4775" w="3336">
                  <a:moveTo>
                    <a:pt x="1014" y="0"/>
                  </a:moveTo>
                  <a:cubicBezTo>
                    <a:pt x="1766" y="294"/>
                    <a:pt x="2453" y="785"/>
                    <a:pt x="3009" y="1406"/>
                  </a:cubicBezTo>
                  <a:cubicBezTo>
                    <a:pt x="3238" y="1635"/>
                    <a:pt x="3336" y="1929"/>
                    <a:pt x="3336" y="2256"/>
                  </a:cubicBezTo>
                  <a:cubicBezTo>
                    <a:pt x="3107" y="2518"/>
                    <a:pt x="2845" y="2780"/>
                    <a:pt x="2616" y="3074"/>
                  </a:cubicBezTo>
                  <a:cubicBezTo>
                    <a:pt x="2388" y="3335"/>
                    <a:pt x="2224" y="3630"/>
                    <a:pt x="2028" y="3924"/>
                  </a:cubicBezTo>
                  <a:cubicBezTo>
                    <a:pt x="1930" y="4055"/>
                    <a:pt x="1832" y="4153"/>
                    <a:pt x="1734" y="4251"/>
                  </a:cubicBezTo>
                  <a:cubicBezTo>
                    <a:pt x="1210" y="4774"/>
                    <a:pt x="360" y="4676"/>
                    <a:pt x="1" y="4022"/>
                  </a:cubicBezTo>
                  <a:cubicBezTo>
                    <a:pt x="295" y="3335"/>
                    <a:pt x="360" y="2616"/>
                    <a:pt x="262" y="1864"/>
                  </a:cubicBezTo>
                  <a:cubicBezTo>
                    <a:pt x="229" y="1635"/>
                    <a:pt x="229" y="1406"/>
                    <a:pt x="262" y="1145"/>
                  </a:cubicBezTo>
                  <a:cubicBezTo>
                    <a:pt x="295" y="654"/>
                    <a:pt x="556" y="229"/>
                    <a:pt x="1014" y="0"/>
                  </a:cubicBezTo>
                  <a:close/>
                </a:path>
              </a:pathLst>
            </a:custGeom>
            <a:solidFill>
              <a:srgbClr val="F7C06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52"/>
            <p:cNvSpPr/>
            <p:nvPr/>
          </p:nvSpPr>
          <p:spPr>
            <a:xfrm>
              <a:off x="6141755" y="2649734"/>
              <a:ext cx="88974" cy="97719"/>
            </a:xfrm>
            <a:custGeom>
              <a:rect b="b" l="l" r="r" t="t"/>
              <a:pathLst>
                <a:path extrusionOk="0" h="4023" w="3663">
                  <a:moveTo>
                    <a:pt x="3499" y="1"/>
                  </a:moveTo>
                  <a:cubicBezTo>
                    <a:pt x="3630" y="262"/>
                    <a:pt x="3662" y="589"/>
                    <a:pt x="3564" y="851"/>
                  </a:cubicBezTo>
                  <a:cubicBezTo>
                    <a:pt x="3531" y="1080"/>
                    <a:pt x="3466" y="1276"/>
                    <a:pt x="3368" y="1472"/>
                  </a:cubicBezTo>
                  <a:cubicBezTo>
                    <a:pt x="3237" y="1897"/>
                    <a:pt x="3074" y="2257"/>
                    <a:pt x="2976" y="2649"/>
                  </a:cubicBezTo>
                  <a:cubicBezTo>
                    <a:pt x="2877" y="3042"/>
                    <a:pt x="2812" y="3467"/>
                    <a:pt x="2747" y="3892"/>
                  </a:cubicBezTo>
                  <a:cubicBezTo>
                    <a:pt x="2420" y="4023"/>
                    <a:pt x="2420" y="4023"/>
                    <a:pt x="1929" y="3957"/>
                  </a:cubicBezTo>
                  <a:cubicBezTo>
                    <a:pt x="1929" y="3892"/>
                    <a:pt x="1897" y="3826"/>
                    <a:pt x="1864" y="3728"/>
                  </a:cubicBezTo>
                  <a:cubicBezTo>
                    <a:pt x="1798" y="3369"/>
                    <a:pt x="1471" y="3140"/>
                    <a:pt x="1112" y="3172"/>
                  </a:cubicBezTo>
                  <a:cubicBezTo>
                    <a:pt x="883" y="3205"/>
                    <a:pt x="621" y="3140"/>
                    <a:pt x="425" y="2976"/>
                  </a:cubicBezTo>
                  <a:cubicBezTo>
                    <a:pt x="196" y="2747"/>
                    <a:pt x="65" y="2420"/>
                    <a:pt x="65" y="2093"/>
                  </a:cubicBezTo>
                  <a:cubicBezTo>
                    <a:pt x="0" y="1570"/>
                    <a:pt x="294" y="1047"/>
                    <a:pt x="785" y="818"/>
                  </a:cubicBezTo>
                  <a:cubicBezTo>
                    <a:pt x="948" y="720"/>
                    <a:pt x="1112" y="655"/>
                    <a:pt x="1308" y="589"/>
                  </a:cubicBezTo>
                  <a:cubicBezTo>
                    <a:pt x="1929" y="393"/>
                    <a:pt x="2550" y="230"/>
                    <a:pt x="3204" y="66"/>
                  </a:cubicBezTo>
                  <a:cubicBezTo>
                    <a:pt x="3303" y="33"/>
                    <a:pt x="3401" y="1"/>
                    <a:pt x="3499" y="1"/>
                  </a:cubicBezTo>
                  <a:close/>
                </a:path>
              </a:pathLst>
            </a:custGeom>
            <a:solidFill>
              <a:srgbClr val="F7C06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52"/>
            <p:cNvSpPr/>
            <p:nvPr/>
          </p:nvSpPr>
          <p:spPr>
            <a:xfrm>
              <a:off x="6113143" y="2612402"/>
              <a:ext cx="112827" cy="83436"/>
            </a:xfrm>
            <a:custGeom>
              <a:rect b="b" l="l" r="r" t="t"/>
              <a:pathLst>
                <a:path extrusionOk="0" h="3435" w="4645">
                  <a:moveTo>
                    <a:pt x="1" y="1309"/>
                  </a:moveTo>
                  <a:lnTo>
                    <a:pt x="491" y="524"/>
                  </a:lnTo>
                  <a:cubicBezTo>
                    <a:pt x="1047" y="524"/>
                    <a:pt x="1603" y="426"/>
                    <a:pt x="2094" y="230"/>
                  </a:cubicBezTo>
                  <a:cubicBezTo>
                    <a:pt x="2322" y="164"/>
                    <a:pt x="2551" y="99"/>
                    <a:pt x="2780" y="66"/>
                  </a:cubicBezTo>
                  <a:cubicBezTo>
                    <a:pt x="2911" y="34"/>
                    <a:pt x="3009" y="34"/>
                    <a:pt x="3107" y="34"/>
                  </a:cubicBezTo>
                  <a:cubicBezTo>
                    <a:pt x="3500" y="1"/>
                    <a:pt x="3892" y="99"/>
                    <a:pt x="4219" y="328"/>
                  </a:cubicBezTo>
                  <a:cubicBezTo>
                    <a:pt x="4513" y="491"/>
                    <a:pt x="4481" y="851"/>
                    <a:pt x="4644" y="1145"/>
                  </a:cubicBezTo>
                  <a:cubicBezTo>
                    <a:pt x="4513" y="1243"/>
                    <a:pt x="4382" y="1309"/>
                    <a:pt x="4219" y="1342"/>
                  </a:cubicBezTo>
                  <a:cubicBezTo>
                    <a:pt x="3696" y="1505"/>
                    <a:pt x="3173" y="1636"/>
                    <a:pt x="2649" y="1799"/>
                  </a:cubicBezTo>
                  <a:cubicBezTo>
                    <a:pt x="2388" y="1897"/>
                    <a:pt x="2094" y="1996"/>
                    <a:pt x="1832" y="2159"/>
                  </a:cubicBezTo>
                  <a:cubicBezTo>
                    <a:pt x="1440" y="2323"/>
                    <a:pt x="1145" y="2649"/>
                    <a:pt x="1047" y="3075"/>
                  </a:cubicBezTo>
                  <a:cubicBezTo>
                    <a:pt x="1047" y="3173"/>
                    <a:pt x="982" y="3271"/>
                    <a:pt x="949" y="3434"/>
                  </a:cubicBezTo>
                  <a:cubicBezTo>
                    <a:pt x="818" y="3303"/>
                    <a:pt x="688" y="3205"/>
                    <a:pt x="655" y="3107"/>
                  </a:cubicBezTo>
                  <a:cubicBezTo>
                    <a:pt x="589" y="2878"/>
                    <a:pt x="524" y="2649"/>
                    <a:pt x="491" y="2421"/>
                  </a:cubicBezTo>
                  <a:cubicBezTo>
                    <a:pt x="459" y="1996"/>
                    <a:pt x="295" y="1636"/>
                    <a:pt x="1" y="1309"/>
                  </a:cubicBezTo>
                  <a:close/>
                </a:path>
              </a:pathLst>
            </a:custGeom>
            <a:solidFill>
              <a:srgbClr val="F7C06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52"/>
            <p:cNvSpPr/>
            <p:nvPr/>
          </p:nvSpPr>
          <p:spPr>
            <a:xfrm>
              <a:off x="6228321" y="2789519"/>
              <a:ext cx="145351" cy="59583"/>
            </a:xfrm>
            <a:custGeom>
              <a:rect b="b" l="l" r="r" t="t"/>
              <a:pathLst>
                <a:path extrusionOk="0" h="2453" w="5984">
                  <a:moveTo>
                    <a:pt x="491" y="1"/>
                  </a:moveTo>
                  <a:cubicBezTo>
                    <a:pt x="621" y="131"/>
                    <a:pt x="719" y="230"/>
                    <a:pt x="785" y="328"/>
                  </a:cubicBezTo>
                  <a:cubicBezTo>
                    <a:pt x="1145" y="785"/>
                    <a:pt x="1766" y="916"/>
                    <a:pt x="2256" y="655"/>
                  </a:cubicBezTo>
                  <a:cubicBezTo>
                    <a:pt x="2354" y="622"/>
                    <a:pt x="2420" y="589"/>
                    <a:pt x="2518" y="556"/>
                  </a:cubicBezTo>
                  <a:cubicBezTo>
                    <a:pt x="2812" y="360"/>
                    <a:pt x="3205" y="262"/>
                    <a:pt x="3564" y="295"/>
                  </a:cubicBezTo>
                  <a:cubicBezTo>
                    <a:pt x="3662" y="295"/>
                    <a:pt x="3793" y="197"/>
                    <a:pt x="3924" y="197"/>
                  </a:cubicBezTo>
                  <a:cubicBezTo>
                    <a:pt x="4414" y="33"/>
                    <a:pt x="4938" y="262"/>
                    <a:pt x="5101" y="753"/>
                  </a:cubicBezTo>
                  <a:cubicBezTo>
                    <a:pt x="5199" y="1080"/>
                    <a:pt x="5493" y="1276"/>
                    <a:pt x="5853" y="1276"/>
                  </a:cubicBezTo>
                  <a:cubicBezTo>
                    <a:pt x="5984" y="1570"/>
                    <a:pt x="5886" y="1930"/>
                    <a:pt x="5592" y="2093"/>
                  </a:cubicBezTo>
                  <a:cubicBezTo>
                    <a:pt x="5363" y="2257"/>
                    <a:pt x="5068" y="2388"/>
                    <a:pt x="4774" y="2420"/>
                  </a:cubicBezTo>
                  <a:cubicBezTo>
                    <a:pt x="4676" y="2224"/>
                    <a:pt x="4611" y="1995"/>
                    <a:pt x="4512" y="1832"/>
                  </a:cubicBezTo>
                  <a:cubicBezTo>
                    <a:pt x="4349" y="1570"/>
                    <a:pt x="4186" y="1276"/>
                    <a:pt x="4022" y="982"/>
                  </a:cubicBezTo>
                  <a:cubicBezTo>
                    <a:pt x="3924" y="818"/>
                    <a:pt x="3695" y="753"/>
                    <a:pt x="3499" y="851"/>
                  </a:cubicBezTo>
                  <a:cubicBezTo>
                    <a:pt x="3303" y="949"/>
                    <a:pt x="3139" y="1047"/>
                    <a:pt x="2943" y="1178"/>
                  </a:cubicBezTo>
                  <a:cubicBezTo>
                    <a:pt x="2714" y="1374"/>
                    <a:pt x="2518" y="1570"/>
                    <a:pt x="2289" y="1799"/>
                  </a:cubicBezTo>
                  <a:cubicBezTo>
                    <a:pt x="1635" y="2355"/>
                    <a:pt x="1275" y="2453"/>
                    <a:pt x="458" y="1766"/>
                  </a:cubicBezTo>
                  <a:cubicBezTo>
                    <a:pt x="196" y="1603"/>
                    <a:pt x="33" y="1309"/>
                    <a:pt x="0" y="949"/>
                  </a:cubicBezTo>
                  <a:cubicBezTo>
                    <a:pt x="0" y="589"/>
                    <a:pt x="196" y="230"/>
                    <a:pt x="491" y="1"/>
                  </a:cubicBezTo>
                  <a:close/>
                </a:path>
              </a:pathLst>
            </a:custGeom>
            <a:solidFill>
              <a:srgbClr val="F7C06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52"/>
            <p:cNvSpPr/>
            <p:nvPr/>
          </p:nvSpPr>
          <p:spPr>
            <a:xfrm>
              <a:off x="6031337" y="2567928"/>
              <a:ext cx="88999" cy="99322"/>
            </a:xfrm>
            <a:custGeom>
              <a:rect b="b" l="l" r="r" t="t"/>
              <a:pathLst>
                <a:path extrusionOk="0" h="4089" w="3664">
                  <a:moveTo>
                    <a:pt x="1" y="2584"/>
                  </a:moveTo>
                  <a:cubicBezTo>
                    <a:pt x="230" y="2290"/>
                    <a:pt x="557" y="2094"/>
                    <a:pt x="917" y="1995"/>
                  </a:cubicBezTo>
                  <a:cubicBezTo>
                    <a:pt x="1734" y="1668"/>
                    <a:pt x="1799" y="1538"/>
                    <a:pt x="1701" y="687"/>
                  </a:cubicBezTo>
                  <a:cubicBezTo>
                    <a:pt x="1669" y="589"/>
                    <a:pt x="1669" y="459"/>
                    <a:pt x="1669" y="361"/>
                  </a:cubicBezTo>
                  <a:cubicBezTo>
                    <a:pt x="1669" y="164"/>
                    <a:pt x="1832" y="1"/>
                    <a:pt x="2028" y="1"/>
                  </a:cubicBezTo>
                  <a:lnTo>
                    <a:pt x="2584" y="1"/>
                  </a:lnTo>
                  <a:lnTo>
                    <a:pt x="2584" y="393"/>
                  </a:lnTo>
                  <a:cubicBezTo>
                    <a:pt x="2551" y="720"/>
                    <a:pt x="2519" y="1047"/>
                    <a:pt x="2519" y="1374"/>
                  </a:cubicBezTo>
                  <a:cubicBezTo>
                    <a:pt x="2519" y="1799"/>
                    <a:pt x="2682" y="1930"/>
                    <a:pt x="3107" y="1995"/>
                  </a:cubicBezTo>
                  <a:cubicBezTo>
                    <a:pt x="3532" y="2028"/>
                    <a:pt x="3663" y="2192"/>
                    <a:pt x="3434" y="2617"/>
                  </a:cubicBezTo>
                  <a:cubicBezTo>
                    <a:pt x="3336" y="2780"/>
                    <a:pt x="3173" y="2944"/>
                    <a:pt x="2976" y="3042"/>
                  </a:cubicBezTo>
                  <a:cubicBezTo>
                    <a:pt x="2846" y="3107"/>
                    <a:pt x="2715" y="3140"/>
                    <a:pt x="2617" y="3205"/>
                  </a:cubicBezTo>
                  <a:cubicBezTo>
                    <a:pt x="2028" y="3303"/>
                    <a:pt x="1505" y="3598"/>
                    <a:pt x="1178" y="4088"/>
                  </a:cubicBezTo>
                  <a:cubicBezTo>
                    <a:pt x="949" y="4055"/>
                    <a:pt x="720" y="3990"/>
                    <a:pt x="524" y="3859"/>
                  </a:cubicBezTo>
                  <a:cubicBezTo>
                    <a:pt x="295" y="3728"/>
                    <a:pt x="132" y="3500"/>
                    <a:pt x="132" y="3238"/>
                  </a:cubicBezTo>
                  <a:cubicBezTo>
                    <a:pt x="99" y="3042"/>
                    <a:pt x="34" y="2813"/>
                    <a:pt x="1" y="2584"/>
                  </a:cubicBezTo>
                  <a:close/>
                </a:path>
              </a:pathLst>
            </a:custGeom>
            <a:solidFill>
              <a:srgbClr val="F7C06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52"/>
            <p:cNvSpPr/>
            <p:nvPr/>
          </p:nvSpPr>
          <p:spPr>
            <a:xfrm>
              <a:off x="6171121" y="2751409"/>
              <a:ext cx="63567" cy="58782"/>
            </a:xfrm>
            <a:custGeom>
              <a:rect b="b" l="l" r="r" t="t"/>
              <a:pathLst>
                <a:path extrusionOk="0" h="2420" w="2617">
                  <a:moveTo>
                    <a:pt x="2028" y="2420"/>
                  </a:moveTo>
                  <a:cubicBezTo>
                    <a:pt x="1995" y="2420"/>
                    <a:pt x="1930" y="2387"/>
                    <a:pt x="1897" y="2387"/>
                  </a:cubicBezTo>
                  <a:lnTo>
                    <a:pt x="851" y="1602"/>
                  </a:lnTo>
                  <a:cubicBezTo>
                    <a:pt x="753" y="1537"/>
                    <a:pt x="655" y="1504"/>
                    <a:pt x="557" y="1439"/>
                  </a:cubicBezTo>
                  <a:cubicBezTo>
                    <a:pt x="164" y="1177"/>
                    <a:pt x="1" y="654"/>
                    <a:pt x="197" y="196"/>
                  </a:cubicBezTo>
                  <a:cubicBezTo>
                    <a:pt x="655" y="66"/>
                    <a:pt x="1113" y="0"/>
                    <a:pt x="1570" y="33"/>
                  </a:cubicBezTo>
                  <a:cubicBezTo>
                    <a:pt x="1832" y="523"/>
                    <a:pt x="2192" y="916"/>
                    <a:pt x="2617" y="1243"/>
                  </a:cubicBezTo>
                  <a:cubicBezTo>
                    <a:pt x="2421" y="1668"/>
                    <a:pt x="2224" y="2027"/>
                    <a:pt x="2028" y="2420"/>
                  </a:cubicBezTo>
                  <a:close/>
                </a:path>
              </a:pathLst>
            </a:custGeom>
            <a:solidFill>
              <a:srgbClr val="F7C06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52"/>
            <p:cNvSpPr/>
            <p:nvPr/>
          </p:nvSpPr>
          <p:spPr>
            <a:xfrm>
              <a:off x="6067091" y="2649734"/>
              <a:ext cx="54021" cy="36556"/>
            </a:xfrm>
            <a:custGeom>
              <a:rect b="b" l="l" r="r" t="t"/>
              <a:pathLst>
                <a:path extrusionOk="0" h="1505" w="2224">
                  <a:moveTo>
                    <a:pt x="0" y="851"/>
                  </a:moveTo>
                  <a:cubicBezTo>
                    <a:pt x="66" y="720"/>
                    <a:pt x="164" y="589"/>
                    <a:pt x="262" y="459"/>
                  </a:cubicBezTo>
                  <a:cubicBezTo>
                    <a:pt x="654" y="197"/>
                    <a:pt x="1079" y="33"/>
                    <a:pt x="1537" y="1"/>
                  </a:cubicBezTo>
                  <a:cubicBezTo>
                    <a:pt x="1733" y="1"/>
                    <a:pt x="1930" y="132"/>
                    <a:pt x="1962" y="328"/>
                  </a:cubicBezTo>
                  <a:cubicBezTo>
                    <a:pt x="2126" y="720"/>
                    <a:pt x="2191" y="1112"/>
                    <a:pt x="2224" y="1505"/>
                  </a:cubicBezTo>
                  <a:cubicBezTo>
                    <a:pt x="1439" y="1472"/>
                    <a:pt x="654" y="1243"/>
                    <a:pt x="0" y="851"/>
                  </a:cubicBezTo>
                  <a:close/>
                </a:path>
              </a:pathLst>
            </a:custGeom>
            <a:solidFill>
              <a:srgbClr val="F7C06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52"/>
            <p:cNvSpPr/>
            <p:nvPr/>
          </p:nvSpPr>
          <p:spPr>
            <a:xfrm>
              <a:off x="6098059" y="2552043"/>
              <a:ext cx="30217" cy="58005"/>
            </a:xfrm>
            <a:custGeom>
              <a:rect b="b" l="l" r="r" t="t"/>
              <a:pathLst>
                <a:path extrusionOk="0" h="2388" w="1244">
                  <a:moveTo>
                    <a:pt x="1243" y="1"/>
                  </a:moveTo>
                  <a:cubicBezTo>
                    <a:pt x="1014" y="818"/>
                    <a:pt x="622" y="1505"/>
                    <a:pt x="589" y="2322"/>
                  </a:cubicBezTo>
                  <a:cubicBezTo>
                    <a:pt x="131" y="2388"/>
                    <a:pt x="1" y="2322"/>
                    <a:pt x="1" y="1995"/>
                  </a:cubicBezTo>
                  <a:cubicBezTo>
                    <a:pt x="1" y="1603"/>
                    <a:pt x="99" y="1145"/>
                    <a:pt x="131" y="753"/>
                  </a:cubicBezTo>
                  <a:close/>
                </a:path>
              </a:pathLst>
            </a:custGeom>
            <a:solidFill>
              <a:srgbClr val="F7C06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52"/>
            <p:cNvSpPr/>
            <p:nvPr/>
          </p:nvSpPr>
          <p:spPr>
            <a:xfrm>
              <a:off x="6742156" y="1099424"/>
              <a:ext cx="385239" cy="269279"/>
            </a:xfrm>
            <a:custGeom>
              <a:rect b="b" l="l" r="r" t="t"/>
              <a:pathLst>
                <a:path extrusionOk="0" h="11086" w="15860">
                  <a:moveTo>
                    <a:pt x="3042" y="230"/>
                  </a:moveTo>
                  <a:cubicBezTo>
                    <a:pt x="3173" y="459"/>
                    <a:pt x="3173" y="753"/>
                    <a:pt x="3042" y="982"/>
                  </a:cubicBezTo>
                  <a:cubicBezTo>
                    <a:pt x="2944" y="1080"/>
                    <a:pt x="2944" y="1276"/>
                    <a:pt x="3042" y="1374"/>
                  </a:cubicBezTo>
                  <a:cubicBezTo>
                    <a:pt x="3173" y="1538"/>
                    <a:pt x="3369" y="1603"/>
                    <a:pt x="3565" y="1505"/>
                  </a:cubicBezTo>
                  <a:cubicBezTo>
                    <a:pt x="3794" y="1407"/>
                    <a:pt x="3990" y="1276"/>
                    <a:pt x="4186" y="1145"/>
                  </a:cubicBezTo>
                  <a:cubicBezTo>
                    <a:pt x="4448" y="982"/>
                    <a:pt x="4677" y="753"/>
                    <a:pt x="4938" y="622"/>
                  </a:cubicBezTo>
                  <a:cubicBezTo>
                    <a:pt x="5527" y="230"/>
                    <a:pt x="6312" y="328"/>
                    <a:pt x="6802" y="818"/>
                  </a:cubicBezTo>
                  <a:cubicBezTo>
                    <a:pt x="6900" y="916"/>
                    <a:pt x="6966" y="1014"/>
                    <a:pt x="7064" y="1113"/>
                  </a:cubicBezTo>
                  <a:cubicBezTo>
                    <a:pt x="7325" y="1341"/>
                    <a:pt x="7620" y="1472"/>
                    <a:pt x="7947" y="1472"/>
                  </a:cubicBezTo>
                  <a:cubicBezTo>
                    <a:pt x="8535" y="1472"/>
                    <a:pt x="9091" y="1472"/>
                    <a:pt x="9647" y="1440"/>
                  </a:cubicBezTo>
                  <a:cubicBezTo>
                    <a:pt x="9778" y="1407"/>
                    <a:pt x="9876" y="1374"/>
                    <a:pt x="9974" y="1341"/>
                  </a:cubicBezTo>
                  <a:cubicBezTo>
                    <a:pt x="10203" y="1211"/>
                    <a:pt x="10464" y="1178"/>
                    <a:pt x="10726" y="1211"/>
                  </a:cubicBezTo>
                  <a:cubicBezTo>
                    <a:pt x="11347" y="1309"/>
                    <a:pt x="11968" y="1440"/>
                    <a:pt x="12557" y="1668"/>
                  </a:cubicBezTo>
                  <a:cubicBezTo>
                    <a:pt x="12688" y="1734"/>
                    <a:pt x="12786" y="1799"/>
                    <a:pt x="12917" y="1865"/>
                  </a:cubicBezTo>
                  <a:cubicBezTo>
                    <a:pt x="13309" y="2094"/>
                    <a:pt x="13505" y="2584"/>
                    <a:pt x="13374" y="3042"/>
                  </a:cubicBezTo>
                  <a:cubicBezTo>
                    <a:pt x="13342" y="3271"/>
                    <a:pt x="13244" y="3500"/>
                    <a:pt x="13178" y="3728"/>
                  </a:cubicBezTo>
                  <a:cubicBezTo>
                    <a:pt x="13047" y="4154"/>
                    <a:pt x="13276" y="4611"/>
                    <a:pt x="13701" y="4709"/>
                  </a:cubicBezTo>
                  <a:cubicBezTo>
                    <a:pt x="13930" y="4775"/>
                    <a:pt x="14127" y="4840"/>
                    <a:pt x="14355" y="4906"/>
                  </a:cubicBezTo>
                  <a:lnTo>
                    <a:pt x="14781" y="4971"/>
                  </a:lnTo>
                  <a:cubicBezTo>
                    <a:pt x="15565" y="5134"/>
                    <a:pt x="15860" y="5625"/>
                    <a:pt x="15565" y="6344"/>
                  </a:cubicBezTo>
                  <a:cubicBezTo>
                    <a:pt x="15369" y="6867"/>
                    <a:pt x="14977" y="7325"/>
                    <a:pt x="14486" y="7554"/>
                  </a:cubicBezTo>
                  <a:cubicBezTo>
                    <a:pt x="14290" y="7718"/>
                    <a:pt x="14028" y="7652"/>
                    <a:pt x="13898" y="7489"/>
                  </a:cubicBezTo>
                  <a:cubicBezTo>
                    <a:pt x="13800" y="7391"/>
                    <a:pt x="13734" y="7293"/>
                    <a:pt x="13636" y="7194"/>
                  </a:cubicBezTo>
                  <a:cubicBezTo>
                    <a:pt x="13276" y="6835"/>
                    <a:pt x="12851" y="6573"/>
                    <a:pt x="12361" y="6442"/>
                  </a:cubicBezTo>
                  <a:cubicBezTo>
                    <a:pt x="12165" y="6377"/>
                    <a:pt x="11968" y="6344"/>
                    <a:pt x="11772" y="6344"/>
                  </a:cubicBezTo>
                  <a:cubicBezTo>
                    <a:pt x="11249" y="6377"/>
                    <a:pt x="10922" y="6900"/>
                    <a:pt x="11151" y="7391"/>
                  </a:cubicBezTo>
                  <a:cubicBezTo>
                    <a:pt x="11282" y="7620"/>
                    <a:pt x="11445" y="7848"/>
                    <a:pt x="11641" y="8077"/>
                  </a:cubicBezTo>
                  <a:cubicBezTo>
                    <a:pt x="11805" y="8273"/>
                    <a:pt x="12001" y="8470"/>
                    <a:pt x="12132" y="8666"/>
                  </a:cubicBezTo>
                  <a:cubicBezTo>
                    <a:pt x="12295" y="8862"/>
                    <a:pt x="12295" y="9156"/>
                    <a:pt x="12132" y="9320"/>
                  </a:cubicBezTo>
                  <a:cubicBezTo>
                    <a:pt x="12034" y="9418"/>
                    <a:pt x="11936" y="9516"/>
                    <a:pt x="11838" y="9614"/>
                  </a:cubicBezTo>
                  <a:cubicBezTo>
                    <a:pt x="11641" y="9810"/>
                    <a:pt x="11347" y="9843"/>
                    <a:pt x="11118" y="9712"/>
                  </a:cubicBezTo>
                  <a:cubicBezTo>
                    <a:pt x="10922" y="9614"/>
                    <a:pt x="10726" y="9483"/>
                    <a:pt x="10562" y="9385"/>
                  </a:cubicBezTo>
                  <a:cubicBezTo>
                    <a:pt x="10268" y="9189"/>
                    <a:pt x="9908" y="9091"/>
                    <a:pt x="9581" y="9124"/>
                  </a:cubicBezTo>
                  <a:cubicBezTo>
                    <a:pt x="9287" y="9124"/>
                    <a:pt x="9091" y="9385"/>
                    <a:pt x="9156" y="9647"/>
                  </a:cubicBezTo>
                  <a:cubicBezTo>
                    <a:pt x="9189" y="9843"/>
                    <a:pt x="9254" y="10006"/>
                    <a:pt x="9287" y="10170"/>
                  </a:cubicBezTo>
                  <a:cubicBezTo>
                    <a:pt x="9353" y="10301"/>
                    <a:pt x="9385" y="10464"/>
                    <a:pt x="9418" y="10595"/>
                  </a:cubicBezTo>
                  <a:cubicBezTo>
                    <a:pt x="9451" y="10922"/>
                    <a:pt x="9353" y="11086"/>
                    <a:pt x="9026" y="11053"/>
                  </a:cubicBezTo>
                  <a:cubicBezTo>
                    <a:pt x="8797" y="11053"/>
                    <a:pt x="8568" y="11020"/>
                    <a:pt x="8339" y="10955"/>
                  </a:cubicBezTo>
                  <a:cubicBezTo>
                    <a:pt x="7979" y="10889"/>
                    <a:pt x="7685" y="10660"/>
                    <a:pt x="7587" y="10301"/>
                  </a:cubicBezTo>
                  <a:cubicBezTo>
                    <a:pt x="7423" y="9941"/>
                    <a:pt x="7227" y="9614"/>
                    <a:pt x="6998" y="9287"/>
                  </a:cubicBezTo>
                  <a:cubicBezTo>
                    <a:pt x="6737" y="8895"/>
                    <a:pt x="6312" y="8633"/>
                    <a:pt x="5821" y="8568"/>
                  </a:cubicBezTo>
                  <a:cubicBezTo>
                    <a:pt x="5494" y="8535"/>
                    <a:pt x="5135" y="8502"/>
                    <a:pt x="4775" y="8470"/>
                  </a:cubicBezTo>
                  <a:cubicBezTo>
                    <a:pt x="4448" y="8404"/>
                    <a:pt x="4088" y="8339"/>
                    <a:pt x="3761" y="8273"/>
                  </a:cubicBezTo>
                  <a:cubicBezTo>
                    <a:pt x="3598" y="8208"/>
                    <a:pt x="3467" y="8110"/>
                    <a:pt x="3369" y="8012"/>
                  </a:cubicBezTo>
                  <a:cubicBezTo>
                    <a:pt x="3500" y="7881"/>
                    <a:pt x="3598" y="7750"/>
                    <a:pt x="3696" y="7685"/>
                  </a:cubicBezTo>
                  <a:cubicBezTo>
                    <a:pt x="3925" y="7620"/>
                    <a:pt x="4154" y="7554"/>
                    <a:pt x="4415" y="7554"/>
                  </a:cubicBezTo>
                  <a:cubicBezTo>
                    <a:pt x="4677" y="7587"/>
                    <a:pt x="4938" y="7620"/>
                    <a:pt x="5233" y="7685"/>
                  </a:cubicBezTo>
                  <a:cubicBezTo>
                    <a:pt x="5494" y="7750"/>
                    <a:pt x="5756" y="7816"/>
                    <a:pt x="6050" y="7848"/>
                  </a:cubicBezTo>
                  <a:cubicBezTo>
                    <a:pt x="6508" y="7947"/>
                    <a:pt x="6998" y="7718"/>
                    <a:pt x="7260" y="7293"/>
                  </a:cubicBezTo>
                  <a:cubicBezTo>
                    <a:pt x="7521" y="6835"/>
                    <a:pt x="7783" y="6410"/>
                    <a:pt x="8045" y="5952"/>
                  </a:cubicBezTo>
                  <a:cubicBezTo>
                    <a:pt x="8339" y="5396"/>
                    <a:pt x="8274" y="4709"/>
                    <a:pt x="7881" y="4219"/>
                  </a:cubicBezTo>
                  <a:cubicBezTo>
                    <a:pt x="7227" y="3303"/>
                    <a:pt x="6214" y="2747"/>
                    <a:pt x="5102" y="2682"/>
                  </a:cubicBezTo>
                  <a:cubicBezTo>
                    <a:pt x="3990" y="2649"/>
                    <a:pt x="2878" y="2747"/>
                    <a:pt x="1799" y="3009"/>
                  </a:cubicBezTo>
                  <a:cubicBezTo>
                    <a:pt x="1472" y="3074"/>
                    <a:pt x="1145" y="3107"/>
                    <a:pt x="851" y="3107"/>
                  </a:cubicBezTo>
                  <a:cubicBezTo>
                    <a:pt x="361" y="3140"/>
                    <a:pt x="1" y="2649"/>
                    <a:pt x="197" y="2192"/>
                  </a:cubicBezTo>
                  <a:cubicBezTo>
                    <a:pt x="262" y="1963"/>
                    <a:pt x="393" y="1767"/>
                    <a:pt x="524" y="1570"/>
                  </a:cubicBezTo>
                  <a:cubicBezTo>
                    <a:pt x="949" y="1047"/>
                    <a:pt x="1472" y="589"/>
                    <a:pt x="2061" y="230"/>
                  </a:cubicBezTo>
                  <a:cubicBezTo>
                    <a:pt x="2322" y="1"/>
                    <a:pt x="2748" y="1"/>
                    <a:pt x="3042" y="230"/>
                  </a:cubicBezTo>
                  <a:close/>
                </a:path>
              </a:pathLst>
            </a:custGeom>
            <a:solidFill>
              <a:srgbClr val="F7C06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52"/>
            <p:cNvSpPr/>
            <p:nvPr/>
          </p:nvSpPr>
          <p:spPr>
            <a:xfrm>
              <a:off x="6799357" y="911206"/>
              <a:ext cx="531368" cy="170783"/>
            </a:xfrm>
            <a:custGeom>
              <a:rect b="b" l="l" r="r" t="t"/>
              <a:pathLst>
                <a:path extrusionOk="0" h="7031" w="21876">
                  <a:moveTo>
                    <a:pt x="6998" y="1177"/>
                  </a:moveTo>
                  <a:cubicBezTo>
                    <a:pt x="7128" y="949"/>
                    <a:pt x="7357" y="785"/>
                    <a:pt x="7619" y="720"/>
                  </a:cubicBezTo>
                  <a:cubicBezTo>
                    <a:pt x="7848" y="654"/>
                    <a:pt x="8077" y="622"/>
                    <a:pt x="8306" y="622"/>
                  </a:cubicBezTo>
                  <a:cubicBezTo>
                    <a:pt x="8633" y="589"/>
                    <a:pt x="8927" y="622"/>
                    <a:pt x="9254" y="622"/>
                  </a:cubicBezTo>
                  <a:cubicBezTo>
                    <a:pt x="9679" y="622"/>
                    <a:pt x="10137" y="589"/>
                    <a:pt x="10594" y="458"/>
                  </a:cubicBezTo>
                  <a:cubicBezTo>
                    <a:pt x="11379" y="295"/>
                    <a:pt x="12197" y="262"/>
                    <a:pt x="12981" y="425"/>
                  </a:cubicBezTo>
                  <a:cubicBezTo>
                    <a:pt x="13668" y="524"/>
                    <a:pt x="14322" y="622"/>
                    <a:pt x="14976" y="752"/>
                  </a:cubicBezTo>
                  <a:cubicBezTo>
                    <a:pt x="15761" y="883"/>
                    <a:pt x="16545" y="851"/>
                    <a:pt x="17330" y="654"/>
                  </a:cubicBezTo>
                  <a:cubicBezTo>
                    <a:pt x="18278" y="491"/>
                    <a:pt x="19194" y="295"/>
                    <a:pt x="20142" y="131"/>
                  </a:cubicBezTo>
                  <a:cubicBezTo>
                    <a:pt x="20665" y="0"/>
                    <a:pt x="21221" y="98"/>
                    <a:pt x="21679" y="360"/>
                  </a:cubicBezTo>
                  <a:cubicBezTo>
                    <a:pt x="21875" y="458"/>
                    <a:pt x="21875" y="785"/>
                    <a:pt x="21679" y="883"/>
                  </a:cubicBezTo>
                  <a:cubicBezTo>
                    <a:pt x="21287" y="1145"/>
                    <a:pt x="20862" y="1276"/>
                    <a:pt x="20437" y="1308"/>
                  </a:cubicBezTo>
                  <a:cubicBezTo>
                    <a:pt x="20142" y="1308"/>
                    <a:pt x="19815" y="1308"/>
                    <a:pt x="19521" y="1341"/>
                  </a:cubicBezTo>
                  <a:cubicBezTo>
                    <a:pt x="18932" y="1374"/>
                    <a:pt x="18344" y="1537"/>
                    <a:pt x="17821" y="1733"/>
                  </a:cubicBezTo>
                  <a:cubicBezTo>
                    <a:pt x="16872" y="2126"/>
                    <a:pt x="15859" y="2387"/>
                    <a:pt x="14845" y="2485"/>
                  </a:cubicBezTo>
                  <a:cubicBezTo>
                    <a:pt x="13962" y="2584"/>
                    <a:pt x="13079" y="2747"/>
                    <a:pt x="12229" y="2943"/>
                  </a:cubicBezTo>
                  <a:cubicBezTo>
                    <a:pt x="11510" y="3139"/>
                    <a:pt x="10856" y="3434"/>
                    <a:pt x="10235" y="3826"/>
                  </a:cubicBezTo>
                  <a:cubicBezTo>
                    <a:pt x="9875" y="4055"/>
                    <a:pt x="9483" y="4251"/>
                    <a:pt x="9123" y="4480"/>
                  </a:cubicBezTo>
                  <a:cubicBezTo>
                    <a:pt x="8796" y="4644"/>
                    <a:pt x="8469" y="4709"/>
                    <a:pt x="8109" y="4709"/>
                  </a:cubicBezTo>
                  <a:cubicBezTo>
                    <a:pt x="7750" y="4676"/>
                    <a:pt x="7357" y="4644"/>
                    <a:pt x="6998" y="4611"/>
                  </a:cubicBezTo>
                  <a:cubicBezTo>
                    <a:pt x="6540" y="4545"/>
                    <a:pt x="6082" y="4578"/>
                    <a:pt x="5624" y="4676"/>
                  </a:cubicBezTo>
                  <a:cubicBezTo>
                    <a:pt x="5363" y="4742"/>
                    <a:pt x="5134" y="4905"/>
                    <a:pt x="4970" y="5167"/>
                  </a:cubicBezTo>
                  <a:cubicBezTo>
                    <a:pt x="4840" y="5461"/>
                    <a:pt x="4938" y="5624"/>
                    <a:pt x="5232" y="5657"/>
                  </a:cubicBezTo>
                  <a:lnTo>
                    <a:pt x="5559" y="5657"/>
                  </a:lnTo>
                  <a:lnTo>
                    <a:pt x="5984" y="5657"/>
                  </a:lnTo>
                  <a:cubicBezTo>
                    <a:pt x="6180" y="5657"/>
                    <a:pt x="6376" y="5657"/>
                    <a:pt x="6474" y="5886"/>
                  </a:cubicBezTo>
                  <a:cubicBezTo>
                    <a:pt x="6540" y="6115"/>
                    <a:pt x="6442" y="6344"/>
                    <a:pt x="6246" y="6475"/>
                  </a:cubicBezTo>
                  <a:cubicBezTo>
                    <a:pt x="6082" y="6573"/>
                    <a:pt x="5919" y="6671"/>
                    <a:pt x="5722" y="6736"/>
                  </a:cubicBezTo>
                  <a:cubicBezTo>
                    <a:pt x="5428" y="6802"/>
                    <a:pt x="5134" y="6834"/>
                    <a:pt x="4840" y="6867"/>
                  </a:cubicBezTo>
                  <a:cubicBezTo>
                    <a:pt x="4447" y="6932"/>
                    <a:pt x="4087" y="6932"/>
                    <a:pt x="3728" y="6998"/>
                  </a:cubicBezTo>
                  <a:cubicBezTo>
                    <a:pt x="3401" y="7030"/>
                    <a:pt x="3074" y="6998"/>
                    <a:pt x="2747" y="6932"/>
                  </a:cubicBezTo>
                  <a:cubicBezTo>
                    <a:pt x="2093" y="6769"/>
                    <a:pt x="1406" y="6605"/>
                    <a:pt x="720" y="6442"/>
                  </a:cubicBezTo>
                  <a:cubicBezTo>
                    <a:pt x="556" y="6409"/>
                    <a:pt x="393" y="6344"/>
                    <a:pt x="229" y="6246"/>
                  </a:cubicBezTo>
                  <a:cubicBezTo>
                    <a:pt x="66" y="6148"/>
                    <a:pt x="0" y="5951"/>
                    <a:pt x="66" y="5788"/>
                  </a:cubicBezTo>
                  <a:cubicBezTo>
                    <a:pt x="131" y="5624"/>
                    <a:pt x="196" y="5494"/>
                    <a:pt x="262" y="5363"/>
                  </a:cubicBezTo>
                  <a:cubicBezTo>
                    <a:pt x="425" y="5036"/>
                    <a:pt x="818" y="4905"/>
                    <a:pt x="1145" y="5069"/>
                  </a:cubicBezTo>
                  <a:cubicBezTo>
                    <a:pt x="1308" y="5134"/>
                    <a:pt x="1472" y="5232"/>
                    <a:pt x="1635" y="5297"/>
                  </a:cubicBezTo>
                  <a:cubicBezTo>
                    <a:pt x="1962" y="5428"/>
                    <a:pt x="2289" y="5526"/>
                    <a:pt x="2616" y="5592"/>
                  </a:cubicBezTo>
                  <a:cubicBezTo>
                    <a:pt x="2812" y="5657"/>
                    <a:pt x="3008" y="5657"/>
                    <a:pt x="3205" y="5592"/>
                  </a:cubicBezTo>
                  <a:cubicBezTo>
                    <a:pt x="3433" y="5592"/>
                    <a:pt x="3630" y="5363"/>
                    <a:pt x="3662" y="5134"/>
                  </a:cubicBezTo>
                  <a:cubicBezTo>
                    <a:pt x="3695" y="4382"/>
                    <a:pt x="4186" y="4088"/>
                    <a:pt x="4774" y="3957"/>
                  </a:cubicBezTo>
                  <a:cubicBezTo>
                    <a:pt x="5101" y="3891"/>
                    <a:pt x="5428" y="3859"/>
                    <a:pt x="5755" y="3859"/>
                  </a:cubicBezTo>
                  <a:cubicBezTo>
                    <a:pt x="6573" y="3826"/>
                    <a:pt x="7357" y="3597"/>
                    <a:pt x="8044" y="3172"/>
                  </a:cubicBezTo>
                  <a:cubicBezTo>
                    <a:pt x="8240" y="3074"/>
                    <a:pt x="8436" y="2911"/>
                    <a:pt x="8600" y="2747"/>
                  </a:cubicBezTo>
                  <a:cubicBezTo>
                    <a:pt x="9090" y="2322"/>
                    <a:pt x="8829" y="1537"/>
                    <a:pt x="8207" y="1439"/>
                  </a:cubicBezTo>
                  <a:cubicBezTo>
                    <a:pt x="7913" y="1374"/>
                    <a:pt x="7652" y="1341"/>
                    <a:pt x="7390" y="1276"/>
                  </a:cubicBezTo>
                  <a:cubicBezTo>
                    <a:pt x="7259" y="1276"/>
                    <a:pt x="7161" y="1243"/>
                    <a:pt x="6998" y="1177"/>
                  </a:cubicBezTo>
                  <a:close/>
                </a:path>
              </a:pathLst>
            </a:custGeom>
            <a:solidFill>
              <a:srgbClr val="F7C06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52"/>
            <p:cNvSpPr/>
            <p:nvPr/>
          </p:nvSpPr>
          <p:spPr>
            <a:xfrm>
              <a:off x="6262472" y="1108168"/>
              <a:ext cx="252592" cy="103281"/>
            </a:xfrm>
            <a:custGeom>
              <a:rect b="b" l="l" r="r" t="t"/>
              <a:pathLst>
                <a:path extrusionOk="0" h="4252" w="10399">
                  <a:moveTo>
                    <a:pt x="0" y="3172"/>
                  </a:moveTo>
                  <a:cubicBezTo>
                    <a:pt x="131" y="3009"/>
                    <a:pt x="360" y="2911"/>
                    <a:pt x="589" y="2943"/>
                  </a:cubicBezTo>
                  <a:cubicBezTo>
                    <a:pt x="1046" y="2943"/>
                    <a:pt x="1537" y="2976"/>
                    <a:pt x="2027" y="2976"/>
                  </a:cubicBezTo>
                  <a:cubicBezTo>
                    <a:pt x="2256" y="3009"/>
                    <a:pt x="2485" y="3009"/>
                    <a:pt x="2714" y="2943"/>
                  </a:cubicBezTo>
                  <a:cubicBezTo>
                    <a:pt x="2812" y="2813"/>
                    <a:pt x="2714" y="2714"/>
                    <a:pt x="2649" y="2649"/>
                  </a:cubicBezTo>
                  <a:cubicBezTo>
                    <a:pt x="2387" y="2420"/>
                    <a:pt x="2060" y="2289"/>
                    <a:pt x="1700" y="2224"/>
                  </a:cubicBezTo>
                  <a:cubicBezTo>
                    <a:pt x="1504" y="2191"/>
                    <a:pt x="1308" y="2159"/>
                    <a:pt x="1079" y="2093"/>
                  </a:cubicBezTo>
                  <a:cubicBezTo>
                    <a:pt x="818" y="1995"/>
                    <a:pt x="589" y="1799"/>
                    <a:pt x="458" y="1537"/>
                  </a:cubicBezTo>
                  <a:cubicBezTo>
                    <a:pt x="360" y="1374"/>
                    <a:pt x="393" y="1178"/>
                    <a:pt x="556" y="1080"/>
                  </a:cubicBezTo>
                  <a:cubicBezTo>
                    <a:pt x="752" y="916"/>
                    <a:pt x="1014" y="818"/>
                    <a:pt x="1275" y="818"/>
                  </a:cubicBezTo>
                  <a:lnTo>
                    <a:pt x="1864" y="818"/>
                  </a:lnTo>
                  <a:cubicBezTo>
                    <a:pt x="2224" y="818"/>
                    <a:pt x="2616" y="753"/>
                    <a:pt x="2943" y="589"/>
                  </a:cubicBezTo>
                  <a:cubicBezTo>
                    <a:pt x="3466" y="360"/>
                    <a:pt x="4022" y="295"/>
                    <a:pt x="4578" y="393"/>
                  </a:cubicBezTo>
                  <a:cubicBezTo>
                    <a:pt x="5330" y="556"/>
                    <a:pt x="6082" y="654"/>
                    <a:pt x="6867" y="622"/>
                  </a:cubicBezTo>
                  <a:cubicBezTo>
                    <a:pt x="7096" y="654"/>
                    <a:pt x="7325" y="687"/>
                    <a:pt x="7553" y="720"/>
                  </a:cubicBezTo>
                  <a:cubicBezTo>
                    <a:pt x="7913" y="851"/>
                    <a:pt x="8306" y="753"/>
                    <a:pt x="8600" y="524"/>
                  </a:cubicBezTo>
                  <a:cubicBezTo>
                    <a:pt x="8829" y="360"/>
                    <a:pt x="9058" y="197"/>
                    <a:pt x="9319" y="99"/>
                  </a:cubicBezTo>
                  <a:cubicBezTo>
                    <a:pt x="9515" y="1"/>
                    <a:pt x="9744" y="1"/>
                    <a:pt x="9973" y="99"/>
                  </a:cubicBezTo>
                  <a:cubicBezTo>
                    <a:pt x="10267" y="197"/>
                    <a:pt x="10398" y="589"/>
                    <a:pt x="10202" y="851"/>
                  </a:cubicBezTo>
                  <a:cubicBezTo>
                    <a:pt x="10071" y="981"/>
                    <a:pt x="9940" y="1112"/>
                    <a:pt x="9810" y="1276"/>
                  </a:cubicBezTo>
                  <a:cubicBezTo>
                    <a:pt x="9515" y="1570"/>
                    <a:pt x="9515" y="2061"/>
                    <a:pt x="9842" y="2322"/>
                  </a:cubicBezTo>
                  <a:cubicBezTo>
                    <a:pt x="9973" y="2420"/>
                    <a:pt x="10071" y="2518"/>
                    <a:pt x="10169" y="2649"/>
                  </a:cubicBezTo>
                  <a:cubicBezTo>
                    <a:pt x="10333" y="2780"/>
                    <a:pt x="10333" y="3041"/>
                    <a:pt x="10169" y="3172"/>
                  </a:cubicBezTo>
                  <a:cubicBezTo>
                    <a:pt x="10071" y="3303"/>
                    <a:pt x="9908" y="3401"/>
                    <a:pt x="9744" y="3467"/>
                  </a:cubicBezTo>
                  <a:lnTo>
                    <a:pt x="8796" y="3663"/>
                  </a:lnTo>
                  <a:cubicBezTo>
                    <a:pt x="8698" y="3695"/>
                    <a:pt x="8567" y="3663"/>
                    <a:pt x="8469" y="3695"/>
                  </a:cubicBezTo>
                  <a:cubicBezTo>
                    <a:pt x="7750" y="3924"/>
                    <a:pt x="6965" y="3794"/>
                    <a:pt x="6344" y="3401"/>
                  </a:cubicBezTo>
                  <a:cubicBezTo>
                    <a:pt x="5984" y="3172"/>
                    <a:pt x="5592" y="3041"/>
                    <a:pt x="5166" y="3009"/>
                  </a:cubicBezTo>
                  <a:cubicBezTo>
                    <a:pt x="4741" y="3009"/>
                    <a:pt x="4349" y="3140"/>
                    <a:pt x="3989" y="3368"/>
                  </a:cubicBezTo>
                  <a:cubicBezTo>
                    <a:pt x="3760" y="3532"/>
                    <a:pt x="3564" y="3695"/>
                    <a:pt x="3335" y="3859"/>
                  </a:cubicBezTo>
                  <a:cubicBezTo>
                    <a:pt x="2976" y="4153"/>
                    <a:pt x="2518" y="4251"/>
                    <a:pt x="2093" y="4186"/>
                  </a:cubicBezTo>
                  <a:cubicBezTo>
                    <a:pt x="1635" y="4153"/>
                    <a:pt x="1145" y="4022"/>
                    <a:pt x="720" y="3859"/>
                  </a:cubicBezTo>
                  <a:cubicBezTo>
                    <a:pt x="393" y="3728"/>
                    <a:pt x="131" y="3499"/>
                    <a:pt x="0" y="3172"/>
                  </a:cubicBezTo>
                  <a:close/>
                </a:path>
              </a:pathLst>
            </a:custGeom>
            <a:solidFill>
              <a:srgbClr val="F7C06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52"/>
            <p:cNvSpPr/>
            <p:nvPr/>
          </p:nvSpPr>
          <p:spPr>
            <a:xfrm>
              <a:off x="6239421" y="2415440"/>
              <a:ext cx="210497" cy="94537"/>
            </a:xfrm>
            <a:custGeom>
              <a:rect b="b" l="l" r="r" t="t"/>
              <a:pathLst>
                <a:path extrusionOk="0" h="3892" w="8666">
                  <a:moveTo>
                    <a:pt x="1" y="916"/>
                  </a:moveTo>
                  <a:cubicBezTo>
                    <a:pt x="66" y="687"/>
                    <a:pt x="230" y="491"/>
                    <a:pt x="491" y="426"/>
                  </a:cubicBezTo>
                  <a:cubicBezTo>
                    <a:pt x="851" y="295"/>
                    <a:pt x="1243" y="197"/>
                    <a:pt x="1636" y="164"/>
                  </a:cubicBezTo>
                  <a:cubicBezTo>
                    <a:pt x="3009" y="1"/>
                    <a:pt x="4415" y="328"/>
                    <a:pt x="5625" y="1047"/>
                  </a:cubicBezTo>
                  <a:cubicBezTo>
                    <a:pt x="6606" y="1668"/>
                    <a:pt x="7521" y="2355"/>
                    <a:pt x="8372" y="3140"/>
                  </a:cubicBezTo>
                  <a:cubicBezTo>
                    <a:pt x="8437" y="3172"/>
                    <a:pt x="8502" y="3238"/>
                    <a:pt x="8568" y="3303"/>
                  </a:cubicBezTo>
                  <a:cubicBezTo>
                    <a:pt x="8633" y="3434"/>
                    <a:pt x="8666" y="3565"/>
                    <a:pt x="8666" y="3728"/>
                  </a:cubicBezTo>
                  <a:cubicBezTo>
                    <a:pt x="8601" y="3892"/>
                    <a:pt x="8404" y="3859"/>
                    <a:pt x="8241" y="3859"/>
                  </a:cubicBezTo>
                  <a:cubicBezTo>
                    <a:pt x="8143" y="3859"/>
                    <a:pt x="8012" y="3826"/>
                    <a:pt x="7914" y="3826"/>
                  </a:cubicBezTo>
                  <a:cubicBezTo>
                    <a:pt x="7489" y="3663"/>
                    <a:pt x="7031" y="3630"/>
                    <a:pt x="6573" y="3696"/>
                  </a:cubicBezTo>
                  <a:cubicBezTo>
                    <a:pt x="6214" y="3728"/>
                    <a:pt x="5854" y="3565"/>
                    <a:pt x="5690" y="3238"/>
                  </a:cubicBezTo>
                  <a:cubicBezTo>
                    <a:pt x="5233" y="2486"/>
                    <a:pt x="4481" y="1897"/>
                    <a:pt x="3598" y="1701"/>
                  </a:cubicBezTo>
                  <a:cubicBezTo>
                    <a:pt x="3434" y="1636"/>
                    <a:pt x="3271" y="1570"/>
                    <a:pt x="3107" y="1505"/>
                  </a:cubicBezTo>
                  <a:cubicBezTo>
                    <a:pt x="2649" y="1309"/>
                    <a:pt x="2159" y="1211"/>
                    <a:pt x="1669" y="1211"/>
                  </a:cubicBezTo>
                  <a:cubicBezTo>
                    <a:pt x="1342" y="1243"/>
                    <a:pt x="1015" y="1211"/>
                    <a:pt x="688" y="1178"/>
                  </a:cubicBezTo>
                  <a:cubicBezTo>
                    <a:pt x="426" y="1211"/>
                    <a:pt x="164" y="1113"/>
                    <a:pt x="1" y="916"/>
                  </a:cubicBezTo>
                  <a:close/>
                </a:path>
              </a:pathLst>
            </a:custGeom>
            <a:solidFill>
              <a:srgbClr val="F7C06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52"/>
            <p:cNvSpPr/>
            <p:nvPr/>
          </p:nvSpPr>
          <p:spPr>
            <a:xfrm>
              <a:off x="6955803" y="1654579"/>
              <a:ext cx="131069" cy="113604"/>
            </a:xfrm>
            <a:custGeom>
              <a:rect b="b" l="l" r="r" t="t"/>
              <a:pathLst>
                <a:path extrusionOk="0" h="4677" w="5396">
                  <a:moveTo>
                    <a:pt x="1" y="3598"/>
                  </a:moveTo>
                  <a:cubicBezTo>
                    <a:pt x="33" y="3369"/>
                    <a:pt x="132" y="3140"/>
                    <a:pt x="360" y="3009"/>
                  </a:cubicBezTo>
                  <a:cubicBezTo>
                    <a:pt x="589" y="2813"/>
                    <a:pt x="851" y="2649"/>
                    <a:pt x="1080" y="2453"/>
                  </a:cubicBezTo>
                  <a:cubicBezTo>
                    <a:pt x="1341" y="2290"/>
                    <a:pt x="1636" y="2094"/>
                    <a:pt x="1897" y="1930"/>
                  </a:cubicBezTo>
                  <a:cubicBezTo>
                    <a:pt x="2290" y="1636"/>
                    <a:pt x="2584" y="1309"/>
                    <a:pt x="2813" y="916"/>
                  </a:cubicBezTo>
                  <a:cubicBezTo>
                    <a:pt x="2944" y="688"/>
                    <a:pt x="3107" y="491"/>
                    <a:pt x="3271" y="295"/>
                  </a:cubicBezTo>
                  <a:cubicBezTo>
                    <a:pt x="3401" y="164"/>
                    <a:pt x="3532" y="99"/>
                    <a:pt x="3663" y="34"/>
                  </a:cubicBezTo>
                  <a:cubicBezTo>
                    <a:pt x="3794" y="1"/>
                    <a:pt x="3957" y="34"/>
                    <a:pt x="4055" y="132"/>
                  </a:cubicBezTo>
                  <a:cubicBezTo>
                    <a:pt x="4186" y="230"/>
                    <a:pt x="4219" y="361"/>
                    <a:pt x="4153" y="491"/>
                  </a:cubicBezTo>
                  <a:cubicBezTo>
                    <a:pt x="4088" y="655"/>
                    <a:pt x="4023" y="818"/>
                    <a:pt x="3957" y="982"/>
                  </a:cubicBezTo>
                  <a:cubicBezTo>
                    <a:pt x="3925" y="1113"/>
                    <a:pt x="3859" y="1276"/>
                    <a:pt x="3826" y="1407"/>
                  </a:cubicBezTo>
                  <a:cubicBezTo>
                    <a:pt x="3826" y="1570"/>
                    <a:pt x="3794" y="1767"/>
                    <a:pt x="3957" y="1865"/>
                  </a:cubicBezTo>
                  <a:cubicBezTo>
                    <a:pt x="4153" y="1995"/>
                    <a:pt x="4251" y="1832"/>
                    <a:pt x="4382" y="1767"/>
                  </a:cubicBezTo>
                  <a:cubicBezTo>
                    <a:pt x="4513" y="1701"/>
                    <a:pt x="4644" y="1636"/>
                    <a:pt x="4775" y="1570"/>
                  </a:cubicBezTo>
                  <a:cubicBezTo>
                    <a:pt x="4905" y="1472"/>
                    <a:pt x="5102" y="1505"/>
                    <a:pt x="5200" y="1636"/>
                  </a:cubicBezTo>
                  <a:cubicBezTo>
                    <a:pt x="5331" y="1767"/>
                    <a:pt x="5363" y="1963"/>
                    <a:pt x="5298" y="2126"/>
                  </a:cubicBezTo>
                  <a:cubicBezTo>
                    <a:pt x="5232" y="2224"/>
                    <a:pt x="5167" y="2322"/>
                    <a:pt x="5069" y="2421"/>
                  </a:cubicBezTo>
                  <a:cubicBezTo>
                    <a:pt x="4905" y="2682"/>
                    <a:pt x="4873" y="2976"/>
                    <a:pt x="5004" y="3238"/>
                  </a:cubicBezTo>
                  <a:cubicBezTo>
                    <a:pt x="5102" y="3532"/>
                    <a:pt x="5232" y="3794"/>
                    <a:pt x="5331" y="4055"/>
                  </a:cubicBezTo>
                  <a:cubicBezTo>
                    <a:pt x="5363" y="4154"/>
                    <a:pt x="5396" y="4219"/>
                    <a:pt x="5396" y="4317"/>
                  </a:cubicBezTo>
                  <a:cubicBezTo>
                    <a:pt x="4938" y="4644"/>
                    <a:pt x="4677" y="4677"/>
                    <a:pt x="4284" y="4350"/>
                  </a:cubicBezTo>
                  <a:cubicBezTo>
                    <a:pt x="4219" y="4317"/>
                    <a:pt x="4186" y="4284"/>
                    <a:pt x="4121" y="4219"/>
                  </a:cubicBezTo>
                  <a:cubicBezTo>
                    <a:pt x="3696" y="3761"/>
                    <a:pt x="3074" y="3565"/>
                    <a:pt x="2453" y="3663"/>
                  </a:cubicBezTo>
                  <a:cubicBezTo>
                    <a:pt x="1897" y="3696"/>
                    <a:pt x="1341" y="3728"/>
                    <a:pt x="785" y="3761"/>
                  </a:cubicBezTo>
                  <a:cubicBezTo>
                    <a:pt x="589" y="3761"/>
                    <a:pt x="426" y="3728"/>
                    <a:pt x="262" y="3696"/>
                  </a:cubicBezTo>
                  <a:cubicBezTo>
                    <a:pt x="164" y="3663"/>
                    <a:pt x="99" y="3630"/>
                    <a:pt x="1" y="3598"/>
                  </a:cubicBezTo>
                  <a:close/>
                </a:path>
              </a:pathLst>
            </a:custGeom>
            <a:solidFill>
              <a:srgbClr val="F7C06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52"/>
            <p:cNvSpPr/>
            <p:nvPr/>
          </p:nvSpPr>
          <p:spPr>
            <a:xfrm>
              <a:off x="6403033" y="1031924"/>
              <a:ext cx="188272" cy="46078"/>
            </a:xfrm>
            <a:custGeom>
              <a:rect b="b" l="l" r="r" t="t"/>
              <a:pathLst>
                <a:path extrusionOk="0" h="1897" w="7751">
                  <a:moveTo>
                    <a:pt x="2617" y="66"/>
                  </a:moveTo>
                  <a:cubicBezTo>
                    <a:pt x="3074" y="0"/>
                    <a:pt x="3499" y="229"/>
                    <a:pt x="3728" y="622"/>
                  </a:cubicBezTo>
                  <a:lnTo>
                    <a:pt x="3826" y="785"/>
                  </a:lnTo>
                  <a:cubicBezTo>
                    <a:pt x="4088" y="1276"/>
                    <a:pt x="4448" y="1374"/>
                    <a:pt x="5036" y="1210"/>
                  </a:cubicBezTo>
                  <a:cubicBezTo>
                    <a:pt x="5298" y="1112"/>
                    <a:pt x="5559" y="949"/>
                    <a:pt x="5788" y="785"/>
                  </a:cubicBezTo>
                  <a:cubicBezTo>
                    <a:pt x="6344" y="491"/>
                    <a:pt x="6998" y="491"/>
                    <a:pt x="7521" y="851"/>
                  </a:cubicBezTo>
                  <a:cubicBezTo>
                    <a:pt x="7619" y="916"/>
                    <a:pt x="7718" y="1014"/>
                    <a:pt x="7718" y="1145"/>
                  </a:cubicBezTo>
                  <a:cubicBezTo>
                    <a:pt x="7750" y="1308"/>
                    <a:pt x="7652" y="1439"/>
                    <a:pt x="7489" y="1505"/>
                  </a:cubicBezTo>
                  <a:cubicBezTo>
                    <a:pt x="7292" y="1570"/>
                    <a:pt x="7064" y="1635"/>
                    <a:pt x="6867" y="1668"/>
                  </a:cubicBezTo>
                  <a:cubicBezTo>
                    <a:pt x="6312" y="1766"/>
                    <a:pt x="5788" y="1832"/>
                    <a:pt x="5232" y="1897"/>
                  </a:cubicBezTo>
                  <a:cubicBezTo>
                    <a:pt x="4905" y="1897"/>
                    <a:pt x="4611" y="1864"/>
                    <a:pt x="4317" y="1766"/>
                  </a:cubicBezTo>
                  <a:cubicBezTo>
                    <a:pt x="3630" y="1537"/>
                    <a:pt x="2878" y="1505"/>
                    <a:pt x="2126" y="1635"/>
                  </a:cubicBezTo>
                  <a:cubicBezTo>
                    <a:pt x="1701" y="1701"/>
                    <a:pt x="1276" y="1733"/>
                    <a:pt x="851" y="1701"/>
                  </a:cubicBezTo>
                  <a:cubicBezTo>
                    <a:pt x="589" y="1701"/>
                    <a:pt x="360" y="1635"/>
                    <a:pt x="164" y="1505"/>
                  </a:cubicBezTo>
                  <a:cubicBezTo>
                    <a:pt x="33" y="1407"/>
                    <a:pt x="1" y="1210"/>
                    <a:pt x="132" y="1080"/>
                  </a:cubicBezTo>
                  <a:cubicBezTo>
                    <a:pt x="230" y="949"/>
                    <a:pt x="360" y="818"/>
                    <a:pt x="491" y="720"/>
                  </a:cubicBezTo>
                  <a:cubicBezTo>
                    <a:pt x="1145" y="327"/>
                    <a:pt x="1865" y="99"/>
                    <a:pt x="2617" y="66"/>
                  </a:cubicBezTo>
                  <a:close/>
                </a:path>
              </a:pathLst>
            </a:custGeom>
            <a:solidFill>
              <a:srgbClr val="F7C06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52"/>
            <p:cNvSpPr/>
            <p:nvPr/>
          </p:nvSpPr>
          <p:spPr>
            <a:xfrm>
              <a:off x="6170343" y="1066075"/>
              <a:ext cx="193008" cy="69129"/>
            </a:xfrm>
            <a:custGeom>
              <a:rect b="b" l="l" r="r" t="t"/>
              <a:pathLst>
                <a:path extrusionOk="0" h="2846" w="7946">
                  <a:moveTo>
                    <a:pt x="7946" y="883"/>
                  </a:moveTo>
                  <a:cubicBezTo>
                    <a:pt x="7782" y="949"/>
                    <a:pt x="7652" y="1014"/>
                    <a:pt x="7488" y="1080"/>
                  </a:cubicBezTo>
                  <a:cubicBezTo>
                    <a:pt x="6246" y="1374"/>
                    <a:pt x="5036" y="1668"/>
                    <a:pt x="3793" y="1930"/>
                  </a:cubicBezTo>
                  <a:cubicBezTo>
                    <a:pt x="3401" y="2028"/>
                    <a:pt x="3008" y="2159"/>
                    <a:pt x="2616" y="2289"/>
                  </a:cubicBezTo>
                  <a:cubicBezTo>
                    <a:pt x="2322" y="2453"/>
                    <a:pt x="1995" y="2584"/>
                    <a:pt x="1668" y="2682"/>
                  </a:cubicBezTo>
                  <a:cubicBezTo>
                    <a:pt x="1275" y="2845"/>
                    <a:pt x="818" y="2813"/>
                    <a:pt x="458" y="2649"/>
                  </a:cubicBezTo>
                  <a:cubicBezTo>
                    <a:pt x="98" y="2551"/>
                    <a:pt x="0" y="2093"/>
                    <a:pt x="294" y="1864"/>
                  </a:cubicBezTo>
                  <a:cubicBezTo>
                    <a:pt x="523" y="1570"/>
                    <a:pt x="883" y="1374"/>
                    <a:pt x="1243" y="1308"/>
                  </a:cubicBezTo>
                  <a:cubicBezTo>
                    <a:pt x="1472" y="1243"/>
                    <a:pt x="1700" y="1178"/>
                    <a:pt x="1929" y="1178"/>
                  </a:cubicBezTo>
                  <a:cubicBezTo>
                    <a:pt x="2616" y="1145"/>
                    <a:pt x="3270" y="916"/>
                    <a:pt x="3826" y="524"/>
                  </a:cubicBezTo>
                  <a:cubicBezTo>
                    <a:pt x="4316" y="131"/>
                    <a:pt x="5003" y="1"/>
                    <a:pt x="5624" y="197"/>
                  </a:cubicBezTo>
                  <a:cubicBezTo>
                    <a:pt x="6049" y="327"/>
                    <a:pt x="6507" y="360"/>
                    <a:pt x="6965" y="360"/>
                  </a:cubicBezTo>
                  <a:cubicBezTo>
                    <a:pt x="7357" y="295"/>
                    <a:pt x="7750" y="524"/>
                    <a:pt x="7946" y="883"/>
                  </a:cubicBezTo>
                  <a:close/>
                </a:path>
              </a:pathLst>
            </a:custGeom>
            <a:solidFill>
              <a:srgbClr val="F7C06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52"/>
            <p:cNvSpPr/>
            <p:nvPr/>
          </p:nvSpPr>
          <p:spPr>
            <a:xfrm>
              <a:off x="6499922" y="2517892"/>
              <a:ext cx="77874" cy="42119"/>
            </a:xfrm>
            <a:custGeom>
              <a:rect b="b" l="l" r="r" t="t"/>
              <a:pathLst>
                <a:path extrusionOk="0" h="1734" w="3206">
                  <a:moveTo>
                    <a:pt x="132" y="1668"/>
                  </a:moveTo>
                  <a:cubicBezTo>
                    <a:pt x="1" y="1407"/>
                    <a:pt x="34" y="1113"/>
                    <a:pt x="230" y="884"/>
                  </a:cubicBezTo>
                  <a:cubicBezTo>
                    <a:pt x="459" y="655"/>
                    <a:pt x="622" y="328"/>
                    <a:pt x="655" y="1"/>
                  </a:cubicBezTo>
                  <a:cubicBezTo>
                    <a:pt x="1309" y="1"/>
                    <a:pt x="1963" y="34"/>
                    <a:pt x="2617" y="132"/>
                  </a:cubicBezTo>
                  <a:cubicBezTo>
                    <a:pt x="2748" y="164"/>
                    <a:pt x="2846" y="197"/>
                    <a:pt x="2911" y="262"/>
                  </a:cubicBezTo>
                  <a:cubicBezTo>
                    <a:pt x="3173" y="426"/>
                    <a:pt x="3205" y="786"/>
                    <a:pt x="3009" y="1014"/>
                  </a:cubicBezTo>
                  <a:cubicBezTo>
                    <a:pt x="2846" y="1145"/>
                    <a:pt x="2682" y="1243"/>
                    <a:pt x="2519" y="1309"/>
                  </a:cubicBezTo>
                  <a:cubicBezTo>
                    <a:pt x="1767" y="1603"/>
                    <a:pt x="949" y="1734"/>
                    <a:pt x="132" y="1668"/>
                  </a:cubicBezTo>
                  <a:close/>
                </a:path>
              </a:pathLst>
            </a:custGeom>
            <a:solidFill>
              <a:srgbClr val="F7C06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52"/>
            <p:cNvSpPr/>
            <p:nvPr/>
          </p:nvSpPr>
          <p:spPr>
            <a:xfrm>
              <a:off x="6457051" y="2510751"/>
              <a:ext cx="53219" cy="50863"/>
            </a:xfrm>
            <a:custGeom>
              <a:rect b="b" l="l" r="r" t="t"/>
              <a:pathLst>
                <a:path extrusionOk="0" h="2094" w="2191">
                  <a:moveTo>
                    <a:pt x="2093" y="197"/>
                  </a:moveTo>
                  <a:cubicBezTo>
                    <a:pt x="2191" y="393"/>
                    <a:pt x="2158" y="655"/>
                    <a:pt x="1962" y="785"/>
                  </a:cubicBezTo>
                  <a:cubicBezTo>
                    <a:pt x="1668" y="1112"/>
                    <a:pt x="1504" y="1505"/>
                    <a:pt x="1537" y="1930"/>
                  </a:cubicBezTo>
                  <a:cubicBezTo>
                    <a:pt x="1047" y="2093"/>
                    <a:pt x="491" y="2028"/>
                    <a:pt x="33" y="1799"/>
                  </a:cubicBezTo>
                  <a:cubicBezTo>
                    <a:pt x="0" y="1603"/>
                    <a:pt x="98" y="1407"/>
                    <a:pt x="262" y="1341"/>
                  </a:cubicBezTo>
                  <a:cubicBezTo>
                    <a:pt x="393" y="1276"/>
                    <a:pt x="491" y="1243"/>
                    <a:pt x="621" y="1178"/>
                  </a:cubicBezTo>
                  <a:cubicBezTo>
                    <a:pt x="850" y="1112"/>
                    <a:pt x="1014" y="916"/>
                    <a:pt x="1047" y="655"/>
                  </a:cubicBezTo>
                  <a:cubicBezTo>
                    <a:pt x="1047" y="458"/>
                    <a:pt x="1047" y="262"/>
                    <a:pt x="1243" y="131"/>
                  </a:cubicBezTo>
                  <a:cubicBezTo>
                    <a:pt x="1439" y="33"/>
                    <a:pt x="1701" y="1"/>
                    <a:pt x="1929" y="99"/>
                  </a:cubicBezTo>
                  <a:cubicBezTo>
                    <a:pt x="1995" y="131"/>
                    <a:pt x="2028" y="164"/>
                    <a:pt x="2093" y="197"/>
                  </a:cubicBezTo>
                  <a:close/>
                </a:path>
              </a:pathLst>
            </a:custGeom>
            <a:solidFill>
              <a:srgbClr val="F7C06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52"/>
            <p:cNvSpPr/>
            <p:nvPr/>
          </p:nvSpPr>
          <p:spPr>
            <a:xfrm>
              <a:off x="6842227" y="942977"/>
              <a:ext cx="123150" cy="44499"/>
            </a:xfrm>
            <a:custGeom>
              <a:rect b="b" l="l" r="r" t="t"/>
              <a:pathLst>
                <a:path extrusionOk="0" h="1832" w="5070">
                  <a:moveTo>
                    <a:pt x="1" y="1341"/>
                  </a:moveTo>
                  <a:cubicBezTo>
                    <a:pt x="99" y="1079"/>
                    <a:pt x="361" y="883"/>
                    <a:pt x="622" y="883"/>
                  </a:cubicBezTo>
                  <a:cubicBezTo>
                    <a:pt x="720" y="850"/>
                    <a:pt x="818" y="850"/>
                    <a:pt x="884" y="883"/>
                  </a:cubicBezTo>
                  <a:cubicBezTo>
                    <a:pt x="1440" y="949"/>
                    <a:pt x="1995" y="818"/>
                    <a:pt x="2421" y="458"/>
                  </a:cubicBezTo>
                  <a:cubicBezTo>
                    <a:pt x="2486" y="425"/>
                    <a:pt x="2551" y="360"/>
                    <a:pt x="2649" y="327"/>
                  </a:cubicBezTo>
                  <a:cubicBezTo>
                    <a:pt x="3140" y="0"/>
                    <a:pt x="3761" y="33"/>
                    <a:pt x="4219" y="425"/>
                  </a:cubicBezTo>
                  <a:cubicBezTo>
                    <a:pt x="4481" y="622"/>
                    <a:pt x="4742" y="883"/>
                    <a:pt x="4938" y="1177"/>
                  </a:cubicBezTo>
                  <a:cubicBezTo>
                    <a:pt x="5069" y="1341"/>
                    <a:pt x="4971" y="1603"/>
                    <a:pt x="4742" y="1635"/>
                  </a:cubicBezTo>
                  <a:cubicBezTo>
                    <a:pt x="4611" y="1668"/>
                    <a:pt x="4448" y="1701"/>
                    <a:pt x="4317" y="1701"/>
                  </a:cubicBezTo>
                  <a:cubicBezTo>
                    <a:pt x="3369" y="1766"/>
                    <a:pt x="2453" y="1799"/>
                    <a:pt x="1505" y="1831"/>
                  </a:cubicBezTo>
                  <a:cubicBezTo>
                    <a:pt x="1178" y="1799"/>
                    <a:pt x="818" y="1766"/>
                    <a:pt x="491" y="1668"/>
                  </a:cubicBezTo>
                  <a:cubicBezTo>
                    <a:pt x="295" y="1635"/>
                    <a:pt x="99" y="1537"/>
                    <a:pt x="1" y="1341"/>
                  </a:cubicBezTo>
                  <a:close/>
                </a:path>
              </a:pathLst>
            </a:custGeom>
            <a:solidFill>
              <a:srgbClr val="F7C06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52"/>
            <p:cNvSpPr/>
            <p:nvPr/>
          </p:nvSpPr>
          <p:spPr>
            <a:xfrm>
              <a:off x="6562684" y="1087522"/>
              <a:ext cx="92934" cy="61964"/>
            </a:xfrm>
            <a:custGeom>
              <a:rect b="b" l="l" r="r" t="t"/>
              <a:pathLst>
                <a:path extrusionOk="0" h="2551" w="3826">
                  <a:moveTo>
                    <a:pt x="3826" y="752"/>
                  </a:moveTo>
                  <a:cubicBezTo>
                    <a:pt x="3826" y="1047"/>
                    <a:pt x="3662" y="1308"/>
                    <a:pt x="3401" y="1472"/>
                  </a:cubicBezTo>
                  <a:cubicBezTo>
                    <a:pt x="3335" y="1504"/>
                    <a:pt x="3270" y="1504"/>
                    <a:pt x="3205" y="1537"/>
                  </a:cubicBezTo>
                  <a:cubicBezTo>
                    <a:pt x="2681" y="1603"/>
                    <a:pt x="2224" y="1864"/>
                    <a:pt x="1864" y="2257"/>
                  </a:cubicBezTo>
                  <a:cubicBezTo>
                    <a:pt x="1798" y="2322"/>
                    <a:pt x="1700" y="2387"/>
                    <a:pt x="1602" y="2453"/>
                  </a:cubicBezTo>
                  <a:cubicBezTo>
                    <a:pt x="1472" y="2551"/>
                    <a:pt x="1308" y="2551"/>
                    <a:pt x="1177" y="2485"/>
                  </a:cubicBezTo>
                  <a:cubicBezTo>
                    <a:pt x="818" y="2289"/>
                    <a:pt x="491" y="2093"/>
                    <a:pt x="196" y="1864"/>
                  </a:cubicBezTo>
                  <a:cubicBezTo>
                    <a:pt x="33" y="1733"/>
                    <a:pt x="0" y="1537"/>
                    <a:pt x="65" y="1374"/>
                  </a:cubicBezTo>
                  <a:cubicBezTo>
                    <a:pt x="131" y="1210"/>
                    <a:pt x="229" y="1047"/>
                    <a:pt x="425" y="1079"/>
                  </a:cubicBezTo>
                  <a:cubicBezTo>
                    <a:pt x="948" y="1079"/>
                    <a:pt x="1472" y="851"/>
                    <a:pt x="1798" y="458"/>
                  </a:cubicBezTo>
                  <a:cubicBezTo>
                    <a:pt x="2158" y="98"/>
                    <a:pt x="2681" y="0"/>
                    <a:pt x="3139" y="164"/>
                  </a:cubicBezTo>
                  <a:cubicBezTo>
                    <a:pt x="3335" y="229"/>
                    <a:pt x="3499" y="327"/>
                    <a:pt x="3662" y="425"/>
                  </a:cubicBezTo>
                  <a:cubicBezTo>
                    <a:pt x="3728" y="524"/>
                    <a:pt x="3760" y="622"/>
                    <a:pt x="3826" y="752"/>
                  </a:cubicBezTo>
                  <a:close/>
                </a:path>
              </a:pathLst>
            </a:custGeom>
            <a:solidFill>
              <a:srgbClr val="F7C06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52"/>
            <p:cNvSpPr/>
            <p:nvPr/>
          </p:nvSpPr>
          <p:spPr>
            <a:xfrm>
              <a:off x="6663533" y="1278120"/>
              <a:ext cx="80254" cy="55624"/>
            </a:xfrm>
            <a:custGeom>
              <a:rect b="b" l="l" r="r" t="t"/>
              <a:pathLst>
                <a:path extrusionOk="0" h="2290" w="3304">
                  <a:moveTo>
                    <a:pt x="2747" y="2126"/>
                  </a:moveTo>
                  <a:cubicBezTo>
                    <a:pt x="2519" y="2094"/>
                    <a:pt x="2290" y="2028"/>
                    <a:pt x="2061" y="1996"/>
                  </a:cubicBezTo>
                  <a:cubicBezTo>
                    <a:pt x="1734" y="1897"/>
                    <a:pt x="1374" y="1930"/>
                    <a:pt x="1047" y="2061"/>
                  </a:cubicBezTo>
                  <a:cubicBezTo>
                    <a:pt x="818" y="2126"/>
                    <a:pt x="557" y="2224"/>
                    <a:pt x="295" y="2257"/>
                  </a:cubicBezTo>
                  <a:cubicBezTo>
                    <a:pt x="132" y="2290"/>
                    <a:pt x="1" y="2126"/>
                    <a:pt x="66" y="1963"/>
                  </a:cubicBezTo>
                  <a:cubicBezTo>
                    <a:pt x="99" y="1832"/>
                    <a:pt x="164" y="1701"/>
                    <a:pt x="262" y="1570"/>
                  </a:cubicBezTo>
                  <a:cubicBezTo>
                    <a:pt x="524" y="1178"/>
                    <a:pt x="786" y="818"/>
                    <a:pt x="1080" y="459"/>
                  </a:cubicBezTo>
                  <a:cubicBezTo>
                    <a:pt x="1407" y="99"/>
                    <a:pt x="1963" y="1"/>
                    <a:pt x="2420" y="230"/>
                  </a:cubicBezTo>
                  <a:cubicBezTo>
                    <a:pt x="2813" y="491"/>
                    <a:pt x="3107" y="884"/>
                    <a:pt x="3238" y="1342"/>
                  </a:cubicBezTo>
                  <a:cubicBezTo>
                    <a:pt x="3271" y="1407"/>
                    <a:pt x="3303" y="1505"/>
                    <a:pt x="3303" y="1570"/>
                  </a:cubicBezTo>
                  <a:cubicBezTo>
                    <a:pt x="3303" y="1930"/>
                    <a:pt x="3107" y="2126"/>
                    <a:pt x="2747" y="2126"/>
                  </a:cubicBezTo>
                  <a:close/>
                </a:path>
              </a:pathLst>
            </a:custGeom>
            <a:solidFill>
              <a:srgbClr val="F7C06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52"/>
            <p:cNvSpPr/>
            <p:nvPr/>
          </p:nvSpPr>
          <p:spPr>
            <a:xfrm>
              <a:off x="6678640" y="1089101"/>
              <a:ext cx="71485" cy="41342"/>
            </a:xfrm>
            <a:custGeom>
              <a:rect b="b" l="l" r="r" t="t"/>
              <a:pathLst>
                <a:path extrusionOk="0" h="1702" w="2943">
                  <a:moveTo>
                    <a:pt x="425" y="1701"/>
                  </a:moveTo>
                  <a:cubicBezTo>
                    <a:pt x="327" y="1668"/>
                    <a:pt x="229" y="1636"/>
                    <a:pt x="164" y="1603"/>
                  </a:cubicBezTo>
                  <a:cubicBezTo>
                    <a:pt x="33" y="1538"/>
                    <a:pt x="0" y="1374"/>
                    <a:pt x="65" y="1276"/>
                  </a:cubicBezTo>
                  <a:cubicBezTo>
                    <a:pt x="98" y="1243"/>
                    <a:pt x="98" y="1211"/>
                    <a:pt x="98" y="1211"/>
                  </a:cubicBezTo>
                  <a:cubicBezTo>
                    <a:pt x="523" y="786"/>
                    <a:pt x="981" y="459"/>
                    <a:pt x="1504" y="164"/>
                  </a:cubicBezTo>
                  <a:cubicBezTo>
                    <a:pt x="1864" y="33"/>
                    <a:pt x="2256" y="1"/>
                    <a:pt x="2649" y="66"/>
                  </a:cubicBezTo>
                  <a:cubicBezTo>
                    <a:pt x="2812" y="132"/>
                    <a:pt x="2943" y="328"/>
                    <a:pt x="2877" y="491"/>
                  </a:cubicBezTo>
                  <a:cubicBezTo>
                    <a:pt x="2812" y="720"/>
                    <a:pt x="2649" y="916"/>
                    <a:pt x="2452" y="1047"/>
                  </a:cubicBezTo>
                  <a:cubicBezTo>
                    <a:pt x="1798" y="1309"/>
                    <a:pt x="1112" y="1538"/>
                    <a:pt x="425" y="1701"/>
                  </a:cubicBezTo>
                  <a:close/>
                </a:path>
              </a:pathLst>
            </a:custGeom>
            <a:solidFill>
              <a:srgbClr val="F7C06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52"/>
            <p:cNvSpPr/>
            <p:nvPr/>
          </p:nvSpPr>
          <p:spPr>
            <a:xfrm>
              <a:off x="5045905" y="1630977"/>
              <a:ext cx="73882" cy="41959"/>
            </a:xfrm>
            <a:custGeom>
              <a:rect b="b" l="l" r="r" t="t"/>
              <a:pathLst>
                <a:path extrusionOk="0" h="1505" w="2650">
                  <a:moveTo>
                    <a:pt x="1" y="1275"/>
                  </a:moveTo>
                  <a:cubicBezTo>
                    <a:pt x="360" y="818"/>
                    <a:pt x="851" y="458"/>
                    <a:pt x="1439" y="295"/>
                  </a:cubicBezTo>
                  <a:cubicBezTo>
                    <a:pt x="2061" y="0"/>
                    <a:pt x="2093" y="0"/>
                    <a:pt x="2649" y="131"/>
                  </a:cubicBezTo>
                  <a:cubicBezTo>
                    <a:pt x="2649" y="229"/>
                    <a:pt x="2617" y="327"/>
                    <a:pt x="2584" y="425"/>
                  </a:cubicBezTo>
                  <a:cubicBezTo>
                    <a:pt x="2420" y="622"/>
                    <a:pt x="2257" y="785"/>
                    <a:pt x="2061" y="916"/>
                  </a:cubicBezTo>
                  <a:cubicBezTo>
                    <a:pt x="1570" y="1210"/>
                    <a:pt x="1080" y="1406"/>
                    <a:pt x="524" y="1472"/>
                  </a:cubicBezTo>
                  <a:cubicBezTo>
                    <a:pt x="328" y="1504"/>
                    <a:pt x="132" y="1439"/>
                    <a:pt x="1" y="1275"/>
                  </a:cubicBezTo>
                  <a:close/>
                </a:path>
              </a:pathLst>
            </a:custGeom>
            <a:solidFill>
              <a:srgbClr val="F7C06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52"/>
            <p:cNvSpPr/>
            <p:nvPr/>
          </p:nvSpPr>
          <p:spPr>
            <a:xfrm>
              <a:off x="6645267" y="1028742"/>
              <a:ext cx="66749" cy="40540"/>
            </a:xfrm>
            <a:custGeom>
              <a:rect b="b" l="l" r="r" t="t"/>
              <a:pathLst>
                <a:path extrusionOk="0" h="1669" w="2748">
                  <a:moveTo>
                    <a:pt x="1" y="1243"/>
                  </a:moveTo>
                  <a:lnTo>
                    <a:pt x="426" y="982"/>
                  </a:lnTo>
                  <a:cubicBezTo>
                    <a:pt x="720" y="785"/>
                    <a:pt x="1047" y="557"/>
                    <a:pt x="1341" y="360"/>
                  </a:cubicBezTo>
                  <a:cubicBezTo>
                    <a:pt x="1636" y="99"/>
                    <a:pt x="2061" y="1"/>
                    <a:pt x="2453" y="99"/>
                  </a:cubicBezTo>
                  <a:cubicBezTo>
                    <a:pt x="2617" y="131"/>
                    <a:pt x="2747" y="295"/>
                    <a:pt x="2715" y="491"/>
                  </a:cubicBezTo>
                  <a:cubicBezTo>
                    <a:pt x="2682" y="557"/>
                    <a:pt x="2649" y="655"/>
                    <a:pt x="2617" y="720"/>
                  </a:cubicBezTo>
                  <a:cubicBezTo>
                    <a:pt x="2486" y="949"/>
                    <a:pt x="2322" y="1145"/>
                    <a:pt x="2191" y="1407"/>
                  </a:cubicBezTo>
                  <a:cubicBezTo>
                    <a:pt x="1472" y="1668"/>
                    <a:pt x="687" y="1603"/>
                    <a:pt x="1" y="1243"/>
                  </a:cubicBezTo>
                  <a:close/>
                </a:path>
              </a:pathLst>
            </a:custGeom>
            <a:solidFill>
              <a:srgbClr val="F7C06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52"/>
            <p:cNvSpPr/>
            <p:nvPr/>
          </p:nvSpPr>
          <p:spPr>
            <a:xfrm>
              <a:off x="6310127" y="2527438"/>
              <a:ext cx="56401" cy="40516"/>
            </a:xfrm>
            <a:custGeom>
              <a:rect b="b" l="l" r="r" t="t"/>
              <a:pathLst>
                <a:path extrusionOk="0" h="1668" w="2322">
                  <a:moveTo>
                    <a:pt x="2256" y="1504"/>
                  </a:moveTo>
                  <a:cubicBezTo>
                    <a:pt x="1570" y="1668"/>
                    <a:pt x="850" y="1537"/>
                    <a:pt x="327" y="1112"/>
                  </a:cubicBezTo>
                  <a:cubicBezTo>
                    <a:pt x="229" y="1047"/>
                    <a:pt x="164" y="948"/>
                    <a:pt x="131" y="850"/>
                  </a:cubicBezTo>
                  <a:cubicBezTo>
                    <a:pt x="0" y="654"/>
                    <a:pt x="0" y="393"/>
                    <a:pt x="164" y="196"/>
                  </a:cubicBezTo>
                  <a:cubicBezTo>
                    <a:pt x="392" y="0"/>
                    <a:pt x="719" y="0"/>
                    <a:pt x="948" y="164"/>
                  </a:cubicBezTo>
                  <a:cubicBezTo>
                    <a:pt x="1079" y="262"/>
                    <a:pt x="1210" y="393"/>
                    <a:pt x="1308" y="523"/>
                  </a:cubicBezTo>
                  <a:cubicBezTo>
                    <a:pt x="1504" y="785"/>
                    <a:pt x="1766" y="1014"/>
                    <a:pt x="2060" y="1145"/>
                  </a:cubicBezTo>
                  <a:cubicBezTo>
                    <a:pt x="2191" y="1210"/>
                    <a:pt x="2322" y="1308"/>
                    <a:pt x="2256" y="1504"/>
                  </a:cubicBezTo>
                  <a:close/>
                </a:path>
              </a:pathLst>
            </a:custGeom>
            <a:solidFill>
              <a:srgbClr val="F7C06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52"/>
            <p:cNvSpPr/>
            <p:nvPr/>
          </p:nvSpPr>
          <p:spPr>
            <a:xfrm>
              <a:off x="6692121" y="976326"/>
              <a:ext cx="58806" cy="32597"/>
            </a:xfrm>
            <a:custGeom>
              <a:rect b="b" l="l" r="r" t="t"/>
              <a:pathLst>
                <a:path extrusionOk="0" h="1342" w="2421">
                  <a:moveTo>
                    <a:pt x="949" y="1"/>
                  </a:moveTo>
                  <a:cubicBezTo>
                    <a:pt x="1243" y="33"/>
                    <a:pt x="1603" y="66"/>
                    <a:pt x="1930" y="99"/>
                  </a:cubicBezTo>
                  <a:cubicBezTo>
                    <a:pt x="2224" y="131"/>
                    <a:pt x="2421" y="426"/>
                    <a:pt x="2257" y="687"/>
                  </a:cubicBezTo>
                  <a:cubicBezTo>
                    <a:pt x="2224" y="753"/>
                    <a:pt x="2192" y="851"/>
                    <a:pt x="2126" y="916"/>
                  </a:cubicBezTo>
                  <a:cubicBezTo>
                    <a:pt x="1799" y="1243"/>
                    <a:pt x="1309" y="1341"/>
                    <a:pt x="851" y="1210"/>
                  </a:cubicBezTo>
                  <a:cubicBezTo>
                    <a:pt x="459" y="1112"/>
                    <a:pt x="132" y="785"/>
                    <a:pt x="34" y="360"/>
                  </a:cubicBezTo>
                  <a:cubicBezTo>
                    <a:pt x="1" y="230"/>
                    <a:pt x="99" y="66"/>
                    <a:pt x="262" y="33"/>
                  </a:cubicBezTo>
                  <a:cubicBezTo>
                    <a:pt x="459" y="1"/>
                    <a:pt x="688" y="1"/>
                    <a:pt x="949" y="1"/>
                  </a:cubicBezTo>
                  <a:close/>
                </a:path>
              </a:pathLst>
            </a:custGeom>
            <a:solidFill>
              <a:srgbClr val="F7C06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52"/>
            <p:cNvSpPr/>
            <p:nvPr/>
          </p:nvSpPr>
          <p:spPr>
            <a:xfrm>
              <a:off x="6359361" y="1020022"/>
              <a:ext cx="47681" cy="19068"/>
            </a:xfrm>
            <a:custGeom>
              <a:rect b="b" l="l" r="r" t="t"/>
              <a:pathLst>
                <a:path extrusionOk="0" h="785" w="1963">
                  <a:moveTo>
                    <a:pt x="0" y="621"/>
                  </a:moveTo>
                  <a:cubicBezTo>
                    <a:pt x="33" y="360"/>
                    <a:pt x="229" y="327"/>
                    <a:pt x="393" y="262"/>
                  </a:cubicBezTo>
                  <a:cubicBezTo>
                    <a:pt x="818" y="98"/>
                    <a:pt x="1276" y="0"/>
                    <a:pt x="1733" y="33"/>
                  </a:cubicBezTo>
                  <a:cubicBezTo>
                    <a:pt x="1831" y="33"/>
                    <a:pt x="1897" y="65"/>
                    <a:pt x="1930" y="131"/>
                  </a:cubicBezTo>
                  <a:cubicBezTo>
                    <a:pt x="1962" y="229"/>
                    <a:pt x="1962" y="294"/>
                    <a:pt x="1897" y="360"/>
                  </a:cubicBezTo>
                  <a:cubicBezTo>
                    <a:pt x="1831" y="490"/>
                    <a:pt x="1733" y="556"/>
                    <a:pt x="1603" y="621"/>
                  </a:cubicBezTo>
                  <a:cubicBezTo>
                    <a:pt x="1079" y="785"/>
                    <a:pt x="524" y="785"/>
                    <a:pt x="0" y="621"/>
                  </a:cubicBezTo>
                  <a:close/>
                </a:path>
              </a:pathLst>
            </a:custGeom>
            <a:solidFill>
              <a:srgbClr val="F7C06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52"/>
            <p:cNvSpPr/>
            <p:nvPr/>
          </p:nvSpPr>
          <p:spPr>
            <a:xfrm>
              <a:off x="4976634" y="1576756"/>
              <a:ext cx="45301" cy="26233"/>
            </a:xfrm>
            <a:custGeom>
              <a:rect b="b" l="l" r="r" t="t"/>
              <a:pathLst>
                <a:path extrusionOk="0" h="1080" w="1865">
                  <a:moveTo>
                    <a:pt x="1864" y="131"/>
                  </a:moveTo>
                  <a:cubicBezTo>
                    <a:pt x="1701" y="556"/>
                    <a:pt x="1341" y="851"/>
                    <a:pt x="916" y="949"/>
                  </a:cubicBezTo>
                  <a:cubicBezTo>
                    <a:pt x="589" y="1080"/>
                    <a:pt x="230" y="981"/>
                    <a:pt x="1" y="753"/>
                  </a:cubicBezTo>
                  <a:cubicBezTo>
                    <a:pt x="295" y="458"/>
                    <a:pt x="655" y="229"/>
                    <a:pt x="1080" y="164"/>
                  </a:cubicBezTo>
                  <a:cubicBezTo>
                    <a:pt x="1309" y="0"/>
                    <a:pt x="1636" y="0"/>
                    <a:pt x="1864" y="131"/>
                  </a:cubicBezTo>
                  <a:close/>
                </a:path>
              </a:pathLst>
            </a:custGeom>
            <a:solidFill>
              <a:srgbClr val="F7C06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52"/>
            <p:cNvSpPr/>
            <p:nvPr/>
          </p:nvSpPr>
          <p:spPr>
            <a:xfrm>
              <a:off x="6606356" y="2540141"/>
              <a:ext cx="47681" cy="23051"/>
            </a:xfrm>
            <a:custGeom>
              <a:rect b="b" l="l" r="r" t="t"/>
              <a:pathLst>
                <a:path extrusionOk="0" h="949" w="1963">
                  <a:moveTo>
                    <a:pt x="1145" y="916"/>
                  </a:moveTo>
                  <a:cubicBezTo>
                    <a:pt x="785" y="949"/>
                    <a:pt x="426" y="785"/>
                    <a:pt x="164" y="524"/>
                  </a:cubicBezTo>
                  <a:cubicBezTo>
                    <a:pt x="0" y="360"/>
                    <a:pt x="66" y="66"/>
                    <a:pt x="295" y="0"/>
                  </a:cubicBezTo>
                  <a:lnTo>
                    <a:pt x="360" y="0"/>
                  </a:lnTo>
                  <a:cubicBezTo>
                    <a:pt x="818" y="33"/>
                    <a:pt x="1308" y="98"/>
                    <a:pt x="1733" y="262"/>
                  </a:cubicBezTo>
                  <a:cubicBezTo>
                    <a:pt x="1864" y="327"/>
                    <a:pt x="1962" y="425"/>
                    <a:pt x="1930" y="556"/>
                  </a:cubicBezTo>
                  <a:cubicBezTo>
                    <a:pt x="1864" y="654"/>
                    <a:pt x="1799" y="752"/>
                    <a:pt x="1701" y="785"/>
                  </a:cubicBezTo>
                  <a:cubicBezTo>
                    <a:pt x="1537" y="851"/>
                    <a:pt x="1341" y="883"/>
                    <a:pt x="1145" y="916"/>
                  </a:cubicBezTo>
                  <a:close/>
                </a:path>
              </a:pathLst>
            </a:custGeom>
            <a:solidFill>
              <a:srgbClr val="F7C06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52"/>
            <p:cNvSpPr/>
            <p:nvPr/>
          </p:nvSpPr>
          <p:spPr>
            <a:xfrm>
              <a:off x="5997988" y="3079412"/>
              <a:ext cx="31796" cy="33374"/>
            </a:xfrm>
            <a:custGeom>
              <a:rect b="b" l="l" r="r" t="t"/>
              <a:pathLst>
                <a:path extrusionOk="0" h="1374" w="1309">
                  <a:moveTo>
                    <a:pt x="785" y="1243"/>
                  </a:moveTo>
                  <a:cubicBezTo>
                    <a:pt x="818" y="1145"/>
                    <a:pt x="851" y="1014"/>
                    <a:pt x="883" y="883"/>
                  </a:cubicBezTo>
                  <a:cubicBezTo>
                    <a:pt x="818" y="851"/>
                    <a:pt x="785" y="785"/>
                    <a:pt x="720" y="785"/>
                  </a:cubicBezTo>
                  <a:cubicBezTo>
                    <a:pt x="491" y="687"/>
                    <a:pt x="262" y="622"/>
                    <a:pt x="66" y="524"/>
                  </a:cubicBezTo>
                  <a:cubicBezTo>
                    <a:pt x="1" y="524"/>
                    <a:pt x="1" y="360"/>
                    <a:pt x="66" y="327"/>
                  </a:cubicBezTo>
                  <a:cubicBezTo>
                    <a:pt x="230" y="99"/>
                    <a:pt x="491" y="0"/>
                    <a:pt x="753" y="66"/>
                  </a:cubicBezTo>
                  <a:cubicBezTo>
                    <a:pt x="818" y="66"/>
                    <a:pt x="916" y="99"/>
                    <a:pt x="949" y="164"/>
                  </a:cubicBezTo>
                  <a:cubicBezTo>
                    <a:pt x="1080" y="426"/>
                    <a:pt x="1210" y="687"/>
                    <a:pt x="1276" y="949"/>
                  </a:cubicBezTo>
                  <a:cubicBezTo>
                    <a:pt x="1309" y="1080"/>
                    <a:pt x="1243" y="1210"/>
                    <a:pt x="1112" y="1276"/>
                  </a:cubicBezTo>
                  <a:cubicBezTo>
                    <a:pt x="1014" y="1374"/>
                    <a:pt x="883" y="1374"/>
                    <a:pt x="785" y="1243"/>
                  </a:cubicBezTo>
                  <a:close/>
                </a:path>
              </a:pathLst>
            </a:custGeom>
            <a:solidFill>
              <a:srgbClr val="F7C06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52"/>
            <p:cNvSpPr/>
            <p:nvPr/>
          </p:nvSpPr>
          <p:spPr>
            <a:xfrm>
              <a:off x="7017764" y="4451026"/>
              <a:ext cx="40516" cy="25432"/>
            </a:xfrm>
            <a:custGeom>
              <a:rect b="b" l="l" r="r" t="t"/>
              <a:pathLst>
                <a:path extrusionOk="0" h="1047" w="1668">
                  <a:moveTo>
                    <a:pt x="0" y="785"/>
                  </a:moveTo>
                  <a:cubicBezTo>
                    <a:pt x="66" y="523"/>
                    <a:pt x="196" y="295"/>
                    <a:pt x="393" y="98"/>
                  </a:cubicBezTo>
                  <a:cubicBezTo>
                    <a:pt x="491" y="33"/>
                    <a:pt x="589" y="0"/>
                    <a:pt x="687" y="33"/>
                  </a:cubicBezTo>
                  <a:cubicBezTo>
                    <a:pt x="1014" y="98"/>
                    <a:pt x="1275" y="295"/>
                    <a:pt x="1504" y="523"/>
                  </a:cubicBezTo>
                  <a:cubicBezTo>
                    <a:pt x="1668" y="654"/>
                    <a:pt x="1570" y="916"/>
                    <a:pt x="1374" y="981"/>
                  </a:cubicBezTo>
                  <a:cubicBezTo>
                    <a:pt x="916" y="1047"/>
                    <a:pt x="425" y="981"/>
                    <a:pt x="0" y="785"/>
                  </a:cubicBezTo>
                  <a:close/>
                </a:path>
              </a:pathLst>
            </a:custGeom>
            <a:solidFill>
              <a:srgbClr val="F7C06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52"/>
            <p:cNvSpPr/>
            <p:nvPr/>
          </p:nvSpPr>
          <p:spPr>
            <a:xfrm>
              <a:off x="6538055" y="1182032"/>
              <a:ext cx="39738" cy="26233"/>
            </a:xfrm>
            <a:custGeom>
              <a:rect b="b" l="l" r="r" t="t"/>
              <a:pathLst>
                <a:path extrusionOk="0" h="1080" w="1636">
                  <a:moveTo>
                    <a:pt x="1112" y="33"/>
                  </a:moveTo>
                  <a:cubicBezTo>
                    <a:pt x="1276" y="33"/>
                    <a:pt x="1439" y="33"/>
                    <a:pt x="1537" y="197"/>
                  </a:cubicBezTo>
                  <a:cubicBezTo>
                    <a:pt x="1635" y="426"/>
                    <a:pt x="1537" y="654"/>
                    <a:pt x="1374" y="785"/>
                  </a:cubicBezTo>
                  <a:cubicBezTo>
                    <a:pt x="1112" y="1014"/>
                    <a:pt x="720" y="1079"/>
                    <a:pt x="393" y="981"/>
                  </a:cubicBezTo>
                  <a:cubicBezTo>
                    <a:pt x="99" y="916"/>
                    <a:pt x="0" y="556"/>
                    <a:pt x="229" y="360"/>
                  </a:cubicBezTo>
                  <a:cubicBezTo>
                    <a:pt x="458" y="131"/>
                    <a:pt x="785" y="0"/>
                    <a:pt x="1112" y="33"/>
                  </a:cubicBezTo>
                  <a:close/>
                </a:path>
              </a:pathLst>
            </a:custGeom>
            <a:solidFill>
              <a:srgbClr val="F7C06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52"/>
            <p:cNvSpPr/>
            <p:nvPr/>
          </p:nvSpPr>
          <p:spPr>
            <a:xfrm>
              <a:off x="6545196" y="995393"/>
              <a:ext cx="41342" cy="21472"/>
            </a:xfrm>
            <a:custGeom>
              <a:rect b="b" l="l" r="r" t="t"/>
              <a:pathLst>
                <a:path extrusionOk="0" h="884" w="1702">
                  <a:moveTo>
                    <a:pt x="655" y="851"/>
                  </a:moveTo>
                  <a:cubicBezTo>
                    <a:pt x="491" y="785"/>
                    <a:pt x="328" y="720"/>
                    <a:pt x="164" y="654"/>
                  </a:cubicBezTo>
                  <a:cubicBezTo>
                    <a:pt x="1" y="556"/>
                    <a:pt x="1" y="327"/>
                    <a:pt x="164" y="262"/>
                  </a:cubicBezTo>
                  <a:cubicBezTo>
                    <a:pt x="459" y="66"/>
                    <a:pt x="785" y="0"/>
                    <a:pt x="1112" y="33"/>
                  </a:cubicBezTo>
                  <a:cubicBezTo>
                    <a:pt x="1243" y="66"/>
                    <a:pt x="1341" y="98"/>
                    <a:pt x="1472" y="164"/>
                  </a:cubicBezTo>
                  <a:cubicBezTo>
                    <a:pt x="1668" y="229"/>
                    <a:pt x="1701" y="393"/>
                    <a:pt x="1538" y="556"/>
                  </a:cubicBezTo>
                  <a:cubicBezTo>
                    <a:pt x="1309" y="785"/>
                    <a:pt x="982" y="883"/>
                    <a:pt x="655" y="851"/>
                  </a:cubicBezTo>
                  <a:close/>
                </a:path>
              </a:pathLst>
            </a:custGeom>
            <a:solidFill>
              <a:srgbClr val="F7C06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52"/>
            <p:cNvSpPr/>
            <p:nvPr/>
          </p:nvSpPr>
          <p:spPr>
            <a:xfrm>
              <a:off x="6784249" y="989029"/>
              <a:ext cx="32597" cy="25456"/>
            </a:xfrm>
            <a:custGeom>
              <a:rect b="b" l="l" r="r" t="t"/>
              <a:pathLst>
                <a:path extrusionOk="0" h="1048" w="1342">
                  <a:moveTo>
                    <a:pt x="818" y="1"/>
                  </a:moveTo>
                  <a:cubicBezTo>
                    <a:pt x="916" y="33"/>
                    <a:pt x="1047" y="66"/>
                    <a:pt x="1145" y="99"/>
                  </a:cubicBezTo>
                  <a:cubicBezTo>
                    <a:pt x="1276" y="164"/>
                    <a:pt x="1342" y="360"/>
                    <a:pt x="1276" y="491"/>
                  </a:cubicBezTo>
                  <a:cubicBezTo>
                    <a:pt x="1080" y="982"/>
                    <a:pt x="459" y="1047"/>
                    <a:pt x="164" y="655"/>
                  </a:cubicBezTo>
                  <a:cubicBezTo>
                    <a:pt x="1" y="491"/>
                    <a:pt x="66" y="230"/>
                    <a:pt x="262" y="164"/>
                  </a:cubicBezTo>
                  <a:cubicBezTo>
                    <a:pt x="459" y="99"/>
                    <a:pt x="622" y="33"/>
                    <a:pt x="818" y="1"/>
                  </a:cubicBezTo>
                  <a:close/>
                </a:path>
              </a:pathLst>
            </a:custGeom>
            <a:solidFill>
              <a:srgbClr val="F7C06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52"/>
            <p:cNvSpPr/>
            <p:nvPr/>
          </p:nvSpPr>
          <p:spPr>
            <a:xfrm>
              <a:off x="6974068" y="4441480"/>
              <a:ext cx="28614" cy="23075"/>
            </a:xfrm>
            <a:custGeom>
              <a:rect b="b" l="l" r="r" t="t"/>
              <a:pathLst>
                <a:path extrusionOk="0" h="950" w="1178">
                  <a:moveTo>
                    <a:pt x="393" y="949"/>
                  </a:moveTo>
                  <a:cubicBezTo>
                    <a:pt x="262" y="916"/>
                    <a:pt x="164" y="818"/>
                    <a:pt x="66" y="720"/>
                  </a:cubicBezTo>
                  <a:cubicBezTo>
                    <a:pt x="1" y="589"/>
                    <a:pt x="33" y="426"/>
                    <a:pt x="132" y="328"/>
                  </a:cubicBezTo>
                  <a:cubicBezTo>
                    <a:pt x="328" y="66"/>
                    <a:pt x="720" y="1"/>
                    <a:pt x="982" y="197"/>
                  </a:cubicBezTo>
                  <a:cubicBezTo>
                    <a:pt x="1145" y="262"/>
                    <a:pt x="1178" y="459"/>
                    <a:pt x="1080" y="589"/>
                  </a:cubicBezTo>
                  <a:cubicBezTo>
                    <a:pt x="916" y="786"/>
                    <a:pt x="655" y="949"/>
                    <a:pt x="393" y="949"/>
                  </a:cubicBezTo>
                  <a:close/>
                </a:path>
              </a:pathLst>
            </a:custGeom>
            <a:solidFill>
              <a:srgbClr val="F7C06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52"/>
            <p:cNvSpPr/>
            <p:nvPr/>
          </p:nvSpPr>
          <p:spPr>
            <a:xfrm>
              <a:off x="6944678" y="1091481"/>
              <a:ext cx="31018" cy="24654"/>
            </a:xfrm>
            <a:custGeom>
              <a:rect b="b" l="l" r="r" t="t"/>
              <a:pathLst>
                <a:path extrusionOk="0" h="1015" w="1277">
                  <a:moveTo>
                    <a:pt x="1276" y="328"/>
                  </a:moveTo>
                  <a:cubicBezTo>
                    <a:pt x="1276" y="393"/>
                    <a:pt x="1276" y="426"/>
                    <a:pt x="1243" y="491"/>
                  </a:cubicBezTo>
                  <a:cubicBezTo>
                    <a:pt x="1080" y="851"/>
                    <a:pt x="655" y="1015"/>
                    <a:pt x="295" y="851"/>
                  </a:cubicBezTo>
                  <a:cubicBezTo>
                    <a:pt x="1" y="720"/>
                    <a:pt x="1" y="361"/>
                    <a:pt x="263" y="230"/>
                  </a:cubicBezTo>
                  <a:cubicBezTo>
                    <a:pt x="459" y="34"/>
                    <a:pt x="786" y="1"/>
                    <a:pt x="1047" y="99"/>
                  </a:cubicBezTo>
                  <a:cubicBezTo>
                    <a:pt x="1145" y="132"/>
                    <a:pt x="1211" y="262"/>
                    <a:pt x="1276" y="328"/>
                  </a:cubicBezTo>
                  <a:close/>
                </a:path>
              </a:pathLst>
            </a:custGeom>
            <a:solidFill>
              <a:srgbClr val="F7C06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52"/>
            <p:cNvSpPr/>
            <p:nvPr/>
          </p:nvSpPr>
          <p:spPr>
            <a:xfrm>
              <a:off x="6005129" y="3045261"/>
              <a:ext cx="18290" cy="12728"/>
            </a:xfrm>
            <a:custGeom>
              <a:rect b="b" l="l" r="r" t="t"/>
              <a:pathLst>
                <a:path extrusionOk="0" h="524" w="753">
                  <a:moveTo>
                    <a:pt x="753" y="458"/>
                  </a:moveTo>
                  <a:cubicBezTo>
                    <a:pt x="688" y="491"/>
                    <a:pt x="622" y="524"/>
                    <a:pt x="557" y="524"/>
                  </a:cubicBezTo>
                  <a:cubicBezTo>
                    <a:pt x="230" y="524"/>
                    <a:pt x="1" y="393"/>
                    <a:pt x="1" y="197"/>
                  </a:cubicBezTo>
                  <a:cubicBezTo>
                    <a:pt x="34" y="131"/>
                    <a:pt x="66" y="99"/>
                    <a:pt x="132" y="66"/>
                  </a:cubicBezTo>
                  <a:cubicBezTo>
                    <a:pt x="295" y="0"/>
                    <a:pt x="491" y="33"/>
                    <a:pt x="622" y="164"/>
                  </a:cubicBezTo>
                  <a:cubicBezTo>
                    <a:pt x="688" y="262"/>
                    <a:pt x="720" y="360"/>
                    <a:pt x="753" y="458"/>
                  </a:cubicBezTo>
                  <a:close/>
                </a:path>
              </a:pathLst>
            </a:custGeom>
            <a:solidFill>
              <a:srgbClr val="F7C06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52"/>
            <p:cNvSpPr/>
            <p:nvPr/>
          </p:nvSpPr>
          <p:spPr>
            <a:xfrm>
              <a:off x="6762025" y="1026362"/>
              <a:ext cx="16712" cy="17489"/>
            </a:xfrm>
            <a:custGeom>
              <a:rect b="b" l="l" r="r" t="t"/>
              <a:pathLst>
                <a:path extrusionOk="0" h="720" w="688">
                  <a:moveTo>
                    <a:pt x="229" y="33"/>
                  </a:moveTo>
                  <a:cubicBezTo>
                    <a:pt x="393" y="1"/>
                    <a:pt x="556" y="99"/>
                    <a:pt x="622" y="262"/>
                  </a:cubicBezTo>
                  <a:cubicBezTo>
                    <a:pt x="687" y="393"/>
                    <a:pt x="654" y="524"/>
                    <a:pt x="524" y="589"/>
                  </a:cubicBezTo>
                  <a:cubicBezTo>
                    <a:pt x="425" y="655"/>
                    <a:pt x="327" y="687"/>
                    <a:pt x="229" y="720"/>
                  </a:cubicBezTo>
                  <a:cubicBezTo>
                    <a:pt x="164" y="720"/>
                    <a:pt x="131" y="687"/>
                    <a:pt x="98" y="622"/>
                  </a:cubicBezTo>
                  <a:cubicBezTo>
                    <a:pt x="0" y="491"/>
                    <a:pt x="0" y="295"/>
                    <a:pt x="98" y="131"/>
                  </a:cubicBezTo>
                  <a:cubicBezTo>
                    <a:pt x="98" y="99"/>
                    <a:pt x="197" y="66"/>
                    <a:pt x="229" y="33"/>
                  </a:cubicBezTo>
                  <a:close/>
                </a:path>
              </a:pathLst>
            </a:custGeom>
            <a:solidFill>
              <a:srgbClr val="F7C06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52"/>
            <p:cNvSpPr/>
            <p:nvPr/>
          </p:nvSpPr>
          <p:spPr>
            <a:xfrm>
              <a:off x="6041684" y="3076230"/>
              <a:ext cx="15886" cy="13530"/>
            </a:xfrm>
            <a:custGeom>
              <a:rect b="b" l="l" r="r" t="t"/>
              <a:pathLst>
                <a:path extrusionOk="0" h="557" w="654">
                  <a:moveTo>
                    <a:pt x="654" y="458"/>
                  </a:moveTo>
                  <a:cubicBezTo>
                    <a:pt x="621" y="491"/>
                    <a:pt x="556" y="557"/>
                    <a:pt x="523" y="557"/>
                  </a:cubicBezTo>
                  <a:cubicBezTo>
                    <a:pt x="294" y="557"/>
                    <a:pt x="98" y="426"/>
                    <a:pt x="33" y="197"/>
                  </a:cubicBezTo>
                  <a:cubicBezTo>
                    <a:pt x="0" y="131"/>
                    <a:pt x="33" y="99"/>
                    <a:pt x="98" y="66"/>
                  </a:cubicBezTo>
                  <a:cubicBezTo>
                    <a:pt x="360" y="1"/>
                    <a:pt x="621" y="197"/>
                    <a:pt x="654" y="458"/>
                  </a:cubicBezTo>
                  <a:close/>
                </a:path>
              </a:pathLst>
            </a:custGeom>
            <a:solidFill>
              <a:srgbClr val="F7C06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52"/>
            <p:cNvSpPr/>
            <p:nvPr/>
          </p:nvSpPr>
          <p:spPr>
            <a:xfrm>
              <a:off x="6731056" y="1054173"/>
              <a:ext cx="15910" cy="15910"/>
            </a:xfrm>
            <a:custGeom>
              <a:rect b="b" l="l" r="r" t="t"/>
              <a:pathLst>
                <a:path extrusionOk="0" h="655" w="655">
                  <a:moveTo>
                    <a:pt x="654" y="262"/>
                  </a:moveTo>
                  <a:cubicBezTo>
                    <a:pt x="654" y="458"/>
                    <a:pt x="523" y="589"/>
                    <a:pt x="360" y="621"/>
                  </a:cubicBezTo>
                  <a:cubicBezTo>
                    <a:pt x="196" y="654"/>
                    <a:pt x="66" y="556"/>
                    <a:pt x="0" y="425"/>
                  </a:cubicBezTo>
                  <a:cubicBezTo>
                    <a:pt x="0" y="229"/>
                    <a:pt x="164" y="65"/>
                    <a:pt x="360" y="0"/>
                  </a:cubicBezTo>
                  <a:cubicBezTo>
                    <a:pt x="491" y="0"/>
                    <a:pt x="621" y="131"/>
                    <a:pt x="654" y="262"/>
                  </a:cubicBezTo>
                  <a:close/>
                </a:path>
              </a:pathLst>
            </a:custGeom>
            <a:solidFill>
              <a:srgbClr val="F7C06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52"/>
            <p:cNvSpPr/>
            <p:nvPr/>
          </p:nvSpPr>
          <p:spPr>
            <a:xfrm>
              <a:off x="6624621" y="1027163"/>
              <a:ext cx="10348" cy="11926"/>
            </a:xfrm>
            <a:custGeom>
              <a:rect b="b" l="l" r="r" t="t"/>
              <a:pathLst>
                <a:path extrusionOk="0" h="491" w="426">
                  <a:moveTo>
                    <a:pt x="1" y="425"/>
                  </a:moveTo>
                  <a:cubicBezTo>
                    <a:pt x="1" y="262"/>
                    <a:pt x="197" y="0"/>
                    <a:pt x="328" y="66"/>
                  </a:cubicBezTo>
                  <a:cubicBezTo>
                    <a:pt x="393" y="98"/>
                    <a:pt x="426" y="164"/>
                    <a:pt x="426" y="229"/>
                  </a:cubicBezTo>
                  <a:cubicBezTo>
                    <a:pt x="393" y="393"/>
                    <a:pt x="262" y="491"/>
                    <a:pt x="66" y="491"/>
                  </a:cubicBezTo>
                  <a:cubicBezTo>
                    <a:pt x="33" y="491"/>
                    <a:pt x="33" y="458"/>
                    <a:pt x="1" y="425"/>
                  </a:cubicBezTo>
                  <a:close/>
                </a:path>
              </a:pathLst>
            </a:custGeom>
            <a:solidFill>
              <a:srgbClr val="F7C06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52"/>
            <p:cNvSpPr/>
            <p:nvPr/>
          </p:nvSpPr>
          <p:spPr>
            <a:xfrm>
              <a:off x="5600887" y="1185213"/>
              <a:ext cx="251013" cy="386818"/>
            </a:xfrm>
            <a:custGeom>
              <a:rect b="b" l="l" r="r" t="t"/>
              <a:pathLst>
                <a:path extrusionOk="0" fill="none" h="15925" w="10334">
                  <a:moveTo>
                    <a:pt x="10333" y="0"/>
                  </a:moveTo>
                  <a:cubicBezTo>
                    <a:pt x="8633" y="1733"/>
                    <a:pt x="6638" y="3205"/>
                    <a:pt x="4938" y="4840"/>
                  </a:cubicBezTo>
                  <a:cubicBezTo>
                    <a:pt x="4088" y="5592"/>
                    <a:pt x="3172" y="6246"/>
                    <a:pt x="2224" y="6867"/>
                  </a:cubicBezTo>
                  <a:cubicBezTo>
                    <a:pt x="1701" y="7292"/>
                    <a:pt x="1014" y="7619"/>
                    <a:pt x="687" y="8175"/>
                  </a:cubicBezTo>
                  <a:cubicBezTo>
                    <a:pt x="1" y="9221"/>
                    <a:pt x="524" y="8436"/>
                    <a:pt x="851" y="9156"/>
                  </a:cubicBezTo>
                  <a:cubicBezTo>
                    <a:pt x="1603" y="11020"/>
                    <a:pt x="1439" y="9973"/>
                    <a:pt x="2845" y="9646"/>
                  </a:cubicBezTo>
                  <a:cubicBezTo>
                    <a:pt x="4382" y="9319"/>
                    <a:pt x="3924" y="10529"/>
                    <a:pt x="3532" y="11510"/>
                  </a:cubicBezTo>
                  <a:cubicBezTo>
                    <a:pt x="3303" y="12000"/>
                    <a:pt x="3074" y="12164"/>
                    <a:pt x="3074" y="12818"/>
                  </a:cubicBezTo>
                  <a:cubicBezTo>
                    <a:pt x="3140" y="13308"/>
                    <a:pt x="3859" y="13733"/>
                    <a:pt x="3761" y="14289"/>
                  </a:cubicBezTo>
                  <a:cubicBezTo>
                    <a:pt x="3695" y="14878"/>
                    <a:pt x="1930" y="15859"/>
                    <a:pt x="1439" y="15924"/>
                  </a:cubicBezTo>
                </a:path>
              </a:pathLst>
            </a:custGeom>
            <a:solidFill>
              <a:srgbClr val="F7C069"/>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52"/>
            <p:cNvSpPr/>
            <p:nvPr/>
          </p:nvSpPr>
          <p:spPr>
            <a:xfrm>
              <a:off x="5675551" y="1691134"/>
              <a:ext cx="662413" cy="35755"/>
            </a:xfrm>
            <a:custGeom>
              <a:rect b="b" l="l" r="r" t="t"/>
              <a:pathLst>
                <a:path extrusionOk="0" fill="none" h="1472" w="27271">
                  <a:moveTo>
                    <a:pt x="0" y="654"/>
                  </a:moveTo>
                  <a:cubicBezTo>
                    <a:pt x="6246" y="1471"/>
                    <a:pt x="12720" y="392"/>
                    <a:pt x="19063" y="327"/>
                  </a:cubicBezTo>
                  <a:cubicBezTo>
                    <a:pt x="20208" y="327"/>
                    <a:pt x="22693" y="0"/>
                    <a:pt x="23772" y="490"/>
                  </a:cubicBezTo>
                  <a:cubicBezTo>
                    <a:pt x="24001" y="556"/>
                    <a:pt x="23935" y="1210"/>
                    <a:pt x="24295" y="1308"/>
                  </a:cubicBezTo>
                  <a:cubicBezTo>
                    <a:pt x="24622" y="1439"/>
                    <a:pt x="24851" y="1210"/>
                    <a:pt x="25145" y="1210"/>
                  </a:cubicBezTo>
                  <a:cubicBezTo>
                    <a:pt x="25864" y="1210"/>
                    <a:pt x="26715" y="490"/>
                    <a:pt x="27270" y="1471"/>
                  </a:cubicBezTo>
                </a:path>
              </a:pathLst>
            </a:custGeom>
            <a:solidFill>
              <a:srgbClr val="F7C069"/>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52"/>
            <p:cNvSpPr/>
            <p:nvPr/>
          </p:nvSpPr>
          <p:spPr>
            <a:xfrm>
              <a:off x="6509467" y="1745931"/>
              <a:ext cx="254972" cy="125506"/>
            </a:xfrm>
            <a:custGeom>
              <a:rect b="b" l="l" r="r" t="t"/>
              <a:pathLst>
                <a:path extrusionOk="0" fill="none" h="5167" w="10497">
                  <a:moveTo>
                    <a:pt x="0" y="5166"/>
                  </a:moveTo>
                  <a:cubicBezTo>
                    <a:pt x="687" y="3205"/>
                    <a:pt x="622" y="4414"/>
                    <a:pt x="2158" y="4186"/>
                  </a:cubicBezTo>
                  <a:cubicBezTo>
                    <a:pt x="3009" y="4022"/>
                    <a:pt x="2780" y="3368"/>
                    <a:pt x="3401" y="2878"/>
                  </a:cubicBezTo>
                  <a:cubicBezTo>
                    <a:pt x="4022" y="2289"/>
                    <a:pt x="4480" y="2453"/>
                    <a:pt x="5265" y="2616"/>
                  </a:cubicBezTo>
                  <a:cubicBezTo>
                    <a:pt x="6802" y="2943"/>
                    <a:pt x="7488" y="2551"/>
                    <a:pt x="8633" y="1406"/>
                  </a:cubicBezTo>
                  <a:cubicBezTo>
                    <a:pt x="9025" y="981"/>
                    <a:pt x="9189" y="0"/>
                    <a:pt x="10039" y="589"/>
                  </a:cubicBezTo>
                  <a:cubicBezTo>
                    <a:pt x="10496" y="916"/>
                    <a:pt x="10333" y="2322"/>
                    <a:pt x="10431" y="2878"/>
                  </a:cubicBezTo>
                </a:path>
              </a:pathLst>
            </a:custGeom>
            <a:solidFill>
              <a:srgbClr val="F7C069"/>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52"/>
            <p:cNvSpPr/>
            <p:nvPr/>
          </p:nvSpPr>
          <p:spPr>
            <a:xfrm>
              <a:off x="6738999" y="1730823"/>
              <a:ext cx="11125" cy="20695"/>
            </a:xfrm>
            <a:custGeom>
              <a:rect b="b" l="l" r="r" t="t"/>
              <a:pathLst>
                <a:path extrusionOk="0" fill="none" h="852" w="458">
                  <a:moveTo>
                    <a:pt x="65" y="851"/>
                  </a:moveTo>
                  <a:cubicBezTo>
                    <a:pt x="65" y="295"/>
                    <a:pt x="0" y="230"/>
                    <a:pt x="458" y="1"/>
                  </a:cubicBezTo>
                </a:path>
              </a:pathLst>
            </a:custGeom>
            <a:solidFill>
              <a:srgbClr val="F7C069"/>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52"/>
            <p:cNvSpPr/>
            <p:nvPr/>
          </p:nvSpPr>
          <p:spPr>
            <a:xfrm>
              <a:off x="5566736" y="2104902"/>
              <a:ext cx="396340" cy="230366"/>
            </a:xfrm>
            <a:custGeom>
              <a:rect b="b" l="l" r="r" t="t"/>
              <a:pathLst>
                <a:path extrusionOk="0" fill="none" h="9484" w="16317">
                  <a:moveTo>
                    <a:pt x="0" y="2224"/>
                  </a:moveTo>
                  <a:cubicBezTo>
                    <a:pt x="1701" y="1"/>
                    <a:pt x="3793" y="3598"/>
                    <a:pt x="5494" y="3990"/>
                  </a:cubicBezTo>
                  <a:cubicBezTo>
                    <a:pt x="7129" y="4350"/>
                    <a:pt x="9025" y="916"/>
                    <a:pt x="10333" y="3990"/>
                  </a:cubicBezTo>
                  <a:cubicBezTo>
                    <a:pt x="10726" y="4807"/>
                    <a:pt x="9941" y="6279"/>
                    <a:pt x="11281" y="6540"/>
                  </a:cubicBezTo>
                  <a:cubicBezTo>
                    <a:pt x="12360" y="6802"/>
                    <a:pt x="12360" y="4742"/>
                    <a:pt x="13505" y="5069"/>
                  </a:cubicBezTo>
                  <a:cubicBezTo>
                    <a:pt x="15369" y="5625"/>
                    <a:pt x="13538" y="8993"/>
                    <a:pt x="16317" y="9483"/>
                  </a:cubicBezTo>
                </a:path>
              </a:pathLst>
            </a:custGeom>
            <a:solidFill>
              <a:srgbClr val="F7C069"/>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52"/>
            <p:cNvSpPr/>
            <p:nvPr/>
          </p:nvSpPr>
          <p:spPr>
            <a:xfrm>
              <a:off x="6028180" y="2544902"/>
              <a:ext cx="106439" cy="85792"/>
            </a:xfrm>
            <a:custGeom>
              <a:rect b="b" l="l" r="r" t="t"/>
              <a:pathLst>
                <a:path extrusionOk="0" fill="none" h="3532" w="4382">
                  <a:moveTo>
                    <a:pt x="0" y="3532"/>
                  </a:moveTo>
                  <a:cubicBezTo>
                    <a:pt x="458" y="2780"/>
                    <a:pt x="1472" y="2878"/>
                    <a:pt x="1700" y="2453"/>
                  </a:cubicBezTo>
                  <a:cubicBezTo>
                    <a:pt x="2060" y="1897"/>
                    <a:pt x="1275" y="1407"/>
                    <a:pt x="1929" y="818"/>
                  </a:cubicBezTo>
                  <a:cubicBezTo>
                    <a:pt x="2060" y="753"/>
                    <a:pt x="2910" y="818"/>
                    <a:pt x="3237" y="753"/>
                  </a:cubicBezTo>
                  <a:cubicBezTo>
                    <a:pt x="3695" y="589"/>
                    <a:pt x="3924" y="99"/>
                    <a:pt x="4382" y="1"/>
                  </a:cubicBezTo>
                </a:path>
              </a:pathLst>
            </a:custGeom>
            <a:solidFill>
              <a:srgbClr val="F7C069"/>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52"/>
            <p:cNvSpPr/>
            <p:nvPr/>
          </p:nvSpPr>
          <p:spPr>
            <a:xfrm>
              <a:off x="6063107" y="2622749"/>
              <a:ext cx="58806" cy="47657"/>
            </a:xfrm>
            <a:custGeom>
              <a:rect b="b" l="l" r="r" t="t"/>
              <a:pathLst>
                <a:path extrusionOk="0" fill="none" h="1962" w="2421">
                  <a:moveTo>
                    <a:pt x="2421" y="0"/>
                  </a:moveTo>
                  <a:cubicBezTo>
                    <a:pt x="2028" y="1537"/>
                    <a:pt x="557" y="719"/>
                    <a:pt x="1" y="1962"/>
                  </a:cubicBezTo>
                </a:path>
              </a:pathLst>
            </a:custGeom>
            <a:solidFill>
              <a:srgbClr val="F7C069"/>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52"/>
            <p:cNvSpPr/>
            <p:nvPr/>
          </p:nvSpPr>
          <p:spPr>
            <a:xfrm>
              <a:off x="6101241" y="2642593"/>
              <a:ext cx="26233" cy="49260"/>
            </a:xfrm>
            <a:custGeom>
              <a:rect b="b" l="l" r="r" t="t"/>
              <a:pathLst>
                <a:path extrusionOk="0" fill="none" h="2028" w="1080">
                  <a:moveTo>
                    <a:pt x="0" y="164"/>
                  </a:moveTo>
                  <a:cubicBezTo>
                    <a:pt x="949" y="0"/>
                    <a:pt x="752" y="1406"/>
                    <a:pt x="1079" y="2028"/>
                  </a:cubicBezTo>
                </a:path>
              </a:pathLst>
            </a:custGeom>
            <a:solidFill>
              <a:srgbClr val="F7C069"/>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52"/>
            <p:cNvSpPr/>
            <p:nvPr/>
          </p:nvSpPr>
          <p:spPr>
            <a:xfrm>
              <a:off x="6140152" y="2644172"/>
              <a:ext cx="90577" cy="59608"/>
            </a:xfrm>
            <a:custGeom>
              <a:rect b="b" l="l" r="r" t="t"/>
              <a:pathLst>
                <a:path extrusionOk="0" fill="none" h="2454" w="3729">
                  <a:moveTo>
                    <a:pt x="1" y="2453"/>
                  </a:moveTo>
                  <a:cubicBezTo>
                    <a:pt x="1" y="1309"/>
                    <a:pt x="328" y="1145"/>
                    <a:pt x="1178" y="753"/>
                  </a:cubicBezTo>
                  <a:cubicBezTo>
                    <a:pt x="1407" y="655"/>
                    <a:pt x="2028" y="491"/>
                    <a:pt x="2257" y="426"/>
                  </a:cubicBezTo>
                  <a:cubicBezTo>
                    <a:pt x="2649" y="328"/>
                    <a:pt x="3434" y="99"/>
                    <a:pt x="3728" y="1"/>
                  </a:cubicBezTo>
                </a:path>
              </a:pathLst>
            </a:custGeom>
            <a:solidFill>
              <a:srgbClr val="F7C069"/>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52"/>
            <p:cNvSpPr/>
            <p:nvPr/>
          </p:nvSpPr>
          <p:spPr>
            <a:xfrm>
              <a:off x="6171922" y="2749029"/>
              <a:ext cx="35755" cy="3984"/>
            </a:xfrm>
            <a:custGeom>
              <a:rect b="b" l="l" r="r" t="t"/>
              <a:pathLst>
                <a:path extrusionOk="0" fill="none" h="164" w="1472">
                  <a:moveTo>
                    <a:pt x="1" y="164"/>
                  </a:moveTo>
                  <a:cubicBezTo>
                    <a:pt x="491" y="65"/>
                    <a:pt x="981" y="33"/>
                    <a:pt x="1472" y="0"/>
                  </a:cubicBezTo>
                </a:path>
              </a:pathLst>
            </a:custGeom>
            <a:solidFill>
              <a:srgbClr val="F7C069"/>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52"/>
            <p:cNvSpPr/>
            <p:nvPr/>
          </p:nvSpPr>
          <p:spPr>
            <a:xfrm>
              <a:off x="6223536" y="2788718"/>
              <a:ext cx="12752" cy="38160"/>
            </a:xfrm>
            <a:custGeom>
              <a:rect b="b" l="l" r="r" t="t"/>
              <a:pathLst>
                <a:path extrusionOk="0" fill="none" h="1571" w="525">
                  <a:moveTo>
                    <a:pt x="524" y="1"/>
                  </a:moveTo>
                  <a:cubicBezTo>
                    <a:pt x="99" y="426"/>
                    <a:pt x="1" y="1047"/>
                    <a:pt x="230" y="1570"/>
                  </a:cubicBezTo>
                </a:path>
              </a:pathLst>
            </a:custGeom>
            <a:solidFill>
              <a:srgbClr val="F7C069"/>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52"/>
            <p:cNvSpPr/>
            <p:nvPr/>
          </p:nvSpPr>
          <p:spPr>
            <a:xfrm>
              <a:off x="6344277" y="2815727"/>
              <a:ext cx="36556" cy="36556"/>
            </a:xfrm>
            <a:custGeom>
              <a:rect b="b" l="l" r="r" t="t"/>
              <a:pathLst>
                <a:path extrusionOk="0" fill="none" h="1505" w="1505">
                  <a:moveTo>
                    <a:pt x="1210" y="1"/>
                  </a:moveTo>
                  <a:cubicBezTo>
                    <a:pt x="1504" y="982"/>
                    <a:pt x="818" y="1276"/>
                    <a:pt x="0" y="1505"/>
                  </a:cubicBezTo>
                </a:path>
              </a:pathLst>
            </a:custGeom>
            <a:solidFill>
              <a:srgbClr val="F7C069"/>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52"/>
            <p:cNvSpPr/>
            <p:nvPr/>
          </p:nvSpPr>
          <p:spPr>
            <a:xfrm>
              <a:off x="6433224" y="2719639"/>
              <a:ext cx="552816" cy="1236652"/>
            </a:xfrm>
            <a:custGeom>
              <a:rect b="b" l="l" r="r" t="t"/>
              <a:pathLst>
                <a:path extrusionOk="0" fill="none" h="50912" w="22759">
                  <a:moveTo>
                    <a:pt x="2682" y="1210"/>
                  </a:moveTo>
                  <a:cubicBezTo>
                    <a:pt x="2453" y="1472"/>
                    <a:pt x="3532" y="4251"/>
                    <a:pt x="2060" y="3270"/>
                  </a:cubicBezTo>
                  <a:cubicBezTo>
                    <a:pt x="1602" y="3008"/>
                    <a:pt x="1766" y="0"/>
                    <a:pt x="850" y="2191"/>
                  </a:cubicBezTo>
                  <a:cubicBezTo>
                    <a:pt x="0" y="4414"/>
                    <a:pt x="2387" y="6278"/>
                    <a:pt x="4088" y="6540"/>
                  </a:cubicBezTo>
                  <a:cubicBezTo>
                    <a:pt x="5297" y="6703"/>
                    <a:pt x="5788" y="6442"/>
                    <a:pt x="5788" y="7848"/>
                  </a:cubicBezTo>
                  <a:cubicBezTo>
                    <a:pt x="5788" y="8338"/>
                    <a:pt x="5395" y="8829"/>
                    <a:pt x="5461" y="9319"/>
                  </a:cubicBezTo>
                  <a:cubicBezTo>
                    <a:pt x="5559" y="9973"/>
                    <a:pt x="6246" y="10300"/>
                    <a:pt x="6311" y="10791"/>
                  </a:cubicBezTo>
                  <a:cubicBezTo>
                    <a:pt x="6638" y="12327"/>
                    <a:pt x="5330" y="11673"/>
                    <a:pt x="4480" y="12066"/>
                  </a:cubicBezTo>
                  <a:cubicBezTo>
                    <a:pt x="3009" y="12752"/>
                    <a:pt x="3761" y="13537"/>
                    <a:pt x="4088" y="14616"/>
                  </a:cubicBezTo>
                  <a:cubicBezTo>
                    <a:pt x="4382" y="15826"/>
                    <a:pt x="3695" y="16578"/>
                    <a:pt x="3532" y="17625"/>
                  </a:cubicBezTo>
                  <a:cubicBezTo>
                    <a:pt x="3466" y="18278"/>
                    <a:pt x="3989" y="18377"/>
                    <a:pt x="3401" y="18932"/>
                  </a:cubicBezTo>
                  <a:cubicBezTo>
                    <a:pt x="3074" y="19259"/>
                    <a:pt x="2322" y="18932"/>
                    <a:pt x="1831" y="19161"/>
                  </a:cubicBezTo>
                  <a:cubicBezTo>
                    <a:pt x="131" y="19979"/>
                    <a:pt x="0" y="24328"/>
                    <a:pt x="1995" y="25145"/>
                  </a:cubicBezTo>
                  <a:cubicBezTo>
                    <a:pt x="2616" y="25374"/>
                    <a:pt x="2845" y="24557"/>
                    <a:pt x="3466" y="24982"/>
                  </a:cubicBezTo>
                  <a:cubicBezTo>
                    <a:pt x="3924" y="25211"/>
                    <a:pt x="3630" y="25864"/>
                    <a:pt x="3989" y="26290"/>
                  </a:cubicBezTo>
                  <a:cubicBezTo>
                    <a:pt x="5330" y="27499"/>
                    <a:pt x="6180" y="25537"/>
                    <a:pt x="7259" y="25309"/>
                  </a:cubicBezTo>
                  <a:cubicBezTo>
                    <a:pt x="8796" y="24982"/>
                    <a:pt x="8469" y="27107"/>
                    <a:pt x="9188" y="27761"/>
                  </a:cubicBezTo>
                  <a:cubicBezTo>
                    <a:pt x="9875" y="28480"/>
                    <a:pt x="11183" y="27826"/>
                    <a:pt x="11968" y="28480"/>
                  </a:cubicBezTo>
                  <a:cubicBezTo>
                    <a:pt x="12426" y="28971"/>
                    <a:pt x="12262" y="29461"/>
                    <a:pt x="12654" y="29886"/>
                  </a:cubicBezTo>
                  <a:cubicBezTo>
                    <a:pt x="13112" y="30442"/>
                    <a:pt x="13505" y="30540"/>
                    <a:pt x="13799" y="31096"/>
                  </a:cubicBezTo>
                  <a:cubicBezTo>
                    <a:pt x="13897" y="31260"/>
                    <a:pt x="13635" y="31750"/>
                    <a:pt x="13734" y="31914"/>
                  </a:cubicBezTo>
                  <a:cubicBezTo>
                    <a:pt x="13962" y="32339"/>
                    <a:pt x="14257" y="32241"/>
                    <a:pt x="14649" y="32568"/>
                  </a:cubicBezTo>
                  <a:cubicBezTo>
                    <a:pt x="15434" y="33222"/>
                    <a:pt x="16513" y="33712"/>
                    <a:pt x="16415" y="35020"/>
                  </a:cubicBezTo>
                  <a:cubicBezTo>
                    <a:pt x="16349" y="36263"/>
                    <a:pt x="15434" y="36263"/>
                    <a:pt x="16186" y="37538"/>
                  </a:cubicBezTo>
                  <a:cubicBezTo>
                    <a:pt x="16611" y="38192"/>
                    <a:pt x="17200" y="38519"/>
                    <a:pt x="17592" y="39107"/>
                  </a:cubicBezTo>
                  <a:cubicBezTo>
                    <a:pt x="18050" y="39663"/>
                    <a:pt x="18115" y="40317"/>
                    <a:pt x="18736" y="40742"/>
                  </a:cubicBezTo>
                  <a:cubicBezTo>
                    <a:pt x="19750" y="41298"/>
                    <a:pt x="21352" y="40579"/>
                    <a:pt x="20894" y="42442"/>
                  </a:cubicBezTo>
                  <a:cubicBezTo>
                    <a:pt x="20894" y="42769"/>
                    <a:pt x="20273" y="42868"/>
                    <a:pt x="20208" y="43195"/>
                  </a:cubicBezTo>
                  <a:cubicBezTo>
                    <a:pt x="20142" y="43522"/>
                    <a:pt x="20535" y="43685"/>
                    <a:pt x="20535" y="43914"/>
                  </a:cubicBezTo>
                  <a:cubicBezTo>
                    <a:pt x="20535" y="44568"/>
                    <a:pt x="20894" y="44960"/>
                    <a:pt x="20535" y="45614"/>
                  </a:cubicBezTo>
                  <a:cubicBezTo>
                    <a:pt x="19914" y="46530"/>
                    <a:pt x="18442" y="46366"/>
                    <a:pt x="18606" y="47903"/>
                  </a:cubicBezTo>
                  <a:cubicBezTo>
                    <a:pt x="18736" y="49309"/>
                    <a:pt x="20273" y="48884"/>
                    <a:pt x="21221" y="49701"/>
                  </a:cubicBezTo>
                  <a:cubicBezTo>
                    <a:pt x="21450" y="49963"/>
                    <a:pt x="21287" y="50290"/>
                    <a:pt x="21679" y="50617"/>
                  </a:cubicBezTo>
                  <a:cubicBezTo>
                    <a:pt x="22006" y="50813"/>
                    <a:pt x="22366" y="50911"/>
                    <a:pt x="22758" y="50846"/>
                  </a:cubicBezTo>
                </a:path>
              </a:pathLst>
            </a:custGeom>
            <a:solidFill>
              <a:srgbClr val="F7C069"/>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52"/>
            <p:cNvSpPr/>
            <p:nvPr/>
          </p:nvSpPr>
          <p:spPr>
            <a:xfrm>
              <a:off x="6305342" y="3012689"/>
              <a:ext cx="215282" cy="153318"/>
            </a:xfrm>
            <a:custGeom>
              <a:rect b="b" l="l" r="r" t="t"/>
              <a:pathLst>
                <a:path extrusionOk="0" fill="none" h="6312" w="8863">
                  <a:moveTo>
                    <a:pt x="1" y="1"/>
                  </a:moveTo>
                  <a:cubicBezTo>
                    <a:pt x="1080" y="164"/>
                    <a:pt x="1243" y="1407"/>
                    <a:pt x="2322" y="1570"/>
                  </a:cubicBezTo>
                  <a:cubicBezTo>
                    <a:pt x="2780" y="1636"/>
                    <a:pt x="3173" y="1080"/>
                    <a:pt x="3794" y="1407"/>
                  </a:cubicBezTo>
                  <a:cubicBezTo>
                    <a:pt x="4415" y="1734"/>
                    <a:pt x="4252" y="2061"/>
                    <a:pt x="4546" y="2551"/>
                  </a:cubicBezTo>
                  <a:cubicBezTo>
                    <a:pt x="5331" y="3532"/>
                    <a:pt x="5854" y="3696"/>
                    <a:pt x="6933" y="4088"/>
                  </a:cubicBezTo>
                  <a:cubicBezTo>
                    <a:pt x="7489" y="4350"/>
                    <a:pt x="8012" y="4513"/>
                    <a:pt x="8339" y="5004"/>
                  </a:cubicBezTo>
                  <a:cubicBezTo>
                    <a:pt x="8633" y="5396"/>
                    <a:pt x="8404" y="5887"/>
                    <a:pt x="8862" y="6312"/>
                  </a:cubicBezTo>
                </a:path>
              </a:pathLst>
            </a:custGeom>
            <a:solidFill>
              <a:srgbClr val="F7C069"/>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52"/>
            <p:cNvSpPr/>
            <p:nvPr/>
          </p:nvSpPr>
          <p:spPr>
            <a:xfrm>
              <a:off x="6275175" y="3052402"/>
              <a:ext cx="127887" cy="153318"/>
            </a:xfrm>
            <a:custGeom>
              <a:rect b="b" l="l" r="r" t="t"/>
              <a:pathLst>
                <a:path extrusionOk="0" fill="none" h="6312" w="5265">
                  <a:moveTo>
                    <a:pt x="4872" y="1"/>
                  </a:moveTo>
                  <a:cubicBezTo>
                    <a:pt x="4938" y="818"/>
                    <a:pt x="5265" y="2453"/>
                    <a:pt x="4643" y="3042"/>
                  </a:cubicBezTo>
                  <a:cubicBezTo>
                    <a:pt x="4088" y="3598"/>
                    <a:pt x="3009" y="3271"/>
                    <a:pt x="2485" y="3925"/>
                  </a:cubicBezTo>
                  <a:cubicBezTo>
                    <a:pt x="2060" y="4415"/>
                    <a:pt x="2387" y="5788"/>
                    <a:pt x="1701" y="5985"/>
                  </a:cubicBezTo>
                  <a:cubicBezTo>
                    <a:pt x="785" y="6311"/>
                    <a:pt x="622" y="4677"/>
                    <a:pt x="0" y="4513"/>
                  </a:cubicBezTo>
                </a:path>
              </a:pathLst>
            </a:custGeom>
            <a:solidFill>
              <a:srgbClr val="F7C069"/>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52"/>
            <p:cNvSpPr/>
            <p:nvPr/>
          </p:nvSpPr>
          <p:spPr>
            <a:xfrm>
              <a:off x="6585710" y="2822091"/>
              <a:ext cx="173965" cy="224002"/>
            </a:xfrm>
            <a:custGeom>
              <a:rect b="b" l="l" r="r" t="t"/>
              <a:pathLst>
                <a:path extrusionOk="0" fill="none" h="9222" w="7162">
                  <a:moveTo>
                    <a:pt x="0" y="7357"/>
                  </a:moveTo>
                  <a:cubicBezTo>
                    <a:pt x="785" y="7684"/>
                    <a:pt x="295" y="8338"/>
                    <a:pt x="818" y="8665"/>
                  </a:cubicBezTo>
                  <a:cubicBezTo>
                    <a:pt x="1668" y="9221"/>
                    <a:pt x="2518" y="8665"/>
                    <a:pt x="2976" y="7913"/>
                  </a:cubicBezTo>
                  <a:cubicBezTo>
                    <a:pt x="3663" y="6638"/>
                    <a:pt x="1831" y="5330"/>
                    <a:pt x="3205" y="4840"/>
                  </a:cubicBezTo>
                  <a:cubicBezTo>
                    <a:pt x="4218" y="4513"/>
                    <a:pt x="5657" y="5657"/>
                    <a:pt x="6148" y="3761"/>
                  </a:cubicBezTo>
                  <a:cubicBezTo>
                    <a:pt x="6311" y="3041"/>
                    <a:pt x="5853" y="2780"/>
                    <a:pt x="6148" y="1962"/>
                  </a:cubicBezTo>
                  <a:cubicBezTo>
                    <a:pt x="6442" y="1145"/>
                    <a:pt x="7161" y="981"/>
                    <a:pt x="7161" y="0"/>
                  </a:cubicBezTo>
                </a:path>
              </a:pathLst>
            </a:custGeom>
            <a:solidFill>
              <a:srgbClr val="F7C069"/>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52"/>
            <p:cNvSpPr/>
            <p:nvPr/>
          </p:nvSpPr>
          <p:spPr>
            <a:xfrm>
              <a:off x="6714370" y="2911840"/>
              <a:ext cx="248608" cy="162840"/>
            </a:xfrm>
            <a:custGeom>
              <a:rect b="b" l="l" r="r" t="t"/>
              <a:pathLst>
                <a:path extrusionOk="0" fill="none" h="6704" w="10235">
                  <a:moveTo>
                    <a:pt x="916" y="0"/>
                  </a:moveTo>
                  <a:cubicBezTo>
                    <a:pt x="3532" y="262"/>
                    <a:pt x="0" y="6703"/>
                    <a:pt x="4317" y="3924"/>
                  </a:cubicBezTo>
                  <a:cubicBezTo>
                    <a:pt x="4447" y="3826"/>
                    <a:pt x="4774" y="3924"/>
                    <a:pt x="5003" y="3826"/>
                  </a:cubicBezTo>
                  <a:cubicBezTo>
                    <a:pt x="5298" y="3662"/>
                    <a:pt x="5167" y="3172"/>
                    <a:pt x="5625" y="3008"/>
                  </a:cubicBezTo>
                  <a:cubicBezTo>
                    <a:pt x="6606" y="2780"/>
                    <a:pt x="6475" y="3662"/>
                    <a:pt x="6998" y="3924"/>
                  </a:cubicBezTo>
                  <a:cubicBezTo>
                    <a:pt x="8862" y="4741"/>
                    <a:pt x="8927" y="2453"/>
                    <a:pt x="10235" y="1733"/>
                  </a:cubicBezTo>
                </a:path>
              </a:pathLst>
            </a:custGeom>
            <a:solidFill>
              <a:srgbClr val="F7C069"/>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52"/>
            <p:cNvSpPr/>
            <p:nvPr/>
          </p:nvSpPr>
          <p:spPr>
            <a:xfrm>
              <a:off x="6863674" y="2894352"/>
              <a:ext cx="34176" cy="99322"/>
            </a:xfrm>
            <a:custGeom>
              <a:rect b="b" l="l" r="r" t="t"/>
              <a:pathLst>
                <a:path extrusionOk="0" fill="none" h="4089" w="1407">
                  <a:moveTo>
                    <a:pt x="1407" y="1"/>
                  </a:moveTo>
                  <a:cubicBezTo>
                    <a:pt x="1" y="1047"/>
                    <a:pt x="1309" y="2747"/>
                    <a:pt x="393" y="4088"/>
                  </a:cubicBezTo>
                </a:path>
              </a:pathLst>
            </a:custGeom>
            <a:solidFill>
              <a:srgbClr val="F7C069"/>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52"/>
            <p:cNvSpPr/>
            <p:nvPr/>
          </p:nvSpPr>
          <p:spPr>
            <a:xfrm>
              <a:off x="6790613" y="2884029"/>
              <a:ext cx="32597" cy="116786"/>
            </a:xfrm>
            <a:custGeom>
              <a:rect b="b" l="l" r="r" t="t"/>
              <a:pathLst>
                <a:path extrusionOk="0" fill="none" h="4808" w="1342">
                  <a:moveTo>
                    <a:pt x="1080" y="1"/>
                  </a:moveTo>
                  <a:cubicBezTo>
                    <a:pt x="1080" y="884"/>
                    <a:pt x="0" y="1701"/>
                    <a:pt x="229" y="2617"/>
                  </a:cubicBezTo>
                  <a:cubicBezTo>
                    <a:pt x="458" y="3172"/>
                    <a:pt x="1080" y="3107"/>
                    <a:pt x="1308" y="3761"/>
                  </a:cubicBezTo>
                  <a:cubicBezTo>
                    <a:pt x="1341" y="4121"/>
                    <a:pt x="1341" y="4480"/>
                    <a:pt x="1308" y="4807"/>
                  </a:cubicBezTo>
                </a:path>
              </a:pathLst>
            </a:custGeom>
            <a:solidFill>
              <a:srgbClr val="F7C069"/>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52"/>
            <p:cNvSpPr/>
            <p:nvPr/>
          </p:nvSpPr>
          <p:spPr>
            <a:xfrm>
              <a:off x="6541237" y="3370105"/>
              <a:ext cx="47681" cy="190628"/>
            </a:xfrm>
            <a:custGeom>
              <a:rect b="b" l="l" r="r" t="t"/>
              <a:pathLst>
                <a:path extrusionOk="0" fill="none" h="7848" w="1963">
                  <a:moveTo>
                    <a:pt x="393" y="0"/>
                  </a:moveTo>
                  <a:cubicBezTo>
                    <a:pt x="556" y="719"/>
                    <a:pt x="1014" y="1144"/>
                    <a:pt x="1014" y="1962"/>
                  </a:cubicBezTo>
                  <a:cubicBezTo>
                    <a:pt x="1014" y="2845"/>
                    <a:pt x="556" y="3499"/>
                    <a:pt x="393" y="4414"/>
                  </a:cubicBezTo>
                  <a:cubicBezTo>
                    <a:pt x="164" y="5951"/>
                    <a:pt x="1962" y="7357"/>
                    <a:pt x="0" y="7848"/>
                  </a:cubicBezTo>
                </a:path>
              </a:pathLst>
            </a:custGeom>
            <a:solidFill>
              <a:srgbClr val="F7C069"/>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52"/>
            <p:cNvSpPr/>
            <p:nvPr/>
          </p:nvSpPr>
          <p:spPr>
            <a:xfrm>
              <a:off x="6554742" y="3554364"/>
              <a:ext cx="264494" cy="941990"/>
            </a:xfrm>
            <a:custGeom>
              <a:rect b="b" l="l" r="r" t="t"/>
              <a:pathLst>
                <a:path extrusionOk="0" fill="none" h="38781" w="10889">
                  <a:moveTo>
                    <a:pt x="0" y="0"/>
                  </a:moveTo>
                  <a:cubicBezTo>
                    <a:pt x="1831" y="0"/>
                    <a:pt x="1472" y="4218"/>
                    <a:pt x="2224" y="5363"/>
                  </a:cubicBezTo>
                  <a:cubicBezTo>
                    <a:pt x="2452" y="5689"/>
                    <a:pt x="3008" y="5624"/>
                    <a:pt x="3172" y="6278"/>
                  </a:cubicBezTo>
                  <a:cubicBezTo>
                    <a:pt x="3303" y="6997"/>
                    <a:pt x="3074" y="7096"/>
                    <a:pt x="2779" y="7488"/>
                  </a:cubicBezTo>
                  <a:cubicBezTo>
                    <a:pt x="2485" y="7913"/>
                    <a:pt x="1995" y="7815"/>
                    <a:pt x="1766" y="8305"/>
                  </a:cubicBezTo>
                  <a:cubicBezTo>
                    <a:pt x="1472" y="8894"/>
                    <a:pt x="1700" y="9548"/>
                    <a:pt x="1766" y="10104"/>
                  </a:cubicBezTo>
                  <a:cubicBezTo>
                    <a:pt x="1831" y="12066"/>
                    <a:pt x="916" y="14845"/>
                    <a:pt x="1831" y="16643"/>
                  </a:cubicBezTo>
                  <a:cubicBezTo>
                    <a:pt x="2452" y="17788"/>
                    <a:pt x="3532" y="17788"/>
                    <a:pt x="3303" y="19423"/>
                  </a:cubicBezTo>
                  <a:cubicBezTo>
                    <a:pt x="3237" y="20077"/>
                    <a:pt x="2845" y="20567"/>
                    <a:pt x="2779" y="21156"/>
                  </a:cubicBezTo>
                  <a:cubicBezTo>
                    <a:pt x="2551" y="21973"/>
                    <a:pt x="2681" y="22464"/>
                    <a:pt x="2779" y="23347"/>
                  </a:cubicBezTo>
                  <a:cubicBezTo>
                    <a:pt x="2943" y="24164"/>
                    <a:pt x="2681" y="25472"/>
                    <a:pt x="2943" y="26224"/>
                  </a:cubicBezTo>
                  <a:cubicBezTo>
                    <a:pt x="3172" y="26943"/>
                    <a:pt x="3924" y="27041"/>
                    <a:pt x="4251" y="27663"/>
                  </a:cubicBezTo>
                  <a:cubicBezTo>
                    <a:pt x="4382" y="28088"/>
                    <a:pt x="4022" y="28644"/>
                    <a:pt x="4251" y="28971"/>
                  </a:cubicBezTo>
                  <a:cubicBezTo>
                    <a:pt x="4480" y="29396"/>
                    <a:pt x="5232" y="29232"/>
                    <a:pt x="5461" y="29625"/>
                  </a:cubicBezTo>
                  <a:cubicBezTo>
                    <a:pt x="6017" y="30442"/>
                    <a:pt x="5232" y="31423"/>
                    <a:pt x="5297" y="32240"/>
                  </a:cubicBezTo>
                  <a:cubicBezTo>
                    <a:pt x="5395" y="32992"/>
                    <a:pt x="5853" y="33875"/>
                    <a:pt x="6017" y="34595"/>
                  </a:cubicBezTo>
                  <a:cubicBezTo>
                    <a:pt x="6245" y="35674"/>
                    <a:pt x="6540" y="35903"/>
                    <a:pt x="7096" y="36916"/>
                  </a:cubicBezTo>
                  <a:cubicBezTo>
                    <a:pt x="7553" y="37636"/>
                    <a:pt x="7325" y="38290"/>
                    <a:pt x="8305" y="38453"/>
                  </a:cubicBezTo>
                  <a:cubicBezTo>
                    <a:pt x="9156" y="38617"/>
                    <a:pt x="10202" y="37865"/>
                    <a:pt x="10889" y="38780"/>
                  </a:cubicBezTo>
                </a:path>
              </a:pathLst>
            </a:custGeom>
            <a:solidFill>
              <a:srgbClr val="F7C069"/>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52"/>
            <p:cNvSpPr/>
            <p:nvPr/>
          </p:nvSpPr>
          <p:spPr>
            <a:xfrm>
              <a:off x="6848591" y="3877605"/>
              <a:ext cx="39738" cy="132648"/>
            </a:xfrm>
            <a:custGeom>
              <a:rect b="b" l="l" r="r" t="t"/>
              <a:pathLst>
                <a:path extrusionOk="0" fill="none" h="5461" w="1636">
                  <a:moveTo>
                    <a:pt x="1374" y="0"/>
                  </a:moveTo>
                  <a:cubicBezTo>
                    <a:pt x="981" y="294"/>
                    <a:pt x="556" y="164"/>
                    <a:pt x="327" y="556"/>
                  </a:cubicBezTo>
                  <a:cubicBezTo>
                    <a:pt x="0" y="1112"/>
                    <a:pt x="720" y="1864"/>
                    <a:pt x="851" y="2354"/>
                  </a:cubicBezTo>
                  <a:cubicBezTo>
                    <a:pt x="1178" y="3335"/>
                    <a:pt x="491" y="5297"/>
                    <a:pt x="1635" y="5461"/>
                  </a:cubicBezTo>
                </a:path>
              </a:pathLst>
            </a:custGeom>
            <a:solidFill>
              <a:srgbClr val="F7C069"/>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52"/>
            <p:cNvSpPr/>
            <p:nvPr/>
          </p:nvSpPr>
          <p:spPr>
            <a:xfrm>
              <a:off x="6622241" y="3653634"/>
              <a:ext cx="304208" cy="188247"/>
            </a:xfrm>
            <a:custGeom>
              <a:rect b="b" l="l" r="r" t="t"/>
              <a:pathLst>
                <a:path extrusionOk="0" fill="none" h="7750" w="12524">
                  <a:moveTo>
                    <a:pt x="0" y="1701"/>
                  </a:moveTo>
                  <a:cubicBezTo>
                    <a:pt x="229" y="1047"/>
                    <a:pt x="458" y="0"/>
                    <a:pt x="1308" y="0"/>
                  </a:cubicBezTo>
                  <a:cubicBezTo>
                    <a:pt x="1864" y="66"/>
                    <a:pt x="2387" y="1210"/>
                    <a:pt x="2943" y="1276"/>
                  </a:cubicBezTo>
                  <a:cubicBezTo>
                    <a:pt x="2911" y="556"/>
                    <a:pt x="3663" y="66"/>
                    <a:pt x="4349" y="393"/>
                  </a:cubicBezTo>
                  <a:cubicBezTo>
                    <a:pt x="4938" y="720"/>
                    <a:pt x="4807" y="1602"/>
                    <a:pt x="5265" y="2093"/>
                  </a:cubicBezTo>
                  <a:cubicBezTo>
                    <a:pt x="6279" y="3074"/>
                    <a:pt x="8567" y="2355"/>
                    <a:pt x="9287" y="3826"/>
                  </a:cubicBezTo>
                  <a:cubicBezTo>
                    <a:pt x="9745" y="4872"/>
                    <a:pt x="8273" y="6115"/>
                    <a:pt x="9646" y="6834"/>
                  </a:cubicBezTo>
                  <a:cubicBezTo>
                    <a:pt x="11445" y="7750"/>
                    <a:pt x="11510" y="5036"/>
                    <a:pt x="12524" y="5036"/>
                  </a:cubicBezTo>
                </a:path>
              </a:pathLst>
            </a:custGeom>
            <a:solidFill>
              <a:srgbClr val="F7C069"/>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52"/>
            <p:cNvSpPr/>
            <p:nvPr/>
          </p:nvSpPr>
          <p:spPr>
            <a:xfrm>
              <a:off x="6715948" y="3563885"/>
              <a:ext cx="103281" cy="95338"/>
            </a:xfrm>
            <a:custGeom>
              <a:rect b="b" l="l" r="r" t="t"/>
              <a:pathLst>
                <a:path extrusionOk="0" fill="none" h="3925" w="4252">
                  <a:moveTo>
                    <a:pt x="4252" y="1570"/>
                  </a:moveTo>
                  <a:cubicBezTo>
                    <a:pt x="3074" y="0"/>
                    <a:pt x="2453" y="752"/>
                    <a:pt x="1374" y="1635"/>
                  </a:cubicBezTo>
                  <a:cubicBezTo>
                    <a:pt x="1" y="2780"/>
                    <a:pt x="132" y="2191"/>
                    <a:pt x="197" y="3924"/>
                  </a:cubicBezTo>
                </a:path>
              </a:pathLst>
            </a:custGeom>
            <a:solidFill>
              <a:srgbClr val="F7C069"/>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52"/>
            <p:cNvSpPr/>
            <p:nvPr/>
          </p:nvSpPr>
          <p:spPr>
            <a:xfrm>
              <a:off x="6494384" y="2511553"/>
              <a:ext cx="24630" cy="43698"/>
            </a:xfrm>
            <a:custGeom>
              <a:rect b="b" l="l" r="r" t="t"/>
              <a:pathLst>
                <a:path extrusionOk="0" fill="none" h="1799" w="1014">
                  <a:moveTo>
                    <a:pt x="719" y="0"/>
                  </a:moveTo>
                  <a:cubicBezTo>
                    <a:pt x="1014" y="981"/>
                    <a:pt x="0" y="883"/>
                    <a:pt x="164" y="1799"/>
                  </a:cubicBezTo>
                </a:path>
              </a:pathLst>
            </a:custGeom>
            <a:solidFill>
              <a:srgbClr val="F7C069"/>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52"/>
            <p:cNvSpPr/>
            <p:nvPr/>
          </p:nvSpPr>
          <p:spPr>
            <a:xfrm>
              <a:off x="6084555" y="2564771"/>
              <a:ext cx="27836" cy="54823"/>
            </a:xfrm>
            <a:custGeom>
              <a:rect b="b" l="l" r="r" t="t"/>
              <a:pathLst>
                <a:path extrusionOk="0" fill="none" h="2257" w="1146">
                  <a:moveTo>
                    <a:pt x="622" y="0"/>
                  </a:moveTo>
                  <a:cubicBezTo>
                    <a:pt x="622" y="687"/>
                    <a:pt x="1" y="2256"/>
                    <a:pt x="1145" y="1995"/>
                  </a:cubicBezTo>
                </a:path>
              </a:pathLst>
            </a:custGeom>
            <a:solidFill>
              <a:srgbClr val="F7C069"/>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52"/>
            <p:cNvSpPr/>
            <p:nvPr/>
          </p:nvSpPr>
          <p:spPr>
            <a:xfrm>
              <a:off x="5119599" y="1123251"/>
              <a:ext cx="2216754" cy="3447042"/>
            </a:xfrm>
            <a:custGeom>
              <a:rect b="b" l="l" r="r" t="t"/>
              <a:pathLst>
                <a:path extrusionOk="0" fill="none" h="141912" w="91262">
                  <a:moveTo>
                    <a:pt x="80569" y="107251"/>
                  </a:moveTo>
                  <a:cubicBezTo>
                    <a:pt x="81909" y="105485"/>
                    <a:pt x="84623" y="106859"/>
                    <a:pt x="85833" y="105060"/>
                  </a:cubicBezTo>
                  <a:cubicBezTo>
                    <a:pt x="86356" y="104275"/>
                    <a:pt x="86585" y="103164"/>
                    <a:pt x="86945" y="102313"/>
                  </a:cubicBezTo>
                  <a:cubicBezTo>
                    <a:pt x="87337" y="101398"/>
                    <a:pt x="87991" y="100352"/>
                    <a:pt x="88024" y="99305"/>
                  </a:cubicBezTo>
                  <a:cubicBezTo>
                    <a:pt x="88024" y="97834"/>
                    <a:pt x="86945" y="95643"/>
                    <a:pt x="87697" y="94270"/>
                  </a:cubicBezTo>
                  <a:cubicBezTo>
                    <a:pt x="87926" y="93877"/>
                    <a:pt x="88318" y="93681"/>
                    <a:pt x="88678" y="93354"/>
                  </a:cubicBezTo>
                  <a:cubicBezTo>
                    <a:pt x="89267" y="92766"/>
                    <a:pt x="89136" y="92373"/>
                    <a:pt x="89430" y="91654"/>
                  </a:cubicBezTo>
                  <a:cubicBezTo>
                    <a:pt x="89822" y="90542"/>
                    <a:pt x="91000" y="90248"/>
                    <a:pt x="91163" y="89038"/>
                  </a:cubicBezTo>
                  <a:cubicBezTo>
                    <a:pt x="91261" y="88188"/>
                    <a:pt x="91228" y="87338"/>
                    <a:pt x="91098" y="86520"/>
                  </a:cubicBezTo>
                  <a:cubicBezTo>
                    <a:pt x="91065" y="86095"/>
                    <a:pt x="90934" y="85670"/>
                    <a:pt x="90705" y="85278"/>
                  </a:cubicBezTo>
                  <a:cubicBezTo>
                    <a:pt x="90248" y="84689"/>
                    <a:pt x="90248" y="84983"/>
                    <a:pt x="89594" y="84918"/>
                  </a:cubicBezTo>
                  <a:cubicBezTo>
                    <a:pt x="88613" y="84787"/>
                    <a:pt x="88318" y="84264"/>
                    <a:pt x="87501" y="83643"/>
                  </a:cubicBezTo>
                  <a:cubicBezTo>
                    <a:pt x="86683" y="83022"/>
                    <a:pt x="85702" y="82662"/>
                    <a:pt x="84689" y="82596"/>
                  </a:cubicBezTo>
                  <a:lnTo>
                    <a:pt x="83642" y="82400"/>
                  </a:lnTo>
                  <a:cubicBezTo>
                    <a:pt x="83283" y="82368"/>
                    <a:pt x="82923" y="82368"/>
                    <a:pt x="82596" y="82400"/>
                  </a:cubicBezTo>
                  <a:cubicBezTo>
                    <a:pt x="81681" y="82302"/>
                    <a:pt x="81942" y="82041"/>
                    <a:pt x="81419" y="81485"/>
                  </a:cubicBezTo>
                  <a:cubicBezTo>
                    <a:pt x="80929" y="81027"/>
                    <a:pt x="80340" y="80700"/>
                    <a:pt x="79686" y="80504"/>
                  </a:cubicBezTo>
                  <a:cubicBezTo>
                    <a:pt x="78869" y="80406"/>
                    <a:pt x="78836" y="80831"/>
                    <a:pt x="78182" y="80896"/>
                  </a:cubicBezTo>
                  <a:cubicBezTo>
                    <a:pt x="78182" y="80504"/>
                    <a:pt x="78084" y="80111"/>
                    <a:pt x="77888" y="79784"/>
                  </a:cubicBezTo>
                  <a:lnTo>
                    <a:pt x="77855" y="79588"/>
                  </a:lnTo>
                  <a:cubicBezTo>
                    <a:pt x="77266" y="78934"/>
                    <a:pt x="76874" y="79294"/>
                    <a:pt x="76612" y="78248"/>
                  </a:cubicBezTo>
                  <a:cubicBezTo>
                    <a:pt x="76547" y="77953"/>
                    <a:pt x="76678" y="77594"/>
                    <a:pt x="76612" y="77332"/>
                  </a:cubicBezTo>
                  <a:cubicBezTo>
                    <a:pt x="76449" y="76972"/>
                    <a:pt x="76024" y="76972"/>
                    <a:pt x="75926" y="76613"/>
                  </a:cubicBezTo>
                  <a:cubicBezTo>
                    <a:pt x="75697" y="75991"/>
                    <a:pt x="76024" y="75305"/>
                    <a:pt x="75697" y="74651"/>
                  </a:cubicBezTo>
                  <a:cubicBezTo>
                    <a:pt x="75272" y="74030"/>
                    <a:pt x="74716" y="73539"/>
                    <a:pt x="74062" y="73179"/>
                  </a:cubicBezTo>
                  <a:cubicBezTo>
                    <a:pt x="72198" y="72002"/>
                    <a:pt x="70105" y="73408"/>
                    <a:pt x="68863" y="71446"/>
                  </a:cubicBezTo>
                  <a:cubicBezTo>
                    <a:pt x="68471" y="70760"/>
                    <a:pt x="67915" y="70204"/>
                    <a:pt x="67228" y="69811"/>
                  </a:cubicBezTo>
                  <a:cubicBezTo>
                    <a:pt x="66639" y="69452"/>
                    <a:pt x="66116" y="68765"/>
                    <a:pt x="65593" y="68275"/>
                  </a:cubicBezTo>
                  <a:cubicBezTo>
                    <a:pt x="64776" y="67457"/>
                    <a:pt x="64776" y="67163"/>
                    <a:pt x="63664" y="67457"/>
                  </a:cubicBezTo>
                  <a:cubicBezTo>
                    <a:pt x="62814" y="67751"/>
                    <a:pt x="61865" y="67751"/>
                    <a:pt x="61015" y="67457"/>
                  </a:cubicBezTo>
                  <a:cubicBezTo>
                    <a:pt x="60558" y="67359"/>
                    <a:pt x="60100" y="67261"/>
                    <a:pt x="59675" y="67098"/>
                  </a:cubicBezTo>
                  <a:cubicBezTo>
                    <a:pt x="59250" y="66901"/>
                    <a:pt x="58792" y="66411"/>
                    <a:pt x="58334" y="66280"/>
                  </a:cubicBezTo>
                  <a:cubicBezTo>
                    <a:pt x="57517" y="66149"/>
                    <a:pt x="57124" y="67196"/>
                    <a:pt x="56307" y="66901"/>
                  </a:cubicBezTo>
                  <a:cubicBezTo>
                    <a:pt x="56372" y="66640"/>
                    <a:pt x="57026" y="66018"/>
                    <a:pt x="56732" y="65724"/>
                  </a:cubicBezTo>
                  <a:cubicBezTo>
                    <a:pt x="56536" y="65495"/>
                    <a:pt x="55816" y="65953"/>
                    <a:pt x="55620" y="66018"/>
                  </a:cubicBezTo>
                  <a:cubicBezTo>
                    <a:pt x="54803" y="66476"/>
                    <a:pt x="53593" y="66574"/>
                    <a:pt x="52972" y="67065"/>
                  </a:cubicBezTo>
                  <a:cubicBezTo>
                    <a:pt x="52154" y="67686"/>
                    <a:pt x="52448" y="69386"/>
                    <a:pt x="51566" y="69648"/>
                  </a:cubicBezTo>
                  <a:cubicBezTo>
                    <a:pt x="50715" y="69877"/>
                    <a:pt x="50944" y="69157"/>
                    <a:pt x="50585" y="68831"/>
                  </a:cubicBezTo>
                  <a:cubicBezTo>
                    <a:pt x="50258" y="68504"/>
                    <a:pt x="49833" y="68504"/>
                    <a:pt x="49244" y="68634"/>
                  </a:cubicBezTo>
                  <a:lnTo>
                    <a:pt x="49244" y="68765"/>
                  </a:lnTo>
                  <a:cubicBezTo>
                    <a:pt x="48492" y="68405"/>
                    <a:pt x="47936" y="69386"/>
                    <a:pt x="47119" y="69157"/>
                  </a:cubicBezTo>
                  <a:cubicBezTo>
                    <a:pt x="46497" y="68994"/>
                    <a:pt x="46530" y="68765"/>
                    <a:pt x="46072" y="68242"/>
                  </a:cubicBezTo>
                  <a:cubicBezTo>
                    <a:pt x="45843" y="67948"/>
                    <a:pt x="45386" y="67719"/>
                    <a:pt x="45157" y="67326"/>
                  </a:cubicBezTo>
                  <a:cubicBezTo>
                    <a:pt x="44732" y="66607"/>
                    <a:pt x="45026" y="65626"/>
                    <a:pt x="45320" y="64874"/>
                  </a:cubicBezTo>
                  <a:cubicBezTo>
                    <a:pt x="45745" y="63795"/>
                    <a:pt x="45974" y="63337"/>
                    <a:pt x="45549" y="62193"/>
                  </a:cubicBezTo>
                  <a:cubicBezTo>
                    <a:pt x="45320" y="61637"/>
                    <a:pt x="45549" y="61572"/>
                    <a:pt x="44862" y="61277"/>
                  </a:cubicBezTo>
                  <a:cubicBezTo>
                    <a:pt x="44405" y="61114"/>
                    <a:pt x="43881" y="61081"/>
                    <a:pt x="43424" y="61212"/>
                  </a:cubicBezTo>
                  <a:cubicBezTo>
                    <a:pt x="42900" y="61277"/>
                    <a:pt x="41462" y="62062"/>
                    <a:pt x="41037" y="61277"/>
                  </a:cubicBezTo>
                  <a:cubicBezTo>
                    <a:pt x="40644" y="60460"/>
                    <a:pt x="42148" y="58204"/>
                    <a:pt x="42377" y="57419"/>
                  </a:cubicBezTo>
                  <a:cubicBezTo>
                    <a:pt x="42541" y="56928"/>
                    <a:pt x="43358" y="55686"/>
                    <a:pt x="43064" y="55195"/>
                  </a:cubicBezTo>
                  <a:cubicBezTo>
                    <a:pt x="42770" y="54738"/>
                    <a:pt x="41037" y="54966"/>
                    <a:pt x="40644" y="55195"/>
                  </a:cubicBezTo>
                  <a:cubicBezTo>
                    <a:pt x="39696" y="55686"/>
                    <a:pt x="39990" y="56569"/>
                    <a:pt x="39598" y="57353"/>
                  </a:cubicBezTo>
                  <a:cubicBezTo>
                    <a:pt x="39238" y="58040"/>
                    <a:pt x="38257" y="58531"/>
                    <a:pt x="37636" y="58694"/>
                  </a:cubicBezTo>
                  <a:cubicBezTo>
                    <a:pt x="36982" y="58890"/>
                    <a:pt x="35707" y="58629"/>
                    <a:pt x="35086" y="58334"/>
                  </a:cubicBezTo>
                  <a:cubicBezTo>
                    <a:pt x="34105" y="57713"/>
                    <a:pt x="34399" y="56798"/>
                    <a:pt x="34105" y="55817"/>
                  </a:cubicBezTo>
                  <a:cubicBezTo>
                    <a:pt x="33810" y="54738"/>
                    <a:pt x="33156" y="54051"/>
                    <a:pt x="33451" y="52841"/>
                  </a:cubicBezTo>
                  <a:cubicBezTo>
                    <a:pt x="33680" y="51893"/>
                    <a:pt x="34399" y="51239"/>
                    <a:pt x="34562" y="50258"/>
                  </a:cubicBezTo>
                  <a:cubicBezTo>
                    <a:pt x="34726" y="49212"/>
                    <a:pt x="34661" y="48623"/>
                    <a:pt x="35478" y="47871"/>
                  </a:cubicBezTo>
                  <a:cubicBezTo>
                    <a:pt x="36132" y="47282"/>
                    <a:pt x="36851" y="46759"/>
                    <a:pt x="37636" y="46334"/>
                  </a:cubicBezTo>
                  <a:cubicBezTo>
                    <a:pt x="38780" y="45549"/>
                    <a:pt x="39369" y="46040"/>
                    <a:pt x="40644" y="46171"/>
                  </a:cubicBezTo>
                  <a:cubicBezTo>
                    <a:pt x="41200" y="46203"/>
                    <a:pt x="42018" y="46334"/>
                    <a:pt x="42541" y="45909"/>
                  </a:cubicBezTo>
                  <a:cubicBezTo>
                    <a:pt x="42900" y="45615"/>
                    <a:pt x="42704" y="45288"/>
                    <a:pt x="43195" y="45059"/>
                  </a:cubicBezTo>
                  <a:cubicBezTo>
                    <a:pt x="43653" y="44797"/>
                    <a:pt x="45484" y="44765"/>
                    <a:pt x="46040" y="44994"/>
                  </a:cubicBezTo>
                  <a:cubicBezTo>
                    <a:pt x="46497" y="45190"/>
                    <a:pt x="46661" y="45615"/>
                    <a:pt x="47086" y="45713"/>
                  </a:cubicBezTo>
                  <a:cubicBezTo>
                    <a:pt x="47478" y="45844"/>
                    <a:pt x="47609" y="45484"/>
                    <a:pt x="48067" y="45909"/>
                  </a:cubicBezTo>
                  <a:cubicBezTo>
                    <a:pt x="49113" y="46825"/>
                    <a:pt x="47642" y="50487"/>
                    <a:pt x="49636" y="50618"/>
                  </a:cubicBezTo>
                  <a:cubicBezTo>
                    <a:pt x="51467" y="50748"/>
                    <a:pt x="50715" y="46955"/>
                    <a:pt x="50486" y="46040"/>
                  </a:cubicBezTo>
                  <a:cubicBezTo>
                    <a:pt x="49800" y="43326"/>
                    <a:pt x="51369" y="42116"/>
                    <a:pt x="53625" y="41201"/>
                  </a:cubicBezTo>
                  <a:cubicBezTo>
                    <a:pt x="54606" y="40775"/>
                    <a:pt x="55653" y="40285"/>
                    <a:pt x="56274" y="39369"/>
                  </a:cubicBezTo>
                  <a:cubicBezTo>
                    <a:pt x="57026" y="38258"/>
                    <a:pt x="56863" y="37636"/>
                    <a:pt x="57092" y="36492"/>
                  </a:cubicBezTo>
                  <a:cubicBezTo>
                    <a:pt x="57386" y="35217"/>
                    <a:pt x="57974" y="36263"/>
                    <a:pt x="58759" y="35576"/>
                  </a:cubicBezTo>
                  <a:cubicBezTo>
                    <a:pt x="59577" y="34922"/>
                    <a:pt x="60165" y="33811"/>
                    <a:pt x="60819" y="33026"/>
                  </a:cubicBezTo>
                  <a:lnTo>
                    <a:pt x="60885" y="32895"/>
                  </a:lnTo>
                  <a:cubicBezTo>
                    <a:pt x="61506" y="32143"/>
                    <a:pt x="62094" y="32699"/>
                    <a:pt x="62912" y="32536"/>
                  </a:cubicBezTo>
                  <a:cubicBezTo>
                    <a:pt x="63893" y="32209"/>
                    <a:pt x="63566" y="31358"/>
                    <a:pt x="63958" y="30508"/>
                  </a:cubicBezTo>
                  <a:cubicBezTo>
                    <a:pt x="64481" y="29462"/>
                    <a:pt x="65233" y="29527"/>
                    <a:pt x="66149" y="29233"/>
                  </a:cubicBezTo>
                  <a:cubicBezTo>
                    <a:pt x="66966" y="28906"/>
                    <a:pt x="67620" y="28350"/>
                    <a:pt x="68471" y="28121"/>
                  </a:cubicBezTo>
                  <a:cubicBezTo>
                    <a:pt x="68830" y="27925"/>
                    <a:pt x="70629" y="27500"/>
                    <a:pt x="69713" y="28514"/>
                  </a:cubicBezTo>
                  <a:cubicBezTo>
                    <a:pt x="69451" y="28841"/>
                    <a:pt x="67261" y="29069"/>
                    <a:pt x="68699" y="29822"/>
                  </a:cubicBezTo>
                  <a:cubicBezTo>
                    <a:pt x="69582" y="30181"/>
                    <a:pt x="70334" y="28906"/>
                    <a:pt x="71086" y="28710"/>
                  </a:cubicBezTo>
                  <a:cubicBezTo>
                    <a:pt x="71610" y="28514"/>
                    <a:pt x="73114" y="28514"/>
                    <a:pt x="72721" y="27467"/>
                  </a:cubicBezTo>
                  <a:cubicBezTo>
                    <a:pt x="72427" y="26748"/>
                    <a:pt x="71086" y="27369"/>
                    <a:pt x="70694" y="26617"/>
                  </a:cubicBezTo>
                  <a:cubicBezTo>
                    <a:pt x="70105" y="25571"/>
                    <a:pt x="71675" y="25276"/>
                    <a:pt x="71904" y="24655"/>
                  </a:cubicBezTo>
                  <a:cubicBezTo>
                    <a:pt x="72721" y="22759"/>
                    <a:pt x="67457" y="25146"/>
                    <a:pt x="67163" y="24917"/>
                  </a:cubicBezTo>
                  <a:cubicBezTo>
                    <a:pt x="66476" y="24296"/>
                    <a:pt x="68209" y="23184"/>
                    <a:pt x="68667" y="23020"/>
                  </a:cubicBezTo>
                  <a:cubicBezTo>
                    <a:pt x="69484" y="22759"/>
                    <a:pt x="70334" y="23086"/>
                    <a:pt x="71217" y="22824"/>
                  </a:cubicBezTo>
                  <a:cubicBezTo>
                    <a:pt x="72067" y="22563"/>
                    <a:pt x="72917" y="22432"/>
                    <a:pt x="73800" y="22464"/>
                  </a:cubicBezTo>
                  <a:cubicBezTo>
                    <a:pt x="75141" y="22661"/>
                    <a:pt x="75501" y="22890"/>
                    <a:pt x="76776" y="22039"/>
                  </a:cubicBezTo>
                  <a:cubicBezTo>
                    <a:pt x="77855" y="21320"/>
                    <a:pt x="80340" y="21516"/>
                    <a:pt x="80307" y="19424"/>
                  </a:cubicBezTo>
                  <a:cubicBezTo>
                    <a:pt x="80307" y="18639"/>
                    <a:pt x="79424" y="17789"/>
                    <a:pt x="78836" y="17265"/>
                  </a:cubicBezTo>
                  <a:cubicBezTo>
                    <a:pt x="77920" y="16546"/>
                    <a:pt x="77691" y="16611"/>
                    <a:pt x="77691" y="15271"/>
                  </a:cubicBezTo>
                  <a:cubicBezTo>
                    <a:pt x="77691" y="14388"/>
                    <a:pt x="77920" y="13309"/>
                    <a:pt x="77332" y="12753"/>
                  </a:cubicBezTo>
                  <a:cubicBezTo>
                    <a:pt x="76318" y="11903"/>
                    <a:pt x="75435" y="13047"/>
                    <a:pt x="74454" y="13145"/>
                  </a:cubicBezTo>
                  <a:cubicBezTo>
                    <a:pt x="74095" y="13244"/>
                    <a:pt x="73735" y="13211"/>
                    <a:pt x="73408" y="13113"/>
                  </a:cubicBezTo>
                  <a:cubicBezTo>
                    <a:pt x="72656" y="12492"/>
                    <a:pt x="73473" y="12622"/>
                    <a:pt x="73539" y="11936"/>
                  </a:cubicBezTo>
                  <a:cubicBezTo>
                    <a:pt x="73539" y="11445"/>
                    <a:pt x="72721" y="10039"/>
                    <a:pt x="72362" y="9778"/>
                  </a:cubicBezTo>
                  <a:cubicBezTo>
                    <a:pt x="72035" y="9549"/>
                    <a:pt x="68961" y="9254"/>
                    <a:pt x="68372" y="9614"/>
                  </a:cubicBezTo>
                  <a:cubicBezTo>
                    <a:pt x="67326" y="10235"/>
                    <a:pt x="68144" y="11641"/>
                    <a:pt x="67391" y="12295"/>
                  </a:cubicBezTo>
                  <a:cubicBezTo>
                    <a:pt x="66868" y="12851"/>
                    <a:pt x="65299" y="12132"/>
                    <a:pt x="65887" y="13832"/>
                  </a:cubicBezTo>
                  <a:cubicBezTo>
                    <a:pt x="66116" y="14650"/>
                    <a:pt x="66999" y="15173"/>
                    <a:pt x="66182" y="16088"/>
                  </a:cubicBezTo>
                  <a:cubicBezTo>
                    <a:pt x="64776" y="17625"/>
                    <a:pt x="62748" y="16154"/>
                    <a:pt x="62291" y="18671"/>
                  </a:cubicBezTo>
                  <a:cubicBezTo>
                    <a:pt x="62192" y="19391"/>
                    <a:pt x="62127" y="20633"/>
                    <a:pt x="61440" y="21058"/>
                  </a:cubicBezTo>
                  <a:cubicBezTo>
                    <a:pt x="60852" y="21418"/>
                    <a:pt x="59740" y="20993"/>
                    <a:pt x="59446" y="20372"/>
                  </a:cubicBezTo>
                  <a:cubicBezTo>
                    <a:pt x="58825" y="18900"/>
                    <a:pt x="60492" y="18900"/>
                    <a:pt x="60688" y="17985"/>
                  </a:cubicBezTo>
                  <a:cubicBezTo>
                    <a:pt x="60917" y="16775"/>
                    <a:pt x="59315" y="17331"/>
                    <a:pt x="58661" y="17167"/>
                  </a:cubicBezTo>
                  <a:cubicBezTo>
                    <a:pt x="57844" y="16873"/>
                    <a:pt x="57059" y="16383"/>
                    <a:pt x="56405" y="15761"/>
                  </a:cubicBezTo>
                  <a:cubicBezTo>
                    <a:pt x="56012" y="15402"/>
                    <a:pt x="56045" y="14846"/>
                    <a:pt x="55424" y="14780"/>
                  </a:cubicBezTo>
                  <a:cubicBezTo>
                    <a:pt x="54966" y="14780"/>
                    <a:pt x="54508" y="15467"/>
                    <a:pt x="53854" y="15205"/>
                  </a:cubicBezTo>
                  <a:cubicBezTo>
                    <a:pt x="53854" y="14225"/>
                    <a:pt x="54737" y="13571"/>
                    <a:pt x="53397" y="13276"/>
                  </a:cubicBezTo>
                  <a:cubicBezTo>
                    <a:pt x="53462" y="13080"/>
                    <a:pt x="53527" y="12917"/>
                    <a:pt x="53625" y="12786"/>
                  </a:cubicBezTo>
                  <a:lnTo>
                    <a:pt x="53625" y="12786"/>
                  </a:lnTo>
                  <a:cubicBezTo>
                    <a:pt x="53789" y="12655"/>
                    <a:pt x="53527" y="11739"/>
                    <a:pt x="54051" y="11314"/>
                  </a:cubicBezTo>
                  <a:cubicBezTo>
                    <a:pt x="54378" y="10987"/>
                    <a:pt x="54803" y="11249"/>
                    <a:pt x="55195" y="11053"/>
                  </a:cubicBezTo>
                  <a:cubicBezTo>
                    <a:pt x="56078" y="10660"/>
                    <a:pt x="56405" y="9843"/>
                    <a:pt x="57517" y="9647"/>
                  </a:cubicBezTo>
                  <a:cubicBezTo>
                    <a:pt x="58563" y="9451"/>
                    <a:pt x="59184" y="9025"/>
                    <a:pt x="60165" y="8437"/>
                  </a:cubicBezTo>
                  <a:cubicBezTo>
                    <a:pt x="61048" y="7881"/>
                    <a:pt x="61898" y="7750"/>
                    <a:pt x="62846" y="7260"/>
                  </a:cubicBezTo>
                  <a:cubicBezTo>
                    <a:pt x="63533" y="6835"/>
                    <a:pt x="64122" y="5854"/>
                    <a:pt x="64808" y="5625"/>
                  </a:cubicBezTo>
                  <a:cubicBezTo>
                    <a:pt x="65626" y="5331"/>
                    <a:pt x="66607" y="5985"/>
                    <a:pt x="67457" y="5756"/>
                  </a:cubicBezTo>
                  <a:cubicBezTo>
                    <a:pt x="68111" y="5559"/>
                    <a:pt x="69648" y="4284"/>
                    <a:pt x="70007" y="3728"/>
                  </a:cubicBezTo>
                  <a:cubicBezTo>
                    <a:pt x="70825" y="2388"/>
                    <a:pt x="69255" y="2878"/>
                    <a:pt x="68503" y="2976"/>
                  </a:cubicBezTo>
                  <a:cubicBezTo>
                    <a:pt x="67522" y="3173"/>
                    <a:pt x="67359" y="3401"/>
                    <a:pt x="66541" y="3957"/>
                  </a:cubicBezTo>
                  <a:cubicBezTo>
                    <a:pt x="65201" y="4938"/>
                    <a:pt x="65658" y="3859"/>
                    <a:pt x="65135" y="3107"/>
                  </a:cubicBezTo>
                  <a:cubicBezTo>
                    <a:pt x="64808" y="2617"/>
                    <a:pt x="64318" y="2878"/>
                    <a:pt x="64154" y="2257"/>
                  </a:cubicBezTo>
                  <a:cubicBezTo>
                    <a:pt x="64122" y="1897"/>
                    <a:pt x="64514" y="1538"/>
                    <a:pt x="64383" y="1145"/>
                  </a:cubicBezTo>
                  <a:cubicBezTo>
                    <a:pt x="64122" y="1"/>
                    <a:pt x="63173" y="851"/>
                    <a:pt x="62716" y="1341"/>
                  </a:cubicBezTo>
                  <a:cubicBezTo>
                    <a:pt x="62618" y="1407"/>
                    <a:pt x="62650" y="1734"/>
                    <a:pt x="62552" y="1897"/>
                  </a:cubicBezTo>
                  <a:cubicBezTo>
                    <a:pt x="62258" y="2126"/>
                    <a:pt x="61964" y="1897"/>
                    <a:pt x="61669" y="1995"/>
                  </a:cubicBezTo>
                  <a:cubicBezTo>
                    <a:pt x="61146" y="2322"/>
                    <a:pt x="61277" y="2486"/>
                    <a:pt x="61048" y="3042"/>
                  </a:cubicBezTo>
                  <a:cubicBezTo>
                    <a:pt x="60525" y="4350"/>
                    <a:pt x="60165" y="3925"/>
                    <a:pt x="58988" y="4153"/>
                  </a:cubicBezTo>
                  <a:cubicBezTo>
                    <a:pt x="58432" y="4284"/>
                    <a:pt x="58367" y="4448"/>
                    <a:pt x="57680" y="4448"/>
                  </a:cubicBezTo>
                  <a:cubicBezTo>
                    <a:pt x="56961" y="4382"/>
                    <a:pt x="56209" y="4088"/>
                    <a:pt x="55522" y="4219"/>
                  </a:cubicBezTo>
                  <a:cubicBezTo>
                    <a:pt x="54999" y="4350"/>
                    <a:pt x="54835" y="4775"/>
                    <a:pt x="54181" y="4579"/>
                  </a:cubicBezTo>
                  <a:cubicBezTo>
                    <a:pt x="53854" y="4448"/>
                    <a:pt x="53560" y="4088"/>
                    <a:pt x="53168" y="3925"/>
                  </a:cubicBezTo>
                  <a:cubicBezTo>
                    <a:pt x="51173" y="3107"/>
                    <a:pt x="49048" y="5821"/>
                    <a:pt x="46890" y="4579"/>
                  </a:cubicBezTo>
                  <a:cubicBezTo>
                    <a:pt x="46138" y="4088"/>
                    <a:pt x="46138" y="3369"/>
                    <a:pt x="45157" y="3042"/>
                  </a:cubicBezTo>
                  <a:cubicBezTo>
                    <a:pt x="44666" y="2878"/>
                    <a:pt x="44143" y="2747"/>
                    <a:pt x="43587" y="2682"/>
                  </a:cubicBezTo>
                  <a:cubicBezTo>
                    <a:pt x="42868" y="2551"/>
                    <a:pt x="41821" y="2813"/>
                    <a:pt x="41102" y="2551"/>
                  </a:cubicBezTo>
                  <a:cubicBezTo>
                    <a:pt x="40415" y="2322"/>
                    <a:pt x="40350" y="1766"/>
                    <a:pt x="39434" y="1701"/>
                  </a:cubicBezTo>
                  <a:cubicBezTo>
                    <a:pt x="38617" y="1603"/>
                    <a:pt x="37767" y="1668"/>
                    <a:pt x="36949" y="1897"/>
                  </a:cubicBezTo>
                  <a:cubicBezTo>
                    <a:pt x="35838" y="2290"/>
                    <a:pt x="35380" y="2715"/>
                    <a:pt x="34235" y="2813"/>
                  </a:cubicBezTo>
                  <a:cubicBezTo>
                    <a:pt x="33058" y="2911"/>
                    <a:pt x="32797" y="3303"/>
                    <a:pt x="31750" y="2944"/>
                  </a:cubicBezTo>
                  <a:cubicBezTo>
                    <a:pt x="31260" y="2813"/>
                    <a:pt x="30802" y="2682"/>
                    <a:pt x="30344" y="2519"/>
                  </a:cubicBezTo>
                  <a:cubicBezTo>
                    <a:pt x="30017" y="2224"/>
                    <a:pt x="30344" y="1897"/>
                    <a:pt x="29756" y="1668"/>
                  </a:cubicBezTo>
                  <a:cubicBezTo>
                    <a:pt x="29200" y="1407"/>
                    <a:pt x="27859" y="1668"/>
                    <a:pt x="27238" y="1668"/>
                  </a:cubicBezTo>
                  <a:cubicBezTo>
                    <a:pt x="26192" y="1668"/>
                    <a:pt x="25080" y="1734"/>
                    <a:pt x="24099" y="1407"/>
                  </a:cubicBezTo>
                  <a:cubicBezTo>
                    <a:pt x="23282" y="1113"/>
                    <a:pt x="22726" y="818"/>
                    <a:pt x="21777" y="884"/>
                  </a:cubicBezTo>
                  <a:lnTo>
                    <a:pt x="21843" y="916"/>
                  </a:lnTo>
                  <a:cubicBezTo>
                    <a:pt x="20862" y="1047"/>
                    <a:pt x="20044" y="1341"/>
                    <a:pt x="19063" y="1407"/>
                  </a:cubicBezTo>
                  <a:cubicBezTo>
                    <a:pt x="18148" y="1341"/>
                    <a:pt x="17232" y="1472"/>
                    <a:pt x="16349" y="1799"/>
                  </a:cubicBezTo>
                  <a:cubicBezTo>
                    <a:pt x="15401" y="2224"/>
                    <a:pt x="14355" y="2584"/>
                    <a:pt x="13374" y="2911"/>
                  </a:cubicBezTo>
                  <a:cubicBezTo>
                    <a:pt x="12851" y="3107"/>
                    <a:pt x="10529" y="3205"/>
                    <a:pt x="10366" y="3598"/>
                  </a:cubicBezTo>
                  <a:cubicBezTo>
                    <a:pt x="9941" y="4317"/>
                    <a:pt x="11510" y="4677"/>
                    <a:pt x="11510" y="5232"/>
                  </a:cubicBezTo>
                  <a:cubicBezTo>
                    <a:pt x="11510" y="5756"/>
                    <a:pt x="9941" y="6377"/>
                    <a:pt x="9548" y="6246"/>
                  </a:cubicBezTo>
                  <a:cubicBezTo>
                    <a:pt x="9254" y="6181"/>
                    <a:pt x="8960" y="5723"/>
                    <a:pt x="8437" y="5592"/>
                  </a:cubicBezTo>
                  <a:cubicBezTo>
                    <a:pt x="7979" y="5527"/>
                    <a:pt x="7554" y="5625"/>
                    <a:pt x="7161" y="5886"/>
                  </a:cubicBezTo>
                  <a:cubicBezTo>
                    <a:pt x="6769" y="6083"/>
                    <a:pt x="5853" y="6671"/>
                    <a:pt x="5723" y="7162"/>
                  </a:cubicBezTo>
                  <a:cubicBezTo>
                    <a:pt x="6605" y="7554"/>
                    <a:pt x="7456" y="7358"/>
                    <a:pt x="8371" y="7423"/>
                  </a:cubicBezTo>
                  <a:cubicBezTo>
                    <a:pt x="10366" y="7587"/>
                    <a:pt x="8208" y="8273"/>
                    <a:pt x="7456" y="8568"/>
                  </a:cubicBezTo>
                  <a:cubicBezTo>
                    <a:pt x="5788" y="9254"/>
                    <a:pt x="1799" y="9320"/>
                    <a:pt x="1374" y="11838"/>
                  </a:cubicBezTo>
                  <a:cubicBezTo>
                    <a:pt x="1047" y="13538"/>
                    <a:pt x="2485" y="11936"/>
                    <a:pt x="2943" y="12328"/>
                  </a:cubicBezTo>
                  <a:cubicBezTo>
                    <a:pt x="3466" y="12720"/>
                    <a:pt x="1374" y="13472"/>
                    <a:pt x="2943" y="13898"/>
                  </a:cubicBezTo>
                  <a:cubicBezTo>
                    <a:pt x="3368" y="13963"/>
                    <a:pt x="5396" y="13047"/>
                    <a:pt x="4513" y="14225"/>
                  </a:cubicBezTo>
                  <a:cubicBezTo>
                    <a:pt x="4153" y="14748"/>
                    <a:pt x="2649" y="14878"/>
                    <a:pt x="2060" y="15205"/>
                  </a:cubicBezTo>
                  <a:cubicBezTo>
                    <a:pt x="1766" y="15304"/>
                    <a:pt x="0" y="16121"/>
                    <a:pt x="0" y="16546"/>
                  </a:cubicBezTo>
                  <a:cubicBezTo>
                    <a:pt x="0" y="17592"/>
                    <a:pt x="2453" y="16252"/>
                    <a:pt x="2845" y="16121"/>
                  </a:cubicBezTo>
                  <a:cubicBezTo>
                    <a:pt x="4120" y="15827"/>
                    <a:pt x="4774" y="15631"/>
                    <a:pt x="5788" y="14780"/>
                  </a:cubicBezTo>
                  <a:cubicBezTo>
                    <a:pt x="6834" y="13930"/>
                    <a:pt x="8077" y="13734"/>
                    <a:pt x="9058" y="13015"/>
                  </a:cubicBezTo>
                  <a:cubicBezTo>
                    <a:pt x="9908" y="12393"/>
                    <a:pt x="10562" y="11707"/>
                    <a:pt x="11543" y="11412"/>
                  </a:cubicBezTo>
                  <a:cubicBezTo>
                    <a:pt x="12524" y="11118"/>
                    <a:pt x="12687" y="11412"/>
                    <a:pt x="11935" y="12099"/>
                  </a:cubicBezTo>
                  <a:cubicBezTo>
                    <a:pt x="11477" y="12459"/>
                    <a:pt x="10104" y="13015"/>
                    <a:pt x="11118" y="13374"/>
                  </a:cubicBezTo>
                  <a:cubicBezTo>
                    <a:pt x="11935" y="13636"/>
                    <a:pt x="12982" y="12459"/>
                    <a:pt x="13570" y="12099"/>
                  </a:cubicBezTo>
                  <a:cubicBezTo>
                    <a:pt x="14453" y="11543"/>
                    <a:pt x="15009" y="11053"/>
                    <a:pt x="16055" y="11412"/>
                  </a:cubicBezTo>
                  <a:cubicBezTo>
                    <a:pt x="17003" y="11707"/>
                    <a:pt x="17919" y="11968"/>
                    <a:pt x="18835" y="12263"/>
                  </a:cubicBezTo>
                  <a:cubicBezTo>
                    <a:pt x="20698" y="12949"/>
                    <a:pt x="21745" y="15075"/>
                    <a:pt x="21516" y="17167"/>
                  </a:cubicBezTo>
                  <a:cubicBezTo>
                    <a:pt x="21385" y="18050"/>
                    <a:pt x="20764" y="18900"/>
                    <a:pt x="20796" y="19751"/>
                  </a:cubicBezTo>
                  <a:cubicBezTo>
                    <a:pt x="20862" y="20601"/>
                    <a:pt x="21777" y="21222"/>
                    <a:pt x="22202" y="21941"/>
                  </a:cubicBezTo>
                  <a:cubicBezTo>
                    <a:pt x="22431" y="22334"/>
                    <a:pt x="23183" y="24328"/>
                    <a:pt x="22660" y="24655"/>
                  </a:cubicBezTo>
                  <a:cubicBezTo>
                    <a:pt x="22039" y="24950"/>
                    <a:pt x="21843" y="22922"/>
                    <a:pt x="21516" y="22693"/>
                  </a:cubicBezTo>
                  <a:cubicBezTo>
                    <a:pt x="20698" y="22203"/>
                    <a:pt x="20241" y="23053"/>
                    <a:pt x="20568" y="23740"/>
                  </a:cubicBezTo>
                  <a:cubicBezTo>
                    <a:pt x="20993" y="24655"/>
                    <a:pt x="21614" y="24459"/>
                    <a:pt x="21156" y="25669"/>
                  </a:cubicBezTo>
                  <a:cubicBezTo>
                    <a:pt x="20764" y="26519"/>
                    <a:pt x="20339" y="27336"/>
                    <a:pt x="19816" y="28121"/>
                  </a:cubicBezTo>
                  <a:cubicBezTo>
                    <a:pt x="19260" y="29168"/>
                    <a:pt x="18311" y="29495"/>
                    <a:pt x="17625" y="30345"/>
                  </a:cubicBezTo>
                  <a:cubicBezTo>
                    <a:pt x="16938" y="31195"/>
                    <a:pt x="17494" y="32241"/>
                    <a:pt x="17036" y="33157"/>
                  </a:cubicBezTo>
                  <a:cubicBezTo>
                    <a:pt x="16775" y="33843"/>
                    <a:pt x="15728" y="33942"/>
                    <a:pt x="15597" y="34824"/>
                  </a:cubicBezTo>
                  <a:cubicBezTo>
                    <a:pt x="15532" y="35348"/>
                    <a:pt x="16055" y="36394"/>
                    <a:pt x="16251" y="37015"/>
                  </a:cubicBezTo>
                  <a:cubicBezTo>
                    <a:pt x="16349" y="37636"/>
                    <a:pt x="16415" y="38225"/>
                    <a:pt x="16415" y="38846"/>
                  </a:cubicBezTo>
                  <a:lnTo>
                    <a:pt x="16349" y="38617"/>
                  </a:lnTo>
                  <a:cubicBezTo>
                    <a:pt x="16415" y="39141"/>
                    <a:pt x="16186" y="40383"/>
                    <a:pt x="16513" y="40743"/>
                  </a:cubicBezTo>
                  <a:cubicBezTo>
                    <a:pt x="16775" y="41004"/>
                    <a:pt x="17265" y="40939"/>
                    <a:pt x="17494" y="41037"/>
                  </a:cubicBezTo>
                  <a:cubicBezTo>
                    <a:pt x="18017" y="41429"/>
                    <a:pt x="17984" y="41593"/>
                    <a:pt x="18213" y="42083"/>
                  </a:cubicBezTo>
                  <a:cubicBezTo>
                    <a:pt x="18508" y="42966"/>
                    <a:pt x="18965" y="43686"/>
                    <a:pt x="18835" y="44601"/>
                  </a:cubicBezTo>
                  <a:cubicBezTo>
                    <a:pt x="18769" y="44895"/>
                    <a:pt x="18540" y="45386"/>
                    <a:pt x="18606" y="45713"/>
                  </a:cubicBezTo>
                  <a:cubicBezTo>
                    <a:pt x="18736" y="46301"/>
                    <a:pt x="19063" y="46138"/>
                    <a:pt x="19260" y="46563"/>
                  </a:cubicBezTo>
                  <a:cubicBezTo>
                    <a:pt x="19717" y="47609"/>
                    <a:pt x="18835" y="48165"/>
                    <a:pt x="18900" y="48950"/>
                  </a:cubicBezTo>
                  <a:cubicBezTo>
                    <a:pt x="18965" y="49735"/>
                    <a:pt x="19816" y="49604"/>
                    <a:pt x="20241" y="49996"/>
                  </a:cubicBezTo>
                  <a:cubicBezTo>
                    <a:pt x="20633" y="50356"/>
                    <a:pt x="20633" y="50585"/>
                    <a:pt x="20796" y="51206"/>
                  </a:cubicBezTo>
                  <a:cubicBezTo>
                    <a:pt x="20927" y="51762"/>
                    <a:pt x="21385" y="53233"/>
                    <a:pt x="22202" y="53299"/>
                  </a:cubicBezTo>
                  <a:cubicBezTo>
                    <a:pt x="23314" y="53299"/>
                    <a:pt x="22202" y="51827"/>
                    <a:pt x="22039" y="51337"/>
                  </a:cubicBezTo>
                  <a:cubicBezTo>
                    <a:pt x="21745" y="50650"/>
                    <a:pt x="21777" y="49996"/>
                    <a:pt x="21614" y="49310"/>
                  </a:cubicBezTo>
                  <a:cubicBezTo>
                    <a:pt x="21385" y="48590"/>
                    <a:pt x="20796" y="48034"/>
                    <a:pt x="20633" y="47282"/>
                  </a:cubicBezTo>
                  <a:cubicBezTo>
                    <a:pt x="20568" y="46923"/>
                    <a:pt x="20698" y="46563"/>
                    <a:pt x="20633" y="46269"/>
                  </a:cubicBezTo>
                  <a:cubicBezTo>
                    <a:pt x="20469" y="45778"/>
                    <a:pt x="20110" y="45647"/>
                    <a:pt x="19946" y="45222"/>
                  </a:cubicBezTo>
                  <a:cubicBezTo>
                    <a:pt x="19750" y="44797"/>
                    <a:pt x="19652" y="43980"/>
                    <a:pt x="20339" y="43882"/>
                  </a:cubicBezTo>
                  <a:lnTo>
                    <a:pt x="20469" y="43816"/>
                  </a:lnTo>
                  <a:cubicBezTo>
                    <a:pt x="21679" y="43620"/>
                    <a:pt x="21777" y="44667"/>
                    <a:pt x="21777" y="45582"/>
                  </a:cubicBezTo>
                  <a:cubicBezTo>
                    <a:pt x="21745" y="46400"/>
                    <a:pt x="21974" y="47184"/>
                    <a:pt x="22431" y="47838"/>
                  </a:cubicBezTo>
                  <a:cubicBezTo>
                    <a:pt x="22955" y="48623"/>
                    <a:pt x="23020" y="49506"/>
                    <a:pt x="23347" y="50291"/>
                  </a:cubicBezTo>
                  <a:cubicBezTo>
                    <a:pt x="23805" y="51272"/>
                    <a:pt x="24688" y="51893"/>
                    <a:pt x="25211" y="52874"/>
                  </a:cubicBezTo>
                  <a:cubicBezTo>
                    <a:pt x="25570" y="53528"/>
                    <a:pt x="26322" y="54509"/>
                    <a:pt x="26355" y="55326"/>
                  </a:cubicBezTo>
                  <a:cubicBezTo>
                    <a:pt x="26421" y="56242"/>
                    <a:pt x="25603" y="56667"/>
                    <a:pt x="25963" y="57582"/>
                  </a:cubicBezTo>
                  <a:cubicBezTo>
                    <a:pt x="26290" y="58629"/>
                    <a:pt x="28023" y="59119"/>
                    <a:pt x="28840" y="59904"/>
                  </a:cubicBezTo>
                  <a:cubicBezTo>
                    <a:pt x="29788" y="60819"/>
                    <a:pt x="30769" y="60885"/>
                    <a:pt x="31914" y="61310"/>
                  </a:cubicBezTo>
                  <a:cubicBezTo>
                    <a:pt x="33156" y="61670"/>
                    <a:pt x="33549" y="61735"/>
                    <a:pt x="34628" y="61441"/>
                  </a:cubicBezTo>
                  <a:cubicBezTo>
                    <a:pt x="35674" y="61212"/>
                    <a:pt x="36851" y="61375"/>
                    <a:pt x="37407" y="62291"/>
                  </a:cubicBezTo>
                  <a:cubicBezTo>
                    <a:pt x="37603" y="62651"/>
                    <a:pt x="37374" y="62912"/>
                    <a:pt x="37701" y="63272"/>
                  </a:cubicBezTo>
                  <a:cubicBezTo>
                    <a:pt x="38028" y="63533"/>
                    <a:pt x="38388" y="63730"/>
                    <a:pt x="38813" y="63828"/>
                  </a:cubicBezTo>
                  <a:cubicBezTo>
                    <a:pt x="39663" y="64318"/>
                    <a:pt x="40481" y="64384"/>
                    <a:pt x="41364" y="64678"/>
                  </a:cubicBezTo>
                  <a:cubicBezTo>
                    <a:pt x="42279" y="65005"/>
                    <a:pt x="41887" y="65593"/>
                    <a:pt x="42573" y="66084"/>
                  </a:cubicBezTo>
                  <a:cubicBezTo>
                    <a:pt x="42868" y="66280"/>
                    <a:pt x="43326" y="65986"/>
                    <a:pt x="43620" y="66280"/>
                  </a:cubicBezTo>
                  <a:cubicBezTo>
                    <a:pt x="44143" y="66901"/>
                    <a:pt x="43456" y="66771"/>
                    <a:pt x="43326" y="67196"/>
                  </a:cubicBezTo>
                  <a:cubicBezTo>
                    <a:pt x="43031" y="68471"/>
                    <a:pt x="43914" y="68602"/>
                    <a:pt x="44732" y="69223"/>
                  </a:cubicBezTo>
                  <a:cubicBezTo>
                    <a:pt x="45418" y="69713"/>
                    <a:pt x="45941" y="70727"/>
                    <a:pt x="46857" y="70989"/>
                  </a:cubicBezTo>
                  <a:cubicBezTo>
                    <a:pt x="47969" y="71250"/>
                    <a:pt x="48819" y="69092"/>
                    <a:pt x="49506" y="69648"/>
                  </a:cubicBezTo>
                  <a:lnTo>
                    <a:pt x="49407" y="69517"/>
                  </a:lnTo>
                  <a:cubicBezTo>
                    <a:pt x="49996" y="70008"/>
                    <a:pt x="50258" y="71185"/>
                    <a:pt x="50519" y="71839"/>
                  </a:cubicBezTo>
                  <a:cubicBezTo>
                    <a:pt x="50748" y="72525"/>
                    <a:pt x="50846" y="73277"/>
                    <a:pt x="50748" y="73997"/>
                  </a:cubicBezTo>
                  <a:cubicBezTo>
                    <a:pt x="50683" y="75207"/>
                    <a:pt x="50552" y="75991"/>
                    <a:pt x="49702" y="76809"/>
                  </a:cubicBezTo>
                  <a:cubicBezTo>
                    <a:pt x="49342" y="77038"/>
                    <a:pt x="49048" y="77332"/>
                    <a:pt x="48819" y="77659"/>
                  </a:cubicBezTo>
                  <a:cubicBezTo>
                    <a:pt x="48753" y="77790"/>
                    <a:pt x="48950" y="78084"/>
                    <a:pt x="48819" y="78215"/>
                  </a:cubicBezTo>
                  <a:cubicBezTo>
                    <a:pt x="48655" y="78444"/>
                    <a:pt x="48361" y="78378"/>
                    <a:pt x="48263" y="78575"/>
                  </a:cubicBezTo>
                  <a:cubicBezTo>
                    <a:pt x="47315" y="79556"/>
                    <a:pt x="46628" y="81092"/>
                    <a:pt x="47380" y="82498"/>
                  </a:cubicBezTo>
                  <a:cubicBezTo>
                    <a:pt x="47544" y="82760"/>
                    <a:pt x="47740" y="82956"/>
                    <a:pt x="47969" y="83152"/>
                  </a:cubicBezTo>
                  <a:cubicBezTo>
                    <a:pt x="48067" y="83904"/>
                    <a:pt x="47838" y="83610"/>
                    <a:pt x="47446" y="83970"/>
                  </a:cubicBezTo>
                  <a:cubicBezTo>
                    <a:pt x="46857" y="84526"/>
                    <a:pt x="46857" y="84035"/>
                    <a:pt x="46792" y="84951"/>
                  </a:cubicBezTo>
                  <a:cubicBezTo>
                    <a:pt x="46792" y="85376"/>
                    <a:pt x="46824" y="85801"/>
                    <a:pt x="46922" y="86226"/>
                  </a:cubicBezTo>
                  <a:cubicBezTo>
                    <a:pt x="47086" y="87468"/>
                    <a:pt x="47838" y="87076"/>
                    <a:pt x="48426" y="88057"/>
                  </a:cubicBezTo>
                  <a:cubicBezTo>
                    <a:pt x="49179" y="89234"/>
                    <a:pt x="49244" y="90379"/>
                    <a:pt x="50225" y="91425"/>
                  </a:cubicBezTo>
                  <a:cubicBezTo>
                    <a:pt x="51860" y="93158"/>
                    <a:pt x="51958" y="96330"/>
                    <a:pt x="54018" y="97736"/>
                  </a:cubicBezTo>
                  <a:cubicBezTo>
                    <a:pt x="55064" y="98422"/>
                    <a:pt x="56078" y="98226"/>
                    <a:pt x="56993" y="99273"/>
                  </a:cubicBezTo>
                  <a:cubicBezTo>
                    <a:pt x="57517" y="99828"/>
                    <a:pt x="58530" y="100417"/>
                    <a:pt x="58759" y="101104"/>
                  </a:cubicBezTo>
                  <a:cubicBezTo>
                    <a:pt x="58955" y="101725"/>
                    <a:pt x="58825" y="102739"/>
                    <a:pt x="58890" y="103360"/>
                  </a:cubicBezTo>
                  <a:cubicBezTo>
                    <a:pt x="58890" y="104145"/>
                    <a:pt x="58955" y="104962"/>
                    <a:pt x="58955" y="105747"/>
                  </a:cubicBezTo>
                  <a:lnTo>
                    <a:pt x="58955" y="106564"/>
                  </a:lnTo>
                  <a:lnTo>
                    <a:pt x="58825" y="106597"/>
                  </a:lnTo>
                  <a:cubicBezTo>
                    <a:pt x="58759" y="108199"/>
                    <a:pt x="59348" y="109605"/>
                    <a:pt x="59544" y="111142"/>
                  </a:cubicBezTo>
                  <a:cubicBezTo>
                    <a:pt x="59707" y="112777"/>
                    <a:pt x="59348" y="114575"/>
                    <a:pt x="59577" y="116276"/>
                  </a:cubicBezTo>
                  <a:cubicBezTo>
                    <a:pt x="59740" y="117387"/>
                    <a:pt x="59838" y="118532"/>
                    <a:pt x="59805" y="119644"/>
                  </a:cubicBezTo>
                  <a:cubicBezTo>
                    <a:pt x="59805" y="120690"/>
                    <a:pt x="59282" y="121540"/>
                    <a:pt x="59413" y="122456"/>
                  </a:cubicBezTo>
                  <a:cubicBezTo>
                    <a:pt x="59511" y="123371"/>
                    <a:pt x="60100" y="124189"/>
                    <a:pt x="60231" y="125104"/>
                  </a:cubicBezTo>
                  <a:cubicBezTo>
                    <a:pt x="60296" y="125627"/>
                    <a:pt x="60296" y="126445"/>
                    <a:pt x="60558" y="126935"/>
                  </a:cubicBezTo>
                  <a:cubicBezTo>
                    <a:pt x="60852" y="127491"/>
                    <a:pt x="60917" y="127230"/>
                    <a:pt x="61310" y="127557"/>
                  </a:cubicBezTo>
                  <a:cubicBezTo>
                    <a:pt x="62944" y="128832"/>
                    <a:pt x="62716" y="132003"/>
                    <a:pt x="63566" y="133835"/>
                  </a:cubicBezTo>
                  <a:cubicBezTo>
                    <a:pt x="63827" y="134619"/>
                    <a:pt x="64056" y="135371"/>
                    <a:pt x="64220" y="136156"/>
                  </a:cubicBezTo>
                  <a:cubicBezTo>
                    <a:pt x="64514" y="137137"/>
                    <a:pt x="65495" y="138118"/>
                    <a:pt x="66051" y="139034"/>
                  </a:cubicBezTo>
                  <a:cubicBezTo>
                    <a:pt x="66639" y="139949"/>
                    <a:pt x="67163" y="140440"/>
                    <a:pt x="68209" y="140015"/>
                  </a:cubicBezTo>
                  <a:cubicBezTo>
                    <a:pt x="68634" y="139884"/>
                    <a:pt x="68667" y="139262"/>
                    <a:pt x="69321" y="139655"/>
                  </a:cubicBezTo>
                  <a:cubicBezTo>
                    <a:pt x="69713" y="139884"/>
                    <a:pt x="69778" y="140570"/>
                    <a:pt x="70073" y="140930"/>
                  </a:cubicBezTo>
                  <a:cubicBezTo>
                    <a:pt x="70530" y="141649"/>
                    <a:pt x="71054" y="141780"/>
                    <a:pt x="71871" y="141715"/>
                  </a:cubicBezTo>
                  <a:cubicBezTo>
                    <a:pt x="72198" y="141715"/>
                    <a:pt x="72623" y="141911"/>
                    <a:pt x="72787" y="141551"/>
                  </a:cubicBezTo>
                  <a:cubicBezTo>
                    <a:pt x="73081" y="140799"/>
                    <a:pt x="72329" y="140995"/>
                    <a:pt x="71969" y="140799"/>
                  </a:cubicBezTo>
                  <a:cubicBezTo>
                    <a:pt x="71184" y="140505"/>
                    <a:pt x="70563" y="139982"/>
                    <a:pt x="70105" y="139262"/>
                  </a:cubicBezTo>
                  <a:cubicBezTo>
                    <a:pt x="69942" y="138870"/>
                    <a:pt x="69746" y="138445"/>
                    <a:pt x="69517" y="138053"/>
                  </a:cubicBezTo>
                  <a:cubicBezTo>
                    <a:pt x="69124" y="137431"/>
                    <a:pt x="68896" y="137497"/>
                    <a:pt x="68896" y="136647"/>
                  </a:cubicBezTo>
                  <a:cubicBezTo>
                    <a:pt x="68961" y="134685"/>
                    <a:pt x="71217" y="133965"/>
                    <a:pt x="69059" y="132657"/>
                  </a:cubicBezTo>
                  <a:cubicBezTo>
                    <a:pt x="68307" y="132167"/>
                    <a:pt x="67751" y="131807"/>
                    <a:pt x="68438" y="130892"/>
                  </a:cubicBezTo>
                  <a:cubicBezTo>
                    <a:pt x="68667" y="130532"/>
                    <a:pt x="69124" y="130532"/>
                    <a:pt x="69288" y="130107"/>
                  </a:cubicBezTo>
                  <a:cubicBezTo>
                    <a:pt x="69419" y="129780"/>
                    <a:pt x="69190" y="129290"/>
                    <a:pt x="69288" y="128930"/>
                  </a:cubicBezTo>
                  <a:cubicBezTo>
                    <a:pt x="69582" y="127883"/>
                    <a:pt x="70334" y="128014"/>
                    <a:pt x="69255" y="127295"/>
                  </a:cubicBezTo>
                  <a:cubicBezTo>
                    <a:pt x="68438" y="126804"/>
                    <a:pt x="67849" y="126085"/>
                    <a:pt x="69255" y="126183"/>
                  </a:cubicBezTo>
                  <a:cubicBezTo>
                    <a:pt x="70105" y="126249"/>
                    <a:pt x="70334" y="126608"/>
                    <a:pt x="70400" y="125333"/>
                  </a:cubicBezTo>
                  <a:cubicBezTo>
                    <a:pt x="70400" y="124352"/>
                    <a:pt x="69778" y="123502"/>
                    <a:pt x="71152" y="123437"/>
                  </a:cubicBezTo>
                  <a:cubicBezTo>
                    <a:pt x="72067" y="123371"/>
                    <a:pt x="72950" y="123927"/>
                    <a:pt x="73702" y="122815"/>
                  </a:cubicBezTo>
                  <a:cubicBezTo>
                    <a:pt x="74160" y="122227"/>
                    <a:pt x="73997" y="121115"/>
                    <a:pt x="73702" y="120428"/>
                  </a:cubicBezTo>
                  <a:cubicBezTo>
                    <a:pt x="73277" y="119513"/>
                    <a:pt x="72133" y="118728"/>
                    <a:pt x="73768" y="118924"/>
                  </a:cubicBezTo>
                  <a:cubicBezTo>
                    <a:pt x="74454" y="118990"/>
                    <a:pt x="74847" y="119284"/>
                    <a:pt x="75664" y="118924"/>
                  </a:cubicBezTo>
                  <a:cubicBezTo>
                    <a:pt x="76580" y="118597"/>
                    <a:pt x="76253" y="118597"/>
                    <a:pt x="76482" y="117878"/>
                  </a:cubicBezTo>
                  <a:cubicBezTo>
                    <a:pt x="76612" y="117551"/>
                    <a:pt x="76645" y="117322"/>
                    <a:pt x="76776" y="117028"/>
                  </a:cubicBezTo>
                  <a:cubicBezTo>
                    <a:pt x="77005" y="116733"/>
                    <a:pt x="77168" y="116374"/>
                    <a:pt x="77299" y="116047"/>
                  </a:cubicBezTo>
                  <a:cubicBezTo>
                    <a:pt x="77528" y="114935"/>
                    <a:pt x="77691" y="114248"/>
                    <a:pt x="78443" y="113398"/>
                  </a:cubicBezTo>
                  <a:cubicBezTo>
                    <a:pt x="79621" y="112254"/>
                    <a:pt x="80144" y="111567"/>
                    <a:pt x="79882" y="109801"/>
                  </a:cubicBezTo>
                  <a:cubicBezTo>
                    <a:pt x="79719" y="108199"/>
                    <a:pt x="79719" y="108166"/>
                    <a:pt x="80830" y="107087"/>
                  </a:cubicBezTo>
                </a:path>
              </a:pathLst>
            </a:custGeom>
            <a:solidFill>
              <a:srgbClr val="F7C069"/>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52"/>
            <p:cNvSpPr/>
            <p:nvPr/>
          </p:nvSpPr>
          <p:spPr>
            <a:xfrm>
              <a:off x="6788233" y="908024"/>
              <a:ext cx="552816" cy="181106"/>
            </a:xfrm>
            <a:custGeom>
              <a:rect b="b" l="l" r="r" t="t"/>
              <a:pathLst>
                <a:path extrusionOk="0" fill="none" h="7456" w="22759">
                  <a:moveTo>
                    <a:pt x="19881" y="262"/>
                  </a:moveTo>
                  <a:cubicBezTo>
                    <a:pt x="18311" y="458"/>
                    <a:pt x="17102" y="1047"/>
                    <a:pt x="15467" y="753"/>
                  </a:cubicBezTo>
                  <a:cubicBezTo>
                    <a:pt x="13897" y="524"/>
                    <a:pt x="12458" y="66"/>
                    <a:pt x="10889" y="524"/>
                  </a:cubicBezTo>
                  <a:cubicBezTo>
                    <a:pt x="10039" y="753"/>
                    <a:pt x="8535" y="458"/>
                    <a:pt x="7848" y="818"/>
                  </a:cubicBezTo>
                  <a:cubicBezTo>
                    <a:pt x="6278" y="1668"/>
                    <a:pt x="8665" y="1537"/>
                    <a:pt x="8927" y="1799"/>
                  </a:cubicBezTo>
                  <a:cubicBezTo>
                    <a:pt x="10170" y="2780"/>
                    <a:pt x="7554" y="3761"/>
                    <a:pt x="6834" y="3794"/>
                  </a:cubicBezTo>
                  <a:cubicBezTo>
                    <a:pt x="5755" y="3924"/>
                    <a:pt x="4774" y="3761"/>
                    <a:pt x="4120" y="4742"/>
                  </a:cubicBezTo>
                  <a:cubicBezTo>
                    <a:pt x="3891" y="5036"/>
                    <a:pt x="4186" y="5265"/>
                    <a:pt x="3891" y="5559"/>
                  </a:cubicBezTo>
                  <a:cubicBezTo>
                    <a:pt x="3597" y="5821"/>
                    <a:pt x="2812" y="5625"/>
                    <a:pt x="2453" y="5494"/>
                  </a:cubicBezTo>
                  <a:cubicBezTo>
                    <a:pt x="1766" y="5232"/>
                    <a:pt x="1178" y="4578"/>
                    <a:pt x="589" y="5559"/>
                  </a:cubicBezTo>
                  <a:cubicBezTo>
                    <a:pt x="0" y="6540"/>
                    <a:pt x="949" y="6704"/>
                    <a:pt x="1635" y="6834"/>
                  </a:cubicBezTo>
                  <a:cubicBezTo>
                    <a:pt x="2747" y="7031"/>
                    <a:pt x="3270" y="7456"/>
                    <a:pt x="4349" y="7227"/>
                  </a:cubicBezTo>
                  <a:cubicBezTo>
                    <a:pt x="5003" y="7129"/>
                    <a:pt x="6573" y="7227"/>
                    <a:pt x="6965" y="6573"/>
                  </a:cubicBezTo>
                  <a:cubicBezTo>
                    <a:pt x="7717" y="5461"/>
                    <a:pt x="6082" y="5755"/>
                    <a:pt x="5526" y="5657"/>
                  </a:cubicBezTo>
                  <a:cubicBezTo>
                    <a:pt x="5624" y="4251"/>
                    <a:pt x="8306" y="5167"/>
                    <a:pt x="9156" y="4905"/>
                  </a:cubicBezTo>
                  <a:cubicBezTo>
                    <a:pt x="10039" y="4676"/>
                    <a:pt x="10856" y="3924"/>
                    <a:pt x="11706" y="3565"/>
                  </a:cubicBezTo>
                  <a:cubicBezTo>
                    <a:pt x="13439" y="2845"/>
                    <a:pt x="15172" y="2845"/>
                    <a:pt x="16971" y="2453"/>
                  </a:cubicBezTo>
                  <a:cubicBezTo>
                    <a:pt x="17788" y="2289"/>
                    <a:pt x="18540" y="1864"/>
                    <a:pt x="19390" y="1635"/>
                  </a:cubicBezTo>
                  <a:cubicBezTo>
                    <a:pt x="20175" y="1472"/>
                    <a:pt x="21025" y="1635"/>
                    <a:pt x="21777" y="1341"/>
                  </a:cubicBezTo>
                  <a:cubicBezTo>
                    <a:pt x="22758" y="982"/>
                    <a:pt x="22693" y="360"/>
                    <a:pt x="21679" y="131"/>
                  </a:cubicBezTo>
                  <a:cubicBezTo>
                    <a:pt x="21091" y="1"/>
                    <a:pt x="20404" y="164"/>
                    <a:pt x="19881" y="164"/>
                  </a:cubicBezTo>
                </a:path>
              </a:pathLst>
            </a:custGeom>
            <a:solidFill>
              <a:srgbClr val="F7C069"/>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52"/>
            <p:cNvSpPr/>
            <p:nvPr/>
          </p:nvSpPr>
          <p:spPr>
            <a:xfrm>
              <a:off x="6743759" y="1095465"/>
              <a:ext cx="385215" cy="277999"/>
            </a:xfrm>
            <a:custGeom>
              <a:rect b="b" l="l" r="r" t="t"/>
              <a:pathLst>
                <a:path extrusionOk="0" fill="none" h="11445" w="15859">
                  <a:moveTo>
                    <a:pt x="9712" y="1472"/>
                  </a:moveTo>
                  <a:cubicBezTo>
                    <a:pt x="9090" y="1472"/>
                    <a:pt x="8208" y="1668"/>
                    <a:pt x="7619" y="1472"/>
                  </a:cubicBezTo>
                  <a:cubicBezTo>
                    <a:pt x="7096" y="1341"/>
                    <a:pt x="6932" y="916"/>
                    <a:pt x="6540" y="687"/>
                  </a:cubicBezTo>
                  <a:cubicBezTo>
                    <a:pt x="5722" y="197"/>
                    <a:pt x="5199" y="425"/>
                    <a:pt x="4382" y="916"/>
                  </a:cubicBezTo>
                  <a:cubicBezTo>
                    <a:pt x="4153" y="1112"/>
                    <a:pt x="3630" y="1668"/>
                    <a:pt x="3303" y="1603"/>
                  </a:cubicBezTo>
                  <a:cubicBezTo>
                    <a:pt x="2649" y="1406"/>
                    <a:pt x="3303" y="1112"/>
                    <a:pt x="3237" y="752"/>
                  </a:cubicBezTo>
                  <a:cubicBezTo>
                    <a:pt x="3041" y="262"/>
                    <a:pt x="3336" y="262"/>
                    <a:pt x="2714" y="131"/>
                  </a:cubicBezTo>
                  <a:cubicBezTo>
                    <a:pt x="2191" y="0"/>
                    <a:pt x="1799" y="393"/>
                    <a:pt x="1439" y="687"/>
                  </a:cubicBezTo>
                  <a:cubicBezTo>
                    <a:pt x="916" y="1047"/>
                    <a:pt x="0" y="1864"/>
                    <a:pt x="0" y="2584"/>
                  </a:cubicBezTo>
                  <a:cubicBezTo>
                    <a:pt x="33" y="3924"/>
                    <a:pt x="1766" y="3270"/>
                    <a:pt x="2583" y="3139"/>
                  </a:cubicBezTo>
                  <a:cubicBezTo>
                    <a:pt x="3859" y="2943"/>
                    <a:pt x="5722" y="2714"/>
                    <a:pt x="6802" y="3532"/>
                  </a:cubicBezTo>
                  <a:cubicBezTo>
                    <a:pt x="7455" y="4022"/>
                    <a:pt x="8273" y="4774"/>
                    <a:pt x="8044" y="5690"/>
                  </a:cubicBezTo>
                  <a:cubicBezTo>
                    <a:pt x="7913" y="6082"/>
                    <a:pt x="7129" y="7586"/>
                    <a:pt x="6769" y="7783"/>
                  </a:cubicBezTo>
                  <a:cubicBezTo>
                    <a:pt x="5853" y="8175"/>
                    <a:pt x="4447" y="7227"/>
                    <a:pt x="3597" y="7717"/>
                  </a:cubicBezTo>
                  <a:cubicBezTo>
                    <a:pt x="2322" y="8436"/>
                    <a:pt x="4349" y="8731"/>
                    <a:pt x="4905" y="8731"/>
                  </a:cubicBezTo>
                  <a:cubicBezTo>
                    <a:pt x="6246" y="8796"/>
                    <a:pt x="6638" y="8992"/>
                    <a:pt x="7292" y="10169"/>
                  </a:cubicBezTo>
                  <a:cubicBezTo>
                    <a:pt x="7586" y="10758"/>
                    <a:pt x="7455" y="11020"/>
                    <a:pt x="8273" y="11249"/>
                  </a:cubicBezTo>
                  <a:cubicBezTo>
                    <a:pt x="8502" y="11314"/>
                    <a:pt x="9188" y="11445"/>
                    <a:pt x="9385" y="11249"/>
                  </a:cubicBezTo>
                  <a:cubicBezTo>
                    <a:pt x="10006" y="10693"/>
                    <a:pt x="8338" y="9123"/>
                    <a:pt x="9941" y="9417"/>
                  </a:cubicBezTo>
                  <a:cubicBezTo>
                    <a:pt x="10660" y="9483"/>
                    <a:pt x="11183" y="10595"/>
                    <a:pt x="12001" y="9777"/>
                  </a:cubicBezTo>
                  <a:cubicBezTo>
                    <a:pt x="13210" y="8698"/>
                    <a:pt x="11020" y="8077"/>
                    <a:pt x="11183" y="7161"/>
                  </a:cubicBezTo>
                  <a:cubicBezTo>
                    <a:pt x="11412" y="5984"/>
                    <a:pt x="13080" y="6965"/>
                    <a:pt x="13439" y="7325"/>
                  </a:cubicBezTo>
                  <a:cubicBezTo>
                    <a:pt x="13962" y="7815"/>
                    <a:pt x="13962" y="8240"/>
                    <a:pt x="14813" y="7652"/>
                  </a:cubicBezTo>
                  <a:cubicBezTo>
                    <a:pt x="15303" y="7325"/>
                    <a:pt x="15859" y="6475"/>
                    <a:pt x="15761" y="5821"/>
                  </a:cubicBezTo>
                  <a:cubicBezTo>
                    <a:pt x="15532" y="4905"/>
                    <a:pt x="14780" y="5069"/>
                    <a:pt x="14126" y="4905"/>
                  </a:cubicBezTo>
                  <a:cubicBezTo>
                    <a:pt x="12033" y="4415"/>
                    <a:pt x="14453" y="3172"/>
                    <a:pt x="13014" y="1962"/>
                  </a:cubicBezTo>
                  <a:cubicBezTo>
                    <a:pt x="12556" y="1570"/>
                    <a:pt x="10071" y="916"/>
                    <a:pt x="9777" y="1472"/>
                  </a:cubicBezTo>
                </a:path>
              </a:pathLst>
            </a:custGeom>
            <a:solidFill>
              <a:srgbClr val="F7C069"/>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52"/>
            <p:cNvSpPr/>
            <p:nvPr/>
          </p:nvSpPr>
          <p:spPr>
            <a:xfrm>
              <a:off x="6811259" y="931852"/>
              <a:ext cx="161261" cy="59583"/>
            </a:xfrm>
            <a:custGeom>
              <a:rect b="b" l="l" r="r" t="t"/>
              <a:pathLst>
                <a:path extrusionOk="0" fill="none" h="2453" w="6639">
                  <a:moveTo>
                    <a:pt x="4382" y="426"/>
                  </a:moveTo>
                  <a:cubicBezTo>
                    <a:pt x="3794" y="556"/>
                    <a:pt x="3532" y="916"/>
                    <a:pt x="3042" y="1112"/>
                  </a:cubicBezTo>
                  <a:cubicBezTo>
                    <a:pt x="2584" y="1308"/>
                    <a:pt x="1963" y="1047"/>
                    <a:pt x="1668" y="1243"/>
                  </a:cubicBezTo>
                  <a:cubicBezTo>
                    <a:pt x="1" y="2159"/>
                    <a:pt x="2715" y="2453"/>
                    <a:pt x="3336" y="2355"/>
                  </a:cubicBezTo>
                  <a:cubicBezTo>
                    <a:pt x="3859" y="2289"/>
                    <a:pt x="6181" y="2453"/>
                    <a:pt x="6409" y="1962"/>
                  </a:cubicBezTo>
                  <a:cubicBezTo>
                    <a:pt x="6638" y="1472"/>
                    <a:pt x="4905" y="1"/>
                    <a:pt x="4448" y="426"/>
                  </a:cubicBezTo>
                </a:path>
              </a:pathLst>
            </a:custGeom>
            <a:solidFill>
              <a:srgbClr val="F7C069"/>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52"/>
            <p:cNvSpPr/>
            <p:nvPr/>
          </p:nvSpPr>
          <p:spPr>
            <a:xfrm>
              <a:off x="6654813" y="1268598"/>
              <a:ext cx="96116" cy="82635"/>
            </a:xfrm>
            <a:custGeom>
              <a:rect b="b" l="l" r="r" t="t"/>
              <a:pathLst>
                <a:path extrusionOk="0" fill="none" h="3402" w="3957">
                  <a:moveTo>
                    <a:pt x="1962" y="458"/>
                  </a:moveTo>
                  <a:cubicBezTo>
                    <a:pt x="1341" y="458"/>
                    <a:pt x="1406" y="851"/>
                    <a:pt x="1112" y="1145"/>
                  </a:cubicBezTo>
                  <a:cubicBezTo>
                    <a:pt x="1046" y="1276"/>
                    <a:pt x="360" y="2061"/>
                    <a:pt x="360" y="2126"/>
                  </a:cubicBezTo>
                  <a:cubicBezTo>
                    <a:pt x="0" y="3401"/>
                    <a:pt x="1406" y="2486"/>
                    <a:pt x="1929" y="2420"/>
                  </a:cubicBezTo>
                  <a:cubicBezTo>
                    <a:pt x="2551" y="2388"/>
                    <a:pt x="3957" y="3238"/>
                    <a:pt x="3760" y="1832"/>
                  </a:cubicBezTo>
                  <a:cubicBezTo>
                    <a:pt x="3662" y="1145"/>
                    <a:pt x="2681" y="1"/>
                    <a:pt x="2027" y="426"/>
                  </a:cubicBezTo>
                </a:path>
              </a:pathLst>
            </a:custGeom>
            <a:solidFill>
              <a:srgbClr val="F7C069"/>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52"/>
            <p:cNvSpPr/>
            <p:nvPr/>
          </p:nvSpPr>
          <p:spPr>
            <a:xfrm>
              <a:off x="6368882" y="1016840"/>
              <a:ext cx="237508" cy="65947"/>
            </a:xfrm>
            <a:custGeom>
              <a:rect b="b" l="l" r="r" t="t"/>
              <a:pathLst>
                <a:path extrusionOk="0" fill="none" h="2715" w="9778">
                  <a:moveTo>
                    <a:pt x="8306" y="1112"/>
                  </a:moveTo>
                  <a:cubicBezTo>
                    <a:pt x="7391" y="850"/>
                    <a:pt x="7162" y="1472"/>
                    <a:pt x="6410" y="1701"/>
                  </a:cubicBezTo>
                  <a:cubicBezTo>
                    <a:pt x="5298" y="2028"/>
                    <a:pt x="5461" y="1145"/>
                    <a:pt x="4840" y="752"/>
                  </a:cubicBezTo>
                  <a:cubicBezTo>
                    <a:pt x="3761" y="0"/>
                    <a:pt x="1" y="1733"/>
                    <a:pt x="1897" y="2387"/>
                  </a:cubicBezTo>
                  <a:cubicBezTo>
                    <a:pt x="2813" y="2681"/>
                    <a:pt x="4023" y="2126"/>
                    <a:pt x="5069" y="2322"/>
                  </a:cubicBezTo>
                  <a:cubicBezTo>
                    <a:pt x="5821" y="2518"/>
                    <a:pt x="6246" y="2714"/>
                    <a:pt x="7031" y="2551"/>
                  </a:cubicBezTo>
                  <a:cubicBezTo>
                    <a:pt x="7391" y="2518"/>
                    <a:pt x="8895" y="2387"/>
                    <a:pt x="9124" y="2158"/>
                  </a:cubicBezTo>
                  <a:cubicBezTo>
                    <a:pt x="9777" y="1472"/>
                    <a:pt x="8731" y="1112"/>
                    <a:pt x="8208" y="1112"/>
                  </a:cubicBezTo>
                </a:path>
              </a:pathLst>
            </a:custGeom>
            <a:solidFill>
              <a:srgbClr val="F7C069"/>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52"/>
            <p:cNvSpPr/>
            <p:nvPr/>
          </p:nvSpPr>
          <p:spPr>
            <a:xfrm>
              <a:off x="6630985" y="1027163"/>
              <a:ext cx="84213" cy="42920"/>
            </a:xfrm>
            <a:custGeom>
              <a:rect b="b" l="l" r="r" t="t"/>
              <a:pathLst>
                <a:path extrusionOk="0" fill="none" h="1767" w="3467">
                  <a:moveTo>
                    <a:pt x="2910" y="0"/>
                  </a:moveTo>
                  <a:cubicBezTo>
                    <a:pt x="1897" y="0"/>
                    <a:pt x="2158" y="196"/>
                    <a:pt x="1406" y="687"/>
                  </a:cubicBezTo>
                  <a:cubicBezTo>
                    <a:pt x="752" y="1047"/>
                    <a:pt x="0" y="1243"/>
                    <a:pt x="1046" y="1668"/>
                  </a:cubicBezTo>
                  <a:cubicBezTo>
                    <a:pt x="1668" y="1766"/>
                    <a:pt x="2322" y="1733"/>
                    <a:pt x="2943" y="1537"/>
                  </a:cubicBezTo>
                  <a:cubicBezTo>
                    <a:pt x="2779" y="1668"/>
                    <a:pt x="3466" y="556"/>
                    <a:pt x="3401" y="752"/>
                  </a:cubicBezTo>
                  <a:cubicBezTo>
                    <a:pt x="3466" y="327"/>
                    <a:pt x="3466" y="0"/>
                    <a:pt x="2878" y="0"/>
                  </a:cubicBezTo>
                </a:path>
              </a:pathLst>
            </a:custGeom>
            <a:solidFill>
              <a:srgbClr val="F7C069"/>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52"/>
            <p:cNvSpPr/>
            <p:nvPr/>
          </p:nvSpPr>
          <p:spPr>
            <a:xfrm>
              <a:off x="6557899" y="1077976"/>
              <a:ext cx="104884" cy="85817"/>
            </a:xfrm>
            <a:custGeom>
              <a:rect b="b" l="l" r="r" t="t"/>
              <a:pathLst>
                <a:path extrusionOk="0" fill="none" h="3533" w="4318">
                  <a:moveTo>
                    <a:pt x="3598" y="491"/>
                  </a:moveTo>
                  <a:cubicBezTo>
                    <a:pt x="2290" y="1"/>
                    <a:pt x="2094" y="851"/>
                    <a:pt x="1178" y="1309"/>
                  </a:cubicBezTo>
                  <a:cubicBezTo>
                    <a:pt x="720" y="1472"/>
                    <a:pt x="295" y="1113"/>
                    <a:pt x="132" y="1799"/>
                  </a:cubicBezTo>
                  <a:cubicBezTo>
                    <a:pt x="1" y="2355"/>
                    <a:pt x="491" y="2453"/>
                    <a:pt x="818" y="2715"/>
                  </a:cubicBezTo>
                  <a:cubicBezTo>
                    <a:pt x="1865" y="3532"/>
                    <a:pt x="1865" y="2846"/>
                    <a:pt x="2878" y="2224"/>
                  </a:cubicBezTo>
                  <a:cubicBezTo>
                    <a:pt x="3238" y="2028"/>
                    <a:pt x="3630" y="2159"/>
                    <a:pt x="3925" y="1865"/>
                  </a:cubicBezTo>
                  <a:cubicBezTo>
                    <a:pt x="4252" y="1472"/>
                    <a:pt x="4317" y="818"/>
                    <a:pt x="3794" y="622"/>
                  </a:cubicBezTo>
                </a:path>
              </a:pathLst>
            </a:custGeom>
            <a:solidFill>
              <a:srgbClr val="F7C069"/>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52"/>
            <p:cNvSpPr/>
            <p:nvPr/>
          </p:nvSpPr>
          <p:spPr>
            <a:xfrm>
              <a:off x="6681798" y="970763"/>
              <a:ext cx="73113" cy="41342"/>
            </a:xfrm>
            <a:custGeom>
              <a:rect b="b" l="l" r="r" t="t"/>
              <a:pathLst>
                <a:path extrusionOk="0" fill="none" h="1702" w="3010">
                  <a:moveTo>
                    <a:pt x="2322" y="197"/>
                  </a:moveTo>
                  <a:cubicBezTo>
                    <a:pt x="2028" y="197"/>
                    <a:pt x="622" y="1"/>
                    <a:pt x="459" y="197"/>
                  </a:cubicBezTo>
                  <a:cubicBezTo>
                    <a:pt x="1" y="557"/>
                    <a:pt x="753" y="1407"/>
                    <a:pt x="1080" y="1538"/>
                  </a:cubicBezTo>
                  <a:cubicBezTo>
                    <a:pt x="1603" y="1701"/>
                    <a:pt x="2159" y="1603"/>
                    <a:pt x="2584" y="1276"/>
                  </a:cubicBezTo>
                  <a:cubicBezTo>
                    <a:pt x="3009" y="884"/>
                    <a:pt x="3009" y="197"/>
                    <a:pt x="2322" y="197"/>
                  </a:cubicBezTo>
                  <a:close/>
                </a:path>
              </a:pathLst>
            </a:custGeom>
            <a:solidFill>
              <a:srgbClr val="F7C069"/>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52"/>
            <p:cNvSpPr/>
            <p:nvPr/>
          </p:nvSpPr>
          <p:spPr>
            <a:xfrm>
              <a:off x="6661152" y="1086720"/>
              <a:ext cx="101702" cy="47681"/>
            </a:xfrm>
            <a:custGeom>
              <a:rect b="b" l="l" r="r" t="t"/>
              <a:pathLst>
                <a:path extrusionOk="0" fill="none" h="1963" w="4187">
                  <a:moveTo>
                    <a:pt x="3434" y="1"/>
                  </a:moveTo>
                  <a:cubicBezTo>
                    <a:pt x="2355" y="1"/>
                    <a:pt x="2159" y="1"/>
                    <a:pt x="1407" y="687"/>
                  </a:cubicBezTo>
                  <a:cubicBezTo>
                    <a:pt x="1047" y="916"/>
                    <a:pt x="1" y="1537"/>
                    <a:pt x="982" y="1897"/>
                  </a:cubicBezTo>
                  <a:cubicBezTo>
                    <a:pt x="1178" y="1963"/>
                    <a:pt x="2911" y="1407"/>
                    <a:pt x="3140" y="1309"/>
                  </a:cubicBezTo>
                  <a:cubicBezTo>
                    <a:pt x="3597" y="1047"/>
                    <a:pt x="4186" y="197"/>
                    <a:pt x="3303" y="1"/>
                  </a:cubicBezTo>
                </a:path>
              </a:pathLst>
            </a:custGeom>
            <a:solidFill>
              <a:srgbClr val="F7C069"/>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52"/>
            <p:cNvSpPr/>
            <p:nvPr/>
          </p:nvSpPr>
          <p:spPr>
            <a:xfrm>
              <a:off x="6930396" y="1085142"/>
              <a:ext cx="56401" cy="38937"/>
            </a:xfrm>
            <a:custGeom>
              <a:rect b="b" l="l" r="r" t="t"/>
              <a:pathLst>
                <a:path extrusionOk="0" fill="none" h="1603" w="2322">
                  <a:moveTo>
                    <a:pt x="1047" y="262"/>
                  </a:moveTo>
                  <a:cubicBezTo>
                    <a:pt x="0" y="556"/>
                    <a:pt x="687" y="1602"/>
                    <a:pt x="1504" y="1243"/>
                  </a:cubicBezTo>
                  <a:cubicBezTo>
                    <a:pt x="2322" y="850"/>
                    <a:pt x="2158" y="0"/>
                    <a:pt x="1210" y="196"/>
                  </a:cubicBezTo>
                </a:path>
              </a:pathLst>
            </a:custGeom>
            <a:solidFill>
              <a:srgbClr val="F7C069"/>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52"/>
            <p:cNvSpPr/>
            <p:nvPr/>
          </p:nvSpPr>
          <p:spPr>
            <a:xfrm>
              <a:off x="6767587" y="981086"/>
              <a:ext cx="61964" cy="42920"/>
            </a:xfrm>
            <a:custGeom>
              <a:rect b="b" l="l" r="r" t="t"/>
              <a:pathLst>
                <a:path extrusionOk="0" fill="none" h="1767" w="2551">
                  <a:moveTo>
                    <a:pt x="1275" y="262"/>
                  </a:moveTo>
                  <a:cubicBezTo>
                    <a:pt x="0" y="295"/>
                    <a:pt x="850" y="1767"/>
                    <a:pt x="1733" y="1243"/>
                  </a:cubicBezTo>
                  <a:cubicBezTo>
                    <a:pt x="2551" y="753"/>
                    <a:pt x="2028" y="1"/>
                    <a:pt x="1275" y="262"/>
                  </a:cubicBezTo>
                  <a:close/>
                </a:path>
              </a:pathLst>
            </a:custGeom>
            <a:solidFill>
              <a:srgbClr val="F7C069"/>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52"/>
            <p:cNvSpPr/>
            <p:nvPr/>
          </p:nvSpPr>
          <p:spPr>
            <a:xfrm>
              <a:off x="6756462" y="1016840"/>
              <a:ext cx="33374" cy="38937"/>
            </a:xfrm>
            <a:custGeom>
              <a:rect b="b" l="l" r="r" t="t"/>
              <a:pathLst>
                <a:path extrusionOk="0" fill="none" h="1603" w="1374">
                  <a:moveTo>
                    <a:pt x="262" y="295"/>
                  </a:moveTo>
                  <a:cubicBezTo>
                    <a:pt x="0" y="752"/>
                    <a:pt x="99" y="1602"/>
                    <a:pt x="753" y="1177"/>
                  </a:cubicBezTo>
                  <a:cubicBezTo>
                    <a:pt x="1374" y="752"/>
                    <a:pt x="785" y="0"/>
                    <a:pt x="164" y="360"/>
                  </a:cubicBezTo>
                </a:path>
              </a:pathLst>
            </a:custGeom>
            <a:solidFill>
              <a:srgbClr val="F7C069"/>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52"/>
            <p:cNvSpPr/>
            <p:nvPr/>
          </p:nvSpPr>
          <p:spPr>
            <a:xfrm>
              <a:off x="6718329" y="1048611"/>
              <a:ext cx="37358" cy="29391"/>
            </a:xfrm>
            <a:custGeom>
              <a:rect b="b" l="l" r="r" t="t"/>
              <a:pathLst>
                <a:path extrusionOk="0" fill="none" h="1210" w="1538">
                  <a:moveTo>
                    <a:pt x="622" y="229"/>
                  </a:moveTo>
                  <a:cubicBezTo>
                    <a:pt x="1" y="720"/>
                    <a:pt x="753" y="1210"/>
                    <a:pt x="1145" y="916"/>
                  </a:cubicBezTo>
                  <a:cubicBezTo>
                    <a:pt x="1538" y="621"/>
                    <a:pt x="1276" y="0"/>
                    <a:pt x="818" y="98"/>
                  </a:cubicBezTo>
                </a:path>
              </a:pathLst>
            </a:custGeom>
            <a:solidFill>
              <a:srgbClr val="F7C069"/>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52"/>
            <p:cNvSpPr/>
            <p:nvPr/>
          </p:nvSpPr>
          <p:spPr>
            <a:xfrm>
              <a:off x="6526931" y="989831"/>
              <a:ext cx="80254" cy="34176"/>
            </a:xfrm>
            <a:custGeom>
              <a:rect b="b" l="l" r="r" t="t"/>
              <a:pathLst>
                <a:path extrusionOk="0" fill="none" h="1407" w="3304">
                  <a:moveTo>
                    <a:pt x="1897" y="131"/>
                  </a:moveTo>
                  <a:cubicBezTo>
                    <a:pt x="884" y="0"/>
                    <a:pt x="1" y="818"/>
                    <a:pt x="1276" y="1178"/>
                  </a:cubicBezTo>
                  <a:cubicBezTo>
                    <a:pt x="2159" y="1407"/>
                    <a:pt x="3303" y="327"/>
                    <a:pt x="2093" y="197"/>
                  </a:cubicBezTo>
                </a:path>
              </a:pathLst>
            </a:custGeom>
            <a:solidFill>
              <a:srgbClr val="F7C069"/>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52"/>
            <p:cNvSpPr/>
            <p:nvPr/>
          </p:nvSpPr>
          <p:spPr>
            <a:xfrm>
              <a:off x="6619861" y="1024783"/>
              <a:ext cx="30994" cy="23051"/>
            </a:xfrm>
            <a:custGeom>
              <a:rect b="b" l="l" r="r" t="t"/>
              <a:pathLst>
                <a:path extrusionOk="0" fill="none" h="949" w="1276">
                  <a:moveTo>
                    <a:pt x="295" y="98"/>
                  </a:moveTo>
                  <a:cubicBezTo>
                    <a:pt x="98" y="262"/>
                    <a:pt x="0" y="491"/>
                    <a:pt x="0" y="720"/>
                  </a:cubicBezTo>
                  <a:cubicBezTo>
                    <a:pt x="589" y="948"/>
                    <a:pt x="1276" y="98"/>
                    <a:pt x="458" y="0"/>
                  </a:cubicBezTo>
                </a:path>
              </a:pathLst>
            </a:custGeom>
            <a:solidFill>
              <a:srgbClr val="F7C069"/>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52"/>
            <p:cNvSpPr/>
            <p:nvPr/>
          </p:nvSpPr>
          <p:spPr>
            <a:xfrm>
              <a:off x="6333153" y="1013658"/>
              <a:ext cx="84213" cy="28614"/>
            </a:xfrm>
            <a:custGeom>
              <a:rect b="b" l="l" r="r" t="t"/>
              <a:pathLst>
                <a:path extrusionOk="0" fill="none" h="1178" w="3467">
                  <a:moveTo>
                    <a:pt x="2420" y="197"/>
                  </a:moveTo>
                  <a:cubicBezTo>
                    <a:pt x="1210" y="131"/>
                    <a:pt x="0" y="1178"/>
                    <a:pt x="1668" y="1112"/>
                  </a:cubicBezTo>
                  <a:cubicBezTo>
                    <a:pt x="1962" y="1112"/>
                    <a:pt x="2649" y="1112"/>
                    <a:pt x="2910" y="916"/>
                  </a:cubicBezTo>
                  <a:cubicBezTo>
                    <a:pt x="3368" y="556"/>
                    <a:pt x="3466" y="0"/>
                    <a:pt x="2485" y="131"/>
                  </a:cubicBezTo>
                </a:path>
              </a:pathLst>
            </a:custGeom>
            <a:solidFill>
              <a:srgbClr val="F7C069"/>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52"/>
            <p:cNvSpPr/>
            <p:nvPr/>
          </p:nvSpPr>
          <p:spPr>
            <a:xfrm>
              <a:off x="6227520" y="1101804"/>
              <a:ext cx="303431" cy="111224"/>
            </a:xfrm>
            <a:custGeom>
              <a:rect b="b" l="l" r="r" t="t"/>
              <a:pathLst>
                <a:path extrusionOk="0" fill="none" h="4579" w="12492">
                  <a:moveTo>
                    <a:pt x="11641" y="230"/>
                  </a:moveTo>
                  <a:cubicBezTo>
                    <a:pt x="10954" y="1"/>
                    <a:pt x="10693" y="164"/>
                    <a:pt x="10202" y="491"/>
                  </a:cubicBezTo>
                  <a:cubicBezTo>
                    <a:pt x="9385" y="1047"/>
                    <a:pt x="9843" y="982"/>
                    <a:pt x="8862" y="786"/>
                  </a:cubicBezTo>
                  <a:cubicBezTo>
                    <a:pt x="8273" y="655"/>
                    <a:pt x="7685" y="786"/>
                    <a:pt x="7063" y="655"/>
                  </a:cubicBezTo>
                  <a:cubicBezTo>
                    <a:pt x="6605" y="557"/>
                    <a:pt x="6246" y="590"/>
                    <a:pt x="5788" y="459"/>
                  </a:cubicBezTo>
                  <a:cubicBezTo>
                    <a:pt x="5036" y="361"/>
                    <a:pt x="4644" y="622"/>
                    <a:pt x="3990" y="851"/>
                  </a:cubicBezTo>
                  <a:cubicBezTo>
                    <a:pt x="3466" y="1047"/>
                    <a:pt x="2780" y="786"/>
                    <a:pt x="2257" y="1047"/>
                  </a:cubicBezTo>
                  <a:cubicBezTo>
                    <a:pt x="1570" y="1342"/>
                    <a:pt x="1505" y="1636"/>
                    <a:pt x="2159" y="2257"/>
                  </a:cubicBezTo>
                  <a:cubicBezTo>
                    <a:pt x="2682" y="2682"/>
                    <a:pt x="3532" y="2453"/>
                    <a:pt x="4153" y="3107"/>
                  </a:cubicBezTo>
                  <a:cubicBezTo>
                    <a:pt x="3826" y="3303"/>
                    <a:pt x="0" y="2584"/>
                    <a:pt x="1733" y="3990"/>
                  </a:cubicBezTo>
                  <a:cubicBezTo>
                    <a:pt x="2485" y="4415"/>
                    <a:pt x="3368" y="4579"/>
                    <a:pt x="4219" y="4513"/>
                  </a:cubicBezTo>
                  <a:cubicBezTo>
                    <a:pt x="5199" y="4219"/>
                    <a:pt x="5559" y="3238"/>
                    <a:pt x="6769" y="3369"/>
                  </a:cubicBezTo>
                  <a:cubicBezTo>
                    <a:pt x="7652" y="3467"/>
                    <a:pt x="8208" y="4186"/>
                    <a:pt x="9091" y="4186"/>
                  </a:cubicBezTo>
                  <a:cubicBezTo>
                    <a:pt x="9548" y="4186"/>
                    <a:pt x="11412" y="3859"/>
                    <a:pt x="11576" y="3696"/>
                  </a:cubicBezTo>
                  <a:cubicBezTo>
                    <a:pt x="12491" y="2846"/>
                    <a:pt x="11216" y="2649"/>
                    <a:pt x="11183" y="2094"/>
                  </a:cubicBezTo>
                  <a:cubicBezTo>
                    <a:pt x="11118" y="1374"/>
                    <a:pt x="12491" y="1178"/>
                    <a:pt x="11641" y="263"/>
                  </a:cubicBezTo>
                </a:path>
              </a:pathLst>
            </a:custGeom>
            <a:solidFill>
              <a:srgbClr val="F7C069"/>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52"/>
            <p:cNvSpPr/>
            <p:nvPr/>
          </p:nvSpPr>
          <p:spPr>
            <a:xfrm>
              <a:off x="6528534" y="1174890"/>
              <a:ext cx="64344" cy="35755"/>
            </a:xfrm>
            <a:custGeom>
              <a:rect b="b" l="l" r="r" t="t"/>
              <a:pathLst>
                <a:path extrusionOk="0" fill="none" h="1472" w="2649">
                  <a:moveTo>
                    <a:pt x="1210" y="229"/>
                  </a:moveTo>
                  <a:cubicBezTo>
                    <a:pt x="229" y="360"/>
                    <a:pt x="0" y="1472"/>
                    <a:pt x="1145" y="1472"/>
                  </a:cubicBezTo>
                  <a:cubicBezTo>
                    <a:pt x="2191" y="1472"/>
                    <a:pt x="2649" y="0"/>
                    <a:pt x="1373" y="229"/>
                  </a:cubicBezTo>
                </a:path>
              </a:pathLst>
            </a:custGeom>
            <a:solidFill>
              <a:srgbClr val="F7C069"/>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52"/>
            <p:cNvSpPr/>
            <p:nvPr/>
          </p:nvSpPr>
          <p:spPr>
            <a:xfrm>
              <a:off x="6154458" y="1064496"/>
              <a:ext cx="227962" cy="75469"/>
            </a:xfrm>
            <a:custGeom>
              <a:rect b="b" l="l" r="r" t="t"/>
              <a:pathLst>
                <a:path extrusionOk="0" fill="none" h="3107" w="9385">
                  <a:moveTo>
                    <a:pt x="6376" y="131"/>
                  </a:moveTo>
                  <a:cubicBezTo>
                    <a:pt x="5199" y="0"/>
                    <a:pt x="4970" y="66"/>
                    <a:pt x="4120" y="687"/>
                  </a:cubicBezTo>
                  <a:cubicBezTo>
                    <a:pt x="3237" y="1275"/>
                    <a:pt x="2060" y="916"/>
                    <a:pt x="1210" y="1537"/>
                  </a:cubicBezTo>
                  <a:cubicBezTo>
                    <a:pt x="0" y="2322"/>
                    <a:pt x="916" y="3106"/>
                    <a:pt x="2093" y="2943"/>
                  </a:cubicBezTo>
                  <a:cubicBezTo>
                    <a:pt x="2845" y="2812"/>
                    <a:pt x="3597" y="2256"/>
                    <a:pt x="4349" y="2158"/>
                  </a:cubicBezTo>
                  <a:cubicBezTo>
                    <a:pt x="5428" y="1962"/>
                    <a:pt x="6507" y="1733"/>
                    <a:pt x="7586" y="1406"/>
                  </a:cubicBezTo>
                  <a:cubicBezTo>
                    <a:pt x="8207" y="1210"/>
                    <a:pt x="9385" y="1177"/>
                    <a:pt x="8338" y="425"/>
                  </a:cubicBezTo>
                  <a:cubicBezTo>
                    <a:pt x="7684" y="66"/>
                    <a:pt x="6998" y="491"/>
                    <a:pt x="6409" y="131"/>
                  </a:cubicBezTo>
                </a:path>
              </a:pathLst>
            </a:custGeom>
            <a:solidFill>
              <a:srgbClr val="F7C069"/>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52"/>
            <p:cNvSpPr/>
            <p:nvPr/>
          </p:nvSpPr>
          <p:spPr>
            <a:xfrm>
              <a:off x="6224338" y="2413861"/>
              <a:ext cx="239086" cy="110422"/>
            </a:xfrm>
            <a:custGeom>
              <a:rect b="b" l="l" r="r" t="t"/>
              <a:pathLst>
                <a:path extrusionOk="0" fill="none" h="4546" w="9843">
                  <a:moveTo>
                    <a:pt x="9156" y="3139"/>
                  </a:moveTo>
                  <a:cubicBezTo>
                    <a:pt x="7652" y="1864"/>
                    <a:pt x="5984" y="458"/>
                    <a:pt x="4023" y="131"/>
                  </a:cubicBezTo>
                  <a:cubicBezTo>
                    <a:pt x="3107" y="0"/>
                    <a:pt x="2224" y="33"/>
                    <a:pt x="1341" y="262"/>
                  </a:cubicBezTo>
                  <a:cubicBezTo>
                    <a:pt x="426" y="589"/>
                    <a:pt x="1" y="1308"/>
                    <a:pt x="1276" y="1374"/>
                  </a:cubicBezTo>
                  <a:cubicBezTo>
                    <a:pt x="2388" y="1439"/>
                    <a:pt x="2747" y="1243"/>
                    <a:pt x="3826" y="1733"/>
                  </a:cubicBezTo>
                  <a:cubicBezTo>
                    <a:pt x="5102" y="2224"/>
                    <a:pt x="5461" y="2224"/>
                    <a:pt x="6148" y="3336"/>
                  </a:cubicBezTo>
                  <a:cubicBezTo>
                    <a:pt x="6736" y="4186"/>
                    <a:pt x="6965" y="3826"/>
                    <a:pt x="7881" y="3891"/>
                  </a:cubicBezTo>
                  <a:cubicBezTo>
                    <a:pt x="8241" y="3891"/>
                    <a:pt x="9843" y="4545"/>
                    <a:pt x="9385" y="3466"/>
                  </a:cubicBezTo>
                  <a:cubicBezTo>
                    <a:pt x="9385" y="3336"/>
                    <a:pt x="9222" y="3205"/>
                    <a:pt x="9156" y="3172"/>
                  </a:cubicBezTo>
                </a:path>
              </a:pathLst>
            </a:custGeom>
            <a:solidFill>
              <a:srgbClr val="F7C069"/>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52"/>
            <p:cNvSpPr/>
            <p:nvPr/>
          </p:nvSpPr>
          <p:spPr>
            <a:xfrm>
              <a:off x="6434001" y="2505189"/>
              <a:ext cx="154922" cy="63567"/>
            </a:xfrm>
            <a:custGeom>
              <a:rect b="b" l="l" r="r" t="t"/>
              <a:pathLst>
                <a:path extrusionOk="0" fill="none" h="2617" w="6378">
                  <a:moveTo>
                    <a:pt x="3467" y="295"/>
                  </a:moveTo>
                  <a:cubicBezTo>
                    <a:pt x="3075" y="230"/>
                    <a:pt x="2388" y="1"/>
                    <a:pt x="2028" y="295"/>
                  </a:cubicBezTo>
                  <a:cubicBezTo>
                    <a:pt x="1799" y="557"/>
                    <a:pt x="1963" y="916"/>
                    <a:pt x="1799" y="1145"/>
                  </a:cubicBezTo>
                  <a:cubicBezTo>
                    <a:pt x="1570" y="1407"/>
                    <a:pt x="1211" y="1341"/>
                    <a:pt x="1047" y="1537"/>
                  </a:cubicBezTo>
                  <a:cubicBezTo>
                    <a:pt x="1" y="2617"/>
                    <a:pt x="2682" y="2322"/>
                    <a:pt x="3434" y="2322"/>
                  </a:cubicBezTo>
                  <a:cubicBezTo>
                    <a:pt x="3990" y="2322"/>
                    <a:pt x="6377" y="2061"/>
                    <a:pt x="5985" y="982"/>
                  </a:cubicBezTo>
                  <a:cubicBezTo>
                    <a:pt x="5690" y="164"/>
                    <a:pt x="3957" y="622"/>
                    <a:pt x="3434" y="295"/>
                  </a:cubicBezTo>
                </a:path>
              </a:pathLst>
            </a:custGeom>
            <a:solidFill>
              <a:srgbClr val="F7C069"/>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52"/>
            <p:cNvSpPr/>
            <p:nvPr/>
          </p:nvSpPr>
          <p:spPr>
            <a:xfrm>
              <a:off x="6913710" y="1651421"/>
              <a:ext cx="189851" cy="120746"/>
            </a:xfrm>
            <a:custGeom>
              <a:rect b="b" l="l" r="r" t="t"/>
              <a:pathLst>
                <a:path extrusionOk="0" fill="none" h="4971" w="7816">
                  <a:moveTo>
                    <a:pt x="5363" y="0"/>
                  </a:moveTo>
                  <a:cubicBezTo>
                    <a:pt x="4742" y="262"/>
                    <a:pt x="4546" y="916"/>
                    <a:pt x="4153" y="1406"/>
                  </a:cubicBezTo>
                  <a:cubicBezTo>
                    <a:pt x="3630" y="2027"/>
                    <a:pt x="2813" y="2387"/>
                    <a:pt x="2191" y="2878"/>
                  </a:cubicBezTo>
                  <a:cubicBezTo>
                    <a:pt x="1" y="4741"/>
                    <a:pt x="4382" y="3695"/>
                    <a:pt x="5134" y="3989"/>
                  </a:cubicBezTo>
                  <a:cubicBezTo>
                    <a:pt x="5788" y="4185"/>
                    <a:pt x="6017" y="4970"/>
                    <a:pt x="6704" y="4839"/>
                  </a:cubicBezTo>
                  <a:cubicBezTo>
                    <a:pt x="7816" y="4611"/>
                    <a:pt x="7096" y="4120"/>
                    <a:pt x="6998" y="3630"/>
                  </a:cubicBezTo>
                  <a:cubicBezTo>
                    <a:pt x="6867" y="3205"/>
                    <a:pt x="6769" y="3368"/>
                    <a:pt x="6802" y="2878"/>
                  </a:cubicBezTo>
                  <a:cubicBezTo>
                    <a:pt x="6802" y="2583"/>
                    <a:pt x="7325" y="2485"/>
                    <a:pt x="7227" y="2027"/>
                  </a:cubicBezTo>
                  <a:cubicBezTo>
                    <a:pt x="7064" y="1046"/>
                    <a:pt x="6246" y="1733"/>
                    <a:pt x="5788" y="1962"/>
                  </a:cubicBezTo>
                  <a:cubicBezTo>
                    <a:pt x="5331" y="1406"/>
                    <a:pt x="6769" y="262"/>
                    <a:pt x="5592" y="0"/>
                  </a:cubicBezTo>
                </a:path>
              </a:pathLst>
            </a:custGeom>
            <a:solidFill>
              <a:srgbClr val="F7C069"/>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52"/>
            <p:cNvSpPr/>
            <p:nvPr/>
          </p:nvSpPr>
          <p:spPr>
            <a:xfrm>
              <a:off x="6268811" y="1699053"/>
              <a:ext cx="270858" cy="221622"/>
            </a:xfrm>
            <a:custGeom>
              <a:rect b="b" l="l" r="r" t="t"/>
              <a:pathLst>
                <a:path extrusionOk="0" fill="none" h="9124" w="11151">
                  <a:moveTo>
                    <a:pt x="6933" y="1309"/>
                  </a:moveTo>
                  <a:cubicBezTo>
                    <a:pt x="7325" y="1734"/>
                    <a:pt x="6802" y="2224"/>
                    <a:pt x="7096" y="2715"/>
                  </a:cubicBezTo>
                  <a:cubicBezTo>
                    <a:pt x="7391" y="3304"/>
                    <a:pt x="8143" y="3304"/>
                    <a:pt x="8666" y="3369"/>
                  </a:cubicBezTo>
                  <a:cubicBezTo>
                    <a:pt x="9352" y="3434"/>
                    <a:pt x="9810" y="3238"/>
                    <a:pt x="9974" y="4056"/>
                  </a:cubicBezTo>
                  <a:cubicBezTo>
                    <a:pt x="10235" y="5167"/>
                    <a:pt x="9451" y="4906"/>
                    <a:pt x="8927" y="5167"/>
                  </a:cubicBezTo>
                  <a:cubicBezTo>
                    <a:pt x="8600" y="5331"/>
                    <a:pt x="6671" y="7064"/>
                    <a:pt x="7619" y="7489"/>
                  </a:cubicBezTo>
                  <a:cubicBezTo>
                    <a:pt x="7619" y="7489"/>
                    <a:pt x="11151" y="6443"/>
                    <a:pt x="9451" y="7783"/>
                  </a:cubicBezTo>
                  <a:lnTo>
                    <a:pt x="9516" y="7783"/>
                  </a:lnTo>
                  <a:cubicBezTo>
                    <a:pt x="9058" y="8633"/>
                    <a:pt x="7194" y="9124"/>
                    <a:pt x="6344" y="8960"/>
                  </a:cubicBezTo>
                  <a:cubicBezTo>
                    <a:pt x="5756" y="8830"/>
                    <a:pt x="5298" y="8503"/>
                    <a:pt x="5429" y="7849"/>
                  </a:cubicBezTo>
                  <a:cubicBezTo>
                    <a:pt x="5527" y="7162"/>
                    <a:pt x="6246" y="7227"/>
                    <a:pt x="6475" y="6671"/>
                  </a:cubicBezTo>
                  <a:cubicBezTo>
                    <a:pt x="6933" y="5887"/>
                    <a:pt x="6704" y="4186"/>
                    <a:pt x="5592" y="4415"/>
                  </a:cubicBezTo>
                  <a:cubicBezTo>
                    <a:pt x="4775" y="4611"/>
                    <a:pt x="3696" y="6148"/>
                    <a:pt x="3271" y="6802"/>
                  </a:cubicBezTo>
                  <a:cubicBezTo>
                    <a:pt x="2944" y="7293"/>
                    <a:pt x="2126" y="9058"/>
                    <a:pt x="1603" y="7718"/>
                  </a:cubicBezTo>
                  <a:cubicBezTo>
                    <a:pt x="1243" y="6933"/>
                    <a:pt x="2420" y="6017"/>
                    <a:pt x="2682" y="5396"/>
                  </a:cubicBezTo>
                  <a:cubicBezTo>
                    <a:pt x="3205" y="4415"/>
                    <a:pt x="3172" y="4121"/>
                    <a:pt x="4219" y="3761"/>
                  </a:cubicBezTo>
                  <a:cubicBezTo>
                    <a:pt x="5069" y="3467"/>
                    <a:pt x="5952" y="2911"/>
                    <a:pt x="4546" y="2551"/>
                  </a:cubicBezTo>
                  <a:cubicBezTo>
                    <a:pt x="3565" y="2224"/>
                    <a:pt x="2649" y="2846"/>
                    <a:pt x="1636" y="2944"/>
                  </a:cubicBezTo>
                  <a:cubicBezTo>
                    <a:pt x="1" y="3140"/>
                    <a:pt x="622" y="2323"/>
                    <a:pt x="1603" y="1799"/>
                  </a:cubicBezTo>
                  <a:cubicBezTo>
                    <a:pt x="2453" y="1374"/>
                    <a:pt x="3336" y="1407"/>
                    <a:pt x="4219" y="917"/>
                  </a:cubicBezTo>
                  <a:cubicBezTo>
                    <a:pt x="5069" y="426"/>
                    <a:pt x="6115" y="1"/>
                    <a:pt x="6802" y="1244"/>
                  </a:cubicBezTo>
                </a:path>
              </a:pathLst>
            </a:custGeom>
            <a:solidFill>
              <a:srgbClr val="F7C069"/>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52"/>
            <p:cNvSpPr/>
            <p:nvPr/>
          </p:nvSpPr>
          <p:spPr>
            <a:xfrm>
              <a:off x="5002065" y="1533861"/>
              <a:ext cx="115960" cy="42920"/>
            </a:xfrm>
            <a:custGeom>
              <a:rect b="b" l="l" r="r" t="t"/>
              <a:pathLst>
                <a:path extrusionOk="0" fill="none" h="1767" w="4774">
                  <a:moveTo>
                    <a:pt x="3760" y="66"/>
                  </a:moveTo>
                  <a:cubicBezTo>
                    <a:pt x="3008" y="1"/>
                    <a:pt x="0" y="1636"/>
                    <a:pt x="1897" y="1766"/>
                  </a:cubicBezTo>
                  <a:cubicBezTo>
                    <a:pt x="2485" y="1668"/>
                    <a:pt x="3041" y="1505"/>
                    <a:pt x="3531" y="1243"/>
                  </a:cubicBezTo>
                  <a:cubicBezTo>
                    <a:pt x="3957" y="949"/>
                    <a:pt x="4774" y="66"/>
                    <a:pt x="3760" y="66"/>
                  </a:cubicBezTo>
                  <a:close/>
                </a:path>
              </a:pathLst>
            </a:custGeom>
            <a:solidFill>
              <a:srgbClr val="F7C069"/>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52"/>
            <p:cNvSpPr/>
            <p:nvPr/>
          </p:nvSpPr>
          <p:spPr>
            <a:xfrm>
              <a:off x="4944726" y="1671990"/>
              <a:ext cx="110321" cy="40147"/>
            </a:xfrm>
            <a:custGeom>
              <a:rect b="b" l="l" r="r" t="t"/>
              <a:pathLst>
                <a:path extrusionOk="0" fill="none" h="1440" w="3957">
                  <a:moveTo>
                    <a:pt x="2681" y="1"/>
                  </a:moveTo>
                  <a:cubicBezTo>
                    <a:pt x="1995" y="131"/>
                    <a:pt x="0" y="884"/>
                    <a:pt x="1570" y="1243"/>
                  </a:cubicBezTo>
                  <a:cubicBezTo>
                    <a:pt x="2453" y="1439"/>
                    <a:pt x="3957" y="1"/>
                    <a:pt x="2681" y="1"/>
                  </a:cubicBezTo>
                  <a:close/>
                </a:path>
              </a:pathLst>
            </a:custGeom>
            <a:solidFill>
              <a:srgbClr val="F7C069"/>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52"/>
            <p:cNvSpPr/>
            <p:nvPr/>
          </p:nvSpPr>
          <p:spPr>
            <a:xfrm>
              <a:off x="6304565" y="2525058"/>
              <a:ext cx="88974" cy="53219"/>
            </a:xfrm>
            <a:custGeom>
              <a:rect b="b" l="l" r="r" t="t"/>
              <a:pathLst>
                <a:path extrusionOk="0" fill="none" h="2191" w="3663">
                  <a:moveTo>
                    <a:pt x="2224" y="1079"/>
                  </a:moveTo>
                  <a:cubicBezTo>
                    <a:pt x="1700" y="818"/>
                    <a:pt x="1472" y="0"/>
                    <a:pt x="883" y="0"/>
                  </a:cubicBezTo>
                  <a:cubicBezTo>
                    <a:pt x="131" y="0"/>
                    <a:pt x="0" y="621"/>
                    <a:pt x="327" y="1177"/>
                  </a:cubicBezTo>
                  <a:cubicBezTo>
                    <a:pt x="883" y="1995"/>
                    <a:pt x="3662" y="2191"/>
                    <a:pt x="2354" y="1079"/>
                  </a:cubicBezTo>
                </a:path>
              </a:pathLst>
            </a:custGeom>
            <a:solidFill>
              <a:srgbClr val="F7C069"/>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52"/>
            <p:cNvSpPr/>
            <p:nvPr/>
          </p:nvSpPr>
          <p:spPr>
            <a:xfrm>
              <a:off x="6592050" y="2528215"/>
              <a:ext cx="79453" cy="39738"/>
            </a:xfrm>
            <a:custGeom>
              <a:rect b="b" l="l" r="r" t="t"/>
              <a:pathLst>
                <a:path extrusionOk="0" fill="none" h="1636" w="3271">
                  <a:moveTo>
                    <a:pt x="1570" y="426"/>
                  </a:moveTo>
                  <a:cubicBezTo>
                    <a:pt x="1" y="1"/>
                    <a:pt x="263" y="1636"/>
                    <a:pt x="1832" y="1505"/>
                  </a:cubicBezTo>
                  <a:cubicBezTo>
                    <a:pt x="3271" y="1440"/>
                    <a:pt x="2715" y="295"/>
                    <a:pt x="1570" y="491"/>
                  </a:cubicBezTo>
                </a:path>
              </a:pathLst>
            </a:custGeom>
            <a:solidFill>
              <a:srgbClr val="F7C069"/>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52"/>
            <p:cNvSpPr/>
            <p:nvPr/>
          </p:nvSpPr>
          <p:spPr>
            <a:xfrm>
              <a:off x="6961365" y="4435943"/>
              <a:ext cx="59583" cy="34953"/>
            </a:xfrm>
            <a:custGeom>
              <a:rect b="b" l="l" r="r" t="t"/>
              <a:pathLst>
                <a:path extrusionOk="0" fill="none" h="1439" w="2453">
                  <a:moveTo>
                    <a:pt x="1407" y="229"/>
                  </a:moveTo>
                  <a:cubicBezTo>
                    <a:pt x="589" y="0"/>
                    <a:pt x="1" y="981"/>
                    <a:pt x="818" y="1308"/>
                  </a:cubicBezTo>
                  <a:cubicBezTo>
                    <a:pt x="1341" y="1439"/>
                    <a:pt x="2453" y="621"/>
                    <a:pt x="1407" y="229"/>
                  </a:cubicBezTo>
                  <a:close/>
                </a:path>
              </a:pathLst>
            </a:custGeom>
            <a:solidFill>
              <a:srgbClr val="F7C069"/>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52"/>
            <p:cNvSpPr/>
            <p:nvPr/>
          </p:nvSpPr>
          <p:spPr>
            <a:xfrm>
              <a:off x="7007441" y="4443084"/>
              <a:ext cx="65947" cy="42896"/>
            </a:xfrm>
            <a:custGeom>
              <a:rect b="b" l="l" r="r" t="t"/>
              <a:pathLst>
                <a:path extrusionOk="0" fill="none" h="1766" w="2715">
                  <a:moveTo>
                    <a:pt x="1504" y="327"/>
                  </a:moveTo>
                  <a:cubicBezTo>
                    <a:pt x="883" y="0"/>
                    <a:pt x="752" y="327"/>
                    <a:pt x="491" y="752"/>
                  </a:cubicBezTo>
                  <a:cubicBezTo>
                    <a:pt x="0" y="1406"/>
                    <a:pt x="196" y="1210"/>
                    <a:pt x="948" y="1406"/>
                  </a:cubicBezTo>
                  <a:cubicBezTo>
                    <a:pt x="2322" y="1766"/>
                    <a:pt x="2714" y="818"/>
                    <a:pt x="1373" y="327"/>
                  </a:cubicBezTo>
                </a:path>
              </a:pathLst>
            </a:custGeom>
            <a:solidFill>
              <a:srgbClr val="F7C069"/>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52"/>
            <p:cNvSpPr/>
            <p:nvPr/>
          </p:nvSpPr>
          <p:spPr>
            <a:xfrm>
              <a:off x="5958276" y="3059567"/>
              <a:ext cx="91379" cy="62765"/>
            </a:xfrm>
            <a:custGeom>
              <a:rect b="b" l="l" r="r" t="t"/>
              <a:pathLst>
                <a:path extrusionOk="0" fill="none" h="2584" w="3762">
                  <a:moveTo>
                    <a:pt x="2813" y="1144"/>
                  </a:moveTo>
                  <a:cubicBezTo>
                    <a:pt x="2813" y="0"/>
                    <a:pt x="1" y="1439"/>
                    <a:pt x="2453" y="1700"/>
                  </a:cubicBezTo>
                  <a:cubicBezTo>
                    <a:pt x="1636" y="2583"/>
                    <a:pt x="3761" y="2518"/>
                    <a:pt x="2813" y="1144"/>
                  </a:cubicBezTo>
                  <a:close/>
                </a:path>
              </a:pathLst>
            </a:custGeom>
            <a:solidFill>
              <a:srgbClr val="F7C069"/>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52"/>
            <p:cNvSpPr/>
            <p:nvPr/>
          </p:nvSpPr>
          <p:spPr>
            <a:xfrm>
              <a:off x="6036122" y="3073048"/>
              <a:ext cx="41317" cy="38160"/>
            </a:xfrm>
            <a:custGeom>
              <a:rect b="b" l="l" r="r" t="t"/>
              <a:pathLst>
                <a:path extrusionOk="0" fill="none" h="1571" w="1701">
                  <a:moveTo>
                    <a:pt x="425" y="1"/>
                  </a:moveTo>
                  <a:cubicBezTo>
                    <a:pt x="196" y="66"/>
                    <a:pt x="131" y="66"/>
                    <a:pt x="0" y="262"/>
                  </a:cubicBezTo>
                  <a:cubicBezTo>
                    <a:pt x="818" y="1570"/>
                    <a:pt x="1700" y="393"/>
                    <a:pt x="425" y="1"/>
                  </a:cubicBezTo>
                  <a:close/>
                </a:path>
              </a:pathLst>
            </a:custGeom>
            <a:solidFill>
              <a:srgbClr val="F7C069"/>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52"/>
            <p:cNvSpPr/>
            <p:nvPr/>
          </p:nvSpPr>
          <p:spPr>
            <a:xfrm>
              <a:off x="5986864" y="3041277"/>
              <a:ext cx="41342" cy="29415"/>
            </a:xfrm>
            <a:custGeom>
              <a:rect b="b" l="l" r="r" t="t"/>
              <a:pathLst>
                <a:path extrusionOk="0" fill="none" h="1211" w="1702">
                  <a:moveTo>
                    <a:pt x="1145" y="66"/>
                  </a:moveTo>
                  <a:cubicBezTo>
                    <a:pt x="1" y="1"/>
                    <a:pt x="884" y="1211"/>
                    <a:pt x="1701" y="753"/>
                  </a:cubicBezTo>
                  <a:cubicBezTo>
                    <a:pt x="1701" y="361"/>
                    <a:pt x="1570" y="197"/>
                    <a:pt x="1145" y="66"/>
                  </a:cubicBezTo>
                  <a:close/>
                </a:path>
              </a:pathLst>
            </a:custGeom>
            <a:solidFill>
              <a:srgbClr val="F7C069"/>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37" name="Shape 1837"/>
        <p:cNvGrpSpPr/>
        <p:nvPr/>
      </p:nvGrpSpPr>
      <p:grpSpPr>
        <a:xfrm>
          <a:off x="0" y="0"/>
          <a:ext cx="0" cy="0"/>
          <a:chOff x="0" y="0"/>
          <a:chExt cx="0" cy="0"/>
        </a:xfrm>
      </p:grpSpPr>
      <p:sp>
        <p:nvSpPr>
          <p:cNvPr id="1838" name="Google Shape;1838;p53"/>
          <p:cNvSpPr/>
          <p:nvPr/>
        </p:nvSpPr>
        <p:spPr>
          <a:xfrm>
            <a:off x="974550" y="2287150"/>
            <a:ext cx="2324400" cy="2212200"/>
          </a:xfrm>
          <a:prstGeom prst="roundRect">
            <a:avLst>
              <a:gd fmla="val 16667" name="adj"/>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53"/>
          <p:cNvSpPr txBox="1"/>
          <p:nvPr>
            <p:ph type="title"/>
          </p:nvPr>
        </p:nvSpPr>
        <p:spPr>
          <a:xfrm>
            <a:off x="723900" y="445025"/>
            <a:ext cx="8108400" cy="564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Monuments of Europe</a:t>
            </a:r>
            <a:endParaRPr/>
          </a:p>
        </p:txBody>
      </p:sp>
      <p:grpSp>
        <p:nvGrpSpPr>
          <p:cNvPr id="1840" name="Google Shape;1840;p53"/>
          <p:cNvGrpSpPr/>
          <p:nvPr/>
        </p:nvGrpSpPr>
        <p:grpSpPr>
          <a:xfrm>
            <a:off x="3583037" y="540647"/>
            <a:ext cx="5343262" cy="4062194"/>
            <a:chOff x="1783250" y="1446725"/>
            <a:chExt cx="4159475" cy="3162225"/>
          </a:xfrm>
        </p:grpSpPr>
        <p:sp>
          <p:nvSpPr>
            <p:cNvPr id="1841" name="Google Shape;1841;p53"/>
            <p:cNvSpPr/>
            <p:nvPr/>
          </p:nvSpPr>
          <p:spPr>
            <a:xfrm>
              <a:off x="3580800" y="3491625"/>
              <a:ext cx="327450" cy="163000"/>
            </a:xfrm>
            <a:custGeom>
              <a:rect b="b" l="l" r="r" t="t"/>
              <a:pathLst>
                <a:path extrusionOk="0" h="6520" w="13098">
                  <a:moveTo>
                    <a:pt x="5025" y="1"/>
                  </a:moveTo>
                  <a:cubicBezTo>
                    <a:pt x="5060" y="179"/>
                    <a:pt x="5037" y="358"/>
                    <a:pt x="4965" y="525"/>
                  </a:cubicBezTo>
                  <a:cubicBezTo>
                    <a:pt x="4846" y="775"/>
                    <a:pt x="4656" y="989"/>
                    <a:pt x="4417" y="1144"/>
                  </a:cubicBezTo>
                  <a:cubicBezTo>
                    <a:pt x="4120" y="1346"/>
                    <a:pt x="3882" y="1656"/>
                    <a:pt x="3763" y="2001"/>
                  </a:cubicBezTo>
                  <a:cubicBezTo>
                    <a:pt x="3679" y="2191"/>
                    <a:pt x="3572" y="2370"/>
                    <a:pt x="3465" y="2549"/>
                  </a:cubicBezTo>
                  <a:cubicBezTo>
                    <a:pt x="3251" y="2834"/>
                    <a:pt x="2941" y="3025"/>
                    <a:pt x="2584" y="3061"/>
                  </a:cubicBezTo>
                  <a:cubicBezTo>
                    <a:pt x="2559" y="3064"/>
                    <a:pt x="2535" y="3066"/>
                    <a:pt x="2511" y="3066"/>
                  </a:cubicBezTo>
                  <a:cubicBezTo>
                    <a:pt x="2453" y="3066"/>
                    <a:pt x="2396" y="3057"/>
                    <a:pt x="2346" y="3049"/>
                  </a:cubicBezTo>
                  <a:lnTo>
                    <a:pt x="2346" y="3061"/>
                  </a:lnTo>
                  <a:cubicBezTo>
                    <a:pt x="2250" y="3275"/>
                    <a:pt x="2084" y="3442"/>
                    <a:pt x="1869" y="3525"/>
                  </a:cubicBezTo>
                  <a:cubicBezTo>
                    <a:pt x="1739" y="3584"/>
                    <a:pt x="1596" y="3620"/>
                    <a:pt x="1465" y="3644"/>
                  </a:cubicBezTo>
                  <a:cubicBezTo>
                    <a:pt x="1334" y="3668"/>
                    <a:pt x="1215" y="3704"/>
                    <a:pt x="1096" y="3751"/>
                  </a:cubicBezTo>
                  <a:cubicBezTo>
                    <a:pt x="988" y="3799"/>
                    <a:pt x="917" y="3894"/>
                    <a:pt x="869" y="4001"/>
                  </a:cubicBezTo>
                  <a:cubicBezTo>
                    <a:pt x="857" y="4037"/>
                    <a:pt x="857" y="4073"/>
                    <a:pt x="881" y="4108"/>
                  </a:cubicBezTo>
                  <a:lnTo>
                    <a:pt x="1000" y="4287"/>
                  </a:lnTo>
                  <a:lnTo>
                    <a:pt x="810" y="4394"/>
                  </a:lnTo>
                  <a:cubicBezTo>
                    <a:pt x="738" y="4442"/>
                    <a:pt x="655" y="4466"/>
                    <a:pt x="560" y="4466"/>
                  </a:cubicBezTo>
                  <a:cubicBezTo>
                    <a:pt x="357" y="4454"/>
                    <a:pt x="155" y="4370"/>
                    <a:pt x="0" y="4239"/>
                  </a:cubicBezTo>
                  <a:lnTo>
                    <a:pt x="0" y="4239"/>
                  </a:lnTo>
                  <a:cubicBezTo>
                    <a:pt x="48" y="4370"/>
                    <a:pt x="84" y="4501"/>
                    <a:pt x="107" y="4632"/>
                  </a:cubicBezTo>
                  <a:cubicBezTo>
                    <a:pt x="226" y="5061"/>
                    <a:pt x="334" y="5466"/>
                    <a:pt x="643" y="5620"/>
                  </a:cubicBezTo>
                  <a:lnTo>
                    <a:pt x="774" y="5680"/>
                  </a:lnTo>
                  <a:cubicBezTo>
                    <a:pt x="1238" y="5740"/>
                    <a:pt x="1703" y="5894"/>
                    <a:pt x="2131" y="6109"/>
                  </a:cubicBezTo>
                  <a:lnTo>
                    <a:pt x="2286" y="6192"/>
                  </a:lnTo>
                  <a:cubicBezTo>
                    <a:pt x="2658" y="6359"/>
                    <a:pt x="3073" y="6519"/>
                    <a:pt x="3475" y="6519"/>
                  </a:cubicBezTo>
                  <a:cubicBezTo>
                    <a:pt x="3588" y="6519"/>
                    <a:pt x="3700" y="6506"/>
                    <a:pt x="3810" y="6478"/>
                  </a:cubicBezTo>
                  <a:cubicBezTo>
                    <a:pt x="4072" y="6394"/>
                    <a:pt x="4286" y="6216"/>
                    <a:pt x="4406" y="5966"/>
                  </a:cubicBezTo>
                  <a:cubicBezTo>
                    <a:pt x="4477" y="5811"/>
                    <a:pt x="4477" y="5632"/>
                    <a:pt x="4406" y="5478"/>
                  </a:cubicBezTo>
                  <a:lnTo>
                    <a:pt x="4263" y="5192"/>
                  </a:lnTo>
                  <a:lnTo>
                    <a:pt x="6418" y="5097"/>
                  </a:lnTo>
                  <a:cubicBezTo>
                    <a:pt x="6513" y="5097"/>
                    <a:pt x="6596" y="5085"/>
                    <a:pt x="6692" y="5061"/>
                  </a:cubicBezTo>
                  <a:cubicBezTo>
                    <a:pt x="6882" y="4978"/>
                    <a:pt x="6965" y="4692"/>
                    <a:pt x="7061" y="4394"/>
                  </a:cubicBezTo>
                  <a:cubicBezTo>
                    <a:pt x="7180" y="4013"/>
                    <a:pt x="7311" y="3573"/>
                    <a:pt x="7775" y="3501"/>
                  </a:cubicBezTo>
                  <a:cubicBezTo>
                    <a:pt x="7823" y="3489"/>
                    <a:pt x="7870" y="3483"/>
                    <a:pt x="7918" y="3483"/>
                  </a:cubicBezTo>
                  <a:cubicBezTo>
                    <a:pt x="7965" y="3483"/>
                    <a:pt x="8013" y="3489"/>
                    <a:pt x="8061" y="3501"/>
                  </a:cubicBezTo>
                  <a:cubicBezTo>
                    <a:pt x="8090" y="3506"/>
                    <a:pt x="8120" y="3509"/>
                    <a:pt x="8149" y="3509"/>
                  </a:cubicBezTo>
                  <a:cubicBezTo>
                    <a:pt x="8191" y="3509"/>
                    <a:pt x="8233" y="3503"/>
                    <a:pt x="8275" y="3489"/>
                  </a:cubicBezTo>
                  <a:cubicBezTo>
                    <a:pt x="8323" y="3442"/>
                    <a:pt x="8370" y="3394"/>
                    <a:pt x="8394" y="3334"/>
                  </a:cubicBezTo>
                  <a:cubicBezTo>
                    <a:pt x="8430" y="3275"/>
                    <a:pt x="8477" y="3227"/>
                    <a:pt x="8525" y="3180"/>
                  </a:cubicBezTo>
                  <a:cubicBezTo>
                    <a:pt x="8690" y="2997"/>
                    <a:pt x="8904" y="2928"/>
                    <a:pt x="9124" y="2928"/>
                  </a:cubicBezTo>
                  <a:cubicBezTo>
                    <a:pt x="9348" y="2928"/>
                    <a:pt x="9577" y="3000"/>
                    <a:pt x="9763" y="3096"/>
                  </a:cubicBezTo>
                  <a:cubicBezTo>
                    <a:pt x="9859" y="3156"/>
                    <a:pt x="9966" y="3215"/>
                    <a:pt x="10061" y="3275"/>
                  </a:cubicBezTo>
                  <a:cubicBezTo>
                    <a:pt x="10240" y="3406"/>
                    <a:pt x="10442" y="3501"/>
                    <a:pt x="10656" y="3549"/>
                  </a:cubicBezTo>
                  <a:cubicBezTo>
                    <a:pt x="10705" y="3554"/>
                    <a:pt x="10754" y="3556"/>
                    <a:pt x="10803" y="3556"/>
                  </a:cubicBezTo>
                  <a:cubicBezTo>
                    <a:pt x="10996" y="3556"/>
                    <a:pt x="11193" y="3520"/>
                    <a:pt x="11383" y="3454"/>
                  </a:cubicBezTo>
                  <a:cubicBezTo>
                    <a:pt x="11525" y="3418"/>
                    <a:pt x="11656" y="3382"/>
                    <a:pt x="11799" y="3358"/>
                  </a:cubicBezTo>
                  <a:cubicBezTo>
                    <a:pt x="11874" y="3345"/>
                    <a:pt x="11950" y="3338"/>
                    <a:pt x="12026" y="3338"/>
                  </a:cubicBezTo>
                  <a:cubicBezTo>
                    <a:pt x="12215" y="3338"/>
                    <a:pt x="12403" y="3380"/>
                    <a:pt x="12573" y="3465"/>
                  </a:cubicBezTo>
                  <a:lnTo>
                    <a:pt x="12597" y="3418"/>
                  </a:lnTo>
                  <a:cubicBezTo>
                    <a:pt x="12752" y="2942"/>
                    <a:pt x="12918" y="2465"/>
                    <a:pt x="13097" y="1989"/>
                  </a:cubicBezTo>
                  <a:cubicBezTo>
                    <a:pt x="12442" y="1656"/>
                    <a:pt x="11918" y="1120"/>
                    <a:pt x="11597" y="465"/>
                  </a:cubicBezTo>
                  <a:cubicBezTo>
                    <a:pt x="11585" y="417"/>
                    <a:pt x="11561" y="382"/>
                    <a:pt x="11525" y="346"/>
                  </a:cubicBezTo>
                  <a:cubicBezTo>
                    <a:pt x="11490" y="334"/>
                    <a:pt x="11454" y="334"/>
                    <a:pt x="11418" y="334"/>
                  </a:cubicBezTo>
                  <a:lnTo>
                    <a:pt x="11311" y="322"/>
                  </a:lnTo>
                  <a:cubicBezTo>
                    <a:pt x="11180" y="298"/>
                    <a:pt x="11049" y="251"/>
                    <a:pt x="10930" y="179"/>
                  </a:cubicBezTo>
                  <a:cubicBezTo>
                    <a:pt x="10847" y="120"/>
                    <a:pt x="10763" y="84"/>
                    <a:pt x="10668" y="72"/>
                  </a:cubicBezTo>
                  <a:cubicBezTo>
                    <a:pt x="10663" y="72"/>
                    <a:pt x="10658" y="72"/>
                    <a:pt x="10654" y="72"/>
                  </a:cubicBezTo>
                  <a:cubicBezTo>
                    <a:pt x="10457" y="72"/>
                    <a:pt x="10283" y="304"/>
                    <a:pt x="10121" y="536"/>
                  </a:cubicBezTo>
                  <a:lnTo>
                    <a:pt x="10073" y="596"/>
                  </a:lnTo>
                  <a:cubicBezTo>
                    <a:pt x="9906" y="846"/>
                    <a:pt x="9644" y="1013"/>
                    <a:pt x="9359" y="1060"/>
                  </a:cubicBezTo>
                  <a:cubicBezTo>
                    <a:pt x="9330" y="1064"/>
                    <a:pt x="9302" y="1066"/>
                    <a:pt x="9275" y="1066"/>
                  </a:cubicBezTo>
                  <a:cubicBezTo>
                    <a:pt x="9141" y="1066"/>
                    <a:pt x="9017" y="1018"/>
                    <a:pt x="8918" y="929"/>
                  </a:cubicBezTo>
                  <a:cubicBezTo>
                    <a:pt x="8882" y="882"/>
                    <a:pt x="8847" y="846"/>
                    <a:pt x="8811" y="798"/>
                  </a:cubicBezTo>
                  <a:cubicBezTo>
                    <a:pt x="8787" y="763"/>
                    <a:pt x="8763" y="739"/>
                    <a:pt x="8739" y="715"/>
                  </a:cubicBezTo>
                  <a:cubicBezTo>
                    <a:pt x="8727" y="727"/>
                    <a:pt x="8704" y="727"/>
                    <a:pt x="8692" y="727"/>
                  </a:cubicBezTo>
                  <a:cubicBezTo>
                    <a:pt x="8650" y="741"/>
                    <a:pt x="8604" y="747"/>
                    <a:pt x="8559" y="747"/>
                  </a:cubicBezTo>
                  <a:cubicBezTo>
                    <a:pt x="8527" y="747"/>
                    <a:pt x="8495" y="744"/>
                    <a:pt x="8466" y="739"/>
                  </a:cubicBezTo>
                  <a:cubicBezTo>
                    <a:pt x="8239" y="691"/>
                    <a:pt x="8168" y="477"/>
                    <a:pt x="8120" y="334"/>
                  </a:cubicBezTo>
                  <a:cubicBezTo>
                    <a:pt x="8108" y="298"/>
                    <a:pt x="8096" y="263"/>
                    <a:pt x="8085" y="227"/>
                  </a:cubicBezTo>
                  <a:cubicBezTo>
                    <a:pt x="8049" y="167"/>
                    <a:pt x="8001" y="120"/>
                    <a:pt x="7930" y="96"/>
                  </a:cubicBezTo>
                  <a:cubicBezTo>
                    <a:pt x="7875" y="87"/>
                    <a:pt x="7820" y="83"/>
                    <a:pt x="7765" y="83"/>
                  </a:cubicBezTo>
                  <a:cubicBezTo>
                    <a:pt x="7591" y="83"/>
                    <a:pt x="7417" y="127"/>
                    <a:pt x="7263" y="227"/>
                  </a:cubicBezTo>
                  <a:lnTo>
                    <a:pt x="7168" y="275"/>
                  </a:lnTo>
                  <a:cubicBezTo>
                    <a:pt x="6901" y="425"/>
                    <a:pt x="6582" y="609"/>
                    <a:pt x="6254" y="609"/>
                  </a:cubicBezTo>
                  <a:cubicBezTo>
                    <a:pt x="6143" y="609"/>
                    <a:pt x="6030" y="588"/>
                    <a:pt x="5918" y="536"/>
                  </a:cubicBezTo>
                  <a:cubicBezTo>
                    <a:pt x="5775" y="453"/>
                    <a:pt x="5656" y="358"/>
                    <a:pt x="5549" y="239"/>
                  </a:cubicBezTo>
                  <a:cubicBezTo>
                    <a:pt x="5489" y="179"/>
                    <a:pt x="5429" y="120"/>
                    <a:pt x="5358" y="72"/>
                  </a:cubicBezTo>
                  <a:cubicBezTo>
                    <a:pt x="5306" y="37"/>
                    <a:pt x="5247" y="15"/>
                    <a:pt x="5187" y="15"/>
                  </a:cubicBezTo>
                  <a:cubicBezTo>
                    <a:pt x="5165" y="15"/>
                    <a:pt x="5142" y="18"/>
                    <a:pt x="5120" y="25"/>
                  </a:cubicBezTo>
                  <a:lnTo>
                    <a:pt x="5025" y="1"/>
                  </a:lnTo>
                  <a:close/>
                </a:path>
              </a:pathLst>
            </a:custGeom>
            <a:solidFill>
              <a:srgbClr val="F5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53"/>
            <p:cNvSpPr/>
            <p:nvPr/>
          </p:nvSpPr>
          <p:spPr>
            <a:xfrm>
              <a:off x="3332550" y="3373450"/>
              <a:ext cx="366725" cy="219400"/>
            </a:xfrm>
            <a:custGeom>
              <a:rect b="b" l="l" r="r" t="t"/>
              <a:pathLst>
                <a:path extrusionOk="0" h="8776" w="14669">
                  <a:moveTo>
                    <a:pt x="6061" y="1"/>
                  </a:moveTo>
                  <a:lnTo>
                    <a:pt x="6061" y="25"/>
                  </a:lnTo>
                  <a:lnTo>
                    <a:pt x="3084" y="1156"/>
                  </a:lnTo>
                  <a:cubicBezTo>
                    <a:pt x="2727" y="1299"/>
                    <a:pt x="2346" y="1418"/>
                    <a:pt x="1965" y="1513"/>
                  </a:cubicBezTo>
                  <a:cubicBezTo>
                    <a:pt x="1643" y="1590"/>
                    <a:pt x="1313" y="1629"/>
                    <a:pt x="983" y="1629"/>
                  </a:cubicBezTo>
                  <a:cubicBezTo>
                    <a:pt x="652" y="1629"/>
                    <a:pt x="322" y="1590"/>
                    <a:pt x="0" y="1513"/>
                  </a:cubicBezTo>
                  <a:lnTo>
                    <a:pt x="0" y="1513"/>
                  </a:lnTo>
                  <a:cubicBezTo>
                    <a:pt x="48" y="1668"/>
                    <a:pt x="84" y="1811"/>
                    <a:pt x="131" y="1954"/>
                  </a:cubicBezTo>
                  <a:cubicBezTo>
                    <a:pt x="322" y="2597"/>
                    <a:pt x="548" y="3299"/>
                    <a:pt x="810" y="3954"/>
                  </a:cubicBezTo>
                  <a:cubicBezTo>
                    <a:pt x="1441" y="5514"/>
                    <a:pt x="2358" y="6942"/>
                    <a:pt x="3501" y="8181"/>
                  </a:cubicBezTo>
                  <a:lnTo>
                    <a:pt x="3537" y="8204"/>
                  </a:lnTo>
                  <a:lnTo>
                    <a:pt x="3608" y="8061"/>
                  </a:lnTo>
                  <a:cubicBezTo>
                    <a:pt x="3918" y="8204"/>
                    <a:pt x="4263" y="8359"/>
                    <a:pt x="4608" y="8359"/>
                  </a:cubicBezTo>
                  <a:cubicBezTo>
                    <a:pt x="4882" y="8359"/>
                    <a:pt x="5227" y="8204"/>
                    <a:pt x="5299" y="7907"/>
                  </a:cubicBezTo>
                  <a:cubicBezTo>
                    <a:pt x="5311" y="7811"/>
                    <a:pt x="5322" y="7716"/>
                    <a:pt x="5322" y="7621"/>
                  </a:cubicBezTo>
                  <a:cubicBezTo>
                    <a:pt x="5311" y="7454"/>
                    <a:pt x="5346" y="7288"/>
                    <a:pt x="5406" y="7133"/>
                  </a:cubicBezTo>
                  <a:cubicBezTo>
                    <a:pt x="5525" y="6883"/>
                    <a:pt x="5751" y="6704"/>
                    <a:pt x="6013" y="6633"/>
                  </a:cubicBezTo>
                  <a:cubicBezTo>
                    <a:pt x="6203" y="6570"/>
                    <a:pt x="6397" y="6539"/>
                    <a:pt x="6589" y="6539"/>
                  </a:cubicBezTo>
                  <a:cubicBezTo>
                    <a:pt x="7085" y="6539"/>
                    <a:pt x="7570" y="6743"/>
                    <a:pt x="7930" y="7121"/>
                  </a:cubicBezTo>
                  <a:cubicBezTo>
                    <a:pt x="8025" y="7228"/>
                    <a:pt x="8120" y="7347"/>
                    <a:pt x="8204" y="7478"/>
                  </a:cubicBezTo>
                  <a:cubicBezTo>
                    <a:pt x="8370" y="7716"/>
                    <a:pt x="8537" y="7930"/>
                    <a:pt x="8763" y="8014"/>
                  </a:cubicBezTo>
                  <a:cubicBezTo>
                    <a:pt x="8823" y="8026"/>
                    <a:pt x="8894" y="8050"/>
                    <a:pt x="8954" y="8050"/>
                  </a:cubicBezTo>
                  <a:cubicBezTo>
                    <a:pt x="9049" y="8061"/>
                    <a:pt x="9132" y="8085"/>
                    <a:pt x="9216" y="8109"/>
                  </a:cubicBezTo>
                  <a:cubicBezTo>
                    <a:pt x="9383" y="8169"/>
                    <a:pt x="9525" y="8276"/>
                    <a:pt x="9633" y="8407"/>
                  </a:cubicBezTo>
                  <a:cubicBezTo>
                    <a:pt x="9787" y="8431"/>
                    <a:pt x="9918" y="8478"/>
                    <a:pt x="10049" y="8562"/>
                  </a:cubicBezTo>
                  <a:lnTo>
                    <a:pt x="10085" y="8585"/>
                  </a:lnTo>
                  <a:cubicBezTo>
                    <a:pt x="10180" y="8669"/>
                    <a:pt x="10275" y="8728"/>
                    <a:pt x="10383" y="8776"/>
                  </a:cubicBezTo>
                  <a:cubicBezTo>
                    <a:pt x="10383" y="8728"/>
                    <a:pt x="10395" y="8669"/>
                    <a:pt x="10406" y="8621"/>
                  </a:cubicBezTo>
                  <a:cubicBezTo>
                    <a:pt x="10478" y="8407"/>
                    <a:pt x="10645" y="8228"/>
                    <a:pt x="10859" y="8121"/>
                  </a:cubicBezTo>
                  <a:cubicBezTo>
                    <a:pt x="11002" y="8061"/>
                    <a:pt x="11145" y="8014"/>
                    <a:pt x="11299" y="7990"/>
                  </a:cubicBezTo>
                  <a:cubicBezTo>
                    <a:pt x="11418" y="7966"/>
                    <a:pt x="11526" y="7930"/>
                    <a:pt x="11633" y="7895"/>
                  </a:cubicBezTo>
                  <a:cubicBezTo>
                    <a:pt x="11752" y="7847"/>
                    <a:pt x="11835" y="7764"/>
                    <a:pt x="11883" y="7657"/>
                  </a:cubicBezTo>
                  <a:cubicBezTo>
                    <a:pt x="11907" y="7621"/>
                    <a:pt x="11907" y="7573"/>
                    <a:pt x="11883" y="7538"/>
                  </a:cubicBezTo>
                  <a:lnTo>
                    <a:pt x="11383" y="6442"/>
                  </a:lnTo>
                  <a:lnTo>
                    <a:pt x="12216" y="7311"/>
                  </a:lnTo>
                  <a:cubicBezTo>
                    <a:pt x="12276" y="7371"/>
                    <a:pt x="12353" y="7398"/>
                    <a:pt x="12439" y="7398"/>
                  </a:cubicBezTo>
                  <a:cubicBezTo>
                    <a:pt x="12456" y="7398"/>
                    <a:pt x="12473" y="7397"/>
                    <a:pt x="12490" y="7395"/>
                  </a:cubicBezTo>
                  <a:cubicBezTo>
                    <a:pt x="12716" y="7359"/>
                    <a:pt x="12931" y="7240"/>
                    <a:pt x="13062" y="7049"/>
                  </a:cubicBezTo>
                  <a:cubicBezTo>
                    <a:pt x="13169" y="6895"/>
                    <a:pt x="13252" y="6728"/>
                    <a:pt x="13335" y="6561"/>
                  </a:cubicBezTo>
                  <a:cubicBezTo>
                    <a:pt x="13443" y="6311"/>
                    <a:pt x="13585" y="6073"/>
                    <a:pt x="13764" y="5859"/>
                  </a:cubicBezTo>
                  <a:cubicBezTo>
                    <a:pt x="13871" y="5752"/>
                    <a:pt x="13990" y="5656"/>
                    <a:pt x="14109" y="5561"/>
                  </a:cubicBezTo>
                  <a:cubicBezTo>
                    <a:pt x="14276" y="5454"/>
                    <a:pt x="14431" y="5299"/>
                    <a:pt x="14526" y="5109"/>
                  </a:cubicBezTo>
                  <a:cubicBezTo>
                    <a:pt x="14669" y="4775"/>
                    <a:pt x="14455" y="4371"/>
                    <a:pt x="13895" y="3859"/>
                  </a:cubicBezTo>
                  <a:cubicBezTo>
                    <a:pt x="13347" y="3335"/>
                    <a:pt x="12764" y="2847"/>
                    <a:pt x="12145" y="2394"/>
                  </a:cubicBezTo>
                  <a:cubicBezTo>
                    <a:pt x="12000" y="2301"/>
                    <a:pt x="11847" y="2208"/>
                    <a:pt x="11716" y="2208"/>
                  </a:cubicBezTo>
                  <a:cubicBezTo>
                    <a:pt x="11696" y="2208"/>
                    <a:pt x="11676" y="2211"/>
                    <a:pt x="11657" y="2216"/>
                  </a:cubicBezTo>
                  <a:cubicBezTo>
                    <a:pt x="11490" y="2275"/>
                    <a:pt x="11347" y="2382"/>
                    <a:pt x="11252" y="2525"/>
                  </a:cubicBezTo>
                  <a:cubicBezTo>
                    <a:pt x="11076" y="2701"/>
                    <a:pt x="10855" y="2922"/>
                    <a:pt x="10566" y="2922"/>
                  </a:cubicBezTo>
                  <a:cubicBezTo>
                    <a:pt x="10522" y="2922"/>
                    <a:pt x="10477" y="2917"/>
                    <a:pt x="10430" y="2906"/>
                  </a:cubicBezTo>
                  <a:lnTo>
                    <a:pt x="10156" y="2823"/>
                  </a:lnTo>
                  <a:lnTo>
                    <a:pt x="10299" y="2585"/>
                  </a:lnTo>
                  <a:cubicBezTo>
                    <a:pt x="10275" y="2525"/>
                    <a:pt x="10228" y="2477"/>
                    <a:pt x="10156" y="2454"/>
                  </a:cubicBezTo>
                  <a:cubicBezTo>
                    <a:pt x="10049" y="2454"/>
                    <a:pt x="9954" y="2454"/>
                    <a:pt x="9859" y="2477"/>
                  </a:cubicBezTo>
                  <a:cubicBezTo>
                    <a:pt x="9752" y="2489"/>
                    <a:pt x="9656" y="2501"/>
                    <a:pt x="9561" y="2501"/>
                  </a:cubicBezTo>
                  <a:cubicBezTo>
                    <a:pt x="9359" y="2489"/>
                    <a:pt x="9180" y="2406"/>
                    <a:pt x="9049" y="2263"/>
                  </a:cubicBezTo>
                  <a:lnTo>
                    <a:pt x="9013" y="2227"/>
                  </a:lnTo>
                  <a:cubicBezTo>
                    <a:pt x="8796" y="2316"/>
                    <a:pt x="8570" y="2364"/>
                    <a:pt x="8336" y="2364"/>
                  </a:cubicBezTo>
                  <a:cubicBezTo>
                    <a:pt x="8288" y="2364"/>
                    <a:pt x="8240" y="2362"/>
                    <a:pt x="8192" y="2358"/>
                  </a:cubicBezTo>
                  <a:lnTo>
                    <a:pt x="8061" y="2346"/>
                  </a:lnTo>
                  <a:lnTo>
                    <a:pt x="8013" y="2216"/>
                  </a:lnTo>
                  <a:cubicBezTo>
                    <a:pt x="7942" y="1989"/>
                    <a:pt x="7894" y="1751"/>
                    <a:pt x="7870" y="1513"/>
                  </a:cubicBezTo>
                  <a:cubicBezTo>
                    <a:pt x="7663" y="1600"/>
                    <a:pt x="7427" y="1657"/>
                    <a:pt x="7187" y="1657"/>
                  </a:cubicBezTo>
                  <a:cubicBezTo>
                    <a:pt x="7165" y="1657"/>
                    <a:pt x="7143" y="1657"/>
                    <a:pt x="7120" y="1656"/>
                  </a:cubicBezTo>
                  <a:lnTo>
                    <a:pt x="6894" y="1644"/>
                  </a:lnTo>
                  <a:lnTo>
                    <a:pt x="6930" y="1430"/>
                  </a:lnTo>
                  <a:cubicBezTo>
                    <a:pt x="6989" y="811"/>
                    <a:pt x="6632" y="227"/>
                    <a:pt x="6061" y="1"/>
                  </a:cubicBezTo>
                  <a:close/>
                </a:path>
              </a:pathLst>
            </a:custGeom>
            <a:solidFill>
              <a:srgbClr val="F5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53"/>
            <p:cNvSpPr/>
            <p:nvPr/>
          </p:nvSpPr>
          <p:spPr>
            <a:xfrm>
              <a:off x="3151575" y="3546875"/>
              <a:ext cx="434900" cy="208650"/>
            </a:xfrm>
            <a:custGeom>
              <a:rect b="b" l="l" r="r" t="t"/>
              <a:pathLst>
                <a:path extrusionOk="0" h="8346" w="17396">
                  <a:moveTo>
                    <a:pt x="13828" y="1"/>
                  </a:moveTo>
                  <a:cubicBezTo>
                    <a:pt x="13675" y="1"/>
                    <a:pt x="13521" y="26"/>
                    <a:pt x="13371" y="77"/>
                  </a:cubicBezTo>
                  <a:cubicBezTo>
                    <a:pt x="13228" y="112"/>
                    <a:pt x="13097" y="208"/>
                    <a:pt x="13014" y="351"/>
                  </a:cubicBezTo>
                  <a:cubicBezTo>
                    <a:pt x="12978" y="458"/>
                    <a:pt x="12966" y="565"/>
                    <a:pt x="12966" y="684"/>
                  </a:cubicBezTo>
                  <a:cubicBezTo>
                    <a:pt x="12978" y="815"/>
                    <a:pt x="12966" y="958"/>
                    <a:pt x="12942" y="1089"/>
                  </a:cubicBezTo>
                  <a:cubicBezTo>
                    <a:pt x="12823" y="1565"/>
                    <a:pt x="12300" y="1827"/>
                    <a:pt x="11859" y="1827"/>
                  </a:cubicBezTo>
                  <a:cubicBezTo>
                    <a:pt x="11514" y="1827"/>
                    <a:pt x="11168" y="1732"/>
                    <a:pt x="10859" y="1577"/>
                  </a:cubicBezTo>
                  <a:lnTo>
                    <a:pt x="8918" y="1636"/>
                  </a:lnTo>
                  <a:cubicBezTo>
                    <a:pt x="8823" y="2006"/>
                    <a:pt x="8585" y="2327"/>
                    <a:pt x="8240" y="2506"/>
                  </a:cubicBezTo>
                  <a:cubicBezTo>
                    <a:pt x="8394" y="3006"/>
                    <a:pt x="8418" y="3541"/>
                    <a:pt x="8311" y="4053"/>
                  </a:cubicBezTo>
                  <a:lnTo>
                    <a:pt x="8251" y="4315"/>
                  </a:lnTo>
                  <a:lnTo>
                    <a:pt x="8013" y="4196"/>
                  </a:lnTo>
                  <a:cubicBezTo>
                    <a:pt x="7769" y="4069"/>
                    <a:pt x="7505" y="4022"/>
                    <a:pt x="7227" y="4022"/>
                  </a:cubicBezTo>
                  <a:cubicBezTo>
                    <a:pt x="6884" y="4022"/>
                    <a:pt x="6519" y="4093"/>
                    <a:pt x="6144" y="4172"/>
                  </a:cubicBezTo>
                  <a:cubicBezTo>
                    <a:pt x="5906" y="4220"/>
                    <a:pt x="5668" y="4268"/>
                    <a:pt x="5442" y="4292"/>
                  </a:cubicBezTo>
                  <a:cubicBezTo>
                    <a:pt x="5124" y="4323"/>
                    <a:pt x="4807" y="4339"/>
                    <a:pt x="4489" y="4339"/>
                  </a:cubicBezTo>
                  <a:cubicBezTo>
                    <a:pt x="4330" y="4339"/>
                    <a:pt x="4172" y="4335"/>
                    <a:pt x="4013" y="4327"/>
                  </a:cubicBezTo>
                  <a:lnTo>
                    <a:pt x="0" y="4184"/>
                  </a:lnTo>
                  <a:lnTo>
                    <a:pt x="0" y="4184"/>
                  </a:lnTo>
                  <a:cubicBezTo>
                    <a:pt x="179" y="4422"/>
                    <a:pt x="334" y="4673"/>
                    <a:pt x="465" y="4934"/>
                  </a:cubicBezTo>
                  <a:cubicBezTo>
                    <a:pt x="512" y="5018"/>
                    <a:pt x="548" y="5089"/>
                    <a:pt x="584" y="5173"/>
                  </a:cubicBezTo>
                  <a:cubicBezTo>
                    <a:pt x="822" y="5661"/>
                    <a:pt x="1060" y="6161"/>
                    <a:pt x="1501" y="6268"/>
                  </a:cubicBezTo>
                  <a:lnTo>
                    <a:pt x="1536" y="6280"/>
                  </a:lnTo>
                  <a:cubicBezTo>
                    <a:pt x="1655" y="6304"/>
                    <a:pt x="1763" y="6351"/>
                    <a:pt x="1858" y="6423"/>
                  </a:cubicBezTo>
                  <a:cubicBezTo>
                    <a:pt x="1870" y="6256"/>
                    <a:pt x="1977" y="6101"/>
                    <a:pt x="2120" y="6030"/>
                  </a:cubicBezTo>
                  <a:cubicBezTo>
                    <a:pt x="2187" y="5999"/>
                    <a:pt x="2252" y="5986"/>
                    <a:pt x="2315" y="5986"/>
                  </a:cubicBezTo>
                  <a:cubicBezTo>
                    <a:pt x="2514" y="5986"/>
                    <a:pt x="2683" y="6120"/>
                    <a:pt x="2810" y="6220"/>
                  </a:cubicBezTo>
                  <a:cubicBezTo>
                    <a:pt x="2870" y="6268"/>
                    <a:pt x="2941" y="6316"/>
                    <a:pt x="3013" y="6351"/>
                  </a:cubicBezTo>
                  <a:cubicBezTo>
                    <a:pt x="3061" y="6374"/>
                    <a:pt x="3110" y="6384"/>
                    <a:pt x="3163" y="6384"/>
                  </a:cubicBezTo>
                  <a:cubicBezTo>
                    <a:pt x="3307" y="6384"/>
                    <a:pt x="3473" y="6307"/>
                    <a:pt x="3691" y="6185"/>
                  </a:cubicBezTo>
                  <a:cubicBezTo>
                    <a:pt x="3929" y="6042"/>
                    <a:pt x="4203" y="5946"/>
                    <a:pt x="4477" y="5923"/>
                  </a:cubicBezTo>
                  <a:lnTo>
                    <a:pt x="4489" y="5923"/>
                  </a:lnTo>
                  <a:cubicBezTo>
                    <a:pt x="4834" y="5923"/>
                    <a:pt x="5132" y="6125"/>
                    <a:pt x="5346" y="6268"/>
                  </a:cubicBezTo>
                  <a:lnTo>
                    <a:pt x="7144" y="7482"/>
                  </a:lnTo>
                  <a:cubicBezTo>
                    <a:pt x="7251" y="7566"/>
                    <a:pt x="7382" y="7637"/>
                    <a:pt x="7513" y="7673"/>
                  </a:cubicBezTo>
                  <a:cubicBezTo>
                    <a:pt x="7692" y="7673"/>
                    <a:pt x="7882" y="7637"/>
                    <a:pt x="8049" y="7566"/>
                  </a:cubicBezTo>
                  <a:cubicBezTo>
                    <a:pt x="8212" y="7514"/>
                    <a:pt x="8396" y="7454"/>
                    <a:pt x="8579" y="7454"/>
                  </a:cubicBezTo>
                  <a:cubicBezTo>
                    <a:pt x="8729" y="7454"/>
                    <a:pt x="8879" y="7495"/>
                    <a:pt x="9013" y="7613"/>
                  </a:cubicBezTo>
                  <a:cubicBezTo>
                    <a:pt x="9073" y="7673"/>
                    <a:pt x="9132" y="7744"/>
                    <a:pt x="9168" y="7828"/>
                  </a:cubicBezTo>
                  <a:cubicBezTo>
                    <a:pt x="9204" y="7744"/>
                    <a:pt x="9263" y="7673"/>
                    <a:pt x="9323" y="7601"/>
                  </a:cubicBezTo>
                  <a:lnTo>
                    <a:pt x="9418" y="7518"/>
                  </a:lnTo>
                  <a:lnTo>
                    <a:pt x="11430" y="8232"/>
                  </a:lnTo>
                  <a:cubicBezTo>
                    <a:pt x="11591" y="8292"/>
                    <a:pt x="11746" y="8345"/>
                    <a:pt x="11883" y="8345"/>
                  </a:cubicBezTo>
                  <a:cubicBezTo>
                    <a:pt x="11938" y="8345"/>
                    <a:pt x="11990" y="8336"/>
                    <a:pt x="12038" y="8316"/>
                  </a:cubicBezTo>
                  <a:cubicBezTo>
                    <a:pt x="12109" y="8280"/>
                    <a:pt x="12157" y="8209"/>
                    <a:pt x="12169" y="8137"/>
                  </a:cubicBezTo>
                  <a:cubicBezTo>
                    <a:pt x="12169" y="8078"/>
                    <a:pt x="12157" y="8066"/>
                    <a:pt x="12157" y="8066"/>
                  </a:cubicBezTo>
                  <a:lnTo>
                    <a:pt x="11192" y="7351"/>
                  </a:lnTo>
                  <a:lnTo>
                    <a:pt x="12335" y="7697"/>
                  </a:lnTo>
                  <a:cubicBezTo>
                    <a:pt x="12563" y="7770"/>
                    <a:pt x="12798" y="7805"/>
                    <a:pt x="13031" y="7805"/>
                  </a:cubicBezTo>
                  <a:cubicBezTo>
                    <a:pt x="13371" y="7805"/>
                    <a:pt x="13709" y="7731"/>
                    <a:pt x="14026" y="7590"/>
                  </a:cubicBezTo>
                  <a:cubicBezTo>
                    <a:pt x="14097" y="7554"/>
                    <a:pt x="14169" y="7518"/>
                    <a:pt x="14252" y="7470"/>
                  </a:cubicBezTo>
                  <a:cubicBezTo>
                    <a:pt x="14419" y="7375"/>
                    <a:pt x="14609" y="7292"/>
                    <a:pt x="14800" y="7232"/>
                  </a:cubicBezTo>
                  <a:cubicBezTo>
                    <a:pt x="14937" y="7196"/>
                    <a:pt x="15072" y="7180"/>
                    <a:pt x="15206" y="7180"/>
                  </a:cubicBezTo>
                  <a:cubicBezTo>
                    <a:pt x="15549" y="7180"/>
                    <a:pt x="15886" y="7286"/>
                    <a:pt x="16229" y="7423"/>
                  </a:cubicBezTo>
                  <a:cubicBezTo>
                    <a:pt x="16121" y="6685"/>
                    <a:pt x="16371" y="5946"/>
                    <a:pt x="16895" y="5411"/>
                  </a:cubicBezTo>
                  <a:cubicBezTo>
                    <a:pt x="16717" y="5292"/>
                    <a:pt x="16562" y="5137"/>
                    <a:pt x="16431" y="4946"/>
                  </a:cubicBezTo>
                  <a:cubicBezTo>
                    <a:pt x="16252" y="4649"/>
                    <a:pt x="16217" y="4196"/>
                    <a:pt x="16526" y="3922"/>
                  </a:cubicBezTo>
                  <a:lnTo>
                    <a:pt x="16586" y="3863"/>
                  </a:lnTo>
                  <a:lnTo>
                    <a:pt x="16669" y="3863"/>
                  </a:lnTo>
                  <a:cubicBezTo>
                    <a:pt x="16686" y="3864"/>
                    <a:pt x="16702" y="3864"/>
                    <a:pt x="16718" y="3864"/>
                  </a:cubicBezTo>
                  <a:cubicBezTo>
                    <a:pt x="16964" y="3864"/>
                    <a:pt x="17206" y="3781"/>
                    <a:pt x="17395" y="3625"/>
                  </a:cubicBezTo>
                  <a:cubicBezTo>
                    <a:pt x="17086" y="3351"/>
                    <a:pt x="16979" y="2922"/>
                    <a:pt x="16872" y="2529"/>
                  </a:cubicBezTo>
                  <a:cubicBezTo>
                    <a:pt x="16824" y="2303"/>
                    <a:pt x="16752" y="2077"/>
                    <a:pt x="16657" y="1875"/>
                  </a:cubicBezTo>
                  <a:lnTo>
                    <a:pt x="16300" y="1815"/>
                  </a:lnTo>
                  <a:cubicBezTo>
                    <a:pt x="16312" y="1732"/>
                    <a:pt x="16348" y="1660"/>
                    <a:pt x="16407" y="1601"/>
                  </a:cubicBezTo>
                  <a:cubicBezTo>
                    <a:pt x="16383" y="1577"/>
                    <a:pt x="16348" y="1565"/>
                    <a:pt x="16312" y="1553"/>
                  </a:cubicBezTo>
                  <a:cubicBezTo>
                    <a:pt x="16252" y="1529"/>
                    <a:pt x="16181" y="1517"/>
                    <a:pt x="16121" y="1505"/>
                  </a:cubicBezTo>
                  <a:cubicBezTo>
                    <a:pt x="16026" y="1494"/>
                    <a:pt x="15943" y="1482"/>
                    <a:pt x="15860" y="1446"/>
                  </a:cubicBezTo>
                  <a:cubicBezTo>
                    <a:pt x="15514" y="1339"/>
                    <a:pt x="15288" y="1029"/>
                    <a:pt x="15098" y="767"/>
                  </a:cubicBezTo>
                  <a:cubicBezTo>
                    <a:pt x="15026" y="648"/>
                    <a:pt x="14943" y="541"/>
                    <a:pt x="14859" y="446"/>
                  </a:cubicBezTo>
                  <a:cubicBezTo>
                    <a:pt x="14587" y="156"/>
                    <a:pt x="14211" y="1"/>
                    <a:pt x="13828" y="1"/>
                  </a:cubicBezTo>
                  <a:close/>
                </a:path>
              </a:pathLst>
            </a:custGeom>
            <a:solidFill>
              <a:srgbClr val="F5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53"/>
            <p:cNvSpPr/>
            <p:nvPr/>
          </p:nvSpPr>
          <p:spPr>
            <a:xfrm>
              <a:off x="3461425" y="2899625"/>
              <a:ext cx="655775" cy="632800"/>
            </a:xfrm>
            <a:custGeom>
              <a:rect b="b" l="l" r="r" t="t"/>
              <a:pathLst>
                <a:path extrusionOk="0" h="25312" w="26231">
                  <a:moveTo>
                    <a:pt x="18757" y="1"/>
                  </a:moveTo>
                  <a:cubicBezTo>
                    <a:pt x="18396" y="1"/>
                    <a:pt x="18061" y="57"/>
                    <a:pt x="17753" y="214"/>
                  </a:cubicBezTo>
                  <a:cubicBezTo>
                    <a:pt x="17658" y="261"/>
                    <a:pt x="17563" y="321"/>
                    <a:pt x="17467" y="380"/>
                  </a:cubicBezTo>
                  <a:cubicBezTo>
                    <a:pt x="17195" y="547"/>
                    <a:pt x="16890" y="734"/>
                    <a:pt x="16567" y="734"/>
                  </a:cubicBezTo>
                  <a:cubicBezTo>
                    <a:pt x="16452" y="734"/>
                    <a:pt x="16336" y="710"/>
                    <a:pt x="16217" y="654"/>
                  </a:cubicBezTo>
                  <a:cubicBezTo>
                    <a:pt x="16134" y="606"/>
                    <a:pt x="16050" y="559"/>
                    <a:pt x="15979" y="499"/>
                  </a:cubicBezTo>
                  <a:cubicBezTo>
                    <a:pt x="15931" y="452"/>
                    <a:pt x="15872" y="416"/>
                    <a:pt x="15800" y="380"/>
                  </a:cubicBezTo>
                  <a:cubicBezTo>
                    <a:pt x="15765" y="367"/>
                    <a:pt x="15729" y="360"/>
                    <a:pt x="15691" y="360"/>
                  </a:cubicBezTo>
                  <a:cubicBezTo>
                    <a:pt x="15500" y="360"/>
                    <a:pt x="15279" y="524"/>
                    <a:pt x="15050" y="714"/>
                  </a:cubicBezTo>
                  <a:cubicBezTo>
                    <a:pt x="14775" y="932"/>
                    <a:pt x="14499" y="1045"/>
                    <a:pt x="14259" y="1045"/>
                  </a:cubicBezTo>
                  <a:cubicBezTo>
                    <a:pt x="14199" y="1045"/>
                    <a:pt x="14141" y="1038"/>
                    <a:pt x="14086" y="1023"/>
                  </a:cubicBezTo>
                  <a:lnTo>
                    <a:pt x="14086" y="1023"/>
                  </a:lnTo>
                  <a:cubicBezTo>
                    <a:pt x="14205" y="2869"/>
                    <a:pt x="15217" y="4524"/>
                    <a:pt x="16789" y="5464"/>
                  </a:cubicBezTo>
                  <a:cubicBezTo>
                    <a:pt x="16484" y="5352"/>
                    <a:pt x="16164" y="5297"/>
                    <a:pt x="15844" y="5297"/>
                  </a:cubicBezTo>
                  <a:cubicBezTo>
                    <a:pt x="15413" y="5297"/>
                    <a:pt x="14982" y="5397"/>
                    <a:pt x="14586" y="5595"/>
                  </a:cubicBezTo>
                  <a:cubicBezTo>
                    <a:pt x="14693" y="5321"/>
                    <a:pt x="14657" y="5012"/>
                    <a:pt x="14491" y="4762"/>
                  </a:cubicBezTo>
                  <a:cubicBezTo>
                    <a:pt x="13919" y="5119"/>
                    <a:pt x="13669" y="5833"/>
                    <a:pt x="13895" y="6476"/>
                  </a:cubicBezTo>
                  <a:cubicBezTo>
                    <a:pt x="13814" y="6503"/>
                    <a:pt x="13730" y="6515"/>
                    <a:pt x="13647" y="6515"/>
                  </a:cubicBezTo>
                  <a:cubicBezTo>
                    <a:pt x="13067" y="6515"/>
                    <a:pt x="12511" y="5905"/>
                    <a:pt x="12657" y="5321"/>
                  </a:cubicBezTo>
                  <a:cubicBezTo>
                    <a:pt x="12640" y="5320"/>
                    <a:pt x="12623" y="5319"/>
                    <a:pt x="12607" y="5319"/>
                  </a:cubicBezTo>
                  <a:cubicBezTo>
                    <a:pt x="11987" y="5319"/>
                    <a:pt x="11706" y="6172"/>
                    <a:pt x="11776" y="6810"/>
                  </a:cubicBezTo>
                  <a:cubicBezTo>
                    <a:pt x="11848" y="7464"/>
                    <a:pt x="12014" y="8238"/>
                    <a:pt x="11538" y="8691"/>
                  </a:cubicBezTo>
                  <a:cubicBezTo>
                    <a:pt x="10574" y="8453"/>
                    <a:pt x="9454" y="8036"/>
                    <a:pt x="9240" y="7072"/>
                  </a:cubicBezTo>
                  <a:cubicBezTo>
                    <a:pt x="9192" y="6845"/>
                    <a:pt x="9169" y="6548"/>
                    <a:pt x="8966" y="6441"/>
                  </a:cubicBezTo>
                  <a:cubicBezTo>
                    <a:pt x="8893" y="6418"/>
                    <a:pt x="8820" y="6406"/>
                    <a:pt x="8748" y="6406"/>
                  </a:cubicBezTo>
                  <a:cubicBezTo>
                    <a:pt x="8668" y="6406"/>
                    <a:pt x="8589" y="6421"/>
                    <a:pt x="8514" y="6452"/>
                  </a:cubicBezTo>
                  <a:lnTo>
                    <a:pt x="6204" y="7083"/>
                  </a:lnTo>
                  <a:cubicBezTo>
                    <a:pt x="4108" y="7655"/>
                    <a:pt x="2263" y="8988"/>
                    <a:pt x="560" y="10358"/>
                  </a:cubicBezTo>
                  <a:cubicBezTo>
                    <a:pt x="537" y="10334"/>
                    <a:pt x="525" y="10310"/>
                    <a:pt x="501" y="10298"/>
                  </a:cubicBezTo>
                  <a:cubicBezTo>
                    <a:pt x="144" y="10905"/>
                    <a:pt x="1" y="11608"/>
                    <a:pt x="84" y="12310"/>
                  </a:cubicBezTo>
                  <a:cubicBezTo>
                    <a:pt x="156" y="12739"/>
                    <a:pt x="275" y="13168"/>
                    <a:pt x="429" y="13584"/>
                  </a:cubicBezTo>
                  <a:cubicBezTo>
                    <a:pt x="489" y="13739"/>
                    <a:pt x="537" y="13882"/>
                    <a:pt x="584" y="14037"/>
                  </a:cubicBezTo>
                  <a:cubicBezTo>
                    <a:pt x="1049" y="15489"/>
                    <a:pt x="1168" y="17013"/>
                    <a:pt x="953" y="18513"/>
                  </a:cubicBezTo>
                  <a:cubicBezTo>
                    <a:pt x="1668" y="18763"/>
                    <a:pt x="2156" y="19418"/>
                    <a:pt x="2192" y="20168"/>
                  </a:cubicBezTo>
                  <a:cubicBezTo>
                    <a:pt x="2406" y="20145"/>
                    <a:pt x="2608" y="20061"/>
                    <a:pt x="2787" y="19930"/>
                  </a:cubicBezTo>
                  <a:lnTo>
                    <a:pt x="3120" y="19692"/>
                  </a:lnTo>
                  <a:lnTo>
                    <a:pt x="3108" y="20109"/>
                  </a:lnTo>
                  <a:cubicBezTo>
                    <a:pt x="3108" y="20371"/>
                    <a:pt x="3144" y="20633"/>
                    <a:pt x="3204" y="20895"/>
                  </a:cubicBezTo>
                  <a:cubicBezTo>
                    <a:pt x="3442" y="20883"/>
                    <a:pt x="3668" y="20811"/>
                    <a:pt x="3870" y="20692"/>
                  </a:cubicBezTo>
                  <a:lnTo>
                    <a:pt x="4263" y="20454"/>
                  </a:lnTo>
                  <a:lnTo>
                    <a:pt x="4180" y="20907"/>
                  </a:lnTo>
                  <a:cubicBezTo>
                    <a:pt x="4180" y="20907"/>
                    <a:pt x="4180" y="20918"/>
                    <a:pt x="4204" y="20942"/>
                  </a:cubicBezTo>
                  <a:cubicBezTo>
                    <a:pt x="4251" y="21002"/>
                    <a:pt x="4335" y="21026"/>
                    <a:pt x="4406" y="21026"/>
                  </a:cubicBezTo>
                  <a:cubicBezTo>
                    <a:pt x="4489" y="21026"/>
                    <a:pt x="4561" y="21026"/>
                    <a:pt x="4644" y="21014"/>
                  </a:cubicBezTo>
                  <a:cubicBezTo>
                    <a:pt x="4733" y="20999"/>
                    <a:pt x="4816" y="20989"/>
                    <a:pt x="4901" y="20989"/>
                  </a:cubicBezTo>
                  <a:cubicBezTo>
                    <a:pt x="4954" y="20989"/>
                    <a:pt x="5006" y="20993"/>
                    <a:pt x="5061" y="21002"/>
                  </a:cubicBezTo>
                  <a:cubicBezTo>
                    <a:pt x="5263" y="21038"/>
                    <a:pt x="5430" y="21169"/>
                    <a:pt x="5525" y="21347"/>
                  </a:cubicBezTo>
                  <a:cubicBezTo>
                    <a:pt x="5525" y="21371"/>
                    <a:pt x="5537" y="21383"/>
                    <a:pt x="5537" y="21407"/>
                  </a:cubicBezTo>
                  <a:cubicBezTo>
                    <a:pt x="5632" y="21347"/>
                    <a:pt x="5716" y="21264"/>
                    <a:pt x="5787" y="21180"/>
                  </a:cubicBezTo>
                  <a:cubicBezTo>
                    <a:pt x="5954" y="21002"/>
                    <a:pt x="6144" y="20811"/>
                    <a:pt x="6418" y="20752"/>
                  </a:cubicBezTo>
                  <a:cubicBezTo>
                    <a:pt x="6463" y="20743"/>
                    <a:pt x="6507" y="20739"/>
                    <a:pt x="6551" y="20739"/>
                  </a:cubicBezTo>
                  <a:cubicBezTo>
                    <a:pt x="6797" y="20739"/>
                    <a:pt x="7024" y="20870"/>
                    <a:pt x="7216" y="21002"/>
                  </a:cubicBezTo>
                  <a:cubicBezTo>
                    <a:pt x="7847" y="21466"/>
                    <a:pt x="8454" y="21966"/>
                    <a:pt x="9014" y="22514"/>
                  </a:cubicBezTo>
                  <a:cubicBezTo>
                    <a:pt x="9300" y="22752"/>
                    <a:pt x="9526" y="23038"/>
                    <a:pt x="9704" y="23359"/>
                  </a:cubicBezTo>
                  <a:cubicBezTo>
                    <a:pt x="9716" y="23347"/>
                    <a:pt x="9740" y="23335"/>
                    <a:pt x="9764" y="23335"/>
                  </a:cubicBezTo>
                  <a:cubicBezTo>
                    <a:pt x="9833" y="23311"/>
                    <a:pt x="9904" y="23299"/>
                    <a:pt x="9976" y="23299"/>
                  </a:cubicBezTo>
                  <a:cubicBezTo>
                    <a:pt x="10115" y="23299"/>
                    <a:pt x="10253" y="23344"/>
                    <a:pt x="10371" y="23431"/>
                  </a:cubicBezTo>
                  <a:cubicBezTo>
                    <a:pt x="10466" y="23490"/>
                    <a:pt x="10538" y="23562"/>
                    <a:pt x="10621" y="23645"/>
                  </a:cubicBezTo>
                  <a:cubicBezTo>
                    <a:pt x="10693" y="23728"/>
                    <a:pt x="10776" y="23800"/>
                    <a:pt x="10871" y="23847"/>
                  </a:cubicBezTo>
                  <a:cubicBezTo>
                    <a:pt x="10928" y="23874"/>
                    <a:pt x="10987" y="23886"/>
                    <a:pt x="11049" y="23886"/>
                  </a:cubicBezTo>
                  <a:cubicBezTo>
                    <a:pt x="11261" y="23886"/>
                    <a:pt x="11501" y="23748"/>
                    <a:pt x="11740" y="23609"/>
                  </a:cubicBezTo>
                  <a:lnTo>
                    <a:pt x="11836" y="23562"/>
                  </a:lnTo>
                  <a:cubicBezTo>
                    <a:pt x="12017" y="23458"/>
                    <a:pt x="12287" y="23360"/>
                    <a:pt x="12548" y="23360"/>
                  </a:cubicBezTo>
                  <a:cubicBezTo>
                    <a:pt x="12647" y="23360"/>
                    <a:pt x="12744" y="23374"/>
                    <a:pt x="12836" y="23407"/>
                  </a:cubicBezTo>
                  <a:cubicBezTo>
                    <a:pt x="13002" y="23455"/>
                    <a:pt x="13145" y="23585"/>
                    <a:pt x="13229" y="23752"/>
                  </a:cubicBezTo>
                  <a:cubicBezTo>
                    <a:pt x="13252" y="23800"/>
                    <a:pt x="13264" y="23847"/>
                    <a:pt x="13288" y="23895"/>
                  </a:cubicBezTo>
                  <a:cubicBezTo>
                    <a:pt x="13300" y="23943"/>
                    <a:pt x="13312" y="23990"/>
                    <a:pt x="13336" y="24038"/>
                  </a:cubicBezTo>
                  <a:cubicBezTo>
                    <a:pt x="13336" y="24038"/>
                    <a:pt x="13360" y="24026"/>
                    <a:pt x="13383" y="24014"/>
                  </a:cubicBezTo>
                  <a:cubicBezTo>
                    <a:pt x="13426" y="24006"/>
                    <a:pt x="13480" y="23997"/>
                    <a:pt x="13533" y="23997"/>
                  </a:cubicBezTo>
                  <a:cubicBezTo>
                    <a:pt x="13555" y="23997"/>
                    <a:pt x="13577" y="23999"/>
                    <a:pt x="13598" y="24002"/>
                  </a:cubicBezTo>
                  <a:cubicBezTo>
                    <a:pt x="13729" y="24038"/>
                    <a:pt x="13836" y="24121"/>
                    <a:pt x="13907" y="24240"/>
                  </a:cubicBezTo>
                  <a:cubicBezTo>
                    <a:pt x="13931" y="24264"/>
                    <a:pt x="13943" y="24288"/>
                    <a:pt x="13967" y="24312"/>
                  </a:cubicBezTo>
                  <a:cubicBezTo>
                    <a:pt x="13996" y="24331"/>
                    <a:pt x="14033" y="24351"/>
                    <a:pt x="14065" y="24351"/>
                  </a:cubicBezTo>
                  <a:cubicBezTo>
                    <a:pt x="14072" y="24351"/>
                    <a:pt x="14079" y="24350"/>
                    <a:pt x="14086" y="24347"/>
                  </a:cubicBezTo>
                  <a:cubicBezTo>
                    <a:pt x="14264" y="24300"/>
                    <a:pt x="14419" y="24193"/>
                    <a:pt x="14526" y="24050"/>
                  </a:cubicBezTo>
                  <a:lnTo>
                    <a:pt x="14562" y="23990"/>
                  </a:lnTo>
                  <a:cubicBezTo>
                    <a:pt x="14770" y="23702"/>
                    <a:pt x="15011" y="23358"/>
                    <a:pt x="15415" y="23358"/>
                  </a:cubicBezTo>
                  <a:cubicBezTo>
                    <a:pt x="15428" y="23358"/>
                    <a:pt x="15441" y="23358"/>
                    <a:pt x="15455" y="23359"/>
                  </a:cubicBezTo>
                  <a:cubicBezTo>
                    <a:pt x="15610" y="23371"/>
                    <a:pt x="15765" y="23431"/>
                    <a:pt x="15896" y="23502"/>
                  </a:cubicBezTo>
                  <a:cubicBezTo>
                    <a:pt x="15967" y="23550"/>
                    <a:pt x="16050" y="23585"/>
                    <a:pt x="16134" y="23609"/>
                  </a:cubicBezTo>
                  <a:lnTo>
                    <a:pt x="16217" y="23609"/>
                  </a:lnTo>
                  <a:cubicBezTo>
                    <a:pt x="16324" y="23609"/>
                    <a:pt x="16431" y="23633"/>
                    <a:pt x="16515" y="23693"/>
                  </a:cubicBezTo>
                  <a:cubicBezTo>
                    <a:pt x="16622" y="23764"/>
                    <a:pt x="16693" y="23859"/>
                    <a:pt x="16729" y="23966"/>
                  </a:cubicBezTo>
                  <a:cubicBezTo>
                    <a:pt x="17003" y="24538"/>
                    <a:pt x="17443" y="25014"/>
                    <a:pt x="18003" y="25312"/>
                  </a:cubicBezTo>
                  <a:cubicBezTo>
                    <a:pt x="18217" y="24752"/>
                    <a:pt x="18444" y="24205"/>
                    <a:pt x="18658" y="23657"/>
                  </a:cubicBezTo>
                  <a:lnTo>
                    <a:pt x="19003" y="22776"/>
                  </a:lnTo>
                  <a:cubicBezTo>
                    <a:pt x="19217" y="22121"/>
                    <a:pt x="19670" y="21573"/>
                    <a:pt x="20277" y="21240"/>
                  </a:cubicBezTo>
                  <a:cubicBezTo>
                    <a:pt x="20611" y="21002"/>
                    <a:pt x="20920" y="20788"/>
                    <a:pt x="21111" y="20478"/>
                  </a:cubicBezTo>
                  <a:cubicBezTo>
                    <a:pt x="21527" y="19823"/>
                    <a:pt x="21349" y="18871"/>
                    <a:pt x="20575" y="17668"/>
                  </a:cubicBezTo>
                  <a:cubicBezTo>
                    <a:pt x="20384" y="17382"/>
                    <a:pt x="20182" y="17061"/>
                    <a:pt x="20182" y="16680"/>
                  </a:cubicBezTo>
                  <a:cubicBezTo>
                    <a:pt x="20194" y="16418"/>
                    <a:pt x="20313" y="16180"/>
                    <a:pt x="20515" y="16025"/>
                  </a:cubicBezTo>
                  <a:cubicBezTo>
                    <a:pt x="20587" y="15965"/>
                    <a:pt x="20670" y="15930"/>
                    <a:pt x="20753" y="15906"/>
                  </a:cubicBezTo>
                  <a:cubicBezTo>
                    <a:pt x="20646" y="15442"/>
                    <a:pt x="20349" y="15049"/>
                    <a:pt x="19932" y="14834"/>
                  </a:cubicBezTo>
                  <a:lnTo>
                    <a:pt x="19610" y="14668"/>
                  </a:lnTo>
                  <a:lnTo>
                    <a:pt x="19908" y="14477"/>
                  </a:lnTo>
                  <a:cubicBezTo>
                    <a:pt x="20360" y="14180"/>
                    <a:pt x="20587" y="13620"/>
                    <a:pt x="20456" y="13096"/>
                  </a:cubicBezTo>
                  <a:cubicBezTo>
                    <a:pt x="20444" y="13037"/>
                    <a:pt x="20420" y="12977"/>
                    <a:pt x="20408" y="12917"/>
                  </a:cubicBezTo>
                  <a:cubicBezTo>
                    <a:pt x="20313" y="12703"/>
                    <a:pt x="20289" y="12465"/>
                    <a:pt x="20349" y="12239"/>
                  </a:cubicBezTo>
                  <a:cubicBezTo>
                    <a:pt x="20372" y="12132"/>
                    <a:pt x="20420" y="12036"/>
                    <a:pt x="20480" y="11941"/>
                  </a:cubicBezTo>
                  <a:cubicBezTo>
                    <a:pt x="20622" y="11763"/>
                    <a:pt x="20634" y="11524"/>
                    <a:pt x="20515" y="11334"/>
                  </a:cubicBezTo>
                  <a:lnTo>
                    <a:pt x="19718" y="8798"/>
                  </a:lnTo>
                  <a:lnTo>
                    <a:pt x="19706" y="8786"/>
                  </a:lnTo>
                  <a:cubicBezTo>
                    <a:pt x="19563" y="8667"/>
                    <a:pt x="19432" y="8536"/>
                    <a:pt x="19313" y="8381"/>
                  </a:cubicBezTo>
                  <a:cubicBezTo>
                    <a:pt x="19158" y="8191"/>
                    <a:pt x="19003" y="8012"/>
                    <a:pt x="18813" y="7953"/>
                  </a:cubicBezTo>
                  <a:cubicBezTo>
                    <a:pt x="18753" y="7941"/>
                    <a:pt x="18694" y="7929"/>
                    <a:pt x="18634" y="7917"/>
                  </a:cubicBezTo>
                  <a:cubicBezTo>
                    <a:pt x="18479" y="7905"/>
                    <a:pt x="18336" y="7857"/>
                    <a:pt x="18205" y="7774"/>
                  </a:cubicBezTo>
                  <a:cubicBezTo>
                    <a:pt x="18039" y="7619"/>
                    <a:pt x="17944" y="7429"/>
                    <a:pt x="17920" y="7214"/>
                  </a:cubicBezTo>
                  <a:cubicBezTo>
                    <a:pt x="17765" y="6500"/>
                    <a:pt x="17741" y="5774"/>
                    <a:pt x="17836" y="5059"/>
                  </a:cubicBezTo>
                  <a:cubicBezTo>
                    <a:pt x="17785" y="5054"/>
                    <a:pt x="17733" y="5051"/>
                    <a:pt x="17681" y="5051"/>
                  </a:cubicBezTo>
                  <a:cubicBezTo>
                    <a:pt x="17389" y="5051"/>
                    <a:pt x="17103" y="5137"/>
                    <a:pt x="16860" y="5309"/>
                  </a:cubicBezTo>
                  <a:lnTo>
                    <a:pt x="16622" y="4952"/>
                  </a:lnTo>
                  <a:cubicBezTo>
                    <a:pt x="16944" y="4735"/>
                    <a:pt x="17317" y="4619"/>
                    <a:pt x="17694" y="4619"/>
                  </a:cubicBezTo>
                  <a:cubicBezTo>
                    <a:pt x="17833" y="4619"/>
                    <a:pt x="17973" y="4634"/>
                    <a:pt x="18110" y="4666"/>
                  </a:cubicBezTo>
                  <a:lnTo>
                    <a:pt x="18301" y="4714"/>
                  </a:lnTo>
                  <a:lnTo>
                    <a:pt x="18265" y="4905"/>
                  </a:lnTo>
                  <a:cubicBezTo>
                    <a:pt x="18146" y="5631"/>
                    <a:pt x="18158" y="6381"/>
                    <a:pt x="18313" y="7107"/>
                  </a:cubicBezTo>
                  <a:cubicBezTo>
                    <a:pt x="18325" y="7226"/>
                    <a:pt x="18372" y="7333"/>
                    <a:pt x="18444" y="7429"/>
                  </a:cubicBezTo>
                  <a:cubicBezTo>
                    <a:pt x="18527" y="7464"/>
                    <a:pt x="18610" y="7500"/>
                    <a:pt x="18694" y="7500"/>
                  </a:cubicBezTo>
                  <a:cubicBezTo>
                    <a:pt x="18777" y="7512"/>
                    <a:pt x="18848" y="7524"/>
                    <a:pt x="18920" y="7548"/>
                  </a:cubicBezTo>
                  <a:cubicBezTo>
                    <a:pt x="19229" y="7655"/>
                    <a:pt x="19432" y="7881"/>
                    <a:pt x="19622" y="8107"/>
                  </a:cubicBezTo>
                  <a:cubicBezTo>
                    <a:pt x="19718" y="8238"/>
                    <a:pt x="19825" y="8357"/>
                    <a:pt x="19944" y="8453"/>
                  </a:cubicBezTo>
                  <a:cubicBezTo>
                    <a:pt x="19968" y="8465"/>
                    <a:pt x="19991" y="8476"/>
                    <a:pt x="20015" y="8488"/>
                  </a:cubicBezTo>
                  <a:lnTo>
                    <a:pt x="20039" y="8476"/>
                  </a:lnTo>
                  <a:lnTo>
                    <a:pt x="20051" y="8512"/>
                  </a:lnTo>
                  <a:cubicBezTo>
                    <a:pt x="20176" y="8584"/>
                    <a:pt x="20313" y="8619"/>
                    <a:pt x="20450" y="8619"/>
                  </a:cubicBezTo>
                  <a:cubicBezTo>
                    <a:pt x="20587" y="8619"/>
                    <a:pt x="20724" y="8584"/>
                    <a:pt x="20849" y="8512"/>
                  </a:cubicBezTo>
                  <a:cubicBezTo>
                    <a:pt x="21099" y="8345"/>
                    <a:pt x="21206" y="8012"/>
                    <a:pt x="21099" y="7726"/>
                  </a:cubicBezTo>
                  <a:lnTo>
                    <a:pt x="20980" y="7500"/>
                  </a:lnTo>
                  <a:lnTo>
                    <a:pt x="21230" y="7441"/>
                  </a:lnTo>
                  <a:cubicBezTo>
                    <a:pt x="21287" y="7427"/>
                    <a:pt x="21346" y="7420"/>
                    <a:pt x="21405" y="7420"/>
                  </a:cubicBezTo>
                  <a:cubicBezTo>
                    <a:pt x="21552" y="7420"/>
                    <a:pt x="21697" y="7463"/>
                    <a:pt x="21825" y="7548"/>
                  </a:cubicBezTo>
                  <a:cubicBezTo>
                    <a:pt x="21896" y="7595"/>
                    <a:pt x="21968" y="7655"/>
                    <a:pt x="22027" y="7726"/>
                  </a:cubicBezTo>
                  <a:cubicBezTo>
                    <a:pt x="22254" y="7595"/>
                    <a:pt x="22527" y="7512"/>
                    <a:pt x="22789" y="7500"/>
                  </a:cubicBezTo>
                  <a:cubicBezTo>
                    <a:pt x="23087" y="7453"/>
                    <a:pt x="23361" y="7417"/>
                    <a:pt x="23516" y="7250"/>
                  </a:cubicBezTo>
                  <a:cubicBezTo>
                    <a:pt x="23670" y="7072"/>
                    <a:pt x="23694" y="6833"/>
                    <a:pt x="23635" y="6452"/>
                  </a:cubicBezTo>
                  <a:lnTo>
                    <a:pt x="23611" y="6298"/>
                  </a:lnTo>
                  <a:cubicBezTo>
                    <a:pt x="23539" y="5988"/>
                    <a:pt x="23539" y="5667"/>
                    <a:pt x="23611" y="5357"/>
                  </a:cubicBezTo>
                  <a:cubicBezTo>
                    <a:pt x="23694" y="5107"/>
                    <a:pt x="23885" y="4893"/>
                    <a:pt x="24135" y="4797"/>
                  </a:cubicBezTo>
                  <a:cubicBezTo>
                    <a:pt x="24211" y="4767"/>
                    <a:pt x="24294" y="4752"/>
                    <a:pt x="24377" y="4752"/>
                  </a:cubicBezTo>
                  <a:cubicBezTo>
                    <a:pt x="24488" y="4752"/>
                    <a:pt x="24599" y="4779"/>
                    <a:pt x="24694" y="4833"/>
                  </a:cubicBezTo>
                  <a:cubicBezTo>
                    <a:pt x="24718" y="4845"/>
                    <a:pt x="24754" y="4869"/>
                    <a:pt x="24790" y="4893"/>
                  </a:cubicBezTo>
                  <a:cubicBezTo>
                    <a:pt x="24813" y="4917"/>
                    <a:pt x="24837" y="4928"/>
                    <a:pt x="24861" y="4940"/>
                  </a:cubicBezTo>
                  <a:cubicBezTo>
                    <a:pt x="24865" y="4942"/>
                    <a:pt x="24869" y="4942"/>
                    <a:pt x="24874" y="4942"/>
                  </a:cubicBezTo>
                  <a:cubicBezTo>
                    <a:pt x="24914" y="4942"/>
                    <a:pt x="24983" y="4902"/>
                    <a:pt x="25004" y="4881"/>
                  </a:cubicBezTo>
                  <a:lnTo>
                    <a:pt x="26230" y="4214"/>
                  </a:lnTo>
                  <a:cubicBezTo>
                    <a:pt x="26126" y="4152"/>
                    <a:pt x="25995" y="4117"/>
                    <a:pt x="25868" y="4117"/>
                  </a:cubicBezTo>
                  <a:cubicBezTo>
                    <a:pt x="25850" y="4117"/>
                    <a:pt x="25832" y="4117"/>
                    <a:pt x="25814" y="4119"/>
                  </a:cubicBezTo>
                  <a:cubicBezTo>
                    <a:pt x="25800" y="4119"/>
                    <a:pt x="25786" y="4120"/>
                    <a:pt x="25771" y="4120"/>
                  </a:cubicBezTo>
                  <a:cubicBezTo>
                    <a:pt x="25526" y="4120"/>
                    <a:pt x="25210" y="4024"/>
                    <a:pt x="25063" y="3821"/>
                  </a:cubicBezTo>
                  <a:cubicBezTo>
                    <a:pt x="24980" y="3702"/>
                    <a:pt x="24944" y="3559"/>
                    <a:pt x="24992" y="3416"/>
                  </a:cubicBezTo>
                  <a:cubicBezTo>
                    <a:pt x="25028" y="3309"/>
                    <a:pt x="25099" y="3214"/>
                    <a:pt x="25183" y="3142"/>
                  </a:cubicBezTo>
                  <a:cubicBezTo>
                    <a:pt x="25206" y="3131"/>
                    <a:pt x="25230" y="3107"/>
                    <a:pt x="25242" y="3083"/>
                  </a:cubicBezTo>
                  <a:lnTo>
                    <a:pt x="24742" y="3083"/>
                  </a:lnTo>
                  <a:lnTo>
                    <a:pt x="25111" y="2809"/>
                  </a:lnTo>
                  <a:cubicBezTo>
                    <a:pt x="24885" y="2666"/>
                    <a:pt x="24694" y="2476"/>
                    <a:pt x="24563" y="2250"/>
                  </a:cubicBezTo>
                  <a:cubicBezTo>
                    <a:pt x="24385" y="1988"/>
                    <a:pt x="24266" y="1821"/>
                    <a:pt x="24087" y="1809"/>
                  </a:cubicBezTo>
                  <a:cubicBezTo>
                    <a:pt x="24040" y="1809"/>
                    <a:pt x="23992" y="1809"/>
                    <a:pt x="23932" y="1821"/>
                  </a:cubicBezTo>
                  <a:cubicBezTo>
                    <a:pt x="23885" y="1833"/>
                    <a:pt x="23831" y="1839"/>
                    <a:pt x="23778" y="1839"/>
                  </a:cubicBezTo>
                  <a:cubicBezTo>
                    <a:pt x="23724" y="1839"/>
                    <a:pt x="23670" y="1833"/>
                    <a:pt x="23623" y="1821"/>
                  </a:cubicBezTo>
                  <a:cubicBezTo>
                    <a:pt x="23432" y="1761"/>
                    <a:pt x="23278" y="1642"/>
                    <a:pt x="23170" y="1488"/>
                  </a:cubicBezTo>
                  <a:lnTo>
                    <a:pt x="23135" y="1452"/>
                  </a:lnTo>
                  <a:cubicBezTo>
                    <a:pt x="22396" y="595"/>
                    <a:pt x="21170" y="333"/>
                    <a:pt x="19884" y="118"/>
                  </a:cubicBezTo>
                  <a:cubicBezTo>
                    <a:pt x="19485" y="54"/>
                    <a:pt x="19109" y="1"/>
                    <a:pt x="18757" y="1"/>
                  </a:cubicBezTo>
                  <a:close/>
                </a:path>
              </a:pathLst>
            </a:custGeom>
            <a:solidFill>
              <a:srgbClr val="F5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53"/>
            <p:cNvSpPr/>
            <p:nvPr/>
          </p:nvSpPr>
          <p:spPr>
            <a:xfrm>
              <a:off x="3384625" y="3736775"/>
              <a:ext cx="170300" cy="91525"/>
            </a:xfrm>
            <a:custGeom>
              <a:rect b="b" l="l" r="r" t="t"/>
              <a:pathLst>
                <a:path extrusionOk="0" h="3661" w="6812">
                  <a:moveTo>
                    <a:pt x="5894" y="1"/>
                  </a:moveTo>
                  <a:cubicBezTo>
                    <a:pt x="5790" y="1"/>
                    <a:pt x="5687" y="13"/>
                    <a:pt x="5585" y="41"/>
                  </a:cubicBezTo>
                  <a:cubicBezTo>
                    <a:pt x="5418" y="89"/>
                    <a:pt x="5264" y="160"/>
                    <a:pt x="5121" y="244"/>
                  </a:cubicBezTo>
                  <a:cubicBezTo>
                    <a:pt x="5037" y="279"/>
                    <a:pt x="4954" y="327"/>
                    <a:pt x="4871" y="363"/>
                  </a:cubicBezTo>
                  <a:cubicBezTo>
                    <a:pt x="4504" y="537"/>
                    <a:pt x="4105" y="622"/>
                    <a:pt x="3702" y="622"/>
                  </a:cubicBezTo>
                  <a:cubicBezTo>
                    <a:pt x="3556" y="622"/>
                    <a:pt x="3409" y="611"/>
                    <a:pt x="3263" y="589"/>
                  </a:cubicBezTo>
                  <a:lnTo>
                    <a:pt x="3263" y="601"/>
                  </a:lnTo>
                  <a:cubicBezTo>
                    <a:pt x="3228" y="827"/>
                    <a:pt x="3073" y="1017"/>
                    <a:pt x="2858" y="1101"/>
                  </a:cubicBezTo>
                  <a:cubicBezTo>
                    <a:pt x="2763" y="1137"/>
                    <a:pt x="2668" y="1160"/>
                    <a:pt x="2561" y="1160"/>
                  </a:cubicBezTo>
                  <a:cubicBezTo>
                    <a:pt x="2358" y="1148"/>
                    <a:pt x="2156" y="1101"/>
                    <a:pt x="1966" y="1029"/>
                  </a:cubicBezTo>
                  <a:lnTo>
                    <a:pt x="215" y="398"/>
                  </a:lnTo>
                  <a:cubicBezTo>
                    <a:pt x="168" y="458"/>
                    <a:pt x="144" y="529"/>
                    <a:pt x="144" y="613"/>
                  </a:cubicBezTo>
                  <a:lnTo>
                    <a:pt x="1" y="613"/>
                  </a:lnTo>
                  <a:cubicBezTo>
                    <a:pt x="227" y="1172"/>
                    <a:pt x="394" y="1756"/>
                    <a:pt x="322" y="2280"/>
                  </a:cubicBezTo>
                  <a:cubicBezTo>
                    <a:pt x="358" y="2268"/>
                    <a:pt x="394" y="2256"/>
                    <a:pt x="418" y="2232"/>
                  </a:cubicBezTo>
                  <a:cubicBezTo>
                    <a:pt x="608" y="2458"/>
                    <a:pt x="668" y="2768"/>
                    <a:pt x="584" y="3042"/>
                  </a:cubicBezTo>
                  <a:cubicBezTo>
                    <a:pt x="1049" y="3077"/>
                    <a:pt x="1454" y="3458"/>
                    <a:pt x="1620" y="3613"/>
                  </a:cubicBezTo>
                  <a:cubicBezTo>
                    <a:pt x="1631" y="3635"/>
                    <a:pt x="1653" y="3647"/>
                    <a:pt x="1666" y="3658"/>
                  </a:cubicBezTo>
                  <a:lnTo>
                    <a:pt x="1666" y="3658"/>
                  </a:lnTo>
                  <a:cubicBezTo>
                    <a:pt x="1666" y="3650"/>
                    <a:pt x="1695" y="3623"/>
                    <a:pt x="1715" y="3613"/>
                  </a:cubicBezTo>
                  <a:cubicBezTo>
                    <a:pt x="2000" y="3396"/>
                    <a:pt x="2301" y="3343"/>
                    <a:pt x="2608" y="3343"/>
                  </a:cubicBezTo>
                  <a:cubicBezTo>
                    <a:pt x="2738" y="3343"/>
                    <a:pt x="2870" y="3352"/>
                    <a:pt x="3001" y="3363"/>
                  </a:cubicBezTo>
                  <a:cubicBezTo>
                    <a:pt x="3100" y="3376"/>
                    <a:pt x="3199" y="3383"/>
                    <a:pt x="3300" y="3383"/>
                  </a:cubicBezTo>
                  <a:cubicBezTo>
                    <a:pt x="3467" y="3383"/>
                    <a:pt x="3635" y="3364"/>
                    <a:pt x="3799" y="3327"/>
                  </a:cubicBezTo>
                  <a:cubicBezTo>
                    <a:pt x="4097" y="3232"/>
                    <a:pt x="4359" y="2982"/>
                    <a:pt x="4573" y="2756"/>
                  </a:cubicBezTo>
                  <a:cubicBezTo>
                    <a:pt x="4775" y="2577"/>
                    <a:pt x="4954" y="2363"/>
                    <a:pt x="5109" y="2137"/>
                  </a:cubicBezTo>
                  <a:cubicBezTo>
                    <a:pt x="5180" y="2006"/>
                    <a:pt x="5252" y="1875"/>
                    <a:pt x="5299" y="1744"/>
                  </a:cubicBezTo>
                  <a:cubicBezTo>
                    <a:pt x="5478" y="1363"/>
                    <a:pt x="5668" y="922"/>
                    <a:pt x="6121" y="779"/>
                  </a:cubicBezTo>
                  <a:cubicBezTo>
                    <a:pt x="6192" y="756"/>
                    <a:pt x="6276" y="744"/>
                    <a:pt x="6347" y="732"/>
                  </a:cubicBezTo>
                  <a:cubicBezTo>
                    <a:pt x="6418" y="720"/>
                    <a:pt x="6490" y="708"/>
                    <a:pt x="6561" y="672"/>
                  </a:cubicBezTo>
                  <a:cubicBezTo>
                    <a:pt x="6692" y="613"/>
                    <a:pt x="6764" y="446"/>
                    <a:pt x="6811" y="244"/>
                  </a:cubicBezTo>
                  <a:cubicBezTo>
                    <a:pt x="6494" y="103"/>
                    <a:pt x="6190" y="1"/>
                    <a:pt x="5894" y="1"/>
                  </a:cubicBezTo>
                  <a:close/>
                  <a:moveTo>
                    <a:pt x="1666" y="3658"/>
                  </a:moveTo>
                  <a:cubicBezTo>
                    <a:pt x="1665" y="3660"/>
                    <a:pt x="1666" y="3661"/>
                    <a:pt x="1668" y="3661"/>
                  </a:cubicBezTo>
                  <a:cubicBezTo>
                    <a:pt x="1667" y="3660"/>
                    <a:pt x="1666" y="3659"/>
                    <a:pt x="1666" y="3658"/>
                  </a:cubicBezTo>
                  <a:close/>
                </a:path>
              </a:pathLst>
            </a:custGeom>
            <a:solidFill>
              <a:srgbClr val="F5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53"/>
            <p:cNvSpPr/>
            <p:nvPr/>
          </p:nvSpPr>
          <p:spPr>
            <a:xfrm>
              <a:off x="3512625" y="3855200"/>
              <a:ext cx="277450" cy="279750"/>
            </a:xfrm>
            <a:custGeom>
              <a:rect b="b" l="l" r="r" t="t"/>
              <a:pathLst>
                <a:path extrusionOk="0" h="11190" w="11098">
                  <a:moveTo>
                    <a:pt x="1428" y="0"/>
                  </a:moveTo>
                  <a:cubicBezTo>
                    <a:pt x="1389" y="0"/>
                    <a:pt x="1350" y="3"/>
                    <a:pt x="1310" y="7"/>
                  </a:cubicBezTo>
                  <a:cubicBezTo>
                    <a:pt x="1239" y="43"/>
                    <a:pt x="1167" y="90"/>
                    <a:pt x="1120" y="138"/>
                  </a:cubicBezTo>
                  <a:cubicBezTo>
                    <a:pt x="1084" y="174"/>
                    <a:pt x="1048" y="198"/>
                    <a:pt x="1025" y="221"/>
                  </a:cubicBezTo>
                  <a:cubicBezTo>
                    <a:pt x="906" y="317"/>
                    <a:pt x="775" y="400"/>
                    <a:pt x="632" y="460"/>
                  </a:cubicBezTo>
                  <a:cubicBezTo>
                    <a:pt x="489" y="531"/>
                    <a:pt x="358" y="614"/>
                    <a:pt x="239" y="721"/>
                  </a:cubicBezTo>
                  <a:cubicBezTo>
                    <a:pt x="24" y="948"/>
                    <a:pt x="1" y="1281"/>
                    <a:pt x="13" y="1519"/>
                  </a:cubicBezTo>
                  <a:cubicBezTo>
                    <a:pt x="72" y="2412"/>
                    <a:pt x="608" y="3174"/>
                    <a:pt x="1191" y="3972"/>
                  </a:cubicBezTo>
                  <a:cubicBezTo>
                    <a:pt x="1727" y="4710"/>
                    <a:pt x="2287" y="5484"/>
                    <a:pt x="2430" y="6413"/>
                  </a:cubicBezTo>
                  <a:cubicBezTo>
                    <a:pt x="2430" y="6460"/>
                    <a:pt x="2430" y="6520"/>
                    <a:pt x="2430" y="6567"/>
                  </a:cubicBezTo>
                  <a:cubicBezTo>
                    <a:pt x="3037" y="6722"/>
                    <a:pt x="3668" y="7163"/>
                    <a:pt x="3573" y="7770"/>
                  </a:cubicBezTo>
                  <a:cubicBezTo>
                    <a:pt x="4263" y="8556"/>
                    <a:pt x="5108" y="8949"/>
                    <a:pt x="6085" y="9318"/>
                  </a:cubicBezTo>
                  <a:cubicBezTo>
                    <a:pt x="6847" y="9604"/>
                    <a:pt x="7871" y="10211"/>
                    <a:pt x="7466" y="10913"/>
                  </a:cubicBezTo>
                  <a:cubicBezTo>
                    <a:pt x="7810" y="11096"/>
                    <a:pt x="8191" y="11189"/>
                    <a:pt x="8574" y="11189"/>
                  </a:cubicBezTo>
                  <a:cubicBezTo>
                    <a:pt x="8814" y="11189"/>
                    <a:pt x="9054" y="11153"/>
                    <a:pt x="9288" y="11080"/>
                  </a:cubicBezTo>
                  <a:lnTo>
                    <a:pt x="9121" y="10973"/>
                  </a:lnTo>
                  <a:cubicBezTo>
                    <a:pt x="9311" y="10627"/>
                    <a:pt x="9335" y="10235"/>
                    <a:pt x="9204" y="9877"/>
                  </a:cubicBezTo>
                  <a:lnTo>
                    <a:pt x="9097" y="9604"/>
                  </a:lnTo>
                  <a:lnTo>
                    <a:pt x="9395" y="9592"/>
                  </a:lnTo>
                  <a:cubicBezTo>
                    <a:pt x="9692" y="9580"/>
                    <a:pt x="9990" y="9389"/>
                    <a:pt x="10311" y="8996"/>
                  </a:cubicBezTo>
                  <a:cubicBezTo>
                    <a:pt x="10538" y="8687"/>
                    <a:pt x="10764" y="8377"/>
                    <a:pt x="10954" y="8044"/>
                  </a:cubicBezTo>
                  <a:cubicBezTo>
                    <a:pt x="11002" y="7972"/>
                    <a:pt x="11050" y="7901"/>
                    <a:pt x="11097" y="7830"/>
                  </a:cubicBezTo>
                  <a:lnTo>
                    <a:pt x="11038" y="7770"/>
                  </a:lnTo>
                  <a:cubicBezTo>
                    <a:pt x="10919" y="7639"/>
                    <a:pt x="10847" y="7568"/>
                    <a:pt x="10788" y="7568"/>
                  </a:cubicBezTo>
                  <a:cubicBezTo>
                    <a:pt x="10752" y="7579"/>
                    <a:pt x="10716" y="7591"/>
                    <a:pt x="10692" y="7603"/>
                  </a:cubicBezTo>
                  <a:cubicBezTo>
                    <a:pt x="10633" y="7627"/>
                    <a:pt x="10562" y="7639"/>
                    <a:pt x="10502" y="7651"/>
                  </a:cubicBezTo>
                  <a:cubicBezTo>
                    <a:pt x="10288" y="7651"/>
                    <a:pt x="10085" y="7568"/>
                    <a:pt x="9930" y="7413"/>
                  </a:cubicBezTo>
                  <a:cubicBezTo>
                    <a:pt x="9871" y="7353"/>
                    <a:pt x="9800" y="7306"/>
                    <a:pt x="9716" y="7270"/>
                  </a:cubicBezTo>
                  <a:cubicBezTo>
                    <a:pt x="9669" y="7246"/>
                    <a:pt x="9609" y="7246"/>
                    <a:pt x="9561" y="7234"/>
                  </a:cubicBezTo>
                  <a:cubicBezTo>
                    <a:pt x="9442" y="7222"/>
                    <a:pt x="9335" y="7198"/>
                    <a:pt x="9240" y="7151"/>
                  </a:cubicBezTo>
                  <a:cubicBezTo>
                    <a:pt x="8954" y="6996"/>
                    <a:pt x="8883" y="6698"/>
                    <a:pt x="8823" y="6448"/>
                  </a:cubicBezTo>
                  <a:lnTo>
                    <a:pt x="8811" y="6365"/>
                  </a:lnTo>
                  <a:cubicBezTo>
                    <a:pt x="8787" y="6246"/>
                    <a:pt x="8716" y="6139"/>
                    <a:pt x="8621" y="6067"/>
                  </a:cubicBezTo>
                  <a:lnTo>
                    <a:pt x="8609" y="6067"/>
                  </a:lnTo>
                  <a:cubicBezTo>
                    <a:pt x="8597" y="6079"/>
                    <a:pt x="8585" y="6091"/>
                    <a:pt x="8573" y="6103"/>
                  </a:cubicBezTo>
                  <a:cubicBezTo>
                    <a:pt x="8168" y="6579"/>
                    <a:pt x="7728" y="7008"/>
                    <a:pt x="7263" y="7401"/>
                  </a:cubicBezTo>
                  <a:cubicBezTo>
                    <a:pt x="7144" y="7484"/>
                    <a:pt x="7049" y="7591"/>
                    <a:pt x="6966" y="7699"/>
                  </a:cubicBezTo>
                  <a:cubicBezTo>
                    <a:pt x="6847" y="7901"/>
                    <a:pt x="6906" y="8163"/>
                    <a:pt x="6966" y="8461"/>
                  </a:cubicBezTo>
                  <a:cubicBezTo>
                    <a:pt x="7049" y="8746"/>
                    <a:pt x="7061" y="9044"/>
                    <a:pt x="7002" y="9342"/>
                  </a:cubicBezTo>
                  <a:lnTo>
                    <a:pt x="6609" y="9223"/>
                  </a:lnTo>
                  <a:cubicBezTo>
                    <a:pt x="6644" y="8996"/>
                    <a:pt x="6632" y="8758"/>
                    <a:pt x="6561" y="8544"/>
                  </a:cubicBezTo>
                  <a:cubicBezTo>
                    <a:pt x="6490" y="8211"/>
                    <a:pt x="6418" y="7841"/>
                    <a:pt x="6597" y="7496"/>
                  </a:cubicBezTo>
                  <a:cubicBezTo>
                    <a:pt x="6704" y="7341"/>
                    <a:pt x="6823" y="7210"/>
                    <a:pt x="6978" y="7103"/>
                  </a:cubicBezTo>
                  <a:cubicBezTo>
                    <a:pt x="7430" y="6722"/>
                    <a:pt x="7859" y="6294"/>
                    <a:pt x="8252" y="5841"/>
                  </a:cubicBezTo>
                  <a:cubicBezTo>
                    <a:pt x="8430" y="5627"/>
                    <a:pt x="8633" y="5365"/>
                    <a:pt x="8680" y="5091"/>
                  </a:cubicBezTo>
                  <a:cubicBezTo>
                    <a:pt x="8728" y="4734"/>
                    <a:pt x="8526" y="4401"/>
                    <a:pt x="8323" y="4043"/>
                  </a:cubicBezTo>
                  <a:cubicBezTo>
                    <a:pt x="8109" y="3734"/>
                    <a:pt x="7966" y="3388"/>
                    <a:pt x="7895" y="3019"/>
                  </a:cubicBezTo>
                  <a:cubicBezTo>
                    <a:pt x="7871" y="2686"/>
                    <a:pt x="7906" y="2353"/>
                    <a:pt x="8002" y="2043"/>
                  </a:cubicBezTo>
                  <a:cubicBezTo>
                    <a:pt x="8045" y="1904"/>
                    <a:pt x="8068" y="1765"/>
                    <a:pt x="8090" y="1625"/>
                  </a:cubicBezTo>
                  <a:lnTo>
                    <a:pt x="8090" y="1625"/>
                  </a:lnTo>
                  <a:cubicBezTo>
                    <a:pt x="8092" y="1626"/>
                    <a:pt x="8095" y="1626"/>
                    <a:pt x="8097" y="1626"/>
                  </a:cubicBezTo>
                  <a:lnTo>
                    <a:pt x="8097" y="1579"/>
                  </a:lnTo>
                  <a:cubicBezTo>
                    <a:pt x="8095" y="1594"/>
                    <a:pt x="8092" y="1610"/>
                    <a:pt x="8090" y="1625"/>
                  </a:cubicBezTo>
                  <a:lnTo>
                    <a:pt x="8090" y="1625"/>
                  </a:lnTo>
                  <a:cubicBezTo>
                    <a:pt x="7688" y="1564"/>
                    <a:pt x="7345" y="1339"/>
                    <a:pt x="7013" y="1126"/>
                  </a:cubicBezTo>
                  <a:cubicBezTo>
                    <a:pt x="6680" y="912"/>
                    <a:pt x="6394" y="733"/>
                    <a:pt x="6061" y="686"/>
                  </a:cubicBezTo>
                  <a:cubicBezTo>
                    <a:pt x="5978" y="674"/>
                    <a:pt x="5894" y="668"/>
                    <a:pt x="5811" y="668"/>
                  </a:cubicBezTo>
                  <a:cubicBezTo>
                    <a:pt x="5728" y="668"/>
                    <a:pt x="5644" y="674"/>
                    <a:pt x="5561" y="686"/>
                  </a:cubicBezTo>
                  <a:cubicBezTo>
                    <a:pt x="5466" y="686"/>
                    <a:pt x="5370" y="698"/>
                    <a:pt x="5275" y="698"/>
                  </a:cubicBezTo>
                  <a:cubicBezTo>
                    <a:pt x="4882" y="686"/>
                    <a:pt x="4501" y="638"/>
                    <a:pt x="4120" y="543"/>
                  </a:cubicBezTo>
                  <a:lnTo>
                    <a:pt x="1632" y="31"/>
                  </a:lnTo>
                  <a:cubicBezTo>
                    <a:pt x="1564" y="8"/>
                    <a:pt x="1496" y="0"/>
                    <a:pt x="1428" y="0"/>
                  </a:cubicBezTo>
                  <a:close/>
                </a:path>
              </a:pathLst>
            </a:custGeom>
            <a:solidFill>
              <a:srgbClr val="F5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53"/>
            <p:cNvSpPr/>
            <p:nvPr/>
          </p:nvSpPr>
          <p:spPr>
            <a:xfrm>
              <a:off x="3373325" y="3741375"/>
              <a:ext cx="342325" cy="275950"/>
            </a:xfrm>
            <a:custGeom>
              <a:rect b="b" l="l" r="r" t="t"/>
              <a:pathLst>
                <a:path extrusionOk="0" h="11038" w="13693">
                  <a:moveTo>
                    <a:pt x="7871" y="0"/>
                  </a:moveTo>
                  <a:lnTo>
                    <a:pt x="8025" y="417"/>
                  </a:lnTo>
                  <a:lnTo>
                    <a:pt x="8025" y="417"/>
                  </a:lnTo>
                  <a:lnTo>
                    <a:pt x="7644" y="238"/>
                  </a:lnTo>
                  <a:cubicBezTo>
                    <a:pt x="7597" y="500"/>
                    <a:pt x="7430" y="726"/>
                    <a:pt x="7204" y="857"/>
                  </a:cubicBezTo>
                  <a:cubicBezTo>
                    <a:pt x="7097" y="905"/>
                    <a:pt x="6990" y="941"/>
                    <a:pt x="6870" y="953"/>
                  </a:cubicBezTo>
                  <a:cubicBezTo>
                    <a:pt x="6811" y="953"/>
                    <a:pt x="6763" y="964"/>
                    <a:pt x="6704" y="988"/>
                  </a:cubicBezTo>
                  <a:cubicBezTo>
                    <a:pt x="6430" y="1072"/>
                    <a:pt x="6287" y="1393"/>
                    <a:pt x="6132" y="1726"/>
                  </a:cubicBezTo>
                  <a:cubicBezTo>
                    <a:pt x="6073" y="1881"/>
                    <a:pt x="6001" y="2024"/>
                    <a:pt x="5918" y="2167"/>
                  </a:cubicBezTo>
                  <a:cubicBezTo>
                    <a:pt x="5751" y="2429"/>
                    <a:pt x="5549" y="2667"/>
                    <a:pt x="5323" y="2869"/>
                  </a:cubicBezTo>
                  <a:cubicBezTo>
                    <a:pt x="5085" y="3108"/>
                    <a:pt x="4775" y="3417"/>
                    <a:pt x="4382" y="3536"/>
                  </a:cubicBezTo>
                  <a:cubicBezTo>
                    <a:pt x="4168" y="3586"/>
                    <a:pt x="3949" y="3612"/>
                    <a:pt x="3728" y="3612"/>
                  </a:cubicBezTo>
                  <a:cubicBezTo>
                    <a:pt x="3629" y="3612"/>
                    <a:pt x="3529" y="3607"/>
                    <a:pt x="3430" y="3596"/>
                  </a:cubicBezTo>
                  <a:cubicBezTo>
                    <a:pt x="3298" y="3583"/>
                    <a:pt x="3168" y="3572"/>
                    <a:pt x="3044" y="3572"/>
                  </a:cubicBezTo>
                  <a:cubicBezTo>
                    <a:pt x="2819" y="3572"/>
                    <a:pt x="2614" y="3608"/>
                    <a:pt x="2453" y="3739"/>
                  </a:cubicBezTo>
                  <a:cubicBezTo>
                    <a:pt x="2370" y="3822"/>
                    <a:pt x="2251" y="3881"/>
                    <a:pt x="2120" y="3893"/>
                  </a:cubicBezTo>
                  <a:lnTo>
                    <a:pt x="2096" y="3893"/>
                  </a:lnTo>
                  <a:cubicBezTo>
                    <a:pt x="1977" y="3870"/>
                    <a:pt x="1870" y="3822"/>
                    <a:pt x="1798" y="3727"/>
                  </a:cubicBezTo>
                  <a:cubicBezTo>
                    <a:pt x="1454" y="3416"/>
                    <a:pt x="1182" y="3260"/>
                    <a:pt x="963" y="3260"/>
                  </a:cubicBezTo>
                  <a:cubicBezTo>
                    <a:pt x="948" y="3260"/>
                    <a:pt x="932" y="3261"/>
                    <a:pt x="917" y="3262"/>
                  </a:cubicBezTo>
                  <a:cubicBezTo>
                    <a:pt x="822" y="3477"/>
                    <a:pt x="715" y="3679"/>
                    <a:pt x="584" y="3881"/>
                  </a:cubicBezTo>
                  <a:cubicBezTo>
                    <a:pt x="239" y="4441"/>
                    <a:pt x="1" y="5322"/>
                    <a:pt x="572" y="5667"/>
                  </a:cubicBezTo>
                  <a:cubicBezTo>
                    <a:pt x="680" y="5732"/>
                    <a:pt x="801" y="5761"/>
                    <a:pt x="924" y="5761"/>
                  </a:cubicBezTo>
                  <a:cubicBezTo>
                    <a:pt x="1209" y="5761"/>
                    <a:pt x="1508" y="5606"/>
                    <a:pt x="1691" y="5382"/>
                  </a:cubicBezTo>
                  <a:cubicBezTo>
                    <a:pt x="1965" y="5048"/>
                    <a:pt x="2060" y="4620"/>
                    <a:pt x="2156" y="4215"/>
                  </a:cubicBezTo>
                  <a:cubicBezTo>
                    <a:pt x="2244" y="4182"/>
                    <a:pt x="2332" y="4167"/>
                    <a:pt x="2417" y="4167"/>
                  </a:cubicBezTo>
                  <a:cubicBezTo>
                    <a:pt x="3018" y="4167"/>
                    <a:pt x="3511" y="4917"/>
                    <a:pt x="3584" y="5584"/>
                  </a:cubicBezTo>
                  <a:cubicBezTo>
                    <a:pt x="3656" y="6334"/>
                    <a:pt x="3501" y="7168"/>
                    <a:pt x="3930" y="7799"/>
                  </a:cubicBezTo>
                  <a:cubicBezTo>
                    <a:pt x="4263" y="8311"/>
                    <a:pt x="4894" y="8549"/>
                    <a:pt x="5239" y="9049"/>
                  </a:cubicBezTo>
                  <a:cubicBezTo>
                    <a:pt x="5537" y="9489"/>
                    <a:pt x="5573" y="10073"/>
                    <a:pt x="5930" y="10454"/>
                  </a:cubicBezTo>
                  <a:cubicBezTo>
                    <a:pt x="6335" y="10906"/>
                    <a:pt x="6990" y="10954"/>
                    <a:pt x="7597" y="11037"/>
                  </a:cubicBezTo>
                  <a:cubicBezTo>
                    <a:pt x="7597" y="11025"/>
                    <a:pt x="7597" y="11013"/>
                    <a:pt x="7597" y="11013"/>
                  </a:cubicBezTo>
                  <a:cubicBezTo>
                    <a:pt x="7466" y="10192"/>
                    <a:pt x="6966" y="9489"/>
                    <a:pt x="6430" y="8751"/>
                  </a:cubicBezTo>
                  <a:cubicBezTo>
                    <a:pt x="5847" y="7941"/>
                    <a:pt x="5239" y="7120"/>
                    <a:pt x="5180" y="6096"/>
                  </a:cubicBezTo>
                  <a:cubicBezTo>
                    <a:pt x="5156" y="5763"/>
                    <a:pt x="5204" y="5310"/>
                    <a:pt x="5513" y="4989"/>
                  </a:cubicBezTo>
                  <a:cubicBezTo>
                    <a:pt x="5656" y="4846"/>
                    <a:pt x="5835" y="4727"/>
                    <a:pt x="6013" y="4643"/>
                  </a:cubicBezTo>
                  <a:cubicBezTo>
                    <a:pt x="6132" y="4584"/>
                    <a:pt x="6239" y="4524"/>
                    <a:pt x="6335" y="4441"/>
                  </a:cubicBezTo>
                  <a:cubicBezTo>
                    <a:pt x="6370" y="4429"/>
                    <a:pt x="6394" y="4405"/>
                    <a:pt x="6418" y="4382"/>
                  </a:cubicBezTo>
                  <a:cubicBezTo>
                    <a:pt x="6513" y="4286"/>
                    <a:pt x="6632" y="4215"/>
                    <a:pt x="6751" y="4167"/>
                  </a:cubicBezTo>
                  <a:cubicBezTo>
                    <a:pt x="6841" y="4143"/>
                    <a:pt x="6933" y="4132"/>
                    <a:pt x="7025" y="4132"/>
                  </a:cubicBezTo>
                  <a:cubicBezTo>
                    <a:pt x="7118" y="4132"/>
                    <a:pt x="7210" y="4143"/>
                    <a:pt x="7299" y="4167"/>
                  </a:cubicBezTo>
                  <a:lnTo>
                    <a:pt x="9776" y="4691"/>
                  </a:lnTo>
                  <a:cubicBezTo>
                    <a:pt x="10133" y="4774"/>
                    <a:pt x="10490" y="4822"/>
                    <a:pt x="10847" y="4834"/>
                  </a:cubicBezTo>
                  <a:cubicBezTo>
                    <a:pt x="10942" y="4834"/>
                    <a:pt x="11026" y="4834"/>
                    <a:pt x="11121" y="4822"/>
                  </a:cubicBezTo>
                  <a:cubicBezTo>
                    <a:pt x="11216" y="4810"/>
                    <a:pt x="11311" y="4804"/>
                    <a:pt x="11407" y="4804"/>
                  </a:cubicBezTo>
                  <a:cubicBezTo>
                    <a:pt x="11502" y="4804"/>
                    <a:pt x="11597" y="4810"/>
                    <a:pt x="11692" y="4822"/>
                  </a:cubicBezTo>
                  <a:cubicBezTo>
                    <a:pt x="12121" y="4882"/>
                    <a:pt x="12466" y="5108"/>
                    <a:pt x="12812" y="5334"/>
                  </a:cubicBezTo>
                  <a:cubicBezTo>
                    <a:pt x="13074" y="5525"/>
                    <a:pt x="13371" y="5667"/>
                    <a:pt x="13693" y="5763"/>
                  </a:cubicBezTo>
                  <a:cubicBezTo>
                    <a:pt x="13645" y="5501"/>
                    <a:pt x="13550" y="5263"/>
                    <a:pt x="13431" y="5036"/>
                  </a:cubicBezTo>
                  <a:cubicBezTo>
                    <a:pt x="13336" y="4858"/>
                    <a:pt x="13252" y="4679"/>
                    <a:pt x="13181" y="4489"/>
                  </a:cubicBezTo>
                  <a:cubicBezTo>
                    <a:pt x="12966" y="3798"/>
                    <a:pt x="13133" y="3048"/>
                    <a:pt x="13312" y="2429"/>
                  </a:cubicBezTo>
                  <a:lnTo>
                    <a:pt x="13312" y="2429"/>
                  </a:lnTo>
                  <a:cubicBezTo>
                    <a:pt x="13216" y="2488"/>
                    <a:pt x="13109" y="2548"/>
                    <a:pt x="13002" y="2608"/>
                  </a:cubicBezTo>
                  <a:cubicBezTo>
                    <a:pt x="12966" y="2786"/>
                    <a:pt x="12871" y="2929"/>
                    <a:pt x="12728" y="3036"/>
                  </a:cubicBezTo>
                  <a:cubicBezTo>
                    <a:pt x="12538" y="3167"/>
                    <a:pt x="12300" y="3239"/>
                    <a:pt x="12073" y="3239"/>
                  </a:cubicBezTo>
                  <a:cubicBezTo>
                    <a:pt x="11966" y="3239"/>
                    <a:pt x="11859" y="3227"/>
                    <a:pt x="11764" y="3203"/>
                  </a:cubicBezTo>
                  <a:cubicBezTo>
                    <a:pt x="11550" y="3143"/>
                    <a:pt x="11347" y="3048"/>
                    <a:pt x="11169" y="2953"/>
                  </a:cubicBezTo>
                  <a:cubicBezTo>
                    <a:pt x="10978" y="2846"/>
                    <a:pt x="10776" y="2762"/>
                    <a:pt x="10573" y="2715"/>
                  </a:cubicBezTo>
                  <a:cubicBezTo>
                    <a:pt x="10466" y="2691"/>
                    <a:pt x="10359" y="2679"/>
                    <a:pt x="10252" y="2679"/>
                  </a:cubicBezTo>
                  <a:cubicBezTo>
                    <a:pt x="9954" y="2655"/>
                    <a:pt x="9633" y="2619"/>
                    <a:pt x="9383" y="2381"/>
                  </a:cubicBezTo>
                  <a:cubicBezTo>
                    <a:pt x="9287" y="2274"/>
                    <a:pt x="9204" y="2143"/>
                    <a:pt x="9156" y="2012"/>
                  </a:cubicBezTo>
                  <a:lnTo>
                    <a:pt x="8561" y="786"/>
                  </a:lnTo>
                  <a:cubicBezTo>
                    <a:pt x="8454" y="548"/>
                    <a:pt x="8311" y="322"/>
                    <a:pt x="8133" y="143"/>
                  </a:cubicBezTo>
                  <a:cubicBezTo>
                    <a:pt x="8061" y="71"/>
                    <a:pt x="7966" y="24"/>
                    <a:pt x="7871" y="0"/>
                  </a:cubicBezTo>
                  <a:close/>
                </a:path>
              </a:pathLst>
            </a:custGeom>
            <a:solidFill>
              <a:srgbClr val="F5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53"/>
            <p:cNvSpPr/>
            <p:nvPr/>
          </p:nvSpPr>
          <p:spPr>
            <a:xfrm>
              <a:off x="2802125" y="3259750"/>
              <a:ext cx="183975" cy="179225"/>
            </a:xfrm>
            <a:custGeom>
              <a:rect b="b" l="l" r="r" t="t"/>
              <a:pathLst>
                <a:path extrusionOk="0" h="7169" w="7359">
                  <a:moveTo>
                    <a:pt x="4251" y="1"/>
                  </a:moveTo>
                  <a:lnTo>
                    <a:pt x="4251" y="1"/>
                  </a:lnTo>
                  <a:cubicBezTo>
                    <a:pt x="3851" y="272"/>
                    <a:pt x="3391" y="407"/>
                    <a:pt x="2929" y="407"/>
                  </a:cubicBezTo>
                  <a:cubicBezTo>
                    <a:pt x="2538" y="407"/>
                    <a:pt x="2146" y="311"/>
                    <a:pt x="1786" y="120"/>
                  </a:cubicBezTo>
                  <a:cubicBezTo>
                    <a:pt x="1774" y="120"/>
                    <a:pt x="453" y="513"/>
                    <a:pt x="286" y="537"/>
                  </a:cubicBezTo>
                  <a:lnTo>
                    <a:pt x="0" y="584"/>
                  </a:lnTo>
                  <a:cubicBezTo>
                    <a:pt x="191" y="882"/>
                    <a:pt x="346" y="1191"/>
                    <a:pt x="465" y="1525"/>
                  </a:cubicBezTo>
                  <a:cubicBezTo>
                    <a:pt x="524" y="1691"/>
                    <a:pt x="596" y="1846"/>
                    <a:pt x="655" y="1989"/>
                  </a:cubicBezTo>
                  <a:cubicBezTo>
                    <a:pt x="786" y="2239"/>
                    <a:pt x="917" y="2501"/>
                    <a:pt x="1132" y="2573"/>
                  </a:cubicBezTo>
                  <a:lnTo>
                    <a:pt x="1179" y="2584"/>
                  </a:lnTo>
                  <a:cubicBezTo>
                    <a:pt x="1453" y="2644"/>
                    <a:pt x="1632" y="2894"/>
                    <a:pt x="1608" y="3168"/>
                  </a:cubicBezTo>
                  <a:lnTo>
                    <a:pt x="1691" y="3823"/>
                  </a:lnTo>
                  <a:cubicBezTo>
                    <a:pt x="1679" y="3894"/>
                    <a:pt x="1703" y="3966"/>
                    <a:pt x="1739" y="4025"/>
                  </a:cubicBezTo>
                  <a:cubicBezTo>
                    <a:pt x="1774" y="4049"/>
                    <a:pt x="1822" y="4073"/>
                    <a:pt x="1858" y="4085"/>
                  </a:cubicBezTo>
                  <a:cubicBezTo>
                    <a:pt x="2066" y="4143"/>
                    <a:pt x="2275" y="4172"/>
                    <a:pt x="2483" y="4172"/>
                  </a:cubicBezTo>
                  <a:cubicBezTo>
                    <a:pt x="2572" y="4172"/>
                    <a:pt x="2661" y="4167"/>
                    <a:pt x="2751" y="4156"/>
                  </a:cubicBezTo>
                  <a:lnTo>
                    <a:pt x="2846" y="4144"/>
                  </a:lnTo>
                  <a:cubicBezTo>
                    <a:pt x="2929" y="4126"/>
                    <a:pt x="3013" y="4116"/>
                    <a:pt x="3097" y="4116"/>
                  </a:cubicBezTo>
                  <a:cubicBezTo>
                    <a:pt x="3231" y="4116"/>
                    <a:pt x="3365" y="4141"/>
                    <a:pt x="3489" y="4192"/>
                  </a:cubicBezTo>
                  <a:cubicBezTo>
                    <a:pt x="3858" y="4370"/>
                    <a:pt x="3953" y="4847"/>
                    <a:pt x="4037" y="5275"/>
                  </a:cubicBezTo>
                  <a:cubicBezTo>
                    <a:pt x="4060" y="5466"/>
                    <a:pt x="4120" y="5668"/>
                    <a:pt x="4203" y="5847"/>
                  </a:cubicBezTo>
                  <a:cubicBezTo>
                    <a:pt x="4477" y="6323"/>
                    <a:pt x="5049" y="6894"/>
                    <a:pt x="5584" y="7061"/>
                  </a:cubicBezTo>
                  <a:cubicBezTo>
                    <a:pt x="5811" y="7133"/>
                    <a:pt x="6049" y="7156"/>
                    <a:pt x="6275" y="7168"/>
                  </a:cubicBezTo>
                  <a:cubicBezTo>
                    <a:pt x="6156" y="6502"/>
                    <a:pt x="6454" y="5823"/>
                    <a:pt x="6716" y="5216"/>
                  </a:cubicBezTo>
                  <a:cubicBezTo>
                    <a:pt x="6775" y="5085"/>
                    <a:pt x="6835" y="4942"/>
                    <a:pt x="6894" y="4811"/>
                  </a:cubicBezTo>
                  <a:cubicBezTo>
                    <a:pt x="7228" y="3989"/>
                    <a:pt x="7359" y="3108"/>
                    <a:pt x="7275" y="2239"/>
                  </a:cubicBezTo>
                  <a:cubicBezTo>
                    <a:pt x="7239" y="2061"/>
                    <a:pt x="7251" y="1882"/>
                    <a:pt x="7299" y="1715"/>
                  </a:cubicBezTo>
                  <a:cubicBezTo>
                    <a:pt x="7311" y="1680"/>
                    <a:pt x="7323" y="1656"/>
                    <a:pt x="7347" y="1620"/>
                  </a:cubicBezTo>
                  <a:cubicBezTo>
                    <a:pt x="7311" y="1572"/>
                    <a:pt x="7275" y="1513"/>
                    <a:pt x="7239" y="1465"/>
                  </a:cubicBezTo>
                  <a:cubicBezTo>
                    <a:pt x="7132" y="1358"/>
                    <a:pt x="7001" y="1263"/>
                    <a:pt x="6870" y="1168"/>
                  </a:cubicBezTo>
                  <a:cubicBezTo>
                    <a:pt x="6085" y="644"/>
                    <a:pt x="5180" y="322"/>
                    <a:pt x="4227" y="239"/>
                  </a:cubicBezTo>
                  <a:lnTo>
                    <a:pt x="4251" y="1"/>
                  </a:lnTo>
                  <a:close/>
                </a:path>
              </a:pathLst>
            </a:custGeom>
            <a:solidFill>
              <a:srgbClr val="F5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53"/>
            <p:cNvSpPr/>
            <p:nvPr/>
          </p:nvSpPr>
          <p:spPr>
            <a:xfrm>
              <a:off x="2906600" y="3130225"/>
              <a:ext cx="197675" cy="162000"/>
            </a:xfrm>
            <a:custGeom>
              <a:rect b="b" l="l" r="r" t="t"/>
              <a:pathLst>
                <a:path extrusionOk="0" h="6480" w="7907">
                  <a:moveTo>
                    <a:pt x="5719" y="0"/>
                  </a:moveTo>
                  <a:cubicBezTo>
                    <a:pt x="5207" y="0"/>
                    <a:pt x="4693" y="108"/>
                    <a:pt x="4215" y="324"/>
                  </a:cubicBezTo>
                  <a:lnTo>
                    <a:pt x="3561" y="2955"/>
                  </a:lnTo>
                  <a:lnTo>
                    <a:pt x="2656" y="2634"/>
                  </a:lnTo>
                  <a:lnTo>
                    <a:pt x="2763" y="1003"/>
                  </a:lnTo>
                  <a:lnTo>
                    <a:pt x="2763" y="1003"/>
                  </a:lnTo>
                  <a:cubicBezTo>
                    <a:pt x="2215" y="1610"/>
                    <a:pt x="1667" y="2229"/>
                    <a:pt x="1108" y="2848"/>
                  </a:cubicBezTo>
                  <a:cubicBezTo>
                    <a:pt x="572" y="3443"/>
                    <a:pt x="1" y="4253"/>
                    <a:pt x="346" y="4979"/>
                  </a:cubicBezTo>
                  <a:cubicBezTo>
                    <a:pt x="322" y="5003"/>
                    <a:pt x="286" y="5015"/>
                    <a:pt x="274" y="5039"/>
                  </a:cubicBezTo>
                  <a:cubicBezTo>
                    <a:pt x="1215" y="5158"/>
                    <a:pt x="2120" y="5491"/>
                    <a:pt x="2918" y="6015"/>
                  </a:cubicBezTo>
                  <a:cubicBezTo>
                    <a:pt x="3072" y="6122"/>
                    <a:pt x="3227" y="6241"/>
                    <a:pt x="3358" y="6372"/>
                  </a:cubicBezTo>
                  <a:cubicBezTo>
                    <a:pt x="3394" y="6408"/>
                    <a:pt x="3418" y="6444"/>
                    <a:pt x="3453" y="6480"/>
                  </a:cubicBezTo>
                  <a:cubicBezTo>
                    <a:pt x="3561" y="6408"/>
                    <a:pt x="3691" y="6337"/>
                    <a:pt x="3811" y="6277"/>
                  </a:cubicBezTo>
                  <a:cubicBezTo>
                    <a:pt x="4025" y="6182"/>
                    <a:pt x="4215" y="6087"/>
                    <a:pt x="4299" y="5944"/>
                  </a:cubicBezTo>
                  <a:cubicBezTo>
                    <a:pt x="4334" y="5884"/>
                    <a:pt x="4358" y="5813"/>
                    <a:pt x="4370" y="5753"/>
                  </a:cubicBezTo>
                  <a:cubicBezTo>
                    <a:pt x="4406" y="5598"/>
                    <a:pt x="4477" y="5468"/>
                    <a:pt x="4573" y="5360"/>
                  </a:cubicBezTo>
                  <a:cubicBezTo>
                    <a:pt x="4738" y="5187"/>
                    <a:pt x="4947" y="5146"/>
                    <a:pt x="5155" y="5146"/>
                  </a:cubicBezTo>
                  <a:cubicBezTo>
                    <a:pt x="5232" y="5146"/>
                    <a:pt x="5308" y="5152"/>
                    <a:pt x="5382" y="5158"/>
                  </a:cubicBezTo>
                  <a:cubicBezTo>
                    <a:pt x="5450" y="5162"/>
                    <a:pt x="5514" y="5166"/>
                    <a:pt x="5575" y="5166"/>
                  </a:cubicBezTo>
                  <a:cubicBezTo>
                    <a:pt x="5696" y="5166"/>
                    <a:pt x="5799" y="5150"/>
                    <a:pt x="5870" y="5087"/>
                  </a:cubicBezTo>
                  <a:cubicBezTo>
                    <a:pt x="5930" y="5015"/>
                    <a:pt x="5977" y="4932"/>
                    <a:pt x="6013" y="4836"/>
                  </a:cubicBezTo>
                  <a:cubicBezTo>
                    <a:pt x="6108" y="4634"/>
                    <a:pt x="6239" y="4372"/>
                    <a:pt x="6561" y="4360"/>
                  </a:cubicBezTo>
                  <a:cubicBezTo>
                    <a:pt x="6680" y="4372"/>
                    <a:pt x="6799" y="4408"/>
                    <a:pt x="6894" y="4479"/>
                  </a:cubicBezTo>
                  <a:cubicBezTo>
                    <a:pt x="6930" y="4503"/>
                    <a:pt x="6966" y="4515"/>
                    <a:pt x="7013" y="4527"/>
                  </a:cubicBezTo>
                  <a:cubicBezTo>
                    <a:pt x="7032" y="4536"/>
                    <a:pt x="7051" y="4540"/>
                    <a:pt x="7072" y="4540"/>
                  </a:cubicBezTo>
                  <a:cubicBezTo>
                    <a:pt x="7105" y="4540"/>
                    <a:pt x="7139" y="4530"/>
                    <a:pt x="7168" y="4515"/>
                  </a:cubicBezTo>
                  <a:cubicBezTo>
                    <a:pt x="7311" y="4420"/>
                    <a:pt x="7466" y="4122"/>
                    <a:pt x="7513" y="3813"/>
                  </a:cubicBezTo>
                  <a:lnTo>
                    <a:pt x="7882" y="1479"/>
                  </a:lnTo>
                  <a:cubicBezTo>
                    <a:pt x="7906" y="1419"/>
                    <a:pt x="7906" y="1348"/>
                    <a:pt x="7894" y="1288"/>
                  </a:cubicBezTo>
                  <a:cubicBezTo>
                    <a:pt x="7847" y="1169"/>
                    <a:pt x="7775" y="1062"/>
                    <a:pt x="7668" y="979"/>
                  </a:cubicBezTo>
                  <a:cubicBezTo>
                    <a:pt x="7525" y="836"/>
                    <a:pt x="7335" y="645"/>
                    <a:pt x="7347" y="384"/>
                  </a:cubicBezTo>
                  <a:cubicBezTo>
                    <a:pt x="6837" y="129"/>
                    <a:pt x="6278" y="0"/>
                    <a:pt x="5719" y="0"/>
                  </a:cubicBezTo>
                  <a:close/>
                </a:path>
              </a:pathLst>
            </a:custGeom>
            <a:solidFill>
              <a:srgbClr val="F5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53"/>
            <p:cNvSpPr/>
            <p:nvPr/>
          </p:nvSpPr>
          <p:spPr>
            <a:xfrm>
              <a:off x="3966550" y="2916550"/>
              <a:ext cx="463175" cy="384675"/>
            </a:xfrm>
            <a:custGeom>
              <a:rect b="b" l="l" r="r" t="t"/>
              <a:pathLst>
                <a:path extrusionOk="0" h="15387" w="18527">
                  <a:moveTo>
                    <a:pt x="8252" y="1"/>
                  </a:moveTo>
                  <a:cubicBezTo>
                    <a:pt x="8073" y="96"/>
                    <a:pt x="7954" y="275"/>
                    <a:pt x="7942" y="477"/>
                  </a:cubicBezTo>
                  <a:cubicBezTo>
                    <a:pt x="7942" y="549"/>
                    <a:pt x="7930" y="620"/>
                    <a:pt x="7930" y="703"/>
                  </a:cubicBezTo>
                  <a:cubicBezTo>
                    <a:pt x="7906" y="1061"/>
                    <a:pt x="7895" y="1501"/>
                    <a:pt x="7537" y="1751"/>
                  </a:cubicBezTo>
                  <a:cubicBezTo>
                    <a:pt x="7359" y="1840"/>
                    <a:pt x="7157" y="1888"/>
                    <a:pt x="6956" y="1888"/>
                  </a:cubicBezTo>
                  <a:cubicBezTo>
                    <a:pt x="6916" y="1888"/>
                    <a:pt x="6875" y="1886"/>
                    <a:pt x="6835" y="1882"/>
                  </a:cubicBezTo>
                  <a:cubicBezTo>
                    <a:pt x="6787" y="1876"/>
                    <a:pt x="6740" y="1873"/>
                    <a:pt x="6692" y="1873"/>
                  </a:cubicBezTo>
                  <a:cubicBezTo>
                    <a:pt x="6644" y="1873"/>
                    <a:pt x="6597" y="1876"/>
                    <a:pt x="6549" y="1882"/>
                  </a:cubicBezTo>
                  <a:cubicBezTo>
                    <a:pt x="6371" y="1906"/>
                    <a:pt x="6192" y="1965"/>
                    <a:pt x="6013" y="2049"/>
                  </a:cubicBezTo>
                  <a:cubicBezTo>
                    <a:pt x="5847" y="2132"/>
                    <a:pt x="5656" y="2192"/>
                    <a:pt x="5466" y="2227"/>
                  </a:cubicBezTo>
                  <a:lnTo>
                    <a:pt x="5430" y="2251"/>
                  </a:lnTo>
                  <a:cubicBezTo>
                    <a:pt x="5466" y="2382"/>
                    <a:pt x="5442" y="2525"/>
                    <a:pt x="5370" y="2644"/>
                  </a:cubicBezTo>
                  <a:cubicBezTo>
                    <a:pt x="5335" y="2692"/>
                    <a:pt x="5287" y="2727"/>
                    <a:pt x="5251" y="2775"/>
                  </a:cubicBezTo>
                  <a:cubicBezTo>
                    <a:pt x="5216" y="2799"/>
                    <a:pt x="5180" y="2835"/>
                    <a:pt x="5156" y="2882"/>
                  </a:cubicBezTo>
                  <a:cubicBezTo>
                    <a:pt x="5216" y="2977"/>
                    <a:pt x="5406" y="3037"/>
                    <a:pt x="5585" y="3049"/>
                  </a:cubicBezTo>
                  <a:cubicBezTo>
                    <a:pt x="5835" y="3049"/>
                    <a:pt x="6180" y="3108"/>
                    <a:pt x="6347" y="3299"/>
                  </a:cubicBezTo>
                  <a:cubicBezTo>
                    <a:pt x="6442" y="3406"/>
                    <a:pt x="6478" y="3537"/>
                    <a:pt x="6466" y="3668"/>
                  </a:cubicBezTo>
                  <a:lnTo>
                    <a:pt x="6454" y="3775"/>
                  </a:lnTo>
                  <a:lnTo>
                    <a:pt x="4978" y="4585"/>
                  </a:lnTo>
                  <a:cubicBezTo>
                    <a:pt x="4873" y="4651"/>
                    <a:pt x="4754" y="4687"/>
                    <a:pt x="4638" y="4687"/>
                  </a:cubicBezTo>
                  <a:cubicBezTo>
                    <a:pt x="4608" y="4687"/>
                    <a:pt x="4578" y="4685"/>
                    <a:pt x="4549" y="4680"/>
                  </a:cubicBezTo>
                  <a:cubicBezTo>
                    <a:pt x="4466" y="4656"/>
                    <a:pt x="4382" y="4609"/>
                    <a:pt x="4323" y="4561"/>
                  </a:cubicBezTo>
                  <a:cubicBezTo>
                    <a:pt x="4299" y="4549"/>
                    <a:pt x="4275" y="4537"/>
                    <a:pt x="4263" y="4525"/>
                  </a:cubicBezTo>
                  <a:cubicBezTo>
                    <a:pt x="4233" y="4507"/>
                    <a:pt x="4198" y="4498"/>
                    <a:pt x="4162" y="4498"/>
                  </a:cubicBezTo>
                  <a:cubicBezTo>
                    <a:pt x="4126" y="4498"/>
                    <a:pt x="4090" y="4507"/>
                    <a:pt x="4061" y="4525"/>
                  </a:cubicBezTo>
                  <a:cubicBezTo>
                    <a:pt x="3930" y="4573"/>
                    <a:pt x="3835" y="4680"/>
                    <a:pt x="3787" y="4823"/>
                  </a:cubicBezTo>
                  <a:cubicBezTo>
                    <a:pt x="3727" y="5061"/>
                    <a:pt x="3739" y="5323"/>
                    <a:pt x="3799" y="5561"/>
                  </a:cubicBezTo>
                  <a:lnTo>
                    <a:pt x="3835" y="5728"/>
                  </a:lnTo>
                  <a:cubicBezTo>
                    <a:pt x="3906" y="6240"/>
                    <a:pt x="3835" y="6609"/>
                    <a:pt x="3596" y="6859"/>
                  </a:cubicBezTo>
                  <a:cubicBezTo>
                    <a:pt x="3346" y="7133"/>
                    <a:pt x="2965" y="7192"/>
                    <a:pt x="2632" y="7240"/>
                  </a:cubicBezTo>
                  <a:cubicBezTo>
                    <a:pt x="2299" y="7287"/>
                    <a:pt x="2037" y="7323"/>
                    <a:pt x="1906" y="7526"/>
                  </a:cubicBezTo>
                  <a:lnTo>
                    <a:pt x="1620" y="7942"/>
                  </a:lnTo>
                  <a:lnTo>
                    <a:pt x="1537" y="7442"/>
                  </a:lnTo>
                  <a:cubicBezTo>
                    <a:pt x="1513" y="7347"/>
                    <a:pt x="1465" y="7276"/>
                    <a:pt x="1382" y="7228"/>
                  </a:cubicBezTo>
                  <a:lnTo>
                    <a:pt x="1334" y="7192"/>
                  </a:lnTo>
                  <a:lnTo>
                    <a:pt x="1334" y="7192"/>
                  </a:lnTo>
                  <a:cubicBezTo>
                    <a:pt x="1370" y="7597"/>
                    <a:pt x="1179" y="7978"/>
                    <a:pt x="846" y="8192"/>
                  </a:cubicBezTo>
                  <a:cubicBezTo>
                    <a:pt x="667" y="8300"/>
                    <a:pt x="465" y="8359"/>
                    <a:pt x="251" y="8359"/>
                  </a:cubicBezTo>
                  <a:cubicBezTo>
                    <a:pt x="167" y="8359"/>
                    <a:pt x="84" y="8347"/>
                    <a:pt x="1" y="8335"/>
                  </a:cubicBezTo>
                  <a:lnTo>
                    <a:pt x="1" y="8335"/>
                  </a:lnTo>
                  <a:lnTo>
                    <a:pt x="691" y="10514"/>
                  </a:lnTo>
                  <a:cubicBezTo>
                    <a:pt x="775" y="10716"/>
                    <a:pt x="798" y="10943"/>
                    <a:pt x="775" y="11157"/>
                  </a:cubicBezTo>
                  <a:cubicBezTo>
                    <a:pt x="739" y="11264"/>
                    <a:pt x="679" y="11371"/>
                    <a:pt x="620" y="11467"/>
                  </a:cubicBezTo>
                  <a:cubicBezTo>
                    <a:pt x="584" y="11526"/>
                    <a:pt x="548" y="11586"/>
                    <a:pt x="525" y="11657"/>
                  </a:cubicBezTo>
                  <a:cubicBezTo>
                    <a:pt x="501" y="11812"/>
                    <a:pt x="536" y="11967"/>
                    <a:pt x="596" y="12110"/>
                  </a:cubicBezTo>
                  <a:cubicBezTo>
                    <a:pt x="620" y="12169"/>
                    <a:pt x="644" y="12240"/>
                    <a:pt x="656" y="12312"/>
                  </a:cubicBezTo>
                  <a:cubicBezTo>
                    <a:pt x="798" y="12895"/>
                    <a:pt x="620" y="13526"/>
                    <a:pt x="179" y="13943"/>
                  </a:cubicBezTo>
                  <a:cubicBezTo>
                    <a:pt x="596" y="14265"/>
                    <a:pt x="882" y="14729"/>
                    <a:pt x="977" y="15253"/>
                  </a:cubicBezTo>
                  <a:cubicBezTo>
                    <a:pt x="1132" y="15146"/>
                    <a:pt x="1287" y="15027"/>
                    <a:pt x="1406" y="14872"/>
                  </a:cubicBezTo>
                  <a:cubicBezTo>
                    <a:pt x="1453" y="14824"/>
                    <a:pt x="1489" y="14777"/>
                    <a:pt x="1525" y="14729"/>
                  </a:cubicBezTo>
                  <a:cubicBezTo>
                    <a:pt x="1656" y="14515"/>
                    <a:pt x="1846" y="14348"/>
                    <a:pt x="2060" y="14229"/>
                  </a:cubicBezTo>
                  <a:cubicBezTo>
                    <a:pt x="2155" y="14184"/>
                    <a:pt x="2255" y="14162"/>
                    <a:pt x="2355" y="14162"/>
                  </a:cubicBezTo>
                  <a:cubicBezTo>
                    <a:pt x="2495" y="14162"/>
                    <a:pt x="2633" y="14205"/>
                    <a:pt x="2751" y="14288"/>
                  </a:cubicBezTo>
                  <a:cubicBezTo>
                    <a:pt x="2787" y="14312"/>
                    <a:pt x="2822" y="14336"/>
                    <a:pt x="2846" y="14372"/>
                  </a:cubicBezTo>
                  <a:cubicBezTo>
                    <a:pt x="3113" y="14185"/>
                    <a:pt x="3437" y="14108"/>
                    <a:pt x="3774" y="14108"/>
                  </a:cubicBezTo>
                  <a:cubicBezTo>
                    <a:pt x="4188" y="14108"/>
                    <a:pt x="4621" y="14225"/>
                    <a:pt x="4989" y="14396"/>
                  </a:cubicBezTo>
                  <a:cubicBezTo>
                    <a:pt x="5168" y="14479"/>
                    <a:pt x="5347" y="14574"/>
                    <a:pt x="5537" y="14657"/>
                  </a:cubicBezTo>
                  <a:cubicBezTo>
                    <a:pt x="6037" y="14919"/>
                    <a:pt x="6513" y="15169"/>
                    <a:pt x="7037" y="15181"/>
                  </a:cubicBezTo>
                  <a:cubicBezTo>
                    <a:pt x="7335" y="15181"/>
                    <a:pt x="7621" y="15134"/>
                    <a:pt x="7918" y="15062"/>
                  </a:cubicBezTo>
                  <a:cubicBezTo>
                    <a:pt x="8215" y="14994"/>
                    <a:pt x="8517" y="14925"/>
                    <a:pt x="8824" y="14925"/>
                  </a:cubicBezTo>
                  <a:cubicBezTo>
                    <a:pt x="8997" y="14925"/>
                    <a:pt x="9171" y="14947"/>
                    <a:pt x="9347" y="15003"/>
                  </a:cubicBezTo>
                  <a:cubicBezTo>
                    <a:pt x="9478" y="15050"/>
                    <a:pt x="9609" y="15110"/>
                    <a:pt x="9728" y="15181"/>
                  </a:cubicBezTo>
                  <a:cubicBezTo>
                    <a:pt x="9835" y="15241"/>
                    <a:pt x="9954" y="15288"/>
                    <a:pt x="10073" y="15324"/>
                  </a:cubicBezTo>
                  <a:cubicBezTo>
                    <a:pt x="10251" y="15364"/>
                    <a:pt x="10437" y="15387"/>
                    <a:pt x="10624" y="15387"/>
                  </a:cubicBezTo>
                  <a:cubicBezTo>
                    <a:pt x="10663" y="15387"/>
                    <a:pt x="10701" y="15386"/>
                    <a:pt x="10740" y="15384"/>
                  </a:cubicBezTo>
                  <a:lnTo>
                    <a:pt x="12205" y="15360"/>
                  </a:lnTo>
                  <a:cubicBezTo>
                    <a:pt x="13264" y="15336"/>
                    <a:pt x="14205" y="15277"/>
                    <a:pt x="14943" y="14800"/>
                  </a:cubicBezTo>
                  <a:cubicBezTo>
                    <a:pt x="15050" y="14110"/>
                    <a:pt x="14991" y="13419"/>
                    <a:pt x="14788" y="12764"/>
                  </a:cubicBezTo>
                  <a:lnTo>
                    <a:pt x="14741" y="12598"/>
                  </a:lnTo>
                  <a:lnTo>
                    <a:pt x="14895" y="12514"/>
                  </a:lnTo>
                  <a:cubicBezTo>
                    <a:pt x="15076" y="12420"/>
                    <a:pt x="15275" y="12375"/>
                    <a:pt x="15475" y="12375"/>
                  </a:cubicBezTo>
                  <a:cubicBezTo>
                    <a:pt x="15604" y="12375"/>
                    <a:pt x="15734" y="12394"/>
                    <a:pt x="15860" y="12431"/>
                  </a:cubicBezTo>
                  <a:lnTo>
                    <a:pt x="15955" y="12467"/>
                  </a:lnTo>
                  <a:lnTo>
                    <a:pt x="15991" y="12562"/>
                  </a:lnTo>
                  <a:cubicBezTo>
                    <a:pt x="16113" y="12882"/>
                    <a:pt x="16421" y="13083"/>
                    <a:pt x="16744" y="13083"/>
                  </a:cubicBezTo>
                  <a:cubicBezTo>
                    <a:pt x="16830" y="13083"/>
                    <a:pt x="16918" y="13068"/>
                    <a:pt x="17003" y="13038"/>
                  </a:cubicBezTo>
                  <a:cubicBezTo>
                    <a:pt x="17396" y="12848"/>
                    <a:pt x="17562" y="12395"/>
                    <a:pt x="17396" y="12002"/>
                  </a:cubicBezTo>
                  <a:lnTo>
                    <a:pt x="17241" y="11717"/>
                  </a:lnTo>
                  <a:lnTo>
                    <a:pt x="17693" y="11693"/>
                  </a:lnTo>
                  <a:cubicBezTo>
                    <a:pt x="17634" y="11657"/>
                    <a:pt x="17586" y="11621"/>
                    <a:pt x="17539" y="11586"/>
                  </a:cubicBezTo>
                  <a:cubicBezTo>
                    <a:pt x="16812" y="10967"/>
                    <a:pt x="16729" y="9883"/>
                    <a:pt x="17336" y="9145"/>
                  </a:cubicBezTo>
                  <a:cubicBezTo>
                    <a:pt x="17431" y="9038"/>
                    <a:pt x="17539" y="8942"/>
                    <a:pt x="17658" y="8847"/>
                  </a:cubicBezTo>
                  <a:cubicBezTo>
                    <a:pt x="17741" y="8776"/>
                    <a:pt x="17836" y="8692"/>
                    <a:pt x="17908" y="8609"/>
                  </a:cubicBezTo>
                  <a:cubicBezTo>
                    <a:pt x="18277" y="8216"/>
                    <a:pt x="18396" y="7645"/>
                    <a:pt x="18503" y="7121"/>
                  </a:cubicBezTo>
                  <a:cubicBezTo>
                    <a:pt x="18527" y="7061"/>
                    <a:pt x="18527" y="6990"/>
                    <a:pt x="18515" y="6918"/>
                  </a:cubicBezTo>
                  <a:cubicBezTo>
                    <a:pt x="18491" y="6859"/>
                    <a:pt x="18396" y="6811"/>
                    <a:pt x="18324" y="6776"/>
                  </a:cubicBezTo>
                  <a:lnTo>
                    <a:pt x="16312" y="5668"/>
                  </a:lnTo>
                  <a:cubicBezTo>
                    <a:pt x="16074" y="5573"/>
                    <a:pt x="15872" y="5406"/>
                    <a:pt x="15717" y="5204"/>
                  </a:cubicBezTo>
                  <a:cubicBezTo>
                    <a:pt x="15646" y="5109"/>
                    <a:pt x="15598" y="5002"/>
                    <a:pt x="15550" y="4894"/>
                  </a:cubicBezTo>
                  <a:cubicBezTo>
                    <a:pt x="15467" y="4716"/>
                    <a:pt x="15407" y="4597"/>
                    <a:pt x="15312" y="4561"/>
                  </a:cubicBezTo>
                  <a:cubicBezTo>
                    <a:pt x="15253" y="4549"/>
                    <a:pt x="15181" y="4549"/>
                    <a:pt x="15122" y="4549"/>
                  </a:cubicBezTo>
                  <a:cubicBezTo>
                    <a:pt x="15086" y="4555"/>
                    <a:pt x="15050" y="4558"/>
                    <a:pt x="15014" y="4558"/>
                  </a:cubicBezTo>
                  <a:cubicBezTo>
                    <a:pt x="14979" y="4558"/>
                    <a:pt x="14943" y="4555"/>
                    <a:pt x="14907" y="4549"/>
                  </a:cubicBezTo>
                  <a:cubicBezTo>
                    <a:pt x="14312" y="4466"/>
                    <a:pt x="14110" y="3751"/>
                    <a:pt x="14050" y="3513"/>
                  </a:cubicBezTo>
                  <a:cubicBezTo>
                    <a:pt x="13776" y="2585"/>
                    <a:pt x="13574" y="1632"/>
                    <a:pt x="13419" y="668"/>
                  </a:cubicBezTo>
                  <a:cubicBezTo>
                    <a:pt x="13327" y="601"/>
                    <a:pt x="13212" y="563"/>
                    <a:pt x="13098" y="563"/>
                  </a:cubicBezTo>
                  <a:cubicBezTo>
                    <a:pt x="13049" y="563"/>
                    <a:pt x="13001" y="570"/>
                    <a:pt x="12955" y="584"/>
                  </a:cubicBezTo>
                  <a:cubicBezTo>
                    <a:pt x="12776" y="620"/>
                    <a:pt x="12633" y="751"/>
                    <a:pt x="12574" y="918"/>
                  </a:cubicBezTo>
                  <a:lnTo>
                    <a:pt x="12538" y="1096"/>
                  </a:lnTo>
                  <a:lnTo>
                    <a:pt x="12359" y="1072"/>
                  </a:lnTo>
                  <a:cubicBezTo>
                    <a:pt x="11621" y="1001"/>
                    <a:pt x="10907" y="834"/>
                    <a:pt x="10216" y="596"/>
                  </a:cubicBezTo>
                  <a:cubicBezTo>
                    <a:pt x="9728" y="513"/>
                    <a:pt x="9240" y="394"/>
                    <a:pt x="8776" y="227"/>
                  </a:cubicBezTo>
                  <a:cubicBezTo>
                    <a:pt x="8597" y="168"/>
                    <a:pt x="8418" y="96"/>
                    <a:pt x="8264" y="1"/>
                  </a:cubicBezTo>
                  <a:close/>
                </a:path>
              </a:pathLst>
            </a:custGeom>
            <a:solidFill>
              <a:srgbClr val="F5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53"/>
            <p:cNvSpPr/>
            <p:nvPr/>
          </p:nvSpPr>
          <p:spPr>
            <a:xfrm>
              <a:off x="3903750" y="3204150"/>
              <a:ext cx="1011150" cy="528625"/>
            </a:xfrm>
            <a:custGeom>
              <a:rect b="b" l="l" r="r" t="t"/>
              <a:pathLst>
                <a:path extrusionOk="0" h="21145" w="40446">
                  <a:moveTo>
                    <a:pt x="23952" y="0"/>
                  </a:moveTo>
                  <a:cubicBezTo>
                    <a:pt x="23843" y="0"/>
                    <a:pt x="23733" y="4"/>
                    <a:pt x="23622" y="10"/>
                  </a:cubicBezTo>
                  <a:cubicBezTo>
                    <a:pt x="23432" y="22"/>
                    <a:pt x="23230" y="46"/>
                    <a:pt x="23027" y="82"/>
                  </a:cubicBezTo>
                  <a:cubicBezTo>
                    <a:pt x="22408" y="177"/>
                    <a:pt x="21789" y="320"/>
                    <a:pt x="21170" y="498"/>
                  </a:cubicBezTo>
                  <a:cubicBezTo>
                    <a:pt x="21170" y="510"/>
                    <a:pt x="21194" y="522"/>
                    <a:pt x="21194" y="534"/>
                  </a:cubicBezTo>
                  <a:lnTo>
                    <a:pt x="20825" y="701"/>
                  </a:lnTo>
                  <a:cubicBezTo>
                    <a:pt x="20801" y="641"/>
                    <a:pt x="20765" y="594"/>
                    <a:pt x="20729" y="558"/>
                  </a:cubicBezTo>
                  <a:lnTo>
                    <a:pt x="20372" y="582"/>
                  </a:lnTo>
                  <a:cubicBezTo>
                    <a:pt x="20420" y="796"/>
                    <a:pt x="20396" y="1022"/>
                    <a:pt x="20313" y="1225"/>
                  </a:cubicBezTo>
                  <a:cubicBezTo>
                    <a:pt x="20156" y="1703"/>
                    <a:pt x="19720" y="1990"/>
                    <a:pt x="19260" y="1990"/>
                  </a:cubicBezTo>
                  <a:cubicBezTo>
                    <a:pt x="19090" y="1990"/>
                    <a:pt x="18917" y="1951"/>
                    <a:pt x="18753" y="1868"/>
                  </a:cubicBezTo>
                  <a:cubicBezTo>
                    <a:pt x="18491" y="1749"/>
                    <a:pt x="18288" y="1546"/>
                    <a:pt x="18169" y="1296"/>
                  </a:cubicBezTo>
                  <a:cubicBezTo>
                    <a:pt x="18110" y="1281"/>
                    <a:pt x="18050" y="1275"/>
                    <a:pt x="17991" y="1275"/>
                  </a:cubicBezTo>
                  <a:cubicBezTo>
                    <a:pt x="17909" y="1275"/>
                    <a:pt x="17829" y="1287"/>
                    <a:pt x="17753" y="1308"/>
                  </a:cubicBezTo>
                  <a:cubicBezTo>
                    <a:pt x="17943" y="2010"/>
                    <a:pt x="17979" y="2737"/>
                    <a:pt x="17860" y="3439"/>
                  </a:cubicBezTo>
                  <a:lnTo>
                    <a:pt x="17848" y="3523"/>
                  </a:lnTo>
                  <a:lnTo>
                    <a:pt x="17777" y="3570"/>
                  </a:lnTo>
                  <a:cubicBezTo>
                    <a:pt x="16860" y="4225"/>
                    <a:pt x="15681" y="4237"/>
                    <a:pt x="14729" y="4261"/>
                  </a:cubicBezTo>
                  <a:lnTo>
                    <a:pt x="13264" y="4285"/>
                  </a:lnTo>
                  <a:cubicBezTo>
                    <a:pt x="13220" y="4287"/>
                    <a:pt x="13177" y="4288"/>
                    <a:pt x="13133" y="4288"/>
                  </a:cubicBezTo>
                  <a:cubicBezTo>
                    <a:pt x="12915" y="4288"/>
                    <a:pt x="12697" y="4263"/>
                    <a:pt x="12478" y="4213"/>
                  </a:cubicBezTo>
                  <a:cubicBezTo>
                    <a:pt x="12335" y="4165"/>
                    <a:pt x="12192" y="4106"/>
                    <a:pt x="12062" y="4035"/>
                  </a:cubicBezTo>
                  <a:cubicBezTo>
                    <a:pt x="11954" y="3975"/>
                    <a:pt x="11847" y="3915"/>
                    <a:pt x="11740" y="3880"/>
                  </a:cubicBezTo>
                  <a:cubicBezTo>
                    <a:pt x="11610" y="3838"/>
                    <a:pt x="11474" y="3821"/>
                    <a:pt x="11333" y="3821"/>
                  </a:cubicBezTo>
                  <a:cubicBezTo>
                    <a:pt x="11076" y="3821"/>
                    <a:pt x="10803" y="3878"/>
                    <a:pt x="10526" y="3939"/>
                  </a:cubicBezTo>
                  <a:cubicBezTo>
                    <a:pt x="10204" y="4023"/>
                    <a:pt x="9871" y="4070"/>
                    <a:pt x="9549" y="4082"/>
                  </a:cubicBezTo>
                  <a:cubicBezTo>
                    <a:pt x="8930" y="4058"/>
                    <a:pt x="8394" y="3784"/>
                    <a:pt x="7871" y="3511"/>
                  </a:cubicBezTo>
                  <a:cubicBezTo>
                    <a:pt x="7692" y="3415"/>
                    <a:pt x="7513" y="3332"/>
                    <a:pt x="7347" y="3249"/>
                  </a:cubicBezTo>
                  <a:cubicBezTo>
                    <a:pt x="7042" y="3109"/>
                    <a:pt x="6666" y="3006"/>
                    <a:pt x="6312" y="3006"/>
                  </a:cubicBezTo>
                  <a:cubicBezTo>
                    <a:pt x="5974" y="3006"/>
                    <a:pt x="5657" y="3100"/>
                    <a:pt x="5442" y="3344"/>
                  </a:cubicBezTo>
                  <a:lnTo>
                    <a:pt x="5025" y="3796"/>
                  </a:lnTo>
                  <a:lnTo>
                    <a:pt x="5084" y="3189"/>
                  </a:lnTo>
                  <a:cubicBezTo>
                    <a:pt x="5084" y="3177"/>
                    <a:pt x="5084" y="3142"/>
                    <a:pt x="5037" y="3106"/>
                  </a:cubicBezTo>
                  <a:cubicBezTo>
                    <a:pt x="4986" y="3077"/>
                    <a:pt x="4927" y="3061"/>
                    <a:pt x="4867" y="3061"/>
                  </a:cubicBezTo>
                  <a:cubicBezTo>
                    <a:pt x="4828" y="3061"/>
                    <a:pt x="4789" y="3068"/>
                    <a:pt x="4751" y="3082"/>
                  </a:cubicBezTo>
                  <a:cubicBezTo>
                    <a:pt x="4596" y="3177"/>
                    <a:pt x="4465" y="3308"/>
                    <a:pt x="4370" y="3463"/>
                  </a:cubicBezTo>
                  <a:cubicBezTo>
                    <a:pt x="4334" y="3511"/>
                    <a:pt x="4287" y="3570"/>
                    <a:pt x="4251" y="3630"/>
                  </a:cubicBezTo>
                  <a:cubicBezTo>
                    <a:pt x="3906" y="4035"/>
                    <a:pt x="3441" y="4308"/>
                    <a:pt x="2929" y="4404"/>
                  </a:cubicBezTo>
                  <a:cubicBezTo>
                    <a:pt x="2918" y="4427"/>
                    <a:pt x="2918" y="4451"/>
                    <a:pt x="2918" y="4475"/>
                  </a:cubicBezTo>
                  <a:cubicBezTo>
                    <a:pt x="2918" y="4737"/>
                    <a:pt x="3072" y="4999"/>
                    <a:pt x="3239" y="5237"/>
                  </a:cubicBezTo>
                  <a:cubicBezTo>
                    <a:pt x="4096" y="6594"/>
                    <a:pt x="4287" y="7690"/>
                    <a:pt x="3775" y="8499"/>
                  </a:cubicBezTo>
                  <a:cubicBezTo>
                    <a:pt x="3537" y="8880"/>
                    <a:pt x="3179" y="9130"/>
                    <a:pt x="2834" y="9369"/>
                  </a:cubicBezTo>
                  <a:cubicBezTo>
                    <a:pt x="2525" y="9559"/>
                    <a:pt x="2263" y="9797"/>
                    <a:pt x="2036" y="10071"/>
                  </a:cubicBezTo>
                  <a:cubicBezTo>
                    <a:pt x="1894" y="10273"/>
                    <a:pt x="1786" y="10500"/>
                    <a:pt x="1703" y="10726"/>
                  </a:cubicBezTo>
                  <a:lnTo>
                    <a:pt x="1358" y="11607"/>
                  </a:lnTo>
                  <a:cubicBezTo>
                    <a:pt x="905" y="12726"/>
                    <a:pt x="453" y="13881"/>
                    <a:pt x="60" y="15048"/>
                  </a:cubicBezTo>
                  <a:cubicBezTo>
                    <a:pt x="12" y="15155"/>
                    <a:pt x="0" y="15274"/>
                    <a:pt x="12" y="15381"/>
                  </a:cubicBezTo>
                  <a:cubicBezTo>
                    <a:pt x="48" y="15500"/>
                    <a:pt x="191" y="15595"/>
                    <a:pt x="441" y="15679"/>
                  </a:cubicBezTo>
                  <a:cubicBezTo>
                    <a:pt x="1370" y="15976"/>
                    <a:pt x="2358" y="16012"/>
                    <a:pt x="3120" y="16012"/>
                  </a:cubicBezTo>
                  <a:cubicBezTo>
                    <a:pt x="4775" y="16012"/>
                    <a:pt x="6430" y="15810"/>
                    <a:pt x="8049" y="15417"/>
                  </a:cubicBezTo>
                  <a:cubicBezTo>
                    <a:pt x="8323" y="15357"/>
                    <a:pt x="8609" y="15262"/>
                    <a:pt x="8704" y="15048"/>
                  </a:cubicBezTo>
                  <a:cubicBezTo>
                    <a:pt x="8728" y="14988"/>
                    <a:pt x="8752" y="14929"/>
                    <a:pt x="8763" y="14869"/>
                  </a:cubicBezTo>
                  <a:cubicBezTo>
                    <a:pt x="8775" y="14750"/>
                    <a:pt x="8823" y="14643"/>
                    <a:pt x="8883" y="14536"/>
                  </a:cubicBezTo>
                  <a:cubicBezTo>
                    <a:pt x="9097" y="14202"/>
                    <a:pt x="9502" y="14179"/>
                    <a:pt x="9823" y="14155"/>
                  </a:cubicBezTo>
                  <a:lnTo>
                    <a:pt x="9918" y="14155"/>
                  </a:lnTo>
                  <a:cubicBezTo>
                    <a:pt x="10395" y="14119"/>
                    <a:pt x="10859" y="13952"/>
                    <a:pt x="11335" y="13774"/>
                  </a:cubicBezTo>
                  <a:cubicBezTo>
                    <a:pt x="11764" y="13595"/>
                    <a:pt x="12204" y="13464"/>
                    <a:pt x="12657" y="13381"/>
                  </a:cubicBezTo>
                  <a:cubicBezTo>
                    <a:pt x="12757" y="13367"/>
                    <a:pt x="12857" y="13360"/>
                    <a:pt x="12957" y="13360"/>
                  </a:cubicBezTo>
                  <a:cubicBezTo>
                    <a:pt x="13543" y="13360"/>
                    <a:pt x="14107" y="13596"/>
                    <a:pt x="14514" y="14024"/>
                  </a:cubicBezTo>
                  <a:cubicBezTo>
                    <a:pt x="14729" y="14238"/>
                    <a:pt x="14848" y="14536"/>
                    <a:pt x="14848" y="14845"/>
                  </a:cubicBezTo>
                  <a:cubicBezTo>
                    <a:pt x="14905" y="14841"/>
                    <a:pt x="14963" y="14839"/>
                    <a:pt x="15021" y="14839"/>
                  </a:cubicBezTo>
                  <a:cubicBezTo>
                    <a:pt x="15311" y="14839"/>
                    <a:pt x="15604" y="14889"/>
                    <a:pt x="15872" y="14988"/>
                  </a:cubicBezTo>
                  <a:cubicBezTo>
                    <a:pt x="16288" y="15155"/>
                    <a:pt x="16705" y="15572"/>
                    <a:pt x="16657" y="16107"/>
                  </a:cubicBezTo>
                  <a:cubicBezTo>
                    <a:pt x="16645" y="16226"/>
                    <a:pt x="16610" y="16334"/>
                    <a:pt x="16574" y="16441"/>
                  </a:cubicBezTo>
                  <a:cubicBezTo>
                    <a:pt x="16526" y="16560"/>
                    <a:pt x="16503" y="16679"/>
                    <a:pt x="16526" y="16798"/>
                  </a:cubicBezTo>
                  <a:cubicBezTo>
                    <a:pt x="16574" y="16917"/>
                    <a:pt x="16657" y="17024"/>
                    <a:pt x="16753" y="17096"/>
                  </a:cubicBezTo>
                  <a:cubicBezTo>
                    <a:pt x="17812" y="18108"/>
                    <a:pt x="18646" y="19346"/>
                    <a:pt x="19193" y="20703"/>
                  </a:cubicBezTo>
                  <a:lnTo>
                    <a:pt x="19062" y="20751"/>
                  </a:lnTo>
                  <a:lnTo>
                    <a:pt x="19074" y="20751"/>
                  </a:lnTo>
                  <a:cubicBezTo>
                    <a:pt x="19330" y="20902"/>
                    <a:pt x="19563" y="21144"/>
                    <a:pt x="19851" y="21144"/>
                  </a:cubicBezTo>
                  <a:cubicBezTo>
                    <a:pt x="19858" y="21144"/>
                    <a:pt x="19865" y="21144"/>
                    <a:pt x="19872" y="21144"/>
                  </a:cubicBezTo>
                  <a:cubicBezTo>
                    <a:pt x="20527" y="21120"/>
                    <a:pt x="20396" y="20084"/>
                    <a:pt x="20039" y="19525"/>
                  </a:cubicBezTo>
                  <a:lnTo>
                    <a:pt x="22503" y="18572"/>
                  </a:lnTo>
                  <a:cubicBezTo>
                    <a:pt x="22551" y="18024"/>
                    <a:pt x="22789" y="17500"/>
                    <a:pt x="23182" y="17119"/>
                  </a:cubicBezTo>
                  <a:lnTo>
                    <a:pt x="23182" y="17119"/>
                  </a:lnTo>
                  <a:cubicBezTo>
                    <a:pt x="23825" y="18024"/>
                    <a:pt x="23825" y="19239"/>
                    <a:pt x="23170" y="20132"/>
                  </a:cubicBezTo>
                  <a:cubicBezTo>
                    <a:pt x="23215" y="20375"/>
                    <a:pt x="23420" y="20473"/>
                    <a:pt x="23664" y="20473"/>
                  </a:cubicBezTo>
                  <a:cubicBezTo>
                    <a:pt x="23933" y="20473"/>
                    <a:pt x="24250" y="20354"/>
                    <a:pt x="24456" y="20179"/>
                  </a:cubicBezTo>
                  <a:cubicBezTo>
                    <a:pt x="24757" y="19924"/>
                    <a:pt x="25150" y="19605"/>
                    <a:pt x="25510" y="19605"/>
                  </a:cubicBezTo>
                  <a:cubicBezTo>
                    <a:pt x="25619" y="19605"/>
                    <a:pt x="25725" y="19634"/>
                    <a:pt x="25825" y="19703"/>
                  </a:cubicBezTo>
                  <a:cubicBezTo>
                    <a:pt x="25992" y="19834"/>
                    <a:pt x="26075" y="20048"/>
                    <a:pt x="26218" y="20203"/>
                  </a:cubicBezTo>
                  <a:cubicBezTo>
                    <a:pt x="26402" y="20413"/>
                    <a:pt x="26626" y="20502"/>
                    <a:pt x="26844" y="20502"/>
                  </a:cubicBezTo>
                  <a:cubicBezTo>
                    <a:pt x="27419" y="20502"/>
                    <a:pt x="27953" y="19886"/>
                    <a:pt x="27599" y="19239"/>
                  </a:cubicBezTo>
                  <a:cubicBezTo>
                    <a:pt x="27848" y="19047"/>
                    <a:pt x="28139" y="18956"/>
                    <a:pt x="28426" y="18956"/>
                  </a:cubicBezTo>
                  <a:cubicBezTo>
                    <a:pt x="28855" y="18956"/>
                    <a:pt x="29276" y="19159"/>
                    <a:pt x="29540" y="19536"/>
                  </a:cubicBezTo>
                  <a:cubicBezTo>
                    <a:pt x="30278" y="19144"/>
                    <a:pt x="30707" y="18370"/>
                    <a:pt x="30647" y="17548"/>
                  </a:cubicBezTo>
                  <a:cubicBezTo>
                    <a:pt x="30668" y="17547"/>
                    <a:pt x="30689" y="17546"/>
                    <a:pt x="30710" y="17546"/>
                  </a:cubicBezTo>
                  <a:cubicBezTo>
                    <a:pt x="31205" y="17546"/>
                    <a:pt x="31600" y="17950"/>
                    <a:pt x="31600" y="18453"/>
                  </a:cubicBezTo>
                  <a:cubicBezTo>
                    <a:pt x="31642" y="18460"/>
                    <a:pt x="31683" y="18463"/>
                    <a:pt x="31723" y="18463"/>
                  </a:cubicBezTo>
                  <a:cubicBezTo>
                    <a:pt x="32624" y="18463"/>
                    <a:pt x="32917" y="16736"/>
                    <a:pt x="33886" y="16691"/>
                  </a:cubicBezTo>
                  <a:cubicBezTo>
                    <a:pt x="33899" y="16690"/>
                    <a:pt x="33912" y="16690"/>
                    <a:pt x="33926" y="16690"/>
                  </a:cubicBezTo>
                  <a:cubicBezTo>
                    <a:pt x="34113" y="16690"/>
                    <a:pt x="34301" y="16754"/>
                    <a:pt x="34488" y="16754"/>
                  </a:cubicBezTo>
                  <a:cubicBezTo>
                    <a:pt x="34514" y="16754"/>
                    <a:pt x="34539" y="16753"/>
                    <a:pt x="34564" y="16750"/>
                  </a:cubicBezTo>
                  <a:cubicBezTo>
                    <a:pt x="35112" y="16703"/>
                    <a:pt x="35374" y="16072"/>
                    <a:pt x="35684" y="15607"/>
                  </a:cubicBezTo>
                  <a:cubicBezTo>
                    <a:pt x="36029" y="15107"/>
                    <a:pt x="36505" y="14726"/>
                    <a:pt x="37065" y="14512"/>
                  </a:cubicBezTo>
                  <a:cubicBezTo>
                    <a:pt x="36779" y="13976"/>
                    <a:pt x="36684" y="13357"/>
                    <a:pt x="36803" y="12762"/>
                  </a:cubicBezTo>
                  <a:lnTo>
                    <a:pt x="36838" y="12655"/>
                  </a:lnTo>
                  <a:lnTo>
                    <a:pt x="36946" y="12619"/>
                  </a:lnTo>
                  <a:cubicBezTo>
                    <a:pt x="37922" y="12297"/>
                    <a:pt x="38803" y="11750"/>
                    <a:pt x="39494" y="11000"/>
                  </a:cubicBezTo>
                  <a:lnTo>
                    <a:pt x="39672" y="10821"/>
                  </a:lnTo>
                  <a:lnTo>
                    <a:pt x="39815" y="11012"/>
                  </a:lnTo>
                  <a:cubicBezTo>
                    <a:pt x="39833" y="11038"/>
                    <a:pt x="39857" y="11052"/>
                    <a:pt x="39884" y="11052"/>
                  </a:cubicBezTo>
                  <a:cubicBezTo>
                    <a:pt x="39892" y="11052"/>
                    <a:pt x="39901" y="11050"/>
                    <a:pt x="39910" y="11047"/>
                  </a:cubicBezTo>
                  <a:cubicBezTo>
                    <a:pt x="40089" y="10988"/>
                    <a:pt x="40244" y="10845"/>
                    <a:pt x="40303" y="10654"/>
                  </a:cubicBezTo>
                  <a:cubicBezTo>
                    <a:pt x="40446" y="10190"/>
                    <a:pt x="40422" y="9702"/>
                    <a:pt x="40232" y="9261"/>
                  </a:cubicBezTo>
                  <a:cubicBezTo>
                    <a:pt x="40136" y="9071"/>
                    <a:pt x="40029" y="8880"/>
                    <a:pt x="39910" y="8714"/>
                  </a:cubicBezTo>
                  <a:cubicBezTo>
                    <a:pt x="39803" y="8547"/>
                    <a:pt x="39708" y="8368"/>
                    <a:pt x="39613" y="8190"/>
                  </a:cubicBezTo>
                  <a:cubicBezTo>
                    <a:pt x="39363" y="7678"/>
                    <a:pt x="39351" y="7166"/>
                    <a:pt x="39589" y="6797"/>
                  </a:cubicBezTo>
                  <a:cubicBezTo>
                    <a:pt x="39648" y="6702"/>
                    <a:pt x="39720" y="6606"/>
                    <a:pt x="39791" y="6523"/>
                  </a:cubicBezTo>
                  <a:cubicBezTo>
                    <a:pt x="40005" y="6261"/>
                    <a:pt x="40089" y="6130"/>
                    <a:pt x="40017" y="6059"/>
                  </a:cubicBezTo>
                  <a:cubicBezTo>
                    <a:pt x="39982" y="6023"/>
                    <a:pt x="39934" y="5987"/>
                    <a:pt x="39875" y="5975"/>
                  </a:cubicBezTo>
                  <a:cubicBezTo>
                    <a:pt x="38900" y="5599"/>
                    <a:pt x="37915" y="5411"/>
                    <a:pt x="36965" y="5411"/>
                  </a:cubicBezTo>
                  <a:cubicBezTo>
                    <a:pt x="36441" y="5411"/>
                    <a:pt x="35928" y="5468"/>
                    <a:pt x="35433" y="5582"/>
                  </a:cubicBezTo>
                  <a:lnTo>
                    <a:pt x="34719" y="5749"/>
                  </a:lnTo>
                  <a:lnTo>
                    <a:pt x="34719" y="5749"/>
                  </a:lnTo>
                  <a:lnTo>
                    <a:pt x="35243" y="5237"/>
                  </a:lnTo>
                  <a:cubicBezTo>
                    <a:pt x="35170" y="5164"/>
                    <a:pt x="35070" y="5128"/>
                    <a:pt x="34974" y="5128"/>
                  </a:cubicBezTo>
                  <a:cubicBezTo>
                    <a:pt x="34960" y="5128"/>
                    <a:pt x="34947" y="5128"/>
                    <a:pt x="34933" y="5130"/>
                  </a:cubicBezTo>
                  <a:cubicBezTo>
                    <a:pt x="34850" y="5154"/>
                    <a:pt x="34779" y="5178"/>
                    <a:pt x="34707" y="5213"/>
                  </a:cubicBezTo>
                  <a:cubicBezTo>
                    <a:pt x="34552" y="5275"/>
                    <a:pt x="34372" y="5347"/>
                    <a:pt x="34186" y="5347"/>
                  </a:cubicBezTo>
                  <a:cubicBezTo>
                    <a:pt x="34086" y="5347"/>
                    <a:pt x="33985" y="5327"/>
                    <a:pt x="33886" y="5273"/>
                  </a:cubicBezTo>
                  <a:cubicBezTo>
                    <a:pt x="33743" y="5178"/>
                    <a:pt x="33624" y="5047"/>
                    <a:pt x="33540" y="4892"/>
                  </a:cubicBezTo>
                  <a:cubicBezTo>
                    <a:pt x="33457" y="4761"/>
                    <a:pt x="33398" y="4677"/>
                    <a:pt x="33338" y="4666"/>
                  </a:cubicBezTo>
                  <a:cubicBezTo>
                    <a:pt x="33290" y="4666"/>
                    <a:pt x="33255" y="4677"/>
                    <a:pt x="33219" y="4689"/>
                  </a:cubicBezTo>
                  <a:cubicBezTo>
                    <a:pt x="33168" y="4705"/>
                    <a:pt x="33117" y="4713"/>
                    <a:pt x="33066" y="4713"/>
                  </a:cubicBezTo>
                  <a:cubicBezTo>
                    <a:pt x="32854" y="4713"/>
                    <a:pt x="32655" y="4579"/>
                    <a:pt x="32588" y="4368"/>
                  </a:cubicBezTo>
                  <a:cubicBezTo>
                    <a:pt x="32564" y="4332"/>
                    <a:pt x="32552" y="4296"/>
                    <a:pt x="32528" y="4261"/>
                  </a:cubicBezTo>
                  <a:cubicBezTo>
                    <a:pt x="32493" y="4213"/>
                    <a:pt x="32433" y="4189"/>
                    <a:pt x="32385" y="4177"/>
                  </a:cubicBezTo>
                  <a:cubicBezTo>
                    <a:pt x="32195" y="4177"/>
                    <a:pt x="32016" y="4237"/>
                    <a:pt x="31874" y="4344"/>
                  </a:cubicBezTo>
                  <a:lnTo>
                    <a:pt x="31707" y="4487"/>
                  </a:lnTo>
                  <a:cubicBezTo>
                    <a:pt x="31481" y="4677"/>
                    <a:pt x="31219" y="4892"/>
                    <a:pt x="30873" y="4904"/>
                  </a:cubicBezTo>
                  <a:lnTo>
                    <a:pt x="30766" y="4904"/>
                  </a:lnTo>
                  <a:lnTo>
                    <a:pt x="30707" y="4820"/>
                  </a:lnTo>
                  <a:cubicBezTo>
                    <a:pt x="30476" y="4519"/>
                    <a:pt x="30054" y="4442"/>
                    <a:pt x="29603" y="4442"/>
                  </a:cubicBezTo>
                  <a:cubicBezTo>
                    <a:pt x="29448" y="4442"/>
                    <a:pt x="29290" y="4451"/>
                    <a:pt x="29135" y="4463"/>
                  </a:cubicBezTo>
                  <a:lnTo>
                    <a:pt x="28933" y="4487"/>
                  </a:lnTo>
                  <a:lnTo>
                    <a:pt x="28921" y="4273"/>
                  </a:lnTo>
                  <a:cubicBezTo>
                    <a:pt x="28873" y="3677"/>
                    <a:pt x="28706" y="2963"/>
                    <a:pt x="28194" y="2868"/>
                  </a:cubicBezTo>
                  <a:cubicBezTo>
                    <a:pt x="28147" y="2862"/>
                    <a:pt x="28098" y="2859"/>
                    <a:pt x="28050" y="2859"/>
                  </a:cubicBezTo>
                  <a:cubicBezTo>
                    <a:pt x="27904" y="2859"/>
                    <a:pt x="27757" y="2886"/>
                    <a:pt x="27623" y="2939"/>
                  </a:cubicBezTo>
                  <a:lnTo>
                    <a:pt x="27444" y="2975"/>
                  </a:lnTo>
                  <a:cubicBezTo>
                    <a:pt x="27203" y="3032"/>
                    <a:pt x="26953" y="3059"/>
                    <a:pt x="26704" y="3059"/>
                  </a:cubicBezTo>
                  <a:cubicBezTo>
                    <a:pt x="26536" y="3059"/>
                    <a:pt x="26369" y="3046"/>
                    <a:pt x="26206" y="3022"/>
                  </a:cubicBezTo>
                  <a:cubicBezTo>
                    <a:pt x="25766" y="2939"/>
                    <a:pt x="25480" y="2761"/>
                    <a:pt x="25349" y="2475"/>
                  </a:cubicBezTo>
                  <a:cubicBezTo>
                    <a:pt x="25277" y="2296"/>
                    <a:pt x="25254" y="2106"/>
                    <a:pt x="25277" y="1915"/>
                  </a:cubicBezTo>
                  <a:lnTo>
                    <a:pt x="25361" y="201"/>
                  </a:lnTo>
                  <a:cubicBezTo>
                    <a:pt x="24905" y="65"/>
                    <a:pt x="24433" y="0"/>
                    <a:pt x="23952" y="0"/>
                  </a:cubicBezTo>
                  <a:close/>
                </a:path>
              </a:pathLst>
            </a:custGeom>
            <a:solidFill>
              <a:srgbClr val="F5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53"/>
            <p:cNvSpPr/>
            <p:nvPr/>
          </p:nvSpPr>
          <p:spPr>
            <a:xfrm>
              <a:off x="2378550" y="2576050"/>
              <a:ext cx="430750" cy="681150"/>
            </a:xfrm>
            <a:custGeom>
              <a:rect b="b" l="l" r="r" t="t"/>
              <a:pathLst>
                <a:path extrusionOk="0" h="27246" w="17230">
                  <a:moveTo>
                    <a:pt x="5077" y="18068"/>
                  </a:moveTo>
                  <a:cubicBezTo>
                    <a:pt x="5032" y="18070"/>
                    <a:pt x="4987" y="18076"/>
                    <a:pt x="4942" y="18086"/>
                  </a:cubicBezTo>
                  <a:lnTo>
                    <a:pt x="5077" y="18068"/>
                  </a:lnTo>
                  <a:close/>
                  <a:moveTo>
                    <a:pt x="10800" y="0"/>
                  </a:moveTo>
                  <a:lnTo>
                    <a:pt x="11133" y="1465"/>
                  </a:lnTo>
                  <a:lnTo>
                    <a:pt x="9716" y="1405"/>
                  </a:lnTo>
                  <a:lnTo>
                    <a:pt x="9716" y="1405"/>
                  </a:lnTo>
                  <a:cubicBezTo>
                    <a:pt x="9859" y="1667"/>
                    <a:pt x="10074" y="1881"/>
                    <a:pt x="10347" y="2012"/>
                  </a:cubicBezTo>
                  <a:cubicBezTo>
                    <a:pt x="10244" y="2399"/>
                    <a:pt x="9927" y="2581"/>
                    <a:pt x="9609" y="2581"/>
                  </a:cubicBezTo>
                  <a:cubicBezTo>
                    <a:pt x="9232" y="2581"/>
                    <a:pt x="8855" y="2324"/>
                    <a:pt x="8835" y="1846"/>
                  </a:cubicBezTo>
                  <a:cubicBezTo>
                    <a:pt x="8835" y="1881"/>
                    <a:pt x="8466" y="3227"/>
                    <a:pt x="8442" y="3334"/>
                  </a:cubicBezTo>
                  <a:cubicBezTo>
                    <a:pt x="8266" y="3816"/>
                    <a:pt x="8055" y="4275"/>
                    <a:pt x="7431" y="4275"/>
                  </a:cubicBezTo>
                  <a:cubicBezTo>
                    <a:pt x="7423" y="4275"/>
                    <a:pt x="7415" y="4275"/>
                    <a:pt x="7407" y="4275"/>
                  </a:cubicBezTo>
                  <a:lnTo>
                    <a:pt x="7407" y="4275"/>
                  </a:lnTo>
                  <a:cubicBezTo>
                    <a:pt x="7492" y="4636"/>
                    <a:pt x="7821" y="4883"/>
                    <a:pt x="8180" y="4883"/>
                  </a:cubicBezTo>
                  <a:cubicBezTo>
                    <a:pt x="8271" y="4883"/>
                    <a:pt x="8363" y="4868"/>
                    <a:pt x="8454" y="4834"/>
                  </a:cubicBezTo>
                  <a:lnTo>
                    <a:pt x="8454" y="4834"/>
                  </a:lnTo>
                  <a:cubicBezTo>
                    <a:pt x="8323" y="5906"/>
                    <a:pt x="8335" y="6977"/>
                    <a:pt x="8133" y="8049"/>
                  </a:cubicBezTo>
                  <a:cubicBezTo>
                    <a:pt x="7919" y="9108"/>
                    <a:pt x="7430" y="10168"/>
                    <a:pt x="6525" y="10740"/>
                  </a:cubicBezTo>
                  <a:cubicBezTo>
                    <a:pt x="6275" y="10906"/>
                    <a:pt x="5990" y="11037"/>
                    <a:pt x="5811" y="11287"/>
                  </a:cubicBezTo>
                  <a:cubicBezTo>
                    <a:pt x="5633" y="11525"/>
                    <a:pt x="5644" y="11942"/>
                    <a:pt x="5918" y="12061"/>
                  </a:cubicBezTo>
                  <a:cubicBezTo>
                    <a:pt x="5988" y="12089"/>
                    <a:pt x="6062" y="12101"/>
                    <a:pt x="6137" y="12101"/>
                  </a:cubicBezTo>
                  <a:cubicBezTo>
                    <a:pt x="6191" y="12101"/>
                    <a:pt x="6245" y="12095"/>
                    <a:pt x="6299" y="12085"/>
                  </a:cubicBezTo>
                  <a:lnTo>
                    <a:pt x="8252" y="11883"/>
                  </a:lnTo>
                  <a:cubicBezTo>
                    <a:pt x="8412" y="11865"/>
                    <a:pt x="8575" y="11848"/>
                    <a:pt x="8735" y="11848"/>
                  </a:cubicBezTo>
                  <a:cubicBezTo>
                    <a:pt x="8909" y="11848"/>
                    <a:pt x="9079" y="11868"/>
                    <a:pt x="9240" y="11930"/>
                  </a:cubicBezTo>
                  <a:cubicBezTo>
                    <a:pt x="9550" y="12049"/>
                    <a:pt x="9800" y="12383"/>
                    <a:pt x="9728" y="12704"/>
                  </a:cubicBezTo>
                  <a:cubicBezTo>
                    <a:pt x="9649" y="12673"/>
                    <a:pt x="9570" y="12658"/>
                    <a:pt x="9492" y="12658"/>
                  </a:cubicBezTo>
                  <a:cubicBezTo>
                    <a:pt x="8954" y="12658"/>
                    <a:pt x="8496" y="13359"/>
                    <a:pt x="8621" y="13942"/>
                  </a:cubicBezTo>
                  <a:cubicBezTo>
                    <a:pt x="8764" y="14597"/>
                    <a:pt x="9359" y="15062"/>
                    <a:pt x="9907" y="15454"/>
                  </a:cubicBezTo>
                  <a:cubicBezTo>
                    <a:pt x="9204" y="15669"/>
                    <a:pt x="8740" y="16312"/>
                    <a:pt x="8764" y="17038"/>
                  </a:cubicBezTo>
                  <a:cubicBezTo>
                    <a:pt x="8776" y="17526"/>
                    <a:pt x="8883" y="18241"/>
                    <a:pt x="8395" y="18288"/>
                  </a:cubicBezTo>
                  <a:lnTo>
                    <a:pt x="7895" y="17693"/>
                  </a:lnTo>
                  <a:lnTo>
                    <a:pt x="5077" y="18068"/>
                  </a:lnTo>
                  <a:lnTo>
                    <a:pt x="5077" y="18068"/>
                  </a:lnTo>
                  <a:cubicBezTo>
                    <a:pt x="5089" y="18067"/>
                    <a:pt x="5101" y="18067"/>
                    <a:pt x="5114" y="18067"/>
                  </a:cubicBezTo>
                  <a:cubicBezTo>
                    <a:pt x="5794" y="18067"/>
                    <a:pt x="6308" y="18953"/>
                    <a:pt x="6121" y="19645"/>
                  </a:cubicBezTo>
                  <a:cubicBezTo>
                    <a:pt x="5906" y="20384"/>
                    <a:pt x="5168" y="20884"/>
                    <a:pt x="4406" y="21038"/>
                  </a:cubicBezTo>
                  <a:cubicBezTo>
                    <a:pt x="4149" y="21091"/>
                    <a:pt x="3890" y="21112"/>
                    <a:pt x="3630" y="21112"/>
                  </a:cubicBezTo>
                  <a:cubicBezTo>
                    <a:pt x="3117" y="21112"/>
                    <a:pt x="2602" y="21030"/>
                    <a:pt x="2096" y="20943"/>
                  </a:cubicBezTo>
                  <a:lnTo>
                    <a:pt x="2096" y="20943"/>
                  </a:lnTo>
                  <a:cubicBezTo>
                    <a:pt x="3156" y="21419"/>
                    <a:pt x="4228" y="21896"/>
                    <a:pt x="5097" y="22646"/>
                  </a:cubicBezTo>
                  <a:cubicBezTo>
                    <a:pt x="5424" y="22939"/>
                    <a:pt x="5889" y="23282"/>
                    <a:pt x="6283" y="23282"/>
                  </a:cubicBezTo>
                  <a:cubicBezTo>
                    <a:pt x="6434" y="23282"/>
                    <a:pt x="6574" y="23232"/>
                    <a:pt x="6692" y="23110"/>
                  </a:cubicBezTo>
                  <a:cubicBezTo>
                    <a:pt x="6573" y="22789"/>
                    <a:pt x="6799" y="22455"/>
                    <a:pt x="7133" y="22443"/>
                  </a:cubicBezTo>
                  <a:lnTo>
                    <a:pt x="7133" y="22443"/>
                  </a:lnTo>
                  <a:cubicBezTo>
                    <a:pt x="7026" y="22670"/>
                    <a:pt x="6918" y="22896"/>
                    <a:pt x="6823" y="23110"/>
                  </a:cubicBezTo>
                  <a:cubicBezTo>
                    <a:pt x="7323" y="23289"/>
                    <a:pt x="7109" y="24134"/>
                    <a:pt x="6621" y="24336"/>
                  </a:cubicBezTo>
                  <a:cubicBezTo>
                    <a:pt x="6452" y="24401"/>
                    <a:pt x="6279" y="24423"/>
                    <a:pt x="6102" y="24423"/>
                  </a:cubicBezTo>
                  <a:cubicBezTo>
                    <a:pt x="5753" y="24423"/>
                    <a:pt x="5393" y="24336"/>
                    <a:pt x="5037" y="24313"/>
                  </a:cubicBezTo>
                  <a:cubicBezTo>
                    <a:pt x="4949" y="24306"/>
                    <a:pt x="4862" y="24302"/>
                    <a:pt x="4774" y="24302"/>
                  </a:cubicBezTo>
                  <a:cubicBezTo>
                    <a:pt x="3973" y="24302"/>
                    <a:pt x="3193" y="24582"/>
                    <a:pt x="2442" y="24872"/>
                  </a:cubicBezTo>
                  <a:lnTo>
                    <a:pt x="1" y="25777"/>
                  </a:lnTo>
                  <a:cubicBezTo>
                    <a:pt x="82" y="26133"/>
                    <a:pt x="436" y="26253"/>
                    <a:pt x="830" y="26253"/>
                  </a:cubicBezTo>
                  <a:cubicBezTo>
                    <a:pt x="1068" y="26253"/>
                    <a:pt x="1321" y="26209"/>
                    <a:pt x="1537" y="26146"/>
                  </a:cubicBezTo>
                  <a:cubicBezTo>
                    <a:pt x="1710" y="26099"/>
                    <a:pt x="1910" y="26071"/>
                    <a:pt x="2105" y="26071"/>
                  </a:cubicBezTo>
                  <a:cubicBezTo>
                    <a:pt x="2553" y="26071"/>
                    <a:pt x="2976" y="26220"/>
                    <a:pt x="3001" y="26634"/>
                  </a:cubicBezTo>
                  <a:cubicBezTo>
                    <a:pt x="3039" y="26640"/>
                    <a:pt x="3077" y="26643"/>
                    <a:pt x="3114" y="26643"/>
                  </a:cubicBezTo>
                  <a:cubicBezTo>
                    <a:pt x="3947" y="26643"/>
                    <a:pt x="4472" y="25279"/>
                    <a:pt x="5252" y="25279"/>
                  </a:cubicBezTo>
                  <a:cubicBezTo>
                    <a:pt x="5321" y="25279"/>
                    <a:pt x="5392" y="25290"/>
                    <a:pt x="5466" y="25313"/>
                  </a:cubicBezTo>
                  <a:cubicBezTo>
                    <a:pt x="5930" y="25456"/>
                    <a:pt x="6085" y="26039"/>
                    <a:pt x="6490" y="26313"/>
                  </a:cubicBezTo>
                  <a:cubicBezTo>
                    <a:pt x="6716" y="26444"/>
                    <a:pt x="6978" y="26527"/>
                    <a:pt x="7252" y="26551"/>
                  </a:cubicBezTo>
                  <a:lnTo>
                    <a:pt x="9931" y="26956"/>
                  </a:lnTo>
                  <a:cubicBezTo>
                    <a:pt x="10657" y="27075"/>
                    <a:pt x="11383" y="27182"/>
                    <a:pt x="12133" y="27230"/>
                  </a:cubicBezTo>
                  <a:cubicBezTo>
                    <a:pt x="12301" y="27239"/>
                    <a:pt x="12470" y="27245"/>
                    <a:pt x="12639" y="27245"/>
                  </a:cubicBezTo>
                  <a:cubicBezTo>
                    <a:pt x="13505" y="27245"/>
                    <a:pt x="14379" y="27099"/>
                    <a:pt x="15086" y="26611"/>
                  </a:cubicBezTo>
                  <a:lnTo>
                    <a:pt x="15086" y="26611"/>
                  </a:lnTo>
                  <a:cubicBezTo>
                    <a:pt x="15013" y="26632"/>
                    <a:pt x="14939" y="26643"/>
                    <a:pt x="14866" y="26643"/>
                  </a:cubicBezTo>
                  <a:cubicBezTo>
                    <a:pt x="14260" y="26643"/>
                    <a:pt x="13696" y="25945"/>
                    <a:pt x="13919" y="25360"/>
                  </a:cubicBezTo>
                  <a:cubicBezTo>
                    <a:pt x="14360" y="24170"/>
                    <a:pt x="16586" y="24646"/>
                    <a:pt x="17015" y="23455"/>
                  </a:cubicBezTo>
                  <a:cubicBezTo>
                    <a:pt x="17229" y="22872"/>
                    <a:pt x="16824" y="22217"/>
                    <a:pt x="16277" y="21931"/>
                  </a:cubicBezTo>
                  <a:cubicBezTo>
                    <a:pt x="15729" y="21646"/>
                    <a:pt x="15086" y="21646"/>
                    <a:pt x="14467" y="21646"/>
                  </a:cubicBezTo>
                  <a:cubicBezTo>
                    <a:pt x="14598" y="20967"/>
                    <a:pt x="14717" y="20265"/>
                    <a:pt x="14598" y="19574"/>
                  </a:cubicBezTo>
                  <a:cubicBezTo>
                    <a:pt x="14491" y="18895"/>
                    <a:pt x="14098" y="18205"/>
                    <a:pt x="13455" y="17943"/>
                  </a:cubicBezTo>
                  <a:lnTo>
                    <a:pt x="14229" y="17824"/>
                  </a:lnTo>
                  <a:cubicBezTo>
                    <a:pt x="14860" y="17276"/>
                    <a:pt x="14693" y="16276"/>
                    <a:pt x="14479" y="15466"/>
                  </a:cubicBezTo>
                  <a:lnTo>
                    <a:pt x="14324" y="14847"/>
                  </a:lnTo>
                  <a:cubicBezTo>
                    <a:pt x="14098" y="14002"/>
                    <a:pt x="13884" y="13168"/>
                    <a:pt x="13598" y="12359"/>
                  </a:cubicBezTo>
                  <a:cubicBezTo>
                    <a:pt x="13408" y="11820"/>
                    <a:pt x="13002" y="11196"/>
                    <a:pt x="12488" y="11196"/>
                  </a:cubicBezTo>
                  <a:cubicBezTo>
                    <a:pt x="12423" y="11196"/>
                    <a:pt x="12356" y="11206"/>
                    <a:pt x="12288" y="11228"/>
                  </a:cubicBezTo>
                  <a:cubicBezTo>
                    <a:pt x="12502" y="11156"/>
                    <a:pt x="12633" y="10906"/>
                    <a:pt x="12550" y="10692"/>
                  </a:cubicBezTo>
                  <a:cubicBezTo>
                    <a:pt x="12633" y="9978"/>
                    <a:pt x="12145" y="9335"/>
                    <a:pt x="11443" y="9227"/>
                  </a:cubicBezTo>
                  <a:cubicBezTo>
                    <a:pt x="10931" y="9168"/>
                    <a:pt x="10169" y="9251"/>
                    <a:pt x="10121" y="8739"/>
                  </a:cubicBezTo>
                  <a:cubicBezTo>
                    <a:pt x="10099" y="8445"/>
                    <a:pt x="10419" y="8237"/>
                    <a:pt x="10717" y="8237"/>
                  </a:cubicBezTo>
                  <a:cubicBezTo>
                    <a:pt x="10733" y="8237"/>
                    <a:pt x="10748" y="8238"/>
                    <a:pt x="10764" y="8239"/>
                  </a:cubicBezTo>
                  <a:cubicBezTo>
                    <a:pt x="11074" y="8275"/>
                    <a:pt x="11324" y="8489"/>
                    <a:pt x="11550" y="8692"/>
                  </a:cubicBezTo>
                  <a:cubicBezTo>
                    <a:pt x="11621" y="8370"/>
                    <a:pt x="11681" y="8049"/>
                    <a:pt x="11752" y="7727"/>
                  </a:cubicBezTo>
                  <a:cubicBezTo>
                    <a:pt x="11945" y="7818"/>
                    <a:pt x="12152" y="7859"/>
                    <a:pt x="12363" y="7859"/>
                  </a:cubicBezTo>
                  <a:cubicBezTo>
                    <a:pt x="12844" y="7859"/>
                    <a:pt x="13341" y="7645"/>
                    <a:pt x="13705" y="7322"/>
                  </a:cubicBezTo>
                  <a:cubicBezTo>
                    <a:pt x="14229" y="6858"/>
                    <a:pt x="14562" y="6215"/>
                    <a:pt x="14872" y="5584"/>
                  </a:cubicBezTo>
                  <a:cubicBezTo>
                    <a:pt x="14943" y="5465"/>
                    <a:pt x="14991" y="5334"/>
                    <a:pt x="15003" y="5203"/>
                  </a:cubicBezTo>
                  <a:cubicBezTo>
                    <a:pt x="15015" y="4870"/>
                    <a:pt x="14705" y="4620"/>
                    <a:pt x="14407" y="4465"/>
                  </a:cubicBezTo>
                  <a:cubicBezTo>
                    <a:pt x="13917" y="4224"/>
                    <a:pt x="13376" y="4101"/>
                    <a:pt x="12831" y="4101"/>
                  </a:cubicBezTo>
                  <a:cubicBezTo>
                    <a:pt x="12622" y="4101"/>
                    <a:pt x="12412" y="4119"/>
                    <a:pt x="12205" y="4155"/>
                  </a:cubicBezTo>
                  <a:cubicBezTo>
                    <a:pt x="12019" y="4191"/>
                    <a:pt x="11801" y="4223"/>
                    <a:pt x="11597" y="4223"/>
                  </a:cubicBezTo>
                  <a:cubicBezTo>
                    <a:pt x="11251" y="4223"/>
                    <a:pt x="10943" y="4132"/>
                    <a:pt x="10883" y="3810"/>
                  </a:cubicBezTo>
                  <a:cubicBezTo>
                    <a:pt x="10836" y="3548"/>
                    <a:pt x="11038" y="3310"/>
                    <a:pt x="11228" y="3132"/>
                  </a:cubicBezTo>
                  <a:cubicBezTo>
                    <a:pt x="12038" y="2393"/>
                    <a:pt x="13062" y="1917"/>
                    <a:pt x="14157" y="1786"/>
                  </a:cubicBezTo>
                  <a:cubicBezTo>
                    <a:pt x="14288" y="1227"/>
                    <a:pt x="13455" y="1048"/>
                    <a:pt x="12883" y="1000"/>
                  </a:cubicBezTo>
                  <a:cubicBezTo>
                    <a:pt x="12086" y="929"/>
                    <a:pt x="11348" y="572"/>
                    <a:pt x="10800" y="0"/>
                  </a:cubicBezTo>
                  <a:close/>
                </a:path>
              </a:pathLst>
            </a:custGeom>
            <a:solidFill>
              <a:srgbClr val="F5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53"/>
            <p:cNvSpPr/>
            <p:nvPr/>
          </p:nvSpPr>
          <p:spPr>
            <a:xfrm>
              <a:off x="3115250" y="1681575"/>
              <a:ext cx="967125" cy="1078800"/>
            </a:xfrm>
            <a:custGeom>
              <a:rect b="b" l="l" r="r" t="t"/>
              <a:pathLst>
                <a:path extrusionOk="0" h="43152" w="38685">
                  <a:moveTo>
                    <a:pt x="35184" y="1"/>
                  </a:moveTo>
                  <a:lnTo>
                    <a:pt x="35184" y="1"/>
                  </a:lnTo>
                  <a:cubicBezTo>
                    <a:pt x="34172" y="489"/>
                    <a:pt x="33541" y="1537"/>
                    <a:pt x="33565" y="2656"/>
                  </a:cubicBezTo>
                  <a:cubicBezTo>
                    <a:pt x="33556" y="2656"/>
                    <a:pt x="33547" y="2657"/>
                    <a:pt x="33538" y="2657"/>
                  </a:cubicBezTo>
                  <a:cubicBezTo>
                    <a:pt x="32980" y="2657"/>
                    <a:pt x="32569" y="1911"/>
                    <a:pt x="32886" y="1442"/>
                  </a:cubicBezTo>
                  <a:lnTo>
                    <a:pt x="32886" y="1442"/>
                  </a:lnTo>
                  <a:lnTo>
                    <a:pt x="31993" y="2501"/>
                  </a:lnTo>
                  <a:cubicBezTo>
                    <a:pt x="31505" y="1906"/>
                    <a:pt x="31850" y="846"/>
                    <a:pt x="32588" y="644"/>
                  </a:cubicBezTo>
                  <a:cubicBezTo>
                    <a:pt x="32478" y="607"/>
                    <a:pt x="32367" y="590"/>
                    <a:pt x="32257" y="590"/>
                  </a:cubicBezTo>
                  <a:cubicBezTo>
                    <a:pt x="31692" y="590"/>
                    <a:pt x="31151" y="1037"/>
                    <a:pt x="30802" y="1525"/>
                  </a:cubicBezTo>
                  <a:cubicBezTo>
                    <a:pt x="30386" y="2096"/>
                    <a:pt x="30064" y="2787"/>
                    <a:pt x="29445" y="3132"/>
                  </a:cubicBezTo>
                  <a:cubicBezTo>
                    <a:pt x="28826" y="3478"/>
                    <a:pt x="28016" y="3382"/>
                    <a:pt x="27361" y="3680"/>
                  </a:cubicBezTo>
                  <a:cubicBezTo>
                    <a:pt x="26695" y="3978"/>
                    <a:pt x="26409" y="5121"/>
                    <a:pt x="27099" y="5323"/>
                  </a:cubicBezTo>
                  <a:lnTo>
                    <a:pt x="24421" y="5835"/>
                  </a:lnTo>
                  <a:lnTo>
                    <a:pt x="25314" y="7073"/>
                  </a:lnTo>
                  <a:cubicBezTo>
                    <a:pt x="25124" y="7063"/>
                    <a:pt x="24928" y="7055"/>
                    <a:pt x="24731" y="7055"/>
                  </a:cubicBezTo>
                  <a:cubicBezTo>
                    <a:pt x="23989" y="7055"/>
                    <a:pt x="23231" y="7168"/>
                    <a:pt x="22742" y="7704"/>
                  </a:cubicBezTo>
                  <a:cubicBezTo>
                    <a:pt x="22456" y="8014"/>
                    <a:pt x="22325" y="8419"/>
                    <a:pt x="22182" y="8812"/>
                  </a:cubicBezTo>
                  <a:cubicBezTo>
                    <a:pt x="21920" y="9538"/>
                    <a:pt x="21634" y="10252"/>
                    <a:pt x="21325" y="10955"/>
                  </a:cubicBezTo>
                  <a:cubicBezTo>
                    <a:pt x="20968" y="11788"/>
                    <a:pt x="20515" y="12669"/>
                    <a:pt x="19706" y="13110"/>
                  </a:cubicBezTo>
                  <a:cubicBezTo>
                    <a:pt x="19456" y="12824"/>
                    <a:pt x="19098" y="12657"/>
                    <a:pt x="18729" y="12645"/>
                  </a:cubicBezTo>
                  <a:cubicBezTo>
                    <a:pt x="18670" y="13967"/>
                    <a:pt x="16396" y="14288"/>
                    <a:pt x="16348" y="15610"/>
                  </a:cubicBezTo>
                  <a:cubicBezTo>
                    <a:pt x="16336" y="15955"/>
                    <a:pt x="16491" y="16312"/>
                    <a:pt x="16396" y="16646"/>
                  </a:cubicBezTo>
                  <a:cubicBezTo>
                    <a:pt x="16277" y="17098"/>
                    <a:pt x="15777" y="17301"/>
                    <a:pt x="15419" y="17586"/>
                  </a:cubicBezTo>
                  <a:cubicBezTo>
                    <a:pt x="13955" y="18741"/>
                    <a:pt x="14550" y="21277"/>
                    <a:pt x="13276" y="22623"/>
                  </a:cubicBezTo>
                  <a:cubicBezTo>
                    <a:pt x="13183" y="22687"/>
                    <a:pt x="13076" y="22715"/>
                    <a:pt x="12968" y="22715"/>
                  </a:cubicBezTo>
                  <a:cubicBezTo>
                    <a:pt x="12631" y="22715"/>
                    <a:pt x="12279" y="22441"/>
                    <a:pt x="12288" y="22099"/>
                  </a:cubicBezTo>
                  <a:lnTo>
                    <a:pt x="12288" y="22099"/>
                  </a:lnTo>
                  <a:cubicBezTo>
                    <a:pt x="11764" y="22432"/>
                    <a:pt x="11336" y="22897"/>
                    <a:pt x="11038" y="23432"/>
                  </a:cubicBezTo>
                  <a:cubicBezTo>
                    <a:pt x="9931" y="25373"/>
                    <a:pt x="7680" y="27433"/>
                    <a:pt x="5525" y="27957"/>
                  </a:cubicBezTo>
                  <a:cubicBezTo>
                    <a:pt x="4561" y="28183"/>
                    <a:pt x="3525" y="28207"/>
                    <a:pt x="2656" y="28671"/>
                  </a:cubicBezTo>
                  <a:cubicBezTo>
                    <a:pt x="1513" y="29314"/>
                    <a:pt x="882" y="30600"/>
                    <a:pt x="1096" y="31898"/>
                  </a:cubicBezTo>
                  <a:cubicBezTo>
                    <a:pt x="1596" y="31981"/>
                    <a:pt x="1549" y="32707"/>
                    <a:pt x="1358" y="33172"/>
                  </a:cubicBezTo>
                  <a:cubicBezTo>
                    <a:pt x="1096" y="33827"/>
                    <a:pt x="846" y="34493"/>
                    <a:pt x="584" y="35160"/>
                  </a:cubicBezTo>
                  <a:lnTo>
                    <a:pt x="1525" y="35220"/>
                  </a:lnTo>
                  <a:cubicBezTo>
                    <a:pt x="1703" y="36172"/>
                    <a:pt x="1096" y="37089"/>
                    <a:pt x="144" y="37303"/>
                  </a:cubicBezTo>
                  <a:lnTo>
                    <a:pt x="1037" y="38101"/>
                  </a:lnTo>
                  <a:cubicBezTo>
                    <a:pt x="1001" y="38934"/>
                    <a:pt x="1" y="39482"/>
                    <a:pt x="1" y="40315"/>
                  </a:cubicBezTo>
                  <a:cubicBezTo>
                    <a:pt x="1" y="40827"/>
                    <a:pt x="382" y="41256"/>
                    <a:pt x="739" y="41625"/>
                  </a:cubicBezTo>
                  <a:cubicBezTo>
                    <a:pt x="1287" y="42161"/>
                    <a:pt x="1846" y="42697"/>
                    <a:pt x="2561" y="42982"/>
                  </a:cubicBezTo>
                  <a:cubicBezTo>
                    <a:pt x="2839" y="43091"/>
                    <a:pt x="3146" y="43151"/>
                    <a:pt x="3449" y="43151"/>
                  </a:cubicBezTo>
                  <a:cubicBezTo>
                    <a:pt x="3910" y="43151"/>
                    <a:pt x="4362" y="43013"/>
                    <a:pt x="4692" y="42697"/>
                  </a:cubicBezTo>
                  <a:cubicBezTo>
                    <a:pt x="5156" y="42232"/>
                    <a:pt x="5311" y="41494"/>
                    <a:pt x="5859" y="41149"/>
                  </a:cubicBezTo>
                  <a:cubicBezTo>
                    <a:pt x="6216" y="40923"/>
                    <a:pt x="6656" y="40911"/>
                    <a:pt x="7061" y="40780"/>
                  </a:cubicBezTo>
                  <a:cubicBezTo>
                    <a:pt x="8192" y="40411"/>
                    <a:pt x="8752" y="39149"/>
                    <a:pt x="9002" y="37994"/>
                  </a:cubicBezTo>
                  <a:cubicBezTo>
                    <a:pt x="9120" y="37474"/>
                    <a:pt x="9503" y="36810"/>
                    <a:pt x="9921" y="36810"/>
                  </a:cubicBezTo>
                  <a:cubicBezTo>
                    <a:pt x="10011" y="36810"/>
                    <a:pt x="10102" y="36841"/>
                    <a:pt x="10193" y="36910"/>
                  </a:cubicBezTo>
                  <a:cubicBezTo>
                    <a:pt x="10419" y="37089"/>
                    <a:pt x="10431" y="37410"/>
                    <a:pt x="10431" y="37696"/>
                  </a:cubicBezTo>
                  <a:lnTo>
                    <a:pt x="10383" y="40351"/>
                  </a:lnTo>
                  <a:cubicBezTo>
                    <a:pt x="10383" y="40506"/>
                    <a:pt x="10383" y="40649"/>
                    <a:pt x="10383" y="40792"/>
                  </a:cubicBezTo>
                  <a:lnTo>
                    <a:pt x="11395" y="38149"/>
                  </a:lnTo>
                  <a:cubicBezTo>
                    <a:pt x="11502" y="37851"/>
                    <a:pt x="11645" y="37494"/>
                    <a:pt x="11931" y="37244"/>
                  </a:cubicBezTo>
                  <a:cubicBezTo>
                    <a:pt x="12104" y="37097"/>
                    <a:pt x="12320" y="37019"/>
                    <a:pt x="12544" y="37019"/>
                  </a:cubicBezTo>
                  <a:cubicBezTo>
                    <a:pt x="12629" y="37019"/>
                    <a:pt x="12715" y="37030"/>
                    <a:pt x="12800" y="37053"/>
                  </a:cubicBezTo>
                  <a:cubicBezTo>
                    <a:pt x="12610" y="35458"/>
                    <a:pt x="12943" y="33838"/>
                    <a:pt x="13753" y="32457"/>
                  </a:cubicBezTo>
                  <a:cubicBezTo>
                    <a:pt x="13348" y="32231"/>
                    <a:pt x="12681" y="31779"/>
                    <a:pt x="12741" y="31100"/>
                  </a:cubicBezTo>
                  <a:cubicBezTo>
                    <a:pt x="12764" y="30921"/>
                    <a:pt x="12800" y="30767"/>
                    <a:pt x="12871" y="30612"/>
                  </a:cubicBezTo>
                  <a:cubicBezTo>
                    <a:pt x="12931" y="30505"/>
                    <a:pt x="12967" y="30386"/>
                    <a:pt x="12979" y="30267"/>
                  </a:cubicBezTo>
                  <a:cubicBezTo>
                    <a:pt x="13026" y="29981"/>
                    <a:pt x="12871" y="29695"/>
                    <a:pt x="12705" y="29397"/>
                  </a:cubicBezTo>
                  <a:cubicBezTo>
                    <a:pt x="12621" y="29255"/>
                    <a:pt x="12538" y="29100"/>
                    <a:pt x="12479" y="28945"/>
                  </a:cubicBezTo>
                  <a:cubicBezTo>
                    <a:pt x="12324" y="28564"/>
                    <a:pt x="12371" y="28123"/>
                    <a:pt x="12610" y="27778"/>
                  </a:cubicBezTo>
                  <a:cubicBezTo>
                    <a:pt x="12693" y="27671"/>
                    <a:pt x="12800" y="27588"/>
                    <a:pt x="12931" y="27540"/>
                  </a:cubicBezTo>
                  <a:cubicBezTo>
                    <a:pt x="12752" y="26778"/>
                    <a:pt x="12860" y="25980"/>
                    <a:pt x="13217" y="25290"/>
                  </a:cubicBezTo>
                  <a:cubicBezTo>
                    <a:pt x="13467" y="24802"/>
                    <a:pt x="13919" y="24444"/>
                    <a:pt x="14443" y="24290"/>
                  </a:cubicBezTo>
                  <a:cubicBezTo>
                    <a:pt x="14967" y="24147"/>
                    <a:pt x="15491" y="24242"/>
                    <a:pt x="15955" y="24171"/>
                  </a:cubicBezTo>
                  <a:cubicBezTo>
                    <a:pt x="16336" y="24111"/>
                    <a:pt x="16753" y="23885"/>
                    <a:pt x="16824" y="23551"/>
                  </a:cubicBezTo>
                  <a:lnTo>
                    <a:pt x="15527" y="22123"/>
                  </a:lnTo>
                  <a:lnTo>
                    <a:pt x="15789" y="22004"/>
                  </a:lnTo>
                  <a:cubicBezTo>
                    <a:pt x="16491" y="21706"/>
                    <a:pt x="16991" y="21087"/>
                    <a:pt x="17146" y="20349"/>
                  </a:cubicBezTo>
                  <a:cubicBezTo>
                    <a:pt x="17193" y="20087"/>
                    <a:pt x="17205" y="19825"/>
                    <a:pt x="17217" y="19551"/>
                  </a:cubicBezTo>
                  <a:cubicBezTo>
                    <a:pt x="17229" y="19003"/>
                    <a:pt x="17253" y="18444"/>
                    <a:pt x="17598" y="17979"/>
                  </a:cubicBezTo>
                  <a:cubicBezTo>
                    <a:pt x="17836" y="17682"/>
                    <a:pt x="18134" y="17444"/>
                    <a:pt x="18467" y="17265"/>
                  </a:cubicBezTo>
                  <a:cubicBezTo>
                    <a:pt x="18884" y="17003"/>
                    <a:pt x="19253" y="16777"/>
                    <a:pt x="19325" y="16384"/>
                  </a:cubicBezTo>
                  <a:cubicBezTo>
                    <a:pt x="19325" y="16324"/>
                    <a:pt x="19337" y="16265"/>
                    <a:pt x="19337" y="16205"/>
                  </a:cubicBezTo>
                  <a:cubicBezTo>
                    <a:pt x="19337" y="16074"/>
                    <a:pt x="19360" y="15955"/>
                    <a:pt x="19396" y="15836"/>
                  </a:cubicBezTo>
                  <a:cubicBezTo>
                    <a:pt x="19551" y="15455"/>
                    <a:pt x="19920" y="15289"/>
                    <a:pt x="20265" y="15158"/>
                  </a:cubicBezTo>
                  <a:cubicBezTo>
                    <a:pt x="20599" y="15015"/>
                    <a:pt x="20837" y="14896"/>
                    <a:pt x="20861" y="14693"/>
                  </a:cubicBezTo>
                  <a:cubicBezTo>
                    <a:pt x="20849" y="14562"/>
                    <a:pt x="20813" y="14443"/>
                    <a:pt x="20753" y="14324"/>
                  </a:cubicBezTo>
                  <a:cubicBezTo>
                    <a:pt x="20682" y="14205"/>
                    <a:pt x="20634" y="14062"/>
                    <a:pt x="20611" y="13919"/>
                  </a:cubicBezTo>
                  <a:cubicBezTo>
                    <a:pt x="20515" y="13241"/>
                    <a:pt x="21206" y="12812"/>
                    <a:pt x="21658" y="12526"/>
                  </a:cubicBezTo>
                  <a:cubicBezTo>
                    <a:pt x="21968" y="12336"/>
                    <a:pt x="22206" y="12038"/>
                    <a:pt x="22254" y="11800"/>
                  </a:cubicBezTo>
                  <a:cubicBezTo>
                    <a:pt x="22277" y="11705"/>
                    <a:pt x="22254" y="11610"/>
                    <a:pt x="22182" y="11526"/>
                  </a:cubicBezTo>
                  <a:lnTo>
                    <a:pt x="21980" y="11288"/>
                  </a:lnTo>
                  <a:lnTo>
                    <a:pt x="22289" y="11205"/>
                  </a:lnTo>
                  <a:cubicBezTo>
                    <a:pt x="22426" y="11169"/>
                    <a:pt x="22564" y="11152"/>
                    <a:pt x="22701" y="11152"/>
                  </a:cubicBezTo>
                  <a:cubicBezTo>
                    <a:pt x="22935" y="11152"/>
                    <a:pt x="23167" y="11202"/>
                    <a:pt x="23385" y="11300"/>
                  </a:cubicBezTo>
                  <a:cubicBezTo>
                    <a:pt x="23801" y="11026"/>
                    <a:pt x="24087" y="10598"/>
                    <a:pt x="24182" y="10097"/>
                  </a:cubicBezTo>
                  <a:lnTo>
                    <a:pt x="24230" y="9788"/>
                  </a:lnTo>
                  <a:lnTo>
                    <a:pt x="24504" y="9966"/>
                  </a:lnTo>
                  <a:cubicBezTo>
                    <a:pt x="24539" y="9994"/>
                    <a:pt x="24578" y="10006"/>
                    <a:pt x="24618" y="10006"/>
                  </a:cubicBezTo>
                  <a:cubicBezTo>
                    <a:pt x="24647" y="10006"/>
                    <a:pt x="24677" y="10000"/>
                    <a:pt x="24706" y="9990"/>
                  </a:cubicBezTo>
                  <a:cubicBezTo>
                    <a:pt x="24885" y="9931"/>
                    <a:pt x="25028" y="9800"/>
                    <a:pt x="25099" y="9621"/>
                  </a:cubicBezTo>
                  <a:cubicBezTo>
                    <a:pt x="25171" y="9466"/>
                    <a:pt x="25206" y="9300"/>
                    <a:pt x="25242" y="9133"/>
                  </a:cubicBezTo>
                  <a:cubicBezTo>
                    <a:pt x="25278" y="8919"/>
                    <a:pt x="25337" y="8704"/>
                    <a:pt x="25433" y="8502"/>
                  </a:cubicBezTo>
                  <a:cubicBezTo>
                    <a:pt x="25564" y="8228"/>
                    <a:pt x="25814" y="8038"/>
                    <a:pt x="26111" y="7966"/>
                  </a:cubicBezTo>
                  <a:cubicBezTo>
                    <a:pt x="25921" y="7585"/>
                    <a:pt x="25885" y="7180"/>
                    <a:pt x="26183" y="6930"/>
                  </a:cubicBezTo>
                  <a:cubicBezTo>
                    <a:pt x="26305" y="6818"/>
                    <a:pt x="26453" y="6759"/>
                    <a:pt x="26613" y="6759"/>
                  </a:cubicBezTo>
                  <a:cubicBezTo>
                    <a:pt x="26640" y="6759"/>
                    <a:pt x="26667" y="6760"/>
                    <a:pt x="26695" y="6764"/>
                  </a:cubicBezTo>
                  <a:cubicBezTo>
                    <a:pt x="27064" y="6799"/>
                    <a:pt x="27433" y="7121"/>
                    <a:pt x="27659" y="7407"/>
                  </a:cubicBezTo>
                  <a:lnTo>
                    <a:pt x="27719" y="7490"/>
                  </a:lnTo>
                  <a:cubicBezTo>
                    <a:pt x="27933" y="7811"/>
                    <a:pt x="28183" y="8085"/>
                    <a:pt x="28481" y="8323"/>
                  </a:cubicBezTo>
                  <a:cubicBezTo>
                    <a:pt x="28668" y="8459"/>
                    <a:pt x="28927" y="8577"/>
                    <a:pt x="29191" y="8577"/>
                  </a:cubicBezTo>
                  <a:cubicBezTo>
                    <a:pt x="29296" y="8577"/>
                    <a:pt x="29402" y="8558"/>
                    <a:pt x="29505" y="8514"/>
                  </a:cubicBezTo>
                  <a:lnTo>
                    <a:pt x="29635" y="8466"/>
                  </a:lnTo>
                  <a:lnTo>
                    <a:pt x="29731" y="8562"/>
                  </a:lnTo>
                  <a:cubicBezTo>
                    <a:pt x="29899" y="8729"/>
                    <a:pt x="30116" y="8824"/>
                    <a:pt x="30348" y="8824"/>
                  </a:cubicBezTo>
                  <a:cubicBezTo>
                    <a:pt x="30396" y="8824"/>
                    <a:pt x="30444" y="8820"/>
                    <a:pt x="30493" y="8812"/>
                  </a:cubicBezTo>
                  <a:cubicBezTo>
                    <a:pt x="30683" y="8776"/>
                    <a:pt x="30862" y="8704"/>
                    <a:pt x="31029" y="8597"/>
                  </a:cubicBezTo>
                  <a:cubicBezTo>
                    <a:pt x="31481" y="8371"/>
                    <a:pt x="31993" y="8109"/>
                    <a:pt x="32314" y="7704"/>
                  </a:cubicBezTo>
                  <a:cubicBezTo>
                    <a:pt x="32600" y="7359"/>
                    <a:pt x="32755" y="6799"/>
                    <a:pt x="32505" y="6407"/>
                  </a:cubicBezTo>
                  <a:cubicBezTo>
                    <a:pt x="32493" y="6371"/>
                    <a:pt x="32469" y="6347"/>
                    <a:pt x="32445" y="6323"/>
                  </a:cubicBezTo>
                  <a:cubicBezTo>
                    <a:pt x="32386" y="6228"/>
                    <a:pt x="32338" y="6133"/>
                    <a:pt x="32302" y="6026"/>
                  </a:cubicBezTo>
                  <a:cubicBezTo>
                    <a:pt x="32255" y="5847"/>
                    <a:pt x="32279" y="5656"/>
                    <a:pt x="32338" y="5478"/>
                  </a:cubicBezTo>
                  <a:cubicBezTo>
                    <a:pt x="32517" y="4954"/>
                    <a:pt x="32767" y="4454"/>
                    <a:pt x="33100" y="4001"/>
                  </a:cubicBezTo>
                  <a:lnTo>
                    <a:pt x="33315" y="3716"/>
                  </a:lnTo>
                  <a:lnTo>
                    <a:pt x="33457" y="4049"/>
                  </a:lnTo>
                  <a:cubicBezTo>
                    <a:pt x="33541" y="4216"/>
                    <a:pt x="33696" y="4335"/>
                    <a:pt x="33886" y="4359"/>
                  </a:cubicBezTo>
                  <a:cubicBezTo>
                    <a:pt x="33930" y="4370"/>
                    <a:pt x="33974" y="4375"/>
                    <a:pt x="34017" y="4375"/>
                  </a:cubicBezTo>
                  <a:cubicBezTo>
                    <a:pt x="34161" y="4375"/>
                    <a:pt x="34297" y="4316"/>
                    <a:pt x="34398" y="4216"/>
                  </a:cubicBezTo>
                  <a:cubicBezTo>
                    <a:pt x="34446" y="4168"/>
                    <a:pt x="34481" y="4121"/>
                    <a:pt x="34517" y="4061"/>
                  </a:cubicBezTo>
                  <a:cubicBezTo>
                    <a:pt x="34577" y="3990"/>
                    <a:pt x="34636" y="3906"/>
                    <a:pt x="34696" y="3847"/>
                  </a:cubicBezTo>
                  <a:cubicBezTo>
                    <a:pt x="34864" y="3686"/>
                    <a:pt x="35082" y="3604"/>
                    <a:pt x="35305" y="3604"/>
                  </a:cubicBezTo>
                  <a:cubicBezTo>
                    <a:pt x="35428" y="3604"/>
                    <a:pt x="35553" y="3629"/>
                    <a:pt x="35672" y="3680"/>
                  </a:cubicBezTo>
                  <a:lnTo>
                    <a:pt x="35767" y="3728"/>
                  </a:lnTo>
                  <a:lnTo>
                    <a:pt x="35874" y="4335"/>
                  </a:lnTo>
                  <a:cubicBezTo>
                    <a:pt x="35885" y="4334"/>
                    <a:pt x="35895" y="4334"/>
                    <a:pt x="35906" y="4334"/>
                  </a:cubicBezTo>
                  <a:cubicBezTo>
                    <a:pt x="36251" y="4334"/>
                    <a:pt x="36570" y="4523"/>
                    <a:pt x="36744" y="4835"/>
                  </a:cubicBezTo>
                  <a:cubicBezTo>
                    <a:pt x="36851" y="5049"/>
                    <a:pt x="36910" y="5275"/>
                    <a:pt x="36910" y="5514"/>
                  </a:cubicBezTo>
                  <a:cubicBezTo>
                    <a:pt x="37422" y="5085"/>
                    <a:pt x="38029" y="4799"/>
                    <a:pt x="38684" y="4656"/>
                  </a:cubicBezTo>
                  <a:cubicBezTo>
                    <a:pt x="38315" y="3906"/>
                    <a:pt x="38208" y="3061"/>
                    <a:pt x="38387" y="2251"/>
                  </a:cubicBezTo>
                  <a:cubicBezTo>
                    <a:pt x="38458" y="1965"/>
                    <a:pt x="38303" y="1989"/>
                    <a:pt x="38232" y="1715"/>
                  </a:cubicBezTo>
                  <a:cubicBezTo>
                    <a:pt x="38066" y="1869"/>
                    <a:pt x="37850" y="1939"/>
                    <a:pt x="37628" y="1939"/>
                  </a:cubicBezTo>
                  <a:cubicBezTo>
                    <a:pt x="37164" y="1939"/>
                    <a:pt x="36677" y="1635"/>
                    <a:pt x="36589" y="1168"/>
                  </a:cubicBezTo>
                  <a:cubicBezTo>
                    <a:pt x="36562" y="1166"/>
                    <a:pt x="36535" y="1165"/>
                    <a:pt x="36508" y="1165"/>
                  </a:cubicBezTo>
                  <a:cubicBezTo>
                    <a:pt x="35865" y="1165"/>
                    <a:pt x="35328" y="1707"/>
                    <a:pt x="35362" y="2358"/>
                  </a:cubicBezTo>
                  <a:lnTo>
                    <a:pt x="34196" y="2168"/>
                  </a:lnTo>
                  <a:lnTo>
                    <a:pt x="35184" y="1"/>
                  </a:lnTo>
                  <a:close/>
                </a:path>
              </a:pathLst>
            </a:custGeom>
            <a:solidFill>
              <a:srgbClr val="F5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53"/>
            <p:cNvSpPr/>
            <p:nvPr/>
          </p:nvSpPr>
          <p:spPr>
            <a:xfrm>
              <a:off x="3377500" y="1890425"/>
              <a:ext cx="531925" cy="1134200"/>
            </a:xfrm>
            <a:custGeom>
              <a:rect b="b" l="l" r="r" t="t"/>
              <a:pathLst>
                <a:path extrusionOk="0" h="45368" w="21277">
                  <a:moveTo>
                    <a:pt x="15760" y="1"/>
                  </a:moveTo>
                  <a:cubicBezTo>
                    <a:pt x="15744" y="1"/>
                    <a:pt x="15730" y="2"/>
                    <a:pt x="15716" y="5"/>
                  </a:cubicBezTo>
                  <a:cubicBezTo>
                    <a:pt x="15538" y="53"/>
                    <a:pt x="15383" y="172"/>
                    <a:pt x="15300" y="327"/>
                  </a:cubicBezTo>
                  <a:cubicBezTo>
                    <a:pt x="15228" y="505"/>
                    <a:pt x="15169" y="684"/>
                    <a:pt x="15145" y="862"/>
                  </a:cubicBezTo>
                  <a:cubicBezTo>
                    <a:pt x="15109" y="1053"/>
                    <a:pt x="15062" y="1243"/>
                    <a:pt x="14990" y="1434"/>
                  </a:cubicBezTo>
                  <a:cubicBezTo>
                    <a:pt x="14871" y="1720"/>
                    <a:pt x="14621" y="1934"/>
                    <a:pt x="14323" y="2041"/>
                  </a:cubicBezTo>
                  <a:cubicBezTo>
                    <a:pt x="14254" y="2059"/>
                    <a:pt x="14178" y="2070"/>
                    <a:pt x="14104" y="2070"/>
                  </a:cubicBezTo>
                  <a:cubicBezTo>
                    <a:pt x="14078" y="2070"/>
                    <a:pt x="14051" y="2068"/>
                    <a:pt x="14026" y="2065"/>
                  </a:cubicBezTo>
                  <a:cubicBezTo>
                    <a:pt x="13859" y="2613"/>
                    <a:pt x="13490" y="3089"/>
                    <a:pt x="12990" y="3363"/>
                  </a:cubicBezTo>
                  <a:lnTo>
                    <a:pt x="12883" y="3422"/>
                  </a:lnTo>
                  <a:lnTo>
                    <a:pt x="12788" y="3363"/>
                  </a:lnTo>
                  <a:cubicBezTo>
                    <a:pt x="12605" y="3266"/>
                    <a:pt x="12404" y="3218"/>
                    <a:pt x="12209" y="3218"/>
                  </a:cubicBezTo>
                  <a:cubicBezTo>
                    <a:pt x="12188" y="3218"/>
                    <a:pt x="12166" y="3219"/>
                    <a:pt x="12145" y="3220"/>
                  </a:cubicBezTo>
                  <a:cubicBezTo>
                    <a:pt x="12168" y="3315"/>
                    <a:pt x="12168" y="3410"/>
                    <a:pt x="12157" y="3517"/>
                  </a:cubicBezTo>
                  <a:cubicBezTo>
                    <a:pt x="12073" y="3946"/>
                    <a:pt x="11692" y="4339"/>
                    <a:pt x="11371" y="4529"/>
                  </a:cubicBezTo>
                  <a:cubicBezTo>
                    <a:pt x="10883" y="4827"/>
                    <a:pt x="10454" y="5137"/>
                    <a:pt x="10513" y="5518"/>
                  </a:cubicBezTo>
                  <a:cubicBezTo>
                    <a:pt x="10537" y="5613"/>
                    <a:pt x="10573" y="5720"/>
                    <a:pt x="10621" y="5815"/>
                  </a:cubicBezTo>
                  <a:cubicBezTo>
                    <a:pt x="10716" y="5982"/>
                    <a:pt x="10763" y="6173"/>
                    <a:pt x="10763" y="6375"/>
                  </a:cubicBezTo>
                  <a:cubicBezTo>
                    <a:pt x="10728" y="6851"/>
                    <a:pt x="10299" y="7030"/>
                    <a:pt x="9930" y="7185"/>
                  </a:cubicBezTo>
                  <a:cubicBezTo>
                    <a:pt x="9632" y="7304"/>
                    <a:pt x="9370" y="7423"/>
                    <a:pt x="9287" y="7625"/>
                  </a:cubicBezTo>
                  <a:cubicBezTo>
                    <a:pt x="9263" y="7708"/>
                    <a:pt x="9251" y="7792"/>
                    <a:pt x="9251" y="7887"/>
                  </a:cubicBezTo>
                  <a:cubicBezTo>
                    <a:pt x="9251" y="7958"/>
                    <a:pt x="9239" y="8030"/>
                    <a:pt x="9228" y="8101"/>
                  </a:cubicBezTo>
                  <a:cubicBezTo>
                    <a:pt x="9120" y="8673"/>
                    <a:pt x="8656" y="8971"/>
                    <a:pt x="8192" y="9256"/>
                  </a:cubicBezTo>
                  <a:cubicBezTo>
                    <a:pt x="7906" y="9411"/>
                    <a:pt x="7644" y="9625"/>
                    <a:pt x="7430" y="9875"/>
                  </a:cubicBezTo>
                  <a:cubicBezTo>
                    <a:pt x="7168" y="10233"/>
                    <a:pt x="7144" y="10721"/>
                    <a:pt x="7132" y="11221"/>
                  </a:cubicBezTo>
                  <a:cubicBezTo>
                    <a:pt x="7132" y="11507"/>
                    <a:pt x="7108" y="11792"/>
                    <a:pt x="7061" y="12078"/>
                  </a:cubicBezTo>
                  <a:cubicBezTo>
                    <a:pt x="6906" y="12852"/>
                    <a:pt x="6418" y="13519"/>
                    <a:pt x="5715" y="13912"/>
                  </a:cubicBezTo>
                  <a:lnTo>
                    <a:pt x="6763" y="15055"/>
                  </a:lnTo>
                  <a:lnTo>
                    <a:pt x="6763" y="15138"/>
                  </a:lnTo>
                  <a:cubicBezTo>
                    <a:pt x="6739" y="15745"/>
                    <a:pt x="6132" y="16138"/>
                    <a:pt x="5537" y="16233"/>
                  </a:cubicBezTo>
                  <a:cubicBezTo>
                    <a:pt x="5025" y="16305"/>
                    <a:pt x="4525" y="16221"/>
                    <a:pt x="4072" y="16340"/>
                  </a:cubicBezTo>
                  <a:cubicBezTo>
                    <a:pt x="3655" y="16460"/>
                    <a:pt x="3298" y="16745"/>
                    <a:pt x="3096" y="17138"/>
                  </a:cubicBezTo>
                  <a:cubicBezTo>
                    <a:pt x="2762" y="17817"/>
                    <a:pt x="2691" y="18591"/>
                    <a:pt x="2905" y="19317"/>
                  </a:cubicBezTo>
                  <a:lnTo>
                    <a:pt x="3001" y="19627"/>
                  </a:lnTo>
                  <a:lnTo>
                    <a:pt x="2679" y="19579"/>
                  </a:lnTo>
                  <a:cubicBezTo>
                    <a:pt x="2669" y="19577"/>
                    <a:pt x="2658" y="19577"/>
                    <a:pt x="2647" y="19577"/>
                  </a:cubicBezTo>
                  <a:cubicBezTo>
                    <a:pt x="2572" y="19577"/>
                    <a:pt x="2494" y="19612"/>
                    <a:pt x="2453" y="19674"/>
                  </a:cubicBezTo>
                  <a:cubicBezTo>
                    <a:pt x="2310" y="19900"/>
                    <a:pt x="2286" y="20186"/>
                    <a:pt x="2381" y="20448"/>
                  </a:cubicBezTo>
                  <a:cubicBezTo>
                    <a:pt x="2441" y="20579"/>
                    <a:pt x="2501" y="20722"/>
                    <a:pt x="2584" y="20841"/>
                  </a:cubicBezTo>
                  <a:cubicBezTo>
                    <a:pt x="2774" y="21198"/>
                    <a:pt x="2965" y="21555"/>
                    <a:pt x="2917" y="21972"/>
                  </a:cubicBezTo>
                  <a:cubicBezTo>
                    <a:pt x="2882" y="22127"/>
                    <a:pt x="2846" y="22270"/>
                    <a:pt x="2774" y="22413"/>
                  </a:cubicBezTo>
                  <a:cubicBezTo>
                    <a:pt x="2727" y="22532"/>
                    <a:pt x="2691" y="22651"/>
                    <a:pt x="2667" y="22782"/>
                  </a:cubicBezTo>
                  <a:cubicBezTo>
                    <a:pt x="2643" y="23151"/>
                    <a:pt x="2965" y="23496"/>
                    <a:pt x="3655" y="23841"/>
                  </a:cubicBezTo>
                  <a:lnTo>
                    <a:pt x="3858" y="23949"/>
                  </a:lnTo>
                  <a:lnTo>
                    <a:pt x="3727" y="24139"/>
                  </a:lnTo>
                  <a:cubicBezTo>
                    <a:pt x="2691" y="25794"/>
                    <a:pt x="2405" y="27806"/>
                    <a:pt x="2929" y="29687"/>
                  </a:cubicBezTo>
                  <a:lnTo>
                    <a:pt x="2965" y="29806"/>
                  </a:lnTo>
                  <a:cubicBezTo>
                    <a:pt x="3155" y="30473"/>
                    <a:pt x="3394" y="31295"/>
                    <a:pt x="2905" y="31878"/>
                  </a:cubicBezTo>
                  <a:lnTo>
                    <a:pt x="2715" y="32116"/>
                  </a:lnTo>
                  <a:lnTo>
                    <a:pt x="2572" y="31842"/>
                  </a:lnTo>
                  <a:cubicBezTo>
                    <a:pt x="2120" y="30997"/>
                    <a:pt x="1989" y="30021"/>
                    <a:pt x="2215" y="29092"/>
                  </a:cubicBezTo>
                  <a:cubicBezTo>
                    <a:pt x="2164" y="29078"/>
                    <a:pt x="2112" y="29072"/>
                    <a:pt x="2060" y="29072"/>
                  </a:cubicBezTo>
                  <a:cubicBezTo>
                    <a:pt x="1931" y="29072"/>
                    <a:pt x="1805" y="29114"/>
                    <a:pt x="1703" y="29199"/>
                  </a:cubicBezTo>
                  <a:cubicBezTo>
                    <a:pt x="1500" y="29390"/>
                    <a:pt x="1381" y="29675"/>
                    <a:pt x="1286" y="29937"/>
                  </a:cubicBezTo>
                  <a:lnTo>
                    <a:pt x="131" y="32962"/>
                  </a:lnTo>
                  <a:lnTo>
                    <a:pt x="0" y="32914"/>
                  </a:lnTo>
                  <a:lnTo>
                    <a:pt x="0" y="32914"/>
                  </a:lnTo>
                  <a:cubicBezTo>
                    <a:pt x="12" y="32950"/>
                    <a:pt x="24" y="32985"/>
                    <a:pt x="48" y="33021"/>
                  </a:cubicBezTo>
                  <a:cubicBezTo>
                    <a:pt x="167" y="33271"/>
                    <a:pt x="381" y="33462"/>
                    <a:pt x="548" y="33676"/>
                  </a:cubicBezTo>
                  <a:cubicBezTo>
                    <a:pt x="1846" y="35319"/>
                    <a:pt x="405" y="38046"/>
                    <a:pt x="1679" y="39724"/>
                  </a:cubicBezTo>
                  <a:cubicBezTo>
                    <a:pt x="1822" y="39867"/>
                    <a:pt x="1929" y="40034"/>
                    <a:pt x="2000" y="40224"/>
                  </a:cubicBezTo>
                  <a:cubicBezTo>
                    <a:pt x="2072" y="40582"/>
                    <a:pt x="1798" y="40891"/>
                    <a:pt x="1631" y="41213"/>
                  </a:cubicBezTo>
                  <a:cubicBezTo>
                    <a:pt x="1238" y="42010"/>
                    <a:pt x="1572" y="42951"/>
                    <a:pt x="1917" y="43772"/>
                  </a:cubicBezTo>
                  <a:cubicBezTo>
                    <a:pt x="2120" y="44296"/>
                    <a:pt x="2358" y="44832"/>
                    <a:pt x="2810" y="45154"/>
                  </a:cubicBezTo>
                  <a:cubicBezTo>
                    <a:pt x="3001" y="45293"/>
                    <a:pt x="3252" y="45367"/>
                    <a:pt x="3497" y="45367"/>
                  </a:cubicBezTo>
                  <a:cubicBezTo>
                    <a:pt x="3817" y="45367"/>
                    <a:pt x="4126" y="45240"/>
                    <a:pt x="4275" y="44963"/>
                  </a:cubicBezTo>
                  <a:cubicBezTo>
                    <a:pt x="4537" y="44475"/>
                    <a:pt x="4203" y="43868"/>
                    <a:pt x="4370" y="43356"/>
                  </a:cubicBezTo>
                  <a:cubicBezTo>
                    <a:pt x="4489" y="43082"/>
                    <a:pt x="4667" y="42832"/>
                    <a:pt x="4906" y="42641"/>
                  </a:cubicBezTo>
                  <a:cubicBezTo>
                    <a:pt x="5224" y="42339"/>
                    <a:pt x="5713" y="42042"/>
                    <a:pt x="6116" y="42042"/>
                  </a:cubicBezTo>
                  <a:cubicBezTo>
                    <a:pt x="6315" y="42042"/>
                    <a:pt x="6494" y="42115"/>
                    <a:pt x="6620" y="42296"/>
                  </a:cubicBezTo>
                  <a:cubicBezTo>
                    <a:pt x="6739" y="42451"/>
                    <a:pt x="6775" y="42677"/>
                    <a:pt x="6942" y="42784"/>
                  </a:cubicBezTo>
                  <a:cubicBezTo>
                    <a:pt x="6996" y="42816"/>
                    <a:pt x="7052" y="42830"/>
                    <a:pt x="7108" y="42830"/>
                  </a:cubicBezTo>
                  <a:cubicBezTo>
                    <a:pt x="7348" y="42830"/>
                    <a:pt x="7592" y="42573"/>
                    <a:pt x="7727" y="42332"/>
                  </a:cubicBezTo>
                  <a:cubicBezTo>
                    <a:pt x="9251" y="39677"/>
                    <a:pt x="9859" y="36593"/>
                    <a:pt x="9478" y="33557"/>
                  </a:cubicBezTo>
                  <a:lnTo>
                    <a:pt x="9478" y="33557"/>
                  </a:lnTo>
                  <a:lnTo>
                    <a:pt x="10323" y="33997"/>
                  </a:lnTo>
                  <a:cubicBezTo>
                    <a:pt x="10490" y="33628"/>
                    <a:pt x="10668" y="33247"/>
                    <a:pt x="10990" y="33009"/>
                  </a:cubicBezTo>
                  <a:cubicBezTo>
                    <a:pt x="11147" y="32893"/>
                    <a:pt x="11350" y="32828"/>
                    <a:pt x="11545" y="32828"/>
                  </a:cubicBezTo>
                  <a:cubicBezTo>
                    <a:pt x="11749" y="32828"/>
                    <a:pt x="11945" y="32899"/>
                    <a:pt x="12073" y="33057"/>
                  </a:cubicBezTo>
                  <a:cubicBezTo>
                    <a:pt x="12418" y="32688"/>
                    <a:pt x="12514" y="32152"/>
                    <a:pt x="12323" y="31688"/>
                  </a:cubicBezTo>
                  <a:lnTo>
                    <a:pt x="13752" y="30854"/>
                  </a:lnTo>
                  <a:cubicBezTo>
                    <a:pt x="13490" y="30223"/>
                    <a:pt x="13347" y="29556"/>
                    <a:pt x="13323" y="28878"/>
                  </a:cubicBezTo>
                  <a:cubicBezTo>
                    <a:pt x="11597" y="28759"/>
                    <a:pt x="10728" y="26663"/>
                    <a:pt x="10799" y="24937"/>
                  </a:cubicBezTo>
                  <a:cubicBezTo>
                    <a:pt x="10835" y="23782"/>
                    <a:pt x="11121" y="22639"/>
                    <a:pt x="11633" y="21591"/>
                  </a:cubicBezTo>
                  <a:cubicBezTo>
                    <a:pt x="11168" y="21579"/>
                    <a:pt x="10752" y="21353"/>
                    <a:pt x="10490" y="20984"/>
                  </a:cubicBezTo>
                  <a:cubicBezTo>
                    <a:pt x="12228" y="20567"/>
                    <a:pt x="13800" y="19603"/>
                    <a:pt x="14966" y="18234"/>
                  </a:cubicBezTo>
                  <a:cubicBezTo>
                    <a:pt x="15408" y="17713"/>
                    <a:pt x="15914" y="17073"/>
                    <a:pt x="16577" y="17073"/>
                  </a:cubicBezTo>
                  <a:cubicBezTo>
                    <a:pt x="16611" y="17073"/>
                    <a:pt x="16646" y="17075"/>
                    <a:pt x="16681" y="17079"/>
                  </a:cubicBezTo>
                  <a:cubicBezTo>
                    <a:pt x="17300" y="15959"/>
                    <a:pt x="17586" y="14686"/>
                    <a:pt x="17514" y="13400"/>
                  </a:cubicBezTo>
                  <a:cubicBezTo>
                    <a:pt x="17455" y="12435"/>
                    <a:pt x="17217" y="11364"/>
                    <a:pt x="17800" y="10590"/>
                  </a:cubicBezTo>
                  <a:cubicBezTo>
                    <a:pt x="18199" y="10062"/>
                    <a:pt x="18820" y="9886"/>
                    <a:pt x="19495" y="9886"/>
                  </a:cubicBezTo>
                  <a:cubicBezTo>
                    <a:pt x="20069" y="9886"/>
                    <a:pt x="20682" y="10013"/>
                    <a:pt x="21229" y="10161"/>
                  </a:cubicBezTo>
                  <a:cubicBezTo>
                    <a:pt x="21146" y="9816"/>
                    <a:pt x="21146" y="9447"/>
                    <a:pt x="21205" y="9101"/>
                  </a:cubicBezTo>
                  <a:cubicBezTo>
                    <a:pt x="21265" y="8566"/>
                    <a:pt x="21277" y="8220"/>
                    <a:pt x="21003" y="8018"/>
                  </a:cubicBezTo>
                  <a:cubicBezTo>
                    <a:pt x="20943" y="7982"/>
                    <a:pt x="20872" y="7947"/>
                    <a:pt x="20800" y="7923"/>
                  </a:cubicBezTo>
                  <a:cubicBezTo>
                    <a:pt x="20634" y="7863"/>
                    <a:pt x="20491" y="7756"/>
                    <a:pt x="20372" y="7625"/>
                  </a:cubicBezTo>
                  <a:cubicBezTo>
                    <a:pt x="20146" y="7304"/>
                    <a:pt x="20288" y="6970"/>
                    <a:pt x="20408" y="6673"/>
                  </a:cubicBezTo>
                  <a:cubicBezTo>
                    <a:pt x="20467" y="6530"/>
                    <a:pt x="20515" y="6363"/>
                    <a:pt x="20539" y="6208"/>
                  </a:cubicBezTo>
                  <a:cubicBezTo>
                    <a:pt x="20539" y="5982"/>
                    <a:pt x="20384" y="5780"/>
                    <a:pt x="20205" y="5565"/>
                  </a:cubicBezTo>
                  <a:cubicBezTo>
                    <a:pt x="20110" y="5446"/>
                    <a:pt x="20027" y="5327"/>
                    <a:pt x="19943" y="5196"/>
                  </a:cubicBezTo>
                  <a:cubicBezTo>
                    <a:pt x="19836" y="4982"/>
                    <a:pt x="19753" y="4768"/>
                    <a:pt x="19705" y="4541"/>
                  </a:cubicBezTo>
                  <a:lnTo>
                    <a:pt x="19657" y="4399"/>
                  </a:lnTo>
                  <a:cubicBezTo>
                    <a:pt x="19407" y="3565"/>
                    <a:pt x="18979" y="2791"/>
                    <a:pt x="18395" y="2136"/>
                  </a:cubicBezTo>
                  <a:cubicBezTo>
                    <a:pt x="17848" y="1898"/>
                    <a:pt x="17324" y="1517"/>
                    <a:pt x="16705" y="910"/>
                  </a:cubicBezTo>
                  <a:cubicBezTo>
                    <a:pt x="16431" y="636"/>
                    <a:pt x="16169" y="350"/>
                    <a:pt x="15919" y="65"/>
                  </a:cubicBezTo>
                  <a:lnTo>
                    <a:pt x="15907" y="65"/>
                  </a:lnTo>
                  <a:cubicBezTo>
                    <a:pt x="15870" y="19"/>
                    <a:pt x="15812" y="1"/>
                    <a:pt x="15760" y="1"/>
                  </a:cubicBezTo>
                  <a:close/>
                </a:path>
              </a:pathLst>
            </a:custGeom>
            <a:solidFill>
              <a:srgbClr val="F5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53"/>
            <p:cNvSpPr/>
            <p:nvPr/>
          </p:nvSpPr>
          <p:spPr>
            <a:xfrm>
              <a:off x="3439700" y="2634675"/>
              <a:ext cx="8950" cy="37525"/>
            </a:xfrm>
            <a:custGeom>
              <a:rect b="b" l="l" r="r" t="t"/>
              <a:pathLst>
                <a:path extrusionOk="0" h="1501" w="358">
                  <a:moveTo>
                    <a:pt x="36" y="1"/>
                  </a:moveTo>
                  <a:cubicBezTo>
                    <a:pt x="1" y="513"/>
                    <a:pt x="84" y="1025"/>
                    <a:pt x="263" y="1501"/>
                  </a:cubicBezTo>
                  <a:cubicBezTo>
                    <a:pt x="358" y="1108"/>
                    <a:pt x="215" y="608"/>
                    <a:pt x="84" y="155"/>
                  </a:cubicBezTo>
                  <a:lnTo>
                    <a:pt x="48" y="36"/>
                  </a:lnTo>
                  <a:cubicBezTo>
                    <a:pt x="48" y="25"/>
                    <a:pt x="48" y="13"/>
                    <a:pt x="36" y="1"/>
                  </a:cubicBezTo>
                  <a:close/>
                </a:path>
              </a:pathLst>
            </a:custGeom>
            <a:solidFill>
              <a:srgbClr val="F5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53"/>
            <p:cNvSpPr/>
            <p:nvPr/>
          </p:nvSpPr>
          <p:spPr>
            <a:xfrm>
              <a:off x="2167225" y="2798350"/>
              <a:ext cx="328050" cy="272300"/>
            </a:xfrm>
            <a:custGeom>
              <a:rect b="b" l="l" r="r" t="t"/>
              <a:pathLst>
                <a:path extrusionOk="0" h="10892" w="13122">
                  <a:moveTo>
                    <a:pt x="9426" y="0"/>
                  </a:moveTo>
                  <a:cubicBezTo>
                    <a:pt x="9046" y="0"/>
                    <a:pt x="8666" y="24"/>
                    <a:pt x="8287" y="74"/>
                  </a:cubicBezTo>
                  <a:cubicBezTo>
                    <a:pt x="7942" y="121"/>
                    <a:pt x="7573" y="193"/>
                    <a:pt x="7323" y="431"/>
                  </a:cubicBezTo>
                  <a:cubicBezTo>
                    <a:pt x="7073" y="681"/>
                    <a:pt x="7001" y="1145"/>
                    <a:pt x="7275" y="1359"/>
                  </a:cubicBezTo>
                  <a:cubicBezTo>
                    <a:pt x="7728" y="1729"/>
                    <a:pt x="7870" y="2419"/>
                    <a:pt x="7061" y="2645"/>
                  </a:cubicBezTo>
                  <a:cubicBezTo>
                    <a:pt x="6996" y="2664"/>
                    <a:pt x="6934" y="2672"/>
                    <a:pt x="6876" y="2672"/>
                  </a:cubicBezTo>
                  <a:cubicBezTo>
                    <a:pt x="6405" y="2672"/>
                    <a:pt x="6155" y="2115"/>
                    <a:pt x="5858" y="1776"/>
                  </a:cubicBezTo>
                  <a:cubicBezTo>
                    <a:pt x="5513" y="1389"/>
                    <a:pt x="5168" y="1118"/>
                    <a:pt x="4890" y="1118"/>
                  </a:cubicBezTo>
                  <a:cubicBezTo>
                    <a:pt x="4622" y="1118"/>
                    <a:pt x="4416" y="1371"/>
                    <a:pt x="4334" y="2014"/>
                  </a:cubicBezTo>
                  <a:cubicBezTo>
                    <a:pt x="4239" y="2693"/>
                    <a:pt x="3406" y="2967"/>
                    <a:pt x="2727" y="3086"/>
                  </a:cubicBezTo>
                  <a:cubicBezTo>
                    <a:pt x="2869" y="3610"/>
                    <a:pt x="3351" y="3964"/>
                    <a:pt x="3880" y="3964"/>
                  </a:cubicBezTo>
                  <a:cubicBezTo>
                    <a:pt x="3928" y="3964"/>
                    <a:pt x="3976" y="3961"/>
                    <a:pt x="4025" y="3955"/>
                  </a:cubicBezTo>
                  <a:lnTo>
                    <a:pt x="4025" y="3955"/>
                  </a:lnTo>
                  <a:cubicBezTo>
                    <a:pt x="4700" y="5116"/>
                    <a:pt x="3814" y="6491"/>
                    <a:pt x="2584" y="6491"/>
                  </a:cubicBezTo>
                  <a:cubicBezTo>
                    <a:pt x="2426" y="6491"/>
                    <a:pt x="2263" y="6468"/>
                    <a:pt x="2096" y="6420"/>
                  </a:cubicBezTo>
                  <a:lnTo>
                    <a:pt x="2096" y="6420"/>
                  </a:lnTo>
                  <a:cubicBezTo>
                    <a:pt x="2024" y="6860"/>
                    <a:pt x="2275" y="7301"/>
                    <a:pt x="2691" y="7444"/>
                  </a:cubicBezTo>
                  <a:cubicBezTo>
                    <a:pt x="2543" y="7531"/>
                    <a:pt x="2379" y="7562"/>
                    <a:pt x="2206" y="7562"/>
                  </a:cubicBezTo>
                  <a:cubicBezTo>
                    <a:pt x="1760" y="7562"/>
                    <a:pt x="1257" y="7352"/>
                    <a:pt x="833" y="7352"/>
                  </a:cubicBezTo>
                  <a:cubicBezTo>
                    <a:pt x="616" y="7352"/>
                    <a:pt x="420" y="7407"/>
                    <a:pt x="262" y="7574"/>
                  </a:cubicBezTo>
                  <a:cubicBezTo>
                    <a:pt x="0" y="7860"/>
                    <a:pt x="48" y="8325"/>
                    <a:pt x="119" y="8706"/>
                  </a:cubicBezTo>
                  <a:cubicBezTo>
                    <a:pt x="203" y="9158"/>
                    <a:pt x="322" y="9658"/>
                    <a:pt x="727" y="9884"/>
                  </a:cubicBezTo>
                  <a:cubicBezTo>
                    <a:pt x="1191" y="10134"/>
                    <a:pt x="1834" y="9872"/>
                    <a:pt x="2275" y="10182"/>
                  </a:cubicBezTo>
                  <a:cubicBezTo>
                    <a:pt x="2417" y="10313"/>
                    <a:pt x="2548" y="10456"/>
                    <a:pt x="2679" y="10599"/>
                  </a:cubicBezTo>
                  <a:cubicBezTo>
                    <a:pt x="2900" y="10807"/>
                    <a:pt x="3168" y="10892"/>
                    <a:pt x="3453" y="10892"/>
                  </a:cubicBezTo>
                  <a:cubicBezTo>
                    <a:pt x="3982" y="10892"/>
                    <a:pt x="4569" y="10602"/>
                    <a:pt x="5025" y="10277"/>
                  </a:cubicBezTo>
                  <a:cubicBezTo>
                    <a:pt x="5604" y="9865"/>
                    <a:pt x="6208" y="9428"/>
                    <a:pt x="6903" y="9428"/>
                  </a:cubicBezTo>
                  <a:cubicBezTo>
                    <a:pt x="7050" y="9428"/>
                    <a:pt x="7202" y="9448"/>
                    <a:pt x="7358" y="9491"/>
                  </a:cubicBezTo>
                  <a:cubicBezTo>
                    <a:pt x="7854" y="9622"/>
                    <a:pt x="8248" y="9949"/>
                    <a:pt x="8712" y="9949"/>
                  </a:cubicBezTo>
                  <a:cubicBezTo>
                    <a:pt x="8884" y="9949"/>
                    <a:pt x="9064" y="9905"/>
                    <a:pt x="9263" y="9789"/>
                  </a:cubicBezTo>
                  <a:cubicBezTo>
                    <a:pt x="9668" y="9563"/>
                    <a:pt x="9930" y="9182"/>
                    <a:pt x="10192" y="8801"/>
                  </a:cubicBezTo>
                  <a:cubicBezTo>
                    <a:pt x="10430" y="8456"/>
                    <a:pt x="10680" y="8086"/>
                    <a:pt x="10716" y="7670"/>
                  </a:cubicBezTo>
                  <a:cubicBezTo>
                    <a:pt x="10752" y="7182"/>
                    <a:pt x="10490" y="6693"/>
                    <a:pt x="10549" y="6205"/>
                  </a:cubicBezTo>
                  <a:cubicBezTo>
                    <a:pt x="10585" y="5979"/>
                    <a:pt x="10657" y="5765"/>
                    <a:pt x="10764" y="5562"/>
                  </a:cubicBezTo>
                  <a:cubicBezTo>
                    <a:pt x="11038" y="4931"/>
                    <a:pt x="11335" y="4276"/>
                    <a:pt x="11907" y="3884"/>
                  </a:cubicBezTo>
                  <a:cubicBezTo>
                    <a:pt x="12145" y="3717"/>
                    <a:pt x="12454" y="3550"/>
                    <a:pt x="12466" y="3253"/>
                  </a:cubicBezTo>
                  <a:cubicBezTo>
                    <a:pt x="12466" y="3002"/>
                    <a:pt x="12216" y="2776"/>
                    <a:pt x="12288" y="2526"/>
                  </a:cubicBezTo>
                  <a:cubicBezTo>
                    <a:pt x="12347" y="2288"/>
                    <a:pt x="12669" y="2229"/>
                    <a:pt x="12835" y="2062"/>
                  </a:cubicBezTo>
                  <a:cubicBezTo>
                    <a:pt x="13121" y="1764"/>
                    <a:pt x="12859" y="1228"/>
                    <a:pt x="12478" y="1062"/>
                  </a:cubicBezTo>
                  <a:cubicBezTo>
                    <a:pt x="12239" y="957"/>
                    <a:pt x="11981" y="942"/>
                    <a:pt x="11720" y="942"/>
                  </a:cubicBezTo>
                  <a:cubicBezTo>
                    <a:pt x="11609" y="942"/>
                    <a:pt x="11497" y="944"/>
                    <a:pt x="11386" y="944"/>
                  </a:cubicBezTo>
                  <a:cubicBezTo>
                    <a:pt x="11341" y="944"/>
                    <a:pt x="11297" y="944"/>
                    <a:pt x="11252" y="943"/>
                  </a:cubicBezTo>
                  <a:cubicBezTo>
                    <a:pt x="10799" y="943"/>
                    <a:pt x="10347" y="847"/>
                    <a:pt x="9918" y="657"/>
                  </a:cubicBezTo>
                  <a:cubicBezTo>
                    <a:pt x="10264" y="597"/>
                    <a:pt x="10573" y="395"/>
                    <a:pt x="10752" y="97"/>
                  </a:cubicBezTo>
                  <a:cubicBezTo>
                    <a:pt x="10315" y="33"/>
                    <a:pt x="9871" y="0"/>
                    <a:pt x="9426" y="0"/>
                  </a:cubicBezTo>
                  <a:close/>
                </a:path>
              </a:pathLst>
            </a:custGeom>
            <a:solidFill>
              <a:srgbClr val="F5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53"/>
            <p:cNvSpPr/>
            <p:nvPr/>
          </p:nvSpPr>
          <p:spPr>
            <a:xfrm>
              <a:off x="2178225" y="1689625"/>
              <a:ext cx="386400" cy="313350"/>
            </a:xfrm>
            <a:custGeom>
              <a:rect b="b" l="l" r="r" t="t"/>
              <a:pathLst>
                <a:path extrusionOk="0" h="12534" w="15456">
                  <a:moveTo>
                    <a:pt x="5299" y="0"/>
                  </a:moveTo>
                  <a:cubicBezTo>
                    <a:pt x="5275" y="453"/>
                    <a:pt x="5252" y="893"/>
                    <a:pt x="5228" y="1346"/>
                  </a:cubicBezTo>
                  <a:cubicBezTo>
                    <a:pt x="4930" y="1084"/>
                    <a:pt x="4621" y="810"/>
                    <a:pt x="4228" y="727"/>
                  </a:cubicBezTo>
                  <a:cubicBezTo>
                    <a:pt x="4172" y="716"/>
                    <a:pt x="4115" y="711"/>
                    <a:pt x="4058" y="711"/>
                  </a:cubicBezTo>
                  <a:cubicBezTo>
                    <a:pt x="3717" y="711"/>
                    <a:pt x="3357" y="889"/>
                    <a:pt x="3275" y="1215"/>
                  </a:cubicBezTo>
                  <a:cubicBezTo>
                    <a:pt x="3763" y="1298"/>
                    <a:pt x="4311" y="1417"/>
                    <a:pt x="4561" y="1846"/>
                  </a:cubicBezTo>
                  <a:cubicBezTo>
                    <a:pt x="4779" y="2209"/>
                    <a:pt x="4481" y="2791"/>
                    <a:pt x="4116" y="2791"/>
                  </a:cubicBezTo>
                  <a:cubicBezTo>
                    <a:pt x="4063" y="2791"/>
                    <a:pt x="4008" y="2778"/>
                    <a:pt x="3954" y="2751"/>
                  </a:cubicBezTo>
                  <a:lnTo>
                    <a:pt x="3954" y="2751"/>
                  </a:lnTo>
                  <a:cubicBezTo>
                    <a:pt x="4466" y="3156"/>
                    <a:pt x="5073" y="3429"/>
                    <a:pt x="5716" y="3537"/>
                  </a:cubicBezTo>
                  <a:cubicBezTo>
                    <a:pt x="5796" y="4062"/>
                    <a:pt x="5238" y="4374"/>
                    <a:pt x="4687" y="4374"/>
                  </a:cubicBezTo>
                  <a:cubicBezTo>
                    <a:pt x="4501" y="4374"/>
                    <a:pt x="4316" y="4338"/>
                    <a:pt x="4156" y="4263"/>
                  </a:cubicBezTo>
                  <a:cubicBezTo>
                    <a:pt x="3513" y="3953"/>
                    <a:pt x="3049" y="3346"/>
                    <a:pt x="2370" y="3132"/>
                  </a:cubicBezTo>
                  <a:cubicBezTo>
                    <a:pt x="2313" y="3117"/>
                    <a:pt x="2248" y="3109"/>
                    <a:pt x="2183" y="3109"/>
                  </a:cubicBezTo>
                  <a:cubicBezTo>
                    <a:pt x="1990" y="3109"/>
                    <a:pt x="1793" y="3180"/>
                    <a:pt x="1775" y="3358"/>
                  </a:cubicBezTo>
                  <a:cubicBezTo>
                    <a:pt x="1775" y="3441"/>
                    <a:pt x="1799" y="3525"/>
                    <a:pt x="1846" y="3596"/>
                  </a:cubicBezTo>
                  <a:cubicBezTo>
                    <a:pt x="2144" y="4084"/>
                    <a:pt x="2704" y="4358"/>
                    <a:pt x="3132" y="4763"/>
                  </a:cubicBezTo>
                  <a:cubicBezTo>
                    <a:pt x="3549" y="5156"/>
                    <a:pt x="3847" y="5846"/>
                    <a:pt x="3478" y="6299"/>
                  </a:cubicBezTo>
                  <a:cubicBezTo>
                    <a:pt x="3323" y="6454"/>
                    <a:pt x="3132" y="6585"/>
                    <a:pt x="2918" y="6656"/>
                  </a:cubicBezTo>
                  <a:lnTo>
                    <a:pt x="1" y="7954"/>
                  </a:lnTo>
                  <a:lnTo>
                    <a:pt x="2597" y="8097"/>
                  </a:lnTo>
                  <a:cubicBezTo>
                    <a:pt x="2616" y="8096"/>
                    <a:pt x="2635" y="8095"/>
                    <a:pt x="2654" y="8095"/>
                  </a:cubicBezTo>
                  <a:cubicBezTo>
                    <a:pt x="2859" y="8095"/>
                    <a:pt x="3054" y="8153"/>
                    <a:pt x="3239" y="8251"/>
                  </a:cubicBezTo>
                  <a:cubicBezTo>
                    <a:pt x="3537" y="8454"/>
                    <a:pt x="3597" y="8859"/>
                    <a:pt x="3644" y="9216"/>
                  </a:cubicBezTo>
                  <a:cubicBezTo>
                    <a:pt x="3799" y="10311"/>
                    <a:pt x="4251" y="11597"/>
                    <a:pt x="5335" y="11800"/>
                  </a:cubicBezTo>
                  <a:cubicBezTo>
                    <a:pt x="5740" y="11871"/>
                    <a:pt x="6156" y="11776"/>
                    <a:pt x="6526" y="11907"/>
                  </a:cubicBezTo>
                  <a:cubicBezTo>
                    <a:pt x="6871" y="12026"/>
                    <a:pt x="7121" y="12323"/>
                    <a:pt x="7466" y="12454"/>
                  </a:cubicBezTo>
                  <a:cubicBezTo>
                    <a:pt x="7607" y="12509"/>
                    <a:pt x="7752" y="12534"/>
                    <a:pt x="7899" y="12534"/>
                  </a:cubicBezTo>
                  <a:cubicBezTo>
                    <a:pt x="8322" y="12534"/>
                    <a:pt x="8752" y="12330"/>
                    <a:pt x="9097" y="12073"/>
                  </a:cubicBezTo>
                  <a:cubicBezTo>
                    <a:pt x="9562" y="11728"/>
                    <a:pt x="9966" y="11288"/>
                    <a:pt x="10502" y="11038"/>
                  </a:cubicBezTo>
                  <a:cubicBezTo>
                    <a:pt x="11729" y="10466"/>
                    <a:pt x="13467" y="11049"/>
                    <a:pt x="14372" y="10025"/>
                  </a:cubicBezTo>
                  <a:cubicBezTo>
                    <a:pt x="15455" y="8775"/>
                    <a:pt x="14074" y="6513"/>
                    <a:pt x="15181" y="5299"/>
                  </a:cubicBezTo>
                  <a:cubicBezTo>
                    <a:pt x="14980" y="5107"/>
                    <a:pt x="14743" y="5039"/>
                    <a:pt x="14485" y="5039"/>
                  </a:cubicBezTo>
                  <a:cubicBezTo>
                    <a:pt x="13887" y="5039"/>
                    <a:pt x="13176" y="5399"/>
                    <a:pt x="12528" y="5399"/>
                  </a:cubicBezTo>
                  <a:cubicBezTo>
                    <a:pt x="12381" y="5399"/>
                    <a:pt x="12236" y="5380"/>
                    <a:pt x="12098" y="5334"/>
                  </a:cubicBezTo>
                  <a:cubicBezTo>
                    <a:pt x="11717" y="5203"/>
                    <a:pt x="11443" y="4894"/>
                    <a:pt x="11121" y="4644"/>
                  </a:cubicBezTo>
                  <a:cubicBezTo>
                    <a:pt x="10592" y="4236"/>
                    <a:pt x="9954" y="4045"/>
                    <a:pt x="9312" y="4045"/>
                  </a:cubicBezTo>
                  <a:cubicBezTo>
                    <a:pt x="8642" y="4045"/>
                    <a:pt x="7967" y="4254"/>
                    <a:pt x="7407" y="4644"/>
                  </a:cubicBezTo>
                  <a:cubicBezTo>
                    <a:pt x="6514" y="3882"/>
                    <a:pt x="6930" y="2786"/>
                    <a:pt x="7276" y="1858"/>
                  </a:cubicBezTo>
                  <a:cubicBezTo>
                    <a:pt x="7514" y="1227"/>
                    <a:pt x="7561" y="334"/>
                    <a:pt x="6966" y="48"/>
                  </a:cubicBezTo>
                  <a:lnTo>
                    <a:pt x="6537" y="2155"/>
                  </a:lnTo>
                  <a:cubicBezTo>
                    <a:pt x="6002" y="1513"/>
                    <a:pt x="5585" y="786"/>
                    <a:pt x="5299" y="0"/>
                  </a:cubicBezTo>
                  <a:close/>
                </a:path>
              </a:pathLst>
            </a:custGeom>
            <a:solidFill>
              <a:srgbClr val="F5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53"/>
            <p:cNvSpPr/>
            <p:nvPr/>
          </p:nvSpPr>
          <p:spPr>
            <a:xfrm>
              <a:off x="3027750" y="4034550"/>
              <a:ext cx="79150" cy="111475"/>
            </a:xfrm>
            <a:custGeom>
              <a:rect b="b" l="l" r="r" t="t"/>
              <a:pathLst>
                <a:path extrusionOk="0" h="4459" w="3166">
                  <a:moveTo>
                    <a:pt x="1636" y="1"/>
                  </a:moveTo>
                  <a:cubicBezTo>
                    <a:pt x="1568" y="1"/>
                    <a:pt x="1499" y="8"/>
                    <a:pt x="1429" y="24"/>
                  </a:cubicBezTo>
                  <a:cubicBezTo>
                    <a:pt x="191" y="310"/>
                    <a:pt x="0" y="2203"/>
                    <a:pt x="215" y="3180"/>
                  </a:cubicBezTo>
                  <a:cubicBezTo>
                    <a:pt x="239" y="3346"/>
                    <a:pt x="310" y="3501"/>
                    <a:pt x="429" y="3644"/>
                  </a:cubicBezTo>
                  <a:cubicBezTo>
                    <a:pt x="548" y="3763"/>
                    <a:pt x="750" y="3823"/>
                    <a:pt x="798" y="4001"/>
                  </a:cubicBezTo>
                  <a:cubicBezTo>
                    <a:pt x="834" y="4120"/>
                    <a:pt x="774" y="4263"/>
                    <a:pt x="846" y="4370"/>
                  </a:cubicBezTo>
                  <a:cubicBezTo>
                    <a:pt x="880" y="4433"/>
                    <a:pt x="933" y="4459"/>
                    <a:pt x="993" y="4459"/>
                  </a:cubicBezTo>
                  <a:cubicBezTo>
                    <a:pt x="1140" y="4459"/>
                    <a:pt x="1329" y="4304"/>
                    <a:pt x="1405" y="4144"/>
                  </a:cubicBezTo>
                  <a:cubicBezTo>
                    <a:pt x="1560" y="3823"/>
                    <a:pt x="1632" y="3477"/>
                    <a:pt x="1632" y="3120"/>
                  </a:cubicBezTo>
                  <a:cubicBezTo>
                    <a:pt x="1632" y="2870"/>
                    <a:pt x="1584" y="2608"/>
                    <a:pt x="1715" y="2394"/>
                  </a:cubicBezTo>
                  <a:cubicBezTo>
                    <a:pt x="1846" y="2180"/>
                    <a:pt x="2155" y="2072"/>
                    <a:pt x="2370" y="1906"/>
                  </a:cubicBezTo>
                  <a:cubicBezTo>
                    <a:pt x="3166" y="1287"/>
                    <a:pt x="2514" y="1"/>
                    <a:pt x="1636" y="1"/>
                  </a:cubicBezTo>
                  <a:close/>
                </a:path>
              </a:pathLst>
            </a:custGeom>
            <a:solidFill>
              <a:srgbClr val="F5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53"/>
            <p:cNvSpPr/>
            <p:nvPr/>
          </p:nvSpPr>
          <p:spPr>
            <a:xfrm>
              <a:off x="2976250" y="4169075"/>
              <a:ext cx="117000" cy="173875"/>
            </a:xfrm>
            <a:custGeom>
              <a:rect b="b" l="l" r="r" t="t"/>
              <a:pathLst>
                <a:path extrusionOk="0" h="6955" w="4680">
                  <a:moveTo>
                    <a:pt x="3509" y="0"/>
                  </a:moveTo>
                  <a:cubicBezTo>
                    <a:pt x="2869" y="0"/>
                    <a:pt x="1783" y="412"/>
                    <a:pt x="1215" y="620"/>
                  </a:cubicBezTo>
                  <a:cubicBezTo>
                    <a:pt x="60" y="1037"/>
                    <a:pt x="1" y="1573"/>
                    <a:pt x="60" y="2823"/>
                  </a:cubicBezTo>
                  <a:cubicBezTo>
                    <a:pt x="334" y="2942"/>
                    <a:pt x="584" y="2930"/>
                    <a:pt x="858" y="3014"/>
                  </a:cubicBezTo>
                  <a:cubicBezTo>
                    <a:pt x="1120" y="3097"/>
                    <a:pt x="1370" y="3406"/>
                    <a:pt x="1215" y="3645"/>
                  </a:cubicBezTo>
                  <a:cubicBezTo>
                    <a:pt x="1120" y="3787"/>
                    <a:pt x="917" y="3823"/>
                    <a:pt x="810" y="3966"/>
                  </a:cubicBezTo>
                  <a:cubicBezTo>
                    <a:pt x="763" y="4049"/>
                    <a:pt x="727" y="4133"/>
                    <a:pt x="715" y="4228"/>
                  </a:cubicBezTo>
                  <a:lnTo>
                    <a:pt x="334" y="6312"/>
                  </a:lnTo>
                  <a:cubicBezTo>
                    <a:pt x="310" y="6383"/>
                    <a:pt x="310" y="6466"/>
                    <a:pt x="334" y="6538"/>
                  </a:cubicBezTo>
                  <a:cubicBezTo>
                    <a:pt x="382" y="6657"/>
                    <a:pt x="536" y="6693"/>
                    <a:pt x="667" y="6693"/>
                  </a:cubicBezTo>
                  <a:cubicBezTo>
                    <a:pt x="726" y="6697"/>
                    <a:pt x="787" y="6699"/>
                    <a:pt x="849" y="6699"/>
                  </a:cubicBezTo>
                  <a:cubicBezTo>
                    <a:pt x="1139" y="6699"/>
                    <a:pt x="1445" y="6640"/>
                    <a:pt x="1572" y="6395"/>
                  </a:cubicBezTo>
                  <a:cubicBezTo>
                    <a:pt x="1656" y="6228"/>
                    <a:pt x="1667" y="6002"/>
                    <a:pt x="1834" y="5942"/>
                  </a:cubicBezTo>
                  <a:cubicBezTo>
                    <a:pt x="1864" y="5937"/>
                    <a:pt x="1894" y="5934"/>
                    <a:pt x="1923" y="5934"/>
                  </a:cubicBezTo>
                  <a:cubicBezTo>
                    <a:pt x="1953" y="5934"/>
                    <a:pt x="1983" y="5937"/>
                    <a:pt x="2013" y="5942"/>
                  </a:cubicBezTo>
                  <a:cubicBezTo>
                    <a:pt x="2477" y="6073"/>
                    <a:pt x="2810" y="6478"/>
                    <a:pt x="2846" y="6955"/>
                  </a:cubicBezTo>
                  <a:cubicBezTo>
                    <a:pt x="3191" y="6538"/>
                    <a:pt x="3561" y="6062"/>
                    <a:pt x="3513" y="5526"/>
                  </a:cubicBezTo>
                  <a:cubicBezTo>
                    <a:pt x="3501" y="5311"/>
                    <a:pt x="3418" y="5121"/>
                    <a:pt x="3382" y="4907"/>
                  </a:cubicBezTo>
                  <a:cubicBezTo>
                    <a:pt x="3358" y="4573"/>
                    <a:pt x="3382" y="4240"/>
                    <a:pt x="3453" y="3918"/>
                  </a:cubicBezTo>
                  <a:cubicBezTo>
                    <a:pt x="3549" y="3418"/>
                    <a:pt x="3561" y="2799"/>
                    <a:pt x="3751" y="2323"/>
                  </a:cubicBezTo>
                  <a:cubicBezTo>
                    <a:pt x="3930" y="1906"/>
                    <a:pt x="4454" y="1525"/>
                    <a:pt x="4525" y="1097"/>
                  </a:cubicBezTo>
                  <a:cubicBezTo>
                    <a:pt x="4680" y="299"/>
                    <a:pt x="4215" y="37"/>
                    <a:pt x="3561" y="1"/>
                  </a:cubicBezTo>
                  <a:cubicBezTo>
                    <a:pt x="3544" y="1"/>
                    <a:pt x="3526" y="0"/>
                    <a:pt x="3509" y="0"/>
                  </a:cubicBezTo>
                  <a:close/>
                </a:path>
              </a:pathLst>
            </a:custGeom>
            <a:solidFill>
              <a:srgbClr val="F5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53"/>
            <p:cNvSpPr/>
            <p:nvPr/>
          </p:nvSpPr>
          <p:spPr>
            <a:xfrm>
              <a:off x="3226975" y="4425575"/>
              <a:ext cx="234175" cy="139000"/>
            </a:xfrm>
            <a:custGeom>
              <a:rect b="b" l="l" r="r" t="t"/>
              <a:pathLst>
                <a:path extrusionOk="0" h="5560" w="9367">
                  <a:moveTo>
                    <a:pt x="1307" y="1"/>
                  </a:moveTo>
                  <a:cubicBezTo>
                    <a:pt x="553" y="1"/>
                    <a:pt x="1" y="310"/>
                    <a:pt x="521" y="1409"/>
                  </a:cubicBezTo>
                  <a:cubicBezTo>
                    <a:pt x="556" y="1517"/>
                    <a:pt x="628" y="1612"/>
                    <a:pt x="711" y="1683"/>
                  </a:cubicBezTo>
                  <a:cubicBezTo>
                    <a:pt x="842" y="1767"/>
                    <a:pt x="985" y="1802"/>
                    <a:pt x="1140" y="1814"/>
                  </a:cubicBezTo>
                  <a:cubicBezTo>
                    <a:pt x="2199" y="1981"/>
                    <a:pt x="3140" y="2588"/>
                    <a:pt x="3723" y="3493"/>
                  </a:cubicBezTo>
                  <a:cubicBezTo>
                    <a:pt x="3783" y="3612"/>
                    <a:pt x="3866" y="3719"/>
                    <a:pt x="3973" y="3803"/>
                  </a:cubicBezTo>
                  <a:cubicBezTo>
                    <a:pt x="4095" y="3888"/>
                    <a:pt x="4242" y="3905"/>
                    <a:pt x="4394" y="3905"/>
                  </a:cubicBezTo>
                  <a:cubicBezTo>
                    <a:pt x="4496" y="3905"/>
                    <a:pt x="4600" y="3898"/>
                    <a:pt x="4700" y="3898"/>
                  </a:cubicBezTo>
                  <a:cubicBezTo>
                    <a:pt x="4716" y="3897"/>
                    <a:pt x="4733" y="3897"/>
                    <a:pt x="4750" y="3897"/>
                  </a:cubicBezTo>
                  <a:cubicBezTo>
                    <a:pt x="5415" y="3897"/>
                    <a:pt x="6129" y="4355"/>
                    <a:pt x="6164" y="5017"/>
                  </a:cubicBezTo>
                  <a:cubicBezTo>
                    <a:pt x="6176" y="5207"/>
                    <a:pt x="6152" y="5434"/>
                    <a:pt x="6319" y="5529"/>
                  </a:cubicBezTo>
                  <a:cubicBezTo>
                    <a:pt x="6366" y="5550"/>
                    <a:pt x="6417" y="5559"/>
                    <a:pt x="6470" y="5559"/>
                  </a:cubicBezTo>
                  <a:cubicBezTo>
                    <a:pt x="6536" y="5559"/>
                    <a:pt x="6604" y="5544"/>
                    <a:pt x="6664" y="5517"/>
                  </a:cubicBezTo>
                  <a:cubicBezTo>
                    <a:pt x="7307" y="5315"/>
                    <a:pt x="8081" y="4957"/>
                    <a:pt x="8105" y="4279"/>
                  </a:cubicBezTo>
                  <a:cubicBezTo>
                    <a:pt x="8117" y="4005"/>
                    <a:pt x="7998" y="3755"/>
                    <a:pt x="7962" y="3481"/>
                  </a:cubicBezTo>
                  <a:cubicBezTo>
                    <a:pt x="7795" y="2231"/>
                    <a:pt x="9367" y="1302"/>
                    <a:pt x="9319" y="40"/>
                  </a:cubicBezTo>
                  <a:cubicBezTo>
                    <a:pt x="8540" y="40"/>
                    <a:pt x="7864" y="822"/>
                    <a:pt x="7133" y="822"/>
                  </a:cubicBezTo>
                  <a:cubicBezTo>
                    <a:pt x="7037" y="822"/>
                    <a:pt x="6941" y="809"/>
                    <a:pt x="6843" y="778"/>
                  </a:cubicBezTo>
                  <a:cubicBezTo>
                    <a:pt x="6664" y="731"/>
                    <a:pt x="6509" y="624"/>
                    <a:pt x="6331" y="564"/>
                  </a:cubicBezTo>
                  <a:cubicBezTo>
                    <a:pt x="6194" y="522"/>
                    <a:pt x="6050" y="506"/>
                    <a:pt x="5900" y="506"/>
                  </a:cubicBezTo>
                  <a:cubicBezTo>
                    <a:pt x="5427" y="506"/>
                    <a:pt x="4904" y="666"/>
                    <a:pt x="4433" y="666"/>
                  </a:cubicBezTo>
                  <a:cubicBezTo>
                    <a:pt x="4378" y="666"/>
                    <a:pt x="4324" y="664"/>
                    <a:pt x="4271" y="659"/>
                  </a:cubicBezTo>
                  <a:cubicBezTo>
                    <a:pt x="3676" y="612"/>
                    <a:pt x="3211" y="362"/>
                    <a:pt x="2652" y="219"/>
                  </a:cubicBezTo>
                  <a:cubicBezTo>
                    <a:pt x="2249" y="105"/>
                    <a:pt x="1744" y="1"/>
                    <a:pt x="1307" y="1"/>
                  </a:cubicBezTo>
                  <a:close/>
                </a:path>
              </a:pathLst>
            </a:custGeom>
            <a:solidFill>
              <a:srgbClr val="F5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53"/>
            <p:cNvSpPr/>
            <p:nvPr/>
          </p:nvSpPr>
          <p:spPr>
            <a:xfrm>
              <a:off x="2570550" y="4205100"/>
              <a:ext cx="69975" cy="35450"/>
            </a:xfrm>
            <a:custGeom>
              <a:rect b="b" l="l" r="r" t="t"/>
              <a:pathLst>
                <a:path extrusionOk="0" h="1418" w="2799">
                  <a:moveTo>
                    <a:pt x="2215" y="1"/>
                  </a:moveTo>
                  <a:cubicBezTo>
                    <a:pt x="2166" y="66"/>
                    <a:pt x="2176" y="126"/>
                    <a:pt x="2215" y="185"/>
                  </a:cubicBezTo>
                  <a:lnTo>
                    <a:pt x="2215" y="185"/>
                  </a:lnTo>
                  <a:lnTo>
                    <a:pt x="2215" y="1"/>
                  </a:lnTo>
                  <a:close/>
                  <a:moveTo>
                    <a:pt x="1507" y="114"/>
                  </a:moveTo>
                  <a:cubicBezTo>
                    <a:pt x="989" y="114"/>
                    <a:pt x="475" y="236"/>
                    <a:pt x="0" y="465"/>
                  </a:cubicBezTo>
                  <a:cubicBezTo>
                    <a:pt x="98" y="455"/>
                    <a:pt x="196" y="450"/>
                    <a:pt x="293" y="450"/>
                  </a:cubicBezTo>
                  <a:cubicBezTo>
                    <a:pt x="1104" y="450"/>
                    <a:pt x="1874" y="801"/>
                    <a:pt x="2405" y="1418"/>
                  </a:cubicBezTo>
                  <a:cubicBezTo>
                    <a:pt x="2596" y="1168"/>
                    <a:pt x="2798" y="787"/>
                    <a:pt x="2584" y="525"/>
                  </a:cubicBezTo>
                  <a:cubicBezTo>
                    <a:pt x="2482" y="407"/>
                    <a:pt x="2291" y="299"/>
                    <a:pt x="2215" y="185"/>
                  </a:cubicBezTo>
                  <a:lnTo>
                    <a:pt x="2215" y="185"/>
                  </a:lnTo>
                  <a:lnTo>
                    <a:pt x="2215" y="191"/>
                  </a:lnTo>
                  <a:cubicBezTo>
                    <a:pt x="1980" y="139"/>
                    <a:pt x="1743" y="114"/>
                    <a:pt x="1507" y="114"/>
                  </a:cubicBezTo>
                  <a:close/>
                </a:path>
              </a:pathLst>
            </a:custGeom>
            <a:solidFill>
              <a:srgbClr val="F5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53"/>
            <p:cNvSpPr/>
            <p:nvPr/>
          </p:nvSpPr>
          <p:spPr>
            <a:xfrm>
              <a:off x="3990075" y="4380950"/>
              <a:ext cx="115200" cy="65925"/>
            </a:xfrm>
            <a:custGeom>
              <a:rect b="b" l="l" r="r" t="t"/>
              <a:pathLst>
                <a:path extrusionOk="0" h="2637" w="4608">
                  <a:moveTo>
                    <a:pt x="1361" y="0"/>
                  </a:moveTo>
                  <a:cubicBezTo>
                    <a:pt x="882" y="0"/>
                    <a:pt x="312" y="143"/>
                    <a:pt x="0" y="242"/>
                  </a:cubicBezTo>
                  <a:cubicBezTo>
                    <a:pt x="417" y="468"/>
                    <a:pt x="1024" y="504"/>
                    <a:pt x="1500" y="635"/>
                  </a:cubicBezTo>
                  <a:cubicBezTo>
                    <a:pt x="2477" y="896"/>
                    <a:pt x="2894" y="1337"/>
                    <a:pt x="3572" y="2075"/>
                  </a:cubicBezTo>
                  <a:cubicBezTo>
                    <a:pt x="3835" y="2372"/>
                    <a:pt x="4174" y="2636"/>
                    <a:pt x="4559" y="2636"/>
                  </a:cubicBezTo>
                  <a:cubicBezTo>
                    <a:pt x="4575" y="2636"/>
                    <a:pt x="4592" y="2636"/>
                    <a:pt x="4608" y="2635"/>
                  </a:cubicBezTo>
                  <a:cubicBezTo>
                    <a:pt x="3822" y="1742"/>
                    <a:pt x="2953" y="920"/>
                    <a:pt x="2024" y="170"/>
                  </a:cubicBezTo>
                  <a:cubicBezTo>
                    <a:pt x="1874" y="46"/>
                    <a:pt x="1632" y="0"/>
                    <a:pt x="1361" y="0"/>
                  </a:cubicBezTo>
                  <a:close/>
                </a:path>
              </a:pathLst>
            </a:custGeom>
            <a:solidFill>
              <a:srgbClr val="F5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53"/>
            <p:cNvSpPr/>
            <p:nvPr/>
          </p:nvSpPr>
          <p:spPr>
            <a:xfrm>
              <a:off x="4480300" y="3713725"/>
              <a:ext cx="298000" cy="136075"/>
            </a:xfrm>
            <a:custGeom>
              <a:rect b="b" l="l" r="r" t="t"/>
              <a:pathLst>
                <a:path extrusionOk="0" h="5443" w="11920">
                  <a:moveTo>
                    <a:pt x="5831" y="1"/>
                  </a:moveTo>
                  <a:cubicBezTo>
                    <a:pt x="5624" y="1"/>
                    <a:pt x="5385" y="40"/>
                    <a:pt x="5097" y="130"/>
                  </a:cubicBezTo>
                  <a:cubicBezTo>
                    <a:pt x="4168" y="392"/>
                    <a:pt x="3275" y="737"/>
                    <a:pt x="2418" y="1177"/>
                  </a:cubicBezTo>
                  <a:cubicBezTo>
                    <a:pt x="1" y="2523"/>
                    <a:pt x="4394" y="2190"/>
                    <a:pt x="4799" y="3106"/>
                  </a:cubicBezTo>
                  <a:cubicBezTo>
                    <a:pt x="5109" y="3833"/>
                    <a:pt x="4323" y="4690"/>
                    <a:pt x="4621" y="5416"/>
                  </a:cubicBezTo>
                  <a:cubicBezTo>
                    <a:pt x="4708" y="5434"/>
                    <a:pt x="4795" y="5442"/>
                    <a:pt x="4882" y="5442"/>
                  </a:cubicBezTo>
                  <a:cubicBezTo>
                    <a:pt x="5320" y="5442"/>
                    <a:pt x="5743" y="5226"/>
                    <a:pt x="6002" y="4868"/>
                  </a:cubicBezTo>
                  <a:cubicBezTo>
                    <a:pt x="6145" y="4654"/>
                    <a:pt x="6228" y="4392"/>
                    <a:pt x="6406" y="4225"/>
                  </a:cubicBezTo>
                  <a:cubicBezTo>
                    <a:pt x="6526" y="4118"/>
                    <a:pt x="6668" y="4035"/>
                    <a:pt x="6811" y="3975"/>
                  </a:cubicBezTo>
                  <a:lnTo>
                    <a:pt x="9157" y="2844"/>
                  </a:lnTo>
                  <a:cubicBezTo>
                    <a:pt x="9145" y="2618"/>
                    <a:pt x="9121" y="2392"/>
                    <a:pt x="9109" y="2166"/>
                  </a:cubicBezTo>
                  <a:cubicBezTo>
                    <a:pt x="9812" y="2070"/>
                    <a:pt x="10514" y="1904"/>
                    <a:pt x="11193" y="1666"/>
                  </a:cubicBezTo>
                  <a:cubicBezTo>
                    <a:pt x="11407" y="1618"/>
                    <a:pt x="11598" y="1511"/>
                    <a:pt x="11752" y="1344"/>
                  </a:cubicBezTo>
                  <a:cubicBezTo>
                    <a:pt x="11895" y="1177"/>
                    <a:pt x="11919" y="904"/>
                    <a:pt x="11752" y="749"/>
                  </a:cubicBezTo>
                  <a:cubicBezTo>
                    <a:pt x="11683" y="692"/>
                    <a:pt x="11602" y="669"/>
                    <a:pt x="11516" y="669"/>
                  </a:cubicBezTo>
                  <a:cubicBezTo>
                    <a:pt x="11352" y="669"/>
                    <a:pt x="11170" y="750"/>
                    <a:pt x="11014" y="820"/>
                  </a:cubicBezTo>
                  <a:cubicBezTo>
                    <a:pt x="10341" y="1147"/>
                    <a:pt x="9618" y="1317"/>
                    <a:pt x="8879" y="1317"/>
                  </a:cubicBezTo>
                  <a:cubicBezTo>
                    <a:pt x="8730" y="1317"/>
                    <a:pt x="8581" y="1311"/>
                    <a:pt x="8431" y="1297"/>
                  </a:cubicBezTo>
                  <a:cubicBezTo>
                    <a:pt x="8228" y="1297"/>
                    <a:pt x="8026" y="1237"/>
                    <a:pt x="7835" y="1154"/>
                  </a:cubicBezTo>
                  <a:cubicBezTo>
                    <a:pt x="6967" y="638"/>
                    <a:pt x="6664" y="1"/>
                    <a:pt x="5831" y="1"/>
                  </a:cubicBezTo>
                  <a:close/>
                </a:path>
              </a:pathLst>
            </a:custGeom>
            <a:solidFill>
              <a:srgbClr val="F5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53"/>
            <p:cNvSpPr/>
            <p:nvPr/>
          </p:nvSpPr>
          <p:spPr>
            <a:xfrm>
              <a:off x="3265275" y="2807775"/>
              <a:ext cx="61050" cy="43850"/>
            </a:xfrm>
            <a:custGeom>
              <a:rect b="b" l="l" r="r" t="t"/>
              <a:pathLst>
                <a:path extrusionOk="0" h="1754" w="2442">
                  <a:moveTo>
                    <a:pt x="1754" y="1"/>
                  </a:moveTo>
                  <a:cubicBezTo>
                    <a:pt x="1403" y="1"/>
                    <a:pt x="1056" y="94"/>
                    <a:pt x="751" y="280"/>
                  </a:cubicBezTo>
                  <a:lnTo>
                    <a:pt x="1429" y="185"/>
                  </a:lnTo>
                  <a:lnTo>
                    <a:pt x="1429" y="185"/>
                  </a:lnTo>
                  <a:cubicBezTo>
                    <a:pt x="941" y="363"/>
                    <a:pt x="465" y="566"/>
                    <a:pt x="1" y="804"/>
                  </a:cubicBezTo>
                  <a:cubicBezTo>
                    <a:pt x="465" y="1101"/>
                    <a:pt x="1013" y="1280"/>
                    <a:pt x="1572" y="1328"/>
                  </a:cubicBezTo>
                  <a:cubicBezTo>
                    <a:pt x="1572" y="1435"/>
                    <a:pt x="1596" y="1542"/>
                    <a:pt x="1644" y="1649"/>
                  </a:cubicBezTo>
                  <a:cubicBezTo>
                    <a:pt x="1685" y="1716"/>
                    <a:pt x="1756" y="1754"/>
                    <a:pt x="1832" y="1754"/>
                  </a:cubicBezTo>
                  <a:cubicBezTo>
                    <a:pt x="1864" y="1754"/>
                    <a:pt x="1897" y="1747"/>
                    <a:pt x="1929" y="1733"/>
                  </a:cubicBezTo>
                  <a:cubicBezTo>
                    <a:pt x="1965" y="1709"/>
                    <a:pt x="1989" y="1673"/>
                    <a:pt x="2013" y="1637"/>
                  </a:cubicBezTo>
                  <a:cubicBezTo>
                    <a:pt x="2310" y="1185"/>
                    <a:pt x="2441" y="637"/>
                    <a:pt x="2382" y="101"/>
                  </a:cubicBezTo>
                  <a:cubicBezTo>
                    <a:pt x="2176" y="34"/>
                    <a:pt x="1964" y="1"/>
                    <a:pt x="1754" y="1"/>
                  </a:cubicBezTo>
                  <a:close/>
                </a:path>
              </a:pathLst>
            </a:custGeom>
            <a:solidFill>
              <a:srgbClr val="F5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53"/>
            <p:cNvSpPr/>
            <p:nvPr/>
          </p:nvSpPr>
          <p:spPr>
            <a:xfrm>
              <a:off x="3319750" y="2947525"/>
              <a:ext cx="71150" cy="74725"/>
            </a:xfrm>
            <a:custGeom>
              <a:rect b="b" l="l" r="r" t="t"/>
              <a:pathLst>
                <a:path extrusionOk="0" h="2989" w="2846">
                  <a:moveTo>
                    <a:pt x="2810" y="0"/>
                  </a:moveTo>
                  <a:lnTo>
                    <a:pt x="2810" y="0"/>
                  </a:lnTo>
                  <a:cubicBezTo>
                    <a:pt x="2382" y="155"/>
                    <a:pt x="2072" y="786"/>
                    <a:pt x="1786" y="1143"/>
                  </a:cubicBezTo>
                  <a:cubicBezTo>
                    <a:pt x="1703" y="1274"/>
                    <a:pt x="1584" y="1381"/>
                    <a:pt x="1453" y="1453"/>
                  </a:cubicBezTo>
                  <a:cubicBezTo>
                    <a:pt x="1395" y="1487"/>
                    <a:pt x="1331" y="1503"/>
                    <a:pt x="1267" y="1503"/>
                  </a:cubicBezTo>
                  <a:cubicBezTo>
                    <a:pt x="1174" y="1503"/>
                    <a:pt x="1083" y="1469"/>
                    <a:pt x="1012" y="1405"/>
                  </a:cubicBezTo>
                  <a:cubicBezTo>
                    <a:pt x="905" y="1286"/>
                    <a:pt x="929" y="1096"/>
                    <a:pt x="905" y="929"/>
                  </a:cubicBezTo>
                  <a:cubicBezTo>
                    <a:pt x="885" y="790"/>
                    <a:pt x="783" y="635"/>
                    <a:pt x="660" y="635"/>
                  </a:cubicBezTo>
                  <a:cubicBezTo>
                    <a:pt x="635" y="635"/>
                    <a:pt x="610" y="641"/>
                    <a:pt x="584" y="655"/>
                  </a:cubicBezTo>
                  <a:cubicBezTo>
                    <a:pt x="536" y="679"/>
                    <a:pt x="500" y="715"/>
                    <a:pt x="477" y="762"/>
                  </a:cubicBezTo>
                  <a:lnTo>
                    <a:pt x="155" y="1226"/>
                  </a:lnTo>
                  <a:cubicBezTo>
                    <a:pt x="72" y="1322"/>
                    <a:pt x="24" y="1429"/>
                    <a:pt x="0" y="1536"/>
                  </a:cubicBezTo>
                  <a:cubicBezTo>
                    <a:pt x="0" y="1679"/>
                    <a:pt x="36" y="1810"/>
                    <a:pt x="96" y="1917"/>
                  </a:cubicBezTo>
                  <a:cubicBezTo>
                    <a:pt x="262" y="2310"/>
                    <a:pt x="489" y="2750"/>
                    <a:pt x="905" y="2858"/>
                  </a:cubicBezTo>
                  <a:cubicBezTo>
                    <a:pt x="1001" y="2870"/>
                    <a:pt x="1084" y="2893"/>
                    <a:pt x="1179" y="2929"/>
                  </a:cubicBezTo>
                  <a:cubicBezTo>
                    <a:pt x="1215" y="2965"/>
                    <a:pt x="1251" y="2977"/>
                    <a:pt x="1298" y="2989"/>
                  </a:cubicBezTo>
                  <a:cubicBezTo>
                    <a:pt x="1358" y="2989"/>
                    <a:pt x="1417" y="2965"/>
                    <a:pt x="1453" y="2917"/>
                  </a:cubicBezTo>
                  <a:cubicBezTo>
                    <a:pt x="2263" y="2215"/>
                    <a:pt x="2846" y="1084"/>
                    <a:pt x="2810" y="0"/>
                  </a:cubicBezTo>
                  <a:close/>
                </a:path>
              </a:pathLst>
            </a:custGeom>
            <a:solidFill>
              <a:srgbClr val="F5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53"/>
            <p:cNvSpPr/>
            <p:nvPr/>
          </p:nvSpPr>
          <p:spPr>
            <a:xfrm>
              <a:off x="3268550" y="2990450"/>
              <a:ext cx="41400" cy="35750"/>
            </a:xfrm>
            <a:custGeom>
              <a:rect b="b" l="l" r="r" t="t"/>
              <a:pathLst>
                <a:path extrusionOk="0" h="1430" w="1656">
                  <a:moveTo>
                    <a:pt x="414" y="1"/>
                  </a:moveTo>
                  <a:cubicBezTo>
                    <a:pt x="251" y="1"/>
                    <a:pt x="96" y="109"/>
                    <a:pt x="48" y="271"/>
                  </a:cubicBezTo>
                  <a:cubicBezTo>
                    <a:pt x="1" y="486"/>
                    <a:pt x="72" y="700"/>
                    <a:pt x="227" y="843"/>
                  </a:cubicBezTo>
                  <a:cubicBezTo>
                    <a:pt x="382" y="986"/>
                    <a:pt x="560" y="1093"/>
                    <a:pt x="751" y="1176"/>
                  </a:cubicBezTo>
                  <a:lnTo>
                    <a:pt x="1120" y="1367"/>
                  </a:lnTo>
                  <a:cubicBezTo>
                    <a:pt x="1199" y="1406"/>
                    <a:pt x="1278" y="1429"/>
                    <a:pt x="1356" y="1429"/>
                  </a:cubicBezTo>
                  <a:cubicBezTo>
                    <a:pt x="1373" y="1429"/>
                    <a:pt x="1389" y="1428"/>
                    <a:pt x="1405" y="1426"/>
                  </a:cubicBezTo>
                  <a:cubicBezTo>
                    <a:pt x="1656" y="1379"/>
                    <a:pt x="1656" y="1022"/>
                    <a:pt x="1560" y="795"/>
                  </a:cubicBezTo>
                  <a:cubicBezTo>
                    <a:pt x="1441" y="522"/>
                    <a:pt x="1239" y="283"/>
                    <a:pt x="965" y="141"/>
                  </a:cubicBezTo>
                  <a:cubicBezTo>
                    <a:pt x="869" y="94"/>
                    <a:pt x="765" y="72"/>
                    <a:pt x="662" y="72"/>
                  </a:cubicBezTo>
                  <a:cubicBezTo>
                    <a:pt x="568" y="72"/>
                    <a:pt x="474" y="91"/>
                    <a:pt x="387" y="128"/>
                  </a:cubicBezTo>
                  <a:lnTo>
                    <a:pt x="387" y="128"/>
                  </a:lnTo>
                  <a:lnTo>
                    <a:pt x="536" y="21"/>
                  </a:lnTo>
                  <a:cubicBezTo>
                    <a:pt x="496" y="7"/>
                    <a:pt x="455" y="1"/>
                    <a:pt x="414" y="1"/>
                  </a:cubicBezTo>
                  <a:close/>
                </a:path>
              </a:pathLst>
            </a:custGeom>
            <a:solidFill>
              <a:srgbClr val="F5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53"/>
            <p:cNvSpPr/>
            <p:nvPr/>
          </p:nvSpPr>
          <p:spPr>
            <a:xfrm>
              <a:off x="3307850" y="3042825"/>
              <a:ext cx="34550" cy="23775"/>
            </a:xfrm>
            <a:custGeom>
              <a:rect b="b" l="l" r="r" t="t"/>
              <a:pathLst>
                <a:path extrusionOk="0" h="951" w="1382">
                  <a:moveTo>
                    <a:pt x="131" y="1"/>
                  </a:moveTo>
                  <a:cubicBezTo>
                    <a:pt x="88" y="1"/>
                    <a:pt x="44" y="4"/>
                    <a:pt x="0" y="10"/>
                  </a:cubicBezTo>
                  <a:cubicBezTo>
                    <a:pt x="357" y="451"/>
                    <a:pt x="834" y="772"/>
                    <a:pt x="1369" y="951"/>
                  </a:cubicBezTo>
                  <a:cubicBezTo>
                    <a:pt x="1381" y="701"/>
                    <a:pt x="1215" y="474"/>
                    <a:pt x="965" y="415"/>
                  </a:cubicBezTo>
                  <a:lnTo>
                    <a:pt x="965" y="415"/>
                  </a:lnTo>
                  <a:lnTo>
                    <a:pt x="1036" y="593"/>
                  </a:lnTo>
                  <a:cubicBezTo>
                    <a:pt x="876" y="230"/>
                    <a:pt x="514" y="1"/>
                    <a:pt x="131" y="1"/>
                  </a:cubicBezTo>
                  <a:close/>
                </a:path>
              </a:pathLst>
            </a:custGeom>
            <a:solidFill>
              <a:srgbClr val="F5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53"/>
            <p:cNvSpPr/>
            <p:nvPr/>
          </p:nvSpPr>
          <p:spPr>
            <a:xfrm>
              <a:off x="3858500" y="2732025"/>
              <a:ext cx="54500" cy="41225"/>
            </a:xfrm>
            <a:custGeom>
              <a:rect b="b" l="l" r="r" t="t"/>
              <a:pathLst>
                <a:path extrusionOk="0" h="1649" w="2180">
                  <a:moveTo>
                    <a:pt x="1834" y="0"/>
                  </a:moveTo>
                  <a:lnTo>
                    <a:pt x="1640" y="125"/>
                  </a:lnTo>
                  <a:lnTo>
                    <a:pt x="1640" y="125"/>
                  </a:lnTo>
                  <a:cubicBezTo>
                    <a:pt x="1613" y="137"/>
                    <a:pt x="1587" y="154"/>
                    <a:pt x="1563" y="174"/>
                  </a:cubicBezTo>
                  <a:lnTo>
                    <a:pt x="1563" y="174"/>
                  </a:lnTo>
                  <a:lnTo>
                    <a:pt x="406" y="917"/>
                  </a:lnTo>
                  <a:cubicBezTo>
                    <a:pt x="275" y="1000"/>
                    <a:pt x="167" y="1095"/>
                    <a:pt x="84" y="1214"/>
                  </a:cubicBezTo>
                  <a:cubicBezTo>
                    <a:pt x="1" y="1345"/>
                    <a:pt x="36" y="1512"/>
                    <a:pt x="156" y="1607"/>
                  </a:cubicBezTo>
                  <a:cubicBezTo>
                    <a:pt x="198" y="1637"/>
                    <a:pt x="244" y="1649"/>
                    <a:pt x="293" y="1649"/>
                  </a:cubicBezTo>
                  <a:cubicBezTo>
                    <a:pt x="381" y="1649"/>
                    <a:pt x="476" y="1610"/>
                    <a:pt x="560" y="1572"/>
                  </a:cubicBezTo>
                  <a:lnTo>
                    <a:pt x="1501" y="1167"/>
                  </a:lnTo>
                  <a:cubicBezTo>
                    <a:pt x="1727" y="1072"/>
                    <a:pt x="1953" y="964"/>
                    <a:pt x="2072" y="750"/>
                  </a:cubicBezTo>
                  <a:cubicBezTo>
                    <a:pt x="2180" y="583"/>
                    <a:pt x="2168" y="357"/>
                    <a:pt x="2037" y="202"/>
                  </a:cubicBezTo>
                  <a:cubicBezTo>
                    <a:pt x="1964" y="129"/>
                    <a:pt x="1872" y="93"/>
                    <a:pt x="1782" y="93"/>
                  </a:cubicBezTo>
                  <a:cubicBezTo>
                    <a:pt x="1747" y="93"/>
                    <a:pt x="1712" y="99"/>
                    <a:pt x="1679" y="110"/>
                  </a:cubicBezTo>
                  <a:lnTo>
                    <a:pt x="1679" y="110"/>
                  </a:lnTo>
                  <a:lnTo>
                    <a:pt x="1834" y="0"/>
                  </a:lnTo>
                  <a:close/>
                </a:path>
              </a:pathLst>
            </a:custGeom>
            <a:solidFill>
              <a:srgbClr val="F5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53"/>
            <p:cNvSpPr/>
            <p:nvPr/>
          </p:nvSpPr>
          <p:spPr>
            <a:xfrm>
              <a:off x="4642525" y="1654925"/>
              <a:ext cx="68500" cy="89200"/>
            </a:xfrm>
            <a:custGeom>
              <a:rect b="b" l="l" r="r" t="t"/>
              <a:pathLst>
                <a:path extrusionOk="0" h="3568" w="2740">
                  <a:moveTo>
                    <a:pt x="523" y="1"/>
                  </a:moveTo>
                  <a:cubicBezTo>
                    <a:pt x="484" y="1"/>
                    <a:pt x="445" y="3"/>
                    <a:pt x="406" y="7"/>
                  </a:cubicBezTo>
                  <a:cubicBezTo>
                    <a:pt x="501" y="710"/>
                    <a:pt x="1" y="1817"/>
                    <a:pt x="441" y="2424"/>
                  </a:cubicBezTo>
                  <a:cubicBezTo>
                    <a:pt x="644" y="2686"/>
                    <a:pt x="1001" y="2793"/>
                    <a:pt x="1203" y="3043"/>
                  </a:cubicBezTo>
                  <a:cubicBezTo>
                    <a:pt x="1379" y="3254"/>
                    <a:pt x="1497" y="3568"/>
                    <a:pt x="1760" y="3568"/>
                  </a:cubicBezTo>
                  <a:cubicBezTo>
                    <a:pt x="1765" y="3568"/>
                    <a:pt x="1770" y="3567"/>
                    <a:pt x="1775" y="3567"/>
                  </a:cubicBezTo>
                  <a:cubicBezTo>
                    <a:pt x="2037" y="3543"/>
                    <a:pt x="2108" y="3186"/>
                    <a:pt x="2192" y="2924"/>
                  </a:cubicBezTo>
                  <a:cubicBezTo>
                    <a:pt x="2275" y="2674"/>
                    <a:pt x="2453" y="2424"/>
                    <a:pt x="2573" y="2162"/>
                  </a:cubicBezTo>
                  <a:cubicBezTo>
                    <a:pt x="2692" y="1900"/>
                    <a:pt x="2739" y="1579"/>
                    <a:pt x="2584" y="1329"/>
                  </a:cubicBezTo>
                  <a:cubicBezTo>
                    <a:pt x="2370" y="984"/>
                    <a:pt x="1846" y="972"/>
                    <a:pt x="1549" y="686"/>
                  </a:cubicBezTo>
                  <a:cubicBezTo>
                    <a:pt x="1418" y="567"/>
                    <a:pt x="1334" y="412"/>
                    <a:pt x="1227" y="293"/>
                  </a:cubicBezTo>
                  <a:cubicBezTo>
                    <a:pt x="1040" y="106"/>
                    <a:pt x="789" y="1"/>
                    <a:pt x="523" y="1"/>
                  </a:cubicBezTo>
                  <a:close/>
                </a:path>
              </a:pathLst>
            </a:custGeom>
            <a:solidFill>
              <a:srgbClr val="F5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53"/>
            <p:cNvSpPr/>
            <p:nvPr/>
          </p:nvSpPr>
          <p:spPr>
            <a:xfrm>
              <a:off x="2523225" y="2563250"/>
              <a:ext cx="58350" cy="42275"/>
            </a:xfrm>
            <a:custGeom>
              <a:rect b="b" l="l" r="r" t="t"/>
              <a:pathLst>
                <a:path extrusionOk="0" h="1691" w="2334">
                  <a:moveTo>
                    <a:pt x="1834" y="0"/>
                  </a:moveTo>
                  <a:lnTo>
                    <a:pt x="1834" y="0"/>
                  </a:lnTo>
                  <a:cubicBezTo>
                    <a:pt x="1572" y="191"/>
                    <a:pt x="1298" y="345"/>
                    <a:pt x="1000" y="465"/>
                  </a:cubicBezTo>
                  <a:cubicBezTo>
                    <a:pt x="512" y="703"/>
                    <a:pt x="0" y="1155"/>
                    <a:pt x="119" y="1691"/>
                  </a:cubicBezTo>
                  <a:cubicBezTo>
                    <a:pt x="477" y="1298"/>
                    <a:pt x="1072" y="1227"/>
                    <a:pt x="1608" y="1215"/>
                  </a:cubicBezTo>
                  <a:cubicBezTo>
                    <a:pt x="1703" y="1215"/>
                    <a:pt x="1798" y="1203"/>
                    <a:pt x="1881" y="1167"/>
                  </a:cubicBezTo>
                  <a:cubicBezTo>
                    <a:pt x="1989" y="1084"/>
                    <a:pt x="2060" y="977"/>
                    <a:pt x="2096" y="857"/>
                  </a:cubicBezTo>
                  <a:lnTo>
                    <a:pt x="2334" y="215"/>
                  </a:lnTo>
                  <a:lnTo>
                    <a:pt x="2334" y="215"/>
                  </a:lnTo>
                  <a:cubicBezTo>
                    <a:pt x="2096" y="238"/>
                    <a:pt x="1870" y="334"/>
                    <a:pt x="1691" y="476"/>
                  </a:cubicBezTo>
                  <a:lnTo>
                    <a:pt x="1834" y="0"/>
                  </a:lnTo>
                  <a:close/>
                </a:path>
              </a:pathLst>
            </a:custGeom>
            <a:solidFill>
              <a:srgbClr val="F5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53"/>
            <p:cNvSpPr/>
            <p:nvPr/>
          </p:nvSpPr>
          <p:spPr>
            <a:xfrm>
              <a:off x="2526500" y="2923100"/>
              <a:ext cx="30975" cy="20425"/>
            </a:xfrm>
            <a:custGeom>
              <a:rect b="b" l="l" r="r" t="t"/>
              <a:pathLst>
                <a:path extrusionOk="0" h="817" w="1239">
                  <a:moveTo>
                    <a:pt x="691" y="1"/>
                  </a:moveTo>
                  <a:lnTo>
                    <a:pt x="691" y="1"/>
                  </a:lnTo>
                  <a:cubicBezTo>
                    <a:pt x="381" y="191"/>
                    <a:pt x="143" y="465"/>
                    <a:pt x="0" y="787"/>
                  </a:cubicBezTo>
                  <a:cubicBezTo>
                    <a:pt x="105" y="808"/>
                    <a:pt x="214" y="817"/>
                    <a:pt x="323" y="817"/>
                  </a:cubicBezTo>
                  <a:cubicBezTo>
                    <a:pt x="463" y="817"/>
                    <a:pt x="605" y="801"/>
                    <a:pt x="738" y="775"/>
                  </a:cubicBezTo>
                  <a:cubicBezTo>
                    <a:pt x="988" y="715"/>
                    <a:pt x="1191" y="525"/>
                    <a:pt x="1239" y="275"/>
                  </a:cubicBezTo>
                  <a:cubicBezTo>
                    <a:pt x="1012" y="275"/>
                    <a:pt x="774" y="263"/>
                    <a:pt x="536" y="227"/>
                  </a:cubicBezTo>
                  <a:lnTo>
                    <a:pt x="691" y="1"/>
                  </a:lnTo>
                  <a:close/>
                </a:path>
              </a:pathLst>
            </a:custGeom>
            <a:solidFill>
              <a:srgbClr val="F5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53"/>
            <p:cNvSpPr/>
            <p:nvPr/>
          </p:nvSpPr>
          <p:spPr>
            <a:xfrm>
              <a:off x="2538700" y="2626475"/>
              <a:ext cx="21450" cy="38000"/>
            </a:xfrm>
            <a:custGeom>
              <a:rect b="b" l="l" r="r" t="t"/>
              <a:pathLst>
                <a:path extrusionOk="0" h="1520" w="858">
                  <a:moveTo>
                    <a:pt x="200" y="0"/>
                  </a:moveTo>
                  <a:cubicBezTo>
                    <a:pt x="130" y="0"/>
                    <a:pt x="60" y="22"/>
                    <a:pt x="0" y="67"/>
                  </a:cubicBezTo>
                  <a:lnTo>
                    <a:pt x="131" y="79"/>
                  </a:lnTo>
                  <a:cubicBezTo>
                    <a:pt x="131" y="186"/>
                    <a:pt x="155" y="293"/>
                    <a:pt x="215" y="388"/>
                  </a:cubicBezTo>
                  <a:cubicBezTo>
                    <a:pt x="393" y="769"/>
                    <a:pt x="584" y="1138"/>
                    <a:pt x="762" y="1519"/>
                  </a:cubicBezTo>
                  <a:cubicBezTo>
                    <a:pt x="858" y="1222"/>
                    <a:pt x="774" y="900"/>
                    <a:pt x="691" y="603"/>
                  </a:cubicBezTo>
                  <a:cubicBezTo>
                    <a:pt x="655" y="424"/>
                    <a:pt x="584" y="257"/>
                    <a:pt x="465" y="126"/>
                  </a:cubicBezTo>
                  <a:cubicBezTo>
                    <a:pt x="395" y="43"/>
                    <a:pt x="298" y="0"/>
                    <a:pt x="200" y="0"/>
                  </a:cubicBezTo>
                  <a:close/>
                </a:path>
              </a:pathLst>
            </a:custGeom>
            <a:solidFill>
              <a:srgbClr val="F5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53"/>
            <p:cNvSpPr/>
            <p:nvPr/>
          </p:nvSpPr>
          <p:spPr>
            <a:xfrm>
              <a:off x="2675325" y="4180175"/>
              <a:ext cx="49600" cy="42600"/>
            </a:xfrm>
            <a:custGeom>
              <a:rect b="b" l="l" r="r" t="t"/>
              <a:pathLst>
                <a:path extrusionOk="0" h="1704" w="1984">
                  <a:moveTo>
                    <a:pt x="477" y="1"/>
                  </a:moveTo>
                  <a:cubicBezTo>
                    <a:pt x="423" y="1"/>
                    <a:pt x="369" y="15"/>
                    <a:pt x="322" y="45"/>
                  </a:cubicBezTo>
                  <a:cubicBezTo>
                    <a:pt x="203" y="141"/>
                    <a:pt x="119" y="272"/>
                    <a:pt x="84" y="415"/>
                  </a:cubicBezTo>
                  <a:lnTo>
                    <a:pt x="274" y="367"/>
                  </a:lnTo>
                  <a:lnTo>
                    <a:pt x="274" y="367"/>
                  </a:lnTo>
                  <a:cubicBezTo>
                    <a:pt x="0" y="748"/>
                    <a:pt x="334" y="1403"/>
                    <a:pt x="810" y="1403"/>
                  </a:cubicBezTo>
                  <a:cubicBezTo>
                    <a:pt x="888" y="1403"/>
                    <a:pt x="966" y="1392"/>
                    <a:pt x="1040" y="1392"/>
                  </a:cubicBezTo>
                  <a:cubicBezTo>
                    <a:pt x="1102" y="1392"/>
                    <a:pt x="1161" y="1400"/>
                    <a:pt x="1215" y="1427"/>
                  </a:cubicBezTo>
                  <a:cubicBezTo>
                    <a:pt x="1334" y="1498"/>
                    <a:pt x="1382" y="1617"/>
                    <a:pt x="1477" y="1677"/>
                  </a:cubicBezTo>
                  <a:cubicBezTo>
                    <a:pt x="1513" y="1695"/>
                    <a:pt x="1549" y="1704"/>
                    <a:pt x="1585" y="1704"/>
                  </a:cubicBezTo>
                  <a:cubicBezTo>
                    <a:pt x="1797" y="1704"/>
                    <a:pt x="1984" y="1401"/>
                    <a:pt x="1882" y="1177"/>
                  </a:cubicBezTo>
                  <a:cubicBezTo>
                    <a:pt x="1774" y="915"/>
                    <a:pt x="1477" y="796"/>
                    <a:pt x="1203" y="712"/>
                  </a:cubicBezTo>
                  <a:cubicBezTo>
                    <a:pt x="1024" y="653"/>
                    <a:pt x="810" y="569"/>
                    <a:pt x="762" y="379"/>
                  </a:cubicBezTo>
                  <a:cubicBezTo>
                    <a:pt x="750" y="295"/>
                    <a:pt x="739" y="212"/>
                    <a:pt x="715" y="129"/>
                  </a:cubicBezTo>
                  <a:cubicBezTo>
                    <a:pt x="662" y="45"/>
                    <a:pt x="570" y="1"/>
                    <a:pt x="477" y="1"/>
                  </a:cubicBezTo>
                  <a:close/>
                </a:path>
              </a:pathLst>
            </a:custGeom>
            <a:solidFill>
              <a:srgbClr val="F5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53"/>
            <p:cNvSpPr/>
            <p:nvPr/>
          </p:nvSpPr>
          <p:spPr>
            <a:xfrm>
              <a:off x="2464575" y="4239925"/>
              <a:ext cx="58375" cy="44975"/>
            </a:xfrm>
            <a:custGeom>
              <a:rect b="b" l="l" r="r" t="t"/>
              <a:pathLst>
                <a:path extrusionOk="0" h="1799" w="2335">
                  <a:moveTo>
                    <a:pt x="1763" y="1"/>
                  </a:moveTo>
                  <a:lnTo>
                    <a:pt x="1132" y="596"/>
                  </a:lnTo>
                  <a:cubicBezTo>
                    <a:pt x="1168" y="574"/>
                    <a:pt x="1204" y="553"/>
                    <a:pt x="1241" y="534"/>
                  </a:cubicBezTo>
                  <a:lnTo>
                    <a:pt x="1241" y="534"/>
                  </a:lnTo>
                  <a:lnTo>
                    <a:pt x="1763" y="1"/>
                  </a:lnTo>
                  <a:close/>
                  <a:moveTo>
                    <a:pt x="2287" y="287"/>
                  </a:moveTo>
                  <a:cubicBezTo>
                    <a:pt x="1924" y="287"/>
                    <a:pt x="1561" y="363"/>
                    <a:pt x="1241" y="534"/>
                  </a:cubicBezTo>
                  <a:lnTo>
                    <a:pt x="1241" y="534"/>
                  </a:lnTo>
                  <a:lnTo>
                    <a:pt x="1" y="1799"/>
                  </a:lnTo>
                  <a:cubicBezTo>
                    <a:pt x="513" y="1775"/>
                    <a:pt x="1049" y="1739"/>
                    <a:pt x="1501" y="1501"/>
                  </a:cubicBezTo>
                  <a:cubicBezTo>
                    <a:pt x="1953" y="1275"/>
                    <a:pt x="2334" y="799"/>
                    <a:pt x="2287" y="287"/>
                  </a:cubicBezTo>
                  <a:close/>
                </a:path>
              </a:pathLst>
            </a:custGeom>
            <a:solidFill>
              <a:srgbClr val="F5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53"/>
            <p:cNvSpPr/>
            <p:nvPr/>
          </p:nvSpPr>
          <p:spPr>
            <a:xfrm>
              <a:off x="2725325" y="2550750"/>
              <a:ext cx="18725" cy="20550"/>
            </a:xfrm>
            <a:custGeom>
              <a:rect b="b" l="l" r="r" t="t"/>
              <a:pathLst>
                <a:path extrusionOk="0" h="822" w="749">
                  <a:moveTo>
                    <a:pt x="346" y="0"/>
                  </a:moveTo>
                  <a:lnTo>
                    <a:pt x="263" y="107"/>
                  </a:lnTo>
                  <a:cubicBezTo>
                    <a:pt x="269" y="109"/>
                    <a:pt x="276" y="110"/>
                    <a:pt x="282" y="112"/>
                  </a:cubicBezTo>
                  <a:lnTo>
                    <a:pt x="282" y="112"/>
                  </a:lnTo>
                  <a:cubicBezTo>
                    <a:pt x="303" y="75"/>
                    <a:pt x="324" y="37"/>
                    <a:pt x="346" y="0"/>
                  </a:cubicBezTo>
                  <a:close/>
                  <a:moveTo>
                    <a:pt x="282" y="112"/>
                  </a:moveTo>
                  <a:cubicBezTo>
                    <a:pt x="158" y="340"/>
                    <a:pt x="62" y="576"/>
                    <a:pt x="1" y="822"/>
                  </a:cubicBezTo>
                  <a:lnTo>
                    <a:pt x="667" y="810"/>
                  </a:lnTo>
                  <a:cubicBezTo>
                    <a:pt x="749" y="507"/>
                    <a:pt x="580" y="193"/>
                    <a:pt x="282" y="112"/>
                  </a:cubicBezTo>
                  <a:close/>
                </a:path>
              </a:pathLst>
            </a:custGeom>
            <a:solidFill>
              <a:srgbClr val="F5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53"/>
            <p:cNvSpPr/>
            <p:nvPr/>
          </p:nvSpPr>
          <p:spPr>
            <a:xfrm>
              <a:off x="5482225" y="2968350"/>
              <a:ext cx="2400" cy="2700"/>
            </a:xfrm>
            <a:custGeom>
              <a:rect b="b" l="l" r="r" t="t"/>
              <a:pathLst>
                <a:path extrusionOk="0" h="108" w="96">
                  <a:moveTo>
                    <a:pt x="0" y="1"/>
                  </a:moveTo>
                  <a:lnTo>
                    <a:pt x="0" y="1"/>
                  </a:lnTo>
                  <a:cubicBezTo>
                    <a:pt x="24" y="36"/>
                    <a:pt x="60" y="72"/>
                    <a:pt x="96" y="108"/>
                  </a:cubicBezTo>
                  <a:cubicBezTo>
                    <a:pt x="72" y="60"/>
                    <a:pt x="36" y="36"/>
                    <a:pt x="0" y="1"/>
                  </a:cubicBezTo>
                  <a:close/>
                </a:path>
              </a:pathLst>
            </a:custGeom>
            <a:solidFill>
              <a:srgbClr val="F5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53"/>
            <p:cNvSpPr/>
            <p:nvPr/>
          </p:nvSpPr>
          <p:spPr>
            <a:xfrm>
              <a:off x="4018350" y="4506650"/>
              <a:ext cx="5075" cy="4175"/>
            </a:xfrm>
            <a:custGeom>
              <a:rect b="b" l="l" r="r" t="t"/>
              <a:pathLst>
                <a:path extrusionOk="0" h="167" w="203">
                  <a:moveTo>
                    <a:pt x="0" y="0"/>
                  </a:moveTo>
                  <a:lnTo>
                    <a:pt x="0" y="0"/>
                  </a:lnTo>
                  <a:cubicBezTo>
                    <a:pt x="60" y="60"/>
                    <a:pt x="119" y="119"/>
                    <a:pt x="203" y="167"/>
                  </a:cubicBezTo>
                  <a:cubicBezTo>
                    <a:pt x="131" y="107"/>
                    <a:pt x="60" y="60"/>
                    <a:pt x="0" y="0"/>
                  </a:cubicBezTo>
                  <a:close/>
                </a:path>
              </a:pathLst>
            </a:custGeom>
            <a:solidFill>
              <a:srgbClr val="F5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53"/>
            <p:cNvSpPr/>
            <p:nvPr/>
          </p:nvSpPr>
          <p:spPr>
            <a:xfrm>
              <a:off x="3771300" y="1781450"/>
              <a:ext cx="465250" cy="855600"/>
            </a:xfrm>
            <a:custGeom>
              <a:rect b="b" l="l" r="r" t="t"/>
              <a:pathLst>
                <a:path extrusionOk="0" h="34224" w="18610">
                  <a:moveTo>
                    <a:pt x="9077" y="0"/>
                  </a:moveTo>
                  <a:cubicBezTo>
                    <a:pt x="8949" y="0"/>
                    <a:pt x="8826" y="47"/>
                    <a:pt x="8727" y="126"/>
                  </a:cubicBezTo>
                  <a:cubicBezTo>
                    <a:pt x="8680" y="173"/>
                    <a:pt x="8644" y="233"/>
                    <a:pt x="8597" y="292"/>
                  </a:cubicBezTo>
                  <a:cubicBezTo>
                    <a:pt x="8561" y="352"/>
                    <a:pt x="8501" y="423"/>
                    <a:pt x="8454" y="483"/>
                  </a:cubicBezTo>
                  <a:cubicBezTo>
                    <a:pt x="8267" y="669"/>
                    <a:pt x="8023" y="768"/>
                    <a:pt x="7771" y="768"/>
                  </a:cubicBezTo>
                  <a:cubicBezTo>
                    <a:pt x="7701" y="768"/>
                    <a:pt x="7631" y="760"/>
                    <a:pt x="7561" y="745"/>
                  </a:cubicBezTo>
                  <a:cubicBezTo>
                    <a:pt x="7346" y="709"/>
                    <a:pt x="7156" y="614"/>
                    <a:pt x="7013" y="471"/>
                  </a:cubicBezTo>
                  <a:cubicBezTo>
                    <a:pt x="6787" y="816"/>
                    <a:pt x="6608" y="1185"/>
                    <a:pt x="6477" y="1590"/>
                  </a:cubicBezTo>
                  <a:cubicBezTo>
                    <a:pt x="6441" y="1685"/>
                    <a:pt x="6418" y="1792"/>
                    <a:pt x="6441" y="1900"/>
                  </a:cubicBezTo>
                  <a:cubicBezTo>
                    <a:pt x="6465" y="1959"/>
                    <a:pt x="6501" y="2019"/>
                    <a:pt x="6537" y="2066"/>
                  </a:cubicBezTo>
                  <a:cubicBezTo>
                    <a:pt x="6561" y="2102"/>
                    <a:pt x="6584" y="2138"/>
                    <a:pt x="6608" y="2173"/>
                  </a:cubicBezTo>
                  <a:cubicBezTo>
                    <a:pt x="6965" y="2757"/>
                    <a:pt x="6751" y="3507"/>
                    <a:pt x="6382" y="3959"/>
                  </a:cubicBezTo>
                  <a:cubicBezTo>
                    <a:pt x="6013" y="4400"/>
                    <a:pt x="5453" y="4709"/>
                    <a:pt x="4965" y="4959"/>
                  </a:cubicBezTo>
                  <a:cubicBezTo>
                    <a:pt x="4763" y="5079"/>
                    <a:pt x="4536" y="5162"/>
                    <a:pt x="4310" y="5209"/>
                  </a:cubicBezTo>
                  <a:cubicBezTo>
                    <a:pt x="4239" y="5221"/>
                    <a:pt x="4167" y="5227"/>
                    <a:pt x="4096" y="5227"/>
                  </a:cubicBezTo>
                  <a:cubicBezTo>
                    <a:pt x="3801" y="5227"/>
                    <a:pt x="3517" y="5128"/>
                    <a:pt x="3286" y="4936"/>
                  </a:cubicBezTo>
                  <a:cubicBezTo>
                    <a:pt x="3173" y="4959"/>
                    <a:pt x="3059" y="4971"/>
                    <a:pt x="2945" y="4971"/>
                  </a:cubicBezTo>
                  <a:cubicBezTo>
                    <a:pt x="2602" y="4971"/>
                    <a:pt x="2265" y="4864"/>
                    <a:pt x="1989" y="4650"/>
                  </a:cubicBezTo>
                  <a:cubicBezTo>
                    <a:pt x="1667" y="4388"/>
                    <a:pt x="1381" y="4078"/>
                    <a:pt x="1143" y="3733"/>
                  </a:cubicBezTo>
                  <a:lnTo>
                    <a:pt x="1084" y="3650"/>
                  </a:lnTo>
                  <a:cubicBezTo>
                    <a:pt x="869" y="3388"/>
                    <a:pt x="596" y="3185"/>
                    <a:pt x="405" y="3162"/>
                  </a:cubicBezTo>
                  <a:cubicBezTo>
                    <a:pt x="396" y="3160"/>
                    <a:pt x="387" y="3159"/>
                    <a:pt x="377" y="3159"/>
                  </a:cubicBezTo>
                  <a:cubicBezTo>
                    <a:pt x="316" y="3159"/>
                    <a:pt x="256" y="3193"/>
                    <a:pt x="215" y="3245"/>
                  </a:cubicBezTo>
                  <a:cubicBezTo>
                    <a:pt x="0" y="3424"/>
                    <a:pt x="226" y="3864"/>
                    <a:pt x="441" y="4102"/>
                  </a:cubicBezTo>
                  <a:cubicBezTo>
                    <a:pt x="691" y="4400"/>
                    <a:pt x="953" y="4698"/>
                    <a:pt x="1238" y="4971"/>
                  </a:cubicBezTo>
                  <a:cubicBezTo>
                    <a:pt x="1834" y="5555"/>
                    <a:pt x="2334" y="5912"/>
                    <a:pt x="2846" y="6138"/>
                  </a:cubicBezTo>
                  <a:lnTo>
                    <a:pt x="2917" y="6186"/>
                  </a:lnTo>
                  <a:cubicBezTo>
                    <a:pt x="3560" y="6900"/>
                    <a:pt x="4025" y="7734"/>
                    <a:pt x="4298" y="8638"/>
                  </a:cubicBezTo>
                  <a:lnTo>
                    <a:pt x="4346" y="8781"/>
                  </a:lnTo>
                  <a:cubicBezTo>
                    <a:pt x="4394" y="8984"/>
                    <a:pt x="4453" y="9174"/>
                    <a:pt x="4548" y="9353"/>
                  </a:cubicBezTo>
                  <a:cubicBezTo>
                    <a:pt x="4620" y="9460"/>
                    <a:pt x="4703" y="9567"/>
                    <a:pt x="4787" y="9674"/>
                  </a:cubicBezTo>
                  <a:cubicBezTo>
                    <a:pt x="4977" y="9924"/>
                    <a:pt x="5191" y="10210"/>
                    <a:pt x="5191" y="10567"/>
                  </a:cubicBezTo>
                  <a:cubicBezTo>
                    <a:pt x="5179" y="10782"/>
                    <a:pt x="5120" y="10996"/>
                    <a:pt x="5025" y="11186"/>
                  </a:cubicBezTo>
                  <a:cubicBezTo>
                    <a:pt x="4929" y="11448"/>
                    <a:pt x="4870" y="11615"/>
                    <a:pt x="4953" y="11746"/>
                  </a:cubicBezTo>
                  <a:cubicBezTo>
                    <a:pt x="5025" y="11817"/>
                    <a:pt x="5120" y="11877"/>
                    <a:pt x="5215" y="11913"/>
                  </a:cubicBezTo>
                  <a:cubicBezTo>
                    <a:pt x="5310" y="11948"/>
                    <a:pt x="5406" y="11996"/>
                    <a:pt x="5489" y="12056"/>
                  </a:cubicBezTo>
                  <a:cubicBezTo>
                    <a:pt x="5977" y="12401"/>
                    <a:pt x="5918" y="12996"/>
                    <a:pt x="5858" y="13532"/>
                  </a:cubicBezTo>
                  <a:cubicBezTo>
                    <a:pt x="5822" y="13913"/>
                    <a:pt x="5775" y="14318"/>
                    <a:pt x="5930" y="14592"/>
                  </a:cubicBezTo>
                  <a:lnTo>
                    <a:pt x="5834" y="14651"/>
                  </a:lnTo>
                  <a:cubicBezTo>
                    <a:pt x="6251" y="14794"/>
                    <a:pt x="6656" y="14973"/>
                    <a:pt x="6918" y="15318"/>
                  </a:cubicBezTo>
                  <a:cubicBezTo>
                    <a:pt x="7430" y="16044"/>
                    <a:pt x="7025" y="17056"/>
                    <a:pt x="6513" y="17794"/>
                  </a:cubicBezTo>
                  <a:cubicBezTo>
                    <a:pt x="6096" y="18390"/>
                    <a:pt x="5608" y="18949"/>
                    <a:pt x="5072" y="19437"/>
                  </a:cubicBezTo>
                  <a:cubicBezTo>
                    <a:pt x="4846" y="19628"/>
                    <a:pt x="4656" y="19842"/>
                    <a:pt x="4489" y="20068"/>
                  </a:cubicBezTo>
                  <a:cubicBezTo>
                    <a:pt x="4275" y="20414"/>
                    <a:pt x="4215" y="20830"/>
                    <a:pt x="4096" y="21211"/>
                  </a:cubicBezTo>
                  <a:cubicBezTo>
                    <a:pt x="3739" y="22283"/>
                    <a:pt x="2882" y="23093"/>
                    <a:pt x="1798" y="23390"/>
                  </a:cubicBezTo>
                  <a:cubicBezTo>
                    <a:pt x="2084" y="25140"/>
                    <a:pt x="2084" y="26926"/>
                    <a:pt x="1798" y="28689"/>
                  </a:cubicBezTo>
                  <a:cubicBezTo>
                    <a:pt x="1631" y="29629"/>
                    <a:pt x="1477" y="30820"/>
                    <a:pt x="2274" y="31367"/>
                  </a:cubicBezTo>
                  <a:cubicBezTo>
                    <a:pt x="2596" y="31594"/>
                    <a:pt x="3012" y="31641"/>
                    <a:pt x="3370" y="31832"/>
                  </a:cubicBezTo>
                  <a:cubicBezTo>
                    <a:pt x="3715" y="32022"/>
                    <a:pt x="3989" y="32475"/>
                    <a:pt x="3763" y="32808"/>
                  </a:cubicBezTo>
                  <a:cubicBezTo>
                    <a:pt x="4298" y="32808"/>
                    <a:pt x="4667" y="33332"/>
                    <a:pt x="5025" y="33737"/>
                  </a:cubicBezTo>
                  <a:cubicBezTo>
                    <a:pt x="5268" y="34004"/>
                    <a:pt x="5651" y="34224"/>
                    <a:pt x="5982" y="34224"/>
                  </a:cubicBezTo>
                  <a:cubicBezTo>
                    <a:pt x="6154" y="34224"/>
                    <a:pt x="6312" y="34165"/>
                    <a:pt x="6430" y="34023"/>
                  </a:cubicBezTo>
                  <a:cubicBezTo>
                    <a:pt x="6608" y="33796"/>
                    <a:pt x="6596" y="33463"/>
                    <a:pt x="6763" y="33237"/>
                  </a:cubicBezTo>
                  <a:cubicBezTo>
                    <a:pt x="7013" y="32891"/>
                    <a:pt x="7525" y="32927"/>
                    <a:pt x="7942" y="32808"/>
                  </a:cubicBezTo>
                  <a:cubicBezTo>
                    <a:pt x="8287" y="32713"/>
                    <a:pt x="8573" y="32499"/>
                    <a:pt x="8882" y="32308"/>
                  </a:cubicBezTo>
                  <a:cubicBezTo>
                    <a:pt x="9835" y="31713"/>
                    <a:pt x="10918" y="31391"/>
                    <a:pt x="12037" y="31367"/>
                  </a:cubicBezTo>
                  <a:cubicBezTo>
                    <a:pt x="12128" y="30832"/>
                    <a:pt x="12656" y="30648"/>
                    <a:pt x="13235" y="30648"/>
                  </a:cubicBezTo>
                  <a:cubicBezTo>
                    <a:pt x="13339" y="30648"/>
                    <a:pt x="13445" y="30654"/>
                    <a:pt x="13550" y="30665"/>
                  </a:cubicBezTo>
                  <a:lnTo>
                    <a:pt x="13371" y="30558"/>
                  </a:lnTo>
                  <a:lnTo>
                    <a:pt x="15276" y="27248"/>
                  </a:lnTo>
                  <a:cubicBezTo>
                    <a:pt x="15371" y="27034"/>
                    <a:pt x="15526" y="26867"/>
                    <a:pt x="15716" y="26748"/>
                  </a:cubicBezTo>
                  <a:cubicBezTo>
                    <a:pt x="15824" y="26688"/>
                    <a:pt x="15931" y="26653"/>
                    <a:pt x="16050" y="26617"/>
                  </a:cubicBezTo>
                  <a:cubicBezTo>
                    <a:pt x="16157" y="26593"/>
                    <a:pt x="16252" y="26545"/>
                    <a:pt x="16347" y="26486"/>
                  </a:cubicBezTo>
                  <a:cubicBezTo>
                    <a:pt x="16336" y="26450"/>
                    <a:pt x="16312" y="26414"/>
                    <a:pt x="16288" y="26379"/>
                  </a:cubicBezTo>
                  <a:cubicBezTo>
                    <a:pt x="16228" y="26307"/>
                    <a:pt x="16181" y="26224"/>
                    <a:pt x="16157" y="26129"/>
                  </a:cubicBezTo>
                  <a:cubicBezTo>
                    <a:pt x="16133" y="25962"/>
                    <a:pt x="16169" y="25795"/>
                    <a:pt x="16276" y="25652"/>
                  </a:cubicBezTo>
                  <a:cubicBezTo>
                    <a:pt x="16693" y="24879"/>
                    <a:pt x="17181" y="24128"/>
                    <a:pt x="17705" y="23426"/>
                  </a:cubicBezTo>
                  <a:cubicBezTo>
                    <a:pt x="17931" y="23093"/>
                    <a:pt x="18241" y="22831"/>
                    <a:pt x="18598" y="22652"/>
                  </a:cubicBezTo>
                  <a:cubicBezTo>
                    <a:pt x="18610" y="22235"/>
                    <a:pt x="17979" y="21902"/>
                    <a:pt x="17776" y="21795"/>
                  </a:cubicBezTo>
                  <a:lnTo>
                    <a:pt x="14454" y="20199"/>
                  </a:lnTo>
                  <a:lnTo>
                    <a:pt x="14800" y="19164"/>
                  </a:lnTo>
                  <a:lnTo>
                    <a:pt x="15026" y="19354"/>
                  </a:lnTo>
                  <a:cubicBezTo>
                    <a:pt x="15098" y="19396"/>
                    <a:pt x="15175" y="19416"/>
                    <a:pt x="15251" y="19416"/>
                  </a:cubicBezTo>
                  <a:cubicBezTo>
                    <a:pt x="15471" y="19416"/>
                    <a:pt x="15675" y="19249"/>
                    <a:pt x="15693" y="19009"/>
                  </a:cubicBezTo>
                  <a:cubicBezTo>
                    <a:pt x="15681" y="18783"/>
                    <a:pt x="15478" y="18580"/>
                    <a:pt x="15276" y="18378"/>
                  </a:cubicBezTo>
                  <a:lnTo>
                    <a:pt x="15252" y="18354"/>
                  </a:lnTo>
                  <a:cubicBezTo>
                    <a:pt x="14466" y="17580"/>
                    <a:pt x="13871" y="16639"/>
                    <a:pt x="13502" y="15604"/>
                  </a:cubicBezTo>
                  <a:cubicBezTo>
                    <a:pt x="13383" y="15306"/>
                    <a:pt x="13323" y="14984"/>
                    <a:pt x="13347" y="14663"/>
                  </a:cubicBezTo>
                  <a:cubicBezTo>
                    <a:pt x="13371" y="14473"/>
                    <a:pt x="13430" y="14270"/>
                    <a:pt x="13514" y="14080"/>
                  </a:cubicBezTo>
                  <a:cubicBezTo>
                    <a:pt x="13561" y="13961"/>
                    <a:pt x="13597" y="13841"/>
                    <a:pt x="13633" y="13722"/>
                  </a:cubicBezTo>
                  <a:cubicBezTo>
                    <a:pt x="13704" y="13318"/>
                    <a:pt x="13657" y="12901"/>
                    <a:pt x="13490" y="12532"/>
                  </a:cubicBezTo>
                  <a:cubicBezTo>
                    <a:pt x="13192" y="11806"/>
                    <a:pt x="12704" y="11174"/>
                    <a:pt x="12061" y="10710"/>
                  </a:cubicBezTo>
                  <a:lnTo>
                    <a:pt x="12026" y="10674"/>
                  </a:lnTo>
                  <a:cubicBezTo>
                    <a:pt x="11883" y="10591"/>
                    <a:pt x="11764" y="10484"/>
                    <a:pt x="11668" y="10353"/>
                  </a:cubicBezTo>
                  <a:cubicBezTo>
                    <a:pt x="11573" y="10210"/>
                    <a:pt x="11514" y="10055"/>
                    <a:pt x="11490" y="9889"/>
                  </a:cubicBezTo>
                  <a:cubicBezTo>
                    <a:pt x="11371" y="9269"/>
                    <a:pt x="11442" y="8627"/>
                    <a:pt x="11692" y="8055"/>
                  </a:cubicBezTo>
                  <a:lnTo>
                    <a:pt x="11764" y="7900"/>
                  </a:lnTo>
                  <a:cubicBezTo>
                    <a:pt x="11847" y="7746"/>
                    <a:pt x="11906" y="7579"/>
                    <a:pt x="11918" y="7400"/>
                  </a:cubicBezTo>
                  <a:cubicBezTo>
                    <a:pt x="11918" y="7055"/>
                    <a:pt x="11561" y="6769"/>
                    <a:pt x="11252" y="6507"/>
                  </a:cubicBezTo>
                  <a:cubicBezTo>
                    <a:pt x="10192" y="5662"/>
                    <a:pt x="9632" y="4757"/>
                    <a:pt x="9585" y="3828"/>
                  </a:cubicBezTo>
                  <a:cubicBezTo>
                    <a:pt x="9561" y="3126"/>
                    <a:pt x="9799" y="2447"/>
                    <a:pt x="10251" y="1911"/>
                  </a:cubicBezTo>
                  <a:cubicBezTo>
                    <a:pt x="10251" y="1614"/>
                    <a:pt x="10263" y="1280"/>
                    <a:pt x="10132" y="1030"/>
                  </a:cubicBezTo>
                  <a:cubicBezTo>
                    <a:pt x="10038" y="870"/>
                    <a:pt x="9847" y="740"/>
                    <a:pt x="9682" y="740"/>
                  </a:cubicBezTo>
                  <a:cubicBezTo>
                    <a:pt x="9639" y="740"/>
                    <a:pt x="9598" y="749"/>
                    <a:pt x="9561" y="768"/>
                  </a:cubicBezTo>
                  <a:lnTo>
                    <a:pt x="9311" y="899"/>
                  </a:lnTo>
                  <a:lnTo>
                    <a:pt x="9156" y="6"/>
                  </a:lnTo>
                  <a:cubicBezTo>
                    <a:pt x="9130" y="2"/>
                    <a:pt x="9103" y="0"/>
                    <a:pt x="9077" y="0"/>
                  </a:cubicBezTo>
                  <a:close/>
                </a:path>
              </a:pathLst>
            </a:custGeom>
            <a:solidFill>
              <a:srgbClr val="F5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53"/>
            <p:cNvSpPr/>
            <p:nvPr/>
          </p:nvSpPr>
          <p:spPr>
            <a:xfrm>
              <a:off x="3812975" y="2787800"/>
              <a:ext cx="351850" cy="174950"/>
            </a:xfrm>
            <a:custGeom>
              <a:rect b="b" l="l" r="r" t="t"/>
              <a:pathLst>
                <a:path extrusionOk="0" h="6998" w="14074">
                  <a:moveTo>
                    <a:pt x="8481" y="1"/>
                  </a:moveTo>
                  <a:cubicBezTo>
                    <a:pt x="8397" y="1"/>
                    <a:pt x="8319" y="10"/>
                    <a:pt x="8263" y="19"/>
                  </a:cubicBezTo>
                  <a:cubicBezTo>
                    <a:pt x="8180" y="31"/>
                    <a:pt x="8084" y="55"/>
                    <a:pt x="8001" y="79"/>
                  </a:cubicBezTo>
                  <a:cubicBezTo>
                    <a:pt x="7822" y="138"/>
                    <a:pt x="7632" y="162"/>
                    <a:pt x="7441" y="174"/>
                  </a:cubicBezTo>
                  <a:cubicBezTo>
                    <a:pt x="7299" y="174"/>
                    <a:pt x="7156" y="162"/>
                    <a:pt x="7025" y="138"/>
                  </a:cubicBezTo>
                  <a:cubicBezTo>
                    <a:pt x="7001" y="1293"/>
                    <a:pt x="6703" y="2436"/>
                    <a:pt x="6168" y="3460"/>
                  </a:cubicBezTo>
                  <a:cubicBezTo>
                    <a:pt x="5334" y="3401"/>
                    <a:pt x="4798" y="2603"/>
                    <a:pt x="4334" y="1912"/>
                  </a:cubicBezTo>
                  <a:cubicBezTo>
                    <a:pt x="3923" y="1302"/>
                    <a:pt x="3308" y="664"/>
                    <a:pt x="2620" y="664"/>
                  </a:cubicBezTo>
                  <a:cubicBezTo>
                    <a:pt x="2530" y="664"/>
                    <a:pt x="2438" y="674"/>
                    <a:pt x="2346" y="698"/>
                  </a:cubicBezTo>
                  <a:cubicBezTo>
                    <a:pt x="1215" y="996"/>
                    <a:pt x="1274" y="2615"/>
                    <a:pt x="679" y="3627"/>
                  </a:cubicBezTo>
                  <a:cubicBezTo>
                    <a:pt x="500" y="3936"/>
                    <a:pt x="226" y="4210"/>
                    <a:pt x="95" y="4556"/>
                  </a:cubicBezTo>
                  <a:cubicBezTo>
                    <a:pt x="36" y="4710"/>
                    <a:pt x="12" y="4889"/>
                    <a:pt x="0" y="5068"/>
                  </a:cubicBezTo>
                  <a:cubicBezTo>
                    <a:pt x="43" y="5102"/>
                    <a:pt x="97" y="5116"/>
                    <a:pt x="157" y="5116"/>
                  </a:cubicBezTo>
                  <a:cubicBezTo>
                    <a:pt x="328" y="5116"/>
                    <a:pt x="547" y="4997"/>
                    <a:pt x="714" y="4865"/>
                  </a:cubicBezTo>
                  <a:cubicBezTo>
                    <a:pt x="935" y="4692"/>
                    <a:pt x="1256" y="4435"/>
                    <a:pt x="1610" y="4435"/>
                  </a:cubicBezTo>
                  <a:cubicBezTo>
                    <a:pt x="1695" y="4435"/>
                    <a:pt x="1782" y="4449"/>
                    <a:pt x="1869" y="4484"/>
                  </a:cubicBezTo>
                  <a:cubicBezTo>
                    <a:pt x="1977" y="4532"/>
                    <a:pt x="2072" y="4591"/>
                    <a:pt x="2155" y="4663"/>
                  </a:cubicBezTo>
                  <a:cubicBezTo>
                    <a:pt x="2203" y="4698"/>
                    <a:pt x="2262" y="4734"/>
                    <a:pt x="2310" y="4770"/>
                  </a:cubicBezTo>
                  <a:cubicBezTo>
                    <a:pt x="2366" y="4797"/>
                    <a:pt x="2424" y="4808"/>
                    <a:pt x="2485" y="4808"/>
                  </a:cubicBezTo>
                  <a:cubicBezTo>
                    <a:pt x="2695" y="4808"/>
                    <a:pt x="2930" y="4668"/>
                    <a:pt x="3179" y="4520"/>
                  </a:cubicBezTo>
                  <a:cubicBezTo>
                    <a:pt x="3286" y="4460"/>
                    <a:pt x="3381" y="4389"/>
                    <a:pt x="3489" y="4341"/>
                  </a:cubicBezTo>
                  <a:cubicBezTo>
                    <a:pt x="3861" y="4149"/>
                    <a:pt x="4275" y="4088"/>
                    <a:pt x="4681" y="4088"/>
                  </a:cubicBezTo>
                  <a:cubicBezTo>
                    <a:pt x="5107" y="4088"/>
                    <a:pt x="5523" y="4155"/>
                    <a:pt x="5870" y="4210"/>
                  </a:cubicBezTo>
                  <a:cubicBezTo>
                    <a:pt x="7239" y="4437"/>
                    <a:pt x="8537" y="4710"/>
                    <a:pt x="9370" y="5675"/>
                  </a:cubicBezTo>
                  <a:lnTo>
                    <a:pt x="9406" y="5710"/>
                  </a:lnTo>
                  <a:cubicBezTo>
                    <a:pt x="9466" y="5794"/>
                    <a:pt x="9549" y="5865"/>
                    <a:pt x="9644" y="5913"/>
                  </a:cubicBezTo>
                  <a:cubicBezTo>
                    <a:pt x="9674" y="5919"/>
                    <a:pt x="9704" y="5922"/>
                    <a:pt x="9733" y="5922"/>
                  </a:cubicBezTo>
                  <a:cubicBezTo>
                    <a:pt x="9763" y="5922"/>
                    <a:pt x="9793" y="5919"/>
                    <a:pt x="9823" y="5913"/>
                  </a:cubicBezTo>
                  <a:cubicBezTo>
                    <a:pt x="9894" y="5901"/>
                    <a:pt x="9966" y="5901"/>
                    <a:pt x="10037" y="5901"/>
                  </a:cubicBezTo>
                  <a:cubicBezTo>
                    <a:pt x="10430" y="5937"/>
                    <a:pt x="10632" y="6246"/>
                    <a:pt x="10823" y="6520"/>
                  </a:cubicBezTo>
                  <a:cubicBezTo>
                    <a:pt x="10966" y="6711"/>
                    <a:pt x="11085" y="6889"/>
                    <a:pt x="11251" y="6961"/>
                  </a:cubicBezTo>
                  <a:cubicBezTo>
                    <a:pt x="11309" y="6986"/>
                    <a:pt x="11370" y="6997"/>
                    <a:pt x="11433" y="6997"/>
                  </a:cubicBezTo>
                  <a:cubicBezTo>
                    <a:pt x="11604" y="6997"/>
                    <a:pt x="11796" y="6917"/>
                    <a:pt x="12013" y="6830"/>
                  </a:cubicBezTo>
                  <a:cubicBezTo>
                    <a:pt x="12216" y="6734"/>
                    <a:pt x="12430" y="6675"/>
                    <a:pt x="12656" y="6639"/>
                  </a:cubicBezTo>
                  <a:cubicBezTo>
                    <a:pt x="12716" y="6633"/>
                    <a:pt x="12773" y="6630"/>
                    <a:pt x="12828" y="6630"/>
                  </a:cubicBezTo>
                  <a:cubicBezTo>
                    <a:pt x="12883" y="6630"/>
                    <a:pt x="12936" y="6633"/>
                    <a:pt x="12990" y="6639"/>
                  </a:cubicBezTo>
                  <a:cubicBezTo>
                    <a:pt x="13031" y="6645"/>
                    <a:pt x="13072" y="6648"/>
                    <a:pt x="13113" y="6648"/>
                  </a:cubicBezTo>
                  <a:cubicBezTo>
                    <a:pt x="13233" y="6648"/>
                    <a:pt x="13347" y="6621"/>
                    <a:pt x="13454" y="6568"/>
                  </a:cubicBezTo>
                  <a:cubicBezTo>
                    <a:pt x="13645" y="6449"/>
                    <a:pt x="13657" y="6163"/>
                    <a:pt x="13668" y="5865"/>
                  </a:cubicBezTo>
                  <a:cubicBezTo>
                    <a:pt x="13668" y="5782"/>
                    <a:pt x="13668" y="5687"/>
                    <a:pt x="13680" y="5615"/>
                  </a:cubicBezTo>
                  <a:cubicBezTo>
                    <a:pt x="13704" y="5329"/>
                    <a:pt x="13847" y="5079"/>
                    <a:pt x="14073" y="4901"/>
                  </a:cubicBezTo>
                  <a:cubicBezTo>
                    <a:pt x="13990" y="4806"/>
                    <a:pt x="13930" y="4698"/>
                    <a:pt x="13895" y="4591"/>
                  </a:cubicBezTo>
                  <a:cubicBezTo>
                    <a:pt x="13811" y="4306"/>
                    <a:pt x="13799" y="4008"/>
                    <a:pt x="13859" y="3710"/>
                  </a:cubicBezTo>
                  <a:cubicBezTo>
                    <a:pt x="13907" y="3341"/>
                    <a:pt x="13918" y="3115"/>
                    <a:pt x="13752" y="2984"/>
                  </a:cubicBezTo>
                  <a:cubicBezTo>
                    <a:pt x="13716" y="2960"/>
                    <a:pt x="13692" y="2948"/>
                    <a:pt x="13668" y="2936"/>
                  </a:cubicBezTo>
                  <a:cubicBezTo>
                    <a:pt x="13561" y="2877"/>
                    <a:pt x="13466" y="2793"/>
                    <a:pt x="13407" y="2686"/>
                  </a:cubicBezTo>
                  <a:cubicBezTo>
                    <a:pt x="13335" y="2508"/>
                    <a:pt x="13347" y="2329"/>
                    <a:pt x="13430" y="2162"/>
                  </a:cubicBezTo>
                  <a:cubicBezTo>
                    <a:pt x="13621" y="1639"/>
                    <a:pt x="13478" y="948"/>
                    <a:pt x="13037" y="650"/>
                  </a:cubicBezTo>
                  <a:lnTo>
                    <a:pt x="13014" y="722"/>
                  </a:lnTo>
                  <a:cubicBezTo>
                    <a:pt x="12563" y="577"/>
                    <a:pt x="12150" y="451"/>
                    <a:pt x="11764" y="451"/>
                  </a:cubicBezTo>
                  <a:cubicBezTo>
                    <a:pt x="11608" y="451"/>
                    <a:pt x="11458" y="472"/>
                    <a:pt x="11311" y="519"/>
                  </a:cubicBezTo>
                  <a:cubicBezTo>
                    <a:pt x="11156" y="579"/>
                    <a:pt x="11001" y="650"/>
                    <a:pt x="10859" y="734"/>
                  </a:cubicBezTo>
                  <a:cubicBezTo>
                    <a:pt x="10740" y="805"/>
                    <a:pt x="10597" y="865"/>
                    <a:pt x="10466" y="924"/>
                  </a:cubicBezTo>
                  <a:cubicBezTo>
                    <a:pt x="10299" y="996"/>
                    <a:pt x="10132" y="1031"/>
                    <a:pt x="9954" y="1031"/>
                  </a:cubicBezTo>
                  <a:cubicBezTo>
                    <a:pt x="9938" y="1032"/>
                    <a:pt x="9923" y="1033"/>
                    <a:pt x="9908" y="1033"/>
                  </a:cubicBezTo>
                  <a:cubicBezTo>
                    <a:pt x="9709" y="1033"/>
                    <a:pt x="9513" y="962"/>
                    <a:pt x="9358" y="829"/>
                  </a:cubicBezTo>
                  <a:cubicBezTo>
                    <a:pt x="9227" y="710"/>
                    <a:pt x="9132" y="567"/>
                    <a:pt x="9061" y="400"/>
                  </a:cubicBezTo>
                  <a:cubicBezTo>
                    <a:pt x="9013" y="293"/>
                    <a:pt x="8942" y="198"/>
                    <a:pt x="8858" y="103"/>
                  </a:cubicBezTo>
                  <a:cubicBezTo>
                    <a:pt x="8757" y="23"/>
                    <a:pt x="8612" y="1"/>
                    <a:pt x="8481" y="1"/>
                  </a:cubicBezTo>
                  <a:close/>
                </a:path>
              </a:pathLst>
            </a:custGeom>
            <a:solidFill>
              <a:srgbClr val="F5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53"/>
            <p:cNvSpPr/>
            <p:nvPr/>
          </p:nvSpPr>
          <p:spPr>
            <a:xfrm>
              <a:off x="3944525" y="2639450"/>
              <a:ext cx="205400" cy="163775"/>
            </a:xfrm>
            <a:custGeom>
              <a:rect b="b" l="l" r="r" t="t"/>
              <a:pathLst>
                <a:path extrusionOk="0" h="6551" w="8216">
                  <a:moveTo>
                    <a:pt x="7656" y="0"/>
                  </a:moveTo>
                  <a:lnTo>
                    <a:pt x="7656" y="0"/>
                  </a:lnTo>
                  <a:cubicBezTo>
                    <a:pt x="6704" y="584"/>
                    <a:pt x="5394" y="631"/>
                    <a:pt x="4227" y="631"/>
                  </a:cubicBezTo>
                  <a:cubicBezTo>
                    <a:pt x="2715" y="631"/>
                    <a:pt x="953" y="798"/>
                    <a:pt x="132" y="2060"/>
                  </a:cubicBezTo>
                  <a:lnTo>
                    <a:pt x="775" y="2453"/>
                  </a:lnTo>
                  <a:cubicBezTo>
                    <a:pt x="215" y="3120"/>
                    <a:pt x="1" y="4001"/>
                    <a:pt x="191" y="4846"/>
                  </a:cubicBezTo>
                  <a:cubicBezTo>
                    <a:pt x="465" y="4751"/>
                    <a:pt x="727" y="4584"/>
                    <a:pt x="941" y="4382"/>
                  </a:cubicBezTo>
                  <a:cubicBezTo>
                    <a:pt x="1001" y="4350"/>
                    <a:pt x="1059" y="4336"/>
                    <a:pt x="1115" y="4336"/>
                  </a:cubicBezTo>
                  <a:cubicBezTo>
                    <a:pt x="1441" y="4336"/>
                    <a:pt x="1698" y="4819"/>
                    <a:pt x="1739" y="5215"/>
                  </a:cubicBezTo>
                  <a:cubicBezTo>
                    <a:pt x="1751" y="5358"/>
                    <a:pt x="1751" y="5501"/>
                    <a:pt x="1763" y="5644"/>
                  </a:cubicBezTo>
                  <a:cubicBezTo>
                    <a:pt x="1894" y="5679"/>
                    <a:pt x="2037" y="5691"/>
                    <a:pt x="2179" y="5691"/>
                  </a:cubicBezTo>
                  <a:cubicBezTo>
                    <a:pt x="2334" y="5679"/>
                    <a:pt x="2489" y="5656"/>
                    <a:pt x="2644" y="5608"/>
                  </a:cubicBezTo>
                  <a:cubicBezTo>
                    <a:pt x="2739" y="5584"/>
                    <a:pt x="2834" y="5560"/>
                    <a:pt x="2930" y="5548"/>
                  </a:cubicBezTo>
                  <a:cubicBezTo>
                    <a:pt x="3037" y="5529"/>
                    <a:pt x="3138" y="5519"/>
                    <a:pt x="3232" y="5519"/>
                  </a:cubicBezTo>
                  <a:cubicBezTo>
                    <a:pt x="3485" y="5519"/>
                    <a:pt x="3694" y="5589"/>
                    <a:pt x="3858" y="5727"/>
                  </a:cubicBezTo>
                  <a:cubicBezTo>
                    <a:pt x="3989" y="5846"/>
                    <a:pt x="4084" y="5989"/>
                    <a:pt x="4156" y="6156"/>
                  </a:cubicBezTo>
                  <a:cubicBezTo>
                    <a:pt x="4204" y="6263"/>
                    <a:pt x="4275" y="6358"/>
                    <a:pt x="4358" y="6453"/>
                  </a:cubicBezTo>
                  <a:cubicBezTo>
                    <a:pt x="4445" y="6523"/>
                    <a:pt x="4560" y="6550"/>
                    <a:pt x="4681" y="6550"/>
                  </a:cubicBezTo>
                  <a:cubicBezTo>
                    <a:pt x="4807" y="6550"/>
                    <a:pt x="4939" y="6520"/>
                    <a:pt x="5049" y="6477"/>
                  </a:cubicBezTo>
                  <a:cubicBezTo>
                    <a:pt x="5168" y="6418"/>
                    <a:pt x="5287" y="6358"/>
                    <a:pt x="5406" y="6299"/>
                  </a:cubicBezTo>
                  <a:cubicBezTo>
                    <a:pt x="5573" y="6203"/>
                    <a:pt x="5739" y="6120"/>
                    <a:pt x="5918" y="6060"/>
                  </a:cubicBezTo>
                  <a:cubicBezTo>
                    <a:pt x="6107" y="6000"/>
                    <a:pt x="6302" y="5976"/>
                    <a:pt x="6497" y="5976"/>
                  </a:cubicBezTo>
                  <a:cubicBezTo>
                    <a:pt x="6842" y="5976"/>
                    <a:pt x="7185" y="6053"/>
                    <a:pt x="7490" y="6144"/>
                  </a:cubicBezTo>
                  <a:lnTo>
                    <a:pt x="7537" y="6108"/>
                  </a:lnTo>
                  <a:cubicBezTo>
                    <a:pt x="8014" y="5810"/>
                    <a:pt x="8216" y="5203"/>
                    <a:pt x="8025" y="4679"/>
                  </a:cubicBezTo>
                  <a:lnTo>
                    <a:pt x="7990" y="4584"/>
                  </a:lnTo>
                  <a:cubicBezTo>
                    <a:pt x="7930" y="4465"/>
                    <a:pt x="7894" y="4334"/>
                    <a:pt x="7883" y="4203"/>
                  </a:cubicBezTo>
                  <a:cubicBezTo>
                    <a:pt x="7883" y="4120"/>
                    <a:pt x="7883" y="4048"/>
                    <a:pt x="7894" y="3977"/>
                  </a:cubicBezTo>
                  <a:cubicBezTo>
                    <a:pt x="7906" y="3917"/>
                    <a:pt x="7918" y="3870"/>
                    <a:pt x="7918" y="3822"/>
                  </a:cubicBezTo>
                  <a:cubicBezTo>
                    <a:pt x="7894" y="3727"/>
                    <a:pt x="7835" y="3632"/>
                    <a:pt x="7764" y="3548"/>
                  </a:cubicBezTo>
                  <a:cubicBezTo>
                    <a:pt x="7740" y="3513"/>
                    <a:pt x="7704" y="3477"/>
                    <a:pt x="7680" y="3441"/>
                  </a:cubicBezTo>
                  <a:cubicBezTo>
                    <a:pt x="7240" y="2798"/>
                    <a:pt x="7394" y="1965"/>
                    <a:pt x="7704" y="1381"/>
                  </a:cubicBezTo>
                  <a:lnTo>
                    <a:pt x="7764" y="1262"/>
                  </a:lnTo>
                  <a:cubicBezTo>
                    <a:pt x="7859" y="1119"/>
                    <a:pt x="7918" y="965"/>
                    <a:pt x="7954" y="810"/>
                  </a:cubicBezTo>
                  <a:cubicBezTo>
                    <a:pt x="7978" y="548"/>
                    <a:pt x="7835" y="298"/>
                    <a:pt x="7585" y="215"/>
                  </a:cubicBezTo>
                  <a:lnTo>
                    <a:pt x="7656" y="0"/>
                  </a:lnTo>
                  <a:close/>
                </a:path>
              </a:pathLst>
            </a:custGeom>
            <a:solidFill>
              <a:srgbClr val="F5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53"/>
            <p:cNvSpPr/>
            <p:nvPr/>
          </p:nvSpPr>
          <p:spPr>
            <a:xfrm>
              <a:off x="4020425" y="1446725"/>
              <a:ext cx="1922300" cy="2426225"/>
            </a:xfrm>
            <a:custGeom>
              <a:rect b="b" l="l" r="r" t="t"/>
              <a:pathLst>
                <a:path extrusionOk="0" h="97049" w="76892">
                  <a:moveTo>
                    <a:pt x="42482" y="1"/>
                  </a:moveTo>
                  <a:lnTo>
                    <a:pt x="40220" y="84"/>
                  </a:lnTo>
                  <a:cubicBezTo>
                    <a:pt x="39660" y="108"/>
                    <a:pt x="39101" y="132"/>
                    <a:pt x="38601" y="382"/>
                  </a:cubicBezTo>
                  <a:cubicBezTo>
                    <a:pt x="38113" y="620"/>
                    <a:pt x="37708" y="1144"/>
                    <a:pt x="37779" y="1680"/>
                  </a:cubicBezTo>
                  <a:cubicBezTo>
                    <a:pt x="37875" y="2323"/>
                    <a:pt x="38517" y="2704"/>
                    <a:pt x="38922" y="3192"/>
                  </a:cubicBezTo>
                  <a:cubicBezTo>
                    <a:pt x="39327" y="3692"/>
                    <a:pt x="39303" y="4692"/>
                    <a:pt x="38660" y="4716"/>
                  </a:cubicBezTo>
                  <a:cubicBezTo>
                    <a:pt x="39589" y="4906"/>
                    <a:pt x="39780" y="6454"/>
                    <a:pt x="38922" y="6859"/>
                  </a:cubicBezTo>
                  <a:cubicBezTo>
                    <a:pt x="37946" y="6478"/>
                    <a:pt x="37410" y="5418"/>
                    <a:pt x="37672" y="4394"/>
                  </a:cubicBezTo>
                  <a:lnTo>
                    <a:pt x="37672" y="4394"/>
                  </a:lnTo>
                  <a:cubicBezTo>
                    <a:pt x="36767" y="5144"/>
                    <a:pt x="36458" y="6395"/>
                    <a:pt x="36922" y="7466"/>
                  </a:cubicBezTo>
                  <a:lnTo>
                    <a:pt x="35196" y="7478"/>
                  </a:lnTo>
                  <a:cubicBezTo>
                    <a:pt x="34946" y="8014"/>
                    <a:pt x="34922" y="8621"/>
                    <a:pt x="34815" y="9204"/>
                  </a:cubicBezTo>
                  <a:cubicBezTo>
                    <a:pt x="34696" y="9776"/>
                    <a:pt x="34446" y="10395"/>
                    <a:pt x="33934" y="10669"/>
                  </a:cubicBezTo>
                  <a:cubicBezTo>
                    <a:pt x="33789" y="10748"/>
                    <a:pt x="33621" y="10785"/>
                    <a:pt x="33453" y="10785"/>
                  </a:cubicBezTo>
                  <a:cubicBezTo>
                    <a:pt x="33014" y="10785"/>
                    <a:pt x="32575" y="10531"/>
                    <a:pt x="32541" y="10109"/>
                  </a:cubicBezTo>
                  <a:cubicBezTo>
                    <a:pt x="32481" y="9466"/>
                    <a:pt x="33267" y="8788"/>
                    <a:pt x="32874" y="8276"/>
                  </a:cubicBezTo>
                  <a:cubicBezTo>
                    <a:pt x="32743" y="8133"/>
                    <a:pt x="32564" y="8050"/>
                    <a:pt x="32374" y="8038"/>
                  </a:cubicBezTo>
                  <a:cubicBezTo>
                    <a:pt x="32327" y="8032"/>
                    <a:pt x="32280" y="8029"/>
                    <a:pt x="32233" y="8029"/>
                  </a:cubicBezTo>
                  <a:cubicBezTo>
                    <a:pt x="31455" y="8029"/>
                    <a:pt x="30764" y="8846"/>
                    <a:pt x="30921" y="9621"/>
                  </a:cubicBezTo>
                  <a:cubicBezTo>
                    <a:pt x="31076" y="10288"/>
                    <a:pt x="31636" y="11169"/>
                    <a:pt x="31028" y="11490"/>
                  </a:cubicBezTo>
                  <a:cubicBezTo>
                    <a:pt x="30950" y="11532"/>
                    <a:pt x="30871" y="11550"/>
                    <a:pt x="30794" y="11550"/>
                  </a:cubicBezTo>
                  <a:cubicBezTo>
                    <a:pt x="30402" y="11550"/>
                    <a:pt x="30039" y="11076"/>
                    <a:pt x="29850" y="10669"/>
                  </a:cubicBezTo>
                  <a:lnTo>
                    <a:pt x="28302" y="13026"/>
                  </a:lnTo>
                  <a:cubicBezTo>
                    <a:pt x="28183" y="13193"/>
                    <a:pt x="28088" y="13384"/>
                    <a:pt x="28040" y="13586"/>
                  </a:cubicBezTo>
                  <a:cubicBezTo>
                    <a:pt x="28040" y="13824"/>
                    <a:pt x="28076" y="14050"/>
                    <a:pt x="28171" y="14265"/>
                  </a:cubicBezTo>
                  <a:cubicBezTo>
                    <a:pt x="28564" y="15336"/>
                    <a:pt x="28754" y="16789"/>
                    <a:pt x="27778" y="17384"/>
                  </a:cubicBezTo>
                  <a:cubicBezTo>
                    <a:pt x="27470" y="17572"/>
                    <a:pt x="27110" y="17619"/>
                    <a:pt x="26734" y="17619"/>
                  </a:cubicBezTo>
                  <a:cubicBezTo>
                    <a:pt x="26360" y="17619"/>
                    <a:pt x="25971" y="17572"/>
                    <a:pt x="25601" y="17572"/>
                  </a:cubicBezTo>
                  <a:cubicBezTo>
                    <a:pt x="25164" y="17572"/>
                    <a:pt x="24755" y="17637"/>
                    <a:pt x="24432" y="17920"/>
                  </a:cubicBezTo>
                  <a:cubicBezTo>
                    <a:pt x="23718" y="17432"/>
                    <a:pt x="23349" y="16586"/>
                    <a:pt x="23468" y="15729"/>
                  </a:cubicBezTo>
                  <a:cubicBezTo>
                    <a:pt x="24313" y="15729"/>
                    <a:pt x="25373" y="15574"/>
                    <a:pt x="25611" y="14777"/>
                  </a:cubicBezTo>
                  <a:cubicBezTo>
                    <a:pt x="24576" y="14000"/>
                    <a:pt x="23248" y="13259"/>
                    <a:pt x="22033" y="13259"/>
                  </a:cubicBezTo>
                  <a:cubicBezTo>
                    <a:pt x="21516" y="13259"/>
                    <a:pt x="21019" y="13393"/>
                    <a:pt x="20575" y="13717"/>
                  </a:cubicBezTo>
                  <a:cubicBezTo>
                    <a:pt x="20801" y="14110"/>
                    <a:pt x="21218" y="14324"/>
                    <a:pt x="21551" y="14622"/>
                  </a:cubicBezTo>
                  <a:cubicBezTo>
                    <a:pt x="22682" y="15658"/>
                    <a:pt x="22563" y="17432"/>
                    <a:pt x="22361" y="18956"/>
                  </a:cubicBezTo>
                  <a:cubicBezTo>
                    <a:pt x="22687" y="18860"/>
                    <a:pt x="23062" y="18775"/>
                    <a:pt x="23412" y="18775"/>
                  </a:cubicBezTo>
                  <a:cubicBezTo>
                    <a:pt x="23801" y="18775"/>
                    <a:pt x="24159" y="18880"/>
                    <a:pt x="24385" y="19194"/>
                  </a:cubicBezTo>
                  <a:cubicBezTo>
                    <a:pt x="24871" y="19876"/>
                    <a:pt x="24345" y="21087"/>
                    <a:pt x="25003" y="21548"/>
                  </a:cubicBezTo>
                  <a:lnTo>
                    <a:pt x="25003" y="21548"/>
                  </a:lnTo>
                  <a:cubicBezTo>
                    <a:pt x="24612" y="21309"/>
                    <a:pt x="24169" y="21185"/>
                    <a:pt x="23718" y="21185"/>
                  </a:cubicBezTo>
                  <a:cubicBezTo>
                    <a:pt x="23467" y="21185"/>
                    <a:pt x="23215" y="21223"/>
                    <a:pt x="22968" y="21301"/>
                  </a:cubicBezTo>
                  <a:lnTo>
                    <a:pt x="22789" y="20242"/>
                  </a:lnTo>
                  <a:cubicBezTo>
                    <a:pt x="22713" y="20228"/>
                    <a:pt x="22638" y="20221"/>
                    <a:pt x="22564" y="20221"/>
                  </a:cubicBezTo>
                  <a:cubicBezTo>
                    <a:pt x="21856" y="20221"/>
                    <a:pt x="21226" y="20807"/>
                    <a:pt x="20849" y="21432"/>
                  </a:cubicBezTo>
                  <a:cubicBezTo>
                    <a:pt x="20432" y="22123"/>
                    <a:pt x="20158" y="22944"/>
                    <a:pt x="19539" y="23456"/>
                  </a:cubicBezTo>
                  <a:cubicBezTo>
                    <a:pt x="19015" y="23897"/>
                    <a:pt x="18205" y="24313"/>
                    <a:pt x="18372" y="24968"/>
                  </a:cubicBezTo>
                  <a:cubicBezTo>
                    <a:pt x="18426" y="24960"/>
                    <a:pt x="18479" y="24957"/>
                    <a:pt x="18533" y="24957"/>
                  </a:cubicBezTo>
                  <a:cubicBezTo>
                    <a:pt x="19283" y="24957"/>
                    <a:pt x="19972" y="25713"/>
                    <a:pt x="19860" y="26468"/>
                  </a:cubicBezTo>
                  <a:cubicBezTo>
                    <a:pt x="20765" y="26754"/>
                    <a:pt x="21515" y="27385"/>
                    <a:pt x="21968" y="28231"/>
                  </a:cubicBezTo>
                  <a:cubicBezTo>
                    <a:pt x="20039" y="27897"/>
                    <a:pt x="17420" y="27992"/>
                    <a:pt x="15526" y="27504"/>
                  </a:cubicBezTo>
                  <a:cubicBezTo>
                    <a:pt x="15384" y="27838"/>
                    <a:pt x="15241" y="28183"/>
                    <a:pt x="15098" y="28528"/>
                  </a:cubicBezTo>
                  <a:cubicBezTo>
                    <a:pt x="16491" y="28671"/>
                    <a:pt x="18265" y="29183"/>
                    <a:pt x="18348" y="30588"/>
                  </a:cubicBezTo>
                  <a:cubicBezTo>
                    <a:pt x="18372" y="30779"/>
                    <a:pt x="18313" y="30969"/>
                    <a:pt x="18182" y="31100"/>
                  </a:cubicBezTo>
                  <a:cubicBezTo>
                    <a:pt x="18053" y="31186"/>
                    <a:pt x="17905" y="31233"/>
                    <a:pt x="17756" y="31233"/>
                  </a:cubicBezTo>
                  <a:cubicBezTo>
                    <a:pt x="17739" y="31233"/>
                    <a:pt x="17722" y="31232"/>
                    <a:pt x="17705" y="31231"/>
                  </a:cubicBezTo>
                  <a:cubicBezTo>
                    <a:pt x="16896" y="31219"/>
                    <a:pt x="16098" y="30981"/>
                    <a:pt x="15419" y="30552"/>
                  </a:cubicBezTo>
                  <a:cubicBezTo>
                    <a:pt x="15102" y="30341"/>
                    <a:pt x="14660" y="30115"/>
                    <a:pt x="14313" y="30115"/>
                  </a:cubicBezTo>
                  <a:cubicBezTo>
                    <a:pt x="14112" y="30115"/>
                    <a:pt x="13943" y="30190"/>
                    <a:pt x="13848" y="30386"/>
                  </a:cubicBezTo>
                  <a:cubicBezTo>
                    <a:pt x="12776" y="29755"/>
                    <a:pt x="12050" y="28683"/>
                    <a:pt x="11847" y="27469"/>
                  </a:cubicBezTo>
                  <a:cubicBezTo>
                    <a:pt x="11752" y="26861"/>
                    <a:pt x="11788" y="26207"/>
                    <a:pt x="11502" y="25659"/>
                  </a:cubicBezTo>
                  <a:cubicBezTo>
                    <a:pt x="11313" y="25280"/>
                    <a:pt x="10873" y="24993"/>
                    <a:pt x="10471" y="24993"/>
                  </a:cubicBezTo>
                  <a:cubicBezTo>
                    <a:pt x="10291" y="24993"/>
                    <a:pt x="10118" y="25050"/>
                    <a:pt x="9978" y="25183"/>
                  </a:cubicBezTo>
                  <a:cubicBezTo>
                    <a:pt x="10109" y="24552"/>
                    <a:pt x="9311" y="24182"/>
                    <a:pt x="8692" y="24016"/>
                  </a:cubicBezTo>
                  <a:cubicBezTo>
                    <a:pt x="8073" y="23849"/>
                    <a:pt x="7299" y="23361"/>
                    <a:pt x="7549" y="22766"/>
                  </a:cubicBezTo>
                  <a:cubicBezTo>
                    <a:pt x="7659" y="22502"/>
                    <a:pt x="7945" y="22382"/>
                    <a:pt x="8246" y="22382"/>
                  </a:cubicBezTo>
                  <a:cubicBezTo>
                    <a:pt x="8434" y="22382"/>
                    <a:pt x="8627" y="22429"/>
                    <a:pt x="8788" y="22516"/>
                  </a:cubicBezTo>
                  <a:cubicBezTo>
                    <a:pt x="9216" y="22730"/>
                    <a:pt x="9538" y="23111"/>
                    <a:pt x="9954" y="23337"/>
                  </a:cubicBezTo>
                  <a:cubicBezTo>
                    <a:pt x="10299" y="23517"/>
                    <a:pt x="10676" y="23574"/>
                    <a:pt x="11069" y="23574"/>
                  </a:cubicBezTo>
                  <a:cubicBezTo>
                    <a:pt x="11762" y="23574"/>
                    <a:pt x="12502" y="23396"/>
                    <a:pt x="13186" y="23396"/>
                  </a:cubicBezTo>
                  <a:cubicBezTo>
                    <a:pt x="13629" y="23396"/>
                    <a:pt x="14050" y="23471"/>
                    <a:pt x="14419" y="23718"/>
                  </a:cubicBezTo>
                  <a:cubicBezTo>
                    <a:pt x="14705" y="23909"/>
                    <a:pt x="14919" y="24194"/>
                    <a:pt x="15229" y="24325"/>
                  </a:cubicBezTo>
                  <a:cubicBezTo>
                    <a:pt x="15373" y="24388"/>
                    <a:pt x="15523" y="24417"/>
                    <a:pt x="15673" y="24417"/>
                  </a:cubicBezTo>
                  <a:cubicBezTo>
                    <a:pt x="16122" y="24417"/>
                    <a:pt x="16578" y="24167"/>
                    <a:pt x="16908" y="23837"/>
                  </a:cubicBezTo>
                  <a:cubicBezTo>
                    <a:pt x="17360" y="23409"/>
                    <a:pt x="17658" y="22849"/>
                    <a:pt x="18110" y="22432"/>
                  </a:cubicBezTo>
                  <a:cubicBezTo>
                    <a:pt x="18610" y="21956"/>
                    <a:pt x="19301" y="21611"/>
                    <a:pt x="19551" y="20968"/>
                  </a:cubicBezTo>
                  <a:cubicBezTo>
                    <a:pt x="19706" y="20551"/>
                    <a:pt x="19658" y="20099"/>
                    <a:pt x="19587" y="19658"/>
                  </a:cubicBezTo>
                  <a:cubicBezTo>
                    <a:pt x="19425" y="18503"/>
                    <a:pt x="18893" y="17023"/>
                    <a:pt x="17763" y="17023"/>
                  </a:cubicBezTo>
                  <a:cubicBezTo>
                    <a:pt x="17729" y="17023"/>
                    <a:pt x="17693" y="17024"/>
                    <a:pt x="17658" y="17027"/>
                  </a:cubicBezTo>
                  <a:cubicBezTo>
                    <a:pt x="17324" y="17051"/>
                    <a:pt x="17027" y="17217"/>
                    <a:pt x="16693" y="17277"/>
                  </a:cubicBezTo>
                  <a:cubicBezTo>
                    <a:pt x="16582" y="17298"/>
                    <a:pt x="16472" y="17308"/>
                    <a:pt x="16365" y="17308"/>
                  </a:cubicBezTo>
                  <a:cubicBezTo>
                    <a:pt x="15078" y="17308"/>
                    <a:pt x="14088" y="15886"/>
                    <a:pt x="12824" y="15336"/>
                  </a:cubicBezTo>
                  <a:cubicBezTo>
                    <a:pt x="12302" y="15112"/>
                    <a:pt x="11749" y="15047"/>
                    <a:pt x="11182" y="15047"/>
                  </a:cubicBezTo>
                  <a:cubicBezTo>
                    <a:pt x="10404" y="15047"/>
                    <a:pt x="9599" y="15169"/>
                    <a:pt x="8814" y="15169"/>
                  </a:cubicBezTo>
                  <a:cubicBezTo>
                    <a:pt x="8409" y="15169"/>
                    <a:pt x="8009" y="15137"/>
                    <a:pt x="7621" y="15039"/>
                  </a:cubicBezTo>
                  <a:cubicBezTo>
                    <a:pt x="6542" y="14776"/>
                    <a:pt x="5506" y="14002"/>
                    <a:pt x="4448" y="14002"/>
                  </a:cubicBezTo>
                  <a:cubicBezTo>
                    <a:pt x="4256" y="14002"/>
                    <a:pt x="4064" y="14028"/>
                    <a:pt x="3870" y="14086"/>
                  </a:cubicBezTo>
                  <a:cubicBezTo>
                    <a:pt x="3477" y="14205"/>
                    <a:pt x="3144" y="14443"/>
                    <a:pt x="2906" y="14765"/>
                  </a:cubicBezTo>
                  <a:cubicBezTo>
                    <a:pt x="2823" y="14658"/>
                    <a:pt x="2739" y="14550"/>
                    <a:pt x="2656" y="14431"/>
                  </a:cubicBezTo>
                  <a:cubicBezTo>
                    <a:pt x="1977" y="14550"/>
                    <a:pt x="1346" y="14860"/>
                    <a:pt x="834" y="15312"/>
                  </a:cubicBezTo>
                  <a:cubicBezTo>
                    <a:pt x="298" y="15801"/>
                    <a:pt x="1" y="16491"/>
                    <a:pt x="13" y="17217"/>
                  </a:cubicBezTo>
                  <a:cubicBezTo>
                    <a:pt x="60" y="18015"/>
                    <a:pt x="572" y="18813"/>
                    <a:pt x="1537" y="19599"/>
                  </a:cubicBezTo>
                  <a:cubicBezTo>
                    <a:pt x="1906" y="19896"/>
                    <a:pt x="2358" y="20265"/>
                    <a:pt x="2358" y="20801"/>
                  </a:cubicBezTo>
                  <a:cubicBezTo>
                    <a:pt x="2346" y="21039"/>
                    <a:pt x="2275" y="21277"/>
                    <a:pt x="2156" y="21480"/>
                  </a:cubicBezTo>
                  <a:lnTo>
                    <a:pt x="2096" y="21611"/>
                  </a:lnTo>
                  <a:cubicBezTo>
                    <a:pt x="1870" y="22111"/>
                    <a:pt x="1810" y="22670"/>
                    <a:pt x="1918" y="23206"/>
                  </a:cubicBezTo>
                  <a:cubicBezTo>
                    <a:pt x="1930" y="23313"/>
                    <a:pt x="1965" y="23420"/>
                    <a:pt x="2025" y="23516"/>
                  </a:cubicBezTo>
                  <a:cubicBezTo>
                    <a:pt x="2096" y="23599"/>
                    <a:pt x="2191" y="23682"/>
                    <a:pt x="2287" y="23742"/>
                  </a:cubicBezTo>
                  <a:lnTo>
                    <a:pt x="2334" y="23778"/>
                  </a:lnTo>
                  <a:cubicBezTo>
                    <a:pt x="3025" y="24278"/>
                    <a:pt x="3573" y="24980"/>
                    <a:pt x="3894" y="25778"/>
                  </a:cubicBezTo>
                  <a:cubicBezTo>
                    <a:pt x="4096" y="26230"/>
                    <a:pt x="4156" y="26730"/>
                    <a:pt x="4061" y="27219"/>
                  </a:cubicBezTo>
                  <a:cubicBezTo>
                    <a:pt x="4025" y="27361"/>
                    <a:pt x="3977" y="27492"/>
                    <a:pt x="3930" y="27635"/>
                  </a:cubicBezTo>
                  <a:cubicBezTo>
                    <a:pt x="3858" y="27790"/>
                    <a:pt x="3811" y="27945"/>
                    <a:pt x="3775" y="28112"/>
                  </a:cubicBezTo>
                  <a:cubicBezTo>
                    <a:pt x="3763" y="28373"/>
                    <a:pt x="3811" y="28635"/>
                    <a:pt x="3918" y="28874"/>
                  </a:cubicBezTo>
                  <a:cubicBezTo>
                    <a:pt x="4275" y="29838"/>
                    <a:pt x="4835" y="30719"/>
                    <a:pt x="5573" y="31445"/>
                  </a:cubicBezTo>
                  <a:lnTo>
                    <a:pt x="5609" y="31481"/>
                  </a:lnTo>
                  <a:cubicBezTo>
                    <a:pt x="5847" y="31719"/>
                    <a:pt x="6109" y="31981"/>
                    <a:pt x="6144" y="32374"/>
                  </a:cubicBezTo>
                  <a:cubicBezTo>
                    <a:pt x="6156" y="32695"/>
                    <a:pt x="5978" y="32993"/>
                    <a:pt x="5680" y="33124"/>
                  </a:cubicBezTo>
                  <a:cubicBezTo>
                    <a:pt x="5558" y="33193"/>
                    <a:pt x="5420" y="33227"/>
                    <a:pt x="5281" y="33227"/>
                  </a:cubicBezTo>
                  <a:cubicBezTo>
                    <a:pt x="5204" y="33227"/>
                    <a:pt x="5126" y="33217"/>
                    <a:pt x="5049" y="33196"/>
                  </a:cubicBezTo>
                  <a:lnTo>
                    <a:pt x="4989" y="33374"/>
                  </a:lnTo>
                  <a:lnTo>
                    <a:pt x="7990" y="34827"/>
                  </a:lnTo>
                  <a:cubicBezTo>
                    <a:pt x="8788" y="35220"/>
                    <a:pt x="9157" y="35732"/>
                    <a:pt x="9002" y="36255"/>
                  </a:cubicBezTo>
                  <a:lnTo>
                    <a:pt x="8966" y="36363"/>
                  </a:lnTo>
                  <a:lnTo>
                    <a:pt x="8859" y="36386"/>
                  </a:lnTo>
                  <a:cubicBezTo>
                    <a:pt x="8538" y="36482"/>
                    <a:pt x="8287" y="36767"/>
                    <a:pt x="8061" y="37053"/>
                  </a:cubicBezTo>
                  <a:cubicBezTo>
                    <a:pt x="7537" y="37756"/>
                    <a:pt x="7073" y="38482"/>
                    <a:pt x="6656" y="39244"/>
                  </a:cubicBezTo>
                  <a:cubicBezTo>
                    <a:pt x="6633" y="39280"/>
                    <a:pt x="6573" y="39375"/>
                    <a:pt x="6585" y="39422"/>
                  </a:cubicBezTo>
                  <a:cubicBezTo>
                    <a:pt x="6597" y="39458"/>
                    <a:pt x="6621" y="39482"/>
                    <a:pt x="6644" y="39518"/>
                  </a:cubicBezTo>
                  <a:cubicBezTo>
                    <a:pt x="6704" y="39589"/>
                    <a:pt x="6752" y="39684"/>
                    <a:pt x="6775" y="39792"/>
                  </a:cubicBezTo>
                  <a:cubicBezTo>
                    <a:pt x="6847" y="40184"/>
                    <a:pt x="6442" y="40304"/>
                    <a:pt x="6204" y="40387"/>
                  </a:cubicBezTo>
                  <a:cubicBezTo>
                    <a:pt x="6121" y="40411"/>
                    <a:pt x="6037" y="40434"/>
                    <a:pt x="5954" y="40482"/>
                  </a:cubicBezTo>
                  <a:cubicBezTo>
                    <a:pt x="5823" y="40565"/>
                    <a:pt x="5728" y="40685"/>
                    <a:pt x="5668" y="40827"/>
                  </a:cubicBezTo>
                  <a:lnTo>
                    <a:pt x="3799" y="44066"/>
                  </a:lnTo>
                  <a:cubicBezTo>
                    <a:pt x="3942" y="44090"/>
                    <a:pt x="4085" y="44125"/>
                    <a:pt x="4227" y="44161"/>
                  </a:cubicBezTo>
                  <a:lnTo>
                    <a:pt x="4942" y="44375"/>
                  </a:lnTo>
                  <a:lnTo>
                    <a:pt x="5097" y="45257"/>
                  </a:lnTo>
                  <a:cubicBezTo>
                    <a:pt x="5552" y="45067"/>
                    <a:pt x="6030" y="44974"/>
                    <a:pt x="6506" y="44974"/>
                  </a:cubicBezTo>
                  <a:cubicBezTo>
                    <a:pt x="7374" y="44974"/>
                    <a:pt x="8230" y="45283"/>
                    <a:pt x="8907" y="45876"/>
                  </a:cubicBezTo>
                  <a:cubicBezTo>
                    <a:pt x="7645" y="45971"/>
                    <a:pt x="6430" y="46388"/>
                    <a:pt x="5359" y="47066"/>
                  </a:cubicBezTo>
                  <a:cubicBezTo>
                    <a:pt x="5204" y="47269"/>
                    <a:pt x="5025" y="47447"/>
                    <a:pt x="4811" y="47590"/>
                  </a:cubicBezTo>
                  <a:cubicBezTo>
                    <a:pt x="5168" y="47781"/>
                    <a:pt x="5370" y="48174"/>
                    <a:pt x="5335" y="48566"/>
                  </a:cubicBezTo>
                  <a:cubicBezTo>
                    <a:pt x="5299" y="48781"/>
                    <a:pt x="5216" y="48995"/>
                    <a:pt x="5097" y="49174"/>
                  </a:cubicBezTo>
                  <a:lnTo>
                    <a:pt x="5037" y="49293"/>
                  </a:lnTo>
                  <a:cubicBezTo>
                    <a:pt x="4787" y="49757"/>
                    <a:pt x="4644" y="50436"/>
                    <a:pt x="4989" y="50924"/>
                  </a:cubicBezTo>
                  <a:cubicBezTo>
                    <a:pt x="5013" y="50948"/>
                    <a:pt x="5037" y="50983"/>
                    <a:pt x="5061" y="51019"/>
                  </a:cubicBezTo>
                  <a:cubicBezTo>
                    <a:pt x="5263" y="51210"/>
                    <a:pt x="5347" y="51495"/>
                    <a:pt x="5275" y="51757"/>
                  </a:cubicBezTo>
                  <a:cubicBezTo>
                    <a:pt x="5275" y="51805"/>
                    <a:pt x="5263" y="51864"/>
                    <a:pt x="5263" y="51912"/>
                  </a:cubicBezTo>
                  <a:cubicBezTo>
                    <a:pt x="5275" y="51995"/>
                    <a:pt x="5299" y="52067"/>
                    <a:pt x="5335" y="52150"/>
                  </a:cubicBezTo>
                  <a:lnTo>
                    <a:pt x="5382" y="52245"/>
                  </a:lnTo>
                  <a:cubicBezTo>
                    <a:pt x="5597" y="52853"/>
                    <a:pt x="5454" y="53519"/>
                    <a:pt x="5001" y="53984"/>
                  </a:cubicBezTo>
                  <a:cubicBezTo>
                    <a:pt x="5597" y="54400"/>
                    <a:pt x="5763" y="55270"/>
                    <a:pt x="5537" y="55936"/>
                  </a:cubicBezTo>
                  <a:cubicBezTo>
                    <a:pt x="5501" y="56020"/>
                    <a:pt x="5466" y="56115"/>
                    <a:pt x="5478" y="56151"/>
                  </a:cubicBezTo>
                  <a:cubicBezTo>
                    <a:pt x="5513" y="56186"/>
                    <a:pt x="5549" y="56210"/>
                    <a:pt x="5585" y="56234"/>
                  </a:cubicBezTo>
                  <a:cubicBezTo>
                    <a:pt x="5632" y="56258"/>
                    <a:pt x="5668" y="56282"/>
                    <a:pt x="5704" y="56305"/>
                  </a:cubicBezTo>
                  <a:cubicBezTo>
                    <a:pt x="6073" y="56591"/>
                    <a:pt x="6013" y="57032"/>
                    <a:pt x="5978" y="57413"/>
                  </a:cubicBezTo>
                  <a:cubicBezTo>
                    <a:pt x="5930" y="57639"/>
                    <a:pt x="5930" y="57865"/>
                    <a:pt x="5990" y="58091"/>
                  </a:cubicBezTo>
                  <a:cubicBezTo>
                    <a:pt x="6097" y="58389"/>
                    <a:pt x="6466" y="58544"/>
                    <a:pt x="6763" y="58639"/>
                  </a:cubicBezTo>
                  <a:cubicBezTo>
                    <a:pt x="7871" y="58937"/>
                    <a:pt x="8990" y="59211"/>
                    <a:pt x="10109" y="59461"/>
                  </a:cubicBezTo>
                  <a:cubicBezTo>
                    <a:pt x="10228" y="59211"/>
                    <a:pt x="10454" y="59044"/>
                    <a:pt x="10728" y="58984"/>
                  </a:cubicBezTo>
                  <a:cubicBezTo>
                    <a:pt x="10807" y="58961"/>
                    <a:pt x="10887" y="58950"/>
                    <a:pt x="10966" y="58950"/>
                  </a:cubicBezTo>
                  <a:cubicBezTo>
                    <a:pt x="11211" y="58950"/>
                    <a:pt x="11450" y="59057"/>
                    <a:pt x="11621" y="59246"/>
                  </a:cubicBezTo>
                  <a:lnTo>
                    <a:pt x="11669" y="59282"/>
                  </a:lnTo>
                  <a:lnTo>
                    <a:pt x="11669" y="59342"/>
                  </a:lnTo>
                  <a:cubicBezTo>
                    <a:pt x="11824" y="60306"/>
                    <a:pt x="12038" y="61270"/>
                    <a:pt x="12300" y="62211"/>
                  </a:cubicBezTo>
                  <a:cubicBezTo>
                    <a:pt x="12431" y="62675"/>
                    <a:pt x="12598" y="62913"/>
                    <a:pt x="12824" y="62949"/>
                  </a:cubicBezTo>
                  <a:lnTo>
                    <a:pt x="12979" y="62949"/>
                  </a:lnTo>
                  <a:cubicBezTo>
                    <a:pt x="13005" y="62946"/>
                    <a:pt x="13033" y="62945"/>
                    <a:pt x="13061" y="62945"/>
                  </a:cubicBezTo>
                  <a:cubicBezTo>
                    <a:pt x="13144" y="62945"/>
                    <a:pt x="13232" y="62958"/>
                    <a:pt x="13312" y="62985"/>
                  </a:cubicBezTo>
                  <a:cubicBezTo>
                    <a:pt x="13586" y="63068"/>
                    <a:pt x="13693" y="63330"/>
                    <a:pt x="13788" y="63533"/>
                  </a:cubicBezTo>
                  <a:cubicBezTo>
                    <a:pt x="13824" y="63616"/>
                    <a:pt x="13860" y="63699"/>
                    <a:pt x="13919" y="63783"/>
                  </a:cubicBezTo>
                  <a:cubicBezTo>
                    <a:pt x="14038" y="63925"/>
                    <a:pt x="14193" y="64045"/>
                    <a:pt x="14372" y="64116"/>
                  </a:cubicBezTo>
                  <a:lnTo>
                    <a:pt x="16384" y="65223"/>
                  </a:lnTo>
                  <a:cubicBezTo>
                    <a:pt x="16717" y="65330"/>
                    <a:pt x="16896" y="65688"/>
                    <a:pt x="16777" y="66021"/>
                  </a:cubicBezTo>
                  <a:cubicBezTo>
                    <a:pt x="16658" y="66557"/>
                    <a:pt x="16527" y="67223"/>
                    <a:pt x="16086" y="67688"/>
                  </a:cubicBezTo>
                  <a:cubicBezTo>
                    <a:pt x="15991" y="67783"/>
                    <a:pt x="15884" y="67878"/>
                    <a:pt x="15788" y="67962"/>
                  </a:cubicBezTo>
                  <a:cubicBezTo>
                    <a:pt x="15693" y="68045"/>
                    <a:pt x="15598" y="68128"/>
                    <a:pt x="15515" y="68212"/>
                  </a:cubicBezTo>
                  <a:cubicBezTo>
                    <a:pt x="15050" y="68771"/>
                    <a:pt x="15122" y="69581"/>
                    <a:pt x="15657" y="70057"/>
                  </a:cubicBezTo>
                  <a:cubicBezTo>
                    <a:pt x="15741" y="70117"/>
                    <a:pt x="15824" y="70176"/>
                    <a:pt x="15907" y="70236"/>
                  </a:cubicBezTo>
                  <a:cubicBezTo>
                    <a:pt x="16027" y="70307"/>
                    <a:pt x="16134" y="70379"/>
                    <a:pt x="16229" y="70462"/>
                  </a:cubicBezTo>
                  <a:cubicBezTo>
                    <a:pt x="16908" y="70248"/>
                    <a:pt x="17598" y="70093"/>
                    <a:pt x="18301" y="69986"/>
                  </a:cubicBezTo>
                  <a:cubicBezTo>
                    <a:pt x="18515" y="69950"/>
                    <a:pt x="18717" y="69926"/>
                    <a:pt x="18932" y="69902"/>
                  </a:cubicBezTo>
                  <a:cubicBezTo>
                    <a:pt x="19034" y="69897"/>
                    <a:pt x="19137" y="69894"/>
                    <a:pt x="19240" y="69894"/>
                  </a:cubicBezTo>
                  <a:cubicBezTo>
                    <a:pt x="19827" y="69894"/>
                    <a:pt x="20410" y="69982"/>
                    <a:pt x="20968" y="70164"/>
                  </a:cubicBezTo>
                  <a:lnTo>
                    <a:pt x="21122" y="70212"/>
                  </a:lnTo>
                  <a:lnTo>
                    <a:pt x="21027" y="72236"/>
                  </a:lnTo>
                  <a:cubicBezTo>
                    <a:pt x="21003" y="72367"/>
                    <a:pt x="21015" y="72498"/>
                    <a:pt x="21063" y="72617"/>
                  </a:cubicBezTo>
                  <a:cubicBezTo>
                    <a:pt x="21146" y="72808"/>
                    <a:pt x="21396" y="72879"/>
                    <a:pt x="21599" y="72915"/>
                  </a:cubicBezTo>
                  <a:cubicBezTo>
                    <a:pt x="21758" y="72940"/>
                    <a:pt x="21918" y="72953"/>
                    <a:pt x="22076" y="72953"/>
                  </a:cubicBezTo>
                  <a:cubicBezTo>
                    <a:pt x="22285" y="72953"/>
                    <a:pt x="22491" y="72931"/>
                    <a:pt x="22694" y="72891"/>
                  </a:cubicBezTo>
                  <a:lnTo>
                    <a:pt x="22849" y="72843"/>
                  </a:lnTo>
                  <a:cubicBezTo>
                    <a:pt x="23024" y="72785"/>
                    <a:pt x="23199" y="72756"/>
                    <a:pt x="23378" y="72756"/>
                  </a:cubicBezTo>
                  <a:cubicBezTo>
                    <a:pt x="23455" y="72756"/>
                    <a:pt x="23532" y="72761"/>
                    <a:pt x="23611" y="72772"/>
                  </a:cubicBezTo>
                  <a:cubicBezTo>
                    <a:pt x="24004" y="72843"/>
                    <a:pt x="24504" y="73189"/>
                    <a:pt x="24635" y="74343"/>
                  </a:cubicBezTo>
                  <a:cubicBezTo>
                    <a:pt x="24737" y="74338"/>
                    <a:pt x="24840" y="74334"/>
                    <a:pt x="24942" y="74334"/>
                  </a:cubicBezTo>
                  <a:cubicBezTo>
                    <a:pt x="25456" y="74334"/>
                    <a:pt x="25952" y="74426"/>
                    <a:pt x="26290" y="74784"/>
                  </a:cubicBezTo>
                  <a:cubicBezTo>
                    <a:pt x="26468" y="74713"/>
                    <a:pt x="26647" y="74605"/>
                    <a:pt x="26778" y="74474"/>
                  </a:cubicBezTo>
                  <a:cubicBezTo>
                    <a:pt x="26837" y="74415"/>
                    <a:pt x="26897" y="74367"/>
                    <a:pt x="26956" y="74320"/>
                  </a:cubicBezTo>
                  <a:cubicBezTo>
                    <a:pt x="27170" y="74159"/>
                    <a:pt x="27423" y="74066"/>
                    <a:pt x="27679" y="74066"/>
                  </a:cubicBezTo>
                  <a:cubicBezTo>
                    <a:pt x="27708" y="74066"/>
                    <a:pt x="27737" y="74067"/>
                    <a:pt x="27766" y="74070"/>
                  </a:cubicBezTo>
                  <a:cubicBezTo>
                    <a:pt x="27933" y="74093"/>
                    <a:pt x="28088" y="74177"/>
                    <a:pt x="28183" y="74320"/>
                  </a:cubicBezTo>
                  <a:cubicBezTo>
                    <a:pt x="28219" y="74367"/>
                    <a:pt x="28254" y="74427"/>
                    <a:pt x="28278" y="74474"/>
                  </a:cubicBezTo>
                  <a:cubicBezTo>
                    <a:pt x="28290" y="74522"/>
                    <a:pt x="28314" y="74558"/>
                    <a:pt x="28350" y="74593"/>
                  </a:cubicBezTo>
                  <a:cubicBezTo>
                    <a:pt x="28385" y="74593"/>
                    <a:pt x="28421" y="74593"/>
                    <a:pt x="28469" y="74582"/>
                  </a:cubicBezTo>
                  <a:cubicBezTo>
                    <a:pt x="28540" y="74558"/>
                    <a:pt x="28623" y="74558"/>
                    <a:pt x="28707" y="74558"/>
                  </a:cubicBezTo>
                  <a:cubicBezTo>
                    <a:pt x="28969" y="74582"/>
                    <a:pt x="29112" y="74796"/>
                    <a:pt x="29219" y="74974"/>
                  </a:cubicBezTo>
                  <a:cubicBezTo>
                    <a:pt x="29266" y="75070"/>
                    <a:pt x="29338" y="75153"/>
                    <a:pt x="29409" y="75213"/>
                  </a:cubicBezTo>
                  <a:cubicBezTo>
                    <a:pt x="29442" y="75231"/>
                    <a:pt x="29477" y="75239"/>
                    <a:pt x="29518" y="75239"/>
                  </a:cubicBezTo>
                  <a:cubicBezTo>
                    <a:pt x="29611" y="75239"/>
                    <a:pt x="29728" y="75196"/>
                    <a:pt x="29885" y="75129"/>
                  </a:cubicBezTo>
                  <a:cubicBezTo>
                    <a:pt x="29969" y="75094"/>
                    <a:pt x="30052" y="75058"/>
                    <a:pt x="30147" y="75034"/>
                  </a:cubicBezTo>
                  <a:cubicBezTo>
                    <a:pt x="30202" y="75021"/>
                    <a:pt x="30257" y="75015"/>
                    <a:pt x="30311" y="75015"/>
                  </a:cubicBezTo>
                  <a:cubicBezTo>
                    <a:pt x="30554" y="75015"/>
                    <a:pt x="30785" y="75139"/>
                    <a:pt x="30921" y="75344"/>
                  </a:cubicBezTo>
                  <a:cubicBezTo>
                    <a:pt x="30933" y="75367"/>
                    <a:pt x="30945" y="75391"/>
                    <a:pt x="30957" y="75415"/>
                  </a:cubicBezTo>
                  <a:cubicBezTo>
                    <a:pt x="31404" y="75339"/>
                    <a:pt x="31855" y="75302"/>
                    <a:pt x="32305" y="75302"/>
                  </a:cubicBezTo>
                  <a:cubicBezTo>
                    <a:pt x="33344" y="75302"/>
                    <a:pt x="34379" y="75501"/>
                    <a:pt x="35350" y="75891"/>
                  </a:cubicBezTo>
                  <a:cubicBezTo>
                    <a:pt x="35469" y="75927"/>
                    <a:pt x="35577" y="75998"/>
                    <a:pt x="35660" y="76082"/>
                  </a:cubicBezTo>
                  <a:cubicBezTo>
                    <a:pt x="35970" y="76439"/>
                    <a:pt x="35660" y="76808"/>
                    <a:pt x="35446" y="77082"/>
                  </a:cubicBezTo>
                  <a:cubicBezTo>
                    <a:pt x="35374" y="77153"/>
                    <a:pt x="35315" y="77237"/>
                    <a:pt x="35267" y="77320"/>
                  </a:cubicBezTo>
                  <a:cubicBezTo>
                    <a:pt x="35112" y="77558"/>
                    <a:pt x="35124" y="77927"/>
                    <a:pt x="35315" y="78308"/>
                  </a:cubicBezTo>
                  <a:cubicBezTo>
                    <a:pt x="35398" y="78475"/>
                    <a:pt x="35493" y="78630"/>
                    <a:pt x="35589" y="78784"/>
                  </a:cubicBezTo>
                  <a:cubicBezTo>
                    <a:pt x="35731" y="78987"/>
                    <a:pt x="35839" y="79189"/>
                    <a:pt x="35946" y="79404"/>
                  </a:cubicBezTo>
                  <a:cubicBezTo>
                    <a:pt x="36172" y="79927"/>
                    <a:pt x="36208" y="80535"/>
                    <a:pt x="36029" y="81082"/>
                  </a:cubicBezTo>
                  <a:cubicBezTo>
                    <a:pt x="35910" y="81416"/>
                    <a:pt x="35636" y="81666"/>
                    <a:pt x="35303" y="81761"/>
                  </a:cubicBezTo>
                  <a:cubicBezTo>
                    <a:pt x="35277" y="81764"/>
                    <a:pt x="35253" y="81765"/>
                    <a:pt x="35229" y="81765"/>
                  </a:cubicBezTo>
                  <a:cubicBezTo>
                    <a:pt x="35151" y="81765"/>
                    <a:pt x="35078" y="81750"/>
                    <a:pt x="35005" y="81713"/>
                  </a:cubicBezTo>
                  <a:cubicBezTo>
                    <a:pt x="34303" y="82416"/>
                    <a:pt x="33445" y="82952"/>
                    <a:pt x="32517" y="83273"/>
                  </a:cubicBezTo>
                  <a:cubicBezTo>
                    <a:pt x="32433" y="83749"/>
                    <a:pt x="32529" y="84237"/>
                    <a:pt x="32767" y="84666"/>
                  </a:cubicBezTo>
                  <a:cubicBezTo>
                    <a:pt x="33469" y="84452"/>
                    <a:pt x="34195" y="84309"/>
                    <a:pt x="34934" y="84237"/>
                  </a:cubicBezTo>
                  <a:lnTo>
                    <a:pt x="34934" y="84237"/>
                  </a:lnTo>
                  <a:cubicBezTo>
                    <a:pt x="34934" y="84773"/>
                    <a:pt x="34565" y="85250"/>
                    <a:pt x="34041" y="85357"/>
                  </a:cubicBezTo>
                  <a:cubicBezTo>
                    <a:pt x="34124" y="85619"/>
                    <a:pt x="34207" y="85869"/>
                    <a:pt x="34303" y="86119"/>
                  </a:cubicBezTo>
                  <a:cubicBezTo>
                    <a:pt x="34082" y="86314"/>
                    <a:pt x="33804" y="86413"/>
                    <a:pt x="33527" y="86413"/>
                  </a:cubicBezTo>
                  <a:cubicBezTo>
                    <a:pt x="33280" y="86413"/>
                    <a:pt x="33033" y="86335"/>
                    <a:pt x="32826" y="86178"/>
                  </a:cubicBezTo>
                  <a:cubicBezTo>
                    <a:pt x="32624" y="86333"/>
                    <a:pt x="32469" y="86547"/>
                    <a:pt x="32410" y="86797"/>
                  </a:cubicBezTo>
                  <a:cubicBezTo>
                    <a:pt x="33267" y="87095"/>
                    <a:pt x="33731" y="88036"/>
                    <a:pt x="33445" y="88905"/>
                  </a:cubicBezTo>
                  <a:cubicBezTo>
                    <a:pt x="33396" y="88879"/>
                    <a:pt x="33346" y="88868"/>
                    <a:pt x="33296" y="88868"/>
                  </a:cubicBezTo>
                  <a:cubicBezTo>
                    <a:pt x="33045" y="88868"/>
                    <a:pt x="32806" y="89162"/>
                    <a:pt x="32767" y="89441"/>
                  </a:cubicBezTo>
                  <a:cubicBezTo>
                    <a:pt x="32707" y="89774"/>
                    <a:pt x="32779" y="90143"/>
                    <a:pt x="32612" y="90429"/>
                  </a:cubicBezTo>
                  <a:cubicBezTo>
                    <a:pt x="32445" y="90726"/>
                    <a:pt x="32064" y="90881"/>
                    <a:pt x="31945" y="91191"/>
                  </a:cubicBezTo>
                  <a:cubicBezTo>
                    <a:pt x="31731" y="91750"/>
                    <a:pt x="32445" y="92215"/>
                    <a:pt x="33029" y="92369"/>
                  </a:cubicBezTo>
                  <a:cubicBezTo>
                    <a:pt x="33624" y="92524"/>
                    <a:pt x="34374" y="92822"/>
                    <a:pt x="34303" y="93429"/>
                  </a:cubicBezTo>
                  <a:cubicBezTo>
                    <a:pt x="34561" y="93326"/>
                    <a:pt x="34837" y="93280"/>
                    <a:pt x="35122" y="93280"/>
                  </a:cubicBezTo>
                  <a:cubicBezTo>
                    <a:pt x="36193" y="93280"/>
                    <a:pt x="37387" y="93932"/>
                    <a:pt x="38196" y="94703"/>
                  </a:cubicBezTo>
                  <a:cubicBezTo>
                    <a:pt x="38244" y="94679"/>
                    <a:pt x="38279" y="94667"/>
                    <a:pt x="38327" y="94655"/>
                  </a:cubicBezTo>
                  <a:cubicBezTo>
                    <a:pt x="38401" y="94637"/>
                    <a:pt x="38478" y="94628"/>
                    <a:pt x="38555" y="94628"/>
                  </a:cubicBezTo>
                  <a:cubicBezTo>
                    <a:pt x="38724" y="94628"/>
                    <a:pt x="38894" y="94673"/>
                    <a:pt x="39041" y="94763"/>
                  </a:cubicBezTo>
                  <a:cubicBezTo>
                    <a:pt x="39291" y="94941"/>
                    <a:pt x="39482" y="95191"/>
                    <a:pt x="39613" y="95465"/>
                  </a:cubicBezTo>
                  <a:cubicBezTo>
                    <a:pt x="40196" y="95298"/>
                    <a:pt x="40637" y="94810"/>
                    <a:pt x="40744" y="94203"/>
                  </a:cubicBezTo>
                  <a:lnTo>
                    <a:pt x="40780" y="93965"/>
                  </a:lnTo>
                  <a:lnTo>
                    <a:pt x="41006" y="94036"/>
                  </a:lnTo>
                  <a:cubicBezTo>
                    <a:pt x="41075" y="94056"/>
                    <a:pt x="41146" y="94066"/>
                    <a:pt x="41216" y="94066"/>
                  </a:cubicBezTo>
                  <a:cubicBezTo>
                    <a:pt x="41482" y="94066"/>
                    <a:pt x="41739" y="93929"/>
                    <a:pt x="41899" y="93703"/>
                  </a:cubicBezTo>
                  <a:lnTo>
                    <a:pt x="41946" y="93620"/>
                  </a:lnTo>
                  <a:lnTo>
                    <a:pt x="42054" y="93620"/>
                  </a:lnTo>
                  <a:cubicBezTo>
                    <a:pt x="42067" y="93619"/>
                    <a:pt x="42080" y="93619"/>
                    <a:pt x="42092" y="93619"/>
                  </a:cubicBezTo>
                  <a:cubicBezTo>
                    <a:pt x="42538" y="93619"/>
                    <a:pt x="42688" y="94022"/>
                    <a:pt x="42816" y="94358"/>
                  </a:cubicBezTo>
                  <a:cubicBezTo>
                    <a:pt x="42875" y="94548"/>
                    <a:pt x="42958" y="94715"/>
                    <a:pt x="43078" y="94870"/>
                  </a:cubicBezTo>
                  <a:cubicBezTo>
                    <a:pt x="43212" y="95004"/>
                    <a:pt x="43422" y="95038"/>
                    <a:pt x="43647" y="95038"/>
                  </a:cubicBezTo>
                  <a:cubicBezTo>
                    <a:pt x="43742" y="95038"/>
                    <a:pt x="43839" y="95032"/>
                    <a:pt x="43935" y="95025"/>
                  </a:cubicBezTo>
                  <a:lnTo>
                    <a:pt x="46721" y="94810"/>
                  </a:lnTo>
                  <a:cubicBezTo>
                    <a:pt x="47125" y="94777"/>
                    <a:pt x="47568" y="94743"/>
                    <a:pt x="48023" y="94743"/>
                  </a:cubicBezTo>
                  <a:cubicBezTo>
                    <a:pt x="48721" y="94743"/>
                    <a:pt x="49446" y="94824"/>
                    <a:pt x="50102" y="95120"/>
                  </a:cubicBezTo>
                  <a:lnTo>
                    <a:pt x="50364" y="95251"/>
                  </a:lnTo>
                  <a:lnTo>
                    <a:pt x="50162" y="95453"/>
                  </a:lnTo>
                  <a:cubicBezTo>
                    <a:pt x="50150" y="95465"/>
                    <a:pt x="50126" y="95489"/>
                    <a:pt x="50150" y="95548"/>
                  </a:cubicBezTo>
                  <a:cubicBezTo>
                    <a:pt x="50209" y="95656"/>
                    <a:pt x="50305" y="95727"/>
                    <a:pt x="50424" y="95751"/>
                  </a:cubicBezTo>
                  <a:cubicBezTo>
                    <a:pt x="50590" y="95739"/>
                    <a:pt x="50757" y="95703"/>
                    <a:pt x="50912" y="95644"/>
                  </a:cubicBezTo>
                  <a:cubicBezTo>
                    <a:pt x="51174" y="95537"/>
                    <a:pt x="51448" y="95489"/>
                    <a:pt x="51721" y="95489"/>
                  </a:cubicBezTo>
                  <a:cubicBezTo>
                    <a:pt x="51748" y="95491"/>
                    <a:pt x="51775" y="95492"/>
                    <a:pt x="51801" y="95492"/>
                  </a:cubicBezTo>
                  <a:cubicBezTo>
                    <a:pt x="51929" y="95492"/>
                    <a:pt x="52056" y="95469"/>
                    <a:pt x="52174" y="95429"/>
                  </a:cubicBezTo>
                  <a:cubicBezTo>
                    <a:pt x="52341" y="95358"/>
                    <a:pt x="52495" y="95251"/>
                    <a:pt x="52626" y="95120"/>
                  </a:cubicBezTo>
                  <a:cubicBezTo>
                    <a:pt x="52769" y="94989"/>
                    <a:pt x="52924" y="94870"/>
                    <a:pt x="53103" y="94775"/>
                  </a:cubicBezTo>
                  <a:cubicBezTo>
                    <a:pt x="53213" y="94728"/>
                    <a:pt x="53329" y="94705"/>
                    <a:pt x="53444" y="94705"/>
                  </a:cubicBezTo>
                  <a:cubicBezTo>
                    <a:pt x="53654" y="94705"/>
                    <a:pt x="53862" y="94779"/>
                    <a:pt x="54031" y="94917"/>
                  </a:cubicBezTo>
                  <a:cubicBezTo>
                    <a:pt x="54055" y="94941"/>
                    <a:pt x="54067" y="94965"/>
                    <a:pt x="54091" y="94989"/>
                  </a:cubicBezTo>
                  <a:cubicBezTo>
                    <a:pt x="54138" y="94965"/>
                    <a:pt x="54198" y="94953"/>
                    <a:pt x="54258" y="94929"/>
                  </a:cubicBezTo>
                  <a:cubicBezTo>
                    <a:pt x="54325" y="94913"/>
                    <a:pt x="54396" y="94906"/>
                    <a:pt x="54467" y="94906"/>
                  </a:cubicBezTo>
                  <a:cubicBezTo>
                    <a:pt x="54824" y="94906"/>
                    <a:pt x="55212" y="95086"/>
                    <a:pt x="55460" y="95275"/>
                  </a:cubicBezTo>
                  <a:lnTo>
                    <a:pt x="55531" y="95346"/>
                  </a:lnTo>
                  <a:cubicBezTo>
                    <a:pt x="55828" y="95583"/>
                    <a:pt x="56158" y="95845"/>
                    <a:pt x="56459" y="95845"/>
                  </a:cubicBezTo>
                  <a:cubicBezTo>
                    <a:pt x="56520" y="95845"/>
                    <a:pt x="56580" y="95835"/>
                    <a:pt x="56639" y="95810"/>
                  </a:cubicBezTo>
                  <a:lnTo>
                    <a:pt x="56805" y="95739"/>
                  </a:lnTo>
                  <a:lnTo>
                    <a:pt x="57532" y="97049"/>
                  </a:lnTo>
                  <a:cubicBezTo>
                    <a:pt x="57591" y="96930"/>
                    <a:pt x="57639" y="96799"/>
                    <a:pt x="57663" y="96668"/>
                  </a:cubicBezTo>
                  <a:cubicBezTo>
                    <a:pt x="57698" y="96441"/>
                    <a:pt x="57794" y="96227"/>
                    <a:pt x="57925" y="96025"/>
                  </a:cubicBezTo>
                  <a:cubicBezTo>
                    <a:pt x="58077" y="95848"/>
                    <a:pt x="58280" y="95760"/>
                    <a:pt x="58518" y="95760"/>
                  </a:cubicBezTo>
                  <a:cubicBezTo>
                    <a:pt x="58857" y="95760"/>
                    <a:pt x="59265" y="95937"/>
                    <a:pt x="59699" y="96287"/>
                  </a:cubicBezTo>
                  <a:cubicBezTo>
                    <a:pt x="59977" y="96522"/>
                    <a:pt x="60322" y="96661"/>
                    <a:pt x="60562" y="96661"/>
                  </a:cubicBezTo>
                  <a:cubicBezTo>
                    <a:pt x="60589" y="96661"/>
                    <a:pt x="60615" y="96659"/>
                    <a:pt x="60639" y="96656"/>
                  </a:cubicBezTo>
                  <a:cubicBezTo>
                    <a:pt x="60735" y="96644"/>
                    <a:pt x="60818" y="96584"/>
                    <a:pt x="60854" y="96501"/>
                  </a:cubicBezTo>
                  <a:lnTo>
                    <a:pt x="61270" y="95798"/>
                  </a:lnTo>
                  <a:lnTo>
                    <a:pt x="61235" y="96620"/>
                  </a:lnTo>
                  <a:cubicBezTo>
                    <a:pt x="61235" y="96715"/>
                    <a:pt x="61282" y="96810"/>
                    <a:pt x="61354" y="96882"/>
                  </a:cubicBezTo>
                  <a:cubicBezTo>
                    <a:pt x="61422" y="96950"/>
                    <a:pt x="61508" y="96984"/>
                    <a:pt x="61593" y="96984"/>
                  </a:cubicBezTo>
                  <a:cubicBezTo>
                    <a:pt x="61701" y="96984"/>
                    <a:pt x="61806" y="96929"/>
                    <a:pt x="61866" y="96822"/>
                  </a:cubicBezTo>
                  <a:cubicBezTo>
                    <a:pt x="61925" y="96739"/>
                    <a:pt x="61949" y="96644"/>
                    <a:pt x="61925" y="96537"/>
                  </a:cubicBezTo>
                  <a:cubicBezTo>
                    <a:pt x="61913" y="96489"/>
                    <a:pt x="61901" y="96441"/>
                    <a:pt x="61878" y="96394"/>
                  </a:cubicBezTo>
                  <a:cubicBezTo>
                    <a:pt x="61806" y="96275"/>
                    <a:pt x="61782" y="96132"/>
                    <a:pt x="61782" y="95989"/>
                  </a:cubicBezTo>
                  <a:cubicBezTo>
                    <a:pt x="61818" y="95691"/>
                    <a:pt x="62068" y="95537"/>
                    <a:pt x="62270" y="95417"/>
                  </a:cubicBezTo>
                  <a:cubicBezTo>
                    <a:pt x="62413" y="95322"/>
                    <a:pt x="62544" y="95251"/>
                    <a:pt x="62568" y="95144"/>
                  </a:cubicBezTo>
                  <a:cubicBezTo>
                    <a:pt x="62568" y="95048"/>
                    <a:pt x="62532" y="94953"/>
                    <a:pt x="62473" y="94870"/>
                  </a:cubicBezTo>
                  <a:cubicBezTo>
                    <a:pt x="62449" y="94798"/>
                    <a:pt x="62413" y="94739"/>
                    <a:pt x="62389" y="94667"/>
                  </a:cubicBezTo>
                  <a:cubicBezTo>
                    <a:pt x="62330" y="94465"/>
                    <a:pt x="62366" y="94251"/>
                    <a:pt x="62497" y="94096"/>
                  </a:cubicBezTo>
                  <a:cubicBezTo>
                    <a:pt x="61342" y="93477"/>
                    <a:pt x="60103" y="93024"/>
                    <a:pt x="59187" y="92108"/>
                  </a:cubicBezTo>
                  <a:cubicBezTo>
                    <a:pt x="58913" y="91834"/>
                    <a:pt x="58675" y="91512"/>
                    <a:pt x="58472" y="91179"/>
                  </a:cubicBezTo>
                  <a:cubicBezTo>
                    <a:pt x="58020" y="90381"/>
                    <a:pt x="57817" y="89441"/>
                    <a:pt x="57282" y="88679"/>
                  </a:cubicBezTo>
                  <a:cubicBezTo>
                    <a:pt x="56899" y="88131"/>
                    <a:pt x="56226" y="87698"/>
                    <a:pt x="55584" y="87698"/>
                  </a:cubicBezTo>
                  <a:cubicBezTo>
                    <a:pt x="55346" y="87698"/>
                    <a:pt x="55113" y="87758"/>
                    <a:pt x="54900" y="87893"/>
                  </a:cubicBezTo>
                  <a:lnTo>
                    <a:pt x="55317" y="82344"/>
                  </a:lnTo>
                  <a:cubicBezTo>
                    <a:pt x="55722" y="82344"/>
                    <a:pt x="56115" y="82475"/>
                    <a:pt x="56436" y="82713"/>
                  </a:cubicBezTo>
                  <a:lnTo>
                    <a:pt x="58020" y="79951"/>
                  </a:lnTo>
                  <a:cubicBezTo>
                    <a:pt x="57246" y="79904"/>
                    <a:pt x="56639" y="79273"/>
                    <a:pt x="56627" y="78499"/>
                  </a:cubicBezTo>
                  <a:lnTo>
                    <a:pt x="56627" y="78499"/>
                  </a:lnTo>
                  <a:lnTo>
                    <a:pt x="57841" y="78630"/>
                  </a:lnTo>
                  <a:cubicBezTo>
                    <a:pt x="56472" y="77689"/>
                    <a:pt x="55281" y="76534"/>
                    <a:pt x="54305" y="75189"/>
                  </a:cubicBezTo>
                  <a:cubicBezTo>
                    <a:pt x="54031" y="75534"/>
                    <a:pt x="53888" y="75975"/>
                    <a:pt x="53912" y="76415"/>
                  </a:cubicBezTo>
                  <a:cubicBezTo>
                    <a:pt x="53814" y="76520"/>
                    <a:pt x="53694" y="76564"/>
                    <a:pt x="53566" y="76564"/>
                  </a:cubicBezTo>
                  <a:cubicBezTo>
                    <a:pt x="53227" y="76564"/>
                    <a:pt x="52835" y="76252"/>
                    <a:pt x="52662" y="75915"/>
                  </a:cubicBezTo>
                  <a:cubicBezTo>
                    <a:pt x="52424" y="75439"/>
                    <a:pt x="52245" y="74843"/>
                    <a:pt x="51733" y="74689"/>
                  </a:cubicBezTo>
                  <a:cubicBezTo>
                    <a:pt x="51644" y="74664"/>
                    <a:pt x="51552" y="74656"/>
                    <a:pt x="51460" y="74656"/>
                  </a:cubicBezTo>
                  <a:cubicBezTo>
                    <a:pt x="51305" y="74656"/>
                    <a:pt x="51148" y="74678"/>
                    <a:pt x="50995" y="74678"/>
                  </a:cubicBezTo>
                  <a:cubicBezTo>
                    <a:pt x="50935" y="74678"/>
                    <a:pt x="50875" y="74674"/>
                    <a:pt x="50817" y="74665"/>
                  </a:cubicBezTo>
                  <a:cubicBezTo>
                    <a:pt x="50055" y="74522"/>
                    <a:pt x="49995" y="73189"/>
                    <a:pt x="50745" y="72986"/>
                  </a:cubicBezTo>
                  <a:cubicBezTo>
                    <a:pt x="49816" y="72022"/>
                    <a:pt x="49709" y="70545"/>
                    <a:pt x="49674" y="69200"/>
                  </a:cubicBezTo>
                  <a:cubicBezTo>
                    <a:pt x="49662" y="68843"/>
                    <a:pt x="49674" y="68426"/>
                    <a:pt x="49936" y="68176"/>
                  </a:cubicBezTo>
                  <a:cubicBezTo>
                    <a:pt x="50061" y="68059"/>
                    <a:pt x="50220" y="68008"/>
                    <a:pt x="50386" y="68008"/>
                  </a:cubicBezTo>
                  <a:cubicBezTo>
                    <a:pt x="50675" y="68008"/>
                    <a:pt x="50984" y="68163"/>
                    <a:pt x="51174" y="68390"/>
                  </a:cubicBezTo>
                  <a:cubicBezTo>
                    <a:pt x="51460" y="68759"/>
                    <a:pt x="51531" y="69259"/>
                    <a:pt x="51579" y="69736"/>
                  </a:cubicBezTo>
                  <a:cubicBezTo>
                    <a:pt x="51672" y="69908"/>
                    <a:pt x="51847" y="69984"/>
                    <a:pt x="52036" y="69984"/>
                  </a:cubicBezTo>
                  <a:cubicBezTo>
                    <a:pt x="52331" y="69984"/>
                    <a:pt x="52660" y="69800"/>
                    <a:pt x="52769" y="69509"/>
                  </a:cubicBezTo>
                  <a:cubicBezTo>
                    <a:pt x="52948" y="69033"/>
                    <a:pt x="52745" y="68497"/>
                    <a:pt x="52483" y="68057"/>
                  </a:cubicBezTo>
                  <a:cubicBezTo>
                    <a:pt x="52233" y="67616"/>
                    <a:pt x="51924" y="67164"/>
                    <a:pt x="51912" y="66664"/>
                  </a:cubicBezTo>
                  <a:cubicBezTo>
                    <a:pt x="52049" y="66626"/>
                    <a:pt x="52188" y="66607"/>
                    <a:pt x="52326" y="66607"/>
                  </a:cubicBezTo>
                  <a:cubicBezTo>
                    <a:pt x="52621" y="66607"/>
                    <a:pt x="52911" y="66692"/>
                    <a:pt x="53162" y="66854"/>
                  </a:cubicBezTo>
                  <a:cubicBezTo>
                    <a:pt x="52495" y="66176"/>
                    <a:pt x="52900" y="65045"/>
                    <a:pt x="53388" y="64247"/>
                  </a:cubicBezTo>
                  <a:cubicBezTo>
                    <a:pt x="53972" y="63318"/>
                    <a:pt x="54627" y="62425"/>
                    <a:pt x="55353" y="61616"/>
                  </a:cubicBezTo>
                  <a:lnTo>
                    <a:pt x="55948" y="62640"/>
                  </a:lnTo>
                  <a:cubicBezTo>
                    <a:pt x="56222" y="61687"/>
                    <a:pt x="56805" y="60854"/>
                    <a:pt x="57615" y="60294"/>
                  </a:cubicBezTo>
                  <a:cubicBezTo>
                    <a:pt x="57948" y="60401"/>
                    <a:pt x="58234" y="60604"/>
                    <a:pt x="58460" y="60877"/>
                  </a:cubicBezTo>
                  <a:cubicBezTo>
                    <a:pt x="58306" y="60616"/>
                    <a:pt x="58508" y="60199"/>
                    <a:pt x="58818" y="60080"/>
                  </a:cubicBezTo>
                  <a:cubicBezTo>
                    <a:pt x="58922" y="60041"/>
                    <a:pt x="59030" y="60026"/>
                    <a:pt x="59139" y="60026"/>
                  </a:cubicBezTo>
                  <a:cubicBezTo>
                    <a:pt x="59402" y="60026"/>
                    <a:pt x="59672" y="60118"/>
                    <a:pt x="59925" y="60211"/>
                  </a:cubicBezTo>
                  <a:lnTo>
                    <a:pt x="64437" y="61901"/>
                  </a:lnTo>
                  <a:cubicBezTo>
                    <a:pt x="64021" y="61354"/>
                    <a:pt x="63604" y="60806"/>
                    <a:pt x="63175" y="60258"/>
                  </a:cubicBezTo>
                  <a:lnTo>
                    <a:pt x="63175" y="60258"/>
                  </a:lnTo>
                  <a:lnTo>
                    <a:pt x="66057" y="60651"/>
                  </a:lnTo>
                  <a:cubicBezTo>
                    <a:pt x="66366" y="59496"/>
                    <a:pt x="67188" y="58544"/>
                    <a:pt x="68283" y="58056"/>
                  </a:cubicBezTo>
                  <a:lnTo>
                    <a:pt x="68914" y="58210"/>
                  </a:lnTo>
                  <a:cubicBezTo>
                    <a:pt x="68618" y="57205"/>
                    <a:pt x="69573" y="56096"/>
                    <a:pt x="70591" y="56096"/>
                  </a:cubicBezTo>
                  <a:cubicBezTo>
                    <a:pt x="70718" y="56096"/>
                    <a:pt x="70847" y="56114"/>
                    <a:pt x="70974" y="56151"/>
                  </a:cubicBezTo>
                  <a:cubicBezTo>
                    <a:pt x="71033" y="56389"/>
                    <a:pt x="71105" y="56627"/>
                    <a:pt x="71176" y="56865"/>
                  </a:cubicBezTo>
                  <a:cubicBezTo>
                    <a:pt x="71754" y="56608"/>
                    <a:pt x="72380" y="56467"/>
                    <a:pt x="73020" y="56467"/>
                  </a:cubicBezTo>
                  <a:cubicBezTo>
                    <a:pt x="73092" y="56467"/>
                    <a:pt x="73164" y="56469"/>
                    <a:pt x="73236" y="56472"/>
                  </a:cubicBezTo>
                  <a:cubicBezTo>
                    <a:pt x="73236" y="56163"/>
                    <a:pt x="73248" y="55865"/>
                    <a:pt x="73260" y="55555"/>
                  </a:cubicBezTo>
                  <a:lnTo>
                    <a:pt x="75213" y="54960"/>
                  </a:lnTo>
                  <a:cubicBezTo>
                    <a:pt x="75855" y="54067"/>
                    <a:pt x="76891" y="52769"/>
                    <a:pt x="76034" y="52103"/>
                  </a:cubicBezTo>
                  <a:cubicBezTo>
                    <a:pt x="75806" y="51926"/>
                    <a:pt x="75550" y="51857"/>
                    <a:pt x="75276" y="51857"/>
                  </a:cubicBezTo>
                  <a:cubicBezTo>
                    <a:pt x="74335" y="51857"/>
                    <a:pt x="73191" y="52669"/>
                    <a:pt x="72299" y="52669"/>
                  </a:cubicBezTo>
                  <a:cubicBezTo>
                    <a:pt x="72003" y="52669"/>
                    <a:pt x="71734" y="52580"/>
                    <a:pt x="71510" y="52341"/>
                  </a:cubicBezTo>
                  <a:cubicBezTo>
                    <a:pt x="71105" y="51864"/>
                    <a:pt x="71212" y="51138"/>
                    <a:pt x="71736" y="50793"/>
                  </a:cubicBezTo>
                  <a:cubicBezTo>
                    <a:pt x="70641" y="50793"/>
                    <a:pt x="69617" y="51364"/>
                    <a:pt x="69033" y="52293"/>
                  </a:cubicBezTo>
                  <a:cubicBezTo>
                    <a:pt x="67700" y="50376"/>
                    <a:pt x="66926" y="48138"/>
                    <a:pt x="66807" y="45804"/>
                  </a:cubicBezTo>
                  <a:cubicBezTo>
                    <a:pt x="66199" y="45387"/>
                    <a:pt x="65854" y="44709"/>
                    <a:pt x="65866" y="43983"/>
                  </a:cubicBezTo>
                  <a:lnTo>
                    <a:pt x="65866" y="43983"/>
                  </a:lnTo>
                  <a:cubicBezTo>
                    <a:pt x="65759" y="45221"/>
                    <a:pt x="64568" y="46066"/>
                    <a:pt x="63497" y="46697"/>
                  </a:cubicBezTo>
                  <a:cubicBezTo>
                    <a:pt x="63282" y="46852"/>
                    <a:pt x="63021" y="46959"/>
                    <a:pt x="62759" y="47019"/>
                  </a:cubicBezTo>
                  <a:cubicBezTo>
                    <a:pt x="62714" y="47026"/>
                    <a:pt x="62669" y="47029"/>
                    <a:pt x="62625" y="47029"/>
                  </a:cubicBezTo>
                  <a:cubicBezTo>
                    <a:pt x="61932" y="47029"/>
                    <a:pt x="61361" y="46180"/>
                    <a:pt x="61663" y="45542"/>
                  </a:cubicBezTo>
                  <a:cubicBezTo>
                    <a:pt x="61836" y="45191"/>
                    <a:pt x="62222" y="45012"/>
                    <a:pt x="62606" y="45012"/>
                  </a:cubicBezTo>
                  <a:cubicBezTo>
                    <a:pt x="62964" y="45012"/>
                    <a:pt x="63319" y="45167"/>
                    <a:pt x="63497" y="45483"/>
                  </a:cubicBezTo>
                  <a:cubicBezTo>
                    <a:pt x="63592" y="44602"/>
                    <a:pt x="63675" y="43733"/>
                    <a:pt x="63771" y="42851"/>
                  </a:cubicBezTo>
                  <a:cubicBezTo>
                    <a:pt x="63794" y="42673"/>
                    <a:pt x="63794" y="42482"/>
                    <a:pt x="63735" y="42316"/>
                  </a:cubicBezTo>
                  <a:cubicBezTo>
                    <a:pt x="63617" y="41997"/>
                    <a:pt x="63322" y="41894"/>
                    <a:pt x="62976" y="41894"/>
                  </a:cubicBezTo>
                  <a:cubicBezTo>
                    <a:pt x="62624" y="41894"/>
                    <a:pt x="62219" y="42000"/>
                    <a:pt x="61889" y="42089"/>
                  </a:cubicBezTo>
                  <a:cubicBezTo>
                    <a:pt x="61629" y="42149"/>
                    <a:pt x="61367" y="42178"/>
                    <a:pt x="61108" y="42178"/>
                  </a:cubicBezTo>
                  <a:cubicBezTo>
                    <a:pt x="59965" y="42178"/>
                    <a:pt x="58872" y="41617"/>
                    <a:pt x="58222" y="40637"/>
                  </a:cubicBezTo>
                  <a:lnTo>
                    <a:pt x="59270" y="40494"/>
                  </a:lnTo>
                  <a:cubicBezTo>
                    <a:pt x="58437" y="39232"/>
                    <a:pt x="58079" y="37708"/>
                    <a:pt x="58270" y="36208"/>
                  </a:cubicBezTo>
                  <a:cubicBezTo>
                    <a:pt x="58365" y="35482"/>
                    <a:pt x="58770" y="34493"/>
                    <a:pt x="58282" y="33946"/>
                  </a:cubicBezTo>
                  <a:lnTo>
                    <a:pt x="58282" y="33946"/>
                  </a:lnTo>
                  <a:cubicBezTo>
                    <a:pt x="58190" y="34068"/>
                    <a:pt x="58037" y="34129"/>
                    <a:pt x="57883" y="34129"/>
                  </a:cubicBezTo>
                  <a:cubicBezTo>
                    <a:pt x="57857" y="34129"/>
                    <a:pt x="57831" y="34128"/>
                    <a:pt x="57806" y="34124"/>
                  </a:cubicBezTo>
                  <a:cubicBezTo>
                    <a:pt x="57329" y="33326"/>
                    <a:pt x="57258" y="32303"/>
                    <a:pt x="56615" y="31636"/>
                  </a:cubicBezTo>
                  <a:cubicBezTo>
                    <a:pt x="56377" y="31421"/>
                    <a:pt x="56127" y="31219"/>
                    <a:pt x="55865" y="31029"/>
                  </a:cubicBezTo>
                  <a:cubicBezTo>
                    <a:pt x="55127" y="30409"/>
                    <a:pt x="54698" y="29481"/>
                    <a:pt x="54710" y="28516"/>
                  </a:cubicBezTo>
                  <a:cubicBezTo>
                    <a:pt x="54734" y="28338"/>
                    <a:pt x="54722" y="28159"/>
                    <a:pt x="54674" y="27981"/>
                  </a:cubicBezTo>
                  <a:cubicBezTo>
                    <a:pt x="54543" y="27659"/>
                    <a:pt x="54162" y="27528"/>
                    <a:pt x="53853" y="27338"/>
                  </a:cubicBezTo>
                  <a:cubicBezTo>
                    <a:pt x="53555" y="27147"/>
                    <a:pt x="53317" y="26707"/>
                    <a:pt x="53579" y="26468"/>
                  </a:cubicBezTo>
                  <a:cubicBezTo>
                    <a:pt x="53269" y="25433"/>
                    <a:pt x="52412" y="24028"/>
                    <a:pt x="52102" y="23004"/>
                  </a:cubicBezTo>
                  <a:cubicBezTo>
                    <a:pt x="51960" y="22480"/>
                    <a:pt x="51781" y="21956"/>
                    <a:pt x="51424" y="21551"/>
                  </a:cubicBezTo>
                  <a:cubicBezTo>
                    <a:pt x="51007" y="21075"/>
                    <a:pt x="50376" y="20849"/>
                    <a:pt x="49876" y="20456"/>
                  </a:cubicBezTo>
                  <a:cubicBezTo>
                    <a:pt x="48995" y="19753"/>
                    <a:pt x="48638" y="18598"/>
                    <a:pt x="48173" y="17575"/>
                  </a:cubicBezTo>
                  <a:cubicBezTo>
                    <a:pt x="47709" y="16551"/>
                    <a:pt x="46947" y="15491"/>
                    <a:pt x="45828" y="15348"/>
                  </a:cubicBezTo>
                  <a:cubicBezTo>
                    <a:pt x="46061" y="15253"/>
                    <a:pt x="46308" y="15204"/>
                    <a:pt x="46555" y="15204"/>
                  </a:cubicBezTo>
                  <a:cubicBezTo>
                    <a:pt x="46863" y="15204"/>
                    <a:pt x="47170" y="15279"/>
                    <a:pt x="47447" y="15431"/>
                  </a:cubicBezTo>
                  <a:cubicBezTo>
                    <a:pt x="46876" y="14134"/>
                    <a:pt x="46995" y="12633"/>
                    <a:pt x="47745" y="11431"/>
                  </a:cubicBezTo>
                  <a:cubicBezTo>
                    <a:pt x="48090" y="10907"/>
                    <a:pt x="48566" y="10300"/>
                    <a:pt x="48292" y="9728"/>
                  </a:cubicBezTo>
                  <a:cubicBezTo>
                    <a:pt x="48138" y="9395"/>
                    <a:pt x="47757" y="9228"/>
                    <a:pt x="47542" y="8931"/>
                  </a:cubicBezTo>
                  <a:cubicBezTo>
                    <a:pt x="47090" y="8300"/>
                    <a:pt x="47471" y="7442"/>
                    <a:pt x="47840" y="6752"/>
                  </a:cubicBezTo>
                  <a:cubicBezTo>
                    <a:pt x="48209" y="6061"/>
                    <a:pt x="48519" y="5144"/>
                    <a:pt x="47983" y="4585"/>
                  </a:cubicBezTo>
                  <a:cubicBezTo>
                    <a:pt x="48311" y="3839"/>
                    <a:pt x="47492" y="2826"/>
                    <a:pt x="46742" y="2826"/>
                  </a:cubicBezTo>
                  <a:cubicBezTo>
                    <a:pt x="46594" y="2826"/>
                    <a:pt x="46449" y="2866"/>
                    <a:pt x="46316" y="2954"/>
                  </a:cubicBezTo>
                  <a:cubicBezTo>
                    <a:pt x="46072" y="2015"/>
                    <a:pt x="45103" y="1365"/>
                    <a:pt x="44150" y="1365"/>
                  </a:cubicBezTo>
                  <a:cubicBezTo>
                    <a:pt x="43894" y="1365"/>
                    <a:pt x="43639" y="1412"/>
                    <a:pt x="43399" y="1513"/>
                  </a:cubicBezTo>
                  <a:cubicBezTo>
                    <a:pt x="42744" y="1323"/>
                    <a:pt x="42351" y="668"/>
                    <a:pt x="42482" y="1"/>
                  </a:cubicBezTo>
                  <a:close/>
                </a:path>
              </a:pathLst>
            </a:custGeom>
            <a:solidFill>
              <a:srgbClr val="F5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53"/>
            <p:cNvSpPr/>
            <p:nvPr/>
          </p:nvSpPr>
          <p:spPr>
            <a:xfrm>
              <a:off x="4983650" y="3797625"/>
              <a:ext cx="483700" cy="171575"/>
            </a:xfrm>
            <a:custGeom>
              <a:rect b="b" l="l" r="r" t="t"/>
              <a:pathLst>
                <a:path extrusionOk="0" h="6863" w="19348">
                  <a:moveTo>
                    <a:pt x="3644" y="0"/>
                  </a:moveTo>
                  <a:cubicBezTo>
                    <a:pt x="3405" y="282"/>
                    <a:pt x="3058" y="446"/>
                    <a:pt x="2692" y="446"/>
                  </a:cubicBezTo>
                  <a:cubicBezTo>
                    <a:pt x="2656" y="446"/>
                    <a:pt x="2620" y="444"/>
                    <a:pt x="2584" y="441"/>
                  </a:cubicBezTo>
                  <a:cubicBezTo>
                    <a:pt x="2370" y="1179"/>
                    <a:pt x="1762" y="1739"/>
                    <a:pt x="1000" y="1870"/>
                  </a:cubicBezTo>
                  <a:lnTo>
                    <a:pt x="858" y="1893"/>
                  </a:lnTo>
                  <a:lnTo>
                    <a:pt x="786" y="1762"/>
                  </a:lnTo>
                  <a:cubicBezTo>
                    <a:pt x="643" y="1465"/>
                    <a:pt x="500" y="1215"/>
                    <a:pt x="286" y="1084"/>
                  </a:cubicBezTo>
                  <a:cubicBezTo>
                    <a:pt x="217" y="1044"/>
                    <a:pt x="140" y="1021"/>
                    <a:pt x="54" y="1021"/>
                  </a:cubicBezTo>
                  <a:cubicBezTo>
                    <a:pt x="37" y="1021"/>
                    <a:pt x="19" y="1022"/>
                    <a:pt x="0" y="1024"/>
                  </a:cubicBezTo>
                  <a:lnTo>
                    <a:pt x="60" y="1072"/>
                  </a:lnTo>
                  <a:cubicBezTo>
                    <a:pt x="393" y="1489"/>
                    <a:pt x="667" y="1989"/>
                    <a:pt x="1167" y="2191"/>
                  </a:cubicBezTo>
                  <a:cubicBezTo>
                    <a:pt x="1342" y="2256"/>
                    <a:pt x="1527" y="2275"/>
                    <a:pt x="1716" y="2275"/>
                  </a:cubicBezTo>
                  <a:cubicBezTo>
                    <a:pt x="1977" y="2275"/>
                    <a:pt x="2245" y="2239"/>
                    <a:pt x="2501" y="2239"/>
                  </a:cubicBezTo>
                  <a:cubicBezTo>
                    <a:pt x="3620" y="2239"/>
                    <a:pt x="4620" y="2882"/>
                    <a:pt x="5549" y="3489"/>
                  </a:cubicBezTo>
                  <a:cubicBezTo>
                    <a:pt x="6132" y="3882"/>
                    <a:pt x="6727" y="4287"/>
                    <a:pt x="7049" y="4894"/>
                  </a:cubicBezTo>
                  <a:cubicBezTo>
                    <a:pt x="7382" y="5513"/>
                    <a:pt x="7311" y="6382"/>
                    <a:pt x="6727" y="6763"/>
                  </a:cubicBezTo>
                  <a:cubicBezTo>
                    <a:pt x="7428" y="6486"/>
                    <a:pt x="8219" y="6208"/>
                    <a:pt x="8961" y="6208"/>
                  </a:cubicBezTo>
                  <a:cubicBezTo>
                    <a:pt x="9366" y="6208"/>
                    <a:pt x="9756" y="6291"/>
                    <a:pt x="10109" y="6501"/>
                  </a:cubicBezTo>
                  <a:cubicBezTo>
                    <a:pt x="10335" y="6632"/>
                    <a:pt x="10525" y="6799"/>
                    <a:pt x="10776" y="6846"/>
                  </a:cubicBezTo>
                  <a:cubicBezTo>
                    <a:pt x="10833" y="6858"/>
                    <a:pt x="10891" y="6863"/>
                    <a:pt x="10949" y="6863"/>
                  </a:cubicBezTo>
                  <a:cubicBezTo>
                    <a:pt x="11188" y="6863"/>
                    <a:pt x="11426" y="6780"/>
                    <a:pt x="11657" y="6751"/>
                  </a:cubicBezTo>
                  <a:cubicBezTo>
                    <a:pt x="11706" y="6746"/>
                    <a:pt x="11757" y="6743"/>
                    <a:pt x="11809" y="6743"/>
                  </a:cubicBezTo>
                  <a:cubicBezTo>
                    <a:pt x="11882" y="6743"/>
                    <a:pt x="11956" y="6749"/>
                    <a:pt x="12026" y="6763"/>
                  </a:cubicBezTo>
                  <a:lnTo>
                    <a:pt x="12121" y="6573"/>
                  </a:lnTo>
                  <a:cubicBezTo>
                    <a:pt x="12146" y="6589"/>
                    <a:pt x="12174" y="6596"/>
                    <a:pt x="12204" y="6596"/>
                  </a:cubicBezTo>
                  <a:cubicBezTo>
                    <a:pt x="12331" y="6596"/>
                    <a:pt x="12494" y="6467"/>
                    <a:pt x="12609" y="6323"/>
                  </a:cubicBezTo>
                  <a:lnTo>
                    <a:pt x="12669" y="6239"/>
                  </a:lnTo>
                  <a:cubicBezTo>
                    <a:pt x="12835" y="6013"/>
                    <a:pt x="13050" y="5739"/>
                    <a:pt x="13383" y="5691"/>
                  </a:cubicBezTo>
                  <a:cubicBezTo>
                    <a:pt x="13437" y="5680"/>
                    <a:pt x="13490" y="5674"/>
                    <a:pt x="13544" y="5674"/>
                  </a:cubicBezTo>
                  <a:cubicBezTo>
                    <a:pt x="13597" y="5674"/>
                    <a:pt x="13651" y="5680"/>
                    <a:pt x="13704" y="5691"/>
                  </a:cubicBezTo>
                  <a:lnTo>
                    <a:pt x="13800" y="5691"/>
                  </a:lnTo>
                  <a:cubicBezTo>
                    <a:pt x="14074" y="5691"/>
                    <a:pt x="14347" y="5632"/>
                    <a:pt x="14597" y="5537"/>
                  </a:cubicBezTo>
                  <a:lnTo>
                    <a:pt x="16145" y="5001"/>
                  </a:lnTo>
                  <a:cubicBezTo>
                    <a:pt x="16240" y="4977"/>
                    <a:pt x="16324" y="4929"/>
                    <a:pt x="16395" y="4846"/>
                  </a:cubicBezTo>
                  <a:lnTo>
                    <a:pt x="16324" y="4787"/>
                  </a:lnTo>
                  <a:cubicBezTo>
                    <a:pt x="16300" y="4775"/>
                    <a:pt x="16276" y="4739"/>
                    <a:pt x="16252" y="4715"/>
                  </a:cubicBezTo>
                  <a:cubicBezTo>
                    <a:pt x="15828" y="4321"/>
                    <a:pt x="16167" y="3686"/>
                    <a:pt x="16659" y="3686"/>
                  </a:cubicBezTo>
                  <a:cubicBezTo>
                    <a:pt x="16746" y="3686"/>
                    <a:pt x="16838" y="3706"/>
                    <a:pt x="16931" y="3751"/>
                  </a:cubicBezTo>
                  <a:cubicBezTo>
                    <a:pt x="17026" y="3810"/>
                    <a:pt x="17110" y="3870"/>
                    <a:pt x="17193" y="3941"/>
                  </a:cubicBezTo>
                  <a:cubicBezTo>
                    <a:pt x="17229" y="3989"/>
                    <a:pt x="17264" y="4025"/>
                    <a:pt x="17312" y="4048"/>
                  </a:cubicBezTo>
                  <a:cubicBezTo>
                    <a:pt x="17395" y="4096"/>
                    <a:pt x="17479" y="4120"/>
                    <a:pt x="17562" y="4132"/>
                  </a:cubicBezTo>
                  <a:lnTo>
                    <a:pt x="19181" y="4525"/>
                  </a:lnTo>
                  <a:cubicBezTo>
                    <a:pt x="19348" y="4179"/>
                    <a:pt x="19336" y="3751"/>
                    <a:pt x="19122" y="3417"/>
                  </a:cubicBezTo>
                  <a:cubicBezTo>
                    <a:pt x="19074" y="3441"/>
                    <a:pt x="19015" y="3465"/>
                    <a:pt x="18967" y="3465"/>
                  </a:cubicBezTo>
                  <a:lnTo>
                    <a:pt x="18824" y="3489"/>
                  </a:lnTo>
                  <a:lnTo>
                    <a:pt x="18098" y="2191"/>
                  </a:lnTo>
                  <a:cubicBezTo>
                    <a:pt x="18045" y="2201"/>
                    <a:pt x="17992" y="2206"/>
                    <a:pt x="17939" y="2206"/>
                  </a:cubicBezTo>
                  <a:cubicBezTo>
                    <a:pt x="17502" y="2206"/>
                    <a:pt x="17105" y="1874"/>
                    <a:pt x="16764" y="1608"/>
                  </a:cubicBezTo>
                  <a:lnTo>
                    <a:pt x="16681" y="1536"/>
                  </a:lnTo>
                  <a:cubicBezTo>
                    <a:pt x="16471" y="1366"/>
                    <a:pt x="16176" y="1263"/>
                    <a:pt x="15953" y="1263"/>
                  </a:cubicBezTo>
                  <a:cubicBezTo>
                    <a:pt x="15911" y="1263"/>
                    <a:pt x="15872" y="1267"/>
                    <a:pt x="15836" y="1274"/>
                  </a:cubicBezTo>
                  <a:cubicBezTo>
                    <a:pt x="15752" y="1298"/>
                    <a:pt x="15669" y="1358"/>
                    <a:pt x="15633" y="1441"/>
                  </a:cubicBezTo>
                  <a:lnTo>
                    <a:pt x="15264" y="1274"/>
                  </a:lnTo>
                  <a:cubicBezTo>
                    <a:pt x="15276" y="1250"/>
                    <a:pt x="15288" y="1215"/>
                    <a:pt x="15228" y="1167"/>
                  </a:cubicBezTo>
                  <a:cubicBezTo>
                    <a:pt x="15144" y="1098"/>
                    <a:pt x="15039" y="1059"/>
                    <a:pt x="14934" y="1059"/>
                  </a:cubicBezTo>
                  <a:cubicBezTo>
                    <a:pt x="14877" y="1059"/>
                    <a:pt x="14819" y="1070"/>
                    <a:pt x="14764" y="1096"/>
                  </a:cubicBezTo>
                  <a:cubicBezTo>
                    <a:pt x="14621" y="1167"/>
                    <a:pt x="14490" y="1262"/>
                    <a:pt x="14383" y="1381"/>
                  </a:cubicBezTo>
                  <a:cubicBezTo>
                    <a:pt x="14111" y="1676"/>
                    <a:pt x="13718" y="1850"/>
                    <a:pt x="13316" y="1850"/>
                  </a:cubicBezTo>
                  <a:cubicBezTo>
                    <a:pt x="13279" y="1850"/>
                    <a:pt x="13242" y="1849"/>
                    <a:pt x="13204" y="1846"/>
                  </a:cubicBezTo>
                  <a:cubicBezTo>
                    <a:pt x="12966" y="1846"/>
                    <a:pt x="12740" y="1882"/>
                    <a:pt x="12526" y="1977"/>
                  </a:cubicBezTo>
                  <a:cubicBezTo>
                    <a:pt x="12323" y="2060"/>
                    <a:pt x="12109" y="2108"/>
                    <a:pt x="11883" y="2108"/>
                  </a:cubicBezTo>
                  <a:cubicBezTo>
                    <a:pt x="11597" y="2084"/>
                    <a:pt x="11359" y="1905"/>
                    <a:pt x="11252" y="1643"/>
                  </a:cubicBezTo>
                  <a:cubicBezTo>
                    <a:pt x="11216" y="1548"/>
                    <a:pt x="11204" y="1453"/>
                    <a:pt x="11216" y="1358"/>
                  </a:cubicBezTo>
                  <a:cubicBezTo>
                    <a:pt x="10675" y="1152"/>
                    <a:pt x="10086" y="1092"/>
                    <a:pt x="9502" y="1092"/>
                  </a:cubicBezTo>
                  <a:cubicBezTo>
                    <a:pt x="9072" y="1092"/>
                    <a:pt x="8644" y="1125"/>
                    <a:pt x="8239" y="1155"/>
                  </a:cubicBezTo>
                  <a:lnTo>
                    <a:pt x="5442" y="1381"/>
                  </a:lnTo>
                  <a:cubicBezTo>
                    <a:pt x="5332" y="1391"/>
                    <a:pt x="5217" y="1399"/>
                    <a:pt x="5103" y="1399"/>
                  </a:cubicBezTo>
                  <a:cubicBezTo>
                    <a:pt x="4796" y="1399"/>
                    <a:pt x="4488" y="1342"/>
                    <a:pt x="4263" y="1108"/>
                  </a:cubicBezTo>
                  <a:cubicBezTo>
                    <a:pt x="4108" y="917"/>
                    <a:pt x="3989" y="703"/>
                    <a:pt x="3918" y="465"/>
                  </a:cubicBezTo>
                  <a:cubicBezTo>
                    <a:pt x="3798" y="167"/>
                    <a:pt x="3739" y="36"/>
                    <a:pt x="3644" y="0"/>
                  </a:cubicBezTo>
                  <a:close/>
                </a:path>
              </a:pathLst>
            </a:custGeom>
            <a:solidFill>
              <a:srgbClr val="F5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53"/>
            <p:cNvSpPr/>
            <p:nvPr/>
          </p:nvSpPr>
          <p:spPr>
            <a:xfrm>
              <a:off x="5295600" y="3931775"/>
              <a:ext cx="243800" cy="167200"/>
            </a:xfrm>
            <a:custGeom>
              <a:rect b="b" l="l" r="r" t="t"/>
              <a:pathLst>
                <a:path extrusionOk="0" h="6688" w="9752">
                  <a:moveTo>
                    <a:pt x="4078" y="1"/>
                  </a:moveTo>
                  <a:cubicBezTo>
                    <a:pt x="4018" y="1"/>
                    <a:pt x="3956" y="2"/>
                    <a:pt x="3893" y="4"/>
                  </a:cubicBezTo>
                  <a:cubicBezTo>
                    <a:pt x="3858" y="16"/>
                    <a:pt x="3822" y="28"/>
                    <a:pt x="3786" y="40"/>
                  </a:cubicBezTo>
                  <a:lnTo>
                    <a:pt x="2250" y="576"/>
                  </a:lnTo>
                  <a:cubicBezTo>
                    <a:pt x="1941" y="695"/>
                    <a:pt x="1619" y="754"/>
                    <a:pt x="1286" y="754"/>
                  </a:cubicBezTo>
                  <a:lnTo>
                    <a:pt x="1167" y="742"/>
                  </a:lnTo>
                  <a:cubicBezTo>
                    <a:pt x="1107" y="730"/>
                    <a:pt x="1036" y="730"/>
                    <a:pt x="965" y="730"/>
                  </a:cubicBezTo>
                  <a:cubicBezTo>
                    <a:pt x="798" y="766"/>
                    <a:pt x="667" y="933"/>
                    <a:pt x="524" y="1123"/>
                  </a:cubicBezTo>
                  <a:lnTo>
                    <a:pt x="453" y="1218"/>
                  </a:lnTo>
                  <a:cubicBezTo>
                    <a:pt x="333" y="1373"/>
                    <a:pt x="179" y="1492"/>
                    <a:pt x="0" y="1576"/>
                  </a:cubicBezTo>
                  <a:cubicBezTo>
                    <a:pt x="774" y="2064"/>
                    <a:pt x="1143" y="3278"/>
                    <a:pt x="488" y="3969"/>
                  </a:cubicBezTo>
                  <a:cubicBezTo>
                    <a:pt x="619" y="4207"/>
                    <a:pt x="860" y="4275"/>
                    <a:pt x="1136" y="4275"/>
                  </a:cubicBezTo>
                  <a:cubicBezTo>
                    <a:pt x="1411" y="4275"/>
                    <a:pt x="1721" y="4207"/>
                    <a:pt x="1988" y="4171"/>
                  </a:cubicBezTo>
                  <a:cubicBezTo>
                    <a:pt x="2082" y="4160"/>
                    <a:pt x="2176" y="4154"/>
                    <a:pt x="2268" y="4154"/>
                  </a:cubicBezTo>
                  <a:cubicBezTo>
                    <a:pt x="4237" y="4154"/>
                    <a:pt x="5816" y="6687"/>
                    <a:pt x="7675" y="6687"/>
                  </a:cubicBezTo>
                  <a:cubicBezTo>
                    <a:pt x="7868" y="6687"/>
                    <a:pt x="8064" y="6660"/>
                    <a:pt x="8263" y="6600"/>
                  </a:cubicBezTo>
                  <a:cubicBezTo>
                    <a:pt x="8906" y="6398"/>
                    <a:pt x="9394" y="5886"/>
                    <a:pt x="9751" y="5302"/>
                  </a:cubicBezTo>
                  <a:cubicBezTo>
                    <a:pt x="9406" y="5148"/>
                    <a:pt x="9108" y="4897"/>
                    <a:pt x="8894" y="4588"/>
                  </a:cubicBezTo>
                  <a:cubicBezTo>
                    <a:pt x="8846" y="4528"/>
                    <a:pt x="8811" y="4469"/>
                    <a:pt x="8775" y="4421"/>
                  </a:cubicBezTo>
                  <a:cubicBezTo>
                    <a:pt x="8704" y="4278"/>
                    <a:pt x="8608" y="4171"/>
                    <a:pt x="8489" y="4064"/>
                  </a:cubicBezTo>
                  <a:cubicBezTo>
                    <a:pt x="8299" y="3909"/>
                    <a:pt x="8025" y="3885"/>
                    <a:pt x="7739" y="3850"/>
                  </a:cubicBezTo>
                  <a:cubicBezTo>
                    <a:pt x="7465" y="3838"/>
                    <a:pt x="7203" y="3778"/>
                    <a:pt x="6953" y="3683"/>
                  </a:cubicBezTo>
                  <a:lnTo>
                    <a:pt x="6918" y="3659"/>
                  </a:lnTo>
                  <a:lnTo>
                    <a:pt x="6882" y="3624"/>
                  </a:lnTo>
                  <a:cubicBezTo>
                    <a:pt x="6810" y="3528"/>
                    <a:pt x="6787" y="3409"/>
                    <a:pt x="6834" y="3302"/>
                  </a:cubicBezTo>
                  <a:cubicBezTo>
                    <a:pt x="6882" y="3147"/>
                    <a:pt x="7013" y="3028"/>
                    <a:pt x="7180" y="2981"/>
                  </a:cubicBezTo>
                  <a:cubicBezTo>
                    <a:pt x="7215" y="2969"/>
                    <a:pt x="7263" y="2957"/>
                    <a:pt x="7299" y="2945"/>
                  </a:cubicBezTo>
                  <a:cubicBezTo>
                    <a:pt x="7358" y="2945"/>
                    <a:pt x="7418" y="2921"/>
                    <a:pt x="7477" y="2885"/>
                  </a:cubicBezTo>
                  <a:cubicBezTo>
                    <a:pt x="7465" y="2826"/>
                    <a:pt x="7430" y="2766"/>
                    <a:pt x="7370" y="2742"/>
                  </a:cubicBezTo>
                  <a:cubicBezTo>
                    <a:pt x="7330" y="2737"/>
                    <a:pt x="7290" y="2734"/>
                    <a:pt x="7251" y="2734"/>
                  </a:cubicBezTo>
                  <a:cubicBezTo>
                    <a:pt x="7129" y="2734"/>
                    <a:pt x="7014" y="2763"/>
                    <a:pt x="6906" y="2826"/>
                  </a:cubicBezTo>
                  <a:lnTo>
                    <a:pt x="6251" y="3064"/>
                  </a:lnTo>
                  <a:lnTo>
                    <a:pt x="6680" y="2504"/>
                  </a:lnTo>
                  <a:cubicBezTo>
                    <a:pt x="6727" y="2433"/>
                    <a:pt x="6739" y="2338"/>
                    <a:pt x="6715" y="2242"/>
                  </a:cubicBezTo>
                  <a:cubicBezTo>
                    <a:pt x="6668" y="2064"/>
                    <a:pt x="6537" y="1909"/>
                    <a:pt x="6370" y="1826"/>
                  </a:cubicBezTo>
                  <a:cubicBezTo>
                    <a:pt x="6132" y="1730"/>
                    <a:pt x="5870" y="1683"/>
                    <a:pt x="5608" y="1683"/>
                  </a:cubicBezTo>
                  <a:cubicBezTo>
                    <a:pt x="5489" y="1671"/>
                    <a:pt x="5370" y="1659"/>
                    <a:pt x="5251" y="1647"/>
                  </a:cubicBezTo>
                  <a:cubicBezTo>
                    <a:pt x="5084" y="1623"/>
                    <a:pt x="4929" y="1540"/>
                    <a:pt x="4834" y="1421"/>
                  </a:cubicBezTo>
                  <a:cubicBezTo>
                    <a:pt x="4775" y="1338"/>
                    <a:pt x="4751" y="1230"/>
                    <a:pt x="4763" y="1135"/>
                  </a:cubicBezTo>
                  <a:cubicBezTo>
                    <a:pt x="4798" y="1028"/>
                    <a:pt x="4870" y="921"/>
                    <a:pt x="4965" y="861"/>
                  </a:cubicBezTo>
                  <a:lnTo>
                    <a:pt x="5001" y="826"/>
                  </a:lnTo>
                  <a:cubicBezTo>
                    <a:pt x="5060" y="766"/>
                    <a:pt x="5084" y="671"/>
                    <a:pt x="5072" y="587"/>
                  </a:cubicBezTo>
                  <a:cubicBezTo>
                    <a:pt x="5060" y="421"/>
                    <a:pt x="4965" y="266"/>
                    <a:pt x="4834" y="171"/>
                  </a:cubicBezTo>
                  <a:cubicBezTo>
                    <a:pt x="4627" y="32"/>
                    <a:pt x="4370" y="1"/>
                    <a:pt x="4078" y="1"/>
                  </a:cubicBezTo>
                  <a:close/>
                </a:path>
              </a:pathLst>
            </a:custGeom>
            <a:solidFill>
              <a:srgbClr val="F5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53"/>
            <p:cNvSpPr/>
            <p:nvPr/>
          </p:nvSpPr>
          <p:spPr>
            <a:xfrm>
              <a:off x="5394325" y="3803275"/>
              <a:ext cx="332900" cy="262250"/>
            </a:xfrm>
            <a:custGeom>
              <a:rect b="b" l="l" r="r" t="t"/>
              <a:pathLst>
                <a:path extrusionOk="0" h="10490" w="13316">
                  <a:moveTo>
                    <a:pt x="13315" y="3251"/>
                  </a:moveTo>
                  <a:cubicBezTo>
                    <a:pt x="13279" y="3255"/>
                    <a:pt x="13244" y="3260"/>
                    <a:pt x="13210" y="3267"/>
                  </a:cubicBezTo>
                  <a:lnTo>
                    <a:pt x="13210" y="3267"/>
                  </a:lnTo>
                  <a:cubicBezTo>
                    <a:pt x="13245" y="3262"/>
                    <a:pt x="13280" y="3257"/>
                    <a:pt x="13315" y="3251"/>
                  </a:cubicBezTo>
                  <a:close/>
                  <a:moveTo>
                    <a:pt x="7850" y="1"/>
                  </a:moveTo>
                  <a:lnTo>
                    <a:pt x="7826" y="84"/>
                  </a:lnTo>
                  <a:cubicBezTo>
                    <a:pt x="7838" y="108"/>
                    <a:pt x="7803" y="203"/>
                    <a:pt x="7826" y="262"/>
                  </a:cubicBezTo>
                  <a:cubicBezTo>
                    <a:pt x="7850" y="310"/>
                    <a:pt x="7874" y="370"/>
                    <a:pt x="7898" y="417"/>
                  </a:cubicBezTo>
                  <a:cubicBezTo>
                    <a:pt x="8005" y="584"/>
                    <a:pt x="8041" y="774"/>
                    <a:pt x="8029" y="953"/>
                  </a:cubicBezTo>
                  <a:cubicBezTo>
                    <a:pt x="7969" y="1239"/>
                    <a:pt x="7731" y="1382"/>
                    <a:pt x="7541" y="1501"/>
                  </a:cubicBezTo>
                  <a:cubicBezTo>
                    <a:pt x="7350" y="1608"/>
                    <a:pt x="7255" y="1667"/>
                    <a:pt x="7255" y="1763"/>
                  </a:cubicBezTo>
                  <a:cubicBezTo>
                    <a:pt x="7255" y="1834"/>
                    <a:pt x="7279" y="1906"/>
                    <a:pt x="7314" y="1965"/>
                  </a:cubicBezTo>
                  <a:cubicBezTo>
                    <a:pt x="7338" y="2025"/>
                    <a:pt x="7362" y="2096"/>
                    <a:pt x="7386" y="2167"/>
                  </a:cubicBezTo>
                  <a:cubicBezTo>
                    <a:pt x="7539" y="2697"/>
                    <a:pt x="7112" y="3128"/>
                    <a:pt x="6656" y="3128"/>
                  </a:cubicBezTo>
                  <a:cubicBezTo>
                    <a:pt x="6475" y="3128"/>
                    <a:pt x="6291" y="3061"/>
                    <a:pt x="6136" y="2906"/>
                  </a:cubicBezTo>
                  <a:cubicBezTo>
                    <a:pt x="6076" y="2846"/>
                    <a:pt x="6029" y="2787"/>
                    <a:pt x="5981" y="2715"/>
                  </a:cubicBezTo>
                  <a:cubicBezTo>
                    <a:pt x="5921" y="2751"/>
                    <a:pt x="5850" y="2775"/>
                    <a:pt x="5779" y="2787"/>
                  </a:cubicBezTo>
                  <a:cubicBezTo>
                    <a:pt x="5722" y="2797"/>
                    <a:pt x="5665" y="2802"/>
                    <a:pt x="5607" y="2802"/>
                  </a:cubicBezTo>
                  <a:cubicBezTo>
                    <a:pt x="5202" y="2802"/>
                    <a:pt x="4775" y="2563"/>
                    <a:pt x="4505" y="2334"/>
                  </a:cubicBezTo>
                  <a:cubicBezTo>
                    <a:pt x="4431" y="2279"/>
                    <a:pt x="3951" y="1902"/>
                    <a:pt x="3587" y="1902"/>
                  </a:cubicBezTo>
                  <a:cubicBezTo>
                    <a:pt x="3476" y="1902"/>
                    <a:pt x="3377" y="1936"/>
                    <a:pt x="3302" y="2025"/>
                  </a:cubicBezTo>
                  <a:cubicBezTo>
                    <a:pt x="3207" y="2167"/>
                    <a:pt x="3147" y="2334"/>
                    <a:pt x="3123" y="2501"/>
                  </a:cubicBezTo>
                  <a:cubicBezTo>
                    <a:pt x="3088" y="2632"/>
                    <a:pt x="3052" y="2775"/>
                    <a:pt x="2992" y="2906"/>
                  </a:cubicBezTo>
                  <a:cubicBezTo>
                    <a:pt x="3373" y="3430"/>
                    <a:pt x="3373" y="4132"/>
                    <a:pt x="3016" y="4680"/>
                  </a:cubicBezTo>
                  <a:lnTo>
                    <a:pt x="2945" y="4787"/>
                  </a:lnTo>
                  <a:lnTo>
                    <a:pt x="1040" y="4322"/>
                  </a:lnTo>
                  <a:cubicBezTo>
                    <a:pt x="909" y="4299"/>
                    <a:pt x="790" y="4251"/>
                    <a:pt x="671" y="4192"/>
                  </a:cubicBezTo>
                  <a:cubicBezTo>
                    <a:pt x="599" y="4144"/>
                    <a:pt x="540" y="4096"/>
                    <a:pt x="492" y="4037"/>
                  </a:cubicBezTo>
                  <a:cubicBezTo>
                    <a:pt x="445" y="3989"/>
                    <a:pt x="397" y="3953"/>
                    <a:pt x="337" y="3918"/>
                  </a:cubicBezTo>
                  <a:cubicBezTo>
                    <a:pt x="310" y="3906"/>
                    <a:pt x="284" y="3900"/>
                    <a:pt x="258" y="3900"/>
                  </a:cubicBezTo>
                  <a:cubicBezTo>
                    <a:pt x="106" y="3900"/>
                    <a:pt x="1" y="4095"/>
                    <a:pt x="123" y="4227"/>
                  </a:cubicBezTo>
                  <a:cubicBezTo>
                    <a:pt x="135" y="4239"/>
                    <a:pt x="159" y="4251"/>
                    <a:pt x="171" y="4275"/>
                  </a:cubicBezTo>
                  <a:cubicBezTo>
                    <a:pt x="242" y="4322"/>
                    <a:pt x="302" y="4394"/>
                    <a:pt x="337" y="4477"/>
                  </a:cubicBezTo>
                  <a:cubicBezTo>
                    <a:pt x="373" y="4561"/>
                    <a:pt x="385" y="4656"/>
                    <a:pt x="349" y="4739"/>
                  </a:cubicBezTo>
                  <a:cubicBezTo>
                    <a:pt x="623" y="4751"/>
                    <a:pt x="885" y="4834"/>
                    <a:pt x="1123" y="4977"/>
                  </a:cubicBezTo>
                  <a:cubicBezTo>
                    <a:pt x="1361" y="5144"/>
                    <a:pt x="1516" y="5406"/>
                    <a:pt x="1552" y="5692"/>
                  </a:cubicBezTo>
                  <a:cubicBezTo>
                    <a:pt x="1576" y="5906"/>
                    <a:pt x="1492" y="6120"/>
                    <a:pt x="1337" y="6275"/>
                  </a:cubicBezTo>
                  <a:cubicBezTo>
                    <a:pt x="1326" y="6287"/>
                    <a:pt x="1302" y="6311"/>
                    <a:pt x="1278" y="6323"/>
                  </a:cubicBezTo>
                  <a:lnTo>
                    <a:pt x="1254" y="6347"/>
                  </a:lnTo>
                  <a:cubicBezTo>
                    <a:pt x="1290" y="6370"/>
                    <a:pt x="1326" y="6382"/>
                    <a:pt x="1373" y="6382"/>
                  </a:cubicBezTo>
                  <a:cubicBezTo>
                    <a:pt x="1480" y="6406"/>
                    <a:pt x="1599" y="6406"/>
                    <a:pt x="1707" y="6418"/>
                  </a:cubicBezTo>
                  <a:cubicBezTo>
                    <a:pt x="2016" y="6430"/>
                    <a:pt x="2326" y="6489"/>
                    <a:pt x="2611" y="6608"/>
                  </a:cubicBezTo>
                  <a:cubicBezTo>
                    <a:pt x="2885" y="6751"/>
                    <a:pt x="3100" y="7001"/>
                    <a:pt x="3171" y="7299"/>
                  </a:cubicBezTo>
                  <a:cubicBezTo>
                    <a:pt x="3183" y="7359"/>
                    <a:pt x="3195" y="7418"/>
                    <a:pt x="3195" y="7478"/>
                  </a:cubicBezTo>
                  <a:cubicBezTo>
                    <a:pt x="3237" y="7469"/>
                    <a:pt x="3279" y="7465"/>
                    <a:pt x="3321" y="7465"/>
                  </a:cubicBezTo>
                  <a:cubicBezTo>
                    <a:pt x="3397" y="7465"/>
                    <a:pt x="3471" y="7478"/>
                    <a:pt x="3540" y="7501"/>
                  </a:cubicBezTo>
                  <a:cubicBezTo>
                    <a:pt x="3719" y="7561"/>
                    <a:pt x="3862" y="7704"/>
                    <a:pt x="3921" y="7882"/>
                  </a:cubicBezTo>
                  <a:cubicBezTo>
                    <a:pt x="3969" y="8025"/>
                    <a:pt x="3945" y="8180"/>
                    <a:pt x="3850" y="8287"/>
                  </a:cubicBezTo>
                  <a:cubicBezTo>
                    <a:pt x="3743" y="8406"/>
                    <a:pt x="3600" y="8478"/>
                    <a:pt x="3445" y="8490"/>
                  </a:cubicBezTo>
                  <a:lnTo>
                    <a:pt x="3362" y="8513"/>
                  </a:lnTo>
                  <a:cubicBezTo>
                    <a:pt x="3516" y="8549"/>
                    <a:pt x="3683" y="8573"/>
                    <a:pt x="3838" y="8585"/>
                  </a:cubicBezTo>
                  <a:cubicBezTo>
                    <a:pt x="4171" y="8621"/>
                    <a:pt x="4516" y="8656"/>
                    <a:pt x="4814" y="8883"/>
                  </a:cubicBezTo>
                  <a:cubicBezTo>
                    <a:pt x="4957" y="9014"/>
                    <a:pt x="5076" y="9168"/>
                    <a:pt x="5171" y="9335"/>
                  </a:cubicBezTo>
                  <a:cubicBezTo>
                    <a:pt x="5207" y="9383"/>
                    <a:pt x="5243" y="9442"/>
                    <a:pt x="5278" y="9490"/>
                  </a:cubicBezTo>
                  <a:cubicBezTo>
                    <a:pt x="5469" y="9740"/>
                    <a:pt x="5719" y="9954"/>
                    <a:pt x="6005" y="10085"/>
                  </a:cubicBezTo>
                  <a:cubicBezTo>
                    <a:pt x="6040" y="10002"/>
                    <a:pt x="6088" y="9930"/>
                    <a:pt x="6124" y="9847"/>
                  </a:cubicBezTo>
                  <a:cubicBezTo>
                    <a:pt x="6517" y="9049"/>
                    <a:pt x="6814" y="8168"/>
                    <a:pt x="7433" y="7525"/>
                  </a:cubicBezTo>
                  <a:cubicBezTo>
                    <a:pt x="7833" y="7110"/>
                    <a:pt x="8426" y="6829"/>
                    <a:pt x="8988" y="6829"/>
                  </a:cubicBezTo>
                  <a:cubicBezTo>
                    <a:pt x="9297" y="6829"/>
                    <a:pt x="9597" y="6914"/>
                    <a:pt x="9850" y="7109"/>
                  </a:cubicBezTo>
                  <a:cubicBezTo>
                    <a:pt x="10422" y="8132"/>
                    <a:pt x="10601" y="9335"/>
                    <a:pt x="10351" y="10490"/>
                  </a:cubicBezTo>
                  <a:cubicBezTo>
                    <a:pt x="10885" y="10370"/>
                    <a:pt x="11420" y="10310"/>
                    <a:pt x="11964" y="10310"/>
                  </a:cubicBezTo>
                  <a:cubicBezTo>
                    <a:pt x="12013" y="10310"/>
                    <a:pt x="12063" y="10310"/>
                    <a:pt x="12113" y="10311"/>
                  </a:cubicBezTo>
                  <a:cubicBezTo>
                    <a:pt x="12029" y="8811"/>
                    <a:pt x="12089" y="7525"/>
                    <a:pt x="12005" y="6013"/>
                  </a:cubicBezTo>
                  <a:cubicBezTo>
                    <a:pt x="11948" y="4930"/>
                    <a:pt x="12180" y="3467"/>
                    <a:pt x="13210" y="3267"/>
                  </a:cubicBezTo>
                  <a:lnTo>
                    <a:pt x="13210" y="3267"/>
                  </a:lnTo>
                  <a:cubicBezTo>
                    <a:pt x="13109" y="3280"/>
                    <a:pt x="13009" y="3286"/>
                    <a:pt x="12910" y="3286"/>
                  </a:cubicBezTo>
                  <a:cubicBezTo>
                    <a:pt x="11247" y="3286"/>
                    <a:pt x="9988" y="1513"/>
                    <a:pt x="8576" y="465"/>
                  </a:cubicBezTo>
                  <a:cubicBezTo>
                    <a:pt x="8350" y="298"/>
                    <a:pt x="8100" y="143"/>
                    <a:pt x="7850" y="1"/>
                  </a:cubicBezTo>
                  <a:close/>
                </a:path>
              </a:pathLst>
            </a:custGeom>
            <a:solidFill>
              <a:srgbClr val="F5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53"/>
            <p:cNvSpPr/>
            <p:nvPr/>
          </p:nvSpPr>
          <p:spPr>
            <a:xfrm>
              <a:off x="4159150" y="3548700"/>
              <a:ext cx="203300" cy="159275"/>
            </a:xfrm>
            <a:custGeom>
              <a:rect b="b" l="l" r="r" t="t"/>
              <a:pathLst>
                <a:path extrusionOk="0" h="6371" w="8132">
                  <a:moveTo>
                    <a:pt x="2726" y="0"/>
                  </a:moveTo>
                  <a:cubicBezTo>
                    <a:pt x="2647" y="0"/>
                    <a:pt x="2568" y="5"/>
                    <a:pt x="2488" y="16"/>
                  </a:cubicBezTo>
                  <a:cubicBezTo>
                    <a:pt x="2072" y="87"/>
                    <a:pt x="1655" y="206"/>
                    <a:pt x="1250" y="385"/>
                  </a:cubicBezTo>
                  <a:cubicBezTo>
                    <a:pt x="845" y="551"/>
                    <a:pt x="429" y="670"/>
                    <a:pt x="0" y="754"/>
                  </a:cubicBezTo>
                  <a:cubicBezTo>
                    <a:pt x="310" y="920"/>
                    <a:pt x="583" y="1147"/>
                    <a:pt x="810" y="1432"/>
                  </a:cubicBezTo>
                  <a:cubicBezTo>
                    <a:pt x="905" y="1552"/>
                    <a:pt x="1012" y="1682"/>
                    <a:pt x="1107" y="1813"/>
                  </a:cubicBezTo>
                  <a:cubicBezTo>
                    <a:pt x="1405" y="2218"/>
                    <a:pt x="1679" y="2599"/>
                    <a:pt x="2084" y="2790"/>
                  </a:cubicBezTo>
                  <a:cubicBezTo>
                    <a:pt x="2143" y="2814"/>
                    <a:pt x="2203" y="2837"/>
                    <a:pt x="2262" y="2861"/>
                  </a:cubicBezTo>
                  <a:cubicBezTo>
                    <a:pt x="2500" y="2956"/>
                    <a:pt x="2774" y="3076"/>
                    <a:pt x="2905" y="3349"/>
                  </a:cubicBezTo>
                  <a:cubicBezTo>
                    <a:pt x="2953" y="3433"/>
                    <a:pt x="2977" y="3528"/>
                    <a:pt x="2989" y="3623"/>
                  </a:cubicBezTo>
                  <a:cubicBezTo>
                    <a:pt x="3000" y="3695"/>
                    <a:pt x="3024" y="3766"/>
                    <a:pt x="3060" y="3826"/>
                  </a:cubicBezTo>
                  <a:cubicBezTo>
                    <a:pt x="3108" y="3885"/>
                    <a:pt x="3179" y="3933"/>
                    <a:pt x="3250" y="3957"/>
                  </a:cubicBezTo>
                  <a:lnTo>
                    <a:pt x="3370" y="4016"/>
                  </a:lnTo>
                  <a:cubicBezTo>
                    <a:pt x="3965" y="4349"/>
                    <a:pt x="4155" y="5076"/>
                    <a:pt x="4262" y="5743"/>
                  </a:cubicBezTo>
                  <a:cubicBezTo>
                    <a:pt x="4286" y="5945"/>
                    <a:pt x="4310" y="6147"/>
                    <a:pt x="4346" y="6362"/>
                  </a:cubicBezTo>
                  <a:lnTo>
                    <a:pt x="4405" y="6278"/>
                  </a:lnTo>
                  <a:cubicBezTo>
                    <a:pt x="4484" y="6346"/>
                    <a:pt x="4587" y="6371"/>
                    <a:pt x="4695" y="6371"/>
                  </a:cubicBezTo>
                  <a:cubicBezTo>
                    <a:pt x="4815" y="6371"/>
                    <a:pt x="4942" y="6340"/>
                    <a:pt x="5048" y="6302"/>
                  </a:cubicBezTo>
                  <a:cubicBezTo>
                    <a:pt x="5155" y="6254"/>
                    <a:pt x="5263" y="6207"/>
                    <a:pt x="5370" y="6147"/>
                  </a:cubicBezTo>
                  <a:cubicBezTo>
                    <a:pt x="5705" y="5946"/>
                    <a:pt x="6087" y="5840"/>
                    <a:pt x="6475" y="5840"/>
                  </a:cubicBezTo>
                  <a:cubicBezTo>
                    <a:pt x="6638" y="5840"/>
                    <a:pt x="6803" y="5858"/>
                    <a:pt x="6965" y="5897"/>
                  </a:cubicBezTo>
                  <a:cubicBezTo>
                    <a:pt x="7180" y="5909"/>
                    <a:pt x="7394" y="5933"/>
                    <a:pt x="7608" y="5969"/>
                  </a:cubicBezTo>
                  <a:cubicBezTo>
                    <a:pt x="7787" y="6004"/>
                    <a:pt x="7965" y="6052"/>
                    <a:pt x="8132" y="6124"/>
                  </a:cubicBezTo>
                  <a:cubicBezTo>
                    <a:pt x="7644" y="5195"/>
                    <a:pt x="7001" y="4349"/>
                    <a:pt x="6251" y="3623"/>
                  </a:cubicBezTo>
                  <a:cubicBezTo>
                    <a:pt x="6084" y="3504"/>
                    <a:pt x="5965" y="3326"/>
                    <a:pt x="5906" y="3135"/>
                  </a:cubicBezTo>
                  <a:cubicBezTo>
                    <a:pt x="5858" y="2933"/>
                    <a:pt x="5882" y="2730"/>
                    <a:pt x="5953" y="2552"/>
                  </a:cubicBezTo>
                  <a:cubicBezTo>
                    <a:pt x="5989" y="2468"/>
                    <a:pt x="6013" y="2385"/>
                    <a:pt x="6025" y="2290"/>
                  </a:cubicBezTo>
                  <a:cubicBezTo>
                    <a:pt x="6048" y="1980"/>
                    <a:pt x="5775" y="1706"/>
                    <a:pt x="5501" y="1599"/>
                  </a:cubicBezTo>
                  <a:cubicBezTo>
                    <a:pt x="5271" y="1504"/>
                    <a:pt x="5014" y="1483"/>
                    <a:pt x="4763" y="1483"/>
                  </a:cubicBezTo>
                  <a:cubicBezTo>
                    <a:pt x="4637" y="1483"/>
                    <a:pt x="4513" y="1488"/>
                    <a:pt x="4393" y="1492"/>
                  </a:cubicBezTo>
                  <a:lnTo>
                    <a:pt x="4120" y="1504"/>
                  </a:lnTo>
                  <a:lnTo>
                    <a:pt x="4191" y="1242"/>
                  </a:lnTo>
                  <a:cubicBezTo>
                    <a:pt x="4251" y="980"/>
                    <a:pt x="4179" y="706"/>
                    <a:pt x="3989" y="516"/>
                  </a:cubicBezTo>
                  <a:cubicBezTo>
                    <a:pt x="3652" y="179"/>
                    <a:pt x="3194" y="0"/>
                    <a:pt x="2726" y="0"/>
                  </a:cubicBezTo>
                  <a:close/>
                </a:path>
              </a:pathLst>
            </a:custGeom>
            <a:solidFill>
              <a:srgbClr val="F5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53"/>
            <p:cNvSpPr/>
            <p:nvPr/>
          </p:nvSpPr>
          <p:spPr>
            <a:xfrm>
              <a:off x="4268975" y="3704725"/>
              <a:ext cx="128900" cy="96025"/>
            </a:xfrm>
            <a:custGeom>
              <a:rect b="b" l="l" r="r" t="t"/>
              <a:pathLst>
                <a:path extrusionOk="0" h="3841" w="5156">
                  <a:moveTo>
                    <a:pt x="2107" y="1"/>
                  </a:moveTo>
                  <a:cubicBezTo>
                    <a:pt x="1774" y="1"/>
                    <a:pt x="1447" y="88"/>
                    <a:pt x="1155" y="264"/>
                  </a:cubicBezTo>
                  <a:cubicBezTo>
                    <a:pt x="1048" y="335"/>
                    <a:pt x="929" y="383"/>
                    <a:pt x="798" y="442"/>
                  </a:cubicBezTo>
                  <a:cubicBezTo>
                    <a:pt x="652" y="505"/>
                    <a:pt x="494" y="535"/>
                    <a:pt x="336" y="535"/>
                  </a:cubicBezTo>
                  <a:cubicBezTo>
                    <a:pt x="223" y="535"/>
                    <a:pt x="109" y="519"/>
                    <a:pt x="0" y="490"/>
                  </a:cubicBezTo>
                  <a:lnTo>
                    <a:pt x="0" y="490"/>
                  </a:lnTo>
                  <a:cubicBezTo>
                    <a:pt x="155" y="1585"/>
                    <a:pt x="262" y="2692"/>
                    <a:pt x="346" y="3788"/>
                  </a:cubicBezTo>
                  <a:cubicBezTo>
                    <a:pt x="405" y="3825"/>
                    <a:pt x="477" y="3841"/>
                    <a:pt x="558" y="3841"/>
                  </a:cubicBezTo>
                  <a:cubicBezTo>
                    <a:pt x="736" y="3841"/>
                    <a:pt x="951" y="3760"/>
                    <a:pt x="1132" y="3645"/>
                  </a:cubicBezTo>
                  <a:lnTo>
                    <a:pt x="1274" y="3562"/>
                  </a:lnTo>
                  <a:cubicBezTo>
                    <a:pt x="1550" y="3382"/>
                    <a:pt x="1853" y="3183"/>
                    <a:pt x="2210" y="3183"/>
                  </a:cubicBezTo>
                  <a:cubicBezTo>
                    <a:pt x="2254" y="3183"/>
                    <a:pt x="2300" y="3186"/>
                    <a:pt x="2346" y="3192"/>
                  </a:cubicBezTo>
                  <a:cubicBezTo>
                    <a:pt x="2513" y="3216"/>
                    <a:pt x="2667" y="3276"/>
                    <a:pt x="2810" y="3347"/>
                  </a:cubicBezTo>
                  <a:lnTo>
                    <a:pt x="3703" y="3776"/>
                  </a:lnTo>
                  <a:cubicBezTo>
                    <a:pt x="3537" y="3312"/>
                    <a:pt x="3322" y="2859"/>
                    <a:pt x="3084" y="2430"/>
                  </a:cubicBezTo>
                  <a:lnTo>
                    <a:pt x="5156" y="2264"/>
                  </a:lnTo>
                  <a:lnTo>
                    <a:pt x="3751" y="954"/>
                  </a:lnTo>
                  <a:cubicBezTo>
                    <a:pt x="3751" y="775"/>
                    <a:pt x="3918" y="668"/>
                    <a:pt x="4120" y="656"/>
                  </a:cubicBezTo>
                  <a:cubicBezTo>
                    <a:pt x="4096" y="609"/>
                    <a:pt x="4072" y="573"/>
                    <a:pt x="4049" y="525"/>
                  </a:cubicBezTo>
                  <a:lnTo>
                    <a:pt x="4013" y="549"/>
                  </a:lnTo>
                  <a:cubicBezTo>
                    <a:pt x="3870" y="335"/>
                    <a:pt x="3572" y="204"/>
                    <a:pt x="3144" y="133"/>
                  </a:cubicBezTo>
                  <a:cubicBezTo>
                    <a:pt x="2941" y="97"/>
                    <a:pt x="2739" y="73"/>
                    <a:pt x="2536" y="49"/>
                  </a:cubicBezTo>
                  <a:cubicBezTo>
                    <a:pt x="2394" y="17"/>
                    <a:pt x="2250" y="1"/>
                    <a:pt x="2107" y="1"/>
                  </a:cubicBezTo>
                  <a:close/>
                </a:path>
              </a:pathLst>
            </a:custGeom>
            <a:solidFill>
              <a:srgbClr val="F5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53"/>
            <p:cNvSpPr/>
            <p:nvPr/>
          </p:nvSpPr>
          <p:spPr>
            <a:xfrm>
              <a:off x="3785575" y="4045700"/>
              <a:ext cx="173575" cy="167000"/>
            </a:xfrm>
            <a:custGeom>
              <a:rect b="b" l="l" r="r" t="t"/>
              <a:pathLst>
                <a:path extrusionOk="0" h="6680" w="6943">
                  <a:moveTo>
                    <a:pt x="1351" y="0"/>
                  </a:moveTo>
                  <a:cubicBezTo>
                    <a:pt x="1093" y="0"/>
                    <a:pt x="842" y="104"/>
                    <a:pt x="656" y="281"/>
                  </a:cubicBezTo>
                  <a:cubicBezTo>
                    <a:pt x="632" y="305"/>
                    <a:pt x="620" y="329"/>
                    <a:pt x="596" y="352"/>
                  </a:cubicBezTo>
                  <a:lnTo>
                    <a:pt x="560" y="471"/>
                  </a:lnTo>
                  <a:cubicBezTo>
                    <a:pt x="548" y="471"/>
                    <a:pt x="525" y="460"/>
                    <a:pt x="513" y="460"/>
                  </a:cubicBezTo>
                  <a:cubicBezTo>
                    <a:pt x="477" y="519"/>
                    <a:pt x="441" y="579"/>
                    <a:pt x="394" y="638"/>
                  </a:cubicBezTo>
                  <a:cubicBezTo>
                    <a:pt x="275" y="841"/>
                    <a:pt x="144" y="1043"/>
                    <a:pt x="1" y="1233"/>
                  </a:cubicBezTo>
                  <a:lnTo>
                    <a:pt x="108" y="1388"/>
                  </a:lnTo>
                  <a:cubicBezTo>
                    <a:pt x="108" y="1388"/>
                    <a:pt x="96" y="1388"/>
                    <a:pt x="84" y="1424"/>
                  </a:cubicBezTo>
                  <a:cubicBezTo>
                    <a:pt x="84" y="1495"/>
                    <a:pt x="108" y="1555"/>
                    <a:pt x="144" y="1614"/>
                  </a:cubicBezTo>
                  <a:cubicBezTo>
                    <a:pt x="215" y="1686"/>
                    <a:pt x="298" y="1745"/>
                    <a:pt x="394" y="1805"/>
                  </a:cubicBezTo>
                  <a:cubicBezTo>
                    <a:pt x="465" y="1853"/>
                    <a:pt x="536" y="1900"/>
                    <a:pt x="596" y="1948"/>
                  </a:cubicBezTo>
                  <a:cubicBezTo>
                    <a:pt x="929" y="2222"/>
                    <a:pt x="1096" y="2626"/>
                    <a:pt x="1227" y="3019"/>
                  </a:cubicBezTo>
                  <a:cubicBezTo>
                    <a:pt x="1632" y="4186"/>
                    <a:pt x="1965" y="5377"/>
                    <a:pt x="2227" y="6591"/>
                  </a:cubicBezTo>
                  <a:cubicBezTo>
                    <a:pt x="2370" y="6591"/>
                    <a:pt x="2513" y="6603"/>
                    <a:pt x="2644" y="6627"/>
                  </a:cubicBezTo>
                  <a:lnTo>
                    <a:pt x="2727" y="6639"/>
                  </a:lnTo>
                  <a:cubicBezTo>
                    <a:pt x="2894" y="6667"/>
                    <a:pt x="3061" y="6680"/>
                    <a:pt x="3228" y="6680"/>
                  </a:cubicBezTo>
                  <a:cubicBezTo>
                    <a:pt x="3985" y="6680"/>
                    <a:pt x="4755" y="6419"/>
                    <a:pt x="5525" y="6127"/>
                  </a:cubicBezTo>
                  <a:cubicBezTo>
                    <a:pt x="6037" y="5936"/>
                    <a:pt x="6549" y="5722"/>
                    <a:pt x="6752" y="5282"/>
                  </a:cubicBezTo>
                  <a:cubicBezTo>
                    <a:pt x="6942" y="4912"/>
                    <a:pt x="6859" y="4448"/>
                    <a:pt x="6752" y="3972"/>
                  </a:cubicBezTo>
                  <a:cubicBezTo>
                    <a:pt x="6621" y="3329"/>
                    <a:pt x="6430" y="2865"/>
                    <a:pt x="6192" y="2555"/>
                  </a:cubicBezTo>
                  <a:cubicBezTo>
                    <a:pt x="6158" y="2541"/>
                    <a:pt x="6120" y="2535"/>
                    <a:pt x="6079" y="2535"/>
                  </a:cubicBezTo>
                  <a:cubicBezTo>
                    <a:pt x="5906" y="2535"/>
                    <a:pt x="5687" y="2647"/>
                    <a:pt x="5513" y="2781"/>
                  </a:cubicBezTo>
                  <a:cubicBezTo>
                    <a:pt x="5236" y="3009"/>
                    <a:pt x="4910" y="3269"/>
                    <a:pt x="4549" y="3269"/>
                  </a:cubicBezTo>
                  <a:cubicBezTo>
                    <a:pt x="4475" y="3269"/>
                    <a:pt x="4399" y="3258"/>
                    <a:pt x="4323" y="3234"/>
                  </a:cubicBezTo>
                  <a:lnTo>
                    <a:pt x="4156" y="3174"/>
                  </a:lnTo>
                  <a:lnTo>
                    <a:pt x="4192" y="2996"/>
                  </a:lnTo>
                  <a:cubicBezTo>
                    <a:pt x="4192" y="2948"/>
                    <a:pt x="4108" y="2877"/>
                    <a:pt x="4037" y="2805"/>
                  </a:cubicBezTo>
                  <a:cubicBezTo>
                    <a:pt x="3906" y="2698"/>
                    <a:pt x="3811" y="2555"/>
                    <a:pt x="3751" y="2400"/>
                  </a:cubicBezTo>
                  <a:cubicBezTo>
                    <a:pt x="3739" y="2305"/>
                    <a:pt x="3727" y="2222"/>
                    <a:pt x="3739" y="2126"/>
                  </a:cubicBezTo>
                  <a:cubicBezTo>
                    <a:pt x="3751" y="2091"/>
                    <a:pt x="3751" y="2043"/>
                    <a:pt x="3739" y="2007"/>
                  </a:cubicBezTo>
                  <a:cubicBezTo>
                    <a:pt x="3727" y="1853"/>
                    <a:pt x="3561" y="1781"/>
                    <a:pt x="3299" y="1662"/>
                  </a:cubicBezTo>
                  <a:cubicBezTo>
                    <a:pt x="3132" y="1603"/>
                    <a:pt x="2965" y="1519"/>
                    <a:pt x="2822" y="1412"/>
                  </a:cubicBezTo>
                  <a:cubicBezTo>
                    <a:pt x="2632" y="1233"/>
                    <a:pt x="2477" y="1007"/>
                    <a:pt x="2382" y="757"/>
                  </a:cubicBezTo>
                  <a:cubicBezTo>
                    <a:pt x="2334" y="638"/>
                    <a:pt x="2275" y="519"/>
                    <a:pt x="2203" y="412"/>
                  </a:cubicBezTo>
                  <a:cubicBezTo>
                    <a:pt x="2025" y="174"/>
                    <a:pt x="1751" y="19"/>
                    <a:pt x="1465" y="7"/>
                  </a:cubicBezTo>
                  <a:cubicBezTo>
                    <a:pt x="1427" y="3"/>
                    <a:pt x="1389" y="0"/>
                    <a:pt x="1351" y="0"/>
                  </a:cubicBezTo>
                  <a:close/>
                </a:path>
              </a:pathLst>
            </a:custGeom>
            <a:solidFill>
              <a:srgbClr val="F5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53"/>
            <p:cNvSpPr/>
            <p:nvPr/>
          </p:nvSpPr>
          <p:spPr>
            <a:xfrm>
              <a:off x="3565325" y="3575450"/>
              <a:ext cx="368225" cy="236600"/>
            </a:xfrm>
            <a:custGeom>
              <a:rect b="b" l="l" r="r" t="t"/>
              <a:pathLst>
                <a:path extrusionOk="0" h="9464" w="14729">
                  <a:moveTo>
                    <a:pt x="9735" y="1"/>
                  </a:moveTo>
                  <a:cubicBezTo>
                    <a:pt x="9617" y="1"/>
                    <a:pt x="9510" y="33"/>
                    <a:pt x="9442" y="112"/>
                  </a:cubicBezTo>
                  <a:cubicBezTo>
                    <a:pt x="9406" y="148"/>
                    <a:pt x="9382" y="184"/>
                    <a:pt x="9358" y="220"/>
                  </a:cubicBezTo>
                  <a:cubicBezTo>
                    <a:pt x="9251" y="444"/>
                    <a:pt x="9032" y="572"/>
                    <a:pt x="8800" y="572"/>
                  </a:cubicBezTo>
                  <a:cubicBezTo>
                    <a:pt x="8748" y="572"/>
                    <a:pt x="8696" y="566"/>
                    <a:pt x="8644" y="553"/>
                  </a:cubicBezTo>
                  <a:lnTo>
                    <a:pt x="8454" y="553"/>
                  </a:lnTo>
                  <a:cubicBezTo>
                    <a:pt x="8263" y="589"/>
                    <a:pt x="8180" y="815"/>
                    <a:pt x="8073" y="1172"/>
                  </a:cubicBezTo>
                  <a:cubicBezTo>
                    <a:pt x="7965" y="1529"/>
                    <a:pt x="7846" y="1934"/>
                    <a:pt x="7465" y="2089"/>
                  </a:cubicBezTo>
                  <a:cubicBezTo>
                    <a:pt x="7334" y="2136"/>
                    <a:pt x="7191" y="2160"/>
                    <a:pt x="7060" y="2160"/>
                  </a:cubicBezTo>
                  <a:lnTo>
                    <a:pt x="5477" y="2232"/>
                  </a:lnTo>
                  <a:cubicBezTo>
                    <a:pt x="5501" y="2422"/>
                    <a:pt x="5477" y="2613"/>
                    <a:pt x="5394" y="2779"/>
                  </a:cubicBezTo>
                  <a:cubicBezTo>
                    <a:pt x="5227" y="3149"/>
                    <a:pt x="4905" y="3422"/>
                    <a:pt x="4513" y="3530"/>
                  </a:cubicBezTo>
                  <a:cubicBezTo>
                    <a:pt x="4382" y="3565"/>
                    <a:pt x="4239" y="3577"/>
                    <a:pt x="4096" y="3577"/>
                  </a:cubicBezTo>
                  <a:cubicBezTo>
                    <a:pt x="3620" y="3565"/>
                    <a:pt x="3155" y="3434"/>
                    <a:pt x="2727" y="3220"/>
                  </a:cubicBezTo>
                  <a:lnTo>
                    <a:pt x="2560" y="3149"/>
                  </a:lnTo>
                  <a:cubicBezTo>
                    <a:pt x="2119" y="2934"/>
                    <a:pt x="1667" y="2732"/>
                    <a:pt x="1203" y="2732"/>
                  </a:cubicBezTo>
                  <a:lnTo>
                    <a:pt x="1203" y="2720"/>
                  </a:lnTo>
                  <a:cubicBezTo>
                    <a:pt x="941" y="2982"/>
                    <a:pt x="583" y="3137"/>
                    <a:pt x="202" y="3137"/>
                  </a:cubicBezTo>
                  <a:cubicBezTo>
                    <a:pt x="143" y="3291"/>
                    <a:pt x="155" y="3458"/>
                    <a:pt x="238" y="3601"/>
                  </a:cubicBezTo>
                  <a:cubicBezTo>
                    <a:pt x="393" y="3791"/>
                    <a:pt x="583" y="3958"/>
                    <a:pt x="798" y="4077"/>
                  </a:cubicBezTo>
                  <a:lnTo>
                    <a:pt x="1060" y="4232"/>
                  </a:lnTo>
                  <a:lnTo>
                    <a:pt x="822" y="4411"/>
                  </a:lnTo>
                  <a:cubicBezTo>
                    <a:pt x="274" y="4839"/>
                    <a:pt x="0" y="5530"/>
                    <a:pt x="83" y="6208"/>
                  </a:cubicBezTo>
                  <a:cubicBezTo>
                    <a:pt x="322" y="6220"/>
                    <a:pt x="548" y="6316"/>
                    <a:pt x="726" y="6470"/>
                  </a:cubicBezTo>
                  <a:cubicBezTo>
                    <a:pt x="953" y="6685"/>
                    <a:pt x="1131" y="6959"/>
                    <a:pt x="1250" y="7244"/>
                  </a:cubicBezTo>
                  <a:lnTo>
                    <a:pt x="1846" y="8471"/>
                  </a:lnTo>
                  <a:cubicBezTo>
                    <a:pt x="1881" y="8566"/>
                    <a:pt x="1929" y="8649"/>
                    <a:pt x="2000" y="8733"/>
                  </a:cubicBezTo>
                  <a:cubicBezTo>
                    <a:pt x="2131" y="8864"/>
                    <a:pt x="2358" y="8875"/>
                    <a:pt x="2608" y="8899"/>
                  </a:cubicBezTo>
                  <a:cubicBezTo>
                    <a:pt x="2727" y="8911"/>
                    <a:pt x="2858" y="8923"/>
                    <a:pt x="2977" y="8947"/>
                  </a:cubicBezTo>
                  <a:cubicBezTo>
                    <a:pt x="3215" y="9006"/>
                    <a:pt x="3453" y="9102"/>
                    <a:pt x="3667" y="9221"/>
                  </a:cubicBezTo>
                  <a:cubicBezTo>
                    <a:pt x="3834" y="9304"/>
                    <a:pt x="4012" y="9387"/>
                    <a:pt x="4191" y="9435"/>
                  </a:cubicBezTo>
                  <a:cubicBezTo>
                    <a:pt x="4256" y="9454"/>
                    <a:pt x="4323" y="9463"/>
                    <a:pt x="4390" y="9463"/>
                  </a:cubicBezTo>
                  <a:cubicBezTo>
                    <a:pt x="4533" y="9463"/>
                    <a:pt x="4677" y="9421"/>
                    <a:pt x="4798" y="9340"/>
                  </a:cubicBezTo>
                  <a:cubicBezTo>
                    <a:pt x="4882" y="9292"/>
                    <a:pt x="4929" y="9209"/>
                    <a:pt x="4929" y="9114"/>
                  </a:cubicBezTo>
                  <a:lnTo>
                    <a:pt x="4929" y="9006"/>
                  </a:lnTo>
                  <a:lnTo>
                    <a:pt x="5025" y="8947"/>
                  </a:lnTo>
                  <a:cubicBezTo>
                    <a:pt x="6034" y="8288"/>
                    <a:pt x="7213" y="7947"/>
                    <a:pt x="8406" y="7947"/>
                  </a:cubicBezTo>
                  <a:cubicBezTo>
                    <a:pt x="8831" y="7947"/>
                    <a:pt x="9258" y="7990"/>
                    <a:pt x="9680" y="8078"/>
                  </a:cubicBezTo>
                  <a:cubicBezTo>
                    <a:pt x="9739" y="7971"/>
                    <a:pt x="9799" y="7875"/>
                    <a:pt x="9882" y="7780"/>
                  </a:cubicBezTo>
                  <a:cubicBezTo>
                    <a:pt x="10049" y="7637"/>
                    <a:pt x="10228" y="7506"/>
                    <a:pt x="10430" y="7423"/>
                  </a:cubicBezTo>
                  <a:lnTo>
                    <a:pt x="10549" y="7351"/>
                  </a:lnTo>
                  <a:cubicBezTo>
                    <a:pt x="11573" y="6792"/>
                    <a:pt x="12287" y="5804"/>
                    <a:pt x="12502" y="4649"/>
                  </a:cubicBezTo>
                  <a:cubicBezTo>
                    <a:pt x="12514" y="4565"/>
                    <a:pt x="12525" y="4470"/>
                    <a:pt x="12537" y="4375"/>
                  </a:cubicBezTo>
                  <a:cubicBezTo>
                    <a:pt x="12597" y="3970"/>
                    <a:pt x="12656" y="3541"/>
                    <a:pt x="12930" y="3208"/>
                  </a:cubicBezTo>
                  <a:cubicBezTo>
                    <a:pt x="13168" y="2910"/>
                    <a:pt x="13514" y="2756"/>
                    <a:pt x="13847" y="2625"/>
                  </a:cubicBezTo>
                  <a:cubicBezTo>
                    <a:pt x="14038" y="2553"/>
                    <a:pt x="14228" y="2458"/>
                    <a:pt x="14407" y="2339"/>
                  </a:cubicBezTo>
                  <a:cubicBezTo>
                    <a:pt x="14633" y="2160"/>
                    <a:pt x="14728" y="1875"/>
                    <a:pt x="14669" y="1601"/>
                  </a:cubicBezTo>
                  <a:cubicBezTo>
                    <a:pt x="14657" y="1505"/>
                    <a:pt x="14585" y="1434"/>
                    <a:pt x="14490" y="1434"/>
                  </a:cubicBezTo>
                  <a:lnTo>
                    <a:pt x="14490" y="1386"/>
                  </a:lnTo>
                  <a:cubicBezTo>
                    <a:pt x="14276" y="1339"/>
                    <a:pt x="14061" y="1291"/>
                    <a:pt x="13847" y="1220"/>
                  </a:cubicBezTo>
                  <a:cubicBezTo>
                    <a:pt x="13704" y="1172"/>
                    <a:pt x="13252" y="1041"/>
                    <a:pt x="13145" y="648"/>
                  </a:cubicBezTo>
                  <a:cubicBezTo>
                    <a:pt x="13145" y="624"/>
                    <a:pt x="13145" y="601"/>
                    <a:pt x="13133" y="577"/>
                  </a:cubicBezTo>
                  <a:cubicBezTo>
                    <a:pt x="13121" y="565"/>
                    <a:pt x="13121" y="553"/>
                    <a:pt x="13109" y="541"/>
                  </a:cubicBezTo>
                  <a:cubicBezTo>
                    <a:pt x="12968" y="453"/>
                    <a:pt x="12807" y="404"/>
                    <a:pt x="12645" y="404"/>
                  </a:cubicBezTo>
                  <a:cubicBezTo>
                    <a:pt x="12589" y="404"/>
                    <a:pt x="12533" y="410"/>
                    <a:pt x="12478" y="422"/>
                  </a:cubicBezTo>
                  <a:cubicBezTo>
                    <a:pt x="12359" y="446"/>
                    <a:pt x="12228" y="482"/>
                    <a:pt x="12097" y="505"/>
                  </a:cubicBezTo>
                  <a:cubicBezTo>
                    <a:pt x="11891" y="595"/>
                    <a:pt x="11674" y="639"/>
                    <a:pt x="11458" y="639"/>
                  </a:cubicBezTo>
                  <a:cubicBezTo>
                    <a:pt x="11099" y="639"/>
                    <a:pt x="10744" y="517"/>
                    <a:pt x="10454" y="279"/>
                  </a:cubicBezTo>
                  <a:cubicBezTo>
                    <a:pt x="10370" y="231"/>
                    <a:pt x="10275" y="172"/>
                    <a:pt x="10180" y="124"/>
                  </a:cubicBezTo>
                  <a:cubicBezTo>
                    <a:pt x="10048" y="52"/>
                    <a:pt x="9882" y="1"/>
                    <a:pt x="9735" y="1"/>
                  </a:cubicBezTo>
                  <a:close/>
                </a:path>
              </a:pathLst>
            </a:custGeom>
            <a:solidFill>
              <a:srgbClr val="F5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53"/>
            <p:cNvSpPr/>
            <p:nvPr/>
          </p:nvSpPr>
          <p:spPr>
            <a:xfrm>
              <a:off x="3929950" y="3931400"/>
              <a:ext cx="378625" cy="236750"/>
            </a:xfrm>
            <a:custGeom>
              <a:rect b="b" l="l" r="r" t="t"/>
              <a:pathLst>
                <a:path extrusionOk="0" h="9470" w="15145">
                  <a:moveTo>
                    <a:pt x="9802" y="0"/>
                  </a:moveTo>
                  <a:cubicBezTo>
                    <a:pt x="9687" y="0"/>
                    <a:pt x="9583" y="27"/>
                    <a:pt x="9501" y="90"/>
                  </a:cubicBezTo>
                  <a:cubicBezTo>
                    <a:pt x="9525" y="1067"/>
                    <a:pt x="8751" y="1829"/>
                    <a:pt x="7989" y="2138"/>
                  </a:cubicBezTo>
                  <a:cubicBezTo>
                    <a:pt x="7489" y="2329"/>
                    <a:pt x="6942" y="2424"/>
                    <a:pt x="6394" y="2424"/>
                  </a:cubicBezTo>
                  <a:cubicBezTo>
                    <a:pt x="6049" y="2424"/>
                    <a:pt x="5703" y="2400"/>
                    <a:pt x="5382" y="2376"/>
                  </a:cubicBezTo>
                  <a:cubicBezTo>
                    <a:pt x="3882" y="2245"/>
                    <a:pt x="2381" y="2007"/>
                    <a:pt x="917" y="1662"/>
                  </a:cubicBezTo>
                  <a:lnTo>
                    <a:pt x="715" y="1614"/>
                  </a:lnTo>
                  <a:lnTo>
                    <a:pt x="762" y="1412"/>
                  </a:lnTo>
                  <a:cubicBezTo>
                    <a:pt x="810" y="1210"/>
                    <a:pt x="822" y="995"/>
                    <a:pt x="798" y="793"/>
                  </a:cubicBezTo>
                  <a:lnTo>
                    <a:pt x="798" y="793"/>
                  </a:lnTo>
                  <a:cubicBezTo>
                    <a:pt x="703" y="948"/>
                    <a:pt x="584" y="1091"/>
                    <a:pt x="453" y="1222"/>
                  </a:cubicBezTo>
                  <a:cubicBezTo>
                    <a:pt x="393" y="1281"/>
                    <a:pt x="346" y="1329"/>
                    <a:pt x="298" y="1388"/>
                  </a:cubicBezTo>
                  <a:cubicBezTo>
                    <a:pt x="226" y="1472"/>
                    <a:pt x="0" y="1769"/>
                    <a:pt x="95" y="1995"/>
                  </a:cubicBezTo>
                  <a:cubicBezTo>
                    <a:pt x="167" y="2115"/>
                    <a:pt x="274" y="2222"/>
                    <a:pt x="393" y="2293"/>
                  </a:cubicBezTo>
                  <a:cubicBezTo>
                    <a:pt x="500" y="2353"/>
                    <a:pt x="596" y="2436"/>
                    <a:pt x="679" y="2519"/>
                  </a:cubicBezTo>
                  <a:cubicBezTo>
                    <a:pt x="1179" y="3043"/>
                    <a:pt x="977" y="3841"/>
                    <a:pt x="750" y="4472"/>
                  </a:cubicBezTo>
                  <a:lnTo>
                    <a:pt x="72" y="6365"/>
                  </a:lnTo>
                  <a:cubicBezTo>
                    <a:pt x="322" y="6460"/>
                    <a:pt x="536" y="6627"/>
                    <a:pt x="691" y="6829"/>
                  </a:cubicBezTo>
                  <a:cubicBezTo>
                    <a:pt x="715" y="6841"/>
                    <a:pt x="738" y="6865"/>
                    <a:pt x="762" y="6877"/>
                  </a:cubicBezTo>
                  <a:lnTo>
                    <a:pt x="750" y="6901"/>
                  </a:lnTo>
                  <a:cubicBezTo>
                    <a:pt x="1084" y="7341"/>
                    <a:pt x="1262" y="7949"/>
                    <a:pt x="1369" y="8449"/>
                  </a:cubicBezTo>
                  <a:cubicBezTo>
                    <a:pt x="1441" y="8734"/>
                    <a:pt x="1477" y="9020"/>
                    <a:pt x="1489" y="9318"/>
                  </a:cubicBezTo>
                  <a:lnTo>
                    <a:pt x="1596" y="9318"/>
                  </a:lnTo>
                  <a:cubicBezTo>
                    <a:pt x="1596" y="9342"/>
                    <a:pt x="1608" y="9377"/>
                    <a:pt x="1643" y="9389"/>
                  </a:cubicBezTo>
                  <a:cubicBezTo>
                    <a:pt x="1713" y="9424"/>
                    <a:pt x="1794" y="9442"/>
                    <a:pt x="1876" y="9442"/>
                  </a:cubicBezTo>
                  <a:cubicBezTo>
                    <a:pt x="1935" y="9442"/>
                    <a:pt x="1993" y="9433"/>
                    <a:pt x="2048" y="9413"/>
                  </a:cubicBezTo>
                  <a:cubicBezTo>
                    <a:pt x="2108" y="9389"/>
                    <a:pt x="2179" y="9365"/>
                    <a:pt x="2251" y="9330"/>
                  </a:cubicBezTo>
                  <a:cubicBezTo>
                    <a:pt x="2433" y="9248"/>
                    <a:pt x="2629" y="9159"/>
                    <a:pt x="2844" y="9159"/>
                  </a:cubicBezTo>
                  <a:cubicBezTo>
                    <a:pt x="2910" y="9159"/>
                    <a:pt x="2978" y="9167"/>
                    <a:pt x="3048" y="9187"/>
                  </a:cubicBezTo>
                  <a:cubicBezTo>
                    <a:pt x="3155" y="9223"/>
                    <a:pt x="3251" y="9270"/>
                    <a:pt x="3346" y="9330"/>
                  </a:cubicBezTo>
                  <a:cubicBezTo>
                    <a:pt x="3382" y="9365"/>
                    <a:pt x="3429" y="9389"/>
                    <a:pt x="3477" y="9413"/>
                  </a:cubicBezTo>
                  <a:cubicBezTo>
                    <a:pt x="3562" y="9452"/>
                    <a:pt x="3651" y="9469"/>
                    <a:pt x="3745" y="9469"/>
                  </a:cubicBezTo>
                  <a:cubicBezTo>
                    <a:pt x="4019" y="9469"/>
                    <a:pt x="4330" y="9323"/>
                    <a:pt x="4667" y="9163"/>
                  </a:cubicBezTo>
                  <a:cubicBezTo>
                    <a:pt x="4996" y="9010"/>
                    <a:pt x="5353" y="8843"/>
                    <a:pt x="5700" y="8843"/>
                  </a:cubicBezTo>
                  <a:cubicBezTo>
                    <a:pt x="5893" y="8843"/>
                    <a:pt x="6084" y="8895"/>
                    <a:pt x="6263" y="9032"/>
                  </a:cubicBezTo>
                  <a:cubicBezTo>
                    <a:pt x="6311" y="9068"/>
                    <a:pt x="6370" y="9115"/>
                    <a:pt x="6418" y="9163"/>
                  </a:cubicBezTo>
                  <a:cubicBezTo>
                    <a:pt x="6465" y="9223"/>
                    <a:pt x="6525" y="9270"/>
                    <a:pt x="6596" y="9306"/>
                  </a:cubicBezTo>
                  <a:cubicBezTo>
                    <a:pt x="6629" y="9322"/>
                    <a:pt x="6663" y="9330"/>
                    <a:pt x="6700" y="9330"/>
                  </a:cubicBezTo>
                  <a:cubicBezTo>
                    <a:pt x="6825" y="9330"/>
                    <a:pt x="6980" y="9241"/>
                    <a:pt x="7192" y="9103"/>
                  </a:cubicBezTo>
                  <a:cubicBezTo>
                    <a:pt x="7299" y="9020"/>
                    <a:pt x="7418" y="8961"/>
                    <a:pt x="7537" y="8901"/>
                  </a:cubicBezTo>
                  <a:cubicBezTo>
                    <a:pt x="7811" y="8782"/>
                    <a:pt x="8108" y="8722"/>
                    <a:pt x="8406" y="8722"/>
                  </a:cubicBezTo>
                  <a:cubicBezTo>
                    <a:pt x="8489" y="8722"/>
                    <a:pt x="8573" y="8722"/>
                    <a:pt x="8668" y="8711"/>
                  </a:cubicBezTo>
                  <a:cubicBezTo>
                    <a:pt x="8954" y="8675"/>
                    <a:pt x="9644" y="8556"/>
                    <a:pt x="9966" y="8008"/>
                  </a:cubicBezTo>
                  <a:cubicBezTo>
                    <a:pt x="10025" y="7901"/>
                    <a:pt x="10073" y="7806"/>
                    <a:pt x="10121" y="7699"/>
                  </a:cubicBezTo>
                  <a:cubicBezTo>
                    <a:pt x="10192" y="7508"/>
                    <a:pt x="10287" y="7329"/>
                    <a:pt x="10406" y="7163"/>
                  </a:cubicBezTo>
                  <a:cubicBezTo>
                    <a:pt x="10573" y="6972"/>
                    <a:pt x="10823" y="6865"/>
                    <a:pt x="11085" y="6865"/>
                  </a:cubicBezTo>
                  <a:cubicBezTo>
                    <a:pt x="11133" y="6877"/>
                    <a:pt x="11180" y="6877"/>
                    <a:pt x="11228" y="6901"/>
                  </a:cubicBezTo>
                  <a:cubicBezTo>
                    <a:pt x="11287" y="6770"/>
                    <a:pt x="11383" y="6651"/>
                    <a:pt x="11502" y="6567"/>
                  </a:cubicBezTo>
                  <a:cubicBezTo>
                    <a:pt x="11792" y="6393"/>
                    <a:pt x="12118" y="6300"/>
                    <a:pt x="12446" y="6300"/>
                  </a:cubicBezTo>
                  <a:cubicBezTo>
                    <a:pt x="12588" y="6300"/>
                    <a:pt x="12731" y="6317"/>
                    <a:pt x="12871" y="6353"/>
                  </a:cubicBezTo>
                  <a:cubicBezTo>
                    <a:pt x="13038" y="6401"/>
                    <a:pt x="13192" y="6448"/>
                    <a:pt x="13347" y="6496"/>
                  </a:cubicBezTo>
                  <a:cubicBezTo>
                    <a:pt x="13659" y="6594"/>
                    <a:pt x="13957" y="6685"/>
                    <a:pt x="14237" y="6685"/>
                  </a:cubicBezTo>
                  <a:cubicBezTo>
                    <a:pt x="14331" y="6685"/>
                    <a:pt x="14424" y="6675"/>
                    <a:pt x="14514" y="6651"/>
                  </a:cubicBezTo>
                  <a:cubicBezTo>
                    <a:pt x="14419" y="6520"/>
                    <a:pt x="14335" y="6401"/>
                    <a:pt x="14240" y="6258"/>
                  </a:cubicBezTo>
                  <a:cubicBezTo>
                    <a:pt x="13419" y="4924"/>
                    <a:pt x="13169" y="3103"/>
                    <a:pt x="14073" y="1817"/>
                  </a:cubicBezTo>
                  <a:lnTo>
                    <a:pt x="14073" y="1817"/>
                  </a:lnTo>
                  <a:cubicBezTo>
                    <a:pt x="14148" y="1831"/>
                    <a:pt x="14219" y="1838"/>
                    <a:pt x="14286" y="1838"/>
                  </a:cubicBezTo>
                  <a:cubicBezTo>
                    <a:pt x="14720" y="1838"/>
                    <a:pt x="14990" y="1551"/>
                    <a:pt x="15145" y="1138"/>
                  </a:cubicBezTo>
                  <a:lnTo>
                    <a:pt x="15145" y="1138"/>
                  </a:lnTo>
                  <a:lnTo>
                    <a:pt x="15121" y="1162"/>
                  </a:lnTo>
                  <a:lnTo>
                    <a:pt x="14633" y="579"/>
                  </a:lnTo>
                  <a:cubicBezTo>
                    <a:pt x="14338" y="371"/>
                    <a:pt x="13993" y="267"/>
                    <a:pt x="13645" y="267"/>
                  </a:cubicBezTo>
                  <a:cubicBezTo>
                    <a:pt x="13334" y="267"/>
                    <a:pt x="13021" y="350"/>
                    <a:pt x="12740" y="519"/>
                  </a:cubicBezTo>
                  <a:lnTo>
                    <a:pt x="12621" y="602"/>
                  </a:lnTo>
                  <a:cubicBezTo>
                    <a:pt x="12502" y="698"/>
                    <a:pt x="12371" y="769"/>
                    <a:pt x="12228" y="829"/>
                  </a:cubicBezTo>
                  <a:cubicBezTo>
                    <a:pt x="12116" y="868"/>
                    <a:pt x="12006" y="885"/>
                    <a:pt x="11897" y="885"/>
                  </a:cubicBezTo>
                  <a:cubicBezTo>
                    <a:pt x="11447" y="885"/>
                    <a:pt x="11023" y="592"/>
                    <a:pt x="10668" y="352"/>
                  </a:cubicBezTo>
                  <a:lnTo>
                    <a:pt x="10609" y="305"/>
                  </a:lnTo>
                  <a:cubicBezTo>
                    <a:pt x="10363" y="133"/>
                    <a:pt x="10055" y="0"/>
                    <a:pt x="9802" y="0"/>
                  </a:cubicBezTo>
                  <a:close/>
                </a:path>
              </a:pathLst>
            </a:custGeom>
            <a:solidFill>
              <a:srgbClr val="F5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53"/>
            <p:cNvSpPr/>
            <p:nvPr/>
          </p:nvSpPr>
          <p:spPr>
            <a:xfrm>
              <a:off x="3807000" y="3573200"/>
              <a:ext cx="559925" cy="408425"/>
            </a:xfrm>
            <a:custGeom>
              <a:rect b="b" l="l" r="r" t="t"/>
              <a:pathLst>
                <a:path extrusionOk="0" h="16337" w="22397">
                  <a:moveTo>
                    <a:pt x="13526" y="0"/>
                  </a:moveTo>
                  <a:lnTo>
                    <a:pt x="13324" y="298"/>
                  </a:lnTo>
                  <a:lnTo>
                    <a:pt x="13050" y="107"/>
                  </a:lnTo>
                  <a:cubicBezTo>
                    <a:pt x="13050" y="143"/>
                    <a:pt x="13038" y="167"/>
                    <a:pt x="13026" y="202"/>
                  </a:cubicBezTo>
                  <a:cubicBezTo>
                    <a:pt x="13003" y="286"/>
                    <a:pt x="12979" y="381"/>
                    <a:pt x="12943" y="464"/>
                  </a:cubicBezTo>
                  <a:cubicBezTo>
                    <a:pt x="12776" y="822"/>
                    <a:pt x="12383" y="964"/>
                    <a:pt x="12014" y="1060"/>
                  </a:cubicBezTo>
                  <a:cubicBezTo>
                    <a:pt x="10359" y="1453"/>
                    <a:pt x="8681" y="1655"/>
                    <a:pt x="6978" y="1655"/>
                  </a:cubicBezTo>
                  <a:cubicBezTo>
                    <a:pt x="6454" y="1655"/>
                    <a:pt x="5930" y="1631"/>
                    <a:pt x="5406" y="1560"/>
                  </a:cubicBezTo>
                  <a:lnTo>
                    <a:pt x="5406" y="1584"/>
                  </a:lnTo>
                  <a:cubicBezTo>
                    <a:pt x="5502" y="2024"/>
                    <a:pt x="5347" y="2488"/>
                    <a:pt x="4978" y="2774"/>
                  </a:cubicBezTo>
                  <a:cubicBezTo>
                    <a:pt x="4775" y="2905"/>
                    <a:pt x="4561" y="3012"/>
                    <a:pt x="4335" y="3096"/>
                  </a:cubicBezTo>
                  <a:cubicBezTo>
                    <a:pt x="4037" y="3227"/>
                    <a:pt x="3763" y="3334"/>
                    <a:pt x="3573" y="3560"/>
                  </a:cubicBezTo>
                  <a:cubicBezTo>
                    <a:pt x="3370" y="3810"/>
                    <a:pt x="3323" y="4155"/>
                    <a:pt x="3275" y="4524"/>
                  </a:cubicBezTo>
                  <a:cubicBezTo>
                    <a:pt x="3263" y="4620"/>
                    <a:pt x="3251" y="4715"/>
                    <a:pt x="3239" y="4810"/>
                  </a:cubicBezTo>
                  <a:cubicBezTo>
                    <a:pt x="3013" y="6084"/>
                    <a:pt x="2216" y="7191"/>
                    <a:pt x="1084" y="7811"/>
                  </a:cubicBezTo>
                  <a:lnTo>
                    <a:pt x="965" y="7870"/>
                  </a:lnTo>
                  <a:cubicBezTo>
                    <a:pt x="799" y="7941"/>
                    <a:pt x="644" y="8037"/>
                    <a:pt x="513" y="8156"/>
                  </a:cubicBezTo>
                  <a:cubicBezTo>
                    <a:pt x="1" y="8692"/>
                    <a:pt x="537" y="9644"/>
                    <a:pt x="894" y="10168"/>
                  </a:cubicBezTo>
                  <a:lnTo>
                    <a:pt x="2656" y="12716"/>
                  </a:lnTo>
                  <a:lnTo>
                    <a:pt x="4025" y="12990"/>
                  </a:lnTo>
                  <a:cubicBezTo>
                    <a:pt x="4240" y="13014"/>
                    <a:pt x="4442" y="13061"/>
                    <a:pt x="4644" y="13133"/>
                  </a:cubicBezTo>
                  <a:cubicBezTo>
                    <a:pt x="5656" y="13525"/>
                    <a:pt x="6264" y="14549"/>
                    <a:pt x="6121" y="15633"/>
                  </a:cubicBezTo>
                  <a:cubicBezTo>
                    <a:pt x="7514" y="15942"/>
                    <a:pt x="8919" y="16169"/>
                    <a:pt x="10347" y="16288"/>
                  </a:cubicBezTo>
                  <a:cubicBezTo>
                    <a:pt x="10636" y="16315"/>
                    <a:pt x="10943" y="16337"/>
                    <a:pt x="11255" y="16337"/>
                  </a:cubicBezTo>
                  <a:cubicBezTo>
                    <a:pt x="11767" y="16337"/>
                    <a:pt x="12291" y="16278"/>
                    <a:pt x="12764" y="16085"/>
                  </a:cubicBezTo>
                  <a:cubicBezTo>
                    <a:pt x="13431" y="15811"/>
                    <a:pt x="14074" y="15121"/>
                    <a:pt x="14015" y="14347"/>
                  </a:cubicBezTo>
                  <a:lnTo>
                    <a:pt x="14015" y="14264"/>
                  </a:lnTo>
                  <a:lnTo>
                    <a:pt x="14074" y="14204"/>
                  </a:lnTo>
                  <a:cubicBezTo>
                    <a:pt x="14247" y="14001"/>
                    <a:pt x="14480" y="13917"/>
                    <a:pt x="14734" y="13917"/>
                  </a:cubicBezTo>
                  <a:cubicBezTo>
                    <a:pt x="15076" y="13917"/>
                    <a:pt x="15456" y="14069"/>
                    <a:pt x="15777" y="14287"/>
                  </a:cubicBezTo>
                  <a:lnTo>
                    <a:pt x="15836" y="14335"/>
                  </a:lnTo>
                  <a:cubicBezTo>
                    <a:pt x="16161" y="14562"/>
                    <a:pt x="16503" y="14797"/>
                    <a:pt x="16820" y="14797"/>
                  </a:cubicBezTo>
                  <a:cubicBezTo>
                    <a:pt x="16886" y="14797"/>
                    <a:pt x="16951" y="14786"/>
                    <a:pt x="17015" y="14764"/>
                  </a:cubicBezTo>
                  <a:cubicBezTo>
                    <a:pt x="17122" y="14728"/>
                    <a:pt x="17217" y="14668"/>
                    <a:pt x="17313" y="14597"/>
                  </a:cubicBezTo>
                  <a:cubicBezTo>
                    <a:pt x="17360" y="14561"/>
                    <a:pt x="17408" y="14526"/>
                    <a:pt x="17456" y="14502"/>
                  </a:cubicBezTo>
                  <a:cubicBezTo>
                    <a:pt x="17800" y="14291"/>
                    <a:pt x="18188" y="14186"/>
                    <a:pt x="18575" y="14186"/>
                  </a:cubicBezTo>
                  <a:cubicBezTo>
                    <a:pt x="19019" y="14186"/>
                    <a:pt x="19462" y="14324"/>
                    <a:pt x="19837" y="14597"/>
                  </a:cubicBezTo>
                  <a:lnTo>
                    <a:pt x="19872" y="14621"/>
                  </a:lnTo>
                  <a:lnTo>
                    <a:pt x="20206" y="15038"/>
                  </a:lnTo>
                  <a:cubicBezTo>
                    <a:pt x="20265" y="14740"/>
                    <a:pt x="20301" y="14430"/>
                    <a:pt x="20313" y="14133"/>
                  </a:cubicBezTo>
                  <a:cubicBezTo>
                    <a:pt x="20373" y="12978"/>
                    <a:pt x="20432" y="11811"/>
                    <a:pt x="20504" y="10656"/>
                  </a:cubicBezTo>
                  <a:cubicBezTo>
                    <a:pt x="20968" y="10906"/>
                    <a:pt x="21135" y="11490"/>
                    <a:pt x="20885" y="11954"/>
                  </a:cubicBezTo>
                  <a:cubicBezTo>
                    <a:pt x="21754" y="11930"/>
                    <a:pt x="22373" y="11001"/>
                    <a:pt x="22397" y="10132"/>
                  </a:cubicBezTo>
                  <a:cubicBezTo>
                    <a:pt x="22397" y="9846"/>
                    <a:pt x="22349" y="9561"/>
                    <a:pt x="22278" y="9287"/>
                  </a:cubicBezTo>
                  <a:lnTo>
                    <a:pt x="22182" y="9477"/>
                  </a:lnTo>
                  <a:lnTo>
                    <a:pt x="21123" y="8977"/>
                  </a:lnTo>
                  <a:cubicBezTo>
                    <a:pt x="21015" y="8918"/>
                    <a:pt x="20896" y="8882"/>
                    <a:pt x="20777" y="8858"/>
                  </a:cubicBezTo>
                  <a:cubicBezTo>
                    <a:pt x="20753" y="8855"/>
                    <a:pt x="20729" y="8853"/>
                    <a:pt x="20705" y="8853"/>
                  </a:cubicBezTo>
                  <a:cubicBezTo>
                    <a:pt x="20467" y="8853"/>
                    <a:pt x="20228" y="9005"/>
                    <a:pt x="19980" y="9156"/>
                  </a:cubicBezTo>
                  <a:lnTo>
                    <a:pt x="19837" y="9251"/>
                  </a:lnTo>
                  <a:cubicBezTo>
                    <a:pt x="19599" y="9406"/>
                    <a:pt x="19325" y="9489"/>
                    <a:pt x="19051" y="9513"/>
                  </a:cubicBezTo>
                  <a:cubicBezTo>
                    <a:pt x="18837" y="9513"/>
                    <a:pt x="18634" y="9442"/>
                    <a:pt x="18491" y="9299"/>
                  </a:cubicBezTo>
                  <a:lnTo>
                    <a:pt x="18432" y="9239"/>
                  </a:lnTo>
                  <a:lnTo>
                    <a:pt x="18432" y="9156"/>
                  </a:lnTo>
                  <a:cubicBezTo>
                    <a:pt x="18325" y="7715"/>
                    <a:pt x="18170" y="6251"/>
                    <a:pt x="17944" y="4822"/>
                  </a:cubicBezTo>
                  <a:cubicBezTo>
                    <a:pt x="17848" y="4227"/>
                    <a:pt x="17694" y="3631"/>
                    <a:pt x="17253" y="3381"/>
                  </a:cubicBezTo>
                  <a:cubicBezTo>
                    <a:pt x="17229" y="3369"/>
                    <a:pt x="17194" y="3346"/>
                    <a:pt x="17170" y="3334"/>
                  </a:cubicBezTo>
                  <a:cubicBezTo>
                    <a:pt x="17027" y="3286"/>
                    <a:pt x="16908" y="3191"/>
                    <a:pt x="16824" y="3084"/>
                  </a:cubicBezTo>
                  <a:cubicBezTo>
                    <a:pt x="16741" y="2977"/>
                    <a:pt x="16694" y="2846"/>
                    <a:pt x="16682" y="2715"/>
                  </a:cubicBezTo>
                  <a:cubicBezTo>
                    <a:pt x="16670" y="2655"/>
                    <a:pt x="16658" y="2596"/>
                    <a:pt x="16634" y="2536"/>
                  </a:cubicBezTo>
                  <a:cubicBezTo>
                    <a:pt x="16563" y="2405"/>
                    <a:pt x="16384" y="2334"/>
                    <a:pt x="16193" y="2250"/>
                  </a:cubicBezTo>
                  <a:cubicBezTo>
                    <a:pt x="16134" y="2226"/>
                    <a:pt x="16062" y="2203"/>
                    <a:pt x="16003" y="2167"/>
                  </a:cubicBezTo>
                  <a:cubicBezTo>
                    <a:pt x="15503" y="1929"/>
                    <a:pt x="15181" y="1488"/>
                    <a:pt x="14872" y="1072"/>
                  </a:cubicBezTo>
                  <a:cubicBezTo>
                    <a:pt x="14777" y="941"/>
                    <a:pt x="14681" y="810"/>
                    <a:pt x="14586" y="691"/>
                  </a:cubicBezTo>
                  <a:cubicBezTo>
                    <a:pt x="14324" y="369"/>
                    <a:pt x="13931" y="48"/>
                    <a:pt x="13526" y="0"/>
                  </a:cubicBezTo>
                  <a:close/>
                </a:path>
              </a:pathLst>
            </a:custGeom>
            <a:solidFill>
              <a:srgbClr val="F5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53"/>
            <p:cNvSpPr/>
            <p:nvPr/>
          </p:nvSpPr>
          <p:spPr>
            <a:xfrm>
              <a:off x="3735875" y="4086950"/>
              <a:ext cx="105700" cy="233375"/>
            </a:xfrm>
            <a:custGeom>
              <a:rect b="b" l="l" r="r" t="t"/>
              <a:pathLst>
                <a:path extrusionOk="0" h="9335" w="4228">
                  <a:moveTo>
                    <a:pt x="1679" y="0"/>
                  </a:moveTo>
                  <a:cubicBezTo>
                    <a:pt x="1370" y="381"/>
                    <a:pt x="1048" y="607"/>
                    <a:pt x="727" y="703"/>
                  </a:cubicBezTo>
                  <a:cubicBezTo>
                    <a:pt x="822" y="1107"/>
                    <a:pt x="750" y="1536"/>
                    <a:pt x="548" y="1905"/>
                  </a:cubicBezTo>
                  <a:lnTo>
                    <a:pt x="489" y="1869"/>
                  </a:lnTo>
                  <a:lnTo>
                    <a:pt x="489" y="1869"/>
                  </a:lnTo>
                  <a:cubicBezTo>
                    <a:pt x="1096" y="3810"/>
                    <a:pt x="0" y="5918"/>
                    <a:pt x="191" y="7942"/>
                  </a:cubicBezTo>
                  <a:cubicBezTo>
                    <a:pt x="191" y="8108"/>
                    <a:pt x="250" y="8263"/>
                    <a:pt x="381" y="8382"/>
                  </a:cubicBezTo>
                  <a:cubicBezTo>
                    <a:pt x="465" y="8435"/>
                    <a:pt x="563" y="8445"/>
                    <a:pt x="663" y="8445"/>
                  </a:cubicBezTo>
                  <a:cubicBezTo>
                    <a:pt x="720" y="8445"/>
                    <a:pt x="778" y="8442"/>
                    <a:pt x="834" y="8442"/>
                  </a:cubicBezTo>
                  <a:cubicBezTo>
                    <a:pt x="1381" y="8454"/>
                    <a:pt x="1751" y="8846"/>
                    <a:pt x="2036" y="9335"/>
                  </a:cubicBezTo>
                  <a:cubicBezTo>
                    <a:pt x="2013" y="8977"/>
                    <a:pt x="2132" y="8620"/>
                    <a:pt x="2358" y="8358"/>
                  </a:cubicBezTo>
                  <a:cubicBezTo>
                    <a:pt x="2625" y="8037"/>
                    <a:pt x="3018" y="7851"/>
                    <a:pt x="3431" y="7851"/>
                  </a:cubicBezTo>
                  <a:cubicBezTo>
                    <a:pt x="3478" y="7851"/>
                    <a:pt x="3525" y="7853"/>
                    <a:pt x="3572" y="7858"/>
                  </a:cubicBezTo>
                  <a:cubicBezTo>
                    <a:pt x="3525" y="7299"/>
                    <a:pt x="3715" y="6751"/>
                    <a:pt x="4096" y="6346"/>
                  </a:cubicBezTo>
                  <a:cubicBezTo>
                    <a:pt x="4156" y="6275"/>
                    <a:pt x="4227" y="6203"/>
                    <a:pt x="4227" y="6179"/>
                  </a:cubicBezTo>
                  <a:cubicBezTo>
                    <a:pt x="4227" y="6144"/>
                    <a:pt x="4108" y="6084"/>
                    <a:pt x="4048" y="6049"/>
                  </a:cubicBezTo>
                  <a:cubicBezTo>
                    <a:pt x="3870" y="5977"/>
                    <a:pt x="3727" y="5846"/>
                    <a:pt x="3644" y="5668"/>
                  </a:cubicBezTo>
                  <a:cubicBezTo>
                    <a:pt x="3596" y="5548"/>
                    <a:pt x="3608" y="5406"/>
                    <a:pt x="3667" y="5287"/>
                  </a:cubicBezTo>
                  <a:cubicBezTo>
                    <a:pt x="3715" y="5227"/>
                    <a:pt x="3763" y="5167"/>
                    <a:pt x="3822" y="5108"/>
                  </a:cubicBezTo>
                  <a:cubicBezTo>
                    <a:pt x="3560" y="3894"/>
                    <a:pt x="3227" y="2691"/>
                    <a:pt x="2822" y="1512"/>
                  </a:cubicBezTo>
                  <a:cubicBezTo>
                    <a:pt x="2691" y="1155"/>
                    <a:pt x="2572" y="822"/>
                    <a:pt x="2322" y="619"/>
                  </a:cubicBezTo>
                  <a:cubicBezTo>
                    <a:pt x="2263" y="584"/>
                    <a:pt x="2203" y="536"/>
                    <a:pt x="2143" y="500"/>
                  </a:cubicBezTo>
                  <a:cubicBezTo>
                    <a:pt x="2024" y="429"/>
                    <a:pt x="1905" y="345"/>
                    <a:pt x="1810" y="238"/>
                  </a:cubicBezTo>
                  <a:cubicBezTo>
                    <a:pt x="1751" y="167"/>
                    <a:pt x="1703" y="84"/>
                    <a:pt x="1679" y="0"/>
                  </a:cubicBezTo>
                  <a:close/>
                </a:path>
              </a:pathLst>
            </a:custGeom>
            <a:solidFill>
              <a:srgbClr val="F5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53"/>
            <p:cNvSpPr/>
            <p:nvPr/>
          </p:nvSpPr>
          <p:spPr>
            <a:xfrm>
              <a:off x="4202000" y="4099200"/>
              <a:ext cx="169400" cy="142250"/>
            </a:xfrm>
            <a:custGeom>
              <a:rect b="b" l="l" r="r" t="t"/>
              <a:pathLst>
                <a:path extrusionOk="0" h="5690" w="6776">
                  <a:moveTo>
                    <a:pt x="1562" y="1"/>
                  </a:moveTo>
                  <a:cubicBezTo>
                    <a:pt x="1319" y="1"/>
                    <a:pt x="1080" y="67"/>
                    <a:pt x="870" y="189"/>
                  </a:cubicBezTo>
                  <a:cubicBezTo>
                    <a:pt x="751" y="272"/>
                    <a:pt x="679" y="391"/>
                    <a:pt x="667" y="534"/>
                  </a:cubicBezTo>
                  <a:lnTo>
                    <a:pt x="643" y="867"/>
                  </a:lnTo>
                  <a:lnTo>
                    <a:pt x="703" y="963"/>
                  </a:lnTo>
                  <a:cubicBezTo>
                    <a:pt x="810" y="1129"/>
                    <a:pt x="882" y="1320"/>
                    <a:pt x="905" y="1510"/>
                  </a:cubicBezTo>
                  <a:cubicBezTo>
                    <a:pt x="905" y="1749"/>
                    <a:pt x="834" y="1987"/>
                    <a:pt x="703" y="2189"/>
                  </a:cubicBezTo>
                  <a:lnTo>
                    <a:pt x="120" y="3249"/>
                  </a:lnTo>
                  <a:cubicBezTo>
                    <a:pt x="48" y="3356"/>
                    <a:pt x="1" y="3475"/>
                    <a:pt x="1" y="3606"/>
                  </a:cubicBezTo>
                  <a:cubicBezTo>
                    <a:pt x="12" y="3749"/>
                    <a:pt x="179" y="3868"/>
                    <a:pt x="417" y="4023"/>
                  </a:cubicBezTo>
                  <a:cubicBezTo>
                    <a:pt x="489" y="4070"/>
                    <a:pt x="572" y="4118"/>
                    <a:pt x="632" y="4166"/>
                  </a:cubicBezTo>
                  <a:cubicBezTo>
                    <a:pt x="941" y="4392"/>
                    <a:pt x="1155" y="4713"/>
                    <a:pt x="1251" y="5082"/>
                  </a:cubicBezTo>
                  <a:lnTo>
                    <a:pt x="1263" y="5154"/>
                  </a:lnTo>
                  <a:cubicBezTo>
                    <a:pt x="1310" y="5320"/>
                    <a:pt x="1370" y="5559"/>
                    <a:pt x="1465" y="5570"/>
                  </a:cubicBezTo>
                  <a:lnTo>
                    <a:pt x="1453" y="5689"/>
                  </a:lnTo>
                  <a:cubicBezTo>
                    <a:pt x="1596" y="5523"/>
                    <a:pt x="1715" y="5344"/>
                    <a:pt x="1822" y="5154"/>
                  </a:cubicBezTo>
                  <a:cubicBezTo>
                    <a:pt x="2684" y="3617"/>
                    <a:pt x="4297" y="2687"/>
                    <a:pt x="6014" y="2687"/>
                  </a:cubicBezTo>
                  <a:cubicBezTo>
                    <a:pt x="6266" y="2687"/>
                    <a:pt x="6520" y="2707"/>
                    <a:pt x="6775" y="2749"/>
                  </a:cubicBezTo>
                  <a:cubicBezTo>
                    <a:pt x="5692" y="1975"/>
                    <a:pt x="4573" y="1165"/>
                    <a:pt x="3751" y="105"/>
                  </a:cubicBezTo>
                  <a:lnTo>
                    <a:pt x="3751" y="105"/>
                  </a:lnTo>
                  <a:lnTo>
                    <a:pt x="3834" y="332"/>
                  </a:lnTo>
                  <a:cubicBezTo>
                    <a:pt x="3684" y="377"/>
                    <a:pt x="3536" y="396"/>
                    <a:pt x="3390" y="396"/>
                  </a:cubicBezTo>
                  <a:cubicBezTo>
                    <a:pt x="3036" y="396"/>
                    <a:pt x="2691" y="286"/>
                    <a:pt x="2346" y="177"/>
                  </a:cubicBezTo>
                  <a:cubicBezTo>
                    <a:pt x="2203" y="129"/>
                    <a:pt x="2048" y="82"/>
                    <a:pt x="1906" y="46"/>
                  </a:cubicBezTo>
                  <a:cubicBezTo>
                    <a:pt x="1791" y="16"/>
                    <a:pt x="1676" y="1"/>
                    <a:pt x="1562" y="1"/>
                  </a:cubicBezTo>
                  <a:close/>
                </a:path>
              </a:pathLst>
            </a:custGeom>
            <a:solidFill>
              <a:srgbClr val="F5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53"/>
            <p:cNvSpPr/>
            <p:nvPr/>
          </p:nvSpPr>
          <p:spPr>
            <a:xfrm>
              <a:off x="3790400" y="4113425"/>
              <a:ext cx="441975" cy="461150"/>
            </a:xfrm>
            <a:custGeom>
              <a:rect b="b" l="l" r="r" t="t"/>
              <a:pathLst>
                <a:path extrusionOk="0" h="18446" w="17679">
                  <a:moveTo>
                    <a:pt x="16619" y="1"/>
                  </a:moveTo>
                  <a:cubicBezTo>
                    <a:pt x="16500" y="13"/>
                    <a:pt x="16381" y="60"/>
                    <a:pt x="16310" y="156"/>
                  </a:cubicBezTo>
                  <a:cubicBezTo>
                    <a:pt x="16215" y="275"/>
                    <a:pt x="16131" y="418"/>
                    <a:pt x="16084" y="572"/>
                  </a:cubicBezTo>
                  <a:cubicBezTo>
                    <a:pt x="16036" y="691"/>
                    <a:pt x="15976" y="822"/>
                    <a:pt x="15917" y="941"/>
                  </a:cubicBezTo>
                  <a:cubicBezTo>
                    <a:pt x="15619" y="1430"/>
                    <a:pt x="15024" y="1763"/>
                    <a:pt x="14298" y="1834"/>
                  </a:cubicBezTo>
                  <a:cubicBezTo>
                    <a:pt x="14202" y="1846"/>
                    <a:pt x="14107" y="1846"/>
                    <a:pt x="14024" y="1858"/>
                  </a:cubicBezTo>
                  <a:cubicBezTo>
                    <a:pt x="13774" y="1858"/>
                    <a:pt x="13524" y="1894"/>
                    <a:pt x="13297" y="1989"/>
                  </a:cubicBezTo>
                  <a:cubicBezTo>
                    <a:pt x="13190" y="2037"/>
                    <a:pt x="13095" y="2096"/>
                    <a:pt x="13000" y="2168"/>
                  </a:cubicBezTo>
                  <a:cubicBezTo>
                    <a:pt x="12793" y="2302"/>
                    <a:pt x="12540" y="2464"/>
                    <a:pt x="12269" y="2464"/>
                  </a:cubicBezTo>
                  <a:cubicBezTo>
                    <a:pt x="12181" y="2464"/>
                    <a:pt x="12091" y="2447"/>
                    <a:pt x="12000" y="2406"/>
                  </a:cubicBezTo>
                  <a:cubicBezTo>
                    <a:pt x="11893" y="2346"/>
                    <a:pt x="11797" y="2275"/>
                    <a:pt x="11714" y="2180"/>
                  </a:cubicBezTo>
                  <a:cubicBezTo>
                    <a:pt x="11678" y="2144"/>
                    <a:pt x="11643" y="2108"/>
                    <a:pt x="11595" y="2073"/>
                  </a:cubicBezTo>
                  <a:cubicBezTo>
                    <a:pt x="11498" y="2004"/>
                    <a:pt x="11395" y="1974"/>
                    <a:pt x="11279" y="1974"/>
                  </a:cubicBezTo>
                  <a:cubicBezTo>
                    <a:pt x="11052" y="1974"/>
                    <a:pt x="10779" y="2090"/>
                    <a:pt x="10416" y="2263"/>
                  </a:cubicBezTo>
                  <a:cubicBezTo>
                    <a:pt x="10083" y="2418"/>
                    <a:pt x="9702" y="2596"/>
                    <a:pt x="9333" y="2596"/>
                  </a:cubicBezTo>
                  <a:cubicBezTo>
                    <a:pt x="9178" y="2596"/>
                    <a:pt x="9023" y="2561"/>
                    <a:pt x="8892" y="2501"/>
                  </a:cubicBezTo>
                  <a:cubicBezTo>
                    <a:pt x="8833" y="2465"/>
                    <a:pt x="8773" y="2442"/>
                    <a:pt x="8714" y="2406"/>
                  </a:cubicBezTo>
                  <a:cubicBezTo>
                    <a:pt x="8654" y="2358"/>
                    <a:pt x="8595" y="2323"/>
                    <a:pt x="8523" y="2311"/>
                  </a:cubicBezTo>
                  <a:cubicBezTo>
                    <a:pt x="8494" y="2301"/>
                    <a:pt x="8464" y="2297"/>
                    <a:pt x="8432" y="2297"/>
                  </a:cubicBezTo>
                  <a:cubicBezTo>
                    <a:pt x="8307" y="2297"/>
                    <a:pt x="8163" y="2363"/>
                    <a:pt x="8011" y="2430"/>
                  </a:cubicBezTo>
                  <a:cubicBezTo>
                    <a:pt x="7928" y="2465"/>
                    <a:pt x="7856" y="2501"/>
                    <a:pt x="7773" y="2525"/>
                  </a:cubicBezTo>
                  <a:cubicBezTo>
                    <a:pt x="7674" y="2560"/>
                    <a:pt x="7569" y="2578"/>
                    <a:pt x="7463" y="2578"/>
                  </a:cubicBezTo>
                  <a:cubicBezTo>
                    <a:pt x="7315" y="2578"/>
                    <a:pt x="7167" y="2542"/>
                    <a:pt x="7035" y="2465"/>
                  </a:cubicBezTo>
                  <a:cubicBezTo>
                    <a:pt x="7011" y="2561"/>
                    <a:pt x="6975" y="2656"/>
                    <a:pt x="6940" y="2751"/>
                  </a:cubicBezTo>
                  <a:cubicBezTo>
                    <a:pt x="6666" y="3323"/>
                    <a:pt x="6047" y="3597"/>
                    <a:pt x="5475" y="3811"/>
                  </a:cubicBezTo>
                  <a:cubicBezTo>
                    <a:pt x="4661" y="4111"/>
                    <a:pt x="3856" y="4380"/>
                    <a:pt x="3038" y="4380"/>
                  </a:cubicBezTo>
                  <a:cubicBezTo>
                    <a:pt x="2851" y="4380"/>
                    <a:pt x="2663" y="4366"/>
                    <a:pt x="2475" y="4335"/>
                  </a:cubicBezTo>
                  <a:lnTo>
                    <a:pt x="2391" y="4323"/>
                  </a:lnTo>
                  <a:cubicBezTo>
                    <a:pt x="2319" y="4303"/>
                    <a:pt x="2244" y="4294"/>
                    <a:pt x="2168" y="4294"/>
                  </a:cubicBezTo>
                  <a:cubicBezTo>
                    <a:pt x="2107" y="4294"/>
                    <a:pt x="2045" y="4300"/>
                    <a:pt x="1987" y="4311"/>
                  </a:cubicBezTo>
                  <a:cubicBezTo>
                    <a:pt x="1939" y="4323"/>
                    <a:pt x="1891" y="4359"/>
                    <a:pt x="1856" y="4418"/>
                  </a:cubicBezTo>
                  <a:cubicBezTo>
                    <a:pt x="1844" y="4430"/>
                    <a:pt x="1844" y="4454"/>
                    <a:pt x="1844" y="4466"/>
                  </a:cubicBezTo>
                  <a:cubicBezTo>
                    <a:pt x="1867" y="4513"/>
                    <a:pt x="1963" y="4573"/>
                    <a:pt x="2058" y="4620"/>
                  </a:cubicBezTo>
                  <a:cubicBezTo>
                    <a:pt x="2225" y="4704"/>
                    <a:pt x="2451" y="4835"/>
                    <a:pt x="2451" y="5109"/>
                  </a:cubicBezTo>
                  <a:cubicBezTo>
                    <a:pt x="2439" y="5275"/>
                    <a:pt x="2356" y="5430"/>
                    <a:pt x="2225" y="5537"/>
                  </a:cubicBezTo>
                  <a:cubicBezTo>
                    <a:pt x="1856" y="5918"/>
                    <a:pt x="1713" y="6466"/>
                    <a:pt x="1844" y="6990"/>
                  </a:cubicBezTo>
                  <a:lnTo>
                    <a:pt x="1951" y="7371"/>
                  </a:lnTo>
                  <a:lnTo>
                    <a:pt x="1951" y="7371"/>
                  </a:lnTo>
                  <a:lnTo>
                    <a:pt x="1582" y="7240"/>
                  </a:lnTo>
                  <a:cubicBezTo>
                    <a:pt x="1465" y="7198"/>
                    <a:pt x="1351" y="7179"/>
                    <a:pt x="1241" y="7179"/>
                  </a:cubicBezTo>
                  <a:cubicBezTo>
                    <a:pt x="528" y="7179"/>
                    <a:pt x="1" y="7978"/>
                    <a:pt x="403" y="8669"/>
                  </a:cubicBezTo>
                  <a:lnTo>
                    <a:pt x="141" y="8823"/>
                  </a:lnTo>
                  <a:cubicBezTo>
                    <a:pt x="213" y="8978"/>
                    <a:pt x="284" y="9133"/>
                    <a:pt x="355" y="9276"/>
                  </a:cubicBezTo>
                  <a:cubicBezTo>
                    <a:pt x="628" y="9911"/>
                    <a:pt x="1281" y="10554"/>
                    <a:pt x="1871" y="10554"/>
                  </a:cubicBezTo>
                  <a:cubicBezTo>
                    <a:pt x="2055" y="10554"/>
                    <a:pt x="2233" y="10492"/>
                    <a:pt x="2391" y="10347"/>
                  </a:cubicBezTo>
                  <a:lnTo>
                    <a:pt x="2391" y="10347"/>
                  </a:lnTo>
                  <a:cubicBezTo>
                    <a:pt x="2308" y="10824"/>
                    <a:pt x="1939" y="11205"/>
                    <a:pt x="1463" y="11312"/>
                  </a:cubicBezTo>
                  <a:cubicBezTo>
                    <a:pt x="2000" y="11555"/>
                    <a:pt x="2578" y="11613"/>
                    <a:pt x="3170" y="11613"/>
                  </a:cubicBezTo>
                  <a:cubicBezTo>
                    <a:pt x="3704" y="11613"/>
                    <a:pt x="4249" y="11566"/>
                    <a:pt x="4786" y="11566"/>
                  </a:cubicBezTo>
                  <a:cubicBezTo>
                    <a:pt x="4905" y="11566"/>
                    <a:pt x="5024" y="11568"/>
                    <a:pt x="5142" y="11574"/>
                  </a:cubicBezTo>
                  <a:cubicBezTo>
                    <a:pt x="6380" y="11621"/>
                    <a:pt x="7844" y="12395"/>
                    <a:pt x="7773" y="13633"/>
                  </a:cubicBezTo>
                  <a:cubicBezTo>
                    <a:pt x="6853" y="13340"/>
                    <a:pt x="5902" y="13192"/>
                    <a:pt x="4949" y="13192"/>
                  </a:cubicBezTo>
                  <a:cubicBezTo>
                    <a:pt x="4237" y="13192"/>
                    <a:pt x="3523" y="13275"/>
                    <a:pt x="2820" y="13443"/>
                  </a:cubicBezTo>
                  <a:cubicBezTo>
                    <a:pt x="3665" y="14193"/>
                    <a:pt x="4142" y="15277"/>
                    <a:pt x="4106" y="16408"/>
                  </a:cubicBezTo>
                  <a:cubicBezTo>
                    <a:pt x="4082" y="16836"/>
                    <a:pt x="3999" y="17277"/>
                    <a:pt x="4106" y="17705"/>
                  </a:cubicBezTo>
                  <a:cubicBezTo>
                    <a:pt x="4202" y="18080"/>
                    <a:pt x="4520" y="18446"/>
                    <a:pt x="4896" y="18446"/>
                  </a:cubicBezTo>
                  <a:cubicBezTo>
                    <a:pt x="4937" y="18446"/>
                    <a:pt x="4980" y="18441"/>
                    <a:pt x="5023" y="18432"/>
                  </a:cubicBezTo>
                  <a:cubicBezTo>
                    <a:pt x="5725" y="18289"/>
                    <a:pt x="5606" y="17241"/>
                    <a:pt x="5308" y="16586"/>
                  </a:cubicBezTo>
                  <a:lnTo>
                    <a:pt x="5308" y="16586"/>
                  </a:lnTo>
                  <a:cubicBezTo>
                    <a:pt x="5987" y="16943"/>
                    <a:pt x="6404" y="17646"/>
                    <a:pt x="6404" y="18408"/>
                  </a:cubicBezTo>
                  <a:lnTo>
                    <a:pt x="6940" y="17598"/>
                  </a:lnTo>
                  <a:cubicBezTo>
                    <a:pt x="7416" y="18039"/>
                    <a:pt x="8035" y="18325"/>
                    <a:pt x="8702" y="18384"/>
                  </a:cubicBezTo>
                  <a:cubicBezTo>
                    <a:pt x="7821" y="17241"/>
                    <a:pt x="7118" y="15979"/>
                    <a:pt x="6630" y="14634"/>
                  </a:cubicBezTo>
                  <a:lnTo>
                    <a:pt x="6630" y="14634"/>
                  </a:lnTo>
                  <a:cubicBezTo>
                    <a:pt x="7535" y="14776"/>
                    <a:pt x="8392" y="15157"/>
                    <a:pt x="9118" y="15729"/>
                  </a:cubicBezTo>
                  <a:cubicBezTo>
                    <a:pt x="8412" y="15041"/>
                    <a:pt x="9049" y="14069"/>
                    <a:pt x="9793" y="14069"/>
                  </a:cubicBezTo>
                  <a:cubicBezTo>
                    <a:pt x="10014" y="14069"/>
                    <a:pt x="10245" y="14155"/>
                    <a:pt x="10452" y="14360"/>
                  </a:cubicBezTo>
                  <a:cubicBezTo>
                    <a:pt x="11119" y="13681"/>
                    <a:pt x="10416" y="12502"/>
                    <a:pt x="9547" y="12086"/>
                  </a:cubicBezTo>
                  <a:cubicBezTo>
                    <a:pt x="8690" y="11681"/>
                    <a:pt x="7642" y="11586"/>
                    <a:pt x="6963" y="10919"/>
                  </a:cubicBezTo>
                  <a:lnTo>
                    <a:pt x="6594" y="8549"/>
                  </a:lnTo>
                  <a:cubicBezTo>
                    <a:pt x="6689" y="8502"/>
                    <a:pt x="6790" y="8480"/>
                    <a:pt x="6890" y="8480"/>
                  </a:cubicBezTo>
                  <a:cubicBezTo>
                    <a:pt x="7143" y="8480"/>
                    <a:pt x="7388" y="8623"/>
                    <a:pt x="7499" y="8871"/>
                  </a:cubicBezTo>
                  <a:cubicBezTo>
                    <a:pt x="7833" y="8776"/>
                    <a:pt x="7844" y="8276"/>
                    <a:pt x="7630" y="8014"/>
                  </a:cubicBezTo>
                  <a:cubicBezTo>
                    <a:pt x="7416" y="7752"/>
                    <a:pt x="7071" y="7621"/>
                    <a:pt x="6797" y="7418"/>
                  </a:cubicBezTo>
                  <a:cubicBezTo>
                    <a:pt x="5951" y="6787"/>
                    <a:pt x="5963" y="5323"/>
                    <a:pt x="6820" y="4704"/>
                  </a:cubicBezTo>
                  <a:cubicBezTo>
                    <a:pt x="7380" y="4751"/>
                    <a:pt x="7535" y="5478"/>
                    <a:pt x="7630" y="6037"/>
                  </a:cubicBezTo>
                  <a:cubicBezTo>
                    <a:pt x="7709" y="6493"/>
                    <a:pt x="8068" y="7039"/>
                    <a:pt x="8461" y="7039"/>
                  </a:cubicBezTo>
                  <a:cubicBezTo>
                    <a:pt x="8540" y="7039"/>
                    <a:pt x="8621" y="7016"/>
                    <a:pt x="8702" y="6966"/>
                  </a:cubicBezTo>
                  <a:cubicBezTo>
                    <a:pt x="8725" y="6644"/>
                    <a:pt x="8630" y="6323"/>
                    <a:pt x="8452" y="6061"/>
                  </a:cubicBezTo>
                  <a:lnTo>
                    <a:pt x="8452" y="6061"/>
                  </a:lnTo>
                  <a:lnTo>
                    <a:pt x="9749" y="6954"/>
                  </a:lnTo>
                  <a:lnTo>
                    <a:pt x="9749" y="6954"/>
                  </a:lnTo>
                  <a:lnTo>
                    <a:pt x="9368" y="6037"/>
                  </a:lnTo>
                  <a:lnTo>
                    <a:pt x="11131" y="6478"/>
                  </a:lnTo>
                  <a:cubicBezTo>
                    <a:pt x="10392" y="6085"/>
                    <a:pt x="9845" y="5394"/>
                    <a:pt x="9642" y="4585"/>
                  </a:cubicBezTo>
                  <a:cubicBezTo>
                    <a:pt x="10885" y="3881"/>
                    <a:pt x="12290" y="3501"/>
                    <a:pt x="13731" y="3501"/>
                  </a:cubicBezTo>
                  <a:cubicBezTo>
                    <a:pt x="13753" y="3501"/>
                    <a:pt x="13775" y="3501"/>
                    <a:pt x="13798" y="3501"/>
                  </a:cubicBezTo>
                  <a:cubicBezTo>
                    <a:pt x="14952" y="3513"/>
                    <a:pt x="16238" y="3870"/>
                    <a:pt x="16810" y="4870"/>
                  </a:cubicBezTo>
                  <a:cubicBezTo>
                    <a:pt x="16917" y="5061"/>
                    <a:pt x="17012" y="5275"/>
                    <a:pt x="17203" y="5371"/>
                  </a:cubicBezTo>
                  <a:cubicBezTo>
                    <a:pt x="17272" y="5408"/>
                    <a:pt x="17347" y="5426"/>
                    <a:pt x="17421" y="5426"/>
                  </a:cubicBezTo>
                  <a:cubicBezTo>
                    <a:pt x="17511" y="5426"/>
                    <a:pt x="17600" y="5399"/>
                    <a:pt x="17679" y="5347"/>
                  </a:cubicBezTo>
                  <a:cubicBezTo>
                    <a:pt x="17453" y="5216"/>
                    <a:pt x="17381" y="4906"/>
                    <a:pt x="17334" y="4692"/>
                  </a:cubicBezTo>
                  <a:lnTo>
                    <a:pt x="17322" y="4620"/>
                  </a:lnTo>
                  <a:cubicBezTo>
                    <a:pt x="17250" y="4347"/>
                    <a:pt x="17084" y="4097"/>
                    <a:pt x="16857" y="3930"/>
                  </a:cubicBezTo>
                  <a:cubicBezTo>
                    <a:pt x="16798" y="3894"/>
                    <a:pt x="16726" y="3858"/>
                    <a:pt x="16667" y="3811"/>
                  </a:cubicBezTo>
                  <a:cubicBezTo>
                    <a:pt x="16405" y="3656"/>
                    <a:pt x="16084" y="3454"/>
                    <a:pt x="16048" y="3085"/>
                  </a:cubicBezTo>
                  <a:cubicBezTo>
                    <a:pt x="16048" y="2870"/>
                    <a:pt x="16107" y="2656"/>
                    <a:pt x="16226" y="2489"/>
                  </a:cubicBezTo>
                  <a:lnTo>
                    <a:pt x="16810" y="1418"/>
                  </a:lnTo>
                  <a:cubicBezTo>
                    <a:pt x="16893" y="1287"/>
                    <a:pt x="16941" y="1132"/>
                    <a:pt x="16953" y="977"/>
                  </a:cubicBezTo>
                  <a:cubicBezTo>
                    <a:pt x="16929" y="834"/>
                    <a:pt x="16881" y="715"/>
                    <a:pt x="16810" y="596"/>
                  </a:cubicBezTo>
                  <a:cubicBezTo>
                    <a:pt x="16691" y="418"/>
                    <a:pt x="16619" y="215"/>
                    <a:pt x="16619" y="1"/>
                  </a:cubicBezTo>
                  <a:close/>
                </a:path>
              </a:pathLst>
            </a:custGeom>
            <a:solidFill>
              <a:srgbClr val="F5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53"/>
            <p:cNvSpPr/>
            <p:nvPr/>
          </p:nvSpPr>
          <p:spPr>
            <a:xfrm>
              <a:off x="3707600" y="3784125"/>
              <a:ext cx="240825" cy="332900"/>
            </a:xfrm>
            <a:custGeom>
              <a:rect b="b" l="l" r="r" t="t"/>
              <a:pathLst>
                <a:path extrusionOk="0" h="13316" w="9633">
                  <a:moveTo>
                    <a:pt x="2735" y="1"/>
                  </a:moveTo>
                  <a:cubicBezTo>
                    <a:pt x="1943" y="1"/>
                    <a:pt x="1156" y="160"/>
                    <a:pt x="417" y="481"/>
                  </a:cubicBezTo>
                  <a:lnTo>
                    <a:pt x="441" y="481"/>
                  </a:lnTo>
                  <a:cubicBezTo>
                    <a:pt x="191" y="1267"/>
                    <a:pt x="0" y="1981"/>
                    <a:pt x="203" y="2636"/>
                  </a:cubicBezTo>
                  <a:cubicBezTo>
                    <a:pt x="262" y="2803"/>
                    <a:pt x="334" y="2969"/>
                    <a:pt x="417" y="3124"/>
                  </a:cubicBezTo>
                  <a:cubicBezTo>
                    <a:pt x="572" y="3398"/>
                    <a:pt x="679" y="3684"/>
                    <a:pt x="727" y="3993"/>
                  </a:cubicBezTo>
                  <a:cubicBezTo>
                    <a:pt x="750" y="4315"/>
                    <a:pt x="715" y="4648"/>
                    <a:pt x="619" y="4958"/>
                  </a:cubicBezTo>
                  <a:cubicBezTo>
                    <a:pt x="524" y="5219"/>
                    <a:pt x="488" y="5505"/>
                    <a:pt x="512" y="5779"/>
                  </a:cubicBezTo>
                  <a:cubicBezTo>
                    <a:pt x="572" y="6089"/>
                    <a:pt x="703" y="6386"/>
                    <a:pt x="881" y="6648"/>
                  </a:cubicBezTo>
                  <a:cubicBezTo>
                    <a:pt x="1119" y="7053"/>
                    <a:pt x="1358" y="7470"/>
                    <a:pt x="1286" y="7970"/>
                  </a:cubicBezTo>
                  <a:cubicBezTo>
                    <a:pt x="1250" y="8172"/>
                    <a:pt x="1179" y="8375"/>
                    <a:pt x="1060" y="8553"/>
                  </a:cubicBezTo>
                  <a:cubicBezTo>
                    <a:pt x="1239" y="8684"/>
                    <a:pt x="1358" y="8875"/>
                    <a:pt x="1405" y="9089"/>
                  </a:cubicBezTo>
                  <a:lnTo>
                    <a:pt x="1429" y="9196"/>
                  </a:lnTo>
                  <a:cubicBezTo>
                    <a:pt x="1465" y="9387"/>
                    <a:pt x="1512" y="9577"/>
                    <a:pt x="1631" y="9637"/>
                  </a:cubicBezTo>
                  <a:cubicBezTo>
                    <a:pt x="1679" y="9660"/>
                    <a:pt x="1750" y="9672"/>
                    <a:pt x="1810" y="9672"/>
                  </a:cubicBezTo>
                  <a:cubicBezTo>
                    <a:pt x="1893" y="9684"/>
                    <a:pt x="1977" y="9696"/>
                    <a:pt x="2060" y="9732"/>
                  </a:cubicBezTo>
                  <a:cubicBezTo>
                    <a:pt x="2179" y="9780"/>
                    <a:pt x="2298" y="9851"/>
                    <a:pt x="2393" y="9934"/>
                  </a:cubicBezTo>
                  <a:cubicBezTo>
                    <a:pt x="2512" y="10041"/>
                    <a:pt x="2584" y="10089"/>
                    <a:pt x="2655" y="10089"/>
                  </a:cubicBezTo>
                  <a:cubicBezTo>
                    <a:pt x="2691" y="10077"/>
                    <a:pt x="2715" y="10077"/>
                    <a:pt x="2751" y="10065"/>
                  </a:cubicBezTo>
                  <a:cubicBezTo>
                    <a:pt x="2822" y="10030"/>
                    <a:pt x="2882" y="10018"/>
                    <a:pt x="2953" y="10006"/>
                  </a:cubicBezTo>
                  <a:cubicBezTo>
                    <a:pt x="2962" y="10005"/>
                    <a:pt x="2970" y="10005"/>
                    <a:pt x="2978" y="10005"/>
                  </a:cubicBezTo>
                  <a:cubicBezTo>
                    <a:pt x="3249" y="10005"/>
                    <a:pt x="3409" y="10189"/>
                    <a:pt x="3536" y="10339"/>
                  </a:cubicBezTo>
                  <a:lnTo>
                    <a:pt x="3572" y="10375"/>
                  </a:lnTo>
                  <a:cubicBezTo>
                    <a:pt x="3824" y="10165"/>
                    <a:pt x="4151" y="10047"/>
                    <a:pt x="4478" y="10047"/>
                  </a:cubicBezTo>
                  <a:cubicBezTo>
                    <a:pt x="4521" y="10047"/>
                    <a:pt x="4565" y="10049"/>
                    <a:pt x="4608" y="10053"/>
                  </a:cubicBezTo>
                  <a:cubicBezTo>
                    <a:pt x="5025" y="10077"/>
                    <a:pt x="5418" y="10292"/>
                    <a:pt x="5668" y="10637"/>
                  </a:cubicBezTo>
                  <a:cubicBezTo>
                    <a:pt x="5751" y="10780"/>
                    <a:pt x="5822" y="10911"/>
                    <a:pt x="5882" y="11054"/>
                  </a:cubicBezTo>
                  <a:cubicBezTo>
                    <a:pt x="5941" y="11244"/>
                    <a:pt x="6049" y="11411"/>
                    <a:pt x="6192" y="11554"/>
                  </a:cubicBezTo>
                  <a:cubicBezTo>
                    <a:pt x="6311" y="11637"/>
                    <a:pt x="6442" y="11708"/>
                    <a:pt x="6573" y="11756"/>
                  </a:cubicBezTo>
                  <a:cubicBezTo>
                    <a:pt x="6870" y="11875"/>
                    <a:pt x="7227" y="12030"/>
                    <a:pt x="7275" y="12423"/>
                  </a:cubicBezTo>
                  <a:cubicBezTo>
                    <a:pt x="7275" y="12494"/>
                    <a:pt x="7275" y="12554"/>
                    <a:pt x="7275" y="12625"/>
                  </a:cubicBezTo>
                  <a:cubicBezTo>
                    <a:pt x="7263" y="12673"/>
                    <a:pt x="7263" y="12720"/>
                    <a:pt x="7275" y="12756"/>
                  </a:cubicBezTo>
                  <a:cubicBezTo>
                    <a:pt x="7311" y="12839"/>
                    <a:pt x="7370" y="12911"/>
                    <a:pt x="7442" y="12970"/>
                  </a:cubicBezTo>
                  <a:cubicBezTo>
                    <a:pt x="7549" y="13066"/>
                    <a:pt x="7644" y="13185"/>
                    <a:pt x="7692" y="13316"/>
                  </a:cubicBezTo>
                  <a:cubicBezTo>
                    <a:pt x="7906" y="13304"/>
                    <a:pt x="8144" y="13113"/>
                    <a:pt x="8347" y="12947"/>
                  </a:cubicBezTo>
                  <a:cubicBezTo>
                    <a:pt x="8501" y="12816"/>
                    <a:pt x="8680" y="12720"/>
                    <a:pt x="8870" y="12649"/>
                  </a:cubicBezTo>
                  <a:cubicBezTo>
                    <a:pt x="8799" y="12625"/>
                    <a:pt x="8739" y="12601"/>
                    <a:pt x="8668" y="12589"/>
                  </a:cubicBezTo>
                  <a:lnTo>
                    <a:pt x="8430" y="12542"/>
                  </a:lnTo>
                  <a:lnTo>
                    <a:pt x="9275" y="10220"/>
                  </a:lnTo>
                  <a:cubicBezTo>
                    <a:pt x="9454" y="9696"/>
                    <a:pt x="9632" y="9053"/>
                    <a:pt x="9275" y="8684"/>
                  </a:cubicBezTo>
                  <a:cubicBezTo>
                    <a:pt x="9216" y="8625"/>
                    <a:pt x="9132" y="8565"/>
                    <a:pt x="9061" y="8506"/>
                  </a:cubicBezTo>
                  <a:cubicBezTo>
                    <a:pt x="8870" y="8398"/>
                    <a:pt x="8728" y="8244"/>
                    <a:pt x="8620" y="8053"/>
                  </a:cubicBezTo>
                  <a:cubicBezTo>
                    <a:pt x="8489" y="7744"/>
                    <a:pt x="8585" y="7363"/>
                    <a:pt x="8894" y="7005"/>
                  </a:cubicBezTo>
                  <a:cubicBezTo>
                    <a:pt x="8942" y="6946"/>
                    <a:pt x="9001" y="6886"/>
                    <a:pt x="9049" y="6827"/>
                  </a:cubicBezTo>
                  <a:cubicBezTo>
                    <a:pt x="9192" y="6696"/>
                    <a:pt x="9311" y="6541"/>
                    <a:pt x="9394" y="6351"/>
                  </a:cubicBezTo>
                  <a:cubicBezTo>
                    <a:pt x="9442" y="6243"/>
                    <a:pt x="9418" y="6112"/>
                    <a:pt x="9359" y="6005"/>
                  </a:cubicBezTo>
                  <a:cubicBezTo>
                    <a:pt x="9335" y="5958"/>
                    <a:pt x="9287" y="5922"/>
                    <a:pt x="9240" y="5922"/>
                  </a:cubicBezTo>
                  <a:lnTo>
                    <a:pt x="9263" y="5648"/>
                  </a:lnTo>
                  <a:cubicBezTo>
                    <a:pt x="9073" y="5386"/>
                    <a:pt x="8799" y="5196"/>
                    <a:pt x="8489" y="5077"/>
                  </a:cubicBezTo>
                  <a:cubicBezTo>
                    <a:pt x="8311" y="5017"/>
                    <a:pt x="8120" y="4969"/>
                    <a:pt x="7930" y="4946"/>
                  </a:cubicBezTo>
                  <a:lnTo>
                    <a:pt x="6382" y="4648"/>
                  </a:lnTo>
                  <a:lnTo>
                    <a:pt x="4525" y="1957"/>
                  </a:lnTo>
                  <a:cubicBezTo>
                    <a:pt x="4036" y="1243"/>
                    <a:pt x="3822" y="624"/>
                    <a:pt x="3882" y="112"/>
                  </a:cubicBezTo>
                  <a:cubicBezTo>
                    <a:pt x="3502" y="38"/>
                    <a:pt x="3118" y="1"/>
                    <a:pt x="2735" y="1"/>
                  </a:cubicBezTo>
                  <a:close/>
                </a:path>
              </a:pathLst>
            </a:custGeom>
            <a:solidFill>
              <a:srgbClr val="F5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53"/>
            <p:cNvSpPr/>
            <p:nvPr/>
          </p:nvSpPr>
          <p:spPr>
            <a:xfrm>
              <a:off x="1783250" y="3689850"/>
              <a:ext cx="889125" cy="675425"/>
            </a:xfrm>
            <a:custGeom>
              <a:rect b="b" l="l" r="r" t="t"/>
              <a:pathLst>
                <a:path extrusionOk="0" h="27017" w="35565">
                  <a:moveTo>
                    <a:pt x="10227" y="0"/>
                  </a:moveTo>
                  <a:cubicBezTo>
                    <a:pt x="10211" y="0"/>
                    <a:pt x="10196" y="1"/>
                    <a:pt x="10180" y="1"/>
                  </a:cubicBezTo>
                  <a:cubicBezTo>
                    <a:pt x="9644" y="13"/>
                    <a:pt x="9156" y="549"/>
                    <a:pt x="9275" y="1061"/>
                  </a:cubicBezTo>
                  <a:cubicBezTo>
                    <a:pt x="8776" y="847"/>
                    <a:pt x="8244" y="739"/>
                    <a:pt x="7712" y="739"/>
                  </a:cubicBezTo>
                  <a:cubicBezTo>
                    <a:pt x="7267" y="739"/>
                    <a:pt x="6822" y="814"/>
                    <a:pt x="6394" y="966"/>
                  </a:cubicBezTo>
                  <a:cubicBezTo>
                    <a:pt x="6656" y="1490"/>
                    <a:pt x="6930" y="2049"/>
                    <a:pt x="6930" y="2644"/>
                  </a:cubicBezTo>
                  <a:cubicBezTo>
                    <a:pt x="6918" y="3228"/>
                    <a:pt x="6525" y="3871"/>
                    <a:pt x="5930" y="3930"/>
                  </a:cubicBezTo>
                  <a:cubicBezTo>
                    <a:pt x="5942" y="5621"/>
                    <a:pt x="5191" y="7216"/>
                    <a:pt x="4465" y="8752"/>
                  </a:cubicBezTo>
                  <a:cubicBezTo>
                    <a:pt x="3918" y="9895"/>
                    <a:pt x="3358" y="11050"/>
                    <a:pt x="2489" y="11967"/>
                  </a:cubicBezTo>
                  <a:cubicBezTo>
                    <a:pt x="1810" y="12681"/>
                    <a:pt x="929" y="13265"/>
                    <a:pt x="619" y="14205"/>
                  </a:cubicBezTo>
                  <a:cubicBezTo>
                    <a:pt x="1167" y="14432"/>
                    <a:pt x="1762" y="14777"/>
                    <a:pt x="1810" y="15360"/>
                  </a:cubicBezTo>
                  <a:cubicBezTo>
                    <a:pt x="1798" y="15646"/>
                    <a:pt x="1715" y="15920"/>
                    <a:pt x="1584" y="16158"/>
                  </a:cubicBezTo>
                  <a:cubicBezTo>
                    <a:pt x="1143" y="17087"/>
                    <a:pt x="703" y="18015"/>
                    <a:pt x="262" y="18932"/>
                  </a:cubicBezTo>
                  <a:cubicBezTo>
                    <a:pt x="131" y="19206"/>
                    <a:pt x="0" y="19551"/>
                    <a:pt x="179" y="19801"/>
                  </a:cubicBezTo>
                  <a:cubicBezTo>
                    <a:pt x="250" y="19873"/>
                    <a:pt x="322" y="19944"/>
                    <a:pt x="417" y="19992"/>
                  </a:cubicBezTo>
                  <a:cubicBezTo>
                    <a:pt x="1239" y="20528"/>
                    <a:pt x="2096" y="21075"/>
                    <a:pt x="3060" y="21278"/>
                  </a:cubicBezTo>
                  <a:cubicBezTo>
                    <a:pt x="3227" y="21313"/>
                    <a:pt x="3394" y="21337"/>
                    <a:pt x="3572" y="21361"/>
                  </a:cubicBezTo>
                  <a:cubicBezTo>
                    <a:pt x="3406" y="21206"/>
                    <a:pt x="3298" y="21004"/>
                    <a:pt x="3275" y="20778"/>
                  </a:cubicBezTo>
                  <a:cubicBezTo>
                    <a:pt x="3203" y="20325"/>
                    <a:pt x="3346" y="19873"/>
                    <a:pt x="3656" y="19539"/>
                  </a:cubicBezTo>
                  <a:cubicBezTo>
                    <a:pt x="4132" y="19075"/>
                    <a:pt x="4799" y="18944"/>
                    <a:pt x="5453" y="18885"/>
                  </a:cubicBezTo>
                  <a:cubicBezTo>
                    <a:pt x="5477" y="18742"/>
                    <a:pt x="5453" y="18587"/>
                    <a:pt x="5394" y="18456"/>
                  </a:cubicBezTo>
                  <a:cubicBezTo>
                    <a:pt x="5311" y="18277"/>
                    <a:pt x="5168" y="18146"/>
                    <a:pt x="4977" y="18087"/>
                  </a:cubicBezTo>
                  <a:lnTo>
                    <a:pt x="4549" y="17956"/>
                  </a:lnTo>
                  <a:lnTo>
                    <a:pt x="4930" y="17718"/>
                  </a:lnTo>
                  <a:cubicBezTo>
                    <a:pt x="6049" y="16991"/>
                    <a:pt x="6573" y="15634"/>
                    <a:pt x="6227" y="14348"/>
                  </a:cubicBezTo>
                  <a:lnTo>
                    <a:pt x="6132" y="14015"/>
                  </a:lnTo>
                  <a:lnTo>
                    <a:pt x="7299" y="14277"/>
                  </a:lnTo>
                  <a:cubicBezTo>
                    <a:pt x="7370" y="14193"/>
                    <a:pt x="7382" y="14051"/>
                    <a:pt x="7394" y="13836"/>
                  </a:cubicBezTo>
                  <a:cubicBezTo>
                    <a:pt x="7406" y="13586"/>
                    <a:pt x="7430" y="13301"/>
                    <a:pt x="7608" y="13086"/>
                  </a:cubicBezTo>
                  <a:cubicBezTo>
                    <a:pt x="7716" y="12979"/>
                    <a:pt x="7847" y="12884"/>
                    <a:pt x="7989" y="12824"/>
                  </a:cubicBezTo>
                  <a:cubicBezTo>
                    <a:pt x="8025" y="12812"/>
                    <a:pt x="8073" y="12789"/>
                    <a:pt x="8109" y="12765"/>
                  </a:cubicBezTo>
                  <a:cubicBezTo>
                    <a:pt x="8668" y="12443"/>
                    <a:pt x="8775" y="11693"/>
                    <a:pt x="8835" y="10824"/>
                  </a:cubicBezTo>
                  <a:cubicBezTo>
                    <a:pt x="8942" y="9633"/>
                    <a:pt x="9359" y="8919"/>
                    <a:pt x="10061" y="8729"/>
                  </a:cubicBezTo>
                  <a:cubicBezTo>
                    <a:pt x="10214" y="8692"/>
                    <a:pt x="10367" y="8678"/>
                    <a:pt x="10521" y="8678"/>
                  </a:cubicBezTo>
                  <a:cubicBezTo>
                    <a:pt x="10617" y="8678"/>
                    <a:pt x="10714" y="8684"/>
                    <a:pt x="10811" y="8693"/>
                  </a:cubicBezTo>
                  <a:cubicBezTo>
                    <a:pt x="10930" y="8705"/>
                    <a:pt x="11049" y="8717"/>
                    <a:pt x="11157" y="8717"/>
                  </a:cubicBezTo>
                  <a:cubicBezTo>
                    <a:pt x="11430" y="8717"/>
                    <a:pt x="11740" y="8598"/>
                    <a:pt x="11788" y="8371"/>
                  </a:cubicBezTo>
                  <a:cubicBezTo>
                    <a:pt x="11823" y="8205"/>
                    <a:pt x="11716" y="8014"/>
                    <a:pt x="11597" y="7812"/>
                  </a:cubicBezTo>
                  <a:cubicBezTo>
                    <a:pt x="11395" y="7478"/>
                    <a:pt x="11145" y="7074"/>
                    <a:pt x="10764" y="6895"/>
                  </a:cubicBezTo>
                  <a:cubicBezTo>
                    <a:pt x="10585" y="6835"/>
                    <a:pt x="10406" y="6788"/>
                    <a:pt x="10228" y="6764"/>
                  </a:cubicBezTo>
                  <a:lnTo>
                    <a:pt x="10014" y="6728"/>
                  </a:lnTo>
                  <a:cubicBezTo>
                    <a:pt x="8501" y="6431"/>
                    <a:pt x="7394" y="5252"/>
                    <a:pt x="6311" y="3954"/>
                  </a:cubicBezTo>
                  <a:lnTo>
                    <a:pt x="6620" y="3692"/>
                  </a:lnTo>
                  <a:cubicBezTo>
                    <a:pt x="7668" y="4930"/>
                    <a:pt x="8704" y="6062"/>
                    <a:pt x="10097" y="6323"/>
                  </a:cubicBezTo>
                  <a:lnTo>
                    <a:pt x="10299" y="6359"/>
                  </a:lnTo>
                  <a:cubicBezTo>
                    <a:pt x="10514" y="6383"/>
                    <a:pt x="10728" y="6443"/>
                    <a:pt x="10930" y="6526"/>
                  </a:cubicBezTo>
                  <a:cubicBezTo>
                    <a:pt x="11418" y="6740"/>
                    <a:pt x="11716" y="7216"/>
                    <a:pt x="11954" y="7597"/>
                  </a:cubicBezTo>
                  <a:cubicBezTo>
                    <a:pt x="12109" y="7859"/>
                    <a:pt x="12264" y="8145"/>
                    <a:pt x="12192" y="8467"/>
                  </a:cubicBezTo>
                  <a:cubicBezTo>
                    <a:pt x="12085" y="8907"/>
                    <a:pt x="11597" y="9121"/>
                    <a:pt x="11157" y="9121"/>
                  </a:cubicBezTo>
                  <a:cubicBezTo>
                    <a:pt x="11037" y="9121"/>
                    <a:pt x="10906" y="9121"/>
                    <a:pt x="10776" y="9110"/>
                  </a:cubicBezTo>
                  <a:cubicBezTo>
                    <a:pt x="10691" y="9095"/>
                    <a:pt x="10606" y="9088"/>
                    <a:pt x="10521" y="9088"/>
                  </a:cubicBezTo>
                  <a:cubicBezTo>
                    <a:pt x="10404" y="9088"/>
                    <a:pt x="10286" y="9101"/>
                    <a:pt x="10168" y="9121"/>
                  </a:cubicBezTo>
                  <a:cubicBezTo>
                    <a:pt x="9478" y="9312"/>
                    <a:pt x="9299" y="10288"/>
                    <a:pt x="9252" y="10860"/>
                  </a:cubicBezTo>
                  <a:cubicBezTo>
                    <a:pt x="9192" y="11622"/>
                    <a:pt x="9097" y="12669"/>
                    <a:pt x="8311" y="13122"/>
                  </a:cubicBezTo>
                  <a:cubicBezTo>
                    <a:pt x="8263" y="13146"/>
                    <a:pt x="8216" y="13170"/>
                    <a:pt x="8168" y="13193"/>
                  </a:cubicBezTo>
                  <a:cubicBezTo>
                    <a:pt x="8073" y="13229"/>
                    <a:pt x="7989" y="13289"/>
                    <a:pt x="7918" y="13360"/>
                  </a:cubicBezTo>
                  <a:cubicBezTo>
                    <a:pt x="7823" y="13467"/>
                    <a:pt x="7811" y="13658"/>
                    <a:pt x="7799" y="13860"/>
                  </a:cubicBezTo>
                  <a:cubicBezTo>
                    <a:pt x="7787" y="14158"/>
                    <a:pt x="7763" y="14515"/>
                    <a:pt x="7442" y="14694"/>
                  </a:cubicBezTo>
                  <a:lnTo>
                    <a:pt x="7370" y="14729"/>
                  </a:lnTo>
                  <a:lnTo>
                    <a:pt x="6692" y="14563"/>
                  </a:lnTo>
                  <a:lnTo>
                    <a:pt x="6692" y="14563"/>
                  </a:lnTo>
                  <a:cubicBezTo>
                    <a:pt x="6894" y="15813"/>
                    <a:pt x="6406" y="17075"/>
                    <a:pt x="5430" y="17873"/>
                  </a:cubicBezTo>
                  <a:cubicBezTo>
                    <a:pt x="5561" y="17980"/>
                    <a:pt x="5680" y="18123"/>
                    <a:pt x="5751" y="18277"/>
                  </a:cubicBezTo>
                  <a:cubicBezTo>
                    <a:pt x="5894" y="18551"/>
                    <a:pt x="5906" y="18873"/>
                    <a:pt x="5799" y="19158"/>
                  </a:cubicBezTo>
                  <a:lnTo>
                    <a:pt x="5751" y="19277"/>
                  </a:lnTo>
                  <a:lnTo>
                    <a:pt x="5620" y="19277"/>
                  </a:lnTo>
                  <a:cubicBezTo>
                    <a:pt x="4989" y="19337"/>
                    <a:pt x="4358" y="19432"/>
                    <a:pt x="3941" y="19837"/>
                  </a:cubicBezTo>
                  <a:cubicBezTo>
                    <a:pt x="3727" y="20075"/>
                    <a:pt x="3620" y="20397"/>
                    <a:pt x="3667" y="20706"/>
                  </a:cubicBezTo>
                  <a:cubicBezTo>
                    <a:pt x="3691" y="20909"/>
                    <a:pt x="3810" y="21075"/>
                    <a:pt x="3989" y="21171"/>
                  </a:cubicBezTo>
                  <a:lnTo>
                    <a:pt x="3882" y="21397"/>
                  </a:lnTo>
                  <a:cubicBezTo>
                    <a:pt x="4263" y="21421"/>
                    <a:pt x="4656" y="21468"/>
                    <a:pt x="5037" y="21552"/>
                  </a:cubicBezTo>
                  <a:cubicBezTo>
                    <a:pt x="5692" y="21718"/>
                    <a:pt x="6346" y="22135"/>
                    <a:pt x="6489" y="22790"/>
                  </a:cubicBezTo>
                  <a:cubicBezTo>
                    <a:pt x="6585" y="23183"/>
                    <a:pt x="6477" y="23599"/>
                    <a:pt x="6454" y="24016"/>
                  </a:cubicBezTo>
                  <a:cubicBezTo>
                    <a:pt x="6430" y="24909"/>
                    <a:pt x="6835" y="25766"/>
                    <a:pt x="7561" y="26302"/>
                  </a:cubicBezTo>
                  <a:lnTo>
                    <a:pt x="10180" y="25254"/>
                  </a:lnTo>
                  <a:cubicBezTo>
                    <a:pt x="10406" y="25528"/>
                    <a:pt x="10633" y="25802"/>
                    <a:pt x="10859" y="26076"/>
                  </a:cubicBezTo>
                  <a:cubicBezTo>
                    <a:pt x="11323" y="25850"/>
                    <a:pt x="11514" y="25290"/>
                    <a:pt x="11276" y="24838"/>
                  </a:cubicBezTo>
                  <a:cubicBezTo>
                    <a:pt x="11376" y="24649"/>
                    <a:pt x="11570" y="24568"/>
                    <a:pt x="11780" y="24568"/>
                  </a:cubicBezTo>
                  <a:cubicBezTo>
                    <a:pt x="11995" y="24568"/>
                    <a:pt x="12227" y="24652"/>
                    <a:pt x="12395" y="24790"/>
                  </a:cubicBezTo>
                  <a:cubicBezTo>
                    <a:pt x="12716" y="25052"/>
                    <a:pt x="12931" y="25457"/>
                    <a:pt x="13264" y="25719"/>
                  </a:cubicBezTo>
                  <a:cubicBezTo>
                    <a:pt x="13597" y="25993"/>
                    <a:pt x="14002" y="26088"/>
                    <a:pt x="14419" y="26171"/>
                  </a:cubicBezTo>
                  <a:lnTo>
                    <a:pt x="18026" y="27016"/>
                  </a:lnTo>
                  <a:cubicBezTo>
                    <a:pt x="17642" y="25741"/>
                    <a:pt x="18646" y="24621"/>
                    <a:pt x="19793" y="24621"/>
                  </a:cubicBezTo>
                  <a:cubicBezTo>
                    <a:pt x="20103" y="24621"/>
                    <a:pt x="20423" y="24703"/>
                    <a:pt x="20729" y="24885"/>
                  </a:cubicBezTo>
                  <a:cubicBezTo>
                    <a:pt x="20932" y="25004"/>
                    <a:pt x="21110" y="25159"/>
                    <a:pt x="21336" y="25171"/>
                  </a:cubicBezTo>
                  <a:cubicBezTo>
                    <a:pt x="21352" y="25172"/>
                    <a:pt x="21367" y="25173"/>
                    <a:pt x="21382" y="25173"/>
                  </a:cubicBezTo>
                  <a:cubicBezTo>
                    <a:pt x="21808" y="25173"/>
                    <a:pt x="22077" y="24692"/>
                    <a:pt x="22158" y="24266"/>
                  </a:cubicBezTo>
                  <a:cubicBezTo>
                    <a:pt x="22241" y="23838"/>
                    <a:pt x="22277" y="23326"/>
                    <a:pt x="22622" y="23040"/>
                  </a:cubicBezTo>
                  <a:cubicBezTo>
                    <a:pt x="22899" y="22810"/>
                    <a:pt x="23294" y="22800"/>
                    <a:pt x="23684" y="22800"/>
                  </a:cubicBezTo>
                  <a:cubicBezTo>
                    <a:pt x="23723" y="22800"/>
                    <a:pt x="23761" y="22800"/>
                    <a:pt x="23799" y="22800"/>
                  </a:cubicBezTo>
                  <a:cubicBezTo>
                    <a:pt x="24260" y="22800"/>
                    <a:pt x="24698" y="22786"/>
                    <a:pt x="24908" y="22409"/>
                  </a:cubicBezTo>
                  <a:cubicBezTo>
                    <a:pt x="25206" y="21885"/>
                    <a:pt x="24670" y="21313"/>
                    <a:pt x="24480" y="20742"/>
                  </a:cubicBezTo>
                  <a:cubicBezTo>
                    <a:pt x="24158" y="19730"/>
                    <a:pt x="24992" y="18718"/>
                    <a:pt x="25885" y="18158"/>
                  </a:cubicBezTo>
                  <a:cubicBezTo>
                    <a:pt x="26789" y="17611"/>
                    <a:pt x="27861" y="17253"/>
                    <a:pt x="28504" y="16420"/>
                  </a:cubicBezTo>
                  <a:cubicBezTo>
                    <a:pt x="28778" y="16063"/>
                    <a:pt x="28980" y="15634"/>
                    <a:pt x="29337" y="15360"/>
                  </a:cubicBezTo>
                  <a:cubicBezTo>
                    <a:pt x="29611" y="15194"/>
                    <a:pt x="29921" y="15075"/>
                    <a:pt x="30230" y="15027"/>
                  </a:cubicBezTo>
                  <a:cubicBezTo>
                    <a:pt x="32076" y="14658"/>
                    <a:pt x="34326" y="14563"/>
                    <a:pt x="35267" y="12943"/>
                  </a:cubicBezTo>
                  <a:cubicBezTo>
                    <a:pt x="35386" y="12741"/>
                    <a:pt x="35493" y="12515"/>
                    <a:pt x="35564" y="12277"/>
                  </a:cubicBezTo>
                  <a:lnTo>
                    <a:pt x="35493" y="12277"/>
                  </a:lnTo>
                  <a:cubicBezTo>
                    <a:pt x="35481" y="11991"/>
                    <a:pt x="35076" y="11848"/>
                    <a:pt x="34790" y="11836"/>
                  </a:cubicBezTo>
                  <a:cubicBezTo>
                    <a:pt x="34695" y="11836"/>
                    <a:pt x="34612" y="11824"/>
                    <a:pt x="34517" y="11824"/>
                  </a:cubicBezTo>
                  <a:cubicBezTo>
                    <a:pt x="34183" y="11824"/>
                    <a:pt x="33802" y="11812"/>
                    <a:pt x="33493" y="11598"/>
                  </a:cubicBezTo>
                  <a:lnTo>
                    <a:pt x="33421" y="11538"/>
                  </a:lnTo>
                  <a:lnTo>
                    <a:pt x="33374" y="10967"/>
                  </a:lnTo>
                  <a:cubicBezTo>
                    <a:pt x="33346" y="10955"/>
                    <a:pt x="33315" y="10949"/>
                    <a:pt x="33280" y="10949"/>
                  </a:cubicBezTo>
                  <a:cubicBezTo>
                    <a:pt x="33146" y="10949"/>
                    <a:pt x="32967" y="11032"/>
                    <a:pt x="32826" y="11145"/>
                  </a:cubicBezTo>
                  <a:cubicBezTo>
                    <a:pt x="32597" y="11327"/>
                    <a:pt x="32306" y="11562"/>
                    <a:pt x="31985" y="11562"/>
                  </a:cubicBezTo>
                  <a:cubicBezTo>
                    <a:pt x="31906" y="11562"/>
                    <a:pt x="31825" y="11548"/>
                    <a:pt x="31742" y="11515"/>
                  </a:cubicBezTo>
                  <a:lnTo>
                    <a:pt x="31552" y="11431"/>
                  </a:lnTo>
                  <a:lnTo>
                    <a:pt x="31635" y="11241"/>
                  </a:lnTo>
                  <a:cubicBezTo>
                    <a:pt x="31766" y="10907"/>
                    <a:pt x="31778" y="10538"/>
                    <a:pt x="31647" y="10193"/>
                  </a:cubicBezTo>
                  <a:cubicBezTo>
                    <a:pt x="30588" y="10181"/>
                    <a:pt x="29397" y="10157"/>
                    <a:pt x="28349" y="9657"/>
                  </a:cubicBezTo>
                  <a:cubicBezTo>
                    <a:pt x="27611" y="9300"/>
                    <a:pt x="26980" y="8740"/>
                    <a:pt x="26563" y="8038"/>
                  </a:cubicBezTo>
                  <a:cubicBezTo>
                    <a:pt x="26527" y="7943"/>
                    <a:pt x="26468" y="7871"/>
                    <a:pt x="26385" y="7812"/>
                  </a:cubicBezTo>
                  <a:cubicBezTo>
                    <a:pt x="26331" y="7785"/>
                    <a:pt x="26277" y="7772"/>
                    <a:pt x="26219" y="7772"/>
                  </a:cubicBezTo>
                  <a:cubicBezTo>
                    <a:pt x="26199" y="7772"/>
                    <a:pt x="26179" y="7773"/>
                    <a:pt x="26158" y="7776"/>
                  </a:cubicBezTo>
                  <a:lnTo>
                    <a:pt x="24944" y="7740"/>
                  </a:lnTo>
                  <a:lnTo>
                    <a:pt x="24944" y="7538"/>
                  </a:lnTo>
                  <a:cubicBezTo>
                    <a:pt x="24944" y="6597"/>
                    <a:pt x="23920" y="5978"/>
                    <a:pt x="23039" y="5550"/>
                  </a:cubicBezTo>
                  <a:lnTo>
                    <a:pt x="23158" y="5300"/>
                  </a:lnTo>
                  <a:cubicBezTo>
                    <a:pt x="22682" y="5228"/>
                    <a:pt x="22217" y="5109"/>
                    <a:pt x="21765" y="4930"/>
                  </a:cubicBezTo>
                  <a:cubicBezTo>
                    <a:pt x="21015" y="4645"/>
                    <a:pt x="20301" y="4276"/>
                    <a:pt x="19610" y="3847"/>
                  </a:cubicBezTo>
                  <a:cubicBezTo>
                    <a:pt x="19360" y="3692"/>
                    <a:pt x="19098" y="3514"/>
                    <a:pt x="18812" y="3490"/>
                  </a:cubicBezTo>
                  <a:cubicBezTo>
                    <a:pt x="18782" y="3487"/>
                    <a:pt x="18753" y="3486"/>
                    <a:pt x="18723" y="3486"/>
                  </a:cubicBezTo>
                  <a:cubicBezTo>
                    <a:pt x="18228" y="3486"/>
                    <a:pt x="17741" y="3846"/>
                    <a:pt x="17279" y="3846"/>
                  </a:cubicBezTo>
                  <a:cubicBezTo>
                    <a:pt x="17170" y="3846"/>
                    <a:pt x="17061" y="3826"/>
                    <a:pt x="16955" y="3776"/>
                  </a:cubicBezTo>
                  <a:cubicBezTo>
                    <a:pt x="16443" y="3526"/>
                    <a:pt x="16443" y="2775"/>
                    <a:pt x="16050" y="2359"/>
                  </a:cubicBezTo>
                  <a:cubicBezTo>
                    <a:pt x="15807" y="2105"/>
                    <a:pt x="15482" y="2025"/>
                    <a:pt x="15127" y="2025"/>
                  </a:cubicBezTo>
                  <a:cubicBezTo>
                    <a:pt x="14735" y="2025"/>
                    <a:pt x="14307" y="2123"/>
                    <a:pt x="13919" y="2192"/>
                  </a:cubicBezTo>
                  <a:cubicBezTo>
                    <a:pt x="13704" y="2231"/>
                    <a:pt x="13479" y="2258"/>
                    <a:pt x="13271" y="2258"/>
                  </a:cubicBezTo>
                  <a:cubicBezTo>
                    <a:pt x="12779" y="2258"/>
                    <a:pt x="12384" y="2104"/>
                    <a:pt x="12442" y="1585"/>
                  </a:cubicBezTo>
                  <a:lnTo>
                    <a:pt x="12442" y="1585"/>
                  </a:lnTo>
                  <a:cubicBezTo>
                    <a:pt x="12380" y="1672"/>
                    <a:pt x="12278" y="1711"/>
                    <a:pt x="12169" y="1711"/>
                  </a:cubicBezTo>
                  <a:cubicBezTo>
                    <a:pt x="12026" y="1711"/>
                    <a:pt x="11870" y="1645"/>
                    <a:pt x="11776" y="1537"/>
                  </a:cubicBezTo>
                  <a:cubicBezTo>
                    <a:pt x="11597" y="1347"/>
                    <a:pt x="11538" y="1097"/>
                    <a:pt x="11430" y="859"/>
                  </a:cubicBezTo>
                  <a:cubicBezTo>
                    <a:pt x="11211" y="384"/>
                    <a:pt x="10744" y="0"/>
                    <a:pt x="10227" y="0"/>
                  </a:cubicBezTo>
                  <a:close/>
                </a:path>
              </a:pathLst>
            </a:custGeom>
            <a:solidFill>
              <a:srgbClr val="F5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53"/>
            <p:cNvSpPr/>
            <p:nvPr/>
          </p:nvSpPr>
          <p:spPr>
            <a:xfrm>
              <a:off x="2338375" y="3276125"/>
              <a:ext cx="1333050" cy="1183500"/>
            </a:xfrm>
            <a:custGeom>
              <a:rect b="b" l="l" r="r" t="t"/>
              <a:pathLst>
                <a:path extrusionOk="0" h="47340" w="53322">
                  <a:moveTo>
                    <a:pt x="18241" y="1"/>
                  </a:moveTo>
                  <a:cubicBezTo>
                    <a:pt x="17884" y="72"/>
                    <a:pt x="17550" y="203"/>
                    <a:pt x="17241" y="405"/>
                  </a:cubicBezTo>
                  <a:cubicBezTo>
                    <a:pt x="16181" y="1120"/>
                    <a:pt x="15371" y="2358"/>
                    <a:pt x="14479" y="3275"/>
                  </a:cubicBezTo>
                  <a:cubicBezTo>
                    <a:pt x="14205" y="3572"/>
                    <a:pt x="13895" y="3834"/>
                    <a:pt x="13562" y="4073"/>
                  </a:cubicBezTo>
                  <a:cubicBezTo>
                    <a:pt x="13138" y="4337"/>
                    <a:pt x="12656" y="4458"/>
                    <a:pt x="12167" y="4458"/>
                  </a:cubicBezTo>
                  <a:cubicBezTo>
                    <a:pt x="11051" y="4458"/>
                    <a:pt x="9902" y="3825"/>
                    <a:pt x="9347" y="2822"/>
                  </a:cubicBezTo>
                  <a:cubicBezTo>
                    <a:pt x="9299" y="2727"/>
                    <a:pt x="9228" y="2632"/>
                    <a:pt x="9156" y="2549"/>
                  </a:cubicBezTo>
                  <a:cubicBezTo>
                    <a:pt x="9082" y="2489"/>
                    <a:pt x="8994" y="2462"/>
                    <a:pt x="8902" y="2462"/>
                  </a:cubicBezTo>
                  <a:cubicBezTo>
                    <a:pt x="8684" y="2462"/>
                    <a:pt x="8447" y="2613"/>
                    <a:pt x="8347" y="2822"/>
                  </a:cubicBezTo>
                  <a:cubicBezTo>
                    <a:pt x="8204" y="3120"/>
                    <a:pt x="8252" y="3465"/>
                    <a:pt x="8263" y="3787"/>
                  </a:cubicBezTo>
                  <a:cubicBezTo>
                    <a:pt x="8287" y="4108"/>
                    <a:pt x="8263" y="4477"/>
                    <a:pt x="8049" y="4715"/>
                  </a:cubicBezTo>
                  <a:cubicBezTo>
                    <a:pt x="7874" y="4909"/>
                    <a:pt x="7631" y="4975"/>
                    <a:pt x="7370" y="4975"/>
                  </a:cubicBezTo>
                  <a:cubicBezTo>
                    <a:pt x="7133" y="4975"/>
                    <a:pt x="6883" y="4921"/>
                    <a:pt x="6656" y="4858"/>
                  </a:cubicBezTo>
                  <a:cubicBezTo>
                    <a:pt x="4802" y="4374"/>
                    <a:pt x="2913" y="3828"/>
                    <a:pt x="980" y="3828"/>
                  </a:cubicBezTo>
                  <a:cubicBezTo>
                    <a:pt x="678" y="3828"/>
                    <a:pt x="376" y="3841"/>
                    <a:pt x="72" y="3870"/>
                  </a:cubicBezTo>
                  <a:lnTo>
                    <a:pt x="1310" y="4823"/>
                  </a:lnTo>
                  <a:lnTo>
                    <a:pt x="1" y="6180"/>
                  </a:lnTo>
                  <a:cubicBezTo>
                    <a:pt x="1441" y="6513"/>
                    <a:pt x="2775" y="7180"/>
                    <a:pt x="3906" y="8121"/>
                  </a:cubicBezTo>
                  <a:cubicBezTo>
                    <a:pt x="4358" y="8502"/>
                    <a:pt x="4823" y="9037"/>
                    <a:pt x="4656" y="9609"/>
                  </a:cubicBezTo>
                  <a:cubicBezTo>
                    <a:pt x="5073" y="9609"/>
                    <a:pt x="5370" y="10085"/>
                    <a:pt x="5335" y="10502"/>
                  </a:cubicBezTo>
                  <a:cubicBezTo>
                    <a:pt x="5299" y="10919"/>
                    <a:pt x="5037" y="11288"/>
                    <a:pt x="4775" y="11633"/>
                  </a:cubicBezTo>
                  <a:cubicBezTo>
                    <a:pt x="5229" y="12406"/>
                    <a:pt x="6063" y="12875"/>
                    <a:pt x="6956" y="12875"/>
                  </a:cubicBezTo>
                  <a:cubicBezTo>
                    <a:pt x="6999" y="12875"/>
                    <a:pt x="7042" y="12873"/>
                    <a:pt x="7085" y="12871"/>
                  </a:cubicBezTo>
                  <a:lnTo>
                    <a:pt x="7085" y="12871"/>
                  </a:lnTo>
                  <a:cubicBezTo>
                    <a:pt x="6680" y="14407"/>
                    <a:pt x="6525" y="15991"/>
                    <a:pt x="6644" y="17574"/>
                  </a:cubicBezTo>
                  <a:cubicBezTo>
                    <a:pt x="6442" y="17134"/>
                    <a:pt x="6251" y="16705"/>
                    <a:pt x="6049" y="16265"/>
                  </a:cubicBezTo>
                  <a:lnTo>
                    <a:pt x="6049" y="16265"/>
                  </a:lnTo>
                  <a:cubicBezTo>
                    <a:pt x="6168" y="17753"/>
                    <a:pt x="5144" y="19062"/>
                    <a:pt x="4168" y="20194"/>
                  </a:cubicBezTo>
                  <a:cubicBezTo>
                    <a:pt x="3644" y="20801"/>
                    <a:pt x="3072" y="21444"/>
                    <a:pt x="2310" y="21729"/>
                  </a:cubicBezTo>
                  <a:cubicBezTo>
                    <a:pt x="2021" y="21826"/>
                    <a:pt x="1712" y="21874"/>
                    <a:pt x="1411" y="21874"/>
                  </a:cubicBezTo>
                  <a:cubicBezTo>
                    <a:pt x="1377" y="21874"/>
                    <a:pt x="1344" y="21874"/>
                    <a:pt x="1310" y="21872"/>
                  </a:cubicBezTo>
                  <a:lnTo>
                    <a:pt x="1310" y="21872"/>
                  </a:lnTo>
                  <a:cubicBezTo>
                    <a:pt x="2156" y="22325"/>
                    <a:pt x="3037" y="22944"/>
                    <a:pt x="3144" y="23884"/>
                  </a:cubicBezTo>
                  <a:lnTo>
                    <a:pt x="3977" y="23908"/>
                  </a:lnTo>
                  <a:cubicBezTo>
                    <a:pt x="3996" y="23907"/>
                    <a:pt x="4014" y="23906"/>
                    <a:pt x="4033" y="23906"/>
                  </a:cubicBezTo>
                  <a:cubicBezTo>
                    <a:pt x="4157" y="23906"/>
                    <a:pt x="4280" y="23940"/>
                    <a:pt x="4394" y="23992"/>
                  </a:cubicBezTo>
                  <a:cubicBezTo>
                    <a:pt x="4525" y="24075"/>
                    <a:pt x="4632" y="24206"/>
                    <a:pt x="4703" y="24349"/>
                  </a:cubicBezTo>
                  <a:cubicBezTo>
                    <a:pt x="5084" y="24992"/>
                    <a:pt x="5644" y="25516"/>
                    <a:pt x="6323" y="25837"/>
                  </a:cubicBezTo>
                  <a:cubicBezTo>
                    <a:pt x="7323" y="26313"/>
                    <a:pt x="8525" y="26325"/>
                    <a:pt x="9585" y="26337"/>
                  </a:cubicBezTo>
                  <a:lnTo>
                    <a:pt x="9704" y="26337"/>
                  </a:lnTo>
                  <a:lnTo>
                    <a:pt x="9764" y="26456"/>
                  </a:lnTo>
                  <a:cubicBezTo>
                    <a:pt x="9942" y="26825"/>
                    <a:pt x="9990" y="27266"/>
                    <a:pt x="9895" y="27683"/>
                  </a:cubicBezTo>
                  <a:cubicBezTo>
                    <a:pt x="10061" y="27599"/>
                    <a:pt x="10228" y="27504"/>
                    <a:pt x="10359" y="27385"/>
                  </a:cubicBezTo>
                  <a:cubicBezTo>
                    <a:pt x="10583" y="27212"/>
                    <a:pt x="10850" y="27087"/>
                    <a:pt x="11095" y="27087"/>
                  </a:cubicBezTo>
                  <a:cubicBezTo>
                    <a:pt x="11254" y="27087"/>
                    <a:pt x="11404" y="27139"/>
                    <a:pt x="11526" y="27266"/>
                  </a:cubicBezTo>
                  <a:lnTo>
                    <a:pt x="11573" y="27325"/>
                  </a:lnTo>
                  <a:lnTo>
                    <a:pt x="11609" y="27861"/>
                  </a:lnTo>
                  <a:cubicBezTo>
                    <a:pt x="11789" y="27928"/>
                    <a:pt x="11977" y="27964"/>
                    <a:pt x="12172" y="27964"/>
                  </a:cubicBezTo>
                  <a:cubicBezTo>
                    <a:pt x="12222" y="27964"/>
                    <a:pt x="12272" y="27961"/>
                    <a:pt x="12323" y="27956"/>
                  </a:cubicBezTo>
                  <a:cubicBezTo>
                    <a:pt x="12419" y="27956"/>
                    <a:pt x="12514" y="27956"/>
                    <a:pt x="12621" y="27968"/>
                  </a:cubicBezTo>
                  <a:cubicBezTo>
                    <a:pt x="12955" y="27980"/>
                    <a:pt x="13264" y="28111"/>
                    <a:pt x="13514" y="28349"/>
                  </a:cubicBezTo>
                  <a:cubicBezTo>
                    <a:pt x="13597" y="28004"/>
                    <a:pt x="13717" y="27659"/>
                    <a:pt x="13871" y="27337"/>
                  </a:cubicBezTo>
                  <a:cubicBezTo>
                    <a:pt x="14420" y="26207"/>
                    <a:pt x="15686" y="25512"/>
                    <a:pt x="16943" y="25512"/>
                  </a:cubicBezTo>
                  <a:cubicBezTo>
                    <a:pt x="17050" y="25512"/>
                    <a:pt x="17158" y="25517"/>
                    <a:pt x="17265" y="25528"/>
                  </a:cubicBezTo>
                  <a:cubicBezTo>
                    <a:pt x="18622" y="25659"/>
                    <a:pt x="19848" y="26551"/>
                    <a:pt x="20527" y="27730"/>
                  </a:cubicBezTo>
                  <a:lnTo>
                    <a:pt x="20539" y="27730"/>
                  </a:lnTo>
                  <a:cubicBezTo>
                    <a:pt x="20527" y="27825"/>
                    <a:pt x="20539" y="27921"/>
                    <a:pt x="20563" y="28016"/>
                  </a:cubicBezTo>
                  <a:cubicBezTo>
                    <a:pt x="20646" y="28218"/>
                    <a:pt x="20872" y="28302"/>
                    <a:pt x="21086" y="28361"/>
                  </a:cubicBezTo>
                  <a:cubicBezTo>
                    <a:pt x="21409" y="28479"/>
                    <a:pt x="21750" y="28530"/>
                    <a:pt x="22085" y="28530"/>
                  </a:cubicBezTo>
                  <a:cubicBezTo>
                    <a:pt x="22121" y="28530"/>
                    <a:pt x="22158" y="28529"/>
                    <a:pt x="22194" y="28528"/>
                  </a:cubicBezTo>
                  <a:cubicBezTo>
                    <a:pt x="22575" y="28480"/>
                    <a:pt x="22956" y="28254"/>
                    <a:pt x="23051" y="27885"/>
                  </a:cubicBezTo>
                  <a:cubicBezTo>
                    <a:pt x="22863" y="27461"/>
                    <a:pt x="23734" y="26932"/>
                    <a:pt x="24214" y="26932"/>
                  </a:cubicBezTo>
                  <a:cubicBezTo>
                    <a:pt x="24219" y="26932"/>
                    <a:pt x="24225" y="26932"/>
                    <a:pt x="24230" y="26932"/>
                  </a:cubicBezTo>
                  <a:cubicBezTo>
                    <a:pt x="24396" y="26937"/>
                    <a:pt x="24577" y="26952"/>
                    <a:pt x="24754" y="26952"/>
                  </a:cubicBezTo>
                  <a:cubicBezTo>
                    <a:pt x="25072" y="26952"/>
                    <a:pt x="25375" y="26903"/>
                    <a:pt x="25551" y="26659"/>
                  </a:cubicBezTo>
                  <a:cubicBezTo>
                    <a:pt x="25658" y="26504"/>
                    <a:pt x="25706" y="26313"/>
                    <a:pt x="25813" y="26159"/>
                  </a:cubicBezTo>
                  <a:cubicBezTo>
                    <a:pt x="26051" y="25837"/>
                    <a:pt x="26551" y="25873"/>
                    <a:pt x="26956" y="25837"/>
                  </a:cubicBezTo>
                  <a:cubicBezTo>
                    <a:pt x="27361" y="25801"/>
                    <a:pt x="27861" y="25468"/>
                    <a:pt x="27694" y="25087"/>
                  </a:cubicBezTo>
                  <a:cubicBezTo>
                    <a:pt x="28066" y="24923"/>
                    <a:pt x="28454" y="24822"/>
                    <a:pt x="28821" y="24822"/>
                  </a:cubicBezTo>
                  <a:cubicBezTo>
                    <a:pt x="29279" y="24822"/>
                    <a:pt x="29705" y="24978"/>
                    <a:pt x="30028" y="25361"/>
                  </a:cubicBezTo>
                  <a:cubicBezTo>
                    <a:pt x="30238" y="24616"/>
                    <a:pt x="30926" y="24098"/>
                    <a:pt x="31702" y="24098"/>
                  </a:cubicBezTo>
                  <a:cubicBezTo>
                    <a:pt x="31720" y="24098"/>
                    <a:pt x="31737" y="24098"/>
                    <a:pt x="31754" y="24099"/>
                  </a:cubicBezTo>
                  <a:cubicBezTo>
                    <a:pt x="31600" y="25135"/>
                    <a:pt x="31707" y="26194"/>
                    <a:pt x="32052" y="27194"/>
                  </a:cubicBezTo>
                  <a:cubicBezTo>
                    <a:pt x="32671" y="29040"/>
                    <a:pt x="33933" y="30600"/>
                    <a:pt x="35160" y="32112"/>
                  </a:cubicBezTo>
                  <a:cubicBezTo>
                    <a:pt x="36684" y="33993"/>
                    <a:pt x="38291" y="35934"/>
                    <a:pt x="40482" y="36969"/>
                  </a:cubicBezTo>
                  <a:cubicBezTo>
                    <a:pt x="41780" y="37577"/>
                    <a:pt x="43518" y="38208"/>
                    <a:pt x="43506" y="39636"/>
                  </a:cubicBezTo>
                  <a:cubicBezTo>
                    <a:pt x="43506" y="39815"/>
                    <a:pt x="43482" y="40017"/>
                    <a:pt x="43577" y="40160"/>
                  </a:cubicBezTo>
                  <a:cubicBezTo>
                    <a:pt x="43756" y="40422"/>
                    <a:pt x="44149" y="40351"/>
                    <a:pt x="44458" y="40375"/>
                  </a:cubicBezTo>
                  <a:cubicBezTo>
                    <a:pt x="44982" y="40422"/>
                    <a:pt x="45411" y="40815"/>
                    <a:pt x="45709" y="41244"/>
                  </a:cubicBezTo>
                  <a:cubicBezTo>
                    <a:pt x="46911" y="42934"/>
                    <a:pt x="46733" y="45470"/>
                    <a:pt x="45304" y="46971"/>
                  </a:cubicBezTo>
                  <a:lnTo>
                    <a:pt x="47090" y="47340"/>
                  </a:lnTo>
                  <a:cubicBezTo>
                    <a:pt x="46697" y="45697"/>
                    <a:pt x="49745" y="44768"/>
                    <a:pt x="49340" y="43149"/>
                  </a:cubicBezTo>
                  <a:cubicBezTo>
                    <a:pt x="49161" y="42422"/>
                    <a:pt x="48328" y="42030"/>
                    <a:pt x="48090" y="41315"/>
                  </a:cubicBezTo>
                  <a:cubicBezTo>
                    <a:pt x="47788" y="40420"/>
                    <a:pt x="48738" y="39482"/>
                    <a:pt x="49684" y="39482"/>
                  </a:cubicBezTo>
                  <a:cubicBezTo>
                    <a:pt x="49744" y="39482"/>
                    <a:pt x="49804" y="39486"/>
                    <a:pt x="49864" y="39494"/>
                  </a:cubicBezTo>
                  <a:cubicBezTo>
                    <a:pt x="50876" y="39636"/>
                    <a:pt x="51614" y="40553"/>
                    <a:pt x="51900" y="41530"/>
                  </a:cubicBezTo>
                  <a:cubicBezTo>
                    <a:pt x="51988" y="41563"/>
                    <a:pt x="52075" y="41579"/>
                    <a:pt x="52160" y="41579"/>
                  </a:cubicBezTo>
                  <a:cubicBezTo>
                    <a:pt x="52802" y="41579"/>
                    <a:pt x="53322" y="40702"/>
                    <a:pt x="53090" y="40029"/>
                  </a:cubicBezTo>
                  <a:cubicBezTo>
                    <a:pt x="52840" y="39267"/>
                    <a:pt x="52090" y="38815"/>
                    <a:pt x="51388" y="38434"/>
                  </a:cubicBezTo>
                  <a:lnTo>
                    <a:pt x="46399" y="35707"/>
                  </a:lnTo>
                  <a:cubicBezTo>
                    <a:pt x="46539" y="35288"/>
                    <a:pt x="46930" y="35016"/>
                    <a:pt x="47371" y="35016"/>
                  </a:cubicBezTo>
                  <a:cubicBezTo>
                    <a:pt x="47380" y="35016"/>
                    <a:pt x="47390" y="35017"/>
                    <a:pt x="47399" y="35017"/>
                  </a:cubicBezTo>
                  <a:cubicBezTo>
                    <a:pt x="47316" y="34552"/>
                    <a:pt x="46780" y="34291"/>
                    <a:pt x="46292" y="34279"/>
                  </a:cubicBezTo>
                  <a:cubicBezTo>
                    <a:pt x="46252" y="34277"/>
                    <a:pt x="46211" y="34276"/>
                    <a:pt x="46171" y="34276"/>
                  </a:cubicBezTo>
                  <a:cubicBezTo>
                    <a:pt x="45825" y="34276"/>
                    <a:pt x="45479" y="34342"/>
                    <a:pt x="45132" y="34342"/>
                  </a:cubicBezTo>
                  <a:cubicBezTo>
                    <a:pt x="45043" y="34342"/>
                    <a:pt x="44953" y="34337"/>
                    <a:pt x="44863" y="34326"/>
                  </a:cubicBezTo>
                  <a:cubicBezTo>
                    <a:pt x="44458" y="34267"/>
                    <a:pt x="44077" y="34112"/>
                    <a:pt x="43744" y="33874"/>
                  </a:cubicBezTo>
                  <a:cubicBezTo>
                    <a:pt x="42637" y="33136"/>
                    <a:pt x="41875" y="31957"/>
                    <a:pt x="41660" y="30647"/>
                  </a:cubicBezTo>
                  <a:cubicBezTo>
                    <a:pt x="41565" y="29992"/>
                    <a:pt x="41589" y="29302"/>
                    <a:pt x="41268" y="28718"/>
                  </a:cubicBezTo>
                  <a:cubicBezTo>
                    <a:pt x="40541" y="27421"/>
                    <a:pt x="38351" y="27254"/>
                    <a:pt x="38065" y="25789"/>
                  </a:cubicBezTo>
                  <a:cubicBezTo>
                    <a:pt x="37946" y="25218"/>
                    <a:pt x="38196" y="24646"/>
                    <a:pt x="38303" y="24075"/>
                  </a:cubicBezTo>
                  <a:cubicBezTo>
                    <a:pt x="38422" y="23503"/>
                    <a:pt x="38351" y="22789"/>
                    <a:pt x="37839" y="22515"/>
                  </a:cubicBezTo>
                  <a:cubicBezTo>
                    <a:pt x="39172" y="22134"/>
                    <a:pt x="40446" y="21622"/>
                    <a:pt x="41672" y="20979"/>
                  </a:cubicBezTo>
                  <a:cubicBezTo>
                    <a:pt x="41911" y="20408"/>
                    <a:pt x="41684" y="19682"/>
                    <a:pt x="41375" y="18979"/>
                  </a:cubicBezTo>
                  <a:cubicBezTo>
                    <a:pt x="41339" y="18896"/>
                    <a:pt x="41303" y="18824"/>
                    <a:pt x="41244" y="18765"/>
                  </a:cubicBezTo>
                  <a:cubicBezTo>
                    <a:pt x="41196" y="18722"/>
                    <a:pt x="41138" y="18704"/>
                    <a:pt x="41069" y="18704"/>
                  </a:cubicBezTo>
                  <a:cubicBezTo>
                    <a:pt x="40966" y="18704"/>
                    <a:pt x="40836" y="18744"/>
                    <a:pt x="40672" y="18801"/>
                  </a:cubicBezTo>
                  <a:cubicBezTo>
                    <a:pt x="40485" y="18869"/>
                    <a:pt x="40291" y="18914"/>
                    <a:pt x="40094" y="18914"/>
                  </a:cubicBezTo>
                  <a:cubicBezTo>
                    <a:pt x="40053" y="18914"/>
                    <a:pt x="40011" y="18912"/>
                    <a:pt x="39970" y="18908"/>
                  </a:cubicBezTo>
                  <a:cubicBezTo>
                    <a:pt x="39767" y="18860"/>
                    <a:pt x="39589" y="18777"/>
                    <a:pt x="39434" y="18658"/>
                  </a:cubicBezTo>
                  <a:lnTo>
                    <a:pt x="37636" y="17443"/>
                  </a:lnTo>
                  <a:cubicBezTo>
                    <a:pt x="37410" y="17300"/>
                    <a:pt x="37208" y="17169"/>
                    <a:pt x="37005" y="17169"/>
                  </a:cubicBezTo>
                  <a:cubicBezTo>
                    <a:pt x="36791" y="17193"/>
                    <a:pt x="36577" y="17265"/>
                    <a:pt x="36398" y="17384"/>
                  </a:cubicBezTo>
                  <a:cubicBezTo>
                    <a:pt x="36180" y="17501"/>
                    <a:pt x="35938" y="17625"/>
                    <a:pt x="35685" y="17625"/>
                  </a:cubicBezTo>
                  <a:cubicBezTo>
                    <a:pt x="35579" y="17625"/>
                    <a:pt x="35471" y="17603"/>
                    <a:pt x="35362" y="17550"/>
                  </a:cubicBezTo>
                  <a:cubicBezTo>
                    <a:pt x="35255" y="17503"/>
                    <a:pt x="35172" y="17443"/>
                    <a:pt x="35088" y="17372"/>
                  </a:cubicBezTo>
                  <a:cubicBezTo>
                    <a:pt x="34975" y="17300"/>
                    <a:pt x="34897" y="17236"/>
                    <a:pt x="34847" y="17236"/>
                  </a:cubicBezTo>
                  <a:cubicBezTo>
                    <a:pt x="34840" y="17236"/>
                    <a:pt x="34833" y="17238"/>
                    <a:pt x="34826" y="17241"/>
                  </a:cubicBezTo>
                  <a:cubicBezTo>
                    <a:pt x="34767" y="17265"/>
                    <a:pt x="34767" y="17384"/>
                    <a:pt x="34779" y="17550"/>
                  </a:cubicBezTo>
                  <a:cubicBezTo>
                    <a:pt x="34779" y="17765"/>
                    <a:pt x="34791" y="18027"/>
                    <a:pt x="34576" y="18205"/>
                  </a:cubicBezTo>
                  <a:cubicBezTo>
                    <a:pt x="34477" y="18300"/>
                    <a:pt x="34366" y="18335"/>
                    <a:pt x="34255" y="18335"/>
                  </a:cubicBezTo>
                  <a:cubicBezTo>
                    <a:pt x="34073" y="18335"/>
                    <a:pt x="33886" y="18243"/>
                    <a:pt x="33731" y="18170"/>
                  </a:cubicBezTo>
                  <a:cubicBezTo>
                    <a:pt x="33636" y="18122"/>
                    <a:pt x="33540" y="18074"/>
                    <a:pt x="33433" y="18050"/>
                  </a:cubicBezTo>
                  <a:lnTo>
                    <a:pt x="33433" y="18050"/>
                  </a:lnTo>
                  <a:cubicBezTo>
                    <a:pt x="33481" y="18586"/>
                    <a:pt x="33243" y="19098"/>
                    <a:pt x="32802" y="19420"/>
                  </a:cubicBezTo>
                  <a:lnTo>
                    <a:pt x="32588" y="19563"/>
                  </a:lnTo>
                  <a:lnTo>
                    <a:pt x="32493" y="19324"/>
                  </a:lnTo>
                  <a:cubicBezTo>
                    <a:pt x="32338" y="18932"/>
                    <a:pt x="32100" y="18586"/>
                    <a:pt x="31778" y="18312"/>
                  </a:cubicBezTo>
                  <a:lnTo>
                    <a:pt x="31231" y="19360"/>
                  </a:lnTo>
                  <a:lnTo>
                    <a:pt x="31052" y="18967"/>
                  </a:lnTo>
                  <a:cubicBezTo>
                    <a:pt x="30945" y="18717"/>
                    <a:pt x="30683" y="18455"/>
                    <a:pt x="30516" y="18443"/>
                  </a:cubicBezTo>
                  <a:cubicBezTo>
                    <a:pt x="30510" y="18441"/>
                    <a:pt x="30504" y="18440"/>
                    <a:pt x="30497" y="18440"/>
                  </a:cubicBezTo>
                  <a:cubicBezTo>
                    <a:pt x="30468" y="18440"/>
                    <a:pt x="30441" y="18462"/>
                    <a:pt x="30421" y="18491"/>
                  </a:cubicBezTo>
                  <a:cubicBezTo>
                    <a:pt x="30373" y="18598"/>
                    <a:pt x="30373" y="18717"/>
                    <a:pt x="30397" y="18824"/>
                  </a:cubicBezTo>
                  <a:cubicBezTo>
                    <a:pt x="30445" y="19027"/>
                    <a:pt x="30421" y="19241"/>
                    <a:pt x="30326" y="19420"/>
                  </a:cubicBezTo>
                  <a:cubicBezTo>
                    <a:pt x="30229" y="19582"/>
                    <a:pt x="30053" y="19685"/>
                    <a:pt x="29870" y="19685"/>
                  </a:cubicBezTo>
                  <a:cubicBezTo>
                    <a:pt x="29851" y="19685"/>
                    <a:pt x="29833" y="19684"/>
                    <a:pt x="29814" y="19682"/>
                  </a:cubicBezTo>
                  <a:cubicBezTo>
                    <a:pt x="29504" y="19670"/>
                    <a:pt x="29230" y="19491"/>
                    <a:pt x="29076" y="19217"/>
                  </a:cubicBezTo>
                  <a:cubicBezTo>
                    <a:pt x="28980" y="19003"/>
                    <a:pt x="28921" y="18777"/>
                    <a:pt x="28909" y="18539"/>
                  </a:cubicBezTo>
                  <a:cubicBezTo>
                    <a:pt x="28885" y="18396"/>
                    <a:pt x="28861" y="18253"/>
                    <a:pt x="28826" y="18122"/>
                  </a:cubicBezTo>
                  <a:cubicBezTo>
                    <a:pt x="28766" y="17943"/>
                    <a:pt x="28635" y="17812"/>
                    <a:pt x="28480" y="17741"/>
                  </a:cubicBezTo>
                  <a:cubicBezTo>
                    <a:pt x="28456" y="17729"/>
                    <a:pt x="28433" y="17717"/>
                    <a:pt x="28397" y="17717"/>
                  </a:cubicBezTo>
                  <a:lnTo>
                    <a:pt x="28540" y="19670"/>
                  </a:lnTo>
                  <a:lnTo>
                    <a:pt x="28171" y="19372"/>
                  </a:lnTo>
                  <a:cubicBezTo>
                    <a:pt x="28093" y="19311"/>
                    <a:pt x="27999" y="19281"/>
                    <a:pt x="27905" y="19281"/>
                  </a:cubicBezTo>
                  <a:cubicBezTo>
                    <a:pt x="27797" y="19281"/>
                    <a:pt x="27688" y="19320"/>
                    <a:pt x="27599" y="19396"/>
                  </a:cubicBezTo>
                  <a:lnTo>
                    <a:pt x="27456" y="19551"/>
                  </a:lnTo>
                  <a:lnTo>
                    <a:pt x="27302" y="19396"/>
                  </a:lnTo>
                  <a:cubicBezTo>
                    <a:pt x="26975" y="19083"/>
                    <a:pt x="26551" y="18923"/>
                    <a:pt x="26123" y="18923"/>
                  </a:cubicBezTo>
                  <a:cubicBezTo>
                    <a:pt x="25833" y="18923"/>
                    <a:pt x="25542" y="18997"/>
                    <a:pt x="25277" y="19146"/>
                  </a:cubicBezTo>
                  <a:cubicBezTo>
                    <a:pt x="25194" y="19991"/>
                    <a:pt x="25027" y="20837"/>
                    <a:pt x="24789" y="21658"/>
                  </a:cubicBezTo>
                  <a:lnTo>
                    <a:pt x="24730" y="21801"/>
                  </a:lnTo>
                  <a:lnTo>
                    <a:pt x="23742" y="21741"/>
                  </a:lnTo>
                  <a:lnTo>
                    <a:pt x="23742" y="21741"/>
                  </a:lnTo>
                  <a:cubicBezTo>
                    <a:pt x="23730" y="21884"/>
                    <a:pt x="23896" y="22051"/>
                    <a:pt x="24170" y="22313"/>
                  </a:cubicBezTo>
                  <a:cubicBezTo>
                    <a:pt x="24492" y="22611"/>
                    <a:pt x="24849" y="22956"/>
                    <a:pt x="24813" y="23408"/>
                  </a:cubicBezTo>
                  <a:cubicBezTo>
                    <a:pt x="24777" y="23599"/>
                    <a:pt x="24718" y="23777"/>
                    <a:pt x="24611" y="23932"/>
                  </a:cubicBezTo>
                  <a:cubicBezTo>
                    <a:pt x="24563" y="24004"/>
                    <a:pt x="24515" y="24087"/>
                    <a:pt x="24480" y="24170"/>
                  </a:cubicBezTo>
                  <a:cubicBezTo>
                    <a:pt x="24420" y="24337"/>
                    <a:pt x="24432" y="24527"/>
                    <a:pt x="24515" y="24682"/>
                  </a:cubicBezTo>
                  <a:cubicBezTo>
                    <a:pt x="24754" y="25123"/>
                    <a:pt x="25432" y="25468"/>
                    <a:pt x="25956" y="25611"/>
                  </a:cubicBezTo>
                  <a:lnTo>
                    <a:pt x="25837" y="26004"/>
                  </a:lnTo>
                  <a:cubicBezTo>
                    <a:pt x="25539" y="25920"/>
                    <a:pt x="24515" y="25563"/>
                    <a:pt x="24158" y="24861"/>
                  </a:cubicBezTo>
                  <a:cubicBezTo>
                    <a:pt x="24015" y="24611"/>
                    <a:pt x="24004" y="24313"/>
                    <a:pt x="24099" y="24039"/>
                  </a:cubicBezTo>
                  <a:cubicBezTo>
                    <a:pt x="24134" y="23932"/>
                    <a:pt x="24194" y="23825"/>
                    <a:pt x="24254" y="23718"/>
                  </a:cubicBezTo>
                  <a:cubicBezTo>
                    <a:pt x="24325" y="23623"/>
                    <a:pt x="24373" y="23503"/>
                    <a:pt x="24396" y="23373"/>
                  </a:cubicBezTo>
                  <a:cubicBezTo>
                    <a:pt x="24420" y="23123"/>
                    <a:pt x="24146" y="22861"/>
                    <a:pt x="23884" y="22611"/>
                  </a:cubicBezTo>
                  <a:cubicBezTo>
                    <a:pt x="23551" y="22289"/>
                    <a:pt x="23134" y="21896"/>
                    <a:pt x="23420" y="21408"/>
                  </a:cubicBezTo>
                  <a:lnTo>
                    <a:pt x="23492" y="21301"/>
                  </a:lnTo>
                  <a:lnTo>
                    <a:pt x="24432" y="21384"/>
                  </a:lnTo>
                  <a:cubicBezTo>
                    <a:pt x="24825" y="20039"/>
                    <a:pt x="24992" y="18646"/>
                    <a:pt x="24932" y="17253"/>
                  </a:cubicBezTo>
                  <a:lnTo>
                    <a:pt x="24932" y="17253"/>
                  </a:lnTo>
                  <a:lnTo>
                    <a:pt x="23325" y="18086"/>
                  </a:lnTo>
                  <a:lnTo>
                    <a:pt x="23253" y="17872"/>
                  </a:lnTo>
                  <a:cubicBezTo>
                    <a:pt x="23015" y="17277"/>
                    <a:pt x="23611" y="16717"/>
                    <a:pt x="23801" y="16538"/>
                  </a:cubicBezTo>
                  <a:lnTo>
                    <a:pt x="26004" y="14407"/>
                  </a:lnTo>
                  <a:lnTo>
                    <a:pt x="27075" y="14348"/>
                  </a:lnTo>
                  <a:cubicBezTo>
                    <a:pt x="27052" y="12455"/>
                    <a:pt x="27873" y="10657"/>
                    <a:pt x="29302" y="9430"/>
                  </a:cubicBezTo>
                  <a:cubicBezTo>
                    <a:pt x="29278" y="9371"/>
                    <a:pt x="29254" y="9323"/>
                    <a:pt x="29207" y="9276"/>
                  </a:cubicBezTo>
                  <a:cubicBezTo>
                    <a:pt x="29035" y="9134"/>
                    <a:pt x="28813" y="9053"/>
                    <a:pt x="28590" y="9053"/>
                  </a:cubicBezTo>
                  <a:cubicBezTo>
                    <a:pt x="28549" y="9053"/>
                    <a:pt x="28509" y="9056"/>
                    <a:pt x="28468" y="9061"/>
                  </a:cubicBezTo>
                  <a:cubicBezTo>
                    <a:pt x="28385" y="9061"/>
                    <a:pt x="28302" y="9073"/>
                    <a:pt x="28218" y="9085"/>
                  </a:cubicBezTo>
                  <a:cubicBezTo>
                    <a:pt x="28062" y="9102"/>
                    <a:pt x="27897" y="9120"/>
                    <a:pt x="27734" y="9120"/>
                  </a:cubicBezTo>
                  <a:cubicBezTo>
                    <a:pt x="27449" y="9120"/>
                    <a:pt x="27167" y="9067"/>
                    <a:pt x="26932" y="8871"/>
                  </a:cubicBezTo>
                  <a:cubicBezTo>
                    <a:pt x="26647" y="8633"/>
                    <a:pt x="26563" y="8287"/>
                    <a:pt x="26480" y="7942"/>
                  </a:cubicBezTo>
                  <a:cubicBezTo>
                    <a:pt x="26456" y="7716"/>
                    <a:pt x="26373" y="7502"/>
                    <a:pt x="26254" y="7311"/>
                  </a:cubicBezTo>
                  <a:cubicBezTo>
                    <a:pt x="25992" y="6966"/>
                    <a:pt x="25539" y="6954"/>
                    <a:pt x="25004" y="6930"/>
                  </a:cubicBezTo>
                  <a:cubicBezTo>
                    <a:pt x="24670" y="6930"/>
                    <a:pt x="24337" y="6882"/>
                    <a:pt x="24004" y="6799"/>
                  </a:cubicBezTo>
                  <a:cubicBezTo>
                    <a:pt x="23337" y="6585"/>
                    <a:pt x="22706" y="5930"/>
                    <a:pt x="22396" y="5406"/>
                  </a:cubicBezTo>
                  <a:cubicBezTo>
                    <a:pt x="22289" y="5180"/>
                    <a:pt x="22206" y="4942"/>
                    <a:pt x="22182" y="4692"/>
                  </a:cubicBezTo>
                  <a:cubicBezTo>
                    <a:pt x="22122" y="4370"/>
                    <a:pt x="22051" y="4001"/>
                    <a:pt x="21860" y="3906"/>
                  </a:cubicBezTo>
                  <a:cubicBezTo>
                    <a:pt x="21777" y="3885"/>
                    <a:pt x="21694" y="3872"/>
                    <a:pt x="21614" y="3872"/>
                  </a:cubicBezTo>
                  <a:cubicBezTo>
                    <a:pt x="21555" y="3872"/>
                    <a:pt x="21499" y="3879"/>
                    <a:pt x="21444" y="3894"/>
                  </a:cubicBezTo>
                  <a:lnTo>
                    <a:pt x="21348" y="3906"/>
                  </a:lnTo>
                  <a:cubicBezTo>
                    <a:pt x="21242" y="3920"/>
                    <a:pt x="21135" y="3927"/>
                    <a:pt x="21029" y="3927"/>
                  </a:cubicBezTo>
                  <a:cubicBezTo>
                    <a:pt x="20780" y="3927"/>
                    <a:pt x="20535" y="3889"/>
                    <a:pt x="20301" y="3823"/>
                  </a:cubicBezTo>
                  <a:cubicBezTo>
                    <a:pt x="20182" y="3787"/>
                    <a:pt x="20074" y="3739"/>
                    <a:pt x="19991" y="3656"/>
                  </a:cubicBezTo>
                  <a:cubicBezTo>
                    <a:pt x="19884" y="3525"/>
                    <a:pt x="19824" y="3370"/>
                    <a:pt x="19824" y="3215"/>
                  </a:cubicBezTo>
                  <a:lnTo>
                    <a:pt x="19753" y="2549"/>
                  </a:lnTo>
                  <a:cubicBezTo>
                    <a:pt x="19753" y="2501"/>
                    <a:pt x="19741" y="2382"/>
                    <a:pt x="19705" y="2358"/>
                  </a:cubicBezTo>
                  <a:cubicBezTo>
                    <a:pt x="19670" y="2346"/>
                    <a:pt x="19646" y="2334"/>
                    <a:pt x="19610" y="2322"/>
                  </a:cubicBezTo>
                  <a:lnTo>
                    <a:pt x="19539" y="2299"/>
                  </a:lnTo>
                  <a:cubicBezTo>
                    <a:pt x="19181" y="2179"/>
                    <a:pt x="19003" y="1846"/>
                    <a:pt x="18836" y="1513"/>
                  </a:cubicBezTo>
                  <a:cubicBezTo>
                    <a:pt x="18765" y="1370"/>
                    <a:pt x="18693" y="1191"/>
                    <a:pt x="18634" y="1025"/>
                  </a:cubicBezTo>
                  <a:cubicBezTo>
                    <a:pt x="18515" y="679"/>
                    <a:pt x="18348" y="370"/>
                    <a:pt x="18146" y="72"/>
                  </a:cubicBezTo>
                  <a:lnTo>
                    <a:pt x="18241" y="1"/>
                  </a:lnTo>
                  <a:close/>
                </a:path>
              </a:pathLst>
            </a:custGeom>
            <a:solidFill>
              <a:srgbClr val="F5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53"/>
            <p:cNvSpPr/>
            <p:nvPr/>
          </p:nvSpPr>
          <p:spPr>
            <a:xfrm>
              <a:off x="2928925" y="3620175"/>
              <a:ext cx="262250" cy="137950"/>
            </a:xfrm>
            <a:custGeom>
              <a:rect b="b" l="l" r="r" t="t"/>
              <a:pathLst>
                <a:path extrusionOk="0" h="5518" w="10490">
                  <a:moveTo>
                    <a:pt x="4416" y="0"/>
                  </a:moveTo>
                  <a:cubicBezTo>
                    <a:pt x="4241" y="0"/>
                    <a:pt x="4065" y="24"/>
                    <a:pt x="3894" y="74"/>
                  </a:cubicBezTo>
                  <a:cubicBezTo>
                    <a:pt x="3870" y="300"/>
                    <a:pt x="3870" y="538"/>
                    <a:pt x="3894" y="764"/>
                  </a:cubicBezTo>
                  <a:lnTo>
                    <a:pt x="3894" y="967"/>
                  </a:lnTo>
                  <a:lnTo>
                    <a:pt x="2572" y="1050"/>
                  </a:lnTo>
                  <a:lnTo>
                    <a:pt x="465" y="3062"/>
                  </a:lnTo>
                  <a:cubicBezTo>
                    <a:pt x="251" y="3229"/>
                    <a:pt x="96" y="3455"/>
                    <a:pt x="1" y="3705"/>
                  </a:cubicBezTo>
                  <a:lnTo>
                    <a:pt x="1679" y="2836"/>
                  </a:lnTo>
                  <a:lnTo>
                    <a:pt x="1703" y="3145"/>
                  </a:lnTo>
                  <a:cubicBezTo>
                    <a:pt x="1739" y="3729"/>
                    <a:pt x="1739" y="4324"/>
                    <a:pt x="1703" y="4908"/>
                  </a:cubicBezTo>
                  <a:cubicBezTo>
                    <a:pt x="1962" y="4800"/>
                    <a:pt x="2237" y="4746"/>
                    <a:pt x="2511" y="4746"/>
                  </a:cubicBezTo>
                  <a:cubicBezTo>
                    <a:pt x="2991" y="4746"/>
                    <a:pt x="3467" y="4910"/>
                    <a:pt x="3846" y="5229"/>
                  </a:cubicBezTo>
                  <a:cubicBezTo>
                    <a:pt x="3973" y="5153"/>
                    <a:pt x="4117" y="5113"/>
                    <a:pt x="4262" y="5113"/>
                  </a:cubicBezTo>
                  <a:cubicBezTo>
                    <a:pt x="4322" y="5113"/>
                    <a:pt x="4382" y="5120"/>
                    <a:pt x="4442" y="5134"/>
                  </a:cubicBezTo>
                  <a:lnTo>
                    <a:pt x="4346" y="3693"/>
                  </a:lnTo>
                  <a:lnTo>
                    <a:pt x="4453" y="3634"/>
                  </a:lnTo>
                  <a:cubicBezTo>
                    <a:pt x="4547" y="3576"/>
                    <a:pt x="4658" y="3544"/>
                    <a:pt x="4771" y="3544"/>
                  </a:cubicBezTo>
                  <a:cubicBezTo>
                    <a:pt x="4845" y="3544"/>
                    <a:pt x="4919" y="3558"/>
                    <a:pt x="4989" y="3586"/>
                  </a:cubicBezTo>
                  <a:cubicBezTo>
                    <a:pt x="5275" y="3705"/>
                    <a:pt x="5489" y="3931"/>
                    <a:pt x="5585" y="4229"/>
                  </a:cubicBezTo>
                  <a:cubicBezTo>
                    <a:pt x="5632" y="4384"/>
                    <a:pt x="5668" y="4550"/>
                    <a:pt x="5680" y="4717"/>
                  </a:cubicBezTo>
                  <a:cubicBezTo>
                    <a:pt x="5704" y="4908"/>
                    <a:pt x="5751" y="5086"/>
                    <a:pt x="5823" y="5265"/>
                  </a:cubicBezTo>
                  <a:cubicBezTo>
                    <a:pt x="5906" y="5408"/>
                    <a:pt x="6049" y="5491"/>
                    <a:pt x="6204" y="5515"/>
                  </a:cubicBezTo>
                  <a:cubicBezTo>
                    <a:pt x="6214" y="5517"/>
                    <a:pt x="6224" y="5518"/>
                    <a:pt x="6233" y="5518"/>
                  </a:cubicBezTo>
                  <a:cubicBezTo>
                    <a:pt x="6282" y="5518"/>
                    <a:pt x="6329" y="5493"/>
                    <a:pt x="6358" y="5443"/>
                  </a:cubicBezTo>
                  <a:cubicBezTo>
                    <a:pt x="6394" y="5336"/>
                    <a:pt x="6394" y="5217"/>
                    <a:pt x="6370" y="5098"/>
                  </a:cubicBezTo>
                  <a:cubicBezTo>
                    <a:pt x="6323" y="4884"/>
                    <a:pt x="6358" y="4658"/>
                    <a:pt x="6478" y="4467"/>
                  </a:cubicBezTo>
                  <a:cubicBezTo>
                    <a:pt x="6571" y="4332"/>
                    <a:pt x="6728" y="4260"/>
                    <a:pt x="6886" y="4260"/>
                  </a:cubicBezTo>
                  <a:cubicBezTo>
                    <a:pt x="6909" y="4260"/>
                    <a:pt x="6931" y="4262"/>
                    <a:pt x="6954" y="4265"/>
                  </a:cubicBezTo>
                  <a:cubicBezTo>
                    <a:pt x="7216" y="4324"/>
                    <a:pt x="7454" y="4479"/>
                    <a:pt x="7609" y="4705"/>
                  </a:cubicBezTo>
                  <a:lnTo>
                    <a:pt x="8013" y="3943"/>
                  </a:lnTo>
                  <a:lnTo>
                    <a:pt x="8204" y="4074"/>
                  </a:lnTo>
                  <a:cubicBezTo>
                    <a:pt x="8597" y="4360"/>
                    <a:pt x="8906" y="4729"/>
                    <a:pt x="9133" y="5146"/>
                  </a:cubicBezTo>
                  <a:cubicBezTo>
                    <a:pt x="9359" y="4884"/>
                    <a:pt x="9442" y="4527"/>
                    <a:pt x="9371" y="4193"/>
                  </a:cubicBezTo>
                  <a:lnTo>
                    <a:pt x="9335" y="4050"/>
                  </a:lnTo>
                  <a:lnTo>
                    <a:pt x="9442" y="3967"/>
                  </a:lnTo>
                  <a:cubicBezTo>
                    <a:pt x="9539" y="3902"/>
                    <a:pt x="9639" y="3877"/>
                    <a:pt x="9738" y="3877"/>
                  </a:cubicBezTo>
                  <a:cubicBezTo>
                    <a:pt x="9930" y="3877"/>
                    <a:pt x="10118" y="3972"/>
                    <a:pt x="10276" y="4050"/>
                  </a:cubicBezTo>
                  <a:lnTo>
                    <a:pt x="10383" y="4098"/>
                  </a:lnTo>
                  <a:cubicBezTo>
                    <a:pt x="10383" y="4050"/>
                    <a:pt x="10395" y="4015"/>
                    <a:pt x="10407" y="3979"/>
                  </a:cubicBezTo>
                  <a:cubicBezTo>
                    <a:pt x="10418" y="3955"/>
                    <a:pt x="10442" y="3931"/>
                    <a:pt x="10454" y="3896"/>
                  </a:cubicBezTo>
                  <a:cubicBezTo>
                    <a:pt x="10466" y="3872"/>
                    <a:pt x="10490" y="3836"/>
                    <a:pt x="10490" y="3800"/>
                  </a:cubicBezTo>
                  <a:cubicBezTo>
                    <a:pt x="10478" y="3788"/>
                    <a:pt x="10383" y="3765"/>
                    <a:pt x="10335" y="3753"/>
                  </a:cubicBezTo>
                  <a:lnTo>
                    <a:pt x="10276" y="3741"/>
                  </a:lnTo>
                  <a:cubicBezTo>
                    <a:pt x="9656" y="3574"/>
                    <a:pt x="9359" y="2967"/>
                    <a:pt x="9109" y="2431"/>
                  </a:cubicBezTo>
                  <a:cubicBezTo>
                    <a:pt x="9061" y="2348"/>
                    <a:pt x="9025" y="2264"/>
                    <a:pt x="8990" y="2193"/>
                  </a:cubicBezTo>
                  <a:cubicBezTo>
                    <a:pt x="8752" y="1717"/>
                    <a:pt x="8430" y="1288"/>
                    <a:pt x="8037" y="931"/>
                  </a:cubicBezTo>
                  <a:cubicBezTo>
                    <a:pt x="7954" y="836"/>
                    <a:pt x="7847" y="764"/>
                    <a:pt x="7716" y="728"/>
                  </a:cubicBezTo>
                  <a:cubicBezTo>
                    <a:pt x="7668" y="717"/>
                    <a:pt x="7621" y="705"/>
                    <a:pt x="7573" y="705"/>
                  </a:cubicBezTo>
                  <a:cubicBezTo>
                    <a:pt x="7490" y="705"/>
                    <a:pt x="7406" y="693"/>
                    <a:pt x="7323" y="669"/>
                  </a:cubicBezTo>
                  <a:cubicBezTo>
                    <a:pt x="7168" y="621"/>
                    <a:pt x="7037" y="550"/>
                    <a:pt x="6906" y="455"/>
                  </a:cubicBezTo>
                  <a:cubicBezTo>
                    <a:pt x="6823" y="359"/>
                    <a:pt x="6704" y="312"/>
                    <a:pt x="6585" y="288"/>
                  </a:cubicBezTo>
                  <a:cubicBezTo>
                    <a:pt x="6501" y="300"/>
                    <a:pt x="6430" y="324"/>
                    <a:pt x="6358" y="371"/>
                  </a:cubicBezTo>
                  <a:cubicBezTo>
                    <a:pt x="6223" y="444"/>
                    <a:pt x="6078" y="481"/>
                    <a:pt x="5941" y="481"/>
                  </a:cubicBezTo>
                  <a:cubicBezTo>
                    <a:pt x="5921" y="481"/>
                    <a:pt x="5902" y="480"/>
                    <a:pt x="5882" y="478"/>
                  </a:cubicBezTo>
                  <a:cubicBezTo>
                    <a:pt x="5751" y="455"/>
                    <a:pt x="5632" y="407"/>
                    <a:pt x="5525" y="336"/>
                  </a:cubicBezTo>
                  <a:lnTo>
                    <a:pt x="5489" y="312"/>
                  </a:lnTo>
                  <a:cubicBezTo>
                    <a:pt x="5165" y="109"/>
                    <a:pt x="4791" y="0"/>
                    <a:pt x="4416" y="0"/>
                  </a:cubicBezTo>
                  <a:close/>
                </a:path>
              </a:pathLst>
            </a:custGeom>
            <a:solidFill>
              <a:srgbClr val="F5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53"/>
            <p:cNvSpPr/>
            <p:nvPr/>
          </p:nvSpPr>
          <p:spPr>
            <a:xfrm>
              <a:off x="2965825" y="2870950"/>
              <a:ext cx="514675" cy="774300"/>
            </a:xfrm>
            <a:custGeom>
              <a:rect b="b" l="l" r="r" t="t"/>
              <a:pathLst>
                <a:path extrusionOk="0" h="30972" w="20587">
                  <a:moveTo>
                    <a:pt x="12584" y="0"/>
                  </a:moveTo>
                  <a:cubicBezTo>
                    <a:pt x="12509" y="0"/>
                    <a:pt x="12434" y="9"/>
                    <a:pt x="12360" y="27"/>
                  </a:cubicBezTo>
                  <a:lnTo>
                    <a:pt x="12038" y="765"/>
                  </a:lnTo>
                  <a:cubicBezTo>
                    <a:pt x="11367" y="498"/>
                    <a:pt x="10657" y="363"/>
                    <a:pt x="9942" y="363"/>
                  </a:cubicBezTo>
                  <a:cubicBezTo>
                    <a:pt x="9541" y="363"/>
                    <a:pt x="9138" y="406"/>
                    <a:pt x="8740" y="491"/>
                  </a:cubicBezTo>
                  <a:lnTo>
                    <a:pt x="9062" y="5528"/>
                  </a:lnTo>
                  <a:cubicBezTo>
                    <a:pt x="9145" y="6873"/>
                    <a:pt x="9252" y="8302"/>
                    <a:pt x="10038" y="9397"/>
                  </a:cubicBezTo>
                  <a:cubicBezTo>
                    <a:pt x="9431" y="9850"/>
                    <a:pt x="9002" y="10505"/>
                    <a:pt x="8823" y="11231"/>
                  </a:cubicBezTo>
                  <a:cubicBezTo>
                    <a:pt x="7871" y="10362"/>
                    <a:pt x="6680" y="9790"/>
                    <a:pt x="5406" y="9600"/>
                  </a:cubicBezTo>
                  <a:cubicBezTo>
                    <a:pt x="5335" y="9969"/>
                    <a:pt x="5263" y="10338"/>
                    <a:pt x="5192" y="10707"/>
                  </a:cubicBezTo>
                  <a:lnTo>
                    <a:pt x="5394" y="10755"/>
                  </a:lnTo>
                  <a:cubicBezTo>
                    <a:pt x="5371" y="10838"/>
                    <a:pt x="5454" y="10933"/>
                    <a:pt x="5597" y="11052"/>
                  </a:cubicBezTo>
                  <a:cubicBezTo>
                    <a:pt x="5752" y="11195"/>
                    <a:pt x="5871" y="11374"/>
                    <a:pt x="5930" y="11576"/>
                  </a:cubicBezTo>
                  <a:cubicBezTo>
                    <a:pt x="5954" y="11695"/>
                    <a:pt x="5942" y="11802"/>
                    <a:pt x="5930" y="11909"/>
                  </a:cubicBezTo>
                  <a:lnTo>
                    <a:pt x="5549" y="14243"/>
                  </a:lnTo>
                  <a:cubicBezTo>
                    <a:pt x="5502" y="14600"/>
                    <a:pt x="5323" y="15041"/>
                    <a:pt x="5013" y="15231"/>
                  </a:cubicBezTo>
                  <a:cubicBezTo>
                    <a:pt x="4915" y="15292"/>
                    <a:pt x="4808" y="15323"/>
                    <a:pt x="4700" y="15323"/>
                  </a:cubicBezTo>
                  <a:cubicBezTo>
                    <a:pt x="4637" y="15323"/>
                    <a:pt x="4574" y="15313"/>
                    <a:pt x="4513" y="15291"/>
                  </a:cubicBezTo>
                  <a:cubicBezTo>
                    <a:pt x="4454" y="15267"/>
                    <a:pt x="4382" y="15231"/>
                    <a:pt x="4323" y="15196"/>
                  </a:cubicBezTo>
                  <a:cubicBezTo>
                    <a:pt x="4287" y="15172"/>
                    <a:pt x="4240" y="15148"/>
                    <a:pt x="4192" y="15148"/>
                  </a:cubicBezTo>
                  <a:cubicBezTo>
                    <a:pt x="4144" y="15148"/>
                    <a:pt x="4085" y="15231"/>
                    <a:pt x="4025" y="15386"/>
                  </a:cubicBezTo>
                  <a:cubicBezTo>
                    <a:pt x="3966" y="15517"/>
                    <a:pt x="3870" y="15648"/>
                    <a:pt x="3763" y="15755"/>
                  </a:cubicBezTo>
                  <a:cubicBezTo>
                    <a:pt x="3598" y="15911"/>
                    <a:pt x="3395" y="15941"/>
                    <a:pt x="3196" y="15941"/>
                  </a:cubicBezTo>
                  <a:cubicBezTo>
                    <a:pt x="3122" y="15941"/>
                    <a:pt x="3048" y="15937"/>
                    <a:pt x="2977" y="15934"/>
                  </a:cubicBezTo>
                  <a:cubicBezTo>
                    <a:pt x="2890" y="15930"/>
                    <a:pt x="2817" y="15926"/>
                    <a:pt x="2756" y="15926"/>
                  </a:cubicBezTo>
                  <a:cubicBezTo>
                    <a:pt x="2633" y="15926"/>
                    <a:pt x="2557" y="15942"/>
                    <a:pt x="2501" y="16005"/>
                  </a:cubicBezTo>
                  <a:cubicBezTo>
                    <a:pt x="2442" y="16077"/>
                    <a:pt x="2406" y="16160"/>
                    <a:pt x="2394" y="16243"/>
                  </a:cubicBezTo>
                  <a:cubicBezTo>
                    <a:pt x="2358" y="16339"/>
                    <a:pt x="2323" y="16422"/>
                    <a:pt x="2287" y="16517"/>
                  </a:cubicBezTo>
                  <a:cubicBezTo>
                    <a:pt x="2132" y="16779"/>
                    <a:pt x="1858" y="16910"/>
                    <a:pt x="1620" y="17017"/>
                  </a:cubicBezTo>
                  <a:cubicBezTo>
                    <a:pt x="1501" y="17065"/>
                    <a:pt x="1406" y="17124"/>
                    <a:pt x="1299" y="17184"/>
                  </a:cubicBezTo>
                  <a:cubicBezTo>
                    <a:pt x="1358" y="17291"/>
                    <a:pt x="1418" y="17398"/>
                    <a:pt x="1465" y="17505"/>
                  </a:cubicBezTo>
                  <a:lnTo>
                    <a:pt x="1120" y="17684"/>
                  </a:lnTo>
                  <a:lnTo>
                    <a:pt x="1120" y="17720"/>
                  </a:lnTo>
                  <a:cubicBezTo>
                    <a:pt x="1215" y="18660"/>
                    <a:pt x="1072" y="19625"/>
                    <a:pt x="715" y="20518"/>
                  </a:cubicBezTo>
                  <a:cubicBezTo>
                    <a:pt x="668" y="20649"/>
                    <a:pt x="596" y="20792"/>
                    <a:pt x="537" y="20934"/>
                  </a:cubicBezTo>
                  <a:cubicBezTo>
                    <a:pt x="275" y="21542"/>
                    <a:pt x="1" y="22173"/>
                    <a:pt x="156" y="22732"/>
                  </a:cubicBezTo>
                  <a:cubicBezTo>
                    <a:pt x="668" y="22768"/>
                    <a:pt x="1156" y="22839"/>
                    <a:pt x="1477" y="23268"/>
                  </a:cubicBezTo>
                  <a:cubicBezTo>
                    <a:pt x="1632" y="23506"/>
                    <a:pt x="1739" y="23780"/>
                    <a:pt x="1775" y="24066"/>
                  </a:cubicBezTo>
                  <a:cubicBezTo>
                    <a:pt x="1846" y="24340"/>
                    <a:pt x="1906" y="24613"/>
                    <a:pt x="2084" y="24768"/>
                  </a:cubicBezTo>
                  <a:cubicBezTo>
                    <a:pt x="2223" y="24879"/>
                    <a:pt x="2401" y="24913"/>
                    <a:pt x="2604" y="24913"/>
                  </a:cubicBezTo>
                  <a:cubicBezTo>
                    <a:pt x="2750" y="24913"/>
                    <a:pt x="2908" y="24895"/>
                    <a:pt x="3073" y="24875"/>
                  </a:cubicBezTo>
                  <a:cubicBezTo>
                    <a:pt x="3156" y="24875"/>
                    <a:pt x="3239" y="24863"/>
                    <a:pt x="3323" y="24852"/>
                  </a:cubicBezTo>
                  <a:cubicBezTo>
                    <a:pt x="3356" y="24849"/>
                    <a:pt x="3391" y="24848"/>
                    <a:pt x="3427" y="24848"/>
                  </a:cubicBezTo>
                  <a:cubicBezTo>
                    <a:pt x="3755" y="24848"/>
                    <a:pt x="4147" y="24950"/>
                    <a:pt x="4394" y="25197"/>
                  </a:cubicBezTo>
                  <a:cubicBezTo>
                    <a:pt x="4549" y="25340"/>
                    <a:pt x="4621" y="25542"/>
                    <a:pt x="4609" y="25744"/>
                  </a:cubicBezTo>
                  <a:lnTo>
                    <a:pt x="4597" y="25840"/>
                  </a:lnTo>
                  <a:lnTo>
                    <a:pt x="4537" y="25887"/>
                  </a:lnTo>
                  <a:cubicBezTo>
                    <a:pt x="3406" y="26828"/>
                    <a:pt x="2668" y="28150"/>
                    <a:pt x="2454" y="29602"/>
                  </a:cubicBezTo>
                  <a:cubicBezTo>
                    <a:pt x="2616" y="29567"/>
                    <a:pt x="2780" y="29550"/>
                    <a:pt x="2943" y="29550"/>
                  </a:cubicBezTo>
                  <a:cubicBezTo>
                    <a:pt x="3390" y="29550"/>
                    <a:pt x="3832" y="29679"/>
                    <a:pt x="4216" y="29924"/>
                  </a:cubicBezTo>
                  <a:lnTo>
                    <a:pt x="4251" y="29947"/>
                  </a:lnTo>
                  <a:cubicBezTo>
                    <a:pt x="4299" y="29995"/>
                    <a:pt x="4370" y="30031"/>
                    <a:pt x="4430" y="30043"/>
                  </a:cubicBezTo>
                  <a:cubicBezTo>
                    <a:pt x="4525" y="30043"/>
                    <a:pt x="4609" y="30007"/>
                    <a:pt x="4680" y="29971"/>
                  </a:cubicBezTo>
                  <a:cubicBezTo>
                    <a:pt x="4799" y="29900"/>
                    <a:pt x="4942" y="29864"/>
                    <a:pt x="5085" y="29852"/>
                  </a:cubicBezTo>
                  <a:cubicBezTo>
                    <a:pt x="5287" y="29864"/>
                    <a:pt x="5502" y="29947"/>
                    <a:pt x="5656" y="30090"/>
                  </a:cubicBezTo>
                  <a:cubicBezTo>
                    <a:pt x="5740" y="30150"/>
                    <a:pt x="5835" y="30209"/>
                    <a:pt x="5930" y="30245"/>
                  </a:cubicBezTo>
                  <a:cubicBezTo>
                    <a:pt x="5990" y="30257"/>
                    <a:pt x="6037" y="30269"/>
                    <a:pt x="6097" y="30269"/>
                  </a:cubicBezTo>
                  <a:cubicBezTo>
                    <a:pt x="6180" y="30269"/>
                    <a:pt x="6252" y="30281"/>
                    <a:pt x="6323" y="30293"/>
                  </a:cubicBezTo>
                  <a:cubicBezTo>
                    <a:pt x="6514" y="30352"/>
                    <a:pt x="6692" y="30459"/>
                    <a:pt x="6835" y="30602"/>
                  </a:cubicBezTo>
                  <a:cubicBezTo>
                    <a:pt x="6907" y="30662"/>
                    <a:pt x="6966" y="30733"/>
                    <a:pt x="7037" y="30805"/>
                  </a:cubicBezTo>
                  <a:lnTo>
                    <a:pt x="11443" y="30959"/>
                  </a:lnTo>
                  <a:cubicBezTo>
                    <a:pt x="11599" y="30968"/>
                    <a:pt x="11756" y="30972"/>
                    <a:pt x="11915" y="30972"/>
                  </a:cubicBezTo>
                  <a:cubicBezTo>
                    <a:pt x="12204" y="30972"/>
                    <a:pt x="12496" y="30959"/>
                    <a:pt x="12788" y="30936"/>
                  </a:cubicBezTo>
                  <a:cubicBezTo>
                    <a:pt x="13014" y="30900"/>
                    <a:pt x="13241" y="30852"/>
                    <a:pt x="13467" y="30817"/>
                  </a:cubicBezTo>
                  <a:cubicBezTo>
                    <a:pt x="13862" y="30734"/>
                    <a:pt x="14267" y="30652"/>
                    <a:pt x="14661" y="30652"/>
                  </a:cubicBezTo>
                  <a:cubicBezTo>
                    <a:pt x="14895" y="30652"/>
                    <a:pt x="15126" y="30681"/>
                    <a:pt x="15348" y="30757"/>
                  </a:cubicBezTo>
                  <a:cubicBezTo>
                    <a:pt x="15396" y="30340"/>
                    <a:pt x="15348" y="29912"/>
                    <a:pt x="15205" y="29507"/>
                  </a:cubicBezTo>
                  <a:lnTo>
                    <a:pt x="15134" y="29316"/>
                  </a:lnTo>
                  <a:lnTo>
                    <a:pt x="15324" y="29245"/>
                  </a:lnTo>
                  <a:cubicBezTo>
                    <a:pt x="15670" y="29126"/>
                    <a:pt x="15908" y="28816"/>
                    <a:pt x="15943" y="28459"/>
                  </a:cubicBezTo>
                  <a:lnTo>
                    <a:pt x="15955" y="28281"/>
                  </a:lnTo>
                  <a:lnTo>
                    <a:pt x="17563" y="28221"/>
                  </a:lnTo>
                  <a:cubicBezTo>
                    <a:pt x="16515" y="27030"/>
                    <a:pt x="15681" y="25673"/>
                    <a:pt x="15086" y="24209"/>
                  </a:cubicBezTo>
                  <a:cubicBezTo>
                    <a:pt x="14812" y="23542"/>
                    <a:pt x="14598" y="22839"/>
                    <a:pt x="14372" y="22161"/>
                  </a:cubicBezTo>
                  <a:cubicBezTo>
                    <a:pt x="14300" y="21899"/>
                    <a:pt x="14205" y="21637"/>
                    <a:pt x="14122" y="21363"/>
                  </a:cubicBezTo>
                  <a:lnTo>
                    <a:pt x="13991" y="20982"/>
                  </a:lnTo>
                  <a:lnTo>
                    <a:pt x="14384" y="21113"/>
                  </a:lnTo>
                  <a:cubicBezTo>
                    <a:pt x="14783" y="21244"/>
                    <a:pt x="15199" y="21307"/>
                    <a:pt x="15614" y="21307"/>
                  </a:cubicBezTo>
                  <a:cubicBezTo>
                    <a:pt x="15916" y="21307"/>
                    <a:pt x="16219" y="21273"/>
                    <a:pt x="16515" y="21208"/>
                  </a:cubicBezTo>
                  <a:cubicBezTo>
                    <a:pt x="16872" y="21113"/>
                    <a:pt x="17229" y="20994"/>
                    <a:pt x="17575" y="20863"/>
                  </a:cubicBezTo>
                  <a:lnTo>
                    <a:pt x="20337" y="19815"/>
                  </a:lnTo>
                  <a:cubicBezTo>
                    <a:pt x="20587" y="18315"/>
                    <a:pt x="20480" y="16779"/>
                    <a:pt x="20003" y="15327"/>
                  </a:cubicBezTo>
                  <a:cubicBezTo>
                    <a:pt x="19956" y="15172"/>
                    <a:pt x="19908" y="15029"/>
                    <a:pt x="19861" y="14874"/>
                  </a:cubicBezTo>
                  <a:cubicBezTo>
                    <a:pt x="19694" y="14434"/>
                    <a:pt x="19563" y="13981"/>
                    <a:pt x="19480" y="13517"/>
                  </a:cubicBezTo>
                  <a:cubicBezTo>
                    <a:pt x="19384" y="12695"/>
                    <a:pt x="19563" y="11862"/>
                    <a:pt x="19991" y="11159"/>
                  </a:cubicBezTo>
                  <a:cubicBezTo>
                    <a:pt x="19741" y="10874"/>
                    <a:pt x="19587" y="10516"/>
                    <a:pt x="19527" y="10135"/>
                  </a:cubicBezTo>
                  <a:lnTo>
                    <a:pt x="18479" y="10100"/>
                  </a:lnTo>
                  <a:cubicBezTo>
                    <a:pt x="18546" y="9390"/>
                    <a:pt x="17715" y="8949"/>
                    <a:pt x="16985" y="8949"/>
                  </a:cubicBezTo>
                  <a:cubicBezTo>
                    <a:pt x="16931" y="8949"/>
                    <a:pt x="16877" y="8952"/>
                    <a:pt x="16824" y="8957"/>
                  </a:cubicBezTo>
                  <a:cubicBezTo>
                    <a:pt x="16167" y="9029"/>
                    <a:pt x="15518" y="9314"/>
                    <a:pt x="14862" y="9314"/>
                  </a:cubicBezTo>
                  <a:cubicBezTo>
                    <a:pt x="14759" y="9314"/>
                    <a:pt x="14655" y="9306"/>
                    <a:pt x="14550" y="9290"/>
                  </a:cubicBezTo>
                  <a:cubicBezTo>
                    <a:pt x="13425" y="9108"/>
                    <a:pt x="12512" y="7884"/>
                    <a:pt x="11438" y="7884"/>
                  </a:cubicBezTo>
                  <a:cubicBezTo>
                    <a:pt x="11319" y="7884"/>
                    <a:pt x="11198" y="7899"/>
                    <a:pt x="11074" y="7933"/>
                  </a:cubicBezTo>
                  <a:cubicBezTo>
                    <a:pt x="10931" y="7076"/>
                    <a:pt x="10764" y="6206"/>
                    <a:pt x="10895" y="5349"/>
                  </a:cubicBezTo>
                  <a:cubicBezTo>
                    <a:pt x="11026" y="4492"/>
                    <a:pt x="11490" y="3635"/>
                    <a:pt x="12288" y="3277"/>
                  </a:cubicBezTo>
                  <a:cubicBezTo>
                    <a:pt x="12788" y="3039"/>
                    <a:pt x="13503" y="2932"/>
                    <a:pt x="13622" y="2384"/>
                  </a:cubicBezTo>
                  <a:cubicBezTo>
                    <a:pt x="13800" y="1622"/>
                    <a:pt x="12586" y="741"/>
                    <a:pt x="13193" y="241"/>
                  </a:cubicBezTo>
                  <a:cubicBezTo>
                    <a:pt x="13023" y="81"/>
                    <a:pt x="12807" y="0"/>
                    <a:pt x="12584" y="0"/>
                  </a:cubicBezTo>
                  <a:close/>
                </a:path>
              </a:pathLst>
            </a:custGeom>
            <a:solidFill>
              <a:srgbClr val="F5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53"/>
            <p:cNvSpPr/>
            <p:nvPr/>
          </p:nvSpPr>
          <p:spPr>
            <a:xfrm>
              <a:off x="2351775" y="2845075"/>
              <a:ext cx="98850" cy="73300"/>
            </a:xfrm>
            <a:custGeom>
              <a:rect b="b" l="l" r="r" t="t"/>
              <a:pathLst>
                <a:path extrusionOk="0" h="2932" w="3954">
                  <a:moveTo>
                    <a:pt x="270" y="1"/>
                  </a:moveTo>
                  <a:cubicBezTo>
                    <a:pt x="170" y="1"/>
                    <a:pt x="72" y="38"/>
                    <a:pt x="0" y="110"/>
                  </a:cubicBezTo>
                  <a:lnTo>
                    <a:pt x="274" y="407"/>
                  </a:lnTo>
                  <a:cubicBezTo>
                    <a:pt x="298" y="431"/>
                    <a:pt x="334" y="467"/>
                    <a:pt x="346" y="502"/>
                  </a:cubicBezTo>
                  <a:cubicBezTo>
                    <a:pt x="405" y="622"/>
                    <a:pt x="453" y="752"/>
                    <a:pt x="488" y="883"/>
                  </a:cubicBezTo>
                  <a:cubicBezTo>
                    <a:pt x="560" y="1157"/>
                    <a:pt x="643" y="1431"/>
                    <a:pt x="822" y="1586"/>
                  </a:cubicBezTo>
                  <a:cubicBezTo>
                    <a:pt x="929" y="1657"/>
                    <a:pt x="1048" y="1705"/>
                    <a:pt x="1179" y="1717"/>
                  </a:cubicBezTo>
                  <a:cubicBezTo>
                    <a:pt x="1353" y="1747"/>
                    <a:pt x="1528" y="1761"/>
                    <a:pt x="1704" y="1761"/>
                  </a:cubicBezTo>
                  <a:cubicBezTo>
                    <a:pt x="2021" y="1761"/>
                    <a:pt x="2337" y="1714"/>
                    <a:pt x="2643" y="1622"/>
                  </a:cubicBezTo>
                  <a:lnTo>
                    <a:pt x="2786" y="1574"/>
                  </a:lnTo>
                  <a:cubicBezTo>
                    <a:pt x="2917" y="1514"/>
                    <a:pt x="3060" y="1479"/>
                    <a:pt x="3215" y="1467"/>
                  </a:cubicBezTo>
                  <a:cubicBezTo>
                    <a:pt x="3346" y="1467"/>
                    <a:pt x="3489" y="1526"/>
                    <a:pt x="3525" y="1634"/>
                  </a:cubicBezTo>
                  <a:cubicBezTo>
                    <a:pt x="3525" y="1753"/>
                    <a:pt x="3501" y="1872"/>
                    <a:pt x="3441" y="1967"/>
                  </a:cubicBezTo>
                  <a:cubicBezTo>
                    <a:pt x="3417" y="2026"/>
                    <a:pt x="3382" y="2098"/>
                    <a:pt x="3370" y="2157"/>
                  </a:cubicBezTo>
                  <a:cubicBezTo>
                    <a:pt x="3298" y="2372"/>
                    <a:pt x="3334" y="2598"/>
                    <a:pt x="3465" y="2788"/>
                  </a:cubicBezTo>
                  <a:cubicBezTo>
                    <a:pt x="3548" y="2884"/>
                    <a:pt x="3656" y="2931"/>
                    <a:pt x="3786" y="2931"/>
                  </a:cubicBezTo>
                  <a:lnTo>
                    <a:pt x="3834" y="2931"/>
                  </a:lnTo>
                  <a:lnTo>
                    <a:pt x="3786" y="2527"/>
                  </a:lnTo>
                  <a:cubicBezTo>
                    <a:pt x="3739" y="2455"/>
                    <a:pt x="3727" y="2360"/>
                    <a:pt x="3751" y="2276"/>
                  </a:cubicBezTo>
                  <a:cubicBezTo>
                    <a:pt x="3775" y="2241"/>
                    <a:pt x="3798" y="2181"/>
                    <a:pt x="3822" y="2134"/>
                  </a:cubicBezTo>
                  <a:cubicBezTo>
                    <a:pt x="3917" y="1943"/>
                    <a:pt x="3953" y="1729"/>
                    <a:pt x="3917" y="1514"/>
                  </a:cubicBezTo>
                  <a:cubicBezTo>
                    <a:pt x="3822" y="1193"/>
                    <a:pt x="3489" y="1062"/>
                    <a:pt x="3203" y="1062"/>
                  </a:cubicBezTo>
                  <a:cubicBezTo>
                    <a:pt x="3013" y="1074"/>
                    <a:pt x="2822" y="1122"/>
                    <a:pt x="2655" y="1193"/>
                  </a:cubicBezTo>
                  <a:lnTo>
                    <a:pt x="2524" y="1229"/>
                  </a:lnTo>
                  <a:cubicBezTo>
                    <a:pt x="2249" y="1315"/>
                    <a:pt x="1964" y="1360"/>
                    <a:pt x="1682" y="1360"/>
                  </a:cubicBezTo>
                  <a:cubicBezTo>
                    <a:pt x="1536" y="1360"/>
                    <a:pt x="1392" y="1348"/>
                    <a:pt x="1250" y="1324"/>
                  </a:cubicBezTo>
                  <a:cubicBezTo>
                    <a:pt x="1191" y="1312"/>
                    <a:pt x="1131" y="1300"/>
                    <a:pt x="1084" y="1264"/>
                  </a:cubicBezTo>
                  <a:cubicBezTo>
                    <a:pt x="1000" y="1205"/>
                    <a:pt x="929" y="967"/>
                    <a:pt x="881" y="776"/>
                  </a:cubicBezTo>
                  <a:cubicBezTo>
                    <a:pt x="846" y="610"/>
                    <a:pt x="774" y="455"/>
                    <a:pt x="703" y="300"/>
                  </a:cubicBezTo>
                  <a:cubicBezTo>
                    <a:pt x="643" y="193"/>
                    <a:pt x="560" y="110"/>
                    <a:pt x="465" y="50"/>
                  </a:cubicBezTo>
                  <a:cubicBezTo>
                    <a:pt x="403" y="17"/>
                    <a:pt x="336" y="1"/>
                    <a:pt x="270" y="1"/>
                  </a:cubicBezTo>
                  <a:close/>
                </a:path>
              </a:pathLst>
            </a:custGeom>
            <a:solidFill>
              <a:srgbClr val="F5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53"/>
            <p:cNvSpPr/>
            <p:nvPr/>
          </p:nvSpPr>
          <p:spPr>
            <a:xfrm>
              <a:off x="2358325" y="2812975"/>
              <a:ext cx="66100" cy="38125"/>
            </a:xfrm>
            <a:custGeom>
              <a:rect b="b" l="l" r="r" t="t"/>
              <a:pathLst>
                <a:path extrusionOk="0" h="1525" w="2644">
                  <a:moveTo>
                    <a:pt x="2548" y="1"/>
                  </a:moveTo>
                  <a:lnTo>
                    <a:pt x="2108" y="108"/>
                  </a:lnTo>
                  <a:cubicBezTo>
                    <a:pt x="2048" y="120"/>
                    <a:pt x="1977" y="143"/>
                    <a:pt x="1917" y="179"/>
                  </a:cubicBezTo>
                  <a:cubicBezTo>
                    <a:pt x="1846" y="227"/>
                    <a:pt x="1786" y="286"/>
                    <a:pt x="1739" y="346"/>
                  </a:cubicBezTo>
                  <a:cubicBezTo>
                    <a:pt x="1548" y="572"/>
                    <a:pt x="1334" y="763"/>
                    <a:pt x="1096" y="941"/>
                  </a:cubicBezTo>
                  <a:cubicBezTo>
                    <a:pt x="1024" y="989"/>
                    <a:pt x="953" y="1036"/>
                    <a:pt x="881" y="1072"/>
                  </a:cubicBezTo>
                  <a:cubicBezTo>
                    <a:pt x="814" y="1081"/>
                    <a:pt x="747" y="1089"/>
                    <a:pt x="679" y="1089"/>
                  </a:cubicBezTo>
                  <a:cubicBezTo>
                    <a:pt x="651" y="1089"/>
                    <a:pt x="623" y="1087"/>
                    <a:pt x="596" y="1084"/>
                  </a:cubicBezTo>
                  <a:cubicBezTo>
                    <a:pt x="551" y="1076"/>
                    <a:pt x="505" y="1072"/>
                    <a:pt x="460" y="1072"/>
                  </a:cubicBezTo>
                  <a:cubicBezTo>
                    <a:pt x="300" y="1072"/>
                    <a:pt x="139" y="1120"/>
                    <a:pt x="0" y="1203"/>
                  </a:cubicBezTo>
                  <a:lnTo>
                    <a:pt x="262" y="1525"/>
                  </a:lnTo>
                  <a:cubicBezTo>
                    <a:pt x="326" y="1493"/>
                    <a:pt x="394" y="1477"/>
                    <a:pt x="465" y="1477"/>
                  </a:cubicBezTo>
                  <a:cubicBezTo>
                    <a:pt x="500" y="1477"/>
                    <a:pt x="536" y="1481"/>
                    <a:pt x="572" y="1489"/>
                  </a:cubicBezTo>
                  <a:cubicBezTo>
                    <a:pt x="607" y="1492"/>
                    <a:pt x="644" y="1493"/>
                    <a:pt x="681" y="1493"/>
                  </a:cubicBezTo>
                  <a:cubicBezTo>
                    <a:pt x="791" y="1493"/>
                    <a:pt x="905" y="1480"/>
                    <a:pt x="1012" y="1453"/>
                  </a:cubicBezTo>
                  <a:cubicBezTo>
                    <a:pt x="1131" y="1405"/>
                    <a:pt x="1238" y="1346"/>
                    <a:pt x="1346" y="1263"/>
                  </a:cubicBezTo>
                  <a:cubicBezTo>
                    <a:pt x="1608" y="1072"/>
                    <a:pt x="1858" y="846"/>
                    <a:pt x="2072" y="596"/>
                  </a:cubicBezTo>
                  <a:cubicBezTo>
                    <a:pt x="2084" y="572"/>
                    <a:pt x="2108" y="548"/>
                    <a:pt x="2131" y="536"/>
                  </a:cubicBezTo>
                  <a:cubicBezTo>
                    <a:pt x="2155" y="524"/>
                    <a:pt x="2179" y="512"/>
                    <a:pt x="2203" y="512"/>
                  </a:cubicBezTo>
                  <a:lnTo>
                    <a:pt x="2643" y="405"/>
                  </a:lnTo>
                  <a:lnTo>
                    <a:pt x="2548" y="1"/>
                  </a:lnTo>
                  <a:close/>
                </a:path>
              </a:pathLst>
            </a:custGeom>
            <a:solidFill>
              <a:srgbClr val="F5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53"/>
            <p:cNvSpPr/>
            <p:nvPr/>
          </p:nvSpPr>
          <p:spPr>
            <a:xfrm>
              <a:off x="4140375" y="4228650"/>
              <a:ext cx="581950" cy="242500"/>
            </a:xfrm>
            <a:custGeom>
              <a:rect b="b" l="l" r="r" t="t"/>
              <a:pathLst>
                <a:path extrusionOk="0" h="9700" w="23278">
                  <a:moveTo>
                    <a:pt x="9799" y="1"/>
                  </a:moveTo>
                  <a:cubicBezTo>
                    <a:pt x="9712" y="1"/>
                    <a:pt x="9625" y="4"/>
                    <a:pt x="9538" y="11"/>
                  </a:cubicBezTo>
                  <a:cubicBezTo>
                    <a:pt x="8109" y="142"/>
                    <a:pt x="6907" y="1297"/>
                    <a:pt x="5478" y="1357"/>
                  </a:cubicBezTo>
                  <a:cubicBezTo>
                    <a:pt x="5287" y="1357"/>
                    <a:pt x="5073" y="1357"/>
                    <a:pt x="4930" y="1476"/>
                  </a:cubicBezTo>
                  <a:cubicBezTo>
                    <a:pt x="4704" y="1643"/>
                    <a:pt x="4716" y="2000"/>
                    <a:pt x="4513" y="2178"/>
                  </a:cubicBezTo>
                  <a:cubicBezTo>
                    <a:pt x="4063" y="2577"/>
                    <a:pt x="3469" y="2640"/>
                    <a:pt x="2853" y="2640"/>
                  </a:cubicBezTo>
                  <a:cubicBezTo>
                    <a:pt x="2565" y="2640"/>
                    <a:pt x="2272" y="2626"/>
                    <a:pt x="1986" y="2626"/>
                  </a:cubicBezTo>
                  <a:cubicBezTo>
                    <a:pt x="1476" y="2626"/>
                    <a:pt x="989" y="2670"/>
                    <a:pt x="596" y="2917"/>
                  </a:cubicBezTo>
                  <a:cubicBezTo>
                    <a:pt x="191" y="3178"/>
                    <a:pt x="1" y="3559"/>
                    <a:pt x="287" y="4060"/>
                  </a:cubicBezTo>
                  <a:cubicBezTo>
                    <a:pt x="537" y="4476"/>
                    <a:pt x="834" y="4298"/>
                    <a:pt x="1073" y="4607"/>
                  </a:cubicBezTo>
                  <a:cubicBezTo>
                    <a:pt x="1132" y="4714"/>
                    <a:pt x="1239" y="5834"/>
                    <a:pt x="1203" y="5845"/>
                  </a:cubicBezTo>
                  <a:lnTo>
                    <a:pt x="787" y="5917"/>
                  </a:lnTo>
                  <a:cubicBezTo>
                    <a:pt x="870" y="6334"/>
                    <a:pt x="1192" y="6667"/>
                    <a:pt x="1608" y="6762"/>
                  </a:cubicBezTo>
                  <a:cubicBezTo>
                    <a:pt x="1465" y="7024"/>
                    <a:pt x="1430" y="7322"/>
                    <a:pt x="1525" y="7608"/>
                  </a:cubicBezTo>
                  <a:cubicBezTo>
                    <a:pt x="1653" y="7974"/>
                    <a:pt x="2048" y="8163"/>
                    <a:pt x="2446" y="8163"/>
                  </a:cubicBezTo>
                  <a:cubicBezTo>
                    <a:pt x="2605" y="8163"/>
                    <a:pt x="2764" y="8133"/>
                    <a:pt x="2906" y="8072"/>
                  </a:cubicBezTo>
                  <a:lnTo>
                    <a:pt x="2906" y="8072"/>
                  </a:lnTo>
                  <a:lnTo>
                    <a:pt x="2418" y="8405"/>
                  </a:lnTo>
                  <a:cubicBezTo>
                    <a:pt x="2523" y="8464"/>
                    <a:pt x="2636" y="8483"/>
                    <a:pt x="2754" y="8483"/>
                  </a:cubicBezTo>
                  <a:cubicBezTo>
                    <a:pt x="2988" y="8483"/>
                    <a:pt x="3240" y="8407"/>
                    <a:pt x="3476" y="8407"/>
                  </a:cubicBezTo>
                  <a:cubicBezTo>
                    <a:pt x="3580" y="8407"/>
                    <a:pt x="3681" y="8422"/>
                    <a:pt x="3775" y="8465"/>
                  </a:cubicBezTo>
                  <a:cubicBezTo>
                    <a:pt x="4121" y="8632"/>
                    <a:pt x="4216" y="9072"/>
                    <a:pt x="4513" y="9322"/>
                  </a:cubicBezTo>
                  <a:cubicBezTo>
                    <a:pt x="4660" y="9431"/>
                    <a:pt x="4829" y="9483"/>
                    <a:pt x="4996" y="9483"/>
                  </a:cubicBezTo>
                  <a:cubicBezTo>
                    <a:pt x="5302" y="9483"/>
                    <a:pt x="5601" y="9309"/>
                    <a:pt x="5740" y="9001"/>
                  </a:cubicBezTo>
                  <a:cubicBezTo>
                    <a:pt x="5775" y="8846"/>
                    <a:pt x="5823" y="8691"/>
                    <a:pt x="5906" y="8560"/>
                  </a:cubicBezTo>
                  <a:cubicBezTo>
                    <a:pt x="5988" y="8459"/>
                    <a:pt x="6098" y="8416"/>
                    <a:pt x="6216" y="8416"/>
                  </a:cubicBezTo>
                  <a:cubicBezTo>
                    <a:pt x="6460" y="8416"/>
                    <a:pt x="6742" y="8598"/>
                    <a:pt x="6895" y="8822"/>
                  </a:cubicBezTo>
                  <a:cubicBezTo>
                    <a:pt x="7121" y="9144"/>
                    <a:pt x="7299" y="9572"/>
                    <a:pt x="7680" y="9679"/>
                  </a:cubicBezTo>
                  <a:cubicBezTo>
                    <a:pt x="7734" y="9693"/>
                    <a:pt x="7788" y="9699"/>
                    <a:pt x="7842" y="9699"/>
                  </a:cubicBezTo>
                  <a:cubicBezTo>
                    <a:pt x="8065" y="9699"/>
                    <a:pt x="8291" y="9594"/>
                    <a:pt x="8502" y="9489"/>
                  </a:cubicBezTo>
                  <a:lnTo>
                    <a:pt x="10205" y="8655"/>
                  </a:lnTo>
                  <a:cubicBezTo>
                    <a:pt x="10383" y="8548"/>
                    <a:pt x="10574" y="8489"/>
                    <a:pt x="10776" y="8465"/>
                  </a:cubicBezTo>
                  <a:cubicBezTo>
                    <a:pt x="10931" y="8465"/>
                    <a:pt x="11074" y="8489"/>
                    <a:pt x="11217" y="8536"/>
                  </a:cubicBezTo>
                  <a:lnTo>
                    <a:pt x="12407" y="8882"/>
                  </a:lnTo>
                  <a:cubicBezTo>
                    <a:pt x="12886" y="8687"/>
                    <a:pt x="13393" y="8643"/>
                    <a:pt x="13910" y="8643"/>
                  </a:cubicBezTo>
                  <a:cubicBezTo>
                    <a:pt x="14333" y="8643"/>
                    <a:pt x="14762" y="8672"/>
                    <a:pt x="15187" y="8672"/>
                  </a:cubicBezTo>
                  <a:cubicBezTo>
                    <a:pt x="15353" y="8672"/>
                    <a:pt x="15518" y="8668"/>
                    <a:pt x="15681" y="8655"/>
                  </a:cubicBezTo>
                  <a:cubicBezTo>
                    <a:pt x="16491" y="8596"/>
                    <a:pt x="17265" y="8358"/>
                    <a:pt x="17956" y="7941"/>
                  </a:cubicBezTo>
                  <a:cubicBezTo>
                    <a:pt x="18110" y="7846"/>
                    <a:pt x="18277" y="7762"/>
                    <a:pt x="18444" y="7703"/>
                  </a:cubicBezTo>
                  <a:cubicBezTo>
                    <a:pt x="18533" y="7688"/>
                    <a:pt x="18625" y="7681"/>
                    <a:pt x="18718" y="7681"/>
                  </a:cubicBezTo>
                  <a:cubicBezTo>
                    <a:pt x="18845" y="7681"/>
                    <a:pt x="18974" y="7694"/>
                    <a:pt x="19099" y="7715"/>
                  </a:cubicBezTo>
                  <a:cubicBezTo>
                    <a:pt x="19461" y="7763"/>
                    <a:pt x="19826" y="7787"/>
                    <a:pt x="20192" y="7787"/>
                  </a:cubicBezTo>
                  <a:cubicBezTo>
                    <a:pt x="20823" y="7787"/>
                    <a:pt x="21452" y="7715"/>
                    <a:pt x="22063" y="7572"/>
                  </a:cubicBezTo>
                  <a:cubicBezTo>
                    <a:pt x="22254" y="7548"/>
                    <a:pt x="22432" y="7453"/>
                    <a:pt x="22551" y="7298"/>
                  </a:cubicBezTo>
                  <a:cubicBezTo>
                    <a:pt x="22706" y="7060"/>
                    <a:pt x="22551" y="6727"/>
                    <a:pt x="22659" y="6453"/>
                  </a:cubicBezTo>
                  <a:cubicBezTo>
                    <a:pt x="22718" y="6298"/>
                    <a:pt x="22837" y="6191"/>
                    <a:pt x="22897" y="6048"/>
                  </a:cubicBezTo>
                  <a:cubicBezTo>
                    <a:pt x="23159" y="5417"/>
                    <a:pt x="22194" y="4583"/>
                    <a:pt x="22706" y="4143"/>
                  </a:cubicBezTo>
                  <a:lnTo>
                    <a:pt x="23182" y="3976"/>
                  </a:lnTo>
                  <a:cubicBezTo>
                    <a:pt x="23278" y="3679"/>
                    <a:pt x="22992" y="3393"/>
                    <a:pt x="22706" y="3250"/>
                  </a:cubicBezTo>
                  <a:cubicBezTo>
                    <a:pt x="22432" y="3107"/>
                    <a:pt x="22099" y="3000"/>
                    <a:pt x="21956" y="2714"/>
                  </a:cubicBezTo>
                  <a:cubicBezTo>
                    <a:pt x="21813" y="2440"/>
                    <a:pt x="21920" y="2107"/>
                    <a:pt x="21873" y="1797"/>
                  </a:cubicBezTo>
                  <a:cubicBezTo>
                    <a:pt x="21772" y="1194"/>
                    <a:pt x="21115" y="852"/>
                    <a:pt x="20503" y="852"/>
                  </a:cubicBezTo>
                  <a:cubicBezTo>
                    <a:pt x="20463" y="852"/>
                    <a:pt x="20424" y="854"/>
                    <a:pt x="20384" y="857"/>
                  </a:cubicBezTo>
                  <a:cubicBezTo>
                    <a:pt x="19742" y="904"/>
                    <a:pt x="19158" y="1238"/>
                    <a:pt x="18551" y="1464"/>
                  </a:cubicBezTo>
                  <a:cubicBezTo>
                    <a:pt x="17916" y="1718"/>
                    <a:pt x="17244" y="1845"/>
                    <a:pt x="16570" y="1845"/>
                  </a:cubicBezTo>
                  <a:cubicBezTo>
                    <a:pt x="16233" y="1845"/>
                    <a:pt x="15896" y="1813"/>
                    <a:pt x="15562" y="1750"/>
                  </a:cubicBezTo>
                  <a:cubicBezTo>
                    <a:pt x="15098" y="1643"/>
                    <a:pt x="14646" y="1500"/>
                    <a:pt x="14205" y="1333"/>
                  </a:cubicBezTo>
                  <a:lnTo>
                    <a:pt x="12038" y="535"/>
                  </a:lnTo>
                  <a:cubicBezTo>
                    <a:pt x="11311" y="268"/>
                    <a:pt x="10565" y="1"/>
                    <a:pt x="9799" y="1"/>
                  </a:cubicBezTo>
                  <a:close/>
                </a:path>
              </a:pathLst>
            </a:custGeom>
            <a:solidFill>
              <a:srgbClr val="F5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53"/>
            <p:cNvSpPr/>
            <p:nvPr/>
          </p:nvSpPr>
          <p:spPr>
            <a:xfrm>
              <a:off x="4432675" y="4431525"/>
              <a:ext cx="217625" cy="177425"/>
            </a:xfrm>
            <a:custGeom>
              <a:rect b="b" l="l" r="r" t="t"/>
              <a:pathLst>
                <a:path extrusionOk="0" h="7097" w="8705">
                  <a:moveTo>
                    <a:pt x="7950" y="0"/>
                  </a:moveTo>
                  <a:cubicBezTo>
                    <a:pt x="7186" y="0"/>
                    <a:pt x="6398" y="411"/>
                    <a:pt x="5644" y="659"/>
                  </a:cubicBezTo>
                  <a:cubicBezTo>
                    <a:pt x="4880" y="898"/>
                    <a:pt x="4086" y="968"/>
                    <a:pt x="3291" y="968"/>
                  </a:cubicBezTo>
                  <a:cubicBezTo>
                    <a:pt x="3095" y="968"/>
                    <a:pt x="2899" y="964"/>
                    <a:pt x="2704" y="957"/>
                  </a:cubicBezTo>
                  <a:cubicBezTo>
                    <a:pt x="2494" y="948"/>
                    <a:pt x="2016" y="823"/>
                    <a:pt x="1706" y="823"/>
                  </a:cubicBezTo>
                  <a:cubicBezTo>
                    <a:pt x="1629" y="823"/>
                    <a:pt x="1563" y="831"/>
                    <a:pt x="1513" y="850"/>
                  </a:cubicBezTo>
                  <a:cubicBezTo>
                    <a:pt x="1192" y="981"/>
                    <a:pt x="1322" y="1362"/>
                    <a:pt x="1061" y="1540"/>
                  </a:cubicBezTo>
                  <a:cubicBezTo>
                    <a:pt x="930" y="1636"/>
                    <a:pt x="739" y="1600"/>
                    <a:pt x="632" y="1719"/>
                  </a:cubicBezTo>
                  <a:cubicBezTo>
                    <a:pt x="584" y="1791"/>
                    <a:pt x="549" y="1886"/>
                    <a:pt x="549" y="1969"/>
                  </a:cubicBezTo>
                  <a:cubicBezTo>
                    <a:pt x="501" y="2386"/>
                    <a:pt x="453" y="2803"/>
                    <a:pt x="394" y="3219"/>
                  </a:cubicBezTo>
                  <a:cubicBezTo>
                    <a:pt x="370" y="3481"/>
                    <a:pt x="394" y="3826"/>
                    <a:pt x="644" y="3910"/>
                  </a:cubicBezTo>
                  <a:cubicBezTo>
                    <a:pt x="727" y="3934"/>
                    <a:pt x="834" y="3922"/>
                    <a:pt x="906" y="3981"/>
                  </a:cubicBezTo>
                  <a:cubicBezTo>
                    <a:pt x="1061" y="4112"/>
                    <a:pt x="894" y="4338"/>
                    <a:pt x="751" y="4469"/>
                  </a:cubicBezTo>
                  <a:cubicBezTo>
                    <a:pt x="406" y="4779"/>
                    <a:pt x="179" y="5196"/>
                    <a:pt x="96" y="5660"/>
                  </a:cubicBezTo>
                  <a:cubicBezTo>
                    <a:pt x="1" y="6041"/>
                    <a:pt x="84" y="6446"/>
                    <a:pt x="310" y="6767"/>
                  </a:cubicBezTo>
                  <a:cubicBezTo>
                    <a:pt x="470" y="6966"/>
                    <a:pt x="736" y="7096"/>
                    <a:pt x="990" y="7096"/>
                  </a:cubicBezTo>
                  <a:cubicBezTo>
                    <a:pt x="1116" y="7096"/>
                    <a:pt x="1240" y="7064"/>
                    <a:pt x="1346" y="6994"/>
                  </a:cubicBezTo>
                  <a:cubicBezTo>
                    <a:pt x="1632" y="6803"/>
                    <a:pt x="1775" y="6398"/>
                    <a:pt x="2108" y="6339"/>
                  </a:cubicBezTo>
                  <a:cubicBezTo>
                    <a:pt x="2142" y="6332"/>
                    <a:pt x="2175" y="6329"/>
                    <a:pt x="2208" y="6329"/>
                  </a:cubicBezTo>
                  <a:cubicBezTo>
                    <a:pt x="2342" y="6329"/>
                    <a:pt x="2477" y="6374"/>
                    <a:pt x="2620" y="6374"/>
                  </a:cubicBezTo>
                  <a:cubicBezTo>
                    <a:pt x="2775" y="6363"/>
                    <a:pt x="2942" y="6315"/>
                    <a:pt x="3085" y="6243"/>
                  </a:cubicBezTo>
                  <a:cubicBezTo>
                    <a:pt x="4573" y="5589"/>
                    <a:pt x="6192" y="4827"/>
                    <a:pt x="6895" y="3362"/>
                  </a:cubicBezTo>
                  <a:cubicBezTo>
                    <a:pt x="7192" y="2707"/>
                    <a:pt x="7311" y="1945"/>
                    <a:pt x="7799" y="1421"/>
                  </a:cubicBezTo>
                  <a:cubicBezTo>
                    <a:pt x="7990" y="1231"/>
                    <a:pt x="8228" y="1076"/>
                    <a:pt x="8407" y="874"/>
                  </a:cubicBezTo>
                  <a:cubicBezTo>
                    <a:pt x="8585" y="671"/>
                    <a:pt x="8704" y="374"/>
                    <a:pt x="8621" y="124"/>
                  </a:cubicBezTo>
                  <a:cubicBezTo>
                    <a:pt x="8401" y="37"/>
                    <a:pt x="8176" y="0"/>
                    <a:pt x="7950" y="0"/>
                  </a:cubicBezTo>
                  <a:close/>
                </a:path>
              </a:pathLst>
            </a:custGeom>
            <a:solidFill>
              <a:srgbClr val="F5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3" name="Google Shape;1903;p53"/>
          <p:cNvGrpSpPr/>
          <p:nvPr/>
        </p:nvGrpSpPr>
        <p:grpSpPr>
          <a:xfrm>
            <a:off x="1292250" y="3336025"/>
            <a:ext cx="171325" cy="974875"/>
            <a:chOff x="2024525" y="791025"/>
            <a:chExt cx="171325" cy="974875"/>
          </a:xfrm>
        </p:grpSpPr>
        <p:sp>
          <p:nvSpPr>
            <p:cNvPr id="1904" name="Google Shape;1904;p53"/>
            <p:cNvSpPr/>
            <p:nvPr/>
          </p:nvSpPr>
          <p:spPr>
            <a:xfrm>
              <a:off x="2024525" y="1237075"/>
              <a:ext cx="171325" cy="25075"/>
            </a:xfrm>
            <a:custGeom>
              <a:rect b="b" l="l" r="r" t="t"/>
              <a:pathLst>
                <a:path extrusionOk="0" h="1003" w="6853">
                  <a:moveTo>
                    <a:pt x="1" y="1"/>
                  </a:moveTo>
                  <a:lnTo>
                    <a:pt x="1" y="882"/>
                  </a:lnTo>
                  <a:lnTo>
                    <a:pt x="1" y="986"/>
                  </a:lnTo>
                  <a:lnTo>
                    <a:pt x="208" y="986"/>
                  </a:lnTo>
                  <a:lnTo>
                    <a:pt x="208" y="1003"/>
                  </a:lnTo>
                  <a:lnTo>
                    <a:pt x="6853" y="1003"/>
                  </a:lnTo>
                  <a:lnTo>
                    <a:pt x="6853" y="830"/>
                  </a:lnTo>
                  <a:lnTo>
                    <a:pt x="68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53"/>
            <p:cNvSpPr/>
            <p:nvPr/>
          </p:nvSpPr>
          <p:spPr>
            <a:xfrm>
              <a:off x="2029725" y="1268175"/>
              <a:ext cx="160725" cy="390150"/>
            </a:xfrm>
            <a:custGeom>
              <a:rect b="b" l="l" r="r" t="t"/>
              <a:pathLst>
                <a:path extrusionOk="0" h="15606" w="6429">
                  <a:moveTo>
                    <a:pt x="2731" y="528"/>
                  </a:moveTo>
                  <a:cubicBezTo>
                    <a:pt x="2808" y="528"/>
                    <a:pt x="2878" y="632"/>
                    <a:pt x="2929" y="778"/>
                  </a:cubicBezTo>
                  <a:cubicBezTo>
                    <a:pt x="2964" y="917"/>
                    <a:pt x="2981" y="1064"/>
                    <a:pt x="2981" y="1202"/>
                  </a:cubicBezTo>
                  <a:lnTo>
                    <a:pt x="2973" y="1228"/>
                  </a:lnTo>
                  <a:lnTo>
                    <a:pt x="2973" y="3837"/>
                  </a:lnTo>
                  <a:lnTo>
                    <a:pt x="2480" y="3837"/>
                  </a:lnTo>
                  <a:lnTo>
                    <a:pt x="2480" y="3448"/>
                  </a:lnTo>
                  <a:lnTo>
                    <a:pt x="2480" y="1288"/>
                  </a:lnTo>
                  <a:lnTo>
                    <a:pt x="2480" y="1202"/>
                  </a:lnTo>
                  <a:cubicBezTo>
                    <a:pt x="2480" y="1020"/>
                    <a:pt x="2506" y="848"/>
                    <a:pt x="2575" y="683"/>
                  </a:cubicBezTo>
                  <a:cubicBezTo>
                    <a:pt x="2618" y="588"/>
                    <a:pt x="2670" y="528"/>
                    <a:pt x="2731" y="528"/>
                  </a:cubicBezTo>
                  <a:close/>
                  <a:moveTo>
                    <a:pt x="3603" y="528"/>
                  </a:moveTo>
                  <a:cubicBezTo>
                    <a:pt x="3724" y="528"/>
                    <a:pt x="3819" y="744"/>
                    <a:pt x="3845" y="1029"/>
                  </a:cubicBezTo>
                  <a:cubicBezTo>
                    <a:pt x="3845" y="1089"/>
                    <a:pt x="3854" y="1141"/>
                    <a:pt x="3854" y="1202"/>
                  </a:cubicBezTo>
                  <a:lnTo>
                    <a:pt x="3854" y="1236"/>
                  </a:lnTo>
                  <a:lnTo>
                    <a:pt x="3854" y="2178"/>
                  </a:lnTo>
                  <a:lnTo>
                    <a:pt x="3854" y="3837"/>
                  </a:lnTo>
                  <a:lnTo>
                    <a:pt x="3353" y="3837"/>
                  </a:lnTo>
                  <a:lnTo>
                    <a:pt x="3353" y="2627"/>
                  </a:lnTo>
                  <a:lnTo>
                    <a:pt x="3353" y="1288"/>
                  </a:lnTo>
                  <a:lnTo>
                    <a:pt x="3353" y="1236"/>
                  </a:lnTo>
                  <a:lnTo>
                    <a:pt x="3353" y="1202"/>
                  </a:lnTo>
                  <a:cubicBezTo>
                    <a:pt x="3353" y="1098"/>
                    <a:pt x="3361" y="1003"/>
                    <a:pt x="3379" y="908"/>
                  </a:cubicBezTo>
                  <a:cubicBezTo>
                    <a:pt x="3422" y="683"/>
                    <a:pt x="3508" y="528"/>
                    <a:pt x="3603" y="528"/>
                  </a:cubicBezTo>
                  <a:close/>
                  <a:moveTo>
                    <a:pt x="4554" y="528"/>
                  </a:moveTo>
                  <a:cubicBezTo>
                    <a:pt x="4692" y="528"/>
                    <a:pt x="4804" y="830"/>
                    <a:pt x="4804" y="1202"/>
                  </a:cubicBezTo>
                  <a:lnTo>
                    <a:pt x="4804" y="1236"/>
                  </a:lnTo>
                  <a:lnTo>
                    <a:pt x="4804" y="1331"/>
                  </a:lnTo>
                  <a:lnTo>
                    <a:pt x="4804" y="3837"/>
                  </a:lnTo>
                  <a:lnTo>
                    <a:pt x="4303" y="3837"/>
                  </a:lnTo>
                  <a:lnTo>
                    <a:pt x="4303" y="1236"/>
                  </a:lnTo>
                  <a:lnTo>
                    <a:pt x="4303" y="1202"/>
                  </a:lnTo>
                  <a:lnTo>
                    <a:pt x="4303" y="1150"/>
                  </a:lnTo>
                  <a:cubicBezTo>
                    <a:pt x="4312" y="1046"/>
                    <a:pt x="4321" y="943"/>
                    <a:pt x="4346" y="839"/>
                  </a:cubicBezTo>
                  <a:cubicBezTo>
                    <a:pt x="4390" y="657"/>
                    <a:pt x="4467" y="528"/>
                    <a:pt x="4554" y="528"/>
                  </a:cubicBezTo>
                  <a:close/>
                  <a:moveTo>
                    <a:pt x="5496" y="528"/>
                  </a:moveTo>
                  <a:cubicBezTo>
                    <a:pt x="5539" y="528"/>
                    <a:pt x="5573" y="554"/>
                    <a:pt x="5591" y="588"/>
                  </a:cubicBezTo>
                  <a:cubicBezTo>
                    <a:pt x="5686" y="692"/>
                    <a:pt x="5746" y="925"/>
                    <a:pt x="5746" y="1202"/>
                  </a:cubicBezTo>
                  <a:lnTo>
                    <a:pt x="5746" y="1236"/>
                  </a:lnTo>
                  <a:lnTo>
                    <a:pt x="5746" y="2109"/>
                  </a:lnTo>
                  <a:lnTo>
                    <a:pt x="5746" y="3837"/>
                  </a:lnTo>
                  <a:lnTo>
                    <a:pt x="5245" y="3837"/>
                  </a:lnTo>
                  <a:lnTo>
                    <a:pt x="5245" y="1660"/>
                  </a:lnTo>
                  <a:lnTo>
                    <a:pt x="5245" y="1202"/>
                  </a:lnTo>
                  <a:cubicBezTo>
                    <a:pt x="5245" y="1089"/>
                    <a:pt x="5262" y="977"/>
                    <a:pt x="5280" y="873"/>
                  </a:cubicBezTo>
                  <a:cubicBezTo>
                    <a:pt x="5323" y="666"/>
                    <a:pt x="5409" y="528"/>
                    <a:pt x="5496" y="528"/>
                  </a:cubicBezTo>
                  <a:close/>
                  <a:moveTo>
                    <a:pt x="899" y="519"/>
                  </a:moveTo>
                  <a:cubicBezTo>
                    <a:pt x="1020" y="519"/>
                    <a:pt x="1141" y="822"/>
                    <a:pt x="1141" y="1193"/>
                  </a:cubicBezTo>
                  <a:lnTo>
                    <a:pt x="1150" y="1228"/>
                  </a:lnTo>
                  <a:lnTo>
                    <a:pt x="1150" y="1280"/>
                  </a:lnTo>
                  <a:lnTo>
                    <a:pt x="1150" y="2394"/>
                  </a:lnTo>
                  <a:lnTo>
                    <a:pt x="1150" y="3846"/>
                  </a:lnTo>
                  <a:lnTo>
                    <a:pt x="648" y="3846"/>
                  </a:lnTo>
                  <a:lnTo>
                    <a:pt x="648" y="3068"/>
                  </a:lnTo>
                  <a:lnTo>
                    <a:pt x="648" y="1271"/>
                  </a:lnTo>
                  <a:lnTo>
                    <a:pt x="648" y="1193"/>
                  </a:lnTo>
                  <a:lnTo>
                    <a:pt x="648" y="1098"/>
                  </a:lnTo>
                  <a:cubicBezTo>
                    <a:pt x="666" y="770"/>
                    <a:pt x="769" y="519"/>
                    <a:pt x="899" y="519"/>
                  </a:cubicBezTo>
                  <a:close/>
                  <a:moveTo>
                    <a:pt x="1815" y="519"/>
                  </a:moveTo>
                  <a:cubicBezTo>
                    <a:pt x="1953" y="519"/>
                    <a:pt x="2065" y="822"/>
                    <a:pt x="2065" y="1193"/>
                  </a:cubicBezTo>
                  <a:lnTo>
                    <a:pt x="2065" y="1236"/>
                  </a:lnTo>
                  <a:lnTo>
                    <a:pt x="2065" y="3846"/>
                  </a:lnTo>
                  <a:lnTo>
                    <a:pt x="1564" y="3846"/>
                  </a:lnTo>
                  <a:lnTo>
                    <a:pt x="1564" y="3595"/>
                  </a:lnTo>
                  <a:lnTo>
                    <a:pt x="1564" y="1271"/>
                  </a:lnTo>
                  <a:lnTo>
                    <a:pt x="1564" y="1193"/>
                  </a:lnTo>
                  <a:cubicBezTo>
                    <a:pt x="1564" y="822"/>
                    <a:pt x="1677" y="519"/>
                    <a:pt x="1815" y="519"/>
                  </a:cubicBezTo>
                  <a:close/>
                  <a:moveTo>
                    <a:pt x="1150" y="4001"/>
                  </a:moveTo>
                  <a:lnTo>
                    <a:pt x="1150" y="4252"/>
                  </a:lnTo>
                  <a:lnTo>
                    <a:pt x="1150" y="4304"/>
                  </a:lnTo>
                  <a:lnTo>
                    <a:pt x="648" y="4304"/>
                  </a:lnTo>
                  <a:lnTo>
                    <a:pt x="648" y="4001"/>
                  </a:lnTo>
                  <a:close/>
                  <a:moveTo>
                    <a:pt x="2973" y="4001"/>
                  </a:moveTo>
                  <a:lnTo>
                    <a:pt x="2973" y="4252"/>
                  </a:lnTo>
                  <a:lnTo>
                    <a:pt x="2973" y="4304"/>
                  </a:lnTo>
                  <a:lnTo>
                    <a:pt x="2472" y="4304"/>
                  </a:lnTo>
                  <a:lnTo>
                    <a:pt x="2472" y="4001"/>
                  </a:lnTo>
                  <a:close/>
                  <a:moveTo>
                    <a:pt x="3854" y="4001"/>
                  </a:moveTo>
                  <a:lnTo>
                    <a:pt x="3854" y="4243"/>
                  </a:lnTo>
                  <a:lnTo>
                    <a:pt x="3854" y="4304"/>
                  </a:lnTo>
                  <a:lnTo>
                    <a:pt x="3353" y="4304"/>
                  </a:lnTo>
                  <a:lnTo>
                    <a:pt x="3353" y="4001"/>
                  </a:lnTo>
                  <a:close/>
                  <a:moveTo>
                    <a:pt x="2065" y="4010"/>
                  </a:moveTo>
                  <a:lnTo>
                    <a:pt x="2065" y="4269"/>
                  </a:lnTo>
                  <a:lnTo>
                    <a:pt x="2065" y="4312"/>
                  </a:lnTo>
                  <a:lnTo>
                    <a:pt x="1564" y="4312"/>
                  </a:lnTo>
                  <a:lnTo>
                    <a:pt x="1564" y="4010"/>
                  </a:lnTo>
                  <a:close/>
                  <a:moveTo>
                    <a:pt x="4804" y="4001"/>
                  </a:moveTo>
                  <a:lnTo>
                    <a:pt x="4804" y="4235"/>
                  </a:lnTo>
                  <a:lnTo>
                    <a:pt x="4804" y="4312"/>
                  </a:lnTo>
                  <a:lnTo>
                    <a:pt x="4303" y="4312"/>
                  </a:lnTo>
                  <a:lnTo>
                    <a:pt x="4303" y="4001"/>
                  </a:lnTo>
                  <a:close/>
                  <a:moveTo>
                    <a:pt x="5764" y="4010"/>
                  </a:moveTo>
                  <a:lnTo>
                    <a:pt x="5764" y="4312"/>
                  </a:lnTo>
                  <a:lnTo>
                    <a:pt x="5271" y="4312"/>
                  </a:lnTo>
                  <a:lnTo>
                    <a:pt x="5271" y="4243"/>
                  </a:lnTo>
                  <a:lnTo>
                    <a:pt x="5271" y="4010"/>
                  </a:lnTo>
                  <a:close/>
                  <a:moveTo>
                    <a:pt x="1150" y="4909"/>
                  </a:moveTo>
                  <a:lnTo>
                    <a:pt x="1150" y="4978"/>
                  </a:lnTo>
                  <a:lnTo>
                    <a:pt x="1150" y="6827"/>
                  </a:lnTo>
                  <a:lnTo>
                    <a:pt x="1150" y="7509"/>
                  </a:lnTo>
                  <a:lnTo>
                    <a:pt x="648" y="7509"/>
                  </a:lnTo>
                  <a:lnTo>
                    <a:pt x="648" y="6818"/>
                  </a:lnTo>
                  <a:lnTo>
                    <a:pt x="648" y="5073"/>
                  </a:lnTo>
                  <a:lnTo>
                    <a:pt x="648" y="4978"/>
                  </a:lnTo>
                  <a:lnTo>
                    <a:pt x="648" y="4943"/>
                  </a:lnTo>
                  <a:lnTo>
                    <a:pt x="648" y="4909"/>
                  </a:lnTo>
                  <a:close/>
                  <a:moveTo>
                    <a:pt x="2964" y="4917"/>
                  </a:moveTo>
                  <a:cubicBezTo>
                    <a:pt x="2973" y="4926"/>
                    <a:pt x="2973" y="4934"/>
                    <a:pt x="2964" y="4952"/>
                  </a:cubicBezTo>
                  <a:lnTo>
                    <a:pt x="2973" y="4978"/>
                  </a:lnTo>
                  <a:lnTo>
                    <a:pt x="2973" y="7509"/>
                  </a:lnTo>
                  <a:lnTo>
                    <a:pt x="2472" y="7509"/>
                  </a:lnTo>
                  <a:lnTo>
                    <a:pt x="2472" y="4952"/>
                  </a:lnTo>
                  <a:lnTo>
                    <a:pt x="2472" y="4917"/>
                  </a:lnTo>
                  <a:close/>
                  <a:moveTo>
                    <a:pt x="3854" y="4917"/>
                  </a:moveTo>
                  <a:lnTo>
                    <a:pt x="3854" y="4986"/>
                  </a:lnTo>
                  <a:lnTo>
                    <a:pt x="3854" y="7509"/>
                  </a:lnTo>
                  <a:lnTo>
                    <a:pt x="3353" y="7509"/>
                  </a:lnTo>
                  <a:lnTo>
                    <a:pt x="3353" y="4917"/>
                  </a:lnTo>
                  <a:close/>
                  <a:moveTo>
                    <a:pt x="4804" y="4917"/>
                  </a:moveTo>
                  <a:lnTo>
                    <a:pt x="4804" y="4952"/>
                  </a:lnTo>
                  <a:cubicBezTo>
                    <a:pt x="4804" y="4960"/>
                    <a:pt x="4813" y="4978"/>
                    <a:pt x="4813" y="4986"/>
                  </a:cubicBezTo>
                  <a:lnTo>
                    <a:pt x="4804" y="4986"/>
                  </a:lnTo>
                  <a:lnTo>
                    <a:pt x="4804" y="6835"/>
                  </a:lnTo>
                  <a:lnTo>
                    <a:pt x="4804" y="7509"/>
                  </a:lnTo>
                  <a:lnTo>
                    <a:pt x="4303" y="7509"/>
                  </a:lnTo>
                  <a:lnTo>
                    <a:pt x="4303" y="4952"/>
                  </a:lnTo>
                  <a:lnTo>
                    <a:pt x="4303" y="4917"/>
                  </a:lnTo>
                  <a:close/>
                  <a:moveTo>
                    <a:pt x="5738" y="4917"/>
                  </a:moveTo>
                  <a:lnTo>
                    <a:pt x="5738" y="4960"/>
                  </a:lnTo>
                  <a:lnTo>
                    <a:pt x="5738" y="4986"/>
                  </a:lnTo>
                  <a:lnTo>
                    <a:pt x="5738" y="6853"/>
                  </a:lnTo>
                  <a:lnTo>
                    <a:pt x="5738" y="7509"/>
                  </a:lnTo>
                  <a:lnTo>
                    <a:pt x="5245" y="7509"/>
                  </a:lnTo>
                  <a:lnTo>
                    <a:pt x="5245" y="7025"/>
                  </a:lnTo>
                  <a:lnTo>
                    <a:pt x="5245" y="4952"/>
                  </a:lnTo>
                  <a:lnTo>
                    <a:pt x="5245" y="4917"/>
                  </a:lnTo>
                  <a:close/>
                  <a:moveTo>
                    <a:pt x="2065" y="4917"/>
                  </a:moveTo>
                  <a:lnTo>
                    <a:pt x="2065" y="4952"/>
                  </a:lnTo>
                  <a:lnTo>
                    <a:pt x="2065" y="4986"/>
                  </a:lnTo>
                  <a:lnTo>
                    <a:pt x="2065" y="5142"/>
                  </a:lnTo>
                  <a:lnTo>
                    <a:pt x="2065" y="6835"/>
                  </a:lnTo>
                  <a:lnTo>
                    <a:pt x="2065" y="7518"/>
                  </a:lnTo>
                  <a:lnTo>
                    <a:pt x="1564" y="7518"/>
                  </a:lnTo>
                  <a:lnTo>
                    <a:pt x="1564" y="6835"/>
                  </a:lnTo>
                  <a:lnTo>
                    <a:pt x="1564" y="4986"/>
                  </a:lnTo>
                  <a:lnTo>
                    <a:pt x="1564" y="4952"/>
                  </a:lnTo>
                  <a:lnTo>
                    <a:pt x="1564" y="4917"/>
                  </a:lnTo>
                  <a:close/>
                  <a:moveTo>
                    <a:pt x="1150" y="7674"/>
                  </a:moveTo>
                  <a:lnTo>
                    <a:pt x="1150" y="7872"/>
                  </a:lnTo>
                  <a:lnTo>
                    <a:pt x="1150" y="7933"/>
                  </a:lnTo>
                  <a:lnTo>
                    <a:pt x="648" y="7933"/>
                  </a:lnTo>
                  <a:lnTo>
                    <a:pt x="648" y="7674"/>
                  </a:lnTo>
                  <a:close/>
                  <a:moveTo>
                    <a:pt x="2065" y="7674"/>
                  </a:moveTo>
                  <a:lnTo>
                    <a:pt x="2065" y="7941"/>
                  </a:lnTo>
                  <a:lnTo>
                    <a:pt x="1573" y="7941"/>
                  </a:lnTo>
                  <a:lnTo>
                    <a:pt x="1573" y="7674"/>
                  </a:lnTo>
                  <a:close/>
                  <a:moveTo>
                    <a:pt x="2973" y="7665"/>
                  </a:moveTo>
                  <a:lnTo>
                    <a:pt x="2973" y="7941"/>
                  </a:lnTo>
                  <a:lnTo>
                    <a:pt x="2472" y="7941"/>
                  </a:lnTo>
                  <a:lnTo>
                    <a:pt x="2472" y="7665"/>
                  </a:lnTo>
                  <a:close/>
                  <a:moveTo>
                    <a:pt x="3854" y="7674"/>
                  </a:moveTo>
                  <a:lnTo>
                    <a:pt x="3854" y="7846"/>
                  </a:lnTo>
                  <a:lnTo>
                    <a:pt x="3854" y="7941"/>
                  </a:lnTo>
                  <a:lnTo>
                    <a:pt x="3353" y="7941"/>
                  </a:lnTo>
                  <a:lnTo>
                    <a:pt x="3353" y="7674"/>
                  </a:lnTo>
                  <a:close/>
                  <a:moveTo>
                    <a:pt x="4804" y="7665"/>
                  </a:moveTo>
                  <a:lnTo>
                    <a:pt x="4804" y="7941"/>
                  </a:lnTo>
                  <a:lnTo>
                    <a:pt x="4303" y="7941"/>
                  </a:lnTo>
                  <a:lnTo>
                    <a:pt x="4303" y="7665"/>
                  </a:lnTo>
                  <a:close/>
                  <a:moveTo>
                    <a:pt x="5738" y="7665"/>
                  </a:moveTo>
                  <a:lnTo>
                    <a:pt x="5738" y="7872"/>
                  </a:lnTo>
                  <a:lnTo>
                    <a:pt x="5738" y="7941"/>
                  </a:lnTo>
                  <a:lnTo>
                    <a:pt x="5245" y="7941"/>
                  </a:lnTo>
                  <a:lnTo>
                    <a:pt x="5245" y="7665"/>
                  </a:lnTo>
                  <a:close/>
                  <a:moveTo>
                    <a:pt x="1150" y="8512"/>
                  </a:moveTo>
                  <a:lnTo>
                    <a:pt x="1150" y="8546"/>
                  </a:lnTo>
                  <a:cubicBezTo>
                    <a:pt x="1150" y="8555"/>
                    <a:pt x="1158" y="8572"/>
                    <a:pt x="1158" y="8581"/>
                  </a:cubicBezTo>
                  <a:lnTo>
                    <a:pt x="1150" y="8581"/>
                  </a:lnTo>
                  <a:lnTo>
                    <a:pt x="1150" y="9073"/>
                  </a:lnTo>
                  <a:lnTo>
                    <a:pt x="1150" y="11069"/>
                  </a:lnTo>
                  <a:lnTo>
                    <a:pt x="648" y="11069"/>
                  </a:lnTo>
                  <a:lnTo>
                    <a:pt x="648" y="10577"/>
                  </a:lnTo>
                  <a:lnTo>
                    <a:pt x="648" y="8615"/>
                  </a:lnTo>
                  <a:lnTo>
                    <a:pt x="648" y="8581"/>
                  </a:lnTo>
                  <a:lnTo>
                    <a:pt x="648" y="8546"/>
                  </a:lnTo>
                  <a:lnTo>
                    <a:pt x="648" y="8512"/>
                  </a:lnTo>
                  <a:close/>
                  <a:moveTo>
                    <a:pt x="2973" y="8512"/>
                  </a:moveTo>
                  <a:lnTo>
                    <a:pt x="2973" y="8546"/>
                  </a:lnTo>
                  <a:cubicBezTo>
                    <a:pt x="2973" y="8563"/>
                    <a:pt x="2973" y="8572"/>
                    <a:pt x="2973" y="8589"/>
                  </a:cubicBezTo>
                  <a:lnTo>
                    <a:pt x="2973" y="11069"/>
                  </a:lnTo>
                  <a:lnTo>
                    <a:pt x="2472" y="11069"/>
                  </a:lnTo>
                  <a:lnTo>
                    <a:pt x="2472" y="8512"/>
                  </a:lnTo>
                  <a:close/>
                  <a:moveTo>
                    <a:pt x="3854" y="8520"/>
                  </a:moveTo>
                  <a:lnTo>
                    <a:pt x="3854" y="8589"/>
                  </a:lnTo>
                  <a:lnTo>
                    <a:pt x="3854" y="11069"/>
                  </a:lnTo>
                  <a:lnTo>
                    <a:pt x="3353" y="11069"/>
                  </a:lnTo>
                  <a:lnTo>
                    <a:pt x="3353" y="9626"/>
                  </a:lnTo>
                  <a:lnTo>
                    <a:pt x="3353" y="8589"/>
                  </a:lnTo>
                  <a:lnTo>
                    <a:pt x="3353" y="8555"/>
                  </a:lnTo>
                  <a:lnTo>
                    <a:pt x="3353" y="8520"/>
                  </a:lnTo>
                  <a:close/>
                  <a:moveTo>
                    <a:pt x="4804" y="8520"/>
                  </a:moveTo>
                  <a:lnTo>
                    <a:pt x="4804" y="8589"/>
                  </a:lnTo>
                  <a:lnTo>
                    <a:pt x="4804" y="11069"/>
                  </a:lnTo>
                  <a:lnTo>
                    <a:pt x="4303" y="11069"/>
                  </a:lnTo>
                  <a:lnTo>
                    <a:pt x="4303" y="8520"/>
                  </a:lnTo>
                  <a:close/>
                  <a:moveTo>
                    <a:pt x="5738" y="8520"/>
                  </a:moveTo>
                  <a:lnTo>
                    <a:pt x="5738" y="8589"/>
                  </a:lnTo>
                  <a:lnTo>
                    <a:pt x="5738" y="9583"/>
                  </a:lnTo>
                  <a:lnTo>
                    <a:pt x="5738" y="11069"/>
                  </a:lnTo>
                  <a:lnTo>
                    <a:pt x="5245" y="11069"/>
                  </a:lnTo>
                  <a:lnTo>
                    <a:pt x="5245" y="8520"/>
                  </a:lnTo>
                  <a:close/>
                  <a:moveTo>
                    <a:pt x="2065" y="8512"/>
                  </a:moveTo>
                  <a:lnTo>
                    <a:pt x="2065" y="8546"/>
                  </a:lnTo>
                  <a:cubicBezTo>
                    <a:pt x="2091" y="8563"/>
                    <a:pt x="2091" y="8572"/>
                    <a:pt x="2083" y="8581"/>
                  </a:cubicBezTo>
                  <a:lnTo>
                    <a:pt x="2065" y="8589"/>
                  </a:lnTo>
                  <a:lnTo>
                    <a:pt x="2065" y="11078"/>
                  </a:lnTo>
                  <a:lnTo>
                    <a:pt x="1573" y="11078"/>
                  </a:lnTo>
                  <a:lnTo>
                    <a:pt x="1573" y="8512"/>
                  </a:lnTo>
                  <a:close/>
                  <a:moveTo>
                    <a:pt x="1150" y="11233"/>
                  </a:moveTo>
                  <a:lnTo>
                    <a:pt x="1150" y="11536"/>
                  </a:lnTo>
                  <a:lnTo>
                    <a:pt x="648" y="11536"/>
                  </a:lnTo>
                  <a:lnTo>
                    <a:pt x="648" y="11233"/>
                  </a:lnTo>
                  <a:close/>
                  <a:moveTo>
                    <a:pt x="2083" y="11242"/>
                  </a:moveTo>
                  <a:lnTo>
                    <a:pt x="2065" y="11544"/>
                  </a:lnTo>
                  <a:lnTo>
                    <a:pt x="1590" y="11544"/>
                  </a:lnTo>
                  <a:lnTo>
                    <a:pt x="1590" y="11242"/>
                  </a:lnTo>
                  <a:close/>
                  <a:moveTo>
                    <a:pt x="2973" y="11233"/>
                  </a:moveTo>
                  <a:lnTo>
                    <a:pt x="2973" y="11544"/>
                  </a:lnTo>
                  <a:lnTo>
                    <a:pt x="2472" y="11544"/>
                  </a:lnTo>
                  <a:lnTo>
                    <a:pt x="2472" y="11233"/>
                  </a:lnTo>
                  <a:close/>
                  <a:moveTo>
                    <a:pt x="3854" y="11233"/>
                  </a:moveTo>
                  <a:lnTo>
                    <a:pt x="3854" y="11544"/>
                  </a:lnTo>
                  <a:lnTo>
                    <a:pt x="3353" y="11544"/>
                  </a:lnTo>
                  <a:lnTo>
                    <a:pt x="3353" y="11233"/>
                  </a:lnTo>
                  <a:close/>
                  <a:moveTo>
                    <a:pt x="4804" y="11233"/>
                  </a:moveTo>
                  <a:lnTo>
                    <a:pt x="4804" y="11544"/>
                  </a:lnTo>
                  <a:lnTo>
                    <a:pt x="4312" y="11544"/>
                  </a:lnTo>
                  <a:lnTo>
                    <a:pt x="4312" y="11233"/>
                  </a:lnTo>
                  <a:close/>
                  <a:moveTo>
                    <a:pt x="5738" y="11225"/>
                  </a:moveTo>
                  <a:lnTo>
                    <a:pt x="5738" y="11544"/>
                  </a:lnTo>
                  <a:lnTo>
                    <a:pt x="5245" y="11544"/>
                  </a:lnTo>
                  <a:lnTo>
                    <a:pt x="5245" y="11225"/>
                  </a:lnTo>
                  <a:close/>
                  <a:moveTo>
                    <a:pt x="1150" y="12097"/>
                  </a:moveTo>
                  <a:lnTo>
                    <a:pt x="1150" y="12132"/>
                  </a:lnTo>
                  <a:cubicBezTo>
                    <a:pt x="1150" y="12141"/>
                    <a:pt x="1150" y="12158"/>
                    <a:pt x="1150" y="12167"/>
                  </a:cubicBezTo>
                  <a:lnTo>
                    <a:pt x="1150" y="14620"/>
                  </a:lnTo>
                  <a:lnTo>
                    <a:pt x="648" y="14620"/>
                  </a:lnTo>
                  <a:lnTo>
                    <a:pt x="648" y="12097"/>
                  </a:lnTo>
                  <a:close/>
                  <a:moveTo>
                    <a:pt x="2973" y="12097"/>
                  </a:moveTo>
                  <a:lnTo>
                    <a:pt x="2973" y="12132"/>
                  </a:lnTo>
                  <a:lnTo>
                    <a:pt x="2973" y="12167"/>
                  </a:lnTo>
                  <a:lnTo>
                    <a:pt x="2973" y="12400"/>
                  </a:lnTo>
                  <a:lnTo>
                    <a:pt x="2973" y="14059"/>
                  </a:lnTo>
                  <a:lnTo>
                    <a:pt x="2973" y="14620"/>
                  </a:lnTo>
                  <a:lnTo>
                    <a:pt x="2472" y="14620"/>
                  </a:lnTo>
                  <a:lnTo>
                    <a:pt x="2472" y="12167"/>
                  </a:lnTo>
                  <a:lnTo>
                    <a:pt x="2472" y="12132"/>
                  </a:lnTo>
                  <a:lnTo>
                    <a:pt x="2472" y="12097"/>
                  </a:lnTo>
                  <a:close/>
                  <a:moveTo>
                    <a:pt x="3854" y="12097"/>
                  </a:moveTo>
                  <a:lnTo>
                    <a:pt x="3854" y="12141"/>
                  </a:lnTo>
                  <a:cubicBezTo>
                    <a:pt x="3854" y="12149"/>
                    <a:pt x="3871" y="12158"/>
                    <a:pt x="3871" y="12167"/>
                  </a:cubicBezTo>
                  <a:lnTo>
                    <a:pt x="3854" y="12167"/>
                  </a:lnTo>
                  <a:lnTo>
                    <a:pt x="3854" y="14620"/>
                  </a:lnTo>
                  <a:lnTo>
                    <a:pt x="3353" y="14620"/>
                  </a:lnTo>
                  <a:lnTo>
                    <a:pt x="3353" y="12167"/>
                  </a:lnTo>
                  <a:lnTo>
                    <a:pt x="3353" y="12141"/>
                  </a:lnTo>
                  <a:lnTo>
                    <a:pt x="3353" y="12097"/>
                  </a:lnTo>
                  <a:close/>
                  <a:moveTo>
                    <a:pt x="4804" y="12106"/>
                  </a:moveTo>
                  <a:lnTo>
                    <a:pt x="4804" y="12141"/>
                  </a:lnTo>
                  <a:lnTo>
                    <a:pt x="4804" y="12175"/>
                  </a:lnTo>
                  <a:lnTo>
                    <a:pt x="4804" y="12408"/>
                  </a:lnTo>
                  <a:lnTo>
                    <a:pt x="4804" y="14620"/>
                  </a:lnTo>
                  <a:lnTo>
                    <a:pt x="4303" y="14620"/>
                  </a:lnTo>
                  <a:lnTo>
                    <a:pt x="4303" y="12849"/>
                  </a:lnTo>
                  <a:lnTo>
                    <a:pt x="4303" y="12175"/>
                  </a:lnTo>
                  <a:lnTo>
                    <a:pt x="4303" y="12141"/>
                  </a:lnTo>
                  <a:lnTo>
                    <a:pt x="4303" y="12106"/>
                  </a:lnTo>
                  <a:close/>
                  <a:moveTo>
                    <a:pt x="5738" y="12106"/>
                  </a:moveTo>
                  <a:lnTo>
                    <a:pt x="5738" y="12141"/>
                  </a:lnTo>
                  <a:cubicBezTo>
                    <a:pt x="5738" y="12149"/>
                    <a:pt x="5755" y="12167"/>
                    <a:pt x="5755" y="12175"/>
                  </a:cubicBezTo>
                  <a:lnTo>
                    <a:pt x="5738" y="12175"/>
                  </a:lnTo>
                  <a:lnTo>
                    <a:pt x="5738" y="14620"/>
                  </a:lnTo>
                  <a:lnTo>
                    <a:pt x="5245" y="14620"/>
                  </a:lnTo>
                  <a:lnTo>
                    <a:pt x="5245" y="12141"/>
                  </a:lnTo>
                  <a:lnTo>
                    <a:pt x="5245" y="12106"/>
                  </a:lnTo>
                  <a:close/>
                  <a:moveTo>
                    <a:pt x="2065" y="12106"/>
                  </a:moveTo>
                  <a:lnTo>
                    <a:pt x="2065" y="12141"/>
                  </a:lnTo>
                  <a:lnTo>
                    <a:pt x="2065" y="12175"/>
                  </a:lnTo>
                  <a:lnTo>
                    <a:pt x="2065" y="12400"/>
                  </a:lnTo>
                  <a:lnTo>
                    <a:pt x="2065" y="14629"/>
                  </a:lnTo>
                  <a:lnTo>
                    <a:pt x="1564" y="14629"/>
                  </a:lnTo>
                  <a:lnTo>
                    <a:pt x="1564" y="12400"/>
                  </a:lnTo>
                  <a:lnTo>
                    <a:pt x="1564" y="12106"/>
                  </a:lnTo>
                  <a:close/>
                  <a:moveTo>
                    <a:pt x="1150" y="14785"/>
                  </a:moveTo>
                  <a:lnTo>
                    <a:pt x="1150" y="14871"/>
                  </a:lnTo>
                  <a:lnTo>
                    <a:pt x="1150" y="15070"/>
                  </a:lnTo>
                  <a:lnTo>
                    <a:pt x="648" y="15070"/>
                  </a:lnTo>
                  <a:lnTo>
                    <a:pt x="648" y="14785"/>
                  </a:lnTo>
                  <a:close/>
                  <a:moveTo>
                    <a:pt x="2973" y="14785"/>
                  </a:moveTo>
                  <a:lnTo>
                    <a:pt x="2973" y="15078"/>
                  </a:lnTo>
                  <a:lnTo>
                    <a:pt x="2472" y="15078"/>
                  </a:lnTo>
                  <a:lnTo>
                    <a:pt x="2472" y="14785"/>
                  </a:lnTo>
                  <a:close/>
                  <a:moveTo>
                    <a:pt x="3854" y="14785"/>
                  </a:moveTo>
                  <a:lnTo>
                    <a:pt x="3854" y="15078"/>
                  </a:lnTo>
                  <a:lnTo>
                    <a:pt x="3353" y="15078"/>
                  </a:lnTo>
                  <a:lnTo>
                    <a:pt x="3353" y="14785"/>
                  </a:lnTo>
                  <a:close/>
                  <a:moveTo>
                    <a:pt x="5746" y="14785"/>
                  </a:moveTo>
                  <a:lnTo>
                    <a:pt x="5738" y="15078"/>
                  </a:lnTo>
                  <a:lnTo>
                    <a:pt x="5245" y="15078"/>
                  </a:lnTo>
                  <a:lnTo>
                    <a:pt x="5245" y="14785"/>
                  </a:lnTo>
                  <a:close/>
                  <a:moveTo>
                    <a:pt x="2065" y="14793"/>
                  </a:moveTo>
                  <a:lnTo>
                    <a:pt x="2065" y="15052"/>
                  </a:lnTo>
                  <a:lnTo>
                    <a:pt x="2065" y="15087"/>
                  </a:lnTo>
                  <a:lnTo>
                    <a:pt x="1573" y="15087"/>
                  </a:lnTo>
                  <a:lnTo>
                    <a:pt x="1573" y="14793"/>
                  </a:lnTo>
                  <a:close/>
                  <a:moveTo>
                    <a:pt x="4804" y="14785"/>
                  </a:moveTo>
                  <a:lnTo>
                    <a:pt x="4804" y="15087"/>
                  </a:lnTo>
                  <a:lnTo>
                    <a:pt x="4303" y="15087"/>
                  </a:lnTo>
                  <a:lnTo>
                    <a:pt x="4303" y="14785"/>
                  </a:lnTo>
                  <a:close/>
                  <a:moveTo>
                    <a:pt x="6429" y="1"/>
                  </a:moveTo>
                  <a:lnTo>
                    <a:pt x="0" y="9"/>
                  </a:lnTo>
                  <a:lnTo>
                    <a:pt x="0" y="96"/>
                  </a:lnTo>
                  <a:lnTo>
                    <a:pt x="0" y="1271"/>
                  </a:lnTo>
                  <a:lnTo>
                    <a:pt x="0" y="4217"/>
                  </a:lnTo>
                  <a:lnTo>
                    <a:pt x="0" y="5660"/>
                  </a:lnTo>
                  <a:lnTo>
                    <a:pt x="0" y="8002"/>
                  </a:lnTo>
                  <a:lnTo>
                    <a:pt x="0" y="10750"/>
                  </a:lnTo>
                  <a:lnTo>
                    <a:pt x="0" y="13610"/>
                  </a:lnTo>
                  <a:lnTo>
                    <a:pt x="0" y="15338"/>
                  </a:lnTo>
                  <a:lnTo>
                    <a:pt x="0" y="15605"/>
                  </a:lnTo>
                  <a:lnTo>
                    <a:pt x="6429" y="15605"/>
                  </a:lnTo>
                  <a:lnTo>
                    <a:pt x="6429" y="11095"/>
                  </a:lnTo>
                  <a:lnTo>
                    <a:pt x="6429" y="9592"/>
                  </a:lnTo>
                  <a:lnTo>
                    <a:pt x="6429" y="6853"/>
                  </a:lnTo>
                  <a:lnTo>
                    <a:pt x="6429" y="5436"/>
                  </a:lnTo>
                  <a:lnTo>
                    <a:pt x="6429" y="4243"/>
                  </a:lnTo>
                  <a:lnTo>
                    <a:pt x="6429" y="2723"/>
                  </a:lnTo>
                  <a:lnTo>
                    <a:pt x="6429" y="1288"/>
                  </a:lnTo>
                  <a:lnTo>
                    <a:pt x="642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53"/>
            <p:cNvSpPr/>
            <p:nvPr/>
          </p:nvSpPr>
          <p:spPr>
            <a:xfrm>
              <a:off x="2029725" y="1644900"/>
              <a:ext cx="160725" cy="121000"/>
            </a:xfrm>
            <a:custGeom>
              <a:rect b="b" l="l" r="r" t="t"/>
              <a:pathLst>
                <a:path extrusionOk="0" h="4840" w="6429">
                  <a:moveTo>
                    <a:pt x="910" y="519"/>
                  </a:moveTo>
                  <a:cubicBezTo>
                    <a:pt x="912" y="519"/>
                    <a:pt x="914" y="519"/>
                    <a:pt x="916" y="519"/>
                  </a:cubicBezTo>
                  <a:cubicBezTo>
                    <a:pt x="1037" y="519"/>
                    <a:pt x="1158" y="813"/>
                    <a:pt x="1158" y="1185"/>
                  </a:cubicBezTo>
                  <a:lnTo>
                    <a:pt x="1158" y="1271"/>
                  </a:lnTo>
                  <a:lnTo>
                    <a:pt x="1158" y="2386"/>
                  </a:lnTo>
                  <a:lnTo>
                    <a:pt x="1158" y="3837"/>
                  </a:lnTo>
                  <a:lnTo>
                    <a:pt x="666" y="3837"/>
                  </a:lnTo>
                  <a:lnTo>
                    <a:pt x="666" y="3059"/>
                  </a:lnTo>
                  <a:lnTo>
                    <a:pt x="666" y="1262"/>
                  </a:lnTo>
                  <a:lnTo>
                    <a:pt x="666" y="1185"/>
                  </a:lnTo>
                  <a:lnTo>
                    <a:pt x="666" y="1089"/>
                  </a:lnTo>
                  <a:cubicBezTo>
                    <a:pt x="683" y="767"/>
                    <a:pt x="783" y="519"/>
                    <a:pt x="910" y="519"/>
                  </a:cubicBezTo>
                  <a:close/>
                  <a:moveTo>
                    <a:pt x="1849" y="519"/>
                  </a:moveTo>
                  <a:cubicBezTo>
                    <a:pt x="1988" y="519"/>
                    <a:pt x="2091" y="822"/>
                    <a:pt x="2091" y="1193"/>
                  </a:cubicBezTo>
                  <a:lnTo>
                    <a:pt x="2091" y="3837"/>
                  </a:lnTo>
                  <a:lnTo>
                    <a:pt x="1599" y="3837"/>
                  </a:lnTo>
                  <a:lnTo>
                    <a:pt x="1599" y="3595"/>
                  </a:lnTo>
                  <a:lnTo>
                    <a:pt x="1599" y="1271"/>
                  </a:lnTo>
                  <a:lnTo>
                    <a:pt x="1599" y="1185"/>
                  </a:lnTo>
                  <a:cubicBezTo>
                    <a:pt x="1599" y="822"/>
                    <a:pt x="1702" y="519"/>
                    <a:pt x="1849" y="519"/>
                  </a:cubicBezTo>
                  <a:close/>
                  <a:moveTo>
                    <a:pt x="2731" y="519"/>
                  </a:moveTo>
                  <a:cubicBezTo>
                    <a:pt x="2817" y="519"/>
                    <a:pt x="2886" y="614"/>
                    <a:pt x="2929" y="770"/>
                  </a:cubicBezTo>
                  <a:cubicBezTo>
                    <a:pt x="2964" y="908"/>
                    <a:pt x="2981" y="1046"/>
                    <a:pt x="2981" y="1193"/>
                  </a:cubicBezTo>
                  <a:lnTo>
                    <a:pt x="2981" y="3837"/>
                  </a:lnTo>
                  <a:lnTo>
                    <a:pt x="2480" y="3837"/>
                  </a:lnTo>
                  <a:lnTo>
                    <a:pt x="2489" y="3440"/>
                  </a:lnTo>
                  <a:lnTo>
                    <a:pt x="2489" y="1280"/>
                  </a:lnTo>
                  <a:lnTo>
                    <a:pt x="2489" y="1193"/>
                  </a:lnTo>
                  <a:cubicBezTo>
                    <a:pt x="2480" y="1012"/>
                    <a:pt x="2506" y="839"/>
                    <a:pt x="2575" y="675"/>
                  </a:cubicBezTo>
                  <a:cubicBezTo>
                    <a:pt x="2618" y="580"/>
                    <a:pt x="2670" y="519"/>
                    <a:pt x="2731" y="519"/>
                  </a:cubicBezTo>
                  <a:close/>
                  <a:moveTo>
                    <a:pt x="3629" y="528"/>
                  </a:moveTo>
                  <a:cubicBezTo>
                    <a:pt x="3750" y="528"/>
                    <a:pt x="3845" y="744"/>
                    <a:pt x="3871" y="1029"/>
                  </a:cubicBezTo>
                  <a:cubicBezTo>
                    <a:pt x="3871" y="1081"/>
                    <a:pt x="3880" y="1141"/>
                    <a:pt x="3880" y="1193"/>
                  </a:cubicBezTo>
                  <a:lnTo>
                    <a:pt x="3880" y="2178"/>
                  </a:lnTo>
                  <a:lnTo>
                    <a:pt x="3880" y="3837"/>
                  </a:lnTo>
                  <a:lnTo>
                    <a:pt x="3387" y="3837"/>
                  </a:lnTo>
                  <a:lnTo>
                    <a:pt x="3379" y="2627"/>
                  </a:lnTo>
                  <a:lnTo>
                    <a:pt x="3379" y="1288"/>
                  </a:lnTo>
                  <a:lnTo>
                    <a:pt x="3379" y="1228"/>
                  </a:lnTo>
                  <a:lnTo>
                    <a:pt x="3379" y="1193"/>
                  </a:lnTo>
                  <a:cubicBezTo>
                    <a:pt x="3379" y="1098"/>
                    <a:pt x="3387" y="1003"/>
                    <a:pt x="3405" y="908"/>
                  </a:cubicBezTo>
                  <a:cubicBezTo>
                    <a:pt x="3448" y="683"/>
                    <a:pt x="3534" y="528"/>
                    <a:pt x="3629" y="528"/>
                  </a:cubicBezTo>
                  <a:close/>
                  <a:moveTo>
                    <a:pt x="4571" y="528"/>
                  </a:moveTo>
                  <a:cubicBezTo>
                    <a:pt x="4709" y="528"/>
                    <a:pt x="4813" y="830"/>
                    <a:pt x="4813" y="1202"/>
                  </a:cubicBezTo>
                  <a:lnTo>
                    <a:pt x="4813" y="1331"/>
                  </a:lnTo>
                  <a:lnTo>
                    <a:pt x="4813" y="3837"/>
                  </a:lnTo>
                  <a:lnTo>
                    <a:pt x="4321" y="3837"/>
                  </a:lnTo>
                  <a:lnTo>
                    <a:pt x="4321" y="1781"/>
                  </a:lnTo>
                  <a:lnTo>
                    <a:pt x="4321" y="1236"/>
                  </a:lnTo>
                  <a:lnTo>
                    <a:pt x="4321" y="1202"/>
                  </a:lnTo>
                  <a:lnTo>
                    <a:pt x="4321" y="1150"/>
                  </a:lnTo>
                  <a:cubicBezTo>
                    <a:pt x="4321" y="1046"/>
                    <a:pt x="4329" y="943"/>
                    <a:pt x="4355" y="839"/>
                  </a:cubicBezTo>
                  <a:cubicBezTo>
                    <a:pt x="4398" y="649"/>
                    <a:pt x="4476" y="528"/>
                    <a:pt x="4571" y="528"/>
                  </a:cubicBezTo>
                  <a:close/>
                  <a:moveTo>
                    <a:pt x="5513" y="528"/>
                  </a:moveTo>
                  <a:cubicBezTo>
                    <a:pt x="5556" y="528"/>
                    <a:pt x="5591" y="554"/>
                    <a:pt x="5608" y="580"/>
                  </a:cubicBezTo>
                  <a:cubicBezTo>
                    <a:pt x="5703" y="692"/>
                    <a:pt x="5764" y="925"/>
                    <a:pt x="5764" y="1202"/>
                  </a:cubicBezTo>
                  <a:lnTo>
                    <a:pt x="5764" y="2109"/>
                  </a:lnTo>
                  <a:lnTo>
                    <a:pt x="5764" y="3837"/>
                  </a:lnTo>
                  <a:lnTo>
                    <a:pt x="5262" y="3837"/>
                  </a:lnTo>
                  <a:lnTo>
                    <a:pt x="5271" y="1660"/>
                  </a:lnTo>
                  <a:lnTo>
                    <a:pt x="5271" y="1202"/>
                  </a:lnTo>
                  <a:cubicBezTo>
                    <a:pt x="5262" y="1089"/>
                    <a:pt x="5280" y="977"/>
                    <a:pt x="5297" y="865"/>
                  </a:cubicBezTo>
                  <a:cubicBezTo>
                    <a:pt x="5340" y="666"/>
                    <a:pt x="5427" y="528"/>
                    <a:pt x="5513" y="528"/>
                  </a:cubicBezTo>
                  <a:close/>
                  <a:moveTo>
                    <a:pt x="1167" y="4001"/>
                  </a:moveTo>
                  <a:lnTo>
                    <a:pt x="1167" y="4295"/>
                  </a:lnTo>
                  <a:lnTo>
                    <a:pt x="666" y="4295"/>
                  </a:lnTo>
                  <a:lnTo>
                    <a:pt x="666" y="4235"/>
                  </a:lnTo>
                  <a:lnTo>
                    <a:pt x="666" y="4001"/>
                  </a:lnTo>
                  <a:close/>
                  <a:moveTo>
                    <a:pt x="2091" y="4001"/>
                  </a:moveTo>
                  <a:lnTo>
                    <a:pt x="2091" y="4295"/>
                  </a:lnTo>
                  <a:lnTo>
                    <a:pt x="1599" y="4295"/>
                  </a:lnTo>
                  <a:lnTo>
                    <a:pt x="1599" y="4261"/>
                  </a:lnTo>
                  <a:lnTo>
                    <a:pt x="1599" y="4001"/>
                  </a:lnTo>
                  <a:close/>
                  <a:moveTo>
                    <a:pt x="2981" y="3993"/>
                  </a:moveTo>
                  <a:lnTo>
                    <a:pt x="2981" y="4295"/>
                  </a:lnTo>
                  <a:lnTo>
                    <a:pt x="2489" y="4295"/>
                  </a:lnTo>
                  <a:lnTo>
                    <a:pt x="2489" y="4261"/>
                  </a:lnTo>
                  <a:lnTo>
                    <a:pt x="2489" y="3993"/>
                  </a:lnTo>
                  <a:close/>
                  <a:moveTo>
                    <a:pt x="3880" y="4001"/>
                  </a:moveTo>
                  <a:lnTo>
                    <a:pt x="3880" y="4295"/>
                  </a:lnTo>
                  <a:lnTo>
                    <a:pt x="3379" y="4295"/>
                  </a:lnTo>
                  <a:lnTo>
                    <a:pt x="3379" y="4252"/>
                  </a:lnTo>
                  <a:lnTo>
                    <a:pt x="3379" y="4001"/>
                  </a:lnTo>
                  <a:close/>
                  <a:moveTo>
                    <a:pt x="4813" y="4001"/>
                  </a:moveTo>
                  <a:lnTo>
                    <a:pt x="4813" y="4304"/>
                  </a:lnTo>
                  <a:lnTo>
                    <a:pt x="4321" y="4304"/>
                  </a:lnTo>
                  <a:lnTo>
                    <a:pt x="4321" y="4243"/>
                  </a:lnTo>
                  <a:lnTo>
                    <a:pt x="4321" y="4001"/>
                  </a:lnTo>
                  <a:close/>
                  <a:moveTo>
                    <a:pt x="5764" y="4001"/>
                  </a:moveTo>
                  <a:lnTo>
                    <a:pt x="5764" y="4312"/>
                  </a:lnTo>
                  <a:lnTo>
                    <a:pt x="5271" y="4312"/>
                  </a:lnTo>
                  <a:lnTo>
                    <a:pt x="5271" y="4235"/>
                  </a:lnTo>
                  <a:lnTo>
                    <a:pt x="5271" y="4001"/>
                  </a:lnTo>
                  <a:close/>
                  <a:moveTo>
                    <a:pt x="0" y="1"/>
                  </a:moveTo>
                  <a:lnTo>
                    <a:pt x="0" y="87"/>
                  </a:lnTo>
                  <a:lnTo>
                    <a:pt x="0" y="1262"/>
                  </a:lnTo>
                  <a:lnTo>
                    <a:pt x="0" y="4839"/>
                  </a:lnTo>
                  <a:lnTo>
                    <a:pt x="6429" y="4839"/>
                  </a:lnTo>
                  <a:lnTo>
                    <a:pt x="6429" y="4243"/>
                  </a:lnTo>
                  <a:lnTo>
                    <a:pt x="6429" y="2723"/>
                  </a:lnTo>
                  <a:lnTo>
                    <a:pt x="6429" y="1280"/>
                  </a:lnTo>
                  <a:lnTo>
                    <a:pt x="642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53"/>
            <p:cNvSpPr/>
            <p:nvPr/>
          </p:nvSpPr>
          <p:spPr>
            <a:xfrm>
              <a:off x="2024525" y="791025"/>
              <a:ext cx="171325" cy="440250"/>
            </a:xfrm>
            <a:custGeom>
              <a:rect b="b" l="l" r="r" t="t"/>
              <a:pathLst>
                <a:path extrusionOk="0" h="17610" w="6853">
                  <a:moveTo>
                    <a:pt x="2446" y="6601"/>
                  </a:moveTo>
                  <a:cubicBezTo>
                    <a:pt x="2515" y="6601"/>
                    <a:pt x="2593" y="6696"/>
                    <a:pt x="2593" y="6817"/>
                  </a:cubicBezTo>
                  <a:lnTo>
                    <a:pt x="2593" y="6826"/>
                  </a:lnTo>
                  <a:lnTo>
                    <a:pt x="2593" y="7742"/>
                  </a:lnTo>
                  <a:lnTo>
                    <a:pt x="2317" y="7742"/>
                  </a:lnTo>
                  <a:lnTo>
                    <a:pt x="2308" y="7491"/>
                  </a:lnTo>
                  <a:lnTo>
                    <a:pt x="2308" y="6809"/>
                  </a:lnTo>
                  <a:cubicBezTo>
                    <a:pt x="2308" y="6791"/>
                    <a:pt x="2308" y="6774"/>
                    <a:pt x="2317" y="6748"/>
                  </a:cubicBezTo>
                  <a:cubicBezTo>
                    <a:pt x="2334" y="6662"/>
                    <a:pt x="2386" y="6601"/>
                    <a:pt x="2446" y="6601"/>
                  </a:cubicBezTo>
                  <a:close/>
                  <a:moveTo>
                    <a:pt x="2844" y="6593"/>
                  </a:moveTo>
                  <a:cubicBezTo>
                    <a:pt x="2921" y="6593"/>
                    <a:pt x="2982" y="6696"/>
                    <a:pt x="2982" y="6809"/>
                  </a:cubicBezTo>
                  <a:lnTo>
                    <a:pt x="2982" y="7742"/>
                  </a:lnTo>
                  <a:lnTo>
                    <a:pt x="2705" y="7742"/>
                  </a:lnTo>
                  <a:lnTo>
                    <a:pt x="2705" y="7500"/>
                  </a:lnTo>
                  <a:lnTo>
                    <a:pt x="2705" y="6809"/>
                  </a:lnTo>
                  <a:cubicBezTo>
                    <a:pt x="2705" y="6696"/>
                    <a:pt x="2766" y="6593"/>
                    <a:pt x="2844" y="6593"/>
                  </a:cubicBezTo>
                  <a:close/>
                  <a:moveTo>
                    <a:pt x="3232" y="6601"/>
                  </a:moveTo>
                  <a:cubicBezTo>
                    <a:pt x="3310" y="6601"/>
                    <a:pt x="3371" y="6696"/>
                    <a:pt x="3371" y="6817"/>
                  </a:cubicBezTo>
                  <a:lnTo>
                    <a:pt x="3371" y="7750"/>
                  </a:lnTo>
                  <a:lnTo>
                    <a:pt x="3086" y="7750"/>
                  </a:lnTo>
                  <a:lnTo>
                    <a:pt x="3086" y="7500"/>
                  </a:lnTo>
                  <a:lnTo>
                    <a:pt x="3086" y="6826"/>
                  </a:lnTo>
                  <a:cubicBezTo>
                    <a:pt x="3086" y="6826"/>
                    <a:pt x="3086" y="6817"/>
                    <a:pt x="3086" y="6817"/>
                  </a:cubicBezTo>
                  <a:cubicBezTo>
                    <a:pt x="3086" y="6696"/>
                    <a:pt x="3155" y="6601"/>
                    <a:pt x="3232" y="6601"/>
                  </a:cubicBezTo>
                  <a:close/>
                  <a:moveTo>
                    <a:pt x="3621" y="6601"/>
                  </a:moveTo>
                  <a:cubicBezTo>
                    <a:pt x="3699" y="6601"/>
                    <a:pt x="3760" y="6696"/>
                    <a:pt x="3760" y="6817"/>
                  </a:cubicBezTo>
                  <a:lnTo>
                    <a:pt x="3760" y="6826"/>
                  </a:lnTo>
                  <a:lnTo>
                    <a:pt x="3760" y="7750"/>
                  </a:lnTo>
                  <a:lnTo>
                    <a:pt x="3483" y="7750"/>
                  </a:lnTo>
                  <a:lnTo>
                    <a:pt x="3474" y="7500"/>
                  </a:lnTo>
                  <a:lnTo>
                    <a:pt x="3474" y="6826"/>
                  </a:lnTo>
                  <a:cubicBezTo>
                    <a:pt x="3474" y="6817"/>
                    <a:pt x="3474" y="6817"/>
                    <a:pt x="3474" y="6817"/>
                  </a:cubicBezTo>
                  <a:cubicBezTo>
                    <a:pt x="3474" y="6696"/>
                    <a:pt x="3544" y="6601"/>
                    <a:pt x="3621" y="6601"/>
                  </a:cubicBezTo>
                  <a:close/>
                  <a:moveTo>
                    <a:pt x="4001" y="6601"/>
                  </a:moveTo>
                  <a:cubicBezTo>
                    <a:pt x="4079" y="6601"/>
                    <a:pt x="4148" y="6696"/>
                    <a:pt x="4148" y="6817"/>
                  </a:cubicBezTo>
                  <a:lnTo>
                    <a:pt x="4148" y="7750"/>
                  </a:lnTo>
                  <a:lnTo>
                    <a:pt x="3863" y="7750"/>
                  </a:lnTo>
                  <a:lnTo>
                    <a:pt x="3863" y="7500"/>
                  </a:lnTo>
                  <a:lnTo>
                    <a:pt x="3863" y="6817"/>
                  </a:lnTo>
                  <a:cubicBezTo>
                    <a:pt x="3863" y="6696"/>
                    <a:pt x="3924" y="6601"/>
                    <a:pt x="4001" y="6601"/>
                  </a:cubicBezTo>
                  <a:close/>
                  <a:moveTo>
                    <a:pt x="4382" y="6601"/>
                  </a:moveTo>
                  <a:cubicBezTo>
                    <a:pt x="4459" y="6601"/>
                    <a:pt x="4520" y="6696"/>
                    <a:pt x="4520" y="6817"/>
                  </a:cubicBezTo>
                  <a:lnTo>
                    <a:pt x="4520" y="7750"/>
                  </a:lnTo>
                  <a:lnTo>
                    <a:pt x="4235" y="7750"/>
                  </a:lnTo>
                  <a:lnTo>
                    <a:pt x="4235" y="7500"/>
                  </a:lnTo>
                  <a:lnTo>
                    <a:pt x="4235" y="6826"/>
                  </a:lnTo>
                  <a:cubicBezTo>
                    <a:pt x="4235" y="6826"/>
                    <a:pt x="4235" y="6817"/>
                    <a:pt x="4235" y="6817"/>
                  </a:cubicBezTo>
                  <a:cubicBezTo>
                    <a:pt x="4235" y="6774"/>
                    <a:pt x="4243" y="6740"/>
                    <a:pt x="4261" y="6705"/>
                  </a:cubicBezTo>
                  <a:cubicBezTo>
                    <a:pt x="4269" y="6653"/>
                    <a:pt x="4321" y="6610"/>
                    <a:pt x="4382" y="6601"/>
                  </a:cubicBezTo>
                  <a:close/>
                  <a:moveTo>
                    <a:pt x="1729" y="10753"/>
                  </a:moveTo>
                  <a:cubicBezTo>
                    <a:pt x="1835" y="10753"/>
                    <a:pt x="1941" y="10818"/>
                    <a:pt x="1962" y="10947"/>
                  </a:cubicBezTo>
                  <a:lnTo>
                    <a:pt x="1962" y="11812"/>
                  </a:lnTo>
                  <a:lnTo>
                    <a:pt x="1496" y="11812"/>
                  </a:lnTo>
                  <a:lnTo>
                    <a:pt x="1496" y="10947"/>
                  </a:lnTo>
                  <a:cubicBezTo>
                    <a:pt x="1517" y="10818"/>
                    <a:pt x="1623" y="10753"/>
                    <a:pt x="1729" y="10753"/>
                  </a:cubicBezTo>
                  <a:close/>
                  <a:moveTo>
                    <a:pt x="2322" y="10748"/>
                  </a:moveTo>
                  <a:cubicBezTo>
                    <a:pt x="2429" y="10748"/>
                    <a:pt x="2525" y="10840"/>
                    <a:pt x="2541" y="10947"/>
                  </a:cubicBezTo>
                  <a:cubicBezTo>
                    <a:pt x="2541" y="10956"/>
                    <a:pt x="2541" y="10956"/>
                    <a:pt x="2541" y="10965"/>
                  </a:cubicBezTo>
                  <a:lnTo>
                    <a:pt x="2541" y="11812"/>
                  </a:lnTo>
                  <a:lnTo>
                    <a:pt x="2075" y="11812"/>
                  </a:lnTo>
                  <a:lnTo>
                    <a:pt x="2075" y="10947"/>
                  </a:lnTo>
                  <a:cubicBezTo>
                    <a:pt x="2075" y="10878"/>
                    <a:pt x="2118" y="10809"/>
                    <a:pt x="2187" y="10783"/>
                  </a:cubicBezTo>
                  <a:cubicBezTo>
                    <a:pt x="2222" y="10766"/>
                    <a:pt x="2265" y="10757"/>
                    <a:pt x="2308" y="10749"/>
                  </a:cubicBezTo>
                  <a:cubicBezTo>
                    <a:pt x="2313" y="10748"/>
                    <a:pt x="2317" y="10748"/>
                    <a:pt x="2322" y="10748"/>
                  </a:cubicBezTo>
                  <a:close/>
                  <a:moveTo>
                    <a:pt x="3409" y="10755"/>
                  </a:moveTo>
                  <a:cubicBezTo>
                    <a:pt x="3419" y="10755"/>
                    <a:pt x="3429" y="10756"/>
                    <a:pt x="3440" y="10757"/>
                  </a:cubicBezTo>
                  <a:cubicBezTo>
                    <a:pt x="3445" y="10757"/>
                    <a:pt x="3451" y="10757"/>
                    <a:pt x="3456" y="10757"/>
                  </a:cubicBezTo>
                  <a:cubicBezTo>
                    <a:pt x="3570" y="10757"/>
                    <a:pt x="3665" y="10841"/>
                    <a:pt x="3673" y="10956"/>
                  </a:cubicBezTo>
                  <a:cubicBezTo>
                    <a:pt x="3673" y="10956"/>
                    <a:pt x="3673" y="10956"/>
                    <a:pt x="3673" y="10965"/>
                  </a:cubicBezTo>
                  <a:lnTo>
                    <a:pt x="3673" y="11812"/>
                  </a:lnTo>
                  <a:lnTo>
                    <a:pt x="3207" y="11812"/>
                  </a:lnTo>
                  <a:lnTo>
                    <a:pt x="3207" y="10947"/>
                  </a:lnTo>
                  <a:cubicBezTo>
                    <a:pt x="3222" y="10837"/>
                    <a:pt x="3303" y="10755"/>
                    <a:pt x="3409" y="10755"/>
                  </a:cubicBezTo>
                  <a:close/>
                  <a:moveTo>
                    <a:pt x="3996" y="10747"/>
                  </a:moveTo>
                  <a:cubicBezTo>
                    <a:pt x="4103" y="10747"/>
                    <a:pt x="4209" y="10814"/>
                    <a:pt x="4226" y="10947"/>
                  </a:cubicBezTo>
                  <a:cubicBezTo>
                    <a:pt x="4226" y="10956"/>
                    <a:pt x="4226" y="10956"/>
                    <a:pt x="4226" y="10956"/>
                  </a:cubicBezTo>
                  <a:lnTo>
                    <a:pt x="4226" y="11812"/>
                  </a:lnTo>
                  <a:lnTo>
                    <a:pt x="3768" y="11812"/>
                  </a:lnTo>
                  <a:lnTo>
                    <a:pt x="3768" y="10965"/>
                  </a:lnTo>
                  <a:cubicBezTo>
                    <a:pt x="3760" y="10956"/>
                    <a:pt x="3760" y="10947"/>
                    <a:pt x="3760" y="10947"/>
                  </a:cubicBezTo>
                  <a:cubicBezTo>
                    <a:pt x="3781" y="10814"/>
                    <a:pt x="3889" y="10747"/>
                    <a:pt x="3996" y="10747"/>
                  </a:cubicBezTo>
                  <a:close/>
                  <a:moveTo>
                    <a:pt x="4575" y="10755"/>
                  </a:moveTo>
                  <a:cubicBezTo>
                    <a:pt x="4682" y="10755"/>
                    <a:pt x="4788" y="10822"/>
                    <a:pt x="4805" y="10956"/>
                  </a:cubicBezTo>
                  <a:lnTo>
                    <a:pt x="4805" y="11812"/>
                  </a:lnTo>
                  <a:lnTo>
                    <a:pt x="4338" y="11812"/>
                  </a:lnTo>
                  <a:lnTo>
                    <a:pt x="4338" y="10965"/>
                  </a:lnTo>
                  <a:cubicBezTo>
                    <a:pt x="4338" y="10956"/>
                    <a:pt x="4338" y="10956"/>
                    <a:pt x="4338" y="10956"/>
                  </a:cubicBezTo>
                  <a:cubicBezTo>
                    <a:pt x="4360" y="10822"/>
                    <a:pt x="4468" y="10755"/>
                    <a:pt x="4575" y="10755"/>
                  </a:cubicBezTo>
                  <a:close/>
                  <a:moveTo>
                    <a:pt x="2841" y="10756"/>
                  </a:moveTo>
                  <a:cubicBezTo>
                    <a:pt x="2848" y="10756"/>
                    <a:pt x="2854" y="10757"/>
                    <a:pt x="2861" y="10757"/>
                  </a:cubicBezTo>
                  <a:cubicBezTo>
                    <a:pt x="2867" y="10757"/>
                    <a:pt x="2872" y="10757"/>
                    <a:pt x="2878" y="10757"/>
                  </a:cubicBezTo>
                  <a:cubicBezTo>
                    <a:pt x="2991" y="10757"/>
                    <a:pt x="3086" y="10841"/>
                    <a:pt x="3094" y="10956"/>
                  </a:cubicBezTo>
                  <a:lnTo>
                    <a:pt x="3094" y="11820"/>
                  </a:lnTo>
                  <a:lnTo>
                    <a:pt x="2628" y="11820"/>
                  </a:lnTo>
                  <a:lnTo>
                    <a:pt x="2628" y="10965"/>
                  </a:lnTo>
                  <a:lnTo>
                    <a:pt x="2628" y="10956"/>
                  </a:lnTo>
                  <a:cubicBezTo>
                    <a:pt x="2628" y="10922"/>
                    <a:pt x="2636" y="10887"/>
                    <a:pt x="2654" y="10861"/>
                  </a:cubicBezTo>
                  <a:cubicBezTo>
                    <a:pt x="2701" y="10798"/>
                    <a:pt x="2770" y="10756"/>
                    <a:pt x="2841" y="10756"/>
                  </a:cubicBezTo>
                  <a:close/>
                  <a:moveTo>
                    <a:pt x="5149" y="10765"/>
                  </a:moveTo>
                  <a:cubicBezTo>
                    <a:pt x="5255" y="10765"/>
                    <a:pt x="5350" y="10849"/>
                    <a:pt x="5367" y="10965"/>
                  </a:cubicBezTo>
                  <a:lnTo>
                    <a:pt x="5367" y="10973"/>
                  </a:lnTo>
                  <a:lnTo>
                    <a:pt x="5367" y="11820"/>
                  </a:lnTo>
                  <a:lnTo>
                    <a:pt x="4900" y="11820"/>
                  </a:lnTo>
                  <a:lnTo>
                    <a:pt x="4900" y="10973"/>
                  </a:lnTo>
                  <a:cubicBezTo>
                    <a:pt x="4900" y="10965"/>
                    <a:pt x="4900" y="10965"/>
                    <a:pt x="4900" y="10956"/>
                  </a:cubicBezTo>
                  <a:cubicBezTo>
                    <a:pt x="4909" y="10852"/>
                    <a:pt x="4995" y="10766"/>
                    <a:pt x="5107" y="10766"/>
                  </a:cubicBezTo>
                  <a:lnTo>
                    <a:pt x="5133" y="10766"/>
                  </a:lnTo>
                  <a:cubicBezTo>
                    <a:pt x="5139" y="10766"/>
                    <a:pt x="5144" y="10765"/>
                    <a:pt x="5149" y="10765"/>
                  </a:cubicBezTo>
                  <a:close/>
                  <a:moveTo>
                    <a:pt x="3481" y="13044"/>
                  </a:moveTo>
                  <a:cubicBezTo>
                    <a:pt x="4418" y="13044"/>
                    <a:pt x="5315" y="13772"/>
                    <a:pt x="5315" y="14870"/>
                  </a:cubicBezTo>
                  <a:cubicBezTo>
                    <a:pt x="5315" y="15873"/>
                    <a:pt x="4494" y="16693"/>
                    <a:pt x="3492" y="16693"/>
                  </a:cubicBezTo>
                  <a:cubicBezTo>
                    <a:pt x="1867" y="16693"/>
                    <a:pt x="1055" y="14732"/>
                    <a:pt x="2204" y="13583"/>
                  </a:cubicBezTo>
                  <a:cubicBezTo>
                    <a:pt x="2576" y="13211"/>
                    <a:pt x="3033" y="13044"/>
                    <a:pt x="3481" y="13044"/>
                  </a:cubicBezTo>
                  <a:close/>
                  <a:moveTo>
                    <a:pt x="3449" y="0"/>
                  </a:moveTo>
                  <a:lnTo>
                    <a:pt x="3397" y="311"/>
                  </a:lnTo>
                  <a:cubicBezTo>
                    <a:pt x="3388" y="311"/>
                    <a:pt x="3379" y="320"/>
                    <a:pt x="3371" y="328"/>
                  </a:cubicBezTo>
                  <a:cubicBezTo>
                    <a:pt x="3336" y="346"/>
                    <a:pt x="3310" y="380"/>
                    <a:pt x="3310" y="423"/>
                  </a:cubicBezTo>
                  <a:cubicBezTo>
                    <a:pt x="3310" y="475"/>
                    <a:pt x="3345" y="527"/>
                    <a:pt x="3397" y="544"/>
                  </a:cubicBezTo>
                  <a:lnTo>
                    <a:pt x="3353" y="1668"/>
                  </a:lnTo>
                  <a:lnTo>
                    <a:pt x="3207" y="1668"/>
                  </a:lnTo>
                  <a:lnTo>
                    <a:pt x="3207" y="1702"/>
                  </a:lnTo>
                  <a:cubicBezTo>
                    <a:pt x="3207" y="1702"/>
                    <a:pt x="3258" y="1728"/>
                    <a:pt x="3276" y="1849"/>
                  </a:cubicBezTo>
                  <a:lnTo>
                    <a:pt x="3215" y="1849"/>
                  </a:lnTo>
                  <a:lnTo>
                    <a:pt x="3215" y="1892"/>
                  </a:lnTo>
                  <a:lnTo>
                    <a:pt x="3241" y="1892"/>
                  </a:lnTo>
                  <a:lnTo>
                    <a:pt x="3241" y="1935"/>
                  </a:lnTo>
                  <a:cubicBezTo>
                    <a:pt x="3215" y="2419"/>
                    <a:pt x="3163" y="2895"/>
                    <a:pt x="3086" y="3370"/>
                  </a:cubicBezTo>
                  <a:cubicBezTo>
                    <a:pt x="3060" y="3534"/>
                    <a:pt x="3034" y="3698"/>
                    <a:pt x="2999" y="3862"/>
                  </a:cubicBezTo>
                  <a:cubicBezTo>
                    <a:pt x="2939" y="4139"/>
                    <a:pt x="2878" y="4433"/>
                    <a:pt x="2792" y="4718"/>
                  </a:cubicBezTo>
                  <a:cubicBezTo>
                    <a:pt x="2749" y="4891"/>
                    <a:pt x="2697" y="5055"/>
                    <a:pt x="2636" y="5227"/>
                  </a:cubicBezTo>
                  <a:cubicBezTo>
                    <a:pt x="2524" y="5564"/>
                    <a:pt x="2368" y="5893"/>
                    <a:pt x="2178" y="6204"/>
                  </a:cubicBezTo>
                  <a:lnTo>
                    <a:pt x="2006" y="6204"/>
                  </a:lnTo>
                  <a:lnTo>
                    <a:pt x="2006" y="6333"/>
                  </a:lnTo>
                  <a:lnTo>
                    <a:pt x="2109" y="6567"/>
                  </a:lnTo>
                  <a:lnTo>
                    <a:pt x="2109" y="7750"/>
                  </a:lnTo>
                  <a:lnTo>
                    <a:pt x="2031" y="7750"/>
                  </a:lnTo>
                  <a:lnTo>
                    <a:pt x="2031" y="8053"/>
                  </a:lnTo>
                  <a:lnTo>
                    <a:pt x="2204" y="8053"/>
                  </a:lnTo>
                  <a:lnTo>
                    <a:pt x="1591" y="9038"/>
                  </a:lnTo>
                  <a:lnTo>
                    <a:pt x="1254" y="9582"/>
                  </a:lnTo>
                  <a:lnTo>
                    <a:pt x="969" y="10032"/>
                  </a:lnTo>
                  <a:lnTo>
                    <a:pt x="925" y="10032"/>
                  </a:lnTo>
                  <a:lnTo>
                    <a:pt x="925" y="8174"/>
                  </a:lnTo>
                  <a:lnTo>
                    <a:pt x="779" y="8174"/>
                  </a:lnTo>
                  <a:lnTo>
                    <a:pt x="779" y="10230"/>
                  </a:lnTo>
                  <a:lnTo>
                    <a:pt x="779" y="12010"/>
                  </a:lnTo>
                  <a:lnTo>
                    <a:pt x="1" y="12010"/>
                  </a:lnTo>
                  <a:lnTo>
                    <a:pt x="1" y="17609"/>
                  </a:lnTo>
                  <a:lnTo>
                    <a:pt x="6853" y="17609"/>
                  </a:lnTo>
                  <a:lnTo>
                    <a:pt x="6853" y="13073"/>
                  </a:lnTo>
                  <a:lnTo>
                    <a:pt x="6853" y="12028"/>
                  </a:lnTo>
                  <a:lnTo>
                    <a:pt x="6265" y="12019"/>
                  </a:lnTo>
                  <a:lnTo>
                    <a:pt x="6084" y="12019"/>
                  </a:lnTo>
                  <a:lnTo>
                    <a:pt x="6084" y="10032"/>
                  </a:lnTo>
                  <a:lnTo>
                    <a:pt x="6075" y="10032"/>
                  </a:lnTo>
                  <a:lnTo>
                    <a:pt x="6075" y="8174"/>
                  </a:lnTo>
                  <a:lnTo>
                    <a:pt x="5928" y="8174"/>
                  </a:lnTo>
                  <a:lnTo>
                    <a:pt x="5928" y="10032"/>
                  </a:lnTo>
                  <a:lnTo>
                    <a:pt x="5885" y="10032"/>
                  </a:lnTo>
                  <a:lnTo>
                    <a:pt x="5125" y="8787"/>
                  </a:lnTo>
                  <a:lnTo>
                    <a:pt x="4667" y="8053"/>
                  </a:lnTo>
                  <a:lnTo>
                    <a:pt x="4840" y="8053"/>
                  </a:lnTo>
                  <a:lnTo>
                    <a:pt x="4840" y="7750"/>
                  </a:lnTo>
                  <a:lnTo>
                    <a:pt x="4727" y="7750"/>
                  </a:lnTo>
                  <a:lnTo>
                    <a:pt x="4727" y="6558"/>
                  </a:lnTo>
                  <a:lnTo>
                    <a:pt x="4874" y="6333"/>
                  </a:lnTo>
                  <a:lnTo>
                    <a:pt x="4874" y="6204"/>
                  </a:lnTo>
                  <a:lnTo>
                    <a:pt x="4736" y="6204"/>
                  </a:lnTo>
                  <a:cubicBezTo>
                    <a:pt x="4468" y="5737"/>
                    <a:pt x="4261" y="5236"/>
                    <a:pt x="4122" y="4718"/>
                  </a:cubicBezTo>
                  <a:cubicBezTo>
                    <a:pt x="4045" y="4433"/>
                    <a:pt x="3976" y="4139"/>
                    <a:pt x="3924" y="3854"/>
                  </a:cubicBezTo>
                  <a:cubicBezTo>
                    <a:pt x="3872" y="3603"/>
                    <a:pt x="3837" y="3361"/>
                    <a:pt x="3803" y="3128"/>
                  </a:cubicBezTo>
                  <a:cubicBezTo>
                    <a:pt x="3725" y="2540"/>
                    <a:pt x="3699" y="2082"/>
                    <a:pt x="3682" y="1935"/>
                  </a:cubicBezTo>
                  <a:lnTo>
                    <a:pt x="3682" y="1884"/>
                  </a:lnTo>
                  <a:lnTo>
                    <a:pt x="3708" y="1884"/>
                  </a:lnTo>
                  <a:lnTo>
                    <a:pt x="3708" y="1840"/>
                  </a:lnTo>
                  <a:lnTo>
                    <a:pt x="3665" y="1840"/>
                  </a:lnTo>
                  <a:cubicBezTo>
                    <a:pt x="3656" y="1789"/>
                    <a:pt x="3673" y="1737"/>
                    <a:pt x="3708" y="1702"/>
                  </a:cubicBezTo>
                  <a:lnTo>
                    <a:pt x="3708" y="1659"/>
                  </a:lnTo>
                  <a:lnTo>
                    <a:pt x="3561" y="1659"/>
                  </a:lnTo>
                  <a:lnTo>
                    <a:pt x="3518" y="544"/>
                  </a:lnTo>
                  <a:cubicBezTo>
                    <a:pt x="3535" y="536"/>
                    <a:pt x="3552" y="518"/>
                    <a:pt x="3569" y="510"/>
                  </a:cubicBezTo>
                  <a:cubicBezTo>
                    <a:pt x="3587" y="484"/>
                    <a:pt x="3604" y="458"/>
                    <a:pt x="3604" y="423"/>
                  </a:cubicBezTo>
                  <a:cubicBezTo>
                    <a:pt x="3604" y="372"/>
                    <a:pt x="3561" y="320"/>
                    <a:pt x="3509" y="311"/>
                  </a:cubicBezTo>
                  <a:lnTo>
                    <a:pt x="344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53"/>
            <p:cNvSpPr/>
            <p:nvPr/>
          </p:nvSpPr>
          <p:spPr>
            <a:xfrm>
              <a:off x="2109650" y="1135975"/>
              <a:ext cx="24650" cy="29850"/>
            </a:xfrm>
            <a:custGeom>
              <a:rect b="b" l="l" r="r" t="t"/>
              <a:pathLst>
                <a:path extrusionOk="0" h="1194" w="986">
                  <a:moveTo>
                    <a:pt x="0" y="1"/>
                  </a:moveTo>
                  <a:lnTo>
                    <a:pt x="0" y="1193"/>
                  </a:lnTo>
                  <a:lnTo>
                    <a:pt x="985" y="1193"/>
                  </a:lnTo>
                  <a:lnTo>
                    <a:pt x="985" y="1012"/>
                  </a:lnTo>
                  <a:lnTo>
                    <a:pt x="173" y="1012"/>
                  </a:lnTo>
                  <a:lnTo>
                    <a:pt x="17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09" name="Google Shape;1909;p53"/>
          <p:cNvSpPr/>
          <p:nvPr/>
        </p:nvSpPr>
        <p:spPr>
          <a:xfrm>
            <a:off x="1712825" y="3817713"/>
            <a:ext cx="773125" cy="493175"/>
          </a:xfrm>
          <a:custGeom>
            <a:rect b="b" l="l" r="r" t="t"/>
            <a:pathLst>
              <a:path extrusionOk="0" h="19727" w="30925">
                <a:moveTo>
                  <a:pt x="5829" y="3105"/>
                </a:moveTo>
                <a:cubicBezTo>
                  <a:pt x="5877" y="3105"/>
                  <a:pt x="5924" y="3125"/>
                  <a:pt x="5962" y="3163"/>
                </a:cubicBezTo>
                <a:cubicBezTo>
                  <a:pt x="6048" y="3275"/>
                  <a:pt x="6066" y="3535"/>
                  <a:pt x="6057" y="3993"/>
                </a:cubicBezTo>
                <a:lnTo>
                  <a:pt x="5997" y="4018"/>
                </a:lnTo>
                <a:lnTo>
                  <a:pt x="5435" y="4209"/>
                </a:lnTo>
                <a:cubicBezTo>
                  <a:pt x="5426" y="3828"/>
                  <a:pt x="5435" y="3561"/>
                  <a:pt x="5513" y="3379"/>
                </a:cubicBezTo>
                <a:cubicBezTo>
                  <a:pt x="5513" y="3362"/>
                  <a:pt x="5521" y="3345"/>
                  <a:pt x="5530" y="3327"/>
                </a:cubicBezTo>
                <a:cubicBezTo>
                  <a:pt x="5573" y="3232"/>
                  <a:pt x="5651" y="3163"/>
                  <a:pt x="5746" y="3129"/>
                </a:cubicBezTo>
                <a:cubicBezTo>
                  <a:pt x="5772" y="3112"/>
                  <a:pt x="5801" y="3105"/>
                  <a:pt x="5829" y="3105"/>
                </a:cubicBezTo>
                <a:close/>
                <a:moveTo>
                  <a:pt x="3439" y="4543"/>
                </a:moveTo>
                <a:cubicBezTo>
                  <a:pt x="3559" y="4543"/>
                  <a:pt x="3577" y="4820"/>
                  <a:pt x="3577" y="5410"/>
                </a:cubicBezTo>
                <a:lnTo>
                  <a:pt x="3422" y="5505"/>
                </a:lnTo>
                <a:lnTo>
                  <a:pt x="3137" y="5686"/>
                </a:lnTo>
                <a:cubicBezTo>
                  <a:pt x="3137" y="5487"/>
                  <a:pt x="3137" y="5332"/>
                  <a:pt x="3137" y="5185"/>
                </a:cubicBezTo>
                <a:lnTo>
                  <a:pt x="3145" y="5185"/>
                </a:lnTo>
                <a:cubicBezTo>
                  <a:pt x="3162" y="4848"/>
                  <a:pt x="3223" y="4658"/>
                  <a:pt x="3361" y="4571"/>
                </a:cubicBezTo>
                <a:cubicBezTo>
                  <a:pt x="3391" y="4552"/>
                  <a:pt x="3417" y="4543"/>
                  <a:pt x="3439" y="4543"/>
                </a:cubicBezTo>
                <a:close/>
                <a:moveTo>
                  <a:pt x="9116" y="5626"/>
                </a:moveTo>
                <a:cubicBezTo>
                  <a:pt x="9414" y="5626"/>
                  <a:pt x="9582" y="5836"/>
                  <a:pt x="9660" y="6248"/>
                </a:cubicBezTo>
                <a:lnTo>
                  <a:pt x="9539" y="6265"/>
                </a:lnTo>
                <a:lnTo>
                  <a:pt x="9539" y="6282"/>
                </a:lnTo>
                <a:lnTo>
                  <a:pt x="9539" y="6377"/>
                </a:lnTo>
                <a:lnTo>
                  <a:pt x="9677" y="6360"/>
                </a:lnTo>
                <a:cubicBezTo>
                  <a:pt x="9712" y="6602"/>
                  <a:pt x="9721" y="6853"/>
                  <a:pt x="9712" y="7103"/>
                </a:cubicBezTo>
                <a:cubicBezTo>
                  <a:pt x="9712" y="7371"/>
                  <a:pt x="9686" y="7665"/>
                  <a:pt x="9660" y="7993"/>
                </a:cubicBezTo>
                <a:lnTo>
                  <a:pt x="9366" y="8036"/>
                </a:lnTo>
                <a:lnTo>
                  <a:pt x="8943" y="8088"/>
                </a:lnTo>
                <a:lnTo>
                  <a:pt x="8131" y="8183"/>
                </a:lnTo>
                <a:cubicBezTo>
                  <a:pt x="8131" y="8097"/>
                  <a:pt x="8139" y="8002"/>
                  <a:pt x="8139" y="7924"/>
                </a:cubicBezTo>
                <a:cubicBezTo>
                  <a:pt x="8165" y="7492"/>
                  <a:pt x="8191" y="7120"/>
                  <a:pt x="8234" y="6818"/>
                </a:cubicBezTo>
                <a:cubicBezTo>
                  <a:pt x="8243" y="6714"/>
                  <a:pt x="8260" y="6602"/>
                  <a:pt x="8278" y="6516"/>
                </a:cubicBezTo>
                <a:lnTo>
                  <a:pt x="8295" y="6516"/>
                </a:lnTo>
                <a:lnTo>
                  <a:pt x="8424" y="6507"/>
                </a:lnTo>
                <a:lnTo>
                  <a:pt x="8424" y="6395"/>
                </a:lnTo>
                <a:lnTo>
                  <a:pt x="8312" y="6412"/>
                </a:lnTo>
                <a:cubicBezTo>
                  <a:pt x="8321" y="6360"/>
                  <a:pt x="8329" y="6325"/>
                  <a:pt x="8347" y="6282"/>
                </a:cubicBezTo>
                <a:cubicBezTo>
                  <a:pt x="8468" y="5876"/>
                  <a:pt x="8666" y="5669"/>
                  <a:pt x="9012" y="5634"/>
                </a:cubicBezTo>
                <a:cubicBezTo>
                  <a:pt x="9048" y="5629"/>
                  <a:pt x="9083" y="5626"/>
                  <a:pt x="9116" y="5626"/>
                </a:cubicBezTo>
                <a:close/>
                <a:moveTo>
                  <a:pt x="7108" y="6031"/>
                </a:moveTo>
                <a:cubicBezTo>
                  <a:pt x="7262" y="6031"/>
                  <a:pt x="7407" y="6127"/>
                  <a:pt x="7465" y="6274"/>
                </a:cubicBezTo>
                <a:cubicBezTo>
                  <a:pt x="7509" y="6377"/>
                  <a:pt x="7543" y="6498"/>
                  <a:pt x="7560" y="6611"/>
                </a:cubicBezTo>
                <a:cubicBezTo>
                  <a:pt x="7560" y="6628"/>
                  <a:pt x="7569" y="6637"/>
                  <a:pt x="7569" y="6645"/>
                </a:cubicBezTo>
                <a:lnTo>
                  <a:pt x="7543" y="6645"/>
                </a:lnTo>
                <a:lnTo>
                  <a:pt x="7474" y="6654"/>
                </a:lnTo>
                <a:lnTo>
                  <a:pt x="7474" y="6766"/>
                </a:lnTo>
                <a:lnTo>
                  <a:pt x="7491" y="6766"/>
                </a:lnTo>
                <a:lnTo>
                  <a:pt x="7586" y="6749"/>
                </a:lnTo>
                <a:cubicBezTo>
                  <a:pt x="7630" y="7241"/>
                  <a:pt x="7630" y="7734"/>
                  <a:pt x="7586" y="8218"/>
                </a:cubicBezTo>
                <a:lnTo>
                  <a:pt x="7578" y="8382"/>
                </a:lnTo>
                <a:lnTo>
                  <a:pt x="7163" y="8451"/>
                </a:lnTo>
                <a:lnTo>
                  <a:pt x="6645" y="8529"/>
                </a:lnTo>
                <a:lnTo>
                  <a:pt x="6325" y="8572"/>
                </a:lnTo>
                <a:lnTo>
                  <a:pt x="6299" y="8572"/>
                </a:lnTo>
                <a:cubicBezTo>
                  <a:pt x="6282" y="8572"/>
                  <a:pt x="6282" y="8555"/>
                  <a:pt x="6282" y="8546"/>
                </a:cubicBezTo>
                <a:cubicBezTo>
                  <a:pt x="6290" y="8010"/>
                  <a:pt x="6333" y="7466"/>
                  <a:pt x="6411" y="6930"/>
                </a:cubicBezTo>
                <a:lnTo>
                  <a:pt x="6524" y="6913"/>
                </a:lnTo>
                <a:lnTo>
                  <a:pt x="6532" y="6801"/>
                </a:lnTo>
                <a:lnTo>
                  <a:pt x="6532" y="6801"/>
                </a:lnTo>
                <a:lnTo>
                  <a:pt x="6429" y="6818"/>
                </a:lnTo>
                <a:cubicBezTo>
                  <a:pt x="6463" y="6628"/>
                  <a:pt x="6532" y="6446"/>
                  <a:pt x="6636" y="6274"/>
                </a:cubicBezTo>
                <a:cubicBezTo>
                  <a:pt x="6722" y="6144"/>
                  <a:pt x="6861" y="6058"/>
                  <a:pt x="7025" y="6040"/>
                </a:cubicBezTo>
                <a:cubicBezTo>
                  <a:pt x="7053" y="6034"/>
                  <a:pt x="7081" y="6031"/>
                  <a:pt x="7108" y="6031"/>
                </a:cubicBezTo>
                <a:close/>
                <a:moveTo>
                  <a:pt x="21083" y="8140"/>
                </a:moveTo>
                <a:lnTo>
                  <a:pt x="21083" y="9004"/>
                </a:lnTo>
                <a:lnTo>
                  <a:pt x="20556" y="9004"/>
                </a:lnTo>
                <a:lnTo>
                  <a:pt x="20556" y="8140"/>
                </a:lnTo>
                <a:close/>
                <a:moveTo>
                  <a:pt x="5361" y="6664"/>
                </a:moveTo>
                <a:cubicBezTo>
                  <a:pt x="5531" y="6664"/>
                  <a:pt x="5626" y="6827"/>
                  <a:pt x="5677" y="7164"/>
                </a:cubicBezTo>
                <a:lnTo>
                  <a:pt x="5599" y="7190"/>
                </a:lnTo>
                <a:lnTo>
                  <a:pt x="5599" y="7285"/>
                </a:lnTo>
                <a:lnTo>
                  <a:pt x="5685" y="7259"/>
                </a:lnTo>
                <a:cubicBezTo>
                  <a:pt x="5703" y="7483"/>
                  <a:pt x="5711" y="7717"/>
                  <a:pt x="5711" y="7941"/>
                </a:cubicBezTo>
                <a:cubicBezTo>
                  <a:pt x="5711" y="8166"/>
                  <a:pt x="5694" y="8425"/>
                  <a:pt x="5677" y="8719"/>
                </a:cubicBezTo>
                <a:lnTo>
                  <a:pt x="4709" y="9013"/>
                </a:lnTo>
                <a:cubicBezTo>
                  <a:pt x="4709" y="8520"/>
                  <a:pt x="4744" y="8028"/>
                  <a:pt x="4804" y="7535"/>
                </a:cubicBezTo>
                <a:lnTo>
                  <a:pt x="4891" y="7509"/>
                </a:lnTo>
                <a:lnTo>
                  <a:pt x="4891" y="7406"/>
                </a:lnTo>
                <a:lnTo>
                  <a:pt x="4813" y="7431"/>
                </a:lnTo>
                <a:cubicBezTo>
                  <a:pt x="4830" y="7310"/>
                  <a:pt x="4865" y="7198"/>
                  <a:pt x="4899" y="7094"/>
                </a:cubicBezTo>
                <a:cubicBezTo>
                  <a:pt x="4977" y="6861"/>
                  <a:pt x="5089" y="6732"/>
                  <a:pt x="5262" y="6680"/>
                </a:cubicBezTo>
                <a:cubicBezTo>
                  <a:pt x="5298" y="6669"/>
                  <a:pt x="5331" y="6664"/>
                  <a:pt x="5361" y="6664"/>
                </a:cubicBezTo>
                <a:close/>
                <a:moveTo>
                  <a:pt x="24263" y="8546"/>
                </a:moveTo>
                <a:lnTo>
                  <a:pt x="24263" y="9315"/>
                </a:lnTo>
                <a:lnTo>
                  <a:pt x="23839" y="9315"/>
                </a:lnTo>
                <a:lnTo>
                  <a:pt x="23839" y="8546"/>
                </a:lnTo>
                <a:close/>
                <a:moveTo>
                  <a:pt x="3974" y="7433"/>
                </a:moveTo>
                <a:cubicBezTo>
                  <a:pt x="4041" y="7433"/>
                  <a:pt x="4106" y="7468"/>
                  <a:pt x="4147" y="7527"/>
                </a:cubicBezTo>
                <a:cubicBezTo>
                  <a:pt x="4199" y="7622"/>
                  <a:pt x="4234" y="7734"/>
                  <a:pt x="4242" y="7846"/>
                </a:cubicBezTo>
                <a:lnTo>
                  <a:pt x="4182" y="7872"/>
                </a:lnTo>
                <a:lnTo>
                  <a:pt x="4182" y="7959"/>
                </a:lnTo>
                <a:lnTo>
                  <a:pt x="4260" y="7933"/>
                </a:lnTo>
                <a:lnTo>
                  <a:pt x="4260" y="7933"/>
                </a:lnTo>
                <a:cubicBezTo>
                  <a:pt x="4286" y="8356"/>
                  <a:pt x="4277" y="8788"/>
                  <a:pt x="4251" y="9211"/>
                </a:cubicBezTo>
                <a:lnTo>
                  <a:pt x="4147" y="9246"/>
                </a:lnTo>
                <a:lnTo>
                  <a:pt x="3612" y="9462"/>
                </a:lnTo>
                <a:lnTo>
                  <a:pt x="3396" y="9557"/>
                </a:lnTo>
                <a:cubicBezTo>
                  <a:pt x="3396" y="9445"/>
                  <a:pt x="3404" y="9341"/>
                  <a:pt x="3413" y="9237"/>
                </a:cubicBezTo>
                <a:cubicBezTo>
                  <a:pt x="3422" y="8831"/>
                  <a:pt x="3448" y="8503"/>
                  <a:pt x="3482" y="8252"/>
                </a:cubicBezTo>
                <a:lnTo>
                  <a:pt x="3560" y="8218"/>
                </a:lnTo>
                <a:lnTo>
                  <a:pt x="3560" y="8131"/>
                </a:lnTo>
                <a:lnTo>
                  <a:pt x="3491" y="8157"/>
                </a:lnTo>
                <a:cubicBezTo>
                  <a:pt x="3560" y="7760"/>
                  <a:pt x="3672" y="7544"/>
                  <a:pt x="3880" y="7466"/>
                </a:cubicBezTo>
                <a:lnTo>
                  <a:pt x="3880" y="7457"/>
                </a:lnTo>
                <a:cubicBezTo>
                  <a:pt x="3910" y="7441"/>
                  <a:pt x="3942" y="7433"/>
                  <a:pt x="3974" y="7433"/>
                </a:cubicBezTo>
                <a:close/>
                <a:moveTo>
                  <a:pt x="2906" y="8120"/>
                </a:moveTo>
                <a:cubicBezTo>
                  <a:pt x="3000" y="8120"/>
                  <a:pt x="3057" y="8242"/>
                  <a:pt x="3085" y="8494"/>
                </a:cubicBezTo>
                <a:lnTo>
                  <a:pt x="3041" y="8520"/>
                </a:lnTo>
                <a:lnTo>
                  <a:pt x="3041" y="8598"/>
                </a:lnTo>
                <a:lnTo>
                  <a:pt x="3093" y="8563"/>
                </a:lnTo>
                <a:cubicBezTo>
                  <a:pt x="3102" y="8658"/>
                  <a:pt x="3102" y="8779"/>
                  <a:pt x="3102" y="8900"/>
                </a:cubicBezTo>
                <a:cubicBezTo>
                  <a:pt x="3102" y="9125"/>
                  <a:pt x="3102" y="9393"/>
                  <a:pt x="3085" y="9713"/>
                </a:cubicBezTo>
                <a:lnTo>
                  <a:pt x="2506" y="10015"/>
                </a:lnTo>
                <a:cubicBezTo>
                  <a:pt x="2514" y="9514"/>
                  <a:pt x="2532" y="9134"/>
                  <a:pt x="2558" y="8848"/>
                </a:cubicBezTo>
                <a:lnTo>
                  <a:pt x="2566" y="8848"/>
                </a:lnTo>
                <a:lnTo>
                  <a:pt x="2618" y="8823"/>
                </a:lnTo>
                <a:lnTo>
                  <a:pt x="2618" y="8736"/>
                </a:lnTo>
                <a:lnTo>
                  <a:pt x="2575" y="8762"/>
                </a:lnTo>
                <a:cubicBezTo>
                  <a:pt x="2584" y="8641"/>
                  <a:pt x="2609" y="8520"/>
                  <a:pt x="2644" y="8408"/>
                </a:cubicBezTo>
                <a:cubicBezTo>
                  <a:pt x="2670" y="8296"/>
                  <a:pt x="2739" y="8200"/>
                  <a:pt x="2834" y="8140"/>
                </a:cubicBezTo>
                <a:cubicBezTo>
                  <a:pt x="2860" y="8127"/>
                  <a:pt x="2884" y="8120"/>
                  <a:pt x="2906" y="8120"/>
                </a:cubicBezTo>
                <a:close/>
                <a:moveTo>
                  <a:pt x="26302" y="9237"/>
                </a:moveTo>
                <a:lnTo>
                  <a:pt x="26518" y="9298"/>
                </a:lnTo>
                <a:lnTo>
                  <a:pt x="26535" y="9298"/>
                </a:lnTo>
                <a:lnTo>
                  <a:pt x="26509" y="10205"/>
                </a:lnTo>
                <a:lnTo>
                  <a:pt x="26284" y="10145"/>
                </a:lnTo>
                <a:lnTo>
                  <a:pt x="26302" y="9419"/>
                </a:lnTo>
                <a:lnTo>
                  <a:pt x="26302" y="9237"/>
                </a:lnTo>
                <a:close/>
                <a:moveTo>
                  <a:pt x="2169" y="8684"/>
                </a:moveTo>
                <a:cubicBezTo>
                  <a:pt x="2229" y="8693"/>
                  <a:pt x="2264" y="8805"/>
                  <a:pt x="2290" y="9030"/>
                </a:cubicBezTo>
                <a:lnTo>
                  <a:pt x="2255" y="9047"/>
                </a:lnTo>
                <a:lnTo>
                  <a:pt x="2255" y="9116"/>
                </a:lnTo>
                <a:lnTo>
                  <a:pt x="2290" y="9090"/>
                </a:lnTo>
                <a:cubicBezTo>
                  <a:pt x="2307" y="9341"/>
                  <a:pt x="2307" y="9687"/>
                  <a:pt x="2290" y="10153"/>
                </a:cubicBezTo>
                <a:lnTo>
                  <a:pt x="1849" y="10430"/>
                </a:lnTo>
                <a:cubicBezTo>
                  <a:pt x="1849" y="9972"/>
                  <a:pt x="1866" y="9617"/>
                  <a:pt x="1884" y="9358"/>
                </a:cubicBezTo>
                <a:lnTo>
                  <a:pt x="1892" y="9350"/>
                </a:lnTo>
                <a:lnTo>
                  <a:pt x="1935" y="9332"/>
                </a:lnTo>
                <a:lnTo>
                  <a:pt x="1935" y="9255"/>
                </a:lnTo>
                <a:lnTo>
                  <a:pt x="1901" y="9281"/>
                </a:lnTo>
                <a:cubicBezTo>
                  <a:pt x="1901" y="9229"/>
                  <a:pt x="1910" y="9185"/>
                  <a:pt x="1918" y="9151"/>
                </a:cubicBezTo>
                <a:cubicBezTo>
                  <a:pt x="1953" y="8900"/>
                  <a:pt x="2005" y="8762"/>
                  <a:pt x="2100" y="8702"/>
                </a:cubicBezTo>
                <a:cubicBezTo>
                  <a:pt x="2117" y="8693"/>
                  <a:pt x="2143" y="8684"/>
                  <a:pt x="2169" y="8684"/>
                </a:cubicBezTo>
                <a:close/>
                <a:moveTo>
                  <a:pt x="28056" y="9808"/>
                </a:moveTo>
                <a:lnTo>
                  <a:pt x="28229" y="9929"/>
                </a:lnTo>
                <a:lnTo>
                  <a:pt x="28211" y="10723"/>
                </a:lnTo>
                <a:lnTo>
                  <a:pt x="28047" y="10611"/>
                </a:lnTo>
                <a:lnTo>
                  <a:pt x="28056" y="9808"/>
                </a:lnTo>
                <a:close/>
                <a:moveTo>
                  <a:pt x="1542" y="9144"/>
                </a:moveTo>
                <a:cubicBezTo>
                  <a:pt x="1596" y="9144"/>
                  <a:pt x="1629" y="9259"/>
                  <a:pt x="1650" y="9479"/>
                </a:cubicBezTo>
                <a:lnTo>
                  <a:pt x="1624" y="9497"/>
                </a:lnTo>
                <a:lnTo>
                  <a:pt x="1624" y="9566"/>
                </a:lnTo>
                <a:lnTo>
                  <a:pt x="1650" y="9548"/>
                </a:lnTo>
                <a:lnTo>
                  <a:pt x="1650" y="9635"/>
                </a:lnTo>
                <a:cubicBezTo>
                  <a:pt x="1659" y="9859"/>
                  <a:pt x="1650" y="10162"/>
                  <a:pt x="1642" y="10559"/>
                </a:cubicBezTo>
                <a:lnTo>
                  <a:pt x="1296" y="10793"/>
                </a:lnTo>
                <a:cubicBezTo>
                  <a:pt x="1305" y="10594"/>
                  <a:pt x="1305" y="10412"/>
                  <a:pt x="1313" y="10257"/>
                </a:cubicBezTo>
                <a:lnTo>
                  <a:pt x="1313" y="10248"/>
                </a:lnTo>
                <a:cubicBezTo>
                  <a:pt x="1313" y="10058"/>
                  <a:pt x="1331" y="9903"/>
                  <a:pt x="1339" y="9764"/>
                </a:cubicBezTo>
                <a:lnTo>
                  <a:pt x="1374" y="9738"/>
                </a:lnTo>
                <a:lnTo>
                  <a:pt x="1374" y="9669"/>
                </a:lnTo>
                <a:lnTo>
                  <a:pt x="1348" y="9695"/>
                </a:lnTo>
                <a:cubicBezTo>
                  <a:pt x="1374" y="9376"/>
                  <a:pt x="1417" y="9220"/>
                  <a:pt x="1503" y="9160"/>
                </a:cubicBezTo>
                <a:cubicBezTo>
                  <a:pt x="1517" y="9149"/>
                  <a:pt x="1530" y="9144"/>
                  <a:pt x="1542" y="9144"/>
                </a:cubicBezTo>
                <a:close/>
                <a:moveTo>
                  <a:pt x="22707" y="9920"/>
                </a:moveTo>
                <a:cubicBezTo>
                  <a:pt x="23131" y="9920"/>
                  <a:pt x="23208" y="10222"/>
                  <a:pt x="23217" y="10974"/>
                </a:cubicBezTo>
                <a:lnTo>
                  <a:pt x="23217" y="11043"/>
                </a:lnTo>
                <a:lnTo>
                  <a:pt x="23217" y="11130"/>
                </a:lnTo>
                <a:lnTo>
                  <a:pt x="22197" y="11130"/>
                </a:lnTo>
                <a:cubicBezTo>
                  <a:pt x="22180" y="10870"/>
                  <a:pt x="22189" y="10603"/>
                  <a:pt x="22232" y="10343"/>
                </a:cubicBezTo>
                <a:lnTo>
                  <a:pt x="22232" y="10352"/>
                </a:lnTo>
                <a:cubicBezTo>
                  <a:pt x="22292" y="10058"/>
                  <a:pt x="22439" y="9920"/>
                  <a:pt x="22707" y="9920"/>
                </a:cubicBezTo>
                <a:close/>
                <a:moveTo>
                  <a:pt x="27579" y="10956"/>
                </a:moveTo>
                <a:cubicBezTo>
                  <a:pt x="27600" y="10956"/>
                  <a:pt x="27624" y="10959"/>
                  <a:pt x="27650" y="10965"/>
                </a:cubicBezTo>
                <a:cubicBezTo>
                  <a:pt x="27892" y="11035"/>
                  <a:pt x="27926" y="11251"/>
                  <a:pt x="27917" y="11795"/>
                </a:cubicBezTo>
                <a:lnTo>
                  <a:pt x="27382" y="11648"/>
                </a:lnTo>
                <a:cubicBezTo>
                  <a:pt x="27359" y="11184"/>
                  <a:pt x="27398" y="10956"/>
                  <a:pt x="27579" y="10956"/>
                </a:cubicBezTo>
                <a:close/>
                <a:moveTo>
                  <a:pt x="14656" y="10637"/>
                </a:moveTo>
                <a:cubicBezTo>
                  <a:pt x="14661" y="10637"/>
                  <a:pt x="14666" y="10637"/>
                  <a:pt x="14672" y="10637"/>
                </a:cubicBezTo>
                <a:lnTo>
                  <a:pt x="14723" y="10637"/>
                </a:lnTo>
                <a:cubicBezTo>
                  <a:pt x="15371" y="10663"/>
                  <a:pt x="15466" y="11173"/>
                  <a:pt x="15458" y="12408"/>
                </a:cubicBezTo>
                <a:lnTo>
                  <a:pt x="13885" y="12408"/>
                </a:lnTo>
                <a:cubicBezTo>
                  <a:pt x="13825" y="11208"/>
                  <a:pt x="13970" y="10637"/>
                  <a:pt x="14656" y="10637"/>
                </a:cubicBezTo>
                <a:close/>
                <a:moveTo>
                  <a:pt x="17197" y="10385"/>
                </a:moveTo>
                <a:cubicBezTo>
                  <a:pt x="17363" y="10385"/>
                  <a:pt x="17527" y="10428"/>
                  <a:pt x="17670" y="10507"/>
                </a:cubicBezTo>
                <a:cubicBezTo>
                  <a:pt x="18076" y="10758"/>
                  <a:pt x="18136" y="11397"/>
                  <a:pt x="18136" y="12564"/>
                </a:cubicBezTo>
                <a:lnTo>
                  <a:pt x="17350" y="12564"/>
                </a:lnTo>
                <a:cubicBezTo>
                  <a:pt x="17350" y="12564"/>
                  <a:pt x="16218" y="11043"/>
                  <a:pt x="16400" y="10749"/>
                </a:cubicBezTo>
                <a:cubicBezTo>
                  <a:pt x="16555" y="10507"/>
                  <a:pt x="16797" y="10386"/>
                  <a:pt x="17151" y="10386"/>
                </a:cubicBezTo>
                <a:cubicBezTo>
                  <a:pt x="17167" y="10386"/>
                  <a:pt x="17182" y="10385"/>
                  <a:pt x="17197" y="10385"/>
                </a:cubicBezTo>
                <a:close/>
                <a:moveTo>
                  <a:pt x="11172" y="9713"/>
                </a:moveTo>
                <a:cubicBezTo>
                  <a:pt x="11267" y="9713"/>
                  <a:pt x="11362" y="9730"/>
                  <a:pt x="11457" y="9773"/>
                </a:cubicBezTo>
                <a:cubicBezTo>
                  <a:pt x="11578" y="9825"/>
                  <a:pt x="11673" y="9911"/>
                  <a:pt x="11751" y="10024"/>
                </a:cubicBezTo>
                <a:cubicBezTo>
                  <a:pt x="11846" y="10188"/>
                  <a:pt x="11924" y="10361"/>
                  <a:pt x="11958" y="10551"/>
                </a:cubicBezTo>
                <a:lnTo>
                  <a:pt x="11829" y="10551"/>
                </a:lnTo>
                <a:lnTo>
                  <a:pt x="11829" y="10672"/>
                </a:lnTo>
                <a:lnTo>
                  <a:pt x="11829" y="10689"/>
                </a:lnTo>
                <a:lnTo>
                  <a:pt x="11993" y="10689"/>
                </a:lnTo>
                <a:cubicBezTo>
                  <a:pt x="12002" y="10749"/>
                  <a:pt x="12010" y="10801"/>
                  <a:pt x="12019" y="10862"/>
                </a:cubicBezTo>
                <a:cubicBezTo>
                  <a:pt x="12088" y="11467"/>
                  <a:pt x="12105" y="12071"/>
                  <a:pt x="12088" y="12676"/>
                </a:cubicBezTo>
                <a:lnTo>
                  <a:pt x="10351" y="12676"/>
                </a:lnTo>
                <a:lnTo>
                  <a:pt x="10351" y="12400"/>
                </a:lnTo>
                <a:cubicBezTo>
                  <a:pt x="10343" y="11804"/>
                  <a:pt x="10351" y="11320"/>
                  <a:pt x="10377" y="10931"/>
                </a:cubicBezTo>
                <a:cubicBezTo>
                  <a:pt x="10386" y="10844"/>
                  <a:pt x="10395" y="10767"/>
                  <a:pt x="10403" y="10689"/>
                </a:cubicBezTo>
                <a:lnTo>
                  <a:pt x="10559" y="10689"/>
                </a:lnTo>
                <a:lnTo>
                  <a:pt x="10559" y="10551"/>
                </a:lnTo>
                <a:lnTo>
                  <a:pt x="10420" y="10551"/>
                </a:lnTo>
                <a:cubicBezTo>
                  <a:pt x="10507" y="10075"/>
                  <a:pt x="10671" y="9825"/>
                  <a:pt x="10965" y="9747"/>
                </a:cubicBezTo>
                <a:cubicBezTo>
                  <a:pt x="11025" y="9730"/>
                  <a:pt x="11103" y="9713"/>
                  <a:pt x="11172" y="9713"/>
                </a:cubicBezTo>
                <a:close/>
                <a:moveTo>
                  <a:pt x="8644" y="9944"/>
                </a:moveTo>
                <a:cubicBezTo>
                  <a:pt x="8870" y="9944"/>
                  <a:pt x="9036" y="10065"/>
                  <a:pt x="9133" y="10300"/>
                </a:cubicBezTo>
                <a:cubicBezTo>
                  <a:pt x="9185" y="10430"/>
                  <a:pt x="9219" y="10568"/>
                  <a:pt x="9245" y="10706"/>
                </a:cubicBezTo>
                <a:lnTo>
                  <a:pt x="9124" y="10706"/>
                </a:lnTo>
                <a:lnTo>
                  <a:pt x="9124" y="10836"/>
                </a:lnTo>
                <a:lnTo>
                  <a:pt x="9263" y="10836"/>
                </a:lnTo>
                <a:cubicBezTo>
                  <a:pt x="9306" y="11233"/>
                  <a:pt x="9306" y="11631"/>
                  <a:pt x="9289" y="12028"/>
                </a:cubicBezTo>
                <a:lnTo>
                  <a:pt x="9289" y="12071"/>
                </a:lnTo>
                <a:lnTo>
                  <a:pt x="9289" y="12089"/>
                </a:lnTo>
                <a:cubicBezTo>
                  <a:pt x="9280" y="12296"/>
                  <a:pt x="9271" y="12512"/>
                  <a:pt x="9254" y="12745"/>
                </a:cubicBezTo>
                <a:lnTo>
                  <a:pt x="8649" y="12789"/>
                </a:lnTo>
                <a:lnTo>
                  <a:pt x="7725" y="12840"/>
                </a:lnTo>
                <a:cubicBezTo>
                  <a:pt x="7742" y="12313"/>
                  <a:pt x="7759" y="11864"/>
                  <a:pt x="7802" y="11492"/>
                </a:cubicBezTo>
                <a:cubicBezTo>
                  <a:pt x="7820" y="11276"/>
                  <a:pt x="7846" y="11086"/>
                  <a:pt x="7871" y="10922"/>
                </a:cubicBezTo>
                <a:lnTo>
                  <a:pt x="8010" y="10914"/>
                </a:lnTo>
                <a:lnTo>
                  <a:pt x="8010" y="10784"/>
                </a:lnTo>
                <a:lnTo>
                  <a:pt x="7889" y="10793"/>
                </a:lnTo>
                <a:cubicBezTo>
                  <a:pt x="7915" y="10698"/>
                  <a:pt x="7941" y="10611"/>
                  <a:pt x="7967" y="10516"/>
                </a:cubicBezTo>
                <a:cubicBezTo>
                  <a:pt x="8096" y="10145"/>
                  <a:pt x="8295" y="9963"/>
                  <a:pt x="8597" y="9946"/>
                </a:cubicBezTo>
                <a:cubicBezTo>
                  <a:pt x="8613" y="9945"/>
                  <a:pt x="8628" y="9944"/>
                  <a:pt x="8644" y="9944"/>
                </a:cubicBezTo>
                <a:close/>
                <a:moveTo>
                  <a:pt x="19398" y="11207"/>
                </a:moveTo>
                <a:cubicBezTo>
                  <a:pt x="19648" y="11207"/>
                  <a:pt x="19778" y="11354"/>
                  <a:pt x="19839" y="11691"/>
                </a:cubicBezTo>
                <a:cubicBezTo>
                  <a:pt x="19899" y="11976"/>
                  <a:pt x="19916" y="12400"/>
                  <a:pt x="19908" y="12987"/>
                </a:cubicBezTo>
                <a:lnTo>
                  <a:pt x="18897" y="12987"/>
                </a:lnTo>
                <a:cubicBezTo>
                  <a:pt x="18888" y="12650"/>
                  <a:pt x="18888" y="12374"/>
                  <a:pt x="18897" y="12141"/>
                </a:cubicBezTo>
                <a:cubicBezTo>
                  <a:pt x="18931" y="11510"/>
                  <a:pt x="19070" y="11216"/>
                  <a:pt x="19389" y="11207"/>
                </a:cubicBezTo>
                <a:close/>
                <a:moveTo>
                  <a:pt x="21126" y="11207"/>
                </a:moveTo>
                <a:cubicBezTo>
                  <a:pt x="21636" y="11207"/>
                  <a:pt x="21714" y="11708"/>
                  <a:pt x="21696" y="12987"/>
                </a:cubicBezTo>
                <a:lnTo>
                  <a:pt x="20556" y="12987"/>
                </a:lnTo>
                <a:cubicBezTo>
                  <a:pt x="20547" y="12789"/>
                  <a:pt x="20547" y="12607"/>
                  <a:pt x="20547" y="12443"/>
                </a:cubicBezTo>
                <a:cubicBezTo>
                  <a:pt x="20556" y="11596"/>
                  <a:pt x="20703" y="11207"/>
                  <a:pt x="21126" y="11207"/>
                </a:cubicBezTo>
                <a:close/>
                <a:moveTo>
                  <a:pt x="6497" y="10256"/>
                </a:moveTo>
                <a:cubicBezTo>
                  <a:pt x="6811" y="10256"/>
                  <a:pt x="6966" y="10491"/>
                  <a:pt x="7016" y="10991"/>
                </a:cubicBezTo>
                <a:lnTo>
                  <a:pt x="6912" y="11000"/>
                </a:lnTo>
                <a:lnTo>
                  <a:pt x="6904" y="11121"/>
                </a:lnTo>
                <a:lnTo>
                  <a:pt x="6904" y="11121"/>
                </a:lnTo>
                <a:lnTo>
                  <a:pt x="7025" y="11112"/>
                </a:lnTo>
                <a:lnTo>
                  <a:pt x="7025" y="11190"/>
                </a:lnTo>
                <a:cubicBezTo>
                  <a:pt x="7033" y="11769"/>
                  <a:pt x="6999" y="12348"/>
                  <a:pt x="6921" y="12927"/>
                </a:cubicBezTo>
                <a:cubicBezTo>
                  <a:pt x="6921" y="12927"/>
                  <a:pt x="6921" y="12935"/>
                  <a:pt x="6921" y="12935"/>
                </a:cubicBezTo>
                <a:lnTo>
                  <a:pt x="5539" y="13022"/>
                </a:lnTo>
                <a:cubicBezTo>
                  <a:pt x="5582" y="12469"/>
                  <a:pt x="5625" y="12020"/>
                  <a:pt x="5685" y="11648"/>
                </a:cubicBezTo>
                <a:cubicBezTo>
                  <a:pt x="5703" y="11475"/>
                  <a:pt x="5729" y="11328"/>
                  <a:pt x="5763" y="11190"/>
                </a:cubicBezTo>
                <a:lnTo>
                  <a:pt x="5884" y="11181"/>
                </a:lnTo>
                <a:lnTo>
                  <a:pt x="5893" y="11060"/>
                </a:lnTo>
                <a:lnTo>
                  <a:pt x="5789" y="11069"/>
                </a:lnTo>
                <a:cubicBezTo>
                  <a:pt x="5815" y="10957"/>
                  <a:pt x="5850" y="10853"/>
                  <a:pt x="5893" y="10741"/>
                </a:cubicBezTo>
                <a:cubicBezTo>
                  <a:pt x="6031" y="10430"/>
                  <a:pt x="6204" y="10283"/>
                  <a:pt x="6463" y="10257"/>
                </a:cubicBezTo>
                <a:cubicBezTo>
                  <a:pt x="6475" y="10256"/>
                  <a:pt x="6486" y="10256"/>
                  <a:pt x="6497" y="10256"/>
                </a:cubicBezTo>
                <a:close/>
                <a:moveTo>
                  <a:pt x="4795" y="10670"/>
                </a:moveTo>
                <a:cubicBezTo>
                  <a:pt x="4982" y="10670"/>
                  <a:pt x="5093" y="10809"/>
                  <a:pt x="5150" y="11086"/>
                </a:cubicBezTo>
                <a:cubicBezTo>
                  <a:pt x="5158" y="11173"/>
                  <a:pt x="5176" y="11259"/>
                  <a:pt x="5176" y="11346"/>
                </a:cubicBezTo>
                <a:lnTo>
                  <a:pt x="5098" y="11354"/>
                </a:lnTo>
                <a:lnTo>
                  <a:pt x="5081" y="11467"/>
                </a:lnTo>
                <a:lnTo>
                  <a:pt x="5184" y="11458"/>
                </a:lnTo>
                <a:lnTo>
                  <a:pt x="5184" y="11458"/>
                </a:lnTo>
                <a:cubicBezTo>
                  <a:pt x="5184" y="12002"/>
                  <a:pt x="5141" y="12538"/>
                  <a:pt x="5063" y="13065"/>
                </a:cubicBezTo>
                <a:lnTo>
                  <a:pt x="4147" y="13221"/>
                </a:lnTo>
                <a:lnTo>
                  <a:pt x="3957" y="13229"/>
                </a:lnTo>
                <a:cubicBezTo>
                  <a:pt x="3957" y="12685"/>
                  <a:pt x="3983" y="12141"/>
                  <a:pt x="4044" y="11596"/>
                </a:cubicBezTo>
                <a:lnTo>
                  <a:pt x="4165" y="11562"/>
                </a:lnTo>
                <a:lnTo>
                  <a:pt x="4165" y="11449"/>
                </a:lnTo>
                <a:lnTo>
                  <a:pt x="4035" y="11475"/>
                </a:lnTo>
                <a:cubicBezTo>
                  <a:pt x="4156" y="10983"/>
                  <a:pt x="4484" y="10698"/>
                  <a:pt x="4744" y="10672"/>
                </a:cubicBezTo>
                <a:lnTo>
                  <a:pt x="4761" y="10672"/>
                </a:lnTo>
                <a:cubicBezTo>
                  <a:pt x="4772" y="10671"/>
                  <a:pt x="4784" y="10670"/>
                  <a:pt x="4795" y="10670"/>
                </a:cubicBezTo>
                <a:close/>
                <a:moveTo>
                  <a:pt x="3250" y="11111"/>
                </a:moveTo>
                <a:cubicBezTo>
                  <a:pt x="3457" y="11111"/>
                  <a:pt x="3561" y="11303"/>
                  <a:pt x="3586" y="11726"/>
                </a:cubicBezTo>
                <a:lnTo>
                  <a:pt x="3517" y="11726"/>
                </a:lnTo>
                <a:lnTo>
                  <a:pt x="3499" y="11838"/>
                </a:lnTo>
                <a:lnTo>
                  <a:pt x="3499" y="11838"/>
                </a:lnTo>
                <a:lnTo>
                  <a:pt x="3586" y="11829"/>
                </a:lnTo>
                <a:cubicBezTo>
                  <a:pt x="3594" y="12192"/>
                  <a:pt x="3620" y="12564"/>
                  <a:pt x="3586" y="13264"/>
                </a:cubicBezTo>
                <a:lnTo>
                  <a:pt x="2653" y="13445"/>
                </a:lnTo>
                <a:cubicBezTo>
                  <a:pt x="2713" y="12771"/>
                  <a:pt x="2653" y="12279"/>
                  <a:pt x="2730" y="11916"/>
                </a:cubicBezTo>
                <a:lnTo>
                  <a:pt x="2808" y="11907"/>
                </a:lnTo>
                <a:lnTo>
                  <a:pt x="2817" y="11795"/>
                </a:lnTo>
                <a:lnTo>
                  <a:pt x="2748" y="11804"/>
                </a:lnTo>
                <a:cubicBezTo>
                  <a:pt x="2774" y="11657"/>
                  <a:pt x="2817" y="11518"/>
                  <a:pt x="2877" y="11389"/>
                </a:cubicBezTo>
                <a:cubicBezTo>
                  <a:pt x="2929" y="11285"/>
                  <a:pt x="3007" y="11190"/>
                  <a:pt x="3111" y="11138"/>
                </a:cubicBezTo>
                <a:cubicBezTo>
                  <a:pt x="3145" y="11130"/>
                  <a:pt x="3180" y="11121"/>
                  <a:pt x="3223" y="11112"/>
                </a:cubicBezTo>
                <a:cubicBezTo>
                  <a:pt x="3232" y="11112"/>
                  <a:pt x="3241" y="11111"/>
                  <a:pt x="3250" y="11111"/>
                </a:cubicBezTo>
                <a:close/>
                <a:moveTo>
                  <a:pt x="2144" y="11548"/>
                </a:moveTo>
                <a:cubicBezTo>
                  <a:pt x="2262" y="11548"/>
                  <a:pt x="2327" y="11681"/>
                  <a:pt x="2350" y="11959"/>
                </a:cubicBezTo>
                <a:cubicBezTo>
                  <a:pt x="2350" y="11994"/>
                  <a:pt x="2359" y="12020"/>
                  <a:pt x="2359" y="12063"/>
                </a:cubicBezTo>
                <a:lnTo>
                  <a:pt x="2307" y="12071"/>
                </a:lnTo>
                <a:lnTo>
                  <a:pt x="2298" y="12166"/>
                </a:lnTo>
                <a:lnTo>
                  <a:pt x="2367" y="12149"/>
                </a:lnTo>
                <a:lnTo>
                  <a:pt x="2367" y="12149"/>
                </a:lnTo>
                <a:cubicBezTo>
                  <a:pt x="2367" y="12477"/>
                  <a:pt x="2350" y="12901"/>
                  <a:pt x="2350" y="13497"/>
                </a:cubicBezTo>
                <a:lnTo>
                  <a:pt x="1702" y="13644"/>
                </a:lnTo>
                <a:cubicBezTo>
                  <a:pt x="1728" y="13255"/>
                  <a:pt x="1719" y="12408"/>
                  <a:pt x="1737" y="12296"/>
                </a:cubicBezTo>
                <a:lnTo>
                  <a:pt x="1745" y="12296"/>
                </a:lnTo>
                <a:lnTo>
                  <a:pt x="1806" y="12279"/>
                </a:lnTo>
                <a:lnTo>
                  <a:pt x="1806" y="12184"/>
                </a:lnTo>
                <a:lnTo>
                  <a:pt x="1754" y="12201"/>
                </a:lnTo>
                <a:cubicBezTo>
                  <a:pt x="1832" y="11786"/>
                  <a:pt x="1935" y="11596"/>
                  <a:pt x="2100" y="11553"/>
                </a:cubicBezTo>
                <a:cubicBezTo>
                  <a:pt x="2115" y="11549"/>
                  <a:pt x="2130" y="11548"/>
                  <a:pt x="2144" y="11548"/>
                </a:cubicBezTo>
                <a:close/>
                <a:moveTo>
                  <a:pt x="1343" y="11885"/>
                </a:moveTo>
                <a:cubicBezTo>
                  <a:pt x="1462" y="11885"/>
                  <a:pt x="1511" y="12044"/>
                  <a:pt x="1503" y="12374"/>
                </a:cubicBezTo>
                <a:lnTo>
                  <a:pt x="1460" y="12382"/>
                </a:lnTo>
                <a:lnTo>
                  <a:pt x="1443" y="12469"/>
                </a:lnTo>
                <a:lnTo>
                  <a:pt x="1503" y="12460"/>
                </a:lnTo>
                <a:lnTo>
                  <a:pt x="1503" y="12460"/>
                </a:lnTo>
                <a:cubicBezTo>
                  <a:pt x="1503" y="12590"/>
                  <a:pt x="1521" y="13385"/>
                  <a:pt x="1478" y="13704"/>
                </a:cubicBezTo>
                <a:lnTo>
                  <a:pt x="1296" y="13756"/>
                </a:lnTo>
                <a:lnTo>
                  <a:pt x="786" y="13860"/>
                </a:lnTo>
                <a:lnTo>
                  <a:pt x="786" y="13860"/>
                </a:lnTo>
                <a:lnTo>
                  <a:pt x="985" y="13817"/>
                </a:lnTo>
                <a:cubicBezTo>
                  <a:pt x="985" y="13799"/>
                  <a:pt x="950" y="12892"/>
                  <a:pt x="950" y="12573"/>
                </a:cubicBezTo>
                <a:lnTo>
                  <a:pt x="1002" y="12564"/>
                </a:lnTo>
                <a:lnTo>
                  <a:pt x="1011" y="12477"/>
                </a:lnTo>
                <a:lnTo>
                  <a:pt x="968" y="12486"/>
                </a:lnTo>
                <a:cubicBezTo>
                  <a:pt x="933" y="12071"/>
                  <a:pt x="1149" y="11925"/>
                  <a:pt x="1305" y="11890"/>
                </a:cubicBezTo>
                <a:cubicBezTo>
                  <a:pt x="1318" y="11887"/>
                  <a:pt x="1331" y="11885"/>
                  <a:pt x="1343" y="11885"/>
                </a:cubicBezTo>
                <a:close/>
                <a:moveTo>
                  <a:pt x="22794" y="11415"/>
                </a:moveTo>
                <a:cubicBezTo>
                  <a:pt x="22863" y="11415"/>
                  <a:pt x="22923" y="11432"/>
                  <a:pt x="22975" y="11467"/>
                </a:cubicBezTo>
                <a:cubicBezTo>
                  <a:pt x="23122" y="11562"/>
                  <a:pt x="23226" y="11778"/>
                  <a:pt x="23303" y="12123"/>
                </a:cubicBezTo>
                <a:lnTo>
                  <a:pt x="23226" y="12123"/>
                </a:lnTo>
                <a:lnTo>
                  <a:pt x="23226" y="12236"/>
                </a:lnTo>
                <a:lnTo>
                  <a:pt x="23321" y="12236"/>
                </a:lnTo>
                <a:cubicBezTo>
                  <a:pt x="23364" y="12503"/>
                  <a:pt x="23398" y="12771"/>
                  <a:pt x="23416" y="13039"/>
                </a:cubicBezTo>
                <a:cubicBezTo>
                  <a:pt x="23433" y="13238"/>
                  <a:pt x="23442" y="13454"/>
                  <a:pt x="23450" y="13687"/>
                </a:cubicBezTo>
                <a:cubicBezTo>
                  <a:pt x="23450" y="13765"/>
                  <a:pt x="23459" y="13981"/>
                  <a:pt x="23459" y="14067"/>
                </a:cubicBezTo>
                <a:lnTo>
                  <a:pt x="22448" y="14076"/>
                </a:lnTo>
                <a:cubicBezTo>
                  <a:pt x="22439" y="13998"/>
                  <a:pt x="22431" y="13765"/>
                  <a:pt x="22431" y="13687"/>
                </a:cubicBezTo>
                <a:lnTo>
                  <a:pt x="22431" y="13696"/>
                </a:lnTo>
                <a:cubicBezTo>
                  <a:pt x="22431" y="13601"/>
                  <a:pt x="22413" y="13514"/>
                  <a:pt x="22413" y="13428"/>
                </a:cubicBezTo>
                <a:cubicBezTo>
                  <a:pt x="22396" y="13074"/>
                  <a:pt x="22379" y="12771"/>
                  <a:pt x="22379" y="12512"/>
                </a:cubicBezTo>
                <a:cubicBezTo>
                  <a:pt x="22379" y="12417"/>
                  <a:pt x="22379" y="12322"/>
                  <a:pt x="22388" y="12236"/>
                </a:cubicBezTo>
                <a:lnTo>
                  <a:pt x="22483" y="12236"/>
                </a:lnTo>
                <a:lnTo>
                  <a:pt x="22474" y="12123"/>
                </a:lnTo>
                <a:lnTo>
                  <a:pt x="22396" y="12123"/>
                </a:lnTo>
                <a:cubicBezTo>
                  <a:pt x="22431" y="11631"/>
                  <a:pt x="22552" y="11415"/>
                  <a:pt x="22794" y="11415"/>
                </a:cubicBezTo>
                <a:close/>
                <a:moveTo>
                  <a:pt x="24358" y="11458"/>
                </a:moveTo>
                <a:cubicBezTo>
                  <a:pt x="24530" y="11458"/>
                  <a:pt x="24651" y="11613"/>
                  <a:pt x="24729" y="11950"/>
                </a:cubicBezTo>
                <a:cubicBezTo>
                  <a:pt x="24746" y="12011"/>
                  <a:pt x="24764" y="12080"/>
                  <a:pt x="24781" y="12158"/>
                </a:cubicBezTo>
                <a:lnTo>
                  <a:pt x="24712" y="12158"/>
                </a:lnTo>
                <a:lnTo>
                  <a:pt x="24720" y="12270"/>
                </a:lnTo>
                <a:lnTo>
                  <a:pt x="24798" y="12270"/>
                </a:lnTo>
                <a:cubicBezTo>
                  <a:pt x="24807" y="12339"/>
                  <a:pt x="24816" y="12417"/>
                  <a:pt x="24824" y="12495"/>
                </a:cubicBezTo>
                <a:cubicBezTo>
                  <a:pt x="24867" y="12814"/>
                  <a:pt x="24893" y="13212"/>
                  <a:pt x="24911" y="13679"/>
                </a:cubicBezTo>
                <a:cubicBezTo>
                  <a:pt x="24911" y="13765"/>
                  <a:pt x="24911" y="13998"/>
                  <a:pt x="24919" y="14085"/>
                </a:cubicBezTo>
                <a:lnTo>
                  <a:pt x="24055" y="14076"/>
                </a:lnTo>
                <a:cubicBezTo>
                  <a:pt x="24047" y="13981"/>
                  <a:pt x="24047" y="13765"/>
                  <a:pt x="24038" y="13679"/>
                </a:cubicBezTo>
                <a:cubicBezTo>
                  <a:pt x="24021" y="13350"/>
                  <a:pt x="24012" y="13056"/>
                  <a:pt x="24003" y="12806"/>
                </a:cubicBezTo>
                <a:lnTo>
                  <a:pt x="24003" y="12261"/>
                </a:lnTo>
                <a:lnTo>
                  <a:pt x="24090" y="12261"/>
                </a:lnTo>
                <a:lnTo>
                  <a:pt x="24081" y="12158"/>
                </a:lnTo>
                <a:lnTo>
                  <a:pt x="24012" y="12158"/>
                </a:lnTo>
                <a:cubicBezTo>
                  <a:pt x="24029" y="11873"/>
                  <a:pt x="24072" y="11683"/>
                  <a:pt x="24150" y="11570"/>
                </a:cubicBezTo>
                <a:cubicBezTo>
                  <a:pt x="24193" y="11501"/>
                  <a:pt x="24271" y="11458"/>
                  <a:pt x="24358" y="11458"/>
                </a:cubicBezTo>
                <a:close/>
                <a:moveTo>
                  <a:pt x="29430" y="12711"/>
                </a:moveTo>
                <a:cubicBezTo>
                  <a:pt x="29481" y="12711"/>
                  <a:pt x="29499" y="12780"/>
                  <a:pt x="29516" y="12910"/>
                </a:cubicBezTo>
                <a:cubicBezTo>
                  <a:pt x="29525" y="12944"/>
                  <a:pt x="29525" y="12979"/>
                  <a:pt x="29533" y="13022"/>
                </a:cubicBezTo>
                <a:lnTo>
                  <a:pt x="29516" y="13022"/>
                </a:lnTo>
                <a:lnTo>
                  <a:pt x="29516" y="13065"/>
                </a:lnTo>
                <a:lnTo>
                  <a:pt x="29533" y="13065"/>
                </a:lnTo>
                <a:cubicBezTo>
                  <a:pt x="29551" y="13229"/>
                  <a:pt x="29559" y="13445"/>
                  <a:pt x="29559" y="13713"/>
                </a:cubicBezTo>
                <a:lnTo>
                  <a:pt x="29559" y="14102"/>
                </a:lnTo>
                <a:lnTo>
                  <a:pt x="29343" y="14102"/>
                </a:lnTo>
                <a:cubicBezTo>
                  <a:pt x="29351" y="14069"/>
                  <a:pt x="29352" y="13775"/>
                  <a:pt x="29352" y="13713"/>
                </a:cubicBezTo>
                <a:lnTo>
                  <a:pt x="29352" y="13713"/>
                </a:lnTo>
                <a:cubicBezTo>
                  <a:pt x="29352" y="13713"/>
                  <a:pt x="29352" y="13713"/>
                  <a:pt x="29352" y="13713"/>
                </a:cubicBezTo>
                <a:lnTo>
                  <a:pt x="29352" y="13704"/>
                </a:lnTo>
                <a:cubicBezTo>
                  <a:pt x="29352" y="13706"/>
                  <a:pt x="29352" y="13709"/>
                  <a:pt x="29352" y="13713"/>
                </a:cubicBezTo>
                <a:lnTo>
                  <a:pt x="29352" y="13713"/>
                </a:lnTo>
                <a:cubicBezTo>
                  <a:pt x="29343" y="13454"/>
                  <a:pt x="29335" y="13255"/>
                  <a:pt x="29343" y="13100"/>
                </a:cubicBezTo>
                <a:lnTo>
                  <a:pt x="29343" y="13065"/>
                </a:lnTo>
                <a:lnTo>
                  <a:pt x="29360" y="13065"/>
                </a:lnTo>
                <a:lnTo>
                  <a:pt x="29360" y="13013"/>
                </a:lnTo>
                <a:lnTo>
                  <a:pt x="29343" y="13013"/>
                </a:lnTo>
                <a:cubicBezTo>
                  <a:pt x="29352" y="12797"/>
                  <a:pt x="29378" y="12711"/>
                  <a:pt x="29430" y="12711"/>
                </a:cubicBezTo>
                <a:close/>
                <a:moveTo>
                  <a:pt x="25697" y="11657"/>
                </a:moveTo>
                <a:cubicBezTo>
                  <a:pt x="25878" y="11657"/>
                  <a:pt x="25982" y="11855"/>
                  <a:pt x="26060" y="12287"/>
                </a:cubicBezTo>
                <a:lnTo>
                  <a:pt x="25999" y="12287"/>
                </a:lnTo>
                <a:lnTo>
                  <a:pt x="25999" y="12391"/>
                </a:lnTo>
                <a:lnTo>
                  <a:pt x="26068" y="12391"/>
                </a:lnTo>
                <a:cubicBezTo>
                  <a:pt x="26112" y="12711"/>
                  <a:pt x="26138" y="13143"/>
                  <a:pt x="26163" y="13687"/>
                </a:cubicBezTo>
                <a:cubicBezTo>
                  <a:pt x="26163" y="13756"/>
                  <a:pt x="26163" y="14050"/>
                  <a:pt x="26172" y="14119"/>
                </a:cubicBezTo>
                <a:lnTo>
                  <a:pt x="25438" y="14093"/>
                </a:lnTo>
                <a:cubicBezTo>
                  <a:pt x="25438" y="14015"/>
                  <a:pt x="25429" y="13748"/>
                  <a:pt x="25429" y="13679"/>
                </a:cubicBezTo>
                <a:cubicBezTo>
                  <a:pt x="25403" y="13126"/>
                  <a:pt x="25386" y="12702"/>
                  <a:pt x="25403" y="12391"/>
                </a:cubicBezTo>
                <a:lnTo>
                  <a:pt x="25464" y="12391"/>
                </a:lnTo>
                <a:lnTo>
                  <a:pt x="25464" y="12287"/>
                </a:lnTo>
                <a:lnTo>
                  <a:pt x="25412" y="12287"/>
                </a:lnTo>
                <a:cubicBezTo>
                  <a:pt x="25438" y="11847"/>
                  <a:pt x="25515" y="11657"/>
                  <a:pt x="25697" y="11657"/>
                </a:cubicBezTo>
                <a:close/>
                <a:moveTo>
                  <a:pt x="29049" y="12555"/>
                </a:moveTo>
                <a:cubicBezTo>
                  <a:pt x="29118" y="12555"/>
                  <a:pt x="29153" y="12668"/>
                  <a:pt x="29179" y="12910"/>
                </a:cubicBezTo>
                <a:lnTo>
                  <a:pt x="29153" y="12910"/>
                </a:lnTo>
                <a:lnTo>
                  <a:pt x="29153" y="12970"/>
                </a:lnTo>
                <a:lnTo>
                  <a:pt x="29179" y="12970"/>
                </a:lnTo>
                <a:cubicBezTo>
                  <a:pt x="29188" y="13048"/>
                  <a:pt x="29196" y="13151"/>
                  <a:pt x="29196" y="13255"/>
                </a:cubicBezTo>
                <a:cubicBezTo>
                  <a:pt x="29205" y="13393"/>
                  <a:pt x="29214" y="13540"/>
                  <a:pt x="29214" y="13713"/>
                </a:cubicBezTo>
                <a:lnTo>
                  <a:pt x="29214" y="14119"/>
                </a:lnTo>
                <a:lnTo>
                  <a:pt x="28946" y="14119"/>
                </a:lnTo>
                <a:lnTo>
                  <a:pt x="28946" y="13713"/>
                </a:lnTo>
                <a:cubicBezTo>
                  <a:pt x="28946" y="13653"/>
                  <a:pt x="28946" y="13592"/>
                  <a:pt x="28937" y="13532"/>
                </a:cubicBezTo>
                <a:cubicBezTo>
                  <a:pt x="28937" y="13298"/>
                  <a:pt x="28937" y="13117"/>
                  <a:pt x="28937" y="12970"/>
                </a:cubicBezTo>
                <a:lnTo>
                  <a:pt x="28963" y="12970"/>
                </a:lnTo>
                <a:lnTo>
                  <a:pt x="28963" y="12910"/>
                </a:lnTo>
                <a:lnTo>
                  <a:pt x="28937" y="12910"/>
                </a:lnTo>
                <a:cubicBezTo>
                  <a:pt x="28946" y="12659"/>
                  <a:pt x="28980" y="12555"/>
                  <a:pt x="29049" y="12555"/>
                </a:cubicBezTo>
                <a:close/>
                <a:moveTo>
                  <a:pt x="26889" y="11812"/>
                </a:moveTo>
                <a:cubicBezTo>
                  <a:pt x="27053" y="11812"/>
                  <a:pt x="27157" y="12002"/>
                  <a:pt x="27226" y="12391"/>
                </a:cubicBezTo>
                <a:lnTo>
                  <a:pt x="27174" y="12391"/>
                </a:lnTo>
                <a:lnTo>
                  <a:pt x="27174" y="12486"/>
                </a:lnTo>
                <a:lnTo>
                  <a:pt x="27235" y="12486"/>
                </a:lnTo>
                <a:cubicBezTo>
                  <a:pt x="27278" y="12780"/>
                  <a:pt x="27304" y="13186"/>
                  <a:pt x="27321" y="13696"/>
                </a:cubicBezTo>
                <a:lnTo>
                  <a:pt x="27321" y="14154"/>
                </a:lnTo>
                <a:lnTo>
                  <a:pt x="26647" y="14154"/>
                </a:lnTo>
                <a:cubicBezTo>
                  <a:pt x="26647" y="14102"/>
                  <a:pt x="26647" y="13739"/>
                  <a:pt x="26647" y="13687"/>
                </a:cubicBezTo>
                <a:lnTo>
                  <a:pt x="26639" y="13687"/>
                </a:lnTo>
                <a:cubicBezTo>
                  <a:pt x="26613" y="13177"/>
                  <a:pt x="26604" y="12780"/>
                  <a:pt x="26613" y="12486"/>
                </a:cubicBezTo>
                <a:lnTo>
                  <a:pt x="26682" y="12486"/>
                </a:lnTo>
                <a:lnTo>
                  <a:pt x="26682" y="12391"/>
                </a:lnTo>
                <a:lnTo>
                  <a:pt x="26630" y="12391"/>
                </a:lnTo>
                <a:cubicBezTo>
                  <a:pt x="26647" y="11994"/>
                  <a:pt x="26734" y="11821"/>
                  <a:pt x="26889" y="11812"/>
                </a:cubicBezTo>
                <a:close/>
                <a:moveTo>
                  <a:pt x="27771" y="12192"/>
                </a:moveTo>
                <a:cubicBezTo>
                  <a:pt x="27892" y="12192"/>
                  <a:pt x="27961" y="12339"/>
                  <a:pt x="28013" y="12659"/>
                </a:cubicBezTo>
                <a:lnTo>
                  <a:pt x="27978" y="12659"/>
                </a:lnTo>
                <a:lnTo>
                  <a:pt x="27978" y="12728"/>
                </a:lnTo>
                <a:lnTo>
                  <a:pt x="28021" y="12728"/>
                </a:lnTo>
                <a:cubicBezTo>
                  <a:pt x="28030" y="12789"/>
                  <a:pt x="28038" y="12858"/>
                  <a:pt x="28047" y="12935"/>
                </a:cubicBezTo>
                <a:cubicBezTo>
                  <a:pt x="28064" y="13143"/>
                  <a:pt x="28082" y="13402"/>
                  <a:pt x="28090" y="13704"/>
                </a:cubicBezTo>
                <a:lnTo>
                  <a:pt x="28090" y="14162"/>
                </a:lnTo>
                <a:lnTo>
                  <a:pt x="27589" y="14162"/>
                </a:lnTo>
                <a:cubicBezTo>
                  <a:pt x="27589" y="14111"/>
                  <a:pt x="27589" y="13748"/>
                  <a:pt x="27589" y="13704"/>
                </a:cubicBezTo>
                <a:cubicBezTo>
                  <a:pt x="27572" y="13290"/>
                  <a:pt x="27555" y="12970"/>
                  <a:pt x="27563" y="12728"/>
                </a:cubicBezTo>
                <a:lnTo>
                  <a:pt x="27615" y="12728"/>
                </a:lnTo>
                <a:lnTo>
                  <a:pt x="27615" y="12659"/>
                </a:lnTo>
                <a:lnTo>
                  <a:pt x="27572" y="12659"/>
                </a:lnTo>
                <a:cubicBezTo>
                  <a:pt x="27580" y="12590"/>
                  <a:pt x="27580" y="12521"/>
                  <a:pt x="27598" y="12452"/>
                </a:cubicBezTo>
                <a:cubicBezTo>
                  <a:pt x="27624" y="12270"/>
                  <a:pt x="27676" y="12192"/>
                  <a:pt x="27771" y="12192"/>
                </a:cubicBezTo>
                <a:close/>
                <a:moveTo>
                  <a:pt x="28514" y="12331"/>
                </a:moveTo>
                <a:cubicBezTo>
                  <a:pt x="28617" y="12331"/>
                  <a:pt x="28678" y="12469"/>
                  <a:pt x="28712" y="12763"/>
                </a:cubicBezTo>
                <a:lnTo>
                  <a:pt x="28686" y="12763"/>
                </a:lnTo>
                <a:lnTo>
                  <a:pt x="28686" y="12832"/>
                </a:lnTo>
                <a:lnTo>
                  <a:pt x="28721" y="12832"/>
                </a:lnTo>
                <a:cubicBezTo>
                  <a:pt x="28747" y="13048"/>
                  <a:pt x="28764" y="13342"/>
                  <a:pt x="28773" y="13713"/>
                </a:cubicBezTo>
                <a:cubicBezTo>
                  <a:pt x="28773" y="13713"/>
                  <a:pt x="28773" y="13713"/>
                  <a:pt x="28773" y="13722"/>
                </a:cubicBezTo>
                <a:lnTo>
                  <a:pt x="28773" y="13730"/>
                </a:lnTo>
                <a:cubicBezTo>
                  <a:pt x="28779" y="13981"/>
                  <a:pt x="28786" y="14222"/>
                  <a:pt x="28785" y="14222"/>
                </a:cubicBezTo>
                <a:cubicBezTo>
                  <a:pt x="28785" y="14222"/>
                  <a:pt x="28784" y="14194"/>
                  <a:pt x="28782" y="14128"/>
                </a:cubicBezTo>
                <a:lnTo>
                  <a:pt x="28367" y="14145"/>
                </a:lnTo>
                <a:cubicBezTo>
                  <a:pt x="28367" y="14102"/>
                  <a:pt x="28367" y="13756"/>
                  <a:pt x="28358" y="13713"/>
                </a:cubicBezTo>
                <a:cubicBezTo>
                  <a:pt x="28358" y="13549"/>
                  <a:pt x="28349" y="13393"/>
                  <a:pt x="28349" y="13255"/>
                </a:cubicBezTo>
                <a:lnTo>
                  <a:pt x="28349" y="12832"/>
                </a:lnTo>
                <a:lnTo>
                  <a:pt x="28384" y="12832"/>
                </a:lnTo>
                <a:lnTo>
                  <a:pt x="28384" y="12763"/>
                </a:lnTo>
                <a:lnTo>
                  <a:pt x="28349" y="12763"/>
                </a:lnTo>
                <a:cubicBezTo>
                  <a:pt x="28367" y="12469"/>
                  <a:pt x="28410" y="12331"/>
                  <a:pt x="28514" y="12331"/>
                </a:cubicBezTo>
                <a:close/>
                <a:moveTo>
                  <a:pt x="1503" y="15536"/>
                </a:moveTo>
                <a:cubicBezTo>
                  <a:pt x="1676" y="15536"/>
                  <a:pt x="1763" y="15770"/>
                  <a:pt x="1771" y="16297"/>
                </a:cubicBezTo>
                <a:lnTo>
                  <a:pt x="1754" y="16513"/>
                </a:lnTo>
                <a:lnTo>
                  <a:pt x="1763" y="16513"/>
                </a:lnTo>
                <a:lnTo>
                  <a:pt x="1771" y="16409"/>
                </a:lnTo>
                <a:cubicBezTo>
                  <a:pt x="1771" y="16443"/>
                  <a:pt x="1771" y="16478"/>
                  <a:pt x="1771" y="16513"/>
                </a:cubicBezTo>
                <a:cubicBezTo>
                  <a:pt x="1763" y="16850"/>
                  <a:pt x="1737" y="17714"/>
                  <a:pt x="1711" y="18483"/>
                </a:cubicBezTo>
                <a:cubicBezTo>
                  <a:pt x="1711" y="18560"/>
                  <a:pt x="1702" y="18638"/>
                  <a:pt x="1702" y="18716"/>
                </a:cubicBezTo>
                <a:lnTo>
                  <a:pt x="968" y="18716"/>
                </a:lnTo>
                <a:cubicBezTo>
                  <a:pt x="985" y="18379"/>
                  <a:pt x="1002" y="18007"/>
                  <a:pt x="1020" y="17662"/>
                </a:cubicBezTo>
                <a:cubicBezTo>
                  <a:pt x="1046" y="17074"/>
                  <a:pt x="1080" y="16564"/>
                  <a:pt x="1097" y="16418"/>
                </a:cubicBezTo>
                <a:lnTo>
                  <a:pt x="1166" y="16418"/>
                </a:lnTo>
                <a:lnTo>
                  <a:pt x="1175" y="16297"/>
                </a:lnTo>
                <a:lnTo>
                  <a:pt x="1123" y="16297"/>
                </a:lnTo>
                <a:cubicBezTo>
                  <a:pt x="1123" y="16279"/>
                  <a:pt x="1123" y="16262"/>
                  <a:pt x="1132" y="16253"/>
                </a:cubicBezTo>
                <a:cubicBezTo>
                  <a:pt x="1218" y="15770"/>
                  <a:pt x="1331" y="15536"/>
                  <a:pt x="1503" y="15536"/>
                </a:cubicBezTo>
                <a:close/>
                <a:moveTo>
                  <a:pt x="2679" y="15441"/>
                </a:moveTo>
                <a:cubicBezTo>
                  <a:pt x="2912" y="15441"/>
                  <a:pt x="3007" y="15674"/>
                  <a:pt x="3016" y="16219"/>
                </a:cubicBezTo>
                <a:lnTo>
                  <a:pt x="3016" y="16253"/>
                </a:lnTo>
                <a:lnTo>
                  <a:pt x="3016" y="16348"/>
                </a:lnTo>
                <a:lnTo>
                  <a:pt x="3024" y="16348"/>
                </a:lnTo>
                <a:cubicBezTo>
                  <a:pt x="3024" y="16452"/>
                  <a:pt x="3016" y="16703"/>
                  <a:pt x="3007" y="17022"/>
                </a:cubicBezTo>
                <a:cubicBezTo>
                  <a:pt x="2998" y="17342"/>
                  <a:pt x="2981" y="17757"/>
                  <a:pt x="2964" y="18154"/>
                </a:cubicBezTo>
                <a:cubicBezTo>
                  <a:pt x="2955" y="18344"/>
                  <a:pt x="2946" y="18534"/>
                  <a:pt x="2938" y="18716"/>
                </a:cubicBezTo>
                <a:lnTo>
                  <a:pt x="2013" y="18716"/>
                </a:lnTo>
                <a:lnTo>
                  <a:pt x="2013" y="18664"/>
                </a:lnTo>
                <a:cubicBezTo>
                  <a:pt x="2056" y="17973"/>
                  <a:pt x="2100" y="17135"/>
                  <a:pt x="2134" y="16668"/>
                </a:cubicBezTo>
                <a:cubicBezTo>
                  <a:pt x="2151" y="16521"/>
                  <a:pt x="2160" y="16409"/>
                  <a:pt x="2169" y="16357"/>
                </a:cubicBezTo>
                <a:lnTo>
                  <a:pt x="2255" y="16357"/>
                </a:lnTo>
                <a:lnTo>
                  <a:pt x="2272" y="16227"/>
                </a:lnTo>
                <a:lnTo>
                  <a:pt x="2203" y="16227"/>
                </a:lnTo>
                <a:cubicBezTo>
                  <a:pt x="2238" y="16011"/>
                  <a:pt x="2307" y="15795"/>
                  <a:pt x="2419" y="15605"/>
                </a:cubicBezTo>
                <a:cubicBezTo>
                  <a:pt x="2471" y="15510"/>
                  <a:pt x="2566" y="15441"/>
                  <a:pt x="2679" y="15441"/>
                </a:cubicBezTo>
                <a:close/>
                <a:moveTo>
                  <a:pt x="4156" y="15277"/>
                </a:moveTo>
                <a:cubicBezTo>
                  <a:pt x="4173" y="15277"/>
                  <a:pt x="4199" y="15286"/>
                  <a:pt x="4217" y="15286"/>
                </a:cubicBezTo>
                <a:cubicBezTo>
                  <a:pt x="4433" y="15329"/>
                  <a:pt x="4528" y="15562"/>
                  <a:pt x="4545" y="16046"/>
                </a:cubicBezTo>
                <a:lnTo>
                  <a:pt x="4545" y="16124"/>
                </a:lnTo>
                <a:lnTo>
                  <a:pt x="4467" y="16124"/>
                </a:lnTo>
                <a:lnTo>
                  <a:pt x="4450" y="16262"/>
                </a:lnTo>
                <a:lnTo>
                  <a:pt x="4554" y="16262"/>
                </a:lnTo>
                <a:cubicBezTo>
                  <a:pt x="4562" y="16539"/>
                  <a:pt x="4519" y="17774"/>
                  <a:pt x="4476" y="18716"/>
                </a:cubicBezTo>
                <a:lnTo>
                  <a:pt x="3378" y="18716"/>
                </a:lnTo>
                <a:cubicBezTo>
                  <a:pt x="3396" y="18457"/>
                  <a:pt x="3413" y="18180"/>
                  <a:pt x="3430" y="17904"/>
                </a:cubicBezTo>
                <a:cubicBezTo>
                  <a:pt x="3439" y="17662"/>
                  <a:pt x="3456" y="17428"/>
                  <a:pt x="3473" y="17212"/>
                </a:cubicBezTo>
                <a:cubicBezTo>
                  <a:pt x="3482" y="17057"/>
                  <a:pt x="3491" y="16910"/>
                  <a:pt x="3499" y="16780"/>
                </a:cubicBezTo>
                <a:cubicBezTo>
                  <a:pt x="3525" y="16539"/>
                  <a:pt x="3543" y="16357"/>
                  <a:pt x="3560" y="16271"/>
                </a:cubicBezTo>
                <a:lnTo>
                  <a:pt x="3655" y="16271"/>
                </a:lnTo>
                <a:lnTo>
                  <a:pt x="3672" y="16132"/>
                </a:lnTo>
                <a:lnTo>
                  <a:pt x="3586" y="16132"/>
                </a:lnTo>
                <a:cubicBezTo>
                  <a:pt x="3715" y="15553"/>
                  <a:pt x="3897" y="15277"/>
                  <a:pt x="4156" y="15277"/>
                </a:cubicBezTo>
                <a:close/>
                <a:moveTo>
                  <a:pt x="6143" y="14983"/>
                </a:moveTo>
                <a:cubicBezTo>
                  <a:pt x="6454" y="14983"/>
                  <a:pt x="6610" y="15199"/>
                  <a:pt x="6662" y="15683"/>
                </a:cubicBezTo>
                <a:cubicBezTo>
                  <a:pt x="6670" y="15752"/>
                  <a:pt x="6679" y="15839"/>
                  <a:pt x="6679" y="15925"/>
                </a:cubicBezTo>
                <a:lnTo>
                  <a:pt x="6575" y="15925"/>
                </a:lnTo>
                <a:lnTo>
                  <a:pt x="6558" y="16081"/>
                </a:lnTo>
                <a:lnTo>
                  <a:pt x="6688" y="16081"/>
                </a:lnTo>
                <a:cubicBezTo>
                  <a:pt x="6688" y="16184"/>
                  <a:pt x="6679" y="16435"/>
                  <a:pt x="6670" y="16755"/>
                </a:cubicBezTo>
                <a:lnTo>
                  <a:pt x="7379" y="17204"/>
                </a:lnTo>
                <a:cubicBezTo>
                  <a:pt x="7405" y="16832"/>
                  <a:pt x="7439" y="16452"/>
                  <a:pt x="7500" y="16081"/>
                </a:cubicBezTo>
                <a:lnTo>
                  <a:pt x="7647" y="16081"/>
                </a:lnTo>
                <a:lnTo>
                  <a:pt x="7664" y="15925"/>
                </a:lnTo>
                <a:lnTo>
                  <a:pt x="7535" y="15925"/>
                </a:lnTo>
                <a:cubicBezTo>
                  <a:pt x="7578" y="15735"/>
                  <a:pt x="7655" y="15545"/>
                  <a:pt x="7751" y="15372"/>
                </a:cubicBezTo>
                <a:cubicBezTo>
                  <a:pt x="7906" y="15113"/>
                  <a:pt x="8105" y="14992"/>
                  <a:pt x="8364" y="14992"/>
                </a:cubicBezTo>
                <a:cubicBezTo>
                  <a:pt x="8779" y="14992"/>
                  <a:pt x="8960" y="15277"/>
                  <a:pt x="9021" y="15925"/>
                </a:cubicBezTo>
                <a:lnTo>
                  <a:pt x="8891" y="15925"/>
                </a:lnTo>
                <a:lnTo>
                  <a:pt x="8874" y="16081"/>
                </a:lnTo>
                <a:lnTo>
                  <a:pt x="9029" y="16081"/>
                </a:lnTo>
                <a:cubicBezTo>
                  <a:pt x="9038" y="16271"/>
                  <a:pt x="9021" y="16832"/>
                  <a:pt x="9003" y="17480"/>
                </a:cubicBezTo>
                <a:lnTo>
                  <a:pt x="9012" y="17480"/>
                </a:lnTo>
                <a:cubicBezTo>
                  <a:pt x="8995" y="17886"/>
                  <a:pt x="8977" y="18327"/>
                  <a:pt x="8960" y="18716"/>
                </a:cubicBezTo>
                <a:lnTo>
                  <a:pt x="7275" y="18716"/>
                </a:lnTo>
                <a:cubicBezTo>
                  <a:pt x="7301" y="18370"/>
                  <a:pt x="7319" y="17981"/>
                  <a:pt x="7344" y="17610"/>
                </a:cubicBezTo>
                <a:cubicBezTo>
                  <a:pt x="7353" y="17472"/>
                  <a:pt x="7370" y="17333"/>
                  <a:pt x="7379" y="17204"/>
                </a:cubicBezTo>
                <a:lnTo>
                  <a:pt x="6662" y="16755"/>
                </a:lnTo>
                <a:cubicBezTo>
                  <a:pt x="6653" y="17074"/>
                  <a:pt x="6636" y="17472"/>
                  <a:pt x="6619" y="17878"/>
                </a:cubicBezTo>
                <a:cubicBezTo>
                  <a:pt x="6601" y="18163"/>
                  <a:pt x="6593" y="18457"/>
                  <a:pt x="6575" y="18716"/>
                </a:cubicBezTo>
                <a:lnTo>
                  <a:pt x="5098" y="18716"/>
                </a:lnTo>
                <a:cubicBezTo>
                  <a:pt x="5124" y="18336"/>
                  <a:pt x="5158" y="17904"/>
                  <a:pt x="5184" y="17498"/>
                </a:cubicBezTo>
                <a:cubicBezTo>
                  <a:pt x="5236" y="16850"/>
                  <a:pt x="5297" y="16271"/>
                  <a:pt x="5340" y="16081"/>
                </a:cubicBezTo>
                <a:lnTo>
                  <a:pt x="5469" y="16081"/>
                </a:lnTo>
                <a:lnTo>
                  <a:pt x="5478" y="15994"/>
                </a:lnTo>
                <a:lnTo>
                  <a:pt x="5487" y="15925"/>
                </a:lnTo>
                <a:lnTo>
                  <a:pt x="5374" y="15925"/>
                </a:lnTo>
                <a:cubicBezTo>
                  <a:pt x="5556" y="15294"/>
                  <a:pt x="5789" y="14983"/>
                  <a:pt x="6143" y="14983"/>
                </a:cubicBezTo>
                <a:close/>
                <a:moveTo>
                  <a:pt x="10809" y="14878"/>
                </a:moveTo>
                <a:cubicBezTo>
                  <a:pt x="10820" y="14878"/>
                  <a:pt x="10832" y="14879"/>
                  <a:pt x="10844" y="14880"/>
                </a:cubicBezTo>
                <a:cubicBezTo>
                  <a:pt x="11319" y="14880"/>
                  <a:pt x="11570" y="15182"/>
                  <a:pt x="11691" y="15873"/>
                </a:cubicBezTo>
                <a:lnTo>
                  <a:pt x="11544" y="15873"/>
                </a:lnTo>
                <a:lnTo>
                  <a:pt x="11544" y="16037"/>
                </a:lnTo>
                <a:lnTo>
                  <a:pt x="11717" y="16037"/>
                </a:lnTo>
                <a:cubicBezTo>
                  <a:pt x="11742" y="16184"/>
                  <a:pt x="11751" y="16539"/>
                  <a:pt x="11760" y="16979"/>
                </a:cubicBezTo>
                <a:lnTo>
                  <a:pt x="11760" y="17524"/>
                </a:lnTo>
                <a:lnTo>
                  <a:pt x="11760" y="18059"/>
                </a:lnTo>
                <a:cubicBezTo>
                  <a:pt x="11760" y="18284"/>
                  <a:pt x="11760" y="18509"/>
                  <a:pt x="11760" y="18716"/>
                </a:cubicBezTo>
                <a:lnTo>
                  <a:pt x="9833" y="18716"/>
                </a:lnTo>
                <a:cubicBezTo>
                  <a:pt x="9842" y="18336"/>
                  <a:pt x="9850" y="17904"/>
                  <a:pt x="9867" y="17498"/>
                </a:cubicBezTo>
                <a:cubicBezTo>
                  <a:pt x="9885" y="16910"/>
                  <a:pt x="9919" y="16383"/>
                  <a:pt x="9945" y="16124"/>
                </a:cubicBezTo>
                <a:cubicBezTo>
                  <a:pt x="9945" y="16089"/>
                  <a:pt x="9954" y="16063"/>
                  <a:pt x="9954" y="16037"/>
                </a:cubicBezTo>
                <a:lnTo>
                  <a:pt x="10135" y="16037"/>
                </a:lnTo>
                <a:lnTo>
                  <a:pt x="10135" y="15873"/>
                </a:lnTo>
                <a:lnTo>
                  <a:pt x="9988" y="15873"/>
                </a:lnTo>
                <a:cubicBezTo>
                  <a:pt x="10075" y="15424"/>
                  <a:pt x="10230" y="15130"/>
                  <a:pt x="10455" y="14983"/>
                </a:cubicBezTo>
                <a:cubicBezTo>
                  <a:pt x="10566" y="14920"/>
                  <a:pt x="10684" y="14878"/>
                  <a:pt x="10809" y="14878"/>
                </a:cubicBezTo>
                <a:close/>
                <a:moveTo>
                  <a:pt x="13911" y="14819"/>
                </a:moveTo>
                <a:cubicBezTo>
                  <a:pt x="14335" y="14819"/>
                  <a:pt x="14585" y="15035"/>
                  <a:pt x="14741" y="15519"/>
                </a:cubicBezTo>
                <a:cubicBezTo>
                  <a:pt x="14767" y="15614"/>
                  <a:pt x="14793" y="15718"/>
                  <a:pt x="14810" y="15821"/>
                </a:cubicBezTo>
                <a:lnTo>
                  <a:pt x="14654" y="15821"/>
                </a:lnTo>
                <a:lnTo>
                  <a:pt x="14654" y="15977"/>
                </a:lnTo>
                <a:lnTo>
                  <a:pt x="14844" y="15977"/>
                </a:lnTo>
                <a:cubicBezTo>
                  <a:pt x="14870" y="16184"/>
                  <a:pt x="14888" y="16780"/>
                  <a:pt x="14888" y="17454"/>
                </a:cubicBezTo>
                <a:lnTo>
                  <a:pt x="14888" y="17567"/>
                </a:lnTo>
                <a:cubicBezTo>
                  <a:pt x="14888" y="17956"/>
                  <a:pt x="14888" y="18353"/>
                  <a:pt x="14888" y="18716"/>
                </a:cubicBezTo>
                <a:lnTo>
                  <a:pt x="12823" y="18716"/>
                </a:lnTo>
                <a:cubicBezTo>
                  <a:pt x="12831" y="18336"/>
                  <a:pt x="12848" y="17904"/>
                  <a:pt x="12866" y="17489"/>
                </a:cubicBezTo>
                <a:cubicBezTo>
                  <a:pt x="12892" y="16806"/>
                  <a:pt x="12926" y="16184"/>
                  <a:pt x="12961" y="15977"/>
                </a:cubicBezTo>
                <a:lnTo>
                  <a:pt x="13151" y="15977"/>
                </a:lnTo>
                <a:lnTo>
                  <a:pt x="13151" y="15821"/>
                </a:lnTo>
                <a:lnTo>
                  <a:pt x="12995" y="15821"/>
                </a:lnTo>
                <a:cubicBezTo>
                  <a:pt x="13013" y="15726"/>
                  <a:pt x="13030" y="15649"/>
                  <a:pt x="13056" y="15571"/>
                </a:cubicBezTo>
                <a:cubicBezTo>
                  <a:pt x="13194" y="15139"/>
                  <a:pt x="13401" y="14897"/>
                  <a:pt x="13730" y="14836"/>
                </a:cubicBezTo>
                <a:cubicBezTo>
                  <a:pt x="13790" y="14828"/>
                  <a:pt x="13851" y="14819"/>
                  <a:pt x="13911" y="14819"/>
                </a:cubicBezTo>
                <a:close/>
                <a:moveTo>
                  <a:pt x="17129" y="15225"/>
                </a:moveTo>
                <a:cubicBezTo>
                  <a:pt x="17145" y="15225"/>
                  <a:pt x="17161" y="15225"/>
                  <a:pt x="17177" y="15225"/>
                </a:cubicBezTo>
                <a:cubicBezTo>
                  <a:pt x="17722" y="15234"/>
                  <a:pt x="17990" y="15415"/>
                  <a:pt x="18128" y="16055"/>
                </a:cubicBezTo>
                <a:lnTo>
                  <a:pt x="18007" y="16055"/>
                </a:lnTo>
                <a:lnTo>
                  <a:pt x="18007" y="16210"/>
                </a:lnTo>
                <a:lnTo>
                  <a:pt x="18154" y="16210"/>
                </a:lnTo>
                <a:cubicBezTo>
                  <a:pt x="18180" y="16366"/>
                  <a:pt x="18188" y="16841"/>
                  <a:pt x="18197" y="17403"/>
                </a:cubicBezTo>
                <a:lnTo>
                  <a:pt x="18197" y="17437"/>
                </a:lnTo>
                <a:lnTo>
                  <a:pt x="18197" y="17472"/>
                </a:lnTo>
                <a:lnTo>
                  <a:pt x="18197" y="18716"/>
                </a:lnTo>
                <a:lnTo>
                  <a:pt x="16400" y="18716"/>
                </a:lnTo>
                <a:lnTo>
                  <a:pt x="16279" y="15778"/>
                </a:lnTo>
                <a:cubicBezTo>
                  <a:pt x="16313" y="15683"/>
                  <a:pt x="16365" y="15597"/>
                  <a:pt x="16426" y="15519"/>
                </a:cubicBezTo>
                <a:cubicBezTo>
                  <a:pt x="16590" y="15305"/>
                  <a:pt x="16825" y="15225"/>
                  <a:pt x="17129" y="15225"/>
                </a:cubicBezTo>
                <a:close/>
                <a:moveTo>
                  <a:pt x="20081" y="15191"/>
                </a:moveTo>
                <a:cubicBezTo>
                  <a:pt x="20158" y="15199"/>
                  <a:pt x="20227" y="15208"/>
                  <a:pt x="20297" y="15225"/>
                </a:cubicBezTo>
                <a:cubicBezTo>
                  <a:pt x="20469" y="15277"/>
                  <a:pt x="20608" y="15407"/>
                  <a:pt x="20668" y="15571"/>
                </a:cubicBezTo>
                <a:cubicBezTo>
                  <a:pt x="20737" y="15718"/>
                  <a:pt x="20780" y="15873"/>
                  <a:pt x="20798" y="16029"/>
                </a:cubicBezTo>
                <a:lnTo>
                  <a:pt x="20668" y="16029"/>
                </a:lnTo>
                <a:lnTo>
                  <a:pt x="20668" y="16184"/>
                </a:lnTo>
                <a:lnTo>
                  <a:pt x="20824" y="16184"/>
                </a:lnTo>
                <a:cubicBezTo>
                  <a:pt x="20858" y="16469"/>
                  <a:pt x="20850" y="17740"/>
                  <a:pt x="20850" y="18716"/>
                </a:cubicBezTo>
                <a:lnTo>
                  <a:pt x="20469" y="18716"/>
                </a:lnTo>
                <a:cubicBezTo>
                  <a:pt x="19925" y="17852"/>
                  <a:pt x="19165" y="16685"/>
                  <a:pt x="19182" y="16418"/>
                </a:cubicBezTo>
                <a:cubicBezTo>
                  <a:pt x="19191" y="16314"/>
                  <a:pt x="19199" y="16236"/>
                  <a:pt x="19208" y="16193"/>
                </a:cubicBezTo>
                <a:lnTo>
                  <a:pt x="19346" y="16193"/>
                </a:lnTo>
                <a:lnTo>
                  <a:pt x="19346" y="16029"/>
                </a:lnTo>
                <a:lnTo>
                  <a:pt x="19234" y="16029"/>
                </a:lnTo>
                <a:cubicBezTo>
                  <a:pt x="19320" y="15562"/>
                  <a:pt x="19476" y="15329"/>
                  <a:pt x="19718" y="15242"/>
                </a:cubicBezTo>
                <a:cubicBezTo>
                  <a:pt x="19821" y="15208"/>
                  <a:pt x="19925" y="15191"/>
                  <a:pt x="20037" y="15191"/>
                </a:cubicBezTo>
                <a:close/>
                <a:moveTo>
                  <a:pt x="24798" y="15441"/>
                </a:moveTo>
                <a:cubicBezTo>
                  <a:pt x="25057" y="15441"/>
                  <a:pt x="25196" y="15683"/>
                  <a:pt x="25273" y="16184"/>
                </a:cubicBezTo>
                <a:lnTo>
                  <a:pt x="25196" y="16184"/>
                </a:lnTo>
                <a:lnTo>
                  <a:pt x="25196" y="16305"/>
                </a:lnTo>
                <a:lnTo>
                  <a:pt x="25291" y="16305"/>
                </a:lnTo>
                <a:cubicBezTo>
                  <a:pt x="25308" y="16443"/>
                  <a:pt x="25317" y="16884"/>
                  <a:pt x="25317" y="17403"/>
                </a:cubicBezTo>
                <a:lnTo>
                  <a:pt x="25317" y="17411"/>
                </a:lnTo>
                <a:cubicBezTo>
                  <a:pt x="25317" y="17826"/>
                  <a:pt x="25317" y="18301"/>
                  <a:pt x="25317" y="18716"/>
                </a:cubicBezTo>
                <a:lnTo>
                  <a:pt x="24280" y="18716"/>
                </a:lnTo>
                <a:cubicBezTo>
                  <a:pt x="24280" y="18474"/>
                  <a:pt x="24288" y="18215"/>
                  <a:pt x="24288" y="17956"/>
                </a:cubicBezTo>
                <a:cubicBezTo>
                  <a:pt x="24297" y="17619"/>
                  <a:pt x="24306" y="17290"/>
                  <a:pt x="24314" y="17014"/>
                </a:cubicBezTo>
                <a:cubicBezTo>
                  <a:pt x="24332" y="16737"/>
                  <a:pt x="24332" y="16530"/>
                  <a:pt x="24340" y="16400"/>
                </a:cubicBezTo>
                <a:cubicBezTo>
                  <a:pt x="24340" y="16357"/>
                  <a:pt x="24340" y="16322"/>
                  <a:pt x="24349" y="16297"/>
                </a:cubicBezTo>
                <a:lnTo>
                  <a:pt x="24444" y="16297"/>
                </a:lnTo>
                <a:lnTo>
                  <a:pt x="24444" y="16184"/>
                </a:lnTo>
                <a:lnTo>
                  <a:pt x="24366" y="16184"/>
                </a:lnTo>
                <a:cubicBezTo>
                  <a:pt x="24418" y="15666"/>
                  <a:pt x="24548" y="15441"/>
                  <a:pt x="24798" y="15441"/>
                </a:cubicBezTo>
                <a:close/>
                <a:moveTo>
                  <a:pt x="26267" y="15571"/>
                </a:moveTo>
                <a:cubicBezTo>
                  <a:pt x="26423" y="15571"/>
                  <a:pt x="26526" y="15726"/>
                  <a:pt x="26587" y="16055"/>
                </a:cubicBezTo>
                <a:cubicBezTo>
                  <a:pt x="26604" y="16124"/>
                  <a:pt x="26613" y="16184"/>
                  <a:pt x="26621" y="16253"/>
                </a:cubicBezTo>
                <a:lnTo>
                  <a:pt x="26561" y="16253"/>
                </a:lnTo>
                <a:lnTo>
                  <a:pt x="26561" y="16366"/>
                </a:lnTo>
                <a:lnTo>
                  <a:pt x="26630" y="16366"/>
                </a:lnTo>
                <a:cubicBezTo>
                  <a:pt x="26639" y="16443"/>
                  <a:pt x="26647" y="16634"/>
                  <a:pt x="26647" y="16875"/>
                </a:cubicBezTo>
                <a:cubicBezTo>
                  <a:pt x="26656" y="17368"/>
                  <a:pt x="26647" y="18102"/>
                  <a:pt x="26639" y="18716"/>
                </a:cubicBezTo>
                <a:lnTo>
                  <a:pt x="25861" y="18716"/>
                </a:lnTo>
                <a:cubicBezTo>
                  <a:pt x="25861" y="18491"/>
                  <a:pt x="25870" y="18249"/>
                  <a:pt x="25878" y="18016"/>
                </a:cubicBezTo>
                <a:cubicBezTo>
                  <a:pt x="25878" y="17722"/>
                  <a:pt x="25887" y="17437"/>
                  <a:pt x="25896" y="17178"/>
                </a:cubicBezTo>
                <a:cubicBezTo>
                  <a:pt x="25896" y="17031"/>
                  <a:pt x="25904" y="16901"/>
                  <a:pt x="25904" y="16780"/>
                </a:cubicBezTo>
                <a:cubicBezTo>
                  <a:pt x="25913" y="16582"/>
                  <a:pt x="25922" y="16435"/>
                  <a:pt x="25922" y="16366"/>
                </a:cubicBezTo>
                <a:lnTo>
                  <a:pt x="25991" y="16366"/>
                </a:lnTo>
                <a:lnTo>
                  <a:pt x="25991" y="16253"/>
                </a:lnTo>
                <a:lnTo>
                  <a:pt x="25930" y="16253"/>
                </a:lnTo>
                <a:cubicBezTo>
                  <a:pt x="25982" y="15778"/>
                  <a:pt x="26077" y="15571"/>
                  <a:pt x="26267" y="15571"/>
                </a:cubicBezTo>
                <a:close/>
                <a:moveTo>
                  <a:pt x="23260" y="15286"/>
                </a:moveTo>
                <a:cubicBezTo>
                  <a:pt x="23476" y="15303"/>
                  <a:pt x="23632" y="15458"/>
                  <a:pt x="23735" y="15770"/>
                </a:cubicBezTo>
                <a:cubicBezTo>
                  <a:pt x="23770" y="15890"/>
                  <a:pt x="23805" y="16011"/>
                  <a:pt x="23822" y="16132"/>
                </a:cubicBezTo>
                <a:lnTo>
                  <a:pt x="23727" y="16132"/>
                </a:lnTo>
                <a:lnTo>
                  <a:pt x="23727" y="16271"/>
                </a:lnTo>
                <a:lnTo>
                  <a:pt x="23839" y="16271"/>
                </a:lnTo>
                <a:cubicBezTo>
                  <a:pt x="23856" y="16366"/>
                  <a:pt x="23865" y="16573"/>
                  <a:pt x="23874" y="16841"/>
                </a:cubicBezTo>
                <a:cubicBezTo>
                  <a:pt x="23874" y="17204"/>
                  <a:pt x="23882" y="17705"/>
                  <a:pt x="23882" y="18172"/>
                </a:cubicBezTo>
                <a:cubicBezTo>
                  <a:pt x="23882" y="18362"/>
                  <a:pt x="23882" y="18543"/>
                  <a:pt x="23882" y="18716"/>
                </a:cubicBezTo>
                <a:lnTo>
                  <a:pt x="23882" y="18725"/>
                </a:lnTo>
                <a:lnTo>
                  <a:pt x="22560" y="18725"/>
                </a:lnTo>
                <a:cubicBezTo>
                  <a:pt x="22560" y="18560"/>
                  <a:pt x="22569" y="18396"/>
                  <a:pt x="22578" y="18223"/>
                </a:cubicBezTo>
                <a:cubicBezTo>
                  <a:pt x="22586" y="17472"/>
                  <a:pt x="22612" y="16668"/>
                  <a:pt x="22638" y="16357"/>
                </a:cubicBezTo>
                <a:cubicBezTo>
                  <a:pt x="22638" y="16322"/>
                  <a:pt x="22638" y="16297"/>
                  <a:pt x="22647" y="16271"/>
                </a:cubicBezTo>
                <a:lnTo>
                  <a:pt x="22759" y="16271"/>
                </a:lnTo>
                <a:lnTo>
                  <a:pt x="22759" y="16141"/>
                </a:lnTo>
                <a:lnTo>
                  <a:pt x="22655" y="16141"/>
                </a:lnTo>
                <a:cubicBezTo>
                  <a:pt x="22733" y="15545"/>
                  <a:pt x="22897" y="15286"/>
                  <a:pt x="23217" y="15286"/>
                </a:cubicBezTo>
                <a:close/>
                <a:moveTo>
                  <a:pt x="27312" y="15536"/>
                </a:moveTo>
                <a:cubicBezTo>
                  <a:pt x="27454" y="15536"/>
                  <a:pt x="27538" y="15761"/>
                  <a:pt x="27598" y="16219"/>
                </a:cubicBezTo>
                <a:lnTo>
                  <a:pt x="27555" y="16219"/>
                </a:lnTo>
                <a:lnTo>
                  <a:pt x="27555" y="16331"/>
                </a:lnTo>
                <a:lnTo>
                  <a:pt x="27606" y="16331"/>
                </a:lnTo>
                <a:cubicBezTo>
                  <a:pt x="27606" y="16366"/>
                  <a:pt x="27615" y="16426"/>
                  <a:pt x="27615" y="16495"/>
                </a:cubicBezTo>
                <a:cubicBezTo>
                  <a:pt x="27632" y="16824"/>
                  <a:pt x="27632" y="17506"/>
                  <a:pt x="27632" y="18172"/>
                </a:cubicBezTo>
                <a:lnTo>
                  <a:pt x="27632" y="18725"/>
                </a:lnTo>
                <a:lnTo>
                  <a:pt x="27027" y="18725"/>
                </a:lnTo>
                <a:cubicBezTo>
                  <a:pt x="27027" y="18042"/>
                  <a:pt x="27045" y="17212"/>
                  <a:pt x="27053" y="16720"/>
                </a:cubicBezTo>
                <a:cubicBezTo>
                  <a:pt x="27053" y="16539"/>
                  <a:pt x="27062" y="16392"/>
                  <a:pt x="27062" y="16331"/>
                </a:cubicBezTo>
                <a:lnTo>
                  <a:pt x="27114" y="16331"/>
                </a:lnTo>
                <a:lnTo>
                  <a:pt x="27114" y="16219"/>
                </a:lnTo>
                <a:lnTo>
                  <a:pt x="27071" y="16219"/>
                </a:lnTo>
                <a:cubicBezTo>
                  <a:pt x="27097" y="15744"/>
                  <a:pt x="27166" y="15536"/>
                  <a:pt x="27304" y="15536"/>
                </a:cubicBezTo>
                <a:cubicBezTo>
                  <a:pt x="27307" y="15536"/>
                  <a:pt x="27309" y="15536"/>
                  <a:pt x="27312" y="15536"/>
                </a:cubicBezTo>
                <a:close/>
                <a:moveTo>
                  <a:pt x="28237" y="15519"/>
                </a:moveTo>
                <a:cubicBezTo>
                  <a:pt x="28358" y="15519"/>
                  <a:pt x="28436" y="15718"/>
                  <a:pt x="28505" y="16141"/>
                </a:cubicBezTo>
                <a:cubicBezTo>
                  <a:pt x="28505" y="16158"/>
                  <a:pt x="28505" y="16167"/>
                  <a:pt x="28505" y="16184"/>
                </a:cubicBezTo>
                <a:lnTo>
                  <a:pt x="28470" y="16184"/>
                </a:lnTo>
                <a:lnTo>
                  <a:pt x="28479" y="16297"/>
                </a:lnTo>
                <a:lnTo>
                  <a:pt x="28522" y="16297"/>
                </a:lnTo>
                <a:cubicBezTo>
                  <a:pt x="28531" y="16340"/>
                  <a:pt x="28531" y="16400"/>
                  <a:pt x="28540" y="16487"/>
                </a:cubicBezTo>
                <a:cubicBezTo>
                  <a:pt x="28565" y="16936"/>
                  <a:pt x="28565" y="17930"/>
                  <a:pt x="28583" y="18716"/>
                </a:cubicBezTo>
                <a:lnTo>
                  <a:pt x="28082" y="18725"/>
                </a:lnTo>
                <a:cubicBezTo>
                  <a:pt x="28073" y="18284"/>
                  <a:pt x="28073" y="17783"/>
                  <a:pt x="28073" y="17351"/>
                </a:cubicBezTo>
                <a:lnTo>
                  <a:pt x="28073" y="16314"/>
                </a:lnTo>
                <a:lnTo>
                  <a:pt x="28073" y="16297"/>
                </a:lnTo>
                <a:lnTo>
                  <a:pt x="28116" y="16297"/>
                </a:lnTo>
                <a:lnTo>
                  <a:pt x="28108" y="16184"/>
                </a:lnTo>
                <a:lnTo>
                  <a:pt x="28073" y="16184"/>
                </a:lnTo>
                <a:cubicBezTo>
                  <a:pt x="28073" y="15726"/>
                  <a:pt x="28116" y="15519"/>
                  <a:pt x="28237" y="15519"/>
                </a:cubicBezTo>
                <a:close/>
                <a:moveTo>
                  <a:pt x="28963" y="15649"/>
                </a:moveTo>
                <a:cubicBezTo>
                  <a:pt x="29058" y="15649"/>
                  <a:pt x="29118" y="15847"/>
                  <a:pt x="29170" y="16279"/>
                </a:cubicBezTo>
                <a:lnTo>
                  <a:pt x="29144" y="16279"/>
                </a:lnTo>
                <a:lnTo>
                  <a:pt x="29153" y="16383"/>
                </a:lnTo>
                <a:lnTo>
                  <a:pt x="29188" y="16383"/>
                </a:lnTo>
                <a:cubicBezTo>
                  <a:pt x="29205" y="16599"/>
                  <a:pt x="29214" y="17532"/>
                  <a:pt x="29214" y="18379"/>
                </a:cubicBezTo>
                <a:lnTo>
                  <a:pt x="29214" y="18725"/>
                </a:lnTo>
                <a:lnTo>
                  <a:pt x="28842" y="18725"/>
                </a:lnTo>
                <a:lnTo>
                  <a:pt x="28842" y="18491"/>
                </a:lnTo>
                <a:cubicBezTo>
                  <a:pt x="28842" y="17619"/>
                  <a:pt x="28851" y="16599"/>
                  <a:pt x="28842" y="16374"/>
                </a:cubicBezTo>
                <a:lnTo>
                  <a:pt x="28877" y="16374"/>
                </a:lnTo>
                <a:lnTo>
                  <a:pt x="28868" y="16279"/>
                </a:lnTo>
                <a:lnTo>
                  <a:pt x="28842" y="16279"/>
                </a:lnTo>
                <a:cubicBezTo>
                  <a:pt x="28842" y="15847"/>
                  <a:pt x="28877" y="15649"/>
                  <a:pt x="28963" y="15649"/>
                </a:cubicBezTo>
                <a:close/>
                <a:moveTo>
                  <a:pt x="29473" y="15752"/>
                </a:moveTo>
                <a:cubicBezTo>
                  <a:pt x="29533" y="15752"/>
                  <a:pt x="29585" y="15934"/>
                  <a:pt x="29628" y="16340"/>
                </a:cubicBezTo>
                <a:lnTo>
                  <a:pt x="29611" y="16340"/>
                </a:lnTo>
                <a:lnTo>
                  <a:pt x="29611" y="16435"/>
                </a:lnTo>
                <a:lnTo>
                  <a:pt x="29637" y="16435"/>
                </a:lnTo>
                <a:cubicBezTo>
                  <a:pt x="29663" y="16625"/>
                  <a:pt x="29663" y="17454"/>
                  <a:pt x="29663" y="18249"/>
                </a:cubicBezTo>
                <a:lnTo>
                  <a:pt x="29663" y="18725"/>
                </a:lnTo>
                <a:lnTo>
                  <a:pt x="29386" y="18725"/>
                </a:lnTo>
                <a:lnTo>
                  <a:pt x="29386" y="18336"/>
                </a:lnTo>
                <a:lnTo>
                  <a:pt x="29386" y="16426"/>
                </a:lnTo>
                <a:lnTo>
                  <a:pt x="29412" y="16426"/>
                </a:lnTo>
                <a:lnTo>
                  <a:pt x="29404" y="16340"/>
                </a:lnTo>
                <a:lnTo>
                  <a:pt x="29386" y="16340"/>
                </a:lnTo>
                <a:cubicBezTo>
                  <a:pt x="29378" y="15925"/>
                  <a:pt x="29404" y="15752"/>
                  <a:pt x="29473" y="15752"/>
                </a:cubicBezTo>
                <a:close/>
                <a:moveTo>
                  <a:pt x="8485" y="1"/>
                </a:moveTo>
                <a:cubicBezTo>
                  <a:pt x="8269" y="87"/>
                  <a:pt x="7992" y="191"/>
                  <a:pt x="7690" y="329"/>
                </a:cubicBezTo>
                <a:cubicBezTo>
                  <a:pt x="7336" y="485"/>
                  <a:pt x="6938" y="666"/>
                  <a:pt x="6524" y="882"/>
                </a:cubicBezTo>
                <a:cubicBezTo>
                  <a:pt x="6273" y="1003"/>
                  <a:pt x="6022" y="1141"/>
                  <a:pt x="5763" y="1279"/>
                </a:cubicBezTo>
                <a:lnTo>
                  <a:pt x="4813" y="1841"/>
                </a:lnTo>
                <a:cubicBezTo>
                  <a:pt x="4571" y="1988"/>
                  <a:pt x="4338" y="2143"/>
                  <a:pt x="4104" y="2308"/>
                </a:cubicBezTo>
                <a:cubicBezTo>
                  <a:pt x="4061" y="2334"/>
                  <a:pt x="4009" y="2368"/>
                  <a:pt x="3957" y="2403"/>
                </a:cubicBezTo>
                <a:cubicBezTo>
                  <a:pt x="3931" y="2429"/>
                  <a:pt x="3906" y="2446"/>
                  <a:pt x="3871" y="2472"/>
                </a:cubicBezTo>
                <a:cubicBezTo>
                  <a:pt x="3577" y="2679"/>
                  <a:pt x="3301" y="2904"/>
                  <a:pt x="3024" y="3154"/>
                </a:cubicBezTo>
                <a:cubicBezTo>
                  <a:pt x="2903" y="3267"/>
                  <a:pt x="2463" y="4537"/>
                  <a:pt x="2463" y="4537"/>
                </a:cubicBezTo>
                <a:cubicBezTo>
                  <a:pt x="2264" y="4667"/>
                  <a:pt x="1866" y="4995"/>
                  <a:pt x="1676" y="5124"/>
                </a:cubicBezTo>
                <a:cubicBezTo>
                  <a:pt x="1676" y="5124"/>
                  <a:pt x="1384" y="4421"/>
                  <a:pt x="1281" y="4421"/>
                </a:cubicBezTo>
                <a:cubicBezTo>
                  <a:pt x="1274" y="4421"/>
                  <a:pt x="1267" y="4425"/>
                  <a:pt x="1262" y="4433"/>
                </a:cubicBezTo>
                <a:cubicBezTo>
                  <a:pt x="925" y="4969"/>
                  <a:pt x="821" y="5496"/>
                  <a:pt x="1080" y="5980"/>
                </a:cubicBezTo>
                <a:cubicBezTo>
                  <a:pt x="1046" y="6179"/>
                  <a:pt x="1080" y="10456"/>
                  <a:pt x="1028" y="10775"/>
                </a:cubicBezTo>
                <a:cubicBezTo>
                  <a:pt x="1020" y="10853"/>
                  <a:pt x="1002" y="10922"/>
                  <a:pt x="985" y="11009"/>
                </a:cubicBezTo>
                <a:cubicBezTo>
                  <a:pt x="890" y="11130"/>
                  <a:pt x="804" y="11233"/>
                  <a:pt x="726" y="11328"/>
                </a:cubicBezTo>
                <a:lnTo>
                  <a:pt x="674" y="11406"/>
                </a:lnTo>
                <a:cubicBezTo>
                  <a:pt x="665" y="11415"/>
                  <a:pt x="657" y="11432"/>
                  <a:pt x="648" y="11441"/>
                </a:cubicBezTo>
                <a:lnTo>
                  <a:pt x="648" y="15795"/>
                </a:lnTo>
                <a:cubicBezTo>
                  <a:pt x="691" y="15623"/>
                  <a:pt x="743" y="15528"/>
                  <a:pt x="804" y="15528"/>
                </a:cubicBezTo>
                <a:cubicBezTo>
                  <a:pt x="890" y="15528"/>
                  <a:pt x="925" y="15726"/>
                  <a:pt x="916" y="16158"/>
                </a:cubicBezTo>
                <a:lnTo>
                  <a:pt x="916" y="16288"/>
                </a:lnTo>
                <a:lnTo>
                  <a:pt x="881" y="16288"/>
                </a:lnTo>
                <a:lnTo>
                  <a:pt x="873" y="16409"/>
                </a:lnTo>
                <a:lnTo>
                  <a:pt x="907" y="16409"/>
                </a:lnTo>
                <a:cubicBezTo>
                  <a:pt x="899" y="16547"/>
                  <a:pt x="881" y="16971"/>
                  <a:pt x="864" y="17472"/>
                </a:cubicBezTo>
                <a:cubicBezTo>
                  <a:pt x="847" y="17869"/>
                  <a:pt x="829" y="18318"/>
                  <a:pt x="804" y="18716"/>
                </a:cubicBezTo>
                <a:lnTo>
                  <a:pt x="804" y="19226"/>
                </a:lnTo>
                <a:lnTo>
                  <a:pt x="0" y="19226"/>
                </a:lnTo>
                <a:lnTo>
                  <a:pt x="0" y="19727"/>
                </a:lnTo>
                <a:lnTo>
                  <a:pt x="30924" y="19727"/>
                </a:lnTo>
                <a:lnTo>
                  <a:pt x="30924" y="19226"/>
                </a:lnTo>
                <a:lnTo>
                  <a:pt x="30242" y="19226"/>
                </a:lnTo>
                <a:lnTo>
                  <a:pt x="30242" y="18716"/>
                </a:lnTo>
                <a:cubicBezTo>
                  <a:pt x="30224" y="18517"/>
                  <a:pt x="30207" y="18310"/>
                  <a:pt x="30181" y="18094"/>
                </a:cubicBezTo>
                <a:cubicBezTo>
                  <a:pt x="30138" y="17619"/>
                  <a:pt x="30095" y="17117"/>
                  <a:pt x="30043" y="16599"/>
                </a:cubicBezTo>
                <a:lnTo>
                  <a:pt x="30043" y="16599"/>
                </a:lnTo>
                <a:cubicBezTo>
                  <a:pt x="30052" y="16867"/>
                  <a:pt x="30052" y="17506"/>
                  <a:pt x="30052" y="18137"/>
                </a:cubicBezTo>
                <a:lnTo>
                  <a:pt x="30052" y="18716"/>
                </a:lnTo>
                <a:lnTo>
                  <a:pt x="29836" y="18716"/>
                </a:lnTo>
                <a:lnTo>
                  <a:pt x="29836" y="18197"/>
                </a:lnTo>
                <a:cubicBezTo>
                  <a:pt x="29836" y="17446"/>
                  <a:pt x="29844" y="16668"/>
                  <a:pt x="29836" y="16495"/>
                </a:cubicBezTo>
                <a:lnTo>
                  <a:pt x="29862" y="16495"/>
                </a:lnTo>
                <a:lnTo>
                  <a:pt x="29862" y="16409"/>
                </a:lnTo>
                <a:lnTo>
                  <a:pt x="29836" y="16409"/>
                </a:lnTo>
                <a:cubicBezTo>
                  <a:pt x="29836" y="16029"/>
                  <a:pt x="29853" y="15856"/>
                  <a:pt x="29905" y="15856"/>
                </a:cubicBezTo>
                <a:cubicBezTo>
                  <a:pt x="29957" y="15856"/>
                  <a:pt x="29983" y="15977"/>
                  <a:pt x="30017" y="16219"/>
                </a:cubicBezTo>
                <a:cubicBezTo>
                  <a:pt x="29974" y="15787"/>
                  <a:pt x="29931" y="15337"/>
                  <a:pt x="29896" y="14897"/>
                </a:cubicBezTo>
                <a:cubicBezTo>
                  <a:pt x="29853" y="14491"/>
                  <a:pt x="29818" y="14093"/>
                  <a:pt x="29775" y="13713"/>
                </a:cubicBezTo>
                <a:cubicBezTo>
                  <a:pt x="29741" y="13376"/>
                  <a:pt x="29706" y="13065"/>
                  <a:pt x="29663" y="12754"/>
                </a:cubicBezTo>
                <a:cubicBezTo>
                  <a:pt x="29620" y="12374"/>
                  <a:pt x="29576" y="12028"/>
                  <a:pt x="29533" y="11700"/>
                </a:cubicBezTo>
                <a:cubicBezTo>
                  <a:pt x="29516" y="11622"/>
                  <a:pt x="29507" y="11544"/>
                  <a:pt x="29499" y="11467"/>
                </a:cubicBezTo>
                <a:cubicBezTo>
                  <a:pt x="29455" y="11233"/>
                  <a:pt x="29386" y="11000"/>
                  <a:pt x="29283" y="10784"/>
                </a:cubicBezTo>
                <a:cubicBezTo>
                  <a:pt x="29067" y="10369"/>
                  <a:pt x="28756" y="9998"/>
                  <a:pt x="28375" y="9713"/>
                </a:cubicBezTo>
                <a:cubicBezTo>
                  <a:pt x="27987" y="9419"/>
                  <a:pt x="27563" y="9168"/>
                  <a:pt x="27123" y="8978"/>
                </a:cubicBezTo>
                <a:cubicBezTo>
                  <a:pt x="26526" y="8719"/>
                  <a:pt x="25913" y="8503"/>
                  <a:pt x="25282" y="8339"/>
                </a:cubicBezTo>
                <a:cubicBezTo>
                  <a:pt x="24997" y="8270"/>
                  <a:pt x="24703" y="8200"/>
                  <a:pt x="24401" y="8131"/>
                </a:cubicBezTo>
                <a:cubicBezTo>
                  <a:pt x="23917" y="8036"/>
                  <a:pt x="23424" y="7950"/>
                  <a:pt x="22941" y="7881"/>
                </a:cubicBezTo>
                <a:cubicBezTo>
                  <a:pt x="22526" y="7820"/>
                  <a:pt x="22102" y="7768"/>
                  <a:pt x="21696" y="7725"/>
                </a:cubicBezTo>
                <a:cubicBezTo>
                  <a:pt x="21238" y="7682"/>
                  <a:pt x="20798" y="7647"/>
                  <a:pt x="20383" y="7613"/>
                </a:cubicBezTo>
                <a:cubicBezTo>
                  <a:pt x="19538" y="7563"/>
                  <a:pt x="18782" y="7545"/>
                  <a:pt x="18196" y="7545"/>
                </a:cubicBezTo>
                <a:cubicBezTo>
                  <a:pt x="17967" y="7545"/>
                  <a:pt x="17764" y="7548"/>
                  <a:pt x="17592" y="7552"/>
                </a:cubicBezTo>
                <a:cubicBezTo>
                  <a:pt x="17480" y="7552"/>
                  <a:pt x="17376" y="7552"/>
                  <a:pt x="17290" y="7561"/>
                </a:cubicBezTo>
                <a:lnTo>
                  <a:pt x="17290" y="8010"/>
                </a:lnTo>
                <a:cubicBezTo>
                  <a:pt x="17261" y="8010"/>
                  <a:pt x="17190" y="8007"/>
                  <a:pt x="17095" y="8007"/>
                </a:cubicBezTo>
                <a:cubicBezTo>
                  <a:pt x="16726" y="8007"/>
                  <a:pt x="15994" y="8056"/>
                  <a:pt x="15994" y="8537"/>
                </a:cubicBezTo>
                <a:cubicBezTo>
                  <a:pt x="15924" y="8537"/>
                  <a:pt x="16011" y="9047"/>
                  <a:pt x="16011" y="9047"/>
                </a:cubicBezTo>
                <a:cubicBezTo>
                  <a:pt x="15847" y="9047"/>
                  <a:pt x="15009" y="9056"/>
                  <a:pt x="14862" y="9056"/>
                </a:cubicBezTo>
                <a:cubicBezTo>
                  <a:pt x="14706" y="9056"/>
                  <a:pt x="14767" y="8537"/>
                  <a:pt x="14715" y="8537"/>
                </a:cubicBezTo>
                <a:cubicBezTo>
                  <a:pt x="14533" y="8537"/>
                  <a:pt x="13090" y="7475"/>
                  <a:pt x="12987" y="7345"/>
                </a:cubicBezTo>
                <a:lnTo>
                  <a:pt x="12209" y="7345"/>
                </a:lnTo>
                <a:lnTo>
                  <a:pt x="12209" y="7639"/>
                </a:lnTo>
                <a:lnTo>
                  <a:pt x="11621" y="7682"/>
                </a:lnTo>
                <a:cubicBezTo>
                  <a:pt x="11509" y="7215"/>
                  <a:pt x="11397" y="6740"/>
                  <a:pt x="11284" y="6265"/>
                </a:cubicBezTo>
                <a:cubicBezTo>
                  <a:pt x="11267" y="6179"/>
                  <a:pt x="11241" y="6084"/>
                  <a:pt x="11224" y="5989"/>
                </a:cubicBezTo>
                <a:cubicBezTo>
                  <a:pt x="10827" y="5712"/>
                  <a:pt x="10809" y="5444"/>
                  <a:pt x="11103" y="5410"/>
                </a:cubicBezTo>
                <a:cubicBezTo>
                  <a:pt x="11103" y="4865"/>
                  <a:pt x="11319" y="3448"/>
                  <a:pt x="11181" y="3284"/>
                </a:cubicBezTo>
                <a:cubicBezTo>
                  <a:pt x="11129" y="3284"/>
                  <a:pt x="10369" y="3319"/>
                  <a:pt x="10282" y="3327"/>
                </a:cubicBezTo>
                <a:lnTo>
                  <a:pt x="10006" y="2567"/>
                </a:lnTo>
                <a:cubicBezTo>
                  <a:pt x="9824" y="2083"/>
                  <a:pt x="9643" y="1599"/>
                  <a:pt x="9461" y="1115"/>
                </a:cubicBezTo>
                <a:cubicBezTo>
                  <a:pt x="9133" y="744"/>
                  <a:pt x="8805" y="372"/>
                  <a:pt x="848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53"/>
          <p:cNvSpPr/>
          <p:nvPr/>
        </p:nvSpPr>
        <p:spPr>
          <a:xfrm>
            <a:off x="2631575" y="3288348"/>
            <a:ext cx="446524" cy="1022555"/>
          </a:xfrm>
          <a:custGeom>
            <a:rect b="b" l="l" r="r" t="t"/>
            <a:pathLst>
              <a:path extrusionOk="0" h="29143" w="12726">
                <a:moveTo>
                  <a:pt x="6224" y="0"/>
                </a:moveTo>
                <a:lnTo>
                  <a:pt x="6224" y="1084"/>
                </a:lnTo>
                <a:cubicBezTo>
                  <a:pt x="6198" y="1089"/>
                  <a:pt x="6173" y="1101"/>
                  <a:pt x="6155" y="1119"/>
                </a:cubicBezTo>
                <a:cubicBezTo>
                  <a:pt x="6125" y="1147"/>
                  <a:pt x="6107" y="1187"/>
                  <a:pt x="6107" y="1230"/>
                </a:cubicBezTo>
                <a:cubicBezTo>
                  <a:pt x="6107" y="1261"/>
                  <a:pt x="6117" y="1294"/>
                  <a:pt x="6138" y="1319"/>
                </a:cubicBezTo>
                <a:cubicBezTo>
                  <a:pt x="6143" y="1327"/>
                  <a:pt x="6150" y="1334"/>
                  <a:pt x="6158" y="1342"/>
                </a:cubicBezTo>
                <a:lnTo>
                  <a:pt x="6158" y="1894"/>
                </a:lnTo>
                <a:cubicBezTo>
                  <a:pt x="6089" y="1919"/>
                  <a:pt x="6029" y="1965"/>
                  <a:pt x="5988" y="2025"/>
                </a:cubicBezTo>
                <a:cubicBezTo>
                  <a:pt x="5935" y="2101"/>
                  <a:pt x="5907" y="2193"/>
                  <a:pt x="5907" y="2284"/>
                </a:cubicBezTo>
                <a:lnTo>
                  <a:pt x="5907" y="2658"/>
                </a:lnTo>
                <a:lnTo>
                  <a:pt x="5793" y="2658"/>
                </a:lnTo>
                <a:lnTo>
                  <a:pt x="5905" y="3324"/>
                </a:lnTo>
                <a:lnTo>
                  <a:pt x="5905" y="3309"/>
                </a:lnTo>
                <a:lnTo>
                  <a:pt x="6606" y="3309"/>
                </a:lnTo>
                <a:cubicBezTo>
                  <a:pt x="6606" y="3310"/>
                  <a:pt x="6606" y="3312"/>
                  <a:pt x="6606" y="3317"/>
                </a:cubicBezTo>
                <a:lnTo>
                  <a:pt x="6606" y="3317"/>
                </a:lnTo>
                <a:lnTo>
                  <a:pt x="6722" y="2658"/>
                </a:lnTo>
                <a:lnTo>
                  <a:pt x="6606" y="2658"/>
                </a:lnTo>
                <a:lnTo>
                  <a:pt x="6606" y="2286"/>
                </a:lnTo>
                <a:cubicBezTo>
                  <a:pt x="6606" y="2101"/>
                  <a:pt x="6500" y="1947"/>
                  <a:pt x="6355" y="1896"/>
                </a:cubicBezTo>
                <a:lnTo>
                  <a:pt x="6355" y="1342"/>
                </a:lnTo>
                <a:cubicBezTo>
                  <a:pt x="6446" y="1261"/>
                  <a:pt x="6408" y="1111"/>
                  <a:pt x="6289" y="1086"/>
                </a:cubicBezTo>
                <a:lnTo>
                  <a:pt x="6289" y="0"/>
                </a:lnTo>
                <a:close/>
                <a:moveTo>
                  <a:pt x="6606" y="3317"/>
                </a:moveTo>
                <a:lnTo>
                  <a:pt x="6606" y="3319"/>
                </a:lnTo>
                <a:cubicBezTo>
                  <a:pt x="6607" y="3331"/>
                  <a:pt x="6608" y="3355"/>
                  <a:pt x="6609" y="3390"/>
                </a:cubicBezTo>
                <a:lnTo>
                  <a:pt x="6609" y="3390"/>
                </a:lnTo>
                <a:cubicBezTo>
                  <a:pt x="6608" y="3353"/>
                  <a:pt x="6607" y="3329"/>
                  <a:pt x="6606" y="3317"/>
                </a:cubicBezTo>
                <a:close/>
                <a:moveTo>
                  <a:pt x="6609" y="3390"/>
                </a:moveTo>
                <a:cubicBezTo>
                  <a:pt x="6610" y="3408"/>
                  <a:pt x="6610" y="3429"/>
                  <a:pt x="6611" y="3453"/>
                </a:cubicBezTo>
                <a:cubicBezTo>
                  <a:pt x="6611" y="3460"/>
                  <a:pt x="6612" y="3468"/>
                  <a:pt x="6612" y="3475"/>
                </a:cubicBezTo>
                <a:lnTo>
                  <a:pt x="6612" y="3475"/>
                </a:lnTo>
                <a:cubicBezTo>
                  <a:pt x="6611" y="3442"/>
                  <a:pt x="6610" y="3413"/>
                  <a:pt x="6609" y="3390"/>
                </a:cubicBezTo>
                <a:close/>
                <a:moveTo>
                  <a:pt x="6612" y="3475"/>
                </a:moveTo>
                <a:cubicBezTo>
                  <a:pt x="6613" y="3503"/>
                  <a:pt x="6615" y="3535"/>
                  <a:pt x="6616" y="3570"/>
                </a:cubicBezTo>
                <a:lnTo>
                  <a:pt x="6616" y="3570"/>
                </a:lnTo>
                <a:cubicBezTo>
                  <a:pt x="6616" y="3535"/>
                  <a:pt x="6614" y="3504"/>
                  <a:pt x="6612" y="3475"/>
                </a:cubicBezTo>
                <a:close/>
                <a:moveTo>
                  <a:pt x="5955" y="3461"/>
                </a:moveTo>
                <a:lnTo>
                  <a:pt x="6259" y="3663"/>
                </a:lnTo>
                <a:lnTo>
                  <a:pt x="6563" y="3461"/>
                </a:lnTo>
                <a:close/>
                <a:moveTo>
                  <a:pt x="6616" y="3570"/>
                </a:moveTo>
                <a:cubicBezTo>
                  <a:pt x="6616" y="3575"/>
                  <a:pt x="6616" y="3580"/>
                  <a:pt x="6616" y="3585"/>
                </a:cubicBezTo>
                <a:lnTo>
                  <a:pt x="6381" y="3744"/>
                </a:lnTo>
                <a:lnTo>
                  <a:pt x="6629" y="3909"/>
                </a:lnTo>
                <a:cubicBezTo>
                  <a:pt x="6624" y="3776"/>
                  <a:pt x="6619" y="3662"/>
                  <a:pt x="6616" y="3570"/>
                </a:cubicBezTo>
                <a:close/>
                <a:moveTo>
                  <a:pt x="5892" y="3580"/>
                </a:moveTo>
                <a:lnTo>
                  <a:pt x="5892" y="3623"/>
                </a:lnTo>
                <a:lnTo>
                  <a:pt x="5879" y="3914"/>
                </a:lnTo>
                <a:lnTo>
                  <a:pt x="6138" y="3742"/>
                </a:lnTo>
                <a:lnTo>
                  <a:pt x="5892" y="3580"/>
                </a:lnTo>
                <a:close/>
                <a:moveTo>
                  <a:pt x="6629" y="3914"/>
                </a:moveTo>
                <a:lnTo>
                  <a:pt x="6631" y="3987"/>
                </a:lnTo>
                <a:lnTo>
                  <a:pt x="6634" y="4033"/>
                </a:lnTo>
                <a:lnTo>
                  <a:pt x="6629" y="3914"/>
                </a:lnTo>
                <a:close/>
                <a:moveTo>
                  <a:pt x="5869" y="4185"/>
                </a:moveTo>
                <a:lnTo>
                  <a:pt x="5869" y="4195"/>
                </a:lnTo>
                <a:lnTo>
                  <a:pt x="5870" y="4185"/>
                </a:lnTo>
                <a:lnTo>
                  <a:pt x="5870" y="4185"/>
                </a:lnTo>
                <a:lnTo>
                  <a:pt x="5869" y="4185"/>
                </a:lnTo>
                <a:close/>
                <a:moveTo>
                  <a:pt x="5869" y="4225"/>
                </a:moveTo>
                <a:lnTo>
                  <a:pt x="5867" y="4261"/>
                </a:lnTo>
                <a:lnTo>
                  <a:pt x="5867" y="4263"/>
                </a:lnTo>
                <a:lnTo>
                  <a:pt x="5869" y="4225"/>
                </a:lnTo>
                <a:close/>
                <a:moveTo>
                  <a:pt x="6639" y="4193"/>
                </a:moveTo>
                <a:cubicBezTo>
                  <a:pt x="6639" y="4213"/>
                  <a:pt x="6639" y="4233"/>
                  <a:pt x="6641" y="4256"/>
                </a:cubicBezTo>
                <a:lnTo>
                  <a:pt x="6646" y="4339"/>
                </a:lnTo>
                <a:cubicBezTo>
                  <a:pt x="6646" y="4314"/>
                  <a:pt x="6644" y="4291"/>
                  <a:pt x="6644" y="4269"/>
                </a:cubicBezTo>
                <a:lnTo>
                  <a:pt x="6639" y="4193"/>
                </a:lnTo>
                <a:close/>
                <a:moveTo>
                  <a:pt x="6262" y="3823"/>
                </a:moveTo>
                <a:lnTo>
                  <a:pt x="5874" y="4079"/>
                </a:lnTo>
                <a:lnTo>
                  <a:pt x="5870" y="4185"/>
                </a:lnTo>
                <a:lnTo>
                  <a:pt x="5870" y="4185"/>
                </a:lnTo>
                <a:lnTo>
                  <a:pt x="6259" y="4443"/>
                </a:lnTo>
                <a:lnTo>
                  <a:pt x="6639" y="4193"/>
                </a:lnTo>
                <a:lnTo>
                  <a:pt x="6636" y="4071"/>
                </a:lnTo>
                <a:lnTo>
                  <a:pt x="6262" y="3823"/>
                </a:lnTo>
                <a:close/>
                <a:moveTo>
                  <a:pt x="5864" y="4342"/>
                </a:moveTo>
                <a:cubicBezTo>
                  <a:pt x="5862" y="4408"/>
                  <a:pt x="5859" y="4476"/>
                  <a:pt x="5857" y="4547"/>
                </a:cubicBezTo>
                <a:cubicBezTo>
                  <a:pt x="5854" y="4603"/>
                  <a:pt x="5851" y="4658"/>
                  <a:pt x="5849" y="4717"/>
                </a:cubicBezTo>
                <a:lnTo>
                  <a:pt x="6140" y="4522"/>
                </a:lnTo>
                <a:lnTo>
                  <a:pt x="5864" y="4342"/>
                </a:lnTo>
                <a:close/>
                <a:moveTo>
                  <a:pt x="6669" y="4914"/>
                </a:moveTo>
                <a:lnTo>
                  <a:pt x="6669" y="4914"/>
                </a:lnTo>
                <a:lnTo>
                  <a:pt x="6669" y="4914"/>
                </a:lnTo>
                <a:lnTo>
                  <a:pt x="6669" y="4929"/>
                </a:lnTo>
                <a:lnTo>
                  <a:pt x="6669" y="4929"/>
                </a:lnTo>
                <a:cubicBezTo>
                  <a:pt x="6669" y="4924"/>
                  <a:pt x="6669" y="4919"/>
                  <a:pt x="6669" y="4914"/>
                </a:cubicBezTo>
                <a:close/>
                <a:moveTo>
                  <a:pt x="6669" y="4929"/>
                </a:moveTo>
                <a:cubicBezTo>
                  <a:pt x="6670" y="4972"/>
                  <a:pt x="6672" y="5015"/>
                  <a:pt x="6674" y="5056"/>
                </a:cubicBezTo>
                <a:lnTo>
                  <a:pt x="6669" y="4929"/>
                </a:lnTo>
                <a:close/>
                <a:moveTo>
                  <a:pt x="6646" y="4347"/>
                </a:moveTo>
                <a:lnTo>
                  <a:pt x="6381" y="4522"/>
                </a:lnTo>
                <a:lnTo>
                  <a:pt x="6659" y="4709"/>
                </a:lnTo>
                <a:cubicBezTo>
                  <a:pt x="6662" y="4762"/>
                  <a:pt x="6664" y="4815"/>
                  <a:pt x="6667" y="4871"/>
                </a:cubicBezTo>
                <a:lnTo>
                  <a:pt x="6259" y="4603"/>
                </a:lnTo>
                <a:lnTo>
                  <a:pt x="5841" y="4879"/>
                </a:lnTo>
                <a:lnTo>
                  <a:pt x="5841" y="4927"/>
                </a:lnTo>
                <a:lnTo>
                  <a:pt x="6246" y="5195"/>
                </a:lnTo>
                <a:lnTo>
                  <a:pt x="6669" y="4914"/>
                </a:lnTo>
                <a:lnTo>
                  <a:pt x="6669" y="4914"/>
                </a:lnTo>
                <a:lnTo>
                  <a:pt x="6646" y="4347"/>
                </a:lnTo>
                <a:close/>
                <a:moveTo>
                  <a:pt x="5834" y="5081"/>
                </a:moveTo>
                <a:lnTo>
                  <a:pt x="5829" y="5225"/>
                </a:lnTo>
                <a:cubicBezTo>
                  <a:pt x="5826" y="5279"/>
                  <a:pt x="5824" y="5334"/>
                  <a:pt x="5821" y="5390"/>
                </a:cubicBezTo>
                <a:lnTo>
                  <a:pt x="5819" y="5476"/>
                </a:lnTo>
                <a:lnTo>
                  <a:pt x="6125" y="5274"/>
                </a:lnTo>
                <a:lnTo>
                  <a:pt x="5834" y="5081"/>
                </a:lnTo>
                <a:close/>
                <a:moveTo>
                  <a:pt x="6674" y="5071"/>
                </a:moveTo>
                <a:lnTo>
                  <a:pt x="6365" y="5274"/>
                </a:lnTo>
                <a:lnTo>
                  <a:pt x="6692" y="5489"/>
                </a:lnTo>
                <a:lnTo>
                  <a:pt x="6674" y="5071"/>
                </a:lnTo>
                <a:close/>
                <a:moveTo>
                  <a:pt x="6692" y="5489"/>
                </a:moveTo>
                <a:lnTo>
                  <a:pt x="6692" y="5495"/>
                </a:lnTo>
                <a:lnTo>
                  <a:pt x="6692" y="5495"/>
                </a:lnTo>
                <a:cubicBezTo>
                  <a:pt x="6692" y="5493"/>
                  <a:pt x="6692" y="5491"/>
                  <a:pt x="6692" y="5489"/>
                </a:cubicBezTo>
                <a:lnTo>
                  <a:pt x="6692" y="5489"/>
                </a:lnTo>
                <a:close/>
                <a:moveTo>
                  <a:pt x="5808" y="5719"/>
                </a:moveTo>
                <a:lnTo>
                  <a:pt x="5806" y="5751"/>
                </a:lnTo>
                <a:lnTo>
                  <a:pt x="5808" y="5719"/>
                </a:lnTo>
                <a:lnTo>
                  <a:pt x="5808" y="5719"/>
                </a:lnTo>
                <a:close/>
                <a:moveTo>
                  <a:pt x="5803" y="5841"/>
                </a:moveTo>
                <a:cubicBezTo>
                  <a:pt x="5798" y="5985"/>
                  <a:pt x="5793" y="6129"/>
                  <a:pt x="5786" y="6279"/>
                </a:cubicBezTo>
                <a:lnTo>
                  <a:pt x="6125" y="6056"/>
                </a:lnTo>
                <a:lnTo>
                  <a:pt x="5803" y="5841"/>
                </a:lnTo>
                <a:close/>
                <a:moveTo>
                  <a:pt x="5781" y="6390"/>
                </a:moveTo>
                <a:lnTo>
                  <a:pt x="5778" y="6443"/>
                </a:lnTo>
                <a:lnTo>
                  <a:pt x="5778" y="6443"/>
                </a:lnTo>
                <a:lnTo>
                  <a:pt x="5779" y="6443"/>
                </a:lnTo>
                <a:lnTo>
                  <a:pt x="5781" y="6390"/>
                </a:lnTo>
                <a:close/>
                <a:moveTo>
                  <a:pt x="5778" y="6448"/>
                </a:moveTo>
                <a:cubicBezTo>
                  <a:pt x="5778" y="6476"/>
                  <a:pt x="5775" y="6507"/>
                  <a:pt x="5775" y="6537"/>
                </a:cubicBezTo>
                <a:lnTo>
                  <a:pt x="5779" y="6449"/>
                </a:lnTo>
                <a:lnTo>
                  <a:pt x="5779" y="6449"/>
                </a:lnTo>
                <a:lnTo>
                  <a:pt x="5778" y="6448"/>
                </a:lnTo>
                <a:close/>
                <a:moveTo>
                  <a:pt x="5773" y="6603"/>
                </a:moveTo>
                <a:cubicBezTo>
                  <a:pt x="5770" y="6699"/>
                  <a:pt x="5765" y="6793"/>
                  <a:pt x="5763" y="6889"/>
                </a:cubicBezTo>
                <a:cubicBezTo>
                  <a:pt x="5760" y="6937"/>
                  <a:pt x="5758" y="6985"/>
                  <a:pt x="5755" y="7036"/>
                </a:cubicBezTo>
                <a:cubicBezTo>
                  <a:pt x="5755" y="7061"/>
                  <a:pt x="5753" y="7089"/>
                  <a:pt x="5753" y="7114"/>
                </a:cubicBezTo>
                <a:lnTo>
                  <a:pt x="5753" y="7117"/>
                </a:lnTo>
                <a:lnTo>
                  <a:pt x="6150" y="6853"/>
                </a:lnTo>
                <a:lnTo>
                  <a:pt x="5773" y="6603"/>
                </a:lnTo>
                <a:close/>
                <a:moveTo>
                  <a:pt x="6246" y="5355"/>
                </a:moveTo>
                <a:lnTo>
                  <a:pt x="5811" y="5641"/>
                </a:lnTo>
                <a:lnTo>
                  <a:pt x="5808" y="5719"/>
                </a:lnTo>
                <a:lnTo>
                  <a:pt x="5811" y="5686"/>
                </a:lnTo>
                <a:lnTo>
                  <a:pt x="6246" y="5975"/>
                </a:lnTo>
                <a:lnTo>
                  <a:pt x="6697" y="5678"/>
                </a:lnTo>
                <a:lnTo>
                  <a:pt x="6697" y="5678"/>
                </a:lnTo>
                <a:cubicBezTo>
                  <a:pt x="6700" y="5728"/>
                  <a:pt x="6702" y="5778"/>
                  <a:pt x="6705" y="5831"/>
                </a:cubicBezTo>
                <a:lnTo>
                  <a:pt x="6365" y="6056"/>
                </a:lnTo>
                <a:lnTo>
                  <a:pt x="6722" y="6291"/>
                </a:lnTo>
                <a:cubicBezTo>
                  <a:pt x="6725" y="6345"/>
                  <a:pt x="6727" y="6400"/>
                  <a:pt x="6730" y="6456"/>
                </a:cubicBezTo>
                <a:lnTo>
                  <a:pt x="6246" y="6134"/>
                </a:lnTo>
                <a:lnTo>
                  <a:pt x="5779" y="6443"/>
                </a:lnTo>
                <a:lnTo>
                  <a:pt x="5779" y="6449"/>
                </a:lnTo>
                <a:lnTo>
                  <a:pt x="5779" y="6449"/>
                </a:lnTo>
                <a:lnTo>
                  <a:pt x="6269" y="6772"/>
                </a:lnTo>
                <a:lnTo>
                  <a:pt x="6730" y="6469"/>
                </a:lnTo>
                <a:cubicBezTo>
                  <a:pt x="6732" y="6519"/>
                  <a:pt x="6735" y="6570"/>
                  <a:pt x="6735" y="6623"/>
                </a:cubicBezTo>
                <a:lnTo>
                  <a:pt x="6391" y="6853"/>
                </a:lnTo>
                <a:lnTo>
                  <a:pt x="6755" y="7094"/>
                </a:lnTo>
                <a:cubicBezTo>
                  <a:pt x="6760" y="7185"/>
                  <a:pt x="6763" y="7276"/>
                  <a:pt x="6767" y="7367"/>
                </a:cubicBezTo>
                <a:lnTo>
                  <a:pt x="6767" y="7367"/>
                </a:lnTo>
                <a:cubicBezTo>
                  <a:pt x="6744" y="6783"/>
                  <a:pt x="6721" y="6210"/>
                  <a:pt x="6700" y="5689"/>
                </a:cubicBezTo>
                <a:lnTo>
                  <a:pt x="6697" y="5678"/>
                </a:lnTo>
                <a:lnTo>
                  <a:pt x="6700" y="5676"/>
                </a:lnTo>
                <a:lnTo>
                  <a:pt x="6692" y="5495"/>
                </a:lnTo>
                <a:lnTo>
                  <a:pt x="6692" y="5495"/>
                </a:lnTo>
                <a:cubicBezTo>
                  <a:pt x="6692" y="5548"/>
                  <a:pt x="6695" y="5600"/>
                  <a:pt x="6697" y="5653"/>
                </a:cubicBezTo>
                <a:lnTo>
                  <a:pt x="6246" y="5355"/>
                </a:lnTo>
                <a:close/>
                <a:moveTo>
                  <a:pt x="6767" y="7367"/>
                </a:moveTo>
                <a:cubicBezTo>
                  <a:pt x="6767" y="7372"/>
                  <a:pt x="6768" y="7377"/>
                  <a:pt x="6768" y="7383"/>
                </a:cubicBezTo>
                <a:lnTo>
                  <a:pt x="6768" y="7383"/>
                </a:lnTo>
                <a:lnTo>
                  <a:pt x="6768" y="7383"/>
                </a:lnTo>
                <a:cubicBezTo>
                  <a:pt x="6768" y="7377"/>
                  <a:pt x="6767" y="7372"/>
                  <a:pt x="6767" y="7367"/>
                </a:cubicBezTo>
                <a:close/>
                <a:moveTo>
                  <a:pt x="6269" y="6932"/>
                </a:moveTo>
                <a:lnTo>
                  <a:pt x="5801" y="7243"/>
                </a:lnTo>
                <a:lnTo>
                  <a:pt x="6269" y="7552"/>
                </a:lnTo>
                <a:lnTo>
                  <a:pt x="6740" y="7243"/>
                </a:lnTo>
                <a:lnTo>
                  <a:pt x="6269" y="6932"/>
                </a:lnTo>
                <a:close/>
                <a:moveTo>
                  <a:pt x="6768" y="7383"/>
                </a:moveTo>
                <a:lnTo>
                  <a:pt x="6391" y="7633"/>
                </a:lnTo>
                <a:lnTo>
                  <a:pt x="6788" y="7896"/>
                </a:lnTo>
                <a:cubicBezTo>
                  <a:pt x="6781" y="7725"/>
                  <a:pt x="6775" y="7553"/>
                  <a:pt x="6768" y="7383"/>
                </a:cubicBezTo>
                <a:close/>
                <a:moveTo>
                  <a:pt x="5743" y="7362"/>
                </a:moveTo>
                <a:lnTo>
                  <a:pt x="5720" y="7917"/>
                </a:lnTo>
                <a:lnTo>
                  <a:pt x="6150" y="7633"/>
                </a:lnTo>
                <a:lnTo>
                  <a:pt x="5743" y="7362"/>
                </a:lnTo>
                <a:close/>
                <a:moveTo>
                  <a:pt x="6788" y="7912"/>
                </a:moveTo>
                <a:cubicBezTo>
                  <a:pt x="6792" y="8002"/>
                  <a:pt x="6796" y="8093"/>
                  <a:pt x="6800" y="8183"/>
                </a:cubicBezTo>
                <a:lnTo>
                  <a:pt x="6800" y="8183"/>
                </a:lnTo>
                <a:lnTo>
                  <a:pt x="6801" y="8183"/>
                </a:lnTo>
                <a:lnTo>
                  <a:pt x="6788" y="7912"/>
                </a:lnTo>
                <a:close/>
                <a:moveTo>
                  <a:pt x="6269" y="7712"/>
                </a:moveTo>
                <a:lnTo>
                  <a:pt x="5745" y="8061"/>
                </a:lnTo>
                <a:lnTo>
                  <a:pt x="6246" y="8393"/>
                </a:lnTo>
                <a:lnTo>
                  <a:pt x="6770" y="8043"/>
                </a:lnTo>
                <a:lnTo>
                  <a:pt x="6269" y="7712"/>
                </a:lnTo>
                <a:close/>
                <a:moveTo>
                  <a:pt x="5707" y="8193"/>
                </a:moveTo>
                <a:cubicBezTo>
                  <a:pt x="5700" y="8370"/>
                  <a:pt x="5692" y="8545"/>
                  <a:pt x="5684" y="8717"/>
                </a:cubicBezTo>
                <a:lnTo>
                  <a:pt x="5684" y="8760"/>
                </a:lnTo>
                <a:lnTo>
                  <a:pt x="6125" y="8469"/>
                </a:lnTo>
                <a:lnTo>
                  <a:pt x="5707" y="8193"/>
                </a:lnTo>
                <a:close/>
                <a:moveTo>
                  <a:pt x="6800" y="8183"/>
                </a:moveTo>
                <a:lnTo>
                  <a:pt x="6365" y="8471"/>
                </a:lnTo>
                <a:lnTo>
                  <a:pt x="6824" y="8775"/>
                </a:lnTo>
                <a:cubicBezTo>
                  <a:pt x="6817" y="8579"/>
                  <a:pt x="6809" y="8381"/>
                  <a:pt x="6800" y="8183"/>
                </a:cubicBezTo>
                <a:close/>
                <a:moveTo>
                  <a:pt x="6826" y="8823"/>
                </a:moveTo>
                <a:lnTo>
                  <a:pt x="6829" y="8891"/>
                </a:lnTo>
                <a:lnTo>
                  <a:pt x="6829" y="8859"/>
                </a:lnTo>
                <a:lnTo>
                  <a:pt x="6826" y="8823"/>
                </a:lnTo>
                <a:close/>
                <a:moveTo>
                  <a:pt x="6246" y="8552"/>
                </a:moveTo>
                <a:lnTo>
                  <a:pt x="5778" y="8861"/>
                </a:lnTo>
                <a:lnTo>
                  <a:pt x="6246" y="9172"/>
                </a:lnTo>
                <a:lnTo>
                  <a:pt x="6715" y="8861"/>
                </a:lnTo>
                <a:lnTo>
                  <a:pt x="6246" y="8552"/>
                </a:lnTo>
                <a:close/>
                <a:moveTo>
                  <a:pt x="5684" y="8760"/>
                </a:moveTo>
                <a:lnTo>
                  <a:pt x="5677" y="8922"/>
                </a:lnTo>
                <a:lnTo>
                  <a:pt x="5669" y="9134"/>
                </a:lnTo>
                <a:cubicBezTo>
                  <a:pt x="5664" y="9208"/>
                  <a:pt x="5662" y="9281"/>
                  <a:pt x="5659" y="9355"/>
                </a:cubicBezTo>
                <a:lnTo>
                  <a:pt x="5656" y="9415"/>
                </a:lnTo>
                <a:lnTo>
                  <a:pt x="5656" y="9448"/>
                </a:lnTo>
                <a:cubicBezTo>
                  <a:pt x="5654" y="9476"/>
                  <a:pt x="5651" y="9504"/>
                  <a:pt x="5651" y="9532"/>
                </a:cubicBezTo>
                <a:lnTo>
                  <a:pt x="5651" y="9534"/>
                </a:lnTo>
                <a:cubicBezTo>
                  <a:pt x="5651" y="9545"/>
                  <a:pt x="5650" y="9556"/>
                  <a:pt x="5649" y="9567"/>
                </a:cubicBezTo>
                <a:lnTo>
                  <a:pt x="5649" y="9567"/>
                </a:lnTo>
                <a:lnTo>
                  <a:pt x="6125" y="9251"/>
                </a:lnTo>
                <a:lnTo>
                  <a:pt x="5677" y="8952"/>
                </a:lnTo>
                <a:cubicBezTo>
                  <a:pt x="5679" y="8889"/>
                  <a:pt x="5682" y="8823"/>
                  <a:pt x="5684" y="8760"/>
                </a:cubicBezTo>
                <a:close/>
                <a:moveTo>
                  <a:pt x="6831" y="8945"/>
                </a:moveTo>
                <a:lnTo>
                  <a:pt x="6365" y="9251"/>
                </a:lnTo>
                <a:lnTo>
                  <a:pt x="6862" y="9580"/>
                </a:lnTo>
                <a:cubicBezTo>
                  <a:pt x="6851" y="9428"/>
                  <a:pt x="6846" y="9279"/>
                  <a:pt x="6839" y="9137"/>
                </a:cubicBezTo>
                <a:cubicBezTo>
                  <a:pt x="6836" y="9071"/>
                  <a:pt x="6834" y="9008"/>
                  <a:pt x="6831" y="8945"/>
                </a:cubicBezTo>
                <a:close/>
                <a:moveTo>
                  <a:pt x="5649" y="9567"/>
                </a:moveTo>
                <a:lnTo>
                  <a:pt x="5649" y="9567"/>
                </a:lnTo>
                <a:cubicBezTo>
                  <a:pt x="5647" y="9593"/>
                  <a:pt x="5646" y="9619"/>
                  <a:pt x="5644" y="9644"/>
                </a:cubicBezTo>
                <a:lnTo>
                  <a:pt x="5644" y="9644"/>
                </a:lnTo>
                <a:cubicBezTo>
                  <a:pt x="5646" y="9619"/>
                  <a:pt x="5648" y="9593"/>
                  <a:pt x="5649" y="9567"/>
                </a:cubicBezTo>
                <a:close/>
                <a:moveTo>
                  <a:pt x="5644" y="9644"/>
                </a:moveTo>
                <a:cubicBezTo>
                  <a:pt x="5644" y="9647"/>
                  <a:pt x="5644" y="9649"/>
                  <a:pt x="5644" y="9651"/>
                </a:cubicBezTo>
                <a:cubicBezTo>
                  <a:pt x="5644" y="9651"/>
                  <a:pt x="5644" y="9651"/>
                  <a:pt x="5644" y="9652"/>
                </a:cubicBezTo>
                <a:lnTo>
                  <a:pt x="5644" y="9652"/>
                </a:lnTo>
                <a:cubicBezTo>
                  <a:pt x="5644" y="9649"/>
                  <a:pt x="5644" y="9647"/>
                  <a:pt x="5644" y="9644"/>
                </a:cubicBezTo>
                <a:close/>
                <a:moveTo>
                  <a:pt x="5644" y="9652"/>
                </a:moveTo>
                <a:cubicBezTo>
                  <a:pt x="5642" y="9678"/>
                  <a:pt x="5641" y="9705"/>
                  <a:pt x="5639" y="9732"/>
                </a:cubicBezTo>
                <a:lnTo>
                  <a:pt x="5639" y="9732"/>
                </a:lnTo>
                <a:cubicBezTo>
                  <a:pt x="5640" y="9725"/>
                  <a:pt x="5641" y="9717"/>
                  <a:pt x="5641" y="9709"/>
                </a:cubicBezTo>
                <a:cubicBezTo>
                  <a:pt x="5641" y="9687"/>
                  <a:pt x="5644" y="9672"/>
                  <a:pt x="5644" y="9652"/>
                </a:cubicBezTo>
                <a:close/>
                <a:moveTo>
                  <a:pt x="5639" y="9732"/>
                </a:moveTo>
                <a:lnTo>
                  <a:pt x="5639" y="9732"/>
                </a:lnTo>
                <a:cubicBezTo>
                  <a:pt x="5638" y="9749"/>
                  <a:pt x="5636" y="9765"/>
                  <a:pt x="5636" y="9780"/>
                </a:cubicBezTo>
                <a:lnTo>
                  <a:pt x="5636" y="9780"/>
                </a:lnTo>
                <a:cubicBezTo>
                  <a:pt x="5637" y="9764"/>
                  <a:pt x="5638" y="9748"/>
                  <a:pt x="5639" y="9732"/>
                </a:cubicBezTo>
                <a:close/>
                <a:moveTo>
                  <a:pt x="5636" y="9780"/>
                </a:moveTo>
                <a:lnTo>
                  <a:pt x="5636" y="9780"/>
                </a:lnTo>
                <a:cubicBezTo>
                  <a:pt x="5635" y="9794"/>
                  <a:pt x="5635" y="9809"/>
                  <a:pt x="5634" y="9823"/>
                </a:cubicBezTo>
                <a:lnTo>
                  <a:pt x="5634" y="9823"/>
                </a:lnTo>
                <a:lnTo>
                  <a:pt x="5634" y="9823"/>
                </a:lnTo>
                <a:lnTo>
                  <a:pt x="5636" y="9783"/>
                </a:lnTo>
                <a:cubicBezTo>
                  <a:pt x="5636" y="9782"/>
                  <a:pt x="5636" y="9781"/>
                  <a:pt x="5636" y="9780"/>
                </a:cubicBezTo>
                <a:close/>
                <a:moveTo>
                  <a:pt x="6867" y="9684"/>
                </a:moveTo>
                <a:lnTo>
                  <a:pt x="6874" y="9841"/>
                </a:lnTo>
                <a:cubicBezTo>
                  <a:pt x="6874" y="9842"/>
                  <a:pt x="6874" y="9843"/>
                  <a:pt x="6875" y="9845"/>
                </a:cubicBezTo>
                <a:lnTo>
                  <a:pt x="6875" y="9845"/>
                </a:lnTo>
                <a:lnTo>
                  <a:pt x="6877" y="9843"/>
                </a:lnTo>
                <a:cubicBezTo>
                  <a:pt x="6872" y="9789"/>
                  <a:pt x="6869" y="9736"/>
                  <a:pt x="6867" y="9684"/>
                </a:cubicBezTo>
                <a:close/>
                <a:moveTo>
                  <a:pt x="6254" y="9879"/>
                </a:moveTo>
                <a:cubicBezTo>
                  <a:pt x="6254" y="9899"/>
                  <a:pt x="6257" y="9922"/>
                  <a:pt x="6257" y="9945"/>
                </a:cubicBezTo>
                <a:lnTo>
                  <a:pt x="6254" y="9945"/>
                </a:lnTo>
                <a:lnTo>
                  <a:pt x="6254" y="9879"/>
                </a:lnTo>
                <a:close/>
                <a:moveTo>
                  <a:pt x="6246" y="9332"/>
                </a:moveTo>
                <a:lnTo>
                  <a:pt x="5689" y="9702"/>
                </a:lnTo>
                <a:lnTo>
                  <a:pt x="6269" y="10086"/>
                </a:lnTo>
                <a:lnTo>
                  <a:pt x="6826" y="9717"/>
                </a:lnTo>
                <a:lnTo>
                  <a:pt x="6246" y="9332"/>
                </a:lnTo>
                <a:close/>
                <a:moveTo>
                  <a:pt x="6875" y="9845"/>
                </a:moveTo>
                <a:lnTo>
                  <a:pt x="6391" y="10165"/>
                </a:lnTo>
                <a:lnTo>
                  <a:pt x="6920" y="10514"/>
                </a:lnTo>
                <a:cubicBezTo>
                  <a:pt x="6905" y="10285"/>
                  <a:pt x="6890" y="10061"/>
                  <a:pt x="6875" y="9845"/>
                </a:cubicBezTo>
                <a:close/>
                <a:moveTo>
                  <a:pt x="5634" y="9823"/>
                </a:moveTo>
                <a:lnTo>
                  <a:pt x="5631" y="9866"/>
                </a:lnTo>
                <a:lnTo>
                  <a:pt x="5631" y="9899"/>
                </a:lnTo>
                <a:lnTo>
                  <a:pt x="5629" y="9932"/>
                </a:lnTo>
                <a:cubicBezTo>
                  <a:pt x="5616" y="10114"/>
                  <a:pt x="5606" y="10299"/>
                  <a:pt x="5591" y="10489"/>
                </a:cubicBezTo>
                <a:cubicBezTo>
                  <a:pt x="5591" y="10507"/>
                  <a:pt x="5588" y="10522"/>
                  <a:pt x="5588" y="10537"/>
                </a:cubicBezTo>
                <a:lnTo>
                  <a:pt x="6150" y="10165"/>
                </a:lnTo>
                <a:lnTo>
                  <a:pt x="5634" y="9823"/>
                </a:lnTo>
                <a:close/>
                <a:moveTo>
                  <a:pt x="6269" y="10246"/>
                </a:moveTo>
                <a:lnTo>
                  <a:pt x="5694" y="10628"/>
                </a:lnTo>
                <a:lnTo>
                  <a:pt x="6269" y="11010"/>
                </a:lnTo>
                <a:lnTo>
                  <a:pt x="6846" y="10628"/>
                </a:lnTo>
                <a:lnTo>
                  <a:pt x="6269" y="10246"/>
                </a:lnTo>
                <a:close/>
                <a:moveTo>
                  <a:pt x="6935" y="10729"/>
                </a:moveTo>
                <a:lnTo>
                  <a:pt x="6391" y="11089"/>
                </a:lnTo>
                <a:lnTo>
                  <a:pt x="6996" y="11489"/>
                </a:lnTo>
                <a:cubicBezTo>
                  <a:pt x="6976" y="11236"/>
                  <a:pt x="6955" y="10980"/>
                  <a:pt x="6935" y="10729"/>
                </a:cubicBezTo>
                <a:close/>
                <a:moveTo>
                  <a:pt x="5575" y="10709"/>
                </a:moveTo>
                <a:cubicBezTo>
                  <a:pt x="5573" y="10742"/>
                  <a:pt x="5570" y="10775"/>
                  <a:pt x="5568" y="10805"/>
                </a:cubicBezTo>
                <a:lnTo>
                  <a:pt x="5568" y="10823"/>
                </a:lnTo>
                <a:cubicBezTo>
                  <a:pt x="5550" y="11026"/>
                  <a:pt x="5535" y="11233"/>
                  <a:pt x="5517" y="11438"/>
                </a:cubicBezTo>
                <a:lnTo>
                  <a:pt x="5512" y="11512"/>
                </a:lnTo>
                <a:lnTo>
                  <a:pt x="6150" y="11089"/>
                </a:lnTo>
                <a:lnTo>
                  <a:pt x="5575" y="10709"/>
                </a:lnTo>
                <a:close/>
                <a:moveTo>
                  <a:pt x="7003" y="11580"/>
                </a:moveTo>
                <a:lnTo>
                  <a:pt x="7011" y="11657"/>
                </a:lnTo>
                <a:lnTo>
                  <a:pt x="7011" y="11657"/>
                </a:lnTo>
                <a:cubicBezTo>
                  <a:pt x="7010" y="11645"/>
                  <a:pt x="7008" y="11634"/>
                  <a:pt x="7008" y="11621"/>
                </a:cubicBezTo>
                <a:lnTo>
                  <a:pt x="7003" y="11580"/>
                </a:lnTo>
                <a:close/>
                <a:moveTo>
                  <a:pt x="7011" y="11664"/>
                </a:moveTo>
                <a:cubicBezTo>
                  <a:pt x="7013" y="11682"/>
                  <a:pt x="7014" y="11700"/>
                  <a:pt x="7016" y="11718"/>
                </a:cubicBezTo>
                <a:lnTo>
                  <a:pt x="7016" y="11718"/>
                </a:lnTo>
                <a:cubicBezTo>
                  <a:pt x="7015" y="11700"/>
                  <a:pt x="7013" y="11682"/>
                  <a:pt x="7011" y="11664"/>
                </a:cubicBezTo>
                <a:close/>
                <a:moveTo>
                  <a:pt x="7016" y="11718"/>
                </a:moveTo>
                <a:cubicBezTo>
                  <a:pt x="7016" y="11723"/>
                  <a:pt x="7016" y="11727"/>
                  <a:pt x="7016" y="11732"/>
                </a:cubicBezTo>
                <a:cubicBezTo>
                  <a:pt x="7018" y="11759"/>
                  <a:pt x="7021" y="11786"/>
                  <a:pt x="7023" y="11813"/>
                </a:cubicBezTo>
                <a:lnTo>
                  <a:pt x="7023" y="11813"/>
                </a:lnTo>
                <a:lnTo>
                  <a:pt x="7024" y="11813"/>
                </a:lnTo>
                <a:cubicBezTo>
                  <a:pt x="7020" y="11781"/>
                  <a:pt x="7018" y="11750"/>
                  <a:pt x="7016" y="11718"/>
                </a:cubicBezTo>
                <a:close/>
                <a:moveTo>
                  <a:pt x="6272" y="11167"/>
                </a:moveTo>
                <a:lnTo>
                  <a:pt x="5527" y="11661"/>
                </a:lnTo>
                <a:lnTo>
                  <a:pt x="6272" y="12152"/>
                </a:lnTo>
                <a:lnTo>
                  <a:pt x="7011" y="11664"/>
                </a:lnTo>
                <a:cubicBezTo>
                  <a:pt x="7011" y="11662"/>
                  <a:pt x="7011" y="11660"/>
                  <a:pt x="7011" y="11659"/>
                </a:cubicBezTo>
                <a:lnTo>
                  <a:pt x="7011" y="11659"/>
                </a:lnTo>
                <a:lnTo>
                  <a:pt x="7011" y="11659"/>
                </a:lnTo>
                <a:lnTo>
                  <a:pt x="7011" y="11657"/>
                </a:lnTo>
                <a:lnTo>
                  <a:pt x="7011" y="11657"/>
                </a:lnTo>
                <a:cubicBezTo>
                  <a:pt x="7011" y="11658"/>
                  <a:pt x="7011" y="11658"/>
                  <a:pt x="7011" y="11659"/>
                </a:cubicBezTo>
                <a:lnTo>
                  <a:pt x="7011" y="11659"/>
                </a:lnTo>
                <a:lnTo>
                  <a:pt x="6272" y="11167"/>
                </a:lnTo>
                <a:close/>
                <a:moveTo>
                  <a:pt x="7023" y="11813"/>
                </a:moveTo>
                <a:lnTo>
                  <a:pt x="6391" y="12233"/>
                </a:lnTo>
                <a:lnTo>
                  <a:pt x="7105" y="12707"/>
                </a:lnTo>
                <a:lnTo>
                  <a:pt x="7107" y="12727"/>
                </a:lnTo>
                <a:lnTo>
                  <a:pt x="7107" y="12724"/>
                </a:lnTo>
                <a:cubicBezTo>
                  <a:pt x="7079" y="12427"/>
                  <a:pt x="7051" y="12120"/>
                  <a:pt x="7023" y="11813"/>
                </a:cubicBezTo>
                <a:close/>
                <a:moveTo>
                  <a:pt x="5487" y="11793"/>
                </a:moveTo>
                <a:cubicBezTo>
                  <a:pt x="5469" y="11985"/>
                  <a:pt x="5451" y="12178"/>
                  <a:pt x="5434" y="12367"/>
                </a:cubicBezTo>
                <a:lnTo>
                  <a:pt x="5434" y="12385"/>
                </a:lnTo>
                <a:cubicBezTo>
                  <a:pt x="5429" y="12433"/>
                  <a:pt x="5426" y="12479"/>
                  <a:pt x="5421" y="12532"/>
                </a:cubicBezTo>
                <a:cubicBezTo>
                  <a:pt x="5416" y="12583"/>
                  <a:pt x="5411" y="12633"/>
                  <a:pt x="5406" y="12684"/>
                </a:cubicBezTo>
                <a:cubicBezTo>
                  <a:pt x="5403" y="12699"/>
                  <a:pt x="5401" y="12714"/>
                  <a:pt x="5401" y="12727"/>
                </a:cubicBezTo>
                <a:lnTo>
                  <a:pt x="5401" y="12729"/>
                </a:lnTo>
                <a:lnTo>
                  <a:pt x="6150" y="12233"/>
                </a:lnTo>
                <a:lnTo>
                  <a:pt x="5487" y="11793"/>
                </a:lnTo>
                <a:close/>
                <a:moveTo>
                  <a:pt x="7130" y="12955"/>
                </a:moveTo>
                <a:lnTo>
                  <a:pt x="7132" y="12988"/>
                </a:lnTo>
                <a:cubicBezTo>
                  <a:pt x="7134" y="13002"/>
                  <a:pt x="7135" y="13017"/>
                  <a:pt x="7137" y="13031"/>
                </a:cubicBezTo>
                <a:lnTo>
                  <a:pt x="7137" y="13031"/>
                </a:lnTo>
                <a:lnTo>
                  <a:pt x="7138" y="13031"/>
                </a:lnTo>
                <a:cubicBezTo>
                  <a:pt x="7135" y="13005"/>
                  <a:pt x="7132" y="12980"/>
                  <a:pt x="7130" y="12955"/>
                </a:cubicBezTo>
                <a:close/>
                <a:moveTo>
                  <a:pt x="6269" y="12314"/>
                </a:moveTo>
                <a:lnTo>
                  <a:pt x="5416" y="12879"/>
                </a:lnTo>
                <a:lnTo>
                  <a:pt x="6269" y="13446"/>
                </a:lnTo>
                <a:lnTo>
                  <a:pt x="7122" y="12881"/>
                </a:lnTo>
                <a:lnTo>
                  <a:pt x="7122" y="12879"/>
                </a:lnTo>
                <a:lnTo>
                  <a:pt x="6269" y="12314"/>
                </a:lnTo>
                <a:close/>
                <a:moveTo>
                  <a:pt x="7137" y="13031"/>
                </a:moveTo>
                <a:lnTo>
                  <a:pt x="6391" y="13524"/>
                </a:lnTo>
                <a:lnTo>
                  <a:pt x="7244" y="14089"/>
                </a:lnTo>
                <a:cubicBezTo>
                  <a:pt x="7210" y="13760"/>
                  <a:pt x="7173" y="13403"/>
                  <a:pt x="7137" y="13031"/>
                </a:cubicBezTo>
                <a:close/>
                <a:moveTo>
                  <a:pt x="5375" y="13011"/>
                </a:moveTo>
                <a:cubicBezTo>
                  <a:pt x="5373" y="13018"/>
                  <a:pt x="5373" y="13023"/>
                  <a:pt x="5373" y="13031"/>
                </a:cubicBezTo>
                <a:lnTo>
                  <a:pt x="5363" y="13119"/>
                </a:lnTo>
                <a:cubicBezTo>
                  <a:pt x="5360" y="13145"/>
                  <a:pt x="5358" y="13167"/>
                  <a:pt x="5355" y="13193"/>
                </a:cubicBezTo>
                <a:lnTo>
                  <a:pt x="5350" y="13259"/>
                </a:lnTo>
                <a:cubicBezTo>
                  <a:pt x="5348" y="13281"/>
                  <a:pt x="5345" y="13304"/>
                  <a:pt x="5343" y="13324"/>
                </a:cubicBezTo>
                <a:lnTo>
                  <a:pt x="5335" y="13416"/>
                </a:lnTo>
                <a:cubicBezTo>
                  <a:pt x="5330" y="13456"/>
                  <a:pt x="5327" y="13499"/>
                  <a:pt x="5322" y="13540"/>
                </a:cubicBezTo>
                <a:lnTo>
                  <a:pt x="5320" y="13555"/>
                </a:lnTo>
                <a:cubicBezTo>
                  <a:pt x="5317" y="13588"/>
                  <a:pt x="5315" y="13621"/>
                  <a:pt x="5310" y="13651"/>
                </a:cubicBezTo>
                <a:cubicBezTo>
                  <a:pt x="5310" y="13661"/>
                  <a:pt x="5307" y="13674"/>
                  <a:pt x="5307" y="13684"/>
                </a:cubicBezTo>
                <a:cubicBezTo>
                  <a:pt x="5305" y="13712"/>
                  <a:pt x="5302" y="13742"/>
                  <a:pt x="5297" y="13773"/>
                </a:cubicBezTo>
                <a:cubicBezTo>
                  <a:pt x="5297" y="13788"/>
                  <a:pt x="5292" y="13805"/>
                  <a:pt x="5292" y="13823"/>
                </a:cubicBezTo>
                <a:cubicBezTo>
                  <a:pt x="5289" y="13861"/>
                  <a:pt x="5284" y="13899"/>
                  <a:pt x="5282" y="13940"/>
                </a:cubicBezTo>
                <a:cubicBezTo>
                  <a:pt x="5274" y="13998"/>
                  <a:pt x="5269" y="14054"/>
                  <a:pt x="5264" y="14112"/>
                </a:cubicBezTo>
                <a:lnTo>
                  <a:pt x="6150" y="13524"/>
                </a:lnTo>
                <a:lnTo>
                  <a:pt x="5375" y="13011"/>
                </a:lnTo>
                <a:close/>
                <a:moveTo>
                  <a:pt x="7264" y="14266"/>
                </a:moveTo>
                <a:cubicBezTo>
                  <a:pt x="7267" y="14304"/>
                  <a:pt x="7272" y="14342"/>
                  <a:pt x="7274" y="14380"/>
                </a:cubicBezTo>
                <a:lnTo>
                  <a:pt x="7272" y="14340"/>
                </a:lnTo>
                <a:lnTo>
                  <a:pt x="7264" y="14266"/>
                </a:lnTo>
                <a:close/>
                <a:moveTo>
                  <a:pt x="5241" y="14322"/>
                </a:moveTo>
                <a:cubicBezTo>
                  <a:pt x="5236" y="14365"/>
                  <a:pt x="5231" y="14411"/>
                  <a:pt x="5226" y="14454"/>
                </a:cubicBezTo>
                <a:lnTo>
                  <a:pt x="5227" y="14454"/>
                </a:lnTo>
                <a:lnTo>
                  <a:pt x="5241" y="14322"/>
                </a:lnTo>
                <a:close/>
                <a:moveTo>
                  <a:pt x="6269" y="13603"/>
                </a:moveTo>
                <a:lnTo>
                  <a:pt x="5244" y="14284"/>
                </a:lnTo>
                <a:lnTo>
                  <a:pt x="5241" y="14307"/>
                </a:lnTo>
                <a:lnTo>
                  <a:pt x="6221" y="14945"/>
                </a:lnTo>
                <a:lnTo>
                  <a:pt x="7262" y="14266"/>
                </a:lnTo>
                <a:lnTo>
                  <a:pt x="7262" y="14261"/>
                </a:lnTo>
                <a:lnTo>
                  <a:pt x="6269" y="13603"/>
                </a:lnTo>
                <a:close/>
                <a:moveTo>
                  <a:pt x="5227" y="14454"/>
                </a:moveTo>
                <a:lnTo>
                  <a:pt x="5216" y="14555"/>
                </a:lnTo>
                <a:cubicBezTo>
                  <a:pt x="5216" y="14562"/>
                  <a:pt x="5213" y="14573"/>
                  <a:pt x="5213" y="14583"/>
                </a:cubicBezTo>
                <a:cubicBezTo>
                  <a:pt x="5203" y="14661"/>
                  <a:pt x="5196" y="14735"/>
                  <a:pt x="5188" y="14808"/>
                </a:cubicBezTo>
                <a:cubicBezTo>
                  <a:pt x="5188" y="14821"/>
                  <a:pt x="5183" y="14833"/>
                  <a:pt x="5183" y="14846"/>
                </a:cubicBezTo>
                <a:cubicBezTo>
                  <a:pt x="5181" y="14879"/>
                  <a:pt x="5178" y="14912"/>
                  <a:pt x="5173" y="14942"/>
                </a:cubicBezTo>
                <a:cubicBezTo>
                  <a:pt x="5163" y="15036"/>
                  <a:pt x="5153" y="15127"/>
                  <a:pt x="5145" y="15206"/>
                </a:cubicBezTo>
                <a:cubicBezTo>
                  <a:pt x="5135" y="15287"/>
                  <a:pt x="5127" y="15360"/>
                  <a:pt x="5120" y="15431"/>
                </a:cubicBezTo>
                <a:cubicBezTo>
                  <a:pt x="5117" y="15446"/>
                  <a:pt x="5115" y="15461"/>
                  <a:pt x="5115" y="15476"/>
                </a:cubicBezTo>
                <a:cubicBezTo>
                  <a:pt x="5107" y="15540"/>
                  <a:pt x="5100" y="15595"/>
                  <a:pt x="5094" y="15649"/>
                </a:cubicBezTo>
                <a:lnTo>
                  <a:pt x="5090" y="15681"/>
                </a:lnTo>
                <a:lnTo>
                  <a:pt x="6100" y="15023"/>
                </a:lnTo>
                <a:lnTo>
                  <a:pt x="5227" y="14454"/>
                </a:lnTo>
                <a:close/>
                <a:moveTo>
                  <a:pt x="5090" y="15681"/>
                </a:moveTo>
                <a:lnTo>
                  <a:pt x="5089" y="15681"/>
                </a:lnTo>
                <a:lnTo>
                  <a:pt x="5087" y="15709"/>
                </a:lnTo>
                <a:lnTo>
                  <a:pt x="5090" y="15681"/>
                </a:lnTo>
                <a:close/>
                <a:moveTo>
                  <a:pt x="7279" y="14413"/>
                </a:moveTo>
                <a:lnTo>
                  <a:pt x="6343" y="15023"/>
                </a:lnTo>
                <a:lnTo>
                  <a:pt x="7386" y="15702"/>
                </a:lnTo>
                <a:lnTo>
                  <a:pt x="7312" y="15813"/>
                </a:lnTo>
                <a:lnTo>
                  <a:pt x="6221" y="15102"/>
                </a:lnTo>
                <a:lnTo>
                  <a:pt x="5130" y="15813"/>
                </a:lnTo>
                <a:lnTo>
                  <a:pt x="5084" y="15740"/>
                </a:lnTo>
                <a:lnTo>
                  <a:pt x="5087" y="15712"/>
                </a:lnTo>
                <a:lnTo>
                  <a:pt x="5079" y="15770"/>
                </a:lnTo>
                <a:lnTo>
                  <a:pt x="5072" y="15770"/>
                </a:lnTo>
                <a:lnTo>
                  <a:pt x="4451" y="15990"/>
                </a:lnTo>
                <a:lnTo>
                  <a:pt x="4451" y="16709"/>
                </a:lnTo>
                <a:lnTo>
                  <a:pt x="8041" y="16709"/>
                </a:lnTo>
                <a:lnTo>
                  <a:pt x="8041" y="15990"/>
                </a:lnTo>
                <a:lnTo>
                  <a:pt x="7429" y="15775"/>
                </a:lnTo>
                <a:cubicBezTo>
                  <a:pt x="7396" y="15489"/>
                  <a:pt x="7343" y="15008"/>
                  <a:pt x="7279" y="14413"/>
                </a:cubicBezTo>
                <a:close/>
                <a:moveTo>
                  <a:pt x="4451" y="16709"/>
                </a:moveTo>
                <a:lnTo>
                  <a:pt x="4451" y="16712"/>
                </a:lnTo>
                <a:lnTo>
                  <a:pt x="4618" y="17056"/>
                </a:lnTo>
                <a:lnTo>
                  <a:pt x="4451" y="16709"/>
                </a:lnTo>
                <a:close/>
                <a:moveTo>
                  <a:pt x="4373" y="17912"/>
                </a:moveTo>
                <a:lnTo>
                  <a:pt x="4340" y="18030"/>
                </a:lnTo>
                <a:lnTo>
                  <a:pt x="4365" y="17945"/>
                </a:lnTo>
                <a:lnTo>
                  <a:pt x="4373" y="17912"/>
                </a:lnTo>
                <a:close/>
                <a:moveTo>
                  <a:pt x="4535" y="18097"/>
                </a:moveTo>
                <a:lnTo>
                  <a:pt x="4859" y="18474"/>
                </a:lnTo>
                <a:lnTo>
                  <a:pt x="5431" y="18097"/>
                </a:lnTo>
                <a:close/>
                <a:moveTo>
                  <a:pt x="7173" y="18097"/>
                </a:moveTo>
                <a:lnTo>
                  <a:pt x="7743" y="18474"/>
                </a:lnTo>
                <a:lnTo>
                  <a:pt x="8067" y="18097"/>
                </a:lnTo>
                <a:close/>
                <a:moveTo>
                  <a:pt x="4626" y="17056"/>
                </a:moveTo>
                <a:lnTo>
                  <a:pt x="4373" y="17912"/>
                </a:lnTo>
                <a:lnTo>
                  <a:pt x="4421" y="17965"/>
                </a:lnTo>
                <a:lnTo>
                  <a:pt x="5631" y="17965"/>
                </a:lnTo>
                <a:lnTo>
                  <a:pt x="5867" y="17813"/>
                </a:lnTo>
                <a:lnTo>
                  <a:pt x="5938" y="17925"/>
                </a:lnTo>
                <a:lnTo>
                  <a:pt x="5874" y="17965"/>
                </a:lnTo>
                <a:lnTo>
                  <a:pt x="6727" y="17965"/>
                </a:lnTo>
                <a:lnTo>
                  <a:pt x="6664" y="17925"/>
                </a:lnTo>
                <a:lnTo>
                  <a:pt x="6738" y="17813"/>
                </a:lnTo>
                <a:lnTo>
                  <a:pt x="6970" y="17965"/>
                </a:lnTo>
                <a:lnTo>
                  <a:pt x="8181" y="17965"/>
                </a:lnTo>
                <a:lnTo>
                  <a:pt x="8183" y="17963"/>
                </a:lnTo>
                <a:lnTo>
                  <a:pt x="8231" y="18112"/>
                </a:lnTo>
                <a:lnTo>
                  <a:pt x="7854" y="18547"/>
                </a:lnTo>
                <a:lnTo>
                  <a:pt x="8510" y="18980"/>
                </a:lnTo>
                <a:lnTo>
                  <a:pt x="7895" y="17056"/>
                </a:lnTo>
                <a:close/>
                <a:moveTo>
                  <a:pt x="4834" y="18649"/>
                </a:moveTo>
                <a:lnTo>
                  <a:pt x="4183" y="19079"/>
                </a:lnTo>
                <a:lnTo>
                  <a:pt x="5206" y="19079"/>
                </a:lnTo>
                <a:lnTo>
                  <a:pt x="4834" y="18649"/>
                </a:lnTo>
                <a:close/>
                <a:moveTo>
                  <a:pt x="7765" y="18649"/>
                </a:moveTo>
                <a:lnTo>
                  <a:pt x="7396" y="19077"/>
                </a:lnTo>
                <a:lnTo>
                  <a:pt x="8419" y="19079"/>
                </a:lnTo>
                <a:lnTo>
                  <a:pt x="7765" y="18649"/>
                </a:lnTo>
                <a:close/>
                <a:moveTo>
                  <a:pt x="4153" y="19211"/>
                </a:moveTo>
                <a:lnTo>
                  <a:pt x="4583" y="19712"/>
                </a:lnTo>
                <a:lnTo>
                  <a:pt x="5343" y="19211"/>
                </a:lnTo>
                <a:close/>
                <a:moveTo>
                  <a:pt x="7259" y="19211"/>
                </a:moveTo>
                <a:lnTo>
                  <a:pt x="8019" y="19712"/>
                </a:lnTo>
                <a:lnTo>
                  <a:pt x="8446" y="19211"/>
                </a:lnTo>
                <a:close/>
                <a:moveTo>
                  <a:pt x="4558" y="19887"/>
                </a:moveTo>
                <a:lnTo>
                  <a:pt x="3905" y="20315"/>
                </a:lnTo>
                <a:lnTo>
                  <a:pt x="4927" y="20315"/>
                </a:lnTo>
                <a:lnTo>
                  <a:pt x="4558" y="19887"/>
                </a:lnTo>
                <a:close/>
                <a:moveTo>
                  <a:pt x="8041" y="19887"/>
                </a:moveTo>
                <a:lnTo>
                  <a:pt x="7672" y="20315"/>
                </a:lnTo>
                <a:lnTo>
                  <a:pt x="8695" y="20315"/>
                </a:lnTo>
                <a:lnTo>
                  <a:pt x="8041" y="19887"/>
                </a:lnTo>
                <a:close/>
                <a:moveTo>
                  <a:pt x="8593" y="19244"/>
                </a:moveTo>
                <a:lnTo>
                  <a:pt x="8127" y="19783"/>
                </a:lnTo>
                <a:lnTo>
                  <a:pt x="8935" y="20315"/>
                </a:lnTo>
                <a:lnTo>
                  <a:pt x="8937" y="20315"/>
                </a:lnTo>
                <a:lnTo>
                  <a:pt x="8593" y="19244"/>
                </a:lnTo>
                <a:close/>
                <a:moveTo>
                  <a:pt x="4340" y="18030"/>
                </a:moveTo>
                <a:lnTo>
                  <a:pt x="3664" y="20317"/>
                </a:lnTo>
                <a:lnTo>
                  <a:pt x="3664" y="20317"/>
                </a:lnTo>
                <a:lnTo>
                  <a:pt x="4472" y="19785"/>
                </a:lnTo>
                <a:lnTo>
                  <a:pt x="3996" y="19233"/>
                </a:lnTo>
                <a:lnTo>
                  <a:pt x="4018" y="19213"/>
                </a:lnTo>
                <a:lnTo>
                  <a:pt x="3991" y="19213"/>
                </a:lnTo>
                <a:lnTo>
                  <a:pt x="4051" y="19008"/>
                </a:lnTo>
                <a:lnTo>
                  <a:pt x="4748" y="18550"/>
                </a:lnTo>
                <a:lnTo>
                  <a:pt x="4360" y="18099"/>
                </a:lnTo>
                <a:lnTo>
                  <a:pt x="4320" y="18099"/>
                </a:lnTo>
                <a:lnTo>
                  <a:pt x="4335" y="18049"/>
                </a:lnTo>
                <a:lnTo>
                  <a:pt x="4340" y="18030"/>
                </a:lnTo>
                <a:close/>
                <a:moveTo>
                  <a:pt x="8937" y="20315"/>
                </a:moveTo>
                <a:lnTo>
                  <a:pt x="8980" y="20449"/>
                </a:lnTo>
                <a:lnTo>
                  <a:pt x="8981" y="20449"/>
                </a:lnTo>
                <a:lnTo>
                  <a:pt x="8938" y="20315"/>
                </a:lnTo>
                <a:close/>
                <a:moveTo>
                  <a:pt x="3662" y="20317"/>
                </a:moveTo>
                <a:lnTo>
                  <a:pt x="3624" y="20451"/>
                </a:lnTo>
                <a:lnTo>
                  <a:pt x="3624" y="20451"/>
                </a:lnTo>
                <a:lnTo>
                  <a:pt x="3664" y="20317"/>
                </a:lnTo>
                <a:close/>
                <a:moveTo>
                  <a:pt x="3839" y="20449"/>
                </a:moveTo>
                <a:lnTo>
                  <a:pt x="4251" y="20927"/>
                </a:lnTo>
                <a:lnTo>
                  <a:pt x="4978" y="20449"/>
                </a:lnTo>
                <a:close/>
                <a:moveTo>
                  <a:pt x="7621" y="20449"/>
                </a:moveTo>
                <a:lnTo>
                  <a:pt x="8348" y="20927"/>
                </a:lnTo>
                <a:lnTo>
                  <a:pt x="8760" y="20449"/>
                </a:lnTo>
                <a:close/>
                <a:moveTo>
                  <a:pt x="8938" y="20449"/>
                </a:moveTo>
                <a:lnTo>
                  <a:pt x="8462" y="21001"/>
                </a:lnTo>
                <a:lnTo>
                  <a:pt x="9267" y="21530"/>
                </a:lnTo>
                <a:lnTo>
                  <a:pt x="9328" y="21530"/>
                </a:lnTo>
                <a:lnTo>
                  <a:pt x="8980" y="20449"/>
                </a:lnTo>
                <a:close/>
                <a:moveTo>
                  <a:pt x="3624" y="20451"/>
                </a:moveTo>
                <a:lnTo>
                  <a:pt x="3304" y="21532"/>
                </a:lnTo>
                <a:lnTo>
                  <a:pt x="3332" y="21532"/>
                </a:lnTo>
                <a:lnTo>
                  <a:pt x="4137" y="21003"/>
                </a:lnTo>
                <a:lnTo>
                  <a:pt x="3662" y="20451"/>
                </a:lnTo>
                <a:close/>
                <a:moveTo>
                  <a:pt x="4226" y="21102"/>
                </a:moveTo>
                <a:lnTo>
                  <a:pt x="3573" y="21532"/>
                </a:lnTo>
                <a:lnTo>
                  <a:pt x="4596" y="21532"/>
                </a:lnTo>
                <a:lnTo>
                  <a:pt x="4226" y="21102"/>
                </a:lnTo>
                <a:close/>
                <a:moveTo>
                  <a:pt x="8373" y="21102"/>
                </a:moveTo>
                <a:lnTo>
                  <a:pt x="8003" y="21532"/>
                </a:lnTo>
                <a:lnTo>
                  <a:pt x="9026" y="21532"/>
                </a:lnTo>
                <a:lnTo>
                  <a:pt x="8373" y="21102"/>
                </a:lnTo>
                <a:close/>
                <a:moveTo>
                  <a:pt x="3302" y="21532"/>
                </a:moveTo>
                <a:lnTo>
                  <a:pt x="3263" y="21659"/>
                </a:lnTo>
                <a:lnTo>
                  <a:pt x="3267" y="21659"/>
                </a:lnTo>
                <a:lnTo>
                  <a:pt x="3304" y="21532"/>
                </a:lnTo>
                <a:close/>
                <a:moveTo>
                  <a:pt x="6667" y="18342"/>
                </a:moveTo>
                <a:lnTo>
                  <a:pt x="7738" y="21659"/>
                </a:lnTo>
                <a:lnTo>
                  <a:pt x="4867" y="21659"/>
                </a:lnTo>
                <a:lnTo>
                  <a:pt x="5912" y="18342"/>
                </a:lnTo>
                <a:close/>
                <a:moveTo>
                  <a:pt x="9328" y="21530"/>
                </a:moveTo>
                <a:lnTo>
                  <a:pt x="9371" y="21664"/>
                </a:lnTo>
                <a:lnTo>
                  <a:pt x="9373" y="21664"/>
                </a:lnTo>
                <a:lnTo>
                  <a:pt x="9330" y="21530"/>
                </a:lnTo>
                <a:close/>
                <a:moveTo>
                  <a:pt x="3520" y="22120"/>
                </a:moveTo>
                <a:lnTo>
                  <a:pt x="3520" y="22778"/>
                </a:lnTo>
                <a:lnTo>
                  <a:pt x="2925" y="22778"/>
                </a:lnTo>
                <a:lnTo>
                  <a:pt x="2925" y="22120"/>
                </a:lnTo>
                <a:close/>
                <a:moveTo>
                  <a:pt x="4216" y="22120"/>
                </a:moveTo>
                <a:lnTo>
                  <a:pt x="4216" y="22778"/>
                </a:lnTo>
                <a:lnTo>
                  <a:pt x="3618" y="22778"/>
                </a:lnTo>
                <a:lnTo>
                  <a:pt x="3618" y="22120"/>
                </a:lnTo>
                <a:close/>
                <a:moveTo>
                  <a:pt x="4910" y="22120"/>
                </a:moveTo>
                <a:lnTo>
                  <a:pt x="4910" y="22778"/>
                </a:lnTo>
                <a:lnTo>
                  <a:pt x="4315" y="22778"/>
                </a:lnTo>
                <a:lnTo>
                  <a:pt x="4315" y="22120"/>
                </a:lnTo>
                <a:close/>
                <a:moveTo>
                  <a:pt x="5603" y="22120"/>
                </a:moveTo>
                <a:lnTo>
                  <a:pt x="5603" y="22778"/>
                </a:lnTo>
                <a:lnTo>
                  <a:pt x="5008" y="22778"/>
                </a:lnTo>
                <a:lnTo>
                  <a:pt x="5011" y="22120"/>
                </a:lnTo>
                <a:close/>
                <a:moveTo>
                  <a:pt x="6300" y="22120"/>
                </a:moveTo>
                <a:lnTo>
                  <a:pt x="6300" y="22778"/>
                </a:lnTo>
                <a:lnTo>
                  <a:pt x="5707" y="22778"/>
                </a:lnTo>
                <a:lnTo>
                  <a:pt x="5707" y="22120"/>
                </a:lnTo>
                <a:close/>
                <a:moveTo>
                  <a:pt x="6973" y="22120"/>
                </a:moveTo>
                <a:lnTo>
                  <a:pt x="6973" y="22778"/>
                </a:lnTo>
                <a:lnTo>
                  <a:pt x="6378" y="22778"/>
                </a:lnTo>
                <a:lnTo>
                  <a:pt x="6378" y="22120"/>
                </a:lnTo>
                <a:close/>
                <a:moveTo>
                  <a:pt x="7667" y="22120"/>
                </a:moveTo>
                <a:lnTo>
                  <a:pt x="7667" y="22778"/>
                </a:lnTo>
                <a:lnTo>
                  <a:pt x="7072" y="22778"/>
                </a:lnTo>
                <a:lnTo>
                  <a:pt x="7072" y="22120"/>
                </a:lnTo>
                <a:close/>
                <a:moveTo>
                  <a:pt x="8360" y="22120"/>
                </a:moveTo>
                <a:lnTo>
                  <a:pt x="8360" y="22778"/>
                </a:lnTo>
                <a:lnTo>
                  <a:pt x="7765" y="22778"/>
                </a:lnTo>
                <a:lnTo>
                  <a:pt x="7765" y="22120"/>
                </a:lnTo>
                <a:close/>
                <a:moveTo>
                  <a:pt x="9054" y="22120"/>
                </a:moveTo>
                <a:lnTo>
                  <a:pt x="9054" y="22778"/>
                </a:lnTo>
                <a:lnTo>
                  <a:pt x="8462" y="22778"/>
                </a:lnTo>
                <a:lnTo>
                  <a:pt x="8462" y="22775"/>
                </a:lnTo>
                <a:lnTo>
                  <a:pt x="8439" y="22120"/>
                </a:lnTo>
                <a:close/>
                <a:moveTo>
                  <a:pt x="9753" y="22120"/>
                </a:moveTo>
                <a:lnTo>
                  <a:pt x="9753" y="22778"/>
                </a:lnTo>
                <a:lnTo>
                  <a:pt x="9160" y="22778"/>
                </a:lnTo>
                <a:lnTo>
                  <a:pt x="9160" y="22120"/>
                </a:lnTo>
                <a:close/>
                <a:moveTo>
                  <a:pt x="5646" y="18097"/>
                </a:moveTo>
                <a:lnTo>
                  <a:pt x="5644" y="18117"/>
                </a:lnTo>
                <a:lnTo>
                  <a:pt x="4948" y="18575"/>
                </a:lnTo>
                <a:lnTo>
                  <a:pt x="5378" y="19077"/>
                </a:lnTo>
                <a:lnTo>
                  <a:pt x="5375" y="19079"/>
                </a:lnTo>
                <a:lnTo>
                  <a:pt x="5431" y="19079"/>
                </a:lnTo>
                <a:lnTo>
                  <a:pt x="5373" y="19352"/>
                </a:lnTo>
                <a:lnTo>
                  <a:pt x="4672" y="19813"/>
                </a:lnTo>
                <a:lnTo>
                  <a:pt x="5102" y="20315"/>
                </a:lnTo>
                <a:lnTo>
                  <a:pt x="5100" y="20317"/>
                </a:lnTo>
                <a:lnTo>
                  <a:pt x="5160" y="20317"/>
                </a:lnTo>
                <a:lnTo>
                  <a:pt x="5117" y="20517"/>
                </a:lnTo>
                <a:lnTo>
                  <a:pt x="4340" y="21028"/>
                </a:lnTo>
                <a:lnTo>
                  <a:pt x="4770" y="21530"/>
                </a:lnTo>
                <a:lnTo>
                  <a:pt x="4768" y="21532"/>
                </a:lnTo>
                <a:lnTo>
                  <a:pt x="4894" y="21532"/>
                </a:lnTo>
                <a:lnTo>
                  <a:pt x="4862" y="21664"/>
                </a:lnTo>
                <a:lnTo>
                  <a:pt x="3261" y="21664"/>
                </a:lnTo>
                <a:lnTo>
                  <a:pt x="3263" y="21659"/>
                </a:lnTo>
                <a:lnTo>
                  <a:pt x="3259" y="21659"/>
                </a:lnTo>
                <a:lnTo>
                  <a:pt x="2783" y="21980"/>
                </a:lnTo>
                <a:lnTo>
                  <a:pt x="2783" y="23264"/>
                </a:lnTo>
                <a:lnTo>
                  <a:pt x="2259" y="24380"/>
                </a:lnTo>
                <a:lnTo>
                  <a:pt x="3859" y="24380"/>
                </a:lnTo>
                <a:lnTo>
                  <a:pt x="4565" y="23074"/>
                </a:lnTo>
                <a:lnTo>
                  <a:pt x="4682" y="23137"/>
                </a:lnTo>
                <a:lnTo>
                  <a:pt x="4008" y="24380"/>
                </a:lnTo>
                <a:lnTo>
                  <a:pt x="8710" y="24380"/>
                </a:lnTo>
                <a:lnTo>
                  <a:pt x="8036" y="23137"/>
                </a:lnTo>
                <a:lnTo>
                  <a:pt x="8153" y="23074"/>
                </a:lnTo>
                <a:lnTo>
                  <a:pt x="8862" y="24380"/>
                </a:lnTo>
                <a:lnTo>
                  <a:pt x="10402" y="24380"/>
                </a:lnTo>
                <a:lnTo>
                  <a:pt x="10401" y="24378"/>
                </a:lnTo>
                <a:lnTo>
                  <a:pt x="9879" y="23289"/>
                </a:lnTo>
                <a:lnTo>
                  <a:pt x="9879" y="21980"/>
                </a:lnTo>
                <a:lnTo>
                  <a:pt x="9376" y="21679"/>
                </a:lnTo>
                <a:lnTo>
                  <a:pt x="9371" y="21664"/>
                </a:lnTo>
                <a:lnTo>
                  <a:pt x="7743" y="21664"/>
                </a:lnTo>
                <a:lnTo>
                  <a:pt x="7710" y="21530"/>
                </a:lnTo>
                <a:lnTo>
                  <a:pt x="7831" y="21530"/>
                </a:lnTo>
                <a:lnTo>
                  <a:pt x="8262" y="21026"/>
                </a:lnTo>
                <a:lnTo>
                  <a:pt x="7474" y="20507"/>
                </a:lnTo>
                <a:lnTo>
                  <a:pt x="7429" y="20315"/>
                </a:lnTo>
                <a:lnTo>
                  <a:pt x="7502" y="20315"/>
                </a:lnTo>
                <a:lnTo>
                  <a:pt x="7500" y="20312"/>
                </a:lnTo>
                <a:lnTo>
                  <a:pt x="7930" y="19811"/>
                </a:lnTo>
                <a:lnTo>
                  <a:pt x="7203" y="19332"/>
                </a:lnTo>
                <a:lnTo>
                  <a:pt x="7145" y="19079"/>
                </a:lnTo>
                <a:lnTo>
                  <a:pt x="7226" y="19079"/>
                </a:lnTo>
                <a:lnTo>
                  <a:pt x="7224" y="19077"/>
                </a:lnTo>
                <a:lnTo>
                  <a:pt x="7657" y="18575"/>
                </a:lnTo>
                <a:lnTo>
                  <a:pt x="6930" y="18097"/>
                </a:lnTo>
                <a:close/>
                <a:moveTo>
                  <a:pt x="10402" y="24380"/>
                </a:moveTo>
                <a:lnTo>
                  <a:pt x="10458" y="24494"/>
                </a:lnTo>
                <a:lnTo>
                  <a:pt x="10403" y="24380"/>
                </a:lnTo>
                <a:close/>
                <a:moveTo>
                  <a:pt x="2196" y="24512"/>
                </a:moveTo>
                <a:lnTo>
                  <a:pt x="2170" y="24565"/>
                </a:lnTo>
                <a:lnTo>
                  <a:pt x="2170" y="24565"/>
                </a:lnTo>
                <a:lnTo>
                  <a:pt x="2170" y="24565"/>
                </a:lnTo>
                <a:lnTo>
                  <a:pt x="2196" y="24512"/>
                </a:lnTo>
                <a:close/>
                <a:moveTo>
                  <a:pt x="2297" y="24512"/>
                </a:moveTo>
                <a:lnTo>
                  <a:pt x="2689" y="25094"/>
                </a:lnTo>
                <a:lnTo>
                  <a:pt x="3570" y="24512"/>
                </a:lnTo>
                <a:close/>
                <a:moveTo>
                  <a:pt x="10458" y="24494"/>
                </a:moveTo>
                <a:lnTo>
                  <a:pt x="10467" y="24512"/>
                </a:lnTo>
                <a:lnTo>
                  <a:pt x="9135" y="24512"/>
                </a:lnTo>
                <a:lnTo>
                  <a:pt x="10077" y="25097"/>
                </a:lnTo>
                <a:lnTo>
                  <a:pt x="10479" y="24537"/>
                </a:lnTo>
                <a:lnTo>
                  <a:pt x="10458" y="24494"/>
                </a:lnTo>
                <a:close/>
                <a:moveTo>
                  <a:pt x="10548" y="24672"/>
                </a:moveTo>
                <a:lnTo>
                  <a:pt x="10193" y="25165"/>
                </a:lnTo>
                <a:lnTo>
                  <a:pt x="11044" y="25692"/>
                </a:lnTo>
                <a:lnTo>
                  <a:pt x="10548" y="24672"/>
                </a:lnTo>
                <a:close/>
                <a:moveTo>
                  <a:pt x="3775" y="24537"/>
                </a:moveTo>
                <a:lnTo>
                  <a:pt x="2763" y="25203"/>
                </a:lnTo>
                <a:lnTo>
                  <a:pt x="3125" y="25735"/>
                </a:lnTo>
                <a:lnTo>
                  <a:pt x="3775" y="24537"/>
                </a:lnTo>
                <a:close/>
                <a:moveTo>
                  <a:pt x="8960" y="24558"/>
                </a:moveTo>
                <a:lnTo>
                  <a:pt x="9606" y="25753"/>
                </a:lnTo>
                <a:lnTo>
                  <a:pt x="10001" y="25203"/>
                </a:lnTo>
                <a:lnTo>
                  <a:pt x="8960" y="24558"/>
                </a:lnTo>
                <a:close/>
                <a:moveTo>
                  <a:pt x="2170" y="24565"/>
                </a:moveTo>
                <a:lnTo>
                  <a:pt x="1996" y="24935"/>
                </a:lnTo>
                <a:lnTo>
                  <a:pt x="1578" y="25824"/>
                </a:lnTo>
                <a:lnTo>
                  <a:pt x="2575" y="25168"/>
                </a:lnTo>
                <a:lnTo>
                  <a:pt x="2170" y="24565"/>
                </a:lnTo>
                <a:close/>
                <a:moveTo>
                  <a:pt x="2651" y="25274"/>
                </a:moveTo>
                <a:lnTo>
                  <a:pt x="1806" y="25834"/>
                </a:lnTo>
                <a:lnTo>
                  <a:pt x="1806" y="25834"/>
                </a:lnTo>
                <a:lnTo>
                  <a:pt x="3026" y="25831"/>
                </a:lnTo>
                <a:lnTo>
                  <a:pt x="2651" y="25274"/>
                </a:lnTo>
                <a:close/>
                <a:moveTo>
                  <a:pt x="10115" y="25274"/>
                </a:moveTo>
                <a:lnTo>
                  <a:pt x="9712" y="25834"/>
                </a:lnTo>
                <a:lnTo>
                  <a:pt x="11016" y="25831"/>
                </a:lnTo>
                <a:lnTo>
                  <a:pt x="10115" y="25274"/>
                </a:lnTo>
                <a:close/>
                <a:moveTo>
                  <a:pt x="11044" y="25694"/>
                </a:moveTo>
                <a:lnTo>
                  <a:pt x="11231" y="26079"/>
                </a:lnTo>
                <a:lnTo>
                  <a:pt x="11231" y="26079"/>
                </a:lnTo>
                <a:lnTo>
                  <a:pt x="11044" y="25694"/>
                </a:lnTo>
                <a:close/>
                <a:moveTo>
                  <a:pt x="9854" y="25965"/>
                </a:moveTo>
                <a:lnTo>
                  <a:pt x="10748" y="26558"/>
                </a:lnTo>
                <a:lnTo>
                  <a:pt x="11150" y="25965"/>
                </a:lnTo>
                <a:close/>
                <a:moveTo>
                  <a:pt x="1656" y="25965"/>
                </a:moveTo>
                <a:lnTo>
                  <a:pt x="2069" y="26560"/>
                </a:lnTo>
                <a:lnTo>
                  <a:pt x="2998" y="25965"/>
                </a:lnTo>
                <a:close/>
                <a:moveTo>
                  <a:pt x="2867" y="26208"/>
                </a:moveTo>
                <a:lnTo>
                  <a:pt x="2145" y="26667"/>
                </a:lnTo>
                <a:lnTo>
                  <a:pt x="2411" y="27046"/>
                </a:lnTo>
                <a:lnTo>
                  <a:pt x="2867" y="26208"/>
                </a:lnTo>
                <a:close/>
                <a:moveTo>
                  <a:pt x="9781" y="26074"/>
                </a:moveTo>
                <a:lnTo>
                  <a:pt x="10358" y="27140"/>
                </a:lnTo>
                <a:lnTo>
                  <a:pt x="10674" y="26667"/>
                </a:lnTo>
                <a:lnTo>
                  <a:pt x="9781" y="26074"/>
                </a:lnTo>
                <a:close/>
                <a:moveTo>
                  <a:pt x="11231" y="26079"/>
                </a:moveTo>
                <a:lnTo>
                  <a:pt x="10862" y="26631"/>
                </a:lnTo>
                <a:lnTo>
                  <a:pt x="11803" y="27256"/>
                </a:lnTo>
                <a:lnTo>
                  <a:pt x="11231" y="26079"/>
                </a:lnTo>
                <a:close/>
                <a:moveTo>
                  <a:pt x="2034" y="26740"/>
                </a:moveTo>
                <a:lnTo>
                  <a:pt x="1160" y="27297"/>
                </a:lnTo>
                <a:lnTo>
                  <a:pt x="2277" y="27297"/>
                </a:lnTo>
                <a:lnTo>
                  <a:pt x="2340" y="27178"/>
                </a:lnTo>
                <a:lnTo>
                  <a:pt x="2034" y="26740"/>
                </a:lnTo>
                <a:close/>
                <a:moveTo>
                  <a:pt x="10786" y="26740"/>
                </a:moveTo>
                <a:lnTo>
                  <a:pt x="10429" y="27272"/>
                </a:lnTo>
                <a:lnTo>
                  <a:pt x="10444" y="27297"/>
                </a:lnTo>
                <a:lnTo>
                  <a:pt x="11626" y="27297"/>
                </a:lnTo>
                <a:lnTo>
                  <a:pt x="10786" y="26740"/>
                </a:lnTo>
                <a:close/>
                <a:moveTo>
                  <a:pt x="1504" y="25980"/>
                </a:moveTo>
                <a:lnTo>
                  <a:pt x="859" y="27350"/>
                </a:lnTo>
                <a:lnTo>
                  <a:pt x="884" y="27297"/>
                </a:lnTo>
                <a:lnTo>
                  <a:pt x="915" y="27297"/>
                </a:lnTo>
                <a:lnTo>
                  <a:pt x="1958" y="26629"/>
                </a:lnTo>
                <a:lnTo>
                  <a:pt x="1504" y="25980"/>
                </a:lnTo>
                <a:close/>
                <a:moveTo>
                  <a:pt x="12008" y="27668"/>
                </a:moveTo>
                <a:lnTo>
                  <a:pt x="12011" y="27674"/>
                </a:lnTo>
                <a:lnTo>
                  <a:pt x="12011" y="27674"/>
                </a:lnTo>
                <a:lnTo>
                  <a:pt x="12008" y="27668"/>
                </a:lnTo>
                <a:close/>
                <a:moveTo>
                  <a:pt x="945" y="27429"/>
                </a:moveTo>
                <a:lnTo>
                  <a:pt x="1350" y="28019"/>
                </a:lnTo>
                <a:lnTo>
                  <a:pt x="2173" y="27487"/>
                </a:lnTo>
                <a:lnTo>
                  <a:pt x="2206" y="27429"/>
                </a:lnTo>
                <a:close/>
                <a:moveTo>
                  <a:pt x="11836" y="27315"/>
                </a:moveTo>
                <a:lnTo>
                  <a:pt x="11890" y="27429"/>
                </a:lnTo>
                <a:lnTo>
                  <a:pt x="10700" y="27429"/>
                </a:lnTo>
                <a:lnTo>
                  <a:pt x="11611" y="28019"/>
                </a:lnTo>
                <a:lnTo>
                  <a:pt x="11943" y="27537"/>
                </a:lnTo>
                <a:lnTo>
                  <a:pt x="12008" y="27668"/>
                </a:lnTo>
                <a:lnTo>
                  <a:pt x="12008" y="27668"/>
                </a:lnTo>
                <a:lnTo>
                  <a:pt x="11836" y="27315"/>
                </a:lnTo>
                <a:close/>
                <a:moveTo>
                  <a:pt x="2041" y="27730"/>
                </a:moveTo>
                <a:lnTo>
                  <a:pt x="1426" y="28127"/>
                </a:lnTo>
                <a:lnTo>
                  <a:pt x="1651" y="28451"/>
                </a:lnTo>
                <a:lnTo>
                  <a:pt x="2041" y="27730"/>
                </a:lnTo>
                <a:close/>
                <a:moveTo>
                  <a:pt x="12011" y="27674"/>
                </a:moveTo>
                <a:lnTo>
                  <a:pt x="11722" y="28089"/>
                </a:lnTo>
                <a:lnTo>
                  <a:pt x="12436" y="28550"/>
                </a:lnTo>
                <a:lnTo>
                  <a:pt x="12011" y="27674"/>
                </a:lnTo>
                <a:close/>
                <a:moveTo>
                  <a:pt x="10548" y="27492"/>
                </a:moveTo>
                <a:lnTo>
                  <a:pt x="11176" y="28646"/>
                </a:lnTo>
                <a:lnTo>
                  <a:pt x="11535" y="28127"/>
                </a:lnTo>
                <a:lnTo>
                  <a:pt x="10548" y="27492"/>
                </a:lnTo>
                <a:close/>
                <a:moveTo>
                  <a:pt x="1312" y="28201"/>
                </a:moveTo>
                <a:lnTo>
                  <a:pt x="542" y="28687"/>
                </a:lnTo>
                <a:lnTo>
                  <a:pt x="1520" y="28687"/>
                </a:lnTo>
                <a:lnTo>
                  <a:pt x="1593" y="28553"/>
                </a:lnTo>
                <a:lnTo>
                  <a:pt x="1312" y="28201"/>
                </a:lnTo>
                <a:close/>
                <a:moveTo>
                  <a:pt x="1682" y="28667"/>
                </a:moveTo>
                <a:lnTo>
                  <a:pt x="1672" y="28687"/>
                </a:lnTo>
                <a:lnTo>
                  <a:pt x="1697" y="28687"/>
                </a:lnTo>
                <a:lnTo>
                  <a:pt x="1682" y="28667"/>
                </a:lnTo>
                <a:close/>
                <a:moveTo>
                  <a:pt x="11644" y="28198"/>
                </a:moveTo>
                <a:lnTo>
                  <a:pt x="11307" y="28710"/>
                </a:lnTo>
                <a:lnTo>
                  <a:pt x="12507" y="28710"/>
                </a:lnTo>
                <a:lnTo>
                  <a:pt x="11644" y="28198"/>
                </a:lnTo>
                <a:close/>
                <a:moveTo>
                  <a:pt x="806" y="27464"/>
                </a:moveTo>
                <a:lnTo>
                  <a:pt x="196" y="28758"/>
                </a:lnTo>
                <a:lnTo>
                  <a:pt x="206" y="28758"/>
                </a:lnTo>
                <a:lnTo>
                  <a:pt x="1239" y="28089"/>
                </a:lnTo>
                <a:lnTo>
                  <a:pt x="806" y="27464"/>
                </a:lnTo>
                <a:close/>
                <a:moveTo>
                  <a:pt x="173" y="28806"/>
                </a:moveTo>
                <a:lnTo>
                  <a:pt x="154" y="28845"/>
                </a:lnTo>
                <a:lnTo>
                  <a:pt x="154" y="28845"/>
                </a:lnTo>
                <a:lnTo>
                  <a:pt x="158" y="28839"/>
                </a:lnTo>
                <a:lnTo>
                  <a:pt x="173" y="28806"/>
                </a:lnTo>
                <a:close/>
                <a:moveTo>
                  <a:pt x="3935" y="24515"/>
                </a:moveTo>
                <a:lnTo>
                  <a:pt x="3221" y="25836"/>
                </a:lnTo>
                <a:lnTo>
                  <a:pt x="3826" y="25836"/>
                </a:lnTo>
                <a:cubicBezTo>
                  <a:pt x="3778" y="25879"/>
                  <a:pt x="3732" y="25922"/>
                  <a:pt x="3687" y="25968"/>
                </a:cubicBezTo>
                <a:lnTo>
                  <a:pt x="3229" y="25968"/>
                </a:lnTo>
                <a:lnTo>
                  <a:pt x="3234" y="25975"/>
                </a:lnTo>
                <a:lnTo>
                  <a:pt x="3097" y="26064"/>
                </a:lnTo>
                <a:lnTo>
                  <a:pt x="2494" y="27170"/>
                </a:lnTo>
                <a:lnTo>
                  <a:pt x="2583" y="27297"/>
                </a:lnTo>
                <a:lnTo>
                  <a:pt x="2755" y="27297"/>
                </a:lnTo>
                <a:lnTo>
                  <a:pt x="2717" y="27365"/>
                </a:lnTo>
                <a:lnTo>
                  <a:pt x="2682" y="27431"/>
                </a:lnTo>
                <a:lnTo>
                  <a:pt x="2502" y="27431"/>
                </a:lnTo>
                <a:lnTo>
                  <a:pt x="2502" y="27434"/>
                </a:lnTo>
                <a:lnTo>
                  <a:pt x="2269" y="27583"/>
                </a:lnTo>
                <a:lnTo>
                  <a:pt x="1732" y="28576"/>
                </a:lnTo>
                <a:lnTo>
                  <a:pt x="1859" y="28758"/>
                </a:lnTo>
                <a:lnTo>
                  <a:pt x="1986" y="28758"/>
                </a:lnTo>
                <a:lnTo>
                  <a:pt x="1940" y="28849"/>
                </a:lnTo>
                <a:lnTo>
                  <a:pt x="153" y="28849"/>
                </a:lnTo>
                <a:lnTo>
                  <a:pt x="154" y="28845"/>
                </a:lnTo>
                <a:lnTo>
                  <a:pt x="154" y="28845"/>
                </a:lnTo>
                <a:lnTo>
                  <a:pt x="1" y="29143"/>
                </a:lnTo>
                <a:lnTo>
                  <a:pt x="2684" y="29143"/>
                </a:lnTo>
                <a:lnTo>
                  <a:pt x="2522" y="28826"/>
                </a:lnTo>
                <a:cubicBezTo>
                  <a:pt x="2583" y="28689"/>
                  <a:pt x="2943" y="27902"/>
                  <a:pt x="3464" y="26945"/>
                </a:cubicBezTo>
                <a:cubicBezTo>
                  <a:pt x="4020" y="25929"/>
                  <a:pt x="5110" y="25086"/>
                  <a:pt x="6312" y="25086"/>
                </a:cubicBezTo>
                <a:cubicBezTo>
                  <a:pt x="6353" y="25086"/>
                  <a:pt x="6395" y="25087"/>
                  <a:pt x="6436" y="25089"/>
                </a:cubicBezTo>
                <a:cubicBezTo>
                  <a:pt x="7689" y="25150"/>
                  <a:pt x="8707" y="25882"/>
                  <a:pt x="9254" y="26945"/>
                </a:cubicBezTo>
                <a:cubicBezTo>
                  <a:pt x="9798" y="28008"/>
                  <a:pt x="10160" y="28846"/>
                  <a:pt x="10160" y="28846"/>
                </a:cubicBezTo>
                <a:lnTo>
                  <a:pt x="10165" y="28846"/>
                </a:lnTo>
                <a:lnTo>
                  <a:pt x="10014" y="29140"/>
                </a:lnTo>
                <a:lnTo>
                  <a:pt x="12725" y="29140"/>
                </a:lnTo>
                <a:lnTo>
                  <a:pt x="12573" y="28846"/>
                </a:lnTo>
                <a:lnTo>
                  <a:pt x="11254" y="28846"/>
                </a:lnTo>
                <a:lnTo>
                  <a:pt x="11254" y="28849"/>
                </a:lnTo>
                <a:lnTo>
                  <a:pt x="10753" y="28849"/>
                </a:lnTo>
                <a:cubicBezTo>
                  <a:pt x="10753" y="28849"/>
                  <a:pt x="10738" y="28819"/>
                  <a:pt x="10710" y="28758"/>
                </a:cubicBezTo>
                <a:lnTo>
                  <a:pt x="11082" y="28758"/>
                </a:lnTo>
                <a:lnTo>
                  <a:pt x="10363" y="27431"/>
                </a:lnTo>
                <a:lnTo>
                  <a:pt x="10044" y="27431"/>
                </a:lnTo>
                <a:cubicBezTo>
                  <a:pt x="10021" y="27388"/>
                  <a:pt x="9996" y="27345"/>
                  <a:pt x="9973" y="27300"/>
                </a:cubicBezTo>
                <a:lnTo>
                  <a:pt x="10252" y="27300"/>
                </a:lnTo>
                <a:lnTo>
                  <a:pt x="10274" y="27267"/>
                </a:lnTo>
                <a:lnTo>
                  <a:pt x="9639" y="26097"/>
                </a:lnTo>
                <a:lnTo>
                  <a:pt x="9087" y="25968"/>
                </a:lnTo>
                <a:cubicBezTo>
                  <a:pt x="9041" y="25922"/>
                  <a:pt x="8996" y="25877"/>
                  <a:pt x="8950" y="25834"/>
                </a:cubicBezTo>
                <a:lnTo>
                  <a:pt x="9497" y="25834"/>
                </a:lnTo>
                <a:lnTo>
                  <a:pt x="8781" y="24515"/>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53"/>
          <p:cNvSpPr/>
          <p:nvPr/>
        </p:nvSpPr>
        <p:spPr>
          <a:xfrm>
            <a:off x="4098325" y="3335025"/>
            <a:ext cx="571368" cy="714844"/>
          </a:xfrm>
          <a:custGeom>
            <a:rect b="b" l="l" r="r" t="t"/>
            <a:pathLst>
              <a:path extrusionOk="0" h="29351" w="23460">
                <a:moveTo>
                  <a:pt x="8826" y="6327"/>
                </a:moveTo>
                <a:cubicBezTo>
                  <a:pt x="8811" y="6482"/>
                  <a:pt x="8796" y="6639"/>
                  <a:pt x="8783" y="6798"/>
                </a:cubicBezTo>
                <a:lnTo>
                  <a:pt x="8456" y="6798"/>
                </a:lnTo>
                <a:cubicBezTo>
                  <a:pt x="8469" y="6641"/>
                  <a:pt x="8482" y="6487"/>
                  <a:pt x="8497" y="6327"/>
                </a:cubicBezTo>
                <a:close/>
                <a:moveTo>
                  <a:pt x="9428" y="6330"/>
                </a:moveTo>
                <a:lnTo>
                  <a:pt x="9428" y="6798"/>
                </a:lnTo>
                <a:lnTo>
                  <a:pt x="9099" y="6798"/>
                </a:lnTo>
                <a:lnTo>
                  <a:pt x="9099" y="6330"/>
                </a:lnTo>
                <a:close/>
                <a:moveTo>
                  <a:pt x="9993" y="6330"/>
                </a:moveTo>
                <a:cubicBezTo>
                  <a:pt x="10008" y="6487"/>
                  <a:pt x="10023" y="6644"/>
                  <a:pt x="10036" y="6798"/>
                </a:cubicBezTo>
                <a:lnTo>
                  <a:pt x="9707" y="6798"/>
                </a:lnTo>
                <a:cubicBezTo>
                  <a:pt x="9694" y="6644"/>
                  <a:pt x="9682" y="6487"/>
                  <a:pt x="9664" y="6330"/>
                </a:cubicBezTo>
                <a:close/>
                <a:moveTo>
                  <a:pt x="14062" y="6327"/>
                </a:moveTo>
                <a:cubicBezTo>
                  <a:pt x="14044" y="6487"/>
                  <a:pt x="14031" y="6644"/>
                  <a:pt x="14018" y="6798"/>
                </a:cubicBezTo>
                <a:lnTo>
                  <a:pt x="13689" y="6798"/>
                </a:lnTo>
                <a:cubicBezTo>
                  <a:pt x="13702" y="6644"/>
                  <a:pt x="13717" y="6487"/>
                  <a:pt x="13732" y="6327"/>
                </a:cubicBezTo>
                <a:close/>
                <a:moveTo>
                  <a:pt x="14626" y="6327"/>
                </a:moveTo>
                <a:lnTo>
                  <a:pt x="14626" y="6798"/>
                </a:lnTo>
                <a:lnTo>
                  <a:pt x="14297" y="6798"/>
                </a:lnTo>
                <a:lnTo>
                  <a:pt x="14297" y="6327"/>
                </a:lnTo>
                <a:close/>
                <a:moveTo>
                  <a:pt x="15229" y="6327"/>
                </a:moveTo>
                <a:cubicBezTo>
                  <a:pt x="15244" y="6484"/>
                  <a:pt x="15259" y="6639"/>
                  <a:pt x="15272" y="6798"/>
                </a:cubicBezTo>
                <a:lnTo>
                  <a:pt x="14945" y="6798"/>
                </a:lnTo>
                <a:cubicBezTo>
                  <a:pt x="14930" y="6639"/>
                  <a:pt x="14917" y="6482"/>
                  <a:pt x="14902" y="6327"/>
                </a:cubicBezTo>
                <a:close/>
                <a:moveTo>
                  <a:pt x="8768" y="6978"/>
                </a:moveTo>
                <a:cubicBezTo>
                  <a:pt x="8755" y="7137"/>
                  <a:pt x="8745" y="7294"/>
                  <a:pt x="8732" y="7454"/>
                </a:cubicBezTo>
                <a:lnTo>
                  <a:pt x="8406" y="7454"/>
                </a:lnTo>
                <a:cubicBezTo>
                  <a:pt x="8416" y="7297"/>
                  <a:pt x="8428" y="7137"/>
                  <a:pt x="8441" y="6980"/>
                </a:cubicBezTo>
                <a:lnTo>
                  <a:pt x="8441" y="6978"/>
                </a:lnTo>
                <a:close/>
                <a:moveTo>
                  <a:pt x="14003" y="6980"/>
                </a:moveTo>
                <a:cubicBezTo>
                  <a:pt x="13993" y="7140"/>
                  <a:pt x="13981" y="7299"/>
                  <a:pt x="13973" y="7454"/>
                </a:cubicBezTo>
                <a:lnTo>
                  <a:pt x="13646" y="7454"/>
                </a:lnTo>
                <a:cubicBezTo>
                  <a:pt x="13654" y="7299"/>
                  <a:pt x="13664" y="7140"/>
                  <a:pt x="13679" y="6980"/>
                </a:cubicBezTo>
                <a:close/>
                <a:moveTo>
                  <a:pt x="14626" y="6980"/>
                </a:moveTo>
                <a:lnTo>
                  <a:pt x="14626" y="7454"/>
                </a:lnTo>
                <a:lnTo>
                  <a:pt x="14297" y="7454"/>
                </a:lnTo>
                <a:lnTo>
                  <a:pt x="14297" y="6980"/>
                </a:lnTo>
                <a:close/>
                <a:moveTo>
                  <a:pt x="9428" y="6980"/>
                </a:moveTo>
                <a:lnTo>
                  <a:pt x="9428" y="7456"/>
                </a:lnTo>
                <a:lnTo>
                  <a:pt x="9099" y="7456"/>
                </a:lnTo>
                <a:lnTo>
                  <a:pt x="9099" y="6980"/>
                </a:lnTo>
                <a:close/>
                <a:moveTo>
                  <a:pt x="10051" y="6980"/>
                </a:moveTo>
                <a:cubicBezTo>
                  <a:pt x="10061" y="7140"/>
                  <a:pt x="10072" y="7299"/>
                  <a:pt x="10082" y="7454"/>
                </a:cubicBezTo>
                <a:lnTo>
                  <a:pt x="10082" y="7456"/>
                </a:lnTo>
                <a:lnTo>
                  <a:pt x="9755" y="7456"/>
                </a:lnTo>
                <a:cubicBezTo>
                  <a:pt x="9745" y="7299"/>
                  <a:pt x="9735" y="7143"/>
                  <a:pt x="9722" y="6980"/>
                </a:cubicBezTo>
                <a:close/>
                <a:moveTo>
                  <a:pt x="15284" y="6980"/>
                </a:moveTo>
                <a:cubicBezTo>
                  <a:pt x="15297" y="7137"/>
                  <a:pt x="15310" y="7297"/>
                  <a:pt x="15320" y="7454"/>
                </a:cubicBezTo>
                <a:lnTo>
                  <a:pt x="15320" y="7456"/>
                </a:lnTo>
                <a:lnTo>
                  <a:pt x="14993" y="7456"/>
                </a:lnTo>
                <a:cubicBezTo>
                  <a:pt x="14981" y="7297"/>
                  <a:pt x="14970" y="7140"/>
                  <a:pt x="14958" y="6980"/>
                </a:cubicBezTo>
                <a:close/>
                <a:moveTo>
                  <a:pt x="8722" y="7636"/>
                </a:moveTo>
                <a:cubicBezTo>
                  <a:pt x="8712" y="7793"/>
                  <a:pt x="8702" y="7953"/>
                  <a:pt x="8694" y="8110"/>
                </a:cubicBezTo>
                <a:lnTo>
                  <a:pt x="8368" y="8110"/>
                </a:lnTo>
                <a:cubicBezTo>
                  <a:pt x="8375" y="7953"/>
                  <a:pt x="8385" y="7796"/>
                  <a:pt x="8393" y="7636"/>
                </a:cubicBezTo>
                <a:close/>
                <a:moveTo>
                  <a:pt x="14626" y="7636"/>
                </a:moveTo>
                <a:lnTo>
                  <a:pt x="14626" y="8110"/>
                </a:lnTo>
                <a:lnTo>
                  <a:pt x="14297" y="8110"/>
                </a:lnTo>
                <a:lnTo>
                  <a:pt x="14297" y="7636"/>
                </a:lnTo>
                <a:close/>
                <a:moveTo>
                  <a:pt x="9428" y="7639"/>
                </a:moveTo>
                <a:lnTo>
                  <a:pt x="9428" y="8112"/>
                </a:lnTo>
                <a:lnTo>
                  <a:pt x="9099" y="8112"/>
                </a:lnTo>
                <a:lnTo>
                  <a:pt x="9099" y="7639"/>
                </a:lnTo>
                <a:close/>
                <a:moveTo>
                  <a:pt x="10089" y="7636"/>
                </a:moveTo>
                <a:cubicBezTo>
                  <a:pt x="10099" y="7798"/>
                  <a:pt x="10107" y="7955"/>
                  <a:pt x="10115" y="8112"/>
                </a:cubicBezTo>
                <a:lnTo>
                  <a:pt x="9785" y="8112"/>
                </a:lnTo>
                <a:cubicBezTo>
                  <a:pt x="9780" y="7958"/>
                  <a:pt x="9773" y="7798"/>
                  <a:pt x="9763" y="7636"/>
                </a:cubicBezTo>
                <a:close/>
                <a:moveTo>
                  <a:pt x="13963" y="7636"/>
                </a:moveTo>
                <a:cubicBezTo>
                  <a:pt x="13953" y="7798"/>
                  <a:pt x="13948" y="7955"/>
                  <a:pt x="13940" y="8112"/>
                </a:cubicBezTo>
                <a:lnTo>
                  <a:pt x="13613" y="8112"/>
                </a:lnTo>
                <a:cubicBezTo>
                  <a:pt x="13618" y="7958"/>
                  <a:pt x="13626" y="7798"/>
                  <a:pt x="13634" y="7636"/>
                </a:cubicBezTo>
                <a:close/>
                <a:moveTo>
                  <a:pt x="15332" y="7639"/>
                </a:moveTo>
                <a:cubicBezTo>
                  <a:pt x="15343" y="7796"/>
                  <a:pt x="15350" y="7953"/>
                  <a:pt x="15358" y="8112"/>
                </a:cubicBezTo>
                <a:lnTo>
                  <a:pt x="15031" y="8112"/>
                </a:lnTo>
                <a:cubicBezTo>
                  <a:pt x="15024" y="7955"/>
                  <a:pt x="15013" y="7796"/>
                  <a:pt x="15003" y="7639"/>
                </a:cubicBezTo>
                <a:close/>
                <a:moveTo>
                  <a:pt x="8687" y="8294"/>
                </a:moveTo>
                <a:cubicBezTo>
                  <a:pt x="8679" y="8451"/>
                  <a:pt x="8674" y="8611"/>
                  <a:pt x="8669" y="8768"/>
                </a:cubicBezTo>
                <a:lnTo>
                  <a:pt x="8340" y="8768"/>
                </a:lnTo>
                <a:cubicBezTo>
                  <a:pt x="8345" y="8611"/>
                  <a:pt x="8353" y="8454"/>
                  <a:pt x="8360" y="8294"/>
                </a:cubicBezTo>
                <a:close/>
                <a:moveTo>
                  <a:pt x="9428" y="8294"/>
                </a:moveTo>
                <a:lnTo>
                  <a:pt x="9428" y="8768"/>
                </a:lnTo>
                <a:lnTo>
                  <a:pt x="9099" y="8768"/>
                </a:lnTo>
                <a:lnTo>
                  <a:pt x="9099" y="8294"/>
                </a:lnTo>
                <a:close/>
                <a:moveTo>
                  <a:pt x="10122" y="8294"/>
                </a:moveTo>
                <a:cubicBezTo>
                  <a:pt x="10127" y="8456"/>
                  <a:pt x="10132" y="8616"/>
                  <a:pt x="10135" y="8768"/>
                </a:cubicBezTo>
                <a:lnTo>
                  <a:pt x="9808" y="8768"/>
                </a:lnTo>
                <a:cubicBezTo>
                  <a:pt x="9806" y="8616"/>
                  <a:pt x="9801" y="8456"/>
                  <a:pt x="9793" y="8294"/>
                </a:cubicBezTo>
                <a:close/>
                <a:moveTo>
                  <a:pt x="13932" y="8294"/>
                </a:moveTo>
                <a:cubicBezTo>
                  <a:pt x="13925" y="8456"/>
                  <a:pt x="13920" y="8616"/>
                  <a:pt x="13917" y="8768"/>
                </a:cubicBezTo>
                <a:lnTo>
                  <a:pt x="13591" y="8768"/>
                </a:lnTo>
                <a:cubicBezTo>
                  <a:pt x="13593" y="8616"/>
                  <a:pt x="13598" y="8456"/>
                  <a:pt x="13603" y="8294"/>
                </a:cubicBezTo>
                <a:close/>
                <a:moveTo>
                  <a:pt x="14626" y="8292"/>
                </a:moveTo>
                <a:lnTo>
                  <a:pt x="14626" y="8768"/>
                </a:lnTo>
                <a:lnTo>
                  <a:pt x="14297" y="8768"/>
                </a:lnTo>
                <a:lnTo>
                  <a:pt x="14297" y="8292"/>
                </a:lnTo>
                <a:close/>
                <a:moveTo>
                  <a:pt x="15368" y="8294"/>
                </a:moveTo>
                <a:cubicBezTo>
                  <a:pt x="15373" y="8454"/>
                  <a:pt x="15381" y="8611"/>
                  <a:pt x="15386" y="8768"/>
                </a:cubicBezTo>
                <a:lnTo>
                  <a:pt x="15386" y="8770"/>
                </a:lnTo>
                <a:lnTo>
                  <a:pt x="15059" y="8770"/>
                </a:lnTo>
                <a:cubicBezTo>
                  <a:pt x="15054" y="8613"/>
                  <a:pt x="15046" y="8454"/>
                  <a:pt x="15039" y="8294"/>
                </a:cubicBezTo>
                <a:close/>
                <a:moveTo>
                  <a:pt x="6664" y="8618"/>
                </a:moveTo>
                <a:cubicBezTo>
                  <a:pt x="6649" y="8773"/>
                  <a:pt x="6636" y="8930"/>
                  <a:pt x="6623" y="9087"/>
                </a:cubicBezTo>
                <a:lnTo>
                  <a:pt x="6294" y="9087"/>
                </a:lnTo>
                <a:cubicBezTo>
                  <a:pt x="6307" y="8930"/>
                  <a:pt x="6320" y="8773"/>
                  <a:pt x="6337" y="8618"/>
                </a:cubicBezTo>
                <a:close/>
                <a:moveTo>
                  <a:pt x="7266" y="8621"/>
                </a:moveTo>
                <a:lnTo>
                  <a:pt x="7266" y="9089"/>
                </a:lnTo>
                <a:lnTo>
                  <a:pt x="6940" y="9089"/>
                </a:lnTo>
                <a:lnTo>
                  <a:pt x="6940" y="8621"/>
                </a:lnTo>
                <a:close/>
                <a:moveTo>
                  <a:pt x="7834" y="8621"/>
                </a:moveTo>
                <a:cubicBezTo>
                  <a:pt x="7846" y="8778"/>
                  <a:pt x="7861" y="8935"/>
                  <a:pt x="7874" y="9089"/>
                </a:cubicBezTo>
                <a:lnTo>
                  <a:pt x="7545" y="9089"/>
                </a:lnTo>
                <a:cubicBezTo>
                  <a:pt x="7532" y="8935"/>
                  <a:pt x="7520" y="8778"/>
                  <a:pt x="7504" y="8621"/>
                </a:cubicBezTo>
                <a:close/>
                <a:moveTo>
                  <a:pt x="16211" y="8626"/>
                </a:moveTo>
                <a:cubicBezTo>
                  <a:pt x="16196" y="8783"/>
                  <a:pt x="16181" y="8940"/>
                  <a:pt x="16168" y="9094"/>
                </a:cubicBezTo>
                <a:lnTo>
                  <a:pt x="15839" y="9094"/>
                </a:lnTo>
                <a:cubicBezTo>
                  <a:pt x="15851" y="8938"/>
                  <a:pt x="15866" y="8785"/>
                  <a:pt x="15882" y="8626"/>
                </a:cubicBezTo>
                <a:close/>
                <a:moveTo>
                  <a:pt x="16773" y="8624"/>
                </a:moveTo>
                <a:lnTo>
                  <a:pt x="16773" y="9094"/>
                </a:lnTo>
                <a:lnTo>
                  <a:pt x="16446" y="9094"/>
                </a:lnTo>
                <a:lnTo>
                  <a:pt x="16446" y="8624"/>
                </a:lnTo>
                <a:close/>
                <a:moveTo>
                  <a:pt x="17378" y="8624"/>
                </a:moveTo>
                <a:cubicBezTo>
                  <a:pt x="17391" y="8781"/>
                  <a:pt x="17406" y="8937"/>
                  <a:pt x="17419" y="9094"/>
                </a:cubicBezTo>
                <a:lnTo>
                  <a:pt x="17092" y="9094"/>
                </a:lnTo>
                <a:cubicBezTo>
                  <a:pt x="17077" y="8935"/>
                  <a:pt x="17064" y="8781"/>
                  <a:pt x="17049" y="8624"/>
                </a:cubicBezTo>
                <a:close/>
                <a:moveTo>
                  <a:pt x="8664" y="8950"/>
                </a:moveTo>
                <a:cubicBezTo>
                  <a:pt x="8659" y="9110"/>
                  <a:pt x="8656" y="9269"/>
                  <a:pt x="8654" y="9424"/>
                </a:cubicBezTo>
                <a:lnTo>
                  <a:pt x="8327" y="9424"/>
                </a:lnTo>
                <a:cubicBezTo>
                  <a:pt x="8327" y="9269"/>
                  <a:pt x="8332" y="9110"/>
                  <a:pt x="8335" y="8950"/>
                </a:cubicBezTo>
                <a:close/>
                <a:moveTo>
                  <a:pt x="13912" y="8950"/>
                </a:moveTo>
                <a:cubicBezTo>
                  <a:pt x="13910" y="9115"/>
                  <a:pt x="13907" y="9277"/>
                  <a:pt x="13907" y="9424"/>
                </a:cubicBezTo>
                <a:lnTo>
                  <a:pt x="13581" y="9424"/>
                </a:lnTo>
                <a:cubicBezTo>
                  <a:pt x="13581" y="9277"/>
                  <a:pt x="13583" y="9117"/>
                  <a:pt x="13586" y="8950"/>
                </a:cubicBezTo>
                <a:close/>
                <a:moveTo>
                  <a:pt x="14626" y="8950"/>
                </a:moveTo>
                <a:lnTo>
                  <a:pt x="14626" y="9424"/>
                </a:lnTo>
                <a:lnTo>
                  <a:pt x="14297" y="9424"/>
                </a:lnTo>
                <a:lnTo>
                  <a:pt x="14297" y="8950"/>
                </a:lnTo>
                <a:close/>
                <a:moveTo>
                  <a:pt x="9428" y="8950"/>
                </a:moveTo>
                <a:lnTo>
                  <a:pt x="9428" y="9426"/>
                </a:lnTo>
                <a:lnTo>
                  <a:pt x="9099" y="9426"/>
                </a:lnTo>
                <a:lnTo>
                  <a:pt x="9099" y="8950"/>
                </a:lnTo>
                <a:close/>
                <a:moveTo>
                  <a:pt x="10140" y="8950"/>
                </a:moveTo>
                <a:cubicBezTo>
                  <a:pt x="10142" y="9117"/>
                  <a:pt x="10145" y="9277"/>
                  <a:pt x="10147" y="9424"/>
                </a:cubicBezTo>
                <a:lnTo>
                  <a:pt x="10147" y="9426"/>
                </a:lnTo>
                <a:lnTo>
                  <a:pt x="9818" y="9426"/>
                </a:lnTo>
                <a:cubicBezTo>
                  <a:pt x="9818" y="9277"/>
                  <a:pt x="9816" y="9117"/>
                  <a:pt x="9813" y="8950"/>
                </a:cubicBezTo>
                <a:close/>
                <a:moveTo>
                  <a:pt x="15391" y="8950"/>
                </a:moveTo>
                <a:cubicBezTo>
                  <a:pt x="15393" y="9110"/>
                  <a:pt x="15398" y="9269"/>
                  <a:pt x="15398" y="9424"/>
                </a:cubicBezTo>
                <a:lnTo>
                  <a:pt x="15398" y="9426"/>
                </a:lnTo>
                <a:lnTo>
                  <a:pt x="15072" y="9426"/>
                </a:lnTo>
                <a:cubicBezTo>
                  <a:pt x="15069" y="9269"/>
                  <a:pt x="15067" y="9112"/>
                  <a:pt x="15064" y="8950"/>
                </a:cubicBezTo>
                <a:close/>
                <a:moveTo>
                  <a:pt x="6608" y="9269"/>
                </a:moveTo>
                <a:cubicBezTo>
                  <a:pt x="6596" y="9429"/>
                  <a:pt x="6583" y="9586"/>
                  <a:pt x="6573" y="9745"/>
                </a:cubicBezTo>
                <a:lnTo>
                  <a:pt x="6244" y="9745"/>
                </a:lnTo>
                <a:cubicBezTo>
                  <a:pt x="6254" y="9588"/>
                  <a:pt x="6266" y="9429"/>
                  <a:pt x="6279" y="9272"/>
                </a:cubicBezTo>
                <a:lnTo>
                  <a:pt x="6279" y="9269"/>
                </a:lnTo>
                <a:close/>
                <a:moveTo>
                  <a:pt x="7266" y="9272"/>
                </a:moveTo>
                <a:lnTo>
                  <a:pt x="7266" y="9745"/>
                </a:lnTo>
                <a:lnTo>
                  <a:pt x="6940" y="9745"/>
                </a:lnTo>
                <a:lnTo>
                  <a:pt x="6940" y="9272"/>
                </a:lnTo>
                <a:close/>
                <a:moveTo>
                  <a:pt x="7887" y="9272"/>
                </a:moveTo>
                <a:cubicBezTo>
                  <a:pt x="7899" y="9431"/>
                  <a:pt x="7909" y="9588"/>
                  <a:pt x="7920" y="9745"/>
                </a:cubicBezTo>
                <a:lnTo>
                  <a:pt x="7593" y="9745"/>
                </a:lnTo>
                <a:cubicBezTo>
                  <a:pt x="7583" y="9591"/>
                  <a:pt x="7573" y="9431"/>
                  <a:pt x="7560" y="9272"/>
                </a:cubicBezTo>
                <a:close/>
                <a:moveTo>
                  <a:pt x="16773" y="9277"/>
                </a:moveTo>
                <a:lnTo>
                  <a:pt x="16773" y="9750"/>
                </a:lnTo>
                <a:lnTo>
                  <a:pt x="16446" y="9750"/>
                </a:lnTo>
                <a:lnTo>
                  <a:pt x="16446" y="9277"/>
                </a:lnTo>
                <a:close/>
                <a:moveTo>
                  <a:pt x="17434" y="9277"/>
                </a:moveTo>
                <a:cubicBezTo>
                  <a:pt x="17446" y="9434"/>
                  <a:pt x="17459" y="9593"/>
                  <a:pt x="17469" y="9750"/>
                </a:cubicBezTo>
                <a:lnTo>
                  <a:pt x="17140" y="9750"/>
                </a:lnTo>
                <a:cubicBezTo>
                  <a:pt x="17130" y="9593"/>
                  <a:pt x="17117" y="9434"/>
                  <a:pt x="17107" y="9277"/>
                </a:cubicBezTo>
                <a:close/>
                <a:moveTo>
                  <a:pt x="16153" y="9277"/>
                </a:moveTo>
                <a:cubicBezTo>
                  <a:pt x="16140" y="9436"/>
                  <a:pt x="16130" y="9593"/>
                  <a:pt x="16120" y="9753"/>
                </a:cubicBezTo>
                <a:lnTo>
                  <a:pt x="15793" y="9753"/>
                </a:lnTo>
                <a:cubicBezTo>
                  <a:pt x="15803" y="9593"/>
                  <a:pt x="15813" y="9436"/>
                  <a:pt x="15826" y="9277"/>
                </a:cubicBezTo>
                <a:close/>
                <a:moveTo>
                  <a:pt x="14626" y="9606"/>
                </a:moveTo>
                <a:lnTo>
                  <a:pt x="14626" y="10079"/>
                </a:lnTo>
                <a:lnTo>
                  <a:pt x="14297" y="10079"/>
                </a:lnTo>
                <a:lnTo>
                  <a:pt x="14297" y="9606"/>
                </a:lnTo>
                <a:close/>
                <a:moveTo>
                  <a:pt x="8651" y="9606"/>
                </a:moveTo>
                <a:lnTo>
                  <a:pt x="8651" y="9788"/>
                </a:lnTo>
                <a:lnTo>
                  <a:pt x="8651" y="10082"/>
                </a:lnTo>
                <a:lnTo>
                  <a:pt x="8322" y="10082"/>
                </a:lnTo>
                <a:lnTo>
                  <a:pt x="8325" y="9788"/>
                </a:lnTo>
                <a:lnTo>
                  <a:pt x="8325" y="9606"/>
                </a:lnTo>
                <a:close/>
                <a:moveTo>
                  <a:pt x="9428" y="9608"/>
                </a:moveTo>
                <a:lnTo>
                  <a:pt x="9428" y="10082"/>
                </a:lnTo>
                <a:lnTo>
                  <a:pt x="9099" y="10082"/>
                </a:lnTo>
                <a:lnTo>
                  <a:pt x="9099" y="9608"/>
                </a:lnTo>
                <a:close/>
                <a:moveTo>
                  <a:pt x="10147" y="9606"/>
                </a:moveTo>
                <a:cubicBezTo>
                  <a:pt x="10147" y="9654"/>
                  <a:pt x="10147" y="9700"/>
                  <a:pt x="10147" y="9745"/>
                </a:cubicBezTo>
                <a:lnTo>
                  <a:pt x="10147" y="10082"/>
                </a:lnTo>
                <a:lnTo>
                  <a:pt x="9821" y="10082"/>
                </a:lnTo>
                <a:lnTo>
                  <a:pt x="9821" y="9606"/>
                </a:lnTo>
                <a:close/>
                <a:moveTo>
                  <a:pt x="13905" y="9606"/>
                </a:moveTo>
                <a:lnTo>
                  <a:pt x="13905" y="10082"/>
                </a:lnTo>
                <a:lnTo>
                  <a:pt x="13578" y="10082"/>
                </a:lnTo>
                <a:lnTo>
                  <a:pt x="13578" y="9606"/>
                </a:lnTo>
                <a:close/>
                <a:moveTo>
                  <a:pt x="15401" y="9608"/>
                </a:moveTo>
                <a:cubicBezTo>
                  <a:pt x="15401" y="9634"/>
                  <a:pt x="15401" y="9659"/>
                  <a:pt x="15401" y="9687"/>
                </a:cubicBezTo>
                <a:lnTo>
                  <a:pt x="15401" y="9710"/>
                </a:lnTo>
                <a:lnTo>
                  <a:pt x="15401" y="9791"/>
                </a:lnTo>
                <a:lnTo>
                  <a:pt x="15401" y="10082"/>
                </a:lnTo>
                <a:lnTo>
                  <a:pt x="15074" y="10082"/>
                </a:lnTo>
                <a:lnTo>
                  <a:pt x="15074" y="9791"/>
                </a:lnTo>
                <a:lnTo>
                  <a:pt x="15074" y="9608"/>
                </a:lnTo>
                <a:close/>
                <a:moveTo>
                  <a:pt x="6560" y="9925"/>
                </a:moveTo>
                <a:cubicBezTo>
                  <a:pt x="6550" y="10084"/>
                  <a:pt x="6542" y="10241"/>
                  <a:pt x="6535" y="10401"/>
                </a:cubicBezTo>
                <a:lnTo>
                  <a:pt x="6206" y="10401"/>
                </a:lnTo>
                <a:cubicBezTo>
                  <a:pt x="6213" y="10244"/>
                  <a:pt x="6223" y="10084"/>
                  <a:pt x="6233" y="9925"/>
                </a:cubicBezTo>
                <a:close/>
                <a:moveTo>
                  <a:pt x="7266" y="9927"/>
                </a:moveTo>
                <a:lnTo>
                  <a:pt x="7266" y="10403"/>
                </a:lnTo>
                <a:lnTo>
                  <a:pt x="6940" y="10403"/>
                </a:lnTo>
                <a:lnTo>
                  <a:pt x="6940" y="9927"/>
                </a:lnTo>
                <a:close/>
                <a:moveTo>
                  <a:pt x="7930" y="9927"/>
                </a:moveTo>
                <a:cubicBezTo>
                  <a:pt x="7940" y="10087"/>
                  <a:pt x="7945" y="10246"/>
                  <a:pt x="7953" y="10401"/>
                </a:cubicBezTo>
                <a:lnTo>
                  <a:pt x="7953" y="10403"/>
                </a:lnTo>
                <a:lnTo>
                  <a:pt x="7623" y="10403"/>
                </a:lnTo>
                <a:cubicBezTo>
                  <a:pt x="7618" y="10249"/>
                  <a:pt x="7611" y="10089"/>
                  <a:pt x="7601" y="9927"/>
                </a:cubicBezTo>
                <a:close/>
                <a:moveTo>
                  <a:pt x="15783" y="9932"/>
                </a:moveTo>
                <a:lnTo>
                  <a:pt x="15783" y="9935"/>
                </a:lnTo>
                <a:lnTo>
                  <a:pt x="16110" y="9935"/>
                </a:lnTo>
                <a:cubicBezTo>
                  <a:pt x="16102" y="10094"/>
                  <a:pt x="16094" y="10254"/>
                  <a:pt x="16087" y="10408"/>
                </a:cubicBezTo>
                <a:lnTo>
                  <a:pt x="15760" y="10408"/>
                </a:lnTo>
                <a:cubicBezTo>
                  <a:pt x="15768" y="10251"/>
                  <a:pt x="15775" y="10094"/>
                  <a:pt x="15783" y="9932"/>
                </a:cubicBezTo>
                <a:close/>
                <a:moveTo>
                  <a:pt x="16773" y="9932"/>
                </a:moveTo>
                <a:lnTo>
                  <a:pt x="16773" y="10408"/>
                </a:lnTo>
                <a:lnTo>
                  <a:pt x="16446" y="10408"/>
                </a:lnTo>
                <a:lnTo>
                  <a:pt x="16446" y="9932"/>
                </a:lnTo>
                <a:close/>
                <a:moveTo>
                  <a:pt x="17479" y="9932"/>
                </a:moveTo>
                <a:cubicBezTo>
                  <a:pt x="17492" y="10092"/>
                  <a:pt x="17500" y="10249"/>
                  <a:pt x="17507" y="10408"/>
                </a:cubicBezTo>
                <a:lnTo>
                  <a:pt x="17178" y="10408"/>
                </a:lnTo>
                <a:cubicBezTo>
                  <a:pt x="17170" y="10249"/>
                  <a:pt x="17163" y="10092"/>
                  <a:pt x="17153" y="9932"/>
                </a:cubicBezTo>
                <a:close/>
                <a:moveTo>
                  <a:pt x="8651" y="10264"/>
                </a:moveTo>
                <a:lnTo>
                  <a:pt x="8651" y="10776"/>
                </a:lnTo>
                <a:lnTo>
                  <a:pt x="8325" y="10776"/>
                </a:lnTo>
                <a:lnTo>
                  <a:pt x="8325" y="10264"/>
                </a:lnTo>
                <a:close/>
                <a:moveTo>
                  <a:pt x="13905" y="10262"/>
                </a:moveTo>
                <a:lnTo>
                  <a:pt x="13905" y="10776"/>
                </a:lnTo>
                <a:lnTo>
                  <a:pt x="13578" y="10776"/>
                </a:lnTo>
                <a:lnTo>
                  <a:pt x="13578" y="10262"/>
                </a:lnTo>
                <a:close/>
                <a:moveTo>
                  <a:pt x="14626" y="10262"/>
                </a:moveTo>
                <a:lnTo>
                  <a:pt x="14626" y="10776"/>
                </a:lnTo>
                <a:lnTo>
                  <a:pt x="14297" y="10776"/>
                </a:lnTo>
                <a:lnTo>
                  <a:pt x="14297" y="10262"/>
                </a:lnTo>
                <a:close/>
                <a:moveTo>
                  <a:pt x="9428" y="10264"/>
                </a:moveTo>
                <a:lnTo>
                  <a:pt x="9428" y="10778"/>
                </a:lnTo>
                <a:lnTo>
                  <a:pt x="9099" y="10778"/>
                </a:lnTo>
                <a:lnTo>
                  <a:pt x="9099" y="10264"/>
                </a:lnTo>
                <a:close/>
                <a:moveTo>
                  <a:pt x="10147" y="10264"/>
                </a:moveTo>
                <a:lnTo>
                  <a:pt x="10147" y="10778"/>
                </a:lnTo>
                <a:lnTo>
                  <a:pt x="9821" y="10778"/>
                </a:lnTo>
                <a:lnTo>
                  <a:pt x="9821" y="10264"/>
                </a:lnTo>
                <a:close/>
                <a:moveTo>
                  <a:pt x="15401" y="10264"/>
                </a:moveTo>
                <a:lnTo>
                  <a:pt x="15401" y="10778"/>
                </a:lnTo>
                <a:lnTo>
                  <a:pt x="15074" y="10778"/>
                </a:lnTo>
                <a:lnTo>
                  <a:pt x="15074" y="10264"/>
                </a:lnTo>
                <a:close/>
                <a:moveTo>
                  <a:pt x="6527" y="10581"/>
                </a:moveTo>
                <a:cubicBezTo>
                  <a:pt x="6520" y="10740"/>
                  <a:pt x="6512" y="10897"/>
                  <a:pt x="6507" y="11057"/>
                </a:cubicBezTo>
                <a:lnTo>
                  <a:pt x="6180" y="11057"/>
                </a:lnTo>
                <a:cubicBezTo>
                  <a:pt x="6185" y="10900"/>
                  <a:pt x="6190" y="10740"/>
                  <a:pt x="6198" y="10583"/>
                </a:cubicBezTo>
                <a:lnTo>
                  <a:pt x="6198" y="10581"/>
                </a:lnTo>
                <a:close/>
                <a:moveTo>
                  <a:pt x="7266" y="10583"/>
                </a:moveTo>
                <a:lnTo>
                  <a:pt x="7266" y="11059"/>
                </a:lnTo>
                <a:lnTo>
                  <a:pt x="6940" y="11059"/>
                </a:lnTo>
                <a:lnTo>
                  <a:pt x="6940" y="10583"/>
                </a:lnTo>
                <a:close/>
                <a:moveTo>
                  <a:pt x="7958" y="10586"/>
                </a:moveTo>
                <a:cubicBezTo>
                  <a:pt x="7965" y="10745"/>
                  <a:pt x="7970" y="10905"/>
                  <a:pt x="7975" y="11057"/>
                </a:cubicBezTo>
                <a:lnTo>
                  <a:pt x="7973" y="11059"/>
                </a:lnTo>
                <a:lnTo>
                  <a:pt x="7646" y="11059"/>
                </a:lnTo>
                <a:cubicBezTo>
                  <a:pt x="7641" y="10907"/>
                  <a:pt x="7636" y="10748"/>
                  <a:pt x="7631" y="10586"/>
                </a:cubicBezTo>
                <a:close/>
                <a:moveTo>
                  <a:pt x="15753" y="10588"/>
                </a:moveTo>
                <a:lnTo>
                  <a:pt x="15753" y="10591"/>
                </a:lnTo>
                <a:lnTo>
                  <a:pt x="16079" y="10591"/>
                </a:lnTo>
                <a:cubicBezTo>
                  <a:pt x="16074" y="10753"/>
                  <a:pt x="16069" y="10912"/>
                  <a:pt x="16067" y="11064"/>
                </a:cubicBezTo>
                <a:lnTo>
                  <a:pt x="15738" y="11064"/>
                </a:lnTo>
                <a:cubicBezTo>
                  <a:pt x="15743" y="10912"/>
                  <a:pt x="15748" y="10753"/>
                  <a:pt x="15753" y="10588"/>
                </a:cubicBezTo>
                <a:close/>
                <a:moveTo>
                  <a:pt x="16773" y="10588"/>
                </a:moveTo>
                <a:lnTo>
                  <a:pt x="16773" y="11064"/>
                </a:lnTo>
                <a:lnTo>
                  <a:pt x="16446" y="11064"/>
                </a:lnTo>
                <a:lnTo>
                  <a:pt x="16446" y="10588"/>
                </a:lnTo>
                <a:close/>
                <a:moveTo>
                  <a:pt x="17515" y="10588"/>
                </a:moveTo>
                <a:cubicBezTo>
                  <a:pt x="17522" y="10748"/>
                  <a:pt x="17530" y="10907"/>
                  <a:pt x="17535" y="11064"/>
                </a:cubicBezTo>
                <a:lnTo>
                  <a:pt x="17206" y="11064"/>
                </a:lnTo>
                <a:cubicBezTo>
                  <a:pt x="17201" y="10905"/>
                  <a:pt x="17196" y="10748"/>
                  <a:pt x="17188" y="10588"/>
                </a:cubicBezTo>
                <a:close/>
                <a:moveTo>
                  <a:pt x="8651" y="10958"/>
                </a:moveTo>
                <a:lnTo>
                  <a:pt x="8651" y="11434"/>
                </a:lnTo>
                <a:lnTo>
                  <a:pt x="8325" y="11434"/>
                </a:lnTo>
                <a:lnTo>
                  <a:pt x="8325" y="10958"/>
                </a:lnTo>
                <a:close/>
                <a:moveTo>
                  <a:pt x="9428" y="10960"/>
                </a:moveTo>
                <a:lnTo>
                  <a:pt x="9428" y="11434"/>
                </a:lnTo>
                <a:lnTo>
                  <a:pt x="9099" y="11434"/>
                </a:lnTo>
                <a:lnTo>
                  <a:pt x="9099" y="10960"/>
                </a:lnTo>
                <a:close/>
                <a:moveTo>
                  <a:pt x="10147" y="10958"/>
                </a:moveTo>
                <a:lnTo>
                  <a:pt x="10147" y="11434"/>
                </a:lnTo>
                <a:lnTo>
                  <a:pt x="9821" y="11434"/>
                </a:lnTo>
                <a:lnTo>
                  <a:pt x="9821" y="10958"/>
                </a:lnTo>
                <a:close/>
                <a:moveTo>
                  <a:pt x="13905" y="10958"/>
                </a:moveTo>
                <a:lnTo>
                  <a:pt x="13905" y="11434"/>
                </a:lnTo>
                <a:lnTo>
                  <a:pt x="13578" y="11434"/>
                </a:lnTo>
                <a:lnTo>
                  <a:pt x="13578" y="10958"/>
                </a:lnTo>
                <a:close/>
                <a:moveTo>
                  <a:pt x="14626" y="10958"/>
                </a:moveTo>
                <a:lnTo>
                  <a:pt x="14626" y="11434"/>
                </a:lnTo>
                <a:lnTo>
                  <a:pt x="14297" y="11434"/>
                </a:lnTo>
                <a:lnTo>
                  <a:pt x="14297" y="10958"/>
                </a:lnTo>
                <a:close/>
                <a:moveTo>
                  <a:pt x="15401" y="10958"/>
                </a:moveTo>
                <a:lnTo>
                  <a:pt x="15401" y="11434"/>
                </a:lnTo>
                <a:lnTo>
                  <a:pt x="15074" y="11434"/>
                </a:lnTo>
                <a:lnTo>
                  <a:pt x="15074" y="10958"/>
                </a:lnTo>
                <a:close/>
                <a:moveTo>
                  <a:pt x="6502" y="11239"/>
                </a:moveTo>
                <a:cubicBezTo>
                  <a:pt x="6497" y="11398"/>
                  <a:pt x="6494" y="11558"/>
                  <a:pt x="6492" y="11712"/>
                </a:cubicBezTo>
                <a:lnTo>
                  <a:pt x="6165" y="11712"/>
                </a:lnTo>
                <a:cubicBezTo>
                  <a:pt x="6168" y="11558"/>
                  <a:pt x="6170" y="11398"/>
                  <a:pt x="6175" y="11239"/>
                </a:cubicBezTo>
                <a:close/>
                <a:moveTo>
                  <a:pt x="7266" y="11241"/>
                </a:moveTo>
                <a:lnTo>
                  <a:pt x="7266" y="11715"/>
                </a:lnTo>
                <a:lnTo>
                  <a:pt x="6940" y="11715"/>
                </a:lnTo>
                <a:lnTo>
                  <a:pt x="6940" y="11241"/>
                </a:lnTo>
                <a:close/>
                <a:moveTo>
                  <a:pt x="7978" y="11241"/>
                </a:moveTo>
                <a:cubicBezTo>
                  <a:pt x="7983" y="11406"/>
                  <a:pt x="7983" y="11565"/>
                  <a:pt x="7985" y="11712"/>
                </a:cubicBezTo>
                <a:lnTo>
                  <a:pt x="7983" y="11715"/>
                </a:lnTo>
                <a:lnTo>
                  <a:pt x="7656" y="11715"/>
                </a:lnTo>
                <a:cubicBezTo>
                  <a:pt x="7656" y="11568"/>
                  <a:pt x="7654" y="11408"/>
                  <a:pt x="7651" y="11241"/>
                </a:cubicBezTo>
                <a:close/>
                <a:moveTo>
                  <a:pt x="16062" y="11246"/>
                </a:moveTo>
                <a:cubicBezTo>
                  <a:pt x="16059" y="11411"/>
                  <a:pt x="16057" y="11570"/>
                  <a:pt x="16054" y="11720"/>
                </a:cubicBezTo>
                <a:lnTo>
                  <a:pt x="15727" y="11720"/>
                </a:lnTo>
                <a:cubicBezTo>
                  <a:pt x="15730" y="11570"/>
                  <a:pt x="15732" y="11411"/>
                  <a:pt x="15735" y="11246"/>
                </a:cubicBezTo>
                <a:close/>
                <a:moveTo>
                  <a:pt x="16773" y="11246"/>
                </a:moveTo>
                <a:lnTo>
                  <a:pt x="16773" y="11720"/>
                </a:lnTo>
                <a:lnTo>
                  <a:pt x="16446" y="11720"/>
                </a:lnTo>
                <a:lnTo>
                  <a:pt x="16446" y="11246"/>
                </a:lnTo>
                <a:close/>
                <a:moveTo>
                  <a:pt x="17540" y="11246"/>
                </a:moveTo>
                <a:cubicBezTo>
                  <a:pt x="17543" y="11406"/>
                  <a:pt x="17548" y="11563"/>
                  <a:pt x="17548" y="11720"/>
                </a:cubicBezTo>
                <a:lnTo>
                  <a:pt x="17224" y="11720"/>
                </a:lnTo>
                <a:cubicBezTo>
                  <a:pt x="17221" y="11563"/>
                  <a:pt x="17219" y="11406"/>
                  <a:pt x="17214" y="11246"/>
                </a:cubicBezTo>
                <a:close/>
                <a:moveTo>
                  <a:pt x="8651" y="11614"/>
                </a:moveTo>
                <a:lnTo>
                  <a:pt x="8651" y="12089"/>
                </a:lnTo>
                <a:lnTo>
                  <a:pt x="8325" y="12089"/>
                </a:lnTo>
                <a:lnTo>
                  <a:pt x="8325" y="11614"/>
                </a:lnTo>
                <a:close/>
                <a:moveTo>
                  <a:pt x="10147" y="11616"/>
                </a:moveTo>
                <a:lnTo>
                  <a:pt x="10147" y="12089"/>
                </a:lnTo>
                <a:lnTo>
                  <a:pt x="9821" y="12089"/>
                </a:lnTo>
                <a:lnTo>
                  <a:pt x="9821" y="11616"/>
                </a:lnTo>
                <a:close/>
                <a:moveTo>
                  <a:pt x="13905" y="11616"/>
                </a:moveTo>
                <a:lnTo>
                  <a:pt x="13905" y="12089"/>
                </a:lnTo>
                <a:lnTo>
                  <a:pt x="13578" y="12089"/>
                </a:lnTo>
                <a:lnTo>
                  <a:pt x="13578" y="11616"/>
                </a:lnTo>
                <a:close/>
                <a:moveTo>
                  <a:pt x="14626" y="11614"/>
                </a:moveTo>
                <a:lnTo>
                  <a:pt x="14626" y="12089"/>
                </a:lnTo>
                <a:lnTo>
                  <a:pt x="14297" y="12089"/>
                </a:lnTo>
                <a:lnTo>
                  <a:pt x="14297" y="11614"/>
                </a:lnTo>
                <a:close/>
                <a:moveTo>
                  <a:pt x="15401" y="11616"/>
                </a:moveTo>
                <a:lnTo>
                  <a:pt x="15401" y="12089"/>
                </a:lnTo>
                <a:lnTo>
                  <a:pt x="15074" y="12089"/>
                </a:lnTo>
                <a:lnTo>
                  <a:pt x="15074" y="11616"/>
                </a:lnTo>
                <a:close/>
                <a:moveTo>
                  <a:pt x="9428" y="11616"/>
                </a:moveTo>
                <a:lnTo>
                  <a:pt x="9428" y="12092"/>
                </a:lnTo>
                <a:lnTo>
                  <a:pt x="9099" y="12092"/>
                </a:lnTo>
                <a:lnTo>
                  <a:pt x="9099" y="11616"/>
                </a:lnTo>
                <a:close/>
                <a:moveTo>
                  <a:pt x="6492" y="11895"/>
                </a:moveTo>
                <a:lnTo>
                  <a:pt x="6492" y="12077"/>
                </a:lnTo>
                <a:lnTo>
                  <a:pt x="6492" y="12373"/>
                </a:lnTo>
                <a:lnTo>
                  <a:pt x="6163" y="12373"/>
                </a:lnTo>
                <a:lnTo>
                  <a:pt x="6163" y="12077"/>
                </a:lnTo>
                <a:lnTo>
                  <a:pt x="6163" y="11895"/>
                </a:lnTo>
                <a:close/>
                <a:moveTo>
                  <a:pt x="7266" y="11897"/>
                </a:moveTo>
                <a:lnTo>
                  <a:pt x="7266" y="12373"/>
                </a:lnTo>
                <a:lnTo>
                  <a:pt x="6940" y="12373"/>
                </a:lnTo>
                <a:lnTo>
                  <a:pt x="6940" y="11897"/>
                </a:lnTo>
                <a:close/>
                <a:moveTo>
                  <a:pt x="7985" y="11897"/>
                </a:moveTo>
                <a:cubicBezTo>
                  <a:pt x="7985" y="11943"/>
                  <a:pt x="7985" y="11988"/>
                  <a:pt x="7985" y="12034"/>
                </a:cubicBezTo>
                <a:lnTo>
                  <a:pt x="7985" y="12036"/>
                </a:lnTo>
                <a:lnTo>
                  <a:pt x="7985" y="12373"/>
                </a:lnTo>
                <a:lnTo>
                  <a:pt x="7659" y="12373"/>
                </a:lnTo>
                <a:lnTo>
                  <a:pt x="7659" y="11897"/>
                </a:lnTo>
                <a:close/>
                <a:moveTo>
                  <a:pt x="16773" y="11902"/>
                </a:moveTo>
                <a:lnTo>
                  <a:pt x="16773" y="12376"/>
                </a:lnTo>
                <a:lnTo>
                  <a:pt x="16446" y="12376"/>
                </a:lnTo>
                <a:lnTo>
                  <a:pt x="16446" y="11902"/>
                </a:lnTo>
                <a:close/>
                <a:moveTo>
                  <a:pt x="16054" y="11902"/>
                </a:moveTo>
                <a:lnTo>
                  <a:pt x="16054" y="12041"/>
                </a:lnTo>
                <a:lnTo>
                  <a:pt x="16054" y="12378"/>
                </a:lnTo>
                <a:lnTo>
                  <a:pt x="15725" y="12378"/>
                </a:lnTo>
                <a:lnTo>
                  <a:pt x="15727" y="12041"/>
                </a:lnTo>
                <a:lnTo>
                  <a:pt x="15727" y="11902"/>
                </a:lnTo>
                <a:close/>
                <a:moveTo>
                  <a:pt x="17550" y="11902"/>
                </a:moveTo>
                <a:cubicBezTo>
                  <a:pt x="17550" y="11930"/>
                  <a:pt x="17550" y="11955"/>
                  <a:pt x="17550" y="11981"/>
                </a:cubicBezTo>
                <a:lnTo>
                  <a:pt x="17553" y="11981"/>
                </a:lnTo>
                <a:lnTo>
                  <a:pt x="17553" y="12006"/>
                </a:lnTo>
                <a:lnTo>
                  <a:pt x="17553" y="12084"/>
                </a:lnTo>
                <a:lnTo>
                  <a:pt x="17553" y="12378"/>
                </a:lnTo>
                <a:lnTo>
                  <a:pt x="17224" y="12378"/>
                </a:lnTo>
                <a:lnTo>
                  <a:pt x="17224" y="12084"/>
                </a:lnTo>
                <a:lnTo>
                  <a:pt x="17224" y="11902"/>
                </a:lnTo>
                <a:close/>
                <a:moveTo>
                  <a:pt x="8651" y="12272"/>
                </a:moveTo>
                <a:lnTo>
                  <a:pt x="8651" y="12707"/>
                </a:lnTo>
                <a:lnTo>
                  <a:pt x="8325" y="12707"/>
                </a:lnTo>
                <a:lnTo>
                  <a:pt x="8325" y="12272"/>
                </a:lnTo>
                <a:close/>
                <a:moveTo>
                  <a:pt x="10147" y="12272"/>
                </a:moveTo>
                <a:lnTo>
                  <a:pt x="10147" y="12707"/>
                </a:lnTo>
                <a:lnTo>
                  <a:pt x="9821" y="12707"/>
                </a:lnTo>
                <a:lnTo>
                  <a:pt x="9821" y="12272"/>
                </a:lnTo>
                <a:close/>
                <a:moveTo>
                  <a:pt x="13905" y="12272"/>
                </a:moveTo>
                <a:lnTo>
                  <a:pt x="13905" y="12707"/>
                </a:lnTo>
                <a:lnTo>
                  <a:pt x="13578" y="12707"/>
                </a:lnTo>
                <a:lnTo>
                  <a:pt x="13578" y="12272"/>
                </a:lnTo>
                <a:close/>
                <a:moveTo>
                  <a:pt x="14626" y="12272"/>
                </a:moveTo>
                <a:lnTo>
                  <a:pt x="14626" y="12707"/>
                </a:lnTo>
                <a:lnTo>
                  <a:pt x="14297" y="12707"/>
                </a:lnTo>
                <a:lnTo>
                  <a:pt x="14297" y="12272"/>
                </a:lnTo>
                <a:close/>
                <a:moveTo>
                  <a:pt x="15401" y="12272"/>
                </a:moveTo>
                <a:lnTo>
                  <a:pt x="15401" y="12707"/>
                </a:lnTo>
                <a:lnTo>
                  <a:pt x="15074" y="12707"/>
                </a:lnTo>
                <a:lnTo>
                  <a:pt x="15074" y="12272"/>
                </a:lnTo>
                <a:close/>
                <a:moveTo>
                  <a:pt x="9428" y="12272"/>
                </a:moveTo>
                <a:lnTo>
                  <a:pt x="9428" y="12710"/>
                </a:lnTo>
                <a:lnTo>
                  <a:pt x="9099" y="12710"/>
                </a:lnTo>
                <a:lnTo>
                  <a:pt x="9099" y="12272"/>
                </a:lnTo>
                <a:close/>
                <a:moveTo>
                  <a:pt x="9864" y="12889"/>
                </a:moveTo>
                <a:lnTo>
                  <a:pt x="9821" y="12912"/>
                </a:lnTo>
                <a:lnTo>
                  <a:pt x="9821" y="12889"/>
                </a:lnTo>
                <a:close/>
                <a:moveTo>
                  <a:pt x="13905" y="12889"/>
                </a:moveTo>
                <a:lnTo>
                  <a:pt x="13905" y="12912"/>
                </a:lnTo>
                <a:lnTo>
                  <a:pt x="13864" y="12889"/>
                </a:lnTo>
                <a:close/>
                <a:moveTo>
                  <a:pt x="6492" y="12553"/>
                </a:moveTo>
                <a:lnTo>
                  <a:pt x="6492" y="13064"/>
                </a:lnTo>
                <a:lnTo>
                  <a:pt x="6163" y="13064"/>
                </a:lnTo>
                <a:lnTo>
                  <a:pt x="6163" y="12553"/>
                </a:lnTo>
                <a:close/>
                <a:moveTo>
                  <a:pt x="7985" y="12555"/>
                </a:moveTo>
                <a:lnTo>
                  <a:pt x="7985" y="13067"/>
                </a:lnTo>
                <a:lnTo>
                  <a:pt x="7659" y="13067"/>
                </a:lnTo>
                <a:lnTo>
                  <a:pt x="7659" y="12555"/>
                </a:lnTo>
                <a:close/>
                <a:moveTo>
                  <a:pt x="7266" y="12555"/>
                </a:moveTo>
                <a:lnTo>
                  <a:pt x="7266" y="13069"/>
                </a:lnTo>
                <a:lnTo>
                  <a:pt x="6940" y="13069"/>
                </a:lnTo>
                <a:lnTo>
                  <a:pt x="6940" y="12555"/>
                </a:lnTo>
                <a:close/>
                <a:moveTo>
                  <a:pt x="16054" y="12558"/>
                </a:moveTo>
                <a:lnTo>
                  <a:pt x="16054" y="13072"/>
                </a:lnTo>
                <a:lnTo>
                  <a:pt x="15727" y="13072"/>
                </a:lnTo>
                <a:lnTo>
                  <a:pt x="15727" y="12558"/>
                </a:lnTo>
                <a:close/>
                <a:moveTo>
                  <a:pt x="16773" y="12558"/>
                </a:moveTo>
                <a:lnTo>
                  <a:pt x="16773" y="13072"/>
                </a:lnTo>
                <a:lnTo>
                  <a:pt x="16446" y="13072"/>
                </a:lnTo>
                <a:lnTo>
                  <a:pt x="16446" y="12558"/>
                </a:lnTo>
                <a:close/>
                <a:moveTo>
                  <a:pt x="17553" y="12558"/>
                </a:moveTo>
                <a:lnTo>
                  <a:pt x="17553" y="13072"/>
                </a:lnTo>
                <a:lnTo>
                  <a:pt x="17224" y="13072"/>
                </a:lnTo>
                <a:lnTo>
                  <a:pt x="17224" y="12558"/>
                </a:lnTo>
                <a:close/>
                <a:moveTo>
                  <a:pt x="14626" y="12889"/>
                </a:moveTo>
                <a:lnTo>
                  <a:pt x="14626" y="13305"/>
                </a:lnTo>
                <a:lnTo>
                  <a:pt x="14297" y="13127"/>
                </a:lnTo>
                <a:lnTo>
                  <a:pt x="14297" y="12889"/>
                </a:lnTo>
                <a:close/>
                <a:moveTo>
                  <a:pt x="9428" y="12889"/>
                </a:moveTo>
                <a:lnTo>
                  <a:pt x="9428" y="13127"/>
                </a:lnTo>
                <a:lnTo>
                  <a:pt x="9099" y="13307"/>
                </a:lnTo>
                <a:lnTo>
                  <a:pt x="9099" y="12889"/>
                </a:lnTo>
                <a:close/>
                <a:moveTo>
                  <a:pt x="6492" y="13249"/>
                </a:moveTo>
                <a:lnTo>
                  <a:pt x="6492" y="13722"/>
                </a:lnTo>
                <a:lnTo>
                  <a:pt x="6163" y="13722"/>
                </a:lnTo>
                <a:lnTo>
                  <a:pt x="6163" y="13249"/>
                </a:lnTo>
                <a:close/>
                <a:moveTo>
                  <a:pt x="7266" y="13249"/>
                </a:moveTo>
                <a:lnTo>
                  <a:pt x="7266" y="13725"/>
                </a:lnTo>
                <a:lnTo>
                  <a:pt x="6940" y="13725"/>
                </a:lnTo>
                <a:lnTo>
                  <a:pt x="6940" y="13249"/>
                </a:lnTo>
                <a:close/>
                <a:moveTo>
                  <a:pt x="7985" y="13249"/>
                </a:moveTo>
                <a:lnTo>
                  <a:pt x="7985" y="13725"/>
                </a:lnTo>
                <a:lnTo>
                  <a:pt x="7659" y="13725"/>
                </a:lnTo>
                <a:lnTo>
                  <a:pt x="7659" y="13249"/>
                </a:lnTo>
                <a:close/>
                <a:moveTo>
                  <a:pt x="17553" y="13254"/>
                </a:moveTo>
                <a:lnTo>
                  <a:pt x="17553" y="13727"/>
                </a:lnTo>
                <a:lnTo>
                  <a:pt x="17224" y="13727"/>
                </a:lnTo>
                <a:lnTo>
                  <a:pt x="17224" y="13254"/>
                </a:lnTo>
                <a:close/>
                <a:moveTo>
                  <a:pt x="8651" y="12889"/>
                </a:moveTo>
                <a:lnTo>
                  <a:pt x="8651" y="13553"/>
                </a:lnTo>
                <a:lnTo>
                  <a:pt x="8325" y="13730"/>
                </a:lnTo>
                <a:lnTo>
                  <a:pt x="8325" y="12889"/>
                </a:lnTo>
                <a:close/>
                <a:moveTo>
                  <a:pt x="15401" y="12889"/>
                </a:moveTo>
                <a:lnTo>
                  <a:pt x="15401" y="13730"/>
                </a:lnTo>
                <a:lnTo>
                  <a:pt x="15074" y="13553"/>
                </a:lnTo>
                <a:lnTo>
                  <a:pt x="15074" y="12889"/>
                </a:lnTo>
                <a:close/>
                <a:moveTo>
                  <a:pt x="16054" y="13254"/>
                </a:moveTo>
                <a:lnTo>
                  <a:pt x="16054" y="13730"/>
                </a:lnTo>
                <a:lnTo>
                  <a:pt x="15727" y="13730"/>
                </a:lnTo>
                <a:lnTo>
                  <a:pt x="15727" y="13254"/>
                </a:lnTo>
                <a:close/>
                <a:moveTo>
                  <a:pt x="16773" y="13254"/>
                </a:moveTo>
                <a:lnTo>
                  <a:pt x="16773" y="13730"/>
                </a:lnTo>
                <a:lnTo>
                  <a:pt x="16446" y="13730"/>
                </a:lnTo>
                <a:lnTo>
                  <a:pt x="16446" y="13254"/>
                </a:lnTo>
                <a:close/>
                <a:moveTo>
                  <a:pt x="6492" y="13905"/>
                </a:moveTo>
                <a:lnTo>
                  <a:pt x="6492" y="14378"/>
                </a:lnTo>
                <a:lnTo>
                  <a:pt x="6163" y="14378"/>
                </a:lnTo>
                <a:lnTo>
                  <a:pt x="6163" y="13905"/>
                </a:lnTo>
                <a:close/>
                <a:moveTo>
                  <a:pt x="7266" y="13907"/>
                </a:moveTo>
                <a:lnTo>
                  <a:pt x="7266" y="14381"/>
                </a:lnTo>
                <a:lnTo>
                  <a:pt x="6940" y="14381"/>
                </a:lnTo>
                <a:lnTo>
                  <a:pt x="6940" y="13907"/>
                </a:lnTo>
                <a:close/>
                <a:moveTo>
                  <a:pt x="7985" y="13905"/>
                </a:moveTo>
                <a:lnTo>
                  <a:pt x="7985" y="14381"/>
                </a:lnTo>
                <a:lnTo>
                  <a:pt x="7659" y="14381"/>
                </a:lnTo>
                <a:lnTo>
                  <a:pt x="7659" y="13905"/>
                </a:lnTo>
                <a:close/>
                <a:moveTo>
                  <a:pt x="16054" y="13912"/>
                </a:moveTo>
                <a:lnTo>
                  <a:pt x="16054" y="14386"/>
                </a:lnTo>
                <a:lnTo>
                  <a:pt x="15727" y="14386"/>
                </a:lnTo>
                <a:lnTo>
                  <a:pt x="15727" y="13912"/>
                </a:lnTo>
                <a:close/>
                <a:moveTo>
                  <a:pt x="16773" y="13912"/>
                </a:moveTo>
                <a:lnTo>
                  <a:pt x="16773" y="14386"/>
                </a:lnTo>
                <a:lnTo>
                  <a:pt x="16446" y="14386"/>
                </a:lnTo>
                <a:lnTo>
                  <a:pt x="16446" y="13912"/>
                </a:lnTo>
                <a:close/>
                <a:moveTo>
                  <a:pt x="17553" y="13910"/>
                </a:moveTo>
                <a:lnTo>
                  <a:pt x="17553" y="14386"/>
                </a:lnTo>
                <a:lnTo>
                  <a:pt x="17224" y="14386"/>
                </a:lnTo>
                <a:lnTo>
                  <a:pt x="17224" y="13910"/>
                </a:lnTo>
                <a:close/>
                <a:moveTo>
                  <a:pt x="6492" y="14560"/>
                </a:moveTo>
                <a:lnTo>
                  <a:pt x="6492" y="14996"/>
                </a:lnTo>
                <a:lnTo>
                  <a:pt x="6163" y="14996"/>
                </a:lnTo>
                <a:lnTo>
                  <a:pt x="6163" y="14560"/>
                </a:lnTo>
                <a:close/>
                <a:moveTo>
                  <a:pt x="7266" y="14563"/>
                </a:moveTo>
                <a:lnTo>
                  <a:pt x="7266" y="14998"/>
                </a:lnTo>
                <a:lnTo>
                  <a:pt x="6940" y="14998"/>
                </a:lnTo>
                <a:lnTo>
                  <a:pt x="6940" y="14563"/>
                </a:lnTo>
                <a:close/>
                <a:moveTo>
                  <a:pt x="7985" y="14563"/>
                </a:moveTo>
                <a:lnTo>
                  <a:pt x="7985" y="14998"/>
                </a:lnTo>
                <a:lnTo>
                  <a:pt x="7659" y="14998"/>
                </a:lnTo>
                <a:lnTo>
                  <a:pt x="7659" y="14563"/>
                </a:lnTo>
                <a:close/>
                <a:moveTo>
                  <a:pt x="16054" y="14568"/>
                </a:moveTo>
                <a:lnTo>
                  <a:pt x="16054" y="15003"/>
                </a:lnTo>
                <a:lnTo>
                  <a:pt x="15727" y="15003"/>
                </a:lnTo>
                <a:lnTo>
                  <a:pt x="15727" y="14568"/>
                </a:lnTo>
                <a:close/>
                <a:moveTo>
                  <a:pt x="16773" y="14568"/>
                </a:moveTo>
                <a:lnTo>
                  <a:pt x="16773" y="15003"/>
                </a:lnTo>
                <a:lnTo>
                  <a:pt x="16446" y="15003"/>
                </a:lnTo>
                <a:lnTo>
                  <a:pt x="16446" y="14568"/>
                </a:lnTo>
                <a:close/>
                <a:moveTo>
                  <a:pt x="17553" y="14568"/>
                </a:moveTo>
                <a:lnTo>
                  <a:pt x="17553" y="15003"/>
                </a:lnTo>
                <a:lnTo>
                  <a:pt x="17224" y="15003"/>
                </a:lnTo>
                <a:lnTo>
                  <a:pt x="17224" y="14568"/>
                </a:lnTo>
                <a:close/>
                <a:moveTo>
                  <a:pt x="7699" y="15181"/>
                </a:moveTo>
                <a:lnTo>
                  <a:pt x="7659" y="15203"/>
                </a:lnTo>
                <a:lnTo>
                  <a:pt x="7659" y="15181"/>
                </a:lnTo>
                <a:close/>
                <a:moveTo>
                  <a:pt x="16054" y="15186"/>
                </a:moveTo>
                <a:lnTo>
                  <a:pt x="16054" y="15209"/>
                </a:lnTo>
                <a:lnTo>
                  <a:pt x="16011" y="15186"/>
                </a:lnTo>
                <a:close/>
                <a:moveTo>
                  <a:pt x="7266" y="15181"/>
                </a:moveTo>
                <a:lnTo>
                  <a:pt x="7266" y="15419"/>
                </a:lnTo>
                <a:lnTo>
                  <a:pt x="6940" y="15596"/>
                </a:lnTo>
                <a:lnTo>
                  <a:pt x="6940" y="15181"/>
                </a:lnTo>
                <a:close/>
                <a:moveTo>
                  <a:pt x="16773" y="15186"/>
                </a:moveTo>
                <a:lnTo>
                  <a:pt x="16773" y="15601"/>
                </a:lnTo>
                <a:lnTo>
                  <a:pt x="16446" y="15424"/>
                </a:lnTo>
                <a:lnTo>
                  <a:pt x="16446" y="15186"/>
                </a:lnTo>
                <a:close/>
                <a:moveTo>
                  <a:pt x="6489" y="15178"/>
                </a:moveTo>
                <a:lnTo>
                  <a:pt x="6489" y="15839"/>
                </a:lnTo>
                <a:lnTo>
                  <a:pt x="6163" y="16019"/>
                </a:lnTo>
                <a:lnTo>
                  <a:pt x="6163" y="15178"/>
                </a:lnTo>
                <a:close/>
                <a:moveTo>
                  <a:pt x="17550" y="15186"/>
                </a:moveTo>
                <a:lnTo>
                  <a:pt x="17550" y="16024"/>
                </a:lnTo>
                <a:lnTo>
                  <a:pt x="17224" y="15847"/>
                </a:lnTo>
                <a:lnTo>
                  <a:pt x="17224" y="15186"/>
                </a:lnTo>
                <a:close/>
                <a:moveTo>
                  <a:pt x="11798" y="13287"/>
                </a:moveTo>
                <a:cubicBezTo>
                  <a:pt x="12553" y="13287"/>
                  <a:pt x="13218" y="13634"/>
                  <a:pt x="13603" y="14158"/>
                </a:cubicBezTo>
                <a:lnTo>
                  <a:pt x="13603" y="13474"/>
                </a:lnTo>
                <a:cubicBezTo>
                  <a:pt x="13603" y="13365"/>
                  <a:pt x="13685" y="13311"/>
                  <a:pt x="13767" y="13311"/>
                </a:cubicBezTo>
                <a:cubicBezTo>
                  <a:pt x="13848" y="13311"/>
                  <a:pt x="13930" y="13365"/>
                  <a:pt x="13930" y="13474"/>
                </a:cubicBezTo>
                <a:lnTo>
                  <a:pt x="13930" y="16771"/>
                </a:lnTo>
                <a:cubicBezTo>
                  <a:pt x="13930" y="16862"/>
                  <a:pt x="13856" y="16935"/>
                  <a:pt x="13765" y="16935"/>
                </a:cubicBezTo>
                <a:cubicBezTo>
                  <a:pt x="13674" y="16935"/>
                  <a:pt x="13603" y="16862"/>
                  <a:pt x="13603" y="16771"/>
                </a:cubicBezTo>
                <a:lnTo>
                  <a:pt x="13603" y="14583"/>
                </a:lnTo>
                <a:cubicBezTo>
                  <a:pt x="13507" y="14454"/>
                  <a:pt x="13396" y="14338"/>
                  <a:pt x="13274" y="14234"/>
                </a:cubicBezTo>
                <a:lnTo>
                  <a:pt x="13274" y="14697"/>
                </a:lnTo>
                <a:cubicBezTo>
                  <a:pt x="12844" y="14351"/>
                  <a:pt x="12321" y="14176"/>
                  <a:pt x="11796" y="14176"/>
                </a:cubicBezTo>
                <a:cubicBezTo>
                  <a:pt x="11327" y="14176"/>
                  <a:pt x="10857" y="14316"/>
                  <a:pt x="10451" y="14598"/>
                </a:cubicBezTo>
                <a:lnTo>
                  <a:pt x="10451" y="14135"/>
                </a:lnTo>
                <a:cubicBezTo>
                  <a:pt x="10332" y="14219"/>
                  <a:pt x="10221" y="14317"/>
                  <a:pt x="10122" y="14426"/>
                </a:cubicBezTo>
                <a:lnTo>
                  <a:pt x="10122" y="16771"/>
                </a:lnTo>
                <a:cubicBezTo>
                  <a:pt x="10127" y="16864"/>
                  <a:pt x="10051" y="16940"/>
                  <a:pt x="9958" y="16940"/>
                </a:cubicBezTo>
                <a:cubicBezTo>
                  <a:pt x="9866" y="16940"/>
                  <a:pt x="9791" y="16864"/>
                  <a:pt x="9796" y="16771"/>
                </a:cubicBezTo>
                <a:lnTo>
                  <a:pt x="9796" y="14922"/>
                </a:lnTo>
                <a:cubicBezTo>
                  <a:pt x="9785" y="14943"/>
                  <a:pt x="9778" y="14966"/>
                  <a:pt x="9768" y="14986"/>
                </a:cubicBezTo>
                <a:cubicBezTo>
                  <a:pt x="9760" y="14917"/>
                  <a:pt x="9758" y="14847"/>
                  <a:pt x="9758" y="14778"/>
                </a:cubicBezTo>
                <a:cubicBezTo>
                  <a:pt x="9758" y="14705"/>
                  <a:pt x="9763" y="14629"/>
                  <a:pt x="9770" y="14555"/>
                </a:cubicBezTo>
                <a:cubicBezTo>
                  <a:pt x="9778" y="14535"/>
                  <a:pt x="9785" y="14517"/>
                  <a:pt x="9796" y="14497"/>
                </a:cubicBezTo>
                <a:lnTo>
                  <a:pt x="9796" y="13472"/>
                </a:lnTo>
                <a:cubicBezTo>
                  <a:pt x="9791" y="13378"/>
                  <a:pt x="9866" y="13302"/>
                  <a:pt x="9958" y="13302"/>
                </a:cubicBezTo>
                <a:cubicBezTo>
                  <a:pt x="10051" y="13302"/>
                  <a:pt x="10127" y="13378"/>
                  <a:pt x="10122" y="13472"/>
                </a:cubicBezTo>
                <a:lnTo>
                  <a:pt x="10122" y="13998"/>
                </a:lnTo>
                <a:cubicBezTo>
                  <a:pt x="10517" y="13565"/>
                  <a:pt x="11122" y="13287"/>
                  <a:pt x="11798" y="13287"/>
                </a:cubicBezTo>
                <a:close/>
                <a:moveTo>
                  <a:pt x="14462" y="13696"/>
                </a:moveTo>
                <a:cubicBezTo>
                  <a:pt x="14544" y="13696"/>
                  <a:pt x="14626" y="13750"/>
                  <a:pt x="14626" y="13859"/>
                </a:cubicBezTo>
                <a:lnTo>
                  <a:pt x="14626" y="17158"/>
                </a:lnTo>
                <a:cubicBezTo>
                  <a:pt x="14626" y="17249"/>
                  <a:pt x="14553" y="17320"/>
                  <a:pt x="14462" y="17320"/>
                </a:cubicBezTo>
                <a:cubicBezTo>
                  <a:pt x="14370" y="17320"/>
                  <a:pt x="14297" y="17249"/>
                  <a:pt x="14297" y="17158"/>
                </a:cubicBezTo>
                <a:lnTo>
                  <a:pt x="14297" y="13859"/>
                </a:lnTo>
                <a:cubicBezTo>
                  <a:pt x="14297" y="13750"/>
                  <a:pt x="14379" y="13696"/>
                  <a:pt x="14462" y="13696"/>
                </a:cubicBezTo>
                <a:close/>
                <a:moveTo>
                  <a:pt x="9264" y="13696"/>
                </a:moveTo>
                <a:cubicBezTo>
                  <a:pt x="9346" y="13696"/>
                  <a:pt x="9428" y="13750"/>
                  <a:pt x="9428" y="13859"/>
                </a:cubicBezTo>
                <a:lnTo>
                  <a:pt x="9428" y="13862"/>
                </a:lnTo>
                <a:lnTo>
                  <a:pt x="9428" y="17158"/>
                </a:lnTo>
                <a:cubicBezTo>
                  <a:pt x="9428" y="17249"/>
                  <a:pt x="9355" y="17323"/>
                  <a:pt x="9264" y="17323"/>
                </a:cubicBezTo>
                <a:cubicBezTo>
                  <a:pt x="9173" y="17323"/>
                  <a:pt x="9099" y="17249"/>
                  <a:pt x="9099" y="17158"/>
                </a:cubicBezTo>
                <a:lnTo>
                  <a:pt x="9099" y="13859"/>
                </a:lnTo>
                <a:cubicBezTo>
                  <a:pt x="9099" y="13750"/>
                  <a:pt x="9182" y="13696"/>
                  <a:pt x="9264" y="13696"/>
                </a:cubicBezTo>
                <a:close/>
                <a:moveTo>
                  <a:pt x="8530" y="14115"/>
                </a:moveTo>
                <a:cubicBezTo>
                  <a:pt x="8623" y="14115"/>
                  <a:pt x="8697" y="14191"/>
                  <a:pt x="8694" y="14284"/>
                </a:cubicBezTo>
                <a:lnTo>
                  <a:pt x="8694" y="17583"/>
                </a:lnTo>
                <a:cubicBezTo>
                  <a:pt x="8689" y="17687"/>
                  <a:pt x="8609" y="17739"/>
                  <a:pt x="8530" y="17739"/>
                </a:cubicBezTo>
                <a:cubicBezTo>
                  <a:pt x="8451" y="17739"/>
                  <a:pt x="8372" y="17687"/>
                  <a:pt x="8368" y="17583"/>
                </a:cubicBezTo>
                <a:lnTo>
                  <a:pt x="8368" y="14284"/>
                </a:lnTo>
                <a:cubicBezTo>
                  <a:pt x="8363" y="14191"/>
                  <a:pt x="8436" y="14115"/>
                  <a:pt x="8530" y="14115"/>
                </a:cubicBezTo>
                <a:close/>
                <a:moveTo>
                  <a:pt x="15196" y="14115"/>
                </a:moveTo>
                <a:cubicBezTo>
                  <a:pt x="15289" y="14115"/>
                  <a:pt x="15363" y="14193"/>
                  <a:pt x="15360" y="14287"/>
                </a:cubicBezTo>
                <a:lnTo>
                  <a:pt x="15360" y="17583"/>
                </a:lnTo>
                <a:cubicBezTo>
                  <a:pt x="15355" y="17688"/>
                  <a:pt x="15275" y="17741"/>
                  <a:pt x="15196" y="17741"/>
                </a:cubicBezTo>
                <a:cubicBezTo>
                  <a:pt x="15116" y="17741"/>
                  <a:pt x="15036" y="17688"/>
                  <a:pt x="15031" y="17583"/>
                </a:cubicBezTo>
                <a:lnTo>
                  <a:pt x="15031" y="14287"/>
                </a:lnTo>
                <a:cubicBezTo>
                  <a:pt x="15029" y="14193"/>
                  <a:pt x="15102" y="14115"/>
                  <a:pt x="15196" y="14115"/>
                </a:cubicBezTo>
                <a:close/>
                <a:moveTo>
                  <a:pt x="11877" y="16581"/>
                </a:moveTo>
                <a:cubicBezTo>
                  <a:pt x="12145" y="16581"/>
                  <a:pt x="12365" y="16988"/>
                  <a:pt x="12365" y="17490"/>
                </a:cubicBezTo>
                <a:cubicBezTo>
                  <a:pt x="12365" y="17991"/>
                  <a:pt x="12148" y="18399"/>
                  <a:pt x="11877" y="18399"/>
                </a:cubicBezTo>
                <a:cubicBezTo>
                  <a:pt x="11606" y="18399"/>
                  <a:pt x="11386" y="17991"/>
                  <a:pt x="11386" y="17490"/>
                </a:cubicBezTo>
                <a:cubicBezTo>
                  <a:pt x="11386" y="16988"/>
                  <a:pt x="11606" y="16581"/>
                  <a:pt x="11877" y="16581"/>
                </a:cubicBezTo>
                <a:close/>
                <a:moveTo>
                  <a:pt x="7794" y="15601"/>
                </a:moveTo>
                <a:cubicBezTo>
                  <a:pt x="7795" y="15601"/>
                  <a:pt x="7797" y="15601"/>
                  <a:pt x="7798" y="15601"/>
                </a:cubicBezTo>
                <a:lnTo>
                  <a:pt x="7796" y="15601"/>
                </a:lnTo>
                <a:cubicBezTo>
                  <a:pt x="7887" y="15601"/>
                  <a:pt x="7960" y="15674"/>
                  <a:pt x="7960" y="15766"/>
                </a:cubicBezTo>
                <a:lnTo>
                  <a:pt x="7960" y="19062"/>
                </a:lnTo>
                <a:cubicBezTo>
                  <a:pt x="7963" y="19155"/>
                  <a:pt x="7889" y="19231"/>
                  <a:pt x="7796" y="19231"/>
                </a:cubicBezTo>
                <a:cubicBezTo>
                  <a:pt x="7704" y="19231"/>
                  <a:pt x="7628" y="19155"/>
                  <a:pt x="7634" y="19062"/>
                </a:cubicBezTo>
                <a:lnTo>
                  <a:pt x="7634" y="15763"/>
                </a:lnTo>
                <a:cubicBezTo>
                  <a:pt x="7634" y="15673"/>
                  <a:pt x="7704" y="15601"/>
                  <a:pt x="7794" y="15601"/>
                </a:cubicBezTo>
                <a:close/>
                <a:moveTo>
                  <a:pt x="15915" y="15607"/>
                </a:moveTo>
                <a:cubicBezTo>
                  <a:pt x="15997" y="15607"/>
                  <a:pt x="16079" y="15662"/>
                  <a:pt x="16079" y="15771"/>
                </a:cubicBezTo>
                <a:lnTo>
                  <a:pt x="16079" y="19067"/>
                </a:lnTo>
                <a:cubicBezTo>
                  <a:pt x="16079" y="19158"/>
                  <a:pt x="16006" y="19231"/>
                  <a:pt x="15915" y="19231"/>
                </a:cubicBezTo>
                <a:cubicBezTo>
                  <a:pt x="15824" y="19231"/>
                  <a:pt x="15750" y="19158"/>
                  <a:pt x="15750" y="19067"/>
                </a:cubicBezTo>
                <a:lnTo>
                  <a:pt x="15750" y="15771"/>
                </a:lnTo>
                <a:cubicBezTo>
                  <a:pt x="15750" y="15662"/>
                  <a:pt x="15832" y="15607"/>
                  <a:pt x="15915" y="15607"/>
                </a:cubicBezTo>
                <a:close/>
                <a:moveTo>
                  <a:pt x="7103" y="15988"/>
                </a:moveTo>
                <a:cubicBezTo>
                  <a:pt x="7185" y="15988"/>
                  <a:pt x="7266" y="16043"/>
                  <a:pt x="7266" y="16153"/>
                </a:cubicBezTo>
                <a:lnTo>
                  <a:pt x="7266" y="19449"/>
                </a:lnTo>
                <a:cubicBezTo>
                  <a:pt x="7266" y="19540"/>
                  <a:pt x="7193" y="19611"/>
                  <a:pt x="7104" y="19611"/>
                </a:cubicBezTo>
                <a:cubicBezTo>
                  <a:pt x="7013" y="19611"/>
                  <a:pt x="6940" y="19540"/>
                  <a:pt x="6940" y="19449"/>
                </a:cubicBezTo>
                <a:lnTo>
                  <a:pt x="6940" y="16153"/>
                </a:lnTo>
                <a:cubicBezTo>
                  <a:pt x="6940" y="16043"/>
                  <a:pt x="7021" y="15988"/>
                  <a:pt x="7103" y="15988"/>
                </a:cubicBezTo>
                <a:close/>
                <a:moveTo>
                  <a:pt x="16610" y="16000"/>
                </a:moveTo>
                <a:cubicBezTo>
                  <a:pt x="16689" y="16000"/>
                  <a:pt x="16768" y="16052"/>
                  <a:pt x="16773" y="16155"/>
                </a:cubicBezTo>
                <a:lnTo>
                  <a:pt x="16773" y="19454"/>
                </a:lnTo>
                <a:cubicBezTo>
                  <a:pt x="16778" y="19545"/>
                  <a:pt x="16702" y="19624"/>
                  <a:pt x="16611" y="19624"/>
                </a:cubicBezTo>
                <a:cubicBezTo>
                  <a:pt x="16517" y="19624"/>
                  <a:pt x="16441" y="19545"/>
                  <a:pt x="16446" y="19454"/>
                </a:cubicBezTo>
                <a:lnTo>
                  <a:pt x="16446" y="16155"/>
                </a:lnTo>
                <a:cubicBezTo>
                  <a:pt x="16451" y="16052"/>
                  <a:pt x="16531" y="16000"/>
                  <a:pt x="16610" y="16000"/>
                </a:cubicBezTo>
                <a:close/>
                <a:moveTo>
                  <a:pt x="6369" y="16410"/>
                </a:moveTo>
                <a:cubicBezTo>
                  <a:pt x="6451" y="16410"/>
                  <a:pt x="6532" y="16464"/>
                  <a:pt x="6532" y="16573"/>
                </a:cubicBezTo>
                <a:lnTo>
                  <a:pt x="6532" y="19872"/>
                </a:lnTo>
                <a:cubicBezTo>
                  <a:pt x="6532" y="19963"/>
                  <a:pt x="6459" y="20037"/>
                  <a:pt x="6370" y="20037"/>
                </a:cubicBezTo>
                <a:cubicBezTo>
                  <a:pt x="6279" y="20037"/>
                  <a:pt x="6206" y="19963"/>
                  <a:pt x="6206" y="19872"/>
                </a:cubicBezTo>
                <a:lnTo>
                  <a:pt x="6206" y="16573"/>
                </a:lnTo>
                <a:cubicBezTo>
                  <a:pt x="6206" y="16464"/>
                  <a:pt x="6287" y="16410"/>
                  <a:pt x="6369" y="16410"/>
                </a:cubicBezTo>
                <a:close/>
                <a:moveTo>
                  <a:pt x="17344" y="16417"/>
                </a:moveTo>
                <a:cubicBezTo>
                  <a:pt x="17426" y="16417"/>
                  <a:pt x="17507" y="16472"/>
                  <a:pt x="17507" y="16581"/>
                </a:cubicBezTo>
                <a:lnTo>
                  <a:pt x="17507" y="19877"/>
                </a:lnTo>
                <a:cubicBezTo>
                  <a:pt x="17507" y="19968"/>
                  <a:pt x="17434" y="20042"/>
                  <a:pt x="17343" y="20042"/>
                </a:cubicBezTo>
                <a:cubicBezTo>
                  <a:pt x="17254" y="20042"/>
                  <a:pt x="17181" y="19968"/>
                  <a:pt x="17181" y="19877"/>
                </a:cubicBezTo>
                <a:lnTo>
                  <a:pt x="17181" y="16581"/>
                </a:lnTo>
                <a:cubicBezTo>
                  <a:pt x="17181" y="16472"/>
                  <a:pt x="17262" y="16417"/>
                  <a:pt x="17344" y="16417"/>
                </a:cubicBezTo>
                <a:close/>
                <a:moveTo>
                  <a:pt x="11851" y="21444"/>
                </a:moveTo>
                <a:lnTo>
                  <a:pt x="20198" y="24376"/>
                </a:lnTo>
                <a:lnTo>
                  <a:pt x="11846" y="21697"/>
                </a:lnTo>
                <a:lnTo>
                  <a:pt x="3494" y="24376"/>
                </a:lnTo>
                <a:lnTo>
                  <a:pt x="11851" y="21444"/>
                </a:lnTo>
                <a:close/>
                <a:moveTo>
                  <a:pt x="14337" y="1"/>
                </a:moveTo>
                <a:lnTo>
                  <a:pt x="14337" y="183"/>
                </a:lnTo>
                <a:cubicBezTo>
                  <a:pt x="14305" y="195"/>
                  <a:pt x="14274" y="213"/>
                  <a:pt x="14244" y="233"/>
                </a:cubicBezTo>
                <a:lnTo>
                  <a:pt x="14077" y="145"/>
                </a:lnTo>
                <a:lnTo>
                  <a:pt x="14077" y="145"/>
                </a:lnTo>
                <a:lnTo>
                  <a:pt x="14168" y="304"/>
                </a:lnTo>
                <a:cubicBezTo>
                  <a:pt x="14145" y="332"/>
                  <a:pt x="14125" y="363"/>
                  <a:pt x="14112" y="395"/>
                </a:cubicBezTo>
                <a:lnTo>
                  <a:pt x="13968" y="401"/>
                </a:lnTo>
                <a:lnTo>
                  <a:pt x="13920" y="403"/>
                </a:lnTo>
                <a:lnTo>
                  <a:pt x="14079" y="494"/>
                </a:lnTo>
                <a:cubicBezTo>
                  <a:pt x="14074" y="517"/>
                  <a:pt x="14074" y="542"/>
                  <a:pt x="14074" y="565"/>
                </a:cubicBezTo>
                <a:lnTo>
                  <a:pt x="14074" y="603"/>
                </a:lnTo>
                <a:lnTo>
                  <a:pt x="13915" y="704"/>
                </a:lnTo>
                <a:lnTo>
                  <a:pt x="14097" y="704"/>
                </a:lnTo>
                <a:cubicBezTo>
                  <a:pt x="14110" y="740"/>
                  <a:pt x="14125" y="773"/>
                  <a:pt x="14148" y="803"/>
                </a:cubicBezTo>
                <a:lnTo>
                  <a:pt x="14062" y="968"/>
                </a:lnTo>
                <a:lnTo>
                  <a:pt x="14216" y="877"/>
                </a:lnTo>
                <a:cubicBezTo>
                  <a:pt x="14239" y="897"/>
                  <a:pt x="14264" y="914"/>
                  <a:pt x="14289" y="927"/>
                </a:cubicBezTo>
                <a:cubicBezTo>
                  <a:pt x="14264" y="1018"/>
                  <a:pt x="14231" y="1132"/>
                  <a:pt x="14198" y="1244"/>
                </a:cubicBezTo>
                <a:cubicBezTo>
                  <a:pt x="14125" y="1507"/>
                  <a:pt x="14049" y="1773"/>
                  <a:pt x="14046" y="1788"/>
                </a:cubicBezTo>
                <a:cubicBezTo>
                  <a:pt x="14046" y="1793"/>
                  <a:pt x="14044" y="1801"/>
                  <a:pt x="14044" y="1806"/>
                </a:cubicBezTo>
                <a:cubicBezTo>
                  <a:pt x="14041" y="1826"/>
                  <a:pt x="14041" y="1844"/>
                  <a:pt x="14041" y="1861"/>
                </a:cubicBezTo>
                <a:cubicBezTo>
                  <a:pt x="14041" y="2003"/>
                  <a:pt x="14107" y="2135"/>
                  <a:pt x="14218" y="2216"/>
                </a:cubicBezTo>
                <a:cubicBezTo>
                  <a:pt x="13975" y="2631"/>
                  <a:pt x="13755" y="3575"/>
                  <a:pt x="13618" y="4656"/>
                </a:cubicBezTo>
                <a:cubicBezTo>
                  <a:pt x="13596" y="4834"/>
                  <a:pt x="13575" y="5016"/>
                  <a:pt x="13558" y="5201"/>
                </a:cubicBezTo>
                <a:lnTo>
                  <a:pt x="13591" y="5203"/>
                </a:lnTo>
                <a:cubicBezTo>
                  <a:pt x="13383" y="6707"/>
                  <a:pt x="13277" y="8221"/>
                  <a:pt x="13272" y="9735"/>
                </a:cubicBezTo>
                <a:lnTo>
                  <a:pt x="13272" y="12540"/>
                </a:lnTo>
                <a:lnTo>
                  <a:pt x="10449" y="12540"/>
                </a:lnTo>
                <a:lnTo>
                  <a:pt x="10449" y="9735"/>
                </a:lnTo>
                <a:cubicBezTo>
                  <a:pt x="10444" y="8221"/>
                  <a:pt x="10337" y="6710"/>
                  <a:pt x="10132" y="5211"/>
                </a:cubicBezTo>
                <a:lnTo>
                  <a:pt x="10183" y="5203"/>
                </a:lnTo>
                <a:cubicBezTo>
                  <a:pt x="10168" y="5031"/>
                  <a:pt x="10147" y="4859"/>
                  <a:pt x="10127" y="4689"/>
                </a:cubicBezTo>
                <a:lnTo>
                  <a:pt x="10127" y="4689"/>
                </a:lnTo>
                <a:lnTo>
                  <a:pt x="10130" y="4692"/>
                </a:lnTo>
                <a:lnTo>
                  <a:pt x="10127" y="4684"/>
                </a:lnTo>
                <a:cubicBezTo>
                  <a:pt x="9993" y="3596"/>
                  <a:pt x="9770" y="2644"/>
                  <a:pt x="9527" y="2223"/>
                </a:cubicBezTo>
                <a:cubicBezTo>
                  <a:pt x="9585" y="2180"/>
                  <a:pt x="9634" y="2125"/>
                  <a:pt x="9666" y="2056"/>
                </a:cubicBezTo>
                <a:cubicBezTo>
                  <a:pt x="9672" y="2041"/>
                  <a:pt x="9679" y="2026"/>
                  <a:pt x="9684" y="2011"/>
                </a:cubicBezTo>
                <a:cubicBezTo>
                  <a:pt x="9699" y="1965"/>
                  <a:pt x="9707" y="1917"/>
                  <a:pt x="9710" y="1866"/>
                </a:cubicBezTo>
                <a:cubicBezTo>
                  <a:pt x="9707" y="1849"/>
                  <a:pt x="9707" y="1833"/>
                  <a:pt x="9704" y="1816"/>
                </a:cubicBezTo>
                <a:cubicBezTo>
                  <a:pt x="9704" y="1811"/>
                  <a:pt x="9704" y="1806"/>
                  <a:pt x="9702" y="1798"/>
                </a:cubicBezTo>
                <a:lnTo>
                  <a:pt x="9702" y="1793"/>
                </a:lnTo>
                <a:lnTo>
                  <a:pt x="9704" y="1793"/>
                </a:lnTo>
                <a:lnTo>
                  <a:pt x="9704" y="1788"/>
                </a:lnTo>
                <a:lnTo>
                  <a:pt x="9702" y="1780"/>
                </a:lnTo>
                <a:cubicBezTo>
                  <a:pt x="9699" y="1773"/>
                  <a:pt x="9659" y="1631"/>
                  <a:pt x="9608" y="1454"/>
                </a:cubicBezTo>
                <a:cubicBezTo>
                  <a:pt x="9583" y="1368"/>
                  <a:pt x="9555" y="1271"/>
                  <a:pt x="9530" y="1180"/>
                </a:cubicBezTo>
                <a:lnTo>
                  <a:pt x="9456" y="932"/>
                </a:lnTo>
                <a:cubicBezTo>
                  <a:pt x="9477" y="922"/>
                  <a:pt x="9494" y="912"/>
                  <a:pt x="9512" y="899"/>
                </a:cubicBezTo>
                <a:lnTo>
                  <a:pt x="9669" y="980"/>
                </a:lnTo>
                <a:lnTo>
                  <a:pt x="9583" y="831"/>
                </a:lnTo>
                <a:cubicBezTo>
                  <a:pt x="9608" y="801"/>
                  <a:pt x="9628" y="768"/>
                  <a:pt x="9646" y="730"/>
                </a:cubicBezTo>
                <a:lnTo>
                  <a:pt x="9823" y="725"/>
                </a:lnTo>
                <a:lnTo>
                  <a:pt x="9775" y="694"/>
                </a:lnTo>
                <a:lnTo>
                  <a:pt x="9780" y="694"/>
                </a:lnTo>
                <a:lnTo>
                  <a:pt x="9674" y="631"/>
                </a:lnTo>
                <a:cubicBezTo>
                  <a:pt x="9677" y="611"/>
                  <a:pt x="9679" y="588"/>
                  <a:pt x="9679" y="568"/>
                </a:cubicBezTo>
                <a:cubicBezTo>
                  <a:pt x="9679" y="550"/>
                  <a:pt x="9679" y="535"/>
                  <a:pt x="9677" y="520"/>
                </a:cubicBezTo>
                <a:lnTo>
                  <a:pt x="9829" y="423"/>
                </a:lnTo>
                <a:lnTo>
                  <a:pt x="9778" y="423"/>
                </a:lnTo>
                <a:lnTo>
                  <a:pt x="9785" y="418"/>
                </a:lnTo>
                <a:lnTo>
                  <a:pt x="9651" y="418"/>
                </a:lnTo>
                <a:cubicBezTo>
                  <a:pt x="9636" y="385"/>
                  <a:pt x="9618" y="352"/>
                  <a:pt x="9598" y="325"/>
                </a:cubicBezTo>
                <a:lnTo>
                  <a:pt x="9682" y="163"/>
                </a:lnTo>
                <a:lnTo>
                  <a:pt x="9649" y="180"/>
                </a:lnTo>
                <a:lnTo>
                  <a:pt x="9525" y="251"/>
                </a:lnTo>
                <a:cubicBezTo>
                  <a:pt x="9497" y="226"/>
                  <a:pt x="9464" y="208"/>
                  <a:pt x="9428" y="193"/>
                </a:cubicBezTo>
                <a:lnTo>
                  <a:pt x="9423" y="8"/>
                </a:lnTo>
                <a:lnTo>
                  <a:pt x="9332" y="165"/>
                </a:lnTo>
                <a:cubicBezTo>
                  <a:pt x="9310" y="163"/>
                  <a:pt x="9289" y="160"/>
                  <a:pt x="9266" y="160"/>
                </a:cubicBezTo>
                <a:cubicBezTo>
                  <a:pt x="9251" y="160"/>
                  <a:pt x="9236" y="163"/>
                  <a:pt x="9221" y="163"/>
                </a:cubicBezTo>
                <a:lnTo>
                  <a:pt x="9122" y="6"/>
                </a:lnTo>
                <a:lnTo>
                  <a:pt x="9122" y="188"/>
                </a:lnTo>
                <a:cubicBezTo>
                  <a:pt x="9087" y="201"/>
                  <a:pt x="9056" y="218"/>
                  <a:pt x="9026" y="239"/>
                </a:cubicBezTo>
                <a:lnTo>
                  <a:pt x="8859" y="152"/>
                </a:lnTo>
                <a:lnTo>
                  <a:pt x="8859" y="152"/>
                </a:lnTo>
                <a:lnTo>
                  <a:pt x="8950" y="309"/>
                </a:lnTo>
                <a:cubicBezTo>
                  <a:pt x="8927" y="337"/>
                  <a:pt x="8909" y="368"/>
                  <a:pt x="8894" y="401"/>
                </a:cubicBezTo>
                <a:lnTo>
                  <a:pt x="8750" y="406"/>
                </a:lnTo>
                <a:lnTo>
                  <a:pt x="8704" y="408"/>
                </a:lnTo>
                <a:lnTo>
                  <a:pt x="8861" y="499"/>
                </a:lnTo>
                <a:cubicBezTo>
                  <a:pt x="8859" y="525"/>
                  <a:pt x="8856" y="547"/>
                  <a:pt x="8856" y="570"/>
                </a:cubicBezTo>
                <a:cubicBezTo>
                  <a:pt x="8856" y="583"/>
                  <a:pt x="8856" y="595"/>
                  <a:pt x="8856" y="608"/>
                </a:cubicBezTo>
                <a:lnTo>
                  <a:pt x="8699" y="709"/>
                </a:lnTo>
                <a:lnTo>
                  <a:pt x="8879" y="709"/>
                </a:lnTo>
                <a:cubicBezTo>
                  <a:pt x="8892" y="745"/>
                  <a:pt x="8909" y="778"/>
                  <a:pt x="8932" y="808"/>
                </a:cubicBezTo>
                <a:lnTo>
                  <a:pt x="8846" y="973"/>
                </a:lnTo>
                <a:lnTo>
                  <a:pt x="8846" y="973"/>
                </a:lnTo>
                <a:lnTo>
                  <a:pt x="9001" y="882"/>
                </a:lnTo>
                <a:cubicBezTo>
                  <a:pt x="9023" y="902"/>
                  <a:pt x="9046" y="920"/>
                  <a:pt x="9074" y="932"/>
                </a:cubicBezTo>
                <a:cubicBezTo>
                  <a:pt x="9039" y="1051"/>
                  <a:pt x="8996" y="1208"/>
                  <a:pt x="8953" y="1355"/>
                </a:cubicBezTo>
                <a:cubicBezTo>
                  <a:pt x="8889" y="1578"/>
                  <a:pt x="8834" y="1780"/>
                  <a:pt x="8831" y="1793"/>
                </a:cubicBezTo>
                <a:lnTo>
                  <a:pt x="8831" y="1798"/>
                </a:lnTo>
                <a:cubicBezTo>
                  <a:pt x="8828" y="1808"/>
                  <a:pt x="8826" y="1821"/>
                  <a:pt x="8826" y="1831"/>
                </a:cubicBezTo>
                <a:lnTo>
                  <a:pt x="8826" y="1836"/>
                </a:lnTo>
                <a:cubicBezTo>
                  <a:pt x="8826" y="1846"/>
                  <a:pt x="8823" y="1859"/>
                  <a:pt x="8823" y="1869"/>
                </a:cubicBezTo>
                <a:cubicBezTo>
                  <a:pt x="8823" y="2008"/>
                  <a:pt x="8892" y="2140"/>
                  <a:pt x="9003" y="2223"/>
                </a:cubicBezTo>
                <a:cubicBezTo>
                  <a:pt x="8720" y="2707"/>
                  <a:pt x="8466" y="3904"/>
                  <a:pt x="8342" y="5206"/>
                </a:cubicBezTo>
                <a:lnTo>
                  <a:pt x="8368" y="5208"/>
                </a:lnTo>
                <a:cubicBezTo>
                  <a:pt x="8228" y="6178"/>
                  <a:pt x="8127" y="7299"/>
                  <a:pt x="8079" y="8388"/>
                </a:cubicBezTo>
                <a:cubicBezTo>
                  <a:pt x="8046" y="8082"/>
                  <a:pt x="8008" y="7783"/>
                  <a:pt x="7968" y="7499"/>
                </a:cubicBezTo>
                <a:lnTo>
                  <a:pt x="8001" y="7494"/>
                </a:lnTo>
                <a:lnTo>
                  <a:pt x="8003" y="7494"/>
                </a:lnTo>
                <a:cubicBezTo>
                  <a:pt x="7985" y="7320"/>
                  <a:pt x="7968" y="7148"/>
                  <a:pt x="7947" y="6978"/>
                </a:cubicBezTo>
                <a:lnTo>
                  <a:pt x="7947" y="6978"/>
                </a:lnTo>
                <a:lnTo>
                  <a:pt x="7950" y="6983"/>
                </a:lnTo>
                <a:lnTo>
                  <a:pt x="7947" y="6975"/>
                </a:lnTo>
                <a:cubicBezTo>
                  <a:pt x="7920" y="6763"/>
                  <a:pt x="7889" y="6558"/>
                  <a:pt x="7859" y="6358"/>
                </a:cubicBezTo>
                <a:cubicBezTo>
                  <a:pt x="7725" y="5535"/>
                  <a:pt x="7542" y="4854"/>
                  <a:pt x="7345" y="4515"/>
                </a:cubicBezTo>
                <a:cubicBezTo>
                  <a:pt x="7459" y="4431"/>
                  <a:pt x="7527" y="4299"/>
                  <a:pt x="7527" y="4158"/>
                </a:cubicBezTo>
                <a:lnTo>
                  <a:pt x="7527" y="4125"/>
                </a:lnTo>
                <a:lnTo>
                  <a:pt x="7527" y="4120"/>
                </a:lnTo>
                <a:cubicBezTo>
                  <a:pt x="7527" y="4110"/>
                  <a:pt x="7525" y="4097"/>
                  <a:pt x="7522" y="4084"/>
                </a:cubicBezTo>
                <a:lnTo>
                  <a:pt x="7525" y="4084"/>
                </a:lnTo>
                <a:lnTo>
                  <a:pt x="7522" y="4079"/>
                </a:lnTo>
                <a:lnTo>
                  <a:pt x="7522" y="4074"/>
                </a:lnTo>
                <a:cubicBezTo>
                  <a:pt x="7520" y="4056"/>
                  <a:pt x="7365" y="3525"/>
                  <a:pt x="7277" y="3223"/>
                </a:cubicBezTo>
                <a:cubicBezTo>
                  <a:pt x="7297" y="3213"/>
                  <a:pt x="7315" y="3201"/>
                  <a:pt x="7332" y="3190"/>
                </a:cubicBezTo>
                <a:lnTo>
                  <a:pt x="7492" y="3274"/>
                </a:lnTo>
                <a:lnTo>
                  <a:pt x="7403" y="3122"/>
                </a:lnTo>
                <a:cubicBezTo>
                  <a:pt x="7428" y="3092"/>
                  <a:pt x="7451" y="3059"/>
                  <a:pt x="7466" y="3021"/>
                </a:cubicBezTo>
                <a:lnTo>
                  <a:pt x="7646" y="3013"/>
                </a:lnTo>
                <a:lnTo>
                  <a:pt x="7598" y="2988"/>
                </a:lnTo>
                <a:lnTo>
                  <a:pt x="7601" y="2988"/>
                </a:lnTo>
                <a:lnTo>
                  <a:pt x="7494" y="2925"/>
                </a:lnTo>
                <a:cubicBezTo>
                  <a:pt x="7499" y="2902"/>
                  <a:pt x="7499" y="2882"/>
                  <a:pt x="7499" y="2859"/>
                </a:cubicBezTo>
                <a:cubicBezTo>
                  <a:pt x="7499" y="2841"/>
                  <a:pt x="7499" y="2826"/>
                  <a:pt x="7497" y="2811"/>
                </a:cubicBezTo>
                <a:lnTo>
                  <a:pt x="7649" y="2712"/>
                </a:lnTo>
                <a:lnTo>
                  <a:pt x="7598" y="2712"/>
                </a:lnTo>
                <a:lnTo>
                  <a:pt x="7606" y="2709"/>
                </a:lnTo>
                <a:lnTo>
                  <a:pt x="7471" y="2709"/>
                </a:lnTo>
                <a:cubicBezTo>
                  <a:pt x="7459" y="2674"/>
                  <a:pt x="7441" y="2644"/>
                  <a:pt x="7418" y="2613"/>
                </a:cubicBezTo>
                <a:lnTo>
                  <a:pt x="7502" y="2451"/>
                </a:lnTo>
                <a:lnTo>
                  <a:pt x="7469" y="2471"/>
                </a:lnTo>
                <a:lnTo>
                  <a:pt x="7469" y="2466"/>
                </a:lnTo>
                <a:lnTo>
                  <a:pt x="7347" y="2540"/>
                </a:lnTo>
                <a:cubicBezTo>
                  <a:pt x="7320" y="2515"/>
                  <a:pt x="7287" y="2497"/>
                  <a:pt x="7251" y="2482"/>
                </a:cubicBezTo>
                <a:lnTo>
                  <a:pt x="7244" y="2297"/>
                </a:lnTo>
                <a:lnTo>
                  <a:pt x="7155" y="2454"/>
                </a:lnTo>
                <a:cubicBezTo>
                  <a:pt x="7132" y="2451"/>
                  <a:pt x="7112" y="2449"/>
                  <a:pt x="7089" y="2449"/>
                </a:cubicBezTo>
                <a:cubicBezTo>
                  <a:pt x="7074" y="2449"/>
                  <a:pt x="7059" y="2449"/>
                  <a:pt x="7044" y="2451"/>
                </a:cubicBezTo>
                <a:lnTo>
                  <a:pt x="6945" y="2292"/>
                </a:lnTo>
                <a:lnTo>
                  <a:pt x="6945" y="2477"/>
                </a:lnTo>
                <a:cubicBezTo>
                  <a:pt x="6909" y="2489"/>
                  <a:pt x="6879" y="2507"/>
                  <a:pt x="6849" y="2527"/>
                </a:cubicBezTo>
                <a:lnTo>
                  <a:pt x="6682" y="2439"/>
                </a:lnTo>
                <a:lnTo>
                  <a:pt x="6773" y="2598"/>
                </a:lnTo>
                <a:cubicBezTo>
                  <a:pt x="6750" y="2626"/>
                  <a:pt x="6730" y="2656"/>
                  <a:pt x="6717" y="2689"/>
                </a:cubicBezTo>
                <a:lnTo>
                  <a:pt x="6573" y="2694"/>
                </a:lnTo>
                <a:lnTo>
                  <a:pt x="6525" y="2697"/>
                </a:lnTo>
                <a:lnTo>
                  <a:pt x="6684" y="2788"/>
                </a:lnTo>
                <a:cubicBezTo>
                  <a:pt x="6679" y="2811"/>
                  <a:pt x="6677" y="2834"/>
                  <a:pt x="6677" y="2859"/>
                </a:cubicBezTo>
                <a:lnTo>
                  <a:pt x="6677" y="2897"/>
                </a:lnTo>
                <a:lnTo>
                  <a:pt x="6520" y="2998"/>
                </a:lnTo>
                <a:lnTo>
                  <a:pt x="6699" y="2998"/>
                </a:lnTo>
                <a:cubicBezTo>
                  <a:pt x="6712" y="3031"/>
                  <a:pt x="6730" y="3064"/>
                  <a:pt x="6752" y="3094"/>
                </a:cubicBezTo>
                <a:lnTo>
                  <a:pt x="6666" y="3259"/>
                </a:lnTo>
                <a:lnTo>
                  <a:pt x="6821" y="3170"/>
                </a:lnTo>
                <a:cubicBezTo>
                  <a:pt x="6844" y="3190"/>
                  <a:pt x="6866" y="3206"/>
                  <a:pt x="6894" y="3221"/>
                </a:cubicBezTo>
                <a:cubicBezTo>
                  <a:pt x="6866" y="3312"/>
                  <a:pt x="6836" y="3423"/>
                  <a:pt x="6803" y="3537"/>
                </a:cubicBezTo>
                <a:cubicBezTo>
                  <a:pt x="6730" y="3798"/>
                  <a:pt x="6654" y="4066"/>
                  <a:pt x="6651" y="4082"/>
                </a:cubicBezTo>
                <a:cubicBezTo>
                  <a:pt x="6651" y="4087"/>
                  <a:pt x="6649" y="4094"/>
                  <a:pt x="6649" y="4099"/>
                </a:cubicBezTo>
                <a:cubicBezTo>
                  <a:pt x="6646" y="4117"/>
                  <a:pt x="6644" y="4137"/>
                  <a:pt x="6644" y="4155"/>
                </a:cubicBezTo>
                <a:cubicBezTo>
                  <a:pt x="6644" y="4294"/>
                  <a:pt x="6709" y="4426"/>
                  <a:pt x="6823" y="4510"/>
                </a:cubicBezTo>
                <a:cubicBezTo>
                  <a:pt x="6540" y="4993"/>
                  <a:pt x="6284" y="6193"/>
                  <a:pt x="6163" y="7492"/>
                </a:cubicBezTo>
                <a:lnTo>
                  <a:pt x="6206" y="7497"/>
                </a:lnTo>
                <a:cubicBezTo>
                  <a:pt x="5998" y="8998"/>
                  <a:pt x="5894" y="10510"/>
                  <a:pt x="5889" y="12026"/>
                </a:cubicBezTo>
                <a:lnTo>
                  <a:pt x="5889" y="19049"/>
                </a:lnTo>
                <a:lnTo>
                  <a:pt x="5854" y="19082"/>
                </a:lnTo>
                <a:lnTo>
                  <a:pt x="5854" y="15854"/>
                </a:lnTo>
                <a:lnTo>
                  <a:pt x="5337" y="12953"/>
                </a:lnTo>
                <a:lnTo>
                  <a:pt x="4849" y="15854"/>
                </a:lnTo>
                <a:lnTo>
                  <a:pt x="4849" y="19130"/>
                </a:lnTo>
                <a:lnTo>
                  <a:pt x="4532" y="19439"/>
                </a:lnTo>
                <a:lnTo>
                  <a:pt x="4532" y="17087"/>
                </a:lnTo>
                <a:lnTo>
                  <a:pt x="4018" y="14183"/>
                </a:lnTo>
                <a:lnTo>
                  <a:pt x="3530" y="17087"/>
                </a:lnTo>
                <a:lnTo>
                  <a:pt x="3530" y="20421"/>
                </a:lnTo>
                <a:lnTo>
                  <a:pt x="3226" y="20720"/>
                </a:lnTo>
                <a:lnTo>
                  <a:pt x="3226" y="18021"/>
                </a:lnTo>
                <a:lnTo>
                  <a:pt x="2712" y="15117"/>
                </a:lnTo>
                <a:lnTo>
                  <a:pt x="2221" y="18021"/>
                </a:lnTo>
                <a:lnTo>
                  <a:pt x="2221" y="21128"/>
                </a:lnTo>
                <a:lnTo>
                  <a:pt x="1254" y="17593"/>
                </a:lnTo>
                <a:cubicBezTo>
                  <a:pt x="1509" y="17525"/>
                  <a:pt x="1494" y="17155"/>
                  <a:pt x="1233" y="17110"/>
                </a:cubicBezTo>
                <a:lnTo>
                  <a:pt x="1233" y="16550"/>
                </a:lnTo>
                <a:cubicBezTo>
                  <a:pt x="1233" y="16520"/>
                  <a:pt x="1211" y="16505"/>
                  <a:pt x="1189" y="16505"/>
                </a:cubicBezTo>
                <a:cubicBezTo>
                  <a:pt x="1167" y="16505"/>
                  <a:pt x="1145" y="16520"/>
                  <a:pt x="1145" y="16550"/>
                </a:cubicBezTo>
                <a:lnTo>
                  <a:pt x="1145" y="17110"/>
                </a:lnTo>
                <a:cubicBezTo>
                  <a:pt x="879" y="17158"/>
                  <a:pt x="866" y="17533"/>
                  <a:pt x="1130" y="17596"/>
                </a:cubicBezTo>
                <a:lnTo>
                  <a:pt x="0" y="21900"/>
                </a:lnTo>
                <a:lnTo>
                  <a:pt x="0" y="29348"/>
                </a:lnTo>
                <a:lnTo>
                  <a:pt x="5968" y="29348"/>
                </a:lnTo>
                <a:lnTo>
                  <a:pt x="5968" y="29272"/>
                </a:lnTo>
                <a:lnTo>
                  <a:pt x="10135" y="29272"/>
                </a:lnTo>
                <a:cubicBezTo>
                  <a:pt x="10125" y="29214"/>
                  <a:pt x="10120" y="29156"/>
                  <a:pt x="10120" y="29095"/>
                </a:cubicBezTo>
                <a:lnTo>
                  <a:pt x="10120" y="27191"/>
                </a:lnTo>
                <a:cubicBezTo>
                  <a:pt x="10120" y="26510"/>
                  <a:pt x="10765" y="25948"/>
                  <a:pt x="11588" y="25880"/>
                </a:cubicBezTo>
                <a:lnTo>
                  <a:pt x="11588" y="29272"/>
                </a:lnTo>
                <a:lnTo>
                  <a:pt x="12054" y="29272"/>
                </a:lnTo>
                <a:lnTo>
                  <a:pt x="12054" y="25882"/>
                </a:lnTo>
                <a:cubicBezTo>
                  <a:pt x="12877" y="25948"/>
                  <a:pt x="13522" y="26513"/>
                  <a:pt x="13522" y="27194"/>
                </a:cubicBezTo>
                <a:lnTo>
                  <a:pt x="13522" y="29098"/>
                </a:lnTo>
                <a:cubicBezTo>
                  <a:pt x="13522" y="29156"/>
                  <a:pt x="13517" y="29214"/>
                  <a:pt x="13507" y="29272"/>
                </a:cubicBezTo>
                <a:lnTo>
                  <a:pt x="17492" y="29272"/>
                </a:lnTo>
                <a:lnTo>
                  <a:pt x="17492" y="29351"/>
                </a:lnTo>
                <a:lnTo>
                  <a:pt x="23459" y="29351"/>
                </a:lnTo>
                <a:lnTo>
                  <a:pt x="23459" y="21900"/>
                </a:lnTo>
                <a:lnTo>
                  <a:pt x="22330" y="17596"/>
                </a:lnTo>
                <a:cubicBezTo>
                  <a:pt x="22591" y="17533"/>
                  <a:pt x="22578" y="17158"/>
                  <a:pt x="22315" y="17110"/>
                </a:cubicBezTo>
                <a:lnTo>
                  <a:pt x="22315" y="16550"/>
                </a:lnTo>
                <a:cubicBezTo>
                  <a:pt x="22315" y="16520"/>
                  <a:pt x="22293" y="16505"/>
                  <a:pt x="22271" y="16505"/>
                </a:cubicBezTo>
                <a:cubicBezTo>
                  <a:pt x="22248" y="16505"/>
                  <a:pt x="22226" y="16520"/>
                  <a:pt x="22226" y="16550"/>
                </a:cubicBezTo>
                <a:lnTo>
                  <a:pt x="22226" y="17110"/>
                </a:lnTo>
                <a:cubicBezTo>
                  <a:pt x="21966" y="17158"/>
                  <a:pt x="21950" y="17525"/>
                  <a:pt x="22206" y="17596"/>
                </a:cubicBezTo>
                <a:lnTo>
                  <a:pt x="21231" y="21130"/>
                </a:lnTo>
                <a:lnTo>
                  <a:pt x="21231" y="18024"/>
                </a:lnTo>
                <a:lnTo>
                  <a:pt x="20743" y="15122"/>
                </a:lnTo>
                <a:lnTo>
                  <a:pt x="20229" y="18024"/>
                </a:lnTo>
                <a:lnTo>
                  <a:pt x="20229" y="20723"/>
                </a:lnTo>
                <a:lnTo>
                  <a:pt x="19925" y="20424"/>
                </a:lnTo>
                <a:lnTo>
                  <a:pt x="19925" y="17090"/>
                </a:lnTo>
                <a:lnTo>
                  <a:pt x="19434" y="14186"/>
                </a:lnTo>
                <a:lnTo>
                  <a:pt x="18920" y="17090"/>
                </a:lnTo>
                <a:lnTo>
                  <a:pt x="18920" y="19442"/>
                </a:lnTo>
                <a:lnTo>
                  <a:pt x="18603" y="19133"/>
                </a:lnTo>
                <a:lnTo>
                  <a:pt x="18603" y="15859"/>
                </a:lnTo>
                <a:lnTo>
                  <a:pt x="18115" y="12955"/>
                </a:lnTo>
                <a:lnTo>
                  <a:pt x="17821" y="14619"/>
                </a:lnTo>
                <a:lnTo>
                  <a:pt x="17821" y="12034"/>
                </a:lnTo>
                <a:cubicBezTo>
                  <a:pt x="17816" y="10517"/>
                  <a:pt x="17710" y="9001"/>
                  <a:pt x="17502" y="7499"/>
                </a:cubicBezTo>
                <a:lnTo>
                  <a:pt x="17543" y="7494"/>
                </a:lnTo>
                <a:lnTo>
                  <a:pt x="17545" y="7494"/>
                </a:lnTo>
                <a:cubicBezTo>
                  <a:pt x="17527" y="7320"/>
                  <a:pt x="17510" y="7145"/>
                  <a:pt x="17489" y="6978"/>
                </a:cubicBezTo>
                <a:lnTo>
                  <a:pt x="17489" y="6983"/>
                </a:lnTo>
                <a:lnTo>
                  <a:pt x="17487" y="6973"/>
                </a:lnTo>
                <a:cubicBezTo>
                  <a:pt x="17462" y="6763"/>
                  <a:pt x="17431" y="6555"/>
                  <a:pt x="17401" y="6355"/>
                </a:cubicBezTo>
                <a:cubicBezTo>
                  <a:pt x="17267" y="5532"/>
                  <a:pt x="17084" y="4851"/>
                  <a:pt x="16887" y="4512"/>
                </a:cubicBezTo>
                <a:cubicBezTo>
                  <a:pt x="17001" y="4429"/>
                  <a:pt x="17069" y="4297"/>
                  <a:pt x="17069" y="4155"/>
                </a:cubicBezTo>
                <a:lnTo>
                  <a:pt x="17069" y="4122"/>
                </a:lnTo>
                <a:lnTo>
                  <a:pt x="17069" y="4120"/>
                </a:lnTo>
                <a:cubicBezTo>
                  <a:pt x="17069" y="4107"/>
                  <a:pt x="17067" y="4094"/>
                  <a:pt x="17064" y="4082"/>
                </a:cubicBezTo>
                <a:lnTo>
                  <a:pt x="17064" y="4077"/>
                </a:lnTo>
                <a:lnTo>
                  <a:pt x="17062" y="4072"/>
                </a:lnTo>
                <a:cubicBezTo>
                  <a:pt x="17059" y="4054"/>
                  <a:pt x="16905" y="3522"/>
                  <a:pt x="16816" y="3221"/>
                </a:cubicBezTo>
                <a:cubicBezTo>
                  <a:pt x="16836" y="3211"/>
                  <a:pt x="16854" y="3198"/>
                  <a:pt x="16872" y="3185"/>
                </a:cubicBezTo>
                <a:lnTo>
                  <a:pt x="17031" y="3269"/>
                </a:lnTo>
                <a:lnTo>
                  <a:pt x="17031" y="3269"/>
                </a:lnTo>
                <a:lnTo>
                  <a:pt x="16943" y="3120"/>
                </a:lnTo>
                <a:cubicBezTo>
                  <a:pt x="16968" y="3089"/>
                  <a:pt x="16991" y="3056"/>
                  <a:pt x="17006" y="3018"/>
                </a:cubicBezTo>
                <a:lnTo>
                  <a:pt x="17186" y="3011"/>
                </a:lnTo>
                <a:lnTo>
                  <a:pt x="17138" y="2985"/>
                </a:lnTo>
                <a:lnTo>
                  <a:pt x="17140" y="2985"/>
                </a:lnTo>
                <a:lnTo>
                  <a:pt x="17034" y="2922"/>
                </a:lnTo>
                <a:cubicBezTo>
                  <a:pt x="17036" y="2899"/>
                  <a:pt x="17039" y="2877"/>
                  <a:pt x="17039" y="2856"/>
                </a:cubicBezTo>
                <a:cubicBezTo>
                  <a:pt x="17039" y="2839"/>
                  <a:pt x="17039" y="2823"/>
                  <a:pt x="17036" y="2808"/>
                </a:cubicBezTo>
                <a:lnTo>
                  <a:pt x="17188" y="2709"/>
                </a:lnTo>
                <a:lnTo>
                  <a:pt x="17138" y="2709"/>
                </a:lnTo>
                <a:lnTo>
                  <a:pt x="17145" y="2707"/>
                </a:lnTo>
                <a:lnTo>
                  <a:pt x="17011" y="2707"/>
                </a:lnTo>
                <a:cubicBezTo>
                  <a:pt x="16998" y="2671"/>
                  <a:pt x="16981" y="2639"/>
                  <a:pt x="16958" y="2611"/>
                </a:cubicBezTo>
                <a:lnTo>
                  <a:pt x="17041" y="2449"/>
                </a:lnTo>
                <a:lnTo>
                  <a:pt x="17008" y="2466"/>
                </a:lnTo>
                <a:lnTo>
                  <a:pt x="17008" y="2464"/>
                </a:lnTo>
                <a:lnTo>
                  <a:pt x="16884" y="2535"/>
                </a:lnTo>
                <a:cubicBezTo>
                  <a:pt x="16857" y="2512"/>
                  <a:pt x="16824" y="2494"/>
                  <a:pt x="16791" y="2479"/>
                </a:cubicBezTo>
                <a:lnTo>
                  <a:pt x="16783" y="2294"/>
                </a:lnTo>
                <a:lnTo>
                  <a:pt x="16692" y="2451"/>
                </a:lnTo>
                <a:cubicBezTo>
                  <a:pt x="16672" y="2449"/>
                  <a:pt x="16649" y="2446"/>
                  <a:pt x="16626" y="2446"/>
                </a:cubicBezTo>
                <a:cubicBezTo>
                  <a:pt x="16613" y="2446"/>
                  <a:pt x="16598" y="2446"/>
                  <a:pt x="16583" y="2449"/>
                </a:cubicBezTo>
                <a:lnTo>
                  <a:pt x="16482" y="2292"/>
                </a:lnTo>
                <a:lnTo>
                  <a:pt x="16482" y="2474"/>
                </a:lnTo>
                <a:cubicBezTo>
                  <a:pt x="16449" y="2487"/>
                  <a:pt x="16416" y="2504"/>
                  <a:pt x="16388" y="2525"/>
                </a:cubicBezTo>
                <a:lnTo>
                  <a:pt x="16219" y="2436"/>
                </a:lnTo>
                <a:lnTo>
                  <a:pt x="16312" y="2596"/>
                </a:lnTo>
                <a:cubicBezTo>
                  <a:pt x="16289" y="2623"/>
                  <a:pt x="16269" y="2654"/>
                  <a:pt x="16254" y="2687"/>
                </a:cubicBezTo>
                <a:lnTo>
                  <a:pt x="16110" y="2692"/>
                </a:lnTo>
                <a:lnTo>
                  <a:pt x="16064" y="2694"/>
                </a:lnTo>
                <a:lnTo>
                  <a:pt x="16224" y="2785"/>
                </a:lnTo>
                <a:cubicBezTo>
                  <a:pt x="16219" y="2808"/>
                  <a:pt x="16216" y="2834"/>
                  <a:pt x="16216" y="2856"/>
                </a:cubicBezTo>
                <a:cubicBezTo>
                  <a:pt x="16216" y="2869"/>
                  <a:pt x="16216" y="2882"/>
                  <a:pt x="16219" y="2894"/>
                </a:cubicBezTo>
                <a:lnTo>
                  <a:pt x="16059" y="2993"/>
                </a:lnTo>
                <a:lnTo>
                  <a:pt x="16241" y="2993"/>
                </a:lnTo>
                <a:cubicBezTo>
                  <a:pt x="16254" y="3028"/>
                  <a:pt x="16272" y="3064"/>
                  <a:pt x="16292" y="3092"/>
                </a:cubicBezTo>
                <a:lnTo>
                  <a:pt x="16206" y="3256"/>
                </a:lnTo>
                <a:lnTo>
                  <a:pt x="16363" y="3168"/>
                </a:lnTo>
                <a:cubicBezTo>
                  <a:pt x="16383" y="3188"/>
                  <a:pt x="16408" y="3203"/>
                  <a:pt x="16434" y="3218"/>
                </a:cubicBezTo>
                <a:lnTo>
                  <a:pt x="16345" y="3532"/>
                </a:lnTo>
                <a:lnTo>
                  <a:pt x="16345" y="3535"/>
                </a:lnTo>
                <a:cubicBezTo>
                  <a:pt x="16272" y="3798"/>
                  <a:pt x="16196" y="4064"/>
                  <a:pt x="16193" y="4079"/>
                </a:cubicBezTo>
                <a:cubicBezTo>
                  <a:pt x="16193" y="4084"/>
                  <a:pt x="16191" y="4092"/>
                  <a:pt x="16191" y="4097"/>
                </a:cubicBezTo>
                <a:cubicBezTo>
                  <a:pt x="16188" y="4117"/>
                  <a:pt x="16186" y="4135"/>
                  <a:pt x="16186" y="4153"/>
                </a:cubicBezTo>
                <a:cubicBezTo>
                  <a:pt x="16186" y="4294"/>
                  <a:pt x="16251" y="4426"/>
                  <a:pt x="16365" y="4507"/>
                </a:cubicBezTo>
                <a:cubicBezTo>
                  <a:pt x="16122" y="4922"/>
                  <a:pt x="15900" y="5867"/>
                  <a:pt x="15763" y="6948"/>
                </a:cubicBezTo>
                <a:cubicBezTo>
                  <a:pt x="15743" y="7125"/>
                  <a:pt x="15722" y="7307"/>
                  <a:pt x="15705" y="7492"/>
                </a:cubicBezTo>
                <a:lnTo>
                  <a:pt x="15743" y="7497"/>
                </a:lnTo>
                <a:cubicBezTo>
                  <a:pt x="15705" y="7758"/>
                  <a:pt x="15669" y="8029"/>
                  <a:pt x="15639" y="8310"/>
                </a:cubicBezTo>
                <a:cubicBezTo>
                  <a:pt x="15588" y="7246"/>
                  <a:pt x="15489" y="6150"/>
                  <a:pt x="15353" y="5206"/>
                </a:cubicBezTo>
                <a:lnTo>
                  <a:pt x="15398" y="5201"/>
                </a:lnTo>
                <a:cubicBezTo>
                  <a:pt x="15383" y="5026"/>
                  <a:pt x="15363" y="4854"/>
                  <a:pt x="15343" y="4684"/>
                </a:cubicBezTo>
                <a:lnTo>
                  <a:pt x="15343" y="4684"/>
                </a:lnTo>
                <a:lnTo>
                  <a:pt x="15345" y="4689"/>
                </a:lnTo>
                <a:lnTo>
                  <a:pt x="15343" y="4682"/>
                </a:lnTo>
                <a:cubicBezTo>
                  <a:pt x="15315" y="4454"/>
                  <a:pt x="15282" y="4231"/>
                  <a:pt x="15246" y="4016"/>
                </a:cubicBezTo>
                <a:cubicBezTo>
                  <a:pt x="15115" y="3216"/>
                  <a:pt x="14935" y="2553"/>
                  <a:pt x="14740" y="2221"/>
                </a:cubicBezTo>
                <a:cubicBezTo>
                  <a:pt x="14765" y="2203"/>
                  <a:pt x="14788" y="2183"/>
                  <a:pt x="14808" y="2158"/>
                </a:cubicBezTo>
                <a:cubicBezTo>
                  <a:pt x="14874" y="2087"/>
                  <a:pt x="14915" y="1998"/>
                  <a:pt x="14922" y="1902"/>
                </a:cubicBezTo>
                <a:cubicBezTo>
                  <a:pt x="14922" y="1889"/>
                  <a:pt x="14925" y="1874"/>
                  <a:pt x="14925" y="1861"/>
                </a:cubicBezTo>
                <a:lnTo>
                  <a:pt x="14925" y="1831"/>
                </a:lnTo>
                <a:lnTo>
                  <a:pt x="14925" y="1826"/>
                </a:lnTo>
                <a:cubicBezTo>
                  <a:pt x="14925" y="1813"/>
                  <a:pt x="14922" y="1801"/>
                  <a:pt x="14920" y="1788"/>
                </a:cubicBezTo>
                <a:lnTo>
                  <a:pt x="14920" y="1783"/>
                </a:lnTo>
                <a:lnTo>
                  <a:pt x="14917" y="1778"/>
                </a:lnTo>
                <a:cubicBezTo>
                  <a:pt x="14915" y="1760"/>
                  <a:pt x="14760" y="1231"/>
                  <a:pt x="14672" y="927"/>
                </a:cubicBezTo>
                <a:cubicBezTo>
                  <a:pt x="14692" y="920"/>
                  <a:pt x="14710" y="907"/>
                  <a:pt x="14727" y="894"/>
                </a:cubicBezTo>
                <a:lnTo>
                  <a:pt x="14884" y="978"/>
                </a:lnTo>
                <a:lnTo>
                  <a:pt x="14884" y="978"/>
                </a:lnTo>
                <a:lnTo>
                  <a:pt x="14798" y="828"/>
                </a:lnTo>
                <a:cubicBezTo>
                  <a:pt x="14824" y="798"/>
                  <a:pt x="14846" y="763"/>
                  <a:pt x="14862" y="727"/>
                </a:cubicBezTo>
                <a:lnTo>
                  <a:pt x="15041" y="720"/>
                </a:lnTo>
                <a:lnTo>
                  <a:pt x="14993" y="692"/>
                </a:lnTo>
                <a:lnTo>
                  <a:pt x="14996" y="692"/>
                </a:lnTo>
                <a:lnTo>
                  <a:pt x="14889" y="628"/>
                </a:lnTo>
                <a:cubicBezTo>
                  <a:pt x="14892" y="608"/>
                  <a:pt x="14894" y="585"/>
                  <a:pt x="14894" y="563"/>
                </a:cubicBezTo>
                <a:cubicBezTo>
                  <a:pt x="14894" y="547"/>
                  <a:pt x="14894" y="532"/>
                  <a:pt x="14892" y="514"/>
                </a:cubicBezTo>
                <a:lnTo>
                  <a:pt x="15044" y="418"/>
                </a:lnTo>
                <a:lnTo>
                  <a:pt x="14993" y="418"/>
                </a:lnTo>
                <a:lnTo>
                  <a:pt x="15001" y="413"/>
                </a:lnTo>
                <a:lnTo>
                  <a:pt x="14867" y="413"/>
                </a:lnTo>
                <a:cubicBezTo>
                  <a:pt x="14854" y="380"/>
                  <a:pt x="14836" y="347"/>
                  <a:pt x="14813" y="320"/>
                </a:cubicBezTo>
                <a:lnTo>
                  <a:pt x="14900" y="158"/>
                </a:lnTo>
                <a:lnTo>
                  <a:pt x="14864" y="175"/>
                </a:lnTo>
                <a:lnTo>
                  <a:pt x="14740" y="244"/>
                </a:lnTo>
                <a:cubicBezTo>
                  <a:pt x="14712" y="221"/>
                  <a:pt x="14679" y="203"/>
                  <a:pt x="14646" y="188"/>
                </a:cubicBezTo>
                <a:lnTo>
                  <a:pt x="14639" y="3"/>
                </a:lnTo>
                <a:lnTo>
                  <a:pt x="14548" y="160"/>
                </a:lnTo>
                <a:cubicBezTo>
                  <a:pt x="14527" y="158"/>
                  <a:pt x="14505" y="155"/>
                  <a:pt x="14484" y="155"/>
                </a:cubicBezTo>
                <a:cubicBezTo>
                  <a:pt x="14469" y="155"/>
                  <a:pt x="14454" y="158"/>
                  <a:pt x="14439" y="158"/>
                </a:cubicBezTo>
                <a:lnTo>
                  <a:pt x="1433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D92D"/>
              </a:solidFill>
            </a:endParaRPr>
          </a:p>
        </p:txBody>
      </p:sp>
      <p:grpSp>
        <p:nvGrpSpPr>
          <p:cNvPr id="1912" name="Google Shape;1912;p53"/>
          <p:cNvGrpSpPr/>
          <p:nvPr/>
        </p:nvGrpSpPr>
        <p:grpSpPr>
          <a:xfrm>
            <a:off x="1736293" y="3053098"/>
            <a:ext cx="726178" cy="528960"/>
            <a:chOff x="4452700" y="540000"/>
            <a:chExt cx="6325593" cy="4603655"/>
          </a:xfrm>
        </p:grpSpPr>
        <p:sp>
          <p:nvSpPr>
            <p:cNvPr id="1913" name="Google Shape;1913;p53"/>
            <p:cNvSpPr/>
            <p:nvPr/>
          </p:nvSpPr>
          <p:spPr>
            <a:xfrm>
              <a:off x="4452700" y="540000"/>
              <a:ext cx="6325593" cy="3904371"/>
            </a:xfrm>
            <a:custGeom>
              <a:rect b="b" l="l" r="r" t="t"/>
              <a:pathLst>
                <a:path extrusionOk="0" h="14763" w="23918">
                  <a:moveTo>
                    <a:pt x="11991" y="0"/>
                  </a:moveTo>
                  <a:lnTo>
                    <a:pt x="1370" y="3388"/>
                  </a:lnTo>
                  <a:lnTo>
                    <a:pt x="1388" y="3388"/>
                  </a:lnTo>
                  <a:lnTo>
                    <a:pt x="1360" y="3396"/>
                  </a:lnTo>
                  <a:lnTo>
                    <a:pt x="877" y="3396"/>
                  </a:lnTo>
                  <a:lnTo>
                    <a:pt x="877" y="3877"/>
                  </a:lnTo>
                  <a:lnTo>
                    <a:pt x="22996" y="3877"/>
                  </a:lnTo>
                  <a:lnTo>
                    <a:pt x="22996" y="3396"/>
                  </a:lnTo>
                  <a:lnTo>
                    <a:pt x="22586" y="3396"/>
                  </a:lnTo>
                  <a:lnTo>
                    <a:pt x="13758" y="1887"/>
                  </a:lnTo>
                  <a:lnTo>
                    <a:pt x="12743" y="968"/>
                  </a:lnTo>
                  <a:lnTo>
                    <a:pt x="11991" y="968"/>
                  </a:lnTo>
                  <a:lnTo>
                    <a:pt x="11991" y="0"/>
                  </a:lnTo>
                  <a:close/>
                  <a:moveTo>
                    <a:pt x="1261" y="4104"/>
                  </a:moveTo>
                  <a:lnTo>
                    <a:pt x="1261" y="5522"/>
                  </a:lnTo>
                  <a:lnTo>
                    <a:pt x="22616" y="5522"/>
                  </a:lnTo>
                  <a:lnTo>
                    <a:pt x="22616" y="4104"/>
                  </a:lnTo>
                  <a:lnTo>
                    <a:pt x="21999" y="4104"/>
                  </a:lnTo>
                  <a:lnTo>
                    <a:pt x="21999" y="4861"/>
                  </a:lnTo>
                  <a:lnTo>
                    <a:pt x="21591" y="4861"/>
                  </a:lnTo>
                  <a:lnTo>
                    <a:pt x="21591" y="4104"/>
                  </a:lnTo>
                  <a:lnTo>
                    <a:pt x="19156" y="4104"/>
                  </a:lnTo>
                  <a:lnTo>
                    <a:pt x="19156" y="4861"/>
                  </a:lnTo>
                  <a:lnTo>
                    <a:pt x="18745" y="4861"/>
                  </a:lnTo>
                  <a:lnTo>
                    <a:pt x="18745" y="4104"/>
                  </a:lnTo>
                  <a:lnTo>
                    <a:pt x="16378" y="4104"/>
                  </a:lnTo>
                  <a:lnTo>
                    <a:pt x="16378" y="4861"/>
                  </a:lnTo>
                  <a:lnTo>
                    <a:pt x="15968" y="4861"/>
                  </a:lnTo>
                  <a:lnTo>
                    <a:pt x="15968" y="4104"/>
                  </a:lnTo>
                  <a:lnTo>
                    <a:pt x="13533" y="4104"/>
                  </a:lnTo>
                  <a:lnTo>
                    <a:pt x="13533" y="4861"/>
                  </a:lnTo>
                  <a:lnTo>
                    <a:pt x="13125" y="4861"/>
                  </a:lnTo>
                  <a:lnTo>
                    <a:pt x="13125" y="4104"/>
                  </a:lnTo>
                  <a:lnTo>
                    <a:pt x="10687" y="4104"/>
                  </a:lnTo>
                  <a:lnTo>
                    <a:pt x="10687" y="4861"/>
                  </a:lnTo>
                  <a:lnTo>
                    <a:pt x="10279" y="4861"/>
                  </a:lnTo>
                  <a:lnTo>
                    <a:pt x="10279" y="4104"/>
                  </a:lnTo>
                  <a:lnTo>
                    <a:pt x="7912" y="4104"/>
                  </a:lnTo>
                  <a:lnTo>
                    <a:pt x="7912" y="4861"/>
                  </a:lnTo>
                  <a:lnTo>
                    <a:pt x="7502" y="4861"/>
                  </a:lnTo>
                  <a:lnTo>
                    <a:pt x="7502" y="4104"/>
                  </a:lnTo>
                  <a:lnTo>
                    <a:pt x="5067" y="4104"/>
                  </a:lnTo>
                  <a:lnTo>
                    <a:pt x="5067" y="4861"/>
                  </a:lnTo>
                  <a:lnTo>
                    <a:pt x="4656" y="4861"/>
                  </a:lnTo>
                  <a:lnTo>
                    <a:pt x="4656" y="4104"/>
                  </a:lnTo>
                  <a:lnTo>
                    <a:pt x="2221" y="4104"/>
                  </a:lnTo>
                  <a:lnTo>
                    <a:pt x="2221" y="4861"/>
                  </a:lnTo>
                  <a:lnTo>
                    <a:pt x="1811" y="4861"/>
                  </a:lnTo>
                  <a:lnTo>
                    <a:pt x="1811" y="4104"/>
                  </a:lnTo>
                  <a:close/>
                  <a:moveTo>
                    <a:pt x="1816" y="6472"/>
                  </a:moveTo>
                  <a:lnTo>
                    <a:pt x="1816" y="13163"/>
                  </a:lnTo>
                  <a:lnTo>
                    <a:pt x="1720" y="13163"/>
                  </a:lnTo>
                  <a:lnTo>
                    <a:pt x="1720" y="6472"/>
                  </a:lnTo>
                  <a:close/>
                  <a:moveTo>
                    <a:pt x="2120" y="6472"/>
                  </a:moveTo>
                  <a:lnTo>
                    <a:pt x="2120" y="13163"/>
                  </a:lnTo>
                  <a:lnTo>
                    <a:pt x="2026" y="13163"/>
                  </a:lnTo>
                  <a:lnTo>
                    <a:pt x="2026" y="6472"/>
                  </a:lnTo>
                  <a:close/>
                  <a:moveTo>
                    <a:pt x="2388" y="6472"/>
                  </a:moveTo>
                  <a:lnTo>
                    <a:pt x="2388" y="13163"/>
                  </a:lnTo>
                  <a:lnTo>
                    <a:pt x="2292" y="13163"/>
                  </a:lnTo>
                  <a:lnTo>
                    <a:pt x="2292" y="6472"/>
                  </a:lnTo>
                  <a:close/>
                  <a:moveTo>
                    <a:pt x="4636" y="6472"/>
                  </a:moveTo>
                  <a:lnTo>
                    <a:pt x="4636" y="13163"/>
                  </a:lnTo>
                  <a:lnTo>
                    <a:pt x="4537" y="13163"/>
                  </a:lnTo>
                  <a:lnTo>
                    <a:pt x="4537" y="6472"/>
                  </a:lnTo>
                  <a:close/>
                  <a:moveTo>
                    <a:pt x="4940" y="6472"/>
                  </a:moveTo>
                  <a:lnTo>
                    <a:pt x="4940" y="13163"/>
                  </a:lnTo>
                  <a:lnTo>
                    <a:pt x="4844" y="13163"/>
                  </a:lnTo>
                  <a:lnTo>
                    <a:pt x="4844" y="6472"/>
                  </a:lnTo>
                  <a:close/>
                  <a:moveTo>
                    <a:pt x="5206" y="6472"/>
                  </a:moveTo>
                  <a:lnTo>
                    <a:pt x="5206" y="13163"/>
                  </a:lnTo>
                  <a:lnTo>
                    <a:pt x="5110" y="13163"/>
                  </a:lnTo>
                  <a:lnTo>
                    <a:pt x="5110" y="6472"/>
                  </a:lnTo>
                  <a:close/>
                  <a:moveTo>
                    <a:pt x="7451" y="6472"/>
                  </a:moveTo>
                  <a:lnTo>
                    <a:pt x="7451" y="13163"/>
                  </a:lnTo>
                  <a:lnTo>
                    <a:pt x="7355" y="13163"/>
                  </a:lnTo>
                  <a:lnTo>
                    <a:pt x="7355" y="6472"/>
                  </a:lnTo>
                  <a:close/>
                  <a:moveTo>
                    <a:pt x="7758" y="6472"/>
                  </a:moveTo>
                  <a:lnTo>
                    <a:pt x="7758" y="13163"/>
                  </a:lnTo>
                  <a:lnTo>
                    <a:pt x="7662" y="13163"/>
                  </a:lnTo>
                  <a:lnTo>
                    <a:pt x="7662" y="6472"/>
                  </a:lnTo>
                  <a:close/>
                  <a:moveTo>
                    <a:pt x="8024" y="6472"/>
                  </a:moveTo>
                  <a:lnTo>
                    <a:pt x="8024" y="13163"/>
                  </a:lnTo>
                  <a:lnTo>
                    <a:pt x="7927" y="13163"/>
                  </a:lnTo>
                  <a:lnTo>
                    <a:pt x="7927" y="6472"/>
                  </a:lnTo>
                  <a:close/>
                  <a:moveTo>
                    <a:pt x="10269" y="6472"/>
                  </a:moveTo>
                  <a:lnTo>
                    <a:pt x="10269" y="13163"/>
                  </a:lnTo>
                  <a:lnTo>
                    <a:pt x="10173" y="13163"/>
                  </a:lnTo>
                  <a:lnTo>
                    <a:pt x="10173" y="6472"/>
                  </a:lnTo>
                  <a:close/>
                  <a:moveTo>
                    <a:pt x="10573" y="6472"/>
                  </a:moveTo>
                  <a:lnTo>
                    <a:pt x="10573" y="13163"/>
                  </a:lnTo>
                  <a:lnTo>
                    <a:pt x="10477" y="13163"/>
                  </a:lnTo>
                  <a:lnTo>
                    <a:pt x="10477" y="6472"/>
                  </a:lnTo>
                  <a:close/>
                  <a:moveTo>
                    <a:pt x="10839" y="6472"/>
                  </a:moveTo>
                  <a:lnTo>
                    <a:pt x="10839" y="13163"/>
                  </a:lnTo>
                  <a:lnTo>
                    <a:pt x="10743" y="13163"/>
                  </a:lnTo>
                  <a:lnTo>
                    <a:pt x="10743" y="6472"/>
                  </a:lnTo>
                  <a:close/>
                  <a:moveTo>
                    <a:pt x="13087" y="6472"/>
                  </a:moveTo>
                  <a:lnTo>
                    <a:pt x="13087" y="13163"/>
                  </a:lnTo>
                  <a:lnTo>
                    <a:pt x="12991" y="13163"/>
                  </a:lnTo>
                  <a:lnTo>
                    <a:pt x="12991" y="6472"/>
                  </a:lnTo>
                  <a:close/>
                  <a:moveTo>
                    <a:pt x="13391" y="6472"/>
                  </a:moveTo>
                  <a:lnTo>
                    <a:pt x="13391" y="13163"/>
                  </a:lnTo>
                  <a:lnTo>
                    <a:pt x="13295" y="13163"/>
                  </a:lnTo>
                  <a:lnTo>
                    <a:pt x="13295" y="6472"/>
                  </a:lnTo>
                  <a:close/>
                  <a:moveTo>
                    <a:pt x="13659" y="6472"/>
                  </a:moveTo>
                  <a:lnTo>
                    <a:pt x="13659" y="13163"/>
                  </a:lnTo>
                  <a:lnTo>
                    <a:pt x="13560" y="13163"/>
                  </a:lnTo>
                  <a:lnTo>
                    <a:pt x="13560" y="6472"/>
                  </a:lnTo>
                  <a:close/>
                  <a:moveTo>
                    <a:pt x="15902" y="6472"/>
                  </a:moveTo>
                  <a:lnTo>
                    <a:pt x="15902" y="13163"/>
                  </a:lnTo>
                  <a:lnTo>
                    <a:pt x="15806" y="13163"/>
                  </a:lnTo>
                  <a:lnTo>
                    <a:pt x="15806" y="6472"/>
                  </a:lnTo>
                  <a:close/>
                  <a:moveTo>
                    <a:pt x="16209" y="6472"/>
                  </a:moveTo>
                  <a:lnTo>
                    <a:pt x="16209" y="13163"/>
                  </a:lnTo>
                  <a:lnTo>
                    <a:pt x="16110" y="13163"/>
                  </a:lnTo>
                  <a:lnTo>
                    <a:pt x="16110" y="6472"/>
                  </a:lnTo>
                  <a:close/>
                  <a:moveTo>
                    <a:pt x="16474" y="6472"/>
                  </a:moveTo>
                  <a:lnTo>
                    <a:pt x="16474" y="13163"/>
                  </a:lnTo>
                  <a:lnTo>
                    <a:pt x="16378" y="13163"/>
                  </a:lnTo>
                  <a:lnTo>
                    <a:pt x="16378" y="6472"/>
                  </a:lnTo>
                  <a:close/>
                  <a:moveTo>
                    <a:pt x="18720" y="6472"/>
                  </a:moveTo>
                  <a:lnTo>
                    <a:pt x="18720" y="13163"/>
                  </a:lnTo>
                  <a:lnTo>
                    <a:pt x="18624" y="13163"/>
                  </a:lnTo>
                  <a:lnTo>
                    <a:pt x="18624" y="6472"/>
                  </a:lnTo>
                  <a:close/>
                  <a:moveTo>
                    <a:pt x="19024" y="6472"/>
                  </a:moveTo>
                  <a:lnTo>
                    <a:pt x="19024" y="13163"/>
                  </a:lnTo>
                  <a:lnTo>
                    <a:pt x="18928" y="13163"/>
                  </a:lnTo>
                  <a:lnTo>
                    <a:pt x="18928" y="6472"/>
                  </a:lnTo>
                  <a:close/>
                  <a:moveTo>
                    <a:pt x="19292" y="6472"/>
                  </a:moveTo>
                  <a:lnTo>
                    <a:pt x="19292" y="13163"/>
                  </a:lnTo>
                  <a:lnTo>
                    <a:pt x="19194" y="13163"/>
                  </a:lnTo>
                  <a:lnTo>
                    <a:pt x="19194" y="6472"/>
                  </a:lnTo>
                  <a:close/>
                  <a:moveTo>
                    <a:pt x="21540" y="6472"/>
                  </a:moveTo>
                  <a:lnTo>
                    <a:pt x="21540" y="13163"/>
                  </a:lnTo>
                  <a:lnTo>
                    <a:pt x="21442" y="13163"/>
                  </a:lnTo>
                  <a:lnTo>
                    <a:pt x="21442" y="6472"/>
                  </a:lnTo>
                  <a:close/>
                  <a:moveTo>
                    <a:pt x="21842" y="6472"/>
                  </a:moveTo>
                  <a:lnTo>
                    <a:pt x="21842" y="13163"/>
                  </a:lnTo>
                  <a:lnTo>
                    <a:pt x="21745" y="13163"/>
                  </a:lnTo>
                  <a:lnTo>
                    <a:pt x="21745" y="6472"/>
                  </a:lnTo>
                  <a:close/>
                  <a:moveTo>
                    <a:pt x="22110" y="6472"/>
                  </a:moveTo>
                  <a:lnTo>
                    <a:pt x="22110" y="13163"/>
                  </a:lnTo>
                  <a:lnTo>
                    <a:pt x="22011" y="13163"/>
                  </a:lnTo>
                  <a:lnTo>
                    <a:pt x="22011" y="6472"/>
                  </a:lnTo>
                  <a:close/>
                  <a:moveTo>
                    <a:pt x="4077" y="5788"/>
                  </a:moveTo>
                  <a:lnTo>
                    <a:pt x="4077" y="6074"/>
                  </a:lnTo>
                  <a:lnTo>
                    <a:pt x="4353" y="6279"/>
                  </a:lnTo>
                  <a:lnTo>
                    <a:pt x="4244" y="13289"/>
                  </a:lnTo>
                  <a:lnTo>
                    <a:pt x="4077" y="13378"/>
                  </a:lnTo>
                  <a:lnTo>
                    <a:pt x="4077" y="13659"/>
                  </a:lnTo>
                  <a:lnTo>
                    <a:pt x="2887" y="13659"/>
                  </a:lnTo>
                  <a:lnTo>
                    <a:pt x="2887" y="13378"/>
                  </a:lnTo>
                  <a:lnTo>
                    <a:pt x="2717" y="13289"/>
                  </a:lnTo>
                  <a:lnTo>
                    <a:pt x="2608" y="6282"/>
                  </a:lnTo>
                  <a:lnTo>
                    <a:pt x="2861" y="6087"/>
                  </a:lnTo>
                  <a:lnTo>
                    <a:pt x="2879" y="6074"/>
                  </a:lnTo>
                  <a:lnTo>
                    <a:pt x="2884" y="6074"/>
                  </a:lnTo>
                  <a:lnTo>
                    <a:pt x="2884" y="5791"/>
                  </a:lnTo>
                  <a:lnTo>
                    <a:pt x="1261" y="5791"/>
                  </a:lnTo>
                  <a:lnTo>
                    <a:pt x="1261" y="6074"/>
                  </a:lnTo>
                  <a:lnTo>
                    <a:pt x="1535" y="6279"/>
                  </a:lnTo>
                  <a:lnTo>
                    <a:pt x="1426" y="13289"/>
                  </a:lnTo>
                  <a:lnTo>
                    <a:pt x="1261" y="13381"/>
                  </a:lnTo>
                  <a:lnTo>
                    <a:pt x="1261" y="13662"/>
                  </a:lnTo>
                  <a:lnTo>
                    <a:pt x="907" y="13662"/>
                  </a:lnTo>
                  <a:lnTo>
                    <a:pt x="907" y="13960"/>
                  </a:lnTo>
                  <a:lnTo>
                    <a:pt x="23009" y="13960"/>
                  </a:lnTo>
                  <a:lnTo>
                    <a:pt x="23009" y="13662"/>
                  </a:lnTo>
                  <a:lnTo>
                    <a:pt x="22606" y="13662"/>
                  </a:lnTo>
                  <a:lnTo>
                    <a:pt x="22606" y="13381"/>
                  </a:lnTo>
                  <a:lnTo>
                    <a:pt x="22437" y="13292"/>
                  </a:lnTo>
                  <a:lnTo>
                    <a:pt x="22328" y="6282"/>
                  </a:lnTo>
                  <a:lnTo>
                    <a:pt x="22601" y="6074"/>
                  </a:lnTo>
                  <a:lnTo>
                    <a:pt x="22609" y="6074"/>
                  </a:lnTo>
                  <a:lnTo>
                    <a:pt x="22609" y="5791"/>
                  </a:lnTo>
                  <a:lnTo>
                    <a:pt x="20981" y="5791"/>
                  </a:lnTo>
                  <a:lnTo>
                    <a:pt x="20981" y="6074"/>
                  </a:lnTo>
                  <a:lnTo>
                    <a:pt x="21257" y="6279"/>
                  </a:lnTo>
                  <a:lnTo>
                    <a:pt x="21151" y="13289"/>
                  </a:lnTo>
                  <a:lnTo>
                    <a:pt x="21148" y="13289"/>
                  </a:lnTo>
                  <a:lnTo>
                    <a:pt x="20983" y="13381"/>
                  </a:lnTo>
                  <a:lnTo>
                    <a:pt x="20983" y="13662"/>
                  </a:lnTo>
                  <a:lnTo>
                    <a:pt x="19791" y="13662"/>
                  </a:lnTo>
                  <a:lnTo>
                    <a:pt x="19791" y="13381"/>
                  </a:lnTo>
                  <a:lnTo>
                    <a:pt x="19621" y="13292"/>
                  </a:lnTo>
                  <a:lnTo>
                    <a:pt x="19513" y="6282"/>
                  </a:lnTo>
                  <a:lnTo>
                    <a:pt x="19786" y="6074"/>
                  </a:lnTo>
                  <a:lnTo>
                    <a:pt x="19791" y="6074"/>
                  </a:lnTo>
                  <a:lnTo>
                    <a:pt x="19791" y="5791"/>
                  </a:lnTo>
                  <a:lnTo>
                    <a:pt x="18166" y="5791"/>
                  </a:lnTo>
                  <a:lnTo>
                    <a:pt x="18166" y="6074"/>
                  </a:lnTo>
                  <a:lnTo>
                    <a:pt x="18442" y="6279"/>
                  </a:lnTo>
                  <a:lnTo>
                    <a:pt x="18333" y="13289"/>
                  </a:lnTo>
                  <a:lnTo>
                    <a:pt x="18330" y="13289"/>
                  </a:lnTo>
                  <a:lnTo>
                    <a:pt x="18166" y="13381"/>
                  </a:lnTo>
                  <a:lnTo>
                    <a:pt x="18166" y="13662"/>
                  </a:lnTo>
                  <a:lnTo>
                    <a:pt x="16976" y="13662"/>
                  </a:lnTo>
                  <a:lnTo>
                    <a:pt x="16976" y="13381"/>
                  </a:lnTo>
                  <a:lnTo>
                    <a:pt x="16806" y="13292"/>
                  </a:lnTo>
                  <a:lnTo>
                    <a:pt x="16697" y="6282"/>
                  </a:lnTo>
                  <a:lnTo>
                    <a:pt x="16950" y="6089"/>
                  </a:lnTo>
                  <a:lnTo>
                    <a:pt x="16971" y="6074"/>
                  </a:lnTo>
                  <a:lnTo>
                    <a:pt x="16976" y="6074"/>
                  </a:lnTo>
                  <a:lnTo>
                    <a:pt x="16976" y="5791"/>
                  </a:lnTo>
                  <a:lnTo>
                    <a:pt x="15345" y="5791"/>
                  </a:lnTo>
                  <a:lnTo>
                    <a:pt x="15345" y="6074"/>
                  </a:lnTo>
                  <a:lnTo>
                    <a:pt x="15619" y="6279"/>
                  </a:lnTo>
                  <a:lnTo>
                    <a:pt x="15523" y="12687"/>
                  </a:lnTo>
                  <a:lnTo>
                    <a:pt x="15512" y="13287"/>
                  </a:lnTo>
                  <a:lnTo>
                    <a:pt x="15510" y="13287"/>
                  </a:lnTo>
                  <a:lnTo>
                    <a:pt x="15345" y="13378"/>
                  </a:lnTo>
                  <a:lnTo>
                    <a:pt x="15345" y="13659"/>
                  </a:lnTo>
                  <a:lnTo>
                    <a:pt x="14153" y="13659"/>
                  </a:lnTo>
                  <a:lnTo>
                    <a:pt x="14153" y="13378"/>
                  </a:lnTo>
                  <a:lnTo>
                    <a:pt x="13983" y="13289"/>
                  </a:lnTo>
                  <a:lnTo>
                    <a:pt x="13955" y="11426"/>
                  </a:lnTo>
                  <a:lnTo>
                    <a:pt x="13874" y="6279"/>
                  </a:lnTo>
                  <a:lnTo>
                    <a:pt x="14150" y="6074"/>
                  </a:lnTo>
                  <a:lnTo>
                    <a:pt x="14153" y="6074"/>
                  </a:lnTo>
                  <a:lnTo>
                    <a:pt x="14153" y="5788"/>
                  </a:lnTo>
                  <a:lnTo>
                    <a:pt x="12530" y="5788"/>
                  </a:lnTo>
                  <a:lnTo>
                    <a:pt x="12530" y="6074"/>
                  </a:lnTo>
                  <a:lnTo>
                    <a:pt x="12803" y="6277"/>
                  </a:lnTo>
                  <a:lnTo>
                    <a:pt x="12700" y="13036"/>
                  </a:lnTo>
                  <a:lnTo>
                    <a:pt x="12697" y="13287"/>
                  </a:lnTo>
                  <a:lnTo>
                    <a:pt x="12695" y="13287"/>
                  </a:lnTo>
                  <a:lnTo>
                    <a:pt x="12530" y="13378"/>
                  </a:lnTo>
                  <a:lnTo>
                    <a:pt x="12530" y="13659"/>
                  </a:lnTo>
                  <a:lnTo>
                    <a:pt x="11338" y="13659"/>
                  </a:lnTo>
                  <a:lnTo>
                    <a:pt x="11338" y="13378"/>
                  </a:lnTo>
                  <a:lnTo>
                    <a:pt x="11165" y="13289"/>
                  </a:lnTo>
                  <a:lnTo>
                    <a:pt x="11138" y="11426"/>
                  </a:lnTo>
                  <a:lnTo>
                    <a:pt x="11059" y="6282"/>
                  </a:lnTo>
                  <a:lnTo>
                    <a:pt x="11333" y="6074"/>
                  </a:lnTo>
                  <a:lnTo>
                    <a:pt x="11338" y="6074"/>
                  </a:lnTo>
                  <a:lnTo>
                    <a:pt x="11338" y="5788"/>
                  </a:lnTo>
                  <a:lnTo>
                    <a:pt x="9712" y="5788"/>
                  </a:lnTo>
                  <a:lnTo>
                    <a:pt x="9712" y="6074"/>
                  </a:lnTo>
                  <a:lnTo>
                    <a:pt x="9988" y="6279"/>
                  </a:lnTo>
                  <a:lnTo>
                    <a:pt x="9884" y="13036"/>
                  </a:lnTo>
                  <a:lnTo>
                    <a:pt x="9879" y="13289"/>
                  </a:lnTo>
                  <a:lnTo>
                    <a:pt x="9712" y="13381"/>
                  </a:lnTo>
                  <a:lnTo>
                    <a:pt x="9712" y="13659"/>
                  </a:lnTo>
                  <a:lnTo>
                    <a:pt x="8520" y="13659"/>
                  </a:lnTo>
                  <a:lnTo>
                    <a:pt x="8520" y="13381"/>
                  </a:lnTo>
                  <a:lnTo>
                    <a:pt x="8350" y="13289"/>
                  </a:lnTo>
                  <a:lnTo>
                    <a:pt x="8320" y="11426"/>
                  </a:lnTo>
                  <a:lnTo>
                    <a:pt x="8241" y="6282"/>
                  </a:lnTo>
                  <a:lnTo>
                    <a:pt x="8497" y="6087"/>
                  </a:lnTo>
                  <a:lnTo>
                    <a:pt x="8515" y="6074"/>
                  </a:lnTo>
                  <a:lnTo>
                    <a:pt x="8517" y="6074"/>
                  </a:lnTo>
                  <a:lnTo>
                    <a:pt x="8517" y="5788"/>
                  </a:lnTo>
                  <a:lnTo>
                    <a:pt x="6892" y="5788"/>
                  </a:lnTo>
                  <a:lnTo>
                    <a:pt x="6892" y="6074"/>
                  </a:lnTo>
                  <a:lnTo>
                    <a:pt x="7168" y="6279"/>
                  </a:lnTo>
                  <a:lnTo>
                    <a:pt x="7059" y="13289"/>
                  </a:lnTo>
                  <a:lnTo>
                    <a:pt x="6894" y="13378"/>
                  </a:lnTo>
                  <a:lnTo>
                    <a:pt x="6894" y="13659"/>
                  </a:lnTo>
                  <a:lnTo>
                    <a:pt x="5702" y="13659"/>
                  </a:lnTo>
                  <a:lnTo>
                    <a:pt x="5702" y="13378"/>
                  </a:lnTo>
                  <a:lnTo>
                    <a:pt x="5532" y="13289"/>
                  </a:lnTo>
                  <a:lnTo>
                    <a:pt x="5505" y="11426"/>
                  </a:lnTo>
                  <a:lnTo>
                    <a:pt x="5424" y="6282"/>
                  </a:lnTo>
                  <a:lnTo>
                    <a:pt x="5679" y="6087"/>
                  </a:lnTo>
                  <a:lnTo>
                    <a:pt x="5697" y="6074"/>
                  </a:lnTo>
                  <a:lnTo>
                    <a:pt x="5702" y="6074"/>
                  </a:lnTo>
                  <a:lnTo>
                    <a:pt x="5702" y="5788"/>
                  </a:lnTo>
                  <a:close/>
                  <a:moveTo>
                    <a:pt x="451" y="14054"/>
                  </a:moveTo>
                  <a:lnTo>
                    <a:pt x="451" y="14305"/>
                  </a:lnTo>
                  <a:lnTo>
                    <a:pt x="23462" y="14305"/>
                  </a:lnTo>
                  <a:lnTo>
                    <a:pt x="23465" y="14054"/>
                  </a:lnTo>
                  <a:lnTo>
                    <a:pt x="23009" y="14054"/>
                  </a:lnTo>
                  <a:lnTo>
                    <a:pt x="23009" y="14084"/>
                  </a:lnTo>
                  <a:lnTo>
                    <a:pt x="907" y="14084"/>
                  </a:lnTo>
                  <a:lnTo>
                    <a:pt x="907" y="14054"/>
                  </a:lnTo>
                  <a:close/>
                  <a:moveTo>
                    <a:pt x="1" y="14403"/>
                  </a:moveTo>
                  <a:lnTo>
                    <a:pt x="1" y="14763"/>
                  </a:lnTo>
                  <a:lnTo>
                    <a:pt x="23915" y="14763"/>
                  </a:lnTo>
                  <a:lnTo>
                    <a:pt x="23918" y="14403"/>
                  </a:lnTo>
                  <a:lnTo>
                    <a:pt x="23465" y="14403"/>
                  </a:lnTo>
                  <a:lnTo>
                    <a:pt x="23465" y="14419"/>
                  </a:lnTo>
                  <a:lnTo>
                    <a:pt x="451" y="14419"/>
                  </a:lnTo>
                  <a:lnTo>
                    <a:pt x="451" y="14403"/>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53"/>
            <p:cNvSpPr/>
            <p:nvPr/>
          </p:nvSpPr>
          <p:spPr>
            <a:xfrm>
              <a:off x="4452784" y="4362156"/>
              <a:ext cx="6325500" cy="7815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5" name="Google Shape;1915;p53"/>
          <p:cNvGrpSpPr/>
          <p:nvPr/>
        </p:nvGrpSpPr>
        <p:grpSpPr>
          <a:xfrm>
            <a:off x="5409969" y="3267236"/>
            <a:ext cx="294517" cy="597152"/>
            <a:chOff x="3948825" y="3319975"/>
            <a:chExt cx="221175" cy="447875"/>
          </a:xfrm>
        </p:grpSpPr>
        <p:sp>
          <p:nvSpPr>
            <p:cNvPr id="1916" name="Google Shape;1916;p53"/>
            <p:cNvSpPr/>
            <p:nvPr/>
          </p:nvSpPr>
          <p:spPr>
            <a:xfrm>
              <a:off x="3975775" y="3619025"/>
              <a:ext cx="130300" cy="79725"/>
            </a:xfrm>
            <a:custGeom>
              <a:rect b="b" l="l" r="r" t="t"/>
              <a:pathLst>
                <a:path extrusionOk="0" h="3189" w="5212">
                  <a:moveTo>
                    <a:pt x="517" y="1"/>
                  </a:moveTo>
                  <a:lnTo>
                    <a:pt x="1" y="1930"/>
                  </a:lnTo>
                  <a:lnTo>
                    <a:pt x="277" y="2003"/>
                  </a:lnTo>
                  <a:lnTo>
                    <a:pt x="608" y="760"/>
                  </a:lnTo>
                  <a:cubicBezTo>
                    <a:pt x="641" y="638"/>
                    <a:pt x="763" y="439"/>
                    <a:pt x="1005" y="439"/>
                  </a:cubicBezTo>
                  <a:cubicBezTo>
                    <a:pt x="1045" y="439"/>
                    <a:pt x="1088" y="444"/>
                    <a:pt x="1135" y="456"/>
                  </a:cubicBezTo>
                  <a:cubicBezTo>
                    <a:pt x="1462" y="545"/>
                    <a:pt x="1477" y="839"/>
                    <a:pt x="1436" y="983"/>
                  </a:cubicBezTo>
                  <a:lnTo>
                    <a:pt x="1105" y="2226"/>
                  </a:lnTo>
                  <a:lnTo>
                    <a:pt x="1378" y="2299"/>
                  </a:lnTo>
                  <a:lnTo>
                    <a:pt x="1712" y="1056"/>
                  </a:lnTo>
                  <a:cubicBezTo>
                    <a:pt x="1745" y="935"/>
                    <a:pt x="1867" y="735"/>
                    <a:pt x="2107" y="735"/>
                  </a:cubicBezTo>
                  <a:cubicBezTo>
                    <a:pt x="2147" y="735"/>
                    <a:pt x="2190" y="740"/>
                    <a:pt x="2236" y="753"/>
                  </a:cubicBezTo>
                  <a:cubicBezTo>
                    <a:pt x="2452" y="811"/>
                    <a:pt x="2522" y="953"/>
                    <a:pt x="2545" y="1061"/>
                  </a:cubicBezTo>
                  <a:cubicBezTo>
                    <a:pt x="2558" y="1132"/>
                    <a:pt x="2558" y="1208"/>
                    <a:pt x="2540" y="1279"/>
                  </a:cubicBezTo>
                  <a:lnTo>
                    <a:pt x="2208" y="2522"/>
                  </a:lnTo>
                  <a:lnTo>
                    <a:pt x="2484" y="2596"/>
                  </a:lnTo>
                  <a:lnTo>
                    <a:pt x="2816" y="1353"/>
                  </a:lnTo>
                  <a:cubicBezTo>
                    <a:pt x="2839" y="1282"/>
                    <a:pt x="2874" y="1218"/>
                    <a:pt x="2922" y="1163"/>
                  </a:cubicBezTo>
                  <a:cubicBezTo>
                    <a:pt x="2979" y="1098"/>
                    <a:pt x="3070" y="1032"/>
                    <a:pt x="3208" y="1032"/>
                  </a:cubicBezTo>
                  <a:cubicBezTo>
                    <a:pt x="3249" y="1032"/>
                    <a:pt x="3294" y="1038"/>
                    <a:pt x="3343" y="1051"/>
                  </a:cubicBezTo>
                  <a:cubicBezTo>
                    <a:pt x="3669" y="1140"/>
                    <a:pt x="3684" y="1434"/>
                    <a:pt x="3646" y="1575"/>
                  </a:cubicBezTo>
                  <a:lnTo>
                    <a:pt x="3312" y="2818"/>
                  </a:lnTo>
                  <a:lnTo>
                    <a:pt x="3588" y="2892"/>
                  </a:lnTo>
                  <a:lnTo>
                    <a:pt x="3920" y="1651"/>
                  </a:lnTo>
                  <a:cubicBezTo>
                    <a:pt x="3952" y="1528"/>
                    <a:pt x="4074" y="1329"/>
                    <a:pt x="4314" y="1329"/>
                  </a:cubicBezTo>
                  <a:cubicBezTo>
                    <a:pt x="4354" y="1329"/>
                    <a:pt x="4399" y="1335"/>
                    <a:pt x="4447" y="1347"/>
                  </a:cubicBezTo>
                  <a:cubicBezTo>
                    <a:pt x="4773" y="1434"/>
                    <a:pt x="4788" y="1730"/>
                    <a:pt x="4750" y="1872"/>
                  </a:cubicBezTo>
                  <a:lnTo>
                    <a:pt x="4416" y="3115"/>
                  </a:lnTo>
                  <a:lnTo>
                    <a:pt x="4692" y="3188"/>
                  </a:lnTo>
                  <a:lnTo>
                    <a:pt x="5211" y="1256"/>
                  </a:lnTo>
                  <a:lnTo>
                    <a:pt x="51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E87C84"/>
                </a:solidFill>
              </a:endParaRPr>
            </a:p>
          </p:txBody>
        </p:sp>
        <p:sp>
          <p:nvSpPr>
            <p:cNvPr id="1917" name="Google Shape;1917;p53"/>
            <p:cNvSpPr/>
            <p:nvPr/>
          </p:nvSpPr>
          <p:spPr>
            <a:xfrm>
              <a:off x="3989275" y="3609650"/>
              <a:ext cx="119200" cy="38325"/>
            </a:xfrm>
            <a:custGeom>
              <a:rect b="b" l="l" r="r" t="t"/>
              <a:pathLst>
                <a:path extrusionOk="0" h="1533" w="4768">
                  <a:moveTo>
                    <a:pt x="74" y="1"/>
                  </a:moveTo>
                  <a:lnTo>
                    <a:pt x="0" y="277"/>
                  </a:lnTo>
                  <a:lnTo>
                    <a:pt x="4694" y="1533"/>
                  </a:lnTo>
                  <a:lnTo>
                    <a:pt x="4767" y="1259"/>
                  </a:lnTo>
                  <a:lnTo>
                    <a:pt x="7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E87C84"/>
                </a:solidFill>
              </a:endParaRPr>
            </a:p>
          </p:txBody>
        </p:sp>
        <p:sp>
          <p:nvSpPr>
            <p:cNvPr id="1918" name="Google Shape;1918;p53"/>
            <p:cNvSpPr/>
            <p:nvPr/>
          </p:nvSpPr>
          <p:spPr>
            <a:xfrm>
              <a:off x="3991800" y="3559150"/>
              <a:ext cx="130350" cy="79725"/>
            </a:xfrm>
            <a:custGeom>
              <a:rect b="b" l="l" r="r" t="t"/>
              <a:pathLst>
                <a:path extrusionOk="0" h="3189" w="5214">
                  <a:moveTo>
                    <a:pt x="519" y="1"/>
                  </a:moveTo>
                  <a:lnTo>
                    <a:pt x="0" y="1932"/>
                  </a:lnTo>
                  <a:lnTo>
                    <a:pt x="276" y="2006"/>
                  </a:lnTo>
                  <a:lnTo>
                    <a:pt x="608" y="763"/>
                  </a:lnTo>
                  <a:cubicBezTo>
                    <a:pt x="631" y="694"/>
                    <a:pt x="666" y="628"/>
                    <a:pt x="714" y="573"/>
                  </a:cubicBezTo>
                  <a:cubicBezTo>
                    <a:pt x="771" y="510"/>
                    <a:pt x="863" y="443"/>
                    <a:pt x="1002" y="443"/>
                  </a:cubicBezTo>
                  <a:cubicBezTo>
                    <a:pt x="1042" y="443"/>
                    <a:pt x="1086" y="448"/>
                    <a:pt x="1135" y="461"/>
                  </a:cubicBezTo>
                  <a:cubicBezTo>
                    <a:pt x="1347" y="520"/>
                    <a:pt x="1418" y="659"/>
                    <a:pt x="1441" y="768"/>
                  </a:cubicBezTo>
                  <a:cubicBezTo>
                    <a:pt x="1456" y="841"/>
                    <a:pt x="1454" y="915"/>
                    <a:pt x="1438" y="988"/>
                  </a:cubicBezTo>
                  <a:lnTo>
                    <a:pt x="1104" y="2229"/>
                  </a:lnTo>
                  <a:lnTo>
                    <a:pt x="1380" y="2302"/>
                  </a:lnTo>
                  <a:lnTo>
                    <a:pt x="1712" y="1061"/>
                  </a:lnTo>
                  <a:cubicBezTo>
                    <a:pt x="1744" y="938"/>
                    <a:pt x="1865" y="739"/>
                    <a:pt x="2105" y="739"/>
                  </a:cubicBezTo>
                  <a:cubicBezTo>
                    <a:pt x="2146" y="739"/>
                    <a:pt x="2191" y="745"/>
                    <a:pt x="2238" y="758"/>
                  </a:cubicBezTo>
                  <a:cubicBezTo>
                    <a:pt x="2565" y="844"/>
                    <a:pt x="2580" y="1140"/>
                    <a:pt x="2542" y="1282"/>
                  </a:cubicBezTo>
                  <a:lnTo>
                    <a:pt x="2208" y="2525"/>
                  </a:lnTo>
                  <a:lnTo>
                    <a:pt x="2484" y="2598"/>
                  </a:lnTo>
                  <a:lnTo>
                    <a:pt x="2816" y="1358"/>
                  </a:lnTo>
                  <a:cubicBezTo>
                    <a:pt x="2838" y="1287"/>
                    <a:pt x="2874" y="1221"/>
                    <a:pt x="2922" y="1168"/>
                  </a:cubicBezTo>
                  <a:cubicBezTo>
                    <a:pt x="2979" y="1103"/>
                    <a:pt x="3072" y="1036"/>
                    <a:pt x="3211" y="1036"/>
                  </a:cubicBezTo>
                  <a:cubicBezTo>
                    <a:pt x="3251" y="1036"/>
                    <a:pt x="3295" y="1041"/>
                    <a:pt x="3342" y="1054"/>
                  </a:cubicBezTo>
                  <a:cubicBezTo>
                    <a:pt x="3555" y="1112"/>
                    <a:pt x="3626" y="1254"/>
                    <a:pt x="3649" y="1360"/>
                  </a:cubicBezTo>
                  <a:cubicBezTo>
                    <a:pt x="3664" y="1434"/>
                    <a:pt x="3661" y="1507"/>
                    <a:pt x="3646" y="1580"/>
                  </a:cubicBezTo>
                  <a:lnTo>
                    <a:pt x="3312" y="2821"/>
                  </a:lnTo>
                  <a:lnTo>
                    <a:pt x="3588" y="2894"/>
                  </a:lnTo>
                  <a:lnTo>
                    <a:pt x="3919" y="1654"/>
                  </a:lnTo>
                  <a:cubicBezTo>
                    <a:pt x="3942" y="1583"/>
                    <a:pt x="3978" y="1520"/>
                    <a:pt x="4026" y="1464"/>
                  </a:cubicBezTo>
                  <a:cubicBezTo>
                    <a:pt x="4083" y="1399"/>
                    <a:pt x="4177" y="1332"/>
                    <a:pt x="4316" y="1332"/>
                  </a:cubicBezTo>
                  <a:cubicBezTo>
                    <a:pt x="4356" y="1332"/>
                    <a:pt x="4399" y="1338"/>
                    <a:pt x="4446" y="1350"/>
                  </a:cubicBezTo>
                  <a:cubicBezTo>
                    <a:pt x="4773" y="1439"/>
                    <a:pt x="4788" y="1732"/>
                    <a:pt x="4750" y="1877"/>
                  </a:cubicBezTo>
                  <a:lnTo>
                    <a:pt x="4418" y="3115"/>
                  </a:lnTo>
                  <a:lnTo>
                    <a:pt x="4694" y="3188"/>
                  </a:lnTo>
                  <a:lnTo>
                    <a:pt x="5213" y="1259"/>
                  </a:lnTo>
                  <a:lnTo>
                    <a:pt x="51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E87C84"/>
                </a:solidFill>
              </a:endParaRPr>
            </a:p>
          </p:txBody>
        </p:sp>
        <p:sp>
          <p:nvSpPr>
            <p:cNvPr id="1919" name="Google Shape;1919;p53"/>
            <p:cNvSpPr/>
            <p:nvPr/>
          </p:nvSpPr>
          <p:spPr>
            <a:xfrm>
              <a:off x="3957250" y="3729275"/>
              <a:ext cx="119125" cy="38325"/>
            </a:xfrm>
            <a:custGeom>
              <a:rect b="b" l="l" r="r" t="t"/>
              <a:pathLst>
                <a:path extrusionOk="0" h="1533" w="4765">
                  <a:moveTo>
                    <a:pt x="73" y="1"/>
                  </a:moveTo>
                  <a:lnTo>
                    <a:pt x="0" y="274"/>
                  </a:lnTo>
                  <a:lnTo>
                    <a:pt x="4691" y="1533"/>
                  </a:lnTo>
                  <a:lnTo>
                    <a:pt x="4765" y="1257"/>
                  </a:lnTo>
                  <a:lnTo>
                    <a:pt x="7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E87C84"/>
                </a:solidFill>
              </a:endParaRPr>
            </a:p>
          </p:txBody>
        </p:sp>
        <p:sp>
          <p:nvSpPr>
            <p:cNvPr id="1920" name="Google Shape;1920;p53"/>
            <p:cNvSpPr/>
            <p:nvPr/>
          </p:nvSpPr>
          <p:spPr>
            <a:xfrm>
              <a:off x="3948825" y="3738525"/>
              <a:ext cx="117175" cy="29325"/>
            </a:xfrm>
            <a:custGeom>
              <a:rect b="b" l="l" r="r" t="t"/>
              <a:pathLst>
                <a:path extrusionOk="0" h="1173" w="4687">
                  <a:moveTo>
                    <a:pt x="314" y="0"/>
                  </a:moveTo>
                  <a:lnTo>
                    <a:pt x="0" y="1173"/>
                  </a:lnTo>
                  <a:lnTo>
                    <a:pt x="4687" y="1173"/>
                  </a:lnTo>
                  <a:lnTo>
                    <a:pt x="31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E87C84"/>
                </a:solidFill>
              </a:endParaRPr>
            </a:p>
          </p:txBody>
        </p:sp>
        <p:sp>
          <p:nvSpPr>
            <p:cNvPr id="1921" name="Google Shape;1921;p53"/>
            <p:cNvSpPr/>
            <p:nvPr/>
          </p:nvSpPr>
          <p:spPr>
            <a:xfrm>
              <a:off x="3959775" y="3678850"/>
              <a:ext cx="130225" cy="79700"/>
            </a:xfrm>
            <a:custGeom>
              <a:rect b="b" l="l" r="r" t="t"/>
              <a:pathLst>
                <a:path extrusionOk="0" h="3188" w="5209">
                  <a:moveTo>
                    <a:pt x="517" y="0"/>
                  </a:moveTo>
                  <a:lnTo>
                    <a:pt x="0" y="1929"/>
                  </a:lnTo>
                  <a:lnTo>
                    <a:pt x="274" y="2003"/>
                  </a:lnTo>
                  <a:lnTo>
                    <a:pt x="608" y="762"/>
                  </a:lnTo>
                  <a:cubicBezTo>
                    <a:pt x="628" y="691"/>
                    <a:pt x="664" y="625"/>
                    <a:pt x="714" y="572"/>
                  </a:cubicBezTo>
                  <a:cubicBezTo>
                    <a:pt x="771" y="507"/>
                    <a:pt x="864" y="441"/>
                    <a:pt x="1002" y="441"/>
                  </a:cubicBezTo>
                  <a:cubicBezTo>
                    <a:pt x="1042" y="441"/>
                    <a:pt x="1085" y="446"/>
                    <a:pt x="1132" y="458"/>
                  </a:cubicBezTo>
                  <a:cubicBezTo>
                    <a:pt x="1347" y="517"/>
                    <a:pt x="1418" y="658"/>
                    <a:pt x="1441" y="767"/>
                  </a:cubicBezTo>
                  <a:cubicBezTo>
                    <a:pt x="1454" y="838"/>
                    <a:pt x="1454" y="911"/>
                    <a:pt x="1436" y="985"/>
                  </a:cubicBezTo>
                  <a:lnTo>
                    <a:pt x="1104" y="2225"/>
                  </a:lnTo>
                  <a:lnTo>
                    <a:pt x="1378" y="2299"/>
                  </a:lnTo>
                  <a:lnTo>
                    <a:pt x="1712" y="1058"/>
                  </a:lnTo>
                  <a:cubicBezTo>
                    <a:pt x="1744" y="935"/>
                    <a:pt x="1865" y="736"/>
                    <a:pt x="2104" y="736"/>
                  </a:cubicBezTo>
                  <a:cubicBezTo>
                    <a:pt x="2144" y="736"/>
                    <a:pt x="2188" y="742"/>
                    <a:pt x="2236" y="755"/>
                  </a:cubicBezTo>
                  <a:cubicBezTo>
                    <a:pt x="2565" y="843"/>
                    <a:pt x="2578" y="1137"/>
                    <a:pt x="2540" y="1281"/>
                  </a:cubicBezTo>
                  <a:lnTo>
                    <a:pt x="2208" y="2522"/>
                  </a:lnTo>
                  <a:lnTo>
                    <a:pt x="2481" y="2595"/>
                  </a:lnTo>
                  <a:lnTo>
                    <a:pt x="2816" y="1355"/>
                  </a:lnTo>
                  <a:cubicBezTo>
                    <a:pt x="2848" y="1231"/>
                    <a:pt x="2969" y="1032"/>
                    <a:pt x="3208" y="1032"/>
                  </a:cubicBezTo>
                  <a:cubicBezTo>
                    <a:pt x="3248" y="1032"/>
                    <a:pt x="3292" y="1038"/>
                    <a:pt x="3340" y="1051"/>
                  </a:cubicBezTo>
                  <a:cubicBezTo>
                    <a:pt x="3555" y="1106"/>
                    <a:pt x="3626" y="1248"/>
                    <a:pt x="3649" y="1357"/>
                  </a:cubicBezTo>
                  <a:cubicBezTo>
                    <a:pt x="3661" y="1430"/>
                    <a:pt x="3661" y="1504"/>
                    <a:pt x="3643" y="1575"/>
                  </a:cubicBezTo>
                  <a:lnTo>
                    <a:pt x="3312" y="2818"/>
                  </a:lnTo>
                  <a:lnTo>
                    <a:pt x="3588" y="2891"/>
                  </a:lnTo>
                  <a:lnTo>
                    <a:pt x="3919" y="1651"/>
                  </a:lnTo>
                  <a:cubicBezTo>
                    <a:pt x="3942" y="1580"/>
                    <a:pt x="3978" y="1514"/>
                    <a:pt x="4026" y="1461"/>
                  </a:cubicBezTo>
                  <a:cubicBezTo>
                    <a:pt x="4083" y="1396"/>
                    <a:pt x="4175" y="1329"/>
                    <a:pt x="4315" y="1329"/>
                  </a:cubicBezTo>
                  <a:cubicBezTo>
                    <a:pt x="4355" y="1329"/>
                    <a:pt x="4398" y="1335"/>
                    <a:pt x="4446" y="1347"/>
                  </a:cubicBezTo>
                  <a:cubicBezTo>
                    <a:pt x="4773" y="1436"/>
                    <a:pt x="4788" y="1729"/>
                    <a:pt x="4747" y="1874"/>
                  </a:cubicBezTo>
                  <a:lnTo>
                    <a:pt x="4416" y="3114"/>
                  </a:lnTo>
                  <a:lnTo>
                    <a:pt x="4692" y="3187"/>
                  </a:lnTo>
                  <a:lnTo>
                    <a:pt x="5208" y="1258"/>
                  </a:lnTo>
                  <a:lnTo>
                    <a:pt x="51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E87C84"/>
                </a:solidFill>
              </a:endParaRPr>
            </a:p>
          </p:txBody>
        </p:sp>
        <p:sp>
          <p:nvSpPr>
            <p:cNvPr id="1922" name="Google Shape;1922;p53"/>
            <p:cNvSpPr/>
            <p:nvPr/>
          </p:nvSpPr>
          <p:spPr>
            <a:xfrm>
              <a:off x="3973200" y="3669400"/>
              <a:ext cx="119200" cy="38400"/>
            </a:xfrm>
            <a:custGeom>
              <a:rect b="b" l="l" r="r" t="t"/>
              <a:pathLst>
                <a:path extrusionOk="0" h="1536" w="4768">
                  <a:moveTo>
                    <a:pt x="76" y="1"/>
                  </a:moveTo>
                  <a:lnTo>
                    <a:pt x="0" y="277"/>
                  </a:lnTo>
                  <a:lnTo>
                    <a:pt x="4694" y="1535"/>
                  </a:lnTo>
                  <a:lnTo>
                    <a:pt x="4767" y="1259"/>
                  </a:lnTo>
                  <a:lnTo>
                    <a:pt x="7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E87C84"/>
                </a:solidFill>
              </a:endParaRPr>
            </a:p>
          </p:txBody>
        </p:sp>
        <p:sp>
          <p:nvSpPr>
            <p:cNvPr id="1923" name="Google Shape;1923;p53"/>
            <p:cNvSpPr/>
            <p:nvPr/>
          </p:nvSpPr>
          <p:spPr>
            <a:xfrm>
              <a:off x="4038575" y="3425675"/>
              <a:ext cx="119200" cy="38300"/>
            </a:xfrm>
            <a:custGeom>
              <a:rect b="b" l="l" r="r" t="t"/>
              <a:pathLst>
                <a:path extrusionOk="0" h="1532" w="4768">
                  <a:moveTo>
                    <a:pt x="74" y="0"/>
                  </a:moveTo>
                  <a:lnTo>
                    <a:pt x="0" y="274"/>
                  </a:lnTo>
                  <a:lnTo>
                    <a:pt x="4694" y="1532"/>
                  </a:lnTo>
                  <a:lnTo>
                    <a:pt x="4767" y="1256"/>
                  </a:lnTo>
                  <a:lnTo>
                    <a:pt x="7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E87C84"/>
                </a:solidFill>
              </a:endParaRPr>
            </a:p>
          </p:txBody>
        </p:sp>
        <p:sp>
          <p:nvSpPr>
            <p:cNvPr id="1924" name="Google Shape;1924;p53"/>
            <p:cNvSpPr/>
            <p:nvPr/>
          </p:nvSpPr>
          <p:spPr>
            <a:xfrm>
              <a:off x="4023825" y="3435025"/>
              <a:ext cx="131550" cy="84350"/>
            </a:xfrm>
            <a:custGeom>
              <a:rect b="b" l="l" r="r" t="t"/>
              <a:pathLst>
                <a:path extrusionOk="0" h="3374" w="5262">
                  <a:moveTo>
                    <a:pt x="567" y="1"/>
                  </a:moveTo>
                  <a:lnTo>
                    <a:pt x="0" y="2112"/>
                  </a:lnTo>
                  <a:lnTo>
                    <a:pt x="276" y="2186"/>
                  </a:lnTo>
                  <a:lnTo>
                    <a:pt x="611" y="945"/>
                  </a:lnTo>
                  <a:cubicBezTo>
                    <a:pt x="631" y="874"/>
                    <a:pt x="666" y="809"/>
                    <a:pt x="714" y="755"/>
                  </a:cubicBezTo>
                  <a:cubicBezTo>
                    <a:pt x="772" y="690"/>
                    <a:pt x="866" y="624"/>
                    <a:pt x="1005" y="624"/>
                  </a:cubicBezTo>
                  <a:cubicBezTo>
                    <a:pt x="1044" y="624"/>
                    <a:pt x="1088" y="629"/>
                    <a:pt x="1135" y="641"/>
                  </a:cubicBezTo>
                  <a:cubicBezTo>
                    <a:pt x="1350" y="700"/>
                    <a:pt x="1421" y="841"/>
                    <a:pt x="1443" y="950"/>
                  </a:cubicBezTo>
                  <a:cubicBezTo>
                    <a:pt x="1456" y="1021"/>
                    <a:pt x="1454" y="1095"/>
                    <a:pt x="1438" y="1168"/>
                  </a:cubicBezTo>
                  <a:lnTo>
                    <a:pt x="1107" y="2409"/>
                  </a:lnTo>
                  <a:lnTo>
                    <a:pt x="1380" y="2485"/>
                  </a:lnTo>
                  <a:lnTo>
                    <a:pt x="1714" y="1241"/>
                  </a:lnTo>
                  <a:cubicBezTo>
                    <a:pt x="1747" y="1118"/>
                    <a:pt x="1869" y="920"/>
                    <a:pt x="2108" y="920"/>
                  </a:cubicBezTo>
                  <a:cubicBezTo>
                    <a:pt x="2148" y="920"/>
                    <a:pt x="2192" y="925"/>
                    <a:pt x="2238" y="938"/>
                  </a:cubicBezTo>
                  <a:cubicBezTo>
                    <a:pt x="2568" y="1026"/>
                    <a:pt x="2580" y="1320"/>
                    <a:pt x="2542" y="1464"/>
                  </a:cubicBezTo>
                  <a:lnTo>
                    <a:pt x="2208" y="2705"/>
                  </a:lnTo>
                  <a:lnTo>
                    <a:pt x="2484" y="2778"/>
                  </a:lnTo>
                  <a:lnTo>
                    <a:pt x="2818" y="1538"/>
                  </a:lnTo>
                  <a:cubicBezTo>
                    <a:pt x="2838" y="1467"/>
                    <a:pt x="2874" y="1403"/>
                    <a:pt x="2922" y="1348"/>
                  </a:cubicBezTo>
                  <a:cubicBezTo>
                    <a:pt x="2979" y="1283"/>
                    <a:pt x="3073" y="1216"/>
                    <a:pt x="3212" y="1216"/>
                  </a:cubicBezTo>
                  <a:cubicBezTo>
                    <a:pt x="3252" y="1216"/>
                    <a:pt x="3295" y="1222"/>
                    <a:pt x="3342" y="1234"/>
                  </a:cubicBezTo>
                  <a:cubicBezTo>
                    <a:pt x="3557" y="1292"/>
                    <a:pt x="3628" y="1434"/>
                    <a:pt x="3651" y="1543"/>
                  </a:cubicBezTo>
                  <a:cubicBezTo>
                    <a:pt x="3664" y="1614"/>
                    <a:pt x="3664" y="1690"/>
                    <a:pt x="3646" y="1760"/>
                  </a:cubicBezTo>
                  <a:lnTo>
                    <a:pt x="3314" y="3001"/>
                  </a:lnTo>
                  <a:lnTo>
                    <a:pt x="3588" y="3074"/>
                  </a:lnTo>
                  <a:lnTo>
                    <a:pt x="3922" y="1834"/>
                  </a:lnTo>
                  <a:cubicBezTo>
                    <a:pt x="3942" y="1763"/>
                    <a:pt x="3978" y="1700"/>
                    <a:pt x="4028" y="1644"/>
                  </a:cubicBezTo>
                  <a:cubicBezTo>
                    <a:pt x="4085" y="1580"/>
                    <a:pt x="4176" y="1514"/>
                    <a:pt x="4313" y="1514"/>
                  </a:cubicBezTo>
                  <a:cubicBezTo>
                    <a:pt x="4353" y="1514"/>
                    <a:pt x="4398" y="1519"/>
                    <a:pt x="4446" y="1533"/>
                  </a:cubicBezTo>
                  <a:cubicBezTo>
                    <a:pt x="4775" y="1619"/>
                    <a:pt x="4788" y="1915"/>
                    <a:pt x="4750" y="2057"/>
                  </a:cubicBezTo>
                  <a:lnTo>
                    <a:pt x="4418" y="3300"/>
                  </a:lnTo>
                  <a:lnTo>
                    <a:pt x="4694" y="3373"/>
                  </a:lnTo>
                  <a:lnTo>
                    <a:pt x="5261" y="1257"/>
                  </a:lnTo>
                  <a:lnTo>
                    <a:pt x="56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E87C84"/>
                </a:solidFill>
              </a:endParaRPr>
            </a:p>
          </p:txBody>
        </p:sp>
        <p:sp>
          <p:nvSpPr>
            <p:cNvPr id="1925" name="Google Shape;1925;p53"/>
            <p:cNvSpPr/>
            <p:nvPr/>
          </p:nvSpPr>
          <p:spPr>
            <a:xfrm>
              <a:off x="4050275" y="3377575"/>
              <a:ext cx="111875" cy="74900"/>
            </a:xfrm>
            <a:custGeom>
              <a:rect b="b" l="l" r="r" t="t"/>
              <a:pathLst>
                <a:path extrusionOk="0" h="2996" w="4475">
                  <a:moveTo>
                    <a:pt x="520" y="0"/>
                  </a:moveTo>
                  <a:lnTo>
                    <a:pt x="1" y="1932"/>
                  </a:lnTo>
                  <a:lnTo>
                    <a:pt x="461" y="2053"/>
                  </a:lnTo>
                  <a:lnTo>
                    <a:pt x="793" y="810"/>
                  </a:lnTo>
                  <a:cubicBezTo>
                    <a:pt x="828" y="689"/>
                    <a:pt x="947" y="490"/>
                    <a:pt x="1187" y="490"/>
                  </a:cubicBezTo>
                  <a:cubicBezTo>
                    <a:pt x="1228" y="490"/>
                    <a:pt x="1272" y="496"/>
                    <a:pt x="1320" y="509"/>
                  </a:cubicBezTo>
                  <a:cubicBezTo>
                    <a:pt x="1649" y="595"/>
                    <a:pt x="1661" y="889"/>
                    <a:pt x="1623" y="1033"/>
                  </a:cubicBezTo>
                  <a:lnTo>
                    <a:pt x="1289" y="2279"/>
                  </a:lnTo>
                  <a:lnTo>
                    <a:pt x="1563" y="2352"/>
                  </a:lnTo>
                  <a:lnTo>
                    <a:pt x="1897" y="1109"/>
                  </a:lnTo>
                  <a:cubicBezTo>
                    <a:pt x="1917" y="1038"/>
                    <a:pt x="1955" y="972"/>
                    <a:pt x="2003" y="919"/>
                  </a:cubicBezTo>
                  <a:cubicBezTo>
                    <a:pt x="2060" y="854"/>
                    <a:pt x="2153" y="787"/>
                    <a:pt x="2293" y="787"/>
                  </a:cubicBezTo>
                  <a:cubicBezTo>
                    <a:pt x="2332" y="787"/>
                    <a:pt x="2376" y="793"/>
                    <a:pt x="2423" y="805"/>
                  </a:cubicBezTo>
                  <a:cubicBezTo>
                    <a:pt x="2636" y="863"/>
                    <a:pt x="2707" y="1005"/>
                    <a:pt x="2730" y="1114"/>
                  </a:cubicBezTo>
                  <a:cubicBezTo>
                    <a:pt x="2742" y="1185"/>
                    <a:pt x="2742" y="1261"/>
                    <a:pt x="2725" y="1332"/>
                  </a:cubicBezTo>
                  <a:lnTo>
                    <a:pt x="2393" y="2575"/>
                  </a:lnTo>
                  <a:lnTo>
                    <a:pt x="2667" y="2648"/>
                  </a:lnTo>
                  <a:lnTo>
                    <a:pt x="3001" y="1405"/>
                  </a:lnTo>
                  <a:cubicBezTo>
                    <a:pt x="3033" y="1282"/>
                    <a:pt x="3155" y="1084"/>
                    <a:pt x="3396" y="1084"/>
                  </a:cubicBezTo>
                  <a:cubicBezTo>
                    <a:pt x="3437" y="1084"/>
                    <a:pt x="3480" y="1089"/>
                    <a:pt x="3527" y="1101"/>
                  </a:cubicBezTo>
                  <a:cubicBezTo>
                    <a:pt x="3854" y="1190"/>
                    <a:pt x="3869" y="1484"/>
                    <a:pt x="3829" y="1628"/>
                  </a:cubicBezTo>
                  <a:lnTo>
                    <a:pt x="3497" y="2871"/>
                  </a:lnTo>
                  <a:lnTo>
                    <a:pt x="3955" y="2995"/>
                  </a:lnTo>
                  <a:lnTo>
                    <a:pt x="4474" y="1063"/>
                  </a:lnTo>
                  <a:lnTo>
                    <a:pt x="1535" y="276"/>
                  </a:lnTo>
                  <a:lnTo>
                    <a:pt x="52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E87C84"/>
                </a:solidFill>
              </a:endParaRPr>
            </a:p>
          </p:txBody>
        </p:sp>
        <p:sp>
          <p:nvSpPr>
            <p:cNvPr id="1926" name="Google Shape;1926;p53"/>
            <p:cNvSpPr/>
            <p:nvPr/>
          </p:nvSpPr>
          <p:spPr>
            <a:xfrm>
              <a:off x="4006014" y="3550308"/>
              <a:ext cx="119700" cy="38575"/>
            </a:xfrm>
            <a:custGeom>
              <a:rect b="b" l="l" r="r" t="t"/>
              <a:pathLst>
                <a:path extrusionOk="0" h="1543" w="4788">
                  <a:moveTo>
                    <a:pt x="74" y="1"/>
                  </a:moveTo>
                  <a:lnTo>
                    <a:pt x="0" y="279"/>
                  </a:lnTo>
                  <a:lnTo>
                    <a:pt x="4712" y="1543"/>
                  </a:lnTo>
                  <a:lnTo>
                    <a:pt x="4788" y="1264"/>
                  </a:lnTo>
                  <a:lnTo>
                    <a:pt x="7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E87C84"/>
                </a:solidFill>
              </a:endParaRPr>
            </a:p>
          </p:txBody>
        </p:sp>
        <p:sp>
          <p:nvSpPr>
            <p:cNvPr id="1927" name="Google Shape;1927;p53"/>
            <p:cNvSpPr/>
            <p:nvPr/>
          </p:nvSpPr>
          <p:spPr>
            <a:xfrm>
              <a:off x="4007800" y="3499350"/>
              <a:ext cx="130300" cy="79825"/>
            </a:xfrm>
            <a:custGeom>
              <a:rect b="b" l="l" r="r" t="t"/>
              <a:pathLst>
                <a:path extrusionOk="0" h="3193" w="5212">
                  <a:moveTo>
                    <a:pt x="520" y="0"/>
                  </a:moveTo>
                  <a:lnTo>
                    <a:pt x="1" y="1932"/>
                  </a:lnTo>
                  <a:lnTo>
                    <a:pt x="277" y="2005"/>
                  </a:lnTo>
                  <a:lnTo>
                    <a:pt x="608" y="765"/>
                  </a:lnTo>
                  <a:cubicBezTo>
                    <a:pt x="643" y="641"/>
                    <a:pt x="763" y="442"/>
                    <a:pt x="1002" y="442"/>
                  </a:cubicBezTo>
                  <a:cubicBezTo>
                    <a:pt x="1043" y="442"/>
                    <a:pt x="1087" y="448"/>
                    <a:pt x="1135" y="461"/>
                  </a:cubicBezTo>
                  <a:cubicBezTo>
                    <a:pt x="1462" y="547"/>
                    <a:pt x="1477" y="843"/>
                    <a:pt x="1439" y="985"/>
                  </a:cubicBezTo>
                  <a:lnTo>
                    <a:pt x="1105" y="2228"/>
                  </a:lnTo>
                  <a:lnTo>
                    <a:pt x="1381" y="2301"/>
                  </a:lnTo>
                  <a:lnTo>
                    <a:pt x="1712" y="1058"/>
                  </a:lnTo>
                  <a:cubicBezTo>
                    <a:pt x="1735" y="990"/>
                    <a:pt x="1771" y="924"/>
                    <a:pt x="1819" y="869"/>
                  </a:cubicBezTo>
                  <a:cubicBezTo>
                    <a:pt x="1876" y="806"/>
                    <a:pt x="1967" y="738"/>
                    <a:pt x="2106" y="738"/>
                  </a:cubicBezTo>
                  <a:cubicBezTo>
                    <a:pt x="2146" y="738"/>
                    <a:pt x="2191" y="744"/>
                    <a:pt x="2239" y="757"/>
                  </a:cubicBezTo>
                  <a:cubicBezTo>
                    <a:pt x="2454" y="815"/>
                    <a:pt x="2522" y="957"/>
                    <a:pt x="2545" y="1063"/>
                  </a:cubicBezTo>
                  <a:cubicBezTo>
                    <a:pt x="2560" y="1137"/>
                    <a:pt x="2558" y="1210"/>
                    <a:pt x="2543" y="1281"/>
                  </a:cubicBezTo>
                  <a:lnTo>
                    <a:pt x="2209" y="2524"/>
                  </a:lnTo>
                  <a:lnTo>
                    <a:pt x="2484" y="2598"/>
                  </a:lnTo>
                  <a:lnTo>
                    <a:pt x="2816" y="1357"/>
                  </a:lnTo>
                  <a:cubicBezTo>
                    <a:pt x="2839" y="1286"/>
                    <a:pt x="2874" y="1223"/>
                    <a:pt x="2922" y="1167"/>
                  </a:cubicBezTo>
                  <a:cubicBezTo>
                    <a:pt x="2980" y="1102"/>
                    <a:pt x="3074" y="1036"/>
                    <a:pt x="3213" y="1036"/>
                  </a:cubicBezTo>
                  <a:cubicBezTo>
                    <a:pt x="3252" y="1036"/>
                    <a:pt x="3296" y="1041"/>
                    <a:pt x="3343" y="1053"/>
                  </a:cubicBezTo>
                  <a:cubicBezTo>
                    <a:pt x="3669" y="1142"/>
                    <a:pt x="3685" y="1436"/>
                    <a:pt x="3647" y="1580"/>
                  </a:cubicBezTo>
                  <a:lnTo>
                    <a:pt x="3315" y="2820"/>
                  </a:lnTo>
                  <a:lnTo>
                    <a:pt x="3588" y="2896"/>
                  </a:lnTo>
                  <a:lnTo>
                    <a:pt x="3922" y="1653"/>
                  </a:lnTo>
                  <a:cubicBezTo>
                    <a:pt x="3955" y="1530"/>
                    <a:pt x="4077" y="1332"/>
                    <a:pt x="4316" y="1332"/>
                  </a:cubicBezTo>
                  <a:cubicBezTo>
                    <a:pt x="4356" y="1332"/>
                    <a:pt x="4400" y="1337"/>
                    <a:pt x="4447" y="1350"/>
                  </a:cubicBezTo>
                  <a:cubicBezTo>
                    <a:pt x="4776" y="1438"/>
                    <a:pt x="4788" y="1732"/>
                    <a:pt x="4750" y="1876"/>
                  </a:cubicBezTo>
                  <a:lnTo>
                    <a:pt x="4416" y="3117"/>
                  </a:lnTo>
                  <a:lnTo>
                    <a:pt x="4695" y="3193"/>
                  </a:lnTo>
                  <a:lnTo>
                    <a:pt x="5211" y="1261"/>
                  </a:lnTo>
                  <a:lnTo>
                    <a:pt x="52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E87C84"/>
                </a:solidFill>
              </a:endParaRPr>
            </a:p>
          </p:txBody>
        </p:sp>
        <p:sp>
          <p:nvSpPr>
            <p:cNvPr id="1928" name="Google Shape;1928;p53"/>
            <p:cNvSpPr/>
            <p:nvPr/>
          </p:nvSpPr>
          <p:spPr>
            <a:xfrm>
              <a:off x="4021300" y="3490025"/>
              <a:ext cx="119200" cy="38325"/>
            </a:xfrm>
            <a:custGeom>
              <a:rect b="b" l="l" r="r" t="t"/>
              <a:pathLst>
                <a:path extrusionOk="0" h="1533" w="4768">
                  <a:moveTo>
                    <a:pt x="74" y="1"/>
                  </a:moveTo>
                  <a:lnTo>
                    <a:pt x="0" y="277"/>
                  </a:lnTo>
                  <a:lnTo>
                    <a:pt x="4694" y="1533"/>
                  </a:lnTo>
                  <a:lnTo>
                    <a:pt x="4767" y="1257"/>
                  </a:lnTo>
                  <a:lnTo>
                    <a:pt x="7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E87C84"/>
                </a:solidFill>
              </a:endParaRPr>
            </a:p>
          </p:txBody>
        </p:sp>
        <p:sp>
          <p:nvSpPr>
            <p:cNvPr id="1929" name="Google Shape;1929;p53"/>
            <p:cNvSpPr/>
            <p:nvPr/>
          </p:nvSpPr>
          <p:spPr>
            <a:xfrm>
              <a:off x="4067550" y="3319975"/>
              <a:ext cx="100800" cy="68000"/>
            </a:xfrm>
            <a:custGeom>
              <a:rect b="b" l="l" r="r" t="t"/>
              <a:pathLst>
                <a:path extrusionOk="0" h="2720" w="4032">
                  <a:moveTo>
                    <a:pt x="801" y="0"/>
                  </a:moveTo>
                  <a:cubicBezTo>
                    <a:pt x="796" y="0"/>
                    <a:pt x="791" y="1"/>
                    <a:pt x="786" y="3"/>
                  </a:cubicBezTo>
                  <a:cubicBezTo>
                    <a:pt x="770" y="8"/>
                    <a:pt x="760" y="20"/>
                    <a:pt x="755" y="36"/>
                  </a:cubicBezTo>
                  <a:lnTo>
                    <a:pt x="558" y="770"/>
                  </a:lnTo>
                  <a:lnTo>
                    <a:pt x="558" y="772"/>
                  </a:lnTo>
                  <a:lnTo>
                    <a:pt x="373" y="1464"/>
                  </a:lnTo>
                  <a:lnTo>
                    <a:pt x="74" y="1385"/>
                  </a:lnTo>
                  <a:lnTo>
                    <a:pt x="1" y="1659"/>
                  </a:lnTo>
                  <a:lnTo>
                    <a:pt x="3955" y="2719"/>
                  </a:lnTo>
                  <a:lnTo>
                    <a:pt x="4031" y="2446"/>
                  </a:lnTo>
                  <a:lnTo>
                    <a:pt x="467" y="1491"/>
                  </a:lnTo>
                  <a:lnTo>
                    <a:pt x="644" y="828"/>
                  </a:lnTo>
                  <a:lnTo>
                    <a:pt x="1631" y="712"/>
                  </a:lnTo>
                  <a:cubicBezTo>
                    <a:pt x="1674" y="707"/>
                    <a:pt x="1687" y="651"/>
                    <a:pt x="1654" y="626"/>
                  </a:cubicBezTo>
                  <a:lnTo>
                    <a:pt x="831" y="10"/>
                  </a:lnTo>
                  <a:cubicBezTo>
                    <a:pt x="823" y="4"/>
                    <a:pt x="812" y="0"/>
                    <a:pt x="80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E87C84"/>
                </a:solidFill>
              </a:endParaRPr>
            </a:p>
          </p:txBody>
        </p:sp>
        <p:sp>
          <p:nvSpPr>
            <p:cNvPr id="1930" name="Google Shape;1930;p53"/>
            <p:cNvSpPr/>
            <p:nvPr/>
          </p:nvSpPr>
          <p:spPr>
            <a:xfrm>
              <a:off x="4062800" y="3362700"/>
              <a:ext cx="107200" cy="39200"/>
            </a:xfrm>
            <a:custGeom>
              <a:rect b="b" l="l" r="r" t="t"/>
              <a:pathLst>
                <a:path extrusionOk="0" h="1568" w="4288">
                  <a:moveTo>
                    <a:pt x="1" y="0"/>
                  </a:moveTo>
                  <a:lnTo>
                    <a:pt x="31" y="499"/>
                  </a:lnTo>
                  <a:lnTo>
                    <a:pt x="4011" y="1567"/>
                  </a:lnTo>
                  <a:lnTo>
                    <a:pt x="4287" y="1150"/>
                  </a:lnTo>
                  <a:lnTo>
                    <a:pt x="4168" y="1117"/>
                  </a:lnTo>
                  <a:lnTo>
                    <a:pt x="120" y="33"/>
                  </a:ln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E87C84"/>
                </a:solidFill>
              </a:endParaRPr>
            </a:p>
          </p:txBody>
        </p:sp>
      </p:grpSp>
      <p:grpSp>
        <p:nvGrpSpPr>
          <p:cNvPr id="1931" name="Google Shape;1931;p53"/>
          <p:cNvGrpSpPr/>
          <p:nvPr/>
        </p:nvGrpSpPr>
        <p:grpSpPr>
          <a:xfrm>
            <a:off x="1736326" y="2454719"/>
            <a:ext cx="726132" cy="362695"/>
            <a:chOff x="1177850" y="341150"/>
            <a:chExt cx="1052975" cy="525950"/>
          </a:xfrm>
        </p:grpSpPr>
        <p:sp>
          <p:nvSpPr>
            <p:cNvPr id="1932" name="Google Shape;1932;p53"/>
            <p:cNvSpPr/>
            <p:nvPr/>
          </p:nvSpPr>
          <p:spPr>
            <a:xfrm>
              <a:off x="1710575" y="341150"/>
              <a:ext cx="520250" cy="525400"/>
            </a:xfrm>
            <a:custGeom>
              <a:rect b="b" l="l" r="r" t="t"/>
              <a:pathLst>
                <a:path extrusionOk="0" h="21016" w="20810">
                  <a:moveTo>
                    <a:pt x="4832" y="1"/>
                  </a:moveTo>
                  <a:cubicBezTo>
                    <a:pt x="3720" y="1"/>
                    <a:pt x="1806" y="96"/>
                    <a:pt x="0" y="206"/>
                  </a:cubicBezTo>
                  <a:lnTo>
                    <a:pt x="0" y="5294"/>
                  </a:lnTo>
                  <a:lnTo>
                    <a:pt x="1566" y="5294"/>
                  </a:lnTo>
                  <a:cubicBezTo>
                    <a:pt x="1544" y="5947"/>
                    <a:pt x="1088" y="13753"/>
                    <a:pt x="1109" y="17471"/>
                  </a:cubicBezTo>
                  <a:lnTo>
                    <a:pt x="0" y="17471"/>
                  </a:lnTo>
                  <a:lnTo>
                    <a:pt x="0" y="21015"/>
                  </a:lnTo>
                  <a:lnTo>
                    <a:pt x="20810" y="21015"/>
                  </a:lnTo>
                  <a:cubicBezTo>
                    <a:pt x="20810" y="21015"/>
                    <a:pt x="20005" y="19798"/>
                    <a:pt x="15308" y="18754"/>
                  </a:cubicBezTo>
                  <a:cubicBezTo>
                    <a:pt x="14917" y="16688"/>
                    <a:pt x="13895" y="12013"/>
                    <a:pt x="14265" y="10970"/>
                  </a:cubicBezTo>
                  <a:cubicBezTo>
                    <a:pt x="14721" y="9665"/>
                    <a:pt x="14569" y="8621"/>
                    <a:pt x="14460" y="7251"/>
                  </a:cubicBezTo>
                  <a:cubicBezTo>
                    <a:pt x="14330" y="5860"/>
                    <a:pt x="14961" y="4381"/>
                    <a:pt x="14069" y="3794"/>
                  </a:cubicBezTo>
                  <a:cubicBezTo>
                    <a:pt x="13563" y="3469"/>
                    <a:pt x="12857" y="3384"/>
                    <a:pt x="12183" y="3384"/>
                  </a:cubicBezTo>
                  <a:cubicBezTo>
                    <a:pt x="11641" y="3384"/>
                    <a:pt x="11120" y="3439"/>
                    <a:pt x="10742" y="3468"/>
                  </a:cubicBezTo>
                  <a:cubicBezTo>
                    <a:pt x="9916" y="3555"/>
                    <a:pt x="9851" y="3555"/>
                    <a:pt x="9720" y="5729"/>
                  </a:cubicBezTo>
                  <a:cubicBezTo>
                    <a:pt x="9590" y="7882"/>
                    <a:pt x="9003" y="10643"/>
                    <a:pt x="9111" y="10970"/>
                  </a:cubicBezTo>
                  <a:cubicBezTo>
                    <a:pt x="9220" y="11209"/>
                    <a:pt x="9524" y="15253"/>
                    <a:pt x="9698" y="17667"/>
                  </a:cubicBezTo>
                  <a:cubicBezTo>
                    <a:pt x="8568" y="17558"/>
                    <a:pt x="7154" y="17428"/>
                    <a:pt x="7111" y="17428"/>
                  </a:cubicBezTo>
                  <a:cubicBezTo>
                    <a:pt x="6893" y="14166"/>
                    <a:pt x="6524" y="8730"/>
                    <a:pt x="6350" y="7251"/>
                  </a:cubicBezTo>
                  <a:cubicBezTo>
                    <a:pt x="6306" y="6621"/>
                    <a:pt x="6198" y="6012"/>
                    <a:pt x="6067" y="5381"/>
                  </a:cubicBezTo>
                  <a:cubicBezTo>
                    <a:pt x="6524" y="5142"/>
                    <a:pt x="7089" y="3511"/>
                    <a:pt x="7154" y="2533"/>
                  </a:cubicBezTo>
                  <a:cubicBezTo>
                    <a:pt x="7220" y="1467"/>
                    <a:pt x="7285" y="76"/>
                    <a:pt x="5350" y="10"/>
                  </a:cubicBezTo>
                  <a:cubicBezTo>
                    <a:pt x="5207" y="4"/>
                    <a:pt x="5032" y="1"/>
                    <a:pt x="4832" y="1"/>
                  </a:cubicBezTo>
                  <a:close/>
                </a:path>
              </a:pathLst>
            </a:custGeom>
            <a:solidFill>
              <a:srgbClr val="7EC6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53"/>
            <p:cNvSpPr/>
            <p:nvPr/>
          </p:nvSpPr>
          <p:spPr>
            <a:xfrm>
              <a:off x="1177850" y="346300"/>
              <a:ext cx="532200" cy="520800"/>
            </a:xfrm>
            <a:custGeom>
              <a:rect b="b" l="l" r="r" t="t"/>
              <a:pathLst>
                <a:path extrusionOk="0" h="20832" w="21288">
                  <a:moveTo>
                    <a:pt x="9285" y="5197"/>
                  </a:moveTo>
                  <a:lnTo>
                    <a:pt x="9285" y="5197"/>
                  </a:lnTo>
                  <a:cubicBezTo>
                    <a:pt x="9024" y="7328"/>
                    <a:pt x="9046" y="14678"/>
                    <a:pt x="8959" y="18157"/>
                  </a:cubicBezTo>
                  <a:cubicBezTo>
                    <a:pt x="8785" y="18178"/>
                    <a:pt x="7502" y="18200"/>
                    <a:pt x="7350" y="18222"/>
                  </a:cubicBezTo>
                  <a:cubicBezTo>
                    <a:pt x="7263" y="15069"/>
                    <a:pt x="7697" y="7676"/>
                    <a:pt x="7611" y="6958"/>
                  </a:cubicBezTo>
                  <a:cubicBezTo>
                    <a:pt x="7502" y="6154"/>
                    <a:pt x="8045" y="5632"/>
                    <a:pt x="7263" y="5306"/>
                  </a:cubicBezTo>
                  <a:cubicBezTo>
                    <a:pt x="7893" y="5284"/>
                    <a:pt x="8589" y="5241"/>
                    <a:pt x="9285" y="5197"/>
                  </a:cubicBezTo>
                  <a:close/>
                  <a:moveTo>
                    <a:pt x="21288" y="0"/>
                  </a:moveTo>
                  <a:cubicBezTo>
                    <a:pt x="19070" y="131"/>
                    <a:pt x="16982" y="261"/>
                    <a:pt x="16678" y="261"/>
                  </a:cubicBezTo>
                  <a:cubicBezTo>
                    <a:pt x="16069" y="261"/>
                    <a:pt x="15221" y="2544"/>
                    <a:pt x="15547" y="3392"/>
                  </a:cubicBezTo>
                  <a:cubicBezTo>
                    <a:pt x="15873" y="4219"/>
                    <a:pt x="15612" y="4914"/>
                    <a:pt x="16330" y="4980"/>
                  </a:cubicBezTo>
                  <a:cubicBezTo>
                    <a:pt x="15873" y="6045"/>
                    <a:pt x="15460" y="9024"/>
                    <a:pt x="15308" y="11546"/>
                  </a:cubicBezTo>
                  <a:cubicBezTo>
                    <a:pt x="15221" y="13242"/>
                    <a:pt x="15025" y="15678"/>
                    <a:pt x="14982" y="17526"/>
                  </a:cubicBezTo>
                  <a:cubicBezTo>
                    <a:pt x="14590" y="17548"/>
                    <a:pt x="14569" y="17613"/>
                    <a:pt x="14199" y="17635"/>
                  </a:cubicBezTo>
                  <a:cubicBezTo>
                    <a:pt x="14330" y="16221"/>
                    <a:pt x="14025" y="14460"/>
                    <a:pt x="13612" y="13112"/>
                  </a:cubicBezTo>
                  <a:cubicBezTo>
                    <a:pt x="12916" y="10764"/>
                    <a:pt x="13742" y="7676"/>
                    <a:pt x="13742" y="7458"/>
                  </a:cubicBezTo>
                  <a:cubicBezTo>
                    <a:pt x="13742" y="7111"/>
                    <a:pt x="13177" y="5675"/>
                    <a:pt x="12590" y="4871"/>
                  </a:cubicBezTo>
                  <a:cubicBezTo>
                    <a:pt x="13025" y="4610"/>
                    <a:pt x="14112" y="3392"/>
                    <a:pt x="12633" y="2327"/>
                  </a:cubicBezTo>
                  <a:cubicBezTo>
                    <a:pt x="12564" y="2281"/>
                    <a:pt x="12379" y="2262"/>
                    <a:pt x="12115" y="2262"/>
                  </a:cubicBezTo>
                  <a:cubicBezTo>
                    <a:pt x="10736" y="2262"/>
                    <a:pt x="7194" y="2783"/>
                    <a:pt x="6610" y="2783"/>
                  </a:cubicBezTo>
                  <a:cubicBezTo>
                    <a:pt x="5936" y="2783"/>
                    <a:pt x="3588" y="4066"/>
                    <a:pt x="3414" y="4458"/>
                  </a:cubicBezTo>
                  <a:cubicBezTo>
                    <a:pt x="3240" y="4849"/>
                    <a:pt x="3979" y="5175"/>
                    <a:pt x="4632" y="5393"/>
                  </a:cubicBezTo>
                  <a:cubicBezTo>
                    <a:pt x="4610" y="5414"/>
                    <a:pt x="4588" y="5436"/>
                    <a:pt x="4566" y="5458"/>
                  </a:cubicBezTo>
                  <a:cubicBezTo>
                    <a:pt x="4479" y="5567"/>
                    <a:pt x="4131" y="7959"/>
                    <a:pt x="3457" y="8589"/>
                  </a:cubicBezTo>
                  <a:cubicBezTo>
                    <a:pt x="2870" y="9111"/>
                    <a:pt x="3153" y="16939"/>
                    <a:pt x="3501" y="19135"/>
                  </a:cubicBezTo>
                  <a:cubicBezTo>
                    <a:pt x="544" y="19961"/>
                    <a:pt x="0" y="20831"/>
                    <a:pt x="0" y="20831"/>
                  </a:cubicBezTo>
                  <a:lnTo>
                    <a:pt x="21288" y="20831"/>
                  </a:lnTo>
                  <a:lnTo>
                    <a:pt x="21288" y="17309"/>
                  </a:lnTo>
                  <a:lnTo>
                    <a:pt x="19983" y="17287"/>
                  </a:lnTo>
                  <a:cubicBezTo>
                    <a:pt x="20027" y="13482"/>
                    <a:pt x="20027" y="6871"/>
                    <a:pt x="19700" y="5067"/>
                  </a:cubicBezTo>
                  <a:lnTo>
                    <a:pt x="19700" y="5067"/>
                  </a:lnTo>
                  <a:lnTo>
                    <a:pt x="21288" y="5088"/>
                  </a:lnTo>
                  <a:lnTo>
                    <a:pt x="21288" y="0"/>
                  </a:lnTo>
                  <a:close/>
                </a:path>
              </a:pathLst>
            </a:custGeom>
            <a:solidFill>
              <a:srgbClr val="7EC6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34" name="Google Shape;1934;p53"/>
          <p:cNvSpPr txBox="1"/>
          <p:nvPr>
            <p:ph idx="4294967295" type="subTitle"/>
          </p:nvPr>
        </p:nvSpPr>
        <p:spPr>
          <a:xfrm>
            <a:off x="723900" y="1161025"/>
            <a:ext cx="3327300" cy="7047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a:t>Here you have some important monuments of Europe. Can you place them on the correct country?</a:t>
            </a:r>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7" name="Shape 597"/>
        <p:cNvGrpSpPr/>
        <p:nvPr/>
      </p:nvGrpSpPr>
      <p:grpSpPr>
        <a:xfrm>
          <a:off x="0" y="0"/>
          <a:ext cx="0" cy="0"/>
          <a:chOff x="0" y="0"/>
          <a:chExt cx="0" cy="0"/>
        </a:xfrm>
      </p:grpSpPr>
      <p:sp>
        <p:nvSpPr>
          <p:cNvPr id="598" name="Google Shape;598;p36"/>
          <p:cNvSpPr txBox="1"/>
          <p:nvPr>
            <p:ph type="title"/>
          </p:nvPr>
        </p:nvSpPr>
        <p:spPr>
          <a:xfrm>
            <a:off x="723900" y="378350"/>
            <a:ext cx="8108400" cy="564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Contents of this template</a:t>
            </a:r>
            <a:endParaRPr/>
          </a:p>
        </p:txBody>
      </p:sp>
      <p:sp>
        <p:nvSpPr>
          <p:cNvPr id="599" name="Google Shape;599;p36"/>
          <p:cNvSpPr txBox="1"/>
          <p:nvPr>
            <p:ph idx="1" type="body"/>
          </p:nvPr>
        </p:nvSpPr>
        <p:spPr>
          <a:xfrm>
            <a:off x="723900" y="1095375"/>
            <a:ext cx="7696200" cy="34734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Here’s what you’ll find in this </a:t>
            </a:r>
            <a:r>
              <a:rPr b="1" lang="en">
                <a:uFill>
                  <a:noFill/>
                </a:uFill>
                <a:hlinkClick r:id="rId3"/>
              </a:rPr>
              <a:t>Slidesgo</a:t>
            </a:r>
            <a:r>
              <a:rPr b="1" lang="en"/>
              <a:t> </a:t>
            </a:r>
            <a:r>
              <a:rPr lang="en"/>
              <a:t>template: </a:t>
            </a:r>
            <a:endParaRPr/>
          </a:p>
          <a:p>
            <a:pPr indent="-304800" lvl="0" marL="457200" rtl="0" algn="l">
              <a:lnSpc>
                <a:spcPct val="100000"/>
              </a:lnSpc>
              <a:spcBef>
                <a:spcPts val="1600"/>
              </a:spcBef>
              <a:spcAft>
                <a:spcPts val="0"/>
              </a:spcAft>
              <a:buSzPts val="1200"/>
              <a:buFont typeface="Arimo"/>
              <a:buAutoNum type="arabicPeriod"/>
            </a:pPr>
            <a:r>
              <a:rPr lang="en"/>
              <a:t>A slide structure based on a lesson, which you can easily adapt to your needs. For more info on how to edit the template, please visit </a:t>
            </a:r>
            <a:r>
              <a:rPr b="1" lang="en">
                <a:uFill>
                  <a:noFill/>
                </a:uFill>
                <a:hlinkClick r:id="rId4"/>
              </a:rPr>
              <a:t>Slidesgo School</a:t>
            </a:r>
            <a:r>
              <a:rPr lang="en"/>
              <a:t> or read our </a:t>
            </a:r>
            <a:r>
              <a:rPr b="1" lang="en">
                <a:uFill>
                  <a:noFill/>
                </a:uFill>
                <a:hlinkClick r:id="rId5"/>
              </a:rPr>
              <a:t>FAQs</a:t>
            </a:r>
            <a:r>
              <a:rPr lang="en"/>
              <a:t>.</a:t>
            </a:r>
            <a:endParaRPr/>
          </a:p>
          <a:p>
            <a:pPr indent="-304800" lvl="0" marL="457200" rtl="0" algn="l">
              <a:lnSpc>
                <a:spcPct val="100000"/>
              </a:lnSpc>
              <a:spcBef>
                <a:spcPts val="0"/>
              </a:spcBef>
              <a:spcAft>
                <a:spcPts val="0"/>
              </a:spcAft>
              <a:buSzPts val="1200"/>
              <a:buFont typeface="Arimo"/>
              <a:buAutoNum type="arabicPeriod"/>
            </a:pPr>
            <a:r>
              <a:rPr lang="en"/>
              <a:t>An assortment of illustrations that are suitable for use in the presentation can be found in the </a:t>
            </a:r>
            <a:r>
              <a:rPr b="1" lang="en"/>
              <a:t>a</a:t>
            </a:r>
            <a:r>
              <a:rPr b="1" lang="en">
                <a:uFill>
                  <a:noFill/>
                </a:uFill>
                <a:hlinkClick action="ppaction://hlinksldjump" r:id="rId6"/>
              </a:rPr>
              <a:t>lternative resources</a:t>
            </a:r>
            <a:r>
              <a:rPr lang="en"/>
              <a:t> slide.</a:t>
            </a:r>
            <a:endParaRPr/>
          </a:p>
          <a:p>
            <a:pPr indent="-304800" lvl="0" marL="457200" rtl="0" algn="l">
              <a:lnSpc>
                <a:spcPct val="100000"/>
              </a:lnSpc>
              <a:spcBef>
                <a:spcPts val="0"/>
              </a:spcBef>
              <a:spcAft>
                <a:spcPts val="0"/>
              </a:spcAft>
              <a:buSzPts val="1200"/>
              <a:buFont typeface="Arimo"/>
              <a:buAutoNum type="arabicPeriod"/>
            </a:pPr>
            <a:r>
              <a:rPr lang="en"/>
              <a:t>A </a:t>
            </a:r>
            <a:r>
              <a:rPr b="1" lang="en">
                <a:uFill>
                  <a:noFill/>
                </a:uFill>
                <a:hlinkClick action="ppaction://hlinksldjump" r:id="rId7"/>
              </a:rPr>
              <a:t>thanks</a:t>
            </a:r>
            <a:r>
              <a:rPr lang="en">
                <a:uFill>
                  <a:noFill/>
                </a:uFill>
                <a:hlinkClick action="ppaction://hlinksldjump" r:id="rId8"/>
              </a:rPr>
              <a:t> </a:t>
            </a:r>
            <a:r>
              <a:rPr lang="en"/>
              <a:t>slide, which you must keep so that proper credits for our design are given.</a:t>
            </a:r>
            <a:endParaRPr/>
          </a:p>
          <a:p>
            <a:pPr indent="-304800" lvl="0" marL="457200" rtl="0" algn="l">
              <a:lnSpc>
                <a:spcPct val="100000"/>
              </a:lnSpc>
              <a:spcBef>
                <a:spcPts val="0"/>
              </a:spcBef>
              <a:spcAft>
                <a:spcPts val="0"/>
              </a:spcAft>
              <a:buSzPts val="1200"/>
              <a:buFont typeface="Arimo"/>
              <a:buAutoNum type="arabicPeriod"/>
            </a:pPr>
            <a:r>
              <a:rPr lang="en"/>
              <a:t>A </a:t>
            </a:r>
            <a:r>
              <a:rPr b="1" lang="en">
                <a:uFill>
                  <a:noFill/>
                </a:uFill>
                <a:hlinkClick action="ppaction://hlinksldjump" r:id="rId9"/>
              </a:rPr>
              <a:t>resources</a:t>
            </a:r>
            <a:r>
              <a:rPr lang="en">
                <a:uFill>
                  <a:noFill/>
                </a:uFill>
                <a:hlinkClick action="ppaction://hlinksldjump" r:id="rId10"/>
              </a:rPr>
              <a:t> </a:t>
            </a:r>
            <a:r>
              <a:rPr lang="en"/>
              <a:t>slide, where you’ll find links to all the elements used in the template.</a:t>
            </a:r>
            <a:endParaRPr/>
          </a:p>
          <a:p>
            <a:pPr indent="-304800" lvl="0" marL="457200" rtl="0" algn="l">
              <a:lnSpc>
                <a:spcPct val="100000"/>
              </a:lnSpc>
              <a:spcBef>
                <a:spcPts val="0"/>
              </a:spcBef>
              <a:spcAft>
                <a:spcPts val="0"/>
              </a:spcAft>
              <a:buSzPts val="1200"/>
              <a:buFont typeface="Arimo"/>
              <a:buAutoNum type="arabicPeriod"/>
            </a:pPr>
            <a:r>
              <a:rPr b="1" lang="en">
                <a:uFill>
                  <a:noFill/>
                </a:uFill>
                <a:hlinkClick/>
              </a:rPr>
              <a:t>Instructions for use</a:t>
            </a:r>
            <a:r>
              <a:rPr lang="en"/>
              <a:t>.</a:t>
            </a:r>
            <a:endParaRPr/>
          </a:p>
          <a:p>
            <a:pPr indent="-304800" lvl="0" marL="457200" rtl="0" algn="l">
              <a:lnSpc>
                <a:spcPct val="100000"/>
              </a:lnSpc>
              <a:spcBef>
                <a:spcPts val="0"/>
              </a:spcBef>
              <a:spcAft>
                <a:spcPts val="0"/>
              </a:spcAft>
              <a:buSzPts val="1200"/>
              <a:buFont typeface="Arimo"/>
              <a:buAutoNum type="arabicPeriod"/>
            </a:pPr>
            <a:r>
              <a:rPr lang="en"/>
              <a:t>Final slides with: </a:t>
            </a:r>
            <a:endParaRPr/>
          </a:p>
          <a:p>
            <a:pPr indent="-304800" lvl="0" marL="914400" rtl="0" algn="l">
              <a:lnSpc>
                <a:spcPct val="100000"/>
              </a:lnSpc>
              <a:spcBef>
                <a:spcPts val="0"/>
              </a:spcBef>
              <a:spcAft>
                <a:spcPts val="0"/>
              </a:spcAft>
              <a:buSzPts val="1200"/>
              <a:buFont typeface="Arimo"/>
              <a:buAutoNum type="arabicPeriod"/>
            </a:pPr>
            <a:r>
              <a:rPr lang="en"/>
              <a:t>The</a:t>
            </a:r>
            <a:r>
              <a:rPr lang="en">
                <a:uFill>
                  <a:noFill/>
                </a:uFill>
                <a:hlinkClick action="ppaction://hlinksldjump" r:id="rId11"/>
              </a:rPr>
              <a:t> </a:t>
            </a:r>
            <a:r>
              <a:rPr b="1" lang="en">
                <a:uFill>
                  <a:noFill/>
                </a:uFill>
                <a:hlinkClick action="ppaction://hlinksldjump" r:id="rId12"/>
              </a:rPr>
              <a:t>fonts and colors</a:t>
            </a:r>
            <a:r>
              <a:rPr lang="en"/>
              <a:t> used in the template.</a:t>
            </a:r>
            <a:endParaRPr/>
          </a:p>
          <a:p>
            <a:pPr indent="-304800" lvl="0" marL="914400" rtl="0" algn="l">
              <a:lnSpc>
                <a:spcPct val="100000"/>
              </a:lnSpc>
              <a:spcBef>
                <a:spcPts val="0"/>
              </a:spcBef>
              <a:spcAft>
                <a:spcPts val="0"/>
              </a:spcAft>
              <a:buSzPts val="1200"/>
              <a:buFont typeface="Arimo"/>
              <a:buAutoNum type="arabicPeriod"/>
            </a:pPr>
            <a:r>
              <a:rPr lang="en"/>
              <a:t>A selection of </a:t>
            </a:r>
            <a:r>
              <a:rPr b="1" lang="en">
                <a:uFill>
                  <a:noFill/>
                </a:uFill>
                <a:hlinkClick action="ppaction://hlinksldjump" r:id="rId13"/>
              </a:rPr>
              <a:t>illustrations</a:t>
            </a:r>
            <a:r>
              <a:rPr lang="en"/>
              <a:t>. You can also customize and animate them as you wish with the online editor. Visit </a:t>
            </a:r>
            <a:r>
              <a:rPr b="1" lang="en">
                <a:uFill>
                  <a:noFill/>
                </a:uFill>
                <a:hlinkClick r:id="rId14"/>
              </a:rPr>
              <a:t>Stories by Freepik</a:t>
            </a:r>
            <a:r>
              <a:rPr lang="en"/>
              <a:t> to find more. </a:t>
            </a:r>
            <a:endParaRPr/>
          </a:p>
          <a:p>
            <a:pPr indent="-304800" lvl="0" marL="914400" rtl="0" algn="l">
              <a:lnSpc>
                <a:spcPct val="100000"/>
              </a:lnSpc>
              <a:spcBef>
                <a:spcPts val="0"/>
              </a:spcBef>
              <a:spcAft>
                <a:spcPts val="0"/>
              </a:spcAft>
              <a:buSzPts val="1200"/>
              <a:buFont typeface="Arimo"/>
              <a:buAutoNum type="arabicPeriod"/>
            </a:pPr>
            <a:r>
              <a:rPr lang="en"/>
              <a:t>More</a:t>
            </a:r>
            <a:r>
              <a:rPr lang="en">
                <a:uFill>
                  <a:noFill/>
                </a:uFill>
                <a:hlinkClick action="ppaction://hlinksldjump" r:id="rId15"/>
              </a:rPr>
              <a:t> </a:t>
            </a:r>
            <a:r>
              <a:rPr b="1" lang="en">
                <a:uFill>
                  <a:noFill/>
                </a:uFill>
                <a:hlinkClick action="ppaction://hlinksldjump" r:id="rId16"/>
              </a:rPr>
              <a:t>infographic resources</a:t>
            </a:r>
            <a:r>
              <a:rPr lang="en"/>
              <a:t>, whose size and color can be edited. </a:t>
            </a:r>
            <a:endParaRPr/>
          </a:p>
          <a:p>
            <a:pPr indent="-304800" lvl="0" marL="914400" rtl="0" algn="l">
              <a:lnSpc>
                <a:spcPct val="100000"/>
              </a:lnSpc>
              <a:spcBef>
                <a:spcPts val="0"/>
              </a:spcBef>
              <a:spcAft>
                <a:spcPts val="0"/>
              </a:spcAft>
              <a:buSzPts val="1200"/>
              <a:buFont typeface="Arimo"/>
              <a:buAutoNum type="arabicPeriod"/>
            </a:pPr>
            <a:r>
              <a:rPr lang="en"/>
              <a:t>Sets of </a:t>
            </a:r>
            <a:r>
              <a:rPr b="1" lang="en">
                <a:uFill>
                  <a:noFill/>
                </a:uFill>
                <a:hlinkClick action="ppaction://hlinksldjump" r:id="rId17"/>
              </a:rPr>
              <a:t>customizable icons</a:t>
            </a:r>
            <a:r>
              <a:rPr lang="en"/>
              <a:t> of the following themes: general, business, avatar, creative process, education, help &amp; support, medical, nature, performing arts, SEO &amp; marketing, and teamwork.</a:t>
            </a:r>
            <a:endParaRPr/>
          </a:p>
          <a:p>
            <a:pPr indent="0" lvl="0" marL="0" rtl="0" algn="l">
              <a:lnSpc>
                <a:spcPct val="100000"/>
              </a:lnSpc>
              <a:spcBef>
                <a:spcPts val="1600"/>
              </a:spcBef>
              <a:spcAft>
                <a:spcPts val="0"/>
              </a:spcAft>
              <a:buClr>
                <a:schemeClr val="dk1"/>
              </a:buClr>
              <a:buSzPts val="1100"/>
              <a:buFont typeface="Arial"/>
              <a:buNone/>
            </a:pPr>
            <a:r>
              <a:rPr b="1" lang="en">
                <a:solidFill>
                  <a:srgbClr val="F8927E"/>
                </a:solidFill>
              </a:rPr>
              <a:t>You can delete this slide when you’re done editing the presentation.</a:t>
            </a:r>
            <a:endParaRPr b="1">
              <a:solidFill>
                <a:srgbClr val="F8927E"/>
              </a:solidFill>
            </a:endParaRPr>
          </a:p>
          <a:p>
            <a:pPr indent="0" lvl="0" marL="0" rtl="0" algn="l">
              <a:spcBef>
                <a:spcPts val="0"/>
              </a:spcBef>
              <a:spcAft>
                <a:spcPts val="0"/>
              </a:spcAft>
              <a:buClr>
                <a:schemeClr val="dk1"/>
              </a:buClr>
              <a:buSzPts val="1100"/>
              <a:buFont typeface="Arial"/>
              <a:buNone/>
            </a:pPr>
            <a:r>
              <a:t/>
            </a:r>
            <a:endParaRPr/>
          </a:p>
          <a:p>
            <a:pPr indent="0" lvl="0" marL="0" rtl="0" algn="l">
              <a:spcBef>
                <a:spcPts val="1600"/>
              </a:spcBef>
              <a:spcAft>
                <a:spcPts val="1600"/>
              </a:spcAft>
              <a:buNone/>
            </a:pPr>
            <a:r>
              <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38" name="Shape 1938"/>
        <p:cNvGrpSpPr/>
        <p:nvPr/>
      </p:nvGrpSpPr>
      <p:grpSpPr>
        <a:xfrm>
          <a:off x="0" y="0"/>
          <a:ext cx="0" cy="0"/>
          <a:chOff x="0" y="0"/>
          <a:chExt cx="0" cy="0"/>
        </a:xfrm>
      </p:grpSpPr>
      <p:sp>
        <p:nvSpPr>
          <p:cNvPr id="1939" name="Google Shape;1939;p54"/>
          <p:cNvSpPr txBox="1"/>
          <p:nvPr>
            <p:ph type="title"/>
          </p:nvPr>
        </p:nvSpPr>
        <p:spPr>
          <a:xfrm>
            <a:off x="723900" y="445025"/>
            <a:ext cx="8108400" cy="564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latin typeface="Patrick Hand"/>
                <a:ea typeface="Patrick Hand"/>
                <a:cs typeface="Patrick Hand"/>
                <a:sym typeface="Patrick Hand"/>
              </a:rPr>
              <a:t>World capitals</a:t>
            </a:r>
            <a:endParaRPr>
              <a:latin typeface="Patrick Hand"/>
              <a:ea typeface="Patrick Hand"/>
              <a:cs typeface="Patrick Hand"/>
              <a:sym typeface="Patrick Hand"/>
            </a:endParaRPr>
          </a:p>
        </p:txBody>
      </p:sp>
      <p:sp>
        <p:nvSpPr>
          <p:cNvPr id="1940" name="Google Shape;1940;p54"/>
          <p:cNvSpPr/>
          <p:nvPr/>
        </p:nvSpPr>
        <p:spPr>
          <a:xfrm>
            <a:off x="723900" y="1513625"/>
            <a:ext cx="2441700" cy="2476500"/>
          </a:xfrm>
          <a:prstGeom prst="roundRect">
            <a:avLst>
              <a:gd fmla="val 16667" name="adj"/>
            </a:avLst>
          </a:prstGeom>
          <a:noFill/>
          <a:ln cap="flat" cmpd="sng" w="285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41" name="Google Shape;1941;p54"/>
          <p:cNvGrpSpPr/>
          <p:nvPr/>
        </p:nvGrpSpPr>
        <p:grpSpPr>
          <a:xfrm>
            <a:off x="3578252" y="1314447"/>
            <a:ext cx="395559" cy="360258"/>
            <a:chOff x="3133725" y="1281275"/>
            <a:chExt cx="564600" cy="514213"/>
          </a:xfrm>
        </p:grpSpPr>
        <p:sp>
          <p:nvSpPr>
            <p:cNvPr id="1942" name="Google Shape;1942;p54"/>
            <p:cNvSpPr/>
            <p:nvPr/>
          </p:nvSpPr>
          <p:spPr>
            <a:xfrm>
              <a:off x="3158925" y="1281275"/>
              <a:ext cx="514200" cy="514200"/>
            </a:xfrm>
            <a:prstGeom prst="ellipse">
              <a:avLst/>
            </a:prstGeom>
            <a:solidFill>
              <a:schemeClr val="accent4"/>
            </a:solid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54"/>
            <p:cNvSpPr txBox="1"/>
            <p:nvPr/>
          </p:nvSpPr>
          <p:spPr>
            <a:xfrm>
              <a:off x="3133725" y="1281288"/>
              <a:ext cx="564600" cy="514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rgbClr val="FFFFFF"/>
                  </a:solidFill>
                  <a:latin typeface="Patrick Hand"/>
                  <a:ea typeface="Patrick Hand"/>
                  <a:cs typeface="Patrick Hand"/>
                  <a:sym typeface="Patrick Hand"/>
                </a:rPr>
                <a:t>1</a:t>
              </a:r>
              <a:endParaRPr sz="1800">
                <a:solidFill>
                  <a:srgbClr val="FFFFFF"/>
                </a:solidFill>
                <a:latin typeface="Patrick Hand"/>
                <a:ea typeface="Patrick Hand"/>
                <a:cs typeface="Patrick Hand"/>
                <a:sym typeface="Patrick Hand"/>
              </a:endParaRPr>
            </a:p>
          </p:txBody>
        </p:sp>
      </p:grpSp>
      <p:sp>
        <p:nvSpPr>
          <p:cNvPr id="1944" name="Google Shape;1944;p54"/>
          <p:cNvSpPr txBox="1"/>
          <p:nvPr/>
        </p:nvSpPr>
        <p:spPr>
          <a:xfrm>
            <a:off x="4029125" y="1327925"/>
            <a:ext cx="1171500" cy="333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783F04"/>
                </a:solidFill>
                <a:latin typeface="Arimo"/>
                <a:ea typeface="Arimo"/>
                <a:cs typeface="Arimo"/>
                <a:sym typeface="Arimo"/>
              </a:rPr>
              <a:t>Angola</a:t>
            </a:r>
            <a:endParaRPr>
              <a:solidFill>
                <a:srgbClr val="783F04"/>
              </a:solidFill>
              <a:latin typeface="Arimo"/>
              <a:ea typeface="Arimo"/>
              <a:cs typeface="Arimo"/>
              <a:sym typeface="Arimo"/>
            </a:endParaRPr>
          </a:p>
        </p:txBody>
      </p:sp>
      <p:cxnSp>
        <p:nvCxnSpPr>
          <p:cNvPr id="1945" name="Google Shape;1945;p54"/>
          <p:cNvCxnSpPr/>
          <p:nvPr/>
        </p:nvCxnSpPr>
        <p:spPr>
          <a:xfrm>
            <a:off x="4786513" y="1604075"/>
            <a:ext cx="871200" cy="0"/>
          </a:xfrm>
          <a:prstGeom prst="straightConnector1">
            <a:avLst/>
          </a:prstGeom>
          <a:noFill/>
          <a:ln cap="flat" cmpd="sng" w="9525">
            <a:solidFill>
              <a:srgbClr val="999999"/>
            </a:solidFill>
            <a:prstDash val="dash"/>
            <a:round/>
            <a:headEnd len="med" w="med" type="none"/>
            <a:tailEnd len="med" w="med" type="none"/>
          </a:ln>
        </p:spPr>
      </p:cxnSp>
      <p:grpSp>
        <p:nvGrpSpPr>
          <p:cNvPr id="1946" name="Google Shape;1946;p54"/>
          <p:cNvGrpSpPr/>
          <p:nvPr/>
        </p:nvGrpSpPr>
        <p:grpSpPr>
          <a:xfrm>
            <a:off x="3578252" y="1943097"/>
            <a:ext cx="395559" cy="360258"/>
            <a:chOff x="3133725" y="1281275"/>
            <a:chExt cx="564600" cy="514213"/>
          </a:xfrm>
        </p:grpSpPr>
        <p:sp>
          <p:nvSpPr>
            <p:cNvPr id="1947" name="Google Shape;1947;p54"/>
            <p:cNvSpPr/>
            <p:nvPr/>
          </p:nvSpPr>
          <p:spPr>
            <a:xfrm>
              <a:off x="3158925" y="1281275"/>
              <a:ext cx="514200" cy="514200"/>
            </a:xfrm>
            <a:prstGeom prst="ellipse">
              <a:avLst/>
            </a:prstGeom>
            <a:solidFill>
              <a:schemeClr val="accent4"/>
            </a:solid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54"/>
            <p:cNvSpPr txBox="1"/>
            <p:nvPr/>
          </p:nvSpPr>
          <p:spPr>
            <a:xfrm>
              <a:off x="3133725" y="1281288"/>
              <a:ext cx="564600" cy="514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rgbClr val="FFFFFF"/>
                  </a:solidFill>
                  <a:latin typeface="Patrick Hand"/>
                  <a:ea typeface="Patrick Hand"/>
                  <a:cs typeface="Patrick Hand"/>
                  <a:sym typeface="Patrick Hand"/>
                </a:rPr>
                <a:t>2</a:t>
              </a:r>
              <a:endParaRPr sz="1800">
                <a:solidFill>
                  <a:srgbClr val="FFFFFF"/>
                </a:solidFill>
                <a:latin typeface="Patrick Hand"/>
                <a:ea typeface="Patrick Hand"/>
                <a:cs typeface="Patrick Hand"/>
                <a:sym typeface="Patrick Hand"/>
              </a:endParaRPr>
            </a:p>
          </p:txBody>
        </p:sp>
      </p:grpSp>
      <p:sp>
        <p:nvSpPr>
          <p:cNvPr id="1949" name="Google Shape;1949;p54"/>
          <p:cNvSpPr txBox="1"/>
          <p:nvPr/>
        </p:nvSpPr>
        <p:spPr>
          <a:xfrm>
            <a:off x="4029125" y="1956575"/>
            <a:ext cx="1171500" cy="333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783F04"/>
                </a:solidFill>
                <a:latin typeface="Arimo"/>
                <a:ea typeface="Arimo"/>
                <a:cs typeface="Arimo"/>
                <a:sym typeface="Arimo"/>
              </a:rPr>
              <a:t>Greece</a:t>
            </a:r>
            <a:endParaRPr>
              <a:solidFill>
                <a:srgbClr val="783F04"/>
              </a:solidFill>
              <a:latin typeface="Arimo"/>
              <a:ea typeface="Arimo"/>
              <a:cs typeface="Arimo"/>
              <a:sym typeface="Arimo"/>
            </a:endParaRPr>
          </a:p>
        </p:txBody>
      </p:sp>
      <p:cxnSp>
        <p:nvCxnSpPr>
          <p:cNvPr id="1950" name="Google Shape;1950;p54"/>
          <p:cNvCxnSpPr/>
          <p:nvPr/>
        </p:nvCxnSpPr>
        <p:spPr>
          <a:xfrm>
            <a:off x="4786513" y="2232725"/>
            <a:ext cx="871200" cy="0"/>
          </a:xfrm>
          <a:prstGeom prst="straightConnector1">
            <a:avLst/>
          </a:prstGeom>
          <a:noFill/>
          <a:ln cap="flat" cmpd="sng" w="9525">
            <a:solidFill>
              <a:srgbClr val="999999"/>
            </a:solidFill>
            <a:prstDash val="dash"/>
            <a:round/>
            <a:headEnd len="med" w="med" type="none"/>
            <a:tailEnd len="med" w="med" type="none"/>
          </a:ln>
        </p:spPr>
      </p:cxnSp>
      <p:grpSp>
        <p:nvGrpSpPr>
          <p:cNvPr id="1951" name="Google Shape;1951;p54"/>
          <p:cNvGrpSpPr/>
          <p:nvPr/>
        </p:nvGrpSpPr>
        <p:grpSpPr>
          <a:xfrm>
            <a:off x="3578252" y="2571747"/>
            <a:ext cx="395559" cy="360258"/>
            <a:chOff x="3133725" y="1281275"/>
            <a:chExt cx="564600" cy="514213"/>
          </a:xfrm>
        </p:grpSpPr>
        <p:sp>
          <p:nvSpPr>
            <p:cNvPr id="1952" name="Google Shape;1952;p54"/>
            <p:cNvSpPr/>
            <p:nvPr/>
          </p:nvSpPr>
          <p:spPr>
            <a:xfrm>
              <a:off x="3158925" y="1281275"/>
              <a:ext cx="514200" cy="514200"/>
            </a:xfrm>
            <a:prstGeom prst="ellipse">
              <a:avLst/>
            </a:prstGeom>
            <a:solidFill>
              <a:schemeClr val="accent4"/>
            </a:solid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54"/>
            <p:cNvSpPr txBox="1"/>
            <p:nvPr/>
          </p:nvSpPr>
          <p:spPr>
            <a:xfrm>
              <a:off x="3133725" y="1281288"/>
              <a:ext cx="564600" cy="514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rgbClr val="FFFFFF"/>
                  </a:solidFill>
                  <a:latin typeface="Patrick Hand"/>
                  <a:ea typeface="Patrick Hand"/>
                  <a:cs typeface="Patrick Hand"/>
                  <a:sym typeface="Patrick Hand"/>
                </a:rPr>
                <a:t>3</a:t>
              </a:r>
              <a:endParaRPr sz="1800">
                <a:solidFill>
                  <a:srgbClr val="FFFFFF"/>
                </a:solidFill>
                <a:latin typeface="Patrick Hand"/>
                <a:ea typeface="Patrick Hand"/>
                <a:cs typeface="Patrick Hand"/>
                <a:sym typeface="Patrick Hand"/>
              </a:endParaRPr>
            </a:p>
          </p:txBody>
        </p:sp>
      </p:grpSp>
      <p:sp>
        <p:nvSpPr>
          <p:cNvPr id="1954" name="Google Shape;1954;p54"/>
          <p:cNvSpPr txBox="1"/>
          <p:nvPr/>
        </p:nvSpPr>
        <p:spPr>
          <a:xfrm>
            <a:off x="4029125" y="2585225"/>
            <a:ext cx="1171500" cy="333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783F04"/>
                </a:solidFill>
                <a:latin typeface="Arimo"/>
                <a:ea typeface="Arimo"/>
                <a:cs typeface="Arimo"/>
                <a:sym typeface="Arimo"/>
              </a:rPr>
              <a:t>Ireland</a:t>
            </a:r>
            <a:endParaRPr>
              <a:solidFill>
                <a:srgbClr val="783F04"/>
              </a:solidFill>
              <a:latin typeface="Arimo"/>
              <a:ea typeface="Arimo"/>
              <a:cs typeface="Arimo"/>
              <a:sym typeface="Arimo"/>
            </a:endParaRPr>
          </a:p>
        </p:txBody>
      </p:sp>
      <p:cxnSp>
        <p:nvCxnSpPr>
          <p:cNvPr id="1955" name="Google Shape;1955;p54"/>
          <p:cNvCxnSpPr/>
          <p:nvPr/>
        </p:nvCxnSpPr>
        <p:spPr>
          <a:xfrm>
            <a:off x="4786513" y="2861375"/>
            <a:ext cx="871200" cy="0"/>
          </a:xfrm>
          <a:prstGeom prst="straightConnector1">
            <a:avLst/>
          </a:prstGeom>
          <a:noFill/>
          <a:ln cap="flat" cmpd="sng" w="9525">
            <a:solidFill>
              <a:srgbClr val="999999"/>
            </a:solidFill>
            <a:prstDash val="dash"/>
            <a:round/>
            <a:headEnd len="med" w="med" type="none"/>
            <a:tailEnd len="med" w="med" type="none"/>
          </a:ln>
        </p:spPr>
      </p:cxnSp>
      <p:grpSp>
        <p:nvGrpSpPr>
          <p:cNvPr id="1956" name="Google Shape;1956;p54"/>
          <p:cNvGrpSpPr/>
          <p:nvPr/>
        </p:nvGrpSpPr>
        <p:grpSpPr>
          <a:xfrm>
            <a:off x="3578252" y="3200397"/>
            <a:ext cx="395559" cy="360258"/>
            <a:chOff x="3133725" y="1281275"/>
            <a:chExt cx="564600" cy="514213"/>
          </a:xfrm>
        </p:grpSpPr>
        <p:sp>
          <p:nvSpPr>
            <p:cNvPr id="1957" name="Google Shape;1957;p54"/>
            <p:cNvSpPr/>
            <p:nvPr/>
          </p:nvSpPr>
          <p:spPr>
            <a:xfrm>
              <a:off x="3158925" y="1281275"/>
              <a:ext cx="514200" cy="514200"/>
            </a:xfrm>
            <a:prstGeom prst="ellipse">
              <a:avLst/>
            </a:prstGeom>
            <a:solidFill>
              <a:schemeClr val="accent4"/>
            </a:solid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54"/>
            <p:cNvSpPr txBox="1"/>
            <p:nvPr/>
          </p:nvSpPr>
          <p:spPr>
            <a:xfrm>
              <a:off x="3133725" y="1281288"/>
              <a:ext cx="564600" cy="514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rgbClr val="FFFFFF"/>
                  </a:solidFill>
                  <a:latin typeface="Patrick Hand"/>
                  <a:ea typeface="Patrick Hand"/>
                  <a:cs typeface="Patrick Hand"/>
                  <a:sym typeface="Patrick Hand"/>
                </a:rPr>
                <a:t>4</a:t>
              </a:r>
              <a:endParaRPr sz="1800">
                <a:solidFill>
                  <a:srgbClr val="FFFFFF"/>
                </a:solidFill>
                <a:latin typeface="Patrick Hand"/>
                <a:ea typeface="Patrick Hand"/>
                <a:cs typeface="Patrick Hand"/>
                <a:sym typeface="Patrick Hand"/>
              </a:endParaRPr>
            </a:p>
          </p:txBody>
        </p:sp>
      </p:grpSp>
      <p:sp>
        <p:nvSpPr>
          <p:cNvPr id="1959" name="Google Shape;1959;p54"/>
          <p:cNvSpPr txBox="1"/>
          <p:nvPr/>
        </p:nvSpPr>
        <p:spPr>
          <a:xfrm>
            <a:off x="4029125" y="3213875"/>
            <a:ext cx="1171500" cy="333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783F04"/>
                </a:solidFill>
                <a:latin typeface="Arimo"/>
                <a:ea typeface="Arimo"/>
                <a:cs typeface="Arimo"/>
                <a:sym typeface="Arimo"/>
              </a:rPr>
              <a:t>Sudan</a:t>
            </a:r>
            <a:endParaRPr>
              <a:solidFill>
                <a:srgbClr val="783F04"/>
              </a:solidFill>
              <a:latin typeface="Arimo"/>
              <a:ea typeface="Arimo"/>
              <a:cs typeface="Arimo"/>
              <a:sym typeface="Arimo"/>
            </a:endParaRPr>
          </a:p>
        </p:txBody>
      </p:sp>
      <p:cxnSp>
        <p:nvCxnSpPr>
          <p:cNvPr id="1960" name="Google Shape;1960;p54"/>
          <p:cNvCxnSpPr/>
          <p:nvPr/>
        </p:nvCxnSpPr>
        <p:spPr>
          <a:xfrm>
            <a:off x="4786513" y="3490025"/>
            <a:ext cx="871200" cy="0"/>
          </a:xfrm>
          <a:prstGeom prst="straightConnector1">
            <a:avLst/>
          </a:prstGeom>
          <a:noFill/>
          <a:ln cap="flat" cmpd="sng" w="9525">
            <a:solidFill>
              <a:srgbClr val="999999"/>
            </a:solidFill>
            <a:prstDash val="dash"/>
            <a:round/>
            <a:headEnd len="med" w="med" type="none"/>
            <a:tailEnd len="med" w="med" type="none"/>
          </a:ln>
        </p:spPr>
      </p:cxnSp>
      <p:grpSp>
        <p:nvGrpSpPr>
          <p:cNvPr id="1961" name="Google Shape;1961;p54"/>
          <p:cNvGrpSpPr/>
          <p:nvPr/>
        </p:nvGrpSpPr>
        <p:grpSpPr>
          <a:xfrm>
            <a:off x="3578252" y="3829047"/>
            <a:ext cx="395559" cy="360258"/>
            <a:chOff x="3133725" y="1281275"/>
            <a:chExt cx="564600" cy="514213"/>
          </a:xfrm>
        </p:grpSpPr>
        <p:sp>
          <p:nvSpPr>
            <p:cNvPr id="1962" name="Google Shape;1962;p54"/>
            <p:cNvSpPr/>
            <p:nvPr/>
          </p:nvSpPr>
          <p:spPr>
            <a:xfrm>
              <a:off x="3158925" y="1281275"/>
              <a:ext cx="514200" cy="514200"/>
            </a:xfrm>
            <a:prstGeom prst="ellipse">
              <a:avLst/>
            </a:prstGeom>
            <a:solidFill>
              <a:schemeClr val="accent4"/>
            </a:solid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54"/>
            <p:cNvSpPr txBox="1"/>
            <p:nvPr/>
          </p:nvSpPr>
          <p:spPr>
            <a:xfrm>
              <a:off x="3133725" y="1281288"/>
              <a:ext cx="564600" cy="514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rgbClr val="FFFFFF"/>
                  </a:solidFill>
                  <a:latin typeface="Patrick Hand"/>
                  <a:ea typeface="Patrick Hand"/>
                  <a:cs typeface="Patrick Hand"/>
                  <a:sym typeface="Patrick Hand"/>
                </a:rPr>
                <a:t>5</a:t>
              </a:r>
              <a:endParaRPr sz="1800">
                <a:solidFill>
                  <a:srgbClr val="FFFFFF"/>
                </a:solidFill>
                <a:latin typeface="Patrick Hand"/>
                <a:ea typeface="Patrick Hand"/>
                <a:cs typeface="Patrick Hand"/>
                <a:sym typeface="Patrick Hand"/>
              </a:endParaRPr>
            </a:p>
          </p:txBody>
        </p:sp>
      </p:grpSp>
      <p:sp>
        <p:nvSpPr>
          <p:cNvPr id="1964" name="Google Shape;1964;p54"/>
          <p:cNvSpPr txBox="1"/>
          <p:nvPr/>
        </p:nvSpPr>
        <p:spPr>
          <a:xfrm>
            <a:off x="4029125" y="3842525"/>
            <a:ext cx="1171500" cy="333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783F04"/>
                </a:solidFill>
                <a:latin typeface="Arimo"/>
                <a:ea typeface="Arimo"/>
                <a:cs typeface="Arimo"/>
                <a:sym typeface="Arimo"/>
              </a:rPr>
              <a:t>Turkey</a:t>
            </a:r>
            <a:endParaRPr>
              <a:solidFill>
                <a:srgbClr val="783F04"/>
              </a:solidFill>
              <a:latin typeface="Arimo"/>
              <a:ea typeface="Arimo"/>
              <a:cs typeface="Arimo"/>
              <a:sym typeface="Arimo"/>
            </a:endParaRPr>
          </a:p>
        </p:txBody>
      </p:sp>
      <p:cxnSp>
        <p:nvCxnSpPr>
          <p:cNvPr id="1965" name="Google Shape;1965;p54"/>
          <p:cNvCxnSpPr/>
          <p:nvPr/>
        </p:nvCxnSpPr>
        <p:spPr>
          <a:xfrm>
            <a:off x="4786513" y="4118675"/>
            <a:ext cx="871200" cy="0"/>
          </a:xfrm>
          <a:prstGeom prst="straightConnector1">
            <a:avLst/>
          </a:prstGeom>
          <a:noFill/>
          <a:ln cap="flat" cmpd="sng" w="9525">
            <a:solidFill>
              <a:srgbClr val="999999"/>
            </a:solidFill>
            <a:prstDash val="dash"/>
            <a:round/>
            <a:headEnd len="med" w="med" type="none"/>
            <a:tailEnd len="med" w="med" type="none"/>
          </a:ln>
        </p:spPr>
      </p:cxnSp>
      <p:grpSp>
        <p:nvGrpSpPr>
          <p:cNvPr id="1966" name="Google Shape;1966;p54"/>
          <p:cNvGrpSpPr/>
          <p:nvPr/>
        </p:nvGrpSpPr>
        <p:grpSpPr>
          <a:xfrm>
            <a:off x="5940577" y="1314447"/>
            <a:ext cx="395559" cy="360258"/>
            <a:chOff x="3133725" y="1281275"/>
            <a:chExt cx="564600" cy="514213"/>
          </a:xfrm>
        </p:grpSpPr>
        <p:sp>
          <p:nvSpPr>
            <p:cNvPr id="1967" name="Google Shape;1967;p54"/>
            <p:cNvSpPr/>
            <p:nvPr/>
          </p:nvSpPr>
          <p:spPr>
            <a:xfrm>
              <a:off x="3158925" y="1281275"/>
              <a:ext cx="514200" cy="514200"/>
            </a:xfrm>
            <a:prstGeom prst="ellipse">
              <a:avLst/>
            </a:prstGeom>
            <a:solidFill>
              <a:schemeClr val="accent4"/>
            </a:solid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54"/>
            <p:cNvSpPr txBox="1"/>
            <p:nvPr/>
          </p:nvSpPr>
          <p:spPr>
            <a:xfrm>
              <a:off x="3133725" y="1281288"/>
              <a:ext cx="564600" cy="514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rgbClr val="FFFFFF"/>
                  </a:solidFill>
                  <a:latin typeface="Patrick Hand"/>
                  <a:ea typeface="Patrick Hand"/>
                  <a:cs typeface="Patrick Hand"/>
                  <a:sym typeface="Patrick Hand"/>
                </a:rPr>
                <a:t>6</a:t>
              </a:r>
              <a:endParaRPr sz="1800">
                <a:solidFill>
                  <a:srgbClr val="FFFFFF"/>
                </a:solidFill>
                <a:latin typeface="Patrick Hand"/>
                <a:ea typeface="Patrick Hand"/>
                <a:cs typeface="Patrick Hand"/>
                <a:sym typeface="Patrick Hand"/>
              </a:endParaRPr>
            </a:p>
          </p:txBody>
        </p:sp>
      </p:grpSp>
      <p:sp>
        <p:nvSpPr>
          <p:cNvPr id="1969" name="Google Shape;1969;p54"/>
          <p:cNvSpPr txBox="1"/>
          <p:nvPr/>
        </p:nvSpPr>
        <p:spPr>
          <a:xfrm>
            <a:off x="6391450" y="1327925"/>
            <a:ext cx="1171500" cy="333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783F04"/>
                </a:solidFill>
                <a:latin typeface="Arimo"/>
                <a:ea typeface="Arimo"/>
                <a:cs typeface="Arimo"/>
                <a:sym typeface="Arimo"/>
              </a:rPr>
              <a:t>Zambia</a:t>
            </a:r>
            <a:endParaRPr>
              <a:solidFill>
                <a:srgbClr val="783F04"/>
              </a:solidFill>
              <a:latin typeface="Arimo"/>
              <a:ea typeface="Arimo"/>
              <a:cs typeface="Arimo"/>
              <a:sym typeface="Arimo"/>
            </a:endParaRPr>
          </a:p>
        </p:txBody>
      </p:sp>
      <p:cxnSp>
        <p:nvCxnSpPr>
          <p:cNvPr id="1970" name="Google Shape;1970;p54"/>
          <p:cNvCxnSpPr/>
          <p:nvPr/>
        </p:nvCxnSpPr>
        <p:spPr>
          <a:xfrm>
            <a:off x="7148838" y="1604075"/>
            <a:ext cx="871200" cy="0"/>
          </a:xfrm>
          <a:prstGeom prst="straightConnector1">
            <a:avLst/>
          </a:prstGeom>
          <a:noFill/>
          <a:ln cap="flat" cmpd="sng" w="9525">
            <a:solidFill>
              <a:srgbClr val="999999"/>
            </a:solidFill>
            <a:prstDash val="dash"/>
            <a:round/>
            <a:headEnd len="med" w="med" type="none"/>
            <a:tailEnd len="med" w="med" type="none"/>
          </a:ln>
        </p:spPr>
      </p:cxnSp>
      <p:grpSp>
        <p:nvGrpSpPr>
          <p:cNvPr id="1971" name="Google Shape;1971;p54"/>
          <p:cNvGrpSpPr/>
          <p:nvPr/>
        </p:nvGrpSpPr>
        <p:grpSpPr>
          <a:xfrm>
            <a:off x="5940577" y="1943097"/>
            <a:ext cx="395559" cy="360258"/>
            <a:chOff x="3133725" y="1281275"/>
            <a:chExt cx="564600" cy="514213"/>
          </a:xfrm>
        </p:grpSpPr>
        <p:sp>
          <p:nvSpPr>
            <p:cNvPr id="1972" name="Google Shape;1972;p54"/>
            <p:cNvSpPr/>
            <p:nvPr/>
          </p:nvSpPr>
          <p:spPr>
            <a:xfrm>
              <a:off x="3158925" y="1281275"/>
              <a:ext cx="514200" cy="514200"/>
            </a:xfrm>
            <a:prstGeom prst="ellipse">
              <a:avLst/>
            </a:prstGeom>
            <a:solidFill>
              <a:schemeClr val="accent4"/>
            </a:solid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54"/>
            <p:cNvSpPr txBox="1"/>
            <p:nvPr/>
          </p:nvSpPr>
          <p:spPr>
            <a:xfrm>
              <a:off x="3133725" y="1281288"/>
              <a:ext cx="564600" cy="514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rgbClr val="FFFFFF"/>
                  </a:solidFill>
                  <a:latin typeface="Patrick Hand"/>
                  <a:ea typeface="Patrick Hand"/>
                  <a:cs typeface="Patrick Hand"/>
                  <a:sym typeface="Patrick Hand"/>
                </a:rPr>
                <a:t>7</a:t>
              </a:r>
              <a:endParaRPr sz="1800">
                <a:solidFill>
                  <a:srgbClr val="FFFFFF"/>
                </a:solidFill>
                <a:latin typeface="Patrick Hand"/>
                <a:ea typeface="Patrick Hand"/>
                <a:cs typeface="Patrick Hand"/>
                <a:sym typeface="Patrick Hand"/>
              </a:endParaRPr>
            </a:p>
          </p:txBody>
        </p:sp>
      </p:grpSp>
      <p:sp>
        <p:nvSpPr>
          <p:cNvPr id="1974" name="Google Shape;1974;p54"/>
          <p:cNvSpPr txBox="1"/>
          <p:nvPr/>
        </p:nvSpPr>
        <p:spPr>
          <a:xfrm>
            <a:off x="6391450" y="1956575"/>
            <a:ext cx="1171500" cy="333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783F04"/>
                </a:solidFill>
                <a:latin typeface="Arimo"/>
                <a:ea typeface="Arimo"/>
                <a:cs typeface="Arimo"/>
                <a:sym typeface="Arimo"/>
              </a:rPr>
              <a:t>Vietnam</a:t>
            </a:r>
            <a:endParaRPr>
              <a:solidFill>
                <a:srgbClr val="783F04"/>
              </a:solidFill>
              <a:latin typeface="Arimo"/>
              <a:ea typeface="Arimo"/>
              <a:cs typeface="Arimo"/>
              <a:sym typeface="Arimo"/>
            </a:endParaRPr>
          </a:p>
        </p:txBody>
      </p:sp>
      <p:cxnSp>
        <p:nvCxnSpPr>
          <p:cNvPr id="1975" name="Google Shape;1975;p54"/>
          <p:cNvCxnSpPr/>
          <p:nvPr/>
        </p:nvCxnSpPr>
        <p:spPr>
          <a:xfrm>
            <a:off x="7148838" y="2232725"/>
            <a:ext cx="871200" cy="0"/>
          </a:xfrm>
          <a:prstGeom prst="straightConnector1">
            <a:avLst/>
          </a:prstGeom>
          <a:noFill/>
          <a:ln cap="flat" cmpd="sng" w="9525">
            <a:solidFill>
              <a:srgbClr val="999999"/>
            </a:solidFill>
            <a:prstDash val="dash"/>
            <a:round/>
            <a:headEnd len="med" w="med" type="none"/>
            <a:tailEnd len="med" w="med" type="none"/>
          </a:ln>
        </p:spPr>
      </p:cxnSp>
      <p:grpSp>
        <p:nvGrpSpPr>
          <p:cNvPr id="1976" name="Google Shape;1976;p54"/>
          <p:cNvGrpSpPr/>
          <p:nvPr/>
        </p:nvGrpSpPr>
        <p:grpSpPr>
          <a:xfrm>
            <a:off x="5940577" y="2571747"/>
            <a:ext cx="395559" cy="360258"/>
            <a:chOff x="3133725" y="1281275"/>
            <a:chExt cx="564600" cy="514213"/>
          </a:xfrm>
        </p:grpSpPr>
        <p:sp>
          <p:nvSpPr>
            <p:cNvPr id="1977" name="Google Shape;1977;p54"/>
            <p:cNvSpPr/>
            <p:nvPr/>
          </p:nvSpPr>
          <p:spPr>
            <a:xfrm>
              <a:off x="3158925" y="1281275"/>
              <a:ext cx="514200" cy="514200"/>
            </a:xfrm>
            <a:prstGeom prst="ellipse">
              <a:avLst/>
            </a:prstGeom>
            <a:solidFill>
              <a:schemeClr val="accent4"/>
            </a:solid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54"/>
            <p:cNvSpPr txBox="1"/>
            <p:nvPr/>
          </p:nvSpPr>
          <p:spPr>
            <a:xfrm>
              <a:off x="3133725" y="1281288"/>
              <a:ext cx="564600" cy="514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rgbClr val="FFFFFF"/>
                  </a:solidFill>
                  <a:latin typeface="Patrick Hand"/>
                  <a:ea typeface="Patrick Hand"/>
                  <a:cs typeface="Patrick Hand"/>
                  <a:sym typeface="Patrick Hand"/>
                </a:rPr>
                <a:t>8</a:t>
              </a:r>
              <a:endParaRPr sz="1800">
                <a:solidFill>
                  <a:srgbClr val="FFFFFF"/>
                </a:solidFill>
                <a:latin typeface="Patrick Hand"/>
                <a:ea typeface="Patrick Hand"/>
                <a:cs typeface="Patrick Hand"/>
                <a:sym typeface="Patrick Hand"/>
              </a:endParaRPr>
            </a:p>
          </p:txBody>
        </p:sp>
      </p:grpSp>
      <p:sp>
        <p:nvSpPr>
          <p:cNvPr id="1979" name="Google Shape;1979;p54"/>
          <p:cNvSpPr txBox="1"/>
          <p:nvPr/>
        </p:nvSpPr>
        <p:spPr>
          <a:xfrm>
            <a:off x="6391450" y="2585225"/>
            <a:ext cx="1171500" cy="333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783F04"/>
                </a:solidFill>
                <a:latin typeface="Arimo"/>
                <a:ea typeface="Arimo"/>
                <a:cs typeface="Arimo"/>
                <a:sym typeface="Arimo"/>
              </a:rPr>
              <a:t>Kosovo</a:t>
            </a:r>
            <a:endParaRPr>
              <a:solidFill>
                <a:srgbClr val="783F04"/>
              </a:solidFill>
              <a:latin typeface="Arimo"/>
              <a:ea typeface="Arimo"/>
              <a:cs typeface="Arimo"/>
              <a:sym typeface="Arimo"/>
            </a:endParaRPr>
          </a:p>
        </p:txBody>
      </p:sp>
      <p:cxnSp>
        <p:nvCxnSpPr>
          <p:cNvPr id="1980" name="Google Shape;1980;p54"/>
          <p:cNvCxnSpPr/>
          <p:nvPr/>
        </p:nvCxnSpPr>
        <p:spPr>
          <a:xfrm>
            <a:off x="7148838" y="2861375"/>
            <a:ext cx="871200" cy="0"/>
          </a:xfrm>
          <a:prstGeom prst="straightConnector1">
            <a:avLst/>
          </a:prstGeom>
          <a:noFill/>
          <a:ln cap="flat" cmpd="sng" w="9525">
            <a:solidFill>
              <a:srgbClr val="999999"/>
            </a:solidFill>
            <a:prstDash val="dash"/>
            <a:round/>
            <a:headEnd len="med" w="med" type="none"/>
            <a:tailEnd len="med" w="med" type="none"/>
          </a:ln>
        </p:spPr>
      </p:cxnSp>
      <p:grpSp>
        <p:nvGrpSpPr>
          <p:cNvPr id="1981" name="Google Shape;1981;p54"/>
          <p:cNvGrpSpPr/>
          <p:nvPr/>
        </p:nvGrpSpPr>
        <p:grpSpPr>
          <a:xfrm>
            <a:off x="5940577" y="3200397"/>
            <a:ext cx="395559" cy="360258"/>
            <a:chOff x="3133725" y="1281275"/>
            <a:chExt cx="564600" cy="514213"/>
          </a:xfrm>
        </p:grpSpPr>
        <p:sp>
          <p:nvSpPr>
            <p:cNvPr id="1982" name="Google Shape;1982;p54"/>
            <p:cNvSpPr/>
            <p:nvPr/>
          </p:nvSpPr>
          <p:spPr>
            <a:xfrm>
              <a:off x="3158925" y="1281275"/>
              <a:ext cx="514200" cy="514200"/>
            </a:xfrm>
            <a:prstGeom prst="ellipse">
              <a:avLst/>
            </a:prstGeom>
            <a:solidFill>
              <a:schemeClr val="accent4"/>
            </a:solid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54"/>
            <p:cNvSpPr txBox="1"/>
            <p:nvPr/>
          </p:nvSpPr>
          <p:spPr>
            <a:xfrm>
              <a:off x="3133725" y="1281288"/>
              <a:ext cx="564600" cy="514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rgbClr val="FFFFFF"/>
                  </a:solidFill>
                  <a:latin typeface="Patrick Hand"/>
                  <a:ea typeface="Patrick Hand"/>
                  <a:cs typeface="Patrick Hand"/>
                  <a:sym typeface="Patrick Hand"/>
                </a:rPr>
                <a:t>9</a:t>
              </a:r>
              <a:endParaRPr sz="1800">
                <a:solidFill>
                  <a:srgbClr val="FFFFFF"/>
                </a:solidFill>
                <a:latin typeface="Patrick Hand"/>
                <a:ea typeface="Patrick Hand"/>
                <a:cs typeface="Patrick Hand"/>
                <a:sym typeface="Patrick Hand"/>
              </a:endParaRPr>
            </a:p>
          </p:txBody>
        </p:sp>
      </p:grpSp>
      <p:sp>
        <p:nvSpPr>
          <p:cNvPr id="1984" name="Google Shape;1984;p54"/>
          <p:cNvSpPr txBox="1"/>
          <p:nvPr/>
        </p:nvSpPr>
        <p:spPr>
          <a:xfrm>
            <a:off x="6391450" y="3213875"/>
            <a:ext cx="1171500" cy="333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783F04"/>
                </a:solidFill>
                <a:latin typeface="Arimo"/>
                <a:ea typeface="Arimo"/>
                <a:cs typeface="Arimo"/>
                <a:sym typeface="Arimo"/>
              </a:rPr>
              <a:t>Cuba</a:t>
            </a:r>
            <a:endParaRPr>
              <a:solidFill>
                <a:srgbClr val="783F04"/>
              </a:solidFill>
              <a:latin typeface="Arimo"/>
              <a:ea typeface="Arimo"/>
              <a:cs typeface="Arimo"/>
              <a:sym typeface="Arimo"/>
            </a:endParaRPr>
          </a:p>
        </p:txBody>
      </p:sp>
      <p:cxnSp>
        <p:nvCxnSpPr>
          <p:cNvPr id="1985" name="Google Shape;1985;p54"/>
          <p:cNvCxnSpPr/>
          <p:nvPr/>
        </p:nvCxnSpPr>
        <p:spPr>
          <a:xfrm>
            <a:off x="7148838" y="3490025"/>
            <a:ext cx="871200" cy="0"/>
          </a:xfrm>
          <a:prstGeom prst="straightConnector1">
            <a:avLst/>
          </a:prstGeom>
          <a:noFill/>
          <a:ln cap="flat" cmpd="sng" w="9525">
            <a:solidFill>
              <a:srgbClr val="999999"/>
            </a:solidFill>
            <a:prstDash val="dash"/>
            <a:round/>
            <a:headEnd len="med" w="med" type="none"/>
            <a:tailEnd len="med" w="med" type="none"/>
          </a:ln>
        </p:spPr>
      </p:cxnSp>
      <p:grpSp>
        <p:nvGrpSpPr>
          <p:cNvPr id="1986" name="Google Shape;1986;p54"/>
          <p:cNvGrpSpPr/>
          <p:nvPr/>
        </p:nvGrpSpPr>
        <p:grpSpPr>
          <a:xfrm>
            <a:off x="5940577" y="3829047"/>
            <a:ext cx="395559" cy="360258"/>
            <a:chOff x="3133725" y="1281275"/>
            <a:chExt cx="564600" cy="514213"/>
          </a:xfrm>
        </p:grpSpPr>
        <p:sp>
          <p:nvSpPr>
            <p:cNvPr id="1987" name="Google Shape;1987;p54"/>
            <p:cNvSpPr/>
            <p:nvPr/>
          </p:nvSpPr>
          <p:spPr>
            <a:xfrm>
              <a:off x="3158925" y="1281275"/>
              <a:ext cx="514200" cy="514200"/>
            </a:xfrm>
            <a:prstGeom prst="ellipse">
              <a:avLst/>
            </a:prstGeom>
            <a:solidFill>
              <a:schemeClr val="accent4"/>
            </a:solid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54"/>
            <p:cNvSpPr txBox="1"/>
            <p:nvPr/>
          </p:nvSpPr>
          <p:spPr>
            <a:xfrm>
              <a:off x="3133725" y="1281288"/>
              <a:ext cx="564600" cy="514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rgbClr val="FFFFFF"/>
                  </a:solidFill>
                  <a:latin typeface="Patrick Hand"/>
                  <a:ea typeface="Patrick Hand"/>
                  <a:cs typeface="Patrick Hand"/>
                  <a:sym typeface="Patrick Hand"/>
                </a:rPr>
                <a:t>10</a:t>
              </a:r>
              <a:endParaRPr sz="1800">
                <a:solidFill>
                  <a:srgbClr val="FFFFFF"/>
                </a:solidFill>
                <a:latin typeface="Patrick Hand"/>
                <a:ea typeface="Patrick Hand"/>
                <a:cs typeface="Patrick Hand"/>
                <a:sym typeface="Patrick Hand"/>
              </a:endParaRPr>
            </a:p>
          </p:txBody>
        </p:sp>
      </p:grpSp>
      <p:sp>
        <p:nvSpPr>
          <p:cNvPr id="1989" name="Google Shape;1989;p54"/>
          <p:cNvSpPr txBox="1"/>
          <p:nvPr/>
        </p:nvSpPr>
        <p:spPr>
          <a:xfrm>
            <a:off x="6391450" y="3842525"/>
            <a:ext cx="1171500" cy="333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783F04"/>
                </a:solidFill>
                <a:latin typeface="Arimo"/>
                <a:ea typeface="Arimo"/>
                <a:cs typeface="Arimo"/>
                <a:sym typeface="Arimo"/>
              </a:rPr>
              <a:t>Italy</a:t>
            </a:r>
            <a:endParaRPr>
              <a:solidFill>
                <a:srgbClr val="783F04"/>
              </a:solidFill>
              <a:latin typeface="Arimo"/>
              <a:ea typeface="Arimo"/>
              <a:cs typeface="Arimo"/>
              <a:sym typeface="Arimo"/>
            </a:endParaRPr>
          </a:p>
        </p:txBody>
      </p:sp>
      <p:cxnSp>
        <p:nvCxnSpPr>
          <p:cNvPr id="1990" name="Google Shape;1990;p54"/>
          <p:cNvCxnSpPr/>
          <p:nvPr/>
        </p:nvCxnSpPr>
        <p:spPr>
          <a:xfrm>
            <a:off x="7148838" y="4118675"/>
            <a:ext cx="871200" cy="0"/>
          </a:xfrm>
          <a:prstGeom prst="straightConnector1">
            <a:avLst/>
          </a:prstGeom>
          <a:noFill/>
          <a:ln cap="flat" cmpd="sng" w="9525">
            <a:solidFill>
              <a:srgbClr val="999999"/>
            </a:solidFill>
            <a:prstDash val="dash"/>
            <a:round/>
            <a:headEnd len="med" w="med" type="none"/>
            <a:tailEnd len="med" w="med" type="none"/>
          </a:ln>
        </p:spPr>
      </p:cxnSp>
      <p:sp>
        <p:nvSpPr>
          <p:cNvPr id="1991" name="Google Shape;1991;p54"/>
          <p:cNvSpPr txBox="1"/>
          <p:nvPr/>
        </p:nvSpPr>
        <p:spPr>
          <a:xfrm>
            <a:off x="904875" y="1694600"/>
            <a:ext cx="871200" cy="333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rgbClr val="7EC6CC"/>
                </a:solidFill>
                <a:latin typeface="Patrick Hand"/>
                <a:ea typeface="Patrick Hand"/>
                <a:cs typeface="Patrick Hand"/>
                <a:sym typeface="Patrick Hand"/>
              </a:rPr>
              <a:t>Lusaka</a:t>
            </a:r>
            <a:endParaRPr sz="1600">
              <a:solidFill>
                <a:srgbClr val="7EC6CC"/>
              </a:solidFill>
              <a:latin typeface="Patrick Hand"/>
              <a:ea typeface="Patrick Hand"/>
              <a:cs typeface="Patrick Hand"/>
              <a:sym typeface="Patrick Hand"/>
            </a:endParaRPr>
          </a:p>
        </p:txBody>
      </p:sp>
      <p:sp>
        <p:nvSpPr>
          <p:cNvPr id="1992" name="Google Shape;1992;p54"/>
          <p:cNvSpPr txBox="1"/>
          <p:nvPr/>
        </p:nvSpPr>
        <p:spPr>
          <a:xfrm>
            <a:off x="904875" y="2101794"/>
            <a:ext cx="871200" cy="333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rgbClr val="7EC6CC"/>
                </a:solidFill>
                <a:latin typeface="Patrick Hand"/>
                <a:ea typeface="Patrick Hand"/>
                <a:cs typeface="Patrick Hand"/>
                <a:sym typeface="Patrick Hand"/>
              </a:rPr>
              <a:t>Rome</a:t>
            </a:r>
            <a:endParaRPr sz="1600">
              <a:solidFill>
                <a:srgbClr val="7EC6CC"/>
              </a:solidFill>
              <a:latin typeface="Patrick Hand"/>
              <a:ea typeface="Patrick Hand"/>
              <a:cs typeface="Patrick Hand"/>
              <a:sym typeface="Patrick Hand"/>
            </a:endParaRPr>
          </a:p>
        </p:txBody>
      </p:sp>
      <p:sp>
        <p:nvSpPr>
          <p:cNvPr id="1993" name="Google Shape;1993;p54"/>
          <p:cNvSpPr txBox="1"/>
          <p:nvPr/>
        </p:nvSpPr>
        <p:spPr>
          <a:xfrm>
            <a:off x="904875" y="2508988"/>
            <a:ext cx="871200" cy="333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rgbClr val="7EC6CC"/>
                </a:solidFill>
                <a:latin typeface="Patrick Hand"/>
                <a:ea typeface="Patrick Hand"/>
                <a:cs typeface="Patrick Hand"/>
                <a:sym typeface="Patrick Hand"/>
              </a:rPr>
              <a:t>Hanoi</a:t>
            </a:r>
            <a:endParaRPr sz="1600">
              <a:solidFill>
                <a:srgbClr val="7EC6CC"/>
              </a:solidFill>
              <a:latin typeface="Patrick Hand"/>
              <a:ea typeface="Patrick Hand"/>
              <a:cs typeface="Patrick Hand"/>
              <a:sym typeface="Patrick Hand"/>
            </a:endParaRPr>
          </a:p>
        </p:txBody>
      </p:sp>
      <p:sp>
        <p:nvSpPr>
          <p:cNvPr id="1994" name="Google Shape;1994;p54"/>
          <p:cNvSpPr txBox="1"/>
          <p:nvPr/>
        </p:nvSpPr>
        <p:spPr>
          <a:xfrm>
            <a:off x="904875" y="2916181"/>
            <a:ext cx="871200" cy="333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rgbClr val="7EC6CC"/>
                </a:solidFill>
                <a:latin typeface="Patrick Hand"/>
                <a:ea typeface="Patrick Hand"/>
                <a:cs typeface="Patrick Hand"/>
                <a:sym typeface="Patrick Hand"/>
              </a:rPr>
              <a:t>Pristina</a:t>
            </a:r>
            <a:endParaRPr sz="1600">
              <a:solidFill>
                <a:srgbClr val="7EC6CC"/>
              </a:solidFill>
              <a:latin typeface="Patrick Hand"/>
              <a:ea typeface="Patrick Hand"/>
              <a:cs typeface="Patrick Hand"/>
              <a:sym typeface="Patrick Hand"/>
            </a:endParaRPr>
          </a:p>
        </p:txBody>
      </p:sp>
      <p:sp>
        <p:nvSpPr>
          <p:cNvPr id="1995" name="Google Shape;1995;p54"/>
          <p:cNvSpPr txBox="1"/>
          <p:nvPr/>
        </p:nvSpPr>
        <p:spPr>
          <a:xfrm>
            <a:off x="904875" y="3323375"/>
            <a:ext cx="871200" cy="333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rgbClr val="7EC6CC"/>
                </a:solidFill>
                <a:latin typeface="Patrick Hand"/>
                <a:ea typeface="Patrick Hand"/>
                <a:cs typeface="Patrick Hand"/>
                <a:sym typeface="Patrick Hand"/>
              </a:rPr>
              <a:t>Havana</a:t>
            </a:r>
            <a:endParaRPr sz="1600">
              <a:solidFill>
                <a:srgbClr val="7EC6CC"/>
              </a:solidFill>
              <a:latin typeface="Patrick Hand"/>
              <a:ea typeface="Patrick Hand"/>
              <a:cs typeface="Patrick Hand"/>
              <a:sym typeface="Patrick Hand"/>
            </a:endParaRPr>
          </a:p>
        </p:txBody>
      </p:sp>
      <p:sp>
        <p:nvSpPr>
          <p:cNvPr id="1996" name="Google Shape;1996;p54"/>
          <p:cNvSpPr txBox="1"/>
          <p:nvPr/>
        </p:nvSpPr>
        <p:spPr>
          <a:xfrm>
            <a:off x="2014500" y="1694600"/>
            <a:ext cx="957000" cy="333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rgbClr val="7EC6CC"/>
                </a:solidFill>
                <a:latin typeface="Patrick Hand"/>
                <a:ea typeface="Patrick Hand"/>
                <a:cs typeface="Patrick Hand"/>
                <a:sym typeface="Patrick Hand"/>
              </a:rPr>
              <a:t>Khartoum</a:t>
            </a:r>
            <a:endParaRPr sz="1600">
              <a:solidFill>
                <a:srgbClr val="7EC6CC"/>
              </a:solidFill>
              <a:latin typeface="Patrick Hand"/>
              <a:ea typeface="Patrick Hand"/>
              <a:cs typeface="Patrick Hand"/>
              <a:sym typeface="Patrick Hand"/>
            </a:endParaRPr>
          </a:p>
        </p:txBody>
      </p:sp>
      <p:sp>
        <p:nvSpPr>
          <p:cNvPr id="1997" name="Google Shape;1997;p54"/>
          <p:cNvSpPr txBox="1"/>
          <p:nvPr/>
        </p:nvSpPr>
        <p:spPr>
          <a:xfrm>
            <a:off x="4786525" y="1956569"/>
            <a:ext cx="871200" cy="333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rgbClr val="7EC6CC"/>
                </a:solidFill>
                <a:latin typeface="Patrick Hand"/>
                <a:ea typeface="Patrick Hand"/>
                <a:cs typeface="Patrick Hand"/>
                <a:sym typeface="Patrick Hand"/>
              </a:rPr>
              <a:t>Athens</a:t>
            </a:r>
            <a:endParaRPr sz="1600">
              <a:solidFill>
                <a:srgbClr val="7EC6CC"/>
              </a:solidFill>
              <a:latin typeface="Patrick Hand"/>
              <a:ea typeface="Patrick Hand"/>
              <a:cs typeface="Patrick Hand"/>
              <a:sym typeface="Patrick Hand"/>
            </a:endParaRPr>
          </a:p>
        </p:txBody>
      </p:sp>
      <p:sp>
        <p:nvSpPr>
          <p:cNvPr id="1998" name="Google Shape;1998;p54"/>
          <p:cNvSpPr txBox="1"/>
          <p:nvPr/>
        </p:nvSpPr>
        <p:spPr>
          <a:xfrm>
            <a:off x="2057400" y="2508988"/>
            <a:ext cx="871200" cy="333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rgbClr val="7EC6CC"/>
                </a:solidFill>
                <a:latin typeface="Patrick Hand"/>
                <a:ea typeface="Patrick Hand"/>
                <a:cs typeface="Patrick Hand"/>
                <a:sym typeface="Patrick Hand"/>
              </a:rPr>
              <a:t>Dublin</a:t>
            </a:r>
            <a:endParaRPr sz="1600">
              <a:solidFill>
                <a:srgbClr val="7EC6CC"/>
              </a:solidFill>
              <a:latin typeface="Patrick Hand"/>
              <a:ea typeface="Patrick Hand"/>
              <a:cs typeface="Patrick Hand"/>
              <a:sym typeface="Patrick Hand"/>
            </a:endParaRPr>
          </a:p>
        </p:txBody>
      </p:sp>
      <p:sp>
        <p:nvSpPr>
          <p:cNvPr id="1999" name="Google Shape;1999;p54"/>
          <p:cNvSpPr txBox="1"/>
          <p:nvPr/>
        </p:nvSpPr>
        <p:spPr>
          <a:xfrm>
            <a:off x="2057400" y="2916181"/>
            <a:ext cx="871200" cy="333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rgbClr val="7EC6CC"/>
                </a:solidFill>
                <a:latin typeface="Patrick Hand"/>
                <a:ea typeface="Patrick Hand"/>
                <a:cs typeface="Patrick Hand"/>
                <a:sym typeface="Patrick Hand"/>
              </a:rPr>
              <a:t>Luanda</a:t>
            </a:r>
            <a:endParaRPr sz="1600">
              <a:solidFill>
                <a:srgbClr val="7EC6CC"/>
              </a:solidFill>
              <a:latin typeface="Patrick Hand"/>
              <a:ea typeface="Patrick Hand"/>
              <a:cs typeface="Patrick Hand"/>
              <a:sym typeface="Patrick Hand"/>
            </a:endParaRPr>
          </a:p>
        </p:txBody>
      </p:sp>
      <p:sp>
        <p:nvSpPr>
          <p:cNvPr id="2000" name="Google Shape;2000;p54"/>
          <p:cNvSpPr txBox="1"/>
          <p:nvPr/>
        </p:nvSpPr>
        <p:spPr>
          <a:xfrm>
            <a:off x="2057400" y="3323375"/>
            <a:ext cx="871200" cy="333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rgbClr val="7EC6CC"/>
                </a:solidFill>
                <a:latin typeface="Patrick Hand"/>
                <a:ea typeface="Patrick Hand"/>
                <a:cs typeface="Patrick Hand"/>
                <a:sym typeface="Patrick Hand"/>
              </a:rPr>
              <a:t>Ankara</a:t>
            </a:r>
            <a:endParaRPr sz="1600">
              <a:solidFill>
                <a:srgbClr val="7EC6CC"/>
              </a:solidFill>
              <a:latin typeface="Patrick Hand"/>
              <a:ea typeface="Patrick Hand"/>
              <a:cs typeface="Patrick Hand"/>
              <a:sym typeface="Patrick Hand"/>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04" name="Shape 2004"/>
        <p:cNvGrpSpPr/>
        <p:nvPr/>
      </p:nvGrpSpPr>
      <p:grpSpPr>
        <a:xfrm>
          <a:off x="0" y="0"/>
          <a:ext cx="0" cy="0"/>
          <a:chOff x="0" y="0"/>
          <a:chExt cx="0" cy="0"/>
        </a:xfrm>
      </p:grpSpPr>
      <p:sp>
        <p:nvSpPr>
          <p:cNvPr id="2005" name="Google Shape;2005;p55"/>
          <p:cNvSpPr txBox="1"/>
          <p:nvPr>
            <p:ph type="title"/>
          </p:nvPr>
        </p:nvSpPr>
        <p:spPr>
          <a:xfrm>
            <a:off x="723900" y="445025"/>
            <a:ext cx="8108400" cy="564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Draw a line from the country to its name</a:t>
            </a:r>
            <a:endParaRPr/>
          </a:p>
        </p:txBody>
      </p:sp>
      <p:sp>
        <p:nvSpPr>
          <p:cNvPr id="2006" name="Google Shape;2006;p55"/>
          <p:cNvSpPr/>
          <p:nvPr/>
        </p:nvSpPr>
        <p:spPr>
          <a:xfrm>
            <a:off x="2064405" y="1648822"/>
            <a:ext cx="1366247" cy="688346"/>
          </a:xfrm>
          <a:custGeom>
            <a:rect b="b" l="l" r="r" t="t"/>
            <a:pathLst>
              <a:path extrusionOk="0" h="30247" w="60035">
                <a:moveTo>
                  <a:pt x="49636" y="2355"/>
                </a:moveTo>
                <a:cubicBezTo>
                  <a:pt x="49669" y="2682"/>
                  <a:pt x="49571" y="2976"/>
                  <a:pt x="49342" y="3172"/>
                </a:cubicBezTo>
                <a:cubicBezTo>
                  <a:pt x="48753" y="3826"/>
                  <a:pt x="48100" y="4349"/>
                  <a:pt x="47347" y="4774"/>
                </a:cubicBezTo>
                <a:cubicBezTo>
                  <a:pt x="46955" y="5003"/>
                  <a:pt x="46497" y="5036"/>
                  <a:pt x="46072" y="4938"/>
                </a:cubicBezTo>
                <a:cubicBezTo>
                  <a:pt x="45811" y="4905"/>
                  <a:pt x="45549" y="4807"/>
                  <a:pt x="45255" y="4774"/>
                </a:cubicBezTo>
                <a:cubicBezTo>
                  <a:pt x="44732" y="4644"/>
                  <a:pt x="44208" y="4774"/>
                  <a:pt x="43816" y="5134"/>
                </a:cubicBezTo>
                <a:cubicBezTo>
                  <a:pt x="43522" y="5396"/>
                  <a:pt x="43260" y="5657"/>
                  <a:pt x="42999" y="5919"/>
                </a:cubicBezTo>
                <a:cubicBezTo>
                  <a:pt x="42639" y="6311"/>
                  <a:pt x="42181" y="6606"/>
                  <a:pt x="41691" y="6769"/>
                </a:cubicBezTo>
                <a:cubicBezTo>
                  <a:pt x="41462" y="6867"/>
                  <a:pt x="41233" y="6965"/>
                  <a:pt x="41037" y="7031"/>
                </a:cubicBezTo>
                <a:cubicBezTo>
                  <a:pt x="40448" y="7227"/>
                  <a:pt x="39892" y="7521"/>
                  <a:pt x="39402" y="7848"/>
                </a:cubicBezTo>
                <a:cubicBezTo>
                  <a:pt x="39075" y="8044"/>
                  <a:pt x="38748" y="8240"/>
                  <a:pt x="38421" y="8404"/>
                </a:cubicBezTo>
                <a:cubicBezTo>
                  <a:pt x="37996" y="8633"/>
                  <a:pt x="37538" y="8796"/>
                  <a:pt x="37080" y="8862"/>
                </a:cubicBezTo>
                <a:cubicBezTo>
                  <a:pt x="36557" y="8960"/>
                  <a:pt x="36067" y="9221"/>
                  <a:pt x="35707" y="9548"/>
                </a:cubicBezTo>
                <a:lnTo>
                  <a:pt x="35282" y="9908"/>
                </a:lnTo>
                <a:cubicBezTo>
                  <a:pt x="34955" y="10202"/>
                  <a:pt x="34530" y="10366"/>
                  <a:pt x="34105" y="10366"/>
                </a:cubicBezTo>
                <a:cubicBezTo>
                  <a:pt x="33647" y="10366"/>
                  <a:pt x="33287" y="10693"/>
                  <a:pt x="33222" y="11118"/>
                </a:cubicBezTo>
                <a:cubicBezTo>
                  <a:pt x="33189" y="11183"/>
                  <a:pt x="33189" y="11281"/>
                  <a:pt x="33189" y="11380"/>
                </a:cubicBezTo>
                <a:cubicBezTo>
                  <a:pt x="33189" y="11739"/>
                  <a:pt x="33124" y="12066"/>
                  <a:pt x="32928" y="12360"/>
                </a:cubicBezTo>
                <a:cubicBezTo>
                  <a:pt x="32928" y="12459"/>
                  <a:pt x="32895" y="12524"/>
                  <a:pt x="32895" y="12589"/>
                </a:cubicBezTo>
                <a:cubicBezTo>
                  <a:pt x="32960" y="12655"/>
                  <a:pt x="33058" y="12720"/>
                  <a:pt x="33156" y="12753"/>
                </a:cubicBezTo>
                <a:cubicBezTo>
                  <a:pt x="33614" y="12916"/>
                  <a:pt x="33614" y="13211"/>
                  <a:pt x="33516" y="13570"/>
                </a:cubicBezTo>
                <a:cubicBezTo>
                  <a:pt x="33451" y="13766"/>
                  <a:pt x="33418" y="13963"/>
                  <a:pt x="33353" y="14159"/>
                </a:cubicBezTo>
                <a:cubicBezTo>
                  <a:pt x="33353" y="14290"/>
                  <a:pt x="33320" y="14388"/>
                  <a:pt x="33320" y="14519"/>
                </a:cubicBezTo>
                <a:cubicBezTo>
                  <a:pt x="33483" y="14715"/>
                  <a:pt x="33712" y="14780"/>
                  <a:pt x="33941" y="14682"/>
                </a:cubicBezTo>
                <a:cubicBezTo>
                  <a:pt x="34170" y="14617"/>
                  <a:pt x="34399" y="14486"/>
                  <a:pt x="34661" y="14355"/>
                </a:cubicBezTo>
                <a:cubicBezTo>
                  <a:pt x="35053" y="14192"/>
                  <a:pt x="35282" y="14192"/>
                  <a:pt x="35478" y="14584"/>
                </a:cubicBezTo>
                <a:cubicBezTo>
                  <a:pt x="35936" y="15434"/>
                  <a:pt x="36753" y="15892"/>
                  <a:pt x="37571" y="16350"/>
                </a:cubicBezTo>
                <a:cubicBezTo>
                  <a:pt x="37930" y="16579"/>
                  <a:pt x="38355" y="16677"/>
                  <a:pt x="38781" y="16611"/>
                </a:cubicBezTo>
                <a:cubicBezTo>
                  <a:pt x="39042" y="16611"/>
                  <a:pt x="39336" y="16611"/>
                  <a:pt x="39631" y="16611"/>
                </a:cubicBezTo>
                <a:cubicBezTo>
                  <a:pt x="40088" y="16611"/>
                  <a:pt x="40350" y="17167"/>
                  <a:pt x="40023" y="17527"/>
                </a:cubicBezTo>
                <a:cubicBezTo>
                  <a:pt x="39925" y="17658"/>
                  <a:pt x="39827" y="17756"/>
                  <a:pt x="39696" y="17854"/>
                </a:cubicBezTo>
                <a:cubicBezTo>
                  <a:pt x="39565" y="17985"/>
                  <a:pt x="39402" y="18083"/>
                  <a:pt x="39238" y="18213"/>
                </a:cubicBezTo>
                <a:cubicBezTo>
                  <a:pt x="38682" y="18671"/>
                  <a:pt x="38650" y="19554"/>
                  <a:pt x="39173" y="20045"/>
                </a:cubicBezTo>
                <a:cubicBezTo>
                  <a:pt x="39500" y="20404"/>
                  <a:pt x="39990" y="20600"/>
                  <a:pt x="40448" y="20633"/>
                </a:cubicBezTo>
                <a:cubicBezTo>
                  <a:pt x="40906" y="20633"/>
                  <a:pt x="41331" y="20404"/>
                  <a:pt x="41527" y="19979"/>
                </a:cubicBezTo>
                <a:cubicBezTo>
                  <a:pt x="41723" y="19619"/>
                  <a:pt x="41854" y="19227"/>
                  <a:pt x="41887" y="18802"/>
                </a:cubicBezTo>
                <a:cubicBezTo>
                  <a:pt x="41920" y="18508"/>
                  <a:pt x="41952" y="18181"/>
                  <a:pt x="42018" y="17886"/>
                </a:cubicBezTo>
                <a:cubicBezTo>
                  <a:pt x="42083" y="17134"/>
                  <a:pt x="42704" y="16513"/>
                  <a:pt x="43489" y="16448"/>
                </a:cubicBezTo>
                <a:cubicBezTo>
                  <a:pt x="43881" y="16382"/>
                  <a:pt x="44307" y="16284"/>
                  <a:pt x="44699" y="16186"/>
                </a:cubicBezTo>
                <a:cubicBezTo>
                  <a:pt x="45189" y="16088"/>
                  <a:pt x="45614" y="15826"/>
                  <a:pt x="45909" y="15434"/>
                </a:cubicBezTo>
                <a:cubicBezTo>
                  <a:pt x="46236" y="15074"/>
                  <a:pt x="46334" y="14551"/>
                  <a:pt x="46105" y="14093"/>
                </a:cubicBezTo>
                <a:cubicBezTo>
                  <a:pt x="46007" y="13897"/>
                  <a:pt x="45876" y="13734"/>
                  <a:pt x="45778" y="13538"/>
                </a:cubicBezTo>
                <a:cubicBezTo>
                  <a:pt x="45680" y="13243"/>
                  <a:pt x="45582" y="12949"/>
                  <a:pt x="45516" y="12655"/>
                </a:cubicBezTo>
                <a:cubicBezTo>
                  <a:pt x="45418" y="12328"/>
                  <a:pt x="45582" y="12132"/>
                  <a:pt x="45909" y="12033"/>
                </a:cubicBezTo>
                <a:cubicBezTo>
                  <a:pt x="46072" y="12001"/>
                  <a:pt x="46268" y="12001"/>
                  <a:pt x="46432" y="11968"/>
                </a:cubicBezTo>
                <a:cubicBezTo>
                  <a:pt x="46955" y="11935"/>
                  <a:pt x="47347" y="11510"/>
                  <a:pt x="47413" y="10987"/>
                </a:cubicBezTo>
                <a:cubicBezTo>
                  <a:pt x="47446" y="10791"/>
                  <a:pt x="47478" y="10595"/>
                  <a:pt x="47478" y="10399"/>
                </a:cubicBezTo>
                <a:cubicBezTo>
                  <a:pt x="47511" y="10235"/>
                  <a:pt x="47478" y="10104"/>
                  <a:pt x="47511" y="9941"/>
                </a:cubicBezTo>
                <a:cubicBezTo>
                  <a:pt x="47478" y="9352"/>
                  <a:pt x="47969" y="8894"/>
                  <a:pt x="48557" y="8894"/>
                </a:cubicBezTo>
                <a:cubicBezTo>
                  <a:pt x="49113" y="8862"/>
                  <a:pt x="49669" y="8862"/>
                  <a:pt x="50225" y="8894"/>
                </a:cubicBezTo>
                <a:cubicBezTo>
                  <a:pt x="50683" y="8927"/>
                  <a:pt x="51108" y="9025"/>
                  <a:pt x="51533" y="9091"/>
                </a:cubicBezTo>
                <a:cubicBezTo>
                  <a:pt x="51762" y="9123"/>
                  <a:pt x="51958" y="9221"/>
                  <a:pt x="52089" y="9418"/>
                </a:cubicBezTo>
                <a:cubicBezTo>
                  <a:pt x="52416" y="9843"/>
                  <a:pt x="52710" y="10366"/>
                  <a:pt x="52906" y="10889"/>
                </a:cubicBezTo>
                <a:cubicBezTo>
                  <a:pt x="53004" y="11118"/>
                  <a:pt x="52972" y="11412"/>
                  <a:pt x="52775" y="11608"/>
                </a:cubicBezTo>
                <a:cubicBezTo>
                  <a:pt x="52645" y="11739"/>
                  <a:pt x="52514" y="11870"/>
                  <a:pt x="52579" y="12066"/>
                </a:cubicBezTo>
                <a:cubicBezTo>
                  <a:pt x="52645" y="12295"/>
                  <a:pt x="52841" y="12491"/>
                  <a:pt x="53070" y="12557"/>
                </a:cubicBezTo>
                <a:cubicBezTo>
                  <a:pt x="53331" y="12622"/>
                  <a:pt x="53626" y="12655"/>
                  <a:pt x="53920" y="12589"/>
                </a:cubicBezTo>
                <a:cubicBezTo>
                  <a:pt x="54247" y="12557"/>
                  <a:pt x="54606" y="12426"/>
                  <a:pt x="54901" y="12262"/>
                </a:cubicBezTo>
                <a:cubicBezTo>
                  <a:pt x="55162" y="12132"/>
                  <a:pt x="55424" y="12033"/>
                  <a:pt x="55685" y="11935"/>
                </a:cubicBezTo>
                <a:cubicBezTo>
                  <a:pt x="56339" y="11641"/>
                  <a:pt x="57059" y="12066"/>
                  <a:pt x="57124" y="12753"/>
                </a:cubicBezTo>
                <a:cubicBezTo>
                  <a:pt x="57190" y="13145"/>
                  <a:pt x="57190" y="13505"/>
                  <a:pt x="57190" y="13865"/>
                </a:cubicBezTo>
                <a:lnTo>
                  <a:pt x="57190" y="15173"/>
                </a:lnTo>
                <a:cubicBezTo>
                  <a:pt x="57190" y="15598"/>
                  <a:pt x="57386" y="15957"/>
                  <a:pt x="57713" y="16186"/>
                </a:cubicBezTo>
                <a:cubicBezTo>
                  <a:pt x="57942" y="16350"/>
                  <a:pt x="58171" y="16513"/>
                  <a:pt x="58399" y="16709"/>
                </a:cubicBezTo>
                <a:cubicBezTo>
                  <a:pt x="58825" y="17036"/>
                  <a:pt x="59184" y="17461"/>
                  <a:pt x="59478" y="17919"/>
                </a:cubicBezTo>
                <a:cubicBezTo>
                  <a:pt x="60034" y="18704"/>
                  <a:pt x="59740" y="19816"/>
                  <a:pt x="58857" y="20208"/>
                </a:cubicBezTo>
                <a:cubicBezTo>
                  <a:pt x="58498" y="20404"/>
                  <a:pt x="58138" y="20568"/>
                  <a:pt x="57713" y="20666"/>
                </a:cubicBezTo>
                <a:cubicBezTo>
                  <a:pt x="57092" y="20829"/>
                  <a:pt x="56503" y="21091"/>
                  <a:pt x="55947" y="21451"/>
                </a:cubicBezTo>
                <a:cubicBezTo>
                  <a:pt x="55424" y="21778"/>
                  <a:pt x="54803" y="21908"/>
                  <a:pt x="54181" y="21778"/>
                </a:cubicBezTo>
                <a:cubicBezTo>
                  <a:pt x="53168" y="21549"/>
                  <a:pt x="52121" y="21581"/>
                  <a:pt x="51140" y="21908"/>
                </a:cubicBezTo>
                <a:cubicBezTo>
                  <a:pt x="50617" y="22072"/>
                  <a:pt x="50061" y="22137"/>
                  <a:pt x="49473" y="22105"/>
                </a:cubicBezTo>
                <a:lnTo>
                  <a:pt x="49407" y="22105"/>
                </a:lnTo>
                <a:cubicBezTo>
                  <a:pt x="48426" y="21974"/>
                  <a:pt x="47674" y="22432"/>
                  <a:pt x="46988" y="23053"/>
                </a:cubicBezTo>
                <a:cubicBezTo>
                  <a:pt x="46693" y="23282"/>
                  <a:pt x="46497" y="23641"/>
                  <a:pt x="46497" y="24001"/>
                </a:cubicBezTo>
                <a:cubicBezTo>
                  <a:pt x="46497" y="24099"/>
                  <a:pt x="46465" y="24197"/>
                  <a:pt x="46399" y="24295"/>
                </a:cubicBezTo>
                <a:cubicBezTo>
                  <a:pt x="46366" y="24361"/>
                  <a:pt x="46334" y="24459"/>
                  <a:pt x="46301" y="24524"/>
                </a:cubicBezTo>
                <a:cubicBezTo>
                  <a:pt x="46236" y="24753"/>
                  <a:pt x="46236" y="25047"/>
                  <a:pt x="46105" y="25211"/>
                </a:cubicBezTo>
                <a:cubicBezTo>
                  <a:pt x="45614" y="25832"/>
                  <a:pt x="45189" y="26519"/>
                  <a:pt x="44503" y="26977"/>
                </a:cubicBezTo>
                <a:cubicBezTo>
                  <a:pt x="43914" y="27402"/>
                  <a:pt x="43162" y="27565"/>
                  <a:pt x="42443" y="27434"/>
                </a:cubicBezTo>
                <a:lnTo>
                  <a:pt x="41691" y="27271"/>
                </a:lnTo>
                <a:cubicBezTo>
                  <a:pt x="40906" y="27042"/>
                  <a:pt x="40121" y="27434"/>
                  <a:pt x="39761" y="28154"/>
                </a:cubicBezTo>
                <a:cubicBezTo>
                  <a:pt x="39729" y="28186"/>
                  <a:pt x="39696" y="28252"/>
                  <a:pt x="39696" y="28317"/>
                </a:cubicBezTo>
                <a:cubicBezTo>
                  <a:pt x="39533" y="28742"/>
                  <a:pt x="39075" y="29004"/>
                  <a:pt x="38650" y="28938"/>
                </a:cubicBezTo>
                <a:cubicBezTo>
                  <a:pt x="38388" y="28938"/>
                  <a:pt x="38127" y="28840"/>
                  <a:pt x="37865" y="28808"/>
                </a:cubicBezTo>
                <a:cubicBezTo>
                  <a:pt x="37538" y="28677"/>
                  <a:pt x="37178" y="28840"/>
                  <a:pt x="37080" y="29200"/>
                </a:cubicBezTo>
                <a:cubicBezTo>
                  <a:pt x="36949" y="29396"/>
                  <a:pt x="36884" y="29625"/>
                  <a:pt x="36786" y="29821"/>
                </a:cubicBezTo>
                <a:lnTo>
                  <a:pt x="34530" y="30246"/>
                </a:lnTo>
                <a:cubicBezTo>
                  <a:pt x="34497" y="30116"/>
                  <a:pt x="34497" y="29985"/>
                  <a:pt x="34497" y="29854"/>
                </a:cubicBezTo>
                <a:cubicBezTo>
                  <a:pt x="34562" y="29691"/>
                  <a:pt x="34661" y="29494"/>
                  <a:pt x="34791" y="29364"/>
                </a:cubicBezTo>
                <a:cubicBezTo>
                  <a:pt x="35086" y="29004"/>
                  <a:pt x="35413" y="28677"/>
                  <a:pt x="35740" y="28383"/>
                </a:cubicBezTo>
                <a:cubicBezTo>
                  <a:pt x="35903" y="28252"/>
                  <a:pt x="36067" y="28186"/>
                  <a:pt x="36263" y="28121"/>
                </a:cubicBezTo>
                <a:cubicBezTo>
                  <a:pt x="36361" y="28056"/>
                  <a:pt x="36492" y="28056"/>
                  <a:pt x="36622" y="28023"/>
                </a:cubicBezTo>
                <a:cubicBezTo>
                  <a:pt x="36917" y="27958"/>
                  <a:pt x="37113" y="27663"/>
                  <a:pt x="37080" y="27369"/>
                </a:cubicBezTo>
                <a:cubicBezTo>
                  <a:pt x="37080" y="27238"/>
                  <a:pt x="37080" y="27075"/>
                  <a:pt x="37047" y="26911"/>
                </a:cubicBezTo>
                <a:cubicBezTo>
                  <a:pt x="37015" y="26519"/>
                  <a:pt x="36655" y="26192"/>
                  <a:pt x="36230" y="26192"/>
                </a:cubicBezTo>
                <a:lnTo>
                  <a:pt x="35641" y="26192"/>
                </a:lnTo>
                <a:cubicBezTo>
                  <a:pt x="35347" y="26192"/>
                  <a:pt x="35053" y="26126"/>
                  <a:pt x="34759" y="26061"/>
                </a:cubicBezTo>
                <a:cubicBezTo>
                  <a:pt x="34301" y="25996"/>
                  <a:pt x="33974" y="25538"/>
                  <a:pt x="34105" y="25080"/>
                </a:cubicBezTo>
                <a:cubicBezTo>
                  <a:pt x="34105" y="24982"/>
                  <a:pt x="34137" y="24851"/>
                  <a:pt x="34137" y="24753"/>
                </a:cubicBezTo>
                <a:cubicBezTo>
                  <a:pt x="34137" y="24622"/>
                  <a:pt x="34105" y="24459"/>
                  <a:pt x="34039" y="24328"/>
                </a:cubicBezTo>
                <a:cubicBezTo>
                  <a:pt x="33810" y="24034"/>
                  <a:pt x="33581" y="23739"/>
                  <a:pt x="33320" y="23511"/>
                </a:cubicBezTo>
                <a:cubicBezTo>
                  <a:pt x="33058" y="23314"/>
                  <a:pt x="32764" y="23249"/>
                  <a:pt x="32502" y="23282"/>
                </a:cubicBezTo>
                <a:cubicBezTo>
                  <a:pt x="32077" y="23314"/>
                  <a:pt x="31685" y="23445"/>
                  <a:pt x="31325" y="23641"/>
                </a:cubicBezTo>
                <a:cubicBezTo>
                  <a:pt x="31031" y="23772"/>
                  <a:pt x="30737" y="23936"/>
                  <a:pt x="30410" y="24066"/>
                </a:cubicBezTo>
                <a:cubicBezTo>
                  <a:pt x="30279" y="24099"/>
                  <a:pt x="30148" y="24132"/>
                  <a:pt x="30017" y="24132"/>
                </a:cubicBezTo>
                <a:cubicBezTo>
                  <a:pt x="29952" y="24099"/>
                  <a:pt x="29919" y="24099"/>
                  <a:pt x="29919" y="24066"/>
                </a:cubicBezTo>
                <a:cubicBezTo>
                  <a:pt x="29625" y="23511"/>
                  <a:pt x="28971" y="23314"/>
                  <a:pt x="28415" y="23576"/>
                </a:cubicBezTo>
                <a:cubicBezTo>
                  <a:pt x="27990" y="23674"/>
                  <a:pt x="27598" y="23772"/>
                  <a:pt x="27173" y="23838"/>
                </a:cubicBezTo>
                <a:cubicBezTo>
                  <a:pt x="26944" y="23903"/>
                  <a:pt x="26682" y="23772"/>
                  <a:pt x="26617" y="23543"/>
                </a:cubicBezTo>
                <a:cubicBezTo>
                  <a:pt x="26551" y="23445"/>
                  <a:pt x="26551" y="23380"/>
                  <a:pt x="26519" y="23282"/>
                </a:cubicBezTo>
                <a:cubicBezTo>
                  <a:pt x="26453" y="23118"/>
                  <a:pt x="26322" y="22987"/>
                  <a:pt x="26126" y="22955"/>
                </a:cubicBezTo>
                <a:cubicBezTo>
                  <a:pt x="25930" y="22889"/>
                  <a:pt x="25734" y="22824"/>
                  <a:pt x="25505" y="22791"/>
                </a:cubicBezTo>
                <a:cubicBezTo>
                  <a:pt x="24786" y="22693"/>
                  <a:pt x="24034" y="22693"/>
                  <a:pt x="23282" y="22758"/>
                </a:cubicBezTo>
                <a:cubicBezTo>
                  <a:pt x="22955" y="22791"/>
                  <a:pt x="22595" y="22791"/>
                  <a:pt x="22235" y="22824"/>
                </a:cubicBezTo>
                <a:cubicBezTo>
                  <a:pt x="20796" y="22857"/>
                  <a:pt x="19325" y="22889"/>
                  <a:pt x="17854" y="22955"/>
                </a:cubicBezTo>
                <a:cubicBezTo>
                  <a:pt x="16905" y="22987"/>
                  <a:pt x="15924" y="23085"/>
                  <a:pt x="14943" y="23151"/>
                </a:cubicBezTo>
                <a:cubicBezTo>
                  <a:pt x="14159" y="23216"/>
                  <a:pt x="13407" y="23282"/>
                  <a:pt x="12655" y="23314"/>
                </a:cubicBezTo>
                <a:cubicBezTo>
                  <a:pt x="10464" y="23412"/>
                  <a:pt x="8306" y="23511"/>
                  <a:pt x="6115" y="23445"/>
                </a:cubicBezTo>
                <a:cubicBezTo>
                  <a:pt x="4938" y="23412"/>
                  <a:pt x="3793" y="23314"/>
                  <a:pt x="2649" y="23151"/>
                </a:cubicBezTo>
                <a:cubicBezTo>
                  <a:pt x="2584" y="23053"/>
                  <a:pt x="2551" y="22922"/>
                  <a:pt x="2518" y="22791"/>
                </a:cubicBezTo>
                <a:cubicBezTo>
                  <a:pt x="2355" y="21843"/>
                  <a:pt x="1930" y="20960"/>
                  <a:pt x="1276" y="20241"/>
                </a:cubicBezTo>
                <a:cubicBezTo>
                  <a:pt x="1112" y="20045"/>
                  <a:pt x="949" y="19848"/>
                  <a:pt x="818" y="19619"/>
                </a:cubicBezTo>
                <a:cubicBezTo>
                  <a:pt x="524" y="19162"/>
                  <a:pt x="491" y="18540"/>
                  <a:pt x="752" y="18050"/>
                </a:cubicBezTo>
                <a:cubicBezTo>
                  <a:pt x="818" y="17919"/>
                  <a:pt x="949" y="17854"/>
                  <a:pt x="1079" y="17788"/>
                </a:cubicBezTo>
                <a:cubicBezTo>
                  <a:pt x="1537" y="17559"/>
                  <a:pt x="1962" y="17331"/>
                  <a:pt x="2420" y="17102"/>
                </a:cubicBezTo>
                <a:cubicBezTo>
                  <a:pt x="2584" y="16971"/>
                  <a:pt x="2780" y="16840"/>
                  <a:pt x="2911" y="16677"/>
                </a:cubicBezTo>
                <a:cubicBezTo>
                  <a:pt x="3368" y="16284"/>
                  <a:pt x="3434" y="15925"/>
                  <a:pt x="3107" y="15401"/>
                </a:cubicBezTo>
                <a:cubicBezTo>
                  <a:pt x="3041" y="15303"/>
                  <a:pt x="2943" y="15173"/>
                  <a:pt x="2878" y="15074"/>
                </a:cubicBezTo>
                <a:cubicBezTo>
                  <a:pt x="2584" y="14747"/>
                  <a:pt x="2551" y="14224"/>
                  <a:pt x="2812" y="13865"/>
                </a:cubicBezTo>
                <a:cubicBezTo>
                  <a:pt x="3041" y="13440"/>
                  <a:pt x="3238" y="13014"/>
                  <a:pt x="3336" y="12524"/>
                </a:cubicBezTo>
                <a:cubicBezTo>
                  <a:pt x="3401" y="12328"/>
                  <a:pt x="3434" y="12099"/>
                  <a:pt x="3434" y="11903"/>
                </a:cubicBezTo>
                <a:cubicBezTo>
                  <a:pt x="3466" y="11543"/>
                  <a:pt x="3172" y="11249"/>
                  <a:pt x="2812" y="11281"/>
                </a:cubicBezTo>
                <a:cubicBezTo>
                  <a:pt x="2355" y="11249"/>
                  <a:pt x="1897" y="11347"/>
                  <a:pt x="1504" y="11576"/>
                </a:cubicBezTo>
                <a:cubicBezTo>
                  <a:pt x="1308" y="11674"/>
                  <a:pt x="1145" y="11870"/>
                  <a:pt x="883" y="11837"/>
                </a:cubicBezTo>
                <a:cubicBezTo>
                  <a:pt x="458" y="11478"/>
                  <a:pt x="491" y="10791"/>
                  <a:pt x="0" y="10431"/>
                </a:cubicBezTo>
                <a:cubicBezTo>
                  <a:pt x="164" y="9973"/>
                  <a:pt x="491" y="9581"/>
                  <a:pt x="883" y="9320"/>
                </a:cubicBezTo>
                <a:cubicBezTo>
                  <a:pt x="1406" y="8960"/>
                  <a:pt x="1930" y="8600"/>
                  <a:pt x="2453" y="8240"/>
                </a:cubicBezTo>
                <a:cubicBezTo>
                  <a:pt x="3270" y="7685"/>
                  <a:pt x="4022" y="7096"/>
                  <a:pt x="4742" y="6409"/>
                </a:cubicBezTo>
                <a:cubicBezTo>
                  <a:pt x="5494" y="5723"/>
                  <a:pt x="6278" y="5069"/>
                  <a:pt x="7063" y="4382"/>
                </a:cubicBezTo>
                <a:cubicBezTo>
                  <a:pt x="7815" y="3663"/>
                  <a:pt x="8731" y="2911"/>
                  <a:pt x="9548" y="2159"/>
                </a:cubicBezTo>
                <a:lnTo>
                  <a:pt x="9777" y="1962"/>
                </a:lnTo>
                <a:cubicBezTo>
                  <a:pt x="10300" y="2093"/>
                  <a:pt x="10791" y="2191"/>
                  <a:pt x="11249" y="2355"/>
                </a:cubicBezTo>
                <a:cubicBezTo>
                  <a:pt x="11804" y="2518"/>
                  <a:pt x="12360" y="2551"/>
                  <a:pt x="12916" y="2420"/>
                </a:cubicBezTo>
                <a:cubicBezTo>
                  <a:pt x="13341" y="2355"/>
                  <a:pt x="13734" y="2289"/>
                  <a:pt x="14159" y="2191"/>
                </a:cubicBezTo>
                <a:cubicBezTo>
                  <a:pt x="14486" y="2126"/>
                  <a:pt x="14813" y="2028"/>
                  <a:pt x="15140" y="1930"/>
                </a:cubicBezTo>
                <a:cubicBezTo>
                  <a:pt x="15336" y="1897"/>
                  <a:pt x="15467" y="1799"/>
                  <a:pt x="15630" y="1734"/>
                </a:cubicBezTo>
                <a:cubicBezTo>
                  <a:pt x="16644" y="1210"/>
                  <a:pt x="17788" y="1014"/>
                  <a:pt x="18933" y="1145"/>
                </a:cubicBezTo>
                <a:cubicBezTo>
                  <a:pt x="19292" y="1145"/>
                  <a:pt x="19619" y="1276"/>
                  <a:pt x="19881" y="1505"/>
                </a:cubicBezTo>
                <a:lnTo>
                  <a:pt x="20077" y="1668"/>
                </a:lnTo>
                <a:cubicBezTo>
                  <a:pt x="20437" y="1962"/>
                  <a:pt x="20862" y="2093"/>
                  <a:pt x="21287" y="2093"/>
                </a:cubicBezTo>
                <a:lnTo>
                  <a:pt x="22399" y="2093"/>
                </a:lnTo>
                <a:cubicBezTo>
                  <a:pt x="23151" y="2093"/>
                  <a:pt x="23903" y="2224"/>
                  <a:pt x="24589" y="2453"/>
                </a:cubicBezTo>
                <a:cubicBezTo>
                  <a:pt x="25015" y="2584"/>
                  <a:pt x="25374" y="2845"/>
                  <a:pt x="25636" y="3205"/>
                </a:cubicBezTo>
                <a:cubicBezTo>
                  <a:pt x="25701" y="3270"/>
                  <a:pt x="25767" y="3368"/>
                  <a:pt x="25832" y="3467"/>
                </a:cubicBezTo>
                <a:cubicBezTo>
                  <a:pt x="26257" y="4022"/>
                  <a:pt x="26944" y="4349"/>
                  <a:pt x="27630" y="4349"/>
                </a:cubicBezTo>
                <a:cubicBezTo>
                  <a:pt x="28121" y="4349"/>
                  <a:pt x="28611" y="4284"/>
                  <a:pt x="29036" y="4121"/>
                </a:cubicBezTo>
                <a:cubicBezTo>
                  <a:pt x="29527" y="3924"/>
                  <a:pt x="29985" y="3728"/>
                  <a:pt x="30442" y="3565"/>
                </a:cubicBezTo>
                <a:cubicBezTo>
                  <a:pt x="30868" y="3368"/>
                  <a:pt x="31325" y="3270"/>
                  <a:pt x="31783" y="3238"/>
                </a:cubicBezTo>
                <a:cubicBezTo>
                  <a:pt x="32274" y="3172"/>
                  <a:pt x="32731" y="3336"/>
                  <a:pt x="33124" y="3630"/>
                </a:cubicBezTo>
                <a:lnTo>
                  <a:pt x="33222" y="3728"/>
                </a:lnTo>
                <a:cubicBezTo>
                  <a:pt x="33647" y="4153"/>
                  <a:pt x="34301" y="4186"/>
                  <a:pt x="34759" y="3826"/>
                </a:cubicBezTo>
                <a:cubicBezTo>
                  <a:pt x="35151" y="3630"/>
                  <a:pt x="35576" y="3597"/>
                  <a:pt x="35968" y="3695"/>
                </a:cubicBezTo>
                <a:cubicBezTo>
                  <a:pt x="36263" y="3728"/>
                  <a:pt x="36524" y="3794"/>
                  <a:pt x="36786" y="3859"/>
                </a:cubicBezTo>
                <a:cubicBezTo>
                  <a:pt x="37211" y="3957"/>
                  <a:pt x="37636" y="3957"/>
                  <a:pt x="38028" y="3794"/>
                </a:cubicBezTo>
                <a:cubicBezTo>
                  <a:pt x="38486" y="3630"/>
                  <a:pt x="38944" y="3532"/>
                  <a:pt x="39434" y="3532"/>
                </a:cubicBezTo>
                <a:cubicBezTo>
                  <a:pt x="39958" y="3532"/>
                  <a:pt x="40415" y="3205"/>
                  <a:pt x="40579" y="2714"/>
                </a:cubicBezTo>
                <a:cubicBezTo>
                  <a:pt x="40677" y="2453"/>
                  <a:pt x="40775" y="2224"/>
                  <a:pt x="40873" y="1962"/>
                </a:cubicBezTo>
                <a:cubicBezTo>
                  <a:pt x="40939" y="1603"/>
                  <a:pt x="41298" y="1374"/>
                  <a:pt x="41658" y="1439"/>
                </a:cubicBezTo>
                <a:lnTo>
                  <a:pt x="41789" y="1439"/>
                </a:lnTo>
                <a:cubicBezTo>
                  <a:pt x="42050" y="1439"/>
                  <a:pt x="42247" y="1276"/>
                  <a:pt x="42279" y="1014"/>
                </a:cubicBezTo>
                <a:cubicBezTo>
                  <a:pt x="42475" y="556"/>
                  <a:pt x="42835" y="229"/>
                  <a:pt x="43293" y="66"/>
                </a:cubicBezTo>
                <a:cubicBezTo>
                  <a:pt x="43456" y="1"/>
                  <a:pt x="43620" y="66"/>
                  <a:pt x="43718" y="197"/>
                </a:cubicBezTo>
                <a:cubicBezTo>
                  <a:pt x="43881" y="393"/>
                  <a:pt x="43914" y="655"/>
                  <a:pt x="43816" y="883"/>
                </a:cubicBezTo>
                <a:cubicBezTo>
                  <a:pt x="43751" y="1014"/>
                  <a:pt x="43685" y="1145"/>
                  <a:pt x="43653" y="1276"/>
                </a:cubicBezTo>
                <a:cubicBezTo>
                  <a:pt x="43587" y="1603"/>
                  <a:pt x="43718" y="1930"/>
                  <a:pt x="43980" y="2093"/>
                </a:cubicBezTo>
                <a:cubicBezTo>
                  <a:pt x="43980" y="2093"/>
                  <a:pt x="44012" y="2093"/>
                  <a:pt x="44045" y="2126"/>
                </a:cubicBezTo>
                <a:cubicBezTo>
                  <a:pt x="44503" y="2289"/>
                  <a:pt x="44862" y="2714"/>
                  <a:pt x="44895" y="3238"/>
                </a:cubicBezTo>
                <a:cubicBezTo>
                  <a:pt x="45026" y="3859"/>
                  <a:pt x="45418" y="3892"/>
                  <a:pt x="45843" y="3597"/>
                </a:cubicBezTo>
                <a:cubicBezTo>
                  <a:pt x="46105" y="3467"/>
                  <a:pt x="46334" y="3303"/>
                  <a:pt x="46563" y="3140"/>
                </a:cubicBezTo>
                <a:cubicBezTo>
                  <a:pt x="47020" y="2747"/>
                  <a:pt x="47609" y="2486"/>
                  <a:pt x="48198" y="2420"/>
                </a:cubicBezTo>
                <a:cubicBezTo>
                  <a:pt x="48525" y="2355"/>
                  <a:pt x="48819" y="2289"/>
                  <a:pt x="49113" y="2257"/>
                </a:cubicBezTo>
                <a:cubicBezTo>
                  <a:pt x="49211" y="2224"/>
                  <a:pt x="49309" y="2224"/>
                  <a:pt x="49440" y="2257"/>
                </a:cubicBezTo>
                <a:cubicBezTo>
                  <a:pt x="49506" y="2289"/>
                  <a:pt x="49571" y="2322"/>
                  <a:pt x="49636" y="2355"/>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55"/>
          <p:cNvSpPr/>
          <p:nvPr/>
        </p:nvSpPr>
        <p:spPr>
          <a:xfrm>
            <a:off x="6246154" y="2228749"/>
            <a:ext cx="833448" cy="969629"/>
          </a:xfrm>
          <a:custGeom>
            <a:rect b="b" l="l" r="r" t="t"/>
            <a:pathLst>
              <a:path extrusionOk="0" h="42607" w="36623">
                <a:moveTo>
                  <a:pt x="22496" y="42606"/>
                </a:moveTo>
                <a:lnTo>
                  <a:pt x="21842" y="42606"/>
                </a:lnTo>
                <a:cubicBezTo>
                  <a:pt x="21450" y="42606"/>
                  <a:pt x="21123" y="42378"/>
                  <a:pt x="21025" y="41985"/>
                </a:cubicBezTo>
                <a:cubicBezTo>
                  <a:pt x="20927" y="41593"/>
                  <a:pt x="20633" y="41298"/>
                  <a:pt x="20273" y="41168"/>
                </a:cubicBezTo>
                <a:cubicBezTo>
                  <a:pt x="20011" y="41070"/>
                  <a:pt x="19750" y="41004"/>
                  <a:pt x="19521" y="40906"/>
                </a:cubicBezTo>
                <a:lnTo>
                  <a:pt x="18900" y="40677"/>
                </a:lnTo>
                <a:cubicBezTo>
                  <a:pt x="18082" y="40318"/>
                  <a:pt x="17951" y="39206"/>
                  <a:pt x="18671" y="38650"/>
                </a:cubicBezTo>
                <a:lnTo>
                  <a:pt x="19063" y="38388"/>
                </a:lnTo>
                <a:cubicBezTo>
                  <a:pt x="19227" y="38323"/>
                  <a:pt x="19390" y="38225"/>
                  <a:pt x="19521" y="38127"/>
                </a:cubicBezTo>
                <a:cubicBezTo>
                  <a:pt x="20208" y="37702"/>
                  <a:pt x="20436" y="37277"/>
                  <a:pt x="20273" y="36492"/>
                </a:cubicBezTo>
                <a:cubicBezTo>
                  <a:pt x="20175" y="36099"/>
                  <a:pt x="20208" y="35674"/>
                  <a:pt x="19913" y="35315"/>
                </a:cubicBezTo>
                <a:cubicBezTo>
                  <a:pt x="19848" y="35217"/>
                  <a:pt x="19881" y="35053"/>
                  <a:pt x="19979" y="34988"/>
                </a:cubicBezTo>
                <a:cubicBezTo>
                  <a:pt x="20011" y="34955"/>
                  <a:pt x="20044" y="34922"/>
                  <a:pt x="20077" y="34890"/>
                </a:cubicBezTo>
                <a:cubicBezTo>
                  <a:pt x="20633" y="34595"/>
                  <a:pt x="20633" y="34105"/>
                  <a:pt x="20600" y="33582"/>
                </a:cubicBezTo>
                <a:cubicBezTo>
                  <a:pt x="20567" y="33287"/>
                  <a:pt x="20371" y="33026"/>
                  <a:pt x="20109" y="32960"/>
                </a:cubicBezTo>
                <a:cubicBezTo>
                  <a:pt x="19913" y="32895"/>
                  <a:pt x="19717" y="32830"/>
                  <a:pt x="19521" y="32797"/>
                </a:cubicBezTo>
                <a:cubicBezTo>
                  <a:pt x="19423" y="32797"/>
                  <a:pt x="19325" y="32797"/>
                  <a:pt x="19227" y="32797"/>
                </a:cubicBezTo>
                <a:cubicBezTo>
                  <a:pt x="18540" y="32764"/>
                  <a:pt x="17951" y="32339"/>
                  <a:pt x="17690" y="31718"/>
                </a:cubicBezTo>
                <a:cubicBezTo>
                  <a:pt x="17396" y="31129"/>
                  <a:pt x="16970" y="30573"/>
                  <a:pt x="16447" y="30148"/>
                </a:cubicBezTo>
                <a:cubicBezTo>
                  <a:pt x="16153" y="29887"/>
                  <a:pt x="15924" y="29560"/>
                  <a:pt x="15728" y="29233"/>
                </a:cubicBezTo>
                <a:cubicBezTo>
                  <a:pt x="15499" y="28840"/>
                  <a:pt x="15499" y="28383"/>
                  <a:pt x="15728" y="28023"/>
                </a:cubicBezTo>
                <a:cubicBezTo>
                  <a:pt x="15826" y="27892"/>
                  <a:pt x="15891" y="27729"/>
                  <a:pt x="15957" y="27565"/>
                </a:cubicBezTo>
                <a:cubicBezTo>
                  <a:pt x="16284" y="26813"/>
                  <a:pt x="16088" y="25963"/>
                  <a:pt x="15499" y="25407"/>
                </a:cubicBezTo>
                <a:cubicBezTo>
                  <a:pt x="14976" y="24949"/>
                  <a:pt x="14453" y="24557"/>
                  <a:pt x="13897" y="24165"/>
                </a:cubicBezTo>
                <a:cubicBezTo>
                  <a:pt x="13831" y="24132"/>
                  <a:pt x="13733" y="24099"/>
                  <a:pt x="13668" y="24067"/>
                </a:cubicBezTo>
                <a:cubicBezTo>
                  <a:pt x="13439" y="23968"/>
                  <a:pt x="13341" y="23740"/>
                  <a:pt x="13406" y="23511"/>
                </a:cubicBezTo>
                <a:cubicBezTo>
                  <a:pt x="13570" y="23053"/>
                  <a:pt x="13341" y="22726"/>
                  <a:pt x="13014" y="22432"/>
                </a:cubicBezTo>
                <a:cubicBezTo>
                  <a:pt x="12883" y="22301"/>
                  <a:pt x="12752" y="22203"/>
                  <a:pt x="12622" y="22105"/>
                </a:cubicBezTo>
                <a:cubicBezTo>
                  <a:pt x="12295" y="21810"/>
                  <a:pt x="12066" y="21451"/>
                  <a:pt x="11935" y="21058"/>
                </a:cubicBezTo>
                <a:cubicBezTo>
                  <a:pt x="11673" y="20241"/>
                  <a:pt x="11346" y="20045"/>
                  <a:pt x="10529" y="19979"/>
                </a:cubicBezTo>
                <a:cubicBezTo>
                  <a:pt x="10137" y="19979"/>
                  <a:pt x="9777" y="19947"/>
                  <a:pt x="9417" y="19881"/>
                </a:cubicBezTo>
                <a:cubicBezTo>
                  <a:pt x="8992" y="19848"/>
                  <a:pt x="8665" y="19587"/>
                  <a:pt x="8534" y="19194"/>
                </a:cubicBezTo>
                <a:cubicBezTo>
                  <a:pt x="8436" y="18933"/>
                  <a:pt x="8371" y="18671"/>
                  <a:pt x="8273" y="18377"/>
                </a:cubicBezTo>
                <a:cubicBezTo>
                  <a:pt x="8175" y="18115"/>
                  <a:pt x="8142" y="17985"/>
                  <a:pt x="8044" y="17756"/>
                </a:cubicBezTo>
                <a:cubicBezTo>
                  <a:pt x="7750" y="17135"/>
                  <a:pt x="7226" y="16906"/>
                  <a:pt x="6474" y="17200"/>
                </a:cubicBezTo>
                <a:cubicBezTo>
                  <a:pt x="6147" y="17363"/>
                  <a:pt x="5886" y="17560"/>
                  <a:pt x="5624" y="17788"/>
                </a:cubicBezTo>
                <a:cubicBezTo>
                  <a:pt x="5363" y="17985"/>
                  <a:pt x="5134" y="18148"/>
                  <a:pt x="4872" y="18312"/>
                </a:cubicBezTo>
                <a:cubicBezTo>
                  <a:pt x="4512" y="18508"/>
                  <a:pt x="4087" y="18475"/>
                  <a:pt x="3793" y="18214"/>
                </a:cubicBezTo>
                <a:cubicBezTo>
                  <a:pt x="3597" y="18083"/>
                  <a:pt x="3466" y="17887"/>
                  <a:pt x="3433" y="17658"/>
                </a:cubicBezTo>
                <a:cubicBezTo>
                  <a:pt x="3433" y="17527"/>
                  <a:pt x="3401" y="17363"/>
                  <a:pt x="3368" y="17233"/>
                </a:cubicBezTo>
                <a:cubicBezTo>
                  <a:pt x="3270" y="16808"/>
                  <a:pt x="2877" y="16579"/>
                  <a:pt x="2452" y="16677"/>
                </a:cubicBezTo>
                <a:cubicBezTo>
                  <a:pt x="2354" y="16709"/>
                  <a:pt x="2256" y="16742"/>
                  <a:pt x="2158" y="16808"/>
                </a:cubicBezTo>
                <a:cubicBezTo>
                  <a:pt x="1864" y="17004"/>
                  <a:pt x="1471" y="16971"/>
                  <a:pt x="1210" y="16709"/>
                </a:cubicBezTo>
                <a:cubicBezTo>
                  <a:pt x="948" y="16513"/>
                  <a:pt x="719" y="16252"/>
                  <a:pt x="589" y="15957"/>
                </a:cubicBezTo>
                <a:cubicBezTo>
                  <a:pt x="0" y="14682"/>
                  <a:pt x="33" y="13211"/>
                  <a:pt x="687" y="11968"/>
                </a:cubicBezTo>
                <a:cubicBezTo>
                  <a:pt x="752" y="11837"/>
                  <a:pt x="818" y="11707"/>
                  <a:pt x="948" y="11609"/>
                </a:cubicBezTo>
                <a:cubicBezTo>
                  <a:pt x="1177" y="11249"/>
                  <a:pt x="1602" y="11085"/>
                  <a:pt x="2027" y="11085"/>
                </a:cubicBezTo>
                <a:cubicBezTo>
                  <a:pt x="2224" y="11118"/>
                  <a:pt x="2420" y="11118"/>
                  <a:pt x="2616" y="11085"/>
                </a:cubicBezTo>
                <a:cubicBezTo>
                  <a:pt x="3106" y="11085"/>
                  <a:pt x="3433" y="10595"/>
                  <a:pt x="3270" y="10104"/>
                </a:cubicBezTo>
                <a:cubicBezTo>
                  <a:pt x="3172" y="9712"/>
                  <a:pt x="3204" y="9287"/>
                  <a:pt x="3368" y="8895"/>
                </a:cubicBezTo>
                <a:cubicBezTo>
                  <a:pt x="3466" y="8568"/>
                  <a:pt x="3597" y="8273"/>
                  <a:pt x="3695" y="7946"/>
                </a:cubicBezTo>
                <a:cubicBezTo>
                  <a:pt x="3891" y="7358"/>
                  <a:pt x="3858" y="6704"/>
                  <a:pt x="3597" y="6115"/>
                </a:cubicBezTo>
                <a:cubicBezTo>
                  <a:pt x="3499" y="5886"/>
                  <a:pt x="3433" y="5657"/>
                  <a:pt x="3368" y="5429"/>
                </a:cubicBezTo>
                <a:cubicBezTo>
                  <a:pt x="3106" y="4971"/>
                  <a:pt x="3368" y="4382"/>
                  <a:pt x="3858" y="4219"/>
                </a:cubicBezTo>
                <a:cubicBezTo>
                  <a:pt x="4087" y="4088"/>
                  <a:pt x="4349" y="3990"/>
                  <a:pt x="4611" y="3957"/>
                </a:cubicBezTo>
                <a:cubicBezTo>
                  <a:pt x="5003" y="3924"/>
                  <a:pt x="5461" y="3826"/>
                  <a:pt x="5951" y="3761"/>
                </a:cubicBezTo>
                <a:cubicBezTo>
                  <a:pt x="6115" y="3826"/>
                  <a:pt x="6147" y="4055"/>
                  <a:pt x="6213" y="4251"/>
                </a:cubicBezTo>
                <a:cubicBezTo>
                  <a:pt x="6344" y="4938"/>
                  <a:pt x="7030" y="5330"/>
                  <a:pt x="7684" y="5102"/>
                </a:cubicBezTo>
                <a:cubicBezTo>
                  <a:pt x="8665" y="4840"/>
                  <a:pt x="9254" y="3859"/>
                  <a:pt x="8992" y="2878"/>
                </a:cubicBezTo>
                <a:cubicBezTo>
                  <a:pt x="8894" y="2584"/>
                  <a:pt x="8796" y="2290"/>
                  <a:pt x="8698" y="1995"/>
                </a:cubicBezTo>
                <a:cubicBezTo>
                  <a:pt x="8502" y="1407"/>
                  <a:pt x="8698" y="1145"/>
                  <a:pt x="9286" y="1047"/>
                </a:cubicBezTo>
                <a:cubicBezTo>
                  <a:pt x="9483" y="1047"/>
                  <a:pt x="9646" y="1047"/>
                  <a:pt x="9810" y="1047"/>
                </a:cubicBezTo>
                <a:cubicBezTo>
                  <a:pt x="10137" y="1080"/>
                  <a:pt x="10463" y="1112"/>
                  <a:pt x="10790" y="1112"/>
                </a:cubicBezTo>
                <a:cubicBezTo>
                  <a:pt x="11248" y="1145"/>
                  <a:pt x="11673" y="883"/>
                  <a:pt x="11870" y="491"/>
                </a:cubicBezTo>
                <a:cubicBezTo>
                  <a:pt x="11935" y="328"/>
                  <a:pt x="12000" y="164"/>
                  <a:pt x="12098" y="1"/>
                </a:cubicBezTo>
                <a:cubicBezTo>
                  <a:pt x="12458" y="1"/>
                  <a:pt x="12752" y="262"/>
                  <a:pt x="12850" y="622"/>
                </a:cubicBezTo>
                <a:cubicBezTo>
                  <a:pt x="12916" y="916"/>
                  <a:pt x="12981" y="1210"/>
                  <a:pt x="12981" y="1537"/>
                </a:cubicBezTo>
                <a:lnTo>
                  <a:pt x="12981" y="2617"/>
                </a:lnTo>
                <a:cubicBezTo>
                  <a:pt x="12981" y="3009"/>
                  <a:pt x="12981" y="3369"/>
                  <a:pt x="13014" y="3728"/>
                </a:cubicBezTo>
                <a:cubicBezTo>
                  <a:pt x="13014" y="4284"/>
                  <a:pt x="13537" y="4709"/>
                  <a:pt x="14060" y="4513"/>
                </a:cubicBezTo>
                <a:cubicBezTo>
                  <a:pt x="14387" y="4415"/>
                  <a:pt x="14682" y="4284"/>
                  <a:pt x="14976" y="4153"/>
                </a:cubicBezTo>
                <a:cubicBezTo>
                  <a:pt x="15270" y="3957"/>
                  <a:pt x="15597" y="3826"/>
                  <a:pt x="15957" y="3794"/>
                </a:cubicBezTo>
                <a:cubicBezTo>
                  <a:pt x="16186" y="3794"/>
                  <a:pt x="16382" y="3663"/>
                  <a:pt x="16447" y="3434"/>
                </a:cubicBezTo>
                <a:cubicBezTo>
                  <a:pt x="16447" y="3336"/>
                  <a:pt x="16480" y="3270"/>
                  <a:pt x="16545" y="3205"/>
                </a:cubicBezTo>
                <a:cubicBezTo>
                  <a:pt x="16742" y="2878"/>
                  <a:pt x="17167" y="2845"/>
                  <a:pt x="17428" y="3107"/>
                </a:cubicBezTo>
                <a:cubicBezTo>
                  <a:pt x="17526" y="3205"/>
                  <a:pt x="17624" y="3336"/>
                  <a:pt x="17690" y="3467"/>
                </a:cubicBezTo>
                <a:cubicBezTo>
                  <a:pt x="17951" y="4023"/>
                  <a:pt x="19129" y="4219"/>
                  <a:pt x="19619" y="3761"/>
                </a:cubicBezTo>
                <a:cubicBezTo>
                  <a:pt x="19815" y="3532"/>
                  <a:pt x="20011" y="3303"/>
                  <a:pt x="20208" y="3074"/>
                </a:cubicBezTo>
                <a:cubicBezTo>
                  <a:pt x="20404" y="2780"/>
                  <a:pt x="20600" y="2486"/>
                  <a:pt x="20796" y="2224"/>
                </a:cubicBezTo>
                <a:cubicBezTo>
                  <a:pt x="20894" y="2126"/>
                  <a:pt x="20960" y="2028"/>
                  <a:pt x="21058" y="1963"/>
                </a:cubicBezTo>
                <a:cubicBezTo>
                  <a:pt x="21254" y="2126"/>
                  <a:pt x="21189" y="2322"/>
                  <a:pt x="21221" y="2486"/>
                </a:cubicBezTo>
                <a:cubicBezTo>
                  <a:pt x="21221" y="2780"/>
                  <a:pt x="21385" y="3042"/>
                  <a:pt x="21614" y="3205"/>
                </a:cubicBezTo>
                <a:cubicBezTo>
                  <a:pt x="21908" y="3369"/>
                  <a:pt x="22039" y="3696"/>
                  <a:pt x="21973" y="4023"/>
                </a:cubicBezTo>
                <a:cubicBezTo>
                  <a:pt x="21973" y="4251"/>
                  <a:pt x="21973" y="4448"/>
                  <a:pt x="22039" y="4676"/>
                </a:cubicBezTo>
                <a:cubicBezTo>
                  <a:pt x="22104" y="4971"/>
                  <a:pt x="22300" y="5232"/>
                  <a:pt x="22595" y="5363"/>
                </a:cubicBezTo>
                <a:cubicBezTo>
                  <a:pt x="23118" y="5625"/>
                  <a:pt x="23477" y="6181"/>
                  <a:pt x="23510" y="6769"/>
                </a:cubicBezTo>
                <a:cubicBezTo>
                  <a:pt x="23510" y="6867"/>
                  <a:pt x="23543" y="6965"/>
                  <a:pt x="23575" y="7063"/>
                </a:cubicBezTo>
                <a:cubicBezTo>
                  <a:pt x="23772" y="7162"/>
                  <a:pt x="24033" y="7129"/>
                  <a:pt x="24229" y="6998"/>
                </a:cubicBezTo>
                <a:cubicBezTo>
                  <a:pt x="24687" y="6736"/>
                  <a:pt x="25243" y="6736"/>
                  <a:pt x="25734" y="6998"/>
                </a:cubicBezTo>
                <a:cubicBezTo>
                  <a:pt x="26322" y="7227"/>
                  <a:pt x="26813" y="7652"/>
                  <a:pt x="27140" y="8208"/>
                </a:cubicBezTo>
                <a:cubicBezTo>
                  <a:pt x="27303" y="8469"/>
                  <a:pt x="27565" y="8633"/>
                  <a:pt x="27892" y="8666"/>
                </a:cubicBezTo>
                <a:cubicBezTo>
                  <a:pt x="27924" y="8666"/>
                  <a:pt x="27990" y="8666"/>
                  <a:pt x="28022" y="8666"/>
                </a:cubicBezTo>
                <a:cubicBezTo>
                  <a:pt x="28905" y="8568"/>
                  <a:pt x="29755" y="8829"/>
                  <a:pt x="30606" y="8927"/>
                </a:cubicBezTo>
                <a:cubicBezTo>
                  <a:pt x="31554" y="9058"/>
                  <a:pt x="32469" y="9483"/>
                  <a:pt x="33189" y="10104"/>
                </a:cubicBezTo>
                <a:cubicBezTo>
                  <a:pt x="33385" y="10268"/>
                  <a:pt x="33548" y="10431"/>
                  <a:pt x="33745" y="10595"/>
                </a:cubicBezTo>
                <a:cubicBezTo>
                  <a:pt x="34170" y="11020"/>
                  <a:pt x="34758" y="11216"/>
                  <a:pt x="35380" y="11183"/>
                </a:cubicBezTo>
                <a:cubicBezTo>
                  <a:pt x="35707" y="11118"/>
                  <a:pt x="36034" y="11314"/>
                  <a:pt x="36164" y="11641"/>
                </a:cubicBezTo>
                <a:cubicBezTo>
                  <a:pt x="36262" y="11870"/>
                  <a:pt x="36361" y="12099"/>
                  <a:pt x="36393" y="12361"/>
                </a:cubicBezTo>
                <a:cubicBezTo>
                  <a:pt x="36589" y="13178"/>
                  <a:pt x="36622" y="13995"/>
                  <a:pt x="36557" y="14846"/>
                </a:cubicBezTo>
                <a:cubicBezTo>
                  <a:pt x="36557" y="15369"/>
                  <a:pt x="36328" y="15859"/>
                  <a:pt x="35968" y="16252"/>
                </a:cubicBezTo>
                <a:cubicBezTo>
                  <a:pt x="35837" y="16382"/>
                  <a:pt x="35707" y="16513"/>
                  <a:pt x="35543" y="16644"/>
                </a:cubicBezTo>
                <a:cubicBezTo>
                  <a:pt x="35085" y="17102"/>
                  <a:pt x="34758" y="17658"/>
                  <a:pt x="34627" y="18279"/>
                </a:cubicBezTo>
                <a:cubicBezTo>
                  <a:pt x="34595" y="18442"/>
                  <a:pt x="34529" y="18606"/>
                  <a:pt x="34464" y="18802"/>
                </a:cubicBezTo>
                <a:cubicBezTo>
                  <a:pt x="34333" y="19162"/>
                  <a:pt x="34072" y="19456"/>
                  <a:pt x="33745" y="19685"/>
                </a:cubicBezTo>
                <a:cubicBezTo>
                  <a:pt x="33091" y="20110"/>
                  <a:pt x="32698" y="20862"/>
                  <a:pt x="32796" y="21647"/>
                </a:cubicBezTo>
                <a:cubicBezTo>
                  <a:pt x="32829" y="22137"/>
                  <a:pt x="32894" y="22628"/>
                  <a:pt x="32993" y="23118"/>
                </a:cubicBezTo>
                <a:cubicBezTo>
                  <a:pt x="33091" y="23740"/>
                  <a:pt x="33221" y="24328"/>
                  <a:pt x="33352" y="24917"/>
                </a:cubicBezTo>
                <a:cubicBezTo>
                  <a:pt x="33450" y="25374"/>
                  <a:pt x="33385" y="25832"/>
                  <a:pt x="33221" y="26257"/>
                </a:cubicBezTo>
                <a:cubicBezTo>
                  <a:pt x="33058" y="26715"/>
                  <a:pt x="32894" y="27173"/>
                  <a:pt x="32698" y="27598"/>
                </a:cubicBezTo>
                <a:cubicBezTo>
                  <a:pt x="32404" y="28187"/>
                  <a:pt x="32142" y="28775"/>
                  <a:pt x="31946" y="29396"/>
                </a:cubicBezTo>
                <a:cubicBezTo>
                  <a:pt x="31848" y="29789"/>
                  <a:pt x="31685" y="30148"/>
                  <a:pt x="31554" y="30508"/>
                </a:cubicBezTo>
                <a:cubicBezTo>
                  <a:pt x="31227" y="31358"/>
                  <a:pt x="30442" y="31979"/>
                  <a:pt x="29559" y="32078"/>
                </a:cubicBezTo>
                <a:cubicBezTo>
                  <a:pt x="29134" y="32143"/>
                  <a:pt x="28742" y="32176"/>
                  <a:pt x="28317" y="32241"/>
                </a:cubicBezTo>
                <a:cubicBezTo>
                  <a:pt x="27924" y="32274"/>
                  <a:pt x="27565" y="32372"/>
                  <a:pt x="27172" y="32470"/>
                </a:cubicBezTo>
                <a:cubicBezTo>
                  <a:pt x="26682" y="32633"/>
                  <a:pt x="26224" y="32928"/>
                  <a:pt x="25962" y="33386"/>
                </a:cubicBezTo>
                <a:cubicBezTo>
                  <a:pt x="25897" y="33484"/>
                  <a:pt x="25832" y="33582"/>
                  <a:pt x="25734" y="33647"/>
                </a:cubicBezTo>
                <a:cubicBezTo>
                  <a:pt x="25341" y="34039"/>
                  <a:pt x="25145" y="34628"/>
                  <a:pt x="25243" y="35184"/>
                </a:cubicBezTo>
                <a:cubicBezTo>
                  <a:pt x="25276" y="35609"/>
                  <a:pt x="25308" y="35969"/>
                  <a:pt x="25341" y="36361"/>
                </a:cubicBezTo>
                <a:cubicBezTo>
                  <a:pt x="25439" y="37244"/>
                  <a:pt x="25145" y="38127"/>
                  <a:pt x="24524" y="38781"/>
                </a:cubicBezTo>
                <a:cubicBezTo>
                  <a:pt x="24393" y="38912"/>
                  <a:pt x="24262" y="39075"/>
                  <a:pt x="24131" y="39173"/>
                </a:cubicBezTo>
                <a:cubicBezTo>
                  <a:pt x="23445" y="39827"/>
                  <a:pt x="23020" y="40645"/>
                  <a:pt x="22823" y="41560"/>
                </a:cubicBezTo>
                <a:cubicBezTo>
                  <a:pt x="22725" y="41920"/>
                  <a:pt x="22627" y="42247"/>
                  <a:pt x="22496" y="42606"/>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55"/>
          <p:cNvSpPr/>
          <p:nvPr/>
        </p:nvSpPr>
        <p:spPr>
          <a:xfrm>
            <a:off x="2532462" y="3572411"/>
            <a:ext cx="430140" cy="699497"/>
          </a:xfrm>
          <a:custGeom>
            <a:rect b="b" l="l" r="r" t="t"/>
            <a:pathLst>
              <a:path extrusionOk="0" h="30737" w="18901">
                <a:moveTo>
                  <a:pt x="17396" y="10464"/>
                </a:moveTo>
                <a:cubicBezTo>
                  <a:pt x="17690" y="10824"/>
                  <a:pt x="17952" y="11183"/>
                  <a:pt x="18214" y="11478"/>
                </a:cubicBezTo>
                <a:cubicBezTo>
                  <a:pt x="18573" y="11837"/>
                  <a:pt x="18737" y="12360"/>
                  <a:pt x="18639" y="12851"/>
                </a:cubicBezTo>
                <a:cubicBezTo>
                  <a:pt x="18606" y="13014"/>
                  <a:pt x="18606" y="13178"/>
                  <a:pt x="18573" y="13309"/>
                </a:cubicBezTo>
                <a:cubicBezTo>
                  <a:pt x="18410" y="13897"/>
                  <a:pt x="18541" y="14551"/>
                  <a:pt x="18900" y="15042"/>
                </a:cubicBezTo>
                <a:cubicBezTo>
                  <a:pt x="18802" y="15107"/>
                  <a:pt x="18704" y="15205"/>
                  <a:pt x="18606" y="15271"/>
                </a:cubicBezTo>
                <a:cubicBezTo>
                  <a:pt x="18377" y="15434"/>
                  <a:pt x="18148" y="15598"/>
                  <a:pt x="17919" y="15761"/>
                </a:cubicBezTo>
                <a:cubicBezTo>
                  <a:pt x="17494" y="16055"/>
                  <a:pt x="17134" y="16448"/>
                  <a:pt x="16906" y="16938"/>
                </a:cubicBezTo>
                <a:cubicBezTo>
                  <a:pt x="16808" y="17134"/>
                  <a:pt x="16709" y="17298"/>
                  <a:pt x="16579" y="17494"/>
                </a:cubicBezTo>
                <a:cubicBezTo>
                  <a:pt x="16252" y="18115"/>
                  <a:pt x="15794" y="18671"/>
                  <a:pt x="15271" y="19129"/>
                </a:cubicBezTo>
                <a:cubicBezTo>
                  <a:pt x="14486" y="19783"/>
                  <a:pt x="13701" y="20502"/>
                  <a:pt x="12916" y="21189"/>
                </a:cubicBezTo>
                <a:cubicBezTo>
                  <a:pt x="12720" y="21352"/>
                  <a:pt x="12524" y="21549"/>
                  <a:pt x="12361" y="21745"/>
                </a:cubicBezTo>
                <a:cubicBezTo>
                  <a:pt x="12132" y="22006"/>
                  <a:pt x="11968" y="22366"/>
                  <a:pt x="11903" y="22726"/>
                </a:cubicBezTo>
                <a:cubicBezTo>
                  <a:pt x="11772" y="23870"/>
                  <a:pt x="11641" y="25015"/>
                  <a:pt x="11510" y="26159"/>
                </a:cubicBezTo>
                <a:cubicBezTo>
                  <a:pt x="11478" y="26715"/>
                  <a:pt x="11478" y="27271"/>
                  <a:pt x="11510" y="27794"/>
                </a:cubicBezTo>
                <a:cubicBezTo>
                  <a:pt x="11543" y="28252"/>
                  <a:pt x="11412" y="28677"/>
                  <a:pt x="11151" y="29037"/>
                </a:cubicBezTo>
                <a:cubicBezTo>
                  <a:pt x="10856" y="29396"/>
                  <a:pt x="10595" y="29789"/>
                  <a:pt x="10333" y="30116"/>
                </a:cubicBezTo>
                <a:cubicBezTo>
                  <a:pt x="10170" y="30312"/>
                  <a:pt x="10006" y="30475"/>
                  <a:pt x="9810" y="30606"/>
                </a:cubicBezTo>
                <a:cubicBezTo>
                  <a:pt x="9647" y="30737"/>
                  <a:pt x="9450" y="30704"/>
                  <a:pt x="9320" y="30573"/>
                </a:cubicBezTo>
                <a:cubicBezTo>
                  <a:pt x="9189" y="30410"/>
                  <a:pt x="9058" y="30214"/>
                  <a:pt x="8960" y="30050"/>
                </a:cubicBezTo>
                <a:cubicBezTo>
                  <a:pt x="8371" y="28906"/>
                  <a:pt x="7881" y="27761"/>
                  <a:pt x="7456" y="26551"/>
                </a:cubicBezTo>
                <a:cubicBezTo>
                  <a:pt x="7260" y="26061"/>
                  <a:pt x="7031" y="25603"/>
                  <a:pt x="6704" y="25178"/>
                </a:cubicBezTo>
                <a:cubicBezTo>
                  <a:pt x="6573" y="24982"/>
                  <a:pt x="6409" y="24818"/>
                  <a:pt x="6311" y="24590"/>
                </a:cubicBezTo>
                <a:cubicBezTo>
                  <a:pt x="6017" y="24165"/>
                  <a:pt x="5854" y="23674"/>
                  <a:pt x="5821" y="23118"/>
                </a:cubicBezTo>
                <a:cubicBezTo>
                  <a:pt x="5821" y="22922"/>
                  <a:pt x="5821" y="22693"/>
                  <a:pt x="5788" y="22464"/>
                </a:cubicBezTo>
                <a:cubicBezTo>
                  <a:pt x="5756" y="21843"/>
                  <a:pt x="5527" y="21222"/>
                  <a:pt x="5134" y="20731"/>
                </a:cubicBezTo>
                <a:cubicBezTo>
                  <a:pt x="5036" y="20568"/>
                  <a:pt x="4905" y="20404"/>
                  <a:pt x="4807" y="20273"/>
                </a:cubicBezTo>
                <a:cubicBezTo>
                  <a:pt x="4480" y="19848"/>
                  <a:pt x="4317" y="19325"/>
                  <a:pt x="4382" y="18769"/>
                </a:cubicBezTo>
                <a:cubicBezTo>
                  <a:pt x="4448" y="18442"/>
                  <a:pt x="4480" y="18083"/>
                  <a:pt x="4578" y="17756"/>
                </a:cubicBezTo>
                <a:cubicBezTo>
                  <a:pt x="4676" y="17232"/>
                  <a:pt x="4709" y="16677"/>
                  <a:pt x="4644" y="16121"/>
                </a:cubicBezTo>
                <a:cubicBezTo>
                  <a:pt x="4644" y="15826"/>
                  <a:pt x="4578" y="15499"/>
                  <a:pt x="4251" y="15369"/>
                </a:cubicBezTo>
                <a:cubicBezTo>
                  <a:pt x="3924" y="15303"/>
                  <a:pt x="3565" y="15369"/>
                  <a:pt x="3336" y="15630"/>
                </a:cubicBezTo>
                <a:cubicBezTo>
                  <a:pt x="3270" y="15696"/>
                  <a:pt x="3172" y="15826"/>
                  <a:pt x="3140" y="15925"/>
                </a:cubicBezTo>
                <a:cubicBezTo>
                  <a:pt x="3074" y="16121"/>
                  <a:pt x="3009" y="16284"/>
                  <a:pt x="2976" y="16448"/>
                </a:cubicBezTo>
                <a:cubicBezTo>
                  <a:pt x="2584" y="16611"/>
                  <a:pt x="2126" y="16546"/>
                  <a:pt x="1799" y="16284"/>
                </a:cubicBezTo>
                <a:cubicBezTo>
                  <a:pt x="1407" y="16055"/>
                  <a:pt x="1178" y="15598"/>
                  <a:pt x="1243" y="15140"/>
                </a:cubicBezTo>
                <a:cubicBezTo>
                  <a:pt x="1309" y="14878"/>
                  <a:pt x="1178" y="14584"/>
                  <a:pt x="949" y="14486"/>
                </a:cubicBezTo>
                <a:cubicBezTo>
                  <a:pt x="426" y="14192"/>
                  <a:pt x="99" y="13701"/>
                  <a:pt x="1" y="13113"/>
                </a:cubicBezTo>
                <a:cubicBezTo>
                  <a:pt x="197" y="12982"/>
                  <a:pt x="393" y="13047"/>
                  <a:pt x="556" y="13047"/>
                </a:cubicBezTo>
                <a:cubicBezTo>
                  <a:pt x="851" y="13080"/>
                  <a:pt x="1112" y="13080"/>
                  <a:pt x="1407" y="13047"/>
                </a:cubicBezTo>
                <a:cubicBezTo>
                  <a:pt x="1799" y="13014"/>
                  <a:pt x="2093" y="12753"/>
                  <a:pt x="2224" y="12393"/>
                </a:cubicBezTo>
                <a:cubicBezTo>
                  <a:pt x="2518" y="11805"/>
                  <a:pt x="2355" y="11118"/>
                  <a:pt x="1832" y="10758"/>
                </a:cubicBezTo>
                <a:cubicBezTo>
                  <a:pt x="1603" y="10595"/>
                  <a:pt x="1407" y="10431"/>
                  <a:pt x="1210" y="10268"/>
                </a:cubicBezTo>
                <a:cubicBezTo>
                  <a:pt x="982" y="10072"/>
                  <a:pt x="851" y="9777"/>
                  <a:pt x="851" y="9450"/>
                </a:cubicBezTo>
                <a:cubicBezTo>
                  <a:pt x="818" y="9221"/>
                  <a:pt x="949" y="9025"/>
                  <a:pt x="1178" y="8927"/>
                </a:cubicBezTo>
                <a:cubicBezTo>
                  <a:pt x="1374" y="8829"/>
                  <a:pt x="1570" y="8764"/>
                  <a:pt x="1766" y="8698"/>
                </a:cubicBezTo>
                <a:cubicBezTo>
                  <a:pt x="2257" y="8633"/>
                  <a:pt x="2682" y="8371"/>
                  <a:pt x="3009" y="8012"/>
                </a:cubicBezTo>
                <a:cubicBezTo>
                  <a:pt x="3499" y="7423"/>
                  <a:pt x="3990" y="6834"/>
                  <a:pt x="4480" y="6246"/>
                </a:cubicBezTo>
                <a:cubicBezTo>
                  <a:pt x="4938" y="5755"/>
                  <a:pt x="5003" y="5036"/>
                  <a:pt x="4709" y="4415"/>
                </a:cubicBezTo>
                <a:cubicBezTo>
                  <a:pt x="4578" y="4121"/>
                  <a:pt x="4415" y="3826"/>
                  <a:pt x="4251" y="3565"/>
                </a:cubicBezTo>
                <a:cubicBezTo>
                  <a:pt x="4055" y="3270"/>
                  <a:pt x="3859" y="2976"/>
                  <a:pt x="3663" y="2682"/>
                </a:cubicBezTo>
                <a:cubicBezTo>
                  <a:pt x="3565" y="2518"/>
                  <a:pt x="3467" y="2355"/>
                  <a:pt x="3401" y="2159"/>
                </a:cubicBezTo>
                <a:cubicBezTo>
                  <a:pt x="3172" y="1832"/>
                  <a:pt x="3369" y="1374"/>
                  <a:pt x="3761" y="1276"/>
                </a:cubicBezTo>
                <a:cubicBezTo>
                  <a:pt x="4055" y="1145"/>
                  <a:pt x="4349" y="1112"/>
                  <a:pt x="4676" y="1178"/>
                </a:cubicBezTo>
                <a:cubicBezTo>
                  <a:pt x="4971" y="1210"/>
                  <a:pt x="5265" y="1243"/>
                  <a:pt x="5559" y="1243"/>
                </a:cubicBezTo>
                <a:cubicBezTo>
                  <a:pt x="5821" y="1276"/>
                  <a:pt x="6050" y="1178"/>
                  <a:pt x="6181" y="949"/>
                </a:cubicBezTo>
                <a:cubicBezTo>
                  <a:pt x="6344" y="753"/>
                  <a:pt x="6344" y="491"/>
                  <a:pt x="6181" y="295"/>
                </a:cubicBezTo>
                <a:lnTo>
                  <a:pt x="6181" y="131"/>
                </a:lnTo>
                <a:cubicBezTo>
                  <a:pt x="6409" y="1"/>
                  <a:pt x="6704" y="33"/>
                  <a:pt x="6900" y="229"/>
                </a:cubicBezTo>
                <a:cubicBezTo>
                  <a:pt x="7063" y="426"/>
                  <a:pt x="7227" y="622"/>
                  <a:pt x="7358" y="851"/>
                </a:cubicBezTo>
                <a:cubicBezTo>
                  <a:pt x="7619" y="1341"/>
                  <a:pt x="7783" y="1864"/>
                  <a:pt x="7848" y="2388"/>
                </a:cubicBezTo>
                <a:cubicBezTo>
                  <a:pt x="7914" y="2747"/>
                  <a:pt x="7946" y="3107"/>
                  <a:pt x="7979" y="3434"/>
                </a:cubicBezTo>
                <a:cubicBezTo>
                  <a:pt x="7979" y="4121"/>
                  <a:pt x="8306" y="4742"/>
                  <a:pt x="8829" y="5134"/>
                </a:cubicBezTo>
                <a:cubicBezTo>
                  <a:pt x="9025" y="5298"/>
                  <a:pt x="9189" y="5428"/>
                  <a:pt x="9385" y="5559"/>
                </a:cubicBezTo>
                <a:cubicBezTo>
                  <a:pt x="9777" y="5821"/>
                  <a:pt x="10006" y="6213"/>
                  <a:pt x="10104" y="6638"/>
                </a:cubicBezTo>
                <a:cubicBezTo>
                  <a:pt x="10137" y="6933"/>
                  <a:pt x="10202" y="7227"/>
                  <a:pt x="10268" y="7521"/>
                </a:cubicBezTo>
                <a:cubicBezTo>
                  <a:pt x="10333" y="7750"/>
                  <a:pt x="10399" y="7946"/>
                  <a:pt x="10497" y="8142"/>
                </a:cubicBezTo>
                <a:cubicBezTo>
                  <a:pt x="10595" y="8469"/>
                  <a:pt x="10889" y="8731"/>
                  <a:pt x="11216" y="8862"/>
                </a:cubicBezTo>
                <a:cubicBezTo>
                  <a:pt x="11412" y="8927"/>
                  <a:pt x="11608" y="8993"/>
                  <a:pt x="11837" y="9058"/>
                </a:cubicBezTo>
                <a:cubicBezTo>
                  <a:pt x="12589" y="9221"/>
                  <a:pt x="13341" y="9516"/>
                  <a:pt x="13995" y="9908"/>
                </a:cubicBezTo>
                <a:cubicBezTo>
                  <a:pt x="14355" y="10170"/>
                  <a:pt x="14780" y="10333"/>
                  <a:pt x="15205" y="10431"/>
                </a:cubicBezTo>
                <a:cubicBezTo>
                  <a:pt x="15663" y="10529"/>
                  <a:pt x="16154" y="10595"/>
                  <a:pt x="16611" y="10660"/>
                </a:cubicBezTo>
                <a:cubicBezTo>
                  <a:pt x="16906" y="10693"/>
                  <a:pt x="16971" y="10660"/>
                  <a:pt x="17396" y="10464"/>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55"/>
          <p:cNvSpPr/>
          <p:nvPr/>
        </p:nvSpPr>
        <p:spPr>
          <a:xfrm>
            <a:off x="6515206" y="1648818"/>
            <a:ext cx="235927" cy="248580"/>
          </a:xfrm>
          <a:custGeom>
            <a:rect b="b" l="l" r="r" t="t"/>
            <a:pathLst>
              <a:path extrusionOk="0" h="10923" w="10367">
                <a:moveTo>
                  <a:pt x="66" y="1"/>
                </a:moveTo>
                <a:cubicBezTo>
                  <a:pt x="263" y="66"/>
                  <a:pt x="491" y="132"/>
                  <a:pt x="655" y="197"/>
                </a:cubicBezTo>
                <a:cubicBezTo>
                  <a:pt x="1342" y="459"/>
                  <a:pt x="2028" y="655"/>
                  <a:pt x="2748" y="818"/>
                </a:cubicBezTo>
                <a:cubicBezTo>
                  <a:pt x="3173" y="916"/>
                  <a:pt x="3663" y="818"/>
                  <a:pt x="4056" y="589"/>
                </a:cubicBezTo>
                <a:cubicBezTo>
                  <a:pt x="4252" y="491"/>
                  <a:pt x="4415" y="361"/>
                  <a:pt x="4611" y="262"/>
                </a:cubicBezTo>
                <a:cubicBezTo>
                  <a:pt x="5004" y="34"/>
                  <a:pt x="5527" y="1"/>
                  <a:pt x="5919" y="230"/>
                </a:cubicBezTo>
                <a:cubicBezTo>
                  <a:pt x="6050" y="295"/>
                  <a:pt x="6148" y="328"/>
                  <a:pt x="6279" y="393"/>
                </a:cubicBezTo>
                <a:cubicBezTo>
                  <a:pt x="6868" y="753"/>
                  <a:pt x="7456" y="1047"/>
                  <a:pt x="8176" y="851"/>
                </a:cubicBezTo>
                <a:cubicBezTo>
                  <a:pt x="8470" y="1407"/>
                  <a:pt x="8404" y="2028"/>
                  <a:pt x="8862" y="2421"/>
                </a:cubicBezTo>
                <a:cubicBezTo>
                  <a:pt x="8764" y="2682"/>
                  <a:pt x="8666" y="2846"/>
                  <a:pt x="8601" y="3075"/>
                </a:cubicBezTo>
                <a:cubicBezTo>
                  <a:pt x="8143" y="3140"/>
                  <a:pt x="7750" y="2649"/>
                  <a:pt x="7260" y="2944"/>
                </a:cubicBezTo>
                <a:cubicBezTo>
                  <a:pt x="7260" y="3075"/>
                  <a:pt x="7293" y="3205"/>
                  <a:pt x="7325" y="3336"/>
                </a:cubicBezTo>
                <a:cubicBezTo>
                  <a:pt x="7391" y="3598"/>
                  <a:pt x="7489" y="3827"/>
                  <a:pt x="7620" y="4055"/>
                </a:cubicBezTo>
                <a:cubicBezTo>
                  <a:pt x="8176" y="5004"/>
                  <a:pt x="8633" y="6017"/>
                  <a:pt x="8960" y="7096"/>
                </a:cubicBezTo>
                <a:cubicBezTo>
                  <a:pt x="9222" y="7914"/>
                  <a:pt x="9712" y="8666"/>
                  <a:pt x="10366" y="9254"/>
                </a:cubicBezTo>
                <a:cubicBezTo>
                  <a:pt x="10039" y="9581"/>
                  <a:pt x="9778" y="9974"/>
                  <a:pt x="9614" y="10399"/>
                </a:cubicBezTo>
                <a:cubicBezTo>
                  <a:pt x="9483" y="10726"/>
                  <a:pt x="9124" y="10922"/>
                  <a:pt x="8764" y="10922"/>
                </a:cubicBezTo>
                <a:cubicBezTo>
                  <a:pt x="8503" y="10922"/>
                  <a:pt x="8241" y="10889"/>
                  <a:pt x="8012" y="10857"/>
                </a:cubicBezTo>
                <a:cubicBezTo>
                  <a:pt x="7325" y="10693"/>
                  <a:pt x="6606" y="10661"/>
                  <a:pt x="5919" y="10693"/>
                </a:cubicBezTo>
                <a:cubicBezTo>
                  <a:pt x="4350" y="10824"/>
                  <a:pt x="2780" y="10824"/>
                  <a:pt x="1211" y="10759"/>
                </a:cubicBezTo>
                <a:cubicBezTo>
                  <a:pt x="949" y="10791"/>
                  <a:pt x="688" y="10726"/>
                  <a:pt x="459" y="10562"/>
                </a:cubicBezTo>
                <a:cubicBezTo>
                  <a:pt x="426" y="10497"/>
                  <a:pt x="426" y="10432"/>
                  <a:pt x="393" y="10334"/>
                </a:cubicBezTo>
                <a:cubicBezTo>
                  <a:pt x="328" y="9385"/>
                  <a:pt x="197" y="8437"/>
                  <a:pt x="164" y="7489"/>
                </a:cubicBezTo>
                <a:cubicBezTo>
                  <a:pt x="99" y="6671"/>
                  <a:pt x="132" y="5854"/>
                  <a:pt x="99" y="5069"/>
                </a:cubicBezTo>
                <a:cubicBezTo>
                  <a:pt x="66" y="3630"/>
                  <a:pt x="34" y="2192"/>
                  <a:pt x="1" y="753"/>
                </a:cubicBezTo>
                <a:lnTo>
                  <a:pt x="1" y="164"/>
                </a:lnTo>
                <a:cubicBezTo>
                  <a:pt x="1" y="132"/>
                  <a:pt x="34" y="99"/>
                  <a:pt x="66" y="1"/>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55"/>
          <p:cNvSpPr/>
          <p:nvPr/>
        </p:nvSpPr>
        <p:spPr>
          <a:xfrm>
            <a:off x="2648552" y="2800367"/>
            <a:ext cx="197945" cy="308842"/>
          </a:xfrm>
          <a:custGeom>
            <a:rect b="b" l="l" r="r" t="t"/>
            <a:pathLst>
              <a:path extrusionOk="0" h="13571" w="8698">
                <a:moveTo>
                  <a:pt x="0" y="9712"/>
                </a:moveTo>
                <a:cubicBezTo>
                  <a:pt x="131" y="9614"/>
                  <a:pt x="229" y="9515"/>
                  <a:pt x="327" y="9450"/>
                </a:cubicBezTo>
                <a:cubicBezTo>
                  <a:pt x="720" y="9156"/>
                  <a:pt x="883" y="8633"/>
                  <a:pt x="720" y="8142"/>
                </a:cubicBezTo>
                <a:cubicBezTo>
                  <a:pt x="622" y="7815"/>
                  <a:pt x="523" y="7455"/>
                  <a:pt x="393" y="7096"/>
                </a:cubicBezTo>
                <a:cubicBezTo>
                  <a:pt x="0" y="6082"/>
                  <a:pt x="98" y="5722"/>
                  <a:pt x="916" y="5069"/>
                </a:cubicBezTo>
                <a:cubicBezTo>
                  <a:pt x="1570" y="4611"/>
                  <a:pt x="2028" y="3924"/>
                  <a:pt x="2158" y="3139"/>
                </a:cubicBezTo>
                <a:cubicBezTo>
                  <a:pt x="2224" y="2616"/>
                  <a:pt x="2518" y="2191"/>
                  <a:pt x="2976" y="1929"/>
                </a:cubicBezTo>
                <a:cubicBezTo>
                  <a:pt x="3434" y="1635"/>
                  <a:pt x="3826" y="1243"/>
                  <a:pt x="4120" y="785"/>
                </a:cubicBezTo>
                <a:cubicBezTo>
                  <a:pt x="4186" y="720"/>
                  <a:pt x="4251" y="622"/>
                  <a:pt x="4316" y="523"/>
                </a:cubicBezTo>
                <a:cubicBezTo>
                  <a:pt x="4513" y="229"/>
                  <a:pt x="4872" y="66"/>
                  <a:pt x="5232" y="98"/>
                </a:cubicBezTo>
                <a:cubicBezTo>
                  <a:pt x="5592" y="98"/>
                  <a:pt x="5951" y="33"/>
                  <a:pt x="6409" y="0"/>
                </a:cubicBezTo>
                <a:cubicBezTo>
                  <a:pt x="6736" y="196"/>
                  <a:pt x="7128" y="491"/>
                  <a:pt x="7554" y="818"/>
                </a:cubicBezTo>
                <a:cubicBezTo>
                  <a:pt x="7782" y="981"/>
                  <a:pt x="7946" y="1177"/>
                  <a:pt x="8208" y="1341"/>
                </a:cubicBezTo>
                <a:cubicBezTo>
                  <a:pt x="8534" y="1504"/>
                  <a:pt x="8698" y="1897"/>
                  <a:pt x="8502" y="2256"/>
                </a:cubicBezTo>
                <a:cubicBezTo>
                  <a:pt x="8469" y="2289"/>
                  <a:pt x="8436" y="2355"/>
                  <a:pt x="8404" y="2355"/>
                </a:cubicBezTo>
                <a:cubicBezTo>
                  <a:pt x="7913" y="2453"/>
                  <a:pt x="7521" y="2780"/>
                  <a:pt x="7357" y="3237"/>
                </a:cubicBezTo>
                <a:cubicBezTo>
                  <a:pt x="7325" y="3270"/>
                  <a:pt x="7292" y="3303"/>
                  <a:pt x="7292" y="3368"/>
                </a:cubicBezTo>
                <a:cubicBezTo>
                  <a:pt x="6965" y="4120"/>
                  <a:pt x="6344" y="4676"/>
                  <a:pt x="5559" y="4938"/>
                </a:cubicBezTo>
                <a:cubicBezTo>
                  <a:pt x="5363" y="5003"/>
                  <a:pt x="5167" y="5101"/>
                  <a:pt x="4970" y="5232"/>
                </a:cubicBezTo>
                <a:cubicBezTo>
                  <a:pt x="4186" y="5690"/>
                  <a:pt x="3924" y="6736"/>
                  <a:pt x="4415" y="7521"/>
                </a:cubicBezTo>
                <a:cubicBezTo>
                  <a:pt x="4513" y="7717"/>
                  <a:pt x="4643" y="7913"/>
                  <a:pt x="4774" y="8142"/>
                </a:cubicBezTo>
                <a:cubicBezTo>
                  <a:pt x="5167" y="8665"/>
                  <a:pt x="5036" y="9450"/>
                  <a:pt x="4480" y="9810"/>
                </a:cubicBezTo>
                <a:lnTo>
                  <a:pt x="4316" y="9908"/>
                </a:lnTo>
                <a:cubicBezTo>
                  <a:pt x="3826" y="10202"/>
                  <a:pt x="3564" y="10758"/>
                  <a:pt x="3695" y="11314"/>
                </a:cubicBezTo>
                <a:cubicBezTo>
                  <a:pt x="3761" y="11772"/>
                  <a:pt x="3564" y="12262"/>
                  <a:pt x="3205" y="12556"/>
                </a:cubicBezTo>
                <a:cubicBezTo>
                  <a:pt x="2845" y="12883"/>
                  <a:pt x="2453" y="13145"/>
                  <a:pt x="2028" y="13341"/>
                </a:cubicBezTo>
                <a:cubicBezTo>
                  <a:pt x="1897" y="13407"/>
                  <a:pt x="1766" y="13439"/>
                  <a:pt x="1602" y="13505"/>
                </a:cubicBezTo>
                <a:cubicBezTo>
                  <a:pt x="1275" y="13570"/>
                  <a:pt x="1112" y="13505"/>
                  <a:pt x="1014" y="13145"/>
                </a:cubicBezTo>
                <a:cubicBezTo>
                  <a:pt x="916" y="12818"/>
                  <a:pt x="818" y="12458"/>
                  <a:pt x="752" y="12066"/>
                </a:cubicBezTo>
                <a:cubicBezTo>
                  <a:pt x="589" y="11281"/>
                  <a:pt x="327" y="10464"/>
                  <a:pt x="0" y="9712"/>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55"/>
          <p:cNvSpPr/>
          <p:nvPr/>
        </p:nvSpPr>
        <p:spPr>
          <a:xfrm>
            <a:off x="6474267" y="3374020"/>
            <a:ext cx="317786" cy="777647"/>
          </a:xfrm>
          <a:custGeom>
            <a:rect b="b" l="l" r="r" t="t"/>
            <a:pathLst>
              <a:path extrusionOk="0" h="34171" w="13964">
                <a:moveTo>
                  <a:pt x="9516" y="21810"/>
                </a:moveTo>
                <a:cubicBezTo>
                  <a:pt x="9287" y="21876"/>
                  <a:pt x="9026" y="21876"/>
                  <a:pt x="8797" y="21810"/>
                </a:cubicBezTo>
                <a:cubicBezTo>
                  <a:pt x="8535" y="21810"/>
                  <a:pt x="8274" y="21810"/>
                  <a:pt x="8012" y="21843"/>
                </a:cubicBezTo>
                <a:cubicBezTo>
                  <a:pt x="7750" y="21876"/>
                  <a:pt x="7620" y="22170"/>
                  <a:pt x="7783" y="22399"/>
                </a:cubicBezTo>
                <a:cubicBezTo>
                  <a:pt x="7881" y="22562"/>
                  <a:pt x="8012" y="22693"/>
                  <a:pt x="8143" y="22824"/>
                </a:cubicBezTo>
                <a:cubicBezTo>
                  <a:pt x="8306" y="22955"/>
                  <a:pt x="8470" y="23053"/>
                  <a:pt x="8633" y="23184"/>
                </a:cubicBezTo>
                <a:cubicBezTo>
                  <a:pt x="8731" y="23249"/>
                  <a:pt x="8829" y="23315"/>
                  <a:pt x="8928" y="23413"/>
                </a:cubicBezTo>
                <a:cubicBezTo>
                  <a:pt x="8993" y="23478"/>
                  <a:pt x="9026" y="23543"/>
                  <a:pt x="9091" y="23609"/>
                </a:cubicBezTo>
                <a:cubicBezTo>
                  <a:pt x="8993" y="23740"/>
                  <a:pt x="8928" y="23903"/>
                  <a:pt x="8862" y="24034"/>
                </a:cubicBezTo>
                <a:cubicBezTo>
                  <a:pt x="8633" y="24394"/>
                  <a:pt x="8535" y="24819"/>
                  <a:pt x="8568" y="25211"/>
                </a:cubicBezTo>
                <a:cubicBezTo>
                  <a:pt x="8601" y="25342"/>
                  <a:pt x="8601" y="25440"/>
                  <a:pt x="8601" y="25538"/>
                </a:cubicBezTo>
                <a:cubicBezTo>
                  <a:pt x="8633" y="25734"/>
                  <a:pt x="8535" y="25930"/>
                  <a:pt x="8372" y="26061"/>
                </a:cubicBezTo>
                <a:cubicBezTo>
                  <a:pt x="8274" y="26127"/>
                  <a:pt x="8175" y="26159"/>
                  <a:pt x="8110" y="26225"/>
                </a:cubicBezTo>
                <a:cubicBezTo>
                  <a:pt x="7881" y="26388"/>
                  <a:pt x="7685" y="26584"/>
                  <a:pt x="7587" y="26813"/>
                </a:cubicBezTo>
                <a:cubicBezTo>
                  <a:pt x="7293" y="27206"/>
                  <a:pt x="7391" y="27729"/>
                  <a:pt x="7750" y="28023"/>
                </a:cubicBezTo>
                <a:cubicBezTo>
                  <a:pt x="7979" y="28219"/>
                  <a:pt x="8274" y="28383"/>
                  <a:pt x="8502" y="28579"/>
                </a:cubicBezTo>
                <a:cubicBezTo>
                  <a:pt x="8699" y="28710"/>
                  <a:pt x="8895" y="28873"/>
                  <a:pt x="9058" y="29037"/>
                </a:cubicBezTo>
                <a:cubicBezTo>
                  <a:pt x="9287" y="29266"/>
                  <a:pt x="9320" y="29593"/>
                  <a:pt x="9189" y="29887"/>
                </a:cubicBezTo>
                <a:cubicBezTo>
                  <a:pt x="9091" y="30083"/>
                  <a:pt x="8960" y="30279"/>
                  <a:pt x="8862" y="30508"/>
                </a:cubicBezTo>
                <a:cubicBezTo>
                  <a:pt x="8731" y="30737"/>
                  <a:pt x="8568" y="31031"/>
                  <a:pt x="8437" y="31326"/>
                </a:cubicBezTo>
                <a:cubicBezTo>
                  <a:pt x="8241" y="31751"/>
                  <a:pt x="8143" y="32208"/>
                  <a:pt x="8208" y="32666"/>
                </a:cubicBezTo>
                <a:cubicBezTo>
                  <a:pt x="8208" y="32928"/>
                  <a:pt x="8306" y="33189"/>
                  <a:pt x="8470" y="33386"/>
                </a:cubicBezTo>
                <a:cubicBezTo>
                  <a:pt x="8601" y="33549"/>
                  <a:pt x="8699" y="33745"/>
                  <a:pt x="8862" y="33974"/>
                </a:cubicBezTo>
                <a:lnTo>
                  <a:pt x="8502" y="34007"/>
                </a:lnTo>
                <a:lnTo>
                  <a:pt x="7718" y="34072"/>
                </a:lnTo>
                <a:cubicBezTo>
                  <a:pt x="7456" y="34138"/>
                  <a:pt x="7162" y="34138"/>
                  <a:pt x="6900" y="34138"/>
                </a:cubicBezTo>
                <a:cubicBezTo>
                  <a:pt x="6508" y="34170"/>
                  <a:pt x="6148" y="33909"/>
                  <a:pt x="6017" y="33549"/>
                </a:cubicBezTo>
                <a:cubicBezTo>
                  <a:pt x="5789" y="32928"/>
                  <a:pt x="5494" y="32307"/>
                  <a:pt x="5102" y="31751"/>
                </a:cubicBezTo>
                <a:cubicBezTo>
                  <a:pt x="4906" y="31391"/>
                  <a:pt x="4709" y="30966"/>
                  <a:pt x="4611" y="30541"/>
                </a:cubicBezTo>
                <a:cubicBezTo>
                  <a:pt x="4481" y="30018"/>
                  <a:pt x="4284" y="29462"/>
                  <a:pt x="4088" y="28906"/>
                </a:cubicBezTo>
                <a:cubicBezTo>
                  <a:pt x="3859" y="28317"/>
                  <a:pt x="3827" y="27663"/>
                  <a:pt x="4056" y="27075"/>
                </a:cubicBezTo>
                <a:cubicBezTo>
                  <a:pt x="4121" y="26846"/>
                  <a:pt x="4186" y="26617"/>
                  <a:pt x="4219" y="26388"/>
                </a:cubicBezTo>
                <a:cubicBezTo>
                  <a:pt x="4252" y="26127"/>
                  <a:pt x="4252" y="25832"/>
                  <a:pt x="4154" y="25603"/>
                </a:cubicBezTo>
                <a:cubicBezTo>
                  <a:pt x="4056" y="25342"/>
                  <a:pt x="3859" y="25146"/>
                  <a:pt x="3598" y="25080"/>
                </a:cubicBezTo>
                <a:cubicBezTo>
                  <a:pt x="3402" y="25015"/>
                  <a:pt x="3238" y="24982"/>
                  <a:pt x="3042" y="24884"/>
                </a:cubicBezTo>
                <a:cubicBezTo>
                  <a:pt x="2813" y="24819"/>
                  <a:pt x="2682" y="24590"/>
                  <a:pt x="2748" y="24361"/>
                </a:cubicBezTo>
                <a:cubicBezTo>
                  <a:pt x="2748" y="24263"/>
                  <a:pt x="2780" y="24165"/>
                  <a:pt x="2813" y="24067"/>
                </a:cubicBezTo>
                <a:cubicBezTo>
                  <a:pt x="2911" y="23609"/>
                  <a:pt x="2748" y="23151"/>
                  <a:pt x="2355" y="22889"/>
                </a:cubicBezTo>
                <a:cubicBezTo>
                  <a:pt x="2257" y="22824"/>
                  <a:pt x="2126" y="22726"/>
                  <a:pt x="1996" y="22628"/>
                </a:cubicBezTo>
                <a:cubicBezTo>
                  <a:pt x="1636" y="22366"/>
                  <a:pt x="1407" y="21908"/>
                  <a:pt x="1407" y="21451"/>
                </a:cubicBezTo>
                <a:lnTo>
                  <a:pt x="1407" y="20274"/>
                </a:lnTo>
                <a:cubicBezTo>
                  <a:pt x="1374" y="19783"/>
                  <a:pt x="1374" y="19293"/>
                  <a:pt x="1309" y="18769"/>
                </a:cubicBezTo>
                <a:cubicBezTo>
                  <a:pt x="1145" y="17887"/>
                  <a:pt x="1276" y="16938"/>
                  <a:pt x="1636" y="16088"/>
                </a:cubicBezTo>
                <a:cubicBezTo>
                  <a:pt x="1832" y="15696"/>
                  <a:pt x="1930" y="15271"/>
                  <a:pt x="1930" y="14846"/>
                </a:cubicBezTo>
                <a:cubicBezTo>
                  <a:pt x="1930" y="14355"/>
                  <a:pt x="1767" y="13930"/>
                  <a:pt x="1440" y="13570"/>
                </a:cubicBezTo>
                <a:cubicBezTo>
                  <a:pt x="1276" y="13407"/>
                  <a:pt x="1113" y="13243"/>
                  <a:pt x="949" y="13080"/>
                </a:cubicBezTo>
                <a:cubicBezTo>
                  <a:pt x="491" y="12688"/>
                  <a:pt x="197" y="12132"/>
                  <a:pt x="132" y="11543"/>
                </a:cubicBezTo>
                <a:cubicBezTo>
                  <a:pt x="34" y="11020"/>
                  <a:pt x="1" y="10497"/>
                  <a:pt x="34" y="9974"/>
                </a:cubicBezTo>
                <a:cubicBezTo>
                  <a:pt x="66" y="9091"/>
                  <a:pt x="197" y="8208"/>
                  <a:pt x="263" y="7325"/>
                </a:cubicBezTo>
                <a:cubicBezTo>
                  <a:pt x="393" y="6671"/>
                  <a:pt x="361" y="6017"/>
                  <a:pt x="263" y="5363"/>
                </a:cubicBezTo>
                <a:cubicBezTo>
                  <a:pt x="197" y="5167"/>
                  <a:pt x="197" y="4938"/>
                  <a:pt x="197" y="4742"/>
                </a:cubicBezTo>
                <a:cubicBezTo>
                  <a:pt x="197" y="4350"/>
                  <a:pt x="393" y="3990"/>
                  <a:pt x="753" y="3826"/>
                </a:cubicBezTo>
                <a:cubicBezTo>
                  <a:pt x="1047" y="3663"/>
                  <a:pt x="1309" y="3467"/>
                  <a:pt x="1505" y="3205"/>
                </a:cubicBezTo>
                <a:cubicBezTo>
                  <a:pt x="1799" y="2845"/>
                  <a:pt x="1865" y="2355"/>
                  <a:pt x="1669" y="1930"/>
                </a:cubicBezTo>
                <a:cubicBezTo>
                  <a:pt x="1603" y="1766"/>
                  <a:pt x="1505" y="1603"/>
                  <a:pt x="1407" y="1439"/>
                </a:cubicBezTo>
                <a:cubicBezTo>
                  <a:pt x="1505" y="1178"/>
                  <a:pt x="1603" y="916"/>
                  <a:pt x="1734" y="655"/>
                </a:cubicBezTo>
                <a:cubicBezTo>
                  <a:pt x="1799" y="524"/>
                  <a:pt x="1897" y="393"/>
                  <a:pt x="2028" y="262"/>
                </a:cubicBezTo>
                <a:cubicBezTo>
                  <a:pt x="2224" y="1"/>
                  <a:pt x="2617" y="1"/>
                  <a:pt x="2846" y="230"/>
                </a:cubicBezTo>
                <a:cubicBezTo>
                  <a:pt x="3009" y="360"/>
                  <a:pt x="3140" y="524"/>
                  <a:pt x="3303" y="687"/>
                </a:cubicBezTo>
                <a:cubicBezTo>
                  <a:pt x="3434" y="851"/>
                  <a:pt x="3598" y="1014"/>
                  <a:pt x="3761" y="1145"/>
                </a:cubicBezTo>
                <a:cubicBezTo>
                  <a:pt x="3892" y="1211"/>
                  <a:pt x="4023" y="1276"/>
                  <a:pt x="4154" y="1309"/>
                </a:cubicBezTo>
                <a:cubicBezTo>
                  <a:pt x="4252" y="1112"/>
                  <a:pt x="4284" y="949"/>
                  <a:pt x="4382" y="818"/>
                </a:cubicBezTo>
                <a:cubicBezTo>
                  <a:pt x="4513" y="524"/>
                  <a:pt x="4808" y="328"/>
                  <a:pt x="5102" y="360"/>
                </a:cubicBezTo>
                <a:cubicBezTo>
                  <a:pt x="5429" y="360"/>
                  <a:pt x="5723" y="557"/>
                  <a:pt x="5821" y="851"/>
                </a:cubicBezTo>
                <a:cubicBezTo>
                  <a:pt x="5887" y="1014"/>
                  <a:pt x="5952" y="1178"/>
                  <a:pt x="5985" y="1341"/>
                </a:cubicBezTo>
                <a:cubicBezTo>
                  <a:pt x="6115" y="1995"/>
                  <a:pt x="6639" y="2518"/>
                  <a:pt x="7325" y="2617"/>
                </a:cubicBezTo>
                <a:cubicBezTo>
                  <a:pt x="7750" y="2715"/>
                  <a:pt x="8208" y="2747"/>
                  <a:pt x="8666" y="2845"/>
                </a:cubicBezTo>
                <a:cubicBezTo>
                  <a:pt x="8960" y="2911"/>
                  <a:pt x="9255" y="2976"/>
                  <a:pt x="9549" y="3074"/>
                </a:cubicBezTo>
                <a:cubicBezTo>
                  <a:pt x="10235" y="3271"/>
                  <a:pt x="10628" y="4023"/>
                  <a:pt x="10366" y="4709"/>
                </a:cubicBezTo>
                <a:cubicBezTo>
                  <a:pt x="10301" y="4971"/>
                  <a:pt x="10203" y="5265"/>
                  <a:pt x="10170" y="5527"/>
                </a:cubicBezTo>
                <a:cubicBezTo>
                  <a:pt x="9974" y="6115"/>
                  <a:pt x="10301" y="6737"/>
                  <a:pt x="10922" y="6933"/>
                </a:cubicBezTo>
                <a:cubicBezTo>
                  <a:pt x="11445" y="7227"/>
                  <a:pt x="12132" y="7031"/>
                  <a:pt x="12459" y="6508"/>
                </a:cubicBezTo>
                <a:cubicBezTo>
                  <a:pt x="12688" y="6246"/>
                  <a:pt x="12819" y="5952"/>
                  <a:pt x="13015" y="5690"/>
                </a:cubicBezTo>
                <a:cubicBezTo>
                  <a:pt x="13146" y="5527"/>
                  <a:pt x="13276" y="5363"/>
                  <a:pt x="13407" y="5200"/>
                </a:cubicBezTo>
                <a:cubicBezTo>
                  <a:pt x="13538" y="5102"/>
                  <a:pt x="13701" y="5167"/>
                  <a:pt x="13734" y="5298"/>
                </a:cubicBezTo>
                <a:cubicBezTo>
                  <a:pt x="13832" y="5690"/>
                  <a:pt x="13898" y="6148"/>
                  <a:pt x="13930" y="6573"/>
                </a:cubicBezTo>
                <a:cubicBezTo>
                  <a:pt x="13963" y="6835"/>
                  <a:pt x="13832" y="7096"/>
                  <a:pt x="13603" y="7260"/>
                </a:cubicBezTo>
                <a:cubicBezTo>
                  <a:pt x="13375" y="7423"/>
                  <a:pt x="13146" y="7554"/>
                  <a:pt x="12884" y="7717"/>
                </a:cubicBezTo>
                <a:cubicBezTo>
                  <a:pt x="12394" y="7914"/>
                  <a:pt x="12034" y="8306"/>
                  <a:pt x="11870" y="8829"/>
                </a:cubicBezTo>
                <a:cubicBezTo>
                  <a:pt x="11838" y="8993"/>
                  <a:pt x="11740" y="9123"/>
                  <a:pt x="11576" y="9156"/>
                </a:cubicBezTo>
                <a:cubicBezTo>
                  <a:pt x="11413" y="9222"/>
                  <a:pt x="11249" y="9254"/>
                  <a:pt x="11086" y="9320"/>
                </a:cubicBezTo>
                <a:cubicBezTo>
                  <a:pt x="10824" y="9418"/>
                  <a:pt x="10661" y="9712"/>
                  <a:pt x="10661" y="10006"/>
                </a:cubicBezTo>
                <a:cubicBezTo>
                  <a:pt x="10693" y="10203"/>
                  <a:pt x="10726" y="10366"/>
                  <a:pt x="10791" y="10562"/>
                </a:cubicBezTo>
                <a:cubicBezTo>
                  <a:pt x="10857" y="10726"/>
                  <a:pt x="10922" y="10889"/>
                  <a:pt x="11020" y="11020"/>
                </a:cubicBezTo>
                <a:cubicBezTo>
                  <a:pt x="11282" y="11412"/>
                  <a:pt x="11380" y="11870"/>
                  <a:pt x="11347" y="12328"/>
                </a:cubicBezTo>
                <a:lnTo>
                  <a:pt x="11347" y="13374"/>
                </a:lnTo>
                <a:cubicBezTo>
                  <a:pt x="11347" y="13570"/>
                  <a:pt x="11380" y="13734"/>
                  <a:pt x="11380" y="13897"/>
                </a:cubicBezTo>
                <a:cubicBezTo>
                  <a:pt x="11445" y="14224"/>
                  <a:pt x="11609" y="14486"/>
                  <a:pt x="11903" y="14617"/>
                </a:cubicBezTo>
                <a:cubicBezTo>
                  <a:pt x="12067" y="14682"/>
                  <a:pt x="12197" y="14813"/>
                  <a:pt x="12263" y="14976"/>
                </a:cubicBezTo>
                <a:cubicBezTo>
                  <a:pt x="12394" y="15238"/>
                  <a:pt x="12557" y="15500"/>
                  <a:pt x="12721" y="15761"/>
                </a:cubicBezTo>
                <a:cubicBezTo>
                  <a:pt x="13048" y="16252"/>
                  <a:pt x="13244" y="16840"/>
                  <a:pt x="13244" y="17429"/>
                </a:cubicBezTo>
                <a:cubicBezTo>
                  <a:pt x="13276" y="17821"/>
                  <a:pt x="13178" y="18214"/>
                  <a:pt x="12949" y="18541"/>
                </a:cubicBezTo>
                <a:cubicBezTo>
                  <a:pt x="12721" y="18900"/>
                  <a:pt x="12295" y="19129"/>
                  <a:pt x="11838" y="19096"/>
                </a:cubicBezTo>
                <a:cubicBezTo>
                  <a:pt x="11543" y="19096"/>
                  <a:pt x="11282" y="19064"/>
                  <a:pt x="10988" y="19064"/>
                </a:cubicBezTo>
                <a:cubicBezTo>
                  <a:pt x="10693" y="19031"/>
                  <a:pt x="10432" y="19064"/>
                  <a:pt x="10137" y="19096"/>
                </a:cubicBezTo>
                <a:cubicBezTo>
                  <a:pt x="9778" y="19129"/>
                  <a:pt x="9516" y="19456"/>
                  <a:pt x="9549" y="19816"/>
                </a:cubicBezTo>
                <a:cubicBezTo>
                  <a:pt x="9549" y="20012"/>
                  <a:pt x="9582" y="20208"/>
                  <a:pt x="9614" y="20404"/>
                </a:cubicBezTo>
                <a:cubicBezTo>
                  <a:pt x="9614" y="20764"/>
                  <a:pt x="9647" y="21124"/>
                  <a:pt x="9614" y="21516"/>
                </a:cubicBezTo>
                <a:cubicBezTo>
                  <a:pt x="9614" y="21614"/>
                  <a:pt x="9582" y="21712"/>
                  <a:pt x="9516" y="21810"/>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55"/>
          <p:cNvSpPr txBox="1"/>
          <p:nvPr/>
        </p:nvSpPr>
        <p:spPr>
          <a:xfrm>
            <a:off x="4162588" y="1716863"/>
            <a:ext cx="1152600" cy="271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900">
                <a:solidFill>
                  <a:srgbClr val="7EC6CC"/>
                </a:solidFill>
                <a:latin typeface="Patrick Hand"/>
                <a:ea typeface="Patrick Hand"/>
                <a:cs typeface="Patrick Hand"/>
                <a:sym typeface="Patrick Hand"/>
              </a:rPr>
              <a:t>Sweden</a:t>
            </a:r>
            <a:endParaRPr sz="1900">
              <a:solidFill>
                <a:srgbClr val="7EC6CC"/>
              </a:solidFill>
              <a:latin typeface="Patrick Hand"/>
              <a:ea typeface="Patrick Hand"/>
              <a:cs typeface="Patrick Hand"/>
              <a:sym typeface="Patrick Hand"/>
            </a:endParaRPr>
          </a:p>
        </p:txBody>
      </p:sp>
      <p:sp>
        <p:nvSpPr>
          <p:cNvPr id="2013" name="Google Shape;2013;p55"/>
          <p:cNvSpPr txBox="1"/>
          <p:nvPr/>
        </p:nvSpPr>
        <p:spPr>
          <a:xfrm>
            <a:off x="4162588" y="2149523"/>
            <a:ext cx="1152600" cy="271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900">
                <a:solidFill>
                  <a:srgbClr val="7EC6CC"/>
                </a:solidFill>
                <a:latin typeface="Patrick Hand"/>
                <a:ea typeface="Patrick Hand"/>
                <a:cs typeface="Patrick Hand"/>
                <a:sym typeface="Patrick Hand"/>
              </a:rPr>
              <a:t>Brazil</a:t>
            </a:r>
            <a:endParaRPr sz="1900">
              <a:solidFill>
                <a:srgbClr val="7EC6CC"/>
              </a:solidFill>
              <a:latin typeface="Patrick Hand"/>
              <a:ea typeface="Patrick Hand"/>
              <a:cs typeface="Patrick Hand"/>
              <a:sym typeface="Patrick Hand"/>
            </a:endParaRPr>
          </a:p>
        </p:txBody>
      </p:sp>
      <p:sp>
        <p:nvSpPr>
          <p:cNvPr id="2014" name="Google Shape;2014;p55"/>
          <p:cNvSpPr txBox="1"/>
          <p:nvPr/>
        </p:nvSpPr>
        <p:spPr>
          <a:xfrm>
            <a:off x="4162588" y="2582183"/>
            <a:ext cx="1152600" cy="271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900">
                <a:solidFill>
                  <a:srgbClr val="7EC6CC"/>
                </a:solidFill>
                <a:latin typeface="Patrick Hand"/>
                <a:ea typeface="Patrick Hand"/>
                <a:cs typeface="Patrick Hand"/>
                <a:sym typeface="Patrick Hand"/>
              </a:rPr>
              <a:t>Egypt</a:t>
            </a:r>
            <a:endParaRPr sz="1900">
              <a:solidFill>
                <a:srgbClr val="7EC6CC"/>
              </a:solidFill>
              <a:latin typeface="Patrick Hand"/>
              <a:ea typeface="Patrick Hand"/>
              <a:cs typeface="Patrick Hand"/>
              <a:sym typeface="Patrick Hand"/>
            </a:endParaRPr>
          </a:p>
        </p:txBody>
      </p:sp>
      <p:sp>
        <p:nvSpPr>
          <p:cNvPr id="2015" name="Google Shape;2015;p55"/>
          <p:cNvSpPr txBox="1"/>
          <p:nvPr/>
        </p:nvSpPr>
        <p:spPr>
          <a:xfrm>
            <a:off x="4162588" y="3014842"/>
            <a:ext cx="1152600" cy="271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900">
                <a:solidFill>
                  <a:srgbClr val="7EC6CC"/>
                </a:solidFill>
                <a:latin typeface="Patrick Hand"/>
                <a:ea typeface="Patrick Hand"/>
                <a:cs typeface="Patrick Hand"/>
                <a:sym typeface="Patrick Hand"/>
              </a:rPr>
              <a:t>India</a:t>
            </a:r>
            <a:endParaRPr sz="1900">
              <a:solidFill>
                <a:srgbClr val="7EC6CC"/>
              </a:solidFill>
              <a:latin typeface="Patrick Hand"/>
              <a:ea typeface="Patrick Hand"/>
              <a:cs typeface="Patrick Hand"/>
              <a:sym typeface="Patrick Hand"/>
            </a:endParaRPr>
          </a:p>
        </p:txBody>
      </p:sp>
      <p:sp>
        <p:nvSpPr>
          <p:cNvPr id="2016" name="Google Shape;2016;p55"/>
          <p:cNvSpPr txBox="1"/>
          <p:nvPr/>
        </p:nvSpPr>
        <p:spPr>
          <a:xfrm>
            <a:off x="4162588" y="3447503"/>
            <a:ext cx="1152600" cy="271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900">
                <a:solidFill>
                  <a:srgbClr val="7EC6CC"/>
                </a:solidFill>
                <a:latin typeface="Patrick Hand"/>
                <a:ea typeface="Patrick Hand"/>
                <a:cs typeface="Patrick Hand"/>
                <a:sym typeface="Patrick Hand"/>
              </a:rPr>
              <a:t>Canada</a:t>
            </a:r>
            <a:endParaRPr sz="1900">
              <a:solidFill>
                <a:srgbClr val="7EC6CC"/>
              </a:solidFill>
              <a:latin typeface="Patrick Hand"/>
              <a:ea typeface="Patrick Hand"/>
              <a:cs typeface="Patrick Hand"/>
              <a:sym typeface="Patrick Hand"/>
            </a:endParaRPr>
          </a:p>
        </p:txBody>
      </p:sp>
      <p:sp>
        <p:nvSpPr>
          <p:cNvPr id="2017" name="Google Shape;2017;p55"/>
          <p:cNvSpPr txBox="1"/>
          <p:nvPr/>
        </p:nvSpPr>
        <p:spPr>
          <a:xfrm>
            <a:off x="4162588" y="3880163"/>
            <a:ext cx="1152600" cy="271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900">
                <a:solidFill>
                  <a:srgbClr val="7EC6CC"/>
                </a:solidFill>
                <a:latin typeface="Patrick Hand"/>
                <a:ea typeface="Patrick Hand"/>
                <a:cs typeface="Patrick Hand"/>
                <a:sym typeface="Patrick Hand"/>
              </a:rPr>
              <a:t>Argentina</a:t>
            </a:r>
            <a:endParaRPr sz="1900">
              <a:solidFill>
                <a:srgbClr val="7EC6CC"/>
              </a:solidFill>
              <a:latin typeface="Patrick Hand"/>
              <a:ea typeface="Patrick Hand"/>
              <a:cs typeface="Patrick Hand"/>
              <a:sym typeface="Patrick Hand"/>
            </a:endParaRPr>
          </a:p>
        </p:txBody>
      </p:sp>
      <p:cxnSp>
        <p:nvCxnSpPr>
          <p:cNvPr id="2018" name="Google Shape;2018;p55"/>
          <p:cNvCxnSpPr>
            <a:stCxn id="2017" idx="3"/>
          </p:cNvCxnSpPr>
          <p:nvPr/>
        </p:nvCxnSpPr>
        <p:spPr>
          <a:xfrm flipH="1" rot="10800000">
            <a:off x="5315188" y="3610013"/>
            <a:ext cx="1037700" cy="405900"/>
          </a:xfrm>
          <a:prstGeom prst="curvedConnector3">
            <a:avLst>
              <a:gd fmla="val 50000" name="adj1"/>
            </a:avLst>
          </a:prstGeom>
          <a:noFill/>
          <a:ln cap="flat" cmpd="sng" w="9525">
            <a:solidFill>
              <a:schemeClr val="accent4"/>
            </a:solidFill>
            <a:prstDash val="dash"/>
            <a:round/>
            <a:headEnd len="med" w="med" type="oval"/>
            <a:tailEnd len="med" w="med" type="none"/>
          </a:ln>
        </p:spPr>
      </p:cxnSp>
      <p:cxnSp>
        <p:nvCxnSpPr>
          <p:cNvPr id="2019" name="Google Shape;2019;p55"/>
          <p:cNvCxnSpPr>
            <a:stCxn id="2016" idx="1"/>
          </p:cNvCxnSpPr>
          <p:nvPr/>
        </p:nvCxnSpPr>
        <p:spPr>
          <a:xfrm rot="10800000">
            <a:off x="3257188" y="2238353"/>
            <a:ext cx="905400" cy="1344900"/>
          </a:xfrm>
          <a:prstGeom prst="curvedConnector2">
            <a:avLst/>
          </a:prstGeom>
          <a:noFill/>
          <a:ln cap="flat" cmpd="sng" w="9525">
            <a:solidFill>
              <a:schemeClr val="accent4"/>
            </a:solidFill>
            <a:prstDash val="dash"/>
            <a:round/>
            <a:headEnd len="med" w="med" type="none"/>
            <a:tailEnd len="med" w="med" type="oval"/>
          </a:ln>
        </p:spPr>
      </p:cxnSp>
      <p:cxnSp>
        <p:nvCxnSpPr>
          <p:cNvPr id="2020" name="Google Shape;2020;p55"/>
          <p:cNvCxnSpPr/>
          <p:nvPr/>
        </p:nvCxnSpPr>
        <p:spPr>
          <a:xfrm rot="10800000">
            <a:off x="5883450" y="2557525"/>
            <a:ext cx="266700" cy="0"/>
          </a:xfrm>
          <a:prstGeom prst="straightConnector1">
            <a:avLst/>
          </a:prstGeom>
          <a:noFill/>
          <a:ln cap="flat" cmpd="sng" w="9525">
            <a:solidFill>
              <a:schemeClr val="accent4"/>
            </a:solidFill>
            <a:prstDash val="dash"/>
            <a:round/>
            <a:headEnd len="med" w="med" type="none"/>
            <a:tailEnd len="med" w="med" type="oval"/>
          </a:ln>
        </p:spPr>
      </p:cxnSp>
      <p:cxnSp>
        <p:nvCxnSpPr>
          <p:cNvPr id="2021" name="Google Shape;2021;p55"/>
          <p:cNvCxnSpPr/>
          <p:nvPr/>
        </p:nvCxnSpPr>
        <p:spPr>
          <a:xfrm rot="10800000">
            <a:off x="5910150" y="1783875"/>
            <a:ext cx="512100" cy="0"/>
          </a:xfrm>
          <a:prstGeom prst="straightConnector1">
            <a:avLst/>
          </a:prstGeom>
          <a:noFill/>
          <a:ln cap="flat" cmpd="sng" w="9525">
            <a:solidFill>
              <a:schemeClr val="accent4"/>
            </a:solidFill>
            <a:prstDash val="dash"/>
            <a:round/>
            <a:headEnd len="med" w="med" type="none"/>
            <a:tailEnd len="med" w="med" type="oval"/>
          </a:ln>
        </p:spPr>
      </p:cxnSp>
      <p:cxnSp>
        <p:nvCxnSpPr>
          <p:cNvPr id="2022" name="Google Shape;2022;p55"/>
          <p:cNvCxnSpPr/>
          <p:nvPr/>
        </p:nvCxnSpPr>
        <p:spPr>
          <a:xfrm>
            <a:off x="2890100" y="2979025"/>
            <a:ext cx="261600" cy="0"/>
          </a:xfrm>
          <a:prstGeom prst="straightConnector1">
            <a:avLst/>
          </a:prstGeom>
          <a:noFill/>
          <a:ln cap="flat" cmpd="sng" w="9525">
            <a:solidFill>
              <a:schemeClr val="accent4"/>
            </a:solidFill>
            <a:prstDash val="dash"/>
            <a:round/>
            <a:headEnd len="med" w="med" type="none"/>
            <a:tailEnd len="med" w="med" type="oval"/>
          </a:ln>
        </p:spPr>
      </p:cxnSp>
      <p:cxnSp>
        <p:nvCxnSpPr>
          <p:cNvPr id="2023" name="Google Shape;2023;p55"/>
          <p:cNvCxnSpPr/>
          <p:nvPr/>
        </p:nvCxnSpPr>
        <p:spPr>
          <a:xfrm>
            <a:off x="3098200" y="4008800"/>
            <a:ext cx="282900" cy="0"/>
          </a:xfrm>
          <a:prstGeom prst="straightConnector1">
            <a:avLst/>
          </a:prstGeom>
          <a:noFill/>
          <a:ln cap="flat" cmpd="sng" w="9525">
            <a:solidFill>
              <a:schemeClr val="accent4"/>
            </a:solidFill>
            <a:prstDash val="dash"/>
            <a:round/>
            <a:headEnd len="med" w="med" type="none"/>
            <a:tailEnd len="med" w="med" type="oval"/>
          </a:ln>
        </p:spPr>
      </p:cxn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27" name="Shape 2027"/>
        <p:cNvGrpSpPr/>
        <p:nvPr/>
      </p:nvGrpSpPr>
      <p:grpSpPr>
        <a:xfrm>
          <a:off x="0" y="0"/>
          <a:ext cx="0" cy="0"/>
          <a:chOff x="0" y="0"/>
          <a:chExt cx="0" cy="0"/>
        </a:xfrm>
      </p:grpSpPr>
      <p:sp>
        <p:nvSpPr>
          <p:cNvPr id="2028" name="Google Shape;2028;p56"/>
          <p:cNvSpPr txBox="1"/>
          <p:nvPr>
            <p:ph type="title"/>
          </p:nvPr>
        </p:nvSpPr>
        <p:spPr>
          <a:xfrm>
            <a:off x="723900" y="445025"/>
            <a:ext cx="8108400" cy="564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Quiz yourself!</a:t>
            </a:r>
            <a:endParaRPr/>
          </a:p>
        </p:txBody>
      </p:sp>
      <p:sp>
        <p:nvSpPr>
          <p:cNvPr id="2029" name="Google Shape;2029;p56"/>
          <p:cNvSpPr txBox="1"/>
          <p:nvPr>
            <p:ph idx="4294967295" type="body"/>
          </p:nvPr>
        </p:nvSpPr>
        <p:spPr>
          <a:xfrm>
            <a:off x="1514475" y="1150125"/>
            <a:ext cx="3781500" cy="564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What ocean would you cross if you flew from Antarctica to Africa?</a:t>
            </a:r>
            <a:endParaRPr/>
          </a:p>
          <a:p>
            <a:pPr indent="0" lvl="0" marL="0" rtl="0" algn="l">
              <a:spcBef>
                <a:spcPts val="1600"/>
              </a:spcBef>
              <a:spcAft>
                <a:spcPts val="1600"/>
              </a:spcAft>
              <a:buNone/>
            </a:pPr>
            <a:r>
              <a:t/>
            </a:r>
            <a:endParaRPr/>
          </a:p>
        </p:txBody>
      </p:sp>
      <p:sp>
        <p:nvSpPr>
          <p:cNvPr id="2030" name="Google Shape;2030;p56"/>
          <p:cNvSpPr/>
          <p:nvPr/>
        </p:nvSpPr>
        <p:spPr>
          <a:xfrm>
            <a:off x="5610225" y="1238325"/>
            <a:ext cx="2019300" cy="476400"/>
          </a:xfrm>
          <a:prstGeom prst="roundRect">
            <a:avLst>
              <a:gd fmla="val 16667" name="adj"/>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56"/>
          <p:cNvSpPr txBox="1"/>
          <p:nvPr>
            <p:ph idx="4294967295" type="body"/>
          </p:nvPr>
        </p:nvSpPr>
        <p:spPr>
          <a:xfrm>
            <a:off x="1514475" y="1845150"/>
            <a:ext cx="3781500" cy="564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What ocean would you cross if you flew from Africa to Australia?</a:t>
            </a:r>
            <a:endParaRPr/>
          </a:p>
          <a:p>
            <a:pPr indent="0" lvl="0" marL="0" rtl="0" algn="l">
              <a:spcBef>
                <a:spcPts val="1600"/>
              </a:spcBef>
              <a:spcAft>
                <a:spcPts val="1600"/>
              </a:spcAft>
              <a:buNone/>
            </a:pPr>
            <a:r>
              <a:t/>
            </a:r>
            <a:endParaRPr/>
          </a:p>
        </p:txBody>
      </p:sp>
      <p:sp>
        <p:nvSpPr>
          <p:cNvPr id="2032" name="Google Shape;2032;p56"/>
          <p:cNvSpPr/>
          <p:nvPr/>
        </p:nvSpPr>
        <p:spPr>
          <a:xfrm>
            <a:off x="5610225" y="1933350"/>
            <a:ext cx="2019300" cy="476400"/>
          </a:xfrm>
          <a:prstGeom prst="roundRect">
            <a:avLst>
              <a:gd fmla="val 16667" name="adj"/>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56"/>
          <p:cNvSpPr txBox="1"/>
          <p:nvPr>
            <p:ph idx="4294967295" type="body"/>
          </p:nvPr>
        </p:nvSpPr>
        <p:spPr>
          <a:xfrm>
            <a:off x="1514475" y="2540175"/>
            <a:ext cx="3781500" cy="564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What continent would you land on if you flew south from South America?</a:t>
            </a:r>
            <a:endParaRPr/>
          </a:p>
          <a:p>
            <a:pPr indent="0" lvl="0" marL="0" rtl="0" algn="l">
              <a:spcBef>
                <a:spcPts val="1600"/>
              </a:spcBef>
              <a:spcAft>
                <a:spcPts val="1600"/>
              </a:spcAft>
              <a:buNone/>
            </a:pPr>
            <a:r>
              <a:t/>
            </a:r>
            <a:endParaRPr/>
          </a:p>
        </p:txBody>
      </p:sp>
      <p:sp>
        <p:nvSpPr>
          <p:cNvPr id="2034" name="Google Shape;2034;p56"/>
          <p:cNvSpPr/>
          <p:nvPr/>
        </p:nvSpPr>
        <p:spPr>
          <a:xfrm>
            <a:off x="5610225" y="2628375"/>
            <a:ext cx="2019300" cy="476400"/>
          </a:xfrm>
          <a:prstGeom prst="roundRect">
            <a:avLst>
              <a:gd fmla="val 16667" name="adj"/>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56"/>
          <p:cNvSpPr txBox="1"/>
          <p:nvPr>
            <p:ph idx="4294967295" type="body"/>
          </p:nvPr>
        </p:nvSpPr>
        <p:spPr>
          <a:xfrm>
            <a:off x="1514475" y="3235200"/>
            <a:ext cx="3781500" cy="564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What continent would you land on if you travel east from Asia?</a:t>
            </a:r>
            <a:endParaRPr/>
          </a:p>
          <a:p>
            <a:pPr indent="0" lvl="0" marL="0" rtl="0" algn="l">
              <a:spcBef>
                <a:spcPts val="1600"/>
              </a:spcBef>
              <a:spcAft>
                <a:spcPts val="1600"/>
              </a:spcAft>
              <a:buNone/>
            </a:pPr>
            <a:r>
              <a:t/>
            </a:r>
            <a:endParaRPr/>
          </a:p>
        </p:txBody>
      </p:sp>
      <p:sp>
        <p:nvSpPr>
          <p:cNvPr id="2036" name="Google Shape;2036;p56"/>
          <p:cNvSpPr/>
          <p:nvPr/>
        </p:nvSpPr>
        <p:spPr>
          <a:xfrm>
            <a:off x="5610225" y="3323400"/>
            <a:ext cx="2019300" cy="476400"/>
          </a:xfrm>
          <a:prstGeom prst="roundRect">
            <a:avLst>
              <a:gd fmla="val 16667" name="adj"/>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40" name="Shape 2040"/>
        <p:cNvGrpSpPr/>
        <p:nvPr/>
      </p:nvGrpSpPr>
      <p:grpSpPr>
        <a:xfrm>
          <a:off x="0" y="0"/>
          <a:ext cx="0" cy="0"/>
          <a:chOff x="0" y="0"/>
          <a:chExt cx="0" cy="0"/>
        </a:xfrm>
      </p:grpSpPr>
      <p:sp>
        <p:nvSpPr>
          <p:cNvPr id="2041" name="Google Shape;2041;p57"/>
          <p:cNvSpPr txBox="1"/>
          <p:nvPr>
            <p:ph type="title"/>
          </p:nvPr>
        </p:nvSpPr>
        <p:spPr>
          <a:xfrm>
            <a:off x="2466150" y="1146700"/>
            <a:ext cx="4012200" cy="1489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Thanks!</a:t>
            </a:r>
            <a:endParaRPr/>
          </a:p>
        </p:txBody>
      </p:sp>
      <p:sp>
        <p:nvSpPr>
          <p:cNvPr id="2042" name="Google Shape;2042;p57"/>
          <p:cNvSpPr txBox="1"/>
          <p:nvPr>
            <p:ph idx="1" type="subTitle"/>
          </p:nvPr>
        </p:nvSpPr>
        <p:spPr>
          <a:xfrm>
            <a:off x="2466150" y="2561825"/>
            <a:ext cx="2595000" cy="6858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Do you have any questions? </a:t>
            </a:r>
            <a:r>
              <a:rPr lang="en">
                <a:solidFill>
                  <a:srgbClr val="783F04"/>
                </a:solidFill>
                <a:uFill>
                  <a:noFill/>
                </a:uFill>
                <a:hlinkClick r:id="rId3">
                  <a:extLst>
                    <a:ext uri="{A12FA001-AC4F-418D-AE19-62706E023703}">
                      <ahyp:hlinkClr val="tx"/>
                    </a:ext>
                  </a:extLst>
                </a:hlinkClick>
              </a:rPr>
              <a:t>addyouremail@freepik.com</a:t>
            </a:r>
            <a:r>
              <a:rPr lang="en">
                <a:solidFill>
                  <a:srgbClr val="783F04"/>
                </a:solidFill>
              </a:rPr>
              <a:t> </a:t>
            </a:r>
            <a:r>
              <a:rPr lang="en"/>
              <a:t>+91  620 421 838 yourcompany.com</a:t>
            </a:r>
            <a:endParaRPr/>
          </a:p>
        </p:txBody>
      </p:sp>
      <p:grpSp>
        <p:nvGrpSpPr>
          <p:cNvPr id="2043" name="Google Shape;2043;p57"/>
          <p:cNvGrpSpPr/>
          <p:nvPr/>
        </p:nvGrpSpPr>
        <p:grpSpPr>
          <a:xfrm>
            <a:off x="6812542" y="4233732"/>
            <a:ext cx="362920" cy="356865"/>
            <a:chOff x="2866317" y="3817357"/>
            <a:chExt cx="362920" cy="356865"/>
          </a:xfrm>
        </p:grpSpPr>
        <p:sp>
          <p:nvSpPr>
            <p:cNvPr id="2044" name="Google Shape;2044;p57"/>
            <p:cNvSpPr/>
            <p:nvPr/>
          </p:nvSpPr>
          <p:spPr>
            <a:xfrm>
              <a:off x="2866317" y="3817357"/>
              <a:ext cx="356865" cy="356498"/>
            </a:xfrm>
            <a:custGeom>
              <a:rect b="b" l="l" r="r" t="t"/>
              <a:pathLst>
                <a:path extrusionOk="0" h="13599" w="13613">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C27B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57"/>
            <p:cNvSpPr/>
            <p:nvPr/>
          </p:nvSpPr>
          <p:spPr>
            <a:xfrm>
              <a:off x="3021457" y="3817357"/>
              <a:ext cx="207780" cy="356576"/>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A64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57"/>
            <p:cNvSpPr/>
            <p:nvPr/>
          </p:nvSpPr>
          <p:spPr>
            <a:xfrm>
              <a:off x="2928367" y="3894561"/>
              <a:ext cx="194175" cy="279662"/>
            </a:xfrm>
            <a:custGeom>
              <a:rect b="b" l="l" r="r" t="t"/>
              <a:pathLst>
                <a:path extrusionOk="0" h="10668" w="7407">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7" name="Google Shape;2047;p57"/>
          <p:cNvGrpSpPr/>
          <p:nvPr/>
        </p:nvGrpSpPr>
        <p:grpSpPr>
          <a:xfrm>
            <a:off x="7413375" y="4233732"/>
            <a:ext cx="362920" cy="356865"/>
            <a:chOff x="3314750" y="3817357"/>
            <a:chExt cx="362920" cy="356865"/>
          </a:xfrm>
        </p:grpSpPr>
        <p:sp>
          <p:nvSpPr>
            <p:cNvPr id="2048" name="Google Shape;2048;p57"/>
            <p:cNvSpPr/>
            <p:nvPr/>
          </p:nvSpPr>
          <p:spPr>
            <a:xfrm>
              <a:off x="3314750"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57"/>
            <p:cNvSpPr/>
            <p:nvPr/>
          </p:nvSpPr>
          <p:spPr>
            <a:xfrm>
              <a:off x="3469891" y="3817357"/>
              <a:ext cx="207780" cy="356865"/>
            </a:xfrm>
            <a:custGeom>
              <a:rect b="b" l="l" r="r" t="t"/>
              <a:pathLst>
                <a:path extrusionOk="0" h="13613" w="7926">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BF9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57"/>
            <p:cNvSpPr/>
            <p:nvPr/>
          </p:nvSpPr>
          <p:spPr>
            <a:xfrm>
              <a:off x="3379082" y="3881296"/>
              <a:ext cx="228595" cy="228595"/>
            </a:xfrm>
            <a:custGeom>
              <a:rect b="b" l="l" r="r" t="t"/>
              <a:pathLst>
                <a:path extrusionOk="0" h="8720" w="872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57"/>
            <p:cNvSpPr/>
            <p:nvPr/>
          </p:nvSpPr>
          <p:spPr>
            <a:xfrm>
              <a:off x="3412768" y="3935430"/>
              <a:ext cx="140408" cy="120274"/>
            </a:xfrm>
            <a:custGeom>
              <a:rect b="b" l="l" r="r" t="t"/>
              <a:pathLst>
                <a:path extrusionOk="0" h="4588" w="5356">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57"/>
            <p:cNvSpPr/>
            <p:nvPr/>
          </p:nvSpPr>
          <p:spPr>
            <a:xfrm>
              <a:off x="3539518" y="3910447"/>
              <a:ext cx="31065" cy="31039"/>
            </a:xfrm>
            <a:custGeom>
              <a:rect b="b" l="l" r="r" t="t"/>
              <a:pathLst>
                <a:path extrusionOk="0" h="1184" w="1185">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3" name="Google Shape;2053;p57"/>
          <p:cNvGrpSpPr/>
          <p:nvPr/>
        </p:nvGrpSpPr>
        <p:grpSpPr>
          <a:xfrm>
            <a:off x="8014209" y="4233732"/>
            <a:ext cx="363314" cy="356576"/>
            <a:chOff x="3763184" y="3817357"/>
            <a:chExt cx="363314" cy="356576"/>
          </a:xfrm>
        </p:grpSpPr>
        <p:sp>
          <p:nvSpPr>
            <p:cNvPr id="2054" name="Google Shape;2054;p57"/>
            <p:cNvSpPr/>
            <p:nvPr/>
          </p:nvSpPr>
          <p:spPr>
            <a:xfrm>
              <a:off x="3763184"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57"/>
            <p:cNvSpPr/>
            <p:nvPr/>
          </p:nvSpPr>
          <p:spPr>
            <a:xfrm>
              <a:off x="3918324"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57"/>
            <p:cNvSpPr/>
            <p:nvPr/>
          </p:nvSpPr>
          <p:spPr>
            <a:xfrm>
              <a:off x="3848330" y="3964188"/>
              <a:ext cx="39375" cy="116945"/>
            </a:xfrm>
            <a:custGeom>
              <a:rect b="b" l="l" r="r" t="t"/>
              <a:pathLst>
                <a:path extrusionOk="0" h="4461" w="1502">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57"/>
            <p:cNvSpPr/>
            <p:nvPr/>
          </p:nvSpPr>
          <p:spPr>
            <a:xfrm>
              <a:off x="3832418" y="3894403"/>
              <a:ext cx="55287" cy="47475"/>
            </a:xfrm>
            <a:custGeom>
              <a:rect b="b" l="l" r="r" t="t"/>
              <a:pathLst>
                <a:path extrusionOk="0" h="1811" w="2109">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57"/>
            <p:cNvSpPr/>
            <p:nvPr/>
          </p:nvSpPr>
          <p:spPr>
            <a:xfrm>
              <a:off x="3925901" y="3964161"/>
              <a:ext cx="124914" cy="117365"/>
            </a:xfrm>
            <a:custGeom>
              <a:rect b="b" l="l" r="r" t="t"/>
              <a:pathLst>
                <a:path extrusionOk="0" h="4477" w="4765">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62" name="Shape 2062"/>
        <p:cNvGrpSpPr/>
        <p:nvPr/>
      </p:nvGrpSpPr>
      <p:grpSpPr>
        <a:xfrm>
          <a:off x="0" y="0"/>
          <a:ext cx="0" cy="0"/>
          <a:chOff x="0" y="0"/>
          <a:chExt cx="0" cy="0"/>
        </a:xfrm>
      </p:grpSpPr>
      <p:sp>
        <p:nvSpPr>
          <p:cNvPr id="2063" name="Google Shape;2063;p58"/>
          <p:cNvSpPr/>
          <p:nvPr/>
        </p:nvSpPr>
        <p:spPr>
          <a:xfrm>
            <a:off x="3401738" y="2610138"/>
            <a:ext cx="1361975" cy="854900"/>
          </a:xfrm>
          <a:custGeom>
            <a:rect b="b" l="l" r="r" t="t"/>
            <a:pathLst>
              <a:path extrusionOk="0" h="34196" w="54479">
                <a:moveTo>
                  <a:pt x="21610" y="0"/>
                </a:moveTo>
                <a:cubicBezTo>
                  <a:pt x="16418" y="0"/>
                  <a:pt x="11516" y="1120"/>
                  <a:pt x="7971" y="3577"/>
                </a:cubicBezTo>
                <a:cubicBezTo>
                  <a:pt x="2103" y="7666"/>
                  <a:pt x="1" y="16307"/>
                  <a:pt x="3351" y="22614"/>
                </a:cubicBezTo>
                <a:cubicBezTo>
                  <a:pt x="5176" y="26057"/>
                  <a:pt x="8341" y="28668"/>
                  <a:pt x="11830" y="30400"/>
                </a:cubicBezTo>
                <a:cubicBezTo>
                  <a:pt x="16696" y="32791"/>
                  <a:pt x="22625" y="34195"/>
                  <a:pt x="28292" y="34195"/>
                </a:cubicBezTo>
                <a:cubicBezTo>
                  <a:pt x="30239" y="34195"/>
                  <a:pt x="32155" y="34030"/>
                  <a:pt x="33986" y="33681"/>
                </a:cubicBezTo>
                <a:cubicBezTo>
                  <a:pt x="44383" y="31694"/>
                  <a:pt x="54479" y="20304"/>
                  <a:pt x="46624" y="10092"/>
                </a:cubicBezTo>
                <a:cubicBezTo>
                  <a:pt x="41796" y="3825"/>
                  <a:pt x="31208" y="0"/>
                  <a:pt x="2161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58"/>
          <p:cNvSpPr/>
          <p:nvPr/>
        </p:nvSpPr>
        <p:spPr>
          <a:xfrm>
            <a:off x="3563363" y="1323850"/>
            <a:ext cx="2601566" cy="1095293"/>
          </a:xfrm>
          <a:custGeom>
            <a:rect b="b" l="l" r="r" t="t"/>
            <a:pathLst>
              <a:path extrusionOk="0" h="69071" w="164059">
                <a:moveTo>
                  <a:pt x="88956" y="1"/>
                </a:moveTo>
                <a:cubicBezTo>
                  <a:pt x="71642" y="1"/>
                  <a:pt x="55195" y="2812"/>
                  <a:pt x="38306" y="6742"/>
                </a:cubicBezTo>
                <a:cubicBezTo>
                  <a:pt x="31051" y="8429"/>
                  <a:pt x="23751" y="10832"/>
                  <a:pt x="17559" y="14852"/>
                </a:cubicBezTo>
                <a:cubicBezTo>
                  <a:pt x="15618" y="16099"/>
                  <a:pt x="13793" y="17532"/>
                  <a:pt x="12106" y="19103"/>
                </a:cubicBezTo>
                <a:cubicBezTo>
                  <a:pt x="324" y="30169"/>
                  <a:pt x="0" y="48190"/>
                  <a:pt x="11667" y="59557"/>
                </a:cubicBezTo>
                <a:cubicBezTo>
                  <a:pt x="18379" y="66105"/>
                  <a:pt x="26868" y="69071"/>
                  <a:pt x="35508" y="69071"/>
                </a:cubicBezTo>
                <a:cubicBezTo>
                  <a:pt x="42720" y="69071"/>
                  <a:pt x="50036" y="67004"/>
                  <a:pt x="56511" y="63231"/>
                </a:cubicBezTo>
                <a:cubicBezTo>
                  <a:pt x="71893" y="54270"/>
                  <a:pt x="84838" y="41860"/>
                  <a:pt x="102883" y="41860"/>
                </a:cubicBezTo>
                <a:cubicBezTo>
                  <a:pt x="105031" y="41860"/>
                  <a:pt x="107252" y="42036"/>
                  <a:pt x="109557" y="42414"/>
                </a:cubicBezTo>
                <a:cubicBezTo>
                  <a:pt x="115633" y="43408"/>
                  <a:pt x="121409" y="45626"/>
                  <a:pt x="127370" y="47035"/>
                </a:cubicBezTo>
                <a:cubicBezTo>
                  <a:pt x="131632" y="48032"/>
                  <a:pt x="136170" y="48917"/>
                  <a:pt x="140637" y="48917"/>
                </a:cubicBezTo>
                <a:cubicBezTo>
                  <a:pt x="144039" y="48917"/>
                  <a:pt x="147400" y="48403"/>
                  <a:pt x="150566" y="47035"/>
                </a:cubicBezTo>
                <a:cubicBezTo>
                  <a:pt x="155441" y="44910"/>
                  <a:pt x="159553" y="40774"/>
                  <a:pt x="160963" y="35645"/>
                </a:cubicBezTo>
                <a:cubicBezTo>
                  <a:pt x="164058" y="24393"/>
                  <a:pt x="154263" y="14205"/>
                  <a:pt x="145137" y="9445"/>
                </a:cubicBezTo>
                <a:cubicBezTo>
                  <a:pt x="129519" y="1290"/>
                  <a:pt x="108656" y="273"/>
                  <a:pt x="91375" y="19"/>
                </a:cubicBezTo>
                <a:cubicBezTo>
                  <a:pt x="90566" y="7"/>
                  <a:pt x="89760" y="1"/>
                  <a:pt x="889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58"/>
          <p:cNvSpPr txBox="1"/>
          <p:nvPr>
            <p:ph type="title"/>
          </p:nvPr>
        </p:nvSpPr>
        <p:spPr>
          <a:xfrm>
            <a:off x="723900" y="445025"/>
            <a:ext cx="8108400" cy="564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Alternative resources</a:t>
            </a:r>
            <a:endParaRPr/>
          </a:p>
        </p:txBody>
      </p:sp>
      <p:sp>
        <p:nvSpPr>
          <p:cNvPr id="2066" name="Google Shape;2066;p58"/>
          <p:cNvSpPr/>
          <p:nvPr/>
        </p:nvSpPr>
        <p:spPr>
          <a:xfrm>
            <a:off x="1821613" y="3542800"/>
            <a:ext cx="2919725" cy="1119925"/>
          </a:xfrm>
          <a:custGeom>
            <a:rect b="b" l="l" r="r" t="t"/>
            <a:pathLst>
              <a:path extrusionOk="0" h="44797" w="116789">
                <a:moveTo>
                  <a:pt x="78679" y="1"/>
                </a:moveTo>
                <a:cubicBezTo>
                  <a:pt x="71388" y="1"/>
                  <a:pt x="64090" y="1656"/>
                  <a:pt x="57620" y="4968"/>
                </a:cubicBezTo>
                <a:cubicBezTo>
                  <a:pt x="48564" y="9612"/>
                  <a:pt x="43735" y="17536"/>
                  <a:pt x="37936" y="25484"/>
                </a:cubicBezTo>
                <a:cubicBezTo>
                  <a:pt x="35203" y="29256"/>
                  <a:pt x="32078" y="30201"/>
                  <a:pt x="28664" y="30201"/>
                </a:cubicBezTo>
                <a:cubicBezTo>
                  <a:pt x="25231" y="30201"/>
                  <a:pt x="21505" y="29245"/>
                  <a:pt x="17590" y="29245"/>
                </a:cubicBezTo>
                <a:cubicBezTo>
                  <a:pt x="17434" y="29245"/>
                  <a:pt x="17277" y="29247"/>
                  <a:pt x="17120" y="29250"/>
                </a:cubicBezTo>
                <a:cubicBezTo>
                  <a:pt x="11367" y="29365"/>
                  <a:pt x="6146" y="32808"/>
                  <a:pt x="3258" y="37729"/>
                </a:cubicBezTo>
                <a:cubicBezTo>
                  <a:pt x="2056" y="39785"/>
                  <a:pt x="947" y="41911"/>
                  <a:pt x="0" y="44106"/>
                </a:cubicBezTo>
                <a:cubicBezTo>
                  <a:pt x="2310" y="44622"/>
                  <a:pt x="4857" y="44796"/>
                  <a:pt x="7491" y="44796"/>
                </a:cubicBezTo>
                <a:cubicBezTo>
                  <a:pt x="12758" y="44796"/>
                  <a:pt x="18375" y="44098"/>
                  <a:pt x="23150" y="44036"/>
                </a:cubicBezTo>
                <a:lnTo>
                  <a:pt x="63489" y="43643"/>
                </a:lnTo>
                <a:cubicBezTo>
                  <a:pt x="72568" y="43528"/>
                  <a:pt x="81648" y="43436"/>
                  <a:pt x="90728" y="43320"/>
                </a:cubicBezTo>
                <a:lnTo>
                  <a:pt x="105144" y="43181"/>
                </a:lnTo>
                <a:cubicBezTo>
                  <a:pt x="105189" y="43180"/>
                  <a:pt x="105236" y="43180"/>
                  <a:pt x="105286" y="43180"/>
                </a:cubicBezTo>
                <a:cubicBezTo>
                  <a:pt x="106459" y="43180"/>
                  <a:pt x="109050" y="43483"/>
                  <a:pt x="111446" y="43483"/>
                </a:cubicBezTo>
                <a:cubicBezTo>
                  <a:pt x="113066" y="43483"/>
                  <a:pt x="114596" y="43344"/>
                  <a:pt x="115541" y="42881"/>
                </a:cubicBezTo>
                <a:cubicBezTo>
                  <a:pt x="115911" y="42719"/>
                  <a:pt x="116188" y="42465"/>
                  <a:pt x="116373" y="42119"/>
                </a:cubicBezTo>
                <a:cubicBezTo>
                  <a:pt x="116789" y="41287"/>
                  <a:pt x="116673" y="40317"/>
                  <a:pt x="116534" y="39392"/>
                </a:cubicBezTo>
                <a:cubicBezTo>
                  <a:pt x="115703" y="33455"/>
                  <a:pt x="114871" y="27471"/>
                  <a:pt x="112907" y="21787"/>
                </a:cubicBezTo>
                <a:cubicBezTo>
                  <a:pt x="109904" y="13124"/>
                  <a:pt x="104451" y="6655"/>
                  <a:pt x="95880" y="3235"/>
                </a:cubicBezTo>
                <a:cubicBezTo>
                  <a:pt x="90442" y="1079"/>
                  <a:pt x="84563" y="1"/>
                  <a:pt x="7867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58"/>
          <p:cNvSpPr/>
          <p:nvPr/>
        </p:nvSpPr>
        <p:spPr>
          <a:xfrm>
            <a:off x="6162662" y="856475"/>
            <a:ext cx="2304518" cy="2619455"/>
          </a:xfrm>
          <a:custGeom>
            <a:rect b="b" l="l" r="r" t="t"/>
            <a:pathLst>
              <a:path extrusionOk="0" h="136164" w="119793">
                <a:moveTo>
                  <a:pt x="45003" y="0"/>
                </a:moveTo>
                <a:cubicBezTo>
                  <a:pt x="29549" y="0"/>
                  <a:pt x="13692" y="4818"/>
                  <a:pt x="5568" y="18380"/>
                </a:cubicBezTo>
                <a:cubicBezTo>
                  <a:pt x="855" y="26350"/>
                  <a:pt x="0" y="36031"/>
                  <a:pt x="3258" y="44718"/>
                </a:cubicBezTo>
                <a:cubicBezTo>
                  <a:pt x="7902" y="56870"/>
                  <a:pt x="19453" y="64125"/>
                  <a:pt x="24929" y="75677"/>
                </a:cubicBezTo>
                <a:cubicBezTo>
                  <a:pt x="28140" y="82423"/>
                  <a:pt x="28926" y="90763"/>
                  <a:pt x="25114" y="97163"/>
                </a:cubicBezTo>
                <a:cubicBezTo>
                  <a:pt x="19985" y="105827"/>
                  <a:pt x="9057" y="110009"/>
                  <a:pt x="8202" y="121145"/>
                </a:cubicBezTo>
                <a:cubicBezTo>
                  <a:pt x="7832" y="125927"/>
                  <a:pt x="9866" y="130987"/>
                  <a:pt x="13839" y="133644"/>
                </a:cubicBezTo>
                <a:cubicBezTo>
                  <a:pt x="16750" y="135584"/>
                  <a:pt x="20378" y="136116"/>
                  <a:pt x="23889" y="136162"/>
                </a:cubicBezTo>
                <a:cubicBezTo>
                  <a:pt x="23989" y="136163"/>
                  <a:pt x="24088" y="136163"/>
                  <a:pt x="24187" y="136163"/>
                </a:cubicBezTo>
                <a:cubicBezTo>
                  <a:pt x="38233" y="136163"/>
                  <a:pt x="49458" y="128049"/>
                  <a:pt x="58267" y="117656"/>
                </a:cubicBezTo>
                <a:cubicBezTo>
                  <a:pt x="61132" y="114260"/>
                  <a:pt x="63674" y="110609"/>
                  <a:pt x="67001" y="107698"/>
                </a:cubicBezTo>
                <a:cubicBezTo>
                  <a:pt x="77212" y="98734"/>
                  <a:pt x="91906" y="98688"/>
                  <a:pt x="102118" y="89932"/>
                </a:cubicBezTo>
                <a:cubicBezTo>
                  <a:pt x="118013" y="76347"/>
                  <a:pt x="119792" y="55022"/>
                  <a:pt x="110482" y="37117"/>
                </a:cubicBezTo>
                <a:cubicBezTo>
                  <a:pt x="105537" y="27644"/>
                  <a:pt x="98190" y="19789"/>
                  <a:pt x="89503" y="13759"/>
                </a:cubicBezTo>
                <a:cubicBezTo>
                  <a:pt x="81348" y="8168"/>
                  <a:pt x="72222" y="4171"/>
                  <a:pt x="62565" y="1999"/>
                </a:cubicBezTo>
                <a:cubicBezTo>
                  <a:pt x="57104" y="746"/>
                  <a:pt x="51085" y="0"/>
                  <a:pt x="450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58"/>
          <p:cNvSpPr/>
          <p:nvPr/>
        </p:nvSpPr>
        <p:spPr>
          <a:xfrm>
            <a:off x="1915525" y="1485900"/>
            <a:ext cx="1486225" cy="899175"/>
          </a:xfrm>
          <a:custGeom>
            <a:rect b="b" l="l" r="r" t="t"/>
            <a:pathLst>
              <a:path extrusionOk="0" h="35967" w="59449">
                <a:moveTo>
                  <a:pt x="8567" y="0"/>
                </a:moveTo>
                <a:cubicBezTo>
                  <a:pt x="3518" y="0"/>
                  <a:pt x="1" y="5373"/>
                  <a:pt x="2313" y="10108"/>
                </a:cubicBezTo>
                <a:cubicBezTo>
                  <a:pt x="4023" y="13573"/>
                  <a:pt x="8181" y="15052"/>
                  <a:pt x="10607" y="18078"/>
                </a:cubicBezTo>
                <a:cubicBezTo>
                  <a:pt x="12779" y="20781"/>
                  <a:pt x="13287" y="24409"/>
                  <a:pt x="14235" y="27736"/>
                </a:cubicBezTo>
                <a:cubicBezTo>
                  <a:pt x="15182" y="31086"/>
                  <a:pt x="17007" y="34644"/>
                  <a:pt x="20311" y="35660"/>
                </a:cubicBezTo>
                <a:cubicBezTo>
                  <a:pt x="20985" y="35872"/>
                  <a:pt x="21651" y="35966"/>
                  <a:pt x="22310" y="35966"/>
                </a:cubicBezTo>
                <a:cubicBezTo>
                  <a:pt x="26963" y="35966"/>
                  <a:pt x="31321" y="31306"/>
                  <a:pt x="36298" y="30739"/>
                </a:cubicBezTo>
                <a:cubicBezTo>
                  <a:pt x="36666" y="30697"/>
                  <a:pt x="37032" y="30677"/>
                  <a:pt x="37397" y="30677"/>
                </a:cubicBezTo>
                <a:cubicBezTo>
                  <a:pt x="41100" y="30677"/>
                  <a:pt x="44700" y="32662"/>
                  <a:pt x="48437" y="32662"/>
                </a:cubicBezTo>
                <a:cubicBezTo>
                  <a:pt x="48549" y="32662"/>
                  <a:pt x="48662" y="32660"/>
                  <a:pt x="48774" y="32657"/>
                </a:cubicBezTo>
                <a:cubicBezTo>
                  <a:pt x="53187" y="32495"/>
                  <a:pt x="57276" y="29076"/>
                  <a:pt x="58178" y="24755"/>
                </a:cubicBezTo>
                <a:cubicBezTo>
                  <a:pt x="59448" y="18771"/>
                  <a:pt x="54897" y="16091"/>
                  <a:pt x="51893" y="12048"/>
                </a:cubicBezTo>
                <a:cubicBezTo>
                  <a:pt x="48890" y="8005"/>
                  <a:pt x="46418" y="2622"/>
                  <a:pt x="40503" y="2530"/>
                </a:cubicBezTo>
                <a:cubicBezTo>
                  <a:pt x="40450" y="2529"/>
                  <a:pt x="40398" y="2528"/>
                  <a:pt x="40345" y="2528"/>
                </a:cubicBezTo>
                <a:cubicBezTo>
                  <a:pt x="34715" y="2528"/>
                  <a:pt x="30040" y="8186"/>
                  <a:pt x="24577" y="8186"/>
                </a:cubicBezTo>
                <a:cubicBezTo>
                  <a:pt x="24191" y="8186"/>
                  <a:pt x="23801" y="8158"/>
                  <a:pt x="23407" y="8098"/>
                </a:cubicBezTo>
                <a:cubicBezTo>
                  <a:pt x="18024" y="7243"/>
                  <a:pt x="14881" y="728"/>
                  <a:pt x="9475" y="57"/>
                </a:cubicBezTo>
                <a:cubicBezTo>
                  <a:pt x="9168" y="19"/>
                  <a:pt x="8865" y="0"/>
                  <a:pt x="85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69" name="Google Shape;2069;p58"/>
          <p:cNvGrpSpPr/>
          <p:nvPr/>
        </p:nvGrpSpPr>
        <p:grpSpPr>
          <a:xfrm>
            <a:off x="5146125" y="2232318"/>
            <a:ext cx="675825" cy="944863"/>
            <a:chOff x="4359800" y="2743200"/>
            <a:chExt cx="675825" cy="842725"/>
          </a:xfrm>
        </p:grpSpPr>
        <p:sp>
          <p:nvSpPr>
            <p:cNvPr id="2070" name="Google Shape;2070;p58"/>
            <p:cNvSpPr/>
            <p:nvPr/>
          </p:nvSpPr>
          <p:spPr>
            <a:xfrm>
              <a:off x="4679225" y="2743200"/>
              <a:ext cx="356400" cy="842725"/>
            </a:xfrm>
            <a:custGeom>
              <a:rect b="b" l="l" r="r" t="t"/>
              <a:pathLst>
                <a:path extrusionOk="0" h="33709" w="14256">
                  <a:moveTo>
                    <a:pt x="6123" y="0"/>
                  </a:moveTo>
                  <a:lnTo>
                    <a:pt x="1710" y="23"/>
                  </a:lnTo>
                  <a:cubicBezTo>
                    <a:pt x="2334" y="1132"/>
                    <a:pt x="3004" y="2195"/>
                    <a:pt x="3766" y="3188"/>
                  </a:cubicBezTo>
                  <a:cubicBezTo>
                    <a:pt x="5453" y="5429"/>
                    <a:pt x="7578" y="7416"/>
                    <a:pt x="8849" y="9935"/>
                  </a:cubicBezTo>
                  <a:cubicBezTo>
                    <a:pt x="10212" y="12661"/>
                    <a:pt x="10512" y="15087"/>
                    <a:pt x="9658" y="18067"/>
                  </a:cubicBezTo>
                  <a:cubicBezTo>
                    <a:pt x="8941" y="20678"/>
                    <a:pt x="7555" y="23057"/>
                    <a:pt x="5614" y="24952"/>
                  </a:cubicBezTo>
                  <a:cubicBezTo>
                    <a:pt x="3882" y="26662"/>
                    <a:pt x="2080" y="27771"/>
                    <a:pt x="947" y="30012"/>
                  </a:cubicBezTo>
                  <a:cubicBezTo>
                    <a:pt x="370" y="31167"/>
                    <a:pt x="46" y="32414"/>
                    <a:pt x="0" y="33708"/>
                  </a:cubicBezTo>
                  <a:lnTo>
                    <a:pt x="1964" y="33708"/>
                  </a:lnTo>
                  <a:cubicBezTo>
                    <a:pt x="2334" y="30890"/>
                    <a:pt x="4020" y="29203"/>
                    <a:pt x="6192" y="27563"/>
                  </a:cubicBezTo>
                  <a:cubicBezTo>
                    <a:pt x="9727" y="24836"/>
                    <a:pt x="12199" y="20932"/>
                    <a:pt x="13169" y="16565"/>
                  </a:cubicBezTo>
                  <a:cubicBezTo>
                    <a:pt x="14255" y="11714"/>
                    <a:pt x="12268" y="7786"/>
                    <a:pt x="9242" y="4136"/>
                  </a:cubicBezTo>
                  <a:cubicBezTo>
                    <a:pt x="8110" y="2819"/>
                    <a:pt x="7070" y="1432"/>
                    <a:pt x="612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58"/>
            <p:cNvSpPr/>
            <p:nvPr/>
          </p:nvSpPr>
          <p:spPr>
            <a:xfrm>
              <a:off x="4505375" y="2743775"/>
              <a:ext cx="348300" cy="842150"/>
            </a:xfrm>
            <a:custGeom>
              <a:rect b="b" l="l" r="r" t="t"/>
              <a:pathLst>
                <a:path extrusionOk="0" h="33686" w="13932">
                  <a:moveTo>
                    <a:pt x="0" y="0"/>
                  </a:moveTo>
                  <a:cubicBezTo>
                    <a:pt x="555" y="1872"/>
                    <a:pt x="1479" y="3581"/>
                    <a:pt x="2703" y="5083"/>
                  </a:cubicBezTo>
                  <a:cubicBezTo>
                    <a:pt x="4436" y="7278"/>
                    <a:pt x="6307" y="9357"/>
                    <a:pt x="8017" y="11552"/>
                  </a:cubicBezTo>
                  <a:cubicBezTo>
                    <a:pt x="9888" y="13955"/>
                    <a:pt x="9912" y="16126"/>
                    <a:pt x="8872" y="18922"/>
                  </a:cubicBezTo>
                  <a:cubicBezTo>
                    <a:pt x="7901" y="21579"/>
                    <a:pt x="6538" y="23704"/>
                    <a:pt x="4944" y="26015"/>
                  </a:cubicBezTo>
                  <a:cubicBezTo>
                    <a:pt x="4136" y="27193"/>
                    <a:pt x="3466" y="28441"/>
                    <a:pt x="2680" y="29596"/>
                  </a:cubicBezTo>
                  <a:cubicBezTo>
                    <a:pt x="2056" y="30520"/>
                    <a:pt x="1594" y="31375"/>
                    <a:pt x="1617" y="32484"/>
                  </a:cubicBezTo>
                  <a:cubicBezTo>
                    <a:pt x="1617" y="32900"/>
                    <a:pt x="1664" y="33292"/>
                    <a:pt x="1710" y="33685"/>
                  </a:cubicBezTo>
                  <a:lnTo>
                    <a:pt x="4020" y="33685"/>
                  </a:lnTo>
                  <a:cubicBezTo>
                    <a:pt x="4020" y="33616"/>
                    <a:pt x="4020" y="33570"/>
                    <a:pt x="3997" y="33500"/>
                  </a:cubicBezTo>
                  <a:cubicBezTo>
                    <a:pt x="3905" y="32553"/>
                    <a:pt x="3835" y="32045"/>
                    <a:pt x="4436" y="31236"/>
                  </a:cubicBezTo>
                  <a:cubicBezTo>
                    <a:pt x="4806" y="30728"/>
                    <a:pt x="5245" y="30289"/>
                    <a:pt x="5591" y="29758"/>
                  </a:cubicBezTo>
                  <a:cubicBezTo>
                    <a:pt x="8294" y="25784"/>
                    <a:pt x="11483" y="22295"/>
                    <a:pt x="12707" y="17513"/>
                  </a:cubicBezTo>
                  <a:cubicBezTo>
                    <a:pt x="13932" y="12707"/>
                    <a:pt x="11020" y="9380"/>
                    <a:pt x="8202" y="5845"/>
                  </a:cubicBezTo>
                  <a:cubicBezTo>
                    <a:pt x="6746" y="4020"/>
                    <a:pt x="4875" y="2264"/>
                    <a:pt x="3951" y="69"/>
                  </a:cubicBezTo>
                  <a:lnTo>
                    <a:pt x="392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58"/>
            <p:cNvSpPr/>
            <p:nvPr/>
          </p:nvSpPr>
          <p:spPr>
            <a:xfrm>
              <a:off x="4359800" y="2743775"/>
              <a:ext cx="273225" cy="842150"/>
            </a:xfrm>
            <a:custGeom>
              <a:rect b="b" l="l" r="r" t="t"/>
              <a:pathLst>
                <a:path extrusionOk="0" h="33686" w="10929">
                  <a:moveTo>
                    <a:pt x="1" y="0"/>
                  </a:moveTo>
                  <a:cubicBezTo>
                    <a:pt x="301" y="2310"/>
                    <a:pt x="1249" y="4552"/>
                    <a:pt x="2311" y="6585"/>
                  </a:cubicBezTo>
                  <a:cubicBezTo>
                    <a:pt x="3605" y="9034"/>
                    <a:pt x="5869" y="10882"/>
                    <a:pt x="7048" y="13377"/>
                  </a:cubicBezTo>
                  <a:cubicBezTo>
                    <a:pt x="8226" y="15872"/>
                    <a:pt x="8434" y="18899"/>
                    <a:pt x="7856" y="21556"/>
                  </a:cubicBezTo>
                  <a:cubicBezTo>
                    <a:pt x="7255" y="24190"/>
                    <a:pt x="5915" y="26454"/>
                    <a:pt x="4460" y="28764"/>
                  </a:cubicBezTo>
                  <a:cubicBezTo>
                    <a:pt x="3559" y="30243"/>
                    <a:pt x="3189" y="31952"/>
                    <a:pt x="3351" y="33685"/>
                  </a:cubicBezTo>
                  <a:lnTo>
                    <a:pt x="5823" y="33662"/>
                  </a:lnTo>
                  <a:cubicBezTo>
                    <a:pt x="5777" y="33154"/>
                    <a:pt x="5777" y="32646"/>
                    <a:pt x="5846" y="32137"/>
                  </a:cubicBezTo>
                  <a:cubicBezTo>
                    <a:pt x="6008" y="30774"/>
                    <a:pt x="6793" y="29896"/>
                    <a:pt x="7463" y="28764"/>
                  </a:cubicBezTo>
                  <a:cubicBezTo>
                    <a:pt x="8041" y="27771"/>
                    <a:pt x="8619" y="26731"/>
                    <a:pt x="9127" y="25714"/>
                  </a:cubicBezTo>
                  <a:cubicBezTo>
                    <a:pt x="10051" y="23912"/>
                    <a:pt x="10606" y="21902"/>
                    <a:pt x="10744" y="19869"/>
                  </a:cubicBezTo>
                  <a:cubicBezTo>
                    <a:pt x="10929" y="17721"/>
                    <a:pt x="10860" y="15572"/>
                    <a:pt x="10282" y="13470"/>
                  </a:cubicBezTo>
                  <a:cubicBezTo>
                    <a:pt x="9681" y="11228"/>
                    <a:pt x="8434" y="9496"/>
                    <a:pt x="7071" y="7671"/>
                  </a:cubicBezTo>
                  <a:cubicBezTo>
                    <a:pt x="5407" y="5429"/>
                    <a:pt x="3952" y="3027"/>
                    <a:pt x="3420" y="254"/>
                  </a:cubicBezTo>
                  <a:cubicBezTo>
                    <a:pt x="3397" y="162"/>
                    <a:pt x="3397" y="69"/>
                    <a:pt x="33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3" name="Google Shape;2073;p58"/>
          <p:cNvGrpSpPr/>
          <p:nvPr/>
        </p:nvGrpSpPr>
        <p:grpSpPr>
          <a:xfrm>
            <a:off x="3424563" y="2778900"/>
            <a:ext cx="1316350" cy="517400"/>
            <a:chOff x="723900" y="1437825"/>
            <a:chExt cx="1316350" cy="517400"/>
          </a:xfrm>
        </p:grpSpPr>
        <p:sp>
          <p:nvSpPr>
            <p:cNvPr id="2074" name="Google Shape;2074;p58"/>
            <p:cNvSpPr/>
            <p:nvPr/>
          </p:nvSpPr>
          <p:spPr>
            <a:xfrm>
              <a:off x="730250" y="1894700"/>
              <a:ext cx="1166750" cy="60525"/>
            </a:xfrm>
            <a:custGeom>
              <a:rect b="b" l="l" r="r" t="t"/>
              <a:pathLst>
                <a:path extrusionOk="0" h="2421" w="46670">
                  <a:moveTo>
                    <a:pt x="552" y="0"/>
                  </a:moveTo>
                  <a:cubicBezTo>
                    <a:pt x="0" y="0"/>
                    <a:pt x="7" y="743"/>
                    <a:pt x="462" y="948"/>
                  </a:cubicBezTo>
                  <a:lnTo>
                    <a:pt x="462" y="925"/>
                  </a:lnTo>
                  <a:cubicBezTo>
                    <a:pt x="3789" y="2288"/>
                    <a:pt x="7509" y="1803"/>
                    <a:pt x="11067" y="1988"/>
                  </a:cubicBezTo>
                  <a:cubicBezTo>
                    <a:pt x="12199" y="2064"/>
                    <a:pt x="13331" y="2098"/>
                    <a:pt x="14459" y="2098"/>
                  </a:cubicBezTo>
                  <a:cubicBezTo>
                    <a:pt x="15380" y="2098"/>
                    <a:pt x="16299" y="2075"/>
                    <a:pt x="17212" y="2034"/>
                  </a:cubicBezTo>
                  <a:cubicBezTo>
                    <a:pt x="17790" y="2002"/>
                    <a:pt x="18366" y="1986"/>
                    <a:pt x="18940" y="1986"/>
                  </a:cubicBezTo>
                  <a:cubicBezTo>
                    <a:pt x="20434" y="1986"/>
                    <a:pt x="21919" y="2094"/>
                    <a:pt x="23404" y="2311"/>
                  </a:cubicBezTo>
                  <a:cubicBezTo>
                    <a:pt x="24003" y="2388"/>
                    <a:pt x="24597" y="2420"/>
                    <a:pt x="25187" y="2420"/>
                  </a:cubicBezTo>
                  <a:cubicBezTo>
                    <a:pt x="27969" y="2420"/>
                    <a:pt x="30676" y="1705"/>
                    <a:pt x="33477" y="1572"/>
                  </a:cubicBezTo>
                  <a:cubicBezTo>
                    <a:pt x="34587" y="1517"/>
                    <a:pt x="35700" y="1497"/>
                    <a:pt x="36814" y="1497"/>
                  </a:cubicBezTo>
                  <a:cubicBezTo>
                    <a:pt x="39448" y="1497"/>
                    <a:pt x="42091" y="1606"/>
                    <a:pt x="44719" y="1606"/>
                  </a:cubicBezTo>
                  <a:cubicBezTo>
                    <a:pt x="45169" y="1606"/>
                    <a:pt x="45619" y="1602"/>
                    <a:pt x="46069" y="1595"/>
                  </a:cubicBezTo>
                  <a:cubicBezTo>
                    <a:pt x="46669" y="1549"/>
                    <a:pt x="46669" y="648"/>
                    <a:pt x="46069" y="601"/>
                  </a:cubicBezTo>
                  <a:cubicBezTo>
                    <a:pt x="44317" y="572"/>
                    <a:pt x="42557" y="560"/>
                    <a:pt x="40796" y="560"/>
                  </a:cubicBezTo>
                  <a:cubicBezTo>
                    <a:pt x="38353" y="560"/>
                    <a:pt x="35907" y="584"/>
                    <a:pt x="33477" y="625"/>
                  </a:cubicBezTo>
                  <a:cubicBezTo>
                    <a:pt x="31320" y="683"/>
                    <a:pt x="29070" y="872"/>
                    <a:pt x="26851" y="872"/>
                  </a:cubicBezTo>
                  <a:cubicBezTo>
                    <a:pt x="25576" y="872"/>
                    <a:pt x="24311" y="810"/>
                    <a:pt x="23081" y="625"/>
                  </a:cubicBezTo>
                  <a:cubicBezTo>
                    <a:pt x="21611" y="402"/>
                    <a:pt x="20138" y="347"/>
                    <a:pt x="18662" y="347"/>
                  </a:cubicBezTo>
                  <a:cubicBezTo>
                    <a:pt x="17253" y="347"/>
                    <a:pt x="15841" y="397"/>
                    <a:pt x="14428" y="397"/>
                  </a:cubicBezTo>
                  <a:cubicBezTo>
                    <a:pt x="13485" y="397"/>
                    <a:pt x="12542" y="375"/>
                    <a:pt x="11598" y="301"/>
                  </a:cubicBezTo>
                  <a:cubicBezTo>
                    <a:pt x="7925" y="1"/>
                    <a:pt x="4251" y="162"/>
                    <a:pt x="578" y="1"/>
                  </a:cubicBezTo>
                  <a:cubicBezTo>
                    <a:pt x="569" y="0"/>
                    <a:pt x="561" y="0"/>
                    <a:pt x="5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58"/>
            <p:cNvSpPr/>
            <p:nvPr/>
          </p:nvSpPr>
          <p:spPr>
            <a:xfrm>
              <a:off x="762000" y="1805975"/>
              <a:ext cx="1167825" cy="72900"/>
            </a:xfrm>
            <a:custGeom>
              <a:rect b="b" l="l" r="r" t="t"/>
              <a:pathLst>
                <a:path extrusionOk="0" h="2916" w="46713">
                  <a:moveTo>
                    <a:pt x="5625" y="0"/>
                  </a:moveTo>
                  <a:cubicBezTo>
                    <a:pt x="3756" y="0"/>
                    <a:pt x="1903" y="159"/>
                    <a:pt x="209" y="708"/>
                  </a:cubicBezTo>
                  <a:cubicBezTo>
                    <a:pt x="1" y="777"/>
                    <a:pt x="47" y="1055"/>
                    <a:pt x="255" y="1055"/>
                  </a:cubicBezTo>
                  <a:lnTo>
                    <a:pt x="255" y="1078"/>
                  </a:lnTo>
                  <a:cubicBezTo>
                    <a:pt x="485" y="1067"/>
                    <a:pt x="716" y="1062"/>
                    <a:pt x="947" y="1062"/>
                  </a:cubicBezTo>
                  <a:cubicBezTo>
                    <a:pt x="2690" y="1062"/>
                    <a:pt x="4462" y="1335"/>
                    <a:pt x="6216" y="1355"/>
                  </a:cubicBezTo>
                  <a:cubicBezTo>
                    <a:pt x="8249" y="1378"/>
                    <a:pt x="10282" y="1540"/>
                    <a:pt x="12315" y="1563"/>
                  </a:cubicBezTo>
                  <a:cubicBezTo>
                    <a:pt x="12993" y="1571"/>
                    <a:pt x="13673" y="1573"/>
                    <a:pt x="14354" y="1573"/>
                  </a:cubicBezTo>
                  <a:cubicBezTo>
                    <a:pt x="15716" y="1573"/>
                    <a:pt x="17082" y="1563"/>
                    <a:pt x="18438" y="1563"/>
                  </a:cubicBezTo>
                  <a:cubicBezTo>
                    <a:pt x="20471" y="1563"/>
                    <a:pt x="22458" y="1909"/>
                    <a:pt x="24514" y="2048"/>
                  </a:cubicBezTo>
                  <a:cubicBezTo>
                    <a:pt x="25941" y="2131"/>
                    <a:pt x="27378" y="2157"/>
                    <a:pt x="28816" y="2157"/>
                  </a:cubicBezTo>
                  <a:cubicBezTo>
                    <a:pt x="31406" y="2157"/>
                    <a:pt x="34004" y="2071"/>
                    <a:pt x="36574" y="2071"/>
                  </a:cubicBezTo>
                  <a:cubicBezTo>
                    <a:pt x="37242" y="2071"/>
                    <a:pt x="37969" y="2002"/>
                    <a:pt x="38671" y="2002"/>
                  </a:cubicBezTo>
                  <a:cubicBezTo>
                    <a:pt x="38964" y="2002"/>
                    <a:pt x="39252" y="2014"/>
                    <a:pt x="39531" y="2048"/>
                  </a:cubicBezTo>
                  <a:cubicBezTo>
                    <a:pt x="40247" y="2117"/>
                    <a:pt x="40987" y="2325"/>
                    <a:pt x="41726" y="2441"/>
                  </a:cubicBezTo>
                  <a:cubicBezTo>
                    <a:pt x="42541" y="2550"/>
                    <a:pt x="43632" y="2915"/>
                    <a:pt x="44610" y="2915"/>
                  </a:cubicBezTo>
                  <a:cubicBezTo>
                    <a:pt x="45074" y="2915"/>
                    <a:pt x="45513" y="2833"/>
                    <a:pt x="45885" y="2603"/>
                  </a:cubicBezTo>
                  <a:cubicBezTo>
                    <a:pt x="46713" y="2082"/>
                    <a:pt x="46176" y="872"/>
                    <a:pt x="45426" y="872"/>
                  </a:cubicBezTo>
                  <a:cubicBezTo>
                    <a:pt x="45276" y="872"/>
                    <a:pt x="45118" y="920"/>
                    <a:pt x="44960" y="1031"/>
                  </a:cubicBezTo>
                  <a:cubicBezTo>
                    <a:pt x="44811" y="1136"/>
                    <a:pt x="44604" y="1174"/>
                    <a:pt x="44372" y="1174"/>
                  </a:cubicBezTo>
                  <a:cubicBezTo>
                    <a:pt x="43779" y="1174"/>
                    <a:pt x="43019" y="926"/>
                    <a:pt x="42604" y="893"/>
                  </a:cubicBezTo>
                  <a:cubicBezTo>
                    <a:pt x="41818" y="824"/>
                    <a:pt x="41056" y="800"/>
                    <a:pt x="40270" y="685"/>
                  </a:cubicBezTo>
                  <a:cubicBezTo>
                    <a:pt x="39591" y="584"/>
                    <a:pt x="38896" y="552"/>
                    <a:pt x="38197" y="552"/>
                  </a:cubicBezTo>
                  <a:cubicBezTo>
                    <a:pt x="37138" y="552"/>
                    <a:pt x="36070" y="625"/>
                    <a:pt x="35026" y="639"/>
                  </a:cubicBezTo>
                  <a:cubicBezTo>
                    <a:pt x="32759" y="639"/>
                    <a:pt x="30476" y="709"/>
                    <a:pt x="28200" y="709"/>
                  </a:cubicBezTo>
                  <a:cubicBezTo>
                    <a:pt x="26557" y="709"/>
                    <a:pt x="24917" y="672"/>
                    <a:pt x="23289" y="546"/>
                  </a:cubicBezTo>
                  <a:cubicBezTo>
                    <a:pt x="21504" y="394"/>
                    <a:pt x="19820" y="221"/>
                    <a:pt x="18027" y="221"/>
                  </a:cubicBezTo>
                  <a:cubicBezTo>
                    <a:pt x="17918" y="221"/>
                    <a:pt x="17808" y="222"/>
                    <a:pt x="17698" y="223"/>
                  </a:cubicBezTo>
                  <a:cubicBezTo>
                    <a:pt x="16182" y="223"/>
                    <a:pt x="14653" y="292"/>
                    <a:pt x="13130" y="292"/>
                  </a:cubicBezTo>
                  <a:cubicBezTo>
                    <a:pt x="12495" y="292"/>
                    <a:pt x="11861" y="280"/>
                    <a:pt x="11229" y="246"/>
                  </a:cubicBezTo>
                  <a:cubicBezTo>
                    <a:pt x="9446" y="164"/>
                    <a:pt x="7527" y="0"/>
                    <a:pt x="56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58"/>
            <p:cNvSpPr/>
            <p:nvPr/>
          </p:nvSpPr>
          <p:spPr>
            <a:xfrm>
              <a:off x="723900" y="1699800"/>
              <a:ext cx="1256250" cy="87500"/>
            </a:xfrm>
            <a:custGeom>
              <a:rect b="b" l="l" r="r" t="t"/>
              <a:pathLst>
                <a:path extrusionOk="0" h="3500" w="50250">
                  <a:moveTo>
                    <a:pt x="30370" y="0"/>
                  </a:moveTo>
                  <a:cubicBezTo>
                    <a:pt x="29041" y="0"/>
                    <a:pt x="27713" y="42"/>
                    <a:pt x="26384" y="57"/>
                  </a:cubicBezTo>
                  <a:cubicBezTo>
                    <a:pt x="22018" y="57"/>
                    <a:pt x="17721" y="588"/>
                    <a:pt x="13377" y="819"/>
                  </a:cubicBezTo>
                  <a:cubicBezTo>
                    <a:pt x="12644" y="861"/>
                    <a:pt x="11915" y="873"/>
                    <a:pt x="11187" y="873"/>
                  </a:cubicBezTo>
                  <a:cubicBezTo>
                    <a:pt x="10267" y="873"/>
                    <a:pt x="9349" y="854"/>
                    <a:pt x="8433" y="854"/>
                  </a:cubicBezTo>
                  <a:cubicBezTo>
                    <a:pt x="8063" y="854"/>
                    <a:pt x="7694" y="857"/>
                    <a:pt x="7324" y="866"/>
                  </a:cubicBezTo>
                  <a:cubicBezTo>
                    <a:pt x="5083" y="958"/>
                    <a:pt x="2911" y="1536"/>
                    <a:pt x="693" y="1813"/>
                  </a:cubicBezTo>
                  <a:cubicBezTo>
                    <a:pt x="0" y="1813"/>
                    <a:pt x="0" y="2853"/>
                    <a:pt x="693" y="2853"/>
                  </a:cubicBezTo>
                  <a:cubicBezTo>
                    <a:pt x="1048" y="2883"/>
                    <a:pt x="1402" y="2896"/>
                    <a:pt x="1754" y="2896"/>
                  </a:cubicBezTo>
                  <a:cubicBezTo>
                    <a:pt x="3531" y="2896"/>
                    <a:pt x="5276" y="2568"/>
                    <a:pt x="7070" y="2529"/>
                  </a:cubicBezTo>
                  <a:cubicBezTo>
                    <a:pt x="7524" y="2514"/>
                    <a:pt x="7977" y="2509"/>
                    <a:pt x="8431" y="2509"/>
                  </a:cubicBezTo>
                  <a:cubicBezTo>
                    <a:pt x="9515" y="2509"/>
                    <a:pt x="10600" y="2539"/>
                    <a:pt x="11684" y="2539"/>
                  </a:cubicBezTo>
                  <a:cubicBezTo>
                    <a:pt x="12248" y="2539"/>
                    <a:pt x="12813" y="2531"/>
                    <a:pt x="13377" y="2506"/>
                  </a:cubicBezTo>
                  <a:cubicBezTo>
                    <a:pt x="17624" y="2303"/>
                    <a:pt x="21828" y="1812"/>
                    <a:pt x="26095" y="1812"/>
                  </a:cubicBezTo>
                  <a:cubicBezTo>
                    <a:pt x="26191" y="1812"/>
                    <a:pt x="26288" y="1812"/>
                    <a:pt x="26384" y="1813"/>
                  </a:cubicBezTo>
                  <a:cubicBezTo>
                    <a:pt x="27573" y="1813"/>
                    <a:pt x="28776" y="1783"/>
                    <a:pt x="29981" y="1783"/>
                  </a:cubicBezTo>
                  <a:cubicBezTo>
                    <a:pt x="30885" y="1783"/>
                    <a:pt x="31791" y="1800"/>
                    <a:pt x="32692" y="1859"/>
                  </a:cubicBezTo>
                  <a:cubicBezTo>
                    <a:pt x="34494" y="1975"/>
                    <a:pt x="36250" y="2391"/>
                    <a:pt x="38052" y="2483"/>
                  </a:cubicBezTo>
                  <a:cubicBezTo>
                    <a:pt x="39784" y="2552"/>
                    <a:pt x="41517" y="2806"/>
                    <a:pt x="43250" y="2945"/>
                  </a:cubicBezTo>
                  <a:cubicBezTo>
                    <a:pt x="45144" y="3107"/>
                    <a:pt x="47062" y="3499"/>
                    <a:pt x="48957" y="3499"/>
                  </a:cubicBezTo>
                  <a:cubicBezTo>
                    <a:pt x="50229" y="3477"/>
                    <a:pt x="50250" y="1488"/>
                    <a:pt x="49020" y="1488"/>
                  </a:cubicBezTo>
                  <a:cubicBezTo>
                    <a:pt x="48999" y="1488"/>
                    <a:pt x="48978" y="1488"/>
                    <a:pt x="48957" y="1489"/>
                  </a:cubicBezTo>
                  <a:cubicBezTo>
                    <a:pt x="48609" y="1510"/>
                    <a:pt x="48261" y="1519"/>
                    <a:pt x="47912" y="1519"/>
                  </a:cubicBezTo>
                  <a:cubicBezTo>
                    <a:pt x="44644" y="1519"/>
                    <a:pt x="41329" y="720"/>
                    <a:pt x="38052" y="658"/>
                  </a:cubicBezTo>
                  <a:cubicBezTo>
                    <a:pt x="36273" y="612"/>
                    <a:pt x="34494" y="173"/>
                    <a:pt x="32692" y="57"/>
                  </a:cubicBezTo>
                  <a:cubicBezTo>
                    <a:pt x="31918" y="15"/>
                    <a:pt x="31144" y="0"/>
                    <a:pt x="303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58"/>
            <p:cNvSpPr/>
            <p:nvPr/>
          </p:nvSpPr>
          <p:spPr>
            <a:xfrm>
              <a:off x="772975" y="1626050"/>
              <a:ext cx="1218150" cy="52125"/>
            </a:xfrm>
            <a:custGeom>
              <a:rect b="b" l="l" r="r" t="t"/>
              <a:pathLst>
                <a:path extrusionOk="0" h="2085" w="48726">
                  <a:moveTo>
                    <a:pt x="25358" y="1"/>
                  </a:moveTo>
                  <a:cubicBezTo>
                    <a:pt x="25061" y="1"/>
                    <a:pt x="24764" y="2"/>
                    <a:pt x="24468" y="4"/>
                  </a:cubicBezTo>
                  <a:cubicBezTo>
                    <a:pt x="20609" y="50"/>
                    <a:pt x="16751" y="27"/>
                    <a:pt x="12870" y="188"/>
                  </a:cubicBezTo>
                  <a:cubicBezTo>
                    <a:pt x="8665" y="350"/>
                    <a:pt x="4483" y="789"/>
                    <a:pt x="278" y="997"/>
                  </a:cubicBezTo>
                  <a:cubicBezTo>
                    <a:pt x="1" y="1020"/>
                    <a:pt x="1" y="1436"/>
                    <a:pt x="278" y="1459"/>
                  </a:cubicBezTo>
                  <a:cubicBezTo>
                    <a:pt x="2259" y="1546"/>
                    <a:pt x="4219" y="1715"/>
                    <a:pt x="6216" y="1715"/>
                  </a:cubicBezTo>
                  <a:cubicBezTo>
                    <a:pt x="6339" y="1715"/>
                    <a:pt x="6462" y="1715"/>
                    <a:pt x="6585" y="1713"/>
                  </a:cubicBezTo>
                  <a:cubicBezTo>
                    <a:pt x="8572" y="1690"/>
                    <a:pt x="10582" y="1575"/>
                    <a:pt x="12592" y="1528"/>
                  </a:cubicBezTo>
                  <a:cubicBezTo>
                    <a:pt x="14191" y="1482"/>
                    <a:pt x="15789" y="1465"/>
                    <a:pt x="17389" y="1465"/>
                  </a:cubicBezTo>
                  <a:cubicBezTo>
                    <a:pt x="19743" y="1465"/>
                    <a:pt x="22101" y="1501"/>
                    <a:pt x="24468" y="1528"/>
                  </a:cubicBezTo>
                  <a:cubicBezTo>
                    <a:pt x="28233" y="1552"/>
                    <a:pt x="31976" y="1713"/>
                    <a:pt x="35742" y="1713"/>
                  </a:cubicBezTo>
                  <a:lnTo>
                    <a:pt x="41957" y="1713"/>
                  </a:lnTo>
                  <a:cubicBezTo>
                    <a:pt x="42573" y="1713"/>
                    <a:pt x="43199" y="1693"/>
                    <a:pt x="43822" y="1693"/>
                  </a:cubicBezTo>
                  <a:cubicBezTo>
                    <a:pt x="44134" y="1693"/>
                    <a:pt x="44444" y="1698"/>
                    <a:pt x="44752" y="1713"/>
                  </a:cubicBezTo>
                  <a:cubicBezTo>
                    <a:pt x="45723" y="1759"/>
                    <a:pt x="46647" y="2037"/>
                    <a:pt x="47640" y="2083"/>
                  </a:cubicBezTo>
                  <a:cubicBezTo>
                    <a:pt x="47661" y="2084"/>
                    <a:pt x="47682" y="2085"/>
                    <a:pt x="47702" y="2085"/>
                  </a:cubicBezTo>
                  <a:cubicBezTo>
                    <a:pt x="48726" y="2085"/>
                    <a:pt x="48705" y="396"/>
                    <a:pt x="47640" y="373"/>
                  </a:cubicBezTo>
                  <a:cubicBezTo>
                    <a:pt x="45746" y="373"/>
                    <a:pt x="43851" y="119"/>
                    <a:pt x="41957" y="119"/>
                  </a:cubicBezTo>
                  <a:lnTo>
                    <a:pt x="36042" y="119"/>
                  </a:lnTo>
                  <a:cubicBezTo>
                    <a:pt x="32460" y="119"/>
                    <a:pt x="28916" y="1"/>
                    <a:pt x="253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58"/>
            <p:cNvSpPr/>
            <p:nvPr/>
          </p:nvSpPr>
          <p:spPr>
            <a:xfrm>
              <a:off x="766050" y="1530225"/>
              <a:ext cx="1235475" cy="53900"/>
            </a:xfrm>
            <a:custGeom>
              <a:rect b="b" l="l" r="r" t="t"/>
              <a:pathLst>
                <a:path extrusionOk="0" h="2156" w="49419">
                  <a:moveTo>
                    <a:pt x="40880" y="0"/>
                  </a:moveTo>
                  <a:cubicBezTo>
                    <a:pt x="40424" y="0"/>
                    <a:pt x="39967" y="21"/>
                    <a:pt x="39508" y="71"/>
                  </a:cubicBezTo>
                  <a:cubicBezTo>
                    <a:pt x="37498" y="279"/>
                    <a:pt x="35418" y="209"/>
                    <a:pt x="33408" y="232"/>
                  </a:cubicBezTo>
                  <a:cubicBezTo>
                    <a:pt x="33212" y="234"/>
                    <a:pt x="33017" y="235"/>
                    <a:pt x="32821" y="235"/>
                  </a:cubicBezTo>
                  <a:cubicBezTo>
                    <a:pt x="30829" y="235"/>
                    <a:pt x="28869" y="136"/>
                    <a:pt x="26870" y="94"/>
                  </a:cubicBezTo>
                  <a:cubicBezTo>
                    <a:pt x="26290" y="76"/>
                    <a:pt x="25711" y="68"/>
                    <a:pt x="25132" y="68"/>
                  </a:cubicBezTo>
                  <a:cubicBezTo>
                    <a:pt x="21258" y="68"/>
                    <a:pt x="17398" y="420"/>
                    <a:pt x="13539" y="440"/>
                  </a:cubicBezTo>
                  <a:cubicBezTo>
                    <a:pt x="12823" y="440"/>
                    <a:pt x="12109" y="438"/>
                    <a:pt x="11398" y="438"/>
                  </a:cubicBezTo>
                  <a:cubicBezTo>
                    <a:pt x="9974" y="438"/>
                    <a:pt x="8557" y="448"/>
                    <a:pt x="7140" y="510"/>
                  </a:cubicBezTo>
                  <a:cubicBezTo>
                    <a:pt x="4829" y="625"/>
                    <a:pt x="2681" y="1110"/>
                    <a:pt x="393" y="1364"/>
                  </a:cubicBezTo>
                  <a:cubicBezTo>
                    <a:pt x="1" y="1364"/>
                    <a:pt x="1" y="1942"/>
                    <a:pt x="393" y="1942"/>
                  </a:cubicBezTo>
                  <a:lnTo>
                    <a:pt x="417" y="1919"/>
                  </a:lnTo>
                  <a:cubicBezTo>
                    <a:pt x="961" y="1954"/>
                    <a:pt x="1506" y="1967"/>
                    <a:pt x="2051" y="1967"/>
                  </a:cubicBezTo>
                  <a:cubicBezTo>
                    <a:pt x="3541" y="1967"/>
                    <a:pt x="5034" y="1871"/>
                    <a:pt x="6537" y="1871"/>
                  </a:cubicBezTo>
                  <a:cubicBezTo>
                    <a:pt x="6653" y="1871"/>
                    <a:pt x="6769" y="1872"/>
                    <a:pt x="6885" y="1873"/>
                  </a:cubicBezTo>
                  <a:cubicBezTo>
                    <a:pt x="9103" y="1873"/>
                    <a:pt x="11321" y="1896"/>
                    <a:pt x="13539" y="1919"/>
                  </a:cubicBezTo>
                  <a:cubicBezTo>
                    <a:pt x="17342" y="1919"/>
                    <a:pt x="21144" y="1613"/>
                    <a:pt x="24960" y="1613"/>
                  </a:cubicBezTo>
                  <a:cubicBezTo>
                    <a:pt x="25597" y="1613"/>
                    <a:pt x="26233" y="1622"/>
                    <a:pt x="26870" y="1642"/>
                  </a:cubicBezTo>
                  <a:cubicBezTo>
                    <a:pt x="29443" y="1713"/>
                    <a:pt x="32024" y="1820"/>
                    <a:pt x="34603" y="1820"/>
                  </a:cubicBezTo>
                  <a:cubicBezTo>
                    <a:pt x="36193" y="1820"/>
                    <a:pt x="37783" y="1779"/>
                    <a:pt x="39369" y="1665"/>
                  </a:cubicBezTo>
                  <a:cubicBezTo>
                    <a:pt x="40023" y="1605"/>
                    <a:pt x="40676" y="1576"/>
                    <a:pt x="41330" y="1576"/>
                  </a:cubicBezTo>
                  <a:cubicBezTo>
                    <a:pt x="42201" y="1576"/>
                    <a:pt x="43072" y="1629"/>
                    <a:pt x="43944" y="1734"/>
                  </a:cubicBezTo>
                  <a:cubicBezTo>
                    <a:pt x="45290" y="1905"/>
                    <a:pt x="46676" y="2155"/>
                    <a:pt x="48028" y="2155"/>
                  </a:cubicBezTo>
                  <a:cubicBezTo>
                    <a:pt x="48138" y="2155"/>
                    <a:pt x="48247" y="2153"/>
                    <a:pt x="48356" y="2150"/>
                  </a:cubicBezTo>
                  <a:cubicBezTo>
                    <a:pt x="49405" y="2127"/>
                    <a:pt x="49419" y="509"/>
                    <a:pt x="48399" y="509"/>
                  </a:cubicBezTo>
                  <a:cubicBezTo>
                    <a:pt x="48385" y="509"/>
                    <a:pt x="48371" y="509"/>
                    <a:pt x="48356" y="510"/>
                  </a:cubicBezTo>
                  <a:cubicBezTo>
                    <a:pt x="48142" y="520"/>
                    <a:pt x="47929" y="524"/>
                    <a:pt x="47715" y="524"/>
                  </a:cubicBezTo>
                  <a:cubicBezTo>
                    <a:pt x="45432" y="524"/>
                    <a:pt x="43171" y="0"/>
                    <a:pt x="408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58"/>
            <p:cNvSpPr/>
            <p:nvPr/>
          </p:nvSpPr>
          <p:spPr>
            <a:xfrm>
              <a:off x="790300" y="1437825"/>
              <a:ext cx="1249950" cy="64175"/>
            </a:xfrm>
            <a:custGeom>
              <a:rect b="b" l="l" r="r" t="t"/>
              <a:pathLst>
                <a:path extrusionOk="0" h="2567" w="49998">
                  <a:moveTo>
                    <a:pt x="32646" y="1"/>
                  </a:moveTo>
                  <a:cubicBezTo>
                    <a:pt x="30537" y="1"/>
                    <a:pt x="28428" y="165"/>
                    <a:pt x="26319" y="165"/>
                  </a:cubicBezTo>
                  <a:cubicBezTo>
                    <a:pt x="26187" y="165"/>
                    <a:pt x="26055" y="164"/>
                    <a:pt x="25923" y="163"/>
                  </a:cubicBezTo>
                  <a:cubicBezTo>
                    <a:pt x="25848" y="162"/>
                    <a:pt x="25773" y="162"/>
                    <a:pt x="25697" y="162"/>
                  </a:cubicBezTo>
                  <a:cubicBezTo>
                    <a:pt x="21478" y="162"/>
                    <a:pt x="17323" y="787"/>
                    <a:pt x="13101" y="833"/>
                  </a:cubicBezTo>
                  <a:cubicBezTo>
                    <a:pt x="10929" y="879"/>
                    <a:pt x="8757" y="833"/>
                    <a:pt x="6586" y="902"/>
                  </a:cubicBezTo>
                  <a:cubicBezTo>
                    <a:pt x="5523" y="948"/>
                    <a:pt x="4460" y="902"/>
                    <a:pt x="3420" y="1017"/>
                  </a:cubicBezTo>
                  <a:cubicBezTo>
                    <a:pt x="2358" y="1133"/>
                    <a:pt x="1387" y="1387"/>
                    <a:pt x="371" y="1479"/>
                  </a:cubicBezTo>
                  <a:cubicBezTo>
                    <a:pt x="1" y="1479"/>
                    <a:pt x="1" y="2057"/>
                    <a:pt x="371" y="2057"/>
                  </a:cubicBezTo>
                  <a:lnTo>
                    <a:pt x="371" y="2034"/>
                  </a:lnTo>
                  <a:cubicBezTo>
                    <a:pt x="2725" y="2328"/>
                    <a:pt x="5156" y="2390"/>
                    <a:pt x="7580" y="2390"/>
                  </a:cubicBezTo>
                  <a:cubicBezTo>
                    <a:pt x="9343" y="2390"/>
                    <a:pt x="11102" y="2357"/>
                    <a:pt x="12823" y="2357"/>
                  </a:cubicBezTo>
                  <a:cubicBezTo>
                    <a:pt x="16990" y="2357"/>
                    <a:pt x="21094" y="1775"/>
                    <a:pt x="25234" y="1775"/>
                  </a:cubicBezTo>
                  <a:cubicBezTo>
                    <a:pt x="25456" y="1775"/>
                    <a:pt x="25678" y="1776"/>
                    <a:pt x="25900" y="1780"/>
                  </a:cubicBezTo>
                  <a:cubicBezTo>
                    <a:pt x="26115" y="1784"/>
                    <a:pt x="26330" y="1786"/>
                    <a:pt x="26545" y="1786"/>
                  </a:cubicBezTo>
                  <a:cubicBezTo>
                    <a:pt x="28478" y="1786"/>
                    <a:pt x="30412" y="1618"/>
                    <a:pt x="32346" y="1618"/>
                  </a:cubicBezTo>
                  <a:cubicBezTo>
                    <a:pt x="34356" y="1618"/>
                    <a:pt x="36343" y="1918"/>
                    <a:pt x="38330" y="1941"/>
                  </a:cubicBezTo>
                  <a:cubicBezTo>
                    <a:pt x="40201" y="1941"/>
                    <a:pt x="42049" y="2288"/>
                    <a:pt x="43921" y="2427"/>
                  </a:cubicBezTo>
                  <a:cubicBezTo>
                    <a:pt x="44093" y="2440"/>
                    <a:pt x="44263" y="2445"/>
                    <a:pt x="44431" y="2445"/>
                  </a:cubicBezTo>
                  <a:cubicBezTo>
                    <a:pt x="44809" y="2445"/>
                    <a:pt x="45179" y="2421"/>
                    <a:pt x="45556" y="2421"/>
                  </a:cubicBezTo>
                  <a:cubicBezTo>
                    <a:pt x="45867" y="2421"/>
                    <a:pt x="46182" y="2437"/>
                    <a:pt x="46508" y="2496"/>
                  </a:cubicBezTo>
                  <a:cubicBezTo>
                    <a:pt x="47031" y="2541"/>
                    <a:pt x="47562" y="2566"/>
                    <a:pt x="48091" y="2566"/>
                  </a:cubicBezTo>
                  <a:cubicBezTo>
                    <a:pt x="48382" y="2566"/>
                    <a:pt x="48671" y="2559"/>
                    <a:pt x="48957" y="2542"/>
                  </a:cubicBezTo>
                  <a:cubicBezTo>
                    <a:pt x="49997" y="2542"/>
                    <a:pt x="49997" y="948"/>
                    <a:pt x="48957" y="948"/>
                  </a:cubicBezTo>
                  <a:cubicBezTo>
                    <a:pt x="48823" y="952"/>
                    <a:pt x="48688" y="954"/>
                    <a:pt x="48553" y="954"/>
                  </a:cubicBezTo>
                  <a:cubicBezTo>
                    <a:pt x="47879" y="954"/>
                    <a:pt x="47205" y="906"/>
                    <a:pt x="46532" y="809"/>
                  </a:cubicBezTo>
                  <a:cubicBezTo>
                    <a:pt x="46307" y="776"/>
                    <a:pt x="46084" y="764"/>
                    <a:pt x="45862" y="764"/>
                  </a:cubicBezTo>
                  <a:cubicBezTo>
                    <a:pt x="45331" y="764"/>
                    <a:pt x="44805" y="832"/>
                    <a:pt x="44281" y="832"/>
                  </a:cubicBezTo>
                  <a:cubicBezTo>
                    <a:pt x="44123" y="832"/>
                    <a:pt x="43964" y="826"/>
                    <a:pt x="43805" y="809"/>
                  </a:cubicBezTo>
                  <a:cubicBezTo>
                    <a:pt x="42049" y="625"/>
                    <a:pt x="40340" y="347"/>
                    <a:pt x="38561" y="324"/>
                  </a:cubicBezTo>
                  <a:cubicBezTo>
                    <a:pt x="36574" y="278"/>
                    <a:pt x="34633" y="1"/>
                    <a:pt x="326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0" name="Google Shape;2080;p58"/>
          <p:cNvGrpSpPr/>
          <p:nvPr/>
        </p:nvGrpSpPr>
        <p:grpSpPr>
          <a:xfrm>
            <a:off x="3563363" y="3656038"/>
            <a:ext cx="897600" cy="893450"/>
            <a:chOff x="3892850" y="3017375"/>
            <a:chExt cx="897600" cy="893450"/>
          </a:xfrm>
        </p:grpSpPr>
        <p:sp>
          <p:nvSpPr>
            <p:cNvPr id="2081" name="Google Shape;2081;p58"/>
            <p:cNvSpPr/>
            <p:nvPr/>
          </p:nvSpPr>
          <p:spPr>
            <a:xfrm>
              <a:off x="3895750" y="3235500"/>
              <a:ext cx="121325" cy="120550"/>
            </a:xfrm>
            <a:custGeom>
              <a:rect b="b" l="l" r="r" t="t"/>
              <a:pathLst>
                <a:path extrusionOk="0" h="4822" w="4853">
                  <a:moveTo>
                    <a:pt x="3406" y="0"/>
                  </a:moveTo>
                  <a:cubicBezTo>
                    <a:pt x="3306" y="0"/>
                    <a:pt x="3206" y="13"/>
                    <a:pt x="3108" y="38"/>
                  </a:cubicBezTo>
                  <a:lnTo>
                    <a:pt x="3108" y="38"/>
                  </a:lnTo>
                  <a:cubicBezTo>
                    <a:pt x="2881" y="47"/>
                    <a:pt x="2656" y="94"/>
                    <a:pt x="2449" y="198"/>
                  </a:cubicBezTo>
                  <a:cubicBezTo>
                    <a:pt x="2320" y="245"/>
                    <a:pt x="2196" y="310"/>
                    <a:pt x="2081" y="390"/>
                  </a:cubicBezTo>
                  <a:lnTo>
                    <a:pt x="2081" y="390"/>
                  </a:lnTo>
                  <a:cubicBezTo>
                    <a:pt x="1648" y="486"/>
                    <a:pt x="1239" y="661"/>
                    <a:pt x="901" y="1029"/>
                  </a:cubicBezTo>
                  <a:cubicBezTo>
                    <a:pt x="162" y="1746"/>
                    <a:pt x="0" y="2901"/>
                    <a:pt x="509" y="3802"/>
                  </a:cubicBezTo>
                  <a:cubicBezTo>
                    <a:pt x="911" y="4452"/>
                    <a:pt x="1604" y="4822"/>
                    <a:pt x="2316" y="4822"/>
                  </a:cubicBezTo>
                  <a:cubicBezTo>
                    <a:pt x="2667" y="4822"/>
                    <a:pt x="3022" y="4732"/>
                    <a:pt x="3350" y="4541"/>
                  </a:cubicBezTo>
                  <a:cubicBezTo>
                    <a:pt x="3578" y="4405"/>
                    <a:pt x="3786" y="4238"/>
                    <a:pt x="3960" y="4042"/>
                  </a:cubicBezTo>
                  <a:lnTo>
                    <a:pt x="3960" y="4042"/>
                  </a:lnTo>
                  <a:lnTo>
                    <a:pt x="3882" y="4148"/>
                  </a:lnTo>
                  <a:cubicBezTo>
                    <a:pt x="4529" y="3548"/>
                    <a:pt x="4852" y="2670"/>
                    <a:pt x="4760" y="1792"/>
                  </a:cubicBezTo>
                  <a:cubicBezTo>
                    <a:pt x="4760" y="1745"/>
                    <a:pt x="4718" y="1396"/>
                    <a:pt x="4712" y="1396"/>
                  </a:cubicBezTo>
                  <a:lnTo>
                    <a:pt x="4712" y="1396"/>
                  </a:lnTo>
                  <a:cubicBezTo>
                    <a:pt x="4709" y="1396"/>
                    <a:pt x="4714" y="1480"/>
                    <a:pt x="4737" y="1723"/>
                  </a:cubicBezTo>
                  <a:cubicBezTo>
                    <a:pt x="4714" y="1538"/>
                    <a:pt x="4714" y="1330"/>
                    <a:pt x="4667" y="1145"/>
                  </a:cubicBezTo>
                  <a:cubicBezTo>
                    <a:pt x="4598" y="845"/>
                    <a:pt x="4436" y="567"/>
                    <a:pt x="4228" y="336"/>
                  </a:cubicBezTo>
                  <a:cubicBezTo>
                    <a:pt x="4006" y="114"/>
                    <a:pt x="3708" y="0"/>
                    <a:pt x="34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58"/>
            <p:cNvSpPr/>
            <p:nvPr/>
          </p:nvSpPr>
          <p:spPr>
            <a:xfrm>
              <a:off x="4026275" y="3318350"/>
              <a:ext cx="91875" cy="126925"/>
            </a:xfrm>
            <a:custGeom>
              <a:rect b="b" l="l" r="r" t="t"/>
              <a:pathLst>
                <a:path extrusionOk="0" h="5077" w="3675">
                  <a:moveTo>
                    <a:pt x="2363" y="1"/>
                  </a:moveTo>
                  <a:cubicBezTo>
                    <a:pt x="1978" y="1"/>
                    <a:pt x="1612" y="213"/>
                    <a:pt x="1503" y="696"/>
                  </a:cubicBezTo>
                  <a:lnTo>
                    <a:pt x="1503" y="719"/>
                  </a:lnTo>
                  <a:cubicBezTo>
                    <a:pt x="1387" y="1065"/>
                    <a:pt x="1179" y="1389"/>
                    <a:pt x="925" y="1643"/>
                  </a:cubicBezTo>
                  <a:cubicBezTo>
                    <a:pt x="440" y="2174"/>
                    <a:pt x="1" y="2798"/>
                    <a:pt x="1" y="3538"/>
                  </a:cubicBezTo>
                  <a:cubicBezTo>
                    <a:pt x="20" y="4299"/>
                    <a:pt x="700" y="5077"/>
                    <a:pt x="1467" y="5077"/>
                  </a:cubicBezTo>
                  <a:cubicBezTo>
                    <a:pt x="1608" y="5077"/>
                    <a:pt x="1752" y="5050"/>
                    <a:pt x="1895" y="4993"/>
                  </a:cubicBezTo>
                  <a:cubicBezTo>
                    <a:pt x="2773" y="4647"/>
                    <a:pt x="3374" y="3861"/>
                    <a:pt x="3466" y="2914"/>
                  </a:cubicBezTo>
                  <a:cubicBezTo>
                    <a:pt x="3582" y="2198"/>
                    <a:pt x="3674" y="1412"/>
                    <a:pt x="3397" y="696"/>
                  </a:cubicBezTo>
                  <a:cubicBezTo>
                    <a:pt x="3239" y="259"/>
                    <a:pt x="2789" y="1"/>
                    <a:pt x="236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58"/>
            <p:cNvSpPr/>
            <p:nvPr/>
          </p:nvSpPr>
          <p:spPr>
            <a:xfrm>
              <a:off x="3892850" y="3481625"/>
              <a:ext cx="94600" cy="102925"/>
            </a:xfrm>
            <a:custGeom>
              <a:rect b="b" l="l" r="r" t="t"/>
              <a:pathLst>
                <a:path extrusionOk="0" h="4117" w="3784">
                  <a:moveTo>
                    <a:pt x="2589" y="0"/>
                  </a:moveTo>
                  <a:cubicBezTo>
                    <a:pt x="2310" y="0"/>
                    <a:pt x="2033" y="96"/>
                    <a:pt x="1826" y="310"/>
                  </a:cubicBezTo>
                  <a:cubicBezTo>
                    <a:pt x="1526" y="611"/>
                    <a:pt x="1179" y="888"/>
                    <a:pt x="856" y="1165"/>
                  </a:cubicBezTo>
                  <a:cubicBezTo>
                    <a:pt x="1" y="1951"/>
                    <a:pt x="1" y="3499"/>
                    <a:pt x="1179" y="3984"/>
                  </a:cubicBezTo>
                  <a:cubicBezTo>
                    <a:pt x="1394" y="4075"/>
                    <a:pt x="1605" y="4117"/>
                    <a:pt x="1808" y="4117"/>
                  </a:cubicBezTo>
                  <a:cubicBezTo>
                    <a:pt x="2635" y="4117"/>
                    <a:pt x="3323" y="3428"/>
                    <a:pt x="3490" y="2575"/>
                  </a:cubicBezTo>
                  <a:cubicBezTo>
                    <a:pt x="3605" y="2089"/>
                    <a:pt x="3674" y="1604"/>
                    <a:pt x="3721" y="1096"/>
                  </a:cubicBezTo>
                  <a:cubicBezTo>
                    <a:pt x="3783" y="436"/>
                    <a:pt x="3183" y="0"/>
                    <a:pt x="25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58"/>
            <p:cNvSpPr/>
            <p:nvPr/>
          </p:nvSpPr>
          <p:spPr>
            <a:xfrm>
              <a:off x="3894025" y="3589575"/>
              <a:ext cx="87175" cy="97500"/>
            </a:xfrm>
            <a:custGeom>
              <a:rect b="b" l="l" r="r" t="t"/>
              <a:pathLst>
                <a:path extrusionOk="0" h="3900" w="3487">
                  <a:moveTo>
                    <a:pt x="2266" y="0"/>
                  </a:moveTo>
                  <a:cubicBezTo>
                    <a:pt x="1823" y="0"/>
                    <a:pt x="1366" y="256"/>
                    <a:pt x="1225" y="729"/>
                  </a:cubicBezTo>
                  <a:lnTo>
                    <a:pt x="1201" y="729"/>
                  </a:lnTo>
                  <a:cubicBezTo>
                    <a:pt x="1195" y="763"/>
                    <a:pt x="1193" y="783"/>
                    <a:pt x="1194" y="794"/>
                  </a:cubicBezTo>
                  <a:lnTo>
                    <a:pt x="1194" y="794"/>
                  </a:lnTo>
                  <a:cubicBezTo>
                    <a:pt x="1187" y="809"/>
                    <a:pt x="1174" y="831"/>
                    <a:pt x="1162" y="851"/>
                  </a:cubicBezTo>
                  <a:lnTo>
                    <a:pt x="1162" y="851"/>
                  </a:lnTo>
                  <a:cubicBezTo>
                    <a:pt x="1133" y="889"/>
                    <a:pt x="1086" y="948"/>
                    <a:pt x="1063" y="960"/>
                  </a:cubicBezTo>
                  <a:cubicBezTo>
                    <a:pt x="1040" y="983"/>
                    <a:pt x="947" y="1098"/>
                    <a:pt x="878" y="1144"/>
                  </a:cubicBezTo>
                  <a:cubicBezTo>
                    <a:pt x="485" y="1491"/>
                    <a:pt x="0" y="2046"/>
                    <a:pt x="69" y="2623"/>
                  </a:cubicBezTo>
                  <a:cubicBezTo>
                    <a:pt x="139" y="3201"/>
                    <a:pt x="416" y="3709"/>
                    <a:pt x="1017" y="3848"/>
                  </a:cubicBezTo>
                  <a:cubicBezTo>
                    <a:pt x="1159" y="3883"/>
                    <a:pt x="1295" y="3899"/>
                    <a:pt x="1425" y="3899"/>
                  </a:cubicBezTo>
                  <a:cubicBezTo>
                    <a:pt x="2832" y="3899"/>
                    <a:pt x="3486" y="1956"/>
                    <a:pt x="3211" y="729"/>
                  </a:cubicBezTo>
                  <a:cubicBezTo>
                    <a:pt x="3099" y="232"/>
                    <a:pt x="2689" y="0"/>
                    <a:pt x="22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58"/>
            <p:cNvSpPr/>
            <p:nvPr/>
          </p:nvSpPr>
          <p:spPr>
            <a:xfrm>
              <a:off x="3995675" y="3691175"/>
              <a:ext cx="89550" cy="105500"/>
            </a:xfrm>
            <a:custGeom>
              <a:rect b="b" l="l" r="r" t="t"/>
              <a:pathLst>
                <a:path extrusionOk="0" h="4220" w="3582">
                  <a:moveTo>
                    <a:pt x="2392" y="1"/>
                  </a:moveTo>
                  <a:cubicBezTo>
                    <a:pt x="1951" y="1"/>
                    <a:pt x="1507" y="261"/>
                    <a:pt x="1392" y="729"/>
                  </a:cubicBezTo>
                  <a:lnTo>
                    <a:pt x="1392" y="729"/>
                  </a:lnTo>
                  <a:cubicBezTo>
                    <a:pt x="1390" y="732"/>
                    <a:pt x="1388" y="735"/>
                    <a:pt x="1387" y="738"/>
                  </a:cubicBezTo>
                  <a:lnTo>
                    <a:pt x="1387" y="738"/>
                  </a:lnTo>
                  <a:lnTo>
                    <a:pt x="1387" y="731"/>
                  </a:lnTo>
                  <a:cubicBezTo>
                    <a:pt x="1386" y="735"/>
                    <a:pt x="1385" y="738"/>
                    <a:pt x="1384" y="742"/>
                  </a:cubicBezTo>
                  <a:lnTo>
                    <a:pt x="1384" y="742"/>
                  </a:lnTo>
                  <a:cubicBezTo>
                    <a:pt x="1369" y="765"/>
                    <a:pt x="1355" y="794"/>
                    <a:pt x="1340" y="823"/>
                  </a:cubicBezTo>
                  <a:lnTo>
                    <a:pt x="1202" y="985"/>
                  </a:lnTo>
                  <a:cubicBezTo>
                    <a:pt x="924" y="1239"/>
                    <a:pt x="693" y="1516"/>
                    <a:pt x="485" y="1817"/>
                  </a:cubicBezTo>
                  <a:cubicBezTo>
                    <a:pt x="0" y="2648"/>
                    <a:pt x="347" y="3711"/>
                    <a:pt x="1248" y="4081"/>
                  </a:cubicBezTo>
                  <a:cubicBezTo>
                    <a:pt x="1444" y="4173"/>
                    <a:pt x="1652" y="4220"/>
                    <a:pt x="1860" y="4220"/>
                  </a:cubicBezTo>
                  <a:cubicBezTo>
                    <a:pt x="2068" y="4220"/>
                    <a:pt x="2276" y="4173"/>
                    <a:pt x="2472" y="4081"/>
                  </a:cubicBezTo>
                  <a:cubicBezTo>
                    <a:pt x="2911" y="3896"/>
                    <a:pt x="3258" y="3503"/>
                    <a:pt x="3397" y="3041"/>
                  </a:cubicBezTo>
                  <a:cubicBezTo>
                    <a:pt x="3512" y="2625"/>
                    <a:pt x="3581" y="2210"/>
                    <a:pt x="3535" y="1794"/>
                  </a:cubicBezTo>
                  <a:cubicBezTo>
                    <a:pt x="3558" y="1332"/>
                    <a:pt x="3466" y="893"/>
                    <a:pt x="3258" y="500"/>
                  </a:cubicBezTo>
                  <a:cubicBezTo>
                    <a:pt x="3077" y="159"/>
                    <a:pt x="2736" y="1"/>
                    <a:pt x="23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58"/>
            <p:cNvSpPr/>
            <p:nvPr/>
          </p:nvSpPr>
          <p:spPr>
            <a:xfrm>
              <a:off x="4139500" y="3606575"/>
              <a:ext cx="105125" cy="122850"/>
            </a:xfrm>
            <a:custGeom>
              <a:rect b="b" l="l" r="r" t="t"/>
              <a:pathLst>
                <a:path extrusionOk="0" h="4914" w="4205">
                  <a:moveTo>
                    <a:pt x="1356" y="1231"/>
                  </a:moveTo>
                  <a:cubicBezTo>
                    <a:pt x="1376" y="1231"/>
                    <a:pt x="1353" y="1268"/>
                    <a:pt x="1271" y="1319"/>
                  </a:cubicBezTo>
                  <a:cubicBezTo>
                    <a:pt x="1259" y="1325"/>
                    <a:pt x="1247" y="1331"/>
                    <a:pt x="1236" y="1338"/>
                  </a:cubicBezTo>
                  <a:lnTo>
                    <a:pt x="1236" y="1338"/>
                  </a:lnTo>
                  <a:cubicBezTo>
                    <a:pt x="1248" y="1326"/>
                    <a:pt x="1273" y="1299"/>
                    <a:pt x="1317" y="1250"/>
                  </a:cubicBezTo>
                  <a:cubicBezTo>
                    <a:pt x="1318" y="1248"/>
                    <a:pt x="1320" y="1247"/>
                    <a:pt x="1321" y="1245"/>
                  </a:cubicBezTo>
                  <a:lnTo>
                    <a:pt x="1321" y="1245"/>
                  </a:lnTo>
                  <a:cubicBezTo>
                    <a:pt x="1337" y="1235"/>
                    <a:pt x="1349" y="1231"/>
                    <a:pt x="1356" y="1231"/>
                  </a:cubicBezTo>
                  <a:close/>
                  <a:moveTo>
                    <a:pt x="2698" y="0"/>
                  </a:moveTo>
                  <a:cubicBezTo>
                    <a:pt x="2162" y="0"/>
                    <a:pt x="1632" y="295"/>
                    <a:pt x="1507" y="877"/>
                  </a:cubicBezTo>
                  <a:lnTo>
                    <a:pt x="1507" y="877"/>
                  </a:lnTo>
                  <a:cubicBezTo>
                    <a:pt x="1524" y="856"/>
                    <a:pt x="1545" y="834"/>
                    <a:pt x="1571" y="811"/>
                  </a:cubicBezTo>
                  <a:lnTo>
                    <a:pt x="1571" y="811"/>
                  </a:lnTo>
                  <a:cubicBezTo>
                    <a:pt x="1537" y="845"/>
                    <a:pt x="1515" y="879"/>
                    <a:pt x="1497" y="923"/>
                  </a:cubicBezTo>
                  <a:lnTo>
                    <a:pt x="1497" y="923"/>
                  </a:lnTo>
                  <a:cubicBezTo>
                    <a:pt x="1499" y="917"/>
                    <a:pt x="1500" y="910"/>
                    <a:pt x="1502" y="903"/>
                  </a:cubicBezTo>
                  <a:cubicBezTo>
                    <a:pt x="1503" y="895"/>
                    <a:pt x="1505" y="886"/>
                    <a:pt x="1507" y="877"/>
                  </a:cubicBezTo>
                  <a:lnTo>
                    <a:pt x="1507" y="877"/>
                  </a:lnTo>
                  <a:cubicBezTo>
                    <a:pt x="1448" y="951"/>
                    <a:pt x="1443" y="1008"/>
                    <a:pt x="1456" y="1008"/>
                  </a:cubicBezTo>
                  <a:lnTo>
                    <a:pt x="1456" y="1008"/>
                  </a:lnTo>
                  <a:cubicBezTo>
                    <a:pt x="1463" y="997"/>
                    <a:pt x="1470" y="985"/>
                    <a:pt x="1479" y="973"/>
                  </a:cubicBezTo>
                  <a:cubicBezTo>
                    <a:pt x="1485" y="955"/>
                    <a:pt x="1491" y="938"/>
                    <a:pt x="1497" y="923"/>
                  </a:cubicBezTo>
                  <a:lnTo>
                    <a:pt x="1497" y="923"/>
                  </a:lnTo>
                  <a:cubicBezTo>
                    <a:pt x="1482" y="984"/>
                    <a:pt x="1465" y="1008"/>
                    <a:pt x="1456" y="1008"/>
                  </a:cubicBezTo>
                  <a:cubicBezTo>
                    <a:pt x="1456" y="1008"/>
                    <a:pt x="1456" y="1008"/>
                    <a:pt x="1456" y="1008"/>
                  </a:cubicBezTo>
                  <a:lnTo>
                    <a:pt x="1456" y="1008"/>
                  </a:lnTo>
                  <a:cubicBezTo>
                    <a:pt x="1423" y="1060"/>
                    <a:pt x="1401" y="1101"/>
                    <a:pt x="1363" y="1158"/>
                  </a:cubicBezTo>
                  <a:cubicBezTo>
                    <a:pt x="1345" y="1184"/>
                    <a:pt x="1303" y="1239"/>
                    <a:pt x="1270" y="1283"/>
                  </a:cubicBezTo>
                  <a:lnTo>
                    <a:pt x="1270" y="1283"/>
                  </a:lnTo>
                  <a:cubicBezTo>
                    <a:pt x="1283" y="1272"/>
                    <a:pt x="1295" y="1263"/>
                    <a:pt x="1305" y="1256"/>
                  </a:cubicBezTo>
                  <a:lnTo>
                    <a:pt x="1305" y="1256"/>
                  </a:lnTo>
                  <a:cubicBezTo>
                    <a:pt x="1281" y="1283"/>
                    <a:pt x="1259" y="1308"/>
                    <a:pt x="1248" y="1319"/>
                  </a:cubicBezTo>
                  <a:cubicBezTo>
                    <a:pt x="1242" y="1325"/>
                    <a:pt x="1236" y="1331"/>
                    <a:pt x="1231" y="1336"/>
                  </a:cubicBezTo>
                  <a:lnTo>
                    <a:pt x="1231" y="1336"/>
                  </a:lnTo>
                  <a:cubicBezTo>
                    <a:pt x="1238" y="1325"/>
                    <a:pt x="1253" y="1306"/>
                    <a:pt x="1270" y="1283"/>
                  </a:cubicBezTo>
                  <a:lnTo>
                    <a:pt x="1270" y="1283"/>
                  </a:lnTo>
                  <a:cubicBezTo>
                    <a:pt x="1246" y="1303"/>
                    <a:pt x="1217" y="1331"/>
                    <a:pt x="1185" y="1366"/>
                  </a:cubicBezTo>
                  <a:lnTo>
                    <a:pt x="1185" y="1366"/>
                  </a:lnTo>
                  <a:cubicBezTo>
                    <a:pt x="1197" y="1359"/>
                    <a:pt x="1210" y="1352"/>
                    <a:pt x="1222" y="1345"/>
                  </a:cubicBezTo>
                  <a:lnTo>
                    <a:pt x="1222" y="1345"/>
                  </a:lnTo>
                  <a:cubicBezTo>
                    <a:pt x="1225" y="1342"/>
                    <a:pt x="1228" y="1339"/>
                    <a:pt x="1231" y="1336"/>
                  </a:cubicBezTo>
                  <a:lnTo>
                    <a:pt x="1231" y="1336"/>
                  </a:lnTo>
                  <a:cubicBezTo>
                    <a:pt x="1229" y="1339"/>
                    <a:pt x="1228" y="1341"/>
                    <a:pt x="1227" y="1342"/>
                  </a:cubicBezTo>
                  <a:lnTo>
                    <a:pt x="1227" y="1342"/>
                  </a:lnTo>
                  <a:cubicBezTo>
                    <a:pt x="1225" y="1343"/>
                    <a:pt x="1224" y="1344"/>
                    <a:pt x="1222" y="1345"/>
                  </a:cubicBezTo>
                  <a:lnTo>
                    <a:pt x="1222" y="1345"/>
                  </a:lnTo>
                  <a:cubicBezTo>
                    <a:pt x="1184" y="1383"/>
                    <a:pt x="1147" y="1420"/>
                    <a:pt x="1109" y="1458"/>
                  </a:cubicBezTo>
                  <a:cubicBezTo>
                    <a:pt x="1136" y="1423"/>
                    <a:pt x="1162" y="1392"/>
                    <a:pt x="1185" y="1366"/>
                  </a:cubicBezTo>
                  <a:lnTo>
                    <a:pt x="1185" y="1366"/>
                  </a:lnTo>
                  <a:cubicBezTo>
                    <a:pt x="1035" y="1456"/>
                    <a:pt x="899" y="1576"/>
                    <a:pt x="763" y="1712"/>
                  </a:cubicBezTo>
                  <a:cubicBezTo>
                    <a:pt x="254" y="2336"/>
                    <a:pt x="0" y="3237"/>
                    <a:pt x="485" y="3999"/>
                  </a:cubicBezTo>
                  <a:cubicBezTo>
                    <a:pt x="839" y="4577"/>
                    <a:pt x="1463" y="4914"/>
                    <a:pt x="2128" y="4914"/>
                  </a:cubicBezTo>
                  <a:cubicBezTo>
                    <a:pt x="2288" y="4914"/>
                    <a:pt x="2450" y="4894"/>
                    <a:pt x="2611" y="4854"/>
                  </a:cubicBezTo>
                  <a:cubicBezTo>
                    <a:pt x="3766" y="4577"/>
                    <a:pt x="4205" y="3399"/>
                    <a:pt x="4182" y="2313"/>
                  </a:cubicBezTo>
                  <a:cubicBezTo>
                    <a:pt x="4205" y="1712"/>
                    <a:pt x="4066" y="1135"/>
                    <a:pt x="3812" y="603"/>
                  </a:cubicBezTo>
                  <a:cubicBezTo>
                    <a:pt x="3585" y="200"/>
                    <a:pt x="3139" y="0"/>
                    <a:pt x="26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58"/>
            <p:cNvSpPr/>
            <p:nvPr/>
          </p:nvSpPr>
          <p:spPr>
            <a:xfrm>
              <a:off x="4030900" y="3544825"/>
              <a:ext cx="86075" cy="106425"/>
            </a:xfrm>
            <a:custGeom>
              <a:rect b="b" l="l" r="r" t="t"/>
              <a:pathLst>
                <a:path extrusionOk="0" h="4257" w="3443">
                  <a:moveTo>
                    <a:pt x="2080" y="0"/>
                  </a:moveTo>
                  <a:cubicBezTo>
                    <a:pt x="1502" y="23"/>
                    <a:pt x="994" y="416"/>
                    <a:pt x="809" y="971"/>
                  </a:cubicBezTo>
                  <a:cubicBezTo>
                    <a:pt x="807" y="980"/>
                    <a:pt x="805" y="989"/>
                    <a:pt x="803" y="996"/>
                  </a:cubicBezTo>
                  <a:lnTo>
                    <a:pt x="803" y="996"/>
                  </a:lnTo>
                  <a:cubicBezTo>
                    <a:pt x="784" y="1028"/>
                    <a:pt x="765" y="1061"/>
                    <a:pt x="740" y="1086"/>
                  </a:cubicBezTo>
                  <a:cubicBezTo>
                    <a:pt x="671" y="1202"/>
                    <a:pt x="578" y="1317"/>
                    <a:pt x="509" y="1433"/>
                  </a:cubicBezTo>
                  <a:cubicBezTo>
                    <a:pt x="47" y="2033"/>
                    <a:pt x="1" y="2842"/>
                    <a:pt x="370" y="3489"/>
                  </a:cubicBezTo>
                  <a:cubicBezTo>
                    <a:pt x="642" y="3964"/>
                    <a:pt x="1217" y="4256"/>
                    <a:pt x="1772" y="4256"/>
                  </a:cubicBezTo>
                  <a:cubicBezTo>
                    <a:pt x="2161" y="4256"/>
                    <a:pt x="2539" y="4113"/>
                    <a:pt x="2796" y="3789"/>
                  </a:cubicBezTo>
                  <a:cubicBezTo>
                    <a:pt x="3120" y="3443"/>
                    <a:pt x="3304" y="3004"/>
                    <a:pt x="3351" y="2542"/>
                  </a:cubicBezTo>
                  <a:cubicBezTo>
                    <a:pt x="3351" y="2449"/>
                    <a:pt x="3374" y="2380"/>
                    <a:pt x="3374" y="2288"/>
                  </a:cubicBezTo>
                  <a:cubicBezTo>
                    <a:pt x="3374" y="2283"/>
                    <a:pt x="3374" y="2279"/>
                    <a:pt x="3374" y="2276"/>
                  </a:cubicBezTo>
                  <a:lnTo>
                    <a:pt x="3374" y="2276"/>
                  </a:lnTo>
                  <a:cubicBezTo>
                    <a:pt x="3442" y="1852"/>
                    <a:pt x="3435" y="1411"/>
                    <a:pt x="3351" y="971"/>
                  </a:cubicBezTo>
                  <a:cubicBezTo>
                    <a:pt x="3189" y="393"/>
                    <a:pt x="2681" y="23"/>
                    <a:pt x="20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58"/>
            <p:cNvSpPr/>
            <p:nvPr/>
          </p:nvSpPr>
          <p:spPr>
            <a:xfrm>
              <a:off x="4159700" y="3411400"/>
              <a:ext cx="91875" cy="109275"/>
            </a:xfrm>
            <a:custGeom>
              <a:rect b="b" l="l" r="r" t="t"/>
              <a:pathLst>
                <a:path extrusionOk="0" h="4371" w="3675">
                  <a:moveTo>
                    <a:pt x="2276" y="0"/>
                  </a:moveTo>
                  <a:cubicBezTo>
                    <a:pt x="1965" y="0"/>
                    <a:pt x="1653" y="185"/>
                    <a:pt x="1549" y="555"/>
                  </a:cubicBezTo>
                  <a:cubicBezTo>
                    <a:pt x="1526" y="694"/>
                    <a:pt x="1479" y="832"/>
                    <a:pt x="1433" y="948"/>
                  </a:cubicBezTo>
                  <a:lnTo>
                    <a:pt x="1383" y="1032"/>
                  </a:lnTo>
                  <a:lnTo>
                    <a:pt x="1383" y="1032"/>
                  </a:lnTo>
                  <a:cubicBezTo>
                    <a:pt x="1390" y="1018"/>
                    <a:pt x="1391" y="1011"/>
                    <a:pt x="1387" y="1011"/>
                  </a:cubicBezTo>
                  <a:cubicBezTo>
                    <a:pt x="1381" y="1011"/>
                    <a:pt x="1364" y="1029"/>
                    <a:pt x="1341" y="1063"/>
                  </a:cubicBezTo>
                  <a:lnTo>
                    <a:pt x="1179" y="1248"/>
                  </a:lnTo>
                  <a:cubicBezTo>
                    <a:pt x="1164" y="1263"/>
                    <a:pt x="1148" y="1279"/>
                    <a:pt x="1133" y="1294"/>
                  </a:cubicBezTo>
                  <a:lnTo>
                    <a:pt x="1133" y="1294"/>
                  </a:lnTo>
                  <a:cubicBezTo>
                    <a:pt x="1" y="1849"/>
                    <a:pt x="116" y="3535"/>
                    <a:pt x="1133" y="4136"/>
                  </a:cubicBezTo>
                  <a:cubicBezTo>
                    <a:pt x="1407" y="4298"/>
                    <a:pt x="1688" y="4371"/>
                    <a:pt x="1960" y="4371"/>
                  </a:cubicBezTo>
                  <a:cubicBezTo>
                    <a:pt x="2811" y="4371"/>
                    <a:pt x="3558" y="3655"/>
                    <a:pt x="3628" y="2727"/>
                  </a:cubicBezTo>
                  <a:cubicBezTo>
                    <a:pt x="3674" y="1941"/>
                    <a:pt x="3235" y="1248"/>
                    <a:pt x="3004" y="555"/>
                  </a:cubicBezTo>
                  <a:cubicBezTo>
                    <a:pt x="2900" y="185"/>
                    <a:pt x="2588" y="0"/>
                    <a:pt x="22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58"/>
            <p:cNvSpPr/>
            <p:nvPr/>
          </p:nvSpPr>
          <p:spPr>
            <a:xfrm>
              <a:off x="4210525" y="3169450"/>
              <a:ext cx="94750" cy="101525"/>
            </a:xfrm>
            <a:custGeom>
              <a:rect b="b" l="l" r="r" t="t"/>
              <a:pathLst>
                <a:path extrusionOk="0" h="4061" w="3790">
                  <a:moveTo>
                    <a:pt x="1187" y="809"/>
                  </a:moveTo>
                  <a:lnTo>
                    <a:pt x="1156" y="830"/>
                  </a:lnTo>
                  <a:cubicBezTo>
                    <a:pt x="1168" y="824"/>
                    <a:pt x="1178" y="817"/>
                    <a:pt x="1187" y="809"/>
                  </a:cubicBezTo>
                  <a:close/>
                  <a:moveTo>
                    <a:pt x="2771" y="3435"/>
                  </a:moveTo>
                  <a:cubicBezTo>
                    <a:pt x="2753" y="3459"/>
                    <a:pt x="2744" y="3471"/>
                    <a:pt x="2744" y="3471"/>
                  </a:cubicBezTo>
                  <a:cubicBezTo>
                    <a:pt x="2744" y="3471"/>
                    <a:pt x="2753" y="3459"/>
                    <a:pt x="2771" y="3435"/>
                  </a:cubicBezTo>
                  <a:close/>
                  <a:moveTo>
                    <a:pt x="2664" y="1"/>
                  </a:moveTo>
                  <a:cubicBezTo>
                    <a:pt x="2490" y="1"/>
                    <a:pt x="2314" y="45"/>
                    <a:pt x="2149" y="137"/>
                  </a:cubicBezTo>
                  <a:lnTo>
                    <a:pt x="2126" y="137"/>
                  </a:lnTo>
                  <a:cubicBezTo>
                    <a:pt x="1872" y="252"/>
                    <a:pt x="1641" y="414"/>
                    <a:pt x="1410" y="599"/>
                  </a:cubicBezTo>
                  <a:cubicBezTo>
                    <a:pt x="1387" y="633"/>
                    <a:pt x="1343" y="689"/>
                    <a:pt x="1295" y="737"/>
                  </a:cubicBezTo>
                  <a:lnTo>
                    <a:pt x="1295" y="737"/>
                  </a:lnTo>
                  <a:cubicBezTo>
                    <a:pt x="1243" y="755"/>
                    <a:pt x="1217" y="785"/>
                    <a:pt x="1187" y="809"/>
                  </a:cubicBezTo>
                  <a:lnTo>
                    <a:pt x="1187" y="809"/>
                  </a:lnTo>
                  <a:lnTo>
                    <a:pt x="1295" y="737"/>
                  </a:lnTo>
                  <a:lnTo>
                    <a:pt x="1295" y="737"/>
                  </a:lnTo>
                  <a:cubicBezTo>
                    <a:pt x="1245" y="788"/>
                    <a:pt x="1191" y="830"/>
                    <a:pt x="1156" y="830"/>
                  </a:cubicBezTo>
                  <a:cubicBezTo>
                    <a:pt x="833" y="1038"/>
                    <a:pt x="555" y="1292"/>
                    <a:pt x="324" y="1592"/>
                  </a:cubicBezTo>
                  <a:cubicBezTo>
                    <a:pt x="1" y="2124"/>
                    <a:pt x="1" y="2794"/>
                    <a:pt x="324" y="3325"/>
                  </a:cubicBezTo>
                  <a:cubicBezTo>
                    <a:pt x="584" y="3715"/>
                    <a:pt x="1084" y="4061"/>
                    <a:pt x="1582" y="4061"/>
                  </a:cubicBezTo>
                  <a:cubicBezTo>
                    <a:pt x="1703" y="4061"/>
                    <a:pt x="1824" y="4040"/>
                    <a:pt x="1942" y="3995"/>
                  </a:cubicBezTo>
                  <a:cubicBezTo>
                    <a:pt x="2196" y="3902"/>
                    <a:pt x="2450" y="3764"/>
                    <a:pt x="2658" y="3579"/>
                  </a:cubicBezTo>
                  <a:cubicBezTo>
                    <a:pt x="2721" y="3498"/>
                    <a:pt x="2771" y="3434"/>
                    <a:pt x="2809" y="3385"/>
                  </a:cubicBezTo>
                  <a:lnTo>
                    <a:pt x="2809" y="3385"/>
                  </a:lnTo>
                  <a:cubicBezTo>
                    <a:pt x="2794" y="3405"/>
                    <a:pt x="2781" y="3422"/>
                    <a:pt x="2772" y="3435"/>
                  </a:cubicBezTo>
                  <a:lnTo>
                    <a:pt x="2772" y="3435"/>
                  </a:lnTo>
                  <a:cubicBezTo>
                    <a:pt x="2809" y="3386"/>
                    <a:pt x="2885" y="3289"/>
                    <a:pt x="3004" y="3140"/>
                  </a:cubicBezTo>
                  <a:cubicBezTo>
                    <a:pt x="3120" y="2909"/>
                    <a:pt x="3212" y="2655"/>
                    <a:pt x="3282" y="2401"/>
                  </a:cubicBezTo>
                  <a:cubicBezTo>
                    <a:pt x="3328" y="2239"/>
                    <a:pt x="3374" y="2077"/>
                    <a:pt x="3420" y="1916"/>
                  </a:cubicBezTo>
                  <a:cubicBezTo>
                    <a:pt x="3443" y="1823"/>
                    <a:pt x="3466" y="1731"/>
                    <a:pt x="3513" y="1638"/>
                  </a:cubicBezTo>
                  <a:cubicBezTo>
                    <a:pt x="3518" y="1620"/>
                    <a:pt x="3522" y="1605"/>
                    <a:pt x="3525" y="1594"/>
                  </a:cubicBezTo>
                  <a:lnTo>
                    <a:pt x="3525" y="1594"/>
                  </a:lnTo>
                  <a:cubicBezTo>
                    <a:pt x="3533" y="1583"/>
                    <a:pt x="3545" y="1567"/>
                    <a:pt x="3559" y="1546"/>
                  </a:cubicBezTo>
                  <a:cubicBezTo>
                    <a:pt x="3790" y="1130"/>
                    <a:pt x="3720" y="622"/>
                    <a:pt x="3397" y="298"/>
                  </a:cubicBezTo>
                  <a:cubicBezTo>
                    <a:pt x="3188" y="103"/>
                    <a:pt x="2928" y="1"/>
                    <a:pt x="26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58"/>
            <p:cNvSpPr/>
            <p:nvPr/>
          </p:nvSpPr>
          <p:spPr>
            <a:xfrm>
              <a:off x="4362450" y="3112425"/>
              <a:ext cx="110900" cy="127950"/>
            </a:xfrm>
            <a:custGeom>
              <a:rect b="b" l="l" r="r" t="t"/>
              <a:pathLst>
                <a:path extrusionOk="0" h="5118" w="4436">
                  <a:moveTo>
                    <a:pt x="2042" y="471"/>
                  </a:moveTo>
                  <a:cubicBezTo>
                    <a:pt x="2039" y="473"/>
                    <a:pt x="2036" y="475"/>
                    <a:pt x="2033" y="477"/>
                  </a:cubicBezTo>
                  <a:cubicBezTo>
                    <a:pt x="2036" y="475"/>
                    <a:pt x="2039" y="473"/>
                    <a:pt x="2042" y="471"/>
                  </a:cubicBezTo>
                  <a:close/>
                  <a:moveTo>
                    <a:pt x="3044" y="1"/>
                  </a:moveTo>
                  <a:cubicBezTo>
                    <a:pt x="2766" y="1"/>
                    <a:pt x="2494" y="109"/>
                    <a:pt x="2287" y="315"/>
                  </a:cubicBezTo>
                  <a:lnTo>
                    <a:pt x="2264" y="315"/>
                  </a:lnTo>
                  <a:cubicBezTo>
                    <a:pt x="2340" y="251"/>
                    <a:pt x="2367" y="227"/>
                    <a:pt x="2365" y="227"/>
                  </a:cubicBezTo>
                  <a:lnTo>
                    <a:pt x="2365" y="227"/>
                  </a:lnTo>
                  <a:cubicBezTo>
                    <a:pt x="2359" y="227"/>
                    <a:pt x="2244" y="317"/>
                    <a:pt x="2149" y="390"/>
                  </a:cubicBezTo>
                  <a:lnTo>
                    <a:pt x="2149" y="390"/>
                  </a:lnTo>
                  <a:cubicBezTo>
                    <a:pt x="2108" y="413"/>
                    <a:pt x="2022" y="465"/>
                    <a:pt x="1987" y="477"/>
                  </a:cubicBezTo>
                  <a:cubicBezTo>
                    <a:pt x="1825" y="569"/>
                    <a:pt x="1664" y="662"/>
                    <a:pt x="1502" y="754"/>
                  </a:cubicBezTo>
                  <a:cubicBezTo>
                    <a:pt x="624" y="1239"/>
                    <a:pt x="23" y="2002"/>
                    <a:pt x="0" y="3041"/>
                  </a:cubicBezTo>
                  <a:cubicBezTo>
                    <a:pt x="0" y="4081"/>
                    <a:pt x="786" y="4959"/>
                    <a:pt x="1802" y="5098"/>
                  </a:cubicBezTo>
                  <a:cubicBezTo>
                    <a:pt x="1890" y="5111"/>
                    <a:pt x="1982" y="5117"/>
                    <a:pt x="2075" y="5117"/>
                  </a:cubicBezTo>
                  <a:cubicBezTo>
                    <a:pt x="2955" y="5117"/>
                    <a:pt x="3987" y="4536"/>
                    <a:pt x="4112" y="3596"/>
                  </a:cubicBezTo>
                  <a:lnTo>
                    <a:pt x="4205" y="2949"/>
                  </a:lnTo>
                  <a:cubicBezTo>
                    <a:pt x="4205" y="2903"/>
                    <a:pt x="4205" y="2857"/>
                    <a:pt x="4205" y="2810"/>
                  </a:cubicBezTo>
                  <a:cubicBezTo>
                    <a:pt x="4205" y="2788"/>
                    <a:pt x="4205" y="2771"/>
                    <a:pt x="4205" y="2759"/>
                  </a:cubicBezTo>
                  <a:lnTo>
                    <a:pt x="4205" y="2759"/>
                  </a:lnTo>
                  <a:cubicBezTo>
                    <a:pt x="4205" y="2753"/>
                    <a:pt x="4205" y="2747"/>
                    <a:pt x="4205" y="2741"/>
                  </a:cubicBezTo>
                  <a:cubicBezTo>
                    <a:pt x="4219" y="2639"/>
                    <a:pt x="4234" y="2538"/>
                    <a:pt x="4249" y="2436"/>
                  </a:cubicBezTo>
                  <a:lnTo>
                    <a:pt x="4249" y="2436"/>
                  </a:lnTo>
                  <a:cubicBezTo>
                    <a:pt x="4249" y="2436"/>
                    <a:pt x="4249" y="2436"/>
                    <a:pt x="4249" y="2436"/>
                  </a:cubicBezTo>
                  <a:cubicBezTo>
                    <a:pt x="4252" y="2436"/>
                    <a:pt x="4259" y="2406"/>
                    <a:pt x="4274" y="2325"/>
                  </a:cubicBezTo>
                  <a:cubicBezTo>
                    <a:pt x="4436" y="1470"/>
                    <a:pt x="4413" y="662"/>
                    <a:pt x="3604" y="153"/>
                  </a:cubicBezTo>
                  <a:cubicBezTo>
                    <a:pt x="3427" y="51"/>
                    <a:pt x="3234" y="1"/>
                    <a:pt x="30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58"/>
            <p:cNvSpPr/>
            <p:nvPr/>
          </p:nvSpPr>
          <p:spPr>
            <a:xfrm>
              <a:off x="4359550" y="3351000"/>
              <a:ext cx="92450" cy="110500"/>
            </a:xfrm>
            <a:custGeom>
              <a:rect b="b" l="l" r="r" t="t"/>
              <a:pathLst>
                <a:path extrusionOk="0" h="4420" w="3698">
                  <a:moveTo>
                    <a:pt x="2366" y="0"/>
                  </a:moveTo>
                  <a:cubicBezTo>
                    <a:pt x="1966" y="0"/>
                    <a:pt x="1588" y="205"/>
                    <a:pt x="1387" y="568"/>
                  </a:cubicBezTo>
                  <a:lnTo>
                    <a:pt x="1410" y="568"/>
                  </a:lnTo>
                  <a:cubicBezTo>
                    <a:pt x="1387" y="637"/>
                    <a:pt x="1341" y="707"/>
                    <a:pt x="1294" y="776"/>
                  </a:cubicBezTo>
                  <a:lnTo>
                    <a:pt x="1225" y="892"/>
                  </a:lnTo>
                  <a:lnTo>
                    <a:pt x="1294" y="822"/>
                  </a:lnTo>
                  <a:lnTo>
                    <a:pt x="1294" y="822"/>
                  </a:lnTo>
                  <a:cubicBezTo>
                    <a:pt x="1248" y="938"/>
                    <a:pt x="971" y="1146"/>
                    <a:pt x="902" y="1238"/>
                  </a:cubicBezTo>
                  <a:cubicBezTo>
                    <a:pt x="694" y="1423"/>
                    <a:pt x="486" y="1654"/>
                    <a:pt x="324" y="1908"/>
                  </a:cubicBezTo>
                  <a:cubicBezTo>
                    <a:pt x="116" y="2232"/>
                    <a:pt x="24" y="2601"/>
                    <a:pt x="24" y="2994"/>
                  </a:cubicBezTo>
                  <a:cubicBezTo>
                    <a:pt x="1" y="3572"/>
                    <a:pt x="486" y="4288"/>
                    <a:pt x="1086" y="4380"/>
                  </a:cubicBezTo>
                  <a:cubicBezTo>
                    <a:pt x="1263" y="4405"/>
                    <a:pt x="1432" y="4419"/>
                    <a:pt x="1594" y="4419"/>
                  </a:cubicBezTo>
                  <a:cubicBezTo>
                    <a:pt x="2046" y="4419"/>
                    <a:pt x="2445" y="4305"/>
                    <a:pt x="2819" y="3964"/>
                  </a:cubicBezTo>
                  <a:cubicBezTo>
                    <a:pt x="3166" y="3618"/>
                    <a:pt x="3397" y="3202"/>
                    <a:pt x="3512" y="2763"/>
                  </a:cubicBezTo>
                  <a:cubicBezTo>
                    <a:pt x="3697" y="2139"/>
                    <a:pt x="3697" y="1469"/>
                    <a:pt x="3489" y="845"/>
                  </a:cubicBezTo>
                  <a:cubicBezTo>
                    <a:pt x="3374" y="406"/>
                    <a:pt x="3004" y="83"/>
                    <a:pt x="2542" y="14"/>
                  </a:cubicBezTo>
                  <a:cubicBezTo>
                    <a:pt x="2483" y="5"/>
                    <a:pt x="2425" y="0"/>
                    <a:pt x="23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58"/>
            <p:cNvSpPr/>
            <p:nvPr/>
          </p:nvSpPr>
          <p:spPr>
            <a:xfrm>
              <a:off x="4398825" y="3533275"/>
              <a:ext cx="101100" cy="138800"/>
            </a:xfrm>
            <a:custGeom>
              <a:rect b="b" l="l" r="r" t="t"/>
              <a:pathLst>
                <a:path extrusionOk="0" h="5552" w="4044">
                  <a:moveTo>
                    <a:pt x="2888" y="0"/>
                  </a:moveTo>
                  <a:cubicBezTo>
                    <a:pt x="2540" y="0"/>
                    <a:pt x="2186" y="214"/>
                    <a:pt x="2011" y="624"/>
                  </a:cubicBezTo>
                  <a:cubicBezTo>
                    <a:pt x="1780" y="1202"/>
                    <a:pt x="1271" y="1641"/>
                    <a:pt x="925" y="2103"/>
                  </a:cubicBezTo>
                  <a:cubicBezTo>
                    <a:pt x="209" y="3050"/>
                    <a:pt x="1" y="4182"/>
                    <a:pt x="832" y="5106"/>
                  </a:cubicBezTo>
                  <a:cubicBezTo>
                    <a:pt x="1107" y="5423"/>
                    <a:pt x="1458" y="5551"/>
                    <a:pt x="1819" y="5551"/>
                  </a:cubicBezTo>
                  <a:cubicBezTo>
                    <a:pt x="2247" y="5551"/>
                    <a:pt x="2688" y="5370"/>
                    <a:pt x="3027" y="5106"/>
                  </a:cubicBezTo>
                  <a:cubicBezTo>
                    <a:pt x="3651" y="4621"/>
                    <a:pt x="3720" y="3628"/>
                    <a:pt x="3882" y="2888"/>
                  </a:cubicBezTo>
                  <a:cubicBezTo>
                    <a:pt x="4044" y="2126"/>
                    <a:pt x="3974" y="1340"/>
                    <a:pt x="3720" y="624"/>
                  </a:cubicBezTo>
                  <a:cubicBezTo>
                    <a:pt x="3561" y="203"/>
                    <a:pt x="3227" y="0"/>
                    <a:pt x="288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58"/>
            <p:cNvSpPr/>
            <p:nvPr/>
          </p:nvSpPr>
          <p:spPr>
            <a:xfrm>
              <a:off x="4280425" y="3716200"/>
              <a:ext cx="101675" cy="122450"/>
            </a:xfrm>
            <a:custGeom>
              <a:rect b="b" l="l" r="r" t="t"/>
              <a:pathLst>
                <a:path extrusionOk="0" h="4898" w="4067">
                  <a:moveTo>
                    <a:pt x="2812" y="0"/>
                  </a:moveTo>
                  <a:cubicBezTo>
                    <a:pt x="2434" y="0"/>
                    <a:pt x="1971" y="185"/>
                    <a:pt x="1826" y="539"/>
                  </a:cubicBezTo>
                  <a:cubicBezTo>
                    <a:pt x="1795" y="617"/>
                    <a:pt x="1786" y="654"/>
                    <a:pt x="1786" y="669"/>
                  </a:cubicBezTo>
                  <a:lnTo>
                    <a:pt x="1786" y="669"/>
                  </a:lnTo>
                  <a:cubicBezTo>
                    <a:pt x="1784" y="672"/>
                    <a:pt x="1782" y="674"/>
                    <a:pt x="1779" y="677"/>
                  </a:cubicBezTo>
                  <a:cubicBezTo>
                    <a:pt x="1747" y="725"/>
                    <a:pt x="1639" y="806"/>
                    <a:pt x="1627" y="806"/>
                  </a:cubicBezTo>
                  <a:cubicBezTo>
                    <a:pt x="1622" y="806"/>
                    <a:pt x="1637" y="789"/>
                    <a:pt x="1687" y="746"/>
                  </a:cubicBezTo>
                  <a:lnTo>
                    <a:pt x="1687" y="746"/>
                  </a:lnTo>
                  <a:cubicBezTo>
                    <a:pt x="1433" y="931"/>
                    <a:pt x="1179" y="1116"/>
                    <a:pt x="948" y="1324"/>
                  </a:cubicBezTo>
                  <a:cubicBezTo>
                    <a:pt x="439" y="1832"/>
                    <a:pt x="0" y="2687"/>
                    <a:pt x="70" y="3403"/>
                  </a:cubicBezTo>
                  <a:cubicBezTo>
                    <a:pt x="191" y="4292"/>
                    <a:pt x="771" y="4898"/>
                    <a:pt x="1609" y="4898"/>
                  </a:cubicBezTo>
                  <a:cubicBezTo>
                    <a:pt x="1730" y="4898"/>
                    <a:pt x="1856" y="4885"/>
                    <a:pt x="1987" y="4859"/>
                  </a:cubicBezTo>
                  <a:cubicBezTo>
                    <a:pt x="2981" y="4674"/>
                    <a:pt x="3489" y="3704"/>
                    <a:pt x="3766" y="2826"/>
                  </a:cubicBezTo>
                  <a:cubicBezTo>
                    <a:pt x="4020" y="2202"/>
                    <a:pt x="4067" y="1486"/>
                    <a:pt x="3882" y="816"/>
                  </a:cubicBezTo>
                  <a:cubicBezTo>
                    <a:pt x="3743" y="400"/>
                    <a:pt x="3373" y="76"/>
                    <a:pt x="2935" y="7"/>
                  </a:cubicBezTo>
                  <a:cubicBezTo>
                    <a:pt x="2895" y="2"/>
                    <a:pt x="2854" y="0"/>
                    <a:pt x="28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58"/>
            <p:cNvSpPr/>
            <p:nvPr/>
          </p:nvSpPr>
          <p:spPr>
            <a:xfrm>
              <a:off x="4428850" y="3793950"/>
              <a:ext cx="102850" cy="112675"/>
            </a:xfrm>
            <a:custGeom>
              <a:rect b="b" l="l" r="r" t="t"/>
              <a:pathLst>
                <a:path extrusionOk="0" h="4507" w="4114">
                  <a:moveTo>
                    <a:pt x="2943" y="0"/>
                  </a:moveTo>
                  <a:cubicBezTo>
                    <a:pt x="2707" y="0"/>
                    <a:pt x="2472" y="87"/>
                    <a:pt x="2288" y="270"/>
                  </a:cubicBezTo>
                  <a:lnTo>
                    <a:pt x="2265" y="270"/>
                  </a:lnTo>
                  <a:cubicBezTo>
                    <a:pt x="2173" y="386"/>
                    <a:pt x="2103" y="524"/>
                    <a:pt x="2011" y="617"/>
                  </a:cubicBezTo>
                  <a:cubicBezTo>
                    <a:pt x="2028" y="595"/>
                    <a:pt x="2033" y="587"/>
                    <a:pt x="2031" y="587"/>
                  </a:cubicBezTo>
                  <a:lnTo>
                    <a:pt x="2031" y="587"/>
                  </a:lnTo>
                  <a:cubicBezTo>
                    <a:pt x="2019" y="587"/>
                    <a:pt x="1854" y="755"/>
                    <a:pt x="1872" y="755"/>
                  </a:cubicBezTo>
                  <a:cubicBezTo>
                    <a:pt x="1664" y="917"/>
                    <a:pt x="1572" y="940"/>
                    <a:pt x="1318" y="1171"/>
                  </a:cubicBezTo>
                  <a:cubicBezTo>
                    <a:pt x="833" y="1541"/>
                    <a:pt x="440" y="2049"/>
                    <a:pt x="232" y="2650"/>
                  </a:cubicBezTo>
                  <a:cubicBezTo>
                    <a:pt x="1" y="3505"/>
                    <a:pt x="579" y="4360"/>
                    <a:pt x="1456" y="4498"/>
                  </a:cubicBezTo>
                  <a:cubicBezTo>
                    <a:pt x="1507" y="4504"/>
                    <a:pt x="1558" y="4507"/>
                    <a:pt x="1609" y="4507"/>
                  </a:cubicBezTo>
                  <a:cubicBezTo>
                    <a:pt x="2362" y="4507"/>
                    <a:pt x="3206" y="3886"/>
                    <a:pt x="3120" y="3043"/>
                  </a:cubicBezTo>
                  <a:cubicBezTo>
                    <a:pt x="3117" y="3010"/>
                    <a:pt x="3114" y="2987"/>
                    <a:pt x="3109" y="2971"/>
                  </a:cubicBezTo>
                  <a:lnTo>
                    <a:pt x="3109" y="2971"/>
                  </a:lnTo>
                  <a:cubicBezTo>
                    <a:pt x="3091" y="3007"/>
                    <a:pt x="3082" y="3023"/>
                    <a:pt x="3081" y="3023"/>
                  </a:cubicBezTo>
                  <a:cubicBezTo>
                    <a:pt x="3080" y="3023"/>
                    <a:pt x="3081" y="3019"/>
                    <a:pt x="3083" y="3013"/>
                  </a:cubicBezTo>
                  <a:lnTo>
                    <a:pt x="3083" y="3013"/>
                  </a:lnTo>
                  <a:cubicBezTo>
                    <a:pt x="3090" y="3005"/>
                    <a:pt x="3098" y="2991"/>
                    <a:pt x="3109" y="2971"/>
                  </a:cubicBezTo>
                  <a:lnTo>
                    <a:pt x="3109" y="2971"/>
                  </a:lnTo>
                  <a:cubicBezTo>
                    <a:pt x="3109" y="2971"/>
                    <a:pt x="3109" y="2971"/>
                    <a:pt x="3109" y="2971"/>
                  </a:cubicBezTo>
                  <a:lnTo>
                    <a:pt x="3109" y="2971"/>
                  </a:lnTo>
                  <a:cubicBezTo>
                    <a:pt x="3113" y="2965"/>
                    <a:pt x="3116" y="2958"/>
                    <a:pt x="3120" y="2950"/>
                  </a:cubicBezTo>
                  <a:lnTo>
                    <a:pt x="3120" y="2950"/>
                  </a:lnTo>
                  <a:cubicBezTo>
                    <a:pt x="3116" y="2958"/>
                    <a:pt x="3113" y="2965"/>
                    <a:pt x="3109" y="2971"/>
                  </a:cubicBezTo>
                  <a:lnTo>
                    <a:pt x="3109" y="2971"/>
                  </a:lnTo>
                  <a:cubicBezTo>
                    <a:pt x="3108" y="2966"/>
                    <a:pt x="3106" y="2961"/>
                    <a:pt x="3105" y="2958"/>
                  </a:cubicBezTo>
                  <a:lnTo>
                    <a:pt x="3105" y="2958"/>
                  </a:lnTo>
                  <a:cubicBezTo>
                    <a:pt x="3156" y="2833"/>
                    <a:pt x="3273" y="2571"/>
                    <a:pt x="3273" y="2571"/>
                  </a:cubicBezTo>
                  <a:lnTo>
                    <a:pt x="3273" y="2571"/>
                  </a:lnTo>
                  <a:cubicBezTo>
                    <a:pt x="3273" y="2571"/>
                    <a:pt x="3269" y="2581"/>
                    <a:pt x="3259" y="2604"/>
                  </a:cubicBezTo>
                  <a:cubicBezTo>
                    <a:pt x="3233" y="2662"/>
                    <a:pt x="3223" y="2685"/>
                    <a:pt x="3224" y="2685"/>
                  </a:cubicBezTo>
                  <a:cubicBezTo>
                    <a:pt x="3226" y="2685"/>
                    <a:pt x="3261" y="2616"/>
                    <a:pt x="3305" y="2558"/>
                  </a:cubicBezTo>
                  <a:cubicBezTo>
                    <a:pt x="3351" y="2465"/>
                    <a:pt x="3420" y="2350"/>
                    <a:pt x="3490" y="2257"/>
                  </a:cubicBezTo>
                  <a:cubicBezTo>
                    <a:pt x="3859" y="1703"/>
                    <a:pt x="4113" y="1102"/>
                    <a:pt x="3790" y="478"/>
                  </a:cubicBezTo>
                  <a:cubicBezTo>
                    <a:pt x="3602" y="169"/>
                    <a:pt x="3272" y="0"/>
                    <a:pt x="29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58"/>
            <p:cNvSpPr/>
            <p:nvPr/>
          </p:nvSpPr>
          <p:spPr>
            <a:xfrm>
              <a:off x="4567475" y="3787025"/>
              <a:ext cx="95325" cy="123800"/>
            </a:xfrm>
            <a:custGeom>
              <a:rect b="b" l="l" r="r" t="t"/>
              <a:pathLst>
                <a:path extrusionOk="0" h="4952" w="3813">
                  <a:moveTo>
                    <a:pt x="2681" y="1"/>
                  </a:moveTo>
                  <a:cubicBezTo>
                    <a:pt x="2214" y="1"/>
                    <a:pt x="1716" y="307"/>
                    <a:pt x="1595" y="778"/>
                  </a:cubicBezTo>
                  <a:lnTo>
                    <a:pt x="1572" y="778"/>
                  </a:lnTo>
                  <a:cubicBezTo>
                    <a:pt x="1561" y="801"/>
                    <a:pt x="1550" y="839"/>
                    <a:pt x="1546" y="860"/>
                  </a:cubicBezTo>
                  <a:lnTo>
                    <a:pt x="1546" y="860"/>
                  </a:lnTo>
                  <a:cubicBezTo>
                    <a:pt x="1518" y="899"/>
                    <a:pt x="1474" y="960"/>
                    <a:pt x="1459" y="984"/>
                  </a:cubicBezTo>
                  <a:lnTo>
                    <a:pt x="1459" y="984"/>
                  </a:lnTo>
                  <a:cubicBezTo>
                    <a:pt x="1430" y="1013"/>
                    <a:pt x="1397" y="1046"/>
                    <a:pt x="1387" y="1056"/>
                  </a:cubicBezTo>
                  <a:lnTo>
                    <a:pt x="1202" y="1240"/>
                  </a:lnTo>
                  <a:cubicBezTo>
                    <a:pt x="879" y="1541"/>
                    <a:pt x="578" y="1887"/>
                    <a:pt x="324" y="2257"/>
                  </a:cubicBezTo>
                  <a:cubicBezTo>
                    <a:pt x="1" y="2811"/>
                    <a:pt x="1" y="3481"/>
                    <a:pt x="324" y="4036"/>
                  </a:cubicBezTo>
                  <a:lnTo>
                    <a:pt x="370" y="4105"/>
                  </a:lnTo>
                  <a:cubicBezTo>
                    <a:pt x="705" y="4584"/>
                    <a:pt x="1304" y="4952"/>
                    <a:pt x="1902" y="4952"/>
                  </a:cubicBezTo>
                  <a:cubicBezTo>
                    <a:pt x="2170" y="4952"/>
                    <a:pt x="2437" y="4878"/>
                    <a:pt x="2681" y="4706"/>
                  </a:cubicBezTo>
                  <a:cubicBezTo>
                    <a:pt x="3282" y="4336"/>
                    <a:pt x="3628" y="3689"/>
                    <a:pt x="3605" y="2973"/>
                  </a:cubicBezTo>
                  <a:cubicBezTo>
                    <a:pt x="3605" y="2953"/>
                    <a:pt x="3605" y="2929"/>
                    <a:pt x="3605" y="2904"/>
                  </a:cubicBezTo>
                  <a:cubicBezTo>
                    <a:pt x="3598" y="2884"/>
                    <a:pt x="3599" y="2851"/>
                    <a:pt x="3605" y="2814"/>
                  </a:cubicBezTo>
                  <a:lnTo>
                    <a:pt x="3605" y="2814"/>
                  </a:lnTo>
                  <a:cubicBezTo>
                    <a:pt x="3605" y="2840"/>
                    <a:pt x="3605" y="2872"/>
                    <a:pt x="3605" y="2904"/>
                  </a:cubicBezTo>
                  <a:cubicBezTo>
                    <a:pt x="3605" y="2864"/>
                    <a:pt x="3606" y="2831"/>
                    <a:pt x="3607" y="2804"/>
                  </a:cubicBezTo>
                  <a:lnTo>
                    <a:pt x="3607" y="2804"/>
                  </a:lnTo>
                  <a:cubicBezTo>
                    <a:pt x="3606" y="2807"/>
                    <a:pt x="3605" y="2811"/>
                    <a:pt x="3605" y="2814"/>
                  </a:cubicBezTo>
                  <a:lnTo>
                    <a:pt x="3605" y="2814"/>
                  </a:lnTo>
                  <a:cubicBezTo>
                    <a:pt x="3605" y="2813"/>
                    <a:pt x="3605" y="2812"/>
                    <a:pt x="3605" y="2811"/>
                  </a:cubicBezTo>
                  <a:cubicBezTo>
                    <a:pt x="3606" y="2807"/>
                    <a:pt x="3606" y="2802"/>
                    <a:pt x="3607" y="2798"/>
                  </a:cubicBezTo>
                  <a:lnTo>
                    <a:pt x="3607" y="2798"/>
                  </a:lnTo>
                  <a:cubicBezTo>
                    <a:pt x="3607" y="2800"/>
                    <a:pt x="3607" y="2802"/>
                    <a:pt x="3607" y="2804"/>
                  </a:cubicBezTo>
                  <a:lnTo>
                    <a:pt x="3607" y="2804"/>
                  </a:lnTo>
                  <a:cubicBezTo>
                    <a:pt x="3622" y="2716"/>
                    <a:pt x="3659" y="2604"/>
                    <a:pt x="3674" y="2557"/>
                  </a:cubicBezTo>
                  <a:cubicBezTo>
                    <a:pt x="3813" y="1887"/>
                    <a:pt x="3767" y="1171"/>
                    <a:pt x="3489" y="524"/>
                  </a:cubicBezTo>
                  <a:cubicBezTo>
                    <a:pt x="3335" y="158"/>
                    <a:pt x="3016" y="1"/>
                    <a:pt x="268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58"/>
            <p:cNvSpPr/>
            <p:nvPr/>
          </p:nvSpPr>
          <p:spPr>
            <a:xfrm>
              <a:off x="4686400" y="3717375"/>
              <a:ext cx="104050" cy="106375"/>
            </a:xfrm>
            <a:custGeom>
              <a:rect b="b" l="l" r="r" t="t"/>
              <a:pathLst>
                <a:path extrusionOk="0" h="4255" w="4162">
                  <a:moveTo>
                    <a:pt x="683" y="1461"/>
                  </a:moveTo>
                  <a:cubicBezTo>
                    <a:pt x="684" y="1461"/>
                    <a:pt x="666" y="1484"/>
                    <a:pt x="627" y="1531"/>
                  </a:cubicBezTo>
                  <a:cubicBezTo>
                    <a:pt x="626" y="1532"/>
                    <a:pt x="626" y="1533"/>
                    <a:pt x="625" y="1533"/>
                  </a:cubicBezTo>
                  <a:lnTo>
                    <a:pt x="625" y="1533"/>
                  </a:lnTo>
                  <a:cubicBezTo>
                    <a:pt x="662" y="1485"/>
                    <a:pt x="683" y="1461"/>
                    <a:pt x="683" y="1461"/>
                  </a:cubicBezTo>
                  <a:close/>
                  <a:moveTo>
                    <a:pt x="2810" y="0"/>
                  </a:moveTo>
                  <a:cubicBezTo>
                    <a:pt x="2489" y="0"/>
                    <a:pt x="2168" y="119"/>
                    <a:pt x="1921" y="353"/>
                  </a:cubicBezTo>
                  <a:lnTo>
                    <a:pt x="1898" y="353"/>
                  </a:lnTo>
                  <a:cubicBezTo>
                    <a:pt x="1713" y="561"/>
                    <a:pt x="1528" y="746"/>
                    <a:pt x="1320" y="930"/>
                  </a:cubicBezTo>
                  <a:cubicBezTo>
                    <a:pt x="1267" y="984"/>
                    <a:pt x="1168" y="1052"/>
                    <a:pt x="1168" y="1052"/>
                  </a:cubicBezTo>
                  <a:cubicBezTo>
                    <a:pt x="1168" y="1052"/>
                    <a:pt x="1211" y="1023"/>
                    <a:pt x="1336" y="942"/>
                  </a:cubicBezTo>
                  <a:lnTo>
                    <a:pt x="1336" y="942"/>
                  </a:lnTo>
                  <a:cubicBezTo>
                    <a:pt x="1305" y="965"/>
                    <a:pt x="1271" y="994"/>
                    <a:pt x="1228" y="1023"/>
                  </a:cubicBezTo>
                  <a:cubicBezTo>
                    <a:pt x="1066" y="1115"/>
                    <a:pt x="927" y="1208"/>
                    <a:pt x="789" y="1346"/>
                  </a:cubicBezTo>
                  <a:cubicBezTo>
                    <a:pt x="702" y="1433"/>
                    <a:pt x="629" y="1519"/>
                    <a:pt x="559" y="1615"/>
                  </a:cubicBezTo>
                  <a:lnTo>
                    <a:pt x="559" y="1615"/>
                  </a:lnTo>
                  <a:cubicBezTo>
                    <a:pt x="168" y="2125"/>
                    <a:pt x="1" y="2881"/>
                    <a:pt x="373" y="3472"/>
                  </a:cubicBezTo>
                  <a:cubicBezTo>
                    <a:pt x="695" y="3964"/>
                    <a:pt x="1249" y="4255"/>
                    <a:pt x="1820" y="4255"/>
                  </a:cubicBezTo>
                  <a:cubicBezTo>
                    <a:pt x="1946" y="4255"/>
                    <a:pt x="2073" y="4240"/>
                    <a:pt x="2198" y="4211"/>
                  </a:cubicBezTo>
                  <a:cubicBezTo>
                    <a:pt x="3422" y="3911"/>
                    <a:pt x="3769" y="2663"/>
                    <a:pt x="4023" y="1577"/>
                  </a:cubicBezTo>
                  <a:cubicBezTo>
                    <a:pt x="4162" y="1046"/>
                    <a:pt x="3931" y="468"/>
                    <a:pt x="3446" y="168"/>
                  </a:cubicBezTo>
                  <a:cubicBezTo>
                    <a:pt x="3249" y="56"/>
                    <a:pt x="3029" y="0"/>
                    <a:pt x="28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58"/>
            <p:cNvSpPr/>
            <p:nvPr/>
          </p:nvSpPr>
          <p:spPr>
            <a:xfrm>
              <a:off x="4556500" y="3662375"/>
              <a:ext cx="88400" cy="86850"/>
            </a:xfrm>
            <a:custGeom>
              <a:rect b="b" l="l" r="r" t="t"/>
              <a:pathLst>
                <a:path extrusionOk="0" h="3474" w="3536">
                  <a:moveTo>
                    <a:pt x="1423" y="346"/>
                  </a:moveTo>
                  <a:cubicBezTo>
                    <a:pt x="1419" y="350"/>
                    <a:pt x="1414" y="354"/>
                    <a:pt x="1410" y="358"/>
                  </a:cubicBezTo>
                  <a:cubicBezTo>
                    <a:pt x="1408" y="359"/>
                    <a:pt x="1405" y="360"/>
                    <a:pt x="1403" y="362"/>
                  </a:cubicBezTo>
                  <a:lnTo>
                    <a:pt x="1403" y="362"/>
                  </a:lnTo>
                  <a:lnTo>
                    <a:pt x="1423" y="346"/>
                  </a:lnTo>
                  <a:close/>
                  <a:moveTo>
                    <a:pt x="2275" y="0"/>
                  </a:moveTo>
                  <a:cubicBezTo>
                    <a:pt x="1988" y="0"/>
                    <a:pt x="1712" y="101"/>
                    <a:pt x="1493" y="283"/>
                  </a:cubicBezTo>
                  <a:lnTo>
                    <a:pt x="1493" y="283"/>
                  </a:lnTo>
                  <a:cubicBezTo>
                    <a:pt x="1412" y="338"/>
                    <a:pt x="1323" y="390"/>
                    <a:pt x="1248" y="427"/>
                  </a:cubicBezTo>
                  <a:cubicBezTo>
                    <a:pt x="925" y="612"/>
                    <a:pt x="671" y="866"/>
                    <a:pt x="486" y="1167"/>
                  </a:cubicBezTo>
                  <a:cubicBezTo>
                    <a:pt x="1" y="1860"/>
                    <a:pt x="209" y="2807"/>
                    <a:pt x="925" y="3269"/>
                  </a:cubicBezTo>
                  <a:cubicBezTo>
                    <a:pt x="1176" y="3406"/>
                    <a:pt x="1446" y="3473"/>
                    <a:pt x="1712" y="3473"/>
                  </a:cubicBezTo>
                  <a:cubicBezTo>
                    <a:pt x="2207" y="3473"/>
                    <a:pt x="2689" y="3243"/>
                    <a:pt x="3004" y="2807"/>
                  </a:cubicBezTo>
                  <a:cubicBezTo>
                    <a:pt x="3235" y="2553"/>
                    <a:pt x="3397" y="2229"/>
                    <a:pt x="3466" y="1906"/>
                  </a:cubicBezTo>
                  <a:cubicBezTo>
                    <a:pt x="3513" y="1675"/>
                    <a:pt x="3536" y="1467"/>
                    <a:pt x="3536" y="1236"/>
                  </a:cubicBezTo>
                  <a:cubicBezTo>
                    <a:pt x="3513" y="728"/>
                    <a:pt x="3212" y="289"/>
                    <a:pt x="2773" y="104"/>
                  </a:cubicBezTo>
                  <a:cubicBezTo>
                    <a:pt x="2609" y="34"/>
                    <a:pt x="2440" y="0"/>
                    <a:pt x="22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58"/>
            <p:cNvSpPr/>
            <p:nvPr/>
          </p:nvSpPr>
          <p:spPr>
            <a:xfrm>
              <a:off x="4513625" y="3017375"/>
              <a:ext cx="111225" cy="119400"/>
            </a:xfrm>
            <a:custGeom>
              <a:rect b="b" l="l" r="r" t="t"/>
              <a:pathLst>
                <a:path extrusionOk="0" h="4776" w="4449">
                  <a:moveTo>
                    <a:pt x="3039" y="1"/>
                  </a:moveTo>
                  <a:cubicBezTo>
                    <a:pt x="2749" y="1"/>
                    <a:pt x="2451" y="107"/>
                    <a:pt x="2201" y="351"/>
                  </a:cubicBezTo>
                  <a:lnTo>
                    <a:pt x="2224" y="351"/>
                  </a:lnTo>
                  <a:cubicBezTo>
                    <a:pt x="1508" y="1021"/>
                    <a:pt x="607" y="1622"/>
                    <a:pt x="330" y="2592"/>
                  </a:cubicBezTo>
                  <a:cubicBezTo>
                    <a:pt x="0" y="3691"/>
                    <a:pt x="977" y="4775"/>
                    <a:pt x="2017" y="4775"/>
                  </a:cubicBezTo>
                  <a:cubicBezTo>
                    <a:pt x="2289" y="4775"/>
                    <a:pt x="2566" y="4701"/>
                    <a:pt x="2825" y="4533"/>
                  </a:cubicBezTo>
                  <a:cubicBezTo>
                    <a:pt x="3518" y="4071"/>
                    <a:pt x="3726" y="3516"/>
                    <a:pt x="3888" y="2777"/>
                  </a:cubicBezTo>
                  <a:cubicBezTo>
                    <a:pt x="3980" y="2338"/>
                    <a:pt x="4119" y="1945"/>
                    <a:pt x="4234" y="1530"/>
                  </a:cubicBezTo>
                  <a:cubicBezTo>
                    <a:pt x="4449" y="671"/>
                    <a:pt x="3766" y="1"/>
                    <a:pt x="30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9" name="Google Shape;2099;p58"/>
          <p:cNvGrpSpPr/>
          <p:nvPr/>
        </p:nvGrpSpPr>
        <p:grpSpPr>
          <a:xfrm rot="-9900040">
            <a:off x="6991735" y="1103348"/>
            <a:ext cx="897573" cy="893423"/>
            <a:chOff x="3892850" y="3017375"/>
            <a:chExt cx="897600" cy="893450"/>
          </a:xfrm>
        </p:grpSpPr>
        <p:sp>
          <p:nvSpPr>
            <p:cNvPr id="2100" name="Google Shape;2100;p58"/>
            <p:cNvSpPr/>
            <p:nvPr/>
          </p:nvSpPr>
          <p:spPr>
            <a:xfrm>
              <a:off x="3895750" y="3235500"/>
              <a:ext cx="121325" cy="120550"/>
            </a:xfrm>
            <a:custGeom>
              <a:rect b="b" l="l" r="r" t="t"/>
              <a:pathLst>
                <a:path extrusionOk="0" h="4822" w="4853">
                  <a:moveTo>
                    <a:pt x="3406" y="0"/>
                  </a:moveTo>
                  <a:cubicBezTo>
                    <a:pt x="3306" y="0"/>
                    <a:pt x="3206" y="13"/>
                    <a:pt x="3108" y="38"/>
                  </a:cubicBezTo>
                  <a:lnTo>
                    <a:pt x="3108" y="38"/>
                  </a:lnTo>
                  <a:cubicBezTo>
                    <a:pt x="2881" y="47"/>
                    <a:pt x="2656" y="94"/>
                    <a:pt x="2449" y="198"/>
                  </a:cubicBezTo>
                  <a:cubicBezTo>
                    <a:pt x="2320" y="245"/>
                    <a:pt x="2196" y="310"/>
                    <a:pt x="2081" y="390"/>
                  </a:cubicBezTo>
                  <a:lnTo>
                    <a:pt x="2081" y="390"/>
                  </a:lnTo>
                  <a:cubicBezTo>
                    <a:pt x="1648" y="486"/>
                    <a:pt x="1239" y="661"/>
                    <a:pt x="901" y="1029"/>
                  </a:cubicBezTo>
                  <a:cubicBezTo>
                    <a:pt x="162" y="1746"/>
                    <a:pt x="0" y="2901"/>
                    <a:pt x="509" y="3802"/>
                  </a:cubicBezTo>
                  <a:cubicBezTo>
                    <a:pt x="911" y="4452"/>
                    <a:pt x="1604" y="4822"/>
                    <a:pt x="2316" y="4822"/>
                  </a:cubicBezTo>
                  <a:cubicBezTo>
                    <a:pt x="2667" y="4822"/>
                    <a:pt x="3022" y="4732"/>
                    <a:pt x="3350" y="4541"/>
                  </a:cubicBezTo>
                  <a:cubicBezTo>
                    <a:pt x="3578" y="4405"/>
                    <a:pt x="3786" y="4238"/>
                    <a:pt x="3960" y="4042"/>
                  </a:cubicBezTo>
                  <a:lnTo>
                    <a:pt x="3960" y="4042"/>
                  </a:lnTo>
                  <a:lnTo>
                    <a:pt x="3882" y="4148"/>
                  </a:lnTo>
                  <a:cubicBezTo>
                    <a:pt x="4529" y="3548"/>
                    <a:pt x="4852" y="2670"/>
                    <a:pt x="4760" y="1792"/>
                  </a:cubicBezTo>
                  <a:cubicBezTo>
                    <a:pt x="4760" y="1745"/>
                    <a:pt x="4718" y="1396"/>
                    <a:pt x="4712" y="1396"/>
                  </a:cubicBezTo>
                  <a:lnTo>
                    <a:pt x="4712" y="1396"/>
                  </a:lnTo>
                  <a:cubicBezTo>
                    <a:pt x="4709" y="1396"/>
                    <a:pt x="4714" y="1480"/>
                    <a:pt x="4737" y="1723"/>
                  </a:cubicBezTo>
                  <a:cubicBezTo>
                    <a:pt x="4714" y="1538"/>
                    <a:pt x="4714" y="1330"/>
                    <a:pt x="4667" y="1145"/>
                  </a:cubicBezTo>
                  <a:cubicBezTo>
                    <a:pt x="4598" y="845"/>
                    <a:pt x="4436" y="567"/>
                    <a:pt x="4228" y="336"/>
                  </a:cubicBezTo>
                  <a:cubicBezTo>
                    <a:pt x="4006" y="114"/>
                    <a:pt x="3708" y="0"/>
                    <a:pt x="34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58"/>
            <p:cNvSpPr/>
            <p:nvPr/>
          </p:nvSpPr>
          <p:spPr>
            <a:xfrm>
              <a:off x="4026275" y="3318350"/>
              <a:ext cx="91875" cy="126925"/>
            </a:xfrm>
            <a:custGeom>
              <a:rect b="b" l="l" r="r" t="t"/>
              <a:pathLst>
                <a:path extrusionOk="0" h="5077" w="3675">
                  <a:moveTo>
                    <a:pt x="2363" y="1"/>
                  </a:moveTo>
                  <a:cubicBezTo>
                    <a:pt x="1978" y="1"/>
                    <a:pt x="1612" y="213"/>
                    <a:pt x="1503" y="696"/>
                  </a:cubicBezTo>
                  <a:lnTo>
                    <a:pt x="1503" y="719"/>
                  </a:lnTo>
                  <a:cubicBezTo>
                    <a:pt x="1387" y="1065"/>
                    <a:pt x="1179" y="1389"/>
                    <a:pt x="925" y="1643"/>
                  </a:cubicBezTo>
                  <a:cubicBezTo>
                    <a:pt x="440" y="2174"/>
                    <a:pt x="1" y="2798"/>
                    <a:pt x="1" y="3538"/>
                  </a:cubicBezTo>
                  <a:cubicBezTo>
                    <a:pt x="20" y="4299"/>
                    <a:pt x="700" y="5077"/>
                    <a:pt x="1467" y="5077"/>
                  </a:cubicBezTo>
                  <a:cubicBezTo>
                    <a:pt x="1608" y="5077"/>
                    <a:pt x="1752" y="5050"/>
                    <a:pt x="1895" y="4993"/>
                  </a:cubicBezTo>
                  <a:cubicBezTo>
                    <a:pt x="2773" y="4647"/>
                    <a:pt x="3374" y="3861"/>
                    <a:pt x="3466" y="2914"/>
                  </a:cubicBezTo>
                  <a:cubicBezTo>
                    <a:pt x="3582" y="2198"/>
                    <a:pt x="3674" y="1412"/>
                    <a:pt x="3397" y="696"/>
                  </a:cubicBezTo>
                  <a:cubicBezTo>
                    <a:pt x="3239" y="259"/>
                    <a:pt x="2789" y="1"/>
                    <a:pt x="23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58"/>
            <p:cNvSpPr/>
            <p:nvPr/>
          </p:nvSpPr>
          <p:spPr>
            <a:xfrm>
              <a:off x="3892850" y="3481625"/>
              <a:ext cx="94600" cy="102925"/>
            </a:xfrm>
            <a:custGeom>
              <a:rect b="b" l="l" r="r" t="t"/>
              <a:pathLst>
                <a:path extrusionOk="0" h="4117" w="3784">
                  <a:moveTo>
                    <a:pt x="2589" y="0"/>
                  </a:moveTo>
                  <a:cubicBezTo>
                    <a:pt x="2310" y="0"/>
                    <a:pt x="2033" y="96"/>
                    <a:pt x="1826" y="310"/>
                  </a:cubicBezTo>
                  <a:cubicBezTo>
                    <a:pt x="1526" y="611"/>
                    <a:pt x="1179" y="888"/>
                    <a:pt x="856" y="1165"/>
                  </a:cubicBezTo>
                  <a:cubicBezTo>
                    <a:pt x="1" y="1951"/>
                    <a:pt x="1" y="3499"/>
                    <a:pt x="1179" y="3984"/>
                  </a:cubicBezTo>
                  <a:cubicBezTo>
                    <a:pt x="1394" y="4075"/>
                    <a:pt x="1605" y="4117"/>
                    <a:pt x="1808" y="4117"/>
                  </a:cubicBezTo>
                  <a:cubicBezTo>
                    <a:pt x="2635" y="4117"/>
                    <a:pt x="3323" y="3428"/>
                    <a:pt x="3490" y="2575"/>
                  </a:cubicBezTo>
                  <a:cubicBezTo>
                    <a:pt x="3605" y="2089"/>
                    <a:pt x="3674" y="1604"/>
                    <a:pt x="3721" y="1096"/>
                  </a:cubicBezTo>
                  <a:cubicBezTo>
                    <a:pt x="3783" y="436"/>
                    <a:pt x="3183" y="0"/>
                    <a:pt x="25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58"/>
            <p:cNvSpPr/>
            <p:nvPr/>
          </p:nvSpPr>
          <p:spPr>
            <a:xfrm>
              <a:off x="3894025" y="3589575"/>
              <a:ext cx="87175" cy="97500"/>
            </a:xfrm>
            <a:custGeom>
              <a:rect b="b" l="l" r="r" t="t"/>
              <a:pathLst>
                <a:path extrusionOk="0" h="3900" w="3487">
                  <a:moveTo>
                    <a:pt x="2266" y="0"/>
                  </a:moveTo>
                  <a:cubicBezTo>
                    <a:pt x="1823" y="0"/>
                    <a:pt x="1366" y="256"/>
                    <a:pt x="1225" y="729"/>
                  </a:cubicBezTo>
                  <a:lnTo>
                    <a:pt x="1201" y="729"/>
                  </a:lnTo>
                  <a:cubicBezTo>
                    <a:pt x="1195" y="763"/>
                    <a:pt x="1193" y="783"/>
                    <a:pt x="1194" y="794"/>
                  </a:cubicBezTo>
                  <a:lnTo>
                    <a:pt x="1194" y="794"/>
                  </a:lnTo>
                  <a:cubicBezTo>
                    <a:pt x="1187" y="809"/>
                    <a:pt x="1174" y="831"/>
                    <a:pt x="1162" y="851"/>
                  </a:cubicBezTo>
                  <a:lnTo>
                    <a:pt x="1162" y="851"/>
                  </a:lnTo>
                  <a:cubicBezTo>
                    <a:pt x="1133" y="889"/>
                    <a:pt x="1086" y="948"/>
                    <a:pt x="1063" y="960"/>
                  </a:cubicBezTo>
                  <a:cubicBezTo>
                    <a:pt x="1040" y="983"/>
                    <a:pt x="947" y="1098"/>
                    <a:pt x="878" y="1144"/>
                  </a:cubicBezTo>
                  <a:cubicBezTo>
                    <a:pt x="485" y="1491"/>
                    <a:pt x="0" y="2046"/>
                    <a:pt x="69" y="2623"/>
                  </a:cubicBezTo>
                  <a:cubicBezTo>
                    <a:pt x="139" y="3201"/>
                    <a:pt x="416" y="3709"/>
                    <a:pt x="1017" y="3848"/>
                  </a:cubicBezTo>
                  <a:cubicBezTo>
                    <a:pt x="1159" y="3883"/>
                    <a:pt x="1295" y="3899"/>
                    <a:pt x="1425" y="3899"/>
                  </a:cubicBezTo>
                  <a:cubicBezTo>
                    <a:pt x="2832" y="3899"/>
                    <a:pt x="3486" y="1956"/>
                    <a:pt x="3211" y="729"/>
                  </a:cubicBezTo>
                  <a:cubicBezTo>
                    <a:pt x="3099" y="232"/>
                    <a:pt x="2689" y="0"/>
                    <a:pt x="22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58"/>
            <p:cNvSpPr/>
            <p:nvPr/>
          </p:nvSpPr>
          <p:spPr>
            <a:xfrm>
              <a:off x="3995675" y="3691175"/>
              <a:ext cx="89550" cy="105500"/>
            </a:xfrm>
            <a:custGeom>
              <a:rect b="b" l="l" r="r" t="t"/>
              <a:pathLst>
                <a:path extrusionOk="0" h="4220" w="3582">
                  <a:moveTo>
                    <a:pt x="2392" y="1"/>
                  </a:moveTo>
                  <a:cubicBezTo>
                    <a:pt x="1951" y="1"/>
                    <a:pt x="1507" y="261"/>
                    <a:pt x="1392" y="729"/>
                  </a:cubicBezTo>
                  <a:lnTo>
                    <a:pt x="1392" y="729"/>
                  </a:lnTo>
                  <a:cubicBezTo>
                    <a:pt x="1390" y="732"/>
                    <a:pt x="1388" y="735"/>
                    <a:pt x="1387" y="738"/>
                  </a:cubicBezTo>
                  <a:lnTo>
                    <a:pt x="1387" y="738"/>
                  </a:lnTo>
                  <a:lnTo>
                    <a:pt x="1387" y="731"/>
                  </a:lnTo>
                  <a:cubicBezTo>
                    <a:pt x="1386" y="735"/>
                    <a:pt x="1385" y="738"/>
                    <a:pt x="1384" y="742"/>
                  </a:cubicBezTo>
                  <a:lnTo>
                    <a:pt x="1384" y="742"/>
                  </a:lnTo>
                  <a:cubicBezTo>
                    <a:pt x="1369" y="765"/>
                    <a:pt x="1355" y="794"/>
                    <a:pt x="1340" y="823"/>
                  </a:cubicBezTo>
                  <a:lnTo>
                    <a:pt x="1202" y="985"/>
                  </a:lnTo>
                  <a:cubicBezTo>
                    <a:pt x="924" y="1239"/>
                    <a:pt x="693" y="1516"/>
                    <a:pt x="485" y="1817"/>
                  </a:cubicBezTo>
                  <a:cubicBezTo>
                    <a:pt x="0" y="2648"/>
                    <a:pt x="347" y="3711"/>
                    <a:pt x="1248" y="4081"/>
                  </a:cubicBezTo>
                  <a:cubicBezTo>
                    <a:pt x="1444" y="4173"/>
                    <a:pt x="1652" y="4220"/>
                    <a:pt x="1860" y="4220"/>
                  </a:cubicBezTo>
                  <a:cubicBezTo>
                    <a:pt x="2068" y="4220"/>
                    <a:pt x="2276" y="4173"/>
                    <a:pt x="2472" y="4081"/>
                  </a:cubicBezTo>
                  <a:cubicBezTo>
                    <a:pt x="2911" y="3896"/>
                    <a:pt x="3258" y="3503"/>
                    <a:pt x="3397" y="3041"/>
                  </a:cubicBezTo>
                  <a:cubicBezTo>
                    <a:pt x="3512" y="2625"/>
                    <a:pt x="3581" y="2210"/>
                    <a:pt x="3535" y="1794"/>
                  </a:cubicBezTo>
                  <a:cubicBezTo>
                    <a:pt x="3558" y="1332"/>
                    <a:pt x="3466" y="893"/>
                    <a:pt x="3258" y="500"/>
                  </a:cubicBezTo>
                  <a:cubicBezTo>
                    <a:pt x="3077" y="159"/>
                    <a:pt x="2736" y="1"/>
                    <a:pt x="23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58"/>
            <p:cNvSpPr/>
            <p:nvPr/>
          </p:nvSpPr>
          <p:spPr>
            <a:xfrm>
              <a:off x="4139500" y="3606575"/>
              <a:ext cx="105125" cy="122850"/>
            </a:xfrm>
            <a:custGeom>
              <a:rect b="b" l="l" r="r" t="t"/>
              <a:pathLst>
                <a:path extrusionOk="0" h="4914" w="4205">
                  <a:moveTo>
                    <a:pt x="1356" y="1231"/>
                  </a:moveTo>
                  <a:cubicBezTo>
                    <a:pt x="1376" y="1231"/>
                    <a:pt x="1353" y="1268"/>
                    <a:pt x="1271" y="1319"/>
                  </a:cubicBezTo>
                  <a:cubicBezTo>
                    <a:pt x="1259" y="1325"/>
                    <a:pt x="1247" y="1331"/>
                    <a:pt x="1236" y="1338"/>
                  </a:cubicBezTo>
                  <a:lnTo>
                    <a:pt x="1236" y="1338"/>
                  </a:lnTo>
                  <a:cubicBezTo>
                    <a:pt x="1248" y="1326"/>
                    <a:pt x="1273" y="1299"/>
                    <a:pt x="1317" y="1250"/>
                  </a:cubicBezTo>
                  <a:cubicBezTo>
                    <a:pt x="1318" y="1248"/>
                    <a:pt x="1320" y="1247"/>
                    <a:pt x="1321" y="1245"/>
                  </a:cubicBezTo>
                  <a:lnTo>
                    <a:pt x="1321" y="1245"/>
                  </a:lnTo>
                  <a:cubicBezTo>
                    <a:pt x="1337" y="1235"/>
                    <a:pt x="1349" y="1231"/>
                    <a:pt x="1356" y="1231"/>
                  </a:cubicBezTo>
                  <a:close/>
                  <a:moveTo>
                    <a:pt x="2698" y="0"/>
                  </a:moveTo>
                  <a:cubicBezTo>
                    <a:pt x="2162" y="0"/>
                    <a:pt x="1632" y="295"/>
                    <a:pt x="1507" y="877"/>
                  </a:cubicBezTo>
                  <a:lnTo>
                    <a:pt x="1507" y="877"/>
                  </a:lnTo>
                  <a:cubicBezTo>
                    <a:pt x="1524" y="856"/>
                    <a:pt x="1545" y="834"/>
                    <a:pt x="1571" y="811"/>
                  </a:cubicBezTo>
                  <a:lnTo>
                    <a:pt x="1571" y="811"/>
                  </a:lnTo>
                  <a:cubicBezTo>
                    <a:pt x="1537" y="845"/>
                    <a:pt x="1515" y="879"/>
                    <a:pt x="1497" y="923"/>
                  </a:cubicBezTo>
                  <a:lnTo>
                    <a:pt x="1497" y="923"/>
                  </a:lnTo>
                  <a:cubicBezTo>
                    <a:pt x="1499" y="917"/>
                    <a:pt x="1500" y="910"/>
                    <a:pt x="1502" y="903"/>
                  </a:cubicBezTo>
                  <a:cubicBezTo>
                    <a:pt x="1503" y="895"/>
                    <a:pt x="1505" y="886"/>
                    <a:pt x="1507" y="877"/>
                  </a:cubicBezTo>
                  <a:lnTo>
                    <a:pt x="1507" y="877"/>
                  </a:lnTo>
                  <a:cubicBezTo>
                    <a:pt x="1448" y="951"/>
                    <a:pt x="1443" y="1008"/>
                    <a:pt x="1456" y="1008"/>
                  </a:cubicBezTo>
                  <a:lnTo>
                    <a:pt x="1456" y="1008"/>
                  </a:lnTo>
                  <a:cubicBezTo>
                    <a:pt x="1463" y="997"/>
                    <a:pt x="1470" y="985"/>
                    <a:pt x="1479" y="973"/>
                  </a:cubicBezTo>
                  <a:cubicBezTo>
                    <a:pt x="1485" y="955"/>
                    <a:pt x="1491" y="938"/>
                    <a:pt x="1497" y="923"/>
                  </a:cubicBezTo>
                  <a:lnTo>
                    <a:pt x="1497" y="923"/>
                  </a:lnTo>
                  <a:cubicBezTo>
                    <a:pt x="1482" y="984"/>
                    <a:pt x="1465" y="1008"/>
                    <a:pt x="1456" y="1008"/>
                  </a:cubicBezTo>
                  <a:cubicBezTo>
                    <a:pt x="1456" y="1008"/>
                    <a:pt x="1456" y="1008"/>
                    <a:pt x="1456" y="1008"/>
                  </a:cubicBezTo>
                  <a:lnTo>
                    <a:pt x="1456" y="1008"/>
                  </a:lnTo>
                  <a:cubicBezTo>
                    <a:pt x="1423" y="1060"/>
                    <a:pt x="1401" y="1101"/>
                    <a:pt x="1363" y="1158"/>
                  </a:cubicBezTo>
                  <a:cubicBezTo>
                    <a:pt x="1345" y="1184"/>
                    <a:pt x="1303" y="1239"/>
                    <a:pt x="1270" y="1283"/>
                  </a:cubicBezTo>
                  <a:lnTo>
                    <a:pt x="1270" y="1283"/>
                  </a:lnTo>
                  <a:cubicBezTo>
                    <a:pt x="1283" y="1272"/>
                    <a:pt x="1295" y="1263"/>
                    <a:pt x="1305" y="1256"/>
                  </a:cubicBezTo>
                  <a:lnTo>
                    <a:pt x="1305" y="1256"/>
                  </a:lnTo>
                  <a:cubicBezTo>
                    <a:pt x="1281" y="1283"/>
                    <a:pt x="1259" y="1308"/>
                    <a:pt x="1248" y="1319"/>
                  </a:cubicBezTo>
                  <a:cubicBezTo>
                    <a:pt x="1242" y="1325"/>
                    <a:pt x="1236" y="1331"/>
                    <a:pt x="1231" y="1336"/>
                  </a:cubicBezTo>
                  <a:lnTo>
                    <a:pt x="1231" y="1336"/>
                  </a:lnTo>
                  <a:cubicBezTo>
                    <a:pt x="1238" y="1325"/>
                    <a:pt x="1253" y="1306"/>
                    <a:pt x="1270" y="1283"/>
                  </a:cubicBezTo>
                  <a:lnTo>
                    <a:pt x="1270" y="1283"/>
                  </a:lnTo>
                  <a:cubicBezTo>
                    <a:pt x="1246" y="1303"/>
                    <a:pt x="1217" y="1331"/>
                    <a:pt x="1185" y="1366"/>
                  </a:cubicBezTo>
                  <a:lnTo>
                    <a:pt x="1185" y="1366"/>
                  </a:lnTo>
                  <a:cubicBezTo>
                    <a:pt x="1197" y="1359"/>
                    <a:pt x="1210" y="1352"/>
                    <a:pt x="1222" y="1345"/>
                  </a:cubicBezTo>
                  <a:lnTo>
                    <a:pt x="1222" y="1345"/>
                  </a:lnTo>
                  <a:cubicBezTo>
                    <a:pt x="1225" y="1342"/>
                    <a:pt x="1228" y="1339"/>
                    <a:pt x="1231" y="1336"/>
                  </a:cubicBezTo>
                  <a:lnTo>
                    <a:pt x="1231" y="1336"/>
                  </a:lnTo>
                  <a:cubicBezTo>
                    <a:pt x="1229" y="1339"/>
                    <a:pt x="1228" y="1341"/>
                    <a:pt x="1227" y="1342"/>
                  </a:cubicBezTo>
                  <a:lnTo>
                    <a:pt x="1227" y="1342"/>
                  </a:lnTo>
                  <a:cubicBezTo>
                    <a:pt x="1225" y="1343"/>
                    <a:pt x="1224" y="1344"/>
                    <a:pt x="1222" y="1345"/>
                  </a:cubicBezTo>
                  <a:lnTo>
                    <a:pt x="1222" y="1345"/>
                  </a:lnTo>
                  <a:cubicBezTo>
                    <a:pt x="1184" y="1383"/>
                    <a:pt x="1147" y="1420"/>
                    <a:pt x="1109" y="1458"/>
                  </a:cubicBezTo>
                  <a:cubicBezTo>
                    <a:pt x="1136" y="1423"/>
                    <a:pt x="1162" y="1392"/>
                    <a:pt x="1185" y="1366"/>
                  </a:cubicBezTo>
                  <a:lnTo>
                    <a:pt x="1185" y="1366"/>
                  </a:lnTo>
                  <a:cubicBezTo>
                    <a:pt x="1035" y="1456"/>
                    <a:pt x="899" y="1576"/>
                    <a:pt x="763" y="1712"/>
                  </a:cubicBezTo>
                  <a:cubicBezTo>
                    <a:pt x="254" y="2336"/>
                    <a:pt x="0" y="3237"/>
                    <a:pt x="485" y="3999"/>
                  </a:cubicBezTo>
                  <a:cubicBezTo>
                    <a:pt x="839" y="4577"/>
                    <a:pt x="1463" y="4914"/>
                    <a:pt x="2128" y="4914"/>
                  </a:cubicBezTo>
                  <a:cubicBezTo>
                    <a:pt x="2288" y="4914"/>
                    <a:pt x="2450" y="4894"/>
                    <a:pt x="2611" y="4854"/>
                  </a:cubicBezTo>
                  <a:cubicBezTo>
                    <a:pt x="3766" y="4577"/>
                    <a:pt x="4205" y="3399"/>
                    <a:pt x="4182" y="2313"/>
                  </a:cubicBezTo>
                  <a:cubicBezTo>
                    <a:pt x="4205" y="1712"/>
                    <a:pt x="4066" y="1135"/>
                    <a:pt x="3812" y="603"/>
                  </a:cubicBezTo>
                  <a:cubicBezTo>
                    <a:pt x="3585" y="200"/>
                    <a:pt x="3139" y="0"/>
                    <a:pt x="26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58"/>
            <p:cNvSpPr/>
            <p:nvPr/>
          </p:nvSpPr>
          <p:spPr>
            <a:xfrm>
              <a:off x="4030900" y="3544825"/>
              <a:ext cx="86075" cy="106425"/>
            </a:xfrm>
            <a:custGeom>
              <a:rect b="b" l="l" r="r" t="t"/>
              <a:pathLst>
                <a:path extrusionOk="0" h="4257" w="3443">
                  <a:moveTo>
                    <a:pt x="2080" y="0"/>
                  </a:moveTo>
                  <a:cubicBezTo>
                    <a:pt x="1502" y="23"/>
                    <a:pt x="994" y="416"/>
                    <a:pt x="809" y="971"/>
                  </a:cubicBezTo>
                  <a:cubicBezTo>
                    <a:pt x="807" y="980"/>
                    <a:pt x="805" y="989"/>
                    <a:pt x="803" y="996"/>
                  </a:cubicBezTo>
                  <a:lnTo>
                    <a:pt x="803" y="996"/>
                  </a:lnTo>
                  <a:cubicBezTo>
                    <a:pt x="784" y="1028"/>
                    <a:pt x="765" y="1061"/>
                    <a:pt x="740" y="1086"/>
                  </a:cubicBezTo>
                  <a:cubicBezTo>
                    <a:pt x="671" y="1202"/>
                    <a:pt x="578" y="1317"/>
                    <a:pt x="509" y="1433"/>
                  </a:cubicBezTo>
                  <a:cubicBezTo>
                    <a:pt x="47" y="2033"/>
                    <a:pt x="1" y="2842"/>
                    <a:pt x="370" y="3489"/>
                  </a:cubicBezTo>
                  <a:cubicBezTo>
                    <a:pt x="642" y="3964"/>
                    <a:pt x="1217" y="4256"/>
                    <a:pt x="1772" y="4256"/>
                  </a:cubicBezTo>
                  <a:cubicBezTo>
                    <a:pt x="2161" y="4256"/>
                    <a:pt x="2539" y="4113"/>
                    <a:pt x="2796" y="3789"/>
                  </a:cubicBezTo>
                  <a:cubicBezTo>
                    <a:pt x="3120" y="3443"/>
                    <a:pt x="3304" y="3004"/>
                    <a:pt x="3351" y="2542"/>
                  </a:cubicBezTo>
                  <a:cubicBezTo>
                    <a:pt x="3351" y="2449"/>
                    <a:pt x="3374" y="2380"/>
                    <a:pt x="3374" y="2288"/>
                  </a:cubicBezTo>
                  <a:cubicBezTo>
                    <a:pt x="3374" y="2283"/>
                    <a:pt x="3374" y="2279"/>
                    <a:pt x="3374" y="2276"/>
                  </a:cubicBezTo>
                  <a:lnTo>
                    <a:pt x="3374" y="2276"/>
                  </a:lnTo>
                  <a:cubicBezTo>
                    <a:pt x="3442" y="1852"/>
                    <a:pt x="3435" y="1411"/>
                    <a:pt x="3351" y="971"/>
                  </a:cubicBezTo>
                  <a:cubicBezTo>
                    <a:pt x="3189" y="393"/>
                    <a:pt x="2681" y="23"/>
                    <a:pt x="20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58"/>
            <p:cNvSpPr/>
            <p:nvPr/>
          </p:nvSpPr>
          <p:spPr>
            <a:xfrm>
              <a:off x="4159700" y="3411400"/>
              <a:ext cx="91875" cy="109275"/>
            </a:xfrm>
            <a:custGeom>
              <a:rect b="b" l="l" r="r" t="t"/>
              <a:pathLst>
                <a:path extrusionOk="0" h="4371" w="3675">
                  <a:moveTo>
                    <a:pt x="2276" y="0"/>
                  </a:moveTo>
                  <a:cubicBezTo>
                    <a:pt x="1965" y="0"/>
                    <a:pt x="1653" y="185"/>
                    <a:pt x="1549" y="555"/>
                  </a:cubicBezTo>
                  <a:cubicBezTo>
                    <a:pt x="1526" y="694"/>
                    <a:pt x="1479" y="832"/>
                    <a:pt x="1433" y="948"/>
                  </a:cubicBezTo>
                  <a:lnTo>
                    <a:pt x="1383" y="1032"/>
                  </a:lnTo>
                  <a:lnTo>
                    <a:pt x="1383" y="1032"/>
                  </a:lnTo>
                  <a:cubicBezTo>
                    <a:pt x="1390" y="1018"/>
                    <a:pt x="1391" y="1011"/>
                    <a:pt x="1387" y="1011"/>
                  </a:cubicBezTo>
                  <a:cubicBezTo>
                    <a:pt x="1381" y="1011"/>
                    <a:pt x="1364" y="1029"/>
                    <a:pt x="1341" y="1063"/>
                  </a:cubicBezTo>
                  <a:lnTo>
                    <a:pt x="1179" y="1248"/>
                  </a:lnTo>
                  <a:cubicBezTo>
                    <a:pt x="1164" y="1263"/>
                    <a:pt x="1148" y="1279"/>
                    <a:pt x="1133" y="1294"/>
                  </a:cubicBezTo>
                  <a:lnTo>
                    <a:pt x="1133" y="1294"/>
                  </a:lnTo>
                  <a:cubicBezTo>
                    <a:pt x="1" y="1849"/>
                    <a:pt x="116" y="3535"/>
                    <a:pt x="1133" y="4136"/>
                  </a:cubicBezTo>
                  <a:cubicBezTo>
                    <a:pt x="1407" y="4298"/>
                    <a:pt x="1688" y="4371"/>
                    <a:pt x="1960" y="4371"/>
                  </a:cubicBezTo>
                  <a:cubicBezTo>
                    <a:pt x="2811" y="4371"/>
                    <a:pt x="3558" y="3655"/>
                    <a:pt x="3628" y="2727"/>
                  </a:cubicBezTo>
                  <a:cubicBezTo>
                    <a:pt x="3674" y="1941"/>
                    <a:pt x="3235" y="1248"/>
                    <a:pt x="3004" y="555"/>
                  </a:cubicBezTo>
                  <a:cubicBezTo>
                    <a:pt x="2900" y="185"/>
                    <a:pt x="2588" y="0"/>
                    <a:pt x="227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58"/>
            <p:cNvSpPr/>
            <p:nvPr/>
          </p:nvSpPr>
          <p:spPr>
            <a:xfrm>
              <a:off x="4210525" y="3169450"/>
              <a:ext cx="94750" cy="101525"/>
            </a:xfrm>
            <a:custGeom>
              <a:rect b="b" l="l" r="r" t="t"/>
              <a:pathLst>
                <a:path extrusionOk="0" h="4061" w="3790">
                  <a:moveTo>
                    <a:pt x="1187" y="809"/>
                  </a:moveTo>
                  <a:lnTo>
                    <a:pt x="1156" y="830"/>
                  </a:lnTo>
                  <a:cubicBezTo>
                    <a:pt x="1168" y="824"/>
                    <a:pt x="1178" y="817"/>
                    <a:pt x="1187" y="809"/>
                  </a:cubicBezTo>
                  <a:close/>
                  <a:moveTo>
                    <a:pt x="2771" y="3435"/>
                  </a:moveTo>
                  <a:cubicBezTo>
                    <a:pt x="2753" y="3459"/>
                    <a:pt x="2744" y="3471"/>
                    <a:pt x="2744" y="3471"/>
                  </a:cubicBezTo>
                  <a:cubicBezTo>
                    <a:pt x="2744" y="3471"/>
                    <a:pt x="2753" y="3459"/>
                    <a:pt x="2771" y="3435"/>
                  </a:cubicBezTo>
                  <a:close/>
                  <a:moveTo>
                    <a:pt x="2664" y="1"/>
                  </a:moveTo>
                  <a:cubicBezTo>
                    <a:pt x="2490" y="1"/>
                    <a:pt x="2314" y="45"/>
                    <a:pt x="2149" y="137"/>
                  </a:cubicBezTo>
                  <a:lnTo>
                    <a:pt x="2126" y="137"/>
                  </a:lnTo>
                  <a:cubicBezTo>
                    <a:pt x="1872" y="252"/>
                    <a:pt x="1641" y="414"/>
                    <a:pt x="1410" y="599"/>
                  </a:cubicBezTo>
                  <a:cubicBezTo>
                    <a:pt x="1387" y="633"/>
                    <a:pt x="1343" y="689"/>
                    <a:pt x="1295" y="737"/>
                  </a:cubicBezTo>
                  <a:lnTo>
                    <a:pt x="1295" y="737"/>
                  </a:lnTo>
                  <a:cubicBezTo>
                    <a:pt x="1243" y="755"/>
                    <a:pt x="1217" y="785"/>
                    <a:pt x="1187" y="809"/>
                  </a:cubicBezTo>
                  <a:lnTo>
                    <a:pt x="1187" y="809"/>
                  </a:lnTo>
                  <a:lnTo>
                    <a:pt x="1295" y="737"/>
                  </a:lnTo>
                  <a:lnTo>
                    <a:pt x="1295" y="737"/>
                  </a:lnTo>
                  <a:cubicBezTo>
                    <a:pt x="1245" y="788"/>
                    <a:pt x="1191" y="830"/>
                    <a:pt x="1156" y="830"/>
                  </a:cubicBezTo>
                  <a:cubicBezTo>
                    <a:pt x="833" y="1038"/>
                    <a:pt x="555" y="1292"/>
                    <a:pt x="324" y="1592"/>
                  </a:cubicBezTo>
                  <a:cubicBezTo>
                    <a:pt x="1" y="2124"/>
                    <a:pt x="1" y="2794"/>
                    <a:pt x="324" y="3325"/>
                  </a:cubicBezTo>
                  <a:cubicBezTo>
                    <a:pt x="584" y="3715"/>
                    <a:pt x="1084" y="4061"/>
                    <a:pt x="1582" y="4061"/>
                  </a:cubicBezTo>
                  <a:cubicBezTo>
                    <a:pt x="1703" y="4061"/>
                    <a:pt x="1824" y="4040"/>
                    <a:pt x="1942" y="3995"/>
                  </a:cubicBezTo>
                  <a:cubicBezTo>
                    <a:pt x="2196" y="3902"/>
                    <a:pt x="2450" y="3764"/>
                    <a:pt x="2658" y="3579"/>
                  </a:cubicBezTo>
                  <a:cubicBezTo>
                    <a:pt x="2721" y="3498"/>
                    <a:pt x="2771" y="3434"/>
                    <a:pt x="2809" y="3385"/>
                  </a:cubicBezTo>
                  <a:lnTo>
                    <a:pt x="2809" y="3385"/>
                  </a:lnTo>
                  <a:cubicBezTo>
                    <a:pt x="2794" y="3405"/>
                    <a:pt x="2781" y="3422"/>
                    <a:pt x="2772" y="3435"/>
                  </a:cubicBezTo>
                  <a:lnTo>
                    <a:pt x="2772" y="3435"/>
                  </a:lnTo>
                  <a:cubicBezTo>
                    <a:pt x="2809" y="3386"/>
                    <a:pt x="2885" y="3289"/>
                    <a:pt x="3004" y="3140"/>
                  </a:cubicBezTo>
                  <a:cubicBezTo>
                    <a:pt x="3120" y="2909"/>
                    <a:pt x="3212" y="2655"/>
                    <a:pt x="3282" y="2401"/>
                  </a:cubicBezTo>
                  <a:cubicBezTo>
                    <a:pt x="3328" y="2239"/>
                    <a:pt x="3374" y="2077"/>
                    <a:pt x="3420" y="1916"/>
                  </a:cubicBezTo>
                  <a:cubicBezTo>
                    <a:pt x="3443" y="1823"/>
                    <a:pt x="3466" y="1731"/>
                    <a:pt x="3513" y="1638"/>
                  </a:cubicBezTo>
                  <a:cubicBezTo>
                    <a:pt x="3518" y="1620"/>
                    <a:pt x="3522" y="1605"/>
                    <a:pt x="3525" y="1594"/>
                  </a:cubicBezTo>
                  <a:lnTo>
                    <a:pt x="3525" y="1594"/>
                  </a:lnTo>
                  <a:cubicBezTo>
                    <a:pt x="3533" y="1583"/>
                    <a:pt x="3545" y="1567"/>
                    <a:pt x="3559" y="1546"/>
                  </a:cubicBezTo>
                  <a:cubicBezTo>
                    <a:pt x="3790" y="1130"/>
                    <a:pt x="3720" y="622"/>
                    <a:pt x="3397" y="298"/>
                  </a:cubicBezTo>
                  <a:cubicBezTo>
                    <a:pt x="3188" y="103"/>
                    <a:pt x="2928" y="1"/>
                    <a:pt x="266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58"/>
            <p:cNvSpPr/>
            <p:nvPr/>
          </p:nvSpPr>
          <p:spPr>
            <a:xfrm>
              <a:off x="4362450" y="3112425"/>
              <a:ext cx="110900" cy="127950"/>
            </a:xfrm>
            <a:custGeom>
              <a:rect b="b" l="l" r="r" t="t"/>
              <a:pathLst>
                <a:path extrusionOk="0" h="5118" w="4436">
                  <a:moveTo>
                    <a:pt x="2042" y="471"/>
                  </a:moveTo>
                  <a:cubicBezTo>
                    <a:pt x="2039" y="473"/>
                    <a:pt x="2036" y="475"/>
                    <a:pt x="2033" y="477"/>
                  </a:cubicBezTo>
                  <a:cubicBezTo>
                    <a:pt x="2036" y="475"/>
                    <a:pt x="2039" y="473"/>
                    <a:pt x="2042" y="471"/>
                  </a:cubicBezTo>
                  <a:close/>
                  <a:moveTo>
                    <a:pt x="3044" y="1"/>
                  </a:moveTo>
                  <a:cubicBezTo>
                    <a:pt x="2766" y="1"/>
                    <a:pt x="2494" y="109"/>
                    <a:pt x="2287" y="315"/>
                  </a:cubicBezTo>
                  <a:lnTo>
                    <a:pt x="2264" y="315"/>
                  </a:lnTo>
                  <a:cubicBezTo>
                    <a:pt x="2340" y="251"/>
                    <a:pt x="2367" y="227"/>
                    <a:pt x="2365" y="227"/>
                  </a:cubicBezTo>
                  <a:lnTo>
                    <a:pt x="2365" y="227"/>
                  </a:lnTo>
                  <a:cubicBezTo>
                    <a:pt x="2359" y="227"/>
                    <a:pt x="2244" y="317"/>
                    <a:pt x="2149" y="390"/>
                  </a:cubicBezTo>
                  <a:lnTo>
                    <a:pt x="2149" y="390"/>
                  </a:lnTo>
                  <a:cubicBezTo>
                    <a:pt x="2108" y="413"/>
                    <a:pt x="2022" y="465"/>
                    <a:pt x="1987" y="477"/>
                  </a:cubicBezTo>
                  <a:cubicBezTo>
                    <a:pt x="1825" y="569"/>
                    <a:pt x="1664" y="662"/>
                    <a:pt x="1502" y="754"/>
                  </a:cubicBezTo>
                  <a:cubicBezTo>
                    <a:pt x="624" y="1239"/>
                    <a:pt x="23" y="2002"/>
                    <a:pt x="0" y="3041"/>
                  </a:cubicBezTo>
                  <a:cubicBezTo>
                    <a:pt x="0" y="4081"/>
                    <a:pt x="786" y="4959"/>
                    <a:pt x="1802" y="5098"/>
                  </a:cubicBezTo>
                  <a:cubicBezTo>
                    <a:pt x="1890" y="5111"/>
                    <a:pt x="1982" y="5117"/>
                    <a:pt x="2075" y="5117"/>
                  </a:cubicBezTo>
                  <a:cubicBezTo>
                    <a:pt x="2955" y="5117"/>
                    <a:pt x="3987" y="4536"/>
                    <a:pt x="4112" y="3596"/>
                  </a:cubicBezTo>
                  <a:lnTo>
                    <a:pt x="4205" y="2949"/>
                  </a:lnTo>
                  <a:cubicBezTo>
                    <a:pt x="4205" y="2903"/>
                    <a:pt x="4205" y="2857"/>
                    <a:pt x="4205" y="2810"/>
                  </a:cubicBezTo>
                  <a:cubicBezTo>
                    <a:pt x="4205" y="2788"/>
                    <a:pt x="4205" y="2771"/>
                    <a:pt x="4205" y="2759"/>
                  </a:cubicBezTo>
                  <a:lnTo>
                    <a:pt x="4205" y="2759"/>
                  </a:lnTo>
                  <a:cubicBezTo>
                    <a:pt x="4205" y="2753"/>
                    <a:pt x="4205" y="2747"/>
                    <a:pt x="4205" y="2741"/>
                  </a:cubicBezTo>
                  <a:cubicBezTo>
                    <a:pt x="4219" y="2639"/>
                    <a:pt x="4234" y="2538"/>
                    <a:pt x="4249" y="2436"/>
                  </a:cubicBezTo>
                  <a:lnTo>
                    <a:pt x="4249" y="2436"/>
                  </a:lnTo>
                  <a:cubicBezTo>
                    <a:pt x="4249" y="2436"/>
                    <a:pt x="4249" y="2436"/>
                    <a:pt x="4249" y="2436"/>
                  </a:cubicBezTo>
                  <a:cubicBezTo>
                    <a:pt x="4252" y="2436"/>
                    <a:pt x="4259" y="2406"/>
                    <a:pt x="4274" y="2325"/>
                  </a:cubicBezTo>
                  <a:cubicBezTo>
                    <a:pt x="4436" y="1470"/>
                    <a:pt x="4413" y="662"/>
                    <a:pt x="3604" y="153"/>
                  </a:cubicBezTo>
                  <a:cubicBezTo>
                    <a:pt x="3427" y="51"/>
                    <a:pt x="3234" y="1"/>
                    <a:pt x="30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58"/>
            <p:cNvSpPr/>
            <p:nvPr/>
          </p:nvSpPr>
          <p:spPr>
            <a:xfrm>
              <a:off x="4359550" y="3351000"/>
              <a:ext cx="92450" cy="110500"/>
            </a:xfrm>
            <a:custGeom>
              <a:rect b="b" l="l" r="r" t="t"/>
              <a:pathLst>
                <a:path extrusionOk="0" h="4420" w="3698">
                  <a:moveTo>
                    <a:pt x="2366" y="0"/>
                  </a:moveTo>
                  <a:cubicBezTo>
                    <a:pt x="1966" y="0"/>
                    <a:pt x="1588" y="205"/>
                    <a:pt x="1387" y="568"/>
                  </a:cubicBezTo>
                  <a:lnTo>
                    <a:pt x="1410" y="568"/>
                  </a:lnTo>
                  <a:cubicBezTo>
                    <a:pt x="1387" y="637"/>
                    <a:pt x="1341" y="707"/>
                    <a:pt x="1294" y="776"/>
                  </a:cubicBezTo>
                  <a:lnTo>
                    <a:pt x="1225" y="892"/>
                  </a:lnTo>
                  <a:lnTo>
                    <a:pt x="1294" y="822"/>
                  </a:lnTo>
                  <a:lnTo>
                    <a:pt x="1294" y="822"/>
                  </a:lnTo>
                  <a:cubicBezTo>
                    <a:pt x="1248" y="938"/>
                    <a:pt x="971" y="1146"/>
                    <a:pt x="902" y="1238"/>
                  </a:cubicBezTo>
                  <a:cubicBezTo>
                    <a:pt x="694" y="1423"/>
                    <a:pt x="486" y="1654"/>
                    <a:pt x="324" y="1908"/>
                  </a:cubicBezTo>
                  <a:cubicBezTo>
                    <a:pt x="116" y="2232"/>
                    <a:pt x="24" y="2601"/>
                    <a:pt x="24" y="2994"/>
                  </a:cubicBezTo>
                  <a:cubicBezTo>
                    <a:pt x="1" y="3572"/>
                    <a:pt x="486" y="4288"/>
                    <a:pt x="1086" y="4380"/>
                  </a:cubicBezTo>
                  <a:cubicBezTo>
                    <a:pt x="1263" y="4405"/>
                    <a:pt x="1432" y="4419"/>
                    <a:pt x="1594" y="4419"/>
                  </a:cubicBezTo>
                  <a:cubicBezTo>
                    <a:pt x="2046" y="4419"/>
                    <a:pt x="2445" y="4305"/>
                    <a:pt x="2819" y="3964"/>
                  </a:cubicBezTo>
                  <a:cubicBezTo>
                    <a:pt x="3166" y="3618"/>
                    <a:pt x="3397" y="3202"/>
                    <a:pt x="3512" y="2763"/>
                  </a:cubicBezTo>
                  <a:cubicBezTo>
                    <a:pt x="3697" y="2139"/>
                    <a:pt x="3697" y="1469"/>
                    <a:pt x="3489" y="845"/>
                  </a:cubicBezTo>
                  <a:cubicBezTo>
                    <a:pt x="3374" y="406"/>
                    <a:pt x="3004" y="83"/>
                    <a:pt x="2542" y="14"/>
                  </a:cubicBezTo>
                  <a:cubicBezTo>
                    <a:pt x="2483" y="5"/>
                    <a:pt x="2425" y="0"/>
                    <a:pt x="23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58"/>
            <p:cNvSpPr/>
            <p:nvPr/>
          </p:nvSpPr>
          <p:spPr>
            <a:xfrm>
              <a:off x="4398825" y="3533275"/>
              <a:ext cx="101100" cy="138800"/>
            </a:xfrm>
            <a:custGeom>
              <a:rect b="b" l="l" r="r" t="t"/>
              <a:pathLst>
                <a:path extrusionOk="0" h="5552" w="4044">
                  <a:moveTo>
                    <a:pt x="2888" y="0"/>
                  </a:moveTo>
                  <a:cubicBezTo>
                    <a:pt x="2540" y="0"/>
                    <a:pt x="2186" y="214"/>
                    <a:pt x="2011" y="624"/>
                  </a:cubicBezTo>
                  <a:cubicBezTo>
                    <a:pt x="1780" y="1202"/>
                    <a:pt x="1271" y="1641"/>
                    <a:pt x="925" y="2103"/>
                  </a:cubicBezTo>
                  <a:cubicBezTo>
                    <a:pt x="209" y="3050"/>
                    <a:pt x="1" y="4182"/>
                    <a:pt x="832" y="5106"/>
                  </a:cubicBezTo>
                  <a:cubicBezTo>
                    <a:pt x="1107" y="5423"/>
                    <a:pt x="1458" y="5551"/>
                    <a:pt x="1819" y="5551"/>
                  </a:cubicBezTo>
                  <a:cubicBezTo>
                    <a:pt x="2247" y="5551"/>
                    <a:pt x="2688" y="5370"/>
                    <a:pt x="3027" y="5106"/>
                  </a:cubicBezTo>
                  <a:cubicBezTo>
                    <a:pt x="3651" y="4621"/>
                    <a:pt x="3720" y="3628"/>
                    <a:pt x="3882" y="2888"/>
                  </a:cubicBezTo>
                  <a:cubicBezTo>
                    <a:pt x="4044" y="2126"/>
                    <a:pt x="3974" y="1340"/>
                    <a:pt x="3720" y="624"/>
                  </a:cubicBezTo>
                  <a:cubicBezTo>
                    <a:pt x="3561" y="203"/>
                    <a:pt x="3227" y="0"/>
                    <a:pt x="28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58"/>
            <p:cNvSpPr/>
            <p:nvPr/>
          </p:nvSpPr>
          <p:spPr>
            <a:xfrm>
              <a:off x="4280425" y="3716200"/>
              <a:ext cx="101675" cy="122450"/>
            </a:xfrm>
            <a:custGeom>
              <a:rect b="b" l="l" r="r" t="t"/>
              <a:pathLst>
                <a:path extrusionOk="0" h="4898" w="4067">
                  <a:moveTo>
                    <a:pt x="2812" y="0"/>
                  </a:moveTo>
                  <a:cubicBezTo>
                    <a:pt x="2434" y="0"/>
                    <a:pt x="1971" y="185"/>
                    <a:pt x="1826" y="539"/>
                  </a:cubicBezTo>
                  <a:cubicBezTo>
                    <a:pt x="1795" y="617"/>
                    <a:pt x="1786" y="654"/>
                    <a:pt x="1786" y="669"/>
                  </a:cubicBezTo>
                  <a:lnTo>
                    <a:pt x="1786" y="669"/>
                  </a:lnTo>
                  <a:cubicBezTo>
                    <a:pt x="1784" y="672"/>
                    <a:pt x="1782" y="674"/>
                    <a:pt x="1779" y="677"/>
                  </a:cubicBezTo>
                  <a:cubicBezTo>
                    <a:pt x="1747" y="725"/>
                    <a:pt x="1639" y="806"/>
                    <a:pt x="1627" y="806"/>
                  </a:cubicBezTo>
                  <a:cubicBezTo>
                    <a:pt x="1622" y="806"/>
                    <a:pt x="1637" y="789"/>
                    <a:pt x="1687" y="746"/>
                  </a:cubicBezTo>
                  <a:lnTo>
                    <a:pt x="1687" y="746"/>
                  </a:lnTo>
                  <a:cubicBezTo>
                    <a:pt x="1433" y="931"/>
                    <a:pt x="1179" y="1116"/>
                    <a:pt x="948" y="1324"/>
                  </a:cubicBezTo>
                  <a:cubicBezTo>
                    <a:pt x="439" y="1832"/>
                    <a:pt x="0" y="2687"/>
                    <a:pt x="70" y="3403"/>
                  </a:cubicBezTo>
                  <a:cubicBezTo>
                    <a:pt x="191" y="4292"/>
                    <a:pt x="771" y="4898"/>
                    <a:pt x="1609" y="4898"/>
                  </a:cubicBezTo>
                  <a:cubicBezTo>
                    <a:pt x="1730" y="4898"/>
                    <a:pt x="1856" y="4885"/>
                    <a:pt x="1987" y="4859"/>
                  </a:cubicBezTo>
                  <a:cubicBezTo>
                    <a:pt x="2981" y="4674"/>
                    <a:pt x="3489" y="3704"/>
                    <a:pt x="3766" y="2826"/>
                  </a:cubicBezTo>
                  <a:cubicBezTo>
                    <a:pt x="4020" y="2202"/>
                    <a:pt x="4067" y="1486"/>
                    <a:pt x="3882" y="816"/>
                  </a:cubicBezTo>
                  <a:cubicBezTo>
                    <a:pt x="3743" y="400"/>
                    <a:pt x="3373" y="76"/>
                    <a:pt x="2935" y="7"/>
                  </a:cubicBezTo>
                  <a:cubicBezTo>
                    <a:pt x="2895" y="2"/>
                    <a:pt x="2854" y="0"/>
                    <a:pt x="281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58"/>
            <p:cNvSpPr/>
            <p:nvPr/>
          </p:nvSpPr>
          <p:spPr>
            <a:xfrm>
              <a:off x="4428850" y="3793950"/>
              <a:ext cx="102850" cy="112675"/>
            </a:xfrm>
            <a:custGeom>
              <a:rect b="b" l="l" r="r" t="t"/>
              <a:pathLst>
                <a:path extrusionOk="0" h="4507" w="4114">
                  <a:moveTo>
                    <a:pt x="2943" y="0"/>
                  </a:moveTo>
                  <a:cubicBezTo>
                    <a:pt x="2707" y="0"/>
                    <a:pt x="2472" y="87"/>
                    <a:pt x="2288" y="270"/>
                  </a:cubicBezTo>
                  <a:lnTo>
                    <a:pt x="2265" y="270"/>
                  </a:lnTo>
                  <a:cubicBezTo>
                    <a:pt x="2173" y="386"/>
                    <a:pt x="2103" y="524"/>
                    <a:pt x="2011" y="617"/>
                  </a:cubicBezTo>
                  <a:cubicBezTo>
                    <a:pt x="2028" y="595"/>
                    <a:pt x="2033" y="587"/>
                    <a:pt x="2031" y="587"/>
                  </a:cubicBezTo>
                  <a:lnTo>
                    <a:pt x="2031" y="587"/>
                  </a:lnTo>
                  <a:cubicBezTo>
                    <a:pt x="2019" y="587"/>
                    <a:pt x="1854" y="755"/>
                    <a:pt x="1872" y="755"/>
                  </a:cubicBezTo>
                  <a:cubicBezTo>
                    <a:pt x="1664" y="917"/>
                    <a:pt x="1572" y="940"/>
                    <a:pt x="1318" y="1171"/>
                  </a:cubicBezTo>
                  <a:cubicBezTo>
                    <a:pt x="833" y="1541"/>
                    <a:pt x="440" y="2049"/>
                    <a:pt x="232" y="2650"/>
                  </a:cubicBezTo>
                  <a:cubicBezTo>
                    <a:pt x="1" y="3505"/>
                    <a:pt x="579" y="4360"/>
                    <a:pt x="1456" y="4498"/>
                  </a:cubicBezTo>
                  <a:cubicBezTo>
                    <a:pt x="1507" y="4504"/>
                    <a:pt x="1558" y="4507"/>
                    <a:pt x="1609" y="4507"/>
                  </a:cubicBezTo>
                  <a:cubicBezTo>
                    <a:pt x="2362" y="4507"/>
                    <a:pt x="3206" y="3886"/>
                    <a:pt x="3120" y="3043"/>
                  </a:cubicBezTo>
                  <a:cubicBezTo>
                    <a:pt x="3117" y="3010"/>
                    <a:pt x="3114" y="2987"/>
                    <a:pt x="3109" y="2971"/>
                  </a:cubicBezTo>
                  <a:lnTo>
                    <a:pt x="3109" y="2971"/>
                  </a:lnTo>
                  <a:cubicBezTo>
                    <a:pt x="3091" y="3007"/>
                    <a:pt x="3082" y="3023"/>
                    <a:pt x="3081" y="3023"/>
                  </a:cubicBezTo>
                  <a:cubicBezTo>
                    <a:pt x="3080" y="3023"/>
                    <a:pt x="3081" y="3019"/>
                    <a:pt x="3083" y="3013"/>
                  </a:cubicBezTo>
                  <a:lnTo>
                    <a:pt x="3083" y="3013"/>
                  </a:lnTo>
                  <a:cubicBezTo>
                    <a:pt x="3090" y="3005"/>
                    <a:pt x="3098" y="2991"/>
                    <a:pt x="3109" y="2971"/>
                  </a:cubicBezTo>
                  <a:lnTo>
                    <a:pt x="3109" y="2971"/>
                  </a:lnTo>
                  <a:cubicBezTo>
                    <a:pt x="3109" y="2971"/>
                    <a:pt x="3109" y="2971"/>
                    <a:pt x="3109" y="2971"/>
                  </a:cubicBezTo>
                  <a:lnTo>
                    <a:pt x="3109" y="2971"/>
                  </a:lnTo>
                  <a:cubicBezTo>
                    <a:pt x="3113" y="2965"/>
                    <a:pt x="3116" y="2958"/>
                    <a:pt x="3120" y="2950"/>
                  </a:cubicBezTo>
                  <a:lnTo>
                    <a:pt x="3120" y="2950"/>
                  </a:lnTo>
                  <a:cubicBezTo>
                    <a:pt x="3116" y="2958"/>
                    <a:pt x="3113" y="2965"/>
                    <a:pt x="3109" y="2971"/>
                  </a:cubicBezTo>
                  <a:lnTo>
                    <a:pt x="3109" y="2971"/>
                  </a:lnTo>
                  <a:cubicBezTo>
                    <a:pt x="3108" y="2966"/>
                    <a:pt x="3106" y="2961"/>
                    <a:pt x="3105" y="2958"/>
                  </a:cubicBezTo>
                  <a:lnTo>
                    <a:pt x="3105" y="2958"/>
                  </a:lnTo>
                  <a:cubicBezTo>
                    <a:pt x="3156" y="2833"/>
                    <a:pt x="3273" y="2571"/>
                    <a:pt x="3273" y="2571"/>
                  </a:cubicBezTo>
                  <a:lnTo>
                    <a:pt x="3273" y="2571"/>
                  </a:lnTo>
                  <a:cubicBezTo>
                    <a:pt x="3273" y="2571"/>
                    <a:pt x="3269" y="2581"/>
                    <a:pt x="3259" y="2604"/>
                  </a:cubicBezTo>
                  <a:cubicBezTo>
                    <a:pt x="3233" y="2662"/>
                    <a:pt x="3223" y="2685"/>
                    <a:pt x="3224" y="2685"/>
                  </a:cubicBezTo>
                  <a:cubicBezTo>
                    <a:pt x="3226" y="2685"/>
                    <a:pt x="3261" y="2616"/>
                    <a:pt x="3305" y="2558"/>
                  </a:cubicBezTo>
                  <a:cubicBezTo>
                    <a:pt x="3351" y="2465"/>
                    <a:pt x="3420" y="2350"/>
                    <a:pt x="3490" y="2257"/>
                  </a:cubicBezTo>
                  <a:cubicBezTo>
                    <a:pt x="3859" y="1703"/>
                    <a:pt x="4113" y="1102"/>
                    <a:pt x="3790" y="478"/>
                  </a:cubicBezTo>
                  <a:cubicBezTo>
                    <a:pt x="3602" y="169"/>
                    <a:pt x="3272" y="0"/>
                    <a:pt x="29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58"/>
            <p:cNvSpPr/>
            <p:nvPr/>
          </p:nvSpPr>
          <p:spPr>
            <a:xfrm>
              <a:off x="4567475" y="3787025"/>
              <a:ext cx="95325" cy="123800"/>
            </a:xfrm>
            <a:custGeom>
              <a:rect b="b" l="l" r="r" t="t"/>
              <a:pathLst>
                <a:path extrusionOk="0" h="4952" w="3813">
                  <a:moveTo>
                    <a:pt x="2681" y="1"/>
                  </a:moveTo>
                  <a:cubicBezTo>
                    <a:pt x="2214" y="1"/>
                    <a:pt x="1716" y="307"/>
                    <a:pt x="1595" y="778"/>
                  </a:cubicBezTo>
                  <a:lnTo>
                    <a:pt x="1572" y="778"/>
                  </a:lnTo>
                  <a:cubicBezTo>
                    <a:pt x="1561" y="801"/>
                    <a:pt x="1550" y="839"/>
                    <a:pt x="1546" y="860"/>
                  </a:cubicBezTo>
                  <a:lnTo>
                    <a:pt x="1546" y="860"/>
                  </a:lnTo>
                  <a:cubicBezTo>
                    <a:pt x="1518" y="899"/>
                    <a:pt x="1474" y="960"/>
                    <a:pt x="1459" y="984"/>
                  </a:cubicBezTo>
                  <a:lnTo>
                    <a:pt x="1459" y="984"/>
                  </a:lnTo>
                  <a:cubicBezTo>
                    <a:pt x="1430" y="1013"/>
                    <a:pt x="1397" y="1046"/>
                    <a:pt x="1387" y="1056"/>
                  </a:cubicBezTo>
                  <a:lnTo>
                    <a:pt x="1202" y="1240"/>
                  </a:lnTo>
                  <a:cubicBezTo>
                    <a:pt x="879" y="1541"/>
                    <a:pt x="578" y="1887"/>
                    <a:pt x="324" y="2257"/>
                  </a:cubicBezTo>
                  <a:cubicBezTo>
                    <a:pt x="1" y="2811"/>
                    <a:pt x="1" y="3481"/>
                    <a:pt x="324" y="4036"/>
                  </a:cubicBezTo>
                  <a:lnTo>
                    <a:pt x="370" y="4105"/>
                  </a:lnTo>
                  <a:cubicBezTo>
                    <a:pt x="705" y="4584"/>
                    <a:pt x="1304" y="4952"/>
                    <a:pt x="1902" y="4952"/>
                  </a:cubicBezTo>
                  <a:cubicBezTo>
                    <a:pt x="2170" y="4952"/>
                    <a:pt x="2437" y="4878"/>
                    <a:pt x="2681" y="4706"/>
                  </a:cubicBezTo>
                  <a:cubicBezTo>
                    <a:pt x="3282" y="4336"/>
                    <a:pt x="3628" y="3689"/>
                    <a:pt x="3605" y="2973"/>
                  </a:cubicBezTo>
                  <a:cubicBezTo>
                    <a:pt x="3605" y="2953"/>
                    <a:pt x="3605" y="2929"/>
                    <a:pt x="3605" y="2904"/>
                  </a:cubicBezTo>
                  <a:cubicBezTo>
                    <a:pt x="3598" y="2884"/>
                    <a:pt x="3599" y="2851"/>
                    <a:pt x="3605" y="2814"/>
                  </a:cubicBezTo>
                  <a:lnTo>
                    <a:pt x="3605" y="2814"/>
                  </a:lnTo>
                  <a:cubicBezTo>
                    <a:pt x="3605" y="2840"/>
                    <a:pt x="3605" y="2872"/>
                    <a:pt x="3605" y="2904"/>
                  </a:cubicBezTo>
                  <a:cubicBezTo>
                    <a:pt x="3605" y="2864"/>
                    <a:pt x="3606" y="2831"/>
                    <a:pt x="3607" y="2804"/>
                  </a:cubicBezTo>
                  <a:lnTo>
                    <a:pt x="3607" y="2804"/>
                  </a:lnTo>
                  <a:cubicBezTo>
                    <a:pt x="3606" y="2807"/>
                    <a:pt x="3605" y="2811"/>
                    <a:pt x="3605" y="2814"/>
                  </a:cubicBezTo>
                  <a:lnTo>
                    <a:pt x="3605" y="2814"/>
                  </a:lnTo>
                  <a:cubicBezTo>
                    <a:pt x="3605" y="2813"/>
                    <a:pt x="3605" y="2812"/>
                    <a:pt x="3605" y="2811"/>
                  </a:cubicBezTo>
                  <a:cubicBezTo>
                    <a:pt x="3606" y="2807"/>
                    <a:pt x="3606" y="2802"/>
                    <a:pt x="3607" y="2798"/>
                  </a:cubicBezTo>
                  <a:lnTo>
                    <a:pt x="3607" y="2798"/>
                  </a:lnTo>
                  <a:cubicBezTo>
                    <a:pt x="3607" y="2800"/>
                    <a:pt x="3607" y="2802"/>
                    <a:pt x="3607" y="2804"/>
                  </a:cubicBezTo>
                  <a:lnTo>
                    <a:pt x="3607" y="2804"/>
                  </a:lnTo>
                  <a:cubicBezTo>
                    <a:pt x="3622" y="2716"/>
                    <a:pt x="3659" y="2604"/>
                    <a:pt x="3674" y="2557"/>
                  </a:cubicBezTo>
                  <a:cubicBezTo>
                    <a:pt x="3813" y="1887"/>
                    <a:pt x="3767" y="1171"/>
                    <a:pt x="3489" y="524"/>
                  </a:cubicBezTo>
                  <a:cubicBezTo>
                    <a:pt x="3335" y="158"/>
                    <a:pt x="3016" y="1"/>
                    <a:pt x="26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58"/>
            <p:cNvSpPr/>
            <p:nvPr/>
          </p:nvSpPr>
          <p:spPr>
            <a:xfrm>
              <a:off x="4686400" y="3717375"/>
              <a:ext cx="104050" cy="106375"/>
            </a:xfrm>
            <a:custGeom>
              <a:rect b="b" l="l" r="r" t="t"/>
              <a:pathLst>
                <a:path extrusionOk="0" h="4255" w="4162">
                  <a:moveTo>
                    <a:pt x="683" y="1461"/>
                  </a:moveTo>
                  <a:cubicBezTo>
                    <a:pt x="684" y="1461"/>
                    <a:pt x="666" y="1484"/>
                    <a:pt x="627" y="1531"/>
                  </a:cubicBezTo>
                  <a:cubicBezTo>
                    <a:pt x="626" y="1532"/>
                    <a:pt x="626" y="1533"/>
                    <a:pt x="625" y="1533"/>
                  </a:cubicBezTo>
                  <a:lnTo>
                    <a:pt x="625" y="1533"/>
                  </a:lnTo>
                  <a:cubicBezTo>
                    <a:pt x="662" y="1485"/>
                    <a:pt x="683" y="1461"/>
                    <a:pt x="683" y="1461"/>
                  </a:cubicBezTo>
                  <a:close/>
                  <a:moveTo>
                    <a:pt x="2810" y="0"/>
                  </a:moveTo>
                  <a:cubicBezTo>
                    <a:pt x="2489" y="0"/>
                    <a:pt x="2168" y="119"/>
                    <a:pt x="1921" y="353"/>
                  </a:cubicBezTo>
                  <a:lnTo>
                    <a:pt x="1898" y="353"/>
                  </a:lnTo>
                  <a:cubicBezTo>
                    <a:pt x="1713" y="561"/>
                    <a:pt x="1528" y="746"/>
                    <a:pt x="1320" y="930"/>
                  </a:cubicBezTo>
                  <a:cubicBezTo>
                    <a:pt x="1267" y="984"/>
                    <a:pt x="1168" y="1052"/>
                    <a:pt x="1168" y="1052"/>
                  </a:cubicBezTo>
                  <a:cubicBezTo>
                    <a:pt x="1168" y="1052"/>
                    <a:pt x="1211" y="1023"/>
                    <a:pt x="1336" y="942"/>
                  </a:cubicBezTo>
                  <a:lnTo>
                    <a:pt x="1336" y="942"/>
                  </a:lnTo>
                  <a:cubicBezTo>
                    <a:pt x="1305" y="965"/>
                    <a:pt x="1271" y="994"/>
                    <a:pt x="1228" y="1023"/>
                  </a:cubicBezTo>
                  <a:cubicBezTo>
                    <a:pt x="1066" y="1115"/>
                    <a:pt x="927" y="1208"/>
                    <a:pt x="789" y="1346"/>
                  </a:cubicBezTo>
                  <a:cubicBezTo>
                    <a:pt x="702" y="1433"/>
                    <a:pt x="629" y="1519"/>
                    <a:pt x="559" y="1615"/>
                  </a:cubicBezTo>
                  <a:lnTo>
                    <a:pt x="559" y="1615"/>
                  </a:lnTo>
                  <a:cubicBezTo>
                    <a:pt x="168" y="2125"/>
                    <a:pt x="1" y="2881"/>
                    <a:pt x="373" y="3472"/>
                  </a:cubicBezTo>
                  <a:cubicBezTo>
                    <a:pt x="695" y="3964"/>
                    <a:pt x="1249" y="4255"/>
                    <a:pt x="1820" y="4255"/>
                  </a:cubicBezTo>
                  <a:cubicBezTo>
                    <a:pt x="1946" y="4255"/>
                    <a:pt x="2073" y="4240"/>
                    <a:pt x="2198" y="4211"/>
                  </a:cubicBezTo>
                  <a:cubicBezTo>
                    <a:pt x="3422" y="3911"/>
                    <a:pt x="3769" y="2663"/>
                    <a:pt x="4023" y="1577"/>
                  </a:cubicBezTo>
                  <a:cubicBezTo>
                    <a:pt x="4162" y="1046"/>
                    <a:pt x="3931" y="468"/>
                    <a:pt x="3446" y="168"/>
                  </a:cubicBezTo>
                  <a:cubicBezTo>
                    <a:pt x="3249" y="56"/>
                    <a:pt x="3029" y="0"/>
                    <a:pt x="28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58"/>
            <p:cNvSpPr/>
            <p:nvPr/>
          </p:nvSpPr>
          <p:spPr>
            <a:xfrm>
              <a:off x="4556500" y="3662375"/>
              <a:ext cx="88400" cy="86850"/>
            </a:xfrm>
            <a:custGeom>
              <a:rect b="b" l="l" r="r" t="t"/>
              <a:pathLst>
                <a:path extrusionOk="0" h="3474" w="3536">
                  <a:moveTo>
                    <a:pt x="1423" y="346"/>
                  </a:moveTo>
                  <a:cubicBezTo>
                    <a:pt x="1419" y="350"/>
                    <a:pt x="1414" y="354"/>
                    <a:pt x="1410" y="358"/>
                  </a:cubicBezTo>
                  <a:cubicBezTo>
                    <a:pt x="1408" y="359"/>
                    <a:pt x="1405" y="360"/>
                    <a:pt x="1403" y="362"/>
                  </a:cubicBezTo>
                  <a:lnTo>
                    <a:pt x="1403" y="362"/>
                  </a:lnTo>
                  <a:lnTo>
                    <a:pt x="1423" y="346"/>
                  </a:lnTo>
                  <a:close/>
                  <a:moveTo>
                    <a:pt x="2275" y="0"/>
                  </a:moveTo>
                  <a:cubicBezTo>
                    <a:pt x="1988" y="0"/>
                    <a:pt x="1712" y="101"/>
                    <a:pt x="1493" y="283"/>
                  </a:cubicBezTo>
                  <a:lnTo>
                    <a:pt x="1493" y="283"/>
                  </a:lnTo>
                  <a:cubicBezTo>
                    <a:pt x="1412" y="338"/>
                    <a:pt x="1323" y="390"/>
                    <a:pt x="1248" y="427"/>
                  </a:cubicBezTo>
                  <a:cubicBezTo>
                    <a:pt x="925" y="612"/>
                    <a:pt x="671" y="866"/>
                    <a:pt x="486" y="1167"/>
                  </a:cubicBezTo>
                  <a:cubicBezTo>
                    <a:pt x="1" y="1860"/>
                    <a:pt x="209" y="2807"/>
                    <a:pt x="925" y="3269"/>
                  </a:cubicBezTo>
                  <a:cubicBezTo>
                    <a:pt x="1176" y="3406"/>
                    <a:pt x="1446" y="3473"/>
                    <a:pt x="1712" y="3473"/>
                  </a:cubicBezTo>
                  <a:cubicBezTo>
                    <a:pt x="2207" y="3473"/>
                    <a:pt x="2689" y="3243"/>
                    <a:pt x="3004" y="2807"/>
                  </a:cubicBezTo>
                  <a:cubicBezTo>
                    <a:pt x="3235" y="2553"/>
                    <a:pt x="3397" y="2229"/>
                    <a:pt x="3466" y="1906"/>
                  </a:cubicBezTo>
                  <a:cubicBezTo>
                    <a:pt x="3513" y="1675"/>
                    <a:pt x="3536" y="1467"/>
                    <a:pt x="3536" y="1236"/>
                  </a:cubicBezTo>
                  <a:cubicBezTo>
                    <a:pt x="3513" y="728"/>
                    <a:pt x="3212" y="289"/>
                    <a:pt x="2773" y="104"/>
                  </a:cubicBezTo>
                  <a:cubicBezTo>
                    <a:pt x="2609" y="34"/>
                    <a:pt x="2440" y="0"/>
                    <a:pt x="2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58"/>
            <p:cNvSpPr/>
            <p:nvPr/>
          </p:nvSpPr>
          <p:spPr>
            <a:xfrm>
              <a:off x="4513625" y="3017375"/>
              <a:ext cx="111225" cy="119400"/>
            </a:xfrm>
            <a:custGeom>
              <a:rect b="b" l="l" r="r" t="t"/>
              <a:pathLst>
                <a:path extrusionOk="0" h="4776" w="4449">
                  <a:moveTo>
                    <a:pt x="3039" y="1"/>
                  </a:moveTo>
                  <a:cubicBezTo>
                    <a:pt x="2749" y="1"/>
                    <a:pt x="2451" y="107"/>
                    <a:pt x="2201" y="351"/>
                  </a:cubicBezTo>
                  <a:lnTo>
                    <a:pt x="2224" y="351"/>
                  </a:lnTo>
                  <a:cubicBezTo>
                    <a:pt x="1508" y="1021"/>
                    <a:pt x="607" y="1622"/>
                    <a:pt x="330" y="2592"/>
                  </a:cubicBezTo>
                  <a:cubicBezTo>
                    <a:pt x="0" y="3691"/>
                    <a:pt x="977" y="4775"/>
                    <a:pt x="2017" y="4775"/>
                  </a:cubicBezTo>
                  <a:cubicBezTo>
                    <a:pt x="2289" y="4775"/>
                    <a:pt x="2566" y="4701"/>
                    <a:pt x="2825" y="4533"/>
                  </a:cubicBezTo>
                  <a:cubicBezTo>
                    <a:pt x="3518" y="4071"/>
                    <a:pt x="3726" y="3516"/>
                    <a:pt x="3888" y="2777"/>
                  </a:cubicBezTo>
                  <a:cubicBezTo>
                    <a:pt x="3980" y="2338"/>
                    <a:pt x="4119" y="1945"/>
                    <a:pt x="4234" y="1530"/>
                  </a:cubicBezTo>
                  <a:cubicBezTo>
                    <a:pt x="4449" y="671"/>
                    <a:pt x="3766" y="1"/>
                    <a:pt x="30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18" name="Google Shape;2118;p58"/>
          <p:cNvSpPr/>
          <p:nvPr/>
        </p:nvSpPr>
        <p:spPr>
          <a:xfrm>
            <a:off x="772063" y="1485900"/>
            <a:ext cx="1678195" cy="3047272"/>
          </a:xfrm>
          <a:custGeom>
            <a:rect b="b" l="l" r="r" t="t"/>
            <a:pathLst>
              <a:path extrusionOk="0" h="160172" w="88210">
                <a:moveTo>
                  <a:pt x="15977" y="0"/>
                </a:moveTo>
                <a:cubicBezTo>
                  <a:pt x="13310" y="0"/>
                  <a:pt x="10674" y="233"/>
                  <a:pt x="8156" y="754"/>
                </a:cubicBezTo>
                <a:cubicBezTo>
                  <a:pt x="6400" y="1101"/>
                  <a:pt x="3859" y="1586"/>
                  <a:pt x="2472" y="2903"/>
                </a:cubicBezTo>
                <a:cubicBezTo>
                  <a:pt x="2449" y="5744"/>
                  <a:pt x="2472" y="10296"/>
                  <a:pt x="2080" y="13114"/>
                </a:cubicBezTo>
                <a:cubicBezTo>
                  <a:pt x="1548" y="17135"/>
                  <a:pt x="832" y="21155"/>
                  <a:pt x="509" y="25198"/>
                </a:cubicBezTo>
                <a:cubicBezTo>
                  <a:pt x="0" y="31274"/>
                  <a:pt x="93" y="37512"/>
                  <a:pt x="462" y="43611"/>
                </a:cubicBezTo>
                <a:cubicBezTo>
                  <a:pt x="994" y="52113"/>
                  <a:pt x="2911" y="60454"/>
                  <a:pt x="3281" y="68979"/>
                </a:cubicBezTo>
                <a:cubicBezTo>
                  <a:pt x="3535" y="75055"/>
                  <a:pt x="3766" y="81108"/>
                  <a:pt x="4182" y="87162"/>
                </a:cubicBezTo>
                <a:cubicBezTo>
                  <a:pt x="4575" y="93215"/>
                  <a:pt x="5245" y="99152"/>
                  <a:pt x="5822" y="105159"/>
                </a:cubicBezTo>
                <a:cubicBezTo>
                  <a:pt x="6400" y="111166"/>
                  <a:pt x="6908" y="117104"/>
                  <a:pt x="8040" y="123065"/>
                </a:cubicBezTo>
                <a:cubicBezTo>
                  <a:pt x="9565" y="131151"/>
                  <a:pt x="10189" y="139607"/>
                  <a:pt x="13123" y="147370"/>
                </a:cubicBezTo>
                <a:cubicBezTo>
                  <a:pt x="13631" y="148687"/>
                  <a:pt x="13816" y="148941"/>
                  <a:pt x="14694" y="149865"/>
                </a:cubicBezTo>
                <a:cubicBezTo>
                  <a:pt x="16589" y="151875"/>
                  <a:pt x="18783" y="153330"/>
                  <a:pt x="21302" y="154601"/>
                </a:cubicBezTo>
                <a:cubicBezTo>
                  <a:pt x="23473" y="155710"/>
                  <a:pt x="25715" y="156680"/>
                  <a:pt x="27932" y="157720"/>
                </a:cubicBezTo>
                <a:cubicBezTo>
                  <a:pt x="29226" y="158298"/>
                  <a:pt x="30474" y="158991"/>
                  <a:pt x="31675" y="159730"/>
                </a:cubicBezTo>
                <a:cubicBezTo>
                  <a:pt x="32022" y="160012"/>
                  <a:pt x="37297" y="160171"/>
                  <a:pt x="38341" y="160171"/>
                </a:cubicBezTo>
                <a:cubicBezTo>
                  <a:pt x="38411" y="160171"/>
                  <a:pt x="38462" y="160171"/>
                  <a:pt x="38491" y="160169"/>
                </a:cubicBezTo>
                <a:cubicBezTo>
                  <a:pt x="40547" y="156704"/>
                  <a:pt x="41887" y="152776"/>
                  <a:pt x="44267" y="149449"/>
                </a:cubicBezTo>
                <a:cubicBezTo>
                  <a:pt x="46207" y="146677"/>
                  <a:pt x="48425" y="144112"/>
                  <a:pt x="50874" y="141756"/>
                </a:cubicBezTo>
                <a:cubicBezTo>
                  <a:pt x="59145" y="133808"/>
                  <a:pt x="70998" y="130666"/>
                  <a:pt x="78645" y="121771"/>
                </a:cubicBezTo>
                <a:cubicBezTo>
                  <a:pt x="85969" y="113223"/>
                  <a:pt x="88210" y="100931"/>
                  <a:pt x="85553" y="90003"/>
                </a:cubicBezTo>
                <a:cubicBezTo>
                  <a:pt x="82919" y="79283"/>
                  <a:pt x="75549" y="71821"/>
                  <a:pt x="67763" y="64497"/>
                </a:cubicBezTo>
                <a:cubicBezTo>
                  <a:pt x="64090" y="61031"/>
                  <a:pt x="59977" y="58259"/>
                  <a:pt x="57551" y="53731"/>
                </a:cubicBezTo>
                <a:cubicBezTo>
                  <a:pt x="54917" y="48856"/>
                  <a:pt x="53901" y="43172"/>
                  <a:pt x="53346" y="37697"/>
                </a:cubicBezTo>
                <a:cubicBezTo>
                  <a:pt x="52445" y="29010"/>
                  <a:pt x="52145" y="19699"/>
                  <a:pt x="47085" y="12583"/>
                </a:cubicBezTo>
                <a:cubicBezTo>
                  <a:pt x="43389" y="7408"/>
                  <a:pt x="37544" y="4081"/>
                  <a:pt x="31444" y="2302"/>
                </a:cubicBezTo>
                <a:cubicBezTo>
                  <a:pt x="26615" y="907"/>
                  <a:pt x="21237" y="0"/>
                  <a:pt x="159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58"/>
          <p:cNvSpPr/>
          <p:nvPr/>
        </p:nvSpPr>
        <p:spPr>
          <a:xfrm>
            <a:off x="5049575" y="3260375"/>
            <a:ext cx="1125750" cy="1167850"/>
          </a:xfrm>
          <a:custGeom>
            <a:rect b="b" l="l" r="r" t="t"/>
            <a:pathLst>
              <a:path extrusionOk="0" h="46714" w="45030">
                <a:moveTo>
                  <a:pt x="28091" y="0"/>
                </a:moveTo>
                <a:cubicBezTo>
                  <a:pt x="23636" y="0"/>
                  <a:pt x="19590" y="1495"/>
                  <a:pt x="15503" y="3134"/>
                </a:cubicBezTo>
                <a:cubicBezTo>
                  <a:pt x="10929" y="4983"/>
                  <a:pt x="6562" y="5676"/>
                  <a:pt x="3489" y="9950"/>
                </a:cubicBezTo>
                <a:cubicBezTo>
                  <a:pt x="601" y="14085"/>
                  <a:pt x="1" y="19376"/>
                  <a:pt x="1872" y="24043"/>
                </a:cubicBezTo>
                <a:cubicBezTo>
                  <a:pt x="2773" y="26169"/>
                  <a:pt x="4182" y="28132"/>
                  <a:pt x="4506" y="30420"/>
                </a:cubicBezTo>
                <a:cubicBezTo>
                  <a:pt x="4852" y="32892"/>
                  <a:pt x="3882" y="35387"/>
                  <a:pt x="4182" y="37859"/>
                </a:cubicBezTo>
                <a:cubicBezTo>
                  <a:pt x="4621" y="41486"/>
                  <a:pt x="7694" y="44328"/>
                  <a:pt x="11114" y="45553"/>
                </a:cubicBezTo>
                <a:cubicBezTo>
                  <a:pt x="13794" y="46531"/>
                  <a:pt x="16659" y="46713"/>
                  <a:pt x="19531" y="46713"/>
                </a:cubicBezTo>
                <a:cubicBezTo>
                  <a:pt x="20322" y="46713"/>
                  <a:pt x="21114" y="46700"/>
                  <a:pt x="21903" y="46685"/>
                </a:cubicBezTo>
                <a:cubicBezTo>
                  <a:pt x="26385" y="46592"/>
                  <a:pt x="31006" y="46477"/>
                  <a:pt x="35211" y="44883"/>
                </a:cubicBezTo>
                <a:cubicBezTo>
                  <a:pt x="39438" y="43288"/>
                  <a:pt x="43251" y="39892"/>
                  <a:pt x="44059" y="35456"/>
                </a:cubicBezTo>
                <a:cubicBezTo>
                  <a:pt x="45030" y="30119"/>
                  <a:pt x="41587" y="25036"/>
                  <a:pt x="40848" y="19653"/>
                </a:cubicBezTo>
                <a:cubicBezTo>
                  <a:pt x="40224" y="15079"/>
                  <a:pt x="41541" y="10065"/>
                  <a:pt x="39438" y="5953"/>
                </a:cubicBezTo>
                <a:cubicBezTo>
                  <a:pt x="37498" y="2164"/>
                  <a:pt x="33085" y="200"/>
                  <a:pt x="28857" y="15"/>
                </a:cubicBezTo>
                <a:cubicBezTo>
                  <a:pt x="28600" y="5"/>
                  <a:pt x="28345" y="0"/>
                  <a:pt x="280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20" name="Google Shape;2120;p58"/>
          <p:cNvGrpSpPr/>
          <p:nvPr/>
        </p:nvGrpSpPr>
        <p:grpSpPr>
          <a:xfrm>
            <a:off x="6848383" y="2832409"/>
            <a:ext cx="1917083" cy="2023783"/>
            <a:chOff x="3522188" y="2328262"/>
            <a:chExt cx="2751663" cy="2904813"/>
          </a:xfrm>
        </p:grpSpPr>
        <p:grpSp>
          <p:nvGrpSpPr>
            <p:cNvPr id="2121" name="Google Shape;2121;p58"/>
            <p:cNvGrpSpPr/>
            <p:nvPr/>
          </p:nvGrpSpPr>
          <p:grpSpPr>
            <a:xfrm>
              <a:off x="3522188" y="2328262"/>
              <a:ext cx="2506125" cy="2818963"/>
              <a:chOff x="3445338" y="2414112"/>
              <a:chExt cx="2506125" cy="2818963"/>
            </a:xfrm>
          </p:grpSpPr>
          <p:sp>
            <p:nvSpPr>
              <p:cNvPr id="2122" name="Google Shape;2122;p58"/>
              <p:cNvSpPr/>
              <p:nvPr/>
            </p:nvSpPr>
            <p:spPr>
              <a:xfrm>
                <a:off x="3445338" y="2414112"/>
                <a:ext cx="2506125" cy="2551570"/>
              </a:xfrm>
              <a:custGeom>
                <a:rect b="b" l="l" r="r" t="t"/>
                <a:pathLst>
                  <a:path extrusionOk="0" h="107299" w="94920">
                    <a:moveTo>
                      <a:pt x="74766" y="1"/>
                    </a:moveTo>
                    <a:lnTo>
                      <a:pt x="74766" y="1"/>
                    </a:lnTo>
                    <a:cubicBezTo>
                      <a:pt x="74939" y="819"/>
                      <a:pt x="69015" y="2256"/>
                      <a:pt x="67230" y="3570"/>
                    </a:cubicBezTo>
                    <a:cubicBezTo>
                      <a:pt x="61429" y="7710"/>
                      <a:pt x="57240" y="13709"/>
                      <a:pt x="55306" y="20551"/>
                    </a:cubicBezTo>
                    <a:cubicBezTo>
                      <a:pt x="52951" y="29153"/>
                      <a:pt x="52158" y="36367"/>
                      <a:pt x="46283" y="43581"/>
                    </a:cubicBezTo>
                    <a:cubicBezTo>
                      <a:pt x="42267" y="48539"/>
                      <a:pt x="38623" y="51042"/>
                      <a:pt x="32599" y="52852"/>
                    </a:cubicBezTo>
                    <a:cubicBezTo>
                      <a:pt x="21146" y="56273"/>
                      <a:pt x="14106" y="61454"/>
                      <a:pt x="8677" y="72312"/>
                    </a:cubicBezTo>
                    <a:cubicBezTo>
                      <a:pt x="5578" y="78534"/>
                      <a:pt x="4884" y="84855"/>
                      <a:pt x="3570" y="91573"/>
                    </a:cubicBezTo>
                    <a:cubicBezTo>
                      <a:pt x="2653" y="96259"/>
                      <a:pt x="0" y="102431"/>
                      <a:pt x="794" y="107116"/>
                    </a:cubicBezTo>
                    <a:cubicBezTo>
                      <a:pt x="3912" y="107243"/>
                      <a:pt x="7033" y="107298"/>
                      <a:pt x="10155" y="107298"/>
                    </a:cubicBezTo>
                    <a:cubicBezTo>
                      <a:pt x="29590" y="107298"/>
                      <a:pt x="49076" y="105176"/>
                      <a:pt x="68469" y="105133"/>
                    </a:cubicBezTo>
                    <a:cubicBezTo>
                      <a:pt x="72956" y="105133"/>
                      <a:pt x="77393" y="105133"/>
                      <a:pt x="81856" y="105530"/>
                    </a:cubicBezTo>
                    <a:cubicBezTo>
                      <a:pt x="83283" y="105658"/>
                      <a:pt x="85475" y="106132"/>
                      <a:pt x="87495" y="106132"/>
                    </a:cubicBezTo>
                    <a:cubicBezTo>
                      <a:pt x="88982" y="106132"/>
                      <a:pt x="90375" y="105875"/>
                      <a:pt x="91300" y="105034"/>
                    </a:cubicBezTo>
                    <a:cubicBezTo>
                      <a:pt x="94920" y="101712"/>
                      <a:pt x="90805" y="91871"/>
                      <a:pt x="90160" y="88301"/>
                    </a:cubicBezTo>
                    <a:cubicBezTo>
                      <a:pt x="87260" y="71940"/>
                      <a:pt x="87185" y="55207"/>
                      <a:pt x="84235" y="38871"/>
                    </a:cubicBezTo>
                    <a:cubicBezTo>
                      <a:pt x="82872" y="31260"/>
                      <a:pt x="80988" y="23799"/>
                      <a:pt x="79699" y="16139"/>
                    </a:cubicBezTo>
                    <a:cubicBezTo>
                      <a:pt x="79352" y="14056"/>
                      <a:pt x="77046" y="2033"/>
                      <a:pt x="74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58"/>
              <p:cNvSpPr/>
              <p:nvPr/>
            </p:nvSpPr>
            <p:spPr>
              <a:xfrm>
                <a:off x="3829025" y="2744200"/>
                <a:ext cx="1757625" cy="2469425"/>
              </a:xfrm>
              <a:custGeom>
                <a:rect b="b" l="l" r="r" t="t"/>
                <a:pathLst>
                  <a:path extrusionOk="0" h="98777" w="70305">
                    <a:moveTo>
                      <a:pt x="69206" y="0"/>
                    </a:moveTo>
                    <a:cubicBezTo>
                      <a:pt x="68932" y="0"/>
                      <a:pt x="68665" y="123"/>
                      <a:pt x="68514" y="417"/>
                    </a:cubicBezTo>
                    <a:cubicBezTo>
                      <a:pt x="65117" y="7358"/>
                      <a:pt x="62167" y="14497"/>
                      <a:pt x="57854" y="20992"/>
                    </a:cubicBezTo>
                    <a:cubicBezTo>
                      <a:pt x="55747" y="24190"/>
                      <a:pt x="53293" y="27140"/>
                      <a:pt x="50566" y="29817"/>
                    </a:cubicBezTo>
                    <a:cubicBezTo>
                      <a:pt x="47616" y="32594"/>
                      <a:pt x="44319" y="34949"/>
                      <a:pt x="40749" y="36858"/>
                    </a:cubicBezTo>
                    <a:cubicBezTo>
                      <a:pt x="37080" y="38841"/>
                      <a:pt x="33312" y="40527"/>
                      <a:pt x="29668" y="42559"/>
                    </a:cubicBezTo>
                    <a:cubicBezTo>
                      <a:pt x="26173" y="44493"/>
                      <a:pt x="22950" y="46848"/>
                      <a:pt x="20099" y="49624"/>
                    </a:cubicBezTo>
                    <a:cubicBezTo>
                      <a:pt x="14596" y="54979"/>
                      <a:pt x="10481" y="61697"/>
                      <a:pt x="7581" y="68787"/>
                    </a:cubicBezTo>
                    <a:cubicBezTo>
                      <a:pt x="5697" y="73422"/>
                      <a:pt x="4185" y="78207"/>
                      <a:pt x="3044" y="83090"/>
                    </a:cubicBezTo>
                    <a:cubicBezTo>
                      <a:pt x="1854" y="88147"/>
                      <a:pt x="1061" y="93254"/>
                      <a:pt x="45" y="98361"/>
                    </a:cubicBezTo>
                    <a:cubicBezTo>
                      <a:pt x="0" y="98613"/>
                      <a:pt x="213" y="98777"/>
                      <a:pt x="408" y="98777"/>
                    </a:cubicBezTo>
                    <a:cubicBezTo>
                      <a:pt x="538" y="98777"/>
                      <a:pt x="659" y="98703"/>
                      <a:pt x="689" y="98534"/>
                    </a:cubicBezTo>
                    <a:cubicBezTo>
                      <a:pt x="1631" y="94072"/>
                      <a:pt x="2697" y="89684"/>
                      <a:pt x="3862" y="85272"/>
                    </a:cubicBezTo>
                    <a:cubicBezTo>
                      <a:pt x="4978" y="80859"/>
                      <a:pt x="6316" y="76546"/>
                      <a:pt x="7903" y="72282"/>
                    </a:cubicBezTo>
                    <a:cubicBezTo>
                      <a:pt x="10729" y="64919"/>
                      <a:pt x="14571" y="57830"/>
                      <a:pt x="20025" y="52078"/>
                    </a:cubicBezTo>
                    <a:cubicBezTo>
                      <a:pt x="22802" y="49178"/>
                      <a:pt x="25975" y="46674"/>
                      <a:pt x="29470" y="44642"/>
                    </a:cubicBezTo>
                    <a:cubicBezTo>
                      <a:pt x="33114" y="42510"/>
                      <a:pt x="36956" y="40799"/>
                      <a:pt x="40700" y="38841"/>
                    </a:cubicBezTo>
                    <a:cubicBezTo>
                      <a:pt x="44195" y="36982"/>
                      <a:pt x="47542" y="34874"/>
                      <a:pt x="50541" y="32247"/>
                    </a:cubicBezTo>
                    <a:cubicBezTo>
                      <a:pt x="53318" y="29718"/>
                      <a:pt x="55846" y="26917"/>
                      <a:pt x="58028" y="23843"/>
                    </a:cubicBezTo>
                    <a:cubicBezTo>
                      <a:pt x="60482" y="20348"/>
                      <a:pt x="62688" y="16654"/>
                      <a:pt x="64622" y="12837"/>
                    </a:cubicBezTo>
                    <a:cubicBezTo>
                      <a:pt x="66580" y="8994"/>
                      <a:pt x="68464" y="5053"/>
                      <a:pt x="70075" y="1061"/>
                    </a:cubicBezTo>
                    <a:cubicBezTo>
                      <a:pt x="70305" y="471"/>
                      <a:pt x="69743" y="0"/>
                      <a:pt x="692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58"/>
              <p:cNvSpPr/>
              <p:nvPr/>
            </p:nvSpPr>
            <p:spPr>
              <a:xfrm>
                <a:off x="4130475" y="2949575"/>
                <a:ext cx="1715525" cy="2283500"/>
              </a:xfrm>
              <a:custGeom>
                <a:rect b="b" l="l" r="r" t="t"/>
                <a:pathLst>
                  <a:path extrusionOk="0" h="91340" w="68621">
                    <a:moveTo>
                      <a:pt x="67696" y="1"/>
                    </a:moveTo>
                    <a:cubicBezTo>
                      <a:pt x="67366" y="1"/>
                      <a:pt x="67041" y="172"/>
                      <a:pt x="66917" y="556"/>
                    </a:cubicBezTo>
                    <a:cubicBezTo>
                      <a:pt x="66347" y="2341"/>
                      <a:pt x="65950" y="4175"/>
                      <a:pt x="65355" y="5960"/>
                    </a:cubicBezTo>
                    <a:cubicBezTo>
                      <a:pt x="63620" y="11340"/>
                      <a:pt x="60893" y="16372"/>
                      <a:pt x="57348" y="20784"/>
                    </a:cubicBezTo>
                    <a:cubicBezTo>
                      <a:pt x="52440" y="26957"/>
                      <a:pt x="45945" y="31221"/>
                      <a:pt x="39351" y="35385"/>
                    </a:cubicBezTo>
                    <a:cubicBezTo>
                      <a:pt x="32881" y="39451"/>
                      <a:pt x="26683" y="43690"/>
                      <a:pt x="21577" y="49416"/>
                    </a:cubicBezTo>
                    <a:cubicBezTo>
                      <a:pt x="16718" y="54895"/>
                      <a:pt x="12826" y="61092"/>
                      <a:pt x="9578" y="67612"/>
                    </a:cubicBezTo>
                    <a:cubicBezTo>
                      <a:pt x="7719" y="71330"/>
                      <a:pt x="6034" y="75148"/>
                      <a:pt x="4497" y="79015"/>
                    </a:cubicBezTo>
                    <a:cubicBezTo>
                      <a:pt x="2960" y="82882"/>
                      <a:pt x="1621" y="86898"/>
                      <a:pt x="109" y="90815"/>
                    </a:cubicBezTo>
                    <a:cubicBezTo>
                      <a:pt x="0" y="91126"/>
                      <a:pt x="261" y="91339"/>
                      <a:pt x="514" y="91339"/>
                    </a:cubicBezTo>
                    <a:cubicBezTo>
                      <a:pt x="665" y="91339"/>
                      <a:pt x="813" y="91263"/>
                      <a:pt x="877" y="91088"/>
                    </a:cubicBezTo>
                    <a:cubicBezTo>
                      <a:pt x="3579" y="84097"/>
                      <a:pt x="6604" y="77181"/>
                      <a:pt x="9950" y="70463"/>
                    </a:cubicBezTo>
                    <a:cubicBezTo>
                      <a:pt x="13223" y="63918"/>
                      <a:pt x="17040" y="57547"/>
                      <a:pt x="21800" y="51970"/>
                    </a:cubicBezTo>
                    <a:cubicBezTo>
                      <a:pt x="26857" y="46020"/>
                      <a:pt x="33079" y="41632"/>
                      <a:pt x="39648" y="37493"/>
                    </a:cubicBezTo>
                    <a:cubicBezTo>
                      <a:pt x="46143" y="33402"/>
                      <a:pt x="52638" y="29287"/>
                      <a:pt x="57720" y="23412"/>
                    </a:cubicBezTo>
                    <a:cubicBezTo>
                      <a:pt x="60447" y="20264"/>
                      <a:pt x="62777" y="16768"/>
                      <a:pt x="64611" y="13025"/>
                    </a:cubicBezTo>
                    <a:cubicBezTo>
                      <a:pt x="66446" y="9307"/>
                      <a:pt x="68231" y="5043"/>
                      <a:pt x="68578" y="878"/>
                    </a:cubicBezTo>
                    <a:cubicBezTo>
                      <a:pt x="68621" y="331"/>
                      <a:pt x="68153" y="1"/>
                      <a:pt x="676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25" name="Google Shape;2125;p58"/>
            <p:cNvSpPr/>
            <p:nvPr/>
          </p:nvSpPr>
          <p:spPr>
            <a:xfrm>
              <a:off x="4558325" y="2949575"/>
              <a:ext cx="1715525" cy="2283500"/>
            </a:xfrm>
            <a:custGeom>
              <a:rect b="b" l="l" r="r" t="t"/>
              <a:pathLst>
                <a:path extrusionOk="0" h="91340" w="68621">
                  <a:moveTo>
                    <a:pt x="67696" y="1"/>
                  </a:moveTo>
                  <a:cubicBezTo>
                    <a:pt x="67366" y="1"/>
                    <a:pt x="67041" y="172"/>
                    <a:pt x="66917" y="556"/>
                  </a:cubicBezTo>
                  <a:cubicBezTo>
                    <a:pt x="66347" y="2341"/>
                    <a:pt x="65950" y="4175"/>
                    <a:pt x="65355" y="5960"/>
                  </a:cubicBezTo>
                  <a:cubicBezTo>
                    <a:pt x="63620" y="11340"/>
                    <a:pt x="60893" y="16372"/>
                    <a:pt x="57348" y="20784"/>
                  </a:cubicBezTo>
                  <a:cubicBezTo>
                    <a:pt x="52440" y="26957"/>
                    <a:pt x="45945" y="31221"/>
                    <a:pt x="39351" y="35385"/>
                  </a:cubicBezTo>
                  <a:cubicBezTo>
                    <a:pt x="32881" y="39451"/>
                    <a:pt x="26683" y="43690"/>
                    <a:pt x="21577" y="49416"/>
                  </a:cubicBezTo>
                  <a:cubicBezTo>
                    <a:pt x="16718" y="54895"/>
                    <a:pt x="12826" y="61092"/>
                    <a:pt x="9578" y="67612"/>
                  </a:cubicBezTo>
                  <a:cubicBezTo>
                    <a:pt x="7719" y="71330"/>
                    <a:pt x="6034" y="75148"/>
                    <a:pt x="4497" y="79015"/>
                  </a:cubicBezTo>
                  <a:cubicBezTo>
                    <a:pt x="2960" y="82882"/>
                    <a:pt x="1621" y="86898"/>
                    <a:pt x="109" y="90815"/>
                  </a:cubicBezTo>
                  <a:cubicBezTo>
                    <a:pt x="0" y="91126"/>
                    <a:pt x="261" y="91339"/>
                    <a:pt x="514" y="91339"/>
                  </a:cubicBezTo>
                  <a:cubicBezTo>
                    <a:pt x="665" y="91339"/>
                    <a:pt x="813" y="91263"/>
                    <a:pt x="877" y="91088"/>
                  </a:cubicBezTo>
                  <a:cubicBezTo>
                    <a:pt x="3579" y="84097"/>
                    <a:pt x="6604" y="77181"/>
                    <a:pt x="9950" y="70463"/>
                  </a:cubicBezTo>
                  <a:cubicBezTo>
                    <a:pt x="13223" y="63918"/>
                    <a:pt x="17040" y="57547"/>
                    <a:pt x="21800" y="51970"/>
                  </a:cubicBezTo>
                  <a:cubicBezTo>
                    <a:pt x="26857" y="46020"/>
                    <a:pt x="33079" y="41632"/>
                    <a:pt x="39648" y="37493"/>
                  </a:cubicBezTo>
                  <a:cubicBezTo>
                    <a:pt x="46143" y="33402"/>
                    <a:pt x="52638" y="29287"/>
                    <a:pt x="57720" y="23412"/>
                  </a:cubicBezTo>
                  <a:cubicBezTo>
                    <a:pt x="60447" y="20264"/>
                    <a:pt x="62777" y="16768"/>
                    <a:pt x="64611" y="13025"/>
                  </a:cubicBezTo>
                  <a:cubicBezTo>
                    <a:pt x="66446" y="9307"/>
                    <a:pt x="68231" y="5043"/>
                    <a:pt x="68578" y="878"/>
                  </a:cubicBezTo>
                  <a:cubicBezTo>
                    <a:pt x="68621" y="331"/>
                    <a:pt x="68153" y="1"/>
                    <a:pt x="676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29" name="Shape 2129"/>
        <p:cNvGrpSpPr/>
        <p:nvPr/>
      </p:nvGrpSpPr>
      <p:grpSpPr>
        <a:xfrm>
          <a:off x="0" y="0"/>
          <a:ext cx="0" cy="0"/>
          <a:chOff x="0" y="0"/>
          <a:chExt cx="0" cy="0"/>
        </a:xfrm>
      </p:grpSpPr>
      <p:sp>
        <p:nvSpPr>
          <p:cNvPr id="2130" name="Google Shape;2130;p59"/>
          <p:cNvSpPr txBox="1"/>
          <p:nvPr>
            <p:ph type="title"/>
          </p:nvPr>
        </p:nvSpPr>
        <p:spPr>
          <a:xfrm>
            <a:off x="723900" y="445025"/>
            <a:ext cx="8108400" cy="564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Resources</a:t>
            </a:r>
            <a:endParaRPr/>
          </a:p>
        </p:txBody>
      </p:sp>
      <p:sp>
        <p:nvSpPr>
          <p:cNvPr id="2131" name="Google Shape;2131;p59"/>
          <p:cNvSpPr txBox="1"/>
          <p:nvPr>
            <p:ph idx="1" type="body"/>
          </p:nvPr>
        </p:nvSpPr>
        <p:spPr>
          <a:xfrm>
            <a:off x="723900" y="1152475"/>
            <a:ext cx="3806400" cy="3416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800">
                <a:solidFill>
                  <a:srgbClr val="A64D79"/>
                </a:solidFill>
                <a:latin typeface="Patrick Hand"/>
                <a:ea typeface="Patrick Hand"/>
                <a:cs typeface="Patrick Hand"/>
                <a:sym typeface="Patrick Hand"/>
              </a:rPr>
              <a:t>Vectors</a:t>
            </a:r>
            <a:endParaRPr sz="1800">
              <a:solidFill>
                <a:srgbClr val="A64D79"/>
              </a:solidFill>
              <a:latin typeface="Patrick Hand"/>
              <a:ea typeface="Patrick Hand"/>
              <a:cs typeface="Patrick Hand"/>
              <a:sym typeface="Patrick Hand"/>
            </a:endParaRPr>
          </a:p>
          <a:p>
            <a:pPr indent="-311150" lvl="0" marL="457200" rtl="0" algn="l">
              <a:spcBef>
                <a:spcPts val="1600"/>
              </a:spcBef>
              <a:spcAft>
                <a:spcPts val="0"/>
              </a:spcAft>
              <a:buSzPts val="1300"/>
              <a:buChar char="●"/>
            </a:pPr>
            <a:r>
              <a:rPr lang="en" sz="1300">
                <a:solidFill>
                  <a:srgbClr val="783F04"/>
                </a:solidFill>
                <a:uFill>
                  <a:noFill/>
                </a:uFill>
                <a:hlinkClick r:id="rId3">
                  <a:extLst>
                    <a:ext uri="{A12FA001-AC4F-418D-AE19-62706E023703}">
                      <ahyp:hlinkClr val="tx"/>
                    </a:ext>
                  </a:extLst>
                </a:hlinkClick>
              </a:rPr>
              <a:t>Flat italy map infographic </a:t>
            </a:r>
            <a:endParaRPr sz="1300">
              <a:solidFill>
                <a:srgbClr val="783F04"/>
              </a:solidFill>
            </a:endParaRPr>
          </a:p>
          <a:p>
            <a:pPr indent="-311150" lvl="0" marL="457200" rtl="0" algn="l">
              <a:spcBef>
                <a:spcPts val="0"/>
              </a:spcBef>
              <a:spcAft>
                <a:spcPts val="0"/>
              </a:spcAft>
              <a:buSzPts val="1300"/>
              <a:buChar char="●"/>
            </a:pPr>
            <a:r>
              <a:rPr lang="en" sz="1300">
                <a:solidFill>
                  <a:srgbClr val="783F04"/>
                </a:solidFill>
                <a:uFill>
                  <a:noFill/>
                </a:uFill>
                <a:hlinkClick r:id="rId4">
                  <a:extLst>
                    <a:ext uri="{A12FA001-AC4F-418D-AE19-62706E023703}">
                      <ahyp:hlinkClr val="tx"/>
                    </a:ext>
                  </a:extLst>
                </a:hlinkClick>
              </a:rPr>
              <a:t>Map of spain</a:t>
            </a:r>
            <a:endParaRPr sz="1300">
              <a:solidFill>
                <a:srgbClr val="783F04"/>
              </a:solidFill>
            </a:endParaRPr>
          </a:p>
          <a:p>
            <a:pPr indent="-311150" lvl="0" marL="457200" rtl="0" algn="l">
              <a:spcBef>
                <a:spcPts val="0"/>
              </a:spcBef>
              <a:spcAft>
                <a:spcPts val="0"/>
              </a:spcAft>
              <a:buSzPts val="1300"/>
              <a:buChar char="●"/>
            </a:pPr>
            <a:r>
              <a:rPr lang="en" sz="1300">
                <a:solidFill>
                  <a:srgbClr val="783F04"/>
                </a:solidFill>
                <a:uFill>
                  <a:noFill/>
                </a:uFill>
                <a:hlinkClick r:id="rId5">
                  <a:extLst>
                    <a:ext uri="{A12FA001-AC4F-418D-AE19-62706E023703}">
                      <ahyp:hlinkClr val="tx"/>
                    </a:ext>
                  </a:extLst>
                </a:hlinkClick>
              </a:rPr>
              <a:t>Us map vector </a:t>
            </a:r>
            <a:endParaRPr sz="1300">
              <a:solidFill>
                <a:srgbClr val="783F04"/>
              </a:solidFill>
            </a:endParaRPr>
          </a:p>
          <a:p>
            <a:pPr indent="-311150" lvl="0" marL="457200" rtl="0" algn="l">
              <a:spcBef>
                <a:spcPts val="0"/>
              </a:spcBef>
              <a:spcAft>
                <a:spcPts val="0"/>
              </a:spcAft>
              <a:buSzPts val="1300"/>
              <a:buChar char="●"/>
            </a:pPr>
            <a:r>
              <a:rPr lang="en" sz="1300">
                <a:solidFill>
                  <a:srgbClr val="783F04"/>
                </a:solidFill>
                <a:uFill>
                  <a:noFill/>
                </a:uFill>
                <a:hlinkClick r:id="rId6">
                  <a:extLst>
                    <a:ext uri="{A12FA001-AC4F-418D-AE19-62706E023703}">
                      <ahyp:hlinkClr val="tx"/>
                    </a:ext>
                  </a:extLst>
                </a:hlinkClick>
              </a:rPr>
              <a:t>Flat america map infographic </a:t>
            </a:r>
            <a:endParaRPr sz="1300">
              <a:solidFill>
                <a:srgbClr val="783F04"/>
              </a:solidFill>
            </a:endParaRPr>
          </a:p>
          <a:p>
            <a:pPr indent="-311150" lvl="0" marL="457200" rtl="0" algn="l">
              <a:spcBef>
                <a:spcPts val="0"/>
              </a:spcBef>
              <a:spcAft>
                <a:spcPts val="0"/>
              </a:spcAft>
              <a:buSzPts val="1300"/>
              <a:buChar char="●"/>
            </a:pPr>
            <a:r>
              <a:rPr lang="en" sz="1300">
                <a:solidFill>
                  <a:srgbClr val="783F04"/>
                </a:solidFill>
                <a:uFill>
                  <a:noFill/>
                </a:uFill>
                <a:hlinkClick r:id="rId7">
                  <a:extLst>
                    <a:ext uri="{A12FA001-AC4F-418D-AE19-62706E023703}">
                      <ahyp:hlinkClr val="tx"/>
                    </a:ext>
                  </a:extLst>
                </a:hlinkClick>
              </a:rPr>
              <a:t>Colorful world monuments background </a:t>
            </a:r>
            <a:endParaRPr sz="1300">
              <a:solidFill>
                <a:srgbClr val="783F04"/>
              </a:solidFill>
            </a:endParaRPr>
          </a:p>
          <a:p>
            <a:pPr indent="-311150" lvl="0" marL="457200" rtl="0" algn="l">
              <a:spcBef>
                <a:spcPts val="0"/>
              </a:spcBef>
              <a:spcAft>
                <a:spcPts val="0"/>
              </a:spcAft>
              <a:buSzPts val="1300"/>
              <a:buChar char="●"/>
            </a:pPr>
            <a:r>
              <a:rPr lang="en" sz="1300">
                <a:solidFill>
                  <a:srgbClr val="783F04"/>
                </a:solidFill>
                <a:uFill>
                  <a:noFill/>
                </a:uFill>
                <a:hlinkClick r:id="rId8">
                  <a:extLst>
                    <a:ext uri="{A12FA001-AC4F-418D-AE19-62706E023703}">
                      <ahyp:hlinkClr val="tx"/>
                    </a:ext>
                  </a:extLst>
                </a:hlinkClick>
              </a:rPr>
              <a:t>Multicolor flat european map separated by countries </a:t>
            </a:r>
            <a:endParaRPr sz="1300">
              <a:solidFill>
                <a:srgbClr val="783F04"/>
              </a:solidFill>
            </a:endParaRPr>
          </a:p>
          <a:p>
            <a:pPr indent="-311150" lvl="0" marL="457200" rtl="0" algn="l">
              <a:spcBef>
                <a:spcPts val="0"/>
              </a:spcBef>
              <a:spcAft>
                <a:spcPts val="0"/>
              </a:spcAft>
              <a:buSzPts val="1300"/>
              <a:buChar char="●"/>
            </a:pPr>
            <a:r>
              <a:rPr lang="en" sz="1300">
                <a:solidFill>
                  <a:srgbClr val="783F04"/>
                </a:solidFill>
                <a:uFill>
                  <a:noFill/>
                </a:uFill>
                <a:hlinkClick r:id="rId9">
                  <a:extLst>
                    <a:ext uri="{A12FA001-AC4F-418D-AE19-62706E023703}">
                      <ahyp:hlinkClr val="tx"/>
                    </a:ext>
                  </a:extLst>
                </a:hlinkClick>
              </a:rPr>
              <a:t>World humanitarian day </a:t>
            </a:r>
            <a:endParaRPr sz="1300">
              <a:solidFill>
                <a:srgbClr val="783F04"/>
              </a:solidFill>
            </a:endParaRPr>
          </a:p>
        </p:txBody>
      </p:sp>
      <p:sp>
        <p:nvSpPr>
          <p:cNvPr id="2132" name="Google Shape;2132;p59"/>
          <p:cNvSpPr txBox="1"/>
          <p:nvPr>
            <p:ph idx="2" type="body"/>
          </p:nvPr>
        </p:nvSpPr>
        <p:spPr>
          <a:xfrm>
            <a:off x="4613703" y="1152475"/>
            <a:ext cx="3806400" cy="3416400"/>
          </a:xfrm>
          <a:prstGeom prst="rect">
            <a:avLst/>
          </a:prstGeom>
        </p:spPr>
        <p:txBody>
          <a:bodyPr anchorCtr="0" anchor="t" bIns="91425" lIns="91425" spcFirstLastPara="1" rIns="91425" wrap="square" tIns="91425">
            <a:noAutofit/>
          </a:bodyPr>
          <a:lstStyle/>
          <a:p>
            <a:pPr indent="-311150" lvl="0" marL="457200" rtl="0" algn="l">
              <a:spcBef>
                <a:spcPts val="0"/>
              </a:spcBef>
              <a:spcAft>
                <a:spcPts val="0"/>
              </a:spcAft>
              <a:buSzPts val="1300"/>
              <a:buChar char="●"/>
            </a:pPr>
            <a:r>
              <a:rPr lang="en">
                <a:solidFill>
                  <a:srgbClr val="783F04"/>
                </a:solidFill>
                <a:uFill>
                  <a:noFill/>
                </a:uFill>
                <a:hlinkClick r:id="rId10">
                  <a:extLst>
                    <a:ext uri="{A12FA001-AC4F-418D-AE19-62706E023703}">
                      <ahyp:hlinkClr val="tx"/>
                    </a:ext>
                  </a:extLst>
                </a:hlinkClick>
              </a:rPr>
              <a:t>Flat urban landscape</a:t>
            </a:r>
            <a:endParaRPr>
              <a:solidFill>
                <a:srgbClr val="783F04"/>
              </a:solidFill>
            </a:endParaRPr>
          </a:p>
          <a:p>
            <a:pPr indent="-311150" lvl="0" marL="457200" rtl="0" algn="l">
              <a:spcBef>
                <a:spcPts val="0"/>
              </a:spcBef>
              <a:spcAft>
                <a:spcPts val="0"/>
              </a:spcAft>
              <a:buSzPts val="1300"/>
              <a:buChar char="●"/>
            </a:pPr>
            <a:r>
              <a:rPr lang="en">
                <a:solidFill>
                  <a:srgbClr val="783F04"/>
                </a:solidFill>
                <a:uFill>
                  <a:noFill/>
                </a:uFill>
                <a:hlinkClick r:id="rId11">
                  <a:extLst>
                    <a:ext uri="{A12FA001-AC4F-418D-AE19-62706E023703}">
                      <ahyp:hlinkClr val="tx"/>
                    </a:ext>
                  </a:extLst>
                </a:hlinkClick>
              </a:rPr>
              <a:t>Diploma template with theme for child</a:t>
            </a:r>
            <a:endParaRPr>
              <a:solidFill>
                <a:srgbClr val="783F04"/>
              </a:solidFill>
            </a:endParaRPr>
          </a:p>
          <a:p>
            <a:pPr indent="-311150" lvl="0" marL="457200" rtl="0" algn="l">
              <a:spcBef>
                <a:spcPts val="0"/>
              </a:spcBef>
              <a:spcAft>
                <a:spcPts val="0"/>
              </a:spcAft>
              <a:buSzPts val="1300"/>
              <a:buChar char="●"/>
            </a:pPr>
            <a:r>
              <a:rPr lang="en">
                <a:solidFill>
                  <a:srgbClr val="783F04"/>
                </a:solidFill>
                <a:uFill>
                  <a:noFill/>
                </a:uFill>
                <a:hlinkClick r:id="rId12">
                  <a:extLst>
                    <a:ext uri="{A12FA001-AC4F-418D-AE19-62706E023703}">
                      <ahyp:hlinkClr val="tx"/>
                    </a:ext>
                  </a:extLst>
                </a:hlinkClick>
              </a:rPr>
              <a:t>Colored world map Free Vector</a:t>
            </a:r>
            <a:endParaRPr>
              <a:solidFill>
                <a:srgbClr val="783F04"/>
              </a:solidFill>
            </a:endParaRPr>
          </a:p>
          <a:p>
            <a:pPr indent="-311150" lvl="0" marL="457200" rtl="0" algn="l">
              <a:spcBef>
                <a:spcPts val="0"/>
              </a:spcBef>
              <a:spcAft>
                <a:spcPts val="0"/>
              </a:spcAft>
              <a:buSzPts val="1300"/>
              <a:buChar char="●"/>
            </a:pPr>
            <a:r>
              <a:rPr lang="en">
                <a:solidFill>
                  <a:srgbClr val="783F04"/>
                </a:solidFill>
                <a:uFill>
                  <a:noFill/>
                </a:uFill>
                <a:hlinkClick r:id="rId13">
                  <a:extLst>
                    <a:ext uri="{A12FA001-AC4F-418D-AE19-62706E023703}">
                      <ahyp:hlinkClr val="tx"/>
                    </a:ext>
                  </a:extLst>
                </a:hlinkClick>
              </a:rPr>
              <a:t>Map of china in tones of red</a:t>
            </a:r>
            <a:endParaRPr>
              <a:solidFill>
                <a:srgbClr val="783F04"/>
              </a:solidFill>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136" name="Shape 2136"/>
        <p:cNvGrpSpPr/>
        <p:nvPr/>
      </p:nvGrpSpPr>
      <p:grpSpPr>
        <a:xfrm>
          <a:off x="0" y="0"/>
          <a:ext cx="0" cy="0"/>
          <a:chOff x="0" y="0"/>
          <a:chExt cx="0" cy="0"/>
        </a:xfrm>
      </p:grpSpPr>
      <p:sp>
        <p:nvSpPr>
          <p:cNvPr id="2137" name="Google Shape;2137;p60"/>
          <p:cNvSpPr txBox="1"/>
          <p:nvPr>
            <p:ph idx="4294967295"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a:t>
            </a:r>
            <a:r>
              <a:rPr lang="en">
                <a:latin typeface="Arial"/>
                <a:ea typeface="Arial"/>
                <a:cs typeface="Arial"/>
                <a:sym typeface="Arial"/>
              </a:rPr>
              <a:t>free users)</a:t>
            </a:r>
            <a:endParaRPr>
              <a:solidFill>
                <a:srgbClr val="FFFFFF"/>
              </a:solidFill>
              <a:latin typeface="Arial"/>
              <a:ea typeface="Arial"/>
              <a:cs typeface="Arial"/>
              <a:sym typeface="Arial"/>
            </a:endParaRPr>
          </a:p>
        </p:txBody>
      </p:sp>
      <p:sp>
        <p:nvSpPr>
          <p:cNvPr id="2138" name="Google Shape;2138;p60"/>
          <p:cNvSpPr txBox="1"/>
          <p:nvPr>
            <p:ph idx="4294967295" type="body"/>
          </p:nvPr>
        </p:nvSpPr>
        <p:spPr>
          <a:xfrm>
            <a:off x="1048350" y="6902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a:solidFill>
                  <a:srgbClr val="FFFFFF"/>
                </a:solidFill>
                <a:latin typeface="Arial"/>
                <a:ea typeface="Arial"/>
                <a:cs typeface="Arial"/>
                <a:sym typeface="Arial"/>
              </a:rPr>
              <a:t>In order to use this template, you must credit </a:t>
            </a:r>
            <a:r>
              <a:rPr b="1" lang="en" sz="1000" u="sng">
                <a:solidFill>
                  <a:srgbClr val="869FB2"/>
                </a:solidFill>
                <a:latin typeface="Arial"/>
                <a:ea typeface="Arial"/>
                <a:cs typeface="Arial"/>
                <a:sym typeface="Arial"/>
              </a:rPr>
              <a:t>S</a:t>
            </a:r>
            <a:r>
              <a:rPr b="1" lang="en" u="sng">
                <a:solidFill>
                  <a:srgbClr val="869FB2"/>
                </a:solidFill>
                <a:latin typeface="Arial"/>
                <a:ea typeface="Arial"/>
                <a:cs typeface="Arial"/>
                <a:sym typeface="Arial"/>
                <a:hlinkClick r:id="rId3">
                  <a:extLst>
                    <a:ext uri="{A12FA001-AC4F-418D-AE19-62706E023703}">
                      <ahyp:hlinkClr val="tx"/>
                    </a:ext>
                  </a:extLst>
                </a:hlinkClick>
              </a:rPr>
              <a:t>lidesgo</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by keeping the Thanks slide.</a:t>
            </a:r>
            <a:endParaRPr>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000">
                <a:solidFill>
                  <a:srgbClr val="869FB2"/>
                </a:solidFill>
                <a:latin typeface="Arial"/>
                <a:ea typeface="Arial"/>
                <a:cs typeface="Arial"/>
                <a:sym typeface="Arial"/>
              </a:rPr>
              <a:t>You are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000">
                <a:solidFill>
                  <a:srgbClr val="869FB2"/>
                </a:solidFill>
                <a:latin typeface="Arial"/>
                <a:ea typeface="Arial"/>
                <a:cs typeface="Arial"/>
                <a:sym typeface="Arial"/>
              </a:rPr>
              <a:t>You are not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Sublicense, sell or rent any of Slidesgo Content (or a modified version of Slidesgo Content).</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Delete the “Thanks” or “Credits” slide.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t/>
            </a:r>
            <a:endParaRPr sz="1000">
              <a:solidFill>
                <a:srgbClr val="FFFFFF"/>
              </a:solidFill>
              <a:latin typeface="Arial"/>
              <a:ea typeface="Arial"/>
              <a:cs typeface="Arial"/>
              <a:sym typeface="Arial"/>
            </a:endParaRPr>
          </a:p>
          <a:p>
            <a:pPr indent="0" lvl="0" marL="0" rtl="0" algn="ctr">
              <a:spcBef>
                <a:spcPts val="0"/>
              </a:spcBef>
              <a:spcAft>
                <a:spcPts val="0"/>
              </a:spcAft>
              <a:buNone/>
            </a:pPr>
            <a:r>
              <a:t/>
            </a:r>
            <a:endParaRPr sz="1000">
              <a:solidFill>
                <a:srgbClr val="435D74"/>
              </a:solidFill>
              <a:latin typeface="Arial"/>
              <a:ea typeface="Arial"/>
              <a:cs typeface="Arial"/>
              <a:sym typeface="Arial"/>
            </a:endParaRPr>
          </a:p>
          <a:p>
            <a:pPr indent="0" lvl="0" marL="0" rtl="0" algn="ctr">
              <a:spcBef>
                <a:spcPts val="0"/>
              </a:spcBef>
              <a:spcAft>
                <a:spcPts val="0"/>
              </a:spcAft>
              <a:buNone/>
            </a:pPr>
            <a:r>
              <a:t/>
            </a:r>
            <a:endParaRPr sz="1300">
              <a:solidFill>
                <a:srgbClr val="435D74"/>
              </a:solidFill>
              <a:latin typeface="Arial"/>
              <a:ea typeface="Arial"/>
              <a:cs typeface="Arial"/>
              <a:sym typeface="Arial"/>
            </a:endParaRPr>
          </a:p>
          <a:p>
            <a:pPr indent="0" lvl="0" marL="0" rtl="0" algn="l">
              <a:spcBef>
                <a:spcPts val="0"/>
              </a:spcBef>
              <a:spcAft>
                <a:spcPts val="0"/>
              </a:spcAft>
              <a:buNone/>
            </a:pPr>
            <a:r>
              <a:t/>
            </a:r>
            <a:endParaRPr sz="1300">
              <a:solidFill>
                <a:srgbClr val="435D74"/>
              </a:solidFill>
              <a:latin typeface="Arial"/>
              <a:ea typeface="Arial"/>
              <a:cs typeface="Arial"/>
              <a:sym typeface="Arial"/>
            </a:endParaRPr>
          </a:p>
        </p:txBody>
      </p:sp>
      <p:sp>
        <p:nvSpPr>
          <p:cNvPr id="2139" name="Google Shape;2139;p60"/>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4">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val="tx"/>
                    </a:ext>
                  </a:extLst>
                </a:hlinkClick>
              </a:rPr>
              <a:t>https://slidesgo.com/slidesgo-school</a:t>
            </a:r>
            <a:endParaRPr sz="1000" u="sng">
              <a:solidFill>
                <a:srgbClr val="869FB2"/>
              </a:solidFill>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143" name="Shape 2143"/>
        <p:cNvGrpSpPr/>
        <p:nvPr/>
      </p:nvGrpSpPr>
      <p:grpSpPr>
        <a:xfrm>
          <a:off x="0" y="0"/>
          <a:ext cx="0" cy="0"/>
          <a:chOff x="0" y="0"/>
          <a:chExt cx="0" cy="0"/>
        </a:xfrm>
      </p:grpSpPr>
      <p:sp>
        <p:nvSpPr>
          <p:cNvPr id="2144" name="Google Shape;2144;p61"/>
          <p:cNvSpPr txBox="1"/>
          <p:nvPr>
            <p:ph idx="4294967295"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(premium users)</a:t>
            </a:r>
            <a:endParaRPr>
              <a:solidFill>
                <a:srgbClr val="FFFFFF"/>
              </a:solidFill>
              <a:latin typeface="Arial"/>
              <a:ea typeface="Arial"/>
              <a:cs typeface="Arial"/>
              <a:sym typeface="Arial"/>
            </a:endParaRPr>
          </a:p>
        </p:txBody>
      </p:sp>
      <p:sp>
        <p:nvSpPr>
          <p:cNvPr id="2145" name="Google Shape;2145;p61"/>
          <p:cNvSpPr txBox="1"/>
          <p:nvPr>
            <p:ph idx="4294967295" type="body"/>
          </p:nvPr>
        </p:nvSpPr>
        <p:spPr>
          <a:xfrm>
            <a:off x="1048350" y="6902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a:solidFill>
                  <a:srgbClr val="FFFFFF"/>
                </a:solidFill>
                <a:latin typeface="Arial"/>
                <a:ea typeface="Arial"/>
                <a:cs typeface="Arial"/>
                <a:sym typeface="Arial"/>
              </a:rPr>
              <a:t>In order to use this template, you must be a Premium user on </a:t>
            </a:r>
            <a:r>
              <a:rPr b="1" lang="en" sz="1000" u="sng">
                <a:solidFill>
                  <a:srgbClr val="869FB2"/>
                </a:solidFill>
                <a:latin typeface="Arial"/>
                <a:ea typeface="Arial"/>
                <a:cs typeface="Arial"/>
                <a:sym typeface="Arial"/>
              </a:rPr>
              <a:t>S</a:t>
            </a:r>
            <a:r>
              <a:rPr b="1" lang="en" u="sng">
                <a:solidFill>
                  <a:srgbClr val="869FB2"/>
                </a:solidFill>
                <a:latin typeface="Arial"/>
                <a:ea typeface="Arial"/>
                <a:cs typeface="Arial"/>
                <a:sym typeface="Arial"/>
                <a:hlinkClick r:id="rId3">
                  <a:extLst>
                    <a:ext uri="{A12FA001-AC4F-418D-AE19-62706E023703}">
                      <ahyp:hlinkClr val="tx"/>
                    </a:ext>
                  </a:extLst>
                </a:hlinkClick>
              </a:rPr>
              <a:t>lidesgo</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000">
                <a:solidFill>
                  <a:srgbClr val="869FB2"/>
                </a:solidFill>
                <a:latin typeface="Arial"/>
                <a:ea typeface="Arial"/>
                <a:cs typeface="Arial"/>
                <a:sym typeface="Arial"/>
              </a:rPr>
              <a:t>You are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Hide or delete the “Thanks” slide and the mention to Slidesgo in the credits.</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Share this template in an editable format with people who are not part of your team.</a:t>
            </a:r>
            <a:endParaRPr sz="10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000">
                <a:solidFill>
                  <a:srgbClr val="869FB2"/>
                </a:solidFill>
                <a:latin typeface="Arial"/>
                <a:ea typeface="Arial"/>
                <a:cs typeface="Arial"/>
                <a:sym typeface="Arial"/>
              </a:rPr>
              <a:t>You are not allowed to:</a:t>
            </a:r>
            <a:endParaRPr b="1" sz="1000">
              <a:solidFill>
                <a:srgbClr val="869FB2"/>
              </a:solidFill>
              <a:latin typeface="Arial"/>
              <a:ea typeface="Arial"/>
              <a:cs typeface="Arial"/>
              <a:sym typeface="Arial"/>
            </a:endParaRPr>
          </a:p>
          <a:p>
            <a:pPr indent="-292100" lvl="0" marL="457200" rtl="0" algn="l">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Sublicense, sell or rent this Slidesgo Template (or a modified version of this Slidesgo Template).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indent="0" lvl="0" marL="0" rtl="0" algn="l">
              <a:spcBef>
                <a:spcPts val="0"/>
              </a:spcBef>
              <a:spcAft>
                <a:spcPts val="0"/>
              </a:spcAft>
              <a:buNone/>
            </a:pPr>
            <a:r>
              <a:t/>
            </a:r>
            <a:endParaRPr sz="1000">
              <a:solidFill>
                <a:srgbClr val="FFFFFF"/>
              </a:solidFill>
              <a:latin typeface="Arial"/>
              <a:ea typeface="Arial"/>
              <a:cs typeface="Arial"/>
              <a:sym typeface="Arial"/>
            </a:endParaRPr>
          </a:p>
          <a:p>
            <a:pPr indent="0" lvl="0" marL="0" rtl="0" algn="l">
              <a:spcBef>
                <a:spcPts val="0"/>
              </a:spcBef>
              <a:spcAft>
                <a:spcPts val="0"/>
              </a:spcAft>
              <a:buNone/>
            </a:pPr>
            <a:r>
              <a:t/>
            </a:r>
            <a:endParaRPr sz="1000">
              <a:solidFill>
                <a:srgbClr val="FFFFFF"/>
              </a:solidFill>
              <a:latin typeface="Arial"/>
              <a:ea typeface="Arial"/>
              <a:cs typeface="Arial"/>
              <a:sym typeface="Arial"/>
            </a:endParaRPr>
          </a:p>
        </p:txBody>
      </p:sp>
      <p:sp>
        <p:nvSpPr>
          <p:cNvPr id="2146" name="Google Shape;2146;p61"/>
          <p:cNvSpPr txBox="1"/>
          <p:nvPr>
            <p:ph idx="4294967295" type="body"/>
          </p:nvPr>
        </p:nvSpPr>
        <p:spPr>
          <a:xfrm>
            <a:off x="1048350" y="4314290"/>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FFFFFF"/>
                </a:solidFill>
                <a:latin typeface="Arial"/>
                <a:ea typeface="Arial"/>
                <a:cs typeface="Arial"/>
                <a:sym typeface="Arial"/>
              </a:rPr>
              <a:t>For more information about editing slides, please </a:t>
            </a:r>
            <a:r>
              <a:rPr lang="en" sz="900">
                <a:solidFill>
                  <a:srgbClr val="FFFFFF"/>
                </a:solidFill>
                <a:latin typeface="Arial"/>
                <a:ea typeface="Arial"/>
                <a:cs typeface="Arial"/>
                <a:sym typeface="Arial"/>
              </a:rPr>
              <a:t>read </a:t>
            </a:r>
            <a:r>
              <a:rPr lang="en" sz="1000">
                <a:solidFill>
                  <a:srgbClr val="FFFFFF"/>
                </a:solidFill>
                <a:latin typeface="Arial"/>
                <a:ea typeface="Arial"/>
                <a:cs typeface="Arial"/>
                <a:sym typeface="Arial"/>
              </a:rPr>
              <a:t>our FAQs or visit Slidesgo School:</a:t>
            </a:r>
            <a:endParaRPr sz="1000">
              <a:solidFill>
                <a:srgbClr val="FFFFFF"/>
              </a:solidFill>
              <a:latin typeface="Arial"/>
              <a:ea typeface="Arial"/>
              <a:cs typeface="Arial"/>
              <a:sym typeface="Arial"/>
            </a:endParaRPr>
          </a:p>
          <a:p>
            <a:pPr indent="0" lvl="0" marL="0" rtl="0" algn="ctr">
              <a:spcBef>
                <a:spcPts val="0"/>
              </a:spcBef>
              <a:spcAft>
                <a:spcPts val="0"/>
              </a:spcAft>
              <a:buNone/>
            </a:pPr>
            <a:r>
              <a:rPr lang="en" sz="1000" u="sng">
                <a:solidFill>
                  <a:srgbClr val="869FB2"/>
                </a:solidFill>
                <a:latin typeface="Arial"/>
                <a:ea typeface="Arial"/>
                <a:cs typeface="Arial"/>
                <a:sym typeface="Arial"/>
                <a:hlinkClick r:id="rId4">
                  <a:extLst>
                    <a:ext uri="{A12FA001-AC4F-418D-AE19-62706E023703}">
                      <ahyp:hlinkClr val="tx"/>
                    </a:ext>
                  </a:extLst>
                </a:hlinkClick>
              </a:rPr>
              <a:t>https://slidesgo.com/faqs</a:t>
            </a:r>
            <a:r>
              <a:rPr lang="en" sz="1200">
                <a:solidFill>
                  <a:srgbClr val="FFFFFF"/>
                </a:solidFill>
                <a:latin typeface="Arial"/>
                <a:ea typeface="Arial"/>
                <a:cs typeface="Arial"/>
                <a:sym typeface="Arial"/>
              </a:rPr>
              <a:t> </a:t>
            </a:r>
            <a:r>
              <a:rPr lang="en" sz="1000">
                <a:solidFill>
                  <a:srgbClr val="FFFFFF"/>
                </a:solidFill>
                <a:latin typeface="Arial"/>
                <a:ea typeface="Arial"/>
                <a:cs typeface="Arial"/>
                <a:sym typeface="Arial"/>
              </a:rPr>
              <a:t>and</a:t>
            </a:r>
            <a:r>
              <a:rPr lang="en" sz="1200">
                <a:solidFill>
                  <a:srgbClr val="FFFFFF"/>
                </a:solidFill>
                <a:latin typeface="Arial"/>
                <a:ea typeface="Arial"/>
                <a:cs typeface="Arial"/>
                <a:sym typeface="Arial"/>
              </a:rPr>
              <a:t> </a:t>
            </a:r>
            <a:r>
              <a:rPr lang="en" sz="1000" u="sng">
                <a:solidFill>
                  <a:srgbClr val="869FB2"/>
                </a:solidFill>
                <a:latin typeface="Arial"/>
                <a:ea typeface="Arial"/>
                <a:cs typeface="Arial"/>
                <a:sym typeface="Arial"/>
                <a:hlinkClick r:id="rId5">
                  <a:extLst>
                    <a:ext uri="{A12FA001-AC4F-418D-AE19-62706E023703}">
                      <ahyp:hlinkClr val="tx"/>
                    </a:ext>
                  </a:extLst>
                </a:hlinkClick>
              </a:rPr>
              <a:t>https://slidesgo.com/slidesgo-school</a:t>
            </a:r>
            <a:endParaRPr sz="1000" u="sng">
              <a:solidFill>
                <a:srgbClr val="869FB2"/>
              </a:solidFill>
              <a:latin typeface="Arial"/>
              <a:ea typeface="Arial"/>
              <a:cs typeface="Arial"/>
              <a:sym typeface="Arial"/>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150" name="Shape 2150"/>
        <p:cNvGrpSpPr/>
        <p:nvPr/>
      </p:nvGrpSpPr>
      <p:grpSpPr>
        <a:xfrm>
          <a:off x="0" y="0"/>
          <a:ext cx="0" cy="0"/>
          <a:chOff x="0" y="0"/>
          <a:chExt cx="0" cy="0"/>
        </a:xfrm>
      </p:grpSpPr>
      <p:sp>
        <p:nvSpPr>
          <p:cNvPr id="2151" name="Google Shape;2151;p62"/>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2152" name="Google Shape;2152;p62"/>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2153" name="Google Shape;2153;p62"/>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FFFFFF"/>
                </a:solidFill>
                <a:latin typeface="Arial"/>
                <a:ea typeface="Arial"/>
                <a:cs typeface="Arial"/>
                <a:sym typeface="Arial"/>
              </a:rPr>
              <a:t>Patrick Hand</a:t>
            </a:r>
            <a:endParaRPr b="1">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extLst>
                    <a:ext uri="{A12FA001-AC4F-418D-AE19-62706E023703}">
                      <ahyp:hlinkClr val="tx"/>
                    </a:ext>
                  </a:extLst>
                </a:hlinkClick>
              </a:rPr>
              <a:t>https://fonts.google.com/specimen/Patrick+Hand</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t/>
            </a:r>
            <a:endParaRPr sz="800">
              <a:solidFill>
                <a:srgbClr val="FFFFFF"/>
              </a:solidFill>
              <a:latin typeface="Arial"/>
              <a:ea typeface="Arial"/>
              <a:cs typeface="Arial"/>
              <a:sym typeface="Arial"/>
            </a:endParaRPr>
          </a:p>
          <a:p>
            <a:pPr indent="0" lvl="0" marL="0" rtl="0" algn="ctr">
              <a:spcBef>
                <a:spcPts val="0"/>
              </a:spcBef>
              <a:spcAft>
                <a:spcPts val="0"/>
              </a:spcAft>
              <a:buNone/>
            </a:pPr>
            <a:r>
              <a:rPr b="1" lang="en">
                <a:solidFill>
                  <a:srgbClr val="FFFFFF"/>
                </a:solidFill>
                <a:latin typeface="Arial"/>
                <a:ea typeface="Arial"/>
                <a:cs typeface="Arial"/>
                <a:sym typeface="Arial"/>
              </a:rPr>
              <a:t>Arimo</a:t>
            </a:r>
            <a:endParaRPr b="1">
              <a:solidFill>
                <a:srgbClr val="FFFFFF"/>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4">
                  <a:extLst>
                    <a:ext uri="{A12FA001-AC4F-418D-AE19-62706E023703}">
                      <ahyp:hlinkClr val="tx"/>
                    </a:ext>
                  </a:extLst>
                </a:hlinkClick>
              </a:rPr>
              <a:t>https://fonts.google.com/specimen/Arimo</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p:txBody>
      </p:sp>
      <p:sp>
        <p:nvSpPr>
          <p:cNvPr id="2154" name="Google Shape;2154;p62"/>
          <p:cNvSpPr/>
          <p:nvPr/>
        </p:nvSpPr>
        <p:spPr>
          <a:xfrm>
            <a:off x="4690863" y="3498875"/>
            <a:ext cx="791400" cy="754200"/>
          </a:xfrm>
          <a:prstGeom prst="roundRect">
            <a:avLst>
              <a:gd fmla="val 16667" name="adj"/>
            </a:avLst>
          </a:prstGeom>
          <a:solidFill>
            <a:srgbClr val="DF6E82"/>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62"/>
          <p:cNvSpPr/>
          <p:nvPr/>
        </p:nvSpPr>
        <p:spPr>
          <a:xfrm>
            <a:off x="1603482" y="3498875"/>
            <a:ext cx="791400" cy="754200"/>
          </a:xfrm>
          <a:prstGeom prst="roundRect">
            <a:avLst>
              <a:gd fmla="val 16667" name="adj"/>
            </a:avLst>
          </a:prstGeom>
          <a:solidFill>
            <a:srgbClr val="AFE0D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62"/>
          <p:cNvSpPr/>
          <p:nvPr/>
        </p:nvSpPr>
        <p:spPr>
          <a:xfrm>
            <a:off x="5719977" y="3498875"/>
            <a:ext cx="791400" cy="754200"/>
          </a:xfrm>
          <a:prstGeom prst="roundRect">
            <a:avLst>
              <a:gd fmla="val 16667" name="adj"/>
            </a:avLst>
          </a:prstGeom>
          <a:solidFill>
            <a:srgbClr val="A64D7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62"/>
          <p:cNvSpPr/>
          <p:nvPr/>
        </p:nvSpPr>
        <p:spPr>
          <a:xfrm>
            <a:off x="2632613" y="3498875"/>
            <a:ext cx="791400" cy="754200"/>
          </a:xfrm>
          <a:prstGeom prst="roundRect">
            <a:avLst>
              <a:gd fmla="val 16667" name="adj"/>
            </a:avLst>
          </a:prstGeom>
          <a:solidFill>
            <a:srgbClr val="F7C06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62"/>
          <p:cNvSpPr txBox="1"/>
          <p:nvPr/>
        </p:nvSpPr>
        <p:spPr>
          <a:xfrm>
            <a:off x="4690863"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#df6e82</a:t>
            </a:r>
            <a:endParaRPr sz="1000">
              <a:solidFill>
                <a:srgbClr val="FFFFFF"/>
              </a:solidFill>
            </a:endParaRPr>
          </a:p>
        </p:txBody>
      </p:sp>
      <p:sp>
        <p:nvSpPr>
          <p:cNvPr id="2159" name="Google Shape;2159;p62"/>
          <p:cNvSpPr txBox="1"/>
          <p:nvPr/>
        </p:nvSpPr>
        <p:spPr>
          <a:xfrm>
            <a:off x="1603488"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#afe0dd</a:t>
            </a:r>
            <a:endParaRPr sz="1000">
              <a:solidFill>
                <a:srgbClr val="FFFFFF"/>
              </a:solidFill>
            </a:endParaRPr>
          </a:p>
        </p:txBody>
      </p:sp>
      <p:sp>
        <p:nvSpPr>
          <p:cNvPr id="2160" name="Google Shape;2160;p62"/>
          <p:cNvSpPr txBox="1"/>
          <p:nvPr/>
        </p:nvSpPr>
        <p:spPr>
          <a:xfrm>
            <a:off x="5719988"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#a64d79</a:t>
            </a:r>
            <a:endParaRPr sz="1000">
              <a:solidFill>
                <a:srgbClr val="FFFFFF"/>
              </a:solidFill>
            </a:endParaRPr>
          </a:p>
        </p:txBody>
      </p:sp>
      <p:sp>
        <p:nvSpPr>
          <p:cNvPr id="2161" name="Google Shape;2161;p62"/>
          <p:cNvSpPr txBox="1"/>
          <p:nvPr/>
        </p:nvSpPr>
        <p:spPr>
          <a:xfrm>
            <a:off x="2632613"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#f7c069</a:t>
            </a:r>
            <a:endParaRPr sz="1000">
              <a:solidFill>
                <a:srgbClr val="FFFFFF"/>
              </a:solidFill>
            </a:endParaRPr>
          </a:p>
        </p:txBody>
      </p:sp>
      <p:sp>
        <p:nvSpPr>
          <p:cNvPr id="2162" name="Google Shape;2162;p62"/>
          <p:cNvSpPr/>
          <p:nvPr/>
        </p:nvSpPr>
        <p:spPr>
          <a:xfrm>
            <a:off x="3661732" y="3498875"/>
            <a:ext cx="791400" cy="754200"/>
          </a:xfrm>
          <a:prstGeom prst="roundRect">
            <a:avLst>
              <a:gd fmla="val 16667" name="adj"/>
            </a:avLst>
          </a:prstGeom>
          <a:solidFill>
            <a:srgbClr val="F8927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62"/>
          <p:cNvSpPr/>
          <p:nvPr/>
        </p:nvSpPr>
        <p:spPr>
          <a:xfrm>
            <a:off x="6749102" y="3498875"/>
            <a:ext cx="791400" cy="754200"/>
          </a:xfrm>
          <a:prstGeom prst="roundRect">
            <a:avLst>
              <a:gd fmla="val 16667" name="adj"/>
            </a:avLst>
          </a:prstGeom>
          <a:solidFill>
            <a:srgbClr val="741B47"/>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62"/>
          <p:cNvSpPr txBox="1"/>
          <p:nvPr/>
        </p:nvSpPr>
        <p:spPr>
          <a:xfrm>
            <a:off x="3661738"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#f8927e</a:t>
            </a:r>
            <a:endParaRPr sz="1000">
              <a:solidFill>
                <a:srgbClr val="FFFFFF"/>
              </a:solidFill>
            </a:endParaRPr>
          </a:p>
        </p:txBody>
      </p:sp>
      <p:sp>
        <p:nvSpPr>
          <p:cNvPr id="2165" name="Google Shape;2165;p62"/>
          <p:cNvSpPr txBox="1"/>
          <p:nvPr/>
        </p:nvSpPr>
        <p:spPr>
          <a:xfrm>
            <a:off x="6749113"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#741b47</a:t>
            </a:r>
            <a:endParaRPr sz="1000">
              <a:solidFill>
                <a:srgbClr val="FFFFFF"/>
              </a:solidFill>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169" name="Shape 2169"/>
        <p:cNvGrpSpPr/>
        <p:nvPr/>
      </p:nvGrpSpPr>
      <p:grpSpPr>
        <a:xfrm>
          <a:off x="0" y="0"/>
          <a:ext cx="0" cy="0"/>
          <a:chOff x="0" y="0"/>
          <a:chExt cx="0" cy="0"/>
        </a:xfrm>
      </p:grpSpPr>
      <p:sp>
        <p:nvSpPr>
          <p:cNvPr id="2170" name="Google Shape;2170;p63"/>
          <p:cNvSpPr txBox="1"/>
          <p:nvPr>
            <p:ph idx="4294967295" type="title"/>
          </p:nvPr>
        </p:nvSpPr>
        <p:spPr>
          <a:xfrm>
            <a:off x="1068100" y="666402"/>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Stories by Freepik</a:t>
            </a:r>
            <a:endParaRPr>
              <a:solidFill>
                <a:srgbClr val="FFFFFF"/>
              </a:solidFill>
              <a:latin typeface="Arial"/>
              <a:ea typeface="Arial"/>
              <a:cs typeface="Arial"/>
              <a:sym typeface="Arial"/>
            </a:endParaRPr>
          </a:p>
        </p:txBody>
      </p:sp>
      <p:sp>
        <p:nvSpPr>
          <p:cNvPr id="2171" name="Google Shape;2171;p63"/>
          <p:cNvSpPr txBox="1"/>
          <p:nvPr>
            <p:ph idx="4294967295" type="body"/>
          </p:nvPr>
        </p:nvSpPr>
        <p:spPr>
          <a:xfrm>
            <a:off x="1252436" y="1169999"/>
            <a:ext cx="6630900" cy="318300"/>
          </a:xfrm>
          <a:prstGeom prst="rect">
            <a:avLst/>
          </a:prstGeom>
        </p:spPr>
        <p:txBody>
          <a:bodyPr anchorCtr="0" anchor="t" bIns="91425" lIns="91425" spcFirstLastPara="1" rIns="91425" wrap="square" tIns="91425">
            <a:noAutofit/>
          </a:bodyPr>
          <a:lstStyle/>
          <a:p>
            <a:pPr indent="0" lvl="0" marL="0" marR="0" rtl="0" algn="ctr">
              <a:lnSpc>
                <a:spcPct val="115000"/>
              </a:lnSpc>
              <a:spcBef>
                <a:spcPts val="0"/>
              </a:spcBef>
              <a:spcAft>
                <a:spcPts val="0"/>
              </a:spcAft>
              <a:buNone/>
            </a:pPr>
            <a:r>
              <a:rPr lang="en">
                <a:solidFill>
                  <a:srgbClr val="FFFFFF"/>
                </a:solidFill>
                <a:latin typeface="Arial"/>
                <a:ea typeface="Arial"/>
                <a:cs typeface="Arial"/>
                <a:sym typeface="Arial"/>
              </a:rPr>
              <a:t>Create your Story with our illustrated concepts. Choose the style you like the most, edit its colors, pick the background and layers you want to show and bring them to life with the animator panel! It will boost your presentation. Check out</a:t>
            </a:r>
            <a:r>
              <a:rPr lang="en">
                <a:solidFill>
                  <a:srgbClr val="869FB2"/>
                </a:solidFill>
                <a:latin typeface="Arial"/>
                <a:ea typeface="Arial"/>
                <a:cs typeface="Arial"/>
                <a:sym typeface="Arial"/>
              </a:rPr>
              <a:t>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How it Works.</a:t>
            </a:r>
            <a:endParaRPr>
              <a:solidFill>
                <a:srgbClr val="869FB2"/>
              </a:solidFill>
              <a:latin typeface="Arial"/>
              <a:ea typeface="Arial"/>
              <a:cs typeface="Arial"/>
              <a:sym typeface="Arial"/>
            </a:endParaRPr>
          </a:p>
        </p:txBody>
      </p:sp>
      <p:pic>
        <p:nvPicPr>
          <p:cNvPr id="2172" name="Google Shape;2172;p63"/>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2173" name="Google Shape;2173;p63"/>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5">
                  <a:extLst>
                    <a:ext uri="{A12FA001-AC4F-418D-AE19-62706E023703}">
                      <ahyp:hlinkClr val="tx"/>
                    </a:ext>
                  </a:extLst>
                </a:hlinkClick>
              </a:rPr>
              <a:t>Pana</a:t>
            </a:r>
            <a:endParaRPr>
              <a:solidFill>
                <a:srgbClr val="869FB2"/>
              </a:solidFill>
            </a:endParaRPr>
          </a:p>
        </p:txBody>
      </p:sp>
      <p:sp>
        <p:nvSpPr>
          <p:cNvPr id="2174" name="Google Shape;2174;p63"/>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Amico</a:t>
            </a:r>
            <a:endParaRPr>
              <a:solidFill>
                <a:srgbClr val="869FB2"/>
              </a:solidFill>
            </a:endParaRPr>
          </a:p>
        </p:txBody>
      </p:sp>
      <p:sp>
        <p:nvSpPr>
          <p:cNvPr id="2175" name="Google Shape;2175;p63"/>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7">
                  <a:extLst>
                    <a:ext uri="{A12FA001-AC4F-418D-AE19-62706E023703}">
                      <ahyp:hlinkClr val="tx"/>
                    </a:ext>
                  </a:extLst>
                </a:hlinkClick>
              </a:rPr>
              <a:t>Bro</a:t>
            </a:r>
            <a:endParaRPr>
              <a:solidFill>
                <a:srgbClr val="869FB2"/>
              </a:solidFill>
            </a:endParaRPr>
          </a:p>
        </p:txBody>
      </p:sp>
      <p:sp>
        <p:nvSpPr>
          <p:cNvPr id="2176" name="Google Shape;2176;p63"/>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Rafiki</a:t>
            </a:r>
            <a:endParaRPr>
              <a:solidFill>
                <a:srgbClr val="869FB2"/>
              </a:solidFill>
            </a:endParaRPr>
          </a:p>
        </p:txBody>
      </p:sp>
      <p:pic>
        <p:nvPicPr>
          <p:cNvPr id="2177" name="Google Shape;2177;p63"/>
          <p:cNvPicPr preferRelativeResize="0"/>
          <p:nvPr/>
        </p:nvPicPr>
        <p:blipFill rotWithShape="1">
          <a:blip r:embed="rId9">
            <a:alphaModFix/>
          </a:blip>
          <a:srcRect b="0" l="0" r="0" t="0"/>
          <a:stretch/>
        </p:blipFill>
        <p:spPr>
          <a:xfrm>
            <a:off x="2255077" y="2410850"/>
            <a:ext cx="1340595" cy="1340603"/>
          </a:xfrm>
          <a:prstGeom prst="rect">
            <a:avLst/>
          </a:prstGeom>
          <a:noFill/>
          <a:ln>
            <a:noFill/>
          </a:ln>
        </p:spPr>
      </p:pic>
      <p:pic>
        <p:nvPicPr>
          <p:cNvPr id="2178" name="Google Shape;2178;p63"/>
          <p:cNvPicPr preferRelativeResize="0"/>
          <p:nvPr/>
        </p:nvPicPr>
        <p:blipFill rotWithShape="1">
          <a:blip r:embed="rId10">
            <a:alphaModFix/>
          </a:blip>
          <a:srcRect b="8854" l="4194" r="4213" t="11228"/>
          <a:stretch/>
        </p:blipFill>
        <p:spPr>
          <a:xfrm>
            <a:off x="3774275" y="2532512"/>
            <a:ext cx="1448304" cy="1263588"/>
          </a:xfrm>
          <a:prstGeom prst="rect">
            <a:avLst/>
          </a:prstGeom>
          <a:noFill/>
          <a:ln>
            <a:noFill/>
          </a:ln>
        </p:spPr>
      </p:pic>
      <p:pic>
        <p:nvPicPr>
          <p:cNvPr id="2179" name="Google Shape;2179;p63"/>
          <p:cNvPicPr preferRelativeResize="0"/>
          <p:nvPr/>
        </p:nvPicPr>
        <p:blipFill rotWithShape="1">
          <a:blip r:embed="rId11">
            <a:alphaModFix/>
          </a:blip>
          <a:srcRect b="11945" l="0" r="0" t="6567"/>
          <a:stretch/>
        </p:blipFill>
        <p:spPr>
          <a:xfrm>
            <a:off x="5347337" y="2581527"/>
            <a:ext cx="1448284" cy="1180164"/>
          </a:xfrm>
          <a:prstGeom prst="rect">
            <a:avLst/>
          </a:prstGeom>
          <a:noFill/>
          <a:ln>
            <a:noFill/>
          </a:ln>
        </p:spPr>
      </p:pic>
      <p:pic>
        <p:nvPicPr>
          <p:cNvPr id="2180" name="Google Shape;2180;p63"/>
          <p:cNvPicPr preferRelativeResize="0"/>
          <p:nvPr/>
        </p:nvPicPr>
        <p:blipFill rotWithShape="1">
          <a:blip r:embed="rId12">
            <a:alphaModFix/>
          </a:blip>
          <a:srcRect b="17967" l="0" r="0" t="11708"/>
          <a:stretch/>
        </p:blipFill>
        <p:spPr>
          <a:xfrm>
            <a:off x="6836257" y="2523903"/>
            <a:ext cx="1796923" cy="1263600"/>
          </a:xfrm>
          <a:prstGeom prst="rect">
            <a:avLst/>
          </a:prstGeom>
          <a:noFill/>
          <a:ln>
            <a:noFill/>
          </a:ln>
        </p:spPr>
      </p:pic>
      <p:sp>
        <p:nvSpPr>
          <p:cNvPr id="2181" name="Google Shape;2181;p63"/>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3">
                  <a:extLst>
                    <a:ext uri="{A12FA001-AC4F-418D-AE19-62706E023703}">
                      <ahyp:hlinkClr val="tx"/>
                    </a:ext>
                  </a:extLst>
                </a:hlinkClick>
              </a:rPr>
              <a:t>Cuate</a:t>
            </a:r>
            <a:endParaRPr>
              <a:solidFill>
                <a:srgbClr val="869FB2"/>
              </a:solidFill>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03" name="Shape 603"/>
        <p:cNvGrpSpPr/>
        <p:nvPr/>
      </p:nvGrpSpPr>
      <p:grpSpPr>
        <a:xfrm>
          <a:off x="0" y="0"/>
          <a:ext cx="0" cy="0"/>
          <a:chOff x="0" y="0"/>
          <a:chExt cx="0" cy="0"/>
        </a:xfrm>
      </p:grpSpPr>
      <p:sp>
        <p:nvSpPr>
          <p:cNvPr id="604" name="Google Shape;604;p37"/>
          <p:cNvSpPr txBox="1"/>
          <p:nvPr>
            <p:ph type="title"/>
          </p:nvPr>
        </p:nvSpPr>
        <p:spPr>
          <a:xfrm>
            <a:off x="3514875" y="895425"/>
            <a:ext cx="4552800" cy="564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Introduction</a:t>
            </a:r>
            <a:endParaRPr/>
          </a:p>
        </p:txBody>
      </p:sp>
      <p:sp>
        <p:nvSpPr>
          <p:cNvPr id="605" name="Google Shape;605;p37"/>
          <p:cNvSpPr txBox="1"/>
          <p:nvPr>
            <p:ph idx="1" type="subTitle"/>
          </p:nvPr>
        </p:nvSpPr>
        <p:spPr>
          <a:xfrm>
            <a:off x="4114875" y="1524113"/>
            <a:ext cx="3952800" cy="1409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t>Jupiter is a gas giant, the biggest planet in the Solar System and the fourth-brightest object in the night sky. It was named after the Roman god of the sky and lightning. It’s composed mostly of hydrogen and helium</a:t>
            </a:r>
            <a:endParaRPr/>
          </a:p>
          <a:p>
            <a:pPr indent="0" lvl="0" marL="0" rtl="0" algn="r">
              <a:spcBef>
                <a:spcPts val="1600"/>
              </a:spcBef>
              <a:spcAft>
                <a:spcPts val="0"/>
              </a:spcAft>
              <a:buClr>
                <a:schemeClr val="dk1"/>
              </a:buClr>
              <a:buSzPts val="1100"/>
              <a:buFont typeface="Arial"/>
              <a:buNone/>
            </a:pPr>
            <a:r>
              <a:t/>
            </a:r>
            <a:endParaRPr/>
          </a:p>
          <a:p>
            <a:pPr indent="0" lvl="0" marL="0" rtl="0" algn="r">
              <a:spcBef>
                <a:spcPts val="1600"/>
              </a:spcBef>
              <a:spcAft>
                <a:spcPts val="1600"/>
              </a:spcAft>
              <a:buNone/>
            </a:pPr>
            <a:r>
              <a:t/>
            </a:r>
            <a:endParaRPr/>
          </a:p>
        </p:txBody>
      </p:sp>
      <p:sp>
        <p:nvSpPr>
          <p:cNvPr id="606" name="Google Shape;606;p37"/>
          <p:cNvSpPr/>
          <p:nvPr/>
        </p:nvSpPr>
        <p:spPr>
          <a:xfrm>
            <a:off x="7430788" y="-105312"/>
            <a:ext cx="1713219" cy="1028909"/>
          </a:xfrm>
          <a:custGeom>
            <a:rect b="b" l="l" r="r" t="t"/>
            <a:pathLst>
              <a:path extrusionOk="0" h="25681" w="42761">
                <a:moveTo>
                  <a:pt x="29295" y="0"/>
                </a:moveTo>
                <a:cubicBezTo>
                  <a:pt x="26441" y="0"/>
                  <a:pt x="23585" y="1581"/>
                  <a:pt x="23244" y="5309"/>
                </a:cubicBezTo>
                <a:cubicBezTo>
                  <a:pt x="21598" y="2491"/>
                  <a:pt x="19134" y="1099"/>
                  <a:pt x="16964" y="1099"/>
                </a:cubicBezTo>
                <a:cubicBezTo>
                  <a:pt x="14103" y="1099"/>
                  <a:pt x="11755" y="3520"/>
                  <a:pt x="12473" y="8285"/>
                </a:cubicBezTo>
                <a:cubicBezTo>
                  <a:pt x="11258" y="6978"/>
                  <a:pt x="9909" y="6439"/>
                  <a:pt x="8642" y="6439"/>
                </a:cubicBezTo>
                <a:cubicBezTo>
                  <a:pt x="3699" y="6439"/>
                  <a:pt x="1" y="14645"/>
                  <a:pt x="10403" y="17503"/>
                </a:cubicBezTo>
                <a:lnTo>
                  <a:pt x="10370" y="17503"/>
                </a:lnTo>
                <a:cubicBezTo>
                  <a:pt x="8688" y="20415"/>
                  <a:pt x="10370" y="24167"/>
                  <a:pt x="13379" y="25234"/>
                </a:cubicBezTo>
                <a:cubicBezTo>
                  <a:pt x="14222" y="25542"/>
                  <a:pt x="15000" y="25680"/>
                  <a:pt x="15724" y="25680"/>
                </a:cubicBezTo>
                <a:cubicBezTo>
                  <a:pt x="18802" y="25680"/>
                  <a:pt x="20898" y="23187"/>
                  <a:pt x="22888" y="20673"/>
                </a:cubicBezTo>
                <a:cubicBezTo>
                  <a:pt x="24676" y="22830"/>
                  <a:pt x="27011" y="25186"/>
                  <a:pt x="29982" y="25186"/>
                </a:cubicBezTo>
                <a:cubicBezTo>
                  <a:pt x="30397" y="25186"/>
                  <a:pt x="30825" y="25139"/>
                  <a:pt x="31266" y="25040"/>
                </a:cubicBezTo>
                <a:cubicBezTo>
                  <a:pt x="35245" y="24005"/>
                  <a:pt x="35892" y="20932"/>
                  <a:pt x="36118" y="17503"/>
                </a:cubicBezTo>
                <a:cubicBezTo>
                  <a:pt x="36595" y="17617"/>
                  <a:pt x="37038" y="17670"/>
                  <a:pt x="37447" y="17670"/>
                </a:cubicBezTo>
                <a:cubicBezTo>
                  <a:pt x="42760" y="17670"/>
                  <a:pt x="42416" y="8792"/>
                  <a:pt x="36651" y="8792"/>
                </a:cubicBezTo>
                <a:cubicBezTo>
                  <a:pt x="35897" y="8792"/>
                  <a:pt x="35051" y="8944"/>
                  <a:pt x="34113" y="9287"/>
                </a:cubicBezTo>
                <a:cubicBezTo>
                  <a:pt x="34436" y="6311"/>
                  <a:pt x="35568" y="1945"/>
                  <a:pt x="32010" y="489"/>
                </a:cubicBezTo>
                <a:cubicBezTo>
                  <a:pt x="31164" y="170"/>
                  <a:pt x="30230" y="0"/>
                  <a:pt x="29295" y="0"/>
                </a:cubicBezTo>
                <a:close/>
              </a:path>
            </a:pathLst>
          </a:custGeom>
          <a:solidFill>
            <a:srgbClr val="F5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37"/>
          <p:cNvSpPr/>
          <p:nvPr/>
        </p:nvSpPr>
        <p:spPr>
          <a:xfrm>
            <a:off x="301400" y="190738"/>
            <a:ext cx="1173362" cy="704687"/>
          </a:xfrm>
          <a:custGeom>
            <a:rect b="b" l="l" r="r" t="t"/>
            <a:pathLst>
              <a:path extrusionOk="0" h="25681" w="42761">
                <a:moveTo>
                  <a:pt x="29295" y="0"/>
                </a:moveTo>
                <a:cubicBezTo>
                  <a:pt x="26441" y="0"/>
                  <a:pt x="23585" y="1581"/>
                  <a:pt x="23244" y="5309"/>
                </a:cubicBezTo>
                <a:cubicBezTo>
                  <a:pt x="21598" y="2491"/>
                  <a:pt x="19134" y="1099"/>
                  <a:pt x="16964" y="1099"/>
                </a:cubicBezTo>
                <a:cubicBezTo>
                  <a:pt x="14103" y="1099"/>
                  <a:pt x="11755" y="3520"/>
                  <a:pt x="12473" y="8285"/>
                </a:cubicBezTo>
                <a:cubicBezTo>
                  <a:pt x="11258" y="6978"/>
                  <a:pt x="9909" y="6439"/>
                  <a:pt x="8642" y="6439"/>
                </a:cubicBezTo>
                <a:cubicBezTo>
                  <a:pt x="3699" y="6439"/>
                  <a:pt x="1" y="14645"/>
                  <a:pt x="10403" y="17503"/>
                </a:cubicBezTo>
                <a:lnTo>
                  <a:pt x="10370" y="17503"/>
                </a:lnTo>
                <a:cubicBezTo>
                  <a:pt x="8688" y="20415"/>
                  <a:pt x="10370" y="24167"/>
                  <a:pt x="13379" y="25234"/>
                </a:cubicBezTo>
                <a:cubicBezTo>
                  <a:pt x="14222" y="25542"/>
                  <a:pt x="15000" y="25680"/>
                  <a:pt x="15724" y="25680"/>
                </a:cubicBezTo>
                <a:cubicBezTo>
                  <a:pt x="18802" y="25680"/>
                  <a:pt x="20898" y="23187"/>
                  <a:pt x="22888" y="20673"/>
                </a:cubicBezTo>
                <a:cubicBezTo>
                  <a:pt x="24676" y="22830"/>
                  <a:pt x="27011" y="25186"/>
                  <a:pt x="29982" y="25186"/>
                </a:cubicBezTo>
                <a:cubicBezTo>
                  <a:pt x="30397" y="25186"/>
                  <a:pt x="30825" y="25139"/>
                  <a:pt x="31266" y="25040"/>
                </a:cubicBezTo>
                <a:cubicBezTo>
                  <a:pt x="35245" y="24005"/>
                  <a:pt x="35892" y="20932"/>
                  <a:pt x="36118" y="17503"/>
                </a:cubicBezTo>
                <a:cubicBezTo>
                  <a:pt x="36595" y="17617"/>
                  <a:pt x="37038" y="17670"/>
                  <a:pt x="37447" y="17670"/>
                </a:cubicBezTo>
                <a:cubicBezTo>
                  <a:pt x="42760" y="17670"/>
                  <a:pt x="42416" y="8792"/>
                  <a:pt x="36651" y="8792"/>
                </a:cubicBezTo>
                <a:cubicBezTo>
                  <a:pt x="35897" y="8792"/>
                  <a:pt x="35051" y="8944"/>
                  <a:pt x="34113" y="9287"/>
                </a:cubicBezTo>
                <a:cubicBezTo>
                  <a:pt x="34436" y="6311"/>
                  <a:pt x="35568" y="1945"/>
                  <a:pt x="32010" y="489"/>
                </a:cubicBezTo>
                <a:cubicBezTo>
                  <a:pt x="31164" y="170"/>
                  <a:pt x="30230" y="0"/>
                  <a:pt x="29295" y="0"/>
                </a:cubicBez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37"/>
          <p:cNvSpPr/>
          <p:nvPr/>
        </p:nvSpPr>
        <p:spPr>
          <a:xfrm>
            <a:off x="8457025" y="4039450"/>
            <a:ext cx="603025" cy="628375"/>
          </a:xfrm>
          <a:custGeom>
            <a:rect b="b" l="l" r="r" t="t"/>
            <a:pathLst>
              <a:path extrusionOk="0" h="25135" w="24121">
                <a:moveTo>
                  <a:pt x="17456" y="0"/>
                </a:moveTo>
                <a:cubicBezTo>
                  <a:pt x="16747" y="0"/>
                  <a:pt x="16203" y="714"/>
                  <a:pt x="15891" y="1242"/>
                </a:cubicBezTo>
                <a:cubicBezTo>
                  <a:pt x="15445" y="2085"/>
                  <a:pt x="15172" y="3002"/>
                  <a:pt x="15098" y="3944"/>
                </a:cubicBezTo>
                <a:cubicBezTo>
                  <a:pt x="14974" y="4713"/>
                  <a:pt x="15048" y="5481"/>
                  <a:pt x="15321" y="6200"/>
                </a:cubicBezTo>
                <a:cubicBezTo>
                  <a:pt x="14230" y="7167"/>
                  <a:pt x="13214" y="8208"/>
                  <a:pt x="12247" y="9324"/>
                </a:cubicBezTo>
                <a:cubicBezTo>
                  <a:pt x="12420" y="8952"/>
                  <a:pt x="12544" y="8555"/>
                  <a:pt x="12693" y="8183"/>
                </a:cubicBezTo>
                <a:cubicBezTo>
                  <a:pt x="12842" y="7663"/>
                  <a:pt x="12990" y="7117"/>
                  <a:pt x="13090" y="6597"/>
                </a:cubicBezTo>
                <a:cubicBezTo>
                  <a:pt x="13214" y="6051"/>
                  <a:pt x="13263" y="5481"/>
                  <a:pt x="13214" y="4936"/>
                </a:cubicBezTo>
                <a:cubicBezTo>
                  <a:pt x="13096" y="4291"/>
                  <a:pt x="12564" y="3708"/>
                  <a:pt x="11943" y="3708"/>
                </a:cubicBezTo>
                <a:cubicBezTo>
                  <a:pt x="11776" y="3708"/>
                  <a:pt x="11602" y="3750"/>
                  <a:pt x="11429" y="3845"/>
                </a:cubicBezTo>
                <a:cubicBezTo>
                  <a:pt x="10735" y="4242"/>
                  <a:pt x="10313" y="5184"/>
                  <a:pt x="10065" y="5878"/>
                </a:cubicBezTo>
                <a:cubicBezTo>
                  <a:pt x="9495" y="7564"/>
                  <a:pt x="9693" y="9547"/>
                  <a:pt x="10859" y="10910"/>
                </a:cubicBezTo>
                <a:cubicBezTo>
                  <a:pt x="10859" y="10935"/>
                  <a:pt x="10883" y="10960"/>
                  <a:pt x="10883" y="10985"/>
                </a:cubicBezTo>
                <a:cubicBezTo>
                  <a:pt x="9991" y="12125"/>
                  <a:pt x="9148" y="13290"/>
                  <a:pt x="8355" y="14505"/>
                </a:cubicBezTo>
                <a:cubicBezTo>
                  <a:pt x="8504" y="13711"/>
                  <a:pt x="8553" y="12918"/>
                  <a:pt x="8504" y="12125"/>
                </a:cubicBezTo>
                <a:cubicBezTo>
                  <a:pt x="8454" y="11307"/>
                  <a:pt x="8380" y="10018"/>
                  <a:pt x="7413" y="9770"/>
                </a:cubicBezTo>
                <a:cubicBezTo>
                  <a:pt x="7316" y="9745"/>
                  <a:pt x="7220" y="9733"/>
                  <a:pt x="7126" y="9733"/>
                </a:cubicBezTo>
                <a:cubicBezTo>
                  <a:pt x="6287" y="9733"/>
                  <a:pt x="5598" y="10665"/>
                  <a:pt x="5330" y="11356"/>
                </a:cubicBezTo>
                <a:cubicBezTo>
                  <a:pt x="4934" y="12497"/>
                  <a:pt x="4835" y="13736"/>
                  <a:pt x="5107" y="14926"/>
                </a:cubicBezTo>
                <a:cubicBezTo>
                  <a:pt x="5355" y="15918"/>
                  <a:pt x="5777" y="16884"/>
                  <a:pt x="6322" y="17777"/>
                </a:cubicBezTo>
                <a:cubicBezTo>
                  <a:pt x="6074" y="18173"/>
                  <a:pt x="5851" y="18595"/>
                  <a:pt x="5603" y="19016"/>
                </a:cubicBezTo>
                <a:cubicBezTo>
                  <a:pt x="5157" y="19785"/>
                  <a:pt x="4736" y="20578"/>
                  <a:pt x="4314" y="21371"/>
                </a:cubicBezTo>
                <a:cubicBezTo>
                  <a:pt x="4314" y="20975"/>
                  <a:pt x="4289" y="20553"/>
                  <a:pt x="4265" y="20132"/>
                </a:cubicBezTo>
                <a:cubicBezTo>
                  <a:pt x="4165" y="18967"/>
                  <a:pt x="3893" y="17826"/>
                  <a:pt x="3496" y="16736"/>
                </a:cubicBezTo>
                <a:cubicBezTo>
                  <a:pt x="3208" y="15995"/>
                  <a:pt x="2681" y="15305"/>
                  <a:pt x="1900" y="15305"/>
                </a:cubicBezTo>
                <a:cubicBezTo>
                  <a:pt x="1740" y="15305"/>
                  <a:pt x="1570" y="15334"/>
                  <a:pt x="1389" y="15397"/>
                </a:cubicBezTo>
                <a:cubicBezTo>
                  <a:pt x="273" y="15794"/>
                  <a:pt x="1" y="17058"/>
                  <a:pt x="149" y="18099"/>
                </a:cubicBezTo>
                <a:cubicBezTo>
                  <a:pt x="422" y="20082"/>
                  <a:pt x="1637" y="22065"/>
                  <a:pt x="3496" y="22933"/>
                </a:cubicBezTo>
                <a:cubicBezTo>
                  <a:pt x="3223" y="23429"/>
                  <a:pt x="2975" y="23949"/>
                  <a:pt x="2752" y="24470"/>
                </a:cubicBezTo>
                <a:cubicBezTo>
                  <a:pt x="2569" y="24836"/>
                  <a:pt x="2866" y="25135"/>
                  <a:pt x="3164" y="25135"/>
                </a:cubicBezTo>
                <a:cubicBezTo>
                  <a:pt x="3310" y="25135"/>
                  <a:pt x="3456" y="25063"/>
                  <a:pt x="3546" y="24891"/>
                </a:cubicBezTo>
                <a:cubicBezTo>
                  <a:pt x="3818" y="24470"/>
                  <a:pt x="4066" y="23999"/>
                  <a:pt x="4314" y="23553"/>
                </a:cubicBezTo>
                <a:cubicBezTo>
                  <a:pt x="5306" y="24049"/>
                  <a:pt x="6372" y="24396"/>
                  <a:pt x="7487" y="24594"/>
                </a:cubicBezTo>
                <a:cubicBezTo>
                  <a:pt x="8130" y="24719"/>
                  <a:pt x="8822" y="24845"/>
                  <a:pt x="9508" y="24845"/>
                </a:cubicBezTo>
                <a:cubicBezTo>
                  <a:pt x="9906" y="24845"/>
                  <a:pt x="10302" y="24802"/>
                  <a:pt x="10685" y="24693"/>
                </a:cubicBezTo>
                <a:cubicBezTo>
                  <a:pt x="11553" y="24420"/>
                  <a:pt x="12594" y="23454"/>
                  <a:pt x="11850" y="22512"/>
                </a:cubicBezTo>
                <a:cubicBezTo>
                  <a:pt x="11300" y="21833"/>
                  <a:pt x="10249" y="21630"/>
                  <a:pt x="9287" y="21630"/>
                </a:cubicBezTo>
                <a:cubicBezTo>
                  <a:pt x="8948" y="21630"/>
                  <a:pt x="8621" y="21655"/>
                  <a:pt x="8330" y="21694"/>
                </a:cubicBezTo>
                <a:cubicBezTo>
                  <a:pt x="7214" y="21842"/>
                  <a:pt x="6099" y="22214"/>
                  <a:pt x="4983" y="22289"/>
                </a:cubicBezTo>
                <a:cubicBezTo>
                  <a:pt x="5380" y="21570"/>
                  <a:pt x="5752" y="20876"/>
                  <a:pt x="6149" y="20181"/>
                </a:cubicBezTo>
                <a:cubicBezTo>
                  <a:pt x="6545" y="19463"/>
                  <a:pt x="6942" y="18793"/>
                  <a:pt x="7338" y="18124"/>
                </a:cubicBezTo>
                <a:cubicBezTo>
                  <a:pt x="7487" y="18173"/>
                  <a:pt x="7636" y="18198"/>
                  <a:pt x="7760" y="18248"/>
                </a:cubicBezTo>
                <a:cubicBezTo>
                  <a:pt x="8950" y="18595"/>
                  <a:pt x="10164" y="18843"/>
                  <a:pt x="11404" y="18942"/>
                </a:cubicBezTo>
                <a:cubicBezTo>
                  <a:pt x="11502" y="18947"/>
                  <a:pt x="11601" y="18949"/>
                  <a:pt x="11700" y="18949"/>
                </a:cubicBezTo>
                <a:cubicBezTo>
                  <a:pt x="12657" y="18949"/>
                  <a:pt x="13658" y="18721"/>
                  <a:pt x="14354" y="18025"/>
                </a:cubicBezTo>
                <a:cubicBezTo>
                  <a:pt x="15048" y="17331"/>
                  <a:pt x="15172" y="16215"/>
                  <a:pt x="14329" y="15571"/>
                </a:cubicBezTo>
                <a:cubicBezTo>
                  <a:pt x="13724" y="15117"/>
                  <a:pt x="12963" y="14949"/>
                  <a:pt x="12202" y="14949"/>
                </a:cubicBezTo>
                <a:cubicBezTo>
                  <a:pt x="11716" y="14949"/>
                  <a:pt x="11229" y="15018"/>
                  <a:pt x="10784" y="15124"/>
                </a:cubicBezTo>
                <a:cubicBezTo>
                  <a:pt x="10040" y="15298"/>
                  <a:pt x="9322" y="15595"/>
                  <a:pt x="8652" y="15967"/>
                </a:cubicBezTo>
                <a:lnTo>
                  <a:pt x="8925" y="15546"/>
                </a:lnTo>
                <a:cubicBezTo>
                  <a:pt x="9768" y="14257"/>
                  <a:pt x="10635" y="12992"/>
                  <a:pt x="11553" y="11778"/>
                </a:cubicBezTo>
                <a:cubicBezTo>
                  <a:pt x="12272" y="12348"/>
                  <a:pt x="13065" y="12769"/>
                  <a:pt x="13957" y="13017"/>
                </a:cubicBezTo>
                <a:cubicBezTo>
                  <a:pt x="14471" y="13180"/>
                  <a:pt x="15014" y="13261"/>
                  <a:pt x="15559" y="13261"/>
                </a:cubicBezTo>
                <a:cubicBezTo>
                  <a:pt x="16013" y="13261"/>
                  <a:pt x="16468" y="13204"/>
                  <a:pt x="16907" y="13092"/>
                </a:cubicBezTo>
                <a:cubicBezTo>
                  <a:pt x="17750" y="12794"/>
                  <a:pt x="18444" y="11803"/>
                  <a:pt x="17824" y="10960"/>
                </a:cubicBezTo>
                <a:cubicBezTo>
                  <a:pt x="17527" y="10538"/>
                  <a:pt x="16982" y="10340"/>
                  <a:pt x="16511" y="10191"/>
                </a:cubicBezTo>
                <a:cubicBezTo>
                  <a:pt x="15990" y="10018"/>
                  <a:pt x="15420" y="9894"/>
                  <a:pt x="14874" y="9844"/>
                </a:cubicBezTo>
                <a:cubicBezTo>
                  <a:pt x="14708" y="9831"/>
                  <a:pt x="14542" y="9825"/>
                  <a:pt x="14376" y="9825"/>
                </a:cubicBezTo>
                <a:cubicBezTo>
                  <a:pt x="13923" y="9825"/>
                  <a:pt x="13469" y="9871"/>
                  <a:pt x="13015" y="9943"/>
                </a:cubicBezTo>
                <a:cubicBezTo>
                  <a:pt x="13784" y="9026"/>
                  <a:pt x="14602" y="8134"/>
                  <a:pt x="15445" y="7291"/>
                </a:cubicBezTo>
                <a:lnTo>
                  <a:pt x="15717" y="7018"/>
                </a:lnTo>
                <a:cubicBezTo>
                  <a:pt x="15841" y="7117"/>
                  <a:pt x="15965" y="7192"/>
                  <a:pt x="16089" y="7266"/>
                </a:cubicBezTo>
                <a:cubicBezTo>
                  <a:pt x="16907" y="7811"/>
                  <a:pt x="17824" y="8183"/>
                  <a:pt x="18791" y="8357"/>
                </a:cubicBezTo>
                <a:cubicBezTo>
                  <a:pt x="19126" y="8422"/>
                  <a:pt x="19503" y="8482"/>
                  <a:pt x="19876" y="8482"/>
                </a:cubicBezTo>
                <a:cubicBezTo>
                  <a:pt x="20358" y="8482"/>
                  <a:pt x="20832" y="8381"/>
                  <a:pt x="21196" y="8059"/>
                </a:cubicBezTo>
                <a:cubicBezTo>
                  <a:pt x="21741" y="7564"/>
                  <a:pt x="21741" y="6696"/>
                  <a:pt x="21146" y="6225"/>
                </a:cubicBezTo>
                <a:cubicBezTo>
                  <a:pt x="20303" y="5556"/>
                  <a:pt x="19064" y="5506"/>
                  <a:pt x="18048" y="5456"/>
                </a:cubicBezTo>
                <a:cubicBezTo>
                  <a:pt x="17824" y="5456"/>
                  <a:pt x="17626" y="5432"/>
                  <a:pt x="17403" y="5432"/>
                </a:cubicBezTo>
                <a:cubicBezTo>
                  <a:pt x="17750" y="5109"/>
                  <a:pt x="18072" y="4837"/>
                  <a:pt x="18419" y="4564"/>
                </a:cubicBezTo>
                <a:cubicBezTo>
                  <a:pt x="18503" y="4566"/>
                  <a:pt x="18587" y="4567"/>
                  <a:pt x="18672" y="4567"/>
                </a:cubicBezTo>
                <a:cubicBezTo>
                  <a:pt x="19845" y="4567"/>
                  <a:pt x="21122" y="4398"/>
                  <a:pt x="22163" y="3820"/>
                </a:cubicBezTo>
                <a:cubicBezTo>
                  <a:pt x="22981" y="3374"/>
                  <a:pt x="24121" y="1986"/>
                  <a:pt x="23328" y="1044"/>
                </a:cubicBezTo>
                <a:cubicBezTo>
                  <a:pt x="23054" y="725"/>
                  <a:pt x="22684" y="604"/>
                  <a:pt x="22288" y="604"/>
                </a:cubicBezTo>
                <a:cubicBezTo>
                  <a:pt x="21606" y="604"/>
                  <a:pt x="20848" y="963"/>
                  <a:pt x="20378" y="1292"/>
                </a:cubicBezTo>
                <a:cubicBezTo>
                  <a:pt x="19857" y="1664"/>
                  <a:pt x="19386" y="2110"/>
                  <a:pt x="18990" y="2606"/>
                </a:cubicBezTo>
                <a:cubicBezTo>
                  <a:pt x="18642" y="3052"/>
                  <a:pt x="18370" y="3548"/>
                  <a:pt x="18023" y="3994"/>
                </a:cubicBezTo>
                <a:cubicBezTo>
                  <a:pt x="17676" y="4390"/>
                  <a:pt x="17279" y="4713"/>
                  <a:pt x="16833" y="4985"/>
                </a:cubicBezTo>
                <a:lnTo>
                  <a:pt x="17403" y="3944"/>
                </a:lnTo>
                <a:cubicBezTo>
                  <a:pt x="17849" y="3126"/>
                  <a:pt x="18320" y="2283"/>
                  <a:pt x="18370" y="1366"/>
                </a:cubicBezTo>
                <a:cubicBezTo>
                  <a:pt x="18419" y="771"/>
                  <a:pt x="18196" y="52"/>
                  <a:pt x="17527" y="3"/>
                </a:cubicBezTo>
                <a:cubicBezTo>
                  <a:pt x="17503" y="1"/>
                  <a:pt x="17480" y="0"/>
                  <a:pt x="17456" y="0"/>
                </a:cubicBezTo>
                <a:close/>
              </a:path>
            </a:pathLst>
          </a:custGeom>
          <a:solidFill>
            <a:srgbClr val="A64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37"/>
          <p:cNvSpPr/>
          <p:nvPr/>
        </p:nvSpPr>
        <p:spPr>
          <a:xfrm flipH="1" rot="1947507">
            <a:off x="7447473" y="3647091"/>
            <a:ext cx="603039" cy="628389"/>
          </a:xfrm>
          <a:custGeom>
            <a:rect b="b" l="l" r="r" t="t"/>
            <a:pathLst>
              <a:path extrusionOk="0" h="25135" w="24121">
                <a:moveTo>
                  <a:pt x="17456" y="0"/>
                </a:moveTo>
                <a:cubicBezTo>
                  <a:pt x="16747" y="0"/>
                  <a:pt x="16203" y="714"/>
                  <a:pt x="15891" y="1242"/>
                </a:cubicBezTo>
                <a:cubicBezTo>
                  <a:pt x="15445" y="2085"/>
                  <a:pt x="15172" y="3002"/>
                  <a:pt x="15098" y="3944"/>
                </a:cubicBezTo>
                <a:cubicBezTo>
                  <a:pt x="14974" y="4713"/>
                  <a:pt x="15048" y="5481"/>
                  <a:pt x="15321" y="6200"/>
                </a:cubicBezTo>
                <a:cubicBezTo>
                  <a:pt x="14230" y="7167"/>
                  <a:pt x="13214" y="8208"/>
                  <a:pt x="12247" y="9324"/>
                </a:cubicBezTo>
                <a:cubicBezTo>
                  <a:pt x="12420" y="8952"/>
                  <a:pt x="12544" y="8555"/>
                  <a:pt x="12693" y="8183"/>
                </a:cubicBezTo>
                <a:cubicBezTo>
                  <a:pt x="12842" y="7663"/>
                  <a:pt x="12990" y="7117"/>
                  <a:pt x="13090" y="6597"/>
                </a:cubicBezTo>
                <a:cubicBezTo>
                  <a:pt x="13214" y="6051"/>
                  <a:pt x="13263" y="5481"/>
                  <a:pt x="13214" y="4936"/>
                </a:cubicBezTo>
                <a:cubicBezTo>
                  <a:pt x="13096" y="4291"/>
                  <a:pt x="12564" y="3708"/>
                  <a:pt x="11943" y="3708"/>
                </a:cubicBezTo>
                <a:cubicBezTo>
                  <a:pt x="11776" y="3708"/>
                  <a:pt x="11602" y="3750"/>
                  <a:pt x="11429" y="3845"/>
                </a:cubicBezTo>
                <a:cubicBezTo>
                  <a:pt x="10735" y="4242"/>
                  <a:pt x="10313" y="5184"/>
                  <a:pt x="10065" y="5878"/>
                </a:cubicBezTo>
                <a:cubicBezTo>
                  <a:pt x="9495" y="7564"/>
                  <a:pt x="9693" y="9547"/>
                  <a:pt x="10859" y="10910"/>
                </a:cubicBezTo>
                <a:cubicBezTo>
                  <a:pt x="10859" y="10935"/>
                  <a:pt x="10883" y="10960"/>
                  <a:pt x="10883" y="10985"/>
                </a:cubicBezTo>
                <a:cubicBezTo>
                  <a:pt x="9991" y="12125"/>
                  <a:pt x="9148" y="13290"/>
                  <a:pt x="8355" y="14505"/>
                </a:cubicBezTo>
                <a:cubicBezTo>
                  <a:pt x="8504" y="13711"/>
                  <a:pt x="8553" y="12918"/>
                  <a:pt x="8504" y="12125"/>
                </a:cubicBezTo>
                <a:cubicBezTo>
                  <a:pt x="8454" y="11307"/>
                  <a:pt x="8380" y="10018"/>
                  <a:pt x="7413" y="9770"/>
                </a:cubicBezTo>
                <a:cubicBezTo>
                  <a:pt x="7316" y="9745"/>
                  <a:pt x="7220" y="9733"/>
                  <a:pt x="7126" y="9733"/>
                </a:cubicBezTo>
                <a:cubicBezTo>
                  <a:pt x="6287" y="9733"/>
                  <a:pt x="5598" y="10665"/>
                  <a:pt x="5330" y="11356"/>
                </a:cubicBezTo>
                <a:cubicBezTo>
                  <a:pt x="4934" y="12497"/>
                  <a:pt x="4835" y="13736"/>
                  <a:pt x="5107" y="14926"/>
                </a:cubicBezTo>
                <a:cubicBezTo>
                  <a:pt x="5355" y="15918"/>
                  <a:pt x="5777" y="16884"/>
                  <a:pt x="6322" y="17777"/>
                </a:cubicBezTo>
                <a:cubicBezTo>
                  <a:pt x="6074" y="18173"/>
                  <a:pt x="5851" y="18595"/>
                  <a:pt x="5603" y="19016"/>
                </a:cubicBezTo>
                <a:cubicBezTo>
                  <a:pt x="5157" y="19785"/>
                  <a:pt x="4736" y="20578"/>
                  <a:pt x="4314" y="21371"/>
                </a:cubicBezTo>
                <a:cubicBezTo>
                  <a:pt x="4314" y="20975"/>
                  <a:pt x="4289" y="20553"/>
                  <a:pt x="4265" y="20132"/>
                </a:cubicBezTo>
                <a:cubicBezTo>
                  <a:pt x="4165" y="18967"/>
                  <a:pt x="3893" y="17826"/>
                  <a:pt x="3496" y="16736"/>
                </a:cubicBezTo>
                <a:cubicBezTo>
                  <a:pt x="3208" y="15995"/>
                  <a:pt x="2681" y="15305"/>
                  <a:pt x="1900" y="15305"/>
                </a:cubicBezTo>
                <a:cubicBezTo>
                  <a:pt x="1740" y="15305"/>
                  <a:pt x="1570" y="15334"/>
                  <a:pt x="1389" y="15397"/>
                </a:cubicBezTo>
                <a:cubicBezTo>
                  <a:pt x="273" y="15794"/>
                  <a:pt x="1" y="17058"/>
                  <a:pt x="149" y="18099"/>
                </a:cubicBezTo>
                <a:cubicBezTo>
                  <a:pt x="422" y="20082"/>
                  <a:pt x="1637" y="22065"/>
                  <a:pt x="3496" y="22933"/>
                </a:cubicBezTo>
                <a:cubicBezTo>
                  <a:pt x="3223" y="23429"/>
                  <a:pt x="2975" y="23949"/>
                  <a:pt x="2752" y="24470"/>
                </a:cubicBezTo>
                <a:cubicBezTo>
                  <a:pt x="2569" y="24836"/>
                  <a:pt x="2866" y="25135"/>
                  <a:pt x="3164" y="25135"/>
                </a:cubicBezTo>
                <a:cubicBezTo>
                  <a:pt x="3310" y="25135"/>
                  <a:pt x="3456" y="25063"/>
                  <a:pt x="3546" y="24891"/>
                </a:cubicBezTo>
                <a:cubicBezTo>
                  <a:pt x="3818" y="24470"/>
                  <a:pt x="4066" y="23999"/>
                  <a:pt x="4314" y="23553"/>
                </a:cubicBezTo>
                <a:cubicBezTo>
                  <a:pt x="5306" y="24049"/>
                  <a:pt x="6372" y="24396"/>
                  <a:pt x="7487" y="24594"/>
                </a:cubicBezTo>
                <a:cubicBezTo>
                  <a:pt x="8130" y="24719"/>
                  <a:pt x="8822" y="24845"/>
                  <a:pt x="9508" y="24845"/>
                </a:cubicBezTo>
                <a:cubicBezTo>
                  <a:pt x="9906" y="24845"/>
                  <a:pt x="10302" y="24802"/>
                  <a:pt x="10685" y="24693"/>
                </a:cubicBezTo>
                <a:cubicBezTo>
                  <a:pt x="11553" y="24420"/>
                  <a:pt x="12594" y="23454"/>
                  <a:pt x="11850" y="22512"/>
                </a:cubicBezTo>
                <a:cubicBezTo>
                  <a:pt x="11300" y="21833"/>
                  <a:pt x="10249" y="21630"/>
                  <a:pt x="9287" y="21630"/>
                </a:cubicBezTo>
                <a:cubicBezTo>
                  <a:pt x="8948" y="21630"/>
                  <a:pt x="8621" y="21655"/>
                  <a:pt x="8330" y="21694"/>
                </a:cubicBezTo>
                <a:cubicBezTo>
                  <a:pt x="7214" y="21842"/>
                  <a:pt x="6099" y="22214"/>
                  <a:pt x="4983" y="22289"/>
                </a:cubicBezTo>
                <a:cubicBezTo>
                  <a:pt x="5380" y="21570"/>
                  <a:pt x="5752" y="20876"/>
                  <a:pt x="6149" y="20181"/>
                </a:cubicBezTo>
                <a:cubicBezTo>
                  <a:pt x="6545" y="19463"/>
                  <a:pt x="6942" y="18793"/>
                  <a:pt x="7338" y="18124"/>
                </a:cubicBezTo>
                <a:cubicBezTo>
                  <a:pt x="7487" y="18173"/>
                  <a:pt x="7636" y="18198"/>
                  <a:pt x="7760" y="18248"/>
                </a:cubicBezTo>
                <a:cubicBezTo>
                  <a:pt x="8950" y="18595"/>
                  <a:pt x="10164" y="18843"/>
                  <a:pt x="11404" y="18942"/>
                </a:cubicBezTo>
                <a:cubicBezTo>
                  <a:pt x="11502" y="18947"/>
                  <a:pt x="11601" y="18949"/>
                  <a:pt x="11700" y="18949"/>
                </a:cubicBezTo>
                <a:cubicBezTo>
                  <a:pt x="12657" y="18949"/>
                  <a:pt x="13658" y="18721"/>
                  <a:pt x="14354" y="18025"/>
                </a:cubicBezTo>
                <a:cubicBezTo>
                  <a:pt x="15048" y="17331"/>
                  <a:pt x="15172" y="16215"/>
                  <a:pt x="14329" y="15571"/>
                </a:cubicBezTo>
                <a:cubicBezTo>
                  <a:pt x="13724" y="15117"/>
                  <a:pt x="12963" y="14949"/>
                  <a:pt x="12202" y="14949"/>
                </a:cubicBezTo>
                <a:cubicBezTo>
                  <a:pt x="11716" y="14949"/>
                  <a:pt x="11229" y="15018"/>
                  <a:pt x="10784" y="15124"/>
                </a:cubicBezTo>
                <a:cubicBezTo>
                  <a:pt x="10040" y="15298"/>
                  <a:pt x="9322" y="15595"/>
                  <a:pt x="8652" y="15967"/>
                </a:cubicBezTo>
                <a:lnTo>
                  <a:pt x="8925" y="15546"/>
                </a:lnTo>
                <a:cubicBezTo>
                  <a:pt x="9768" y="14257"/>
                  <a:pt x="10635" y="12992"/>
                  <a:pt x="11553" y="11778"/>
                </a:cubicBezTo>
                <a:cubicBezTo>
                  <a:pt x="12272" y="12348"/>
                  <a:pt x="13065" y="12769"/>
                  <a:pt x="13957" y="13017"/>
                </a:cubicBezTo>
                <a:cubicBezTo>
                  <a:pt x="14471" y="13180"/>
                  <a:pt x="15014" y="13261"/>
                  <a:pt x="15559" y="13261"/>
                </a:cubicBezTo>
                <a:cubicBezTo>
                  <a:pt x="16013" y="13261"/>
                  <a:pt x="16468" y="13204"/>
                  <a:pt x="16907" y="13092"/>
                </a:cubicBezTo>
                <a:cubicBezTo>
                  <a:pt x="17750" y="12794"/>
                  <a:pt x="18444" y="11803"/>
                  <a:pt x="17824" y="10960"/>
                </a:cubicBezTo>
                <a:cubicBezTo>
                  <a:pt x="17527" y="10538"/>
                  <a:pt x="16982" y="10340"/>
                  <a:pt x="16511" y="10191"/>
                </a:cubicBezTo>
                <a:cubicBezTo>
                  <a:pt x="15990" y="10018"/>
                  <a:pt x="15420" y="9894"/>
                  <a:pt x="14874" y="9844"/>
                </a:cubicBezTo>
                <a:cubicBezTo>
                  <a:pt x="14708" y="9831"/>
                  <a:pt x="14542" y="9825"/>
                  <a:pt x="14376" y="9825"/>
                </a:cubicBezTo>
                <a:cubicBezTo>
                  <a:pt x="13923" y="9825"/>
                  <a:pt x="13469" y="9871"/>
                  <a:pt x="13015" y="9943"/>
                </a:cubicBezTo>
                <a:cubicBezTo>
                  <a:pt x="13784" y="9026"/>
                  <a:pt x="14602" y="8134"/>
                  <a:pt x="15445" y="7291"/>
                </a:cubicBezTo>
                <a:lnTo>
                  <a:pt x="15717" y="7018"/>
                </a:lnTo>
                <a:cubicBezTo>
                  <a:pt x="15841" y="7117"/>
                  <a:pt x="15965" y="7192"/>
                  <a:pt x="16089" y="7266"/>
                </a:cubicBezTo>
                <a:cubicBezTo>
                  <a:pt x="16907" y="7811"/>
                  <a:pt x="17824" y="8183"/>
                  <a:pt x="18791" y="8357"/>
                </a:cubicBezTo>
                <a:cubicBezTo>
                  <a:pt x="19126" y="8422"/>
                  <a:pt x="19503" y="8482"/>
                  <a:pt x="19876" y="8482"/>
                </a:cubicBezTo>
                <a:cubicBezTo>
                  <a:pt x="20358" y="8482"/>
                  <a:pt x="20832" y="8381"/>
                  <a:pt x="21196" y="8059"/>
                </a:cubicBezTo>
                <a:cubicBezTo>
                  <a:pt x="21741" y="7564"/>
                  <a:pt x="21741" y="6696"/>
                  <a:pt x="21146" y="6225"/>
                </a:cubicBezTo>
                <a:cubicBezTo>
                  <a:pt x="20303" y="5556"/>
                  <a:pt x="19064" y="5506"/>
                  <a:pt x="18048" y="5456"/>
                </a:cubicBezTo>
                <a:cubicBezTo>
                  <a:pt x="17824" y="5456"/>
                  <a:pt x="17626" y="5432"/>
                  <a:pt x="17403" y="5432"/>
                </a:cubicBezTo>
                <a:cubicBezTo>
                  <a:pt x="17750" y="5109"/>
                  <a:pt x="18072" y="4837"/>
                  <a:pt x="18419" y="4564"/>
                </a:cubicBezTo>
                <a:cubicBezTo>
                  <a:pt x="18503" y="4566"/>
                  <a:pt x="18587" y="4567"/>
                  <a:pt x="18672" y="4567"/>
                </a:cubicBezTo>
                <a:cubicBezTo>
                  <a:pt x="19845" y="4567"/>
                  <a:pt x="21122" y="4398"/>
                  <a:pt x="22163" y="3820"/>
                </a:cubicBezTo>
                <a:cubicBezTo>
                  <a:pt x="22981" y="3374"/>
                  <a:pt x="24121" y="1986"/>
                  <a:pt x="23328" y="1044"/>
                </a:cubicBezTo>
                <a:cubicBezTo>
                  <a:pt x="23054" y="725"/>
                  <a:pt x="22684" y="604"/>
                  <a:pt x="22288" y="604"/>
                </a:cubicBezTo>
                <a:cubicBezTo>
                  <a:pt x="21606" y="604"/>
                  <a:pt x="20848" y="963"/>
                  <a:pt x="20378" y="1292"/>
                </a:cubicBezTo>
                <a:cubicBezTo>
                  <a:pt x="19857" y="1664"/>
                  <a:pt x="19386" y="2110"/>
                  <a:pt x="18990" y="2606"/>
                </a:cubicBezTo>
                <a:cubicBezTo>
                  <a:pt x="18642" y="3052"/>
                  <a:pt x="18370" y="3548"/>
                  <a:pt x="18023" y="3994"/>
                </a:cubicBezTo>
                <a:cubicBezTo>
                  <a:pt x="17676" y="4390"/>
                  <a:pt x="17279" y="4713"/>
                  <a:pt x="16833" y="4985"/>
                </a:cubicBezTo>
                <a:lnTo>
                  <a:pt x="17403" y="3944"/>
                </a:lnTo>
                <a:cubicBezTo>
                  <a:pt x="17849" y="3126"/>
                  <a:pt x="18320" y="2283"/>
                  <a:pt x="18370" y="1366"/>
                </a:cubicBezTo>
                <a:cubicBezTo>
                  <a:pt x="18419" y="771"/>
                  <a:pt x="18196" y="52"/>
                  <a:pt x="17527" y="3"/>
                </a:cubicBezTo>
                <a:cubicBezTo>
                  <a:pt x="17503" y="1"/>
                  <a:pt x="17480" y="0"/>
                  <a:pt x="17456" y="0"/>
                </a:cubicBezTo>
                <a:close/>
              </a:path>
            </a:pathLst>
          </a:custGeom>
          <a:solidFill>
            <a:srgbClr val="A64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4D79"/>
              </a:solidFill>
            </a:endParaRPr>
          </a:p>
        </p:txBody>
      </p:sp>
      <p:sp>
        <p:nvSpPr>
          <p:cNvPr id="610" name="Google Shape;610;p37"/>
          <p:cNvSpPr/>
          <p:nvPr/>
        </p:nvSpPr>
        <p:spPr>
          <a:xfrm flipH="1">
            <a:off x="6760407" y="3924301"/>
            <a:ext cx="336970" cy="351136"/>
          </a:xfrm>
          <a:custGeom>
            <a:rect b="b" l="l" r="r" t="t"/>
            <a:pathLst>
              <a:path extrusionOk="0" h="25135" w="24121">
                <a:moveTo>
                  <a:pt x="17456" y="0"/>
                </a:moveTo>
                <a:cubicBezTo>
                  <a:pt x="16747" y="0"/>
                  <a:pt x="16203" y="714"/>
                  <a:pt x="15891" y="1242"/>
                </a:cubicBezTo>
                <a:cubicBezTo>
                  <a:pt x="15445" y="2085"/>
                  <a:pt x="15172" y="3002"/>
                  <a:pt x="15098" y="3944"/>
                </a:cubicBezTo>
                <a:cubicBezTo>
                  <a:pt x="14974" y="4713"/>
                  <a:pt x="15048" y="5481"/>
                  <a:pt x="15321" y="6200"/>
                </a:cubicBezTo>
                <a:cubicBezTo>
                  <a:pt x="14230" y="7167"/>
                  <a:pt x="13214" y="8208"/>
                  <a:pt x="12247" y="9324"/>
                </a:cubicBezTo>
                <a:cubicBezTo>
                  <a:pt x="12420" y="8952"/>
                  <a:pt x="12544" y="8555"/>
                  <a:pt x="12693" y="8183"/>
                </a:cubicBezTo>
                <a:cubicBezTo>
                  <a:pt x="12842" y="7663"/>
                  <a:pt x="12990" y="7117"/>
                  <a:pt x="13090" y="6597"/>
                </a:cubicBezTo>
                <a:cubicBezTo>
                  <a:pt x="13214" y="6051"/>
                  <a:pt x="13263" y="5481"/>
                  <a:pt x="13214" y="4936"/>
                </a:cubicBezTo>
                <a:cubicBezTo>
                  <a:pt x="13096" y="4291"/>
                  <a:pt x="12564" y="3708"/>
                  <a:pt x="11943" y="3708"/>
                </a:cubicBezTo>
                <a:cubicBezTo>
                  <a:pt x="11776" y="3708"/>
                  <a:pt x="11602" y="3750"/>
                  <a:pt x="11429" y="3845"/>
                </a:cubicBezTo>
                <a:cubicBezTo>
                  <a:pt x="10735" y="4242"/>
                  <a:pt x="10313" y="5184"/>
                  <a:pt x="10065" y="5878"/>
                </a:cubicBezTo>
                <a:cubicBezTo>
                  <a:pt x="9495" y="7564"/>
                  <a:pt x="9693" y="9547"/>
                  <a:pt x="10859" y="10910"/>
                </a:cubicBezTo>
                <a:cubicBezTo>
                  <a:pt x="10859" y="10935"/>
                  <a:pt x="10883" y="10960"/>
                  <a:pt x="10883" y="10985"/>
                </a:cubicBezTo>
                <a:cubicBezTo>
                  <a:pt x="9991" y="12125"/>
                  <a:pt x="9148" y="13290"/>
                  <a:pt x="8355" y="14505"/>
                </a:cubicBezTo>
                <a:cubicBezTo>
                  <a:pt x="8504" y="13711"/>
                  <a:pt x="8553" y="12918"/>
                  <a:pt x="8504" y="12125"/>
                </a:cubicBezTo>
                <a:cubicBezTo>
                  <a:pt x="8454" y="11307"/>
                  <a:pt x="8380" y="10018"/>
                  <a:pt x="7413" y="9770"/>
                </a:cubicBezTo>
                <a:cubicBezTo>
                  <a:pt x="7316" y="9745"/>
                  <a:pt x="7220" y="9733"/>
                  <a:pt x="7126" y="9733"/>
                </a:cubicBezTo>
                <a:cubicBezTo>
                  <a:pt x="6287" y="9733"/>
                  <a:pt x="5598" y="10665"/>
                  <a:pt x="5330" y="11356"/>
                </a:cubicBezTo>
                <a:cubicBezTo>
                  <a:pt x="4934" y="12497"/>
                  <a:pt x="4835" y="13736"/>
                  <a:pt x="5107" y="14926"/>
                </a:cubicBezTo>
                <a:cubicBezTo>
                  <a:pt x="5355" y="15918"/>
                  <a:pt x="5777" y="16884"/>
                  <a:pt x="6322" y="17777"/>
                </a:cubicBezTo>
                <a:cubicBezTo>
                  <a:pt x="6074" y="18173"/>
                  <a:pt x="5851" y="18595"/>
                  <a:pt x="5603" y="19016"/>
                </a:cubicBezTo>
                <a:cubicBezTo>
                  <a:pt x="5157" y="19785"/>
                  <a:pt x="4736" y="20578"/>
                  <a:pt x="4314" y="21371"/>
                </a:cubicBezTo>
                <a:cubicBezTo>
                  <a:pt x="4314" y="20975"/>
                  <a:pt x="4289" y="20553"/>
                  <a:pt x="4265" y="20132"/>
                </a:cubicBezTo>
                <a:cubicBezTo>
                  <a:pt x="4165" y="18967"/>
                  <a:pt x="3893" y="17826"/>
                  <a:pt x="3496" y="16736"/>
                </a:cubicBezTo>
                <a:cubicBezTo>
                  <a:pt x="3208" y="15995"/>
                  <a:pt x="2681" y="15305"/>
                  <a:pt x="1900" y="15305"/>
                </a:cubicBezTo>
                <a:cubicBezTo>
                  <a:pt x="1740" y="15305"/>
                  <a:pt x="1570" y="15334"/>
                  <a:pt x="1389" y="15397"/>
                </a:cubicBezTo>
                <a:cubicBezTo>
                  <a:pt x="273" y="15794"/>
                  <a:pt x="1" y="17058"/>
                  <a:pt x="149" y="18099"/>
                </a:cubicBezTo>
                <a:cubicBezTo>
                  <a:pt x="422" y="20082"/>
                  <a:pt x="1637" y="22065"/>
                  <a:pt x="3496" y="22933"/>
                </a:cubicBezTo>
                <a:cubicBezTo>
                  <a:pt x="3223" y="23429"/>
                  <a:pt x="2975" y="23949"/>
                  <a:pt x="2752" y="24470"/>
                </a:cubicBezTo>
                <a:cubicBezTo>
                  <a:pt x="2569" y="24836"/>
                  <a:pt x="2866" y="25135"/>
                  <a:pt x="3164" y="25135"/>
                </a:cubicBezTo>
                <a:cubicBezTo>
                  <a:pt x="3310" y="25135"/>
                  <a:pt x="3456" y="25063"/>
                  <a:pt x="3546" y="24891"/>
                </a:cubicBezTo>
                <a:cubicBezTo>
                  <a:pt x="3818" y="24470"/>
                  <a:pt x="4066" y="23999"/>
                  <a:pt x="4314" y="23553"/>
                </a:cubicBezTo>
                <a:cubicBezTo>
                  <a:pt x="5306" y="24049"/>
                  <a:pt x="6372" y="24396"/>
                  <a:pt x="7487" y="24594"/>
                </a:cubicBezTo>
                <a:cubicBezTo>
                  <a:pt x="8130" y="24719"/>
                  <a:pt x="8822" y="24845"/>
                  <a:pt x="9508" y="24845"/>
                </a:cubicBezTo>
                <a:cubicBezTo>
                  <a:pt x="9906" y="24845"/>
                  <a:pt x="10302" y="24802"/>
                  <a:pt x="10685" y="24693"/>
                </a:cubicBezTo>
                <a:cubicBezTo>
                  <a:pt x="11553" y="24420"/>
                  <a:pt x="12594" y="23454"/>
                  <a:pt x="11850" y="22512"/>
                </a:cubicBezTo>
                <a:cubicBezTo>
                  <a:pt x="11300" y="21833"/>
                  <a:pt x="10249" y="21630"/>
                  <a:pt x="9287" y="21630"/>
                </a:cubicBezTo>
                <a:cubicBezTo>
                  <a:pt x="8948" y="21630"/>
                  <a:pt x="8621" y="21655"/>
                  <a:pt x="8330" y="21694"/>
                </a:cubicBezTo>
                <a:cubicBezTo>
                  <a:pt x="7214" y="21842"/>
                  <a:pt x="6099" y="22214"/>
                  <a:pt x="4983" y="22289"/>
                </a:cubicBezTo>
                <a:cubicBezTo>
                  <a:pt x="5380" y="21570"/>
                  <a:pt x="5752" y="20876"/>
                  <a:pt x="6149" y="20181"/>
                </a:cubicBezTo>
                <a:cubicBezTo>
                  <a:pt x="6545" y="19463"/>
                  <a:pt x="6942" y="18793"/>
                  <a:pt x="7338" y="18124"/>
                </a:cubicBezTo>
                <a:cubicBezTo>
                  <a:pt x="7487" y="18173"/>
                  <a:pt x="7636" y="18198"/>
                  <a:pt x="7760" y="18248"/>
                </a:cubicBezTo>
                <a:cubicBezTo>
                  <a:pt x="8950" y="18595"/>
                  <a:pt x="10164" y="18843"/>
                  <a:pt x="11404" y="18942"/>
                </a:cubicBezTo>
                <a:cubicBezTo>
                  <a:pt x="11502" y="18947"/>
                  <a:pt x="11601" y="18949"/>
                  <a:pt x="11700" y="18949"/>
                </a:cubicBezTo>
                <a:cubicBezTo>
                  <a:pt x="12657" y="18949"/>
                  <a:pt x="13658" y="18721"/>
                  <a:pt x="14354" y="18025"/>
                </a:cubicBezTo>
                <a:cubicBezTo>
                  <a:pt x="15048" y="17331"/>
                  <a:pt x="15172" y="16215"/>
                  <a:pt x="14329" y="15571"/>
                </a:cubicBezTo>
                <a:cubicBezTo>
                  <a:pt x="13724" y="15117"/>
                  <a:pt x="12963" y="14949"/>
                  <a:pt x="12202" y="14949"/>
                </a:cubicBezTo>
                <a:cubicBezTo>
                  <a:pt x="11716" y="14949"/>
                  <a:pt x="11229" y="15018"/>
                  <a:pt x="10784" y="15124"/>
                </a:cubicBezTo>
                <a:cubicBezTo>
                  <a:pt x="10040" y="15298"/>
                  <a:pt x="9322" y="15595"/>
                  <a:pt x="8652" y="15967"/>
                </a:cubicBezTo>
                <a:lnTo>
                  <a:pt x="8925" y="15546"/>
                </a:lnTo>
                <a:cubicBezTo>
                  <a:pt x="9768" y="14257"/>
                  <a:pt x="10635" y="12992"/>
                  <a:pt x="11553" y="11778"/>
                </a:cubicBezTo>
                <a:cubicBezTo>
                  <a:pt x="12272" y="12348"/>
                  <a:pt x="13065" y="12769"/>
                  <a:pt x="13957" y="13017"/>
                </a:cubicBezTo>
                <a:cubicBezTo>
                  <a:pt x="14471" y="13180"/>
                  <a:pt x="15014" y="13261"/>
                  <a:pt x="15559" y="13261"/>
                </a:cubicBezTo>
                <a:cubicBezTo>
                  <a:pt x="16013" y="13261"/>
                  <a:pt x="16468" y="13204"/>
                  <a:pt x="16907" y="13092"/>
                </a:cubicBezTo>
                <a:cubicBezTo>
                  <a:pt x="17750" y="12794"/>
                  <a:pt x="18444" y="11803"/>
                  <a:pt x="17824" y="10960"/>
                </a:cubicBezTo>
                <a:cubicBezTo>
                  <a:pt x="17527" y="10538"/>
                  <a:pt x="16982" y="10340"/>
                  <a:pt x="16511" y="10191"/>
                </a:cubicBezTo>
                <a:cubicBezTo>
                  <a:pt x="15990" y="10018"/>
                  <a:pt x="15420" y="9894"/>
                  <a:pt x="14874" y="9844"/>
                </a:cubicBezTo>
                <a:cubicBezTo>
                  <a:pt x="14708" y="9831"/>
                  <a:pt x="14542" y="9825"/>
                  <a:pt x="14376" y="9825"/>
                </a:cubicBezTo>
                <a:cubicBezTo>
                  <a:pt x="13923" y="9825"/>
                  <a:pt x="13469" y="9871"/>
                  <a:pt x="13015" y="9943"/>
                </a:cubicBezTo>
                <a:cubicBezTo>
                  <a:pt x="13784" y="9026"/>
                  <a:pt x="14602" y="8134"/>
                  <a:pt x="15445" y="7291"/>
                </a:cubicBezTo>
                <a:lnTo>
                  <a:pt x="15717" y="7018"/>
                </a:lnTo>
                <a:cubicBezTo>
                  <a:pt x="15841" y="7117"/>
                  <a:pt x="15965" y="7192"/>
                  <a:pt x="16089" y="7266"/>
                </a:cubicBezTo>
                <a:cubicBezTo>
                  <a:pt x="16907" y="7811"/>
                  <a:pt x="17824" y="8183"/>
                  <a:pt x="18791" y="8357"/>
                </a:cubicBezTo>
                <a:cubicBezTo>
                  <a:pt x="19126" y="8422"/>
                  <a:pt x="19503" y="8482"/>
                  <a:pt x="19876" y="8482"/>
                </a:cubicBezTo>
                <a:cubicBezTo>
                  <a:pt x="20358" y="8482"/>
                  <a:pt x="20832" y="8381"/>
                  <a:pt x="21196" y="8059"/>
                </a:cubicBezTo>
                <a:cubicBezTo>
                  <a:pt x="21741" y="7564"/>
                  <a:pt x="21741" y="6696"/>
                  <a:pt x="21146" y="6225"/>
                </a:cubicBezTo>
                <a:cubicBezTo>
                  <a:pt x="20303" y="5556"/>
                  <a:pt x="19064" y="5506"/>
                  <a:pt x="18048" y="5456"/>
                </a:cubicBezTo>
                <a:cubicBezTo>
                  <a:pt x="17824" y="5456"/>
                  <a:pt x="17626" y="5432"/>
                  <a:pt x="17403" y="5432"/>
                </a:cubicBezTo>
                <a:cubicBezTo>
                  <a:pt x="17750" y="5109"/>
                  <a:pt x="18072" y="4837"/>
                  <a:pt x="18419" y="4564"/>
                </a:cubicBezTo>
                <a:cubicBezTo>
                  <a:pt x="18503" y="4566"/>
                  <a:pt x="18587" y="4567"/>
                  <a:pt x="18672" y="4567"/>
                </a:cubicBezTo>
                <a:cubicBezTo>
                  <a:pt x="19845" y="4567"/>
                  <a:pt x="21122" y="4398"/>
                  <a:pt x="22163" y="3820"/>
                </a:cubicBezTo>
                <a:cubicBezTo>
                  <a:pt x="22981" y="3374"/>
                  <a:pt x="24121" y="1986"/>
                  <a:pt x="23328" y="1044"/>
                </a:cubicBezTo>
                <a:cubicBezTo>
                  <a:pt x="23054" y="725"/>
                  <a:pt x="22684" y="604"/>
                  <a:pt x="22288" y="604"/>
                </a:cubicBezTo>
                <a:cubicBezTo>
                  <a:pt x="21606" y="604"/>
                  <a:pt x="20848" y="963"/>
                  <a:pt x="20378" y="1292"/>
                </a:cubicBezTo>
                <a:cubicBezTo>
                  <a:pt x="19857" y="1664"/>
                  <a:pt x="19386" y="2110"/>
                  <a:pt x="18990" y="2606"/>
                </a:cubicBezTo>
                <a:cubicBezTo>
                  <a:pt x="18642" y="3052"/>
                  <a:pt x="18370" y="3548"/>
                  <a:pt x="18023" y="3994"/>
                </a:cubicBezTo>
                <a:cubicBezTo>
                  <a:pt x="17676" y="4390"/>
                  <a:pt x="17279" y="4713"/>
                  <a:pt x="16833" y="4985"/>
                </a:cubicBezTo>
                <a:lnTo>
                  <a:pt x="17403" y="3944"/>
                </a:lnTo>
                <a:cubicBezTo>
                  <a:pt x="17849" y="3126"/>
                  <a:pt x="18320" y="2283"/>
                  <a:pt x="18370" y="1366"/>
                </a:cubicBezTo>
                <a:cubicBezTo>
                  <a:pt x="18419" y="771"/>
                  <a:pt x="18196" y="52"/>
                  <a:pt x="17527" y="3"/>
                </a:cubicBezTo>
                <a:cubicBezTo>
                  <a:pt x="17503" y="1"/>
                  <a:pt x="17480" y="0"/>
                  <a:pt x="17456" y="0"/>
                </a:cubicBezTo>
                <a:close/>
              </a:path>
            </a:pathLst>
          </a:custGeom>
          <a:solidFill>
            <a:srgbClr val="D7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37"/>
          <p:cNvSpPr/>
          <p:nvPr/>
        </p:nvSpPr>
        <p:spPr>
          <a:xfrm flipH="1" rot="3275986">
            <a:off x="6979485" y="3865395"/>
            <a:ext cx="450017" cy="468935"/>
          </a:xfrm>
          <a:custGeom>
            <a:rect b="b" l="l" r="r" t="t"/>
            <a:pathLst>
              <a:path extrusionOk="0" h="25135" w="24121">
                <a:moveTo>
                  <a:pt x="17456" y="0"/>
                </a:moveTo>
                <a:cubicBezTo>
                  <a:pt x="16747" y="0"/>
                  <a:pt x="16203" y="714"/>
                  <a:pt x="15891" y="1242"/>
                </a:cubicBezTo>
                <a:cubicBezTo>
                  <a:pt x="15445" y="2085"/>
                  <a:pt x="15172" y="3002"/>
                  <a:pt x="15098" y="3944"/>
                </a:cubicBezTo>
                <a:cubicBezTo>
                  <a:pt x="14974" y="4713"/>
                  <a:pt x="15048" y="5481"/>
                  <a:pt x="15321" y="6200"/>
                </a:cubicBezTo>
                <a:cubicBezTo>
                  <a:pt x="14230" y="7167"/>
                  <a:pt x="13214" y="8208"/>
                  <a:pt x="12247" y="9324"/>
                </a:cubicBezTo>
                <a:cubicBezTo>
                  <a:pt x="12420" y="8952"/>
                  <a:pt x="12544" y="8555"/>
                  <a:pt x="12693" y="8183"/>
                </a:cubicBezTo>
                <a:cubicBezTo>
                  <a:pt x="12842" y="7663"/>
                  <a:pt x="12990" y="7117"/>
                  <a:pt x="13090" y="6597"/>
                </a:cubicBezTo>
                <a:cubicBezTo>
                  <a:pt x="13214" y="6051"/>
                  <a:pt x="13263" y="5481"/>
                  <a:pt x="13214" y="4936"/>
                </a:cubicBezTo>
                <a:cubicBezTo>
                  <a:pt x="13096" y="4291"/>
                  <a:pt x="12564" y="3708"/>
                  <a:pt x="11943" y="3708"/>
                </a:cubicBezTo>
                <a:cubicBezTo>
                  <a:pt x="11776" y="3708"/>
                  <a:pt x="11602" y="3750"/>
                  <a:pt x="11429" y="3845"/>
                </a:cubicBezTo>
                <a:cubicBezTo>
                  <a:pt x="10735" y="4242"/>
                  <a:pt x="10313" y="5184"/>
                  <a:pt x="10065" y="5878"/>
                </a:cubicBezTo>
                <a:cubicBezTo>
                  <a:pt x="9495" y="7564"/>
                  <a:pt x="9693" y="9547"/>
                  <a:pt x="10859" y="10910"/>
                </a:cubicBezTo>
                <a:cubicBezTo>
                  <a:pt x="10859" y="10935"/>
                  <a:pt x="10883" y="10960"/>
                  <a:pt x="10883" y="10985"/>
                </a:cubicBezTo>
                <a:cubicBezTo>
                  <a:pt x="9991" y="12125"/>
                  <a:pt x="9148" y="13290"/>
                  <a:pt x="8355" y="14505"/>
                </a:cubicBezTo>
                <a:cubicBezTo>
                  <a:pt x="8504" y="13711"/>
                  <a:pt x="8553" y="12918"/>
                  <a:pt x="8504" y="12125"/>
                </a:cubicBezTo>
                <a:cubicBezTo>
                  <a:pt x="8454" y="11307"/>
                  <a:pt x="8380" y="10018"/>
                  <a:pt x="7413" y="9770"/>
                </a:cubicBezTo>
                <a:cubicBezTo>
                  <a:pt x="7316" y="9745"/>
                  <a:pt x="7220" y="9733"/>
                  <a:pt x="7126" y="9733"/>
                </a:cubicBezTo>
                <a:cubicBezTo>
                  <a:pt x="6287" y="9733"/>
                  <a:pt x="5598" y="10665"/>
                  <a:pt x="5330" y="11356"/>
                </a:cubicBezTo>
                <a:cubicBezTo>
                  <a:pt x="4934" y="12497"/>
                  <a:pt x="4835" y="13736"/>
                  <a:pt x="5107" y="14926"/>
                </a:cubicBezTo>
                <a:cubicBezTo>
                  <a:pt x="5355" y="15918"/>
                  <a:pt x="5777" y="16884"/>
                  <a:pt x="6322" y="17777"/>
                </a:cubicBezTo>
                <a:cubicBezTo>
                  <a:pt x="6074" y="18173"/>
                  <a:pt x="5851" y="18595"/>
                  <a:pt x="5603" y="19016"/>
                </a:cubicBezTo>
                <a:cubicBezTo>
                  <a:pt x="5157" y="19785"/>
                  <a:pt x="4736" y="20578"/>
                  <a:pt x="4314" y="21371"/>
                </a:cubicBezTo>
                <a:cubicBezTo>
                  <a:pt x="4314" y="20975"/>
                  <a:pt x="4289" y="20553"/>
                  <a:pt x="4265" y="20132"/>
                </a:cubicBezTo>
                <a:cubicBezTo>
                  <a:pt x="4165" y="18967"/>
                  <a:pt x="3893" y="17826"/>
                  <a:pt x="3496" y="16736"/>
                </a:cubicBezTo>
                <a:cubicBezTo>
                  <a:pt x="3208" y="15995"/>
                  <a:pt x="2681" y="15305"/>
                  <a:pt x="1900" y="15305"/>
                </a:cubicBezTo>
                <a:cubicBezTo>
                  <a:pt x="1740" y="15305"/>
                  <a:pt x="1570" y="15334"/>
                  <a:pt x="1389" y="15397"/>
                </a:cubicBezTo>
                <a:cubicBezTo>
                  <a:pt x="273" y="15794"/>
                  <a:pt x="1" y="17058"/>
                  <a:pt x="149" y="18099"/>
                </a:cubicBezTo>
                <a:cubicBezTo>
                  <a:pt x="422" y="20082"/>
                  <a:pt x="1637" y="22065"/>
                  <a:pt x="3496" y="22933"/>
                </a:cubicBezTo>
                <a:cubicBezTo>
                  <a:pt x="3223" y="23429"/>
                  <a:pt x="2975" y="23949"/>
                  <a:pt x="2752" y="24470"/>
                </a:cubicBezTo>
                <a:cubicBezTo>
                  <a:pt x="2569" y="24836"/>
                  <a:pt x="2866" y="25135"/>
                  <a:pt x="3164" y="25135"/>
                </a:cubicBezTo>
                <a:cubicBezTo>
                  <a:pt x="3310" y="25135"/>
                  <a:pt x="3456" y="25063"/>
                  <a:pt x="3546" y="24891"/>
                </a:cubicBezTo>
                <a:cubicBezTo>
                  <a:pt x="3818" y="24470"/>
                  <a:pt x="4066" y="23999"/>
                  <a:pt x="4314" y="23553"/>
                </a:cubicBezTo>
                <a:cubicBezTo>
                  <a:pt x="5306" y="24049"/>
                  <a:pt x="6372" y="24396"/>
                  <a:pt x="7487" y="24594"/>
                </a:cubicBezTo>
                <a:cubicBezTo>
                  <a:pt x="8130" y="24719"/>
                  <a:pt x="8822" y="24845"/>
                  <a:pt x="9508" y="24845"/>
                </a:cubicBezTo>
                <a:cubicBezTo>
                  <a:pt x="9906" y="24845"/>
                  <a:pt x="10302" y="24802"/>
                  <a:pt x="10685" y="24693"/>
                </a:cubicBezTo>
                <a:cubicBezTo>
                  <a:pt x="11553" y="24420"/>
                  <a:pt x="12594" y="23454"/>
                  <a:pt x="11850" y="22512"/>
                </a:cubicBezTo>
                <a:cubicBezTo>
                  <a:pt x="11300" y="21833"/>
                  <a:pt x="10249" y="21630"/>
                  <a:pt x="9287" y="21630"/>
                </a:cubicBezTo>
                <a:cubicBezTo>
                  <a:pt x="8948" y="21630"/>
                  <a:pt x="8621" y="21655"/>
                  <a:pt x="8330" y="21694"/>
                </a:cubicBezTo>
                <a:cubicBezTo>
                  <a:pt x="7214" y="21842"/>
                  <a:pt x="6099" y="22214"/>
                  <a:pt x="4983" y="22289"/>
                </a:cubicBezTo>
                <a:cubicBezTo>
                  <a:pt x="5380" y="21570"/>
                  <a:pt x="5752" y="20876"/>
                  <a:pt x="6149" y="20181"/>
                </a:cubicBezTo>
                <a:cubicBezTo>
                  <a:pt x="6545" y="19463"/>
                  <a:pt x="6942" y="18793"/>
                  <a:pt x="7338" y="18124"/>
                </a:cubicBezTo>
                <a:cubicBezTo>
                  <a:pt x="7487" y="18173"/>
                  <a:pt x="7636" y="18198"/>
                  <a:pt x="7760" y="18248"/>
                </a:cubicBezTo>
                <a:cubicBezTo>
                  <a:pt x="8950" y="18595"/>
                  <a:pt x="10164" y="18843"/>
                  <a:pt x="11404" y="18942"/>
                </a:cubicBezTo>
                <a:cubicBezTo>
                  <a:pt x="11502" y="18947"/>
                  <a:pt x="11601" y="18949"/>
                  <a:pt x="11700" y="18949"/>
                </a:cubicBezTo>
                <a:cubicBezTo>
                  <a:pt x="12657" y="18949"/>
                  <a:pt x="13658" y="18721"/>
                  <a:pt x="14354" y="18025"/>
                </a:cubicBezTo>
                <a:cubicBezTo>
                  <a:pt x="15048" y="17331"/>
                  <a:pt x="15172" y="16215"/>
                  <a:pt x="14329" y="15571"/>
                </a:cubicBezTo>
                <a:cubicBezTo>
                  <a:pt x="13724" y="15117"/>
                  <a:pt x="12963" y="14949"/>
                  <a:pt x="12202" y="14949"/>
                </a:cubicBezTo>
                <a:cubicBezTo>
                  <a:pt x="11716" y="14949"/>
                  <a:pt x="11229" y="15018"/>
                  <a:pt x="10784" y="15124"/>
                </a:cubicBezTo>
                <a:cubicBezTo>
                  <a:pt x="10040" y="15298"/>
                  <a:pt x="9322" y="15595"/>
                  <a:pt x="8652" y="15967"/>
                </a:cubicBezTo>
                <a:lnTo>
                  <a:pt x="8925" y="15546"/>
                </a:lnTo>
                <a:cubicBezTo>
                  <a:pt x="9768" y="14257"/>
                  <a:pt x="10635" y="12992"/>
                  <a:pt x="11553" y="11778"/>
                </a:cubicBezTo>
                <a:cubicBezTo>
                  <a:pt x="12272" y="12348"/>
                  <a:pt x="13065" y="12769"/>
                  <a:pt x="13957" y="13017"/>
                </a:cubicBezTo>
                <a:cubicBezTo>
                  <a:pt x="14471" y="13180"/>
                  <a:pt x="15014" y="13261"/>
                  <a:pt x="15559" y="13261"/>
                </a:cubicBezTo>
                <a:cubicBezTo>
                  <a:pt x="16013" y="13261"/>
                  <a:pt x="16468" y="13204"/>
                  <a:pt x="16907" y="13092"/>
                </a:cubicBezTo>
                <a:cubicBezTo>
                  <a:pt x="17750" y="12794"/>
                  <a:pt x="18444" y="11803"/>
                  <a:pt x="17824" y="10960"/>
                </a:cubicBezTo>
                <a:cubicBezTo>
                  <a:pt x="17527" y="10538"/>
                  <a:pt x="16982" y="10340"/>
                  <a:pt x="16511" y="10191"/>
                </a:cubicBezTo>
                <a:cubicBezTo>
                  <a:pt x="15990" y="10018"/>
                  <a:pt x="15420" y="9894"/>
                  <a:pt x="14874" y="9844"/>
                </a:cubicBezTo>
                <a:cubicBezTo>
                  <a:pt x="14708" y="9831"/>
                  <a:pt x="14542" y="9825"/>
                  <a:pt x="14376" y="9825"/>
                </a:cubicBezTo>
                <a:cubicBezTo>
                  <a:pt x="13923" y="9825"/>
                  <a:pt x="13469" y="9871"/>
                  <a:pt x="13015" y="9943"/>
                </a:cubicBezTo>
                <a:cubicBezTo>
                  <a:pt x="13784" y="9026"/>
                  <a:pt x="14602" y="8134"/>
                  <a:pt x="15445" y="7291"/>
                </a:cubicBezTo>
                <a:lnTo>
                  <a:pt x="15717" y="7018"/>
                </a:lnTo>
                <a:cubicBezTo>
                  <a:pt x="15841" y="7117"/>
                  <a:pt x="15965" y="7192"/>
                  <a:pt x="16089" y="7266"/>
                </a:cubicBezTo>
                <a:cubicBezTo>
                  <a:pt x="16907" y="7811"/>
                  <a:pt x="17824" y="8183"/>
                  <a:pt x="18791" y="8357"/>
                </a:cubicBezTo>
                <a:cubicBezTo>
                  <a:pt x="19126" y="8422"/>
                  <a:pt x="19503" y="8482"/>
                  <a:pt x="19876" y="8482"/>
                </a:cubicBezTo>
                <a:cubicBezTo>
                  <a:pt x="20358" y="8482"/>
                  <a:pt x="20832" y="8381"/>
                  <a:pt x="21196" y="8059"/>
                </a:cubicBezTo>
                <a:cubicBezTo>
                  <a:pt x="21741" y="7564"/>
                  <a:pt x="21741" y="6696"/>
                  <a:pt x="21146" y="6225"/>
                </a:cubicBezTo>
                <a:cubicBezTo>
                  <a:pt x="20303" y="5556"/>
                  <a:pt x="19064" y="5506"/>
                  <a:pt x="18048" y="5456"/>
                </a:cubicBezTo>
                <a:cubicBezTo>
                  <a:pt x="17824" y="5456"/>
                  <a:pt x="17626" y="5432"/>
                  <a:pt x="17403" y="5432"/>
                </a:cubicBezTo>
                <a:cubicBezTo>
                  <a:pt x="17750" y="5109"/>
                  <a:pt x="18072" y="4837"/>
                  <a:pt x="18419" y="4564"/>
                </a:cubicBezTo>
                <a:cubicBezTo>
                  <a:pt x="18503" y="4566"/>
                  <a:pt x="18587" y="4567"/>
                  <a:pt x="18672" y="4567"/>
                </a:cubicBezTo>
                <a:cubicBezTo>
                  <a:pt x="19845" y="4567"/>
                  <a:pt x="21122" y="4398"/>
                  <a:pt x="22163" y="3820"/>
                </a:cubicBezTo>
                <a:cubicBezTo>
                  <a:pt x="22981" y="3374"/>
                  <a:pt x="24121" y="1986"/>
                  <a:pt x="23328" y="1044"/>
                </a:cubicBezTo>
                <a:cubicBezTo>
                  <a:pt x="23054" y="725"/>
                  <a:pt x="22684" y="604"/>
                  <a:pt x="22288" y="604"/>
                </a:cubicBezTo>
                <a:cubicBezTo>
                  <a:pt x="21606" y="604"/>
                  <a:pt x="20848" y="963"/>
                  <a:pt x="20378" y="1292"/>
                </a:cubicBezTo>
                <a:cubicBezTo>
                  <a:pt x="19857" y="1664"/>
                  <a:pt x="19386" y="2110"/>
                  <a:pt x="18990" y="2606"/>
                </a:cubicBezTo>
                <a:cubicBezTo>
                  <a:pt x="18642" y="3052"/>
                  <a:pt x="18370" y="3548"/>
                  <a:pt x="18023" y="3994"/>
                </a:cubicBezTo>
                <a:cubicBezTo>
                  <a:pt x="17676" y="4390"/>
                  <a:pt x="17279" y="4713"/>
                  <a:pt x="16833" y="4985"/>
                </a:cubicBezTo>
                <a:lnTo>
                  <a:pt x="17403" y="3944"/>
                </a:lnTo>
                <a:cubicBezTo>
                  <a:pt x="17849" y="3126"/>
                  <a:pt x="18320" y="2283"/>
                  <a:pt x="18370" y="1366"/>
                </a:cubicBezTo>
                <a:cubicBezTo>
                  <a:pt x="18419" y="771"/>
                  <a:pt x="18196" y="52"/>
                  <a:pt x="17527" y="3"/>
                </a:cubicBezTo>
                <a:cubicBezTo>
                  <a:pt x="17503" y="1"/>
                  <a:pt x="17480" y="0"/>
                  <a:pt x="17456" y="0"/>
                </a:cubicBezTo>
                <a:close/>
              </a:path>
            </a:pathLst>
          </a:custGeom>
          <a:solidFill>
            <a:srgbClr val="D7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37"/>
          <p:cNvSpPr/>
          <p:nvPr/>
        </p:nvSpPr>
        <p:spPr>
          <a:xfrm>
            <a:off x="1702281" y="4076313"/>
            <a:ext cx="65935" cy="104250"/>
          </a:xfrm>
          <a:custGeom>
            <a:rect b="b" l="l" r="r" t="t"/>
            <a:pathLst>
              <a:path extrusionOk="0" h="4170" w="1686">
                <a:moveTo>
                  <a:pt x="793" y="0"/>
                </a:moveTo>
                <a:cubicBezTo>
                  <a:pt x="423" y="0"/>
                  <a:pt x="62" y="242"/>
                  <a:pt x="50" y="735"/>
                </a:cubicBezTo>
                <a:cubicBezTo>
                  <a:pt x="50" y="1701"/>
                  <a:pt x="0" y="2792"/>
                  <a:pt x="298" y="3734"/>
                </a:cubicBezTo>
                <a:cubicBezTo>
                  <a:pt x="385" y="4045"/>
                  <a:pt x="607" y="4170"/>
                  <a:pt x="839" y="4170"/>
                </a:cubicBezTo>
                <a:cubicBezTo>
                  <a:pt x="1198" y="4170"/>
                  <a:pt x="1582" y="3872"/>
                  <a:pt x="1537" y="3511"/>
                </a:cubicBezTo>
                <a:cubicBezTo>
                  <a:pt x="1661" y="2594"/>
                  <a:pt x="1686" y="1652"/>
                  <a:pt x="1587" y="735"/>
                </a:cubicBezTo>
                <a:cubicBezTo>
                  <a:pt x="1549" y="248"/>
                  <a:pt x="1167" y="0"/>
                  <a:pt x="7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37"/>
          <p:cNvSpPr/>
          <p:nvPr/>
        </p:nvSpPr>
        <p:spPr>
          <a:xfrm>
            <a:off x="2816400" y="1266825"/>
            <a:ext cx="920003" cy="552527"/>
          </a:xfrm>
          <a:custGeom>
            <a:rect b="b" l="l" r="r" t="t"/>
            <a:pathLst>
              <a:path extrusionOk="0" h="25681" w="42761">
                <a:moveTo>
                  <a:pt x="29295" y="0"/>
                </a:moveTo>
                <a:cubicBezTo>
                  <a:pt x="26441" y="0"/>
                  <a:pt x="23585" y="1581"/>
                  <a:pt x="23244" y="5309"/>
                </a:cubicBezTo>
                <a:cubicBezTo>
                  <a:pt x="21598" y="2491"/>
                  <a:pt x="19134" y="1099"/>
                  <a:pt x="16964" y="1099"/>
                </a:cubicBezTo>
                <a:cubicBezTo>
                  <a:pt x="14103" y="1099"/>
                  <a:pt x="11755" y="3520"/>
                  <a:pt x="12473" y="8285"/>
                </a:cubicBezTo>
                <a:cubicBezTo>
                  <a:pt x="11258" y="6978"/>
                  <a:pt x="9909" y="6439"/>
                  <a:pt x="8642" y="6439"/>
                </a:cubicBezTo>
                <a:cubicBezTo>
                  <a:pt x="3699" y="6439"/>
                  <a:pt x="1" y="14645"/>
                  <a:pt x="10403" y="17503"/>
                </a:cubicBezTo>
                <a:lnTo>
                  <a:pt x="10370" y="17503"/>
                </a:lnTo>
                <a:cubicBezTo>
                  <a:pt x="8688" y="20415"/>
                  <a:pt x="10370" y="24167"/>
                  <a:pt x="13379" y="25234"/>
                </a:cubicBezTo>
                <a:cubicBezTo>
                  <a:pt x="14222" y="25542"/>
                  <a:pt x="15000" y="25680"/>
                  <a:pt x="15724" y="25680"/>
                </a:cubicBezTo>
                <a:cubicBezTo>
                  <a:pt x="18802" y="25680"/>
                  <a:pt x="20898" y="23187"/>
                  <a:pt x="22888" y="20673"/>
                </a:cubicBezTo>
                <a:cubicBezTo>
                  <a:pt x="24676" y="22830"/>
                  <a:pt x="27011" y="25186"/>
                  <a:pt x="29982" y="25186"/>
                </a:cubicBezTo>
                <a:cubicBezTo>
                  <a:pt x="30397" y="25186"/>
                  <a:pt x="30825" y="25139"/>
                  <a:pt x="31266" y="25040"/>
                </a:cubicBezTo>
                <a:cubicBezTo>
                  <a:pt x="35245" y="24005"/>
                  <a:pt x="35892" y="20932"/>
                  <a:pt x="36118" y="17503"/>
                </a:cubicBezTo>
                <a:cubicBezTo>
                  <a:pt x="36595" y="17617"/>
                  <a:pt x="37038" y="17670"/>
                  <a:pt x="37447" y="17670"/>
                </a:cubicBezTo>
                <a:cubicBezTo>
                  <a:pt x="42760" y="17670"/>
                  <a:pt x="42416" y="8792"/>
                  <a:pt x="36651" y="8792"/>
                </a:cubicBezTo>
                <a:cubicBezTo>
                  <a:pt x="35897" y="8792"/>
                  <a:pt x="35051" y="8944"/>
                  <a:pt x="34113" y="9287"/>
                </a:cubicBezTo>
                <a:cubicBezTo>
                  <a:pt x="34436" y="6311"/>
                  <a:pt x="35568" y="1945"/>
                  <a:pt x="32010" y="489"/>
                </a:cubicBezTo>
                <a:cubicBezTo>
                  <a:pt x="31164" y="170"/>
                  <a:pt x="30230" y="0"/>
                  <a:pt x="29295" y="0"/>
                </a:cubicBezTo>
                <a:close/>
              </a:path>
            </a:pathLst>
          </a:custGeom>
          <a:solidFill>
            <a:srgbClr val="AFE0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185" name="Shape 2185"/>
        <p:cNvGrpSpPr/>
        <p:nvPr/>
      </p:nvGrpSpPr>
      <p:grpSpPr>
        <a:xfrm>
          <a:off x="0" y="0"/>
          <a:ext cx="0" cy="0"/>
          <a:chOff x="0" y="0"/>
          <a:chExt cx="0" cy="0"/>
        </a:xfrm>
      </p:grpSpPr>
      <p:sp>
        <p:nvSpPr>
          <p:cNvPr id="2186" name="Google Shape;2186;p64"/>
          <p:cNvSpPr txBox="1"/>
          <p:nvPr/>
        </p:nvSpPr>
        <p:spPr>
          <a:xfrm>
            <a:off x="1068100" y="1534076"/>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2187" name="Google Shape;2187;p64"/>
          <p:cNvGrpSpPr/>
          <p:nvPr/>
        </p:nvGrpSpPr>
        <p:grpSpPr>
          <a:xfrm>
            <a:off x="5156078" y="3085736"/>
            <a:ext cx="474294" cy="551291"/>
            <a:chOff x="4727025" y="1332775"/>
            <a:chExt cx="59900" cy="69625"/>
          </a:xfrm>
        </p:grpSpPr>
        <p:sp>
          <p:nvSpPr>
            <p:cNvPr id="2188" name="Google Shape;2188;p64"/>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64"/>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0" name="Google Shape;2190;p64"/>
          <p:cNvGrpSpPr/>
          <p:nvPr/>
        </p:nvGrpSpPr>
        <p:grpSpPr>
          <a:xfrm>
            <a:off x="5769734" y="2314340"/>
            <a:ext cx="555653" cy="557031"/>
            <a:chOff x="4820425" y="1329900"/>
            <a:chExt cx="70175" cy="70350"/>
          </a:xfrm>
        </p:grpSpPr>
        <p:sp>
          <p:nvSpPr>
            <p:cNvPr id="2191" name="Google Shape;2191;p64"/>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64"/>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64"/>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64"/>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5" name="Google Shape;2195;p64"/>
          <p:cNvGrpSpPr/>
          <p:nvPr/>
        </p:nvGrpSpPr>
        <p:grpSpPr>
          <a:xfrm>
            <a:off x="6396103" y="2318845"/>
            <a:ext cx="582574" cy="533871"/>
            <a:chOff x="4903200" y="1331525"/>
            <a:chExt cx="73575" cy="67425"/>
          </a:xfrm>
        </p:grpSpPr>
        <p:sp>
          <p:nvSpPr>
            <p:cNvPr id="2196" name="Google Shape;2196;p64"/>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64"/>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8" name="Google Shape;2198;p64"/>
          <p:cNvGrpSpPr/>
          <p:nvPr/>
        </p:nvGrpSpPr>
        <p:grpSpPr>
          <a:xfrm>
            <a:off x="5755581" y="3078709"/>
            <a:ext cx="583960" cy="565345"/>
            <a:chOff x="4815575" y="1416800"/>
            <a:chExt cx="73750" cy="71400"/>
          </a:xfrm>
        </p:grpSpPr>
        <p:sp>
          <p:nvSpPr>
            <p:cNvPr id="2199" name="Google Shape;2199;p64"/>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64"/>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64"/>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2" name="Google Shape;2202;p64"/>
          <p:cNvGrpSpPr/>
          <p:nvPr/>
        </p:nvGrpSpPr>
        <p:grpSpPr>
          <a:xfrm>
            <a:off x="6390362" y="3108896"/>
            <a:ext cx="589898" cy="504970"/>
            <a:chOff x="4902475" y="1418875"/>
            <a:chExt cx="74500" cy="63775"/>
          </a:xfrm>
        </p:grpSpPr>
        <p:sp>
          <p:nvSpPr>
            <p:cNvPr id="2203" name="Google Shape;2203;p64"/>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64"/>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5" name="Google Shape;2205;p64"/>
          <p:cNvGrpSpPr/>
          <p:nvPr/>
        </p:nvGrpSpPr>
        <p:grpSpPr>
          <a:xfrm>
            <a:off x="5765577" y="3826000"/>
            <a:ext cx="563967" cy="567127"/>
            <a:chOff x="4818100" y="1507675"/>
            <a:chExt cx="71225" cy="71625"/>
          </a:xfrm>
        </p:grpSpPr>
        <p:sp>
          <p:nvSpPr>
            <p:cNvPr id="2206" name="Google Shape;2206;p64"/>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64"/>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64"/>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64"/>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0" name="Google Shape;2210;p64"/>
          <p:cNvGrpSpPr/>
          <p:nvPr/>
        </p:nvGrpSpPr>
        <p:grpSpPr>
          <a:xfrm>
            <a:off x="5079075" y="3829461"/>
            <a:ext cx="628301" cy="588505"/>
            <a:chOff x="4721450" y="1509475"/>
            <a:chExt cx="79350" cy="74325"/>
          </a:xfrm>
        </p:grpSpPr>
        <p:sp>
          <p:nvSpPr>
            <p:cNvPr id="2211" name="Google Shape;2211;p64"/>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64"/>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64"/>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64"/>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5" name="Google Shape;2215;p64"/>
          <p:cNvGrpSpPr/>
          <p:nvPr/>
        </p:nvGrpSpPr>
        <p:grpSpPr>
          <a:xfrm>
            <a:off x="6424608" y="3814027"/>
            <a:ext cx="557038" cy="562772"/>
            <a:chOff x="4906800" y="1507500"/>
            <a:chExt cx="70350" cy="71075"/>
          </a:xfrm>
        </p:grpSpPr>
        <p:sp>
          <p:nvSpPr>
            <p:cNvPr id="2216" name="Google Shape;2216;p64"/>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64"/>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64"/>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64"/>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64"/>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1" name="Google Shape;2221;p64"/>
          <p:cNvGrpSpPr/>
          <p:nvPr/>
        </p:nvGrpSpPr>
        <p:grpSpPr>
          <a:xfrm>
            <a:off x="4462216" y="2340963"/>
            <a:ext cx="517934" cy="517934"/>
            <a:chOff x="3736598" y="2170606"/>
            <a:chExt cx="404889" cy="404889"/>
          </a:xfrm>
        </p:grpSpPr>
        <p:sp>
          <p:nvSpPr>
            <p:cNvPr id="2222" name="Google Shape;2222;p64"/>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64"/>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64"/>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64"/>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6" name="Google Shape;2226;p64"/>
          <p:cNvGrpSpPr/>
          <p:nvPr/>
        </p:nvGrpSpPr>
        <p:grpSpPr>
          <a:xfrm>
            <a:off x="3729277" y="2341061"/>
            <a:ext cx="586986" cy="517740"/>
            <a:chOff x="3161917" y="2170682"/>
            <a:chExt cx="458870" cy="404737"/>
          </a:xfrm>
        </p:grpSpPr>
        <p:sp>
          <p:nvSpPr>
            <p:cNvPr id="2227" name="Google Shape;2227;p64"/>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64"/>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64"/>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0" name="Google Shape;2230;p64"/>
          <p:cNvGrpSpPr/>
          <p:nvPr/>
        </p:nvGrpSpPr>
        <p:grpSpPr>
          <a:xfrm>
            <a:off x="3752299" y="3102400"/>
            <a:ext cx="540943" cy="517963"/>
            <a:chOff x="3179914" y="2889488"/>
            <a:chExt cx="422876" cy="404911"/>
          </a:xfrm>
        </p:grpSpPr>
        <p:sp>
          <p:nvSpPr>
            <p:cNvPr id="2231" name="Google Shape;2231;p64"/>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64"/>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64"/>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64"/>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64"/>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64"/>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7" name="Google Shape;2237;p64"/>
          <p:cNvGrpSpPr/>
          <p:nvPr/>
        </p:nvGrpSpPr>
        <p:grpSpPr>
          <a:xfrm>
            <a:off x="4453093" y="3102358"/>
            <a:ext cx="536180" cy="518047"/>
            <a:chOff x="3729467" y="2889422"/>
            <a:chExt cx="419153" cy="404977"/>
          </a:xfrm>
        </p:grpSpPr>
        <p:sp>
          <p:nvSpPr>
            <p:cNvPr id="2238" name="Google Shape;2238;p64"/>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64"/>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64"/>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64"/>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64"/>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64"/>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64"/>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5" name="Google Shape;2245;p64"/>
          <p:cNvGrpSpPr/>
          <p:nvPr/>
        </p:nvGrpSpPr>
        <p:grpSpPr>
          <a:xfrm>
            <a:off x="1990126" y="3445787"/>
            <a:ext cx="965351" cy="134611"/>
            <a:chOff x="4411970" y="2962952"/>
            <a:chExt cx="706544" cy="104212"/>
          </a:xfrm>
        </p:grpSpPr>
        <p:sp>
          <p:nvSpPr>
            <p:cNvPr id="2246" name="Google Shape;2246;p64"/>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64"/>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64"/>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64"/>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0" name="Google Shape;2250;p64"/>
          <p:cNvGrpSpPr/>
          <p:nvPr/>
        </p:nvGrpSpPr>
        <p:grpSpPr>
          <a:xfrm>
            <a:off x="1990126" y="3041077"/>
            <a:ext cx="960158" cy="289172"/>
            <a:chOff x="4411970" y="2726085"/>
            <a:chExt cx="643107" cy="193659"/>
          </a:xfrm>
        </p:grpSpPr>
        <p:sp>
          <p:nvSpPr>
            <p:cNvPr id="2251" name="Google Shape;2251;p64"/>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64"/>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64"/>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4" name="Google Shape;2254;p64"/>
          <p:cNvGrpSpPr/>
          <p:nvPr/>
        </p:nvGrpSpPr>
        <p:grpSpPr>
          <a:xfrm>
            <a:off x="998624" y="3295400"/>
            <a:ext cx="811503" cy="252584"/>
            <a:chOff x="4411970" y="4340222"/>
            <a:chExt cx="779467" cy="242683"/>
          </a:xfrm>
        </p:grpSpPr>
        <p:sp>
          <p:nvSpPr>
            <p:cNvPr id="2255" name="Google Shape;2255;p64"/>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64"/>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64"/>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8" name="Google Shape;2258;p64"/>
          <p:cNvGrpSpPr/>
          <p:nvPr/>
        </p:nvGrpSpPr>
        <p:grpSpPr>
          <a:xfrm>
            <a:off x="1990126" y="2709308"/>
            <a:ext cx="965160" cy="216230"/>
            <a:chOff x="4411970" y="2468674"/>
            <a:chExt cx="747317" cy="167425"/>
          </a:xfrm>
        </p:grpSpPr>
        <p:sp>
          <p:nvSpPr>
            <p:cNvPr id="2259" name="Google Shape;2259;p64"/>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64"/>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61" name="Google Shape;2261;p64"/>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62" name="Google Shape;2262;p64"/>
          <p:cNvGrpSpPr/>
          <p:nvPr/>
        </p:nvGrpSpPr>
        <p:grpSpPr>
          <a:xfrm>
            <a:off x="997692" y="2334687"/>
            <a:ext cx="1959041" cy="208784"/>
            <a:chOff x="6336019" y="3733725"/>
            <a:chExt cx="2566206" cy="351310"/>
          </a:xfrm>
        </p:grpSpPr>
        <p:sp>
          <p:nvSpPr>
            <p:cNvPr id="2263" name="Google Shape;2263;p64"/>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64"/>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64"/>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64"/>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7" name="Google Shape;2267;p64"/>
          <p:cNvGrpSpPr/>
          <p:nvPr/>
        </p:nvGrpSpPr>
        <p:grpSpPr>
          <a:xfrm>
            <a:off x="1990126" y="3950602"/>
            <a:ext cx="946551" cy="153200"/>
            <a:chOff x="4404545" y="3301592"/>
            <a:chExt cx="782403" cy="129272"/>
          </a:xfrm>
        </p:grpSpPr>
        <p:sp>
          <p:nvSpPr>
            <p:cNvPr id="2268" name="Google Shape;2268;p64"/>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64"/>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0" name="Google Shape;2270;p64"/>
          <p:cNvGrpSpPr/>
          <p:nvPr/>
        </p:nvGrpSpPr>
        <p:grpSpPr>
          <a:xfrm>
            <a:off x="1990126" y="3695937"/>
            <a:ext cx="962257" cy="139127"/>
            <a:chOff x="4411970" y="3131459"/>
            <a:chExt cx="710520" cy="117397"/>
          </a:xfrm>
        </p:grpSpPr>
        <p:sp>
          <p:nvSpPr>
            <p:cNvPr id="2271" name="Google Shape;2271;p64"/>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64"/>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2273" name="Google Shape;2273;p64"/>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74" name="Google Shape;2274;p64"/>
          <p:cNvGrpSpPr/>
          <p:nvPr/>
        </p:nvGrpSpPr>
        <p:grpSpPr>
          <a:xfrm>
            <a:off x="990271" y="3621603"/>
            <a:ext cx="823838" cy="458988"/>
            <a:chOff x="4411970" y="1801825"/>
            <a:chExt cx="734586" cy="409262"/>
          </a:xfrm>
        </p:grpSpPr>
        <p:sp>
          <p:nvSpPr>
            <p:cNvPr id="2275" name="Google Shape;2275;p64"/>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64"/>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7" name="Google Shape;2277;p64"/>
          <p:cNvGrpSpPr/>
          <p:nvPr/>
        </p:nvGrpSpPr>
        <p:grpSpPr>
          <a:xfrm>
            <a:off x="3095243" y="2339173"/>
            <a:ext cx="521514" cy="521514"/>
            <a:chOff x="5681300" y="2527788"/>
            <a:chExt cx="805800" cy="805800"/>
          </a:xfrm>
        </p:grpSpPr>
        <p:sp>
          <p:nvSpPr>
            <p:cNvPr id="2278" name="Google Shape;2278;p64"/>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64"/>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0" name="Google Shape;2280;p64"/>
          <p:cNvGrpSpPr/>
          <p:nvPr/>
        </p:nvGrpSpPr>
        <p:grpSpPr>
          <a:xfrm>
            <a:off x="3089483" y="3094865"/>
            <a:ext cx="533033" cy="533033"/>
            <a:chOff x="4049800" y="640400"/>
            <a:chExt cx="858900" cy="858900"/>
          </a:xfrm>
        </p:grpSpPr>
        <p:sp>
          <p:nvSpPr>
            <p:cNvPr id="2281" name="Google Shape;2281;p64"/>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64"/>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3" name="Google Shape;2283;p64"/>
          <p:cNvGrpSpPr/>
          <p:nvPr/>
        </p:nvGrpSpPr>
        <p:grpSpPr>
          <a:xfrm>
            <a:off x="3014966" y="3772543"/>
            <a:ext cx="682068" cy="682068"/>
            <a:chOff x="5080188" y="927900"/>
            <a:chExt cx="961200" cy="961200"/>
          </a:xfrm>
        </p:grpSpPr>
        <p:sp>
          <p:nvSpPr>
            <p:cNvPr id="2284" name="Google Shape;2284;p64"/>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64"/>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64"/>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64"/>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64"/>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64"/>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64"/>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64"/>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2" name="Google Shape;2292;p64"/>
          <p:cNvGrpSpPr/>
          <p:nvPr/>
        </p:nvGrpSpPr>
        <p:grpSpPr>
          <a:xfrm>
            <a:off x="4478465" y="3869234"/>
            <a:ext cx="505650" cy="504006"/>
            <a:chOff x="6039282" y="1042577"/>
            <a:chExt cx="734315" cy="731929"/>
          </a:xfrm>
        </p:grpSpPr>
        <p:sp>
          <p:nvSpPr>
            <p:cNvPr id="2293" name="Google Shape;2293;p64"/>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64"/>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64"/>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64"/>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64"/>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64"/>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64"/>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64"/>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64"/>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64"/>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64"/>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64"/>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64"/>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64"/>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64"/>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64"/>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64"/>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64"/>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64"/>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64"/>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64"/>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4" name="Google Shape;2314;p64"/>
          <p:cNvGrpSpPr/>
          <p:nvPr/>
        </p:nvGrpSpPr>
        <p:grpSpPr>
          <a:xfrm>
            <a:off x="5091067" y="2298862"/>
            <a:ext cx="567744" cy="602136"/>
            <a:chOff x="1825800" y="1651625"/>
            <a:chExt cx="539989" cy="571775"/>
          </a:xfrm>
        </p:grpSpPr>
        <p:sp>
          <p:nvSpPr>
            <p:cNvPr id="2315" name="Google Shape;2315;p64"/>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64"/>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64"/>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64"/>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9" name="Google Shape;2319;p64"/>
          <p:cNvGrpSpPr/>
          <p:nvPr/>
        </p:nvGrpSpPr>
        <p:grpSpPr>
          <a:xfrm>
            <a:off x="3765995" y="3855579"/>
            <a:ext cx="508123" cy="507955"/>
            <a:chOff x="1897577" y="2802432"/>
            <a:chExt cx="492176" cy="492014"/>
          </a:xfrm>
        </p:grpSpPr>
        <p:sp>
          <p:nvSpPr>
            <p:cNvPr id="2320" name="Google Shape;2320;p64"/>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64"/>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64"/>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64"/>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64"/>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64"/>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64"/>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64"/>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64"/>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64"/>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64"/>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64"/>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2" name="Google Shape;2332;p64"/>
          <p:cNvGrpSpPr/>
          <p:nvPr/>
        </p:nvGrpSpPr>
        <p:grpSpPr>
          <a:xfrm>
            <a:off x="997525" y="4169123"/>
            <a:ext cx="809227" cy="200842"/>
            <a:chOff x="2013045" y="4813233"/>
            <a:chExt cx="921986" cy="228854"/>
          </a:xfrm>
        </p:grpSpPr>
        <p:sp>
          <p:nvSpPr>
            <p:cNvPr id="2333" name="Google Shape;2333;p64"/>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64"/>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5" name="Google Shape;2335;p64"/>
          <p:cNvGrpSpPr/>
          <p:nvPr/>
        </p:nvGrpSpPr>
        <p:grpSpPr>
          <a:xfrm>
            <a:off x="1005985" y="2656004"/>
            <a:ext cx="792421" cy="269941"/>
            <a:chOff x="1046767" y="4756633"/>
            <a:chExt cx="859646" cy="292841"/>
          </a:xfrm>
        </p:grpSpPr>
        <p:sp>
          <p:nvSpPr>
            <p:cNvPr id="2336" name="Google Shape;2336;p64"/>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64"/>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64"/>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39" name="Google Shape;2339;p64"/>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64"/>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64"/>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64"/>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43" name="Google Shape;2343;p64"/>
          <p:cNvGrpSpPr/>
          <p:nvPr/>
        </p:nvGrpSpPr>
        <p:grpSpPr>
          <a:xfrm>
            <a:off x="7141841" y="2550562"/>
            <a:ext cx="166473" cy="141497"/>
            <a:chOff x="4660325" y="1866850"/>
            <a:chExt cx="68350" cy="58100"/>
          </a:xfrm>
        </p:grpSpPr>
        <p:sp>
          <p:nvSpPr>
            <p:cNvPr id="2344" name="Google Shape;2344;p64"/>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64"/>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6" name="Google Shape;2346;p64"/>
          <p:cNvGrpSpPr/>
          <p:nvPr/>
        </p:nvGrpSpPr>
        <p:grpSpPr>
          <a:xfrm>
            <a:off x="7451186" y="2576286"/>
            <a:ext cx="162515" cy="90049"/>
            <a:chOff x="4791775" y="1877500"/>
            <a:chExt cx="66725" cy="36975"/>
          </a:xfrm>
        </p:grpSpPr>
        <p:sp>
          <p:nvSpPr>
            <p:cNvPr id="2347" name="Google Shape;2347;p64"/>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64"/>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9" name="Google Shape;2349;p64"/>
          <p:cNvGrpSpPr/>
          <p:nvPr/>
        </p:nvGrpSpPr>
        <p:grpSpPr>
          <a:xfrm>
            <a:off x="7772899" y="2576286"/>
            <a:ext cx="144979" cy="90049"/>
            <a:chOff x="4923925" y="1877500"/>
            <a:chExt cx="59525" cy="36975"/>
          </a:xfrm>
        </p:grpSpPr>
        <p:sp>
          <p:nvSpPr>
            <p:cNvPr id="2350" name="Google Shape;2350;p64"/>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64"/>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2" name="Google Shape;2352;p64"/>
          <p:cNvGrpSpPr/>
          <p:nvPr/>
        </p:nvGrpSpPr>
        <p:grpSpPr>
          <a:xfrm>
            <a:off x="8067390" y="2558477"/>
            <a:ext cx="141447" cy="125667"/>
            <a:chOff x="5058450" y="1870100"/>
            <a:chExt cx="58075" cy="51600"/>
          </a:xfrm>
        </p:grpSpPr>
        <p:sp>
          <p:nvSpPr>
            <p:cNvPr id="2353" name="Google Shape;2353;p64"/>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64"/>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5" name="Google Shape;2355;p64"/>
          <p:cNvGrpSpPr/>
          <p:nvPr/>
        </p:nvGrpSpPr>
        <p:grpSpPr>
          <a:xfrm>
            <a:off x="7481905" y="2980885"/>
            <a:ext cx="101077" cy="107645"/>
            <a:chOff x="4811425" y="2065025"/>
            <a:chExt cx="41500" cy="44200"/>
          </a:xfrm>
        </p:grpSpPr>
        <p:sp>
          <p:nvSpPr>
            <p:cNvPr id="2356" name="Google Shape;2356;p64"/>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64"/>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8" name="Google Shape;2358;p64"/>
          <p:cNvGrpSpPr/>
          <p:nvPr/>
        </p:nvGrpSpPr>
        <p:grpSpPr>
          <a:xfrm>
            <a:off x="7774342" y="2981098"/>
            <a:ext cx="120867" cy="107218"/>
            <a:chOff x="4929875" y="2065025"/>
            <a:chExt cx="49625" cy="44025"/>
          </a:xfrm>
        </p:grpSpPr>
        <p:sp>
          <p:nvSpPr>
            <p:cNvPr id="2359" name="Google Shape;2359;p64"/>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64"/>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1" name="Google Shape;2361;p64"/>
          <p:cNvGrpSpPr/>
          <p:nvPr/>
        </p:nvGrpSpPr>
        <p:grpSpPr>
          <a:xfrm>
            <a:off x="8103011" y="2984112"/>
            <a:ext cx="70206" cy="101191"/>
            <a:chOff x="5083925" y="2066350"/>
            <a:chExt cx="28825" cy="41550"/>
          </a:xfrm>
        </p:grpSpPr>
        <p:sp>
          <p:nvSpPr>
            <p:cNvPr id="2362" name="Google Shape;2362;p64"/>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64"/>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4" name="Google Shape;2364;p64"/>
          <p:cNvGrpSpPr/>
          <p:nvPr/>
        </p:nvGrpSpPr>
        <p:grpSpPr>
          <a:xfrm>
            <a:off x="7134565" y="2999759"/>
            <a:ext cx="181026" cy="69896"/>
            <a:chOff x="4659775" y="2072775"/>
            <a:chExt cx="74325" cy="28700"/>
          </a:xfrm>
        </p:grpSpPr>
        <p:sp>
          <p:nvSpPr>
            <p:cNvPr id="2365" name="Google Shape;2365;p64"/>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64"/>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64"/>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8" name="Google Shape;2368;p64"/>
          <p:cNvGrpSpPr/>
          <p:nvPr/>
        </p:nvGrpSpPr>
        <p:grpSpPr>
          <a:xfrm>
            <a:off x="8054421" y="2790324"/>
            <a:ext cx="167387" cy="89197"/>
            <a:chOff x="4662475" y="1976500"/>
            <a:chExt cx="68725" cy="36625"/>
          </a:xfrm>
        </p:grpSpPr>
        <p:sp>
          <p:nvSpPr>
            <p:cNvPr id="2369" name="Google Shape;2369;p64"/>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64"/>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64"/>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2" name="Google Shape;2372;p64"/>
          <p:cNvGrpSpPr/>
          <p:nvPr/>
        </p:nvGrpSpPr>
        <p:grpSpPr>
          <a:xfrm>
            <a:off x="7751326" y="2793764"/>
            <a:ext cx="166899" cy="82317"/>
            <a:chOff x="4920150" y="1977875"/>
            <a:chExt cx="68525" cy="33800"/>
          </a:xfrm>
        </p:grpSpPr>
        <p:sp>
          <p:nvSpPr>
            <p:cNvPr id="2373" name="Google Shape;2373;p64"/>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64"/>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64"/>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6" name="Google Shape;2376;p64"/>
          <p:cNvGrpSpPr/>
          <p:nvPr/>
        </p:nvGrpSpPr>
        <p:grpSpPr>
          <a:xfrm>
            <a:off x="7162483" y="3197682"/>
            <a:ext cx="125190" cy="127859"/>
            <a:chOff x="4676550" y="2160575"/>
            <a:chExt cx="51400" cy="52500"/>
          </a:xfrm>
        </p:grpSpPr>
        <p:sp>
          <p:nvSpPr>
            <p:cNvPr id="2377" name="Google Shape;2377;p64"/>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64"/>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64"/>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0" name="Google Shape;2380;p64"/>
          <p:cNvGrpSpPr/>
          <p:nvPr/>
        </p:nvGrpSpPr>
        <p:grpSpPr>
          <a:xfrm>
            <a:off x="7459741" y="3204714"/>
            <a:ext cx="145405" cy="113794"/>
            <a:chOff x="4768325" y="2163475"/>
            <a:chExt cx="59700" cy="46725"/>
          </a:xfrm>
        </p:grpSpPr>
        <p:sp>
          <p:nvSpPr>
            <p:cNvPr id="2381" name="Google Shape;2381;p64"/>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64"/>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83" name="Google Shape;2383;p64"/>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64"/>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64"/>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64"/>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64"/>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64"/>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89" name="Google Shape;2389;p64"/>
          <p:cNvGrpSpPr/>
          <p:nvPr/>
        </p:nvGrpSpPr>
        <p:grpSpPr>
          <a:xfrm>
            <a:off x="7476059" y="3459808"/>
            <a:ext cx="112768" cy="106853"/>
            <a:chOff x="4768575" y="2253950"/>
            <a:chExt cx="46300" cy="43875"/>
          </a:xfrm>
        </p:grpSpPr>
        <p:sp>
          <p:nvSpPr>
            <p:cNvPr id="2390" name="Google Shape;2390;p64"/>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64"/>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2" name="Google Shape;2392;p64"/>
          <p:cNvGrpSpPr/>
          <p:nvPr/>
        </p:nvGrpSpPr>
        <p:grpSpPr>
          <a:xfrm>
            <a:off x="7775682" y="3948834"/>
            <a:ext cx="118187" cy="146246"/>
            <a:chOff x="4960900" y="2433225"/>
            <a:chExt cx="48525" cy="60050"/>
          </a:xfrm>
        </p:grpSpPr>
        <p:sp>
          <p:nvSpPr>
            <p:cNvPr id="2393" name="Google Shape;2393;p64"/>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64"/>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5" name="Google Shape;2395;p64"/>
          <p:cNvGrpSpPr/>
          <p:nvPr/>
        </p:nvGrpSpPr>
        <p:grpSpPr>
          <a:xfrm>
            <a:off x="7464247" y="4212895"/>
            <a:ext cx="136394" cy="143810"/>
            <a:chOff x="4854075" y="2527625"/>
            <a:chExt cx="56000" cy="59050"/>
          </a:xfrm>
        </p:grpSpPr>
        <p:sp>
          <p:nvSpPr>
            <p:cNvPr id="2396" name="Google Shape;2396;p64"/>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64"/>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98" name="Google Shape;2398;p64"/>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64"/>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64"/>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01" name="Google Shape;2401;p64"/>
          <p:cNvGrpSpPr/>
          <p:nvPr/>
        </p:nvGrpSpPr>
        <p:grpSpPr>
          <a:xfrm>
            <a:off x="8088458" y="3676639"/>
            <a:ext cx="99312" cy="160797"/>
            <a:chOff x="5059700" y="2334775"/>
            <a:chExt cx="40775" cy="66025"/>
          </a:xfrm>
        </p:grpSpPr>
        <p:sp>
          <p:nvSpPr>
            <p:cNvPr id="2402" name="Google Shape;2402;p64"/>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64"/>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64"/>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64"/>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64"/>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64"/>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64"/>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64"/>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64"/>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1" name="Google Shape;2411;p64"/>
          <p:cNvGrpSpPr/>
          <p:nvPr/>
        </p:nvGrpSpPr>
        <p:grpSpPr>
          <a:xfrm>
            <a:off x="8045622" y="3941771"/>
            <a:ext cx="184984" cy="160371"/>
            <a:chOff x="5037700" y="2430325"/>
            <a:chExt cx="75950" cy="65850"/>
          </a:xfrm>
        </p:grpSpPr>
        <p:sp>
          <p:nvSpPr>
            <p:cNvPr id="2412" name="Google Shape;2412;p64"/>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64"/>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4" name="Google Shape;2414;p64"/>
          <p:cNvGrpSpPr/>
          <p:nvPr/>
        </p:nvGrpSpPr>
        <p:grpSpPr>
          <a:xfrm>
            <a:off x="7465128" y="3708223"/>
            <a:ext cx="173014" cy="97629"/>
            <a:chOff x="4756975" y="2341800"/>
            <a:chExt cx="91975" cy="51925"/>
          </a:xfrm>
        </p:grpSpPr>
        <p:sp>
          <p:nvSpPr>
            <p:cNvPr id="2415" name="Google Shape;2415;p64"/>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64"/>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64"/>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64"/>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64"/>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64"/>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64"/>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64"/>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64"/>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64"/>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64"/>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64"/>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64"/>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64"/>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64"/>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64"/>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64"/>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64"/>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64"/>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64"/>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5" name="Google Shape;2435;p64"/>
          <p:cNvGrpSpPr/>
          <p:nvPr/>
        </p:nvGrpSpPr>
        <p:grpSpPr>
          <a:xfrm>
            <a:off x="7732065" y="4196920"/>
            <a:ext cx="212497" cy="175761"/>
            <a:chOff x="4943575" y="2516350"/>
            <a:chExt cx="98675" cy="81700"/>
          </a:xfrm>
        </p:grpSpPr>
        <p:sp>
          <p:nvSpPr>
            <p:cNvPr id="2436" name="Google Shape;2436;p64"/>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64"/>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64"/>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64"/>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64"/>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64"/>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64"/>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64"/>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64"/>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64"/>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64"/>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64"/>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64"/>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64"/>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64"/>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64"/>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64"/>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64"/>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64"/>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64"/>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64"/>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64"/>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64"/>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64"/>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64"/>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64"/>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64"/>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64"/>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64"/>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64"/>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64"/>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64"/>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64"/>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64"/>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64"/>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64"/>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64"/>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64"/>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64"/>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64"/>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64"/>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64"/>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64"/>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64"/>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64"/>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64"/>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64"/>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64"/>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64"/>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64"/>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64"/>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64"/>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64"/>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64"/>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64"/>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64"/>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64"/>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64"/>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64"/>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64"/>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64"/>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64"/>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64"/>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64"/>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64"/>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64"/>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64"/>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64"/>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64"/>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64"/>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64"/>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64"/>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64"/>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64"/>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64"/>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64"/>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64"/>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64"/>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14" name="Google Shape;2514;p64"/>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64"/>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64"/>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64"/>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64"/>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22" name="Shape 2522"/>
        <p:cNvGrpSpPr/>
        <p:nvPr/>
      </p:nvGrpSpPr>
      <p:grpSpPr>
        <a:xfrm>
          <a:off x="0" y="0"/>
          <a:ext cx="0" cy="0"/>
          <a:chOff x="0" y="0"/>
          <a:chExt cx="0" cy="0"/>
        </a:xfrm>
      </p:grpSpPr>
      <p:grpSp>
        <p:nvGrpSpPr>
          <p:cNvPr id="2523" name="Google Shape;2523;p65"/>
          <p:cNvGrpSpPr/>
          <p:nvPr/>
        </p:nvGrpSpPr>
        <p:grpSpPr>
          <a:xfrm>
            <a:off x="745571" y="1168666"/>
            <a:ext cx="2492868" cy="1379876"/>
            <a:chOff x="2654821" y="2311071"/>
            <a:chExt cx="2279715" cy="1262120"/>
          </a:xfrm>
        </p:grpSpPr>
        <p:grpSp>
          <p:nvGrpSpPr>
            <p:cNvPr id="2524" name="Google Shape;2524;p65"/>
            <p:cNvGrpSpPr/>
            <p:nvPr/>
          </p:nvGrpSpPr>
          <p:grpSpPr>
            <a:xfrm>
              <a:off x="4034269" y="2840745"/>
              <a:ext cx="40212" cy="36437"/>
              <a:chOff x="4293400" y="2574725"/>
              <a:chExt cx="84425" cy="80100"/>
            </a:xfrm>
          </p:grpSpPr>
          <p:sp>
            <p:nvSpPr>
              <p:cNvPr id="2525" name="Google Shape;2525;p65"/>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2526" name="Google Shape;2526;p65"/>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27" name="Google Shape;2527;p65"/>
            <p:cNvGrpSpPr/>
            <p:nvPr/>
          </p:nvGrpSpPr>
          <p:grpSpPr>
            <a:xfrm>
              <a:off x="3894606" y="2334874"/>
              <a:ext cx="913198" cy="518984"/>
              <a:chOff x="4000175" y="1462675"/>
              <a:chExt cx="1917275" cy="1140875"/>
            </a:xfrm>
          </p:grpSpPr>
          <p:sp>
            <p:nvSpPr>
              <p:cNvPr id="2528" name="Google Shape;2528;p65"/>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2529" name="Google Shape;2529;p65"/>
              <p:cNvGrpSpPr/>
              <p:nvPr/>
            </p:nvGrpSpPr>
            <p:grpSpPr>
              <a:xfrm>
                <a:off x="4000175" y="1462675"/>
                <a:ext cx="1917275" cy="1140875"/>
                <a:chOff x="4000175" y="1462675"/>
                <a:chExt cx="1917275" cy="1140875"/>
              </a:xfrm>
            </p:grpSpPr>
            <p:sp>
              <p:nvSpPr>
                <p:cNvPr id="2530" name="Google Shape;2530;p65"/>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2531" name="Google Shape;2531;p65"/>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65"/>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65"/>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65"/>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535" name="Google Shape;2535;p65"/>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536" name="Google Shape;2536;p65"/>
            <p:cNvGrpSpPr/>
            <p:nvPr/>
          </p:nvGrpSpPr>
          <p:grpSpPr>
            <a:xfrm>
              <a:off x="3875768" y="2846704"/>
              <a:ext cx="44796" cy="47366"/>
              <a:chOff x="3960625" y="2587825"/>
              <a:chExt cx="94050" cy="104125"/>
            </a:xfrm>
          </p:grpSpPr>
          <p:sp>
            <p:nvSpPr>
              <p:cNvPr id="2537" name="Google Shape;2537;p65"/>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2538" name="Google Shape;2538;p65"/>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39" name="Google Shape;2539;p65"/>
            <p:cNvGrpSpPr/>
            <p:nvPr/>
          </p:nvGrpSpPr>
          <p:grpSpPr>
            <a:xfrm>
              <a:off x="3782759" y="2807162"/>
              <a:ext cx="82686" cy="85487"/>
              <a:chOff x="3765350" y="2500900"/>
              <a:chExt cx="173600" cy="187925"/>
            </a:xfrm>
          </p:grpSpPr>
          <p:sp>
            <p:nvSpPr>
              <p:cNvPr id="2540" name="Google Shape;2540;p65"/>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2541" name="Google Shape;2541;p65"/>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65"/>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65"/>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65"/>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65"/>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46" name="Google Shape;2546;p65"/>
            <p:cNvGrpSpPr/>
            <p:nvPr/>
          </p:nvGrpSpPr>
          <p:grpSpPr>
            <a:xfrm>
              <a:off x="3775674" y="2798496"/>
              <a:ext cx="40545" cy="23564"/>
              <a:chOff x="3750475" y="2481850"/>
              <a:chExt cx="85125" cy="51800"/>
            </a:xfrm>
          </p:grpSpPr>
          <p:sp>
            <p:nvSpPr>
              <p:cNvPr id="2547" name="Google Shape;2547;p65"/>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65"/>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2549" name="Google Shape;2549;p65"/>
            <p:cNvGrpSpPr/>
            <p:nvPr/>
          </p:nvGrpSpPr>
          <p:grpSpPr>
            <a:xfrm>
              <a:off x="3716946" y="2776024"/>
              <a:ext cx="81971" cy="76912"/>
              <a:chOff x="3627175" y="2432450"/>
              <a:chExt cx="172100" cy="169075"/>
            </a:xfrm>
          </p:grpSpPr>
          <p:sp>
            <p:nvSpPr>
              <p:cNvPr id="2550" name="Google Shape;2550;p65"/>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65"/>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2552" name="Google Shape;2552;p65"/>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2553" name="Google Shape;2553;p65"/>
            <p:cNvGrpSpPr/>
            <p:nvPr/>
          </p:nvGrpSpPr>
          <p:grpSpPr>
            <a:xfrm>
              <a:off x="3685682" y="2845624"/>
              <a:ext cx="29311" cy="45055"/>
              <a:chOff x="3561536" y="2585450"/>
              <a:chExt cx="61539" cy="99045"/>
            </a:xfrm>
          </p:grpSpPr>
          <p:sp>
            <p:nvSpPr>
              <p:cNvPr id="2554" name="Google Shape;2554;p65"/>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65"/>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2556" name="Google Shape;2556;p65"/>
            <p:cNvGrpSpPr/>
            <p:nvPr/>
          </p:nvGrpSpPr>
          <p:grpSpPr>
            <a:xfrm>
              <a:off x="3849905" y="2572252"/>
              <a:ext cx="74339" cy="119559"/>
              <a:chOff x="3906325" y="1984500"/>
              <a:chExt cx="156075" cy="262825"/>
            </a:xfrm>
          </p:grpSpPr>
          <p:sp>
            <p:nvSpPr>
              <p:cNvPr id="2557" name="Google Shape;2557;p65"/>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2558" name="Google Shape;2558;p65"/>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59" name="Google Shape;2559;p65"/>
            <p:cNvGrpSpPr/>
            <p:nvPr/>
          </p:nvGrpSpPr>
          <p:grpSpPr>
            <a:xfrm>
              <a:off x="2654821" y="2414345"/>
              <a:ext cx="667570" cy="558731"/>
              <a:chOff x="1397225" y="1637375"/>
              <a:chExt cx="1401575" cy="1228250"/>
            </a:xfrm>
          </p:grpSpPr>
          <p:sp>
            <p:nvSpPr>
              <p:cNvPr id="2560" name="Google Shape;2560;p65"/>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2561" name="Google Shape;2561;p65"/>
              <p:cNvGrpSpPr/>
              <p:nvPr/>
            </p:nvGrpSpPr>
            <p:grpSpPr>
              <a:xfrm>
                <a:off x="1397225" y="1637375"/>
                <a:ext cx="1398775" cy="1228250"/>
                <a:chOff x="1397225" y="1637375"/>
                <a:chExt cx="1398775" cy="1228250"/>
              </a:xfrm>
            </p:grpSpPr>
            <p:sp>
              <p:nvSpPr>
                <p:cNvPr id="2562" name="Google Shape;2562;p65"/>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65"/>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564" name="Google Shape;2564;p65"/>
            <p:cNvGrpSpPr/>
            <p:nvPr/>
          </p:nvGrpSpPr>
          <p:grpSpPr>
            <a:xfrm>
              <a:off x="3230417" y="3103734"/>
              <a:ext cx="282982" cy="280332"/>
              <a:chOff x="2605700" y="3152850"/>
              <a:chExt cx="594125" cy="616250"/>
            </a:xfrm>
          </p:grpSpPr>
          <p:sp>
            <p:nvSpPr>
              <p:cNvPr id="2565" name="Google Shape;2565;p65"/>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2566" name="Google Shape;2566;p65"/>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2567" name="Google Shape;2567;p65"/>
            <p:cNvGrpSpPr/>
            <p:nvPr/>
          </p:nvGrpSpPr>
          <p:grpSpPr>
            <a:xfrm>
              <a:off x="3265985" y="3226989"/>
              <a:ext cx="87151" cy="346202"/>
              <a:chOff x="2680375" y="3423800"/>
              <a:chExt cx="182975" cy="761050"/>
            </a:xfrm>
          </p:grpSpPr>
          <p:sp>
            <p:nvSpPr>
              <p:cNvPr id="2568" name="Google Shape;2568;p65"/>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2569" name="Google Shape;2569;p65"/>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0" name="Google Shape;2570;p65"/>
            <p:cNvGrpSpPr/>
            <p:nvPr/>
          </p:nvGrpSpPr>
          <p:grpSpPr>
            <a:xfrm>
              <a:off x="3855466" y="3289811"/>
              <a:ext cx="112514" cy="94210"/>
              <a:chOff x="3918000" y="3561900"/>
              <a:chExt cx="236225" cy="207100"/>
            </a:xfrm>
          </p:grpSpPr>
          <p:sp>
            <p:nvSpPr>
              <p:cNvPr id="2571" name="Google Shape;2571;p65"/>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2572" name="Google Shape;2572;p65"/>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73" name="Google Shape;2573;p65"/>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65"/>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65"/>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2576" name="Google Shape;2576;p65"/>
            <p:cNvGrpSpPr/>
            <p:nvPr/>
          </p:nvGrpSpPr>
          <p:grpSpPr>
            <a:xfrm>
              <a:off x="2905224" y="2311071"/>
              <a:ext cx="596721" cy="528992"/>
              <a:chOff x="1922950" y="1410350"/>
              <a:chExt cx="1252825" cy="1162875"/>
            </a:xfrm>
          </p:grpSpPr>
          <p:sp>
            <p:nvSpPr>
              <p:cNvPr id="2577" name="Google Shape;2577;p65"/>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65"/>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65"/>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65"/>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65"/>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65"/>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65"/>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65"/>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65"/>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65"/>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65"/>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65"/>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65"/>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65"/>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65"/>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65"/>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2593" name="Google Shape;2593;p65"/>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65"/>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65"/>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65"/>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65"/>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65"/>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65"/>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65"/>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65"/>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65"/>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65"/>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65"/>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65"/>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65"/>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65"/>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65"/>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65"/>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65"/>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65"/>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65"/>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613" name="Google Shape;2613;p65"/>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614" name="Google Shape;2614;p65"/>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15" name="Google Shape;2615;p65"/>
            <p:cNvGrpSpPr/>
            <p:nvPr/>
          </p:nvGrpSpPr>
          <p:grpSpPr>
            <a:xfrm>
              <a:off x="3280929" y="3294542"/>
              <a:ext cx="109894" cy="272224"/>
              <a:chOff x="2711750" y="3572300"/>
              <a:chExt cx="230725" cy="598425"/>
            </a:xfrm>
          </p:grpSpPr>
          <p:sp>
            <p:nvSpPr>
              <p:cNvPr id="2616" name="Google Shape;2616;p65"/>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65"/>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18" name="Google Shape;2618;p65"/>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19" name="Google Shape;2619;p65"/>
            <p:cNvGrpSpPr/>
            <p:nvPr/>
          </p:nvGrpSpPr>
          <p:grpSpPr>
            <a:xfrm>
              <a:off x="3790439" y="2408636"/>
              <a:ext cx="73017" cy="75684"/>
              <a:chOff x="3781475" y="1624825"/>
              <a:chExt cx="153300" cy="166375"/>
            </a:xfrm>
          </p:grpSpPr>
          <p:sp>
            <p:nvSpPr>
              <p:cNvPr id="2620" name="Google Shape;2620;p65"/>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65"/>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65"/>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65"/>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24" name="Google Shape;2624;p65"/>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65"/>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65"/>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65"/>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65"/>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65"/>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65"/>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31" name="Google Shape;2631;p65"/>
            <p:cNvGrpSpPr/>
            <p:nvPr/>
          </p:nvGrpSpPr>
          <p:grpSpPr>
            <a:xfrm>
              <a:off x="4403342" y="3107749"/>
              <a:ext cx="316680" cy="101374"/>
              <a:chOff x="5068275" y="3161675"/>
              <a:chExt cx="664875" cy="222850"/>
            </a:xfrm>
          </p:grpSpPr>
          <p:sp>
            <p:nvSpPr>
              <p:cNvPr id="2632" name="Google Shape;2632;p65"/>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65"/>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65"/>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65"/>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36" name="Google Shape;2636;p65"/>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65"/>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65"/>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65"/>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65"/>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65"/>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65"/>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65"/>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65"/>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65"/>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65"/>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65"/>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65"/>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65"/>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65"/>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65"/>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65"/>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65"/>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65"/>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65"/>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65"/>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65"/>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65"/>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65"/>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65"/>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65"/>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65"/>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65"/>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65"/>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65" name="Google Shape;2665;p65"/>
            <p:cNvGrpSpPr/>
            <p:nvPr/>
          </p:nvGrpSpPr>
          <p:grpSpPr>
            <a:xfrm>
              <a:off x="3697513" y="2707266"/>
              <a:ext cx="59549" cy="79733"/>
              <a:chOff x="3586375" y="2281300"/>
              <a:chExt cx="125025" cy="175275"/>
            </a:xfrm>
          </p:grpSpPr>
          <p:sp>
            <p:nvSpPr>
              <p:cNvPr id="2666" name="Google Shape;2666;p65"/>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65"/>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68" name="Google Shape;2668;p65"/>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69" name="Google Shape;2669;p65"/>
            <p:cNvGrpSpPr/>
            <p:nvPr/>
          </p:nvGrpSpPr>
          <p:grpSpPr>
            <a:xfrm>
              <a:off x="4513224" y="3221724"/>
              <a:ext cx="274563" cy="280321"/>
              <a:chOff x="5298975" y="3412225"/>
              <a:chExt cx="576450" cy="616225"/>
            </a:xfrm>
          </p:grpSpPr>
          <p:sp>
            <p:nvSpPr>
              <p:cNvPr id="2670" name="Google Shape;2670;p65"/>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671" name="Google Shape;2671;p65"/>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2" name="Google Shape;2672;p65"/>
            <p:cNvGrpSpPr/>
            <p:nvPr/>
          </p:nvGrpSpPr>
          <p:grpSpPr>
            <a:xfrm>
              <a:off x="4824403" y="3421846"/>
              <a:ext cx="110132" cy="130647"/>
              <a:chOff x="5952300" y="3852150"/>
              <a:chExt cx="231225" cy="287200"/>
            </a:xfrm>
          </p:grpSpPr>
          <p:sp>
            <p:nvSpPr>
              <p:cNvPr id="2673" name="Google Shape;2673;p65"/>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65"/>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75" name="Google Shape;2675;p65"/>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65"/>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65"/>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65"/>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65"/>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65"/>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65"/>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65"/>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83" name="Google Shape;2683;p65"/>
            <p:cNvGrpSpPr/>
            <p:nvPr/>
          </p:nvGrpSpPr>
          <p:grpSpPr>
            <a:xfrm>
              <a:off x="4295710" y="3079670"/>
              <a:ext cx="14968" cy="27135"/>
              <a:chOff x="4842300" y="3099950"/>
              <a:chExt cx="31425" cy="59650"/>
            </a:xfrm>
          </p:grpSpPr>
          <p:sp>
            <p:nvSpPr>
              <p:cNvPr id="2684" name="Google Shape;2684;p65"/>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65"/>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65"/>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65"/>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88" name="Google Shape;2688;p65"/>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65"/>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65"/>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65"/>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65"/>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65"/>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65"/>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65"/>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96" name="Google Shape;2696;p65"/>
            <p:cNvGrpSpPr/>
            <p:nvPr/>
          </p:nvGrpSpPr>
          <p:grpSpPr>
            <a:xfrm>
              <a:off x="3831056" y="2816010"/>
              <a:ext cx="37378" cy="27612"/>
              <a:chOff x="3866750" y="2520350"/>
              <a:chExt cx="78475" cy="60700"/>
            </a:xfrm>
          </p:grpSpPr>
          <p:sp>
            <p:nvSpPr>
              <p:cNvPr id="2697" name="Google Shape;2697;p65"/>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65"/>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65"/>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65"/>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01" name="Google Shape;2701;p65"/>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65"/>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65"/>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65"/>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65"/>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65"/>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65"/>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65"/>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65"/>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65"/>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65"/>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65"/>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65"/>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65"/>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65"/>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65"/>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65"/>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718" name="Google Shape;2718;p65"/>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65"/>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65"/>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65"/>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65"/>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65"/>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65"/>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65"/>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65"/>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65"/>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65"/>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65"/>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730" name="Google Shape;2730;p65"/>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65"/>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65"/>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65"/>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65"/>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65"/>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65"/>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65"/>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65"/>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65"/>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65"/>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65"/>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65"/>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43" name="Google Shape;2743;p65"/>
            <p:cNvGrpSpPr/>
            <p:nvPr/>
          </p:nvGrpSpPr>
          <p:grpSpPr>
            <a:xfrm>
              <a:off x="3632736" y="3051591"/>
              <a:ext cx="63288" cy="45217"/>
              <a:chOff x="3450375" y="3038225"/>
              <a:chExt cx="132875" cy="99400"/>
            </a:xfrm>
          </p:grpSpPr>
          <p:sp>
            <p:nvSpPr>
              <p:cNvPr id="2744" name="Google Shape;2744;p65"/>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65"/>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46" name="Google Shape;2746;p65"/>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65"/>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65"/>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65"/>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65"/>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65"/>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65"/>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65"/>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65"/>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755" name="Google Shape;2755;p65"/>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65"/>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65"/>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65"/>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65"/>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65"/>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65"/>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65"/>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65"/>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65"/>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765" name="Google Shape;2765;p65"/>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65"/>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65"/>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65"/>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65"/>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65"/>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771" name="Google Shape;2771;p65"/>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65"/>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65"/>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65"/>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65"/>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65"/>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65"/>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65"/>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65"/>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65"/>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1" name="Google Shape;2781;p65"/>
          <p:cNvGrpSpPr/>
          <p:nvPr/>
        </p:nvGrpSpPr>
        <p:grpSpPr>
          <a:xfrm>
            <a:off x="3554131" y="1233340"/>
            <a:ext cx="2078182" cy="1366558"/>
            <a:chOff x="235800" y="830650"/>
            <a:chExt cx="6978450" cy="4588844"/>
          </a:xfrm>
        </p:grpSpPr>
        <p:sp>
          <p:nvSpPr>
            <p:cNvPr id="2782" name="Google Shape;2782;p65"/>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65"/>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65"/>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65"/>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65"/>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65"/>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8" name="Google Shape;2788;p65"/>
          <p:cNvGrpSpPr/>
          <p:nvPr/>
        </p:nvGrpSpPr>
        <p:grpSpPr>
          <a:xfrm>
            <a:off x="742628" y="3064442"/>
            <a:ext cx="2622876" cy="1333540"/>
            <a:chOff x="238125" y="1038125"/>
            <a:chExt cx="7146800" cy="3633625"/>
          </a:xfrm>
        </p:grpSpPr>
        <p:sp>
          <p:nvSpPr>
            <p:cNvPr id="2789" name="Google Shape;2789;p65"/>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65"/>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65"/>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65"/>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65"/>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65"/>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65"/>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65"/>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65"/>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65"/>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65"/>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65"/>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65"/>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65"/>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65"/>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65"/>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65"/>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65"/>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65"/>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65"/>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65"/>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65"/>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65"/>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65"/>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65"/>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65"/>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65"/>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65"/>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65"/>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65"/>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65"/>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65"/>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65"/>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65"/>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65"/>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65"/>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65"/>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65"/>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65"/>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65"/>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65"/>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65"/>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65"/>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65"/>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65"/>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65"/>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65"/>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65"/>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65"/>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65"/>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65"/>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65"/>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65"/>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65"/>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65"/>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65"/>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65"/>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65"/>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65"/>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65"/>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65"/>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65"/>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65"/>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65"/>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65"/>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65"/>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65"/>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65"/>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65"/>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65"/>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65"/>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65"/>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65"/>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65"/>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65"/>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65"/>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65"/>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65"/>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65"/>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65"/>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65"/>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65"/>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65"/>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65"/>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65"/>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65"/>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65"/>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65"/>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65"/>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65"/>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65"/>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65"/>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65"/>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65"/>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65"/>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65"/>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65"/>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65"/>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65"/>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65"/>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65"/>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65"/>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65"/>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65"/>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65"/>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65"/>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65"/>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65"/>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65"/>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65"/>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65"/>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65"/>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65"/>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65"/>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65"/>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65"/>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65"/>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65"/>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65"/>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65"/>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65"/>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65"/>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65"/>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65"/>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65"/>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65"/>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65"/>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65"/>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65"/>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65"/>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65"/>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65"/>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65"/>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65"/>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65"/>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65"/>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65"/>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65"/>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65"/>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65"/>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65"/>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65"/>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65"/>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65"/>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65"/>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65"/>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65"/>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65"/>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65"/>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65"/>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65"/>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65"/>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65"/>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65"/>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65"/>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65"/>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65"/>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65"/>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65"/>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65"/>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65"/>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65"/>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65"/>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65"/>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65"/>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65"/>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65"/>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65"/>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65"/>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65"/>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65"/>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65"/>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65"/>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65"/>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65"/>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65"/>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65"/>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65"/>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65"/>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65"/>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65"/>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65"/>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65"/>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65"/>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65"/>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65"/>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65"/>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65"/>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65"/>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65"/>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65"/>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65"/>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65"/>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65"/>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65"/>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65"/>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65"/>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65"/>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65"/>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65"/>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65"/>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65"/>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65"/>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65"/>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65"/>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65"/>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65"/>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65"/>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65"/>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65"/>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65"/>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65"/>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65"/>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65"/>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65"/>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65"/>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65"/>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65"/>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65"/>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65"/>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65"/>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65"/>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65"/>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65"/>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65"/>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65"/>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65"/>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65"/>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65"/>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65"/>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65"/>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65"/>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65"/>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65"/>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65"/>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65"/>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65"/>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65"/>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65"/>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65"/>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65"/>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65"/>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65"/>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65"/>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65"/>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65"/>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65"/>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65"/>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65"/>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65"/>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65"/>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65"/>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65"/>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65"/>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65"/>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65"/>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65"/>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65"/>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65"/>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65"/>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65"/>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65"/>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65"/>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65"/>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65"/>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65"/>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65"/>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65"/>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65"/>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65"/>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65"/>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65"/>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65"/>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65"/>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65"/>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65"/>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65"/>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65"/>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65"/>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65"/>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65"/>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65"/>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65"/>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65"/>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65"/>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65"/>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65"/>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65"/>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65"/>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65"/>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65"/>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65"/>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65"/>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65"/>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65"/>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65"/>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65"/>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65"/>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65"/>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65"/>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65"/>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65"/>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65"/>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65"/>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65"/>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65"/>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65"/>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65"/>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65"/>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65"/>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65"/>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65"/>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65"/>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65"/>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65"/>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65"/>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65"/>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65"/>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65"/>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65"/>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65"/>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65"/>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65"/>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65"/>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65"/>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65"/>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65"/>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65"/>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65"/>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65"/>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65"/>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65"/>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65"/>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65"/>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65"/>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65"/>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65"/>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65"/>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65"/>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65"/>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65"/>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65"/>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65"/>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65"/>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65"/>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65"/>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65"/>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65"/>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65"/>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65"/>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65"/>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65"/>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65"/>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65"/>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65"/>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65"/>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65"/>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65"/>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65"/>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65"/>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65"/>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65"/>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65"/>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65"/>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65"/>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65"/>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65"/>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65"/>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65"/>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65"/>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65"/>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65"/>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65"/>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65"/>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65"/>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65"/>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65"/>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65"/>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65"/>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65"/>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65"/>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65"/>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65"/>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65"/>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65"/>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65"/>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65"/>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65"/>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65"/>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65"/>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65"/>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65"/>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65"/>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65"/>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65"/>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65"/>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65"/>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65"/>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65"/>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65"/>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65"/>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65"/>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65"/>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65"/>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65"/>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65"/>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65"/>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65"/>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65"/>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65"/>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65"/>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65"/>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65"/>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65"/>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65"/>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65"/>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65"/>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65"/>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65"/>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65"/>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65"/>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65"/>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65"/>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65"/>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65"/>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65"/>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65"/>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65"/>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65"/>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65"/>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65"/>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65"/>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65"/>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65"/>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65"/>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65"/>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65"/>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65"/>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65"/>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65"/>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65"/>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65"/>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65"/>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65"/>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65"/>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65"/>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65"/>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65"/>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65"/>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65"/>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65"/>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65"/>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65"/>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65"/>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65"/>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65"/>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65"/>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65"/>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65"/>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65"/>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65"/>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65"/>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65"/>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65"/>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65"/>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65"/>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65"/>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65"/>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65"/>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65"/>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65"/>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65"/>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65"/>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65"/>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65"/>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65"/>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65"/>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65"/>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65"/>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65"/>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65"/>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65"/>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65"/>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65"/>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65"/>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65"/>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65"/>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65"/>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65"/>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65"/>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65"/>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65"/>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65"/>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65"/>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65"/>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65"/>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65"/>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65"/>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65"/>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65"/>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65"/>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65"/>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65"/>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65"/>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65"/>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65"/>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65"/>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65"/>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65"/>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65"/>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65"/>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65"/>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65"/>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65"/>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65"/>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65"/>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65"/>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65"/>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65"/>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65"/>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65"/>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65"/>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65"/>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65"/>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65"/>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65"/>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65"/>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65"/>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65"/>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65"/>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65"/>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65"/>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65"/>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65"/>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65"/>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65"/>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65"/>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65"/>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65"/>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65"/>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65"/>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65"/>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65"/>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65"/>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65"/>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65"/>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65"/>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65"/>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65"/>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65"/>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65"/>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65"/>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65"/>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65"/>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65"/>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65"/>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65"/>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65"/>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65"/>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65"/>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65"/>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65"/>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65"/>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65"/>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65"/>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65"/>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65"/>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65"/>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65"/>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65"/>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65"/>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65"/>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65"/>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65"/>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65"/>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65"/>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65"/>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65"/>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65"/>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65"/>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65"/>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65"/>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65"/>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65"/>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65"/>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65"/>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65"/>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65"/>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65"/>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65"/>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65"/>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65"/>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65"/>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65"/>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65"/>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65"/>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65"/>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65"/>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65"/>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65"/>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65"/>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65"/>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65"/>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65"/>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65"/>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65"/>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65"/>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65"/>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65"/>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65"/>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65"/>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65"/>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65"/>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65"/>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65"/>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65"/>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65"/>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65"/>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65"/>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65"/>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65"/>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65"/>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65"/>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65"/>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65"/>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65"/>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65"/>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65"/>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65"/>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65"/>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65"/>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65"/>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65"/>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65"/>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65"/>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65"/>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65"/>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65"/>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65"/>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65"/>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65"/>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65"/>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65"/>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65"/>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65"/>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65"/>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65"/>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65"/>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65"/>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65"/>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65"/>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65"/>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65"/>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65"/>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65"/>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65"/>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65"/>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65"/>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65"/>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65"/>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65"/>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65"/>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65"/>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65"/>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65"/>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65"/>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65"/>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65"/>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65"/>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65"/>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65"/>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65"/>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65"/>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65"/>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65"/>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65"/>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65"/>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65"/>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65"/>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65"/>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65"/>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65"/>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65"/>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65"/>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65"/>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65"/>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65"/>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65"/>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65"/>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65"/>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65"/>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65"/>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65"/>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65"/>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65"/>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65"/>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65"/>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65"/>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65"/>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65"/>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65"/>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65"/>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65"/>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65"/>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65"/>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65"/>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65"/>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65"/>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65"/>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65"/>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65"/>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65"/>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65"/>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65"/>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65"/>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65"/>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65"/>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65"/>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65"/>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65"/>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65"/>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65"/>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65"/>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65"/>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65"/>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65"/>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65"/>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65"/>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65"/>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65"/>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65"/>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65"/>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65"/>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65"/>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65"/>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65"/>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65"/>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65"/>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65"/>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65"/>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65"/>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65"/>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65"/>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65"/>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65"/>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65"/>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65"/>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65"/>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65"/>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65"/>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65"/>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65"/>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65"/>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65"/>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65"/>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65"/>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65"/>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65"/>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65"/>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65"/>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65"/>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65"/>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65"/>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65"/>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65"/>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65"/>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65"/>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65"/>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65"/>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65"/>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65"/>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65"/>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65"/>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65"/>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65"/>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65"/>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65"/>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65"/>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65"/>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65"/>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65"/>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65"/>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65"/>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65"/>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65"/>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65"/>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65"/>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65"/>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65"/>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65"/>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65"/>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65"/>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65"/>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65"/>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65"/>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65"/>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65"/>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65"/>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65"/>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65"/>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65"/>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65"/>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65"/>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65"/>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65"/>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65"/>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65"/>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65"/>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65"/>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65"/>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65"/>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65"/>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65"/>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65"/>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65"/>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65"/>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65"/>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65"/>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65"/>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65"/>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65"/>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65"/>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65"/>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65"/>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65"/>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65"/>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65"/>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65"/>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65"/>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65"/>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65"/>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65"/>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65"/>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65"/>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65"/>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65"/>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65"/>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65"/>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65"/>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65"/>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65"/>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65"/>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65"/>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65"/>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65"/>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65"/>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65"/>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65"/>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65"/>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65"/>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65"/>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65"/>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65"/>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65"/>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65"/>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65"/>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65"/>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65"/>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65"/>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65"/>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65"/>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65"/>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65"/>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65"/>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65"/>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65"/>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65"/>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65"/>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65"/>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65"/>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65"/>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65"/>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65"/>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65"/>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65"/>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65"/>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65"/>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65"/>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65"/>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65"/>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65"/>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65"/>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65"/>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65"/>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65"/>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65"/>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65"/>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65"/>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65"/>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65"/>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65"/>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65"/>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65"/>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65"/>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65"/>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65"/>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65"/>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65"/>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65"/>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65"/>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65"/>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65"/>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65"/>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65"/>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65"/>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65"/>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65"/>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65"/>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65"/>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65"/>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65"/>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65"/>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65"/>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65"/>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65"/>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65"/>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65"/>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65"/>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65"/>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65"/>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65"/>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65"/>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65"/>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65"/>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65"/>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65"/>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65"/>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65"/>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65"/>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65"/>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65"/>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65"/>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65"/>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65"/>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65"/>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65"/>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65"/>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65"/>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65"/>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65"/>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65"/>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65"/>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65"/>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65"/>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65"/>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65"/>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65"/>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65"/>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65"/>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65"/>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65"/>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65"/>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65"/>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65"/>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65"/>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65"/>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65"/>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65"/>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65"/>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65"/>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65"/>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65"/>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65"/>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65"/>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65"/>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65"/>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65"/>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65"/>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65"/>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65"/>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65"/>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65"/>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65"/>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65"/>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65"/>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65"/>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65"/>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65"/>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65"/>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65"/>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65"/>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65"/>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65"/>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65"/>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65"/>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65"/>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65"/>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65"/>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65"/>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65"/>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65"/>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65"/>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65"/>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65"/>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65"/>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65"/>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65"/>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65"/>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65"/>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65"/>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65"/>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65"/>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65"/>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65"/>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65"/>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65"/>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65"/>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65"/>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65"/>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65"/>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65"/>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65"/>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65"/>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65"/>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65"/>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65"/>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65"/>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65"/>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65"/>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65"/>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65"/>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65"/>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65"/>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65"/>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65"/>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65"/>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65"/>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65"/>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65"/>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65"/>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65"/>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65"/>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65"/>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65"/>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65"/>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65"/>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65"/>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65"/>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65"/>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65"/>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65"/>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65"/>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65"/>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65"/>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65"/>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65"/>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65"/>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65"/>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65"/>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65"/>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65"/>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65"/>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65"/>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65"/>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65"/>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65"/>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65"/>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65"/>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65"/>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65"/>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65"/>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65"/>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65"/>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65"/>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65"/>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65"/>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65"/>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65"/>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65"/>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65"/>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65"/>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65"/>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65"/>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65"/>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65"/>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65"/>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65"/>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65"/>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65"/>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65"/>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65"/>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65"/>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65"/>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65"/>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65"/>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65"/>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65"/>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65"/>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65"/>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65"/>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65"/>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65"/>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65"/>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65"/>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65"/>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65"/>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65"/>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65"/>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65"/>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65"/>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65"/>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65"/>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65"/>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65"/>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65"/>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65"/>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65"/>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65"/>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65"/>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65"/>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65"/>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65"/>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65"/>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65"/>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65"/>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65"/>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65"/>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65"/>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65"/>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65"/>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65"/>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65"/>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65"/>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65"/>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65"/>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65"/>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65"/>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65"/>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65"/>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65"/>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65"/>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65"/>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65"/>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65"/>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65"/>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65"/>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65"/>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65"/>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65"/>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65"/>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65"/>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65"/>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65"/>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65"/>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65"/>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65"/>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65"/>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65"/>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65"/>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65"/>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65"/>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65"/>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65"/>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65"/>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65"/>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65"/>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65"/>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65"/>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65"/>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65"/>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65"/>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65"/>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65"/>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65"/>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65"/>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65"/>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65"/>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65"/>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65"/>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65"/>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65"/>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65"/>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65"/>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65"/>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65"/>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65"/>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65"/>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65"/>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65"/>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65"/>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65"/>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65"/>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65"/>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65"/>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65"/>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65"/>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65"/>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65"/>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65"/>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65"/>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65"/>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65"/>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65"/>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65"/>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65"/>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65"/>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65"/>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65"/>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65"/>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65"/>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65"/>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65"/>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65"/>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65"/>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65"/>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65"/>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65"/>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65"/>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65"/>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65"/>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65"/>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65"/>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65"/>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65"/>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65"/>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65"/>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65"/>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65"/>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65"/>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65"/>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65"/>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65"/>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65"/>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65"/>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65"/>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65"/>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65"/>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65"/>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65"/>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65"/>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65"/>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65"/>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65"/>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65"/>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65"/>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65"/>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65"/>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65"/>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65"/>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65"/>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65"/>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65"/>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65"/>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65"/>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65"/>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65"/>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65"/>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65"/>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65"/>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65"/>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65"/>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65"/>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65"/>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65"/>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65"/>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65"/>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65"/>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65"/>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65"/>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65"/>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65"/>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65"/>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65"/>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65"/>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65"/>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65"/>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65"/>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65"/>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65"/>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65"/>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65"/>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65"/>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65"/>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65"/>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65"/>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65"/>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65"/>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65"/>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65"/>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65"/>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65"/>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65"/>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65"/>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65"/>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65"/>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65"/>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65"/>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65"/>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65"/>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65"/>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65"/>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65"/>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65"/>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65"/>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65"/>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65"/>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65"/>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65"/>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65"/>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65"/>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65"/>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65"/>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65"/>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65"/>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65"/>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65"/>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65"/>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65"/>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65"/>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65"/>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65"/>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65"/>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65"/>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65"/>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65"/>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65"/>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65"/>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65"/>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65"/>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65"/>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65"/>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65"/>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65"/>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65"/>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65"/>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65"/>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65"/>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65"/>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65"/>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65"/>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65"/>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65"/>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65"/>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65"/>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65"/>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65"/>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65"/>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65"/>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65"/>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65"/>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65"/>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65"/>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65"/>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65"/>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65"/>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65"/>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65"/>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65"/>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65"/>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65"/>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65"/>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65"/>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65"/>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65"/>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65"/>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65"/>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65"/>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65"/>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65"/>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65"/>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65"/>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65"/>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65"/>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65"/>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65"/>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65"/>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65"/>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65"/>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65"/>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65"/>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65"/>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65"/>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65"/>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65"/>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65"/>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65"/>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65"/>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65"/>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65"/>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65"/>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65"/>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65"/>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65"/>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65"/>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65"/>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65"/>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65"/>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65"/>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65"/>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65"/>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65"/>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65"/>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65"/>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65"/>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65"/>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65"/>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65"/>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65"/>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65"/>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65"/>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65"/>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65"/>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65"/>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65"/>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65"/>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65"/>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65"/>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65"/>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65"/>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65"/>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65"/>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65"/>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65"/>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65"/>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65"/>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65"/>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65"/>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65"/>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65"/>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65"/>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65"/>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65"/>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65"/>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65"/>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65"/>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65"/>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65"/>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65"/>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65"/>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65"/>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65"/>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65"/>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65"/>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65"/>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65"/>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65"/>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65"/>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65"/>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65"/>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65"/>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65"/>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65"/>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65"/>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65"/>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65"/>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65"/>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65"/>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65"/>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65"/>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65"/>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65"/>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65"/>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65"/>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65"/>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65"/>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65"/>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65"/>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65"/>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65"/>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65"/>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65"/>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65"/>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65"/>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65"/>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65"/>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65"/>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65"/>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65"/>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65"/>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65"/>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65"/>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65"/>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65"/>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65"/>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65"/>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65"/>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65"/>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65"/>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65"/>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65"/>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65"/>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65"/>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65"/>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65"/>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65"/>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65"/>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65"/>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65"/>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65"/>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65"/>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65"/>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65"/>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65"/>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65"/>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65"/>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65"/>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65"/>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65"/>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65"/>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65"/>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65"/>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65"/>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65"/>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65"/>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65"/>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65"/>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65"/>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65"/>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65"/>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65"/>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65"/>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65"/>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65"/>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65"/>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65"/>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65"/>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65"/>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65"/>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65"/>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65"/>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65"/>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65"/>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65"/>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65"/>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65"/>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65"/>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65"/>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65"/>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65"/>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65"/>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65"/>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65"/>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65"/>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65"/>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65"/>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65"/>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65"/>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65"/>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65"/>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65"/>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65"/>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65"/>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65"/>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65"/>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65"/>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65"/>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65"/>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65"/>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65"/>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65"/>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65"/>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65"/>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65"/>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65"/>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65"/>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65"/>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65"/>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65"/>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65"/>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65"/>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65"/>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65"/>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65"/>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65"/>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65"/>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65"/>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65"/>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65"/>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65"/>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65"/>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65"/>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65"/>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61" name="Google Shape;4361;p65"/>
          <p:cNvGrpSpPr/>
          <p:nvPr/>
        </p:nvGrpSpPr>
        <p:grpSpPr>
          <a:xfrm>
            <a:off x="5857556" y="1206552"/>
            <a:ext cx="2590840" cy="1380235"/>
            <a:chOff x="233350" y="949250"/>
            <a:chExt cx="7137300" cy="3802300"/>
          </a:xfrm>
        </p:grpSpPr>
        <p:sp>
          <p:nvSpPr>
            <p:cNvPr id="4362" name="Google Shape;4362;p65"/>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65"/>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65"/>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65"/>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65"/>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65"/>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65"/>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65"/>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65"/>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65"/>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65"/>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65"/>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65"/>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65"/>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65"/>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65"/>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65"/>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65"/>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65"/>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65"/>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65"/>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65"/>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65"/>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65"/>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65"/>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65"/>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65"/>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65"/>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65"/>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65"/>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65"/>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65"/>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65"/>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65"/>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65"/>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65"/>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65"/>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65"/>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65"/>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65"/>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65"/>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65"/>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65"/>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65"/>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65"/>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65"/>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65"/>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65"/>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65"/>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65"/>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65"/>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13" name="Google Shape;4413;p65"/>
          <p:cNvGrpSpPr/>
          <p:nvPr/>
        </p:nvGrpSpPr>
        <p:grpSpPr>
          <a:xfrm>
            <a:off x="7671985" y="3251325"/>
            <a:ext cx="104231" cy="320340"/>
            <a:chOff x="7564426" y="3224343"/>
            <a:chExt cx="119985" cy="368801"/>
          </a:xfrm>
        </p:grpSpPr>
        <p:sp>
          <p:nvSpPr>
            <p:cNvPr id="4414" name="Google Shape;4414;p65"/>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65"/>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16" name="Google Shape;4416;p65"/>
          <p:cNvGrpSpPr/>
          <p:nvPr/>
        </p:nvGrpSpPr>
        <p:grpSpPr>
          <a:xfrm>
            <a:off x="7371473" y="3245427"/>
            <a:ext cx="189489" cy="332132"/>
            <a:chOff x="8370831" y="3202002"/>
            <a:chExt cx="218129" cy="382376"/>
          </a:xfrm>
        </p:grpSpPr>
        <p:sp>
          <p:nvSpPr>
            <p:cNvPr id="4417" name="Google Shape;4417;p65"/>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65"/>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19" name="Google Shape;4419;p65"/>
          <p:cNvGrpSpPr/>
          <p:nvPr/>
        </p:nvGrpSpPr>
        <p:grpSpPr>
          <a:xfrm>
            <a:off x="8094863" y="3656559"/>
            <a:ext cx="309429" cy="267000"/>
            <a:chOff x="6742064" y="3750480"/>
            <a:chExt cx="399315" cy="344560"/>
          </a:xfrm>
        </p:grpSpPr>
        <p:sp>
          <p:nvSpPr>
            <p:cNvPr id="4420" name="Google Shape;4420;p65"/>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65"/>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2" name="Google Shape;4422;p65"/>
          <p:cNvGrpSpPr/>
          <p:nvPr/>
        </p:nvGrpSpPr>
        <p:grpSpPr>
          <a:xfrm>
            <a:off x="7633882" y="4007606"/>
            <a:ext cx="180437" cy="281608"/>
            <a:chOff x="7248525" y="3739696"/>
            <a:chExt cx="230531" cy="359790"/>
          </a:xfrm>
        </p:grpSpPr>
        <p:sp>
          <p:nvSpPr>
            <p:cNvPr id="4423" name="Google Shape;4423;p65"/>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65"/>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5" name="Google Shape;4425;p65"/>
          <p:cNvGrpSpPr/>
          <p:nvPr/>
        </p:nvGrpSpPr>
        <p:grpSpPr>
          <a:xfrm>
            <a:off x="7879801" y="3650830"/>
            <a:ext cx="162896" cy="278710"/>
            <a:chOff x="7601242" y="3729267"/>
            <a:chExt cx="222566" cy="380803"/>
          </a:xfrm>
        </p:grpSpPr>
        <p:sp>
          <p:nvSpPr>
            <p:cNvPr id="4426" name="Google Shape;4426;p65"/>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65"/>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28" name="Google Shape;4428;p65"/>
          <p:cNvSpPr/>
          <p:nvPr/>
        </p:nvSpPr>
        <p:spPr>
          <a:xfrm>
            <a:off x="7845827" y="32631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29" name="Google Shape;4429;p65"/>
          <p:cNvGrpSpPr/>
          <p:nvPr/>
        </p:nvGrpSpPr>
        <p:grpSpPr>
          <a:xfrm>
            <a:off x="7369446" y="3651971"/>
            <a:ext cx="193543" cy="275990"/>
            <a:chOff x="8304647" y="3738687"/>
            <a:chExt cx="225076" cy="320956"/>
          </a:xfrm>
        </p:grpSpPr>
        <p:sp>
          <p:nvSpPr>
            <p:cNvPr id="4430" name="Google Shape;4430;p65"/>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65"/>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65"/>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3" name="Google Shape;4433;p65"/>
          <p:cNvGrpSpPr/>
          <p:nvPr/>
        </p:nvGrpSpPr>
        <p:grpSpPr>
          <a:xfrm>
            <a:off x="7641939" y="3651971"/>
            <a:ext cx="178492" cy="275990"/>
            <a:chOff x="8615101" y="3738687"/>
            <a:chExt cx="207573" cy="320956"/>
          </a:xfrm>
        </p:grpSpPr>
        <p:sp>
          <p:nvSpPr>
            <p:cNvPr id="4434" name="Google Shape;4434;p65"/>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65"/>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65"/>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37" name="Google Shape;4437;p65"/>
          <p:cNvSpPr/>
          <p:nvPr/>
        </p:nvSpPr>
        <p:spPr>
          <a:xfrm>
            <a:off x="8138379" y="32418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38" name="Google Shape;4438;p65"/>
          <p:cNvGrpSpPr/>
          <p:nvPr/>
        </p:nvGrpSpPr>
        <p:grpSpPr>
          <a:xfrm>
            <a:off x="6036644" y="3773459"/>
            <a:ext cx="557670" cy="511283"/>
            <a:chOff x="6015419" y="3716859"/>
            <a:chExt cx="557671" cy="511283"/>
          </a:xfrm>
        </p:grpSpPr>
        <p:sp>
          <p:nvSpPr>
            <p:cNvPr id="4439" name="Google Shape;4439;p65"/>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40" name="Google Shape;4440;p65"/>
            <p:cNvGrpSpPr/>
            <p:nvPr/>
          </p:nvGrpSpPr>
          <p:grpSpPr>
            <a:xfrm>
              <a:off x="6036094" y="3716980"/>
              <a:ext cx="529860" cy="510468"/>
              <a:chOff x="6036094" y="3716980"/>
              <a:chExt cx="529860" cy="510468"/>
            </a:xfrm>
          </p:grpSpPr>
          <p:sp>
            <p:nvSpPr>
              <p:cNvPr id="4441" name="Google Shape;4441;p65"/>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65"/>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65"/>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65"/>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65"/>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65"/>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65"/>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65"/>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65"/>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65"/>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451" name="Google Shape;4451;p65"/>
          <p:cNvGrpSpPr/>
          <p:nvPr/>
        </p:nvGrpSpPr>
        <p:grpSpPr>
          <a:xfrm>
            <a:off x="6665529" y="3130228"/>
            <a:ext cx="576302" cy="511871"/>
            <a:chOff x="6644304" y="3073628"/>
            <a:chExt cx="576302" cy="511871"/>
          </a:xfrm>
        </p:grpSpPr>
        <p:sp>
          <p:nvSpPr>
            <p:cNvPr id="4452" name="Google Shape;4452;p65"/>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53" name="Google Shape;4453;p65"/>
            <p:cNvGrpSpPr/>
            <p:nvPr/>
          </p:nvGrpSpPr>
          <p:grpSpPr>
            <a:xfrm>
              <a:off x="6712169" y="3085440"/>
              <a:ext cx="481622" cy="494913"/>
              <a:chOff x="6712169" y="3085440"/>
              <a:chExt cx="481622" cy="494913"/>
            </a:xfrm>
          </p:grpSpPr>
          <p:sp>
            <p:nvSpPr>
              <p:cNvPr id="4454" name="Google Shape;4454;p65"/>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65"/>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65"/>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65"/>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65"/>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59" name="Google Shape;4459;p65"/>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65"/>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65"/>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62" name="Google Shape;4462;p65"/>
          <p:cNvSpPr/>
          <p:nvPr/>
        </p:nvSpPr>
        <p:spPr>
          <a:xfrm>
            <a:off x="7009563" y="3146856"/>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63" name="Google Shape;4463;p65"/>
          <p:cNvGrpSpPr/>
          <p:nvPr/>
        </p:nvGrpSpPr>
        <p:grpSpPr>
          <a:xfrm>
            <a:off x="6673379" y="3773223"/>
            <a:ext cx="560631" cy="511352"/>
            <a:chOff x="6652154" y="3716623"/>
            <a:chExt cx="560631" cy="511352"/>
          </a:xfrm>
        </p:grpSpPr>
        <p:sp>
          <p:nvSpPr>
            <p:cNvPr id="4464" name="Google Shape;4464;p65"/>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65" name="Google Shape;4465;p65"/>
            <p:cNvGrpSpPr/>
            <p:nvPr/>
          </p:nvGrpSpPr>
          <p:grpSpPr>
            <a:xfrm>
              <a:off x="6669657" y="3716715"/>
              <a:ext cx="466779" cy="464290"/>
              <a:chOff x="6669657" y="3716715"/>
              <a:chExt cx="466779" cy="464290"/>
            </a:xfrm>
          </p:grpSpPr>
          <p:sp>
            <p:nvSpPr>
              <p:cNvPr id="4466" name="Google Shape;4466;p65"/>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65"/>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65"/>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65"/>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65"/>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65"/>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65"/>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65"/>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65"/>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65"/>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65"/>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65"/>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65"/>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479" name="Google Shape;4479;p65"/>
          <p:cNvGrpSpPr/>
          <p:nvPr/>
        </p:nvGrpSpPr>
        <p:grpSpPr>
          <a:xfrm>
            <a:off x="7867470" y="4054631"/>
            <a:ext cx="187557" cy="187557"/>
            <a:chOff x="8565775" y="671075"/>
            <a:chExt cx="441000" cy="441000"/>
          </a:xfrm>
        </p:grpSpPr>
        <p:sp>
          <p:nvSpPr>
            <p:cNvPr id="4480" name="Google Shape;4480;p65"/>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65"/>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82" name="Google Shape;4482;p65"/>
          <p:cNvSpPr/>
          <p:nvPr/>
        </p:nvSpPr>
        <p:spPr>
          <a:xfrm>
            <a:off x="8168685" y="40505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65"/>
          <p:cNvSpPr/>
          <p:nvPr/>
        </p:nvSpPr>
        <p:spPr>
          <a:xfrm flipH="1">
            <a:off x="7376923" y="4017007"/>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84" name="Google Shape;4484;p65"/>
          <p:cNvGrpSpPr/>
          <p:nvPr/>
        </p:nvGrpSpPr>
        <p:grpSpPr>
          <a:xfrm>
            <a:off x="6021325" y="3132850"/>
            <a:ext cx="587871" cy="512373"/>
            <a:chOff x="6000100" y="3076250"/>
            <a:chExt cx="587871" cy="512373"/>
          </a:xfrm>
        </p:grpSpPr>
        <p:sp>
          <p:nvSpPr>
            <p:cNvPr id="4485" name="Google Shape;4485;p65"/>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86" name="Google Shape;4486;p65"/>
            <p:cNvGrpSpPr/>
            <p:nvPr/>
          </p:nvGrpSpPr>
          <p:grpSpPr>
            <a:xfrm>
              <a:off x="6031360" y="3076713"/>
              <a:ext cx="539107" cy="480965"/>
              <a:chOff x="6031360" y="3076713"/>
              <a:chExt cx="539107" cy="480965"/>
            </a:xfrm>
          </p:grpSpPr>
          <p:sp>
            <p:nvSpPr>
              <p:cNvPr id="4487" name="Google Shape;4487;p65"/>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65"/>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65"/>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65"/>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65"/>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65"/>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65"/>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494" name="Google Shape;4494;p65"/>
          <p:cNvGrpSpPr/>
          <p:nvPr/>
        </p:nvGrpSpPr>
        <p:grpSpPr>
          <a:xfrm>
            <a:off x="3597785" y="3065882"/>
            <a:ext cx="2241344" cy="1330656"/>
            <a:chOff x="3597785" y="3065882"/>
            <a:chExt cx="2241344" cy="1330656"/>
          </a:xfrm>
        </p:grpSpPr>
        <p:grpSp>
          <p:nvGrpSpPr>
            <p:cNvPr id="4495" name="Google Shape;4495;p65"/>
            <p:cNvGrpSpPr/>
            <p:nvPr/>
          </p:nvGrpSpPr>
          <p:grpSpPr>
            <a:xfrm>
              <a:off x="5296908" y="3937355"/>
              <a:ext cx="143198" cy="32380"/>
              <a:chOff x="5296908" y="3937355"/>
              <a:chExt cx="143198" cy="32380"/>
            </a:xfrm>
          </p:grpSpPr>
          <p:sp>
            <p:nvSpPr>
              <p:cNvPr id="4496" name="Google Shape;4496;p65"/>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97" name="Google Shape;4497;p65"/>
              <p:cNvGrpSpPr/>
              <p:nvPr/>
            </p:nvGrpSpPr>
            <p:grpSpPr>
              <a:xfrm>
                <a:off x="5402331" y="3937355"/>
                <a:ext cx="37776" cy="32380"/>
                <a:chOff x="5402331" y="3937355"/>
                <a:chExt cx="37776" cy="32380"/>
              </a:xfrm>
            </p:grpSpPr>
            <p:sp>
              <p:nvSpPr>
                <p:cNvPr id="4498" name="Google Shape;4498;p65"/>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65"/>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0" name="Google Shape;4500;p65"/>
              <p:cNvGrpSpPr/>
              <p:nvPr/>
            </p:nvGrpSpPr>
            <p:grpSpPr>
              <a:xfrm>
                <a:off x="5296908" y="3937355"/>
                <a:ext cx="37783" cy="32380"/>
                <a:chOff x="5296908" y="3937355"/>
                <a:chExt cx="37783" cy="32380"/>
              </a:xfrm>
            </p:grpSpPr>
            <p:sp>
              <p:nvSpPr>
                <p:cNvPr id="4501" name="Google Shape;4501;p65"/>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65"/>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03" name="Google Shape;4503;p65"/>
            <p:cNvGrpSpPr/>
            <p:nvPr/>
          </p:nvGrpSpPr>
          <p:grpSpPr>
            <a:xfrm>
              <a:off x="4724163" y="3119631"/>
              <a:ext cx="120838" cy="84218"/>
              <a:chOff x="4724163" y="3119631"/>
              <a:chExt cx="120838" cy="84218"/>
            </a:xfrm>
          </p:grpSpPr>
          <p:grpSp>
            <p:nvGrpSpPr>
              <p:cNvPr id="4504" name="Google Shape;4504;p65"/>
              <p:cNvGrpSpPr/>
              <p:nvPr/>
            </p:nvGrpSpPr>
            <p:grpSpPr>
              <a:xfrm>
                <a:off x="4746712" y="3132773"/>
                <a:ext cx="86869" cy="56424"/>
                <a:chOff x="4746712" y="3132773"/>
                <a:chExt cx="86869" cy="56424"/>
              </a:xfrm>
            </p:grpSpPr>
            <p:sp>
              <p:nvSpPr>
                <p:cNvPr id="4505" name="Google Shape;4505;p65"/>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65"/>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7" name="Google Shape;4507;p65"/>
              <p:cNvGrpSpPr/>
              <p:nvPr/>
            </p:nvGrpSpPr>
            <p:grpSpPr>
              <a:xfrm>
                <a:off x="4773634" y="3143336"/>
                <a:ext cx="37776" cy="32451"/>
                <a:chOff x="4773634" y="3143336"/>
                <a:chExt cx="37776" cy="32451"/>
              </a:xfrm>
            </p:grpSpPr>
            <p:sp>
              <p:nvSpPr>
                <p:cNvPr id="4508" name="Google Shape;4508;p65"/>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65"/>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0" name="Google Shape;4510;p65"/>
              <p:cNvGrpSpPr/>
              <p:nvPr/>
            </p:nvGrpSpPr>
            <p:grpSpPr>
              <a:xfrm>
                <a:off x="4724163" y="3131248"/>
                <a:ext cx="37776" cy="32459"/>
                <a:chOff x="4724163" y="3131248"/>
                <a:chExt cx="37776" cy="32459"/>
              </a:xfrm>
            </p:grpSpPr>
            <p:sp>
              <p:nvSpPr>
                <p:cNvPr id="4511" name="Google Shape;4511;p65"/>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65"/>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3" name="Google Shape;4513;p65"/>
              <p:cNvGrpSpPr/>
              <p:nvPr/>
            </p:nvGrpSpPr>
            <p:grpSpPr>
              <a:xfrm>
                <a:off x="4755081" y="3176054"/>
                <a:ext cx="32357" cy="27795"/>
                <a:chOff x="4755081" y="3176054"/>
                <a:chExt cx="32357" cy="27795"/>
              </a:xfrm>
            </p:grpSpPr>
            <p:sp>
              <p:nvSpPr>
                <p:cNvPr id="4514" name="Google Shape;4514;p65"/>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65"/>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6" name="Google Shape;4516;p65"/>
              <p:cNvGrpSpPr/>
              <p:nvPr/>
            </p:nvGrpSpPr>
            <p:grpSpPr>
              <a:xfrm>
                <a:off x="4812550" y="3119631"/>
                <a:ext cx="32451" cy="27803"/>
                <a:chOff x="4812550" y="3119631"/>
                <a:chExt cx="32451" cy="27803"/>
              </a:xfrm>
            </p:grpSpPr>
            <p:sp>
              <p:nvSpPr>
                <p:cNvPr id="4517" name="Google Shape;4517;p65"/>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65"/>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19" name="Google Shape;4519;p65"/>
            <p:cNvGrpSpPr/>
            <p:nvPr/>
          </p:nvGrpSpPr>
          <p:grpSpPr>
            <a:xfrm>
              <a:off x="5382826" y="4027197"/>
              <a:ext cx="268967" cy="250422"/>
              <a:chOff x="5382826" y="4027197"/>
              <a:chExt cx="268967" cy="250422"/>
            </a:xfrm>
          </p:grpSpPr>
          <p:grpSp>
            <p:nvGrpSpPr>
              <p:cNvPr id="4520" name="Google Shape;4520;p65"/>
              <p:cNvGrpSpPr/>
              <p:nvPr/>
            </p:nvGrpSpPr>
            <p:grpSpPr>
              <a:xfrm>
                <a:off x="5405280" y="4042510"/>
                <a:ext cx="237570" cy="218647"/>
                <a:chOff x="5405280" y="4042510"/>
                <a:chExt cx="237570" cy="218647"/>
              </a:xfrm>
            </p:grpSpPr>
            <p:sp>
              <p:nvSpPr>
                <p:cNvPr id="4521" name="Google Shape;4521;p65"/>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65"/>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65"/>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65"/>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65"/>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65"/>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27" name="Google Shape;4527;p65"/>
              <p:cNvGrpSpPr/>
              <p:nvPr/>
            </p:nvGrpSpPr>
            <p:grpSpPr>
              <a:xfrm>
                <a:off x="5382826" y="4125549"/>
                <a:ext cx="37776" cy="32380"/>
                <a:chOff x="5382826" y="4125549"/>
                <a:chExt cx="37776" cy="32380"/>
              </a:xfrm>
            </p:grpSpPr>
            <p:sp>
              <p:nvSpPr>
                <p:cNvPr id="4528" name="Google Shape;4528;p65"/>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65"/>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0" name="Google Shape;4530;p65"/>
              <p:cNvGrpSpPr/>
              <p:nvPr/>
            </p:nvGrpSpPr>
            <p:grpSpPr>
              <a:xfrm>
                <a:off x="5475680" y="4195587"/>
                <a:ext cx="37783" cy="32364"/>
                <a:chOff x="5475680" y="4195587"/>
                <a:chExt cx="37783" cy="32364"/>
              </a:xfrm>
            </p:grpSpPr>
            <p:sp>
              <p:nvSpPr>
                <p:cNvPr id="4531" name="Google Shape;4531;p65"/>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65"/>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3" name="Google Shape;4533;p65"/>
              <p:cNvGrpSpPr/>
              <p:nvPr/>
            </p:nvGrpSpPr>
            <p:grpSpPr>
              <a:xfrm>
                <a:off x="5532575" y="4027197"/>
                <a:ext cx="33308" cy="32262"/>
                <a:chOff x="5532575" y="4027197"/>
                <a:chExt cx="33308" cy="32262"/>
              </a:xfrm>
            </p:grpSpPr>
            <p:sp>
              <p:nvSpPr>
                <p:cNvPr id="4534" name="Google Shape;4534;p65"/>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65"/>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6" name="Google Shape;4536;p65"/>
              <p:cNvGrpSpPr/>
              <p:nvPr/>
            </p:nvGrpSpPr>
            <p:grpSpPr>
              <a:xfrm>
                <a:off x="5590706" y="4245348"/>
                <a:ext cx="33497" cy="32270"/>
                <a:chOff x="5590706" y="4245348"/>
                <a:chExt cx="33497" cy="32270"/>
              </a:xfrm>
            </p:grpSpPr>
            <p:sp>
              <p:nvSpPr>
                <p:cNvPr id="4537" name="Google Shape;4537;p65"/>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65"/>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9" name="Google Shape;4539;p65"/>
              <p:cNvGrpSpPr/>
              <p:nvPr/>
            </p:nvGrpSpPr>
            <p:grpSpPr>
              <a:xfrm>
                <a:off x="5618681" y="4109677"/>
                <a:ext cx="33112" cy="32357"/>
                <a:chOff x="5618681" y="4109677"/>
                <a:chExt cx="33112" cy="32357"/>
              </a:xfrm>
            </p:grpSpPr>
            <p:sp>
              <p:nvSpPr>
                <p:cNvPr id="4540" name="Google Shape;4540;p65"/>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65"/>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42" name="Google Shape;4542;p65"/>
              <p:cNvGrpSpPr/>
              <p:nvPr/>
            </p:nvGrpSpPr>
            <p:grpSpPr>
              <a:xfrm>
                <a:off x="5479298" y="4128262"/>
                <a:ext cx="31405" cy="26906"/>
                <a:chOff x="5479298" y="4128262"/>
                <a:chExt cx="31405" cy="26906"/>
              </a:xfrm>
            </p:grpSpPr>
            <p:sp>
              <p:nvSpPr>
                <p:cNvPr id="4543" name="Google Shape;4543;p65"/>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65"/>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45" name="Google Shape;4545;p65"/>
              <p:cNvGrpSpPr/>
              <p:nvPr/>
            </p:nvGrpSpPr>
            <p:grpSpPr>
              <a:xfrm>
                <a:off x="5582903" y="4180116"/>
                <a:ext cx="31499" cy="26898"/>
                <a:chOff x="5582903" y="4180116"/>
                <a:chExt cx="31499" cy="26898"/>
              </a:xfrm>
            </p:grpSpPr>
            <p:sp>
              <p:nvSpPr>
                <p:cNvPr id="4546" name="Google Shape;4546;p65"/>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65"/>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48" name="Google Shape;4548;p65"/>
            <p:cNvGrpSpPr/>
            <p:nvPr/>
          </p:nvGrpSpPr>
          <p:grpSpPr>
            <a:xfrm>
              <a:off x="3977681" y="3230323"/>
              <a:ext cx="94584" cy="84085"/>
              <a:chOff x="3977681" y="3230323"/>
              <a:chExt cx="94584" cy="84085"/>
            </a:xfrm>
          </p:grpSpPr>
          <p:grpSp>
            <p:nvGrpSpPr>
              <p:cNvPr id="4549" name="Google Shape;4549;p65"/>
              <p:cNvGrpSpPr/>
              <p:nvPr/>
            </p:nvGrpSpPr>
            <p:grpSpPr>
              <a:xfrm>
                <a:off x="4000135" y="3243041"/>
                <a:ext cx="59570" cy="57186"/>
                <a:chOff x="4000135" y="3243041"/>
                <a:chExt cx="59570" cy="57186"/>
              </a:xfrm>
            </p:grpSpPr>
            <p:sp>
              <p:nvSpPr>
                <p:cNvPr id="4550" name="Google Shape;4550;p65"/>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65"/>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65"/>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3" name="Google Shape;4553;p65"/>
              <p:cNvGrpSpPr/>
              <p:nvPr/>
            </p:nvGrpSpPr>
            <p:grpSpPr>
              <a:xfrm>
                <a:off x="3977681" y="3245872"/>
                <a:ext cx="37783" cy="32380"/>
                <a:chOff x="3977681" y="3245872"/>
                <a:chExt cx="37783" cy="32380"/>
              </a:xfrm>
            </p:grpSpPr>
            <p:sp>
              <p:nvSpPr>
                <p:cNvPr id="4554" name="Google Shape;4554;p65"/>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65"/>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6" name="Google Shape;4556;p65"/>
              <p:cNvGrpSpPr/>
              <p:nvPr/>
            </p:nvGrpSpPr>
            <p:grpSpPr>
              <a:xfrm>
                <a:off x="4040860" y="3262672"/>
                <a:ext cx="31405" cy="27001"/>
                <a:chOff x="4040860" y="3262672"/>
                <a:chExt cx="31405" cy="27001"/>
              </a:xfrm>
            </p:grpSpPr>
            <p:sp>
              <p:nvSpPr>
                <p:cNvPr id="4557" name="Google Shape;4557;p65"/>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65"/>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9" name="Google Shape;4559;p65"/>
              <p:cNvGrpSpPr/>
              <p:nvPr/>
            </p:nvGrpSpPr>
            <p:grpSpPr>
              <a:xfrm>
                <a:off x="4021072" y="3230323"/>
                <a:ext cx="31397" cy="26906"/>
                <a:chOff x="4021072" y="3230323"/>
                <a:chExt cx="31397" cy="26906"/>
              </a:xfrm>
            </p:grpSpPr>
            <p:sp>
              <p:nvSpPr>
                <p:cNvPr id="4560" name="Google Shape;4560;p65"/>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65"/>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2" name="Google Shape;4562;p65"/>
              <p:cNvGrpSpPr/>
              <p:nvPr/>
            </p:nvGrpSpPr>
            <p:grpSpPr>
              <a:xfrm>
                <a:off x="4001472" y="3287462"/>
                <a:ext cx="31499" cy="26945"/>
                <a:chOff x="4001472" y="3287462"/>
                <a:chExt cx="31499" cy="26945"/>
              </a:xfrm>
            </p:grpSpPr>
            <p:sp>
              <p:nvSpPr>
                <p:cNvPr id="4563" name="Google Shape;4563;p65"/>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65"/>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65" name="Google Shape;4565;p65"/>
            <p:cNvGrpSpPr/>
            <p:nvPr/>
          </p:nvGrpSpPr>
          <p:grpSpPr>
            <a:xfrm>
              <a:off x="4084715" y="3258865"/>
              <a:ext cx="184961" cy="137268"/>
              <a:chOff x="4084715" y="3258865"/>
              <a:chExt cx="184961" cy="137268"/>
            </a:xfrm>
          </p:grpSpPr>
          <p:grpSp>
            <p:nvGrpSpPr>
              <p:cNvPr id="4566" name="Google Shape;4566;p65"/>
              <p:cNvGrpSpPr/>
              <p:nvPr/>
            </p:nvGrpSpPr>
            <p:grpSpPr>
              <a:xfrm>
                <a:off x="4107453" y="3271583"/>
                <a:ext cx="153470" cy="110275"/>
                <a:chOff x="4107453" y="3271583"/>
                <a:chExt cx="153470" cy="110275"/>
              </a:xfrm>
            </p:grpSpPr>
            <p:sp>
              <p:nvSpPr>
                <p:cNvPr id="4567" name="Google Shape;4567;p65"/>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65"/>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65"/>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65"/>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71" name="Google Shape;4571;p65"/>
              <p:cNvGrpSpPr/>
              <p:nvPr/>
            </p:nvGrpSpPr>
            <p:grpSpPr>
              <a:xfrm>
                <a:off x="4136947" y="3258865"/>
                <a:ext cx="31499" cy="27001"/>
                <a:chOff x="4136947" y="3258865"/>
                <a:chExt cx="31499" cy="27001"/>
              </a:xfrm>
            </p:grpSpPr>
            <p:sp>
              <p:nvSpPr>
                <p:cNvPr id="4572" name="Google Shape;4572;p65"/>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65"/>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74" name="Google Shape;4574;p65"/>
              <p:cNvGrpSpPr/>
              <p:nvPr/>
            </p:nvGrpSpPr>
            <p:grpSpPr>
              <a:xfrm>
                <a:off x="4084715" y="3266478"/>
                <a:ext cx="31468" cy="26898"/>
                <a:chOff x="4084715" y="3266478"/>
                <a:chExt cx="31468" cy="26898"/>
              </a:xfrm>
            </p:grpSpPr>
            <p:sp>
              <p:nvSpPr>
                <p:cNvPr id="4575" name="Google Shape;4575;p65"/>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65"/>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77" name="Google Shape;4577;p65"/>
              <p:cNvGrpSpPr/>
              <p:nvPr/>
            </p:nvGrpSpPr>
            <p:grpSpPr>
              <a:xfrm>
                <a:off x="4159213" y="3279849"/>
                <a:ext cx="31405" cy="26945"/>
                <a:chOff x="4159213" y="3279849"/>
                <a:chExt cx="31405" cy="26945"/>
              </a:xfrm>
            </p:grpSpPr>
            <p:sp>
              <p:nvSpPr>
                <p:cNvPr id="4578" name="Google Shape;4578;p65"/>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65"/>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80" name="Google Shape;4580;p65"/>
              <p:cNvGrpSpPr/>
              <p:nvPr/>
            </p:nvGrpSpPr>
            <p:grpSpPr>
              <a:xfrm>
                <a:off x="4201550" y="3266502"/>
                <a:ext cx="31405" cy="26883"/>
                <a:chOff x="4201550" y="3266502"/>
                <a:chExt cx="31405" cy="26883"/>
              </a:xfrm>
            </p:grpSpPr>
            <p:sp>
              <p:nvSpPr>
                <p:cNvPr id="4581" name="Google Shape;4581;p65"/>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65"/>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83" name="Google Shape;4583;p65"/>
              <p:cNvGrpSpPr/>
              <p:nvPr/>
            </p:nvGrpSpPr>
            <p:grpSpPr>
              <a:xfrm>
                <a:off x="4201550" y="3338278"/>
                <a:ext cx="31405" cy="26930"/>
                <a:chOff x="4201550" y="3338278"/>
                <a:chExt cx="31405" cy="26930"/>
              </a:xfrm>
            </p:grpSpPr>
            <p:sp>
              <p:nvSpPr>
                <p:cNvPr id="4584" name="Google Shape;4584;p65"/>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65"/>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86" name="Google Shape;4586;p65"/>
              <p:cNvGrpSpPr/>
              <p:nvPr/>
            </p:nvGrpSpPr>
            <p:grpSpPr>
              <a:xfrm>
                <a:off x="4238272" y="3369132"/>
                <a:ext cx="31405" cy="27001"/>
                <a:chOff x="4238272" y="3369132"/>
                <a:chExt cx="31405" cy="27001"/>
              </a:xfrm>
            </p:grpSpPr>
            <p:sp>
              <p:nvSpPr>
                <p:cNvPr id="4587" name="Google Shape;4587;p65"/>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65"/>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89" name="Google Shape;4589;p65"/>
            <p:cNvGrpSpPr/>
            <p:nvPr/>
          </p:nvGrpSpPr>
          <p:grpSpPr>
            <a:xfrm>
              <a:off x="4068639" y="3200169"/>
              <a:ext cx="77643" cy="37272"/>
              <a:chOff x="4068639" y="3200169"/>
              <a:chExt cx="77643" cy="37272"/>
            </a:xfrm>
          </p:grpSpPr>
          <p:sp>
            <p:nvSpPr>
              <p:cNvPr id="4590" name="Google Shape;4590;p65"/>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91" name="Google Shape;4591;p65"/>
              <p:cNvGrpSpPr/>
              <p:nvPr/>
            </p:nvGrpSpPr>
            <p:grpSpPr>
              <a:xfrm>
                <a:off x="4114878" y="3200169"/>
                <a:ext cx="31405" cy="26993"/>
                <a:chOff x="4114878" y="3200169"/>
                <a:chExt cx="31405" cy="26993"/>
              </a:xfrm>
            </p:grpSpPr>
            <p:sp>
              <p:nvSpPr>
                <p:cNvPr id="4592" name="Google Shape;4592;p65"/>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65"/>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94" name="Google Shape;4594;p65"/>
              <p:cNvGrpSpPr/>
              <p:nvPr/>
            </p:nvGrpSpPr>
            <p:grpSpPr>
              <a:xfrm>
                <a:off x="4068639" y="3210535"/>
                <a:ext cx="31499" cy="26906"/>
                <a:chOff x="4068639" y="3210535"/>
                <a:chExt cx="31499" cy="26906"/>
              </a:xfrm>
            </p:grpSpPr>
            <p:sp>
              <p:nvSpPr>
                <p:cNvPr id="4595" name="Google Shape;4595;p65"/>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65"/>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97" name="Google Shape;4597;p65"/>
            <p:cNvGrpSpPr/>
            <p:nvPr/>
          </p:nvGrpSpPr>
          <p:grpSpPr>
            <a:xfrm>
              <a:off x="3869702" y="3066935"/>
              <a:ext cx="382664" cy="190294"/>
              <a:chOff x="3869702" y="3066935"/>
              <a:chExt cx="382664" cy="190294"/>
            </a:xfrm>
          </p:grpSpPr>
          <p:grpSp>
            <p:nvGrpSpPr>
              <p:cNvPr id="4598" name="Google Shape;4598;p65"/>
              <p:cNvGrpSpPr/>
              <p:nvPr/>
            </p:nvGrpSpPr>
            <p:grpSpPr>
              <a:xfrm>
                <a:off x="3888633" y="3082351"/>
                <a:ext cx="351172" cy="160698"/>
                <a:chOff x="3888633" y="3082351"/>
                <a:chExt cx="351172" cy="160698"/>
              </a:xfrm>
            </p:grpSpPr>
            <p:sp>
              <p:nvSpPr>
                <p:cNvPr id="4599" name="Google Shape;4599;p65"/>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65"/>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65"/>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65"/>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65"/>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65"/>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5" name="Google Shape;4605;p65"/>
              <p:cNvGrpSpPr/>
              <p:nvPr/>
            </p:nvGrpSpPr>
            <p:grpSpPr>
              <a:xfrm>
                <a:off x="4143703" y="3066935"/>
                <a:ext cx="37783" cy="32357"/>
                <a:chOff x="4143703" y="3066935"/>
                <a:chExt cx="37783" cy="32357"/>
              </a:xfrm>
            </p:grpSpPr>
            <p:sp>
              <p:nvSpPr>
                <p:cNvPr id="4606" name="Google Shape;4606;p65"/>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65"/>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8" name="Google Shape;4608;p65"/>
              <p:cNvGrpSpPr/>
              <p:nvPr/>
            </p:nvGrpSpPr>
            <p:grpSpPr>
              <a:xfrm>
                <a:off x="4044565" y="3103563"/>
                <a:ext cx="37783" cy="32451"/>
                <a:chOff x="4044565" y="3103563"/>
                <a:chExt cx="37783" cy="32451"/>
              </a:xfrm>
            </p:grpSpPr>
            <p:sp>
              <p:nvSpPr>
                <p:cNvPr id="4609" name="Google Shape;4609;p65"/>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65"/>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1" name="Google Shape;4611;p65"/>
              <p:cNvGrpSpPr/>
              <p:nvPr/>
            </p:nvGrpSpPr>
            <p:grpSpPr>
              <a:xfrm>
                <a:off x="4017454" y="3188237"/>
                <a:ext cx="37776" cy="32357"/>
                <a:chOff x="4017454" y="3188237"/>
                <a:chExt cx="37776" cy="32357"/>
              </a:xfrm>
            </p:grpSpPr>
            <p:sp>
              <p:nvSpPr>
                <p:cNvPr id="4612" name="Google Shape;4612;p65"/>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65"/>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4" name="Google Shape;4614;p65"/>
              <p:cNvGrpSpPr/>
              <p:nvPr/>
            </p:nvGrpSpPr>
            <p:grpSpPr>
              <a:xfrm>
                <a:off x="3921548" y="3157509"/>
                <a:ext cx="37783" cy="32357"/>
                <a:chOff x="3921548" y="3157509"/>
                <a:chExt cx="37783" cy="32357"/>
              </a:xfrm>
            </p:grpSpPr>
            <p:sp>
              <p:nvSpPr>
                <p:cNvPr id="4615" name="Google Shape;4615;p65"/>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65"/>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7" name="Google Shape;4617;p65"/>
              <p:cNvGrpSpPr/>
              <p:nvPr/>
            </p:nvGrpSpPr>
            <p:grpSpPr>
              <a:xfrm>
                <a:off x="3939056" y="3211620"/>
                <a:ext cx="37783" cy="32380"/>
                <a:chOff x="3939056" y="3211620"/>
                <a:chExt cx="37783" cy="32380"/>
              </a:xfrm>
            </p:grpSpPr>
            <p:sp>
              <p:nvSpPr>
                <p:cNvPr id="4618" name="Google Shape;4618;p65"/>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65"/>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0" name="Google Shape;4620;p65"/>
              <p:cNvGrpSpPr/>
              <p:nvPr/>
            </p:nvGrpSpPr>
            <p:grpSpPr>
              <a:xfrm>
                <a:off x="4176240" y="3136965"/>
                <a:ext cx="31405" cy="26930"/>
                <a:chOff x="4176240" y="3136965"/>
                <a:chExt cx="31405" cy="26930"/>
              </a:xfrm>
            </p:grpSpPr>
            <p:sp>
              <p:nvSpPr>
                <p:cNvPr id="4621" name="Google Shape;4621;p65"/>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65"/>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3" name="Google Shape;4623;p65"/>
              <p:cNvGrpSpPr/>
              <p:nvPr/>
            </p:nvGrpSpPr>
            <p:grpSpPr>
              <a:xfrm>
                <a:off x="4133148" y="3152593"/>
                <a:ext cx="31499" cy="27001"/>
                <a:chOff x="4133148" y="3152593"/>
                <a:chExt cx="31499" cy="27001"/>
              </a:xfrm>
            </p:grpSpPr>
            <p:sp>
              <p:nvSpPr>
                <p:cNvPr id="4624" name="Google Shape;4624;p65"/>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65"/>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6" name="Google Shape;4626;p65"/>
              <p:cNvGrpSpPr/>
              <p:nvPr/>
            </p:nvGrpSpPr>
            <p:grpSpPr>
              <a:xfrm>
                <a:off x="4220866" y="3073534"/>
                <a:ext cx="31499" cy="26898"/>
                <a:chOff x="4220866" y="3073534"/>
                <a:chExt cx="31499" cy="26898"/>
              </a:xfrm>
            </p:grpSpPr>
            <p:sp>
              <p:nvSpPr>
                <p:cNvPr id="4627" name="Google Shape;4627;p65"/>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65"/>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9" name="Google Shape;4629;p65"/>
              <p:cNvGrpSpPr/>
              <p:nvPr/>
            </p:nvGrpSpPr>
            <p:grpSpPr>
              <a:xfrm>
                <a:off x="3869702" y="3230323"/>
                <a:ext cx="31499" cy="26906"/>
                <a:chOff x="3869702" y="3230323"/>
                <a:chExt cx="31499" cy="26906"/>
              </a:xfrm>
            </p:grpSpPr>
            <p:sp>
              <p:nvSpPr>
                <p:cNvPr id="4630" name="Google Shape;4630;p65"/>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65"/>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632" name="Google Shape;4632;p65"/>
            <p:cNvGrpSpPr/>
            <p:nvPr/>
          </p:nvGrpSpPr>
          <p:grpSpPr>
            <a:xfrm>
              <a:off x="4271383" y="3065882"/>
              <a:ext cx="304556" cy="341663"/>
              <a:chOff x="4271383" y="3065882"/>
              <a:chExt cx="304556" cy="341663"/>
            </a:xfrm>
          </p:grpSpPr>
          <p:grpSp>
            <p:nvGrpSpPr>
              <p:cNvPr id="4633" name="Google Shape;4633;p65"/>
              <p:cNvGrpSpPr/>
              <p:nvPr/>
            </p:nvGrpSpPr>
            <p:grpSpPr>
              <a:xfrm>
                <a:off x="4293838" y="3078639"/>
                <a:ext cx="269353" cy="311973"/>
                <a:chOff x="4293838" y="3078639"/>
                <a:chExt cx="269353" cy="311973"/>
              </a:xfrm>
            </p:grpSpPr>
            <p:sp>
              <p:nvSpPr>
                <p:cNvPr id="4634" name="Google Shape;4634;p65"/>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65"/>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65"/>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65"/>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65"/>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65"/>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65"/>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65"/>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65"/>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65"/>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65"/>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65"/>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65"/>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65"/>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65"/>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65"/>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65"/>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1" name="Google Shape;4651;p65"/>
              <p:cNvGrpSpPr/>
              <p:nvPr/>
            </p:nvGrpSpPr>
            <p:grpSpPr>
              <a:xfrm>
                <a:off x="4538164" y="3342061"/>
                <a:ext cx="37776" cy="32380"/>
                <a:chOff x="4538164" y="3342061"/>
                <a:chExt cx="37776" cy="32380"/>
              </a:xfrm>
            </p:grpSpPr>
            <p:sp>
              <p:nvSpPr>
                <p:cNvPr id="4652" name="Google Shape;4652;p65"/>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65"/>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4" name="Google Shape;4654;p65"/>
              <p:cNvGrpSpPr/>
              <p:nvPr/>
            </p:nvGrpSpPr>
            <p:grpSpPr>
              <a:xfrm>
                <a:off x="4271383" y="3194742"/>
                <a:ext cx="37783" cy="32420"/>
                <a:chOff x="4271383" y="3194742"/>
                <a:chExt cx="37783" cy="32420"/>
              </a:xfrm>
            </p:grpSpPr>
            <p:sp>
              <p:nvSpPr>
                <p:cNvPr id="4655" name="Google Shape;4655;p65"/>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65"/>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7" name="Google Shape;4657;p65"/>
              <p:cNvGrpSpPr/>
              <p:nvPr/>
            </p:nvGrpSpPr>
            <p:grpSpPr>
              <a:xfrm>
                <a:off x="4284416" y="3084058"/>
                <a:ext cx="37783" cy="32357"/>
                <a:chOff x="4284416" y="3084058"/>
                <a:chExt cx="37783" cy="32357"/>
              </a:xfrm>
            </p:grpSpPr>
            <p:sp>
              <p:nvSpPr>
                <p:cNvPr id="4658" name="Google Shape;4658;p65"/>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65"/>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0" name="Google Shape;4660;p65"/>
              <p:cNvGrpSpPr/>
              <p:nvPr/>
            </p:nvGrpSpPr>
            <p:grpSpPr>
              <a:xfrm>
                <a:off x="4478697" y="3297561"/>
                <a:ext cx="37776" cy="32451"/>
                <a:chOff x="4478697" y="3297561"/>
                <a:chExt cx="37776" cy="32451"/>
              </a:xfrm>
            </p:grpSpPr>
            <p:sp>
              <p:nvSpPr>
                <p:cNvPr id="4661" name="Google Shape;4661;p65"/>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65"/>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3" name="Google Shape;4663;p65"/>
              <p:cNvGrpSpPr/>
              <p:nvPr/>
            </p:nvGrpSpPr>
            <p:grpSpPr>
              <a:xfrm>
                <a:off x="4411813" y="3331711"/>
                <a:ext cx="37776" cy="32451"/>
                <a:chOff x="4411813" y="3331711"/>
                <a:chExt cx="37776" cy="32451"/>
              </a:xfrm>
            </p:grpSpPr>
            <p:sp>
              <p:nvSpPr>
                <p:cNvPr id="4664" name="Google Shape;4664;p65"/>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65"/>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6" name="Google Shape;4666;p65"/>
              <p:cNvGrpSpPr/>
              <p:nvPr/>
            </p:nvGrpSpPr>
            <p:grpSpPr>
              <a:xfrm>
                <a:off x="4337984" y="3375188"/>
                <a:ext cx="37776" cy="32357"/>
                <a:chOff x="4337984" y="3375188"/>
                <a:chExt cx="37776" cy="32357"/>
              </a:xfrm>
            </p:grpSpPr>
            <p:sp>
              <p:nvSpPr>
                <p:cNvPr id="4667" name="Google Shape;4667;p65"/>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65"/>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9" name="Google Shape;4669;p65"/>
              <p:cNvGrpSpPr/>
              <p:nvPr/>
            </p:nvGrpSpPr>
            <p:grpSpPr>
              <a:xfrm>
                <a:off x="4494867" y="3090530"/>
                <a:ext cx="37878" cy="32451"/>
                <a:chOff x="4494867" y="3090530"/>
                <a:chExt cx="37878" cy="32451"/>
              </a:xfrm>
            </p:grpSpPr>
            <p:sp>
              <p:nvSpPr>
                <p:cNvPr id="4670" name="Google Shape;4670;p65"/>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65"/>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2" name="Google Shape;4672;p65"/>
              <p:cNvGrpSpPr/>
              <p:nvPr/>
            </p:nvGrpSpPr>
            <p:grpSpPr>
              <a:xfrm>
                <a:off x="4525124" y="3207774"/>
                <a:ext cx="37783" cy="32420"/>
                <a:chOff x="4525124" y="3207774"/>
                <a:chExt cx="37783" cy="32420"/>
              </a:xfrm>
            </p:grpSpPr>
            <p:sp>
              <p:nvSpPr>
                <p:cNvPr id="4673" name="Google Shape;4673;p65"/>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65"/>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5" name="Google Shape;4675;p65"/>
              <p:cNvGrpSpPr/>
              <p:nvPr/>
            </p:nvGrpSpPr>
            <p:grpSpPr>
              <a:xfrm>
                <a:off x="4440544" y="3176479"/>
                <a:ext cx="31499" cy="26898"/>
                <a:chOff x="4440544" y="3176479"/>
                <a:chExt cx="31499" cy="26898"/>
              </a:xfrm>
            </p:grpSpPr>
            <p:sp>
              <p:nvSpPr>
                <p:cNvPr id="4676" name="Google Shape;4676;p65"/>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65"/>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8" name="Google Shape;4678;p65"/>
              <p:cNvGrpSpPr/>
              <p:nvPr/>
            </p:nvGrpSpPr>
            <p:grpSpPr>
              <a:xfrm>
                <a:off x="4350545" y="3156400"/>
                <a:ext cx="31405" cy="27001"/>
                <a:chOff x="4350545" y="3156400"/>
                <a:chExt cx="31405" cy="27001"/>
              </a:xfrm>
            </p:grpSpPr>
            <p:sp>
              <p:nvSpPr>
                <p:cNvPr id="4679" name="Google Shape;4679;p65"/>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65"/>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1" name="Google Shape;4681;p65"/>
              <p:cNvGrpSpPr/>
              <p:nvPr/>
            </p:nvGrpSpPr>
            <p:grpSpPr>
              <a:xfrm>
                <a:off x="4376703" y="3255058"/>
                <a:ext cx="31405" cy="27001"/>
                <a:chOff x="4376703" y="3255058"/>
                <a:chExt cx="31405" cy="27001"/>
              </a:xfrm>
            </p:grpSpPr>
            <p:sp>
              <p:nvSpPr>
                <p:cNvPr id="4682" name="Google Shape;4682;p65"/>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65"/>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4" name="Google Shape;4684;p65"/>
              <p:cNvGrpSpPr/>
              <p:nvPr/>
            </p:nvGrpSpPr>
            <p:grpSpPr>
              <a:xfrm>
                <a:off x="4331322" y="3283656"/>
                <a:ext cx="31405" cy="26945"/>
                <a:chOff x="4331322" y="3283656"/>
                <a:chExt cx="31405" cy="26945"/>
              </a:xfrm>
            </p:grpSpPr>
            <p:sp>
              <p:nvSpPr>
                <p:cNvPr id="4685" name="Google Shape;4685;p65"/>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65"/>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7" name="Google Shape;4687;p65"/>
              <p:cNvGrpSpPr/>
              <p:nvPr/>
            </p:nvGrpSpPr>
            <p:grpSpPr>
              <a:xfrm>
                <a:off x="4380510" y="3065882"/>
                <a:ext cx="31405" cy="26938"/>
                <a:chOff x="4380510" y="3065882"/>
                <a:chExt cx="31405" cy="26938"/>
              </a:xfrm>
            </p:grpSpPr>
            <p:sp>
              <p:nvSpPr>
                <p:cNvPr id="4688" name="Google Shape;4688;p65"/>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65"/>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690" name="Google Shape;4690;p65"/>
            <p:cNvGrpSpPr/>
            <p:nvPr/>
          </p:nvGrpSpPr>
          <p:grpSpPr>
            <a:xfrm>
              <a:off x="4558998" y="3188237"/>
              <a:ext cx="1280131" cy="1052746"/>
              <a:chOff x="4558998" y="3188237"/>
              <a:chExt cx="1280131" cy="1052746"/>
            </a:xfrm>
          </p:grpSpPr>
          <p:sp>
            <p:nvSpPr>
              <p:cNvPr id="4691" name="Google Shape;4691;p65"/>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92" name="Google Shape;4692;p65"/>
              <p:cNvGrpSpPr/>
              <p:nvPr/>
            </p:nvGrpSpPr>
            <p:grpSpPr>
              <a:xfrm>
                <a:off x="4579164" y="3203653"/>
                <a:ext cx="1244833" cy="1020397"/>
                <a:chOff x="4579164" y="3203653"/>
                <a:chExt cx="1244833" cy="1020397"/>
              </a:xfrm>
            </p:grpSpPr>
            <p:sp>
              <p:nvSpPr>
                <p:cNvPr id="4693" name="Google Shape;4693;p65"/>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65"/>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95" name="Google Shape;4695;p65"/>
                <p:cNvGrpSpPr/>
                <p:nvPr/>
              </p:nvGrpSpPr>
              <p:grpSpPr>
                <a:xfrm>
                  <a:off x="4579164" y="3203653"/>
                  <a:ext cx="1244833" cy="1020397"/>
                  <a:chOff x="4579164" y="3203653"/>
                  <a:chExt cx="1244833" cy="1020397"/>
                </a:xfrm>
              </p:grpSpPr>
              <p:sp>
                <p:nvSpPr>
                  <p:cNvPr id="4696" name="Google Shape;4696;p65"/>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65"/>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98" name="Google Shape;4698;p65"/>
                  <p:cNvGrpSpPr/>
                  <p:nvPr/>
                </p:nvGrpSpPr>
                <p:grpSpPr>
                  <a:xfrm>
                    <a:off x="4579164" y="3203653"/>
                    <a:ext cx="1244833" cy="1020397"/>
                    <a:chOff x="4579164" y="3203653"/>
                    <a:chExt cx="1244833" cy="1020397"/>
                  </a:xfrm>
                </p:grpSpPr>
                <p:sp>
                  <p:nvSpPr>
                    <p:cNvPr id="4699" name="Google Shape;4699;p65"/>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65"/>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65"/>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65"/>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65"/>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65"/>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65"/>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65"/>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07" name="Google Shape;4707;p65"/>
                    <p:cNvGrpSpPr/>
                    <p:nvPr/>
                  </p:nvGrpSpPr>
                  <p:grpSpPr>
                    <a:xfrm>
                      <a:off x="4579164" y="3203653"/>
                      <a:ext cx="1244833" cy="1020397"/>
                      <a:chOff x="4579164" y="3203653"/>
                      <a:chExt cx="1244833" cy="1020397"/>
                    </a:xfrm>
                  </p:grpSpPr>
                  <p:sp>
                    <p:nvSpPr>
                      <p:cNvPr id="4708" name="Google Shape;4708;p65"/>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65"/>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65"/>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65"/>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65"/>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65"/>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65"/>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65"/>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65"/>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65"/>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65"/>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65"/>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65"/>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65"/>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22" name="Google Shape;4722;p65"/>
                      <p:cNvGrpSpPr/>
                      <p:nvPr/>
                    </p:nvGrpSpPr>
                    <p:grpSpPr>
                      <a:xfrm>
                        <a:off x="4579164" y="3203653"/>
                        <a:ext cx="1244833" cy="1020397"/>
                        <a:chOff x="4579164" y="3203653"/>
                        <a:chExt cx="1244833" cy="1020397"/>
                      </a:xfrm>
                    </p:grpSpPr>
                    <p:sp>
                      <p:nvSpPr>
                        <p:cNvPr id="4723" name="Google Shape;4723;p65"/>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65"/>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65"/>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65"/>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65"/>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65"/>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65"/>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65"/>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65"/>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65"/>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65"/>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65"/>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65"/>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65"/>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65"/>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65"/>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65"/>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65"/>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65"/>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65"/>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65"/>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65"/>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65"/>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65"/>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47" name="Google Shape;4747;p65"/>
                        <p:cNvGrpSpPr/>
                        <p:nvPr/>
                      </p:nvGrpSpPr>
                      <p:grpSpPr>
                        <a:xfrm>
                          <a:off x="4579164" y="3203653"/>
                          <a:ext cx="1244833" cy="1020397"/>
                          <a:chOff x="4579164" y="3203653"/>
                          <a:chExt cx="1244833" cy="1020397"/>
                        </a:xfrm>
                      </p:grpSpPr>
                      <p:sp>
                        <p:nvSpPr>
                          <p:cNvPr id="4748" name="Google Shape;4748;p65"/>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49" name="Google Shape;4749;p65"/>
                          <p:cNvGrpSpPr/>
                          <p:nvPr/>
                        </p:nvGrpSpPr>
                        <p:grpSpPr>
                          <a:xfrm>
                            <a:off x="4579164" y="3203653"/>
                            <a:ext cx="1244833" cy="1020397"/>
                            <a:chOff x="4579164" y="3203653"/>
                            <a:chExt cx="1244833" cy="1020397"/>
                          </a:xfrm>
                        </p:grpSpPr>
                        <p:sp>
                          <p:nvSpPr>
                            <p:cNvPr id="4750" name="Google Shape;4750;p65"/>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65"/>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65"/>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65"/>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65"/>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65"/>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65"/>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57" name="Google Shape;4757;p65"/>
                            <p:cNvGrpSpPr/>
                            <p:nvPr/>
                          </p:nvGrpSpPr>
                          <p:grpSpPr>
                            <a:xfrm>
                              <a:off x="4579164" y="3203653"/>
                              <a:ext cx="1244833" cy="1020397"/>
                              <a:chOff x="4579164" y="3203653"/>
                              <a:chExt cx="1244833" cy="1020397"/>
                            </a:xfrm>
                          </p:grpSpPr>
                          <p:sp>
                            <p:nvSpPr>
                              <p:cNvPr id="4758" name="Google Shape;4758;p65"/>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65"/>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65"/>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65"/>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65"/>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65"/>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65"/>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65"/>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65"/>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65"/>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65"/>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65"/>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65"/>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71" name="Google Shape;4771;p65"/>
                              <p:cNvGrpSpPr/>
                              <p:nvPr/>
                            </p:nvGrpSpPr>
                            <p:grpSpPr>
                              <a:xfrm>
                                <a:off x="4579164" y="3203653"/>
                                <a:ext cx="1244833" cy="1020397"/>
                                <a:chOff x="4579164" y="3203653"/>
                                <a:chExt cx="1244833" cy="1020397"/>
                              </a:xfrm>
                            </p:grpSpPr>
                            <p:sp>
                              <p:nvSpPr>
                                <p:cNvPr id="4772" name="Google Shape;4772;p65"/>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65"/>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65"/>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65"/>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65"/>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65"/>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65"/>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79" name="Google Shape;4779;p65"/>
                                <p:cNvGrpSpPr/>
                                <p:nvPr/>
                              </p:nvGrpSpPr>
                              <p:grpSpPr>
                                <a:xfrm>
                                  <a:off x="4579164" y="3203653"/>
                                  <a:ext cx="1244833" cy="1020397"/>
                                  <a:chOff x="4579164" y="3203653"/>
                                  <a:chExt cx="1244833" cy="1020397"/>
                                </a:xfrm>
                              </p:grpSpPr>
                              <p:sp>
                                <p:nvSpPr>
                                  <p:cNvPr id="4780" name="Google Shape;4780;p65"/>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65"/>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65"/>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65"/>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65"/>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85" name="Google Shape;4785;p65"/>
                                  <p:cNvGrpSpPr/>
                                  <p:nvPr/>
                                </p:nvGrpSpPr>
                                <p:grpSpPr>
                                  <a:xfrm>
                                    <a:off x="4579164" y="3203653"/>
                                    <a:ext cx="1244833" cy="1020397"/>
                                    <a:chOff x="4579164" y="3203653"/>
                                    <a:chExt cx="1244833" cy="1020397"/>
                                  </a:xfrm>
                                </p:grpSpPr>
                                <p:sp>
                                  <p:nvSpPr>
                                    <p:cNvPr id="4786" name="Google Shape;4786;p65"/>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65"/>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65"/>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65"/>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4790" name="Google Shape;4790;p65"/>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65"/>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65"/>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793" name="Google Shape;4793;p65"/>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4794" name="Google Shape;4794;p65"/>
              <p:cNvGrpSpPr/>
              <p:nvPr/>
            </p:nvGrpSpPr>
            <p:grpSpPr>
              <a:xfrm>
                <a:off x="4595437" y="3598775"/>
                <a:ext cx="37776" cy="32451"/>
                <a:chOff x="4595437" y="3598775"/>
                <a:chExt cx="37776" cy="32451"/>
              </a:xfrm>
            </p:grpSpPr>
            <p:sp>
              <p:nvSpPr>
                <p:cNvPr id="4795" name="Google Shape;4795;p65"/>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65"/>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7" name="Google Shape;4797;p65"/>
              <p:cNvGrpSpPr/>
              <p:nvPr/>
            </p:nvGrpSpPr>
            <p:grpSpPr>
              <a:xfrm>
                <a:off x="4641864" y="3524443"/>
                <a:ext cx="37776" cy="32380"/>
                <a:chOff x="4641864" y="3524443"/>
                <a:chExt cx="37776" cy="32380"/>
              </a:xfrm>
            </p:grpSpPr>
            <p:sp>
              <p:nvSpPr>
                <p:cNvPr id="4798" name="Google Shape;4798;p65"/>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65"/>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0" name="Google Shape;4800;p65"/>
              <p:cNvGrpSpPr/>
              <p:nvPr/>
            </p:nvGrpSpPr>
            <p:grpSpPr>
              <a:xfrm>
                <a:off x="4648431" y="3893901"/>
                <a:ext cx="37776" cy="32357"/>
                <a:chOff x="4648431" y="3893901"/>
                <a:chExt cx="37776" cy="32357"/>
              </a:xfrm>
            </p:grpSpPr>
            <p:sp>
              <p:nvSpPr>
                <p:cNvPr id="4801" name="Google Shape;4801;p65"/>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65"/>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3" name="Google Shape;4803;p65"/>
              <p:cNvGrpSpPr/>
              <p:nvPr/>
            </p:nvGrpSpPr>
            <p:grpSpPr>
              <a:xfrm>
                <a:off x="4567752" y="3722908"/>
                <a:ext cx="37870" cy="32380"/>
                <a:chOff x="4567752" y="3722908"/>
                <a:chExt cx="37870" cy="32380"/>
              </a:xfrm>
            </p:grpSpPr>
            <p:sp>
              <p:nvSpPr>
                <p:cNvPr id="4804" name="Google Shape;4804;p65"/>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65"/>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6" name="Google Shape;4806;p65"/>
              <p:cNvGrpSpPr/>
              <p:nvPr/>
            </p:nvGrpSpPr>
            <p:grpSpPr>
              <a:xfrm>
                <a:off x="4617506" y="3652052"/>
                <a:ext cx="37783" cy="32357"/>
                <a:chOff x="4617506" y="3652052"/>
                <a:chExt cx="37783" cy="32357"/>
              </a:xfrm>
            </p:grpSpPr>
            <p:sp>
              <p:nvSpPr>
                <p:cNvPr id="4807" name="Google Shape;4807;p65"/>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65"/>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9" name="Google Shape;4809;p65"/>
              <p:cNvGrpSpPr/>
              <p:nvPr/>
            </p:nvGrpSpPr>
            <p:grpSpPr>
              <a:xfrm>
                <a:off x="4739005" y="3554149"/>
                <a:ext cx="37870" cy="32357"/>
                <a:chOff x="4739005" y="3554149"/>
                <a:chExt cx="37870" cy="32357"/>
              </a:xfrm>
            </p:grpSpPr>
            <p:sp>
              <p:nvSpPr>
                <p:cNvPr id="4810" name="Google Shape;4810;p65"/>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65"/>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2" name="Google Shape;4812;p65"/>
              <p:cNvGrpSpPr/>
              <p:nvPr/>
            </p:nvGrpSpPr>
            <p:grpSpPr>
              <a:xfrm>
                <a:off x="4806557" y="3630258"/>
                <a:ext cx="37776" cy="32364"/>
                <a:chOff x="4806557" y="3630258"/>
                <a:chExt cx="37776" cy="32364"/>
              </a:xfrm>
            </p:grpSpPr>
            <p:sp>
              <p:nvSpPr>
                <p:cNvPr id="4813" name="Google Shape;4813;p65"/>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65"/>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5" name="Google Shape;4815;p65"/>
              <p:cNvGrpSpPr/>
              <p:nvPr/>
            </p:nvGrpSpPr>
            <p:grpSpPr>
              <a:xfrm>
                <a:off x="4737007" y="4004357"/>
                <a:ext cx="37870" cy="32357"/>
                <a:chOff x="4737007" y="4004357"/>
                <a:chExt cx="37870" cy="32357"/>
              </a:xfrm>
            </p:grpSpPr>
            <p:sp>
              <p:nvSpPr>
                <p:cNvPr id="4816" name="Google Shape;4816;p65"/>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65"/>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8" name="Google Shape;4818;p65"/>
              <p:cNvGrpSpPr/>
              <p:nvPr/>
            </p:nvGrpSpPr>
            <p:grpSpPr>
              <a:xfrm>
                <a:off x="4773634" y="4208627"/>
                <a:ext cx="37776" cy="32357"/>
                <a:chOff x="4773634" y="4208627"/>
                <a:chExt cx="37776" cy="32357"/>
              </a:xfrm>
            </p:grpSpPr>
            <p:sp>
              <p:nvSpPr>
                <p:cNvPr id="4819" name="Google Shape;4819;p65"/>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65"/>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1" name="Google Shape;4821;p65"/>
              <p:cNvGrpSpPr/>
              <p:nvPr/>
            </p:nvGrpSpPr>
            <p:grpSpPr>
              <a:xfrm>
                <a:off x="4888282" y="4074764"/>
                <a:ext cx="37776" cy="32451"/>
                <a:chOff x="4888282" y="4074764"/>
                <a:chExt cx="37776" cy="32451"/>
              </a:xfrm>
            </p:grpSpPr>
            <p:sp>
              <p:nvSpPr>
                <p:cNvPr id="4822" name="Google Shape;4822;p65"/>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65"/>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4" name="Google Shape;4824;p65"/>
              <p:cNvGrpSpPr/>
              <p:nvPr/>
            </p:nvGrpSpPr>
            <p:grpSpPr>
              <a:xfrm>
                <a:off x="4901315" y="3804271"/>
                <a:ext cx="37776" cy="32364"/>
                <a:chOff x="4901315" y="3804271"/>
                <a:chExt cx="37776" cy="32364"/>
              </a:xfrm>
            </p:grpSpPr>
            <p:sp>
              <p:nvSpPr>
                <p:cNvPr id="4825" name="Google Shape;4825;p65"/>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65"/>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7" name="Google Shape;4827;p65"/>
              <p:cNvGrpSpPr/>
              <p:nvPr/>
            </p:nvGrpSpPr>
            <p:grpSpPr>
              <a:xfrm>
                <a:off x="4866394" y="3715035"/>
                <a:ext cx="37846" cy="32357"/>
                <a:chOff x="4866394" y="3715035"/>
                <a:chExt cx="37846" cy="32357"/>
              </a:xfrm>
            </p:grpSpPr>
            <p:sp>
              <p:nvSpPr>
                <p:cNvPr id="4828" name="Google Shape;4828;p65"/>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65"/>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0" name="Google Shape;4830;p65"/>
              <p:cNvGrpSpPr/>
              <p:nvPr/>
            </p:nvGrpSpPr>
            <p:grpSpPr>
              <a:xfrm>
                <a:off x="4979233" y="3839798"/>
                <a:ext cx="37878" cy="32420"/>
                <a:chOff x="4979233" y="3839798"/>
                <a:chExt cx="37878" cy="32420"/>
              </a:xfrm>
            </p:grpSpPr>
            <p:sp>
              <p:nvSpPr>
                <p:cNvPr id="4831" name="Google Shape;4831;p65"/>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65"/>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3" name="Google Shape;4833;p65"/>
              <p:cNvGrpSpPr/>
              <p:nvPr/>
            </p:nvGrpSpPr>
            <p:grpSpPr>
              <a:xfrm>
                <a:off x="4790662" y="3679147"/>
                <a:ext cx="37783" cy="32380"/>
                <a:chOff x="4790662" y="3679147"/>
                <a:chExt cx="37783" cy="32380"/>
              </a:xfrm>
            </p:grpSpPr>
            <p:sp>
              <p:nvSpPr>
                <p:cNvPr id="4834" name="Google Shape;4834;p65"/>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65"/>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6" name="Google Shape;4836;p65"/>
              <p:cNvGrpSpPr/>
              <p:nvPr/>
            </p:nvGrpSpPr>
            <p:grpSpPr>
              <a:xfrm>
                <a:off x="4857263" y="3557861"/>
                <a:ext cx="37776" cy="32357"/>
                <a:chOff x="4857263" y="3557861"/>
                <a:chExt cx="37776" cy="32357"/>
              </a:xfrm>
            </p:grpSpPr>
            <p:sp>
              <p:nvSpPr>
                <p:cNvPr id="4837" name="Google Shape;4837;p65"/>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65"/>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9" name="Google Shape;4839;p65"/>
              <p:cNvGrpSpPr/>
              <p:nvPr/>
            </p:nvGrpSpPr>
            <p:grpSpPr>
              <a:xfrm>
                <a:off x="4883902" y="3648033"/>
                <a:ext cx="37783" cy="32380"/>
                <a:chOff x="4883902" y="3648033"/>
                <a:chExt cx="37783" cy="32380"/>
              </a:xfrm>
            </p:grpSpPr>
            <p:sp>
              <p:nvSpPr>
                <p:cNvPr id="4840" name="Google Shape;4840;p65"/>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65"/>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2" name="Google Shape;4842;p65"/>
              <p:cNvGrpSpPr/>
              <p:nvPr/>
            </p:nvGrpSpPr>
            <p:grpSpPr>
              <a:xfrm>
                <a:off x="4907780" y="3347220"/>
                <a:ext cx="37878" cy="32357"/>
                <a:chOff x="4907780" y="3347220"/>
                <a:chExt cx="37878" cy="32357"/>
              </a:xfrm>
            </p:grpSpPr>
            <p:sp>
              <p:nvSpPr>
                <p:cNvPr id="4843" name="Google Shape;4843;p65"/>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65"/>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5" name="Google Shape;4845;p65"/>
              <p:cNvGrpSpPr/>
              <p:nvPr/>
            </p:nvGrpSpPr>
            <p:grpSpPr>
              <a:xfrm>
                <a:off x="5065048" y="3738150"/>
                <a:ext cx="37783" cy="32364"/>
                <a:chOff x="5065048" y="3738150"/>
                <a:chExt cx="37783" cy="32364"/>
              </a:xfrm>
            </p:grpSpPr>
            <p:sp>
              <p:nvSpPr>
                <p:cNvPr id="4846" name="Google Shape;4846;p65"/>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65"/>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8" name="Google Shape;4848;p65"/>
              <p:cNvGrpSpPr/>
              <p:nvPr/>
            </p:nvGrpSpPr>
            <p:grpSpPr>
              <a:xfrm>
                <a:off x="5071616" y="3284615"/>
                <a:ext cx="37783" cy="32357"/>
                <a:chOff x="5071616" y="3284615"/>
                <a:chExt cx="37783" cy="32357"/>
              </a:xfrm>
            </p:grpSpPr>
            <p:sp>
              <p:nvSpPr>
                <p:cNvPr id="4849" name="Google Shape;4849;p65"/>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65"/>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51" name="Google Shape;4851;p65"/>
              <p:cNvGrpSpPr/>
              <p:nvPr/>
            </p:nvGrpSpPr>
            <p:grpSpPr>
              <a:xfrm>
                <a:off x="5389291" y="3759921"/>
                <a:ext cx="37783" cy="32380"/>
                <a:chOff x="5389291" y="3759921"/>
                <a:chExt cx="37783" cy="32380"/>
              </a:xfrm>
            </p:grpSpPr>
            <p:sp>
              <p:nvSpPr>
                <p:cNvPr id="4852" name="Google Shape;4852;p65"/>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65"/>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54" name="Google Shape;4854;p65"/>
              <p:cNvGrpSpPr/>
              <p:nvPr/>
            </p:nvGrpSpPr>
            <p:grpSpPr>
              <a:xfrm>
                <a:off x="5431534" y="3632932"/>
                <a:ext cx="37878" cy="32451"/>
                <a:chOff x="5431534" y="3632932"/>
                <a:chExt cx="37878" cy="32451"/>
              </a:xfrm>
            </p:grpSpPr>
            <p:sp>
              <p:nvSpPr>
                <p:cNvPr id="4855" name="Google Shape;4855;p65"/>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65"/>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57" name="Google Shape;4857;p65"/>
              <p:cNvGrpSpPr/>
              <p:nvPr/>
            </p:nvGrpSpPr>
            <p:grpSpPr>
              <a:xfrm>
                <a:off x="5540755" y="3544829"/>
                <a:ext cx="37783" cy="32357"/>
                <a:chOff x="5540755" y="3544829"/>
                <a:chExt cx="37783" cy="32357"/>
              </a:xfrm>
            </p:grpSpPr>
            <p:sp>
              <p:nvSpPr>
                <p:cNvPr id="4858" name="Google Shape;4858;p65"/>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65"/>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0" name="Google Shape;4860;p65"/>
              <p:cNvGrpSpPr/>
              <p:nvPr/>
            </p:nvGrpSpPr>
            <p:grpSpPr>
              <a:xfrm>
                <a:off x="5579293" y="3412107"/>
                <a:ext cx="37776" cy="32357"/>
                <a:chOff x="5579293" y="3412107"/>
                <a:chExt cx="37776" cy="32357"/>
              </a:xfrm>
            </p:grpSpPr>
            <p:sp>
              <p:nvSpPr>
                <p:cNvPr id="4861" name="Google Shape;4861;p65"/>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65"/>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3" name="Google Shape;4863;p65"/>
              <p:cNvGrpSpPr/>
              <p:nvPr/>
            </p:nvGrpSpPr>
            <p:grpSpPr>
              <a:xfrm>
                <a:off x="5801346" y="3284615"/>
                <a:ext cx="37783" cy="32357"/>
                <a:chOff x="5801346" y="3284615"/>
                <a:chExt cx="37783" cy="32357"/>
              </a:xfrm>
            </p:grpSpPr>
            <p:sp>
              <p:nvSpPr>
                <p:cNvPr id="4864" name="Google Shape;4864;p65"/>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65"/>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6" name="Google Shape;4866;p65"/>
              <p:cNvGrpSpPr/>
              <p:nvPr/>
            </p:nvGrpSpPr>
            <p:grpSpPr>
              <a:xfrm>
                <a:off x="5763578" y="3399067"/>
                <a:ext cx="37776" cy="32364"/>
                <a:chOff x="5763578" y="3399067"/>
                <a:chExt cx="37776" cy="32364"/>
              </a:xfrm>
            </p:grpSpPr>
            <p:sp>
              <p:nvSpPr>
                <p:cNvPr id="4867" name="Google Shape;4867;p65"/>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65"/>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9" name="Google Shape;4869;p65"/>
              <p:cNvGrpSpPr/>
              <p:nvPr/>
            </p:nvGrpSpPr>
            <p:grpSpPr>
              <a:xfrm>
                <a:off x="5395858" y="3230952"/>
                <a:ext cx="37776" cy="32364"/>
                <a:chOff x="5395858" y="3230952"/>
                <a:chExt cx="37776" cy="32364"/>
              </a:xfrm>
            </p:grpSpPr>
            <p:sp>
              <p:nvSpPr>
                <p:cNvPr id="4870" name="Google Shape;4870;p65"/>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65"/>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2" name="Google Shape;4872;p65"/>
              <p:cNvGrpSpPr/>
              <p:nvPr/>
            </p:nvGrpSpPr>
            <p:grpSpPr>
              <a:xfrm>
                <a:off x="5264088" y="3188237"/>
                <a:ext cx="37776" cy="32357"/>
                <a:chOff x="5264088" y="3188237"/>
                <a:chExt cx="37776" cy="32357"/>
              </a:xfrm>
            </p:grpSpPr>
            <p:sp>
              <p:nvSpPr>
                <p:cNvPr id="4873" name="Google Shape;4873;p65"/>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65"/>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5" name="Google Shape;4875;p65"/>
              <p:cNvGrpSpPr/>
              <p:nvPr/>
            </p:nvGrpSpPr>
            <p:grpSpPr>
              <a:xfrm>
                <a:off x="5585758" y="3237425"/>
                <a:ext cx="37878" cy="32357"/>
                <a:chOff x="5585758" y="3237425"/>
                <a:chExt cx="37878" cy="32357"/>
              </a:xfrm>
            </p:grpSpPr>
            <p:sp>
              <p:nvSpPr>
                <p:cNvPr id="4876" name="Google Shape;4876;p65"/>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65"/>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8" name="Google Shape;4878;p65"/>
              <p:cNvGrpSpPr/>
              <p:nvPr/>
            </p:nvGrpSpPr>
            <p:grpSpPr>
              <a:xfrm>
                <a:off x="4874196" y="3291088"/>
                <a:ext cx="37878" cy="32451"/>
                <a:chOff x="4874196" y="3291088"/>
                <a:chExt cx="37878" cy="32451"/>
              </a:xfrm>
            </p:grpSpPr>
            <p:sp>
              <p:nvSpPr>
                <p:cNvPr id="4879" name="Google Shape;4879;p65"/>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65"/>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1" name="Google Shape;4881;p65"/>
              <p:cNvGrpSpPr/>
              <p:nvPr/>
            </p:nvGrpSpPr>
            <p:grpSpPr>
              <a:xfrm>
                <a:off x="5197770" y="3785466"/>
                <a:ext cx="37783" cy="32427"/>
                <a:chOff x="5197770" y="3785466"/>
                <a:chExt cx="37783" cy="32427"/>
              </a:xfrm>
            </p:grpSpPr>
            <p:sp>
              <p:nvSpPr>
                <p:cNvPr id="4882" name="Google Shape;4882;p65"/>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65"/>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4" name="Google Shape;4884;p65"/>
              <p:cNvGrpSpPr/>
              <p:nvPr/>
            </p:nvGrpSpPr>
            <p:grpSpPr>
              <a:xfrm>
                <a:off x="5177699" y="3492117"/>
                <a:ext cx="37776" cy="32357"/>
                <a:chOff x="5177699" y="3492117"/>
                <a:chExt cx="37776" cy="32357"/>
              </a:xfrm>
            </p:grpSpPr>
            <p:sp>
              <p:nvSpPr>
                <p:cNvPr id="4885" name="Google Shape;4885;p65"/>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65"/>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7" name="Google Shape;4887;p65"/>
              <p:cNvGrpSpPr/>
              <p:nvPr/>
            </p:nvGrpSpPr>
            <p:grpSpPr>
              <a:xfrm>
                <a:off x="5349431" y="3622346"/>
                <a:ext cx="37870" cy="32380"/>
                <a:chOff x="5349431" y="3622346"/>
                <a:chExt cx="37870" cy="32380"/>
              </a:xfrm>
            </p:grpSpPr>
            <p:sp>
              <p:nvSpPr>
                <p:cNvPr id="4888" name="Google Shape;4888;p65"/>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65"/>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0" name="Google Shape;4890;p65"/>
              <p:cNvGrpSpPr/>
              <p:nvPr/>
            </p:nvGrpSpPr>
            <p:grpSpPr>
              <a:xfrm>
                <a:off x="5068855" y="3563980"/>
                <a:ext cx="53954" cy="46223"/>
                <a:chOff x="5068855" y="3563980"/>
                <a:chExt cx="53954" cy="46223"/>
              </a:xfrm>
            </p:grpSpPr>
            <p:sp>
              <p:nvSpPr>
                <p:cNvPr id="4891" name="Google Shape;4891;p65"/>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65"/>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3" name="Google Shape;4893;p65"/>
              <p:cNvGrpSpPr/>
              <p:nvPr/>
            </p:nvGrpSpPr>
            <p:grpSpPr>
              <a:xfrm>
                <a:off x="5037654" y="3392507"/>
                <a:ext cx="37870" cy="32451"/>
                <a:chOff x="5037654" y="3392507"/>
                <a:chExt cx="37870" cy="32451"/>
              </a:xfrm>
            </p:grpSpPr>
            <p:sp>
              <p:nvSpPr>
                <p:cNvPr id="4894" name="Google Shape;4894;p65"/>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65"/>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6" name="Google Shape;4896;p65"/>
              <p:cNvGrpSpPr/>
              <p:nvPr/>
            </p:nvGrpSpPr>
            <p:grpSpPr>
              <a:xfrm>
                <a:off x="5456560" y="3368629"/>
                <a:ext cx="37870" cy="32451"/>
                <a:chOff x="5456560" y="3368629"/>
                <a:chExt cx="37870" cy="32451"/>
              </a:xfrm>
            </p:grpSpPr>
            <p:sp>
              <p:nvSpPr>
                <p:cNvPr id="4897" name="Google Shape;4897;p65"/>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65"/>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9" name="Google Shape;4899;p65"/>
              <p:cNvGrpSpPr/>
              <p:nvPr/>
            </p:nvGrpSpPr>
            <p:grpSpPr>
              <a:xfrm>
                <a:off x="4755749" y="3501516"/>
                <a:ext cx="46246" cy="39608"/>
                <a:chOff x="4755749" y="3501516"/>
                <a:chExt cx="46246" cy="39608"/>
              </a:xfrm>
            </p:grpSpPr>
            <p:sp>
              <p:nvSpPr>
                <p:cNvPr id="4900" name="Google Shape;4900;p65"/>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65"/>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2" name="Google Shape;4902;p65"/>
              <p:cNvGrpSpPr/>
              <p:nvPr/>
            </p:nvGrpSpPr>
            <p:grpSpPr>
              <a:xfrm>
                <a:off x="4681346" y="3485582"/>
                <a:ext cx="37783" cy="32427"/>
                <a:chOff x="4681346" y="3485582"/>
                <a:chExt cx="37783" cy="32427"/>
              </a:xfrm>
            </p:grpSpPr>
            <p:sp>
              <p:nvSpPr>
                <p:cNvPr id="4903" name="Google Shape;4903;p65"/>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65"/>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5" name="Google Shape;4905;p65"/>
              <p:cNvGrpSpPr/>
              <p:nvPr/>
            </p:nvGrpSpPr>
            <p:grpSpPr>
              <a:xfrm>
                <a:off x="4767067" y="3291088"/>
                <a:ext cx="37878" cy="32451"/>
                <a:chOff x="4767067" y="3291088"/>
                <a:chExt cx="37878" cy="32451"/>
              </a:xfrm>
            </p:grpSpPr>
            <p:sp>
              <p:nvSpPr>
                <p:cNvPr id="4906" name="Google Shape;4906;p65"/>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65"/>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8" name="Google Shape;4908;p65"/>
              <p:cNvGrpSpPr/>
              <p:nvPr/>
            </p:nvGrpSpPr>
            <p:grpSpPr>
              <a:xfrm>
                <a:off x="4687819" y="3405539"/>
                <a:ext cx="37776" cy="32451"/>
                <a:chOff x="4687819" y="3405539"/>
                <a:chExt cx="37776" cy="32451"/>
              </a:xfrm>
            </p:grpSpPr>
            <p:sp>
              <p:nvSpPr>
                <p:cNvPr id="4909" name="Google Shape;4909;p65"/>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65"/>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1" name="Google Shape;4911;p65"/>
              <p:cNvGrpSpPr/>
              <p:nvPr/>
            </p:nvGrpSpPr>
            <p:grpSpPr>
              <a:xfrm>
                <a:off x="4923101" y="3444809"/>
                <a:ext cx="52813" cy="45318"/>
                <a:chOff x="4923101" y="3444809"/>
                <a:chExt cx="52813" cy="45318"/>
              </a:xfrm>
            </p:grpSpPr>
            <p:sp>
              <p:nvSpPr>
                <p:cNvPr id="4912" name="Google Shape;4912;p65"/>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65"/>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4" name="Google Shape;4914;p65"/>
              <p:cNvGrpSpPr/>
              <p:nvPr/>
            </p:nvGrpSpPr>
            <p:grpSpPr>
              <a:xfrm>
                <a:off x="4846040" y="3654750"/>
                <a:ext cx="31405" cy="26993"/>
                <a:chOff x="4846040" y="3654750"/>
                <a:chExt cx="31405" cy="26993"/>
              </a:xfrm>
            </p:grpSpPr>
            <p:sp>
              <p:nvSpPr>
                <p:cNvPr id="4915" name="Google Shape;4915;p65"/>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65"/>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7" name="Google Shape;4917;p65"/>
              <p:cNvGrpSpPr/>
              <p:nvPr/>
            </p:nvGrpSpPr>
            <p:grpSpPr>
              <a:xfrm>
                <a:off x="4925673" y="3691700"/>
                <a:ext cx="40253" cy="34472"/>
                <a:chOff x="4925673" y="3691700"/>
                <a:chExt cx="40253" cy="34472"/>
              </a:xfrm>
            </p:grpSpPr>
            <p:sp>
              <p:nvSpPr>
                <p:cNvPr id="4918" name="Google Shape;4918;p65"/>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65"/>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0" name="Google Shape;4920;p65"/>
              <p:cNvGrpSpPr/>
              <p:nvPr/>
            </p:nvGrpSpPr>
            <p:grpSpPr>
              <a:xfrm>
                <a:off x="4894653" y="3740848"/>
                <a:ext cx="31405" cy="26906"/>
                <a:chOff x="4894653" y="3740848"/>
                <a:chExt cx="31405" cy="26906"/>
              </a:xfrm>
            </p:grpSpPr>
            <p:sp>
              <p:nvSpPr>
                <p:cNvPr id="4921" name="Google Shape;4921;p65"/>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65"/>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3" name="Google Shape;4923;p65"/>
              <p:cNvGrpSpPr/>
              <p:nvPr/>
            </p:nvGrpSpPr>
            <p:grpSpPr>
              <a:xfrm>
                <a:off x="4962300" y="3696348"/>
                <a:ext cx="38255" cy="32773"/>
                <a:chOff x="4962300" y="3696348"/>
                <a:chExt cx="38255" cy="32773"/>
              </a:xfrm>
            </p:grpSpPr>
            <p:sp>
              <p:nvSpPr>
                <p:cNvPr id="4924" name="Google Shape;4924;p65"/>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65"/>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6" name="Google Shape;4926;p65"/>
              <p:cNvGrpSpPr/>
              <p:nvPr/>
            </p:nvGrpSpPr>
            <p:grpSpPr>
              <a:xfrm>
                <a:off x="4980185" y="3743349"/>
                <a:ext cx="31499" cy="26969"/>
                <a:chOff x="4980185" y="3743349"/>
                <a:chExt cx="31499" cy="26969"/>
              </a:xfrm>
            </p:grpSpPr>
            <p:sp>
              <p:nvSpPr>
                <p:cNvPr id="4927" name="Google Shape;4927;p65"/>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65"/>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9" name="Google Shape;4929;p65"/>
              <p:cNvGrpSpPr/>
              <p:nvPr/>
            </p:nvGrpSpPr>
            <p:grpSpPr>
              <a:xfrm>
                <a:off x="5013768" y="3734312"/>
                <a:ext cx="31499" cy="26969"/>
                <a:chOff x="5013768" y="3734312"/>
                <a:chExt cx="31499" cy="26969"/>
              </a:xfrm>
            </p:grpSpPr>
            <p:sp>
              <p:nvSpPr>
                <p:cNvPr id="4930" name="Google Shape;4930;p65"/>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65"/>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2" name="Google Shape;4932;p65"/>
              <p:cNvGrpSpPr/>
              <p:nvPr/>
            </p:nvGrpSpPr>
            <p:grpSpPr>
              <a:xfrm>
                <a:off x="5036703" y="3764545"/>
                <a:ext cx="31499" cy="26898"/>
                <a:chOff x="5036703" y="3764545"/>
                <a:chExt cx="31499" cy="26898"/>
              </a:xfrm>
            </p:grpSpPr>
            <p:sp>
              <p:nvSpPr>
                <p:cNvPr id="4933" name="Google Shape;4933;p65"/>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65"/>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5" name="Google Shape;4935;p65"/>
              <p:cNvGrpSpPr/>
              <p:nvPr/>
            </p:nvGrpSpPr>
            <p:grpSpPr>
              <a:xfrm>
                <a:off x="4953546" y="3768352"/>
                <a:ext cx="31405" cy="26898"/>
                <a:chOff x="4953546" y="3768352"/>
                <a:chExt cx="31405" cy="26898"/>
              </a:xfrm>
            </p:grpSpPr>
            <p:sp>
              <p:nvSpPr>
                <p:cNvPr id="4936" name="Google Shape;4936;p65"/>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65"/>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8" name="Google Shape;4938;p65"/>
              <p:cNvGrpSpPr/>
              <p:nvPr/>
            </p:nvGrpSpPr>
            <p:grpSpPr>
              <a:xfrm>
                <a:off x="4964770" y="3814016"/>
                <a:ext cx="31499" cy="26993"/>
                <a:chOff x="4964770" y="3814016"/>
                <a:chExt cx="31499" cy="26993"/>
              </a:xfrm>
            </p:grpSpPr>
            <p:sp>
              <p:nvSpPr>
                <p:cNvPr id="4939" name="Google Shape;4939;p65"/>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65"/>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1" name="Google Shape;4941;p65"/>
              <p:cNvGrpSpPr/>
              <p:nvPr/>
            </p:nvGrpSpPr>
            <p:grpSpPr>
              <a:xfrm>
                <a:off x="4923290" y="3800504"/>
                <a:ext cx="31468" cy="26898"/>
                <a:chOff x="4923290" y="3800504"/>
                <a:chExt cx="31468" cy="26898"/>
              </a:xfrm>
            </p:grpSpPr>
            <p:sp>
              <p:nvSpPr>
                <p:cNvPr id="4942" name="Google Shape;4942;p65"/>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65"/>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4" name="Google Shape;4944;p65"/>
              <p:cNvGrpSpPr/>
              <p:nvPr/>
            </p:nvGrpSpPr>
            <p:grpSpPr>
              <a:xfrm>
                <a:off x="5108534" y="3650943"/>
                <a:ext cx="31405" cy="26993"/>
                <a:chOff x="5108534" y="3650943"/>
                <a:chExt cx="31405" cy="26993"/>
              </a:xfrm>
            </p:grpSpPr>
            <p:sp>
              <p:nvSpPr>
                <p:cNvPr id="4945" name="Google Shape;4945;p65"/>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65"/>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7" name="Google Shape;4947;p65"/>
              <p:cNvGrpSpPr/>
              <p:nvPr/>
            </p:nvGrpSpPr>
            <p:grpSpPr>
              <a:xfrm>
                <a:off x="5119380" y="3760739"/>
                <a:ext cx="31499" cy="26993"/>
                <a:chOff x="5119380" y="3760739"/>
                <a:chExt cx="31499" cy="26993"/>
              </a:xfrm>
            </p:grpSpPr>
            <p:sp>
              <p:nvSpPr>
                <p:cNvPr id="4948" name="Google Shape;4948;p65"/>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65"/>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0" name="Google Shape;4950;p65"/>
              <p:cNvGrpSpPr/>
              <p:nvPr/>
            </p:nvGrpSpPr>
            <p:grpSpPr>
              <a:xfrm>
                <a:off x="5119380" y="3788235"/>
                <a:ext cx="31499" cy="26993"/>
                <a:chOff x="5119380" y="3788235"/>
                <a:chExt cx="31499" cy="26993"/>
              </a:xfrm>
            </p:grpSpPr>
            <p:sp>
              <p:nvSpPr>
                <p:cNvPr id="4951" name="Google Shape;4951;p65"/>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65"/>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3" name="Google Shape;4953;p65"/>
              <p:cNvGrpSpPr/>
              <p:nvPr/>
            </p:nvGrpSpPr>
            <p:grpSpPr>
              <a:xfrm>
                <a:off x="5158005" y="3875284"/>
                <a:ext cx="31405" cy="27001"/>
                <a:chOff x="5158005" y="3875284"/>
                <a:chExt cx="31405" cy="27001"/>
              </a:xfrm>
            </p:grpSpPr>
            <p:sp>
              <p:nvSpPr>
                <p:cNvPr id="4954" name="Google Shape;4954;p65"/>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65"/>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6" name="Google Shape;4956;p65"/>
              <p:cNvGrpSpPr/>
              <p:nvPr/>
            </p:nvGrpSpPr>
            <p:grpSpPr>
              <a:xfrm>
                <a:off x="5233163" y="3764545"/>
                <a:ext cx="31499" cy="26898"/>
                <a:chOff x="5233163" y="3764545"/>
                <a:chExt cx="31499" cy="26898"/>
              </a:xfrm>
            </p:grpSpPr>
            <p:sp>
              <p:nvSpPr>
                <p:cNvPr id="4957" name="Google Shape;4957;p65"/>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65"/>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9" name="Google Shape;4959;p65"/>
              <p:cNvGrpSpPr/>
              <p:nvPr/>
            </p:nvGrpSpPr>
            <p:grpSpPr>
              <a:xfrm>
                <a:off x="5276168" y="3805545"/>
                <a:ext cx="31499" cy="26906"/>
                <a:chOff x="5276168" y="3805545"/>
                <a:chExt cx="31499" cy="26906"/>
              </a:xfrm>
            </p:grpSpPr>
            <p:sp>
              <p:nvSpPr>
                <p:cNvPr id="4960" name="Google Shape;4960;p65"/>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65"/>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2" name="Google Shape;4962;p65"/>
              <p:cNvGrpSpPr/>
              <p:nvPr/>
            </p:nvGrpSpPr>
            <p:grpSpPr>
              <a:xfrm>
                <a:off x="5294053" y="3851933"/>
                <a:ext cx="31405" cy="26945"/>
                <a:chOff x="5294053" y="3851933"/>
                <a:chExt cx="31405" cy="26945"/>
              </a:xfrm>
            </p:grpSpPr>
            <p:sp>
              <p:nvSpPr>
                <p:cNvPr id="4963" name="Google Shape;4963;p65"/>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65"/>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5" name="Google Shape;4965;p65"/>
              <p:cNvGrpSpPr/>
              <p:nvPr/>
            </p:nvGrpSpPr>
            <p:grpSpPr>
              <a:xfrm>
                <a:off x="5341723" y="3851902"/>
                <a:ext cx="31405" cy="26977"/>
                <a:chOff x="5341723" y="3851902"/>
                <a:chExt cx="31405" cy="26977"/>
              </a:xfrm>
            </p:grpSpPr>
            <p:sp>
              <p:nvSpPr>
                <p:cNvPr id="4966" name="Google Shape;4966;p65"/>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65"/>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8" name="Google Shape;4968;p65"/>
              <p:cNvGrpSpPr/>
              <p:nvPr/>
            </p:nvGrpSpPr>
            <p:grpSpPr>
              <a:xfrm>
                <a:off x="5054871" y="3507855"/>
                <a:ext cx="31405" cy="26993"/>
                <a:chOff x="5054871" y="3507855"/>
                <a:chExt cx="31405" cy="26993"/>
              </a:xfrm>
            </p:grpSpPr>
            <p:sp>
              <p:nvSpPr>
                <p:cNvPr id="4969" name="Google Shape;4969;p65"/>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65"/>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1" name="Google Shape;4971;p65"/>
              <p:cNvGrpSpPr/>
              <p:nvPr/>
            </p:nvGrpSpPr>
            <p:grpSpPr>
              <a:xfrm>
                <a:off x="4876579" y="3675325"/>
                <a:ext cx="31405" cy="26969"/>
                <a:chOff x="4876579" y="3675325"/>
                <a:chExt cx="31405" cy="26969"/>
              </a:xfrm>
            </p:grpSpPr>
            <p:sp>
              <p:nvSpPr>
                <p:cNvPr id="4972" name="Google Shape;4972;p65"/>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65"/>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4" name="Google Shape;4974;p65"/>
              <p:cNvGrpSpPr/>
              <p:nvPr/>
            </p:nvGrpSpPr>
            <p:grpSpPr>
              <a:xfrm>
                <a:off x="4842233" y="3688333"/>
                <a:ext cx="31405" cy="26993"/>
                <a:chOff x="4842233" y="3688333"/>
                <a:chExt cx="31405" cy="26993"/>
              </a:xfrm>
            </p:grpSpPr>
            <p:sp>
              <p:nvSpPr>
                <p:cNvPr id="4975" name="Google Shape;4975;p65"/>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65"/>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7" name="Google Shape;4977;p65"/>
              <p:cNvGrpSpPr/>
              <p:nvPr/>
            </p:nvGrpSpPr>
            <p:grpSpPr>
              <a:xfrm>
                <a:off x="5187876" y="3608032"/>
                <a:ext cx="31405" cy="27001"/>
                <a:chOff x="5187876" y="3608032"/>
                <a:chExt cx="31405" cy="27001"/>
              </a:xfrm>
            </p:grpSpPr>
            <p:sp>
              <p:nvSpPr>
                <p:cNvPr id="4978" name="Google Shape;4978;p65"/>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65"/>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80" name="Google Shape;4980;p65"/>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65"/>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82" name="Google Shape;4982;p65"/>
              <p:cNvGrpSpPr/>
              <p:nvPr/>
            </p:nvGrpSpPr>
            <p:grpSpPr>
              <a:xfrm>
                <a:off x="5269224" y="3304167"/>
                <a:ext cx="40253" cy="34402"/>
                <a:chOff x="5269224" y="3304167"/>
                <a:chExt cx="40253" cy="34402"/>
              </a:xfrm>
            </p:grpSpPr>
            <p:sp>
              <p:nvSpPr>
                <p:cNvPr id="4983" name="Google Shape;4983;p65"/>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65"/>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5" name="Google Shape;4985;p65"/>
              <p:cNvGrpSpPr/>
              <p:nvPr/>
            </p:nvGrpSpPr>
            <p:grpSpPr>
              <a:xfrm>
                <a:off x="5327354" y="3476615"/>
                <a:ext cx="49864" cy="42723"/>
                <a:chOff x="5327354" y="3476615"/>
                <a:chExt cx="49864" cy="42723"/>
              </a:xfrm>
            </p:grpSpPr>
            <p:sp>
              <p:nvSpPr>
                <p:cNvPr id="4986" name="Google Shape;4986;p65"/>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65"/>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88" name="Google Shape;4988;p65"/>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65"/>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90" name="Google Shape;4990;p65"/>
              <p:cNvGrpSpPr/>
              <p:nvPr/>
            </p:nvGrpSpPr>
            <p:grpSpPr>
              <a:xfrm>
                <a:off x="5341723" y="3775957"/>
                <a:ext cx="31405" cy="26898"/>
                <a:chOff x="5341723" y="3775957"/>
                <a:chExt cx="31405" cy="26898"/>
              </a:xfrm>
            </p:grpSpPr>
            <p:sp>
              <p:nvSpPr>
                <p:cNvPr id="4991" name="Google Shape;4991;p65"/>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65"/>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3" name="Google Shape;4993;p65"/>
              <p:cNvGrpSpPr/>
              <p:nvPr/>
            </p:nvGrpSpPr>
            <p:grpSpPr>
              <a:xfrm>
                <a:off x="5439053" y="3699274"/>
                <a:ext cx="31405" cy="26898"/>
                <a:chOff x="5439053" y="3699274"/>
                <a:chExt cx="31405" cy="26898"/>
              </a:xfrm>
            </p:grpSpPr>
            <p:sp>
              <p:nvSpPr>
                <p:cNvPr id="4994" name="Google Shape;4994;p65"/>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65"/>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6" name="Google Shape;4996;p65"/>
              <p:cNvGrpSpPr/>
              <p:nvPr/>
            </p:nvGrpSpPr>
            <p:grpSpPr>
              <a:xfrm>
                <a:off x="5412414" y="3622307"/>
                <a:ext cx="31499" cy="26993"/>
                <a:chOff x="5412414" y="3622307"/>
                <a:chExt cx="31499" cy="26993"/>
              </a:xfrm>
            </p:grpSpPr>
            <p:sp>
              <p:nvSpPr>
                <p:cNvPr id="4997" name="Google Shape;4997;p65"/>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65"/>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9" name="Google Shape;4999;p65"/>
              <p:cNvGrpSpPr/>
              <p:nvPr/>
            </p:nvGrpSpPr>
            <p:grpSpPr>
              <a:xfrm>
                <a:off x="5476254" y="3473949"/>
                <a:ext cx="26835" cy="26930"/>
                <a:chOff x="5476254" y="3473949"/>
                <a:chExt cx="26835" cy="26930"/>
              </a:xfrm>
            </p:grpSpPr>
            <p:sp>
              <p:nvSpPr>
                <p:cNvPr id="5000" name="Google Shape;5000;p65"/>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65"/>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2" name="Google Shape;5002;p65"/>
              <p:cNvGrpSpPr/>
              <p:nvPr/>
            </p:nvGrpSpPr>
            <p:grpSpPr>
              <a:xfrm>
                <a:off x="5564547" y="3481594"/>
                <a:ext cx="31397" cy="26898"/>
                <a:chOff x="5564547" y="3481594"/>
                <a:chExt cx="31397" cy="26898"/>
              </a:xfrm>
            </p:grpSpPr>
            <p:sp>
              <p:nvSpPr>
                <p:cNvPr id="5003" name="Google Shape;5003;p65"/>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65"/>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5" name="Google Shape;5005;p65"/>
              <p:cNvGrpSpPr/>
              <p:nvPr/>
            </p:nvGrpSpPr>
            <p:grpSpPr>
              <a:xfrm>
                <a:off x="5534101" y="3470174"/>
                <a:ext cx="31397" cy="26906"/>
                <a:chOff x="5534101" y="3470174"/>
                <a:chExt cx="31397" cy="26906"/>
              </a:xfrm>
            </p:grpSpPr>
            <p:sp>
              <p:nvSpPr>
                <p:cNvPr id="5006" name="Google Shape;5006;p65"/>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65"/>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8" name="Google Shape;5008;p65"/>
              <p:cNvGrpSpPr/>
              <p:nvPr/>
            </p:nvGrpSpPr>
            <p:grpSpPr>
              <a:xfrm>
                <a:off x="5610879" y="3314486"/>
                <a:ext cx="31499" cy="26938"/>
                <a:chOff x="5610879" y="3314486"/>
                <a:chExt cx="31499" cy="26938"/>
              </a:xfrm>
            </p:grpSpPr>
            <p:sp>
              <p:nvSpPr>
                <p:cNvPr id="5009" name="Google Shape;5009;p65"/>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65"/>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1" name="Google Shape;5011;p65"/>
              <p:cNvGrpSpPr/>
              <p:nvPr/>
            </p:nvGrpSpPr>
            <p:grpSpPr>
              <a:xfrm>
                <a:off x="4834525" y="3501382"/>
                <a:ext cx="31499" cy="26898"/>
                <a:chOff x="4834525" y="3501382"/>
                <a:chExt cx="31499" cy="26898"/>
              </a:xfrm>
            </p:grpSpPr>
            <p:sp>
              <p:nvSpPr>
                <p:cNvPr id="5012" name="Google Shape;5012;p65"/>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65"/>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4" name="Google Shape;5014;p65"/>
              <p:cNvGrpSpPr/>
              <p:nvPr/>
            </p:nvGrpSpPr>
            <p:grpSpPr>
              <a:xfrm>
                <a:off x="4898460" y="3580158"/>
                <a:ext cx="31405" cy="26898"/>
                <a:chOff x="4898460" y="3580158"/>
                <a:chExt cx="31405" cy="26898"/>
              </a:xfrm>
            </p:grpSpPr>
            <p:sp>
              <p:nvSpPr>
                <p:cNvPr id="5015" name="Google Shape;5015;p65"/>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65"/>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7" name="Google Shape;5017;p65"/>
              <p:cNvGrpSpPr/>
              <p:nvPr/>
            </p:nvGrpSpPr>
            <p:grpSpPr>
              <a:xfrm>
                <a:off x="4882667" y="3608032"/>
                <a:ext cx="31499" cy="27001"/>
                <a:chOff x="4882667" y="3608032"/>
                <a:chExt cx="31499" cy="27001"/>
              </a:xfrm>
            </p:grpSpPr>
            <p:sp>
              <p:nvSpPr>
                <p:cNvPr id="5018" name="Google Shape;5018;p65"/>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65"/>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0" name="Google Shape;5020;p65"/>
              <p:cNvGrpSpPr/>
              <p:nvPr/>
            </p:nvGrpSpPr>
            <p:grpSpPr>
              <a:xfrm>
                <a:off x="4843373" y="3631407"/>
                <a:ext cx="16273" cy="16186"/>
                <a:chOff x="4843373" y="3631407"/>
                <a:chExt cx="16273" cy="16186"/>
              </a:xfrm>
            </p:grpSpPr>
            <p:sp>
              <p:nvSpPr>
                <p:cNvPr id="5021" name="Google Shape;5021;p65"/>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65"/>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3" name="Google Shape;5023;p65"/>
              <p:cNvGrpSpPr/>
              <p:nvPr/>
            </p:nvGrpSpPr>
            <p:grpSpPr>
              <a:xfrm>
                <a:off x="4727773" y="3591578"/>
                <a:ext cx="31499" cy="26898"/>
                <a:chOff x="4727773" y="3591578"/>
                <a:chExt cx="31499" cy="26898"/>
              </a:xfrm>
            </p:grpSpPr>
            <p:sp>
              <p:nvSpPr>
                <p:cNvPr id="5024" name="Google Shape;5024;p65"/>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65"/>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26" name="Google Shape;5026;p65"/>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65"/>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28" name="Google Shape;5028;p65"/>
              <p:cNvGrpSpPr/>
              <p:nvPr/>
            </p:nvGrpSpPr>
            <p:grpSpPr>
              <a:xfrm>
                <a:off x="4609421" y="3577398"/>
                <a:ext cx="31499" cy="27001"/>
                <a:chOff x="4609421" y="3577398"/>
                <a:chExt cx="31499" cy="27001"/>
              </a:xfrm>
            </p:grpSpPr>
            <p:sp>
              <p:nvSpPr>
                <p:cNvPr id="5029" name="Google Shape;5029;p65"/>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65"/>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1" name="Google Shape;5031;p65"/>
              <p:cNvGrpSpPr/>
              <p:nvPr/>
            </p:nvGrpSpPr>
            <p:grpSpPr>
              <a:xfrm>
                <a:off x="4649289" y="3577398"/>
                <a:ext cx="31499" cy="27001"/>
                <a:chOff x="4649289" y="3577398"/>
                <a:chExt cx="31499" cy="27001"/>
              </a:xfrm>
            </p:grpSpPr>
            <p:sp>
              <p:nvSpPr>
                <p:cNvPr id="5032" name="Google Shape;5032;p65"/>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65"/>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4" name="Google Shape;5034;p65"/>
              <p:cNvGrpSpPr/>
              <p:nvPr/>
            </p:nvGrpSpPr>
            <p:grpSpPr>
              <a:xfrm>
                <a:off x="4605614" y="3639523"/>
                <a:ext cx="31499" cy="26906"/>
                <a:chOff x="4605614" y="3639523"/>
                <a:chExt cx="31499" cy="26906"/>
              </a:xfrm>
            </p:grpSpPr>
            <p:sp>
              <p:nvSpPr>
                <p:cNvPr id="5035" name="Google Shape;5035;p65"/>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65"/>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7" name="Google Shape;5037;p65"/>
              <p:cNvGrpSpPr/>
              <p:nvPr/>
            </p:nvGrpSpPr>
            <p:grpSpPr>
              <a:xfrm>
                <a:off x="4785149" y="3618846"/>
                <a:ext cx="26930" cy="26843"/>
                <a:chOff x="4785149" y="3618846"/>
                <a:chExt cx="26930" cy="26843"/>
              </a:xfrm>
            </p:grpSpPr>
            <p:sp>
              <p:nvSpPr>
                <p:cNvPr id="5038" name="Google Shape;5038;p65"/>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65"/>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0" name="Google Shape;5040;p65"/>
              <p:cNvGrpSpPr/>
              <p:nvPr/>
            </p:nvGrpSpPr>
            <p:grpSpPr>
              <a:xfrm>
                <a:off x="4810167" y="3601567"/>
                <a:ext cx="31405" cy="26898"/>
                <a:chOff x="4810167" y="3601567"/>
                <a:chExt cx="31405" cy="26898"/>
              </a:xfrm>
            </p:grpSpPr>
            <p:sp>
              <p:nvSpPr>
                <p:cNvPr id="5041" name="Google Shape;5041;p65"/>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65"/>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3" name="Google Shape;5043;p65"/>
              <p:cNvGrpSpPr/>
              <p:nvPr/>
            </p:nvGrpSpPr>
            <p:grpSpPr>
              <a:xfrm>
                <a:off x="4831002" y="3373230"/>
                <a:ext cx="31405" cy="26898"/>
                <a:chOff x="4831002" y="3373230"/>
                <a:chExt cx="31405" cy="26898"/>
              </a:xfrm>
            </p:grpSpPr>
            <p:sp>
              <p:nvSpPr>
                <p:cNvPr id="5044" name="Google Shape;5044;p65"/>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65"/>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6" name="Google Shape;5046;p65"/>
              <p:cNvGrpSpPr/>
              <p:nvPr/>
            </p:nvGrpSpPr>
            <p:grpSpPr>
              <a:xfrm>
                <a:off x="4719311" y="3355054"/>
                <a:ext cx="31499" cy="27001"/>
                <a:chOff x="4719311" y="3355054"/>
                <a:chExt cx="31499" cy="27001"/>
              </a:xfrm>
            </p:grpSpPr>
            <p:sp>
              <p:nvSpPr>
                <p:cNvPr id="5047" name="Google Shape;5047;p65"/>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65"/>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9" name="Google Shape;5049;p65"/>
              <p:cNvGrpSpPr/>
              <p:nvPr/>
            </p:nvGrpSpPr>
            <p:grpSpPr>
              <a:xfrm>
                <a:off x="4798755" y="3450260"/>
                <a:ext cx="26930" cy="26930"/>
                <a:chOff x="4798755" y="3450260"/>
                <a:chExt cx="26930" cy="26930"/>
              </a:xfrm>
            </p:grpSpPr>
            <p:sp>
              <p:nvSpPr>
                <p:cNvPr id="5050" name="Google Shape;5050;p65"/>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65"/>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2" name="Google Shape;5052;p65"/>
              <p:cNvGrpSpPr/>
              <p:nvPr/>
            </p:nvGrpSpPr>
            <p:grpSpPr>
              <a:xfrm>
                <a:off x="4645576" y="3467555"/>
                <a:ext cx="31405" cy="26953"/>
                <a:chOff x="4645576" y="3467555"/>
                <a:chExt cx="31405" cy="26953"/>
              </a:xfrm>
            </p:grpSpPr>
            <p:sp>
              <p:nvSpPr>
                <p:cNvPr id="5053" name="Google Shape;5053;p65"/>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65"/>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5" name="Google Shape;5055;p65"/>
              <p:cNvGrpSpPr/>
              <p:nvPr/>
            </p:nvGrpSpPr>
            <p:grpSpPr>
              <a:xfrm>
                <a:off x="4687631" y="3583965"/>
                <a:ext cx="31499" cy="26898"/>
                <a:chOff x="4687631" y="3583965"/>
                <a:chExt cx="31499" cy="26898"/>
              </a:xfrm>
            </p:grpSpPr>
            <p:sp>
              <p:nvSpPr>
                <p:cNvPr id="5056" name="Google Shape;5056;p65"/>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65"/>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8" name="Google Shape;5058;p65"/>
              <p:cNvGrpSpPr/>
              <p:nvPr/>
            </p:nvGrpSpPr>
            <p:grpSpPr>
              <a:xfrm>
                <a:off x="4719311" y="3471314"/>
                <a:ext cx="31499" cy="27001"/>
                <a:chOff x="4719311" y="3471314"/>
                <a:chExt cx="31499" cy="27001"/>
              </a:xfrm>
            </p:grpSpPr>
            <p:sp>
              <p:nvSpPr>
                <p:cNvPr id="5059" name="Google Shape;5059;p65"/>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65"/>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1" name="Google Shape;5061;p65"/>
              <p:cNvGrpSpPr/>
              <p:nvPr/>
            </p:nvGrpSpPr>
            <p:grpSpPr>
              <a:xfrm>
                <a:off x="4719311" y="3434404"/>
                <a:ext cx="31499" cy="26898"/>
                <a:chOff x="4719311" y="3434404"/>
                <a:chExt cx="31499" cy="26898"/>
              </a:xfrm>
            </p:grpSpPr>
            <p:sp>
              <p:nvSpPr>
                <p:cNvPr id="5062" name="Google Shape;5062;p65"/>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65"/>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4" name="Google Shape;5064;p65"/>
              <p:cNvGrpSpPr/>
              <p:nvPr/>
            </p:nvGrpSpPr>
            <p:grpSpPr>
              <a:xfrm>
                <a:off x="4768876" y="3401772"/>
                <a:ext cx="31499" cy="26898"/>
                <a:chOff x="4768876" y="3401772"/>
                <a:chExt cx="31499" cy="26898"/>
              </a:xfrm>
            </p:grpSpPr>
            <p:sp>
              <p:nvSpPr>
                <p:cNvPr id="5065" name="Google Shape;5065;p65"/>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65"/>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7" name="Google Shape;5067;p65"/>
              <p:cNvGrpSpPr/>
              <p:nvPr/>
            </p:nvGrpSpPr>
            <p:grpSpPr>
              <a:xfrm>
                <a:off x="4762214" y="3471377"/>
                <a:ext cx="26938" cy="26938"/>
                <a:chOff x="4762214" y="3471377"/>
                <a:chExt cx="26938" cy="26938"/>
              </a:xfrm>
            </p:grpSpPr>
            <p:sp>
              <p:nvSpPr>
                <p:cNvPr id="5068" name="Google Shape;5068;p65"/>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65"/>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0" name="Google Shape;5070;p65"/>
              <p:cNvGrpSpPr/>
              <p:nvPr/>
            </p:nvGrpSpPr>
            <p:grpSpPr>
              <a:xfrm>
                <a:off x="4790473" y="3344782"/>
                <a:ext cx="31405" cy="26898"/>
                <a:chOff x="4790473" y="3344782"/>
                <a:chExt cx="31405" cy="26898"/>
              </a:xfrm>
            </p:grpSpPr>
            <p:sp>
              <p:nvSpPr>
                <p:cNvPr id="5071" name="Google Shape;5071;p65"/>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65"/>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3" name="Google Shape;5073;p65"/>
              <p:cNvGrpSpPr/>
              <p:nvPr/>
            </p:nvGrpSpPr>
            <p:grpSpPr>
              <a:xfrm>
                <a:off x="4823774" y="3950733"/>
                <a:ext cx="37398" cy="32034"/>
                <a:chOff x="4823774" y="3950733"/>
                <a:chExt cx="37398" cy="32034"/>
              </a:xfrm>
            </p:grpSpPr>
            <p:sp>
              <p:nvSpPr>
                <p:cNvPr id="5074" name="Google Shape;5074;p65"/>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65"/>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6" name="Google Shape;5076;p65"/>
              <p:cNvGrpSpPr/>
              <p:nvPr/>
            </p:nvGrpSpPr>
            <p:grpSpPr>
              <a:xfrm>
                <a:off x="4823396" y="4110566"/>
                <a:ext cx="31405" cy="26906"/>
                <a:chOff x="4823396" y="4110566"/>
                <a:chExt cx="31405" cy="26906"/>
              </a:xfrm>
            </p:grpSpPr>
            <p:sp>
              <p:nvSpPr>
                <p:cNvPr id="5077" name="Google Shape;5077;p65"/>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65"/>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9" name="Google Shape;5079;p65"/>
              <p:cNvGrpSpPr/>
              <p:nvPr/>
            </p:nvGrpSpPr>
            <p:grpSpPr>
              <a:xfrm>
                <a:off x="4838332" y="3821150"/>
                <a:ext cx="31499" cy="26898"/>
                <a:chOff x="4838332" y="3821150"/>
                <a:chExt cx="31499" cy="26898"/>
              </a:xfrm>
            </p:grpSpPr>
            <p:sp>
              <p:nvSpPr>
                <p:cNvPr id="5080" name="Google Shape;5080;p65"/>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65"/>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2" name="Google Shape;5082;p65"/>
              <p:cNvGrpSpPr/>
              <p:nvPr/>
            </p:nvGrpSpPr>
            <p:grpSpPr>
              <a:xfrm>
                <a:off x="4661275" y="3815007"/>
                <a:ext cx="36824" cy="31523"/>
                <a:chOff x="4661275" y="3815007"/>
                <a:chExt cx="36824" cy="31523"/>
              </a:xfrm>
            </p:grpSpPr>
            <p:sp>
              <p:nvSpPr>
                <p:cNvPr id="5083" name="Google Shape;5083;p65"/>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65"/>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5" name="Google Shape;5085;p65"/>
              <p:cNvGrpSpPr/>
              <p:nvPr/>
            </p:nvGrpSpPr>
            <p:grpSpPr>
              <a:xfrm>
                <a:off x="4558998" y="3851037"/>
                <a:ext cx="33591" cy="28699"/>
                <a:chOff x="4558998" y="3851037"/>
                <a:chExt cx="33591" cy="28699"/>
              </a:xfrm>
            </p:grpSpPr>
            <p:sp>
              <p:nvSpPr>
                <p:cNvPr id="5086" name="Google Shape;5086;p65"/>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65"/>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8" name="Google Shape;5088;p65"/>
              <p:cNvGrpSpPr/>
              <p:nvPr/>
            </p:nvGrpSpPr>
            <p:grpSpPr>
              <a:xfrm>
                <a:off x="4696762" y="3638587"/>
                <a:ext cx="33591" cy="28794"/>
                <a:chOff x="4696762" y="3638587"/>
                <a:chExt cx="33591" cy="28794"/>
              </a:xfrm>
            </p:grpSpPr>
            <p:sp>
              <p:nvSpPr>
                <p:cNvPr id="5089" name="Google Shape;5089;p65"/>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65"/>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91" name="Google Shape;5091;p65"/>
              <p:cNvGrpSpPr/>
              <p:nvPr/>
            </p:nvGrpSpPr>
            <p:grpSpPr>
              <a:xfrm>
                <a:off x="4929479" y="3939140"/>
                <a:ext cx="33497" cy="28692"/>
                <a:chOff x="4929479" y="3939140"/>
                <a:chExt cx="33497" cy="28692"/>
              </a:xfrm>
            </p:grpSpPr>
            <p:sp>
              <p:nvSpPr>
                <p:cNvPr id="5092" name="Google Shape;5092;p65"/>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65"/>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94" name="Google Shape;5094;p65"/>
              <p:cNvGrpSpPr/>
              <p:nvPr/>
            </p:nvGrpSpPr>
            <p:grpSpPr>
              <a:xfrm>
                <a:off x="4907119" y="3986039"/>
                <a:ext cx="33497" cy="28699"/>
                <a:chOff x="4907119" y="3986039"/>
                <a:chExt cx="33497" cy="28699"/>
              </a:xfrm>
            </p:grpSpPr>
            <p:sp>
              <p:nvSpPr>
                <p:cNvPr id="5095" name="Google Shape;5095;p65"/>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65"/>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97" name="Google Shape;5097;p65"/>
              <p:cNvGrpSpPr/>
              <p:nvPr/>
            </p:nvGrpSpPr>
            <p:grpSpPr>
              <a:xfrm>
                <a:off x="4911783" y="4048102"/>
                <a:ext cx="33591" cy="28762"/>
                <a:chOff x="4911783" y="4048102"/>
                <a:chExt cx="33591" cy="28762"/>
              </a:xfrm>
            </p:grpSpPr>
            <p:sp>
              <p:nvSpPr>
                <p:cNvPr id="5098" name="Google Shape;5098;p65"/>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65"/>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00" name="Google Shape;5100;p65"/>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65"/>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02" name="Google Shape;5102;p65"/>
              <p:cNvGrpSpPr/>
              <p:nvPr/>
            </p:nvGrpSpPr>
            <p:grpSpPr>
              <a:xfrm>
                <a:off x="4762623" y="3837847"/>
                <a:ext cx="42416" cy="36273"/>
                <a:chOff x="4762623" y="3837847"/>
                <a:chExt cx="42416" cy="36273"/>
              </a:xfrm>
            </p:grpSpPr>
            <p:sp>
              <p:nvSpPr>
                <p:cNvPr id="5103" name="Google Shape;5103;p65"/>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65"/>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05" name="Google Shape;5105;p65"/>
              <p:cNvGrpSpPr/>
              <p:nvPr/>
            </p:nvGrpSpPr>
            <p:grpSpPr>
              <a:xfrm>
                <a:off x="4746044" y="4104966"/>
                <a:ext cx="33497" cy="28699"/>
                <a:chOff x="4746044" y="4104966"/>
                <a:chExt cx="33497" cy="28699"/>
              </a:xfrm>
            </p:grpSpPr>
            <p:sp>
              <p:nvSpPr>
                <p:cNvPr id="5106" name="Google Shape;5106;p65"/>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65"/>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08" name="Google Shape;5108;p65"/>
              <p:cNvGrpSpPr/>
              <p:nvPr/>
            </p:nvGrpSpPr>
            <p:grpSpPr>
              <a:xfrm>
                <a:off x="4859646" y="4162554"/>
                <a:ext cx="33591" cy="28762"/>
                <a:chOff x="4859646" y="4162554"/>
                <a:chExt cx="33591" cy="28762"/>
              </a:xfrm>
            </p:grpSpPr>
            <p:sp>
              <p:nvSpPr>
                <p:cNvPr id="5109" name="Google Shape;5109;p65"/>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65"/>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111" name="Google Shape;5111;p65"/>
            <p:cNvGrpSpPr/>
            <p:nvPr/>
          </p:nvGrpSpPr>
          <p:grpSpPr>
            <a:xfrm>
              <a:off x="3597785" y="3274438"/>
              <a:ext cx="855610" cy="1122100"/>
              <a:chOff x="3597785" y="3274438"/>
              <a:chExt cx="855610" cy="1122100"/>
            </a:xfrm>
          </p:grpSpPr>
          <p:grpSp>
            <p:nvGrpSpPr>
              <p:cNvPr id="5112" name="Google Shape;5112;p65"/>
              <p:cNvGrpSpPr/>
              <p:nvPr/>
            </p:nvGrpSpPr>
            <p:grpSpPr>
              <a:xfrm>
                <a:off x="3617857" y="3284717"/>
                <a:ext cx="826785" cy="1099165"/>
                <a:chOff x="3617857" y="3284717"/>
                <a:chExt cx="826785" cy="1099165"/>
              </a:xfrm>
            </p:grpSpPr>
            <p:sp>
              <p:nvSpPr>
                <p:cNvPr id="5113" name="Google Shape;5113;p65"/>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65"/>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65"/>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65"/>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65"/>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65"/>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65"/>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65"/>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65"/>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65"/>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65"/>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65"/>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65"/>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65"/>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65"/>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65"/>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65"/>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65"/>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65"/>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65"/>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65"/>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65"/>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65"/>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65"/>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65"/>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65"/>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65"/>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65"/>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65"/>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65"/>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65"/>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65"/>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65"/>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65"/>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65"/>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65"/>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65"/>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65"/>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65"/>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65"/>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65"/>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65"/>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65"/>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65"/>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65"/>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65"/>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65"/>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65"/>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65"/>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65"/>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65"/>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65"/>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65"/>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65"/>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65"/>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65"/>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69" name="Google Shape;5169;p65"/>
              <p:cNvGrpSpPr/>
              <p:nvPr/>
            </p:nvGrpSpPr>
            <p:grpSpPr>
              <a:xfrm>
                <a:off x="4180904" y="4251758"/>
                <a:ext cx="37783" cy="32420"/>
                <a:chOff x="4180904" y="4251758"/>
                <a:chExt cx="37783" cy="32420"/>
              </a:xfrm>
            </p:grpSpPr>
            <p:sp>
              <p:nvSpPr>
                <p:cNvPr id="5170" name="Google Shape;5170;p65"/>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65"/>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72" name="Google Shape;5172;p65"/>
              <p:cNvGrpSpPr/>
              <p:nvPr/>
            </p:nvGrpSpPr>
            <p:grpSpPr>
              <a:xfrm>
                <a:off x="4201644" y="4081324"/>
                <a:ext cx="37783" cy="32364"/>
                <a:chOff x="4201644" y="4081324"/>
                <a:chExt cx="37783" cy="32364"/>
              </a:xfrm>
            </p:grpSpPr>
            <p:sp>
              <p:nvSpPr>
                <p:cNvPr id="5173" name="Google Shape;5173;p65"/>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65"/>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75" name="Google Shape;5175;p65"/>
              <p:cNvGrpSpPr/>
              <p:nvPr/>
            </p:nvGrpSpPr>
            <p:grpSpPr>
              <a:xfrm>
                <a:off x="4284416" y="3887428"/>
                <a:ext cx="37783" cy="32451"/>
                <a:chOff x="4284416" y="3887428"/>
                <a:chExt cx="37783" cy="32451"/>
              </a:xfrm>
            </p:grpSpPr>
            <p:sp>
              <p:nvSpPr>
                <p:cNvPr id="5176" name="Google Shape;5176;p65"/>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65"/>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78" name="Google Shape;5178;p65"/>
              <p:cNvGrpSpPr/>
              <p:nvPr/>
            </p:nvGrpSpPr>
            <p:grpSpPr>
              <a:xfrm>
                <a:off x="4223721" y="3860404"/>
                <a:ext cx="37870" cy="32364"/>
                <a:chOff x="4223721" y="3860404"/>
                <a:chExt cx="37870" cy="32364"/>
              </a:xfrm>
            </p:grpSpPr>
            <p:sp>
              <p:nvSpPr>
                <p:cNvPr id="5179" name="Google Shape;5179;p65"/>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65"/>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1" name="Google Shape;5181;p65"/>
              <p:cNvGrpSpPr/>
              <p:nvPr/>
            </p:nvGrpSpPr>
            <p:grpSpPr>
              <a:xfrm>
                <a:off x="4104889" y="3699242"/>
                <a:ext cx="37776" cy="32357"/>
                <a:chOff x="4104889" y="3699242"/>
                <a:chExt cx="37776" cy="32357"/>
              </a:xfrm>
            </p:grpSpPr>
            <p:sp>
              <p:nvSpPr>
                <p:cNvPr id="5182" name="Google Shape;5182;p65"/>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65"/>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4" name="Google Shape;5184;p65"/>
              <p:cNvGrpSpPr/>
              <p:nvPr/>
            </p:nvGrpSpPr>
            <p:grpSpPr>
              <a:xfrm>
                <a:off x="4143608" y="3475121"/>
                <a:ext cx="37878" cy="32420"/>
                <a:chOff x="4143608" y="3475121"/>
                <a:chExt cx="37878" cy="32420"/>
              </a:xfrm>
            </p:grpSpPr>
            <p:sp>
              <p:nvSpPr>
                <p:cNvPr id="5185" name="Google Shape;5185;p65"/>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65"/>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7" name="Google Shape;5187;p65"/>
              <p:cNvGrpSpPr/>
              <p:nvPr/>
            </p:nvGrpSpPr>
            <p:grpSpPr>
              <a:xfrm>
                <a:off x="4217248" y="3570893"/>
                <a:ext cx="37776" cy="32364"/>
                <a:chOff x="4217248" y="3570893"/>
                <a:chExt cx="37776" cy="32364"/>
              </a:xfrm>
            </p:grpSpPr>
            <p:sp>
              <p:nvSpPr>
                <p:cNvPr id="5188" name="Google Shape;5188;p65"/>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65"/>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0" name="Google Shape;5190;p65"/>
              <p:cNvGrpSpPr/>
              <p:nvPr/>
            </p:nvGrpSpPr>
            <p:grpSpPr>
              <a:xfrm>
                <a:off x="4255307" y="3431612"/>
                <a:ext cx="37776" cy="32451"/>
                <a:chOff x="4255307" y="3431612"/>
                <a:chExt cx="37776" cy="32451"/>
              </a:xfrm>
            </p:grpSpPr>
            <p:sp>
              <p:nvSpPr>
                <p:cNvPr id="5191" name="Google Shape;5191;p65"/>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65"/>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3" name="Google Shape;5193;p65"/>
              <p:cNvGrpSpPr/>
              <p:nvPr/>
            </p:nvGrpSpPr>
            <p:grpSpPr>
              <a:xfrm>
                <a:off x="3853052" y="3577398"/>
                <a:ext cx="37776" cy="32420"/>
                <a:chOff x="3853052" y="3577398"/>
                <a:chExt cx="37776" cy="32420"/>
              </a:xfrm>
            </p:grpSpPr>
            <p:sp>
              <p:nvSpPr>
                <p:cNvPr id="5194" name="Google Shape;5194;p65"/>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65"/>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6" name="Google Shape;5196;p65"/>
              <p:cNvGrpSpPr/>
              <p:nvPr/>
            </p:nvGrpSpPr>
            <p:grpSpPr>
              <a:xfrm>
                <a:off x="4039908" y="3412107"/>
                <a:ext cx="37776" cy="32357"/>
                <a:chOff x="4039908" y="3412107"/>
                <a:chExt cx="37776" cy="32357"/>
              </a:xfrm>
            </p:grpSpPr>
            <p:sp>
              <p:nvSpPr>
                <p:cNvPr id="5197" name="Google Shape;5197;p65"/>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65"/>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9" name="Google Shape;5199;p65"/>
              <p:cNvGrpSpPr/>
              <p:nvPr/>
            </p:nvGrpSpPr>
            <p:grpSpPr>
              <a:xfrm>
                <a:off x="4017360" y="3342061"/>
                <a:ext cx="37870" cy="32380"/>
                <a:chOff x="4017360" y="3342061"/>
                <a:chExt cx="37870" cy="32380"/>
              </a:xfrm>
            </p:grpSpPr>
            <p:sp>
              <p:nvSpPr>
                <p:cNvPr id="5200" name="Google Shape;5200;p65"/>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65"/>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02" name="Google Shape;5202;p65"/>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65"/>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04" name="Google Shape;5204;p65"/>
              <p:cNvGrpSpPr/>
              <p:nvPr/>
            </p:nvGrpSpPr>
            <p:grpSpPr>
              <a:xfrm>
                <a:off x="3750870" y="3418650"/>
                <a:ext cx="37776" cy="32380"/>
                <a:chOff x="3750870" y="3418650"/>
                <a:chExt cx="37776" cy="32380"/>
              </a:xfrm>
            </p:grpSpPr>
            <p:sp>
              <p:nvSpPr>
                <p:cNvPr id="5205" name="Google Shape;5205;p65"/>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65"/>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07" name="Google Shape;5207;p65"/>
              <p:cNvGrpSpPr/>
              <p:nvPr/>
            </p:nvGrpSpPr>
            <p:grpSpPr>
              <a:xfrm>
                <a:off x="3632509" y="3274438"/>
                <a:ext cx="37783" cy="32357"/>
                <a:chOff x="3632509" y="3274438"/>
                <a:chExt cx="37783" cy="32357"/>
              </a:xfrm>
            </p:grpSpPr>
            <p:sp>
              <p:nvSpPr>
                <p:cNvPr id="5208" name="Google Shape;5208;p65"/>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65"/>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0" name="Google Shape;5210;p65"/>
              <p:cNvGrpSpPr/>
              <p:nvPr/>
            </p:nvGrpSpPr>
            <p:grpSpPr>
              <a:xfrm>
                <a:off x="3906424" y="3297561"/>
                <a:ext cx="37776" cy="32451"/>
                <a:chOff x="3906424" y="3297561"/>
                <a:chExt cx="37776" cy="32451"/>
              </a:xfrm>
            </p:grpSpPr>
            <p:sp>
              <p:nvSpPr>
                <p:cNvPr id="5211" name="Google Shape;5211;p65"/>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65"/>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3" name="Google Shape;5213;p65"/>
              <p:cNvGrpSpPr/>
              <p:nvPr/>
            </p:nvGrpSpPr>
            <p:grpSpPr>
              <a:xfrm>
                <a:off x="3866084" y="3412107"/>
                <a:ext cx="37776" cy="32357"/>
                <a:chOff x="3866084" y="3412107"/>
                <a:chExt cx="37776" cy="32357"/>
              </a:xfrm>
            </p:grpSpPr>
            <p:sp>
              <p:nvSpPr>
                <p:cNvPr id="5214" name="Google Shape;5214;p65"/>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65"/>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6" name="Google Shape;5216;p65"/>
              <p:cNvGrpSpPr/>
              <p:nvPr/>
            </p:nvGrpSpPr>
            <p:grpSpPr>
              <a:xfrm>
                <a:off x="4023919" y="3766409"/>
                <a:ext cx="37783" cy="32357"/>
                <a:chOff x="4023919" y="3766409"/>
                <a:chExt cx="37783" cy="32357"/>
              </a:xfrm>
            </p:grpSpPr>
            <p:sp>
              <p:nvSpPr>
                <p:cNvPr id="5217" name="Google Shape;5217;p65"/>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65"/>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9" name="Google Shape;5219;p65"/>
              <p:cNvGrpSpPr/>
              <p:nvPr/>
            </p:nvGrpSpPr>
            <p:grpSpPr>
              <a:xfrm>
                <a:off x="3973882" y="3779449"/>
                <a:ext cx="37776" cy="32357"/>
                <a:chOff x="3973882" y="3779449"/>
                <a:chExt cx="37776" cy="32357"/>
              </a:xfrm>
            </p:grpSpPr>
            <p:sp>
              <p:nvSpPr>
                <p:cNvPr id="5220" name="Google Shape;5220;p65"/>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65"/>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2" name="Google Shape;5222;p65"/>
              <p:cNvGrpSpPr/>
              <p:nvPr/>
            </p:nvGrpSpPr>
            <p:grpSpPr>
              <a:xfrm>
                <a:off x="4073398" y="3838028"/>
                <a:ext cx="37776" cy="32380"/>
                <a:chOff x="4073398" y="3838028"/>
                <a:chExt cx="37776" cy="32380"/>
              </a:xfrm>
            </p:grpSpPr>
            <p:sp>
              <p:nvSpPr>
                <p:cNvPr id="5223" name="Google Shape;5223;p65"/>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65"/>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5" name="Google Shape;5225;p65"/>
              <p:cNvGrpSpPr/>
              <p:nvPr/>
            </p:nvGrpSpPr>
            <p:grpSpPr>
              <a:xfrm>
                <a:off x="4342672" y="4144496"/>
                <a:ext cx="37752" cy="32364"/>
                <a:chOff x="4342672" y="4144496"/>
                <a:chExt cx="37752" cy="32364"/>
              </a:xfrm>
            </p:grpSpPr>
            <p:sp>
              <p:nvSpPr>
                <p:cNvPr id="5226" name="Google Shape;5226;p65"/>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65"/>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8" name="Google Shape;5228;p65"/>
              <p:cNvGrpSpPr/>
              <p:nvPr/>
            </p:nvGrpSpPr>
            <p:grpSpPr>
              <a:xfrm>
                <a:off x="4406386" y="4056872"/>
                <a:ext cx="37783" cy="32364"/>
                <a:chOff x="4406386" y="4056872"/>
                <a:chExt cx="37783" cy="32364"/>
              </a:xfrm>
            </p:grpSpPr>
            <p:sp>
              <p:nvSpPr>
                <p:cNvPr id="5229" name="Google Shape;5229;p65"/>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65"/>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1" name="Google Shape;5231;p65"/>
              <p:cNvGrpSpPr/>
              <p:nvPr/>
            </p:nvGrpSpPr>
            <p:grpSpPr>
              <a:xfrm>
                <a:off x="4284416" y="4245254"/>
                <a:ext cx="37783" cy="32357"/>
                <a:chOff x="4284416" y="4245254"/>
                <a:chExt cx="37783" cy="32357"/>
              </a:xfrm>
            </p:grpSpPr>
            <p:sp>
              <p:nvSpPr>
                <p:cNvPr id="5232" name="Google Shape;5232;p65"/>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65"/>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4" name="Google Shape;5234;p65"/>
              <p:cNvGrpSpPr/>
              <p:nvPr/>
            </p:nvGrpSpPr>
            <p:grpSpPr>
              <a:xfrm>
                <a:off x="4219057" y="4331258"/>
                <a:ext cx="37776" cy="32364"/>
                <a:chOff x="4219057" y="4331258"/>
                <a:chExt cx="37776" cy="32364"/>
              </a:xfrm>
            </p:grpSpPr>
            <p:sp>
              <p:nvSpPr>
                <p:cNvPr id="5235" name="Google Shape;5235;p65"/>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65"/>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7" name="Google Shape;5237;p65"/>
              <p:cNvGrpSpPr/>
              <p:nvPr/>
            </p:nvGrpSpPr>
            <p:grpSpPr>
              <a:xfrm>
                <a:off x="4204122" y="4141688"/>
                <a:ext cx="33497" cy="28699"/>
                <a:chOff x="4204122" y="4141688"/>
                <a:chExt cx="33497" cy="28699"/>
              </a:xfrm>
            </p:grpSpPr>
            <p:sp>
              <p:nvSpPr>
                <p:cNvPr id="5238" name="Google Shape;5238;p65"/>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65"/>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0" name="Google Shape;5240;p65"/>
              <p:cNvGrpSpPr/>
              <p:nvPr/>
            </p:nvGrpSpPr>
            <p:grpSpPr>
              <a:xfrm>
                <a:off x="4301546" y="4003869"/>
                <a:ext cx="38916" cy="33324"/>
                <a:chOff x="4301546" y="4003869"/>
                <a:chExt cx="38916" cy="33324"/>
              </a:xfrm>
            </p:grpSpPr>
            <p:sp>
              <p:nvSpPr>
                <p:cNvPr id="5241" name="Google Shape;5241;p65"/>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65"/>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3" name="Google Shape;5243;p65"/>
              <p:cNvGrpSpPr/>
              <p:nvPr/>
            </p:nvGrpSpPr>
            <p:grpSpPr>
              <a:xfrm>
                <a:off x="4210681" y="3924669"/>
                <a:ext cx="36549" cy="31366"/>
                <a:chOff x="4210681" y="3924669"/>
                <a:chExt cx="36549" cy="31366"/>
              </a:xfrm>
            </p:grpSpPr>
            <p:sp>
              <p:nvSpPr>
                <p:cNvPr id="5244" name="Google Shape;5244;p65"/>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65"/>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6" name="Google Shape;5246;p65"/>
              <p:cNvGrpSpPr/>
              <p:nvPr/>
            </p:nvGrpSpPr>
            <p:grpSpPr>
              <a:xfrm>
                <a:off x="3987771" y="3628874"/>
                <a:ext cx="31499" cy="26993"/>
                <a:chOff x="3987771" y="3628874"/>
                <a:chExt cx="31499" cy="26993"/>
              </a:xfrm>
            </p:grpSpPr>
            <p:sp>
              <p:nvSpPr>
                <p:cNvPr id="5247" name="Google Shape;5247;p65"/>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65"/>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9" name="Google Shape;5249;p65"/>
              <p:cNvGrpSpPr/>
              <p:nvPr/>
            </p:nvGrpSpPr>
            <p:grpSpPr>
              <a:xfrm>
                <a:off x="4087382" y="3775674"/>
                <a:ext cx="31405" cy="26898"/>
                <a:chOff x="4087382" y="3775674"/>
                <a:chExt cx="31405" cy="26898"/>
              </a:xfrm>
            </p:grpSpPr>
            <p:sp>
              <p:nvSpPr>
                <p:cNvPr id="5250" name="Google Shape;5250;p65"/>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65"/>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2" name="Google Shape;5252;p65"/>
              <p:cNvGrpSpPr/>
              <p:nvPr/>
            </p:nvGrpSpPr>
            <p:grpSpPr>
              <a:xfrm>
                <a:off x="4118873" y="3856637"/>
                <a:ext cx="31405" cy="26906"/>
                <a:chOff x="4118873" y="3856637"/>
                <a:chExt cx="31405" cy="26906"/>
              </a:xfrm>
            </p:grpSpPr>
            <p:sp>
              <p:nvSpPr>
                <p:cNvPr id="5253" name="Google Shape;5253;p65"/>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65"/>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5" name="Google Shape;5255;p65"/>
              <p:cNvGrpSpPr/>
              <p:nvPr/>
            </p:nvGrpSpPr>
            <p:grpSpPr>
              <a:xfrm>
                <a:off x="4168541" y="3639523"/>
                <a:ext cx="31499" cy="26906"/>
                <a:chOff x="4168541" y="3639523"/>
                <a:chExt cx="31499" cy="26906"/>
              </a:xfrm>
            </p:grpSpPr>
            <p:sp>
              <p:nvSpPr>
                <p:cNvPr id="5256" name="Google Shape;5256;p65"/>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65"/>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8" name="Google Shape;5258;p65"/>
              <p:cNvGrpSpPr/>
              <p:nvPr/>
            </p:nvGrpSpPr>
            <p:grpSpPr>
              <a:xfrm>
                <a:off x="3965789" y="3393545"/>
                <a:ext cx="31405" cy="26945"/>
                <a:chOff x="3965789" y="3393545"/>
                <a:chExt cx="31405" cy="26945"/>
              </a:xfrm>
            </p:grpSpPr>
            <p:sp>
              <p:nvSpPr>
                <p:cNvPr id="5259" name="Google Shape;5259;p65"/>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65"/>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1" name="Google Shape;5261;p65"/>
              <p:cNvGrpSpPr/>
              <p:nvPr/>
            </p:nvGrpSpPr>
            <p:grpSpPr>
              <a:xfrm>
                <a:off x="3925166" y="3491008"/>
                <a:ext cx="31405" cy="27001"/>
                <a:chOff x="3925166" y="3491008"/>
                <a:chExt cx="31405" cy="27001"/>
              </a:xfrm>
            </p:grpSpPr>
            <p:sp>
              <p:nvSpPr>
                <p:cNvPr id="5262" name="Google Shape;5262;p65"/>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65"/>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4" name="Google Shape;5264;p65"/>
              <p:cNvGrpSpPr/>
              <p:nvPr/>
            </p:nvGrpSpPr>
            <p:grpSpPr>
              <a:xfrm>
                <a:off x="3682845" y="3340976"/>
                <a:ext cx="31397" cy="26898"/>
                <a:chOff x="3682845" y="3340976"/>
                <a:chExt cx="31397" cy="26898"/>
              </a:xfrm>
            </p:grpSpPr>
            <p:sp>
              <p:nvSpPr>
                <p:cNvPr id="5265" name="Google Shape;5265;p65"/>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65"/>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7" name="Google Shape;5267;p65"/>
              <p:cNvGrpSpPr/>
              <p:nvPr/>
            </p:nvGrpSpPr>
            <p:grpSpPr>
              <a:xfrm>
                <a:off x="3795393" y="3353725"/>
                <a:ext cx="31499" cy="26993"/>
                <a:chOff x="3795393" y="3353725"/>
                <a:chExt cx="31499" cy="26993"/>
              </a:xfrm>
            </p:grpSpPr>
            <p:sp>
              <p:nvSpPr>
                <p:cNvPr id="5268" name="Google Shape;5268;p65"/>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65"/>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0" name="Google Shape;5270;p65"/>
              <p:cNvGrpSpPr/>
              <p:nvPr/>
            </p:nvGrpSpPr>
            <p:grpSpPr>
              <a:xfrm>
                <a:off x="4176909" y="4363221"/>
                <a:ext cx="38924" cy="33316"/>
                <a:chOff x="4176909" y="4363221"/>
                <a:chExt cx="38924" cy="33316"/>
              </a:xfrm>
            </p:grpSpPr>
            <p:sp>
              <p:nvSpPr>
                <p:cNvPr id="5271" name="Google Shape;5271;p65"/>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65"/>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3" name="Google Shape;5273;p65"/>
              <p:cNvGrpSpPr/>
              <p:nvPr/>
            </p:nvGrpSpPr>
            <p:grpSpPr>
              <a:xfrm>
                <a:off x="4226191" y="4007660"/>
                <a:ext cx="33560" cy="28770"/>
                <a:chOff x="4226191" y="4007660"/>
                <a:chExt cx="33560" cy="28770"/>
              </a:xfrm>
            </p:grpSpPr>
            <p:sp>
              <p:nvSpPr>
                <p:cNvPr id="5274" name="Google Shape;5274;p65"/>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65"/>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6" name="Google Shape;5276;p65"/>
              <p:cNvGrpSpPr/>
              <p:nvPr/>
            </p:nvGrpSpPr>
            <p:grpSpPr>
              <a:xfrm>
                <a:off x="3597785" y="3377045"/>
                <a:ext cx="33591" cy="28699"/>
                <a:chOff x="3597785" y="3377045"/>
                <a:chExt cx="33591" cy="28699"/>
              </a:xfrm>
            </p:grpSpPr>
            <p:sp>
              <p:nvSpPr>
                <p:cNvPr id="5277" name="Google Shape;5277;p65"/>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65"/>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9" name="Google Shape;5279;p65"/>
              <p:cNvGrpSpPr/>
              <p:nvPr/>
            </p:nvGrpSpPr>
            <p:grpSpPr>
              <a:xfrm>
                <a:off x="3887870" y="3669796"/>
                <a:ext cx="33591" cy="28692"/>
                <a:chOff x="3887870" y="3669796"/>
                <a:chExt cx="33591" cy="28692"/>
              </a:xfrm>
            </p:grpSpPr>
            <p:sp>
              <p:nvSpPr>
                <p:cNvPr id="5280" name="Google Shape;5280;p65"/>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65"/>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2" name="Google Shape;5282;p65"/>
              <p:cNvGrpSpPr/>
              <p:nvPr/>
            </p:nvGrpSpPr>
            <p:grpSpPr>
              <a:xfrm>
                <a:off x="3818320" y="3481625"/>
                <a:ext cx="33497" cy="28770"/>
                <a:chOff x="3818320" y="3481625"/>
                <a:chExt cx="33497" cy="28770"/>
              </a:xfrm>
            </p:grpSpPr>
            <p:sp>
              <p:nvSpPr>
                <p:cNvPr id="5283" name="Google Shape;5283;p65"/>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65"/>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5" name="Google Shape;5285;p65"/>
              <p:cNvGrpSpPr/>
              <p:nvPr/>
            </p:nvGrpSpPr>
            <p:grpSpPr>
              <a:xfrm>
                <a:off x="4278139" y="4120948"/>
                <a:ext cx="37492" cy="32129"/>
                <a:chOff x="4278139" y="4120948"/>
                <a:chExt cx="37492" cy="32129"/>
              </a:xfrm>
            </p:grpSpPr>
            <p:sp>
              <p:nvSpPr>
                <p:cNvPr id="5286" name="Google Shape;5286;p65"/>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65"/>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8" name="Google Shape;5288;p65"/>
              <p:cNvGrpSpPr/>
              <p:nvPr/>
            </p:nvGrpSpPr>
            <p:grpSpPr>
              <a:xfrm>
                <a:off x="4419898" y="3977388"/>
                <a:ext cx="33497" cy="28692"/>
                <a:chOff x="4419898" y="3977388"/>
                <a:chExt cx="33497" cy="28692"/>
              </a:xfrm>
            </p:grpSpPr>
            <p:sp>
              <p:nvSpPr>
                <p:cNvPr id="5289" name="Google Shape;5289;p65"/>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65"/>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1" name="Google Shape;5291;p65"/>
              <p:cNvGrpSpPr/>
              <p:nvPr/>
            </p:nvGrpSpPr>
            <p:grpSpPr>
              <a:xfrm>
                <a:off x="4158930" y="4034684"/>
                <a:ext cx="33497" cy="28762"/>
                <a:chOff x="4158930" y="4034684"/>
                <a:chExt cx="33497" cy="28762"/>
              </a:xfrm>
            </p:grpSpPr>
            <p:sp>
              <p:nvSpPr>
                <p:cNvPr id="5292" name="Google Shape;5292;p65"/>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65"/>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4" name="Google Shape;5294;p65"/>
              <p:cNvGrpSpPr/>
              <p:nvPr/>
            </p:nvGrpSpPr>
            <p:grpSpPr>
              <a:xfrm>
                <a:off x="4134949" y="3957049"/>
                <a:ext cx="33497" cy="28770"/>
                <a:chOff x="4134949" y="3957049"/>
                <a:chExt cx="33497" cy="28770"/>
              </a:xfrm>
            </p:grpSpPr>
            <p:sp>
              <p:nvSpPr>
                <p:cNvPr id="5295" name="Google Shape;5295;p65"/>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65"/>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7" name="Google Shape;5297;p65"/>
              <p:cNvGrpSpPr/>
              <p:nvPr/>
            </p:nvGrpSpPr>
            <p:grpSpPr>
              <a:xfrm>
                <a:off x="4193653" y="4184403"/>
                <a:ext cx="43580" cy="37264"/>
                <a:chOff x="4193653" y="4184403"/>
                <a:chExt cx="43580" cy="37264"/>
              </a:xfrm>
            </p:grpSpPr>
            <p:sp>
              <p:nvSpPr>
                <p:cNvPr id="5298" name="Google Shape;5298;p65"/>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65"/>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00" name="Google Shape;5300;p65"/>
              <p:cNvGrpSpPr/>
              <p:nvPr/>
            </p:nvGrpSpPr>
            <p:grpSpPr>
              <a:xfrm>
                <a:off x="4343600" y="3943844"/>
                <a:ext cx="43580" cy="37312"/>
                <a:chOff x="4343600" y="3943844"/>
                <a:chExt cx="43580" cy="37312"/>
              </a:xfrm>
            </p:grpSpPr>
            <p:sp>
              <p:nvSpPr>
                <p:cNvPr id="5301" name="Google Shape;5301;p65"/>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65"/>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03" name="Google Shape;5303;p65"/>
              <p:cNvGrpSpPr/>
              <p:nvPr/>
            </p:nvGrpSpPr>
            <p:grpSpPr>
              <a:xfrm>
                <a:off x="4172339" y="3381693"/>
                <a:ext cx="31499" cy="27001"/>
                <a:chOff x="4172339" y="3381693"/>
                <a:chExt cx="31499" cy="27001"/>
              </a:xfrm>
            </p:grpSpPr>
            <p:sp>
              <p:nvSpPr>
                <p:cNvPr id="5304" name="Google Shape;5304;p65"/>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65"/>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09" name="Shape 5309"/>
        <p:cNvGrpSpPr/>
        <p:nvPr/>
      </p:nvGrpSpPr>
      <p:grpSpPr>
        <a:xfrm>
          <a:off x="0" y="0"/>
          <a:ext cx="0" cy="0"/>
          <a:chOff x="0" y="0"/>
          <a:chExt cx="0" cy="0"/>
        </a:xfrm>
      </p:grpSpPr>
      <p:grpSp>
        <p:nvGrpSpPr>
          <p:cNvPr id="5310" name="Google Shape;5310;p66"/>
          <p:cNvGrpSpPr/>
          <p:nvPr/>
        </p:nvGrpSpPr>
        <p:grpSpPr>
          <a:xfrm>
            <a:off x="729274" y="1175734"/>
            <a:ext cx="2507799" cy="206239"/>
            <a:chOff x="106648" y="895722"/>
            <a:chExt cx="4481413" cy="374300"/>
          </a:xfrm>
        </p:grpSpPr>
        <p:grpSp>
          <p:nvGrpSpPr>
            <p:cNvPr id="5311" name="Google Shape;5311;p66"/>
            <p:cNvGrpSpPr/>
            <p:nvPr/>
          </p:nvGrpSpPr>
          <p:grpSpPr>
            <a:xfrm>
              <a:off x="2233276" y="895722"/>
              <a:ext cx="1082667" cy="223591"/>
              <a:chOff x="4808316" y="2800065"/>
              <a:chExt cx="1999386" cy="412910"/>
            </a:xfrm>
          </p:grpSpPr>
          <p:sp>
            <p:nvSpPr>
              <p:cNvPr id="5312" name="Google Shape;5312;p66"/>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13" name="Google Shape;5313;p66"/>
              <p:cNvGrpSpPr/>
              <p:nvPr/>
            </p:nvGrpSpPr>
            <p:grpSpPr>
              <a:xfrm>
                <a:off x="4808316" y="2800065"/>
                <a:ext cx="92400" cy="411825"/>
                <a:chOff x="845575" y="2563700"/>
                <a:chExt cx="92400" cy="411825"/>
              </a:xfrm>
            </p:grpSpPr>
            <p:cxnSp>
              <p:nvCxnSpPr>
                <p:cNvPr id="5314" name="Google Shape;5314;p66"/>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5315" name="Google Shape;5315;p66"/>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16" name="Google Shape;5316;p66"/>
            <p:cNvGrpSpPr/>
            <p:nvPr/>
          </p:nvGrpSpPr>
          <p:grpSpPr>
            <a:xfrm>
              <a:off x="106648" y="895722"/>
              <a:ext cx="1088401" cy="223591"/>
              <a:chOff x="881025" y="2800065"/>
              <a:chExt cx="2009975" cy="412910"/>
            </a:xfrm>
          </p:grpSpPr>
          <p:sp>
            <p:nvSpPr>
              <p:cNvPr id="5317" name="Google Shape;5317;p66"/>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18" name="Google Shape;5318;p66"/>
              <p:cNvGrpSpPr/>
              <p:nvPr/>
            </p:nvGrpSpPr>
            <p:grpSpPr>
              <a:xfrm>
                <a:off x="881025" y="2800065"/>
                <a:ext cx="92400" cy="411825"/>
                <a:chOff x="845575" y="2563700"/>
                <a:chExt cx="92400" cy="411825"/>
              </a:xfrm>
            </p:grpSpPr>
            <p:cxnSp>
              <p:nvCxnSpPr>
                <p:cNvPr id="5319" name="Google Shape;5319;p66"/>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5320" name="Google Shape;5320;p66"/>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21" name="Google Shape;5321;p66"/>
            <p:cNvGrpSpPr/>
            <p:nvPr/>
          </p:nvGrpSpPr>
          <p:grpSpPr>
            <a:xfrm>
              <a:off x="1172346" y="1047018"/>
              <a:ext cx="1083151" cy="223003"/>
              <a:chOff x="2849073" y="3079467"/>
              <a:chExt cx="2000279" cy="411825"/>
            </a:xfrm>
          </p:grpSpPr>
          <p:sp>
            <p:nvSpPr>
              <p:cNvPr id="5322" name="Google Shape;5322;p66"/>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23" name="Google Shape;5323;p66"/>
              <p:cNvGrpSpPr/>
              <p:nvPr/>
            </p:nvGrpSpPr>
            <p:grpSpPr>
              <a:xfrm rot="10800000">
                <a:off x="2849073" y="3079467"/>
                <a:ext cx="92400" cy="411825"/>
                <a:chOff x="2070100" y="2563700"/>
                <a:chExt cx="92400" cy="411825"/>
              </a:xfrm>
            </p:grpSpPr>
            <p:cxnSp>
              <p:nvCxnSpPr>
                <p:cNvPr id="5324" name="Google Shape;5324;p66"/>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5325" name="Google Shape;5325;p66"/>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26" name="Google Shape;5326;p66"/>
            <p:cNvGrpSpPr/>
            <p:nvPr/>
          </p:nvGrpSpPr>
          <p:grpSpPr>
            <a:xfrm>
              <a:off x="3290132" y="1047018"/>
              <a:ext cx="1297929" cy="223003"/>
              <a:chOff x="6760035" y="3079467"/>
              <a:chExt cx="2396914" cy="411825"/>
            </a:xfrm>
          </p:grpSpPr>
          <p:sp>
            <p:nvSpPr>
              <p:cNvPr id="5327" name="Google Shape;5327;p66"/>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28" name="Google Shape;5328;p66"/>
              <p:cNvGrpSpPr/>
              <p:nvPr/>
            </p:nvGrpSpPr>
            <p:grpSpPr>
              <a:xfrm rot="10800000">
                <a:off x="6760035" y="3079467"/>
                <a:ext cx="92400" cy="411825"/>
                <a:chOff x="2070100" y="2563700"/>
                <a:chExt cx="92400" cy="411825"/>
              </a:xfrm>
            </p:grpSpPr>
            <p:cxnSp>
              <p:nvCxnSpPr>
                <p:cNvPr id="5329" name="Google Shape;5329;p66"/>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5330" name="Google Shape;5330;p66"/>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331" name="Google Shape;5331;p66"/>
          <p:cNvGrpSpPr/>
          <p:nvPr/>
        </p:nvGrpSpPr>
        <p:grpSpPr>
          <a:xfrm>
            <a:off x="2147036" y="3575105"/>
            <a:ext cx="1086701" cy="799429"/>
            <a:chOff x="2183288" y="3555572"/>
            <a:chExt cx="1136241" cy="835873"/>
          </a:xfrm>
        </p:grpSpPr>
        <p:sp>
          <p:nvSpPr>
            <p:cNvPr id="5332" name="Google Shape;5332;p66"/>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33" name="Google Shape;5333;p66"/>
            <p:cNvGrpSpPr/>
            <p:nvPr/>
          </p:nvGrpSpPr>
          <p:grpSpPr>
            <a:xfrm>
              <a:off x="2205895" y="3637269"/>
              <a:ext cx="1089848" cy="724993"/>
              <a:chOff x="2205895" y="3637269"/>
              <a:chExt cx="1089848" cy="724993"/>
            </a:xfrm>
          </p:grpSpPr>
          <p:sp>
            <p:nvSpPr>
              <p:cNvPr id="5334" name="Google Shape;5334;p66"/>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66"/>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66"/>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66"/>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66"/>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66"/>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40" name="Google Shape;5340;p66"/>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341" name="Google Shape;5341;p66"/>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5342" name="Google Shape;5342;p66"/>
            <p:cNvGrpSpPr/>
            <p:nvPr/>
          </p:nvGrpSpPr>
          <p:grpSpPr>
            <a:xfrm>
              <a:off x="3173850" y="3779426"/>
              <a:ext cx="145679" cy="70048"/>
              <a:chOff x="3173850" y="3779426"/>
              <a:chExt cx="145679" cy="70048"/>
            </a:xfrm>
          </p:grpSpPr>
          <p:cxnSp>
            <p:nvCxnSpPr>
              <p:cNvPr id="5343" name="Google Shape;5343;p66"/>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5344" name="Google Shape;5344;p66"/>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5" name="Google Shape;5345;p66"/>
            <p:cNvGrpSpPr/>
            <p:nvPr/>
          </p:nvGrpSpPr>
          <p:grpSpPr>
            <a:xfrm>
              <a:off x="2183288" y="4139483"/>
              <a:ext cx="145133" cy="70048"/>
              <a:chOff x="2183288" y="4139483"/>
              <a:chExt cx="145133" cy="70048"/>
            </a:xfrm>
          </p:grpSpPr>
          <p:cxnSp>
            <p:nvCxnSpPr>
              <p:cNvPr id="5346" name="Google Shape;5346;p66"/>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5347" name="Google Shape;5347;p66"/>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48" name="Google Shape;5348;p66"/>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349" name="Google Shape;5349;p66"/>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5350" name="Google Shape;5350;p66"/>
            <p:cNvGrpSpPr/>
            <p:nvPr/>
          </p:nvGrpSpPr>
          <p:grpSpPr>
            <a:xfrm>
              <a:off x="2943836" y="4268886"/>
              <a:ext cx="60717" cy="122559"/>
              <a:chOff x="2943836" y="4268886"/>
              <a:chExt cx="60717" cy="122559"/>
            </a:xfrm>
          </p:grpSpPr>
          <p:sp>
            <p:nvSpPr>
              <p:cNvPr id="5351" name="Google Shape;5351;p66"/>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352" name="Google Shape;5352;p66"/>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5353" name="Google Shape;5353;p66"/>
          <p:cNvGrpSpPr/>
          <p:nvPr/>
        </p:nvGrpSpPr>
        <p:grpSpPr>
          <a:xfrm>
            <a:off x="3409981" y="1496104"/>
            <a:ext cx="1675870" cy="758251"/>
            <a:chOff x="3530532" y="1496185"/>
            <a:chExt cx="1562000" cy="706730"/>
          </a:xfrm>
        </p:grpSpPr>
        <p:cxnSp>
          <p:nvCxnSpPr>
            <p:cNvPr id="5354" name="Google Shape;5354;p66"/>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5355" name="Google Shape;5355;p66"/>
            <p:cNvGrpSpPr/>
            <p:nvPr/>
          </p:nvGrpSpPr>
          <p:grpSpPr>
            <a:xfrm>
              <a:off x="3530532" y="1496185"/>
              <a:ext cx="323430" cy="463587"/>
              <a:chOff x="3530532" y="1496185"/>
              <a:chExt cx="323430" cy="463587"/>
            </a:xfrm>
          </p:grpSpPr>
          <p:grpSp>
            <p:nvGrpSpPr>
              <p:cNvPr id="5356" name="Google Shape;5356;p66"/>
              <p:cNvGrpSpPr/>
              <p:nvPr/>
            </p:nvGrpSpPr>
            <p:grpSpPr>
              <a:xfrm>
                <a:off x="3567462" y="1496185"/>
                <a:ext cx="286500" cy="361376"/>
                <a:chOff x="3567462" y="1496185"/>
                <a:chExt cx="286500" cy="361376"/>
              </a:xfrm>
            </p:grpSpPr>
            <p:cxnSp>
              <p:nvCxnSpPr>
                <p:cNvPr id="5357" name="Google Shape;5357;p66"/>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5358" name="Google Shape;5358;p66"/>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59" name="Google Shape;5359;p66"/>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60" name="Google Shape;5360;p66"/>
            <p:cNvGrpSpPr/>
            <p:nvPr/>
          </p:nvGrpSpPr>
          <p:grpSpPr>
            <a:xfrm>
              <a:off x="3891569" y="1779209"/>
              <a:ext cx="323945" cy="423706"/>
              <a:chOff x="3891569" y="1779209"/>
              <a:chExt cx="323945" cy="423706"/>
            </a:xfrm>
          </p:grpSpPr>
          <p:grpSp>
            <p:nvGrpSpPr>
              <p:cNvPr id="5361" name="Google Shape;5361;p66"/>
              <p:cNvGrpSpPr/>
              <p:nvPr/>
            </p:nvGrpSpPr>
            <p:grpSpPr>
              <a:xfrm>
                <a:off x="3929014" y="1881638"/>
                <a:ext cx="286500" cy="321278"/>
                <a:chOff x="3929014" y="1881638"/>
                <a:chExt cx="286500" cy="321278"/>
              </a:xfrm>
            </p:grpSpPr>
            <p:cxnSp>
              <p:nvCxnSpPr>
                <p:cNvPr id="5362" name="Google Shape;5362;p66"/>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5363" name="Google Shape;5363;p66"/>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64" name="Google Shape;5364;p66"/>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65" name="Google Shape;5365;p66"/>
            <p:cNvGrpSpPr/>
            <p:nvPr/>
          </p:nvGrpSpPr>
          <p:grpSpPr>
            <a:xfrm>
              <a:off x="4252606" y="1496185"/>
              <a:ext cx="324721" cy="463587"/>
              <a:chOff x="4252606" y="1496185"/>
              <a:chExt cx="324721" cy="463587"/>
            </a:xfrm>
          </p:grpSpPr>
          <p:grpSp>
            <p:nvGrpSpPr>
              <p:cNvPr id="5366" name="Google Shape;5366;p66"/>
              <p:cNvGrpSpPr/>
              <p:nvPr/>
            </p:nvGrpSpPr>
            <p:grpSpPr>
              <a:xfrm>
                <a:off x="4290828" y="1496185"/>
                <a:ext cx="286500" cy="361376"/>
                <a:chOff x="4290828" y="1496185"/>
                <a:chExt cx="286500" cy="361376"/>
              </a:xfrm>
            </p:grpSpPr>
            <p:cxnSp>
              <p:nvCxnSpPr>
                <p:cNvPr id="5367" name="Google Shape;5367;p66"/>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5368" name="Google Shape;5368;p66"/>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69" name="Google Shape;5369;p66"/>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70" name="Google Shape;5370;p66"/>
            <p:cNvGrpSpPr/>
            <p:nvPr/>
          </p:nvGrpSpPr>
          <p:grpSpPr>
            <a:xfrm>
              <a:off x="4613643" y="1763716"/>
              <a:ext cx="325308" cy="439200"/>
              <a:chOff x="4613643" y="1763716"/>
              <a:chExt cx="325308" cy="439200"/>
            </a:xfrm>
          </p:grpSpPr>
          <p:grpSp>
            <p:nvGrpSpPr>
              <p:cNvPr id="5371" name="Google Shape;5371;p66"/>
              <p:cNvGrpSpPr/>
              <p:nvPr/>
            </p:nvGrpSpPr>
            <p:grpSpPr>
              <a:xfrm>
                <a:off x="4652451" y="1879538"/>
                <a:ext cx="286500" cy="323378"/>
                <a:chOff x="4652451" y="1879538"/>
                <a:chExt cx="286500" cy="323378"/>
              </a:xfrm>
            </p:grpSpPr>
            <p:cxnSp>
              <p:nvCxnSpPr>
                <p:cNvPr id="5372" name="Google Shape;5372;p66"/>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5373" name="Google Shape;5373;p66"/>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74" name="Google Shape;5374;p66"/>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75" name="Google Shape;5375;p66"/>
          <p:cNvGrpSpPr/>
          <p:nvPr/>
        </p:nvGrpSpPr>
        <p:grpSpPr>
          <a:xfrm>
            <a:off x="3421841" y="2431738"/>
            <a:ext cx="1652173" cy="309509"/>
            <a:chOff x="3512551" y="2437558"/>
            <a:chExt cx="1597383" cy="299245"/>
          </a:xfrm>
        </p:grpSpPr>
        <p:cxnSp>
          <p:nvCxnSpPr>
            <p:cNvPr id="5376" name="Google Shape;5376;p66"/>
            <p:cNvCxnSpPr>
              <a:stCxn id="5377" idx="6"/>
              <a:endCxn id="5378"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5379" name="Google Shape;5379;p66"/>
            <p:cNvGrpSpPr/>
            <p:nvPr/>
          </p:nvGrpSpPr>
          <p:grpSpPr>
            <a:xfrm>
              <a:off x="3512551" y="2437558"/>
              <a:ext cx="225647" cy="228426"/>
              <a:chOff x="2182679" y="2283114"/>
              <a:chExt cx="792300" cy="802058"/>
            </a:xfrm>
          </p:grpSpPr>
          <p:cxnSp>
            <p:nvCxnSpPr>
              <p:cNvPr id="5380" name="Google Shape;5380;p66"/>
              <p:cNvCxnSpPr>
                <a:stCxn id="5381" idx="0"/>
              </p:cNvCxnSpPr>
              <p:nvPr/>
            </p:nvCxnSpPr>
            <p:spPr>
              <a:xfrm rot="10800000">
                <a:off x="2578961" y="2283114"/>
                <a:ext cx="0" cy="110700"/>
              </a:xfrm>
              <a:prstGeom prst="straightConnector1">
                <a:avLst/>
              </a:prstGeom>
              <a:noFill/>
              <a:ln cap="flat" cmpd="sng" w="9525">
                <a:solidFill>
                  <a:srgbClr val="435D74"/>
                </a:solidFill>
                <a:prstDash val="solid"/>
                <a:round/>
                <a:headEnd len="med" w="med" type="none"/>
                <a:tailEnd len="med" w="med" type="none"/>
              </a:ln>
            </p:spPr>
          </p:cxnSp>
          <p:sp>
            <p:nvSpPr>
              <p:cNvPr id="5377" name="Google Shape;5377;p66"/>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66"/>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2" name="Google Shape;5382;p66"/>
            <p:cNvGrpSpPr/>
            <p:nvPr/>
          </p:nvGrpSpPr>
          <p:grpSpPr>
            <a:xfrm>
              <a:off x="3969644" y="2440153"/>
              <a:ext cx="225853" cy="296651"/>
              <a:chOff x="3775710" y="1729289"/>
              <a:chExt cx="136500" cy="179289"/>
            </a:xfrm>
          </p:grpSpPr>
          <p:cxnSp>
            <p:nvCxnSpPr>
              <p:cNvPr id="5383" name="Google Shape;5383;p66"/>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5384" name="Google Shape;5384;p66"/>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66"/>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6" name="Google Shape;5386;p66"/>
            <p:cNvGrpSpPr/>
            <p:nvPr/>
          </p:nvGrpSpPr>
          <p:grpSpPr>
            <a:xfrm>
              <a:off x="4427051" y="2437558"/>
              <a:ext cx="225647" cy="228426"/>
              <a:chOff x="5393704" y="2283114"/>
              <a:chExt cx="792300" cy="802058"/>
            </a:xfrm>
          </p:grpSpPr>
          <p:cxnSp>
            <p:nvCxnSpPr>
              <p:cNvPr id="5387" name="Google Shape;5387;p66"/>
              <p:cNvCxnSpPr>
                <a:stCxn id="5388" idx="0"/>
              </p:cNvCxnSpPr>
              <p:nvPr/>
            </p:nvCxnSpPr>
            <p:spPr>
              <a:xfrm rot="10800000">
                <a:off x="5789986" y="2283114"/>
                <a:ext cx="0" cy="110700"/>
              </a:xfrm>
              <a:prstGeom prst="straightConnector1">
                <a:avLst/>
              </a:prstGeom>
              <a:noFill/>
              <a:ln cap="flat" cmpd="sng" w="9525">
                <a:solidFill>
                  <a:srgbClr val="435D74"/>
                </a:solidFill>
                <a:prstDash val="solid"/>
                <a:round/>
                <a:headEnd len="med" w="med" type="none"/>
                <a:tailEnd len="med" w="med" type="none"/>
              </a:ln>
            </p:spPr>
          </p:cxnSp>
          <p:sp>
            <p:nvSpPr>
              <p:cNvPr id="5389" name="Google Shape;5389;p66"/>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66"/>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0" name="Google Shape;5390;p66"/>
            <p:cNvGrpSpPr/>
            <p:nvPr/>
          </p:nvGrpSpPr>
          <p:grpSpPr>
            <a:xfrm>
              <a:off x="4884287" y="2440252"/>
              <a:ext cx="225647" cy="296532"/>
              <a:chOff x="6999166" y="2292572"/>
              <a:chExt cx="792300" cy="1041192"/>
            </a:xfrm>
          </p:grpSpPr>
          <p:cxnSp>
            <p:nvCxnSpPr>
              <p:cNvPr id="5391" name="Google Shape;5391;p66"/>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5378" name="Google Shape;5378;p66"/>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66"/>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93" name="Google Shape;5393;p66"/>
          <p:cNvGrpSpPr/>
          <p:nvPr/>
        </p:nvGrpSpPr>
        <p:grpSpPr>
          <a:xfrm>
            <a:off x="6842649" y="1185930"/>
            <a:ext cx="1581844" cy="732818"/>
            <a:chOff x="634175" y="2986275"/>
            <a:chExt cx="3147949" cy="1458344"/>
          </a:xfrm>
        </p:grpSpPr>
        <p:cxnSp>
          <p:nvCxnSpPr>
            <p:cNvPr id="5394" name="Google Shape;5394;p66"/>
            <p:cNvCxnSpPr>
              <a:stCxn id="5395" idx="4"/>
              <a:endCxn id="5396"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5397" name="Google Shape;5397;p66"/>
            <p:cNvCxnSpPr>
              <a:stCxn id="5396" idx="0"/>
              <a:endCxn id="5398"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5399" name="Google Shape;5399;p66"/>
            <p:cNvCxnSpPr>
              <a:stCxn id="5398" idx="4"/>
              <a:endCxn id="5400"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5401" name="Google Shape;5401;p66"/>
            <p:cNvCxnSpPr>
              <a:stCxn id="5400" idx="0"/>
              <a:endCxn id="5402"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5402" name="Google Shape;5402;p66"/>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398" name="Google Shape;5398;p66"/>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395" name="Google Shape;5395;p66"/>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400" name="Google Shape;5400;p66"/>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396" name="Google Shape;5396;p66"/>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5403" name="Google Shape;5403;p66"/>
          <p:cNvGrpSpPr/>
          <p:nvPr/>
        </p:nvGrpSpPr>
        <p:grpSpPr>
          <a:xfrm>
            <a:off x="3410364" y="2880240"/>
            <a:ext cx="1675128" cy="313674"/>
            <a:chOff x="998425" y="1182125"/>
            <a:chExt cx="1065400" cy="199500"/>
          </a:xfrm>
        </p:grpSpPr>
        <p:sp>
          <p:nvSpPr>
            <p:cNvPr id="5404" name="Google Shape;5404;p66"/>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66"/>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66"/>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66"/>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66"/>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9" name="Google Shape;5409;p66"/>
          <p:cNvGrpSpPr/>
          <p:nvPr/>
        </p:nvGrpSpPr>
        <p:grpSpPr>
          <a:xfrm>
            <a:off x="3410363" y="3836206"/>
            <a:ext cx="1675129" cy="525345"/>
            <a:chOff x="5194708" y="3484366"/>
            <a:chExt cx="3148148" cy="987304"/>
          </a:xfrm>
        </p:grpSpPr>
        <p:grpSp>
          <p:nvGrpSpPr>
            <p:cNvPr id="5410" name="Google Shape;5410;p66"/>
            <p:cNvGrpSpPr/>
            <p:nvPr/>
          </p:nvGrpSpPr>
          <p:grpSpPr>
            <a:xfrm>
              <a:off x="7531521" y="3484366"/>
              <a:ext cx="811335" cy="987304"/>
              <a:chOff x="3379425" y="1617275"/>
              <a:chExt cx="1090650" cy="1327200"/>
            </a:xfrm>
          </p:grpSpPr>
          <p:sp>
            <p:nvSpPr>
              <p:cNvPr id="5411" name="Google Shape;5411;p66"/>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66"/>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66"/>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4" name="Google Shape;5414;p66"/>
            <p:cNvGrpSpPr/>
            <p:nvPr/>
          </p:nvGrpSpPr>
          <p:grpSpPr>
            <a:xfrm>
              <a:off x="6752546" y="3484366"/>
              <a:ext cx="811428" cy="987304"/>
              <a:chOff x="2332275" y="1617275"/>
              <a:chExt cx="1090775" cy="1327200"/>
            </a:xfrm>
          </p:grpSpPr>
          <p:sp>
            <p:nvSpPr>
              <p:cNvPr id="5415" name="Google Shape;5415;p66"/>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66"/>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66"/>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8" name="Google Shape;5418;p66"/>
            <p:cNvGrpSpPr/>
            <p:nvPr/>
          </p:nvGrpSpPr>
          <p:grpSpPr>
            <a:xfrm>
              <a:off x="5973664" y="3484366"/>
              <a:ext cx="811335" cy="987304"/>
              <a:chOff x="1285250" y="1617275"/>
              <a:chExt cx="1090650" cy="1327200"/>
            </a:xfrm>
          </p:grpSpPr>
          <p:sp>
            <p:nvSpPr>
              <p:cNvPr id="5419" name="Google Shape;5419;p66"/>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66"/>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66"/>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2" name="Google Shape;5422;p66"/>
            <p:cNvGrpSpPr/>
            <p:nvPr/>
          </p:nvGrpSpPr>
          <p:grpSpPr>
            <a:xfrm>
              <a:off x="5194708" y="3484366"/>
              <a:ext cx="811409" cy="987304"/>
              <a:chOff x="238125" y="1617275"/>
              <a:chExt cx="1090750" cy="1327200"/>
            </a:xfrm>
          </p:grpSpPr>
          <p:sp>
            <p:nvSpPr>
              <p:cNvPr id="5423" name="Google Shape;5423;p66"/>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66"/>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66"/>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26" name="Google Shape;5426;p66"/>
          <p:cNvGrpSpPr/>
          <p:nvPr/>
        </p:nvGrpSpPr>
        <p:grpSpPr>
          <a:xfrm>
            <a:off x="6844048" y="2482095"/>
            <a:ext cx="1579046" cy="522230"/>
            <a:chOff x="6853641" y="2534077"/>
            <a:chExt cx="1515545" cy="501229"/>
          </a:xfrm>
        </p:grpSpPr>
        <p:grpSp>
          <p:nvGrpSpPr>
            <p:cNvPr id="5427" name="Google Shape;5427;p66"/>
            <p:cNvGrpSpPr/>
            <p:nvPr/>
          </p:nvGrpSpPr>
          <p:grpSpPr>
            <a:xfrm>
              <a:off x="6853641" y="2618923"/>
              <a:ext cx="1515545" cy="324556"/>
              <a:chOff x="6853641" y="2618923"/>
              <a:chExt cx="1515545" cy="324556"/>
            </a:xfrm>
          </p:grpSpPr>
          <p:sp>
            <p:nvSpPr>
              <p:cNvPr id="5428" name="Google Shape;5428;p66"/>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66"/>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66"/>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66"/>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66"/>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33" name="Google Shape;5433;p66"/>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66"/>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66"/>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66"/>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66"/>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38" name="Google Shape;5438;p66"/>
          <p:cNvGrpSpPr/>
          <p:nvPr/>
        </p:nvGrpSpPr>
        <p:grpSpPr>
          <a:xfrm>
            <a:off x="3438940" y="3357136"/>
            <a:ext cx="1617976" cy="346616"/>
            <a:chOff x="1808063" y="4294338"/>
            <a:chExt cx="3370782" cy="721817"/>
          </a:xfrm>
        </p:grpSpPr>
        <p:sp>
          <p:nvSpPr>
            <p:cNvPr id="5439" name="Google Shape;5439;p66"/>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66"/>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66"/>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66"/>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66"/>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66"/>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66"/>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66"/>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66"/>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66"/>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9" name="Google Shape;5449;p66"/>
          <p:cNvGrpSpPr/>
          <p:nvPr/>
        </p:nvGrpSpPr>
        <p:grpSpPr>
          <a:xfrm>
            <a:off x="5264936" y="4023886"/>
            <a:ext cx="1417067" cy="350605"/>
            <a:chOff x="4234950" y="2101012"/>
            <a:chExt cx="4219974" cy="1044090"/>
          </a:xfrm>
        </p:grpSpPr>
        <p:sp>
          <p:nvSpPr>
            <p:cNvPr id="5450" name="Google Shape;5450;p66"/>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66"/>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66"/>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66"/>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66"/>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66"/>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66"/>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66"/>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66"/>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66"/>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66"/>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66"/>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66"/>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66"/>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66"/>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66"/>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6" name="Google Shape;5466;p66"/>
          <p:cNvGrpSpPr/>
          <p:nvPr/>
        </p:nvGrpSpPr>
        <p:grpSpPr>
          <a:xfrm>
            <a:off x="6840408" y="2014643"/>
            <a:ext cx="1586327" cy="371557"/>
            <a:chOff x="1247650" y="2075423"/>
            <a:chExt cx="6648477" cy="1557238"/>
          </a:xfrm>
        </p:grpSpPr>
        <p:sp>
          <p:nvSpPr>
            <p:cNvPr id="5467" name="Google Shape;5467;p66"/>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66"/>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66"/>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66"/>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66"/>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66"/>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3" name="Google Shape;5473;p66"/>
          <p:cNvGrpSpPr/>
          <p:nvPr/>
        </p:nvGrpSpPr>
        <p:grpSpPr>
          <a:xfrm>
            <a:off x="5271678" y="1167833"/>
            <a:ext cx="1415601" cy="1648533"/>
            <a:chOff x="1839112" y="2209163"/>
            <a:chExt cx="1918159" cy="2233784"/>
          </a:xfrm>
        </p:grpSpPr>
        <p:sp>
          <p:nvSpPr>
            <p:cNvPr id="5474" name="Google Shape;5474;p66"/>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66"/>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66"/>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477" name="Google Shape;5477;p66"/>
            <p:cNvCxnSpPr>
              <a:stCxn id="5474" idx="6"/>
              <a:endCxn id="5475" idx="2"/>
            </p:cNvCxnSpPr>
            <p:nvPr/>
          </p:nvCxnSpPr>
          <p:spPr>
            <a:xfrm>
              <a:off x="2414212" y="2496713"/>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5478" name="Google Shape;5478;p66"/>
            <p:cNvCxnSpPr>
              <a:stCxn id="5475" idx="4"/>
              <a:endCxn id="5479"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5480" name="Google Shape;5480;p66"/>
            <p:cNvCxnSpPr>
              <a:stCxn id="5479" idx="6"/>
              <a:endCxn id="5476" idx="2"/>
            </p:cNvCxnSpPr>
            <p:nvPr/>
          </p:nvCxnSpPr>
          <p:spPr>
            <a:xfrm>
              <a:off x="2414212" y="3328316"/>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5481" name="Google Shape;5481;p66"/>
            <p:cNvCxnSpPr>
              <a:stCxn id="5476" idx="4"/>
              <a:endCxn id="5482"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5479" name="Google Shape;5479;p66"/>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66"/>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66"/>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484" name="Google Shape;5484;p66"/>
            <p:cNvCxnSpPr>
              <a:endCxn id="5483"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5485" name="Google Shape;5485;p66"/>
          <p:cNvGrpSpPr/>
          <p:nvPr/>
        </p:nvGrpSpPr>
        <p:grpSpPr>
          <a:xfrm>
            <a:off x="3428944" y="1185917"/>
            <a:ext cx="1637968" cy="154942"/>
            <a:chOff x="238125" y="2506075"/>
            <a:chExt cx="7115411" cy="673075"/>
          </a:xfrm>
        </p:grpSpPr>
        <p:sp>
          <p:nvSpPr>
            <p:cNvPr id="5486" name="Google Shape;5486;p66"/>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66"/>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66"/>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66"/>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66"/>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1" name="Google Shape;5491;p66"/>
          <p:cNvGrpSpPr/>
          <p:nvPr/>
        </p:nvGrpSpPr>
        <p:grpSpPr>
          <a:xfrm>
            <a:off x="1969680" y="1500635"/>
            <a:ext cx="1262932" cy="785408"/>
            <a:chOff x="548861" y="389676"/>
            <a:chExt cx="3843371" cy="2390163"/>
          </a:xfrm>
        </p:grpSpPr>
        <p:cxnSp>
          <p:nvCxnSpPr>
            <p:cNvPr id="5492" name="Google Shape;5492;p66"/>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5493" name="Google Shape;5493;p66"/>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5494" name="Google Shape;5494;p66"/>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5495" name="Google Shape;5495;p66"/>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5496" name="Google Shape;5496;p66"/>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5497" name="Google Shape;5497;p66"/>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498" name="Google Shape;5498;p66"/>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5499" name="Google Shape;5499;p66"/>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66"/>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66"/>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66"/>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66"/>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66"/>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5" name="Google Shape;5505;p66"/>
          <p:cNvGrpSpPr/>
          <p:nvPr/>
        </p:nvGrpSpPr>
        <p:grpSpPr>
          <a:xfrm>
            <a:off x="757812" y="2607512"/>
            <a:ext cx="1412054" cy="633562"/>
            <a:chOff x="1187400" y="2529299"/>
            <a:chExt cx="6769193" cy="2241903"/>
          </a:xfrm>
        </p:grpSpPr>
        <p:sp>
          <p:nvSpPr>
            <p:cNvPr id="5506" name="Google Shape;5506;p66"/>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5507" name="Google Shape;5507;p66"/>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508" name="Google Shape;5508;p66"/>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509" name="Google Shape;5509;p66"/>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510" name="Google Shape;5510;p66"/>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511" name="Google Shape;5511;p66"/>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512" name="Google Shape;5512;p66"/>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5513" name="Google Shape;5513;p66"/>
            <p:cNvCxnSpPr>
              <a:stCxn id="5506" idx="2"/>
              <a:endCxn id="5507" idx="0"/>
            </p:cNvCxnSpPr>
            <p:nvPr/>
          </p:nvCxnSpPr>
          <p:spPr>
            <a:xfrm flipH="1" rot="-5400000">
              <a:off x="5228543" y="2315249"/>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514" name="Google Shape;5514;p66"/>
            <p:cNvCxnSpPr>
              <a:stCxn id="5508" idx="0"/>
              <a:endCxn id="5506" idx="2"/>
            </p:cNvCxnSpPr>
            <p:nvPr/>
          </p:nvCxnSpPr>
          <p:spPr>
            <a:xfrm rot="-5400000">
              <a:off x="3458247" y="2315250"/>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515" name="Google Shape;5515;p66"/>
            <p:cNvCxnSpPr>
              <a:stCxn id="5508" idx="2"/>
              <a:endCxn id="5510" idx="0"/>
            </p:cNvCxnSpPr>
            <p:nvPr/>
          </p:nvCxnSpPr>
          <p:spPr>
            <a:xfrm flipH="1" rot="-5400000">
              <a:off x="2995647" y="3677550"/>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516" name="Google Shape;5516;p66"/>
            <p:cNvCxnSpPr>
              <a:stCxn id="5509" idx="0"/>
              <a:endCxn id="5508" idx="2"/>
            </p:cNvCxnSpPr>
            <p:nvPr/>
          </p:nvCxnSpPr>
          <p:spPr>
            <a:xfrm rot="-5400000">
              <a:off x="21504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517" name="Google Shape;5517;p66"/>
            <p:cNvCxnSpPr>
              <a:stCxn id="5507" idx="2"/>
              <a:endCxn id="5512" idx="0"/>
            </p:cNvCxnSpPr>
            <p:nvPr/>
          </p:nvCxnSpPr>
          <p:spPr>
            <a:xfrm flipH="1" rot="-5400000">
              <a:off x="6536390" y="3677400"/>
              <a:ext cx="457200" cy="8454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518" name="Google Shape;5518;p66"/>
            <p:cNvCxnSpPr>
              <a:stCxn id="5511" idx="0"/>
              <a:endCxn id="5507" idx="2"/>
            </p:cNvCxnSpPr>
            <p:nvPr/>
          </p:nvCxnSpPr>
          <p:spPr>
            <a:xfrm rot="-5400000">
              <a:off x="56910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5519" name="Google Shape;5519;p66"/>
          <p:cNvGrpSpPr/>
          <p:nvPr/>
        </p:nvGrpSpPr>
        <p:grpSpPr>
          <a:xfrm>
            <a:off x="6844058" y="3100221"/>
            <a:ext cx="1579035" cy="540873"/>
            <a:chOff x="6895650" y="3126697"/>
            <a:chExt cx="1436662" cy="492105"/>
          </a:xfrm>
        </p:grpSpPr>
        <p:sp>
          <p:nvSpPr>
            <p:cNvPr id="5520" name="Google Shape;5520;p66"/>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66"/>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66"/>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66"/>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66"/>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25" name="Google Shape;5525;p66"/>
            <p:cNvGrpSpPr/>
            <p:nvPr/>
          </p:nvGrpSpPr>
          <p:grpSpPr>
            <a:xfrm>
              <a:off x="6995957" y="3335810"/>
              <a:ext cx="1230393" cy="71754"/>
              <a:chOff x="6995957" y="3287964"/>
              <a:chExt cx="1230393" cy="71754"/>
            </a:xfrm>
          </p:grpSpPr>
          <p:sp>
            <p:nvSpPr>
              <p:cNvPr id="5526" name="Google Shape;5526;p66"/>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66"/>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66"/>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66"/>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66"/>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31" name="Google Shape;5531;p66"/>
          <p:cNvGrpSpPr/>
          <p:nvPr/>
        </p:nvGrpSpPr>
        <p:grpSpPr>
          <a:xfrm>
            <a:off x="6842640" y="3736984"/>
            <a:ext cx="1581862" cy="650625"/>
            <a:chOff x="6777990" y="3710194"/>
            <a:chExt cx="1646915" cy="677382"/>
          </a:xfrm>
        </p:grpSpPr>
        <p:grpSp>
          <p:nvGrpSpPr>
            <p:cNvPr id="5532" name="Google Shape;5532;p66"/>
            <p:cNvGrpSpPr/>
            <p:nvPr/>
          </p:nvGrpSpPr>
          <p:grpSpPr>
            <a:xfrm>
              <a:off x="6777990" y="3874492"/>
              <a:ext cx="411129" cy="513083"/>
              <a:chOff x="6777990" y="3874492"/>
              <a:chExt cx="411129" cy="513083"/>
            </a:xfrm>
          </p:grpSpPr>
          <p:cxnSp>
            <p:nvCxnSpPr>
              <p:cNvPr id="5533" name="Google Shape;5533;p66"/>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5534" name="Google Shape;5534;p66"/>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35" name="Google Shape;5535;p66"/>
            <p:cNvGrpSpPr/>
            <p:nvPr/>
          </p:nvGrpSpPr>
          <p:grpSpPr>
            <a:xfrm>
              <a:off x="7188425" y="3710194"/>
              <a:ext cx="411123" cy="520535"/>
              <a:chOff x="7188425" y="3710194"/>
              <a:chExt cx="411123" cy="520535"/>
            </a:xfrm>
          </p:grpSpPr>
          <p:cxnSp>
            <p:nvCxnSpPr>
              <p:cNvPr id="5536" name="Google Shape;5536;p66"/>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5537" name="Google Shape;5537;p66"/>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38" name="Google Shape;5538;p66"/>
            <p:cNvGrpSpPr/>
            <p:nvPr/>
          </p:nvGrpSpPr>
          <p:grpSpPr>
            <a:xfrm>
              <a:off x="7603341" y="3874492"/>
              <a:ext cx="411474" cy="513083"/>
              <a:chOff x="7603341" y="3874492"/>
              <a:chExt cx="411474" cy="513083"/>
            </a:xfrm>
          </p:grpSpPr>
          <p:cxnSp>
            <p:nvCxnSpPr>
              <p:cNvPr id="5539" name="Google Shape;5539;p66"/>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5540" name="Google Shape;5540;p66"/>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41" name="Google Shape;5541;p66"/>
            <p:cNvGrpSpPr/>
            <p:nvPr/>
          </p:nvGrpSpPr>
          <p:grpSpPr>
            <a:xfrm>
              <a:off x="8013776" y="3722847"/>
              <a:ext cx="411129" cy="507881"/>
              <a:chOff x="8013776" y="3722847"/>
              <a:chExt cx="411129" cy="507881"/>
            </a:xfrm>
          </p:grpSpPr>
          <p:cxnSp>
            <p:nvCxnSpPr>
              <p:cNvPr id="5542" name="Google Shape;5542;p66"/>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5543" name="Google Shape;5543;p66"/>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44" name="Google Shape;5544;p66"/>
          <p:cNvGrpSpPr/>
          <p:nvPr/>
        </p:nvGrpSpPr>
        <p:grpSpPr>
          <a:xfrm>
            <a:off x="5262155" y="2909824"/>
            <a:ext cx="1421889" cy="1020603"/>
            <a:chOff x="5190863" y="2824811"/>
            <a:chExt cx="1544860" cy="1108869"/>
          </a:xfrm>
        </p:grpSpPr>
        <p:grpSp>
          <p:nvGrpSpPr>
            <p:cNvPr id="5545" name="Google Shape;5545;p66"/>
            <p:cNvGrpSpPr/>
            <p:nvPr/>
          </p:nvGrpSpPr>
          <p:grpSpPr>
            <a:xfrm>
              <a:off x="5938695" y="3176919"/>
              <a:ext cx="685761" cy="404739"/>
              <a:chOff x="5938695" y="3176919"/>
              <a:chExt cx="685761" cy="404739"/>
            </a:xfrm>
          </p:grpSpPr>
          <p:grpSp>
            <p:nvGrpSpPr>
              <p:cNvPr id="5546" name="Google Shape;5546;p66"/>
              <p:cNvGrpSpPr/>
              <p:nvPr/>
            </p:nvGrpSpPr>
            <p:grpSpPr>
              <a:xfrm>
                <a:off x="5938695" y="3176919"/>
                <a:ext cx="685761" cy="404739"/>
                <a:chOff x="5938695" y="3176919"/>
                <a:chExt cx="685761" cy="404739"/>
              </a:xfrm>
            </p:grpSpPr>
            <p:sp>
              <p:nvSpPr>
                <p:cNvPr id="5547" name="Google Shape;5547;p66"/>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66"/>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49" name="Google Shape;5549;p66"/>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50" name="Google Shape;5550;p66"/>
            <p:cNvGrpSpPr/>
            <p:nvPr/>
          </p:nvGrpSpPr>
          <p:grpSpPr>
            <a:xfrm>
              <a:off x="5305233" y="3176835"/>
              <a:ext cx="685971" cy="404655"/>
              <a:chOff x="5305233" y="3176835"/>
              <a:chExt cx="685971" cy="404655"/>
            </a:xfrm>
          </p:grpSpPr>
          <p:grpSp>
            <p:nvGrpSpPr>
              <p:cNvPr id="5551" name="Google Shape;5551;p66"/>
              <p:cNvGrpSpPr/>
              <p:nvPr/>
            </p:nvGrpSpPr>
            <p:grpSpPr>
              <a:xfrm>
                <a:off x="5305233" y="3176835"/>
                <a:ext cx="685971" cy="404655"/>
                <a:chOff x="5305233" y="3176835"/>
                <a:chExt cx="685971" cy="404655"/>
              </a:xfrm>
            </p:grpSpPr>
            <p:sp>
              <p:nvSpPr>
                <p:cNvPr id="5552" name="Google Shape;5552;p66"/>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66"/>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54" name="Google Shape;5554;p66"/>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55" name="Google Shape;5555;p66"/>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56" name="Google Shape;5556;p66"/>
            <p:cNvGrpSpPr/>
            <p:nvPr/>
          </p:nvGrpSpPr>
          <p:grpSpPr>
            <a:xfrm>
              <a:off x="5657361" y="2824811"/>
              <a:ext cx="1078361" cy="404655"/>
              <a:chOff x="5657361" y="2824811"/>
              <a:chExt cx="1078361" cy="404655"/>
            </a:xfrm>
          </p:grpSpPr>
          <p:grpSp>
            <p:nvGrpSpPr>
              <p:cNvPr id="5557" name="Google Shape;5557;p66"/>
              <p:cNvGrpSpPr/>
              <p:nvPr/>
            </p:nvGrpSpPr>
            <p:grpSpPr>
              <a:xfrm>
                <a:off x="5657361" y="2824811"/>
                <a:ext cx="1078361" cy="404655"/>
                <a:chOff x="5657361" y="2824811"/>
                <a:chExt cx="1078361" cy="404655"/>
              </a:xfrm>
            </p:grpSpPr>
            <p:grpSp>
              <p:nvGrpSpPr>
                <p:cNvPr id="5558" name="Google Shape;5558;p66"/>
                <p:cNvGrpSpPr/>
                <p:nvPr/>
              </p:nvGrpSpPr>
              <p:grpSpPr>
                <a:xfrm>
                  <a:off x="5938485" y="2824811"/>
                  <a:ext cx="797237" cy="404655"/>
                  <a:chOff x="5938485" y="2824811"/>
                  <a:chExt cx="797237" cy="404655"/>
                </a:xfrm>
              </p:grpSpPr>
              <p:sp>
                <p:nvSpPr>
                  <p:cNvPr id="5559" name="Google Shape;5559;p66"/>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66"/>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61" name="Google Shape;5561;p66"/>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62" name="Google Shape;5562;p66"/>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3" name="Google Shape;5563;p66"/>
            <p:cNvGrpSpPr/>
            <p:nvPr/>
          </p:nvGrpSpPr>
          <p:grpSpPr>
            <a:xfrm>
              <a:off x="5190863" y="3528942"/>
              <a:ext cx="1078026" cy="404739"/>
              <a:chOff x="5190863" y="3528942"/>
              <a:chExt cx="1078026" cy="404739"/>
            </a:xfrm>
          </p:grpSpPr>
          <p:sp>
            <p:nvSpPr>
              <p:cNvPr id="5564" name="Google Shape;5564;p66"/>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65" name="Google Shape;5565;p66"/>
              <p:cNvGrpSpPr/>
              <p:nvPr/>
            </p:nvGrpSpPr>
            <p:grpSpPr>
              <a:xfrm>
                <a:off x="5190863" y="3528942"/>
                <a:ext cx="1078026" cy="404739"/>
                <a:chOff x="5190863" y="3528942"/>
                <a:chExt cx="1078026" cy="404739"/>
              </a:xfrm>
            </p:grpSpPr>
            <p:sp>
              <p:nvSpPr>
                <p:cNvPr id="5566" name="Google Shape;5566;p66"/>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66"/>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568" name="Google Shape;5568;p66"/>
          <p:cNvGrpSpPr/>
          <p:nvPr/>
        </p:nvGrpSpPr>
        <p:grpSpPr>
          <a:xfrm>
            <a:off x="728162" y="1474292"/>
            <a:ext cx="1086719" cy="879487"/>
            <a:chOff x="803162" y="1474292"/>
            <a:chExt cx="1086719" cy="879487"/>
          </a:xfrm>
        </p:grpSpPr>
        <p:grpSp>
          <p:nvGrpSpPr>
            <p:cNvPr id="5569" name="Google Shape;5569;p66"/>
            <p:cNvGrpSpPr/>
            <p:nvPr/>
          </p:nvGrpSpPr>
          <p:grpSpPr>
            <a:xfrm>
              <a:off x="803162" y="1625948"/>
              <a:ext cx="445856" cy="576579"/>
              <a:chOff x="803162" y="1625948"/>
              <a:chExt cx="445856" cy="576579"/>
            </a:xfrm>
          </p:grpSpPr>
          <p:sp>
            <p:nvSpPr>
              <p:cNvPr id="5570" name="Google Shape;5570;p66"/>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71" name="Google Shape;5571;p66"/>
              <p:cNvGrpSpPr/>
              <p:nvPr/>
            </p:nvGrpSpPr>
            <p:grpSpPr>
              <a:xfrm>
                <a:off x="1056023" y="1625948"/>
                <a:ext cx="192995" cy="576579"/>
                <a:chOff x="1056023" y="1625948"/>
                <a:chExt cx="192995" cy="576579"/>
              </a:xfrm>
            </p:grpSpPr>
            <p:sp>
              <p:nvSpPr>
                <p:cNvPr id="5572" name="Google Shape;5572;p66"/>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66"/>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66"/>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66"/>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66"/>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77" name="Google Shape;5577;p66"/>
            <p:cNvGrpSpPr/>
            <p:nvPr/>
          </p:nvGrpSpPr>
          <p:grpSpPr>
            <a:xfrm>
              <a:off x="1371406" y="1474292"/>
              <a:ext cx="518475" cy="879487"/>
              <a:chOff x="1398231" y="1474292"/>
              <a:chExt cx="518475" cy="879487"/>
            </a:xfrm>
          </p:grpSpPr>
          <p:grpSp>
            <p:nvGrpSpPr>
              <p:cNvPr id="5578" name="Google Shape;5578;p66"/>
              <p:cNvGrpSpPr/>
              <p:nvPr/>
            </p:nvGrpSpPr>
            <p:grpSpPr>
              <a:xfrm>
                <a:off x="1398231" y="1474292"/>
                <a:ext cx="518475" cy="341643"/>
                <a:chOff x="1398231" y="1474292"/>
                <a:chExt cx="518475" cy="341643"/>
              </a:xfrm>
            </p:grpSpPr>
            <p:sp>
              <p:nvSpPr>
                <p:cNvPr id="5579" name="Google Shape;5579;p66"/>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80" name="Google Shape;5580;p66"/>
                <p:cNvGrpSpPr/>
                <p:nvPr/>
              </p:nvGrpSpPr>
              <p:grpSpPr>
                <a:xfrm>
                  <a:off x="1616453" y="1474292"/>
                  <a:ext cx="300253" cy="341643"/>
                  <a:chOff x="1616453" y="1475379"/>
                  <a:chExt cx="300253" cy="341643"/>
                </a:xfrm>
              </p:grpSpPr>
              <p:sp>
                <p:nvSpPr>
                  <p:cNvPr id="5581" name="Google Shape;5581;p66"/>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66"/>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66"/>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66"/>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66"/>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66"/>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66"/>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88" name="Google Shape;5588;p66"/>
                  <p:cNvGrpSpPr/>
                  <p:nvPr/>
                </p:nvGrpSpPr>
                <p:grpSpPr>
                  <a:xfrm>
                    <a:off x="1839639" y="1475379"/>
                    <a:ext cx="77067" cy="341643"/>
                    <a:chOff x="1839639" y="1475379"/>
                    <a:chExt cx="77067" cy="341643"/>
                  </a:xfrm>
                </p:grpSpPr>
                <p:sp>
                  <p:nvSpPr>
                    <p:cNvPr id="5589" name="Google Shape;5589;p66"/>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66"/>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591" name="Google Shape;5591;p66"/>
              <p:cNvGrpSpPr/>
              <p:nvPr/>
            </p:nvGrpSpPr>
            <p:grpSpPr>
              <a:xfrm>
                <a:off x="1398451" y="2012951"/>
                <a:ext cx="518255" cy="340828"/>
                <a:chOff x="1398451" y="2012951"/>
                <a:chExt cx="518255" cy="340828"/>
              </a:xfrm>
            </p:grpSpPr>
            <p:sp>
              <p:nvSpPr>
                <p:cNvPr id="5592" name="Google Shape;5592;p66"/>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93" name="Google Shape;5593;p66"/>
                <p:cNvGrpSpPr/>
                <p:nvPr/>
              </p:nvGrpSpPr>
              <p:grpSpPr>
                <a:xfrm>
                  <a:off x="1616453" y="2012951"/>
                  <a:ext cx="300253" cy="340828"/>
                  <a:chOff x="1616453" y="2013538"/>
                  <a:chExt cx="300253" cy="340828"/>
                </a:xfrm>
              </p:grpSpPr>
              <p:sp>
                <p:nvSpPr>
                  <p:cNvPr id="5594" name="Google Shape;5594;p66"/>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66"/>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66"/>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66"/>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66"/>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66"/>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66"/>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01" name="Google Shape;5601;p66"/>
                  <p:cNvGrpSpPr/>
                  <p:nvPr/>
                </p:nvGrpSpPr>
                <p:grpSpPr>
                  <a:xfrm>
                    <a:off x="1839639" y="2013538"/>
                    <a:ext cx="77067" cy="340828"/>
                    <a:chOff x="1839639" y="2013538"/>
                    <a:chExt cx="77067" cy="340828"/>
                  </a:xfrm>
                </p:grpSpPr>
                <p:sp>
                  <p:nvSpPr>
                    <p:cNvPr id="5602" name="Google Shape;5602;p66"/>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66"/>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5604" name="Google Shape;5604;p66"/>
          <p:cNvGrpSpPr/>
          <p:nvPr/>
        </p:nvGrpSpPr>
        <p:grpSpPr>
          <a:xfrm>
            <a:off x="724986" y="3605478"/>
            <a:ext cx="1368681" cy="682918"/>
            <a:chOff x="724986" y="3605478"/>
            <a:chExt cx="1368681" cy="682918"/>
          </a:xfrm>
        </p:grpSpPr>
        <p:grpSp>
          <p:nvGrpSpPr>
            <p:cNvPr id="5605" name="Google Shape;5605;p66"/>
            <p:cNvGrpSpPr/>
            <p:nvPr/>
          </p:nvGrpSpPr>
          <p:grpSpPr>
            <a:xfrm>
              <a:off x="1289102" y="3823629"/>
              <a:ext cx="240442" cy="250435"/>
              <a:chOff x="-165066" y="3843615"/>
              <a:chExt cx="221259" cy="230455"/>
            </a:xfrm>
          </p:grpSpPr>
          <p:sp>
            <p:nvSpPr>
              <p:cNvPr id="5606" name="Google Shape;5606;p66"/>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66"/>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66"/>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66"/>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66"/>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66"/>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66"/>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66"/>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66"/>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66"/>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66"/>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66"/>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66"/>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66"/>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66"/>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66"/>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66"/>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66"/>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66"/>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66"/>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6" name="Google Shape;5626;p66"/>
            <p:cNvGrpSpPr/>
            <p:nvPr/>
          </p:nvGrpSpPr>
          <p:grpSpPr>
            <a:xfrm>
              <a:off x="724986" y="3605478"/>
              <a:ext cx="1368681" cy="682918"/>
              <a:chOff x="724986" y="3605478"/>
              <a:chExt cx="1368681" cy="682918"/>
            </a:xfrm>
          </p:grpSpPr>
          <p:grpSp>
            <p:nvGrpSpPr>
              <p:cNvPr id="5627" name="Google Shape;5627;p66"/>
              <p:cNvGrpSpPr/>
              <p:nvPr/>
            </p:nvGrpSpPr>
            <p:grpSpPr>
              <a:xfrm>
                <a:off x="1498221" y="4047614"/>
                <a:ext cx="529172" cy="240783"/>
                <a:chOff x="1498221" y="4047614"/>
                <a:chExt cx="529172" cy="240783"/>
              </a:xfrm>
            </p:grpSpPr>
            <p:grpSp>
              <p:nvGrpSpPr>
                <p:cNvPr id="5628" name="Google Shape;5628;p66"/>
                <p:cNvGrpSpPr/>
                <p:nvPr/>
              </p:nvGrpSpPr>
              <p:grpSpPr>
                <a:xfrm>
                  <a:off x="1826655" y="4224370"/>
                  <a:ext cx="200738" cy="25631"/>
                  <a:chOff x="1826655" y="4224370"/>
                  <a:chExt cx="200738" cy="25631"/>
                </a:xfrm>
              </p:grpSpPr>
              <p:sp>
                <p:nvSpPr>
                  <p:cNvPr id="5629" name="Google Shape;5629;p66"/>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66"/>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1" name="Google Shape;5631;p66"/>
                <p:cNvGrpSpPr/>
                <p:nvPr/>
              </p:nvGrpSpPr>
              <p:grpSpPr>
                <a:xfrm>
                  <a:off x="1498221" y="4047614"/>
                  <a:ext cx="328444" cy="240783"/>
                  <a:chOff x="1498221" y="4047614"/>
                  <a:chExt cx="328444" cy="240783"/>
                </a:xfrm>
              </p:grpSpPr>
              <p:sp>
                <p:nvSpPr>
                  <p:cNvPr id="5632" name="Google Shape;5632;p66"/>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33" name="Google Shape;5633;p66"/>
                  <p:cNvGrpSpPr/>
                  <p:nvPr/>
                </p:nvGrpSpPr>
                <p:grpSpPr>
                  <a:xfrm>
                    <a:off x="1498221" y="4047614"/>
                    <a:ext cx="150566" cy="190416"/>
                    <a:chOff x="1498221" y="4047614"/>
                    <a:chExt cx="150566" cy="190416"/>
                  </a:xfrm>
                </p:grpSpPr>
                <p:sp>
                  <p:nvSpPr>
                    <p:cNvPr id="5634" name="Google Shape;5634;p66"/>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66"/>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636" name="Google Shape;5636;p66"/>
              <p:cNvGrpSpPr/>
              <p:nvPr/>
            </p:nvGrpSpPr>
            <p:grpSpPr>
              <a:xfrm>
                <a:off x="1560718" y="3800594"/>
                <a:ext cx="532948" cy="302090"/>
                <a:chOff x="1560718" y="3800594"/>
                <a:chExt cx="532948" cy="302090"/>
              </a:xfrm>
            </p:grpSpPr>
            <p:grpSp>
              <p:nvGrpSpPr>
                <p:cNvPr id="5637" name="Google Shape;5637;p66"/>
                <p:cNvGrpSpPr/>
                <p:nvPr/>
              </p:nvGrpSpPr>
              <p:grpSpPr>
                <a:xfrm>
                  <a:off x="1912179" y="3827344"/>
                  <a:ext cx="181487" cy="25631"/>
                  <a:chOff x="1912179" y="3827344"/>
                  <a:chExt cx="181487" cy="25631"/>
                </a:xfrm>
              </p:grpSpPr>
              <p:sp>
                <p:nvSpPr>
                  <p:cNvPr id="5638" name="Google Shape;5638;p66"/>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66"/>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0" name="Google Shape;5640;p66"/>
                <p:cNvGrpSpPr/>
                <p:nvPr/>
              </p:nvGrpSpPr>
              <p:grpSpPr>
                <a:xfrm>
                  <a:off x="1912179" y="4044505"/>
                  <a:ext cx="181487" cy="25622"/>
                  <a:chOff x="1912179" y="4044506"/>
                  <a:chExt cx="181487" cy="25622"/>
                </a:xfrm>
              </p:grpSpPr>
              <p:sp>
                <p:nvSpPr>
                  <p:cNvPr id="5641" name="Google Shape;5641;p66"/>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66"/>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3" name="Google Shape;5643;p66"/>
                <p:cNvGrpSpPr/>
                <p:nvPr/>
              </p:nvGrpSpPr>
              <p:grpSpPr>
                <a:xfrm>
                  <a:off x="1560718" y="3800594"/>
                  <a:ext cx="351472" cy="302090"/>
                  <a:chOff x="1560718" y="3800594"/>
                  <a:chExt cx="351472" cy="302090"/>
                </a:xfrm>
              </p:grpSpPr>
              <p:grpSp>
                <p:nvGrpSpPr>
                  <p:cNvPr id="5644" name="Google Shape;5644;p66"/>
                  <p:cNvGrpSpPr/>
                  <p:nvPr/>
                </p:nvGrpSpPr>
                <p:grpSpPr>
                  <a:xfrm>
                    <a:off x="1560718" y="3842857"/>
                    <a:ext cx="173586" cy="217131"/>
                    <a:chOff x="1560718" y="3842857"/>
                    <a:chExt cx="173586" cy="217131"/>
                  </a:xfrm>
                </p:grpSpPr>
                <p:sp>
                  <p:nvSpPr>
                    <p:cNvPr id="5645" name="Google Shape;5645;p66"/>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66"/>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66"/>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48" name="Google Shape;5648;p66"/>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66"/>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650" name="Google Shape;5650;p66"/>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51" name="Google Shape;5651;p66"/>
              <p:cNvGrpSpPr/>
              <p:nvPr/>
            </p:nvGrpSpPr>
            <p:grpSpPr>
              <a:xfrm>
                <a:off x="785350" y="3605478"/>
                <a:ext cx="535311" cy="249245"/>
                <a:chOff x="785350" y="3605478"/>
                <a:chExt cx="535311" cy="249245"/>
              </a:xfrm>
            </p:grpSpPr>
            <p:grpSp>
              <p:nvGrpSpPr>
                <p:cNvPr id="5652" name="Google Shape;5652;p66"/>
                <p:cNvGrpSpPr/>
                <p:nvPr/>
              </p:nvGrpSpPr>
              <p:grpSpPr>
                <a:xfrm>
                  <a:off x="785350" y="3605478"/>
                  <a:ext cx="376191" cy="102736"/>
                  <a:chOff x="785350" y="3605478"/>
                  <a:chExt cx="376191" cy="102736"/>
                </a:xfrm>
              </p:grpSpPr>
              <p:sp>
                <p:nvSpPr>
                  <p:cNvPr id="5653" name="Google Shape;5653;p66"/>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66"/>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66"/>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6" name="Google Shape;5656;p66"/>
                <p:cNvGrpSpPr/>
                <p:nvPr/>
              </p:nvGrpSpPr>
              <p:grpSpPr>
                <a:xfrm>
                  <a:off x="1161530" y="3655851"/>
                  <a:ext cx="159131" cy="198872"/>
                  <a:chOff x="1161530" y="3655851"/>
                  <a:chExt cx="159131" cy="198872"/>
                </a:xfrm>
              </p:grpSpPr>
              <p:sp>
                <p:nvSpPr>
                  <p:cNvPr id="5657" name="Google Shape;5657;p66"/>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66"/>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59" name="Google Shape;5659;p66"/>
              <p:cNvGrpSpPr/>
              <p:nvPr/>
            </p:nvGrpSpPr>
            <p:grpSpPr>
              <a:xfrm>
                <a:off x="785350" y="4047614"/>
                <a:ext cx="535311" cy="240783"/>
                <a:chOff x="785350" y="4047614"/>
                <a:chExt cx="535311" cy="240783"/>
              </a:xfrm>
            </p:grpSpPr>
            <p:grpSp>
              <p:nvGrpSpPr>
                <p:cNvPr id="5660" name="Google Shape;5660;p66"/>
                <p:cNvGrpSpPr/>
                <p:nvPr/>
              </p:nvGrpSpPr>
              <p:grpSpPr>
                <a:xfrm>
                  <a:off x="1161636" y="4047614"/>
                  <a:ext cx="159025" cy="190415"/>
                  <a:chOff x="1161636" y="4047614"/>
                  <a:chExt cx="159025" cy="190415"/>
                </a:xfrm>
              </p:grpSpPr>
              <p:sp>
                <p:nvSpPr>
                  <p:cNvPr id="5661" name="Google Shape;5661;p66"/>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66"/>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3" name="Google Shape;5663;p66"/>
                <p:cNvGrpSpPr/>
                <p:nvPr/>
              </p:nvGrpSpPr>
              <p:grpSpPr>
                <a:xfrm>
                  <a:off x="785350" y="4185661"/>
                  <a:ext cx="376191" cy="102736"/>
                  <a:chOff x="785350" y="4185661"/>
                  <a:chExt cx="376191" cy="102736"/>
                </a:xfrm>
              </p:grpSpPr>
              <p:sp>
                <p:nvSpPr>
                  <p:cNvPr id="5664" name="Google Shape;5664;p66"/>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66"/>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66"/>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67" name="Google Shape;5667;p66"/>
              <p:cNvGrpSpPr/>
              <p:nvPr/>
            </p:nvGrpSpPr>
            <p:grpSpPr>
              <a:xfrm>
                <a:off x="1501054" y="3605478"/>
                <a:ext cx="526340" cy="249240"/>
                <a:chOff x="1501054" y="3605478"/>
                <a:chExt cx="526340" cy="249240"/>
              </a:xfrm>
            </p:grpSpPr>
            <p:grpSp>
              <p:nvGrpSpPr>
                <p:cNvPr id="5668" name="Google Shape;5668;p66"/>
                <p:cNvGrpSpPr/>
                <p:nvPr/>
              </p:nvGrpSpPr>
              <p:grpSpPr>
                <a:xfrm>
                  <a:off x="1834208" y="3643867"/>
                  <a:ext cx="193185" cy="25622"/>
                  <a:chOff x="1834208" y="3643867"/>
                  <a:chExt cx="193185" cy="25622"/>
                </a:xfrm>
              </p:grpSpPr>
              <p:sp>
                <p:nvSpPr>
                  <p:cNvPr id="5669" name="Google Shape;5669;p66"/>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66"/>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1" name="Google Shape;5671;p66"/>
                <p:cNvGrpSpPr/>
                <p:nvPr/>
              </p:nvGrpSpPr>
              <p:grpSpPr>
                <a:xfrm>
                  <a:off x="1501054" y="3605478"/>
                  <a:ext cx="333165" cy="249240"/>
                  <a:chOff x="1501054" y="3605478"/>
                  <a:chExt cx="333165" cy="249240"/>
                </a:xfrm>
              </p:grpSpPr>
              <p:sp>
                <p:nvSpPr>
                  <p:cNvPr id="5672" name="Google Shape;5672;p66"/>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73" name="Google Shape;5673;p66"/>
                  <p:cNvGrpSpPr/>
                  <p:nvPr/>
                </p:nvGrpSpPr>
                <p:grpSpPr>
                  <a:xfrm>
                    <a:off x="1501054" y="3655851"/>
                    <a:ext cx="155286" cy="198867"/>
                    <a:chOff x="1501054" y="3655851"/>
                    <a:chExt cx="155286" cy="198867"/>
                  </a:xfrm>
                </p:grpSpPr>
                <p:sp>
                  <p:nvSpPr>
                    <p:cNvPr id="5674" name="Google Shape;5674;p66"/>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66"/>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676" name="Google Shape;5676;p66"/>
              <p:cNvGrpSpPr/>
              <p:nvPr/>
            </p:nvGrpSpPr>
            <p:grpSpPr>
              <a:xfrm>
                <a:off x="724986" y="3800594"/>
                <a:ext cx="532950" cy="302090"/>
                <a:chOff x="724986" y="3800594"/>
                <a:chExt cx="532950" cy="302090"/>
              </a:xfrm>
            </p:grpSpPr>
            <p:grpSp>
              <p:nvGrpSpPr>
                <p:cNvPr id="5677" name="Google Shape;5677;p66"/>
                <p:cNvGrpSpPr/>
                <p:nvPr/>
              </p:nvGrpSpPr>
              <p:grpSpPr>
                <a:xfrm>
                  <a:off x="724986" y="4044367"/>
                  <a:ext cx="181314" cy="25626"/>
                  <a:chOff x="724986" y="4044367"/>
                  <a:chExt cx="181314" cy="25626"/>
                </a:xfrm>
              </p:grpSpPr>
              <p:sp>
                <p:nvSpPr>
                  <p:cNvPr id="5678" name="Google Shape;5678;p66"/>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66"/>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0" name="Google Shape;5680;p66"/>
                <p:cNvGrpSpPr/>
                <p:nvPr/>
              </p:nvGrpSpPr>
              <p:grpSpPr>
                <a:xfrm>
                  <a:off x="906290" y="3800594"/>
                  <a:ext cx="351646" cy="302090"/>
                  <a:chOff x="906290" y="3800594"/>
                  <a:chExt cx="351646" cy="302090"/>
                </a:xfrm>
              </p:grpSpPr>
              <p:grpSp>
                <p:nvGrpSpPr>
                  <p:cNvPr id="5681" name="Google Shape;5681;p66"/>
                  <p:cNvGrpSpPr/>
                  <p:nvPr/>
                </p:nvGrpSpPr>
                <p:grpSpPr>
                  <a:xfrm>
                    <a:off x="1084172" y="3842857"/>
                    <a:ext cx="173764" cy="217131"/>
                    <a:chOff x="1084172" y="3842857"/>
                    <a:chExt cx="173764" cy="217131"/>
                  </a:xfrm>
                </p:grpSpPr>
                <p:grpSp>
                  <p:nvGrpSpPr>
                    <p:cNvPr id="5682" name="Google Shape;5682;p66"/>
                    <p:cNvGrpSpPr/>
                    <p:nvPr/>
                  </p:nvGrpSpPr>
                  <p:grpSpPr>
                    <a:xfrm>
                      <a:off x="1156862" y="3936509"/>
                      <a:ext cx="101073" cy="25622"/>
                      <a:chOff x="1156862" y="3936509"/>
                      <a:chExt cx="101073" cy="25622"/>
                    </a:xfrm>
                  </p:grpSpPr>
                  <p:sp>
                    <p:nvSpPr>
                      <p:cNvPr id="5683" name="Google Shape;5683;p66"/>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66"/>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85" name="Google Shape;5685;p66"/>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86" name="Google Shape;5686;p66"/>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66"/>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8" name="Google Shape;5688;p66"/>
                <p:cNvGrpSpPr/>
                <p:nvPr/>
              </p:nvGrpSpPr>
              <p:grpSpPr>
                <a:xfrm>
                  <a:off x="724986" y="3830189"/>
                  <a:ext cx="189533" cy="25626"/>
                  <a:chOff x="724986" y="3830189"/>
                  <a:chExt cx="189533" cy="25626"/>
                </a:xfrm>
              </p:grpSpPr>
              <p:sp>
                <p:nvSpPr>
                  <p:cNvPr id="5689" name="Google Shape;5689;p66"/>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66"/>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5691" name="Google Shape;5691;p66"/>
          <p:cNvGrpSpPr/>
          <p:nvPr/>
        </p:nvGrpSpPr>
        <p:grpSpPr>
          <a:xfrm>
            <a:off x="2253298" y="2455640"/>
            <a:ext cx="948701" cy="935378"/>
            <a:chOff x="2253298" y="2428317"/>
            <a:chExt cx="948701" cy="935378"/>
          </a:xfrm>
        </p:grpSpPr>
        <p:sp>
          <p:nvSpPr>
            <p:cNvPr id="5692" name="Google Shape;5692;p66"/>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66"/>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66"/>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66"/>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66"/>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66"/>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66"/>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66"/>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66"/>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66"/>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66"/>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66"/>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66"/>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66"/>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66"/>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66"/>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66"/>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66"/>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66"/>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66"/>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66"/>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66"/>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66"/>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66"/>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66"/>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66"/>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66"/>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66"/>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66"/>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66"/>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66"/>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66"/>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66"/>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28" name="Shape 5728"/>
        <p:cNvGrpSpPr/>
        <p:nvPr/>
      </p:nvGrpSpPr>
      <p:grpSpPr>
        <a:xfrm>
          <a:off x="0" y="0"/>
          <a:ext cx="0" cy="0"/>
          <a:chOff x="0" y="0"/>
          <a:chExt cx="0" cy="0"/>
        </a:xfrm>
      </p:grpSpPr>
      <p:grpSp>
        <p:nvGrpSpPr>
          <p:cNvPr id="5729" name="Google Shape;5729;p67"/>
          <p:cNvGrpSpPr/>
          <p:nvPr/>
        </p:nvGrpSpPr>
        <p:grpSpPr>
          <a:xfrm>
            <a:off x="3353582" y="1145627"/>
            <a:ext cx="2363393" cy="1017867"/>
            <a:chOff x="3292400" y="1219146"/>
            <a:chExt cx="2615240" cy="1110239"/>
          </a:xfrm>
        </p:grpSpPr>
        <p:sp>
          <p:nvSpPr>
            <p:cNvPr id="5730" name="Google Shape;5730;p67"/>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200">
                <a:solidFill>
                  <a:srgbClr val="FFFFFF"/>
                </a:solidFill>
              </a:endParaRPr>
            </a:p>
          </p:txBody>
        </p:sp>
        <p:sp>
          <p:nvSpPr>
            <p:cNvPr id="5731" name="Google Shape;5731;p67"/>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732" name="Google Shape;5732;p67"/>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5733" name="Google Shape;5733;p67"/>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5734" name="Google Shape;5734;p67"/>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5735" name="Google Shape;5735;p67"/>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5736" name="Google Shape;5736;p67"/>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5737" name="Google Shape;5737;p67"/>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5738" name="Google Shape;5738;p67"/>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5739" name="Google Shape;5739;p67"/>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5740" name="Google Shape;5740;p67"/>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741" name="Google Shape;5741;p67"/>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5742" name="Google Shape;5742;p67"/>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743" name="Google Shape;5743;p67"/>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5744" name="Google Shape;5744;p67"/>
            <p:cNvGrpSpPr/>
            <p:nvPr/>
          </p:nvGrpSpPr>
          <p:grpSpPr>
            <a:xfrm>
              <a:off x="3748438" y="1378608"/>
              <a:ext cx="2159202" cy="903971"/>
              <a:chOff x="1683525" y="2179850"/>
              <a:chExt cx="4519050" cy="2134525"/>
            </a:xfrm>
          </p:grpSpPr>
          <p:sp>
            <p:nvSpPr>
              <p:cNvPr id="5745" name="Google Shape;5745;p67"/>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746" name="Google Shape;5746;p67"/>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747" name="Google Shape;5747;p67"/>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748" name="Google Shape;5748;p67"/>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749" name="Google Shape;5749;p67"/>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750" name="Google Shape;5750;p67"/>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751" name="Google Shape;5751;p67"/>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752" name="Google Shape;5752;p67"/>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753" name="Google Shape;5753;p67"/>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754" name="Google Shape;5754;p67"/>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755" name="Google Shape;5755;p67"/>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756" name="Google Shape;5756;p67"/>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graphicFrame>
        <p:nvGraphicFramePr>
          <p:cNvPr id="5757" name="Google Shape;5757;p67"/>
          <p:cNvGraphicFramePr/>
          <p:nvPr/>
        </p:nvGraphicFramePr>
        <p:xfrm>
          <a:off x="5949675" y="2323100"/>
          <a:ext cx="3000000" cy="3000000"/>
        </p:xfrm>
        <a:graphic>
          <a:graphicData uri="http://schemas.openxmlformats.org/drawingml/2006/table">
            <a:tbl>
              <a:tblPr>
                <a:noFill/>
                <a:tableStyleId>{808727DB-A79A-47B8-B578-EBC24DBF670D}</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5758" name="Google Shape;5758;p67"/>
          <p:cNvGrpSpPr/>
          <p:nvPr/>
        </p:nvGrpSpPr>
        <p:grpSpPr>
          <a:xfrm>
            <a:off x="5926924" y="3381697"/>
            <a:ext cx="2519825" cy="1001454"/>
            <a:chOff x="1906114" y="789980"/>
            <a:chExt cx="1487676" cy="606868"/>
          </a:xfrm>
        </p:grpSpPr>
        <p:cxnSp>
          <p:nvCxnSpPr>
            <p:cNvPr id="5759" name="Google Shape;5759;p67"/>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5760" name="Google Shape;5760;p67"/>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5761" name="Google Shape;5761;p67"/>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5762" name="Google Shape;5762;p67"/>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5763" name="Google Shape;5763;p67"/>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5764" name="Google Shape;5764;p67"/>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5765" name="Google Shape;5765;p67"/>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5766" name="Google Shape;5766;p67"/>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67"/>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67"/>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67"/>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67"/>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67"/>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67"/>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5773" name="Google Shape;5773;p67"/>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5774" name="Google Shape;5774;p67"/>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5775" name="Google Shape;5775;p67"/>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6" name="Google Shape;5776;p67"/>
          <p:cNvGrpSpPr/>
          <p:nvPr/>
        </p:nvGrpSpPr>
        <p:grpSpPr>
          <a:xfrm>
            <a:off x="726399" y="1190655"/>
            <a:ext cx="2394370" cy="976502"/>
            <a:chOff x="749309" y="1112739"/>
            <a:chExt cx="2371603" cy="976502"/>
          </a:xfrm>
        </p:grpSpPr>
        <p:sp>
          <p:nvSpPr>
            <p:cNvPr id="5777" name="Google Shape;5777;p67"/>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67"/>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67"/>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67"/>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67"/>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67"/>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67"/>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67"/>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67"/>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67"/>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67"/>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67"/>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67"/>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67"/>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67"/>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67"/>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67"/>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67"/>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67"/>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67"/>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67"/>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67"/>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67"/>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67"/>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67"/>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67"/>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67"/>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67"/>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67"/>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67"/>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67"/>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67"/>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5809" name="Google Shape;5809;p67"/>
          <p:cNvGraphicFramePr/>
          <p:nvPr/>
        </p:nvGraphicFramePr>
        <p:xfrm>
          <a:off x="5949700" y="1188950"/>
          <a:ext cx="3000000" cy="3000000"/>
        </p:xfrm>
        <a:graphic>
          <a:graphicData uri="http://schemas.openxmlformats.org/drawingml/2006/table">
            <a:tbl>
              <a:tblPr>
                <a:noFill/>
                <a:tableStyleId>{808727DB-A79A-47B8-B578-EBC24DBF670D}</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aphicFrame>
        <p:nvGraphicFramePr>
          <p:cNvPr id="5810" name="Google Shape;5810;p67"/>
          <p:cNvGraphicFramePr/>
          <p:nvPr/>
        </p:nvGraphicFramePr>
        <p:xfrm>
          <a:off x="3356413" y="2323100"/>
          <a:ext cx="3000000" cy="3000000"/>
        </p:xfrm>
        <a:graphic>
          <a:graphicData uri="http://schemas.openxmlformats.org/drawingml/2006/table">
            <a:tbl>
              <a:tblPr>
                <a:noFill/>
                <a:tableStyleId>{808727DB-A79A-47B8-B578-EBC24DBF670D}</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5811" name="Google Shape;5811;p67"/>
          <p:cNvGrpSpPr/>
          <p:nvPr/>
        </p:nvGrpSpPr>
        <p:grpSpPr>
          <a:xfrm>
            <a:off x="4100342" y="2709743"/>
            <a:ext cx="1517436" cy="74460"/>
            <a:chOff x="3980086" y="2804397"/>
            <a:chExt cx="1227600" cy="66900"/>
          </a:xfrm>
        </p:grpSpPr>
        <p:sp>
          <p:nvSpPr>
            <p:cNvPr id="5812" name="Google Shape;5812;p67"/>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67"/>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4" name="Google Shape;5814;p67"/>
          <p:cNvGrpSpPr/>
          <p:nvPr/>
        </p:nvGrpSpPr>
        <p:grpSpPr>
          <a:xfrm>
            <a:off x="4725406" y="3002330"/>
            <a:ext cx="892956" cy="74460"/>
            <a:chOff x="3980086" y="2804397"/>
            <a:chExt cx="1227600" cy="66900"/>
          </a:xfrm>
        </p:grpSpPr>
        <p:sp>
          <p:nvSpPr>
            <p:cNvPr id="5815" name="Google Shape;5815;p67"/>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67"/>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7" name="Google Shape;5817;p67"/>
          <p:cNvGrpSpPr/>
          <p:nvPr/>
        </p:nvGrpSpPr>
        <p:grpSpPr>
          <a:xfrm>
            <a:off x="3358498" y="3361213"/>
            <a:ext cx="2363244" cy="1005943"/>
            <a:chOff x="3358415" y="3361302"/>
            <a:chExt cx="2363244" cy="1024695"/>
          </a:xfrm>
        </p:grpSpPr>
        <p:grpSp>
          <p:nvGrpSpPr>
            <p:cNvPr id="5818" name="Google Shape;5818;p67"/>
            <p:cNvGrpSpPr/>
            <p:nvPr/>
          </p:nvGrpSpPr>
          <p:grpSpPr>
            <a:xfrm>
              <a:off x="3358415" y="3361302"/>
              <a:ext cx="441300" cy="1024695"/>
              <a:chOff x="3358415" y="3361302"/>
              <a:chExt cx="441300" cy="1024695"/>
            </a:xfrm>
          </p:grpSpPr>
          <p:sp>
            <p:nvSpPr>
              <p:cNvPr id="5819" name="Google Shape;5819;p67"/>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67"/>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67"/>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67"/>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67"/>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67"/>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5" name="Google Shape;5825;p67"/>
            <p:cNvGrpSpPr/>
            <p:nvPr/>
          </p:nvGrpSpPr>
          <p:grpSpPr>
            <a:xfrm>
              <a:off x="3838901" y="3361302"/>
              <a:ext cx="441300" cy="1024695"/>
              <a:chOff x="3838901" y="3361302"/>
              <a:chExt cx="441300" cy="1024695"/>
            </a:xfrm>
          </p:grpSpPr>
          <p:sp>
            <p:nvSpPr>
              <p:cNvPr id="5826" name="Google Shape;5826;p67"/>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67"/>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67"/>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67"/>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67"/>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67"/>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2" name="Google Shape;5832;p67"/>
            <p:cNvGrpSpPr/>
            <p:nvPr/>
          </p:nvGrpSpPr>
          <p:grpSpPr>
            <a:xfrm>
              <a:off x="4319387" y="3361302"/>
              <a:ext cx="441300" cy="1024695"/>
              <a:chOff x="4319387" y="3361302"/>
              <a:chExt cx="441300" cy="1024695"/>
            </a:xfrm>
          </p:grpSpPr>
          <p:sp>
            <p:nvSpPr>
              <p:cNvPr id="5833" name="Google Shape;5833;p67"/>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67"/>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67"/>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67"/>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67"/>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67"/>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9" name="Google Shape;5839;p67"/>
            <p:cNvGrpSpPr/>
            <p:nvPr/>
          </p:nvGrpSpPr>
          <p:grpSpPr>
            <a:xfrm>
              <a:off x="4799873" y="3361302"/>
              <a:ext cx="441300" cy="1024695"/>
              <a:chOff x="4799873" y="3361302"/>
              <a:chExt cx="441300" cy="1024695"/>
            </a:xfrm>
          </p:grpSpPr>
          <p:sp>
            <p:nvSpPr>
              <p:cNvPr id="5840" name="Google Shape;5840;p67"/>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67"/>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67"/>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67"/>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67"/>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67"/>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6" name="Google Shape;5846;p67"/>
            <p:cNvGrpSpPr/>
            <p:nvPr/>
          </p:nvGrpSpPr>
          <p:grpSpPr>
            <a:xfrm>
              <a:off x="5280360" y="3361302"/>
              <a:ext cx="441300" cy="1024695"/>
              <a:chOff x="5280360" y="3361302"/>
              <a:chExt cx="441300" cy="1024695"/>
            </a:xfrm>
          </p:grpSpPr>
          <p:sp>
            <p:nvSpPr>
              <p:cNvPr id="5847" name="Google Shape;5847;p67"/>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67"/>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67"/>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67"/>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67"/>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67"/>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5853" name="Google Shape;5853;p67"/>
          <p:cNvGraphicFramePr/>
          <p:nvPr/>
        </p:nvGraphicFramePr>
        <p:xfrm>
          <a:off x="724925" y="2323100"/>
          <a:ext cx="3000000" cy="3000000"/>
        </p:xfrm>
        <a:graphic>
          <a:graphicData uri="http://schemas.openxmlformats.org/drawingml/2006/table">
            <a:tbl>
              <a:tblPr>
                <a:noFill/>
                <a:tableStyleId>{808727DB-A79A-47B8-B578-EBC24DBF670D}</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5854" name="Google Shape;5854;p67"/>
          <p:cNvGrpSpPr/>
          <p:nvPr/>
        </p:nvGrpSpPr>
        <p:grpSpPr>
          <a:xfrm>
            <a:off x="726450" y="3372825"/>
            <a:ext cx="2403614" cy="1005900"/>
            <a:chOff x="726450" y="3372825"/>
            <a:chExt cx="2403614" cy="1005900"/>
          </a:xfrm>
        </p:grpSpPr>
        <p:grpSp>
          <p:nvGrpSpPr>
            <p:cNvPr id="5855" name="Google Shape;5855;p67"/>
            <p:cNvGrpSpPr/>
            <p:nvPr/>
          </p:nvGrpSpPr>
          <p:grpSpPr>
            <a:xfrm>
              <a:off x="726450" y="3696000"/>
              <a:ext cx="2403614" cy="500898"/>
              <a:chOff x="726450" y="3696000"/>
              <a:chExt cx="2403614" cy="500898"/>
            </a:xfrm>
          </p:grpSpPr>
          <p:sp>
            <p:nvSpPr>
              <p:cNvPr id="5856" name="Google Shape;5856;p67"/>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857" name="Google Shape;5857;p67"/>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5858" name="Google Shape;5858;p67"/>
            <p:cNvGrpSpPr/>
            <p:nvPr/>
          </p:nvGrpSpPr>
          <p:grpSpPr>
            <a:xfrm>
              <a:off x="1348050" y="3372825"/>
              <a:ext cx="1720425" cy="1005900"/>
              <a:chOff x="1348050" y="3372825"/>
              <a:chExt cx="1720425" cy="1005900"/>
            </a:xfrm>
          </p:grpSpPr>
          <p:sp>
            <p:nvSpPr>
              <p:cNvPr id="5859" name="Google Shape;5859;p67"/>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860" name="Google Shape;5860;p67"/>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861" name="Google Shape;5861;p67"/>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862" name="Google Shape;5862;p67"/>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863" name="Google Shape;5863;p67"/>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5864" name="Google Shape;5864;p67"/>
            <p:cNvGrpSpPr/>
            <p:nvPr/>
          </p:nvGrpSpPr>
          <p:grpSpPr>
            <a:xfrm>
              <a:off x="1455707" y="3731058"/>
              <a:ext cx="1491150" cy="417657"/>
              <a:chOff x="1455707" y="3731058"/>
              <a:chExt cx="1491150" cy="417657"/>
            </a:xfrm>
          </p:grpSpPr>
          <p:grpSp>
            <p:nvGrpSpPr>
              <p:cNvPr id="5865" name="Google Shape;5865;p67"/>
              <p:cNvGrpSpPr/>
              <p:nvPr/>
            </p:nvGrpSpPr>
            <p:grpSpPr>
              <a:xfrm>
                <a:off x="1472938" y="3745828"/>
                <a:ext cx="72126" cy="53788"/>
                <a:chOff x="1472938" y="3745828"/>
                <a:chExt cx="72126" cy="53788"/>
              </a:xfrm>
            </p:grpSpPr>
            <p:sp>
              <p:nvSpPr>
                <p:cNvPr id="5866" name="Google Shape;5866;p67"/>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67"/>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8" name="Google Shape;5868;p67"/>
              <p:cNvGrpSpPr/>
              <p:nvPr/>
            </p:nvGrpSpPr>
            <p:grpSpPr>
              <a:xfrm>
                <a:off x="1819181" y="4089633"/>
                <a:ext cx="72126" cy="53788"/>
                <a:chOff x="1819181" y="4089633"/>
                <a:chExt cx="72126" cy="53788"/>
              </a:xfrm>
            </p:grpSpPr>
            <p:sp>
              <p:nvSpPr>
                <p:cNvPr id="5869" name="Google Shape;5869;p67"/>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67"/>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1" name="Google Shape;5871;p67"/>
              <p:cNvGrpSpPr/>
              <p:nvPr/>
            </p:nvGrpSpPr>
            <p:grpSpPr>
              <a:xfrm>
                <a:off x="1455707" y="4084171"/>
                <a:ext cx="64321" cy="64544"/>
                <a:chOff x="1455707" y="4084171"/>
                <a:chExt cx="64321" cy="64544"/>
              </a:xfrm>
            </p:grpSpPr>
            <p:sp>
              <p:nvSpPr>
                <p:cNvPr id="5872" name="Google Shape;5872;p67"/>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67"/>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4" name="Google Shape;5874;p67"/>
              <p:cNvGrpSpPr/>
              <p:nvPr/>
            </p:nvGrpSpPr>
            <p:grpSpPr>
              <a:xfrm>
                <a:off x="1818610" y="3731058"/>
                <a:ext cx="64321" cy="64544"/>
                <a:chOff x="1818610" y="3731058"/>
                <a:chExt cx="64321" cy="64544"/>
              </a:xfrm>
            </p:grpSpPr>
            <p:sp>
              <p:nvSpPr>
                <p:cNvPr id="5875" name="Google Shape;5875;p67"/>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67"/>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7" name="Google Shape;5877;p67"/>
              <p:cNvGrpSpPr/>
              <p:nvPr/>
            </p:nvGrpSpPr>
            <p:grpSpPr>
              <a:xfrm>
                <a:off x="2172491" y="4089633"/>
                <a:ext cx="72126" cy="53788"/>
                <a:chOff x="2172491" y="4089633"/>
                <a:chExt cx="72126" cy="53788"/>
              </a:xfrm>
            </p:grpSpPr>
            <p:sp>
              <p:nvSpPr>
                <p:cNvPr id="5878" name="Google Shape;5878;p67"/>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67"/>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0" name="Google Shape;5880;p67"/>
              <p:cNvGrpSpPr/>
              <p:nvPr/>
            </p:nvGrpSpPr>
            <p:grpSpPr>
              <a:xfrm>
                <a:off x="2171920" y="3731058"/>
                <a:ext cx="64321" cy="64544"/>
                <a:chOff x="2171920" y="3731058"/>
                <a:chExt cx="64321" cy="64544"/>
              </a:xfrm>
            </p:grpSpPr>
            <p:sp>
              <p:nvSpPr>
                <p:cNvPr id="5881" name="Google Shape;5881;p67"/>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67"/>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3" name="Google Shape;5883;p67"/>
              <p:cNvGrpSpPr/>
              <p:nvPr/>
            </p:nvGrpSpPr>
            <p:grpSpPr>
              <a:xfrm>
                <a:off x="2874730" y="3745828"/>
                <a:ext cx="72126" cy="53788"/>
                <a:chOff x="2874730" y="3745828"/>
                <a:chExt cx="72126" cy="53788"/>
              </a:xfrm>
            </p:grpSpPr>
            <p:sp>
              <p:nvSpPr>
                <p:cNvPr id="5884" name="Google Shape;5884;p67"/>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67"/>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6" name="Google Shape;5886;p67"/>
              <p:cNvGrpSpPr/>
              <p:nvPr/>
            </p:nvGrpSpPr>
            <p:grpSpPr>
              <a:xfrm>
                <a:off x="2878589" y="4081481"/>
                <a:ext cx="64321" cy="64544"/>
                <a:chOff x="2878589" y="4081481"/>
                <a:chExt cx="64321" cy="64544"/>
              </a:xfrm>
            </p:grpSpPr>
            <p:sp>
              <p:nvSpPr>
                <p:cNvPr id="5887" name="Google Shape;5887;p67"/>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67"/>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9" name="Google Shape;5889;p67"/>
              <p:cNvGrpSpPr/>
              <p:nvPr/>
            </p:nvGrpSpPr>
            <p:grpSpPr>
              <a:xfrm>
                <a:off x="2525796" y="4089633"/>
                <a:ext cx="72126" cy="53788"/>
                <a:chOff x="2525796" y="4089633"/>
                <a:chExt cx="72126" cy="53788"/>
              </a:xfrm>
            </p:grpSpPr>
            <p:sp>
              <p:nvSpPr>
                <p:cNvPr id="5890" name="Google Shape;5890;p67"/>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67"/>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2" name="Google Shape;5892;p67"/>
              <p:cNvGrpSpPr/>
              <p:nvPr/>
            </p:nvGrpSpPr>
            <p:grpSpPr>
              <a:xfrm>
                <a:off x="2525225" y="3731058"/>
                <a:ext cx="64321" cy="64544"/>
                <a:chOff x="2525225" y="3731058"/>
                <a:chExt cx="64321" cy="64544"/>
              </a:xfrm>
            </p:grpSpPr>
            <p:sp>
              <p:nvSpPr>
                <p:cNvPr id="5893" name="Google Shape;5893;p67"/>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67"/>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98" name="Shape 5898"/>
        <p:cNvGrpSpPr/>
        <p:nvPr/>
      </p:nvGrpSpPr>
      <p:grpSpPr>
        <a:xfrm>
          <a:off x="0" y="0"/>
          <a:ext cx="0" cy="0"/>
          <a:chOff x="0" y="0"/>
          <a:chExt cx="0" cy="0"/>
        </a:xfrm>
      </p:grpSpPr>
      <p:grpSp>
        <p:nvGrpSpPr>
          <p:cNvPr id="5899" name="Google Shape;5899;p68"/>
          <p:cNvGrpSpPr/>
          <p:nvPr/>
        </p:nvGrpSpPr>
        <p:grpSpPr>
          <a:xfrm>
            <a:off x="732428" y="1171356"/>
            <a:ext cx="845921" cy="690752"/>
            <a:chOff x="732428" y="1198513"/>
            <a:chExt cx="845921" cy="690752"/>
          </a:xfrm>
        </p:grpSpPr>
        <p:grpSp>
          <p:nvGrpSpPr>
            <p:cNvPr id="5900" name="Google Shape;5900;p68"/>
            <p:cNvGrpSpPr/>
            <p:nvPr/>
          </p:nvGrpSpPr>
          <p:grpSpPr>
            <a:xfrm>
              <a:off x="823030" y="1198513"/>
              <a:ext cx="755319" cy="690752"/>
              <a:chOff x="823030" y="1198513"/>
              <a:chExt cx="755319" cy="690752"/>
            </a:xfrm>
          </p:grpSpPr>
          <p:sp>
            <p:nvSpPr>
              <p:cNvPr id="5901" name="Google Shape;5901;p68"/>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68"/>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3" name="Google Shape;5903;p68"/>
            <p:cNvGrpSpPr/>
            <p:nvPr/>
          </p:nvGrpSpPr>
          <p:grpSpPr>
            <a:xfrm>
              <a:off x="732428" y="1239937"/>
              <a:ext cx="739912" cy="607886"/>
              <a:chOff x="732428" y="1239937"/>
              <a:chExt cx="739912" cy="607886"/>
            </a:xfrm>
          </p:grpSpPr>
          <p:sp>
            <p:nvSpPr>
              <p:cNvPr id="5904" name="Google Shape;5904;p68"/>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68"/>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6" name="Google Shape;5906;p68"/>
            <p:cNvGrpSpPr/>
            <p:nvPr/>
          </p:nvGrpSpPr>
          <p:grpSpPr>
            <a:xfrm>
              <a:off x="732428" y="1277018"/>
              <a:ext cx="702832" cy="533758"/>
              <a:chOff x="732428" y="1277018"/>
              <a:chExt cx="702832" cy="533758"/>
            </a:xfrm>
          </p:grpSpPr>
          <p:sp>
            <p:nvSpPr>
              <p:cNvPr id="5907" name="Google Shape;5907;p68"/>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68"/>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9" name="Google Shape;5909;p68"/>
            <p:cNvGrpSpPr/>
            <p:nvPr/>
          </p:nvGrpSpPr>
          <p:grpSpPr>
            <a:xfrm>
              <a:off x="931170" y="1306653"/>
              <a:ext cx="647179" cy="474455"/>
              <a:chOff x="931170" y="1306653"/>
              <a:chExt cx="647179" cy="474455"/>
            </a:xfrm>
          </p:grpSpPr>
          <p:sp>
            <p:nvSpPr>
              <p:cNvPr id="5910" name="Google Shape;5910;p68"/>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68"/>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12" name="Google Shape;5912;p68"/>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3" name="Google Shape;5913;p68"/>
          <p:cNvGrpSpPr/>
          <p:nvPr/>
        </p:nvGrpSpPr>
        <p:grpSpPr>
          <a:xfrm>
            <a:off x="3964037" y="1171363"/>
            <a:ext cx="634656" cy="699982"/>
            <a:chOff x="5985650" y="2860025"/>
            <a:chExt cx="1396075" cy="1539775"/>
          </a:xfrm>
        </p:grpSpPr>
        <p:sp>
          <p:nvSpPr>
            <p:cNvPr id="5914" name="Google Shape;5914;p68"/>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68"/>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68"/>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68"/>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68"/>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68"/>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68"/>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68"/>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68"/>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68"/>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68"/>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68"/>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68"/>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68"/>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68"/>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68"/>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68"/>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68"/>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68"/>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68"/>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68"/>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68"/>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68"/>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68"/>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68"/>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68"/>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68"/>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68"/>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68"/>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68"/>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68"/>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68"/>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6" name="Google Shape;5946;p68"/>
          <p:cNvGrpSpPr/>
          <p:nvPr/>
        </p:nvGrpSpPr>
        <p:grpSpPr>
          <a:xfrm>
            <a:off x="4719687" y="1171356"/>
            <a:ext cx="725845" cy="699975"/>
            <a:chOff x="4249973" y="1201875"/>
            <a:chExt cx="1958568" cy="1888762"/>
          </a:xfrm>
        </p:grpSpPr>
        <p:sp>
          <p:nvSpPr>
            <p:cNvPr id="5947" name="Google Shape;5947;p68"/>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48" name="Google Shape;5948;p68"/>
            <p:cNvGrpSpPr/>
            <p:nvPr/>
          </p:nvGrpSpPr>
          <p:grpSpPr>
            <a:xfrm>
              <a:off x="5853086" y="1789142"/>
              <a:ext cx="355454" cy="1048099"/>
              <a:chOff x="5576108" y="2016725"/>
              <a:chExt cx="565200" cy="1666560"/>
            </a:xfrm>
          </p:grpSpPr>
          <p:sp>
            <p:nvSpPr>
              <p:cNvPr id="5949" name="Google Shape;5949;p68"/>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950" name="Google Shape;5950;p68"/>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1" name="Google Shape;5951;p68"/>
            <p:cNvGrpSpPr/>
            <p:nvPr/>
          </p:nvGrpSpPr>
          <p:grpSpPr>
            <a:xfrm>
              <a:off x="4869455" y="2691676"/>
              <a:ext cx="1013897" cy="398961"/>
              <a:chOff x="4012057" y="3451825"/>
              <a:chExt cx="1612175" cy="634379"/>
            </a:xfrm>
          </p:grpSpPr>
          <p:sp>
            <p:nvSpPr>
              <p:cNvPr id="5952" name="Google Shape;5952;p68"/>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953" name="Google Shape;5953;p68"/>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4" name="Google Shape;5954;p68"/>
            <p:cNvGrpSpPr/>
            <p:nvPr/>
          </p:nvGrpSpPr>
          <p:grpSpPr>
            <a:xfrm>
              <a:off x="4276937" y="2155961"/>
              <a:ext cx="651965" cy="891358"/>
              <a:chOff x="3069908" y="2599997"/>
              <a:chExt cx="1036675" cy="1417328"/>
            </a:xfrm>
          </p:grpSpPr>
          <p:sp>
            <p:nvSpPr>
              <p:cNvPr id="5955" name="Google Shape;5955;p68"/>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956" name="Google Shape;5956;p68"/>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7" name="Google Shape;5957;p68"/>
            <p:cNvGrpSpPr/>
            <p:nvPr/>
          </p:nvGrpSpPr>
          <p:grpSpPr>
            <a:xfrm>
              <a:off x="5054918" y="1201875"/>
              <a:ext cx="999548" cy="602711"/>
              <a:chOff x="4306958" y="1082925"/>
              <a:chExt cx="1589359" cy="958358"/>
            </a:xfrm>
          </p:grpSpPr>
          <p:sp>
            <p:nvSpPr>
              <p:cNvPr id="5958" name="Google Shape;5958;p68"/>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959" name="Google Shape;5959;p68"/>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0" name="Google Shape;5960;p68"/>
            <p:cNvGrpSpPr/>
            <p:nvPr/>
          </p:nvGrpSpPr>
          <p:grpSpPr>
            <a:xfrm>
              <a:off x="4249973" y="1303451"/>
              <a:ext cx="799317" cy="841334"/>
              <a:chOff x="3027033" y="1244439"/>
              <a:chExt cx="1270977" cy="1337786"/>
            </a:xfrm>
          </p:grpSpPr>
          <p:sp>
            <p:nvSpPr>
              <p:cNvPr id="5961" name="Google Shape;5961;p68"/>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962" name="Google Shape;5962;p68"/>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63" name="Google Shape;5963;p68"/>
          <p:cNvGrpSpPr/>
          <p:nvPr/>
        </p:nvGrpSpPr>
        <p:grpSpPr>
          <a:xfrm>
            <a:off x="4072551" y="2058137"/>
            <a:ext cx="750769" cy="683784"/>
            <a:chOff x="4204684" y="2104422"/>
            <a:chExt cx="699822" cy="637382"/>
          </a:xfrm>
        </p:grpSpPr>
        <p:grpSp>
          <p:nvGrpSpPr>
            <p:cNvPr id="5964" name="Google Shape;5964;p68"/>
            <p:cNvGrpSpPr/>
            <p:nvPr/>
          </p:nvGrpSpPr>
          <p:grpSpPr>
            <a:xfrm>
              <a:off x="4204684" y="2430067"/>
              <a:ext cx="342957" cy="311738"/>
              <a:chOff x="4204684" y="2430067"/>
              <a:chExt cx="342957" cy="311738"/>
            </a:xfrm>
          </p:grpSpPr>
          <p:sp>
            <p:nvSpPr>
              <p:cNvPr id="5965" name="Google Shape;5965;p68"/>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68"/>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7" name="Google Shape;5967;p68"/>
            <p:cNvGrpSpPr/>
            <p:nvPr/>
          </p:nvGrpSpPr>
          <p:grpSpPr>
            <a:xfrm>
              <a:off x="4561586" y="2430067"/>
              <a:ext cx="342920" cy="311738"/>
              <a:chOff x="4561586" y="2430067"/>
              <a:chExt cx="342920" cy="311738"/>
            </a:xfrm>
          </p:grpSpPr>
          <p:sp>
            <p:nvSpPr>
              <p:cNvPr id="5968" name="Google Shape;5968;p68"/>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68"/>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0" name="Google Shape;5970;p68"/>
            <p:cNvGrpSpPr/>
            <p:nvPr/>
          </p:nvGrpSpPr>
          <p:grpSpPr>
            <a:xfrm>
              <a:off x="4561586" y="2104422"/>
              <a:ext cx="342920" cy="311738"/>
              <a:chOff x="4561586" y="2104422"/>
              <a:chExt cx="342920" cy="311738"/>
            </a:xfrm>
          </p:grpSpPr>
          <p:sp>
            <p:nvSpPr>
              <p:cNvPr id="5971" name="Google Shape;5971;p68"/>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68"/>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3" name="Google Shape;5973;p68"/>
            <p:cNvGrpSpPr/>
            <p:nvPr/>
          </p:nvGrpSpPr>
          <p:grpSpPr>
            <a:xfrm>
              <a:off x="4204684" y="2104422"/>
              <a:ext cx="342957" cy="311664"/>
              <a:chOff x="4204684" y="2104422"/>
              <a:chExt cx="342957" cy="311664"/>
            </a:xfrm>
          </p:grpSpPr>
          <p:sp>
            <p:nvSpPr>
              <p:cNvPr id="5974" name="Google Shape;5974;p68"/>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68"/>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76" name="Google Shape;5976;p68"/>
          <p:cNvGrpSpPr/>
          <p:nvPr/>
        </p:nvGrpSpPr>
        <p:grpSpPr>
          <a:xfrm>
            <a:off x="5536984" y="1171351"/>
            <a:ext cx="660591" cy="688867"/>
            <a:chOff x="5830645" y="1267368"/>
            <a:chExt cx="530340" cy="553040"/>
          </a:xfrm>
        </p:grpSpPr>
        <p:sp>
          <p:nvSpPr>
            <p:cNvPr id="5977" name="Google Shape;5977;p68"/>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78" name="Google Shape;5978;p68"/>
            <p:cNvGrpSpPr/>
            <p:nvPr/>
          </p:nvGrpSpPr>
          <p:grpSpPr>
            <a:xfrm>
              <a:off x="5830645" y="1267368"/>
              <a:ext cx="259743" cy="269909"/>
              <a:chOff x="5830645" y="1267368"/>
              <a:chExt cx="259743" cy="269909"/>
            </a:xfrm>
          </p:grpSpPr>
          <p:sp>
            <p:nvSpPr>
              <p:cNvPr id="5979" name="Google Shape;5979;p68"/>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68"/>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1" name="Google Shape;5981;p68"/>
            <p:cNvGrpSpPr/>
            <p:nvPr/>
          </p:nvGrpSpPr>
          <p:grpSpPr>
            <a:xfrm>
              <a:off x="6101293" y="1267368"/>
              <a:ext cx="259692" cy="269909"/>
              <a:chOff x="6101293" y="1267368"/>
              <a:chExt cx="259692" cy="269909"/>
            </a:xfrm>
          </p:grpSpPr>
          <p:sp>
            <p:nvSpPr>
              <p:cNvPr id="5982" name="Google Shape;5982;p68"/>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68"/>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4" name="Google Shape;5984;p68"/>
            <p:cNvGrpSpPr/>
            <p:nvPr/>
          </p:nvGrpSpPr>
          <p:grpSpPr>
            <a:xfrm>
              <a:off x="5830645" y="1550500"/>
              <a:ext cx="259692" cy="269909"/>
              <a:chOff x="5830645" y="1550500"/>
              <a:chExt cx="259692" cy="269909"/>
            </a:xfrm>
          </p:grpSpPr>
          <p:sp>
            <p:nvSpPr>
              <p:cNvPr id="5985" name="Google Shape;5985;p68"/>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68"/>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7" name="Google Shape;5987;p68"/>
            <p:cNvGrpSpPr/>
            <p:nvPr/>
          </p:nvGrpSpPr>
          <p:grpSpPr>
            <a:xfrm>
              <a:off x="6101293" y="1550500"/>
              <a:ext cx="259692" cy="269909"/>
              <a:chOff x="6101293" y="1550500"/>
              <a:chExt cx="259692" cy="269909"/>
            </a:xfrm>
          </p:grpSpPr>
          <p:sp>
            <p:nvSpPr>
              <p:cNvPr id="5988" name="Google Shape;5988;p68"/>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68"/>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90" name="Google Shape;5990;p68"/>
          <p:cNvGrpSpPr/>
          <p:nvPr/>
        </p:nvGrpSpPr>
        <p:grpSpPr>
          <a:xfrm>
            <a:off x="739138" y="2061810"/>
            <a:ext cx="697154" cy="679574"/>
            <a:chOff x="2679875" y="2361475"/>
            <a:chExt cx="780425" cy="760575"/>
          </a:xfrm>
        </p:grpSpPr>
        <p:sp>
          <p:nvSpPr>
            <p:cNvPr id="5991" name="Google Shape;5991;p68"/>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68"/>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68"/>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68"/>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68"/>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68"/>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7" name="Google Shape;5997;p68"/>
          <p:cNvGrpSpPr/>
          <p:nvPr/>
        </p:nvGrpSpPr>
        <p:grpSpPr>
          <a:xfrm>
            <a:off x="3138297" y="1171402"/>
            <a:ext cx="735829" cy="684547"/>
            <a:chOff x="3351965" y="1148808"/>
            <a:chExt cx="750770" cy="698375"/>
          </a:xfrm>
        </p:grpSpPr>
        <p:grpSp>
          <p:nvGrpSpPr>
            <p:cNvPr id="5998" name="Google Shape;5998;p68"/>
            <p:cNvGrpSpPr/>
            <p:nvPr/>
          </p:nvGrpSpPr>
          <p:grpSpPr>
            <a:xfrm>
              <a:off x="3586796" y="1148808"/>
              <a:ext cx="294857" cy="286830"/>
              <a:chOff x="3750225" y="1774000"/>
              <a:chExt cx="149575" cy="145525"/>
            </a:xfrm>
          </p:grpSpPr>
          <p:sp>
            <p:nvSpPr>
              <p:cNvPr id="5999" name="Google Shape;5999;p68"/>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68"/>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1" name="Google Shape;6001;p68"/>
            <p:cNvGrpSpPr/>
            <p:nvPr/>
          </p:nvGrpSpPr>
          <p:grpSpPr>
            <a:xfrm>
              <a:off x="3779245" y="1375768"/>
              <a:ext cx="323490" cy="286978"/>
              <a:chOff x="3847850" y="1889150"/>
              <a:chExt cx="164100" cy="145600"/>
            </a:xfrm>
          </p:grpSpPr>
          <p:sp>
            <p:nvSpPr>
              <p:cNvPr id="6002" name="Google Shape;6002;p68"/>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68"/>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4" name="Google Shape;6004;p68"/>
            <p:cNvGrpSpPr/>
            <p:nvPr/>
          </p:nvGrpSpPr>
          <p:grpSpPr>
            <a:xfrm>
              <a:off x="3351965" y="1330435"/>
              <a:ext cx="295449" cy="285401"/>
              <a:chOff x="3631100" y="1866150"/>
              <a:chExt cx="149875" cy="144800"/>
            </a:xfrm>
          </p:grpSpPr>
          <p:sp>
            <p:nvSpPr>
              <p:cNvPr id="6005" name="Google Shape;6005;p68"/>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68"/>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7" name="Google Shape;6007;p68"/>
            <p:cNvGrpSpPr/>
            <p:nvPr/>
          </p:nvGrpSpPr>
          <p:grpSpPr>
            <a:xfrm>
              <a:off x="3548208" y="1560352"/>
              <a:ext cx="294808" cy="286830"/>
              <a:chOff x="3730650" y="1982800"/>
              <a:chExt cx="149550" cy="145525"/>
            </a:xfrm>
          </p:grpSpPr>
          <p:sp>
            <p:nvSpPr>
              <p:cNvPr id="6008" name="Google Shape;6008;p68"/>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68"/>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10" name="Google Shape;6010;p68"/>
          <p:cNvGrpSpPr/>
          <p:nvPr/>
        </p:nvGrpSpPr>
        <p:grpSpPr>
          <a:xfrm>
            <a:off x="7639949" y="1171356"/>
            <a:ext cx="804565" cy="677795"/>
            <a:chOff x="7636443" y="1204988"/>
            <a:chExt cx="804565" cy="677795"/>
          </a:xfrm>
        </p:grpSpPr>
        <p:grpSp>
          <p:nvGrpSpPr>
            <p:cNvPr id="6011" name="Google Shape;6011;p68"/>
            <p:cNvGrpSpPr/>
            <p:nvPr/>
          </p:nvGrpSpPr>
          <p:grpSpPr>
            <a:xfrm>
              <a:off x="7636443" y="1509705"/>
              <a:ext cx="804565" cy="373078"/>
              <a:chOff x="7636443" y="1509705"/>
              <a:chExt cx="804565" cy="373078"/>
            </a:xfrm>
          </p:grpSpPr>
          <p:sp>
            <p:nvSpPr>
              <p:cNvPr id="6012" name="Google Shape;6012;p68"/>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68"/>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4" name="Google Shape;6014;p68"/>
            <p:cNvGrpSpPr/>
            <p:nvPr/>
          </p:nvGrpSpPr>
          <p:grpSpPr>
            <a:xfrm>
              <a:off x="7636443" y="1408133"/>
              <a:ext cx="804565" cy="373078"/>
              <a:chOff x="7636443" y="1408133"/>
              <a:chExt cx="804565" cy="373078"/>
            </a:xfrm>
          </p:grpSpPr>
          <p:sp>
            <p:nvSpPr>
              <p:cNvPr id="6015" name="Google Shape;6015;p68"/>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68"/>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7" name="Google Shape;6017;p68"/>
            <p:cNvGrpSpPr/>
            <p:nvPr/>
          </p:nvGrpSpPr>
          <p:grpSpPr>
            <a:xfrm>
              <a:off x="7636443" y="1306560"/>
              <a:ext cx="804565" cy="373078"/>
              <a:chOff x="7636443" y="1306560"/>
              <a:chExt cx="804565" cy="373078"/>
            </a:xfrm>
          </p:grpSpPr>
          <p:sp>
            <p:nvSpPr>
              <p:cNvPr id="6018" name="Google Shape;6018;p68"/>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68"/>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0" name="Google Shape;6020;p68"/>
            <p:cNvGrpSpPr/>
            <p:nvPr/>
          </p:nvGrpSpPr>
          <p:grpSpPr>
            <a:xfrm>
              <a:off x="7636443" y="1204988"/>
              <a:ext cx="804565" cy="373078"/>
              <a:chOff x="7636443" y="1204988"/>
              <a:chExt cx="804565" cy="373078"/>
            </a:xfrm>
          </p:grpSpPr>
          <p:sp>
            <p:nvSpPr>
              <p:cNvPr id="6021" name="Google Shape;6021;p68"/>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68"/>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23" name="Google Shape;6023;p68"/>
          <p:cNvGrpSpPr/>
          <p:nvPr/>
        </p:nvGrpSpPr>
        <p:grpSpPr>
          <a:xfrm>
            <a:off x="4978796" y="2078771"/>
            <a:ext cx="661339" cy="661188"/>
            <a:chOff x="3990000" y="975400"/>
            <a:chExt cx="3934200" cy="3933300"/>
          </a:xfrm>
        </p:grpSpPr>
        <p:sp>
          <p:nvSpPr>
            <p:cNvPr id="6024" name="Google Shape;6024;p68"/>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68"/>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68"/>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68"/>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8" name="Google Shape;6028;p68"/>
          <p:cNvGrpSpPr/>
          <p:nvPr/>
        </p:nvGrpSpPr>
        <p:grpSpPr>
          <a:xfrm>
            <a:off x="6622444" y="2057409"/>
            <a:ext cx="868881" cy="684241"/>
            <a:chOff x="6598259" y="2078634"/>
            <a:chExt cx="868881" cy="684241"/>
          </a:xfrm>
        </p:grpSpPr>
        <p:sp>
          <p:nvSpPr>
            <p:cNvPr id="6029" name="Google Shape;6029;p68"/>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68"/>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68"/>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68"/>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68"/>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68"/>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35" name="Google Shape;6035;p68"/>
            <p:cNvGrpSpPr/>
            <p:nvPr/>
          </p:nvGrpSpPr>
          <p:grpSpPr>
            <a:xfrm>
              <a:off x="6808175" y="2078634"/>
              <a:ext cx="452229" cy="684241"/>
              <a:chOff x="6808175" y="2078634"/>
              <a:chExt cx="452229" cy="684241"/>
            </a:xfrm>
          </p:grpSpPr>
          <p:sp>
            <p:nvSpPr>
              <p:cNvPr id="6036" name="Google Shape;6036;p68"/>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68"/>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68"/>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68"/>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68"/>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68"/>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42" name="Google Shape;6042;p68"/>
              <p:cNvGrpSpPr/>
              <p:nvPr/>
            </p:nvGrpSpPr>
            <p:grpSpPr>
              <a:xfrm>
                <a:off x="6821586" y="2078634"/>
                <a:ext cx="426871" cy="684241"/>
                <a:chOff x="6821586" y="2078634"/>
                <a:chExt cx="426871" cy="684241"/>
              </a:xfrm>
            </p:grpSpPr>
            <p:grpSp>
              <p:nvGrpSpPr>
                <p:cNvPr id="6043" name="Google Shape;6043;p68"/>
                <p:cNvGrpSpPr/>
                <p:nvPr/>
              </p:nvGrpSpPr>
              <p:grpSpPr>
                <a:xfrm>
                  <a:off x="6821586" y="2078634"/>
                  <a:ext cx="426871" cy="684241"/>
                  <a:chOff x="6821586" y="2078634"/>
                  <a:chExt cx="426871" cy="684241"/>
                </a:xfrm>
              </p:grpSpPr>
              <p:sp>
                <p:nvSpPr>
                  <p:cNvPr id="6044" name="Google Shape;6044;p68"/>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68"/>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68"/>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68"/>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68"/>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68"/>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68"/>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68"/>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68"/>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68"/>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68"/>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68"/>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68"/>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68"/>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68"/>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68"/>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68"/>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68"/>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68"/>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63" name="Google Shape;6063;p68"/>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68"/>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68"/>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68"/>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68"/>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68"/>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069" name="Google Shape;6069;p68"/>
          <p:cNvGrpSpPr/>
          <p:nvPr/>
        </p:nvGrpSpPr>
        <p:grpSpPr>
          <a:xfrm>
            <a:off x="5795610" y="2063018"/>
            <a:ext cx="671358" cy="671358"/>
            <a:chOff x="6535625" y="760425"/>
            <a:chExt cx="1665900" cy="1665900"/>
          </a:xfrm>
        </p:grpSpPr>
        <p:sp>
          <p:nvSpPr>
            <p:cNvPr id="6070" name="Google Shape;6070;p68"/>
            <p:cNvSpPr/>
            <p:nvPr/>
          </p:nvSpPr>
          <p:spPr>
            <a:xfrm>
              <a:off x="6535625" y="760425"/>
              <a:ext cx="1665900" cy="16659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68"/>
            <p:cNvSpPr/>
            <p:nvPr/>
          </p:nvSpPr>
          <p:spPr>
            <a:xfrm>
              <a:off x="6713675" y="1116525"/>
              <a:ext cx="1309800" cy="13098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68"/>
            <p:cNvSpPr/>
            <p:nvPr/>
          </p:nvSpPr>
          <p:spPr>
            <a:xfrm>
              <a:off x="6831275" y="1351725"/>
              <a:ext cx="1074600" cy="1074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68"/>
            <p:cNvSpPr/>
            <p:nvPr/>
          </p:nvSpPr>
          <p:spPr>
            <a:xfrm>
              <a:off x="6942425" y="1574025"/>
              <a:ext cx="852300" cy="8523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4" name="Google Shape;6074;p68"/>
          <p:cNvGrpSpPr/>
          <p:nvPr/>
        </p:nvGrpSpPr>
        <p:grpSpPr>
          <a:xfrm>
            <a:off x="732427" y="3731418"/>
            <a:ext cx="1340789" cy="640830"/>
            <a:chOff x="238125" y="1151100"/>
            <a:chExt cx="7139450" cy="3412300"/>
          </a:xfrm>
        </p:grpSpPr>
        <p:sp>
          <p:nvSpPr>
            <p:cNvPr id="6075" name="Google Shape;6075;p68"/>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68"/>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68"/>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68"/>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68"/>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68"/>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68"/>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68"/>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68"/>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68"/>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68"/>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68"/>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7" name="Google Shape;6087;p68"/>
          <p:cNvGrpSpPr/>
          <p:nvPr/>
        </p:nvGrpSpPr>
        <p:grpSpPr>
          <a:xfrm>
            <a:off x="5599650" y="2934699"/>
            <a:ext cx="985357" cy="585764"/>
            <a:chOff x="5145061" y="2881789"/>
            <a:chExt cx="1107641" cy="658458"/>
          </a:xfrm>
        </p:grpSpPr>
        <p:grpSp>
          <p:nvGrpSpPr>
            <p:cNvPr id="6088" name="Google Shape;6088;p68"/>
            <p:cNvGrpSpPr/>
            <p:nvPr/>
          </p:nvGrpSpPr>
          <p:grpSpPr>
            <a:xfrm>
              <a:off x="5722989" y="3244587"/>
              <a:ext cx="529713" cy="295659"/>
              <a:chOff x="5722989" y="3244587"/>
              <a:chExt cx="529713" cy="295659"/>
            </a:xfrm>
          </p:grpSpPr>
          <p:sp>
            <p:nvSpPr>
              <p:cNvPr id="6089" name="Google Shape;6089;p68"/>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6090" name="Google Shape;6090;p68"/>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6091" name="Google Shape;6091;p68"/>
            <p:cNvGrpSpPr/>
            <p:nvPr/>
          </p:nvGrpSpPr>
          <p:grpSpPr>
            <a:xfrm>
              <a:off x="5145061" y="3244587"/>
              <a:ext cx="536807" cy="295659"/>
              <a:chOff x="5145061" y="3244587"/>
              <a:chExt cx="536807" cy="295659"/>
            </a:xfrm>
          </p:grpSpPr>
          <p:sp>
            <p:nvSpPr>
              <p:cNvPr id="6092" name="Google Shape;6092;p68"/>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6093" name="Google Shape;6093;p68"/>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6094" name="Google Shape;6094;p68"/>
            <p:cNvGrpSpPr/>
            <p:nvPr/>
          </p:nvGrpSpPr>
          <p:grpSpPr>
            <a:xfrm>
              <a:off x="5341327" y="2898245"/>
              <a:ext cx="532309" cy="614891"/>
              <a:chOff x="5341327" y="2898245"/>
              <a:chExt cx="532309" cy="614891"/>
            </a:xfrm>
          </p:grpSpPr>
          <p:sp>
            <p:nvSpPr>
              <p:cNvPr id="6095" name="Google Shape;6095;p68"/>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6096" name="Google Shape;6096;p68"/>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6097" name="Google Shape;6097;p68"/>
            <p:cNvGrpSpPr/>
            <p:nvPr/>
          </p:nvGrpSpPr>
          <p:grpSpPr>
            <a:xfrm>
              <a:off x="5532290" y="2881789"/>
              <a:ext cx="620516" cy="305456"/>
              <a:chOff x="5532290" y="2881789"/>
              <a:chExt cx="620516" cy="305456"/>
            </a:xfrm>
          </p:grpSpPr>
          <p:sp>
            <p:nvSpPr>
              <p:cNvPr id="6098" name="Google Shape;6098;p68"/>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6099" name="Google Shape;6099;p68"/>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6100" name="Google Shape;6100;p68"/>
          <p:cNvGrpSpPr/>
          <p:nvPr/>
        </p:nvGrpSpPr>
        <p:grpSpPr>
          <a:xfrm>
            <a:off x="8178573" y="3726757"/>
            <a:ext cx="269068" cy="645491"/>
            <a:chOff x="7026852" y="3311869"/>
            <a:chExt cx="434331" cy="1041954"/>
          </a:xfrm>
        </p:grpSpPr>
        <p:sp>
          <p:nvSpPr>
            <p:cNvPr id="6101" name="Google Shape;6101;p68"/>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68"/>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68"/>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4" name="Google Shape;6104;p68"/>
          <p:cNvGrpSpPr/>
          <p:nvPr/>
        </p:nvGrpSpPr>
        <p:grpSpPr>
          <a:xfrm>
            <a:off x="6195154" y="3765995"/>
            <a:ext cx="293882" cy="293836"/>
            <a:chOff x="4873519" y="3311869"/>
            <a:chExt cx="499374" cy="499296"/>
          </a:xfrm>
        </p:grpSpPr>
        <p:sp>
          <p:nvSpPr>
            <p:cNvPr id="6105" name="Google Shape;6105;p68"/>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68"/>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7" name="Google Shape;6107;p68"/>
          <p:cNvGrpSpPr/>
          <p:nvPr/>
        </p:nvGrpSpPr>
        <p:grpSpPr>
          <a:xfrm>
            <a:off x="6195154" y="4078366"/>
            <a:ext cx="293882" cy="293882"/>
            <a:chOff x="4873519" y="3875839"/>
            <a:chExt cx="499374" cy="499374"/>
          </a:xfrm>
        </p:grpSpPr>
        <p:sp>
          <p:nvSpPr>
            <p:cNvPr id="6108" name="Google Shape;6108;p68"/>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68"/>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0" name="Google Shape;6110;p68"/>
          <p:cNvGrpSpPr/>
          <p:nvPr/>
        </p:nvGrpSpPr>
        <p:grpSpPr>
          <a:xfrm>
            <a:off x="2425681" y="2050319"/>
            <a:ext cx="698104" cy="698208"/>
            <a:chOff x="2565073" y="2075876"/>
            <a:chExt cx="672482" cy="672518"/>
          </a:xfrm>
        </p:grpSpPr>
        <p:sp>
          <p:nvSpPr>
            <p:cNvPr id="6111" name="Google Shape;6111;p68"/>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68"/>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68"/>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68"/>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68"/>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68"/>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7" name="Google Shape;6117;p68"/>
          <p:cNvGrpSpPr/>
          <p:nvPr/>
        </p:nvGrpSpPr>
        <p:grpSpPr>
          <a:xfrm>
            <a:off x="5649092" y="3734919"/>
            <a:ext cx="438354" cy="637329"/>
            <a:chOff x="1697726" y="3244179"/>
            <a:chExt cx="788124" cy="1146069"/>
          </a:xfrm>
        </p:grpSpPr>
        <p:sp>
          <p:nvSpPr>
            <p:cNvPr id="6118" name="Google Shape;6118;p68"/>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68"/>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20" name="Google Shape;6120;p68"/>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21" name="Google Shape;6121;p68"/>
          <p:cNvGrpSpPr/>
          <p:nvPr/>
        </p:nvGrpSpPr>
        <p:grpSpPr>
          <a:xfrm>
            <a:off x="7650306" y="2063282"/>
            <a:ext cx="799565" cy="670282"/>
            <a:chOff x="7617850" y="2063282"/>
            <a:chExt cx="799565" cy="670282"/>
          </a:xfrm>
        </p:grpSpPr>
        <p:cxnSp>
          <p:nvCxnSpPr>
            <p:cNvPr id="6122" name="Google Shape;6122;p68"/>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6123" name="Google Shape;6123;p68"/>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6124" name="Google Shape;6124;p68"/>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6125" name="Google Shape;6125;p68"/>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6126" name="Google Shape;6126;p68"/>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6127" name="Google Shape;6127;p68"/>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6128" name="Google Shape;6128;p68"/>
            <p:cNvGrpSpPr/>
            <p:nvPr/>
          </p:nvGrpSpPr>
          <p:grpSpPr>
            <a:xfrm>
              <a:off x="7734309" y="2063282"/>
              <a:ext cx="570957" cy="620095"/>
              <a:chOff x="7734309" y="2063282"/>
              <a:chExt cx="570957" cy="620095"/>
            </a:xfrm>
          </p:grpSpPr>
          <p:grpSp>
            <p:nvGrpSpPr>
              <p:cNvPr id="6129" name="Google Shape;6129;p68"/>
              <p:cNvGrpSpPr/>
              <p:nvPr/>
            </p:nvGrpSpPr>
            <p:grpSpPr>
              <a:xfrm>
                <a:off x="8031573" y="2063282"/>
                <a:ext cx="273693" cy="620095"/>
                <a:chOff x="8031573" y="2063282"/>
                <a:chExt cx="273693" cy="620095"/>
              </a:xfrm>
            </p:grpSpPr>
            <p:sp>
              <p:nvSpPr>
                <p:cNvPr id="6130" name="Google Shape;6130;p68"/>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68"/>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68"/>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68"/>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4" name="Google Shape;6134;p68"/>
              <p:cNvGrpSpPr/>
              <p:nvPr/>
            </p:nvGrpSpPr>
            <p:grpSpPr>
              <a:xfrm flipH="1">
                <a:off x="7734309" y="2063282"/>
                <a:ext cx="273693" cy="620095"/>
                <a:chOff x="8031573" y="2063282"/>
                <a:chExt cx="273693" cy="620095"/>
              </a:xfrm>
            </p:grpSpPr>
            <p:sp>
              <p:nvSpPr>
                <p:cNvPr id="6135" name="Google Shape;6135;p68"/>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68"/>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68"/>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68"/>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6139" name="Google Shape;6139;p68"/>
          <p:cNvSpPr/>
          <p:nvPr/>
        </p:nvSpPr>
        <p:spPr>
          <a:xfrm>
            <a:off x="7110561" y="375537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68"/>
          <p:cNvSpPr/>
          <p:nvPr/>
        </p:nvSpPr>
        <p:spPr>
          <a:xfrm rot="10800000">
            <a:off x="6596743" y="375278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41" name="Google Shape;6141;p68"/>
          <p:cNvGrpSpPr/>
          <p:nvPr/>
        </p:nvGrpSpPr>
        <p:grpSpPr>
          <a:xfrm>
            <a:off x="7836913" y="2916765"/>
            <a:ext cx="602567" cy="601884"/>
            <a:chOff x="1186975" y="238125"/>
            <a:chExt cx="5244275" cy="5238325"/>
          </a:xfrm>
        </p:grpSpPr>
        <p:sp>
          <p:nvSpPr>
            <p:cNvPr id="6142" name="Google Shape;6142;p68"/>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68"/>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68"/>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68"/>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6" name="Google Shape;6146;p68"/>
          <p:cNvGrpSpPr/>
          <p:nvPr/>
        </p:nvGrpSpPr>
        <p:grpSpPr>
          <a:xfrm>
            <a:off x="3279650" y="2056249"/>
            <a:ext cx="651848" cy="687338"/>
            <a:chOff x="3400515" y="2056248"/>
            <a:chExt cx="698134" cy="735987"/>
          </a:xfrm>
        </p:grpSpPr>
        <p:grpSp>
          <p:nvGrpSpPr>
            <p:cNvPr id="6147" name="Google Shape;6147;p68"/>
            <p:cNvGrpSpPr/>
            <p:nvPr/>
          </p:nvGrpSpPr>
          <p:grpSpPr>
            <a:xfrm>
              <a:off x="3400515" y="2283913"/>
              <a:ext cx="312919" cy="219900"/>
              <a:chOff x="3400515" y="2283913"/>
              <a:chExt cx="312919" cy="219900"/>
            </a:xfrm>
          </p:grpSpPr>
          <p:sp>
            <p:nvSpPr>
              <p:cNvPr id="6148" name="Google Shape;6148;p68"/>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6149" name="Google Shape;6149;p68"/>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6150" name="Google Shape;6150;p68"/>
            <p:cNvGrpSpPr/>
            <p:nvPr/>
          </p:nvGrpSpPr>
          <p:grpSpPr>
            <a:xfrm>
              <a:off x="3547823" y="2461089"/>
              <a:ext cx="219900" cy="331146"/>
              <a:chOff x="3547823" y="2461089"/>
              <a:chExt cx="219900" cy="331146"/>
            </a:xfrm>
          </p:grpSpPr>
          <p:sp>
            <p:nvSpPr>
              <p:cNvPr id="6151" name="Google Shape;6151;p68"/>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6152" name="Google Shape;6152;p68"/>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6153" name="Google Shape;6153;p68"/>
            <p:cNvGrpSpPr/>
            <p:nvPr/>
          </p:nvGrpSpPr>
          <p:grpSpPr>
            <a:xfrm>
              <a:off x="3734138" y="2461089"/>
              <a:ext cx="219900" cy="331146"/>
              <a:chOff x="3734138" y="2461089"/>
              <a:chExt cx="219900" cy="331146"/>
            </a:xfrm>
          </p:grpSpPr>
          <p:sp>
            <p:nvSpPr>
              <p:cNvPr id="6154" name="Google Shape;6154;p68"/>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6155" name="Google Shape;6155;p68"/>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6156" name="Google Shape;6156;p68"/>
            <p:cNvGrpSpPr/>
            <p:nvPr/>
          </p:nvGrpSpPr>
          <p:grpSpPr>
            <a:xfrm>
              <a:off x="3787560" y="2281742"/>
              <a:ext cx="311089" cy="219900"/>
              <a:chOff x="3787560" y="2281742"/>
              <a:chExt cx="311089" cy="219900"/>
            </a:xfrm>
          </p:grpSpPr>
          <p:sp>
            <p:nvSpPr>
              <p:cNvPr id="6157" name="Google Shape;6157;p68"/>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6158" name="Google Shape;6158;p68"/>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6159" name="Google Shape;6159;p68"/>
            <p:cNvGrpSpPr/>
            <p:nvPr/>
          </p:nvGrpSpPr>
          <p:grpSpPr>
            <a:xfrm>
              <a:off x="3637290" y="2056248"/>
              <a:ext cx="219900" cy="330736"/>
              <a:chOff x="3637290" y="2056248"/>
              <a:chExt cx="219900" cy="330736"/>
            </a:xfrm>
          </p:grpSpPr>
          <p:sp>
            <p:nvSpPr>
              <p:cNvPr id="6160" name="Google Shape;6160;p68"/>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6161" name="Google Shape;6161;p68"/>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6162" name="Google Shape;6162;p68"/>
          <p:cNvGrpSpPr/>
          <p:nvPr/>
        </p:nvGrpSpPr>
        <p:grpSpPr>
          <a:xfrm>
            <a:off x="2571356" y="2926255"/>
            <a:ext cx="1268144" cy="592394"/>
            <a:chOff x="238125" y="1188750"/>
            <a:chExt cx="7140450" cy="3335550"/>
          </a:xfrm>
        </p:grpSpPr>
        <p:sp>
          <p:nvSpPr>
            <p:cNvPr id="6163" name="Google Shape;6163;p68"/>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68"/>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68"/>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68"/>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68"/>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8" name="Google Shape;6168;p68"/>
          <p:cNvGrpSpPr/>
          <p:nvPr/>
        </p:nvGrpSpPr>
        <p:grpSpPr>
          <a:xfrm>
            <a:off x="6679257" y="2928410"/>
            <a:ext cx="1053944" cy="590147"/>
            <a:chOff x="238125" y="1335475"/>
            <a:chExt cx="5418735" cy="3034175"/>
          </a:xfrm>
        </p:grpSpPr>
        <p:sp>
          <p:nvSpPr>
            <p:cNvPr id="6169" name="Google Shape;6169;p68"/>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68"/>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68"/>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2" name="Google Shape;6172;p68"/>
          <p:cNvGrpSpPr/>
          <p:nvPr/>
        </p:nvGrpSpPr>
        <p:grpSpPr>
          <a:xfrm>
            <a:off x="4110066" y="3733309"/>
            <a:ext cx="1268207" cy="638939"/>
            <a:chOff x="3967651" y="3645904"/>
            <a:chExt cx="1479304" cy="745292"/>
          </a:xfrm>
        </p:grpSpPr>
        <p:grpSp>
          <p:nvGrpSpPr>
            <p:cNvPr id="6173" name="Google Shape;6173;p68"/>
            <p:cNvGrpSpPr/>
            <p:nvPr/>
          </p:nvGrpSpPr>
          <p:grpSpPr>
            <a:xfrm>
              <a:off x="3967651" y="4009026"/>
              <a:ext cx="1479304" cy="382170"/>
              <a:chOff x="3967651" y="4009026"/>
              <a:chExt cx="1479304" cy="382170"/>
            </a:xfrm>
          </p:grpSpPr>
          <p:grpSp>
            <p:nvGrpSpPr>
              <p:cNvPr id="6174" name="Google Shape;6174;p68"/>
              <p:cNvGrpSpPr/>
              <p:nvPr/>
            </p:nvGrpSpPr>
            <p:grpSpPr>
              <a:xfrm>
                <a:off x="4892216" y="4195630"/>
                <a:ext cx="554739" cy="195566"/>
                <a:chOff x="3604375" y="4892160"/>
                <a:chExt cx="1651500" cy="582215"/>
              </a:xfrm>
            </p:grpSpPr>
            <p:sp>
              <p:nvSpPr>
                <p:cNvPr id="6175" name="Google Shape;6175;p68"/>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68"/>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7" name="Google Shape;6177;p68"/>
              <p:cNvGrpSpPr/>
              <p:nvPr/>
            </p:nvGrpSpPr>
            <p:grpSpPr>
              <a:xfrm>
                <a:off x="3967651" y="4146303"/>
                <a:ext cx="579402" cy="244893"/>
                <a:chOff x="851875" y="4745310"/>
                <a:chExt cx="1724925" cy="729065"/>
              </a:xfrm>
            </p:grpSpPr>
            <p:sp>
              <p:nvSpPr>
                <p:cNvPr id="6178" name="Google Shape;6178;p68"/>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68"/>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0" name="Google Shape;6180;p68"/>
              <p:cNvGrpSpPr/>
              <p:nvPr/>
            </p:nvGrpSpPr>
            <p:grpSpPr>
              <a:xfrm>
                <a:off x="4460753" y="4009026"/>
                <a:ext cx="493110" cy="382170"/>
                <a:chOff x="2319875" y="4336625"/>
                <a:chExt cx="1468025" cy="1137750"/>
              </a:xfrm>
            </p:grpSpPr>
            <p:sp>
              <p:nvSpPr>
                <p:cNvPr id="6181" name="Google Shape;6181;p68"/>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68"/>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183" name="Google Shape;6183;p68"/>
            <p:cNvGrpSpPr/>
            <p:nvPr/>
          </p:nvGrpSpPr>
          <p:grpSpPr>
            <a:xfrm>
              <a:off x="4479443" y="3645904"/>
              <a:ext cx="455965" cy="388789"/>
              <a:chOff x="2957425" y="238100"/>
              <a:chExt cx="1910200" cy="1628775"/>
            </a:xfrm>
          </p:grpSpPr>
          <p:sp>
            <p:nvSpPr>
              <p:cNvPr id="6184" name="Google Shape;6184;p68"/>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68"/>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68"/>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68"/>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68"/>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68"/>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68"/>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68"/>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68"/>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68"/>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194" name="Google Shape;6194;p68"/>
          <p:cNvGrpSpPr/>
          <p:nvPr/>
        </p:nvGrpSpPr>
        <p:grpSpPr>
          <a:xfrm>
            <a:off x="2496179" y="3734510"/>
            <a:ext cx="1243128" cy="637739"/>
            <a:chOff x="2496310" y="3693351"/>
            <a:chExt cx="1342906" cy="688926"/>
          </a:xfrm>
        </p:grpSpPr>
        <p:grpSp>
          <p:nvGrpSpPr>
            <p:cNvPr id="6195" name="Google Shape;6195;p68"/>
            <p:cNvGrpSpPr/>
            <p:nvPr/>
          </p:nvGrpSpPr>
          <p:grpSpPr>
            <a:xfrm>
              <a:off x="2496310" y="3693351"/>
              <a:ext cx="1342906" cy="688875"/>
              <a:chOff x="2496310" y="3693351"/>
              <a:chExt cx="1342906" cy="688875"/>
            </a:xfrm>
          </p:grpSpPr>
          <p:sp>
            <p:nvSpPr>
              <p:cNvPr id="6196" name="Google Shape;6196;p68"/>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68"/>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68"/>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68"/>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68"/>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68"/>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202" name="Google Shape;6202;p68"/>
              <p:cNvCxnSpPr>
                <a:stCxn id="6200"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6203" name="Google Shape;6203;p68"/>
              <p:cNvCxnSpPr>
                <a:stCxn id="6197"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6204" name="Google Shape;6204;p68"/>
              <p:cNvCxnSpPr>
                <a:stCxn id="6198"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6205" name="Google Shape;6205;p68"/>
              <p:cNvCxnSpPr>
                <a:stCxn id="6201"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6206" name="Google Shape;6206;p68"/>
              <p:cNvCxnSpPr>
                <a:stCxn id="6199"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6207" name="Google Shape;6207;p68"/>
            <p:cNvGrpSpPr/>
            <p:nvPr/>
          </p:nvGrpSpPr>
          <p:grpSpPr>
            <a:xfrm>
              <a:off x="2675275" y="3930557"/>
              <a:ext cx="1003306" cy="451719"/>
              <a:chOff x="2675275" y="4174282"/>
              <a:chExt cx="1003306" cy="451719"/>
            </a:xfrm>
          </p:grpSpPr>
          <p:sp>
            <p:nvSpPr>
              <p:cNvPr id="6208" name="Google Shape;6208;p68"/>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68"/>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68"/>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11" name="Google Shape;6211;p68"/>
          <p:cNvGrpSpPr/>
          <p:nvPr/>
        </p:nvGrpSpPr>
        <p:grpSpPr>
          <a:xfrm>
            <a:off x="1669850" y="1171356"/>
            <a:ext cx="574511" cy="874709"/>
            <a:chOff x="1715404" y="1112080"/>
            <a:chExt cx="642270" cy="977984"/>
          </a:xfrm>
        </p:grpSpPr>
        <p:grpSp>
          <p:nvGrpSpPr>
            <p:cNvPr id="6212" name="Google Shape;6212;p68"/>
            <p:cNvGrpSpPr/>
            <p:nvPr/>
          </p:nvGrpSpPr>
          <p:grpSpPr>
            <a:xfrm>
              <a:off x="1715404" y="1112080"/>
              <a:ext cx="642270" cy="977984"/>
              <a:chOff x="1715404" y="1112080"/>
              <a:chExt cx="642270" cy="977984"/>
            </a:xfrm>
          </p:grpSpPr>
          <p:sp>
            <p:nvSpPr>
              <p:cNvPr id="6213" name="Google Shape;6213;p68"/>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68"/>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5" name="Google Shape;6215;p68"/>
            <p:cNvGrpSpPr/>
            <p:nvPr/>
          </p:nvGrpSpPr>
          <p:grpSpPr>
            <a:xfrm>
              <a:off x="1768927" y="1165603"/>
              <a:ext cx="535225" cy="851367"/>
              <a:chOff x="1768927" y="1165603"/>
              <a:chExt cx="535225" cy="851367"/>
            </a:xfrm>
          </p:grpSpPr>
          <p:sp>
            <p:nvSpPr>
              <p:cNvPr id="6216" name="Google Shape;6216;p68"/>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68"/>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8" name="Google Shape;6218;p68"/>
            <p:cNvGrpSpPr/>
            <p:nvPr/>
          </p:nvGrpSpPr>
          <p:grpSpPr>
            <a:xfrm>
              <a:off x="1822449" y="1219125"/>
              <a:ext cx="428180" cy="718859"/>
              <a:chOff x="1822449" y="1219125"/>
              <a:chExt cx="428180" cy="718859"/>
            </a:xfrm>
          </p:grpSpPr>
          <p:sp>
            <p:nvSpPr>
              <p:cNvPr id="6219" name="Google Shape;6219;p68"/>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68"/>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1" name="Google Shape;6221;p68"/>
            <p:cNvGrpSpPr/>
            <p:nvPr/>
          </p:nvGrpSpPr>
          <p:grpSpPr>
            <a:xfrm>
              <a:off x="1875972" y="1272648"/>
              <a:ext cx="321135" cy="586939"/>
              <a:chOff x="1875972" y="1272648"/>
              <a:chExt cx="321135" cy="586939"/>
            </a:xfrm>
          </p:grpSpPr>
          <p:sp>
            <p:nvSpPr>
              <p:cNvPr id="6222" name="Google Shape;6222;p68"/>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68"/>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24" name="Google Shape;6224;p68"/>
          <p:cNvGrpSpPr/>
          <p:nvPr/>
        </p:nvGrpSpPr>
        <p:grpSpPr>
          <a:xfrm>
            <a:off x="7777011" y="3728078"/>
            <a:ext cx="293855" cy="644170"/>
            <a:chOff x="241025" y="3151575"/>
            <a:chExt cx="293855" cy="644170"/>
          </a:xfrm>
        </p:grpSpPr>
        <p:sp>
          <p:nvSpPr>
            <p:cNvPr id="6225" name="Google Shape;6225;p68"/>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68"/>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7" name="Google Shape;6227;p68"/>
          <p:cNvGrpSpPr/>
          <p:nvPr/>
        </p:nvGrpSpPr>
        <p:grpSpPr>
          <a:xfrm>
            <a:off x="724994" y="2928078"/>
            <a:ext cx="1779649" cy="591620"/>
            <a:chOff x="246070" y="1983375"/>
            <a:chExt cx="1855347" cy="616849"/>
          </a:xfrm>
        </p:grpSpPr>
        <p:sp>
          <p:nvSpPr>
            <p:cNvPr id="6228" name="Google Shape;6228;p68"/>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68"/>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68"/>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68"/>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68"/>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68"/>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68"/>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68"/>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68"/>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7" name="Google Shape;6237;p68"/>
          <p:cNvGrpSpPr/>
          <p:nvPr/>
        </p:nvGrpSpPr>
        <p:grpSpPr>
          <a:xfrm>
            <a:off x="2335861" y="1171356"/>
            <a:ext cx="711055" cy="745993"/>
            <a:chOff x="2496269" y="1171698"/>
            <a:chExt cx="761953" cy="799392"/>
          </a:xfrm>
        </p:grpSpPr>
        <p:grpSp>
          <p:nvGrpSpPr>
            <p:cNvPr id="6238" name="Google Shape;6238;p68"/>
            <p:cNvGrpSpPr/>
            <p:nvPr/>
          </p:nvGrpSpPr>
          <p:grpSpPr>
            <a:xfrm>
              <a:off x="2496269" y="1171698"/>
              <a:ext cx="761953" cy="723022"/>
              <a:chOff x="2496269" y="1171698"/>
              <a:chExt cx="761953" cy="723022"/>
            </a:xfrm>
          </p:grpSpPr>
          <p:sp>
            <p:nvSpPr>
              <p:cNvPr id="6239" name="Google Shape;6239;p68"/>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68"/>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41" name="Google Shape;6241;p68"/>
              <p:cNvGrpSpPr/>
              <p:nvPr/>
            </p:nvGrpSpPr>
            <p:grpSpPr>
              <a:xfrm>
                <a:off x="2496269" y="1171698"/>
                <a:ext cx="761953" cy="723022"/>
                <a:chOff x="2496269" y="1120652"/>
                <a:chExt cx="761953" cy="723022"/>
              </a:xfrm>
            </p:grpSpPr>
            <p:grpSp>
              <p:nvGrpSpPr>
                <p:cNvPr id="6242" name="Google Shape;6242;p68"/>
                <p:cNvGrpSpPr/>
                <p:nvPr/>
              </p:nvGrpSpPr>
              <p:grpSpPr>
                <a:xfrm>
                  <a:off x="2496269" y="1120652"/>
                  <a:ext cx="761953" cy="723022"/>
                  <a:chOff x="2496269" y="1120652"/>
                  <a:chExt cx="761953" cy="723022"/>
                </a:xfrm>
              </p:grpSpPr>
              <p:grpSp>
                <p:nvGrpSpPr>
                  <p:cNvPr id="6243" name="Google Shape;6243;p68"/>
                  <p:cNvGrpSpPr/>
                  <p:nvPr/>
                </p:nvGrpSpPr>
                <p:grpSpPr>
                  <a:xfrm>
                    <a:off x="2496269" y="1304589"/>
                    <a:ext cx="407089" cy="305057"/>
                    <a:chOff x="2496269" y="1304589"/>
                    <a:chExt cx="407089" cy="305057"/>
                  </a:xfrm>
                </p:grpSpPr>
                <p:sp>
                  <p:nvSpPr>
                    <p:cNvPr id="6244" name="Google Shape;6244;p68"/>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68"/>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6" name="Google Shape;6246;p68"/>
                  <p:cNvGrpSpPr/>
                  <p:nvPr/>
                </p:nvGrpSpPr>
                <p:grpSpPr>
                  <a:xfrm>
                    <a:off x="2586468" y="1493376"/>
                    <a:ext cx="358850" cy="349656"/>
                    <a:chOff x="2586468" y="1493376"/>
                    <a:chExt cx="358850" cy="349656"/>
                  </a:xfrm>
                </p:grpSpPr>
                <p:sp>
                  <p:nvSpPr>
                    <p:cNvPr id="6247" name="Google Shape;6247;p68"/>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68"/>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9" name="Google Shape;6249;p68"/>
                  <p:cNvGrpSpPr/>
                  <p:nvPr/>
                </p:nvGrpSpPr>
                <p:grpSpPr>
                  <a:xfrm>
                    <a:off x="2807939" y="1494024"/>
                    <a:ext cx="358857" cy="349650"/>
                    <a:chOff x="2807939" y="1494024"/>
                    <a:chExt cx="358857" cy="349650"/>
                  </a:xfrm>
                </p:grpSpPr>
                <p:sp>
                  <p:nvSpPr>
                    <p:cNvPr id="6250" name="Google Shape;6250;p68"/>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68"/>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2" name="Google Shape;6252;p68"/>
                  <p:cNvGrpSpPr/>
                  <p:nvPr/>
                </p:nvGrpSpPr>
                <p:grpSpPr>
                  <a:xfrm>
                    <a:off x="2851133" y="1305635"/>
                    <a:ext cx="407089" cy="305057"/>
                    <a:chOff x="2851133" y="1305635"/>
                    <a:chExt cx="407089" cy="305057"/>
                  </a:xfrm>
                </p:grpSpPr>
                <p:sp>
                  <p:nvSpPr>
                    <p:cNvPr id="6253" name="Google Shape;6253;p68"/>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68"/>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5" name="Google Shape;6255;p68"/>
                  <p:cNvGrpSpPr/>
                  <p:nvPr/>
                </p:nvGrpSpPr>
                <p:grpSpPr>
                  <a:xfrm>
                    <a:off x="2727495" y="1120652"/>
                    <a:ext cx="300271" cy="396358"/>
                    <a:chOff x="2727495" y="1120652"/>
                    <a:chExt cx="300271" cy="396358"/>
                  </a:xfrm>
                </p:grpSpPr>
                <p:sp>
                  <p:nvSpPr>
                    <p:cNvPr id="6256" name="Google Shape;6256;p68"/>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68"/>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58" name="Google Shape;6258;p68"/>
                <p:cNvGrpSpPr/>
                <p:nvPr/>
              </p:nvGrpSpPr>
              <p:grpSpPr>
                <a:xfrm>
                  <a:off x="2722305" y="1350460"/>
                  <a:ext cx="308357" cy="308344"/>
                  <a:chOff x="2722305" y="1350460"/>
                  <a:chExt cx="308357" cy="308344"/>
                </a:xfrm>
              </p:grpSpPr>
              <p:sp>
                <p:nvSpPr>
                  <p:cNvPr id="6259" name="Google Shape;6259;p68"/>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60" name="Google Shape;6260;p68"/>
                  <p:cNvGrpSpPr/>
                  <p:nvPr/>
                </p:nvGrpSpPr>
                <p:grpSpPr>
                  <a:xfrm>
                    <a:off x="2725064" y="1364529"/>
                    <a:ext cx="297954" cy="280182"/>
                    <a:chOff x="2725064" y="1364529"/>
                    <a:chExt cx="297954" cy="280182"/>
                  </a:xfrm>
                </p:grpSpPr>
                <p:sp>
                  <p:nvSpPr>
                    <p:cNvPr id="6261" name="Google Shape;6261;p68"/>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68"/>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68"/>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68"/>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68"/>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6266" name="Google Shape;6266;p68"/>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68"/>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68"/>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68"/>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68"/>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71" name="Google Shape;6271;p68"/>
          <p:cNvGrpSpPr/>
          <p:nvPr/>
        </p:nvGrpSpPr>
        <p:grpSpPr>
          <a:xfrm>
            <a:off x="3924561" y="2927462"/>
            <a:ext cx="1569144" cy="591015"/>
            <a:chOff x="3820100" y="3023049"/>
            <a:chExt cx="1303926" cy="491162"/>
          </a:xfrm>
        </p:grpSpPr>
        <p:grpSp>
          <p:nvGrpSpPr>
            <p:cNvPr id="6272" name="Google Shape;6272;p68"/>
            <p:cNvGrpSpPr/>
            <p:nvPr/>
          </p:nvGrpSpPr>
          <p:grpSpPr>
            <a:xfrm>
              <a:off x="3820100" y="3023072"/>
              <a:ext cx="1303926" cy="491139"/>
              <a:chOff x="3820100" y="3023072"/>
              <a:chExt cx="1303926" cy="491139"/>
            </a:xfrm>
          </p:grpSpPr>
          <p:sp>
            <p:nvSpPr>
              <p:cNvPr id="6273" name="Google Shape;6273;p68"/>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68"/>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75" name="Google Shape;6275;p68"/>
            <p:cNvGrpSpPr/>
            <p:nvPr/>
          </p:nvGrpSpPr>
          <p:grpSpPr>
            <a:xfrm>
              <a:off x="4132439" y="3023645"/>
              <a:ext cx="393633" cy="177096"/>
              <a:chOff x="4132439" y="3023645"/>
              <a:chExt cx="393633" cy="177096"/>
            </a:xfrm>
          </p:grpSpPr>
          <p:sp>
            <p:nvSpPr>
              <p:cNvPr id="6276" name="Google Shape;6276;p68"/>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68"/>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78" name="Google Shape;6278;p68"/>
            <p:cNvGrpSpPr/>
            <p:nvPr/>
          </p:nvGrpSpPr>
          <p:grpSpPr>
            <a:xfrm>
              <a:off x="3921811" y="3023049"/>
              <a:ext cx="1002397" cy="388943"/>
              <a:chOff x="3921811" y="3023049"/>
              <a:chExt cx="1002397" cy="388943"/>
            </a:xfrm>
          </p:grpSpPr>
          <p:sp>
            <p:nvSpPr>
              <p:cNvPr id="6279" name="Google Shape;6279;p68"/>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68"/>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1" name="Google Shape;6281;p68"/>
            <p:cNvGrpSpPr/>
            <p:nvPr/>
          </p:nvGrpSpPr>
          <p:grpSpPr>
            <a:xfrm>
              <a:off x="4023645" y="3023049"/>
              <a:ext cx="683032" cy="286722"/>
              <a:chOff x="4023645" y="3023049"/>
              <a:chExt cx="683032" cy="286722"/>
            </a:xfrm>
          </p:grpSpPr>
          <p:sp>
            <p:nvSpPr>
              <p:cNvPr id="6282" name="Google Shape;6282;p68"/>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68"/>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84" name="Google Shape;6284;p68"/>
          <p:cNvGrpSpPr/>
          <p:nvPr/>
        </p:nvGrpSpPr>
        <p:grpSpPr>
          <a:xfrm>
            <a:off x="1556683" y="2054307"/>
            <a:ext cx="713522" cy="688025"/>
            <a:chOff x="1706078" y="2092648"/>
            <a:chExt cx="660913" cy="637296"/>
          </a:xfrm>
        </p:grpSpPr>
        <p:sp>
          <p:nvSpPr>
            <p:cNvPr id="6285" name="Google Shape;6285;p68"/>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86" name="Google Shape;6286;p68"/>
            <p:cNvGrpSpPr/>
            <p:nvPr/>
          </p:nvGrpSpPr>
          <p:grpSpPr>
            <a:xfrm>
              <a:off x="1706078" y="2092648"/>
              <a:ext cx="660913" cy="575241"/>
              <a:chOff x="1706078" y="2092648"/>
              <a:chExt cx="660913" cy="575241"/>
            </a:xfrm>
          </p:grpSpPr>
          <p:sp>
            <p:nvSpPr>
              <p:cNvPr id="6287" name="Google Shape;6287;p68"/>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68"/>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68"/>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90" name="Google Shape;6290;p68"/>
          <p:cNvGrpSpPr/>
          <p:nvPr/>
        </p:nvGrpSpPr>
        <p:grpSpPr>
          <a:xfrm>
            <a:off x="6318542" y="1171856"/>
            <a:ext cx="1317459" cy="684168"/>
            <a:chOff x="238125" y="999450"/>
            <a:chExt cx="7140700" cy="3708225"/>
          </a:xfrm>
        </p:grpSpPr>
        <p:sp>
          <p:nvSpPr>
            <p:cNvPr id="6291" name="Google Shape;6291;p68"/>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68"/>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68"/>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68"/>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68"/>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68"/>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68"/>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68"/>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68"/>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03" name="Shape 6303"/>
        <p:cNvGrpSpPr/>
        <p:nvPr/>
      </p:nvGrpSpPr>
      <p:grpSpPr>
        <a:xfrm>
          <a:off x="0" y="0"/>
          <a:ext cx="0" cy="0"/>
          <a:chOff x="0" y="0"/>
          <a:chExt cx="0" cy="0"/>
        </a:xfrm>
      </p:grpSpPr>
      <p:grpSp>
        <p:nvGrpSpPr>
          <p:cNvPr id="6304" name="Google Shape;6304;p69"/>
          <p:cNvGrpSpPr/>
          <p:nvPr/>
        </p:nvGrpSpPr>
        <p:grpSpPr>
          <a:xfrm>
            <a:off x="729238" y="1179665"/>
            <a:ext cx="1636117" cy="1526144"/>
            <a:chOff x="729238" y="1179665"/>
            <a:chExt cx="1636117" cy="1526144"/>
          </a:xfrm>
        </p:grpSpPr>
        <p:grpSp>
          <p:nvGrpSpPr>
            <p:cNvPr id="6305" name="Google Shape;6305;p69"/>
            <p:cNvGrpSpPr/>
            <p:nvPr/>
          </p:nvGrpSpPr>
          <p:grpSpPr>
            <a:xfrm>
              <a:off x="729238" y="1179665"/>
              <a:ext cx="80700" cy="1526144"/>
              <a:chOff x="729238" y="1179665"/>
              <a:chExt cx="80700" cy="1526144"/>
            </a:xfrm>
          </p:grpSpPr>
          <p:sp>
            <p:nvSpPr>
              <p:cNvPr id="6306" name="Google Shape;6306;p69"/>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69"/>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69"/>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69"/>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69"/>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69"/>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69"/>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69"/>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69"/>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69"/>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6" name="Google Shape;6316;p69"/>
            <p:cNvGrpSpPr/>
            <p:nvPr/>
          </p:nvGrpSpPr>
          <p:grpSpPr>
            <a:xfrm>
              <a:off x="903098" y="1179665"/>
              <a:ext cx="80700" cy="1526144"/>
              <a:chOff x="903098" y="1179665"/>
              <a:chExt cx="80700" cy="1526144"/>
            </a:xfrm>
          </p:grpSpPr>
          <p:sp>
            <p:nvSpPr>
              <p:cNvPr id="6317" name="Google Shape;6317;p69"/>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69"/>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69"/>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69"/>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69"/>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69"/>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69"/>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69"/>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69"/>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69"/>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7" name="Google Shape;6327;p69"/>
            <p:cNvGrpSpPr/>
            <p:nvPr/>
          </p:nvGrpSpPr>
          <p:grpSpPr>
            <a:xfrm>
              <a:off x="1076958" y="1179665"/>
              <a:ext cx="80700" cy="1526144"/>
              <a:chOff x="1076958" y="1179665"/>
              <a:chExt cx="80700" cy="1526144"/>
            </a:xfrm>
          </p:grpSpPr>
          <p:sp>
            <p:nvSpPr>
              <p:cNvPr id="6328" name="Google Shape;6328;p69"/>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69"/>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69"/>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69"/>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69"/>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69"/>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69"/>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69"/>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69"/>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69"/>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8" name="Google Shape;6338;p69"/>
            <p:cNvGrpSpPr/>
            <p:nvPr/>
          </p:nvGrpSpPr>
          <p:grpSpPr>
            <a:xfrm>
              <a:off x="1247707" y="1179665"/>
              <a:ext cx="80700" cy="1526144"/>
              <a:chOff x="1247707" y="1179665"/>
              <a:chExt cx="80700" cy="1526144"/>
            </a:xfrm>
          </p:grpSpPr>
          <p:sp>
            <p:nvSpPr>
              <p:cNvPr id="6339" name="Google Shape;6339;p69"/>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69"/>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69"/>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69"/>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69"/>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69"/>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69"/>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69"/>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69"/>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69"/>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9" name="Google Shape;6349;p69"/>
            <p:cNvGrpSpPr/>
            <p:nvPr/>
          </p:nvGrpSpPr>
          <p:grpSpPr>
            <a:xfrm>
              <a:off x="1421567" y="1179665"/>
              <a:ext cx="80700" cy="1526144"/>
              <a:chOff x="1421567" y="1179665"/>
              <a:chExt cx="80700" cy="1526144"/>
            </a:xfrm>
          </p:grpSpPr>
          <p:sp>
            <p:nvSpPr>
              <p:cNvPr id="6350" name="Google Shape;6350;p69"/>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69"/>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69"/>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69"/>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69"/>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69"/>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69"/>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69"/>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69"/>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69"/>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0" name="Google Shape;6360;p69"/>
            <p:cNvGrpSpPr/>
            <p:nvPr/>
          </p:nvGrpSpPr>
          <p:grpSpPr>
            <a:xfrm>
              <a:off x="1592327" y="1179665"/>
              <a:ext cx="80700" cy="1526144"/>
              <a:chOff x="1592327" y="1179665"/>
              <a:chExt cx="80700" cy="1526144"/>
            </a:xfrm>
          </p:grpSpPr>
          <p:sp>
            <p:nvSpPr>
              <p:cNvPr id="6361" name="Google Shape;6361;p69"/>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69"/>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69"/>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69"/>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69"/>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69"/>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69"/>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69"/>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69"/>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69"/>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1" name="Google Shape;6371;p69"/>
            <p:cNvGrpSpPr/>
            <p:nvPr/>
          </p:nvGrpSpPr>
          <p:grpSpPr>
            <a:xfrm>
              <a:off x="1766187" y="1179665"/>
              <a:ext cx="80700" cy="1526144"/>
              <a:chOff x="1766187" y="1179665"/>
              <a:chExt cx="80700" cy="1526144"/>
            </a:xfrm>
          </p:grpSpPr>
          <p:sp>
            <p:nvSpPr>
              <p:cNvPr id="6372" name="Google Shape;6372;p69"/>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69"/>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69"/>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69"/>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69"/>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69"/>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69"/>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69"/>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69"/>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69"/>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2" name="Google Shape;6382;p69"/>
            <p:cNvGrpSpPr/>
            <p:nvPr/>
          </p:nvGrpSpPr>
          <p:grpSpPr>
            <a:xfrm>
              <a:off x="1936935" y="1179665"/>
              <a:ext cx="80700" cy="1526144"/>
              <a:chOff x="1936935" y="1179665"/>
              <a:chExt cx="80700" cy="1526144"/>
            </a:xfrm>
          </p:grpSpPr>
          <p:sp>
            <p:nvSpPr>
              <p:cNvPr id="6383" name="Google Shape;6383;p69"/>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69"/>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69"/>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69"/>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69"/>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69"/>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69"/>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69"/>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69"/>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69"/>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3" name="Google Shape;6393;p69"/>
            <p:cNvGrpSpPr/>
            <p:nvPr/>
          </p:nvGrpSpPr>
          <p:grpSpPr>
            <a:xfrm>
              <a:off x="2110795" y="1179665"/>
              <a:ext cx="80700" cy="1526144"/>
              <a:chOff x="2110795" y="1179665"/>
              <a:chExt cx="80700" cy="1526144"/>
            </a:xfrm>
          </p:grpSpPr>
          <p:sp>
            <p:nvSpPr>
              <p:cNvPr id="6394" name="Google Shape;6394;p69"/>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69"/>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69"/>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69"/>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69"/>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69"/>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69"/>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69"/>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69"/>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69"/>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4" name="Google Shape;6404;p69"/>
            <p:cNvGrpSpPr/>
            <p:nvPr/>
          </p:nvGrpSpPr>
          <p:grpSpPr>
            <a:xfrm>
              <a:off x="2284655" y="1179665"/>
              <a:ext cx="80700" cy="1526144"/>
              <a:chOff x="2284655" y="1179665"/>
              <a:chExt cx="80700" cy="1526144"/>
            </a:xfrm>
          </p:grpSpPr>
          <p:sp>
            <p:nvSpPr>
              <p:cNvPr id="6405" name="Google Shape;6405;p69"/>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69"/>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69"/>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69"/>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69"/>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69"/>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69"/>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69"/>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69"/>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69"/>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15" name="Google Shape;6415;p69"/>
          <p:cNvGrpSpPr/>
          <p:nvPr/>
        </p:nvGrpSpPr>
        <p:grpSpPr>
          <a:xfrm>
            <a:off x="2623904" y="1198803"/>
            <a:ext cx="1364248" cy="1102133"/>
            <a:chOff x="2623904" y="1198803"/>
            <a:chExt cx="1364248" cy="1102133"/>
          </a:xfrm>
        </p:grpSpPr>
        <p:grpSp>
          <p:nvGrpSpPr>
            <p:cNvPr id="6416" name="Google Shape;6416;p69"/>
            <p:cNvGrpSpPr/>
            <p:nvPr/>
          </p:nvGrpSpPr>
          <p:grpSpPr>
            <a:xfrm>
              <a:off x="2623907" y="1198803"/>
              <a:ext cx="1364245" cy="273000"/>
              <a:chOff x="2623907" y="1198803"/>
              <a:chExt cx="1364245" cy="273000"/>
            </a:xfrm>
          </p:grpSpPr>
          <p:sp>
            <p:nvSpPr>
              <p:cNvPr id="6417" name="Google Shape;6417;p69"/>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69"/>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69"/>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69"/>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69"/>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2" name="Google Shape;6422;p69"/>
            <p:cNvGrpSpPr/>
            <p:nvPr/>
          </p:nvGrpSpPr>
          <p:grpSpPr>
            <a:xfrm>
              <a:off x="2623904" y="1476964"/>
              <a:ext cx="1364245" cy="273000"/>
              <a:chOff x="2623904" y="1476964"/>
              <a:chExt cx="1364245" cy="273000"/>
            </a:xfrm>
          </p:grpSpPr>
          <p:sp>
            <p:nvSpPr>
              <p:cNvPr id="6423" name="Google Shape;6423;p69"/>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69"/>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69"/>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69"/>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69"/>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8" name="Google Shape;6428;p69"/>
            <p:cNvGrpSpPr/>
            <p:nvPr/>
          </p:nvGrpSpPr>
          <p:grpSpPr>
            <a:xfrm>
              <a:off x="2623907" y="1749775"/>
              <a:ext cx="1364245" cy="273000"/>
              <a:chOff x="2623907" y="1749775"/>
              <a:chExt cx="1364245" cy="273000"/>
            </a:xfrm>
          </p:grpSpPr>
          <p:sp>
            <p:nvSpPr>
              <p:cNvPr id="6429" name="Google Shape;6429;p69"/>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69"/>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69"/>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69"/>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69"/>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4" name="Google Shape;6434;p69"/>
            <p:cNvGrpSpPr/>
            <p:nvPr/>
          </p:nvGrpSpPr>
          <p:grpSpPr>
            <a:xfrm>
              <a:off x="2623904" y="2027936"/>
              <a:ext cx="1364245" cy="273000"/>
              <a:chOff x="2623904" y="2027936"/>
              <a:chExt cx="1364245" cy="273000"/>
            </a:xfrm>
          </p:grpSpPr>
          <p:sp>
            <p:nvSpPr>
              <p:cNvPr id="6435" name="Google Shape;6435;p69"/>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69"/>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69"/>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69"/>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69"/>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40" name="Google Shape;6440;p69"/>
          <p:cNvGrpSpPr/>
          <p:nvPr/>
        </p:nvGrpSpPr>
        <p:grpSpPr>
          <a:xfrm>
            <a:off x="2613365" y="2657876"/>
            <a:ext cx="1387541" cy="159124"/>
            <a:chOff x="3200660" y="2180272"/>
            <a:chExt cx="2563824" cy="378237"/>
          </a:xfrm>
        </p:grpSpPr>
        <p:sp>
          <p:nvSpPr>
            <p:cNvPr id="6441" name="Google Shape;6441;p69"/>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69"/>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69"/>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69"/>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69"/>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69"/>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69"/>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69"/>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69"/>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69"/>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69"/>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69"/>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69"/>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69"/>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69"/>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69"/>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69"/>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69"/>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9" name="Google Shape;6459;p69"/>
          <p:cNvGrpSpPr/>
          <p:nvPr/>
        </p:nvGrpSpPr>
        <p:grpSpPr>
          <a:xfrm>
            <a:off x="2609890" y="2935640"/>
            <a:ext cx="1390502" cy="159625"/>
            <a:chOff x="3530150" y="2790075"/>
            <a:chExt cx="1962600" cy="225300"/>
          </a:xfrm>
        </p:grpSpPr>
        <p:sp>
          <p:nvSpPr>
            <p:cNvPr id="6460" name="Google Shape;6460;p69"/>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69"/>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2" name="Google Shape;6462;p69"/>
          <p:cNvGrpSpPr/>
          <p:nvPr/>
        </p:nvGrpSpPr>
        <p:grpSpPr>
          <a:xfrm>
            <a:off x="2609948" y="3213905"/>
            <a:ext cx="1411629" cy="154175"/>
            <a:chOff x="3558802" y="4011244"/>
            <a:chExt cx="1866000" cy="111600"/>
          </a:xfrm>
        </p:grpSpPr>
        <p:sp>
          <p:nvSpPr>
            <p:cNvPr id="6463" name="Google Shape;6463;p69"/>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69"/>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5" name="Google Shape;6465;p69"/>
          <p:cNvGrpSpPr/>
          <p:nvPr/>
        </p:nvGrpSpPr>
        <p:grpSpPr>
          <a:xfrm>
            <a:off x="2610235" y="2419475"/>
            <a:ext cx="1383503" cy="119761"/>
            <a:chOff x="3465975" y="2270258"/>
            <a:chExt cx="1986364" cy="171947"/>
          </a:xfrm>
        </p:grpSpPr>
        <p:sp>
          <p:nvSpPr>
            <p:cNvPr id="6466" name="Google Shape;6466;p69"/>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69"/>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69"/>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69"/>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69"/>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69"/>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69"/>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69"/>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74" name="Google Shape;6474;p69"/>
          <p:cNvGrpSpPr/>
          <p:nvPr/>
        </p:nvGrpSpPr>
        <p:grpSpPr>
          <a:xfrm>
            <a:off x="2621243" y="3783248"/>
            <a:ext cx="1369531" cy="195460"/>
            <a:chOff x="723300" y="4253549"/>
            <a:chExt cx="2276482" cy="324900"/>
          </a:xfrm>
        </p:grpSpPr>
        <p:sp>
          <p:nvSpPr>
            <p:cNvPr id="6475" name="Google Shape;6475;p69"/>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69"/>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69"/>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69"/>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69"/>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80" name="Google Shape;6480;p69"/>
          <p:cNvGrpSpPr/>
          <p:nvPr/>
        </p:nvGrpSpPr>
        <p:grpSpPr>
          <a:xfrm>
            <a:off x="2610803" y="3484489"/>
            <a:ext cx="1389066" cy="180119"/>
            <a:chOff x="705948" y="3788465"/>
            <a:chExt cx="2308953" cy="299400"/>
          </a:xfrm>
        </p:grpSpPr>
        <p:sp>
          <p:nvSpPr>
            <p:cNvPr id="6481" name="Google Shape;6481;p69"/>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69"/>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69"/>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69"/>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69"/>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86" name="Google Shape;6486;p69"/>
          <p:cNvGrpSpPr/>
          <p:nvPr/>
        </p:nvGrpSpPr>
        <p:grpSpPr>
          <a:xfrm>
            <a:off x="4207794" y="2088443"/>
            <a:ext cx="1433821" cy="191501"/>
            <a:chOff x="4273350" y="2088443"/>
            <a:chExt cx="1433821" cy="191501"/>
          </a:xfrm>
        </p:grpSpPr>
        <p:grpSp>
          <p:nvGrpSpPr>
            <p:cNvPr id="6487" name="Google Shape;6487;p69"/>
            <p:cNvGrpSpPr/>
            <p:nvPr/>
          </p:nvGrpSpPr>
          <p:grpSpPr>
            <a:xfrm>
              <a:off x="4273350" y="2088443"/>
              <a:ext cx="1433821" cy="0"/>
              <a:chOff x="5224975" y="2962250"/>
              <a:chExt cx="1544400" cy="0"/>
            </a:xfrm>
          </p:grpSpPr>
          <p:cxnSp>
            <p:nvCxnSpPr>
              <p:cNvPr id="6488" name="Google Shape;6488;p69"/>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6489" name="Google Shape;6489;p69"/>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6490" name="Google Shape;6490;p69"/>
            <p:cNvGrpSpPr/>
            <p:nvPr/>
          </p:nvGrpSpPr>
          <p:grpSpPr>
            <a:xfrm>
              <a:off x="4273350" y="2279944"/>
              <a:ext cx="1433821" cy="0"/>
              <a:chOff x="5224975" y="2962250"/>
              <a:chExt cx="1544400" cy="0"/>
            </a:xfrm>
          </p:grpSpPr>
          <p:cxnSp>
            <p:nvCxnSpPr>
              <p:cNvPr id="6491" name="Google Shape;6491;p69"/>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6492" name="Google Shape;6492;p69"/>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6493" name="Google Shape;6493;p69"/>
          <p:cNvGrpSpPr/>
          <p:nvPr/>
        </p:nvGrpSpPr>
        <p:grpSpPr>
          <a:xfrm>
            <a:off x="2658741" y="4097347"/>
            <a:ext cx="1304609" cy="294074"/>
            <a:chOff x="2658741" y="4097347"/>
            <a:chExt cx="1304609" cy="294074"/>
          </a:xfrm>
        </p:grpSpPr>
        <p:grpSp>
          <p:nvGrpSpPr>
            <p:cNvPr id="6494" name="Google Shape;6494;p69"/>
            <p:cNvGrpSpPr/>
            <p:nvPr/>
          </p:nvGrpSpPr>
          <p:grpSpPr>
            <a:xfrm>
              <a:off x="2658741" y="4097347"/>
              <a:ext cx="118572" cy="294074"/>
              <a:chOff x="3343310" y="4475555"/>
              <a:chExt cx="127717" cy="316753"/>
            </a:xfrm>
          </p:grpSpPr>
          <p:sp>
            <p:nvSpPr>
              <p:cNvPr id="6495" name="Google Shape;6495;p69"/>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69"/>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7" name="Google Shape;6497;p69"/>
            <p:cNvGrpSpPr/>
            <p:nvPr/>
          </p:nvGrpSpPr>
          <p:grpSpPr>
            <a:xfrm>
              <a:off x="3815519" y="4098388"/>
              <a:ext cx="147831" cy="291991"/>
              <a:chOff x="3527539" y="4476677"/>
              <a:chExt cx="159232" cy="314510"/>
            </a:xfrm>
          </p:grpSpPr>
          <p:sp>
            <p:nvSpPr>
              <p:cNvPr id="6498" name="Google Shape;6498;p6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6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00" name="Google Shape;6500;p69"/>
            <p:cNvGrpSpPr/>
            <p:nvPr/>
          </p:nvGrpSpPr>
          <p:grpSpPr>
            <a:xfrm>
              <a:off x="3511696" y="4098388"/>
              <a:ext cx="147831" cy="291991"/>
              <a:chOff x="3527539" y="4476677"/>
              <a:chExt cx="159232" cy="314510"/>
            </a:xfrm>
          </p:grpSpPr>
          <p:sp>
            <p:nvSpPr>
              <p:cNvPr id="6501" name="Google Shape;6501;p6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6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03" name="Google Shape;6503;p69"/>
            <p:cNvGrpSpPr/>
            <p:nvPr/>
          </p:nvGrpSpPr>
          <p:grpSpPr>
            <a:xfrm>
              <a:off x="3207874" y="4098388"/>
              <a:ext cx="147831" cy="291991"/>
              <a:chOff x="3527539" y="4476677"/>
              <a:chExt cx="159232" cy="314510"/>
            </a:xfrm>
          </p:grpSpPr>
          <p:sp>
            <p:nvSpPr>
              <p:cNvPr id="6504" name="Google Shape;6504;p6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6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06" name="Google Shape;6506;p69"/>
            <p:cNvGrpSpPr/>
            <p:nvPr/>
          </p:nvGrpSpPr>
          <p:grpSpPr>
            <a:xfrm>
              <a:off x="2933305" y="4097347"/>
              <a:ext cx="118572" cy="294074"/>
              <a:chOff x="3343310" y="4475555"/>
              <a:chExt cx="127717" cy="316753"/>
            </a:xfrm>
          </p:grpSpPr>
          <p:sp>
            <p:nvSpPr>
              <p:cNvPr id="6507" name="Google Shape;6507;p69"/>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69"/>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509" name="Google Shape;6509;p69"/>
          <p:cNvGrpSpPr/>
          <p:nvPr/>
        </p:nvGrpSpPr>
        <p:grpSpPr>
          <a:xfrm>
            <a:off x="4209349" y="1176041"/>
            <a:ext cx="1430711" cy="751237"/>
            <a:chOff x="5159450" y="1919950"/>
            <a:chExt cx="1541050" cy="862500"/>
          </a:xfrm>
        </p:grpSpPr>
        <p:sp>
          <p:nvSpPr>
            <p:cNvPr id="6510" name="Google Shape;6510;p69"/>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6511" name="Google Shape;6511;p69"/>
            <p:cNvGrpSpPr/>
            <p:nvPr/>
          </p:nvGrpSpPr>
          <p:grpSpPr>
            <a:xfrm>
              <a:off x="5159450" y="1919950"/>
              <a:ext cx="1541050" cy="862500"/>
              <a:chOff x="5159450" y="1919950"/>
              <a:chExt cx="1541050" cy="862500"/>
            </a:xfrm>
          </p:grpSpPr>
          <p:cxnSp>
            <p:nvCxnSpPr>
              <p:cNvPr id="6512" name="Google Shape;6512;p69"/>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6513" name="Google Shape;6513;p69"/>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6514" name="Google Shape;6514;p69"/>
          <p:cNvGrpSpPr/>
          <p:nvPr/>
        </p:nvGrpSpPr>
        <p:grpSpPr>
          <a:xfrm>
            <a:off x="4257486" y="2439811"/>
            <a:ext cx="1334436" cy="967914"/>
            <a:chOff x="4294923" y="2439811"/>
            <a:chExt cx="1334436" cy="967914"/>
          </a:xfrm>
        </p:grpSpPr>
        <p:grpSp>
          <p:nvGrpSpPr>
            <p:cNvPr id="6515" name="Google Shape;6515;p69"/>
            <p:cNvGrpSpPr/>
            <p:nvPr/>
          </p:nvGrpSpPr>
          <p:grpSpPr>
            <a:xfrm>
              <a:off x="4960455" y="2469658"/>
              <a:ext cx="668904" cy="885524"/>
              <a:chOff x="4960455" y="2469658"/>
              <a:chExt cx="668904" cy="885524"/>
            </a:xfrm>
          </p:grpSpPr>
          <p:sp>
            <p:nvSpPr>
              <p:cNvPr id="6516" name="Google Shape;6516;p69"/>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69"/>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69"/>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69"/>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69"/>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69"/>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22" name="Google Shape;6522;p69"/>
            <p:cNvGrpSpPr/>
            <p:nvPr/>
          </p:nvGrpSpPr>
          <p:grpSpPr>
            <a:xfrm>
              <a:off x="4294923" y="2469658"/>
              <a:ext cx="668951" cy="885524"/>
              <a:chOff x="4294923" y="2469658"/>
              <a:chExt cx="668951" cy="885524"/>
            </a:xfrm>
          </p:grpSpPr>
          <p:sp>
            <p:nvSpPr>
              <p:cNvPr id="6523" name="Google Shape;6523;p69"/>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69"/>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69"/>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69"/>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69"/>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69"/>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29" name="Google Shape;6529;p69"/>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30" name="Google Shape;6530;p69"/>
          <p:cNvGrpSpPr/>
          <p:nvPr/>
        </p:nvGrpSpPr>
        <p:grpSpPr>
          <a:xfrm>
            <a:off x="4243690" y="3494256"/>
            <a:ext cx="1430949" cy="897289"/>
            <a:chOff x="4351371" y="3547942"/>
            <a:chExt cx="1345130" cy="843475"/>
          </a:xfrm>
        </p:grpSpPr>
        <p:grpSp>
          <p:nvGrpSpPr>
            <p:cNvPr id="6531" name="Google Shape;6531;p69"/>
            <p:cNvGrpSpPr/>
            <p:nvPr/>
          </p:nvGrpSpPr>
          <p:grpSpPr>
            <a:xfrm>
              <a:off x="4351371" y="4209917"/>
              <a:ext cx="1345130" cy="181500"/>
              <a:chOff x="4351371" y="4209917"/>
              <a:chExt cx="1345130" cy="181500"/>
            </a:xfrm>
          </p:grpSpPr>
          <p:sp>
            <p:nvSpPr>
              <p:cNvPr id="6532" name="Google Shape;6532;p69"/>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533" name="Google Shape;6533;p69"/>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6534" name="Google Shape;6534;p69"/>
            <p:cNvGrpSpPr/>
            <p:nvPr/>
          </p:nvGrpSpPr>
          <p:grpSpPr>
            <a:xfrm>
              <a:off x="4403010" y="3985221"/>
              <a:ext cx="1109518" cy="181500"/>
              <a:chOff x="4403010" y="3985221"/>
              <a:chExt cx="1109518" cy="181500"/>
            </a:xfrm>
          </p:grpSpPr>
          <p:sp>
            <p:nvSpPr>
              <p:cNvPr id="6535" name="Google Shape;6535;p69"/>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536" name="Google Shape;6536;p69"/>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6537" name="Google Shape;6537;p69"/>
            <p:cNvGrpSpPr/>
            <p:nvPr/>
          </p:nvGrpSpPr>
          <p:grpSpPr>
            <a:xfrm>
              <a:off x="4618704" y="3766582"/>
              <a:ext cx="807858" cy="181500"/>
              <a:chOff x="4618704" y="3766582"/>
              <a:chExt cx="807858" cy="181500"/>
            </a:xfrm>
          </p:grpSpPr>
          <p:sp>
            <p:nvSpPr>
              <p:cNvPr id="6538" name="Google Shape;6538;p69"/>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539" name="Google Shape;6539;p69"/>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6540" name="Google Shape;6540;p69"/>
            <p:cNvGrpSpPr/>
            <p:nvPr/>
          </p:nvGrpSpPr>
          <p:grpSpPr>
            <a:xfrm>
              <a:off x="4735238" y="3547942"/>
              <a:ext cx="462839" cy="181500"/>
              <a:chOff x="4735238" y="3547942"/>
              <a:chExt cx="462839" cy="181500"/>
            </a:xfrm>
          </p:grpSpPr>
          <p:sp>
            <p:nvSpPr>
              <p:cNvPr id="6541" name="Google Shape;6541;p69"/>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542" name="Google Shape;6542;p69"/>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6543" name="Google Shape;6543;p69"/>
          <p:cNvGrpSpPr/>
          <p:nvPr/>
        </p:nvGrpSpPr>
        <p:grpSpPr>
          <a:xfrm>
            <a:off x="7420047" y="2429580"/>
            <a:ext cx="1020955" cy="928853"/>
            <a:chOff x="926675" y="238125"/>
            <a:chExt cx="5755100" cy="5232975"/>
          </a:xfrm>
        </p:grpSpPr>
        <p:sp>
          <p:nvSpPr>
            <p:cNvPr id="6544" name="Google Shape;6544;p69"/>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69"/>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69"/>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69"/>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8" name="Google Shape;6548;p69"/>
          <p:cNvGrpSpPr/>
          <p:nvPr/>
        </p:nvGrpSpPr>
        <p:grpSpPr>
          <a:xfrm>
            <a:off x="727421" y="2828315"/>
            <a:ext cx="1695374" cy="1560837"/>
            <a:chOff x="727421" y="2828315"/>
            <a:chExt cx="1695374" cy="1560837"/>
          </a:xfrm>
        </p:grpSpPr>
        <p:grpSp>
          <p:nvGrpSpPr>
            <p:cNvPr id="6549" name="Google Shape;6549;p69"/>
            <p:cNvGrpSpPr/>
            <p:nvPr/>
          </p:nvGrpSpPr>
          <p:grpSpPr>
            <a:xfrm>
              <a:off x="727421" y="2828315"/>
              <a:ext cx="1695374" cy="1560837"/>
              <a:chOff x="734799" y="2782450"/>
              <a:chExt cx="1571100" cy="1577400"/>
            </a:xfrm>
          </p:grpSpPr>
          <p:cxnSp>
            <p:nvCxnSpPr>
              <p:cNvPr id="6550" name="Google Shape;6550;p69"/>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6551" name="Google Shape;6551;p69"/>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6552" name="Google Shape;6552;p69"/>
            <p:cNvGrpSpPr/>
            <p:nvPr/>
          </p:nvGrpSpPr>
          <p:grpSpPr>
            <a:xfrm>
              <a:off x="819108" y="2882501"/>
              <a:ext cx="1556791" cy="1426186"/>
              <a:chOff x="819108" y="2882501"/>
              <a:chExt cx="1556791" cy="1426186"/>
            </a:xfrm>
          </p:grpSpPr>
          <p:grpSp>
            <p:nvGrpSpPr>
              <p:cNvPr id="6553" name="Google Shape;6553;p69"/>
              <p:cNvGrpSpPr/>
              <p:nvPr/>
            </p:nvGrpSpPr>
            <p:grpSpPr>
              <a:xfrm>
                <a:off x="819108" y="2882501"/>
                <a:ext cx="103104" cy="1426186"/>
                <a:chOff x="4674013" y="3100904"/>
                <a:chExt cx="122758" cy="1698043"/>
              </a:xfrm>
            </p:grpSpPr>
            <p:sp>
              <p:nvSpPr>
                <p:cNvPr id="6554" name="Google Shape;6554;p69"/>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69"/>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69"/>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69"/>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69"/>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69"/>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69"/>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1" name="Google Shape;6561;p69"/>
              <p:cNvGrpSpPr/>
              <p:nvPr/>
            </p:nvGrpSpPr>
            <p:grpSpPr>
              <a:xfrm>
                <a:off x="1062475" y="2882501"/>
                <a:ext cx="103104" cy="1426186"/>
                <a:chOff x="4940438" y="3100904"/>
                <a:chExt cx="122758" cy="1698043"/>
              </a:xfrm>
            </p:grpSpPr>
            <p:sp>
              <p:nvSpPr>
                <p:cNvPr id="6562" name="Google Shape;6562;p69"/>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69"/>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69"/>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69"/>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69"/>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69"/>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69"/>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9" name="Google Shape;6569;p69"/>
              <p:cNvGrpSpPr/>
              <p:nvPr/>
            </p:nvGrpSpPr>
            <p:grpSpPr>
              <a:xfrm>
                <a:off x="1299324" y="2882501"/>
                <a:ext cx="103104" cy="1426186"/>
                <a:chOff x="5206863" y="3100904"/>
                <a:chExt cx="122758" cy="1698043"/>
              </a:xfrm>
            </p:grpSpPr>
            <p:sp>
              <p:nvSpPr>
                <p:cNvPr id="6570" name="Google Shape;6570;p69"/>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69"/>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69"/>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69"/>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69"/>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69"/>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69"/>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7" name="Google Shape;6577;p69"/>
              <p:cNvGrpSpPr/>
              <p:nvPr/>
            </p:nvGrpSpPr>
            <p:grpSpPr>
              <a:xfrm>
                <a:off x="1786057" y="2882501"/>
                <a:ext cx="103104" cy="1426186"/>
                <a:chOff x="6006138" y="3143629"/>
                <a:chExt cx="122758" cy="1698043"/>
              </a:xfrm>
            </p:grpSpPr>
            <p:sp>
              <p:nvSpPr>
                <p:cNvPr id="6578" name="Google Shape;6578;p69"/>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69"/>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69"/>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69"/>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69"/>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69"/>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69"/>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5" name="Google Shape;6585;p69"/>
              <p:cNvGrpSpPr/>
              <p:nvPr/>
            </p:nvGrpSpPr>
            <p:grpSpPr>
              <a:xfrm>
                <a:off x="2029422" y="2882501"/>
                <a:ext cx="103104" cy="1426186"/>
                <a:chOff x="6805413" y="3100904"/>
                <a:chExt cx="122758" cy="1698043"/>
              </a:xfrm>
            </p:grpSpPr>
            <p:sp>
              <p:nvSpPr>
                <p:cNvPr id="6586" name="Google Shape;6586;p69"/>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69"/>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69"/>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69"/>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69"/>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69"/>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69"/>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3" name="Google Shape;6593;p69"/>
              <p:cNvGrpSpPr/>
              <p:nvPr/>
            </p:nvGrpSpPr>
            <p:grpSpPr>
              <a:xfrm>
                <a:off x="2272795" y="2882501"/>
                <a:ext cx="103104" cy="1426186"/>
                <a:chOff x="5206863" y="3100904"/>
                <a:chExt cx="122758" cy="1698043"/>
              </a:xfrm>
            </p:grpSpPr>
            <p:sp>
              <p:nvSpPr>
                <p:cNvPr id="6594" name="Google Shape;6594;p69"/>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69"/>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69"/>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69"/>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69"/>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69"/>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69"/>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1" name="Google Shape;6601;p69"/>
              <p:cNvGrpSpPr/>
              <p:nvPr/>
            </p:nvGrpSpPr>
            <p:grpSpPr>
              <a:xfrm>
                <a:off x="1542694" y="2882501"/>
                <a:ext cx="103104" cy="1426186"/>
                <a:chOff x="6006138" y="3143629"/>
                <a:chExt cx="122758" cy="1698043"/>
              </a:xfrm>
            </p:grpSpPr>
            <p:sp>
              <p:nvSpPr>
                <p:cNvPr id="6602" name="Google Shape;6602;p69"/>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69"/>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69"/>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69"/>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69"/>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69"/>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69"/>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609" name="Google Shape;6609;p69"/>
          <p:cNvGrpSpPr/>
          <p:nvPr/>
        </p:nvGrpSpPr>
        <p:grpSpPr>
          <a:xfrm>
            <a:off x="5683472" y="3518037"/>
            <a:ext cx="2749952" cy="870677"/>
            <a:chOff x="238125" y="1725700"/>
            <a:chExt cx="7139025" cy="2260325"/>
          </a:xfrm>
        </p:grpSpPr>
        <p:sp>
          <p:nvSpPr>
            <p:cNvPr id="6610" name="Google Shape;6610;p69"/>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69"/>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69"/>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69"/>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69"/>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69"/>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69"/>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69"/>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69"/>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69"/>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0" name="Google Shape;6620;p69"/>
          <p:cNvGrpSpPr/>
          <p:nvPr/>
        </p:nvGrpSpPr>
        <p:grpSpPr>
          <a:xfrm>
            <a:off x="5953636" y="2459783"/>
            <a:ext cx="1105452" cy="916747"/>
            <a:chOff x="5249100" y="1210600"/>
            <a:chExt cx="3502700" cy="2904775"/>
          </a:xfrm>
        </p:grpSpPr>
        <p:sp>
          <p:nvSpPr>
            <p:cNvPr id="6621" name="Google Shape;6621;p69"/>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69"/>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69"/>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69"/>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625" name="Google Shape;6625;p69"/>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6626" name="Google Shape;6626;p69"/>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6627" name="Google Shape;6627;p69"/>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6628" name="Google Shape;6628;p69"/>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6629" name="Google Shape;6629;p69"/>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0" name="Google Shape;6630;p69"/>
          <p:cNvGrpSpPr/>
          <p:nvPr/>
        </p:nvGrpSpPr>
        <p:grpSpPr>
          <a:xfrm>
            <a:off x="7136183" y="1179201"/>
            <a:ext cx="1304650" cy="1124856"/>
            <a:chOff x="7287122" y="1165658"/>
            <a:chExt cx="1219413" cy="1051365"/>
          </a:xfrm>
        </p:grpSpPr>
        <p:grpSp>
          <p:nvGrpSpPr>
            <p:cNvPr id="6631" name="Google Shape;6631;p69"/>
            <p:cNvGrpSpPr/>
            <p:nvPr/>
          </p:nvGrpSpPr>
          <p:grpSpPr>
            <a:xfrm>
              <a:off x="7287122" y="1969723"/>
              <a:ext cx="1219413" cy="247300"/>
              <a:chOff x="7287122" y="1969723"/>
              <a:chExt cx="1219413" cy="247300"/>
            </a:xfrm>
          </p:grpSpPr>
          <p:sp>
            <p:nvSpPr>
              <p:cNvPr id="6632" name="Google Shape;6632;p69"/>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33" name="Google Shape;6633;p69"/>
              <p:cNvGrpSpPr/>
              <p:nvPr/>
            </p:nvGrpSpPr>
            <p:grpSpPr>
              <a:xfrm>
                <a:off x="7287122" y="2063892"/>
                <a:ext cx="1151753" cy="73428"/>
                <a:chOff x="7287122" y="2063892"/>
                <a:chExt cx="1151753" cy="73428"/>
              </a:xfrm>
            </p:grpSpPr>
            <p:sp>
              <p:nvSpPr>
                <p:cNvPr id="6634" name="Google Shape;6634;p69"/>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635" name="Google Shape;6635;p69"/>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6636" name="Google Shape;6636;p69"/>
            <p:cNvGrpSpPr/>
            <p:nvPr/>
          </p:nvGrpSpPr>
          <p:grpSpPr>
            <a:xfrm>
              <a:off x="7287122" y="1712201"/>
              <a:ext cx="1219403" cy="246767"/>
              <a:chOff x="7287122" y="1712201"/>
              <a:chExt cx="1219403" cy="246767"/>
            </a:xfrm>
          </p:grpSpPr>
          <p:sp>
            <p:nvSpPr>
              <p:cNvPr id="6637" name="Google Shape;6637;p69"/>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38" name="Google Shape;6638;p69"/>
              <p:cNvGrpSpPr/>
              <p:nvPr/>
            </p:nvGrpSpPr>
            <p:grpSpPr>
              <a:xfrm>
                <a:off x="7287122" y="1842861"/>
                <a:ext cx="1005303" cy="73419"/>
                <a:chOff x="7287122" y="1842861"/>
                <a:chExt cx="1005303" cy="73419"/>
              </a:xfrm>
            </p:grpSpPr>
            <p:sp>
              <p:nvSpPr>
                <p:cNvPr id="6639" name="Google Shape;6639;p69"/>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640" name="Google Shape;6640;p69"/>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6641" name="Google Shape;6641;p69"/>
            <p:cNvGrpSpPr/>
            <p:nvPr/>
          </p:nvGrpSpPr>
          <p:grpSpPr>
            <a:xfrm>
              <a:off x="7287122" y="1447520"/>
              <a:ext cx="1219403" cy="286667"/>
              <a:chOff x="7287122" y="1447520"/>
              <a:chExt cx="1219403" cy="286667"/>
            </a:xfrm>
          </p:grpSpPr>
          <p:sp>
            <p:nvSpPr>
              <p:cNvPr id="6642" name="Google Shape;6642;p69"/>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43" name="Google Shape;6643;p69"/>
              <p:cNvGrpSpPr/>
              <p:nvPr/>
            </p:nvGrpSpPr>
            <p:grpSpPr>
              <a:xfrm>
                <a:off x="7287122" y="1581977"/>
                <a:ext cx="852803" cy="73428"/>
                <a:chOff x="7287122" y="1581977"/>
                <a:chExt cx="852803" cy="73428"/>
              </a:xfrm>
            </p:grpSpPr>
            <p:sp>
              <p:nvSpPr>
                <p:cNvPr id="6644" name="Google Shape;6644;p69"/>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645" name="Google Shape;6645;p69"/>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6646" name="Google Shape;6646;p69"/>
            <p:cNvGrpSpPr/>
            <p:nvPr/>
          </p:nvGrpSpPr>
          <p:grpSpPr>
            <a:xfrm>
              <a:off x="7287122" y="1165658"/>
              <a:ext cx="1219403" cy="344253"/>
              <a:chOff x="7287122" y="1165658"/>
              <a:chExt cx="1219403" cy="344253"/>
            </a:xfrm>
          </p:grpSpPr>
          <p:sp>
            <p:nvSpPr>
              <p:cNvPr id="6647" name="Google Shape;6647;p69"/>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48" name="Google Shape;6648;p69"/>
              <p:cNvGrpSpPr/>
              <p:nvPr/>
            </p:nvGrpSpPr>
            <p:grpSpPr>
              <a:xfrm>
                <a:off x="7287122" y="1341025"/>
                <a:ext cx="695703" cy="73419"/>
                <a:chOff x="7287122" y="1341025"/>
                <a:chExt cx="695703" cy="73419"/>
              </a:xfrm>
            </p:grpSpPr>
            <p:sp>
              <p:nvSpPr>
                <p:cNvPr id="6649" name="Google Shape;6649;p69"/>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650" name="Google Shape;6650;p69"/>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6651" name="Google Shape;6651;p69"/>
          <p:cNvGrpSpPr/>
          <p:nvPr/>
        </p:nvGrpSpPr>
        <p:grpSpPr>
          <a:xfrm>
            <a:off x="5802676" y="1185224"/>
            <a:ext cx="1397729" cy="1098540"/>
            <a:chOff x="5900602" y="1193063"/>
            <a:chExt cx="1299851" cy="1021707"/>
          </a:xfrm>
        </p:grpSpPr>
        <p:grpSp>
          <p:nvGrpSpPr>
            <p:cNvPr id="6652" name="Google Shape;6652;p69"/>
            <p:cNvGrpSpPr/>
            <p:nvPr/>
          </p:nvGrpSpPr>
          <p:grpSpPr>
            <a:xfrm>
              <a:off x="6520337" y="1193063"/>
              <a:ext cx="341815" cy="799959"/>
              <a:chOff x="6520337" y="1193063"/>
              <a:chExt cx="341815" cy="799959"/>
            </a:xfrm>
          </p:grpSpPr>
          <p:grpSp>
            <p:nvGrpSpPr>
              <p:cNvPr id="6653" name="Google Shape;6653;p69"/>
              <p:cNvGrpSpPr/>
              <p:nvPr/>
            </p:nvGrpSpPr>
            <p:grpSpPr>
              <a:xfrm>
                <a:off x="6520337" y="1589527"/>
                <a:ext cx="213950" cy="403494"/>
                <a:chOff x="6520337" y="1589527"/>
                <a:chExt cx="213950" cy="403494"/>
              </a:xfrm>
            </p:grpSpPr>
            <p:sp>
              <p:nvSpPr>
                <p:cNvPr id="6654" name="Google Shape;6654;p69"/>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69"/>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56" name="Google Shape;6656;p69"/>
              <p:cNvGrpSpPr/>
              <p:nvPr/>
            </p:nvGrpSpPr>
            <p:grpSpPr>
              <a:xfrm>
                <a:off x="6577204" y="1193063"/>
                <a:ext cx="284947" cy="464512"/>
                <a:chOff x="6577204" y="1193063"/>
                <a:chExt cx="284947" cy="464512"/>
              </a:xfrm>
            </p:grpSpPr>
            <p:sp>
              <p:nvSpPr>
                <p:cNvPr id="6657" name="Google Shape;6657;p69"/>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658" name="Google Shape;6658;p69"/>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6659" name="Google Shape;6659;p69"/>
            <p:cNvGrpSpPr/>
            <p:nvPr/>
          </p:nvGrpSpPr>
          <p:grpSpPr>
            <a:xfrm>
              <a:off x="6238903" y="1193063"/>
              <a:ext cx="300475" cy="900152"/>
              <a:chOff x="6238903" y="1193063"/>
              <a:chExt cx="300475" cy="900152"/>
            </a:xfrm>
          </p:grpSpPr>
          <p:grpSp>
            <p:nvGrpSpPr>
              <p:cNvPr id="6660" name="Google Shape;6660;p69"/>
              <p:cNvGrpSpPr/>
              <p:nvPr/>
            </p:nvGrpSpPr>
            <p:grpSpPr>
              <a:xfrm>
                <a:off x="6290865" y="1489315"/>
                <a:ext cx="248514" cy="603900"/>
                <a:chOff x="6290865" y="1489315"/>
                <a:chExt cx="248514" cy="603900"/>
              </a:xfrm>
            </p:grpSpPr>
            <p:sp>
              <p:nvSpPr>
                <p:cNvPr id="6661" name="Google Shape;6661;p69"/>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69"/>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3" name="Google Shape;6663;p69"/>
              <p:cNvGrpSpPr/>
              <p:nvPr/>
            </p:nvGrpSpPr>
            <p:grpSpPr>
              <a:xfrm>
                <a:off x="6238903" y="1193063"/>
                <a:ext cx="284947" cy="333087"/>
                <a:chOff x="6238903" y="1193063"/>
                <a:chExt cx="284947" cy="333087"/>
              </a:xfrm>
            </p:grpSpPr>
            <p:sp>
              <p:nvSpPr>
                <p:cNvPr id="6664" name="Google Shape;6664;p69"/>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665" name="Google Shape;6665;p69"/>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6666" name="Google Shape;6666;p69"/>
            <p:cNvGrpSpPr/>
            <p:nvPr/>
          </p:nvGrpSpPr>
          <p:grpSpPr>
            <a:xfrm>
              <a:off x="5900602" y="1193063"/>
              <a:ext cx="444345" cy="1021707"/>
              <a:chOff x="5900602" y="1193063"/>
              <a:chExt cx="444345" cy="1021707"/>
            </a:xfrm>
          </p:grpSpPr>
          <p:grpSp>
            <p:nvGrpSpPr>
              <p:cNvPr id="6667" name="Google Shape;6667;p69"/>
              <p:cNvGrpSpPr/>
              <p:nvPr/>
            </p:nvGrpSpPr>
            <p:grpSpPr>
              <a:xfrm>
                <a:off x="6046501" y="1367785"/>
                <a:ext cx="298446" cy="846986"/>
                <a:chOff x="6046501" y="1367785"/>
                <a:chExt cx="298446" cy="846986"/>
              </a:xfrm>
            </p:grpSpPr>
            <p:sp>
              <p:nvSpPr>
                <p:cNvPr id="6668" name="Google Shape;6668;p69"/>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69"/>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0" name="Google Shape;6670;p69"/>
              <p:cNvGrpSpPr/>
              <p:nvPr/>
            </p:nvGrpSpPr>
            <p:grpSpPr>
              <a:xfrm>
                <a:off x="5900602" y="1193063"/>
                <a:ext cx="284947" cy="182312"/>
                <a:chOff x="5900602" y="1193063"/>
                <a:chExt cx="284947" cy="182312"/>
              </a:xfrm>
            </p:grpSpPr>
            <p:sp>
              <p:nvSpPr>
                <p:cNvPr id="6671" name="Google Shape;6671;p69"/>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672" name="Google Shape;6672;p69"/>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6673" name="Google Shape;6673;p69"/>
            <p:cNvGrpSpPr/>
            <p:nvPr/>
          </p:nvGrpSpPr>
          <p:grpSpPr>
            <a:xfrm>
              <a:off x="6738300" y="1193063"/>
              <a:ext cx="462153" cy="707634"/>
              <a:chOff x="6738300" y="1193063"/>
              <a:chExt cx="462153" cy="707634"/>
            </a:xfrm>
          </p:grpSpPr>
          <p:grpSp>
            <p:nvGrpSpPr>
              <p:cNvPr id="6674" name="Google Shape;6674;p69"/>
              <p:cNvGrpSpPr/>
              <p:nvPr/>
            </p:nvGrpSpPr>
            <p:grpSpPr>
              <a:xfrm>
                <a:off x="6915505" y="1193063"/>
                <a:ext cx="284947" cy="597387"/>
                <a:chOff x="6915505" y="1193063"/>
                <a:chExt cx="284947" cy="597387"/>
              </a:xfrm>
            </p:grpSpPr>
            <p:sp>
              <p:nvSpPr>
                <p:cNvPr id="6675" name="Google Shape;6675;p69"/>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676" name="Google Shape;6676;p69"/>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6677" name="Google Shape;6677;p69"/>
              <p:cNvGrpSpPr/>
              <p:nvPr/>
            </p:nvGrpSpPr>
            <p:grpSpPr>
              <a:xfrm>
                <a:off x="6738300" y="1684725"/>
                <a:ext cx="230066" cy="215971"/>
                <a:chOff x="6738300" y="1684725"/>
                <a:chExt cx="230066" cy="215971"/>
              </a:xfrm>
            </p:grpSpPr>
            <p:sp>
              <p:nvSpPr>
                <p:cNvPr id="6678" name="Google Shape;6678;p69"/>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69"/>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683" name="Shape 6683"/>
        <p:cNvGrpSpPr/>
        <p:nvPr/>
      </p:nvGrpSpPr>
      <p:grpSpPr>
        <a:xfrm>
          <a:off x="0" y="0"/>
          <a:ext cx="0" cy="0"/>
          <a:chOff x="0" y="0"/>
          <a:chExt cx="0" cy="0"/>
        </a:xfrm>
      </p:grpSpPr>
      <p:sp>
        <p:nvSpPr>
          <p:cNvPr id="6684" name="Google Shape;6684;p70"/>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6685" name="Google Shape;6685;p70"/>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6686" name="Google Shape;6686;p70"/>
          <p:cNvGrpSpPr/>
          <p:nvPr/>
        </p:nvGrpSpPr>
        <p:grpSpPr>
          <a:xfrm>
            <a:off x="839307" y="2318098"/>
            <a:ext cx="387992" cy="329326"/>
            <a:chOff x="839307" y="2318098"/>
            <a:chExt cx="387992" cy="329326"/>
          </a:xfrm>
        </p:grpSpPr>
        <p:sp>
          <p:nvSpPr>
            <p:cNvPr id="6687" name="Google Shape;6687;p70"/>
            <p:cNvSpPr/>
            <p:nvPr/>
          </p:nvSpPr>
          <p:spPr>
            <a:xfrm>
              <a:off x="963051" y="2318098"/>
              <a:ext cx="140532" cy="93872"/>
            </a:xfrm>
            <a:custGeom>
              <a:rect b="b" l="l" r="r" t="t"/>
              <a:pathLst>
                <a:path extrusionOk="0" h="3573" w="5349">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70"/>
            <p:cNvSpPr/>
            <p:nvPr/>
          </p:nvSpPr>
          <p:spPr>
            <a:xfrm>
              <a:off x="962867" y="2358741"/>
              <a:ext cx="31553" cy="53228"/>
            </a:xfrm>
            <a:custGeom>
              <a:rect b="b" l="l" r="r" t="t"/>
              <a:pathLst>
                <a:path extrusionOk="0" h="2026" w="1201">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70"/>
            <p:cNvSpPr/>
            <p:nvPr/>
          </p:nvSpPr>
          <p:spPr>
            <a:xfrm>
              <a:off x="1072397" y="2358741"/>
              <a:ext cx="31369" cy="53228"/>
            </a:xfrm>
            <a:custGeom>
              <a:rect b="b" l="l" r="r" t="t"/>
              <a:pathLst>
                <a:path extrusionOk="0" h="2026" w="1194">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70"/>
            <p:cNvSpPr/>
            <p:nvPr/>
          </p:nvSpPr>
          <p:spPr>
            <a:xfrm>
              <a:off x="839307" y="2378419"/>
              <a:ext cx="387992" cy="260623"/>
            </a:xfrm>
            <a:custGeom>
              <a:rect b="b" l="l" r="r" t="t"/>
              <a:pathLst>
                <a:path extrusionOk="0" h="9920" w="14768">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70"/>
            <p:cNvSpPr/>
            <p:nvPr/>
          </p:nvSpPr>
          <p:spPr>
            <a:xfrm>
              <a:off x="839307" y="2378235"/>
              <a:ext cx="65629" cy="260623"/>
            </a:xfrm>
            <a:custGeom>
              <a:rect b="b" l="l" r="r" t="t"/>
              <a:pathLst>
                <a:path extrusionOk="0" h="9920" w="2498">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70"/>
            <p:cNvSpPr/>
            <p:nvPr/>
          </p:nvSpPr>
          <p:spPr>
            <a:xfrm>
              <a:off x="893796" y="2369671"/>
              <a:ext cx="39199" cy="277753"/>
            </a:xfrm>
            <a:custGeom>
              <a:rect b="b" l="l" r="r" t="t"/>
              <a:pathLst>
                <a:path extrusionOk="0" h="10572" w="1492">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70"/>
            <p:cNvSpPr/>
            <p:nvPr/>
          </p:nvSpPr>
          <p:spPr>
            <a:xfrm>
              <a:off x="1133612" y="2369671"/>
              <a:ext cx="39199" cy="277753"/>
            </a:xfrm>
            <a:custGeom>
              <a:rect b="b" l="l" r="r" t="t"/>
              <a:pathLst>
                <a:path extrusionOk="0" h="10572" w="1492">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70"/>
            <p:cNvSpPr/>
            <p:nvPr/>
          </p:nvSpPr>
          <p:spPr>
            <a:xfrm>
              <a:off x="1021008" y="2540915"/>
              <a:ext cx="86752" cy="66864"/>
            </a:xfrm>
            <a:custGeom>
              <a:rect b="b" l="l" r="r" t="t"/>
              <a:pathLst>
                <a:path extrusionOk="0" h="2545" w="3302">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70"/>
            <p:cNvSpPr/>
            <p:nvPr/>
          </p:nvSpPr>
          <p:spPr>
            <a:xfrm>
              <a:off x="1041947" y="2430544"/>
              <a:ext cx="64368" cy="46502"/>
            </a:xfrm>
            <a:custGeom>
              <a:rect b="b" l="l" r="r" t="t"/>
              <a:pathLst>
                <a:path extrusionOk="0" h="1770" w="245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70"/>
            <p:cNvSpPr/>
            <p:nvPr/>
          </p:nvSpPr>
          <p:spPr>
            <a:xfrm>
              <a:off x="954486" y="2468718"/>
              <a:ext cx="72381" cy="78345"/>
            </a:xfrm>
            <a:custGeom>
              <a:rect b="b" l="l" r="r" t="t"/>
              <a:pathLst>
                <a:path extrusionOk="0" h="2982" w="2755">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7" name="Google Shape;6697;p70"/>
          <p:cNvGrpSpPr/>
          <p:nvPr/>
        </p:nvGrpSpPr>
        <p:grpSpPr>
          <a:xfrm>
            <a:off x="1414990" y="2289671"/>
            <a:ext cx="387073" cy="385996"/>
            <a:chOff x="1414990" y="2289671"/>
            <a:chExt cx="387073" cy="385996"/>
          </a:xfrm>
        </p:grpSpPr>
        <p:sp>
          <p:nvSpPr>
            <p:cNvPr id="6698" name="Google Shape;6698;p70"/>
            <p:cNvSpPr/>
            <p:nvPr/>
          </p:nvSpPr>
          <p:spPr>
            <a:xfrm>
              <a:off x="1511384" y="2485585"/>
              <a:ext cx="110082" cy="59428"/>
            </a:xfrm>
            <a:custGeom>
              <a:rect b="b" l="l" r="r" t="t"/>
              <a:pathLst>
                <a:path extrusionOk="0" h="2262" w="419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70"/>
            <p:cNvSpPr/>
            <p:nvPr/>
          </p:nvSpPr>
          <p:spPr>
            <a:xfrm>
              <a:off x="1414990" y="2289671"/>
              <a:ext cx="302712" cy="214515"/>
            </a:xfrm>
            <a:custGeom>
              <a:rect b="b" l="l" r="r" t="t"/>
              <a:pathLst>
                <a:path extrusionOk="0" h="8165" w="11522">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70"/>
            <p:cNvSpPr/>
            <p:nvPr/>
          </p:nvSpPr>
          <p:spPr>
            <a:xfrm>
              <a:off x="1490418" y="2536212"/>
              <a:ext cx="151829" cy="17366"/>
            </a:xfrm>
            <a:custGeom>
              <a:rect b="b" l="l" r="r" t="t"/>
              <a:pathLst>
                <a:path extrusionOk="0" h="661" w="5779">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70"/>
            <p:cNvSpPr/>
            <p:nvPr/>
          </p:nvSpPr>
          <p:spPr>
            <a:xfrm>
              <a:off x="1430465" y="2307168"/>
              <a:ext cx="271736" cy="158738"/>
            </a:xfrm>
            <a:custGeom>
              <a:rect b="b" l="l" r="r" t="t"/>
              <a:pathLst>
                <a:path extrusionOk="0" h="6042" w="10343">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70"/>
            <p:cNvSpPr/>
            <p:nvPr/>
          </p:nvSpPr>
          <p:spPr>
            <a:xfrm>
              <a:off x="1426471" y="2303149"/>
              <a:ext cx="279750" cy="166594"/>
            </a:xfrm>
            <a:custGeom>
              <a:rect b="b" l="l" r="r" t="t"/>
              <a:pathLst>
                <a:path extrusionOk="0" h="6341" w="10648">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70"/>
            <p:cNvSpPr/>
            <p:nvPr/>
          </p:nvSpPr>
          <p:spPr>
            <a:xfrm>
              <a:off x="1533610" y="2431096"/>
              <a:ext cx="249326" cy="198830"/>
            </a:xfrm>
            <a:custGeom>
              <a:rect b="b" l="l" r="r" t="t"/>
              <a:pathLst>
                <a:path extrusionOk="0" h="7568" w="949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70"/>
            <p:cNvSpPr/>
            <p:nvPr/>
          </p:nvSpPr>
          <p:spPr>
            <a:xfrm>
              <a:off x="1551660" y="2452771"/>
              <a:ext cx="213228" cy="146364"/>
            </a:xfrm>
            <a:custGeom>
              <a:rect b="b" l="l" r="r" t="t"/>
              <a:pathLst>
                <a:path extrusionOk="0" h="5571" w="8116">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70"/>
            <p:cNvSpPr/>
            <p:nvPr/>
          </p:nvSpPr>
          <p:spPr>
            <a:xfrm>
              <a:off x="1547824" y="2448935"/>
              <a:ext cx="220899" cy="154193"/>
            </a:xfrm>
            <a:custGeom>
              <a:rect b="b" l="l" r="r" t="t"/>
              <a:pathLst>
                <a:path extrusionOk="0" h="5869" w="8408">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70"/>
            <p:cNvSpPr/>
            <p:nvPr/>
          </p:nvSpPr>
          <p:spPr>
            <a:xfrm>
              <a:off x="1533794" y="2610038"/>
              <a:ext cx="249142" cy="23724"/>
            </a:xfrm>
            <a:custGeom>
              <a:rect b="b" l="l" r="r" t="t"/>
              <a:pathLst>
                <a:path extrusionOk="0" h="903" w="9483">
                  <a:moveTo>
                    <a:pt x="1" y="0"/>
                  </a:moveTo>
                  <a:lnTo>
                    <a:pt x="1" y="902"/>
                  </a:lnTo>
                  <a:lnTo>
                    <a:pt x="9482" y="902"/>
                  </a:lnTo>
                  <a:lnTo>
                    <a:pt x="9482" y="0"/>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70"/>
            <p:cNvSpPr/>
            <p:nvPr/>
          </p:nvSpPr>
          <p:spPr>
            <a:xfrm>
              <a:off x="1514300" y="2616790"/>
              <a:ext cx="287763" cy="26246"/>
            </a:xfrm>
            <a:custGeom>
              <a:rect b="b" l="l" r="r" t="t"/>
              <a:pathLst>
                <a:path extrusionOk="0" h="999" w="10953">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70"/>
            <p:cNvSpPr/>
            <p:nvPr/>
          </p:nvSpPr>
          <p:spPr>
            <a:xfrm>
              <a:off x="1490418" y="2536212"/>
              <a:ext cx="36125" cy="17366"/>
            </a:xfrm>
            <a:custGeom>
              <a:rect b="b" l="l" r="r" t="t"/>
              <a:pathLst>
                <a:path extrusionOk="0" h="661" w="1375">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70"/>
            <p:cNvSpPr/>
            <p:nvPr/>
          </p:nvSpPr>
          <p:spPr>
            <a:xfrm>
              <a:off x="1414990" y="2289671"/>
              <a:ext cx="35547" cy="214515"/>
            </a:xfrm>
            <a:custGeom>
              <a:rect b="b" l="l" r="r" t="t"/>
              <a:pathLst>
                <a:path extrusionOk="0" h="8165" w="1353">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70"/>
            <p:cNvSpPr/>
            <p:nvPr/>
          </p:nvSpPr>
          <p:spPr>
            <a:xfrm>
              <a:off x="1533794" y="2431096"/>
              <a:ext cx="35021" cy="198830"/>
            </a:xfrm>
            <a:custGeom>
              <a:rect b="b" l="l" r="r" t="t"/>
              <a:pathLst>
                <a:path extrusionOk="0" h="7568" w="1333">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70"/>
            <p:cNvSpPr/>
            <p:nvPr/>
          </p:nvSpPr>
          <p:spPr>
            <a:xfrm>
              <a:off x="1514484" y="2616790"/>
              <a:ext cx="52492" cy="26246"/>
            </a:xfrm>
            <a:custGeom>
              <a:rect b="b" l="l" r="r" t="t"/>
              <a:pathLst>
                <a:path extrusionOk="0" h="999" w="1998">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70"/>
            <p:cNvSpPr/>
            <p:nvPr/>
          </p:nvSpPr>
          <p:spPr>
            <a:xfrm>
              <a:off x="1663003" y="2569762"/>
              <a:ext cx="74194" cy="105721"/>
            </a:xfrm>
            <a:custGeom>
              <a:rect b="b" l="l" r="r" t="t"/>
              <a:pathLst>
                <a:path extrusionOk="0" h="4024" w="2824">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70"/>
            <p:cNvSpPr/>
            <p:nvPr/>
          </p:nvSpPr>
          <p:spPr>
            <a:xfrm>
              <a:off x="1662635" y="2569946"/>
              <a:ext cx="16604" cy="105721"/>
            </a:xfrm>
            <a:custGeom>
              <a:rect b="b" l="l" r="r" t="t"/>
              <a:pathLst>
                <a:path extrusionOk="0" h="4024" w="632">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70"/>
            <p:cNvSpPr/>
            <p:nvPr/>
          </p:nvSpPr>
          <p:spPr>
            <a:xfrm>
              <a:off x="1662819" y="2582163"/>
              <a:ext cx="74377" cy="80919"/>
            </a:xfrm>
            <a:custGeom>
              <a:rect b="b" l="l" r="r" t="t"/>
              <a:pathLst>
                <a:path extrusionOk="0" h="3080" w="2831">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70"/>
            <p:cNvSpPr/>
            <p:nvPr/>
          </p:nvSpPr>
          <p:spPr>
            <a:xfrm>
              <a:off x="1662635" y="2583975"/>
              <a:ext cx="4939" cy="77478"/>
            </a:xfrm>
            <a:custGeom>
              <a:rect b="b" l="l" r="r" t="t"/>
              <a:pathLst>
                <a:path extrusionOk="0" h="2949" w="188">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6" name="Google Shape;6716;p70"/>
          <p:cNvGrpSpPr/>
          <p:nvPr/>
        </p:nvGrpSpPr>
        <p:grpSpPr>
          <a:xfrm>
            <a:off x="1989911" y="2306065"/>
            <a:ext cx="387099" cy="353207"/>
            <a:chOff x="1989911" y="2306065"/>
            <a:chExt cx="387099" cy="353207"/>
          </a:xfrm>
        </p:grpSpPr>
        <p:sp>
          <p:nvSpPr>
            <p:cNvPr id="6717" name="Google Shape;6717;p70"/>
            <p:cNvSpPr/>
            <p:nvPr/>
          </p:nvSpPr>
          <p:spPr>
            <a:xfrm>
              <a:off x="2110003" y="2555181"/>
              <a:ext cx="146916" cy="88775"/>
            </a:xfrm>
            <a:custGeom>
              <a:rect b="b" l="l" r="r" t="t"/>
              <a:pathLst>
                <a:path extrusionOk="0" h="3379" w="5592">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70"/>
            <p:cNvSpPr/>
            <p:nvPr/>
          </p:nvSpPr>
          <p:spPr>
            <a:xfrm>
              <a:off x="2110003" y="2555181"/>
              <a:ext cx="137615" cy="81681"/>
            </a:xfrm>
            <a:custGeom>
              <a:rect b="b" l="l" r="r" t="t"/>
              <a:pathLst>
                <a:path extrusionOk="0" h="3109" w="5238">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70"/>
            <p:cNvSpPr/>
            <p:nvPr/>
          </p:nvSpPr>
          <p:spPr>
            <a:xfrm>
              <a:off x="1989911" y="2306065"/>
              <a:ext cx="387099" cy="275021"/>
            </a:xfrm>
            <a:custGeom>
              <a:rect b="b" l="l" r="r" t="t"/>
              <a:pathLst>
                <a:path extrusionOk="0" h="10468" w="14734">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70"/>
            <p:cNvSpPr/>
            <p:nvPr/>
          </p:nvSpPr>
          <p:spPr>
            <a:xfrm>
              <a:off x="2021438" y="2337723"/>
              <a:ext cx="324045" cy="193628"/>
            </a:xfrm>
            <a:custGeom>
              <a:rect b="b" l="l" r="r" t="t"/>
              <a:pathLst>
                <a:path extrusionOk="0" h="7370" w="12334">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70"/>
            <p:cNvSpPr/>
            <p:nvPr/>
          </p:nvSpPr>
          <p:spPr>
            <a:xfrm>
              <a:off x="2327224" y="2337776"/>
              <a:ext cx="18259" cy="193576"/>
            </a:xfrm>
            <a:custGeom>
              <a:rect b="b" l="l" r="r" t="t"/>
              <a:pathLst>
                <a:path extrusionOk="0" h="7368" w="695">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70"/>
            <p:cNvSpPr/>
            <p:nvPr/>
          </p:nvSpPr>
          <p:spPr>
            <a:xfrm>
              <a:off x="2069543" y="2630819"/>
              <a:ext cx="227651" cy="28453"/>
            </a:xfrm>
            <a:custGeom>
              <a:rect b="b" l="l" r="r" t="t"/>
              <a:pathLst>
                <a:path extrusionOk="0" h="1083" w="8665">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70"/>
            <p:cNvSpPr/>
            <p:nvPr/>
          </p:nvSpPr>
          <p:spPr>
            <a:xfrm>
              <a:off x="2175237" y="2549191"/>
              <a:ext cx="14975" cy="11849"/>
            </a:xfrm>
            <a:custGeom>
              <a:rect b="b" l="l" r="r" t="t"/>
              <a:pathLst>
                <a:path extrusionOk="0" h="451" w="57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4" name="Google Shape;6724;p70"/>
          <p:cNvGrpSpPr/>
          <p:nvPr/>
        </p:nvGrpSpPr>
        <p:grpSpPr>
          <a:xfrm>
            <a:off x="2593102" y="2288778"/>
            <a:ext cx="204663" cy="363007"/>
            <a:chOff x="2593102" y="2288778"/>
            <a:chExt cx="204663" cy="363007"/>
          </a:xfrm>
        </p:grpSpPr>
        <p:sp>
          <p:nvSpPr>
            <p:cNvPr id="6725" name="Google Shape;6725;p70"/>
            <p:cNvSpPr/>
            <p:nvPr/>
          </p:nvSpPr>
          <p:spPr>
            <a:xfrm>
              <a:off x="2753837" y="2310636"/>
              <a:ext cx="43928" cy="297431"/>
            </a:xfrm>
            <a:custGeom>
              <a:rect b="b" l="l" r="r" t="t"/>
              <a:pathLst>
                <a:path extrusionOk="0" h="11321" w="1672">
                  <a:moveTo>
                    <a:pt x="0" y="0"/>
                  </a:moveTo>
                  <a:lnTo>
                    <a:pt x="0" y="11320"/>
                  </a:lnTo>
                  <a:lnTo>
                    <a:pt x="1672" y="10481"/>
                  </a:lnTo>
                  <a:lnTo>
                    <a:pt x="1672" y="833"/>
                  </a:lnTo>
                  <a:lnTo>
                    <a:pt x="0" y="0"/>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70"/>
            <p:cNvSpPr/>
            <p:nvPr/>
          </p:nvSpPr>
          <p:spPr>
            <a:xfrm>
              <a:off x="2593102" y="2310636"/>
              <a:ext cx="182620" cy="297431"/>
            </a:xfrm>
            <a:custGeom>
              <a:rect b="b" l="l" r="r" t="t"/>
              <a:pathLst>
                <a:path extrusionOk="0" h="11321" w="6951">
                  <a:moveTo>
                    <a:pt x="6951" y="0"/>
                  </a:moveTo>
                  <a:lnTo>
                    <a:pt x="1" y="833"/>
                  </a:lnTo>
                  <a:lnTo>
                    <a:pt x="1" y="10481"/>
                  </a:lnTo>
                  <a:lnTo>
                    <a:pt x="6951" y="11320"/>
                  </a:lnTo>
                  <a:lnTo>
                    <a:pt x="6951" y="0"/>
                  </a:lnTo>
                  <a:close/>
                </a:path>
              </a:pathLst>
            </a:custGeom>
            <a:solidFill>
              <a:srgbClr val="BF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70"/>
            <p:cNvSpPr/>
            <p:nvPr/>
          </p:nvSpPr>
          <p:spPr>
            <a:xfrm>
              <a:off x="2753837" y="2585972"/>
              <a:ext cx="43928" cy="65813"/>
            </a:xfrm>
            <a:custGeom>
              <a:rect b="b" l="l" r="r" t="t"/>
              <a:pathLst>
                <a:path extrusionOk="0" h="2505" w="1672">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70"/>
            <p:cNvSpPr/>
            <p:nvPr/>
          </p:nvSpPr>
          <p:spPr>
            <a:xfrm>
              <a:off x="2753837" y="2288778"/>
              <a:ext cx="43928" cy="43744"/>
            </a:xfrm>
            <a:custGeom>
              <a:rect b="b" l="l" r="r" t="t"/>
              <a:pathLst>
                <a:path extrusionOk="0" h="1665" w="1672">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70"/>
            <p:cNvSpPr/>
            <p:nvPr/>
          </p:nvSpPr>
          <p:spPr>
            <a:xfrm>
              <a:off x="2593102" y="2585972"/>
              <a:ext cx="182620" cy="65813"/>
            </a:xfrm>
            <a:custGeom>
              <a:rect b="b" l="l" r="r" t="t"/>
              <a:pathLst>
                <a:path extrusionOk="0" h="2505" w="6951">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70"/>
            <p:cNvSpPr/>
            <p:nvPr/>
          </p:nvSpPr>
          <p:spPr>
            <a:xfrm>
              <a:off x="2593102" y="2288778"/>
              <a:ext cx="182620" cy="43744"/>
            </a:xfrm>
            <a:custGeom>
              <a:rect b="b" l="l" r="r" t="t"/>
              <a:pathLst>
                <a:path extrusionOk="0" h="1665" w="6951">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70"/>
            <p:cNvSpPr/>
            <p:nvPr/>
          </p:nvSpPr>
          <p:spPr>
            <a:xfrm>
              <a:off x="2688050" y="2305172"/>
              <a:ext cx="36650" cy="10956"/>
            </a:xfrm>
            <a:custGeom>
              <a:rect b="b" l="l" r="r" t="t"/>
              <a:pathLst>
                <a:path extrusionOk="0" h="417" w="1395">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70"/>
            <p:cNvSpPr/>
            <p:nvPr/>
          </p:nvSpPr>
          <p:spPr>
            <a:xfrm>
              <a:off x="2684399" y="2607857"/>
              <a:ext cx="22069" cy="22069"/>
            </a:xfrm>
            <a:custGeom>
              <a:rect b="b" l="l" r="r" t="t"/>
              <a:pathLst>
                <a:path extrusionOk="0" h="840" w="84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70"/>
            <p:cNvSpPr/>
            <p:nvPr/>
          </p:nvSpPr>
          <p:spPr>
            <a:xfrm>
              <a:off x="2668004" y="2305172"/>
              <a:ext cx="10956" cy="10956"/>
            </a:xfrm>
            <a:custGeom>
              <a:rect b="b" l="l" r="r" t="t"/>
              <a:pathLst>
                <a:path extrusionOk="0" h="417" w="417">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4" name="Google Shape;6734;p70"/>
          <p:cNvGrpSpPr/>
          <p:nvPr/>
        </p:nvGrpSpPr>
        <p:grpSpPr>
          <a:xfrm>
            <a:off x="2970874" y="2329763"/>
            <a:ext cx="403651" cy="305996"/>
            <a:chOff x="2970874" y="2329763"/>
            <a:chExt cx="403651" cy="305996"/>
          </a:xfrm>
        </p:grpSpPr>
        <p:sp>
          <p:nvSpPr>
            <p:cNvPr id="6735" name="Google Shape;6735;p70"/>
            <p:cNvSpPr/>
            <p:nvPr/>
          </p:nvSpPr>
          <p:spPr>
            <a:xfrm>
              <a:off x="3054158" y="2352909"/>
              <a:ext cx="98233" cy="259704"/>
            </a:xfrm>
            <a:custGeom>
              <a:rect b="b" l="l" r="r" t="t"/>
              <a:pathLst>
                <a:path extrusionOk="0" h="9885" w="3739">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70"/>
            <p:cNvSpPr/>
            <p:nvPr/>
          </p:nvSpPr>
          <p:spPr>
            <a:xfrm>
              <a:off x="3054158" y="2512908"/>
              <a:ext cx="98233" cy="99704"/>
            </a:xfrm>
            <a:custGeom>
              <a:rect b="b" l="l" r="r" t="t"/>
              <a:pathLst>
                <a:path extrusionOk="0" h="3795" w="3739">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70"/>
            <p:cNvSpPr/>
            <p:nvPr/>
          </p:nvSpPr>
          <p:spPr>
            <a:xfrm>
              <a:off x="2970874" y="2429441"/>
              <a:ext cx="83310" cy="106456"/>
            </a:xfrm>
            <a:custGeom>
              <a:rect b="b" l="l" r="r" t="t"/>
              <a:pathLst>
                <a:path extrusionOk="0" h="4052" w="3171">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70"/>
            <p:cNvSpPr/>
            <p:nvPr/>
          </p:nvSpPr>
          <p:spPr>
            <a:xfrm>
              <a:off x="2970874" y="2476652"/>
              <a:ext cx="83310" cy="59244"/>
            </a:xfrm>
            <a:custGeom>
              <a:rect b="b" l="l" r="r" t="t"/>
              <a:pathLst>
                <a:path extrusionOk="0" h="2255" w="3171">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70"/>
            <p:cNvSpPr/>
            <p:nvPr/>
          </p:nvSpPr>
          <p:spPr>
            <a:xfrm>
              <a:off x="3215760" y="2442156"/>
              <a:ext cx="33392" cy="81313"/>
            </a:xfrm>
            <a:custGeom>
              <a:rect b="b" l="l" r="r" t="t"/>
              <a:pathLst>
                <a:path extrusionOk="0" h="3095" w="1271">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70"/>
            <p:cNvSpPr/>
            <p:nvPr/>
          </p:nvSpPr>
          <p:spPr>
            <a:xfrm>
              <a:off x="3256561" y="2401513"/>
              <a:ext cx="55829" cy="162627"/>
            </a:xfrm>
            <a:custGeom>
              <a:rect b="b" l="l" r="r" t="t"/>
              <a:pathLst>
                <a:path extrusionOk="0" h="6190" w="2125">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70"/>
            <p:cNvSpPr/>
            <p:nvPr/>
          </p:nvSpPr>
          <p:spPr>
            <a:xfrm>
              <a:off x="3296653" y="2361421"/>
              <a:ext cx="77872" cy="242758"/>
            </a:xfrm>
            <a:custGeom>
              <a:rect b="b" l="l" r="r" t="t"/>
              <a:pathLst>
                <a:path extrusionOk="0" h="9240" w="2964">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70"/>
            <p:cNvSpPr/>
            <p:nvPr/>
          </p:nvSpPr>
          <p:spPr>
            <a:xfrm>
              <a:off x="3151287" y="2329763"/>
              <a:ext cx="37727" cy="305996"/>
            </a:xfrm>
            <a:custGeom>
              <a:rect b="b" l="l" r="r" t="t"/>
              <a:pathLst>
                <a:path extrusionOk="0" h="11647" w="1436">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70"/>
            <p:cNvSpPr/>
            <p:nvPr/>
          </p:nvSpPr>
          <p:spPr>
            <a:xfrm>
              <a:off x="3151287" y="2329763"/>
              <a:ext cx="30450" cy="305996"/>
            </a:xfrm>
            <a:custGeom>
              <a:rect b="b" l="l" r="r" t="t"/>
              <a:pathLst>
                <a:path extrusionOk="0" h="11647" w="1159">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4" name="Google Shape;6744;p70"/>
          <p:cNvGrpSpPr/>
          <p:nvPr/>
        </p:nvGrpSpPr>
        <p:grpSpPr>
          <a:xfrm>
            <a:off x="3545795" y="2318755"/>
            <a:ext cx="387835" cy="327933"/>
            <a:chOff x="3545795" y="2318755"/>
            <a:chExt cx="387835" cy="327933"/>
          </a:xfrm>
        </p:grpSpPr>
        <p:sp>
          <p:nvSpPr>
            <p:cNvPr id="6745" name="Google Shape;6745;p70"/>
            <p:cNvSpPr/>
            <p:nvPr/>
          </p:nvSpPr>
          <p:spPr>
            <a:xfrm>
              <a:off x="3565315" y="2318755"/>
              <a:ext cx="11691" cy="57694"/>
            </a:xfrm>
            <a:custGeom>
              <a:rect b="b" l="l" r="r" t="t"/>
              <a:pathLst>
                <a:path extrusionOk="0" h="2196" w="445">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70"/>
            <p:cNvSpPr/>
            <p:nvPr/>
          </p:nvSpPr>
          <p:spPr>
            <a:xfrm>
              <a:off x="3545795" y="2318755"/>
              <a:ext cx="11691" cy="57694"/>
            </a:xfrm>
            <a:custGeom>
              <a:rect b="b" l="l" r="r" t="t"/>
              <a:pathLst>
                <a:path extrusionOk="0" h="2196" w="445">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70"/>
            <p:cNvSpPr/>
            <p:nvPr/>
          </p:nvSpPr>
          <p:spPr>
            <a:xfrm>
              <a:off x="3584888" y="2318755"/>
              <a:ext cx="11796" cy="57694"/>
            </a:xfrm>
            <a:custGeom>
              <a:rect b="b" l="l" r="r" t="t"/>
              <a:pathLst>
                <a:path extrusionOk="0" h="2196" w="449">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48" name="Google Shape;6748;p70"/>
            <p:cNvGrpSpPr/>
            <p:nvPr/>
          </p:nvGrpSpPr>
          <p:grpSpPr>
            <a:xfrm>
              <a:off x="3545795" y="2322301"/>
              <a:ext cx="387835" cy="324387"/>
              <a:chOff x="3545795" y="2322301"/>
              <a:chExt cx="387835" cy="324387"/>
            </a:xfrm>
          </p:grpSpPr>
          <p:sp>
            <p:nvSpPr>
              <p:cNvPr id="6749" name="Google Shape;6749;p70"/>
              <p:cNvSpPr/>
              <p:nvPr/>
            </p:nvSpPr>
            <p:spPr>
              <a:xfrm>
                <a:off x="3613604" y="2355089"/>
                <a:ext cx="258968" cy="258994"/>
              </a:xfrm>
              <a:custGeom>
                <a:rect b="b" l="l" r="r" t="t"/>
                <a:pathLst>
                  <a:path extrusionOk="0" h="9858" w="9857">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70"/>
              <p:cNvSpPr/>
              <p:nvPr/>
            </p:nvSpPr>
            <p:spPr>
              <a:xfrm>
                <a:off x="3639667" y="2380968"/>
                <a:ext cx="207027" cy="207054"/>
              </a:xfrm>
              <a:custGeom>
                <a:rect b="b" l="l" r="r" t="t"/>
                <a:pathLst>
                  <a:path extrusionOk="0" h="7881" w="788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70"/>
              <p:cNvSpPr/>
              <p:nvPr/>
            </p:nvSpPr>
            <p:spPr>
              <a:xfrm>
                <a:off x="3722583" y="2380968"/>
                <a:ext cx="129392" cy="207080"/>
              </a:xfrm>
              <a:custGeom>
                <a:rect b="b" l="l" r="r" t="t"/>
                <a:pathLst>
                  <a:path extrusionOk="0" h="7882" w="4925">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70"/>
              <p:cNvSpPr/>
              <p:nvPr/>
            </p:nvSpPr>
            <p:spPr>
              <a:xfrm>
                <a:off x="3895140" y="2322301"/>
                <a:ext cx="38489" cy="324387"/>
              </a:xfrm>
              <a:custGeom>
                <a:rect b="b" l="l" r="r" t="t"/>
                <a:pathLst>
                  <a:path extrusionOk="0" h="12347" w="1465">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70"/>
              <p:cNvSpPr/>
              <p:nvPr/>
            </p:nvSpPr>
            <p:spPr>
              <a:xfrm>
                <a:off x="3895140" y="2322301"/>
                <a:ext cx="38489" cy="167960"/>
              </a:xfrm>
              <a:custGeom>
                <a:rect b="b" l="l" r="r" t="t"/>
                <a:pathLst>
                  <a:path extrusionOk="0" h="6393" w="1465">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70"/>
              <p:cNvSpPr/>
              <p:nvPr/>
            </p:nvSpPr>
            <p:spPr>
              <a:xfrm>
                <a:off x="3545795" y="2370590"/>
                <a:ext cx="50890" cy="275021"/>
              </a:xfrm>
              <a:custGeom>
                <a:rect b="b" l="l" r="r" t="t"/>
                <a:pathLst>
                  <a:path extrusionOk="0" h="10468" w="1937">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70"/>
              <p:cNvSpPr/>
              <p:nvPr/>
            </p:nvSpPr>
            <p:spPr>
              <a:xfrm>
                <a:off x="3545795" y="2370590"/>
                <a:ext cx="50890" cy="59244"/>
              </a:xfrm>
              <a:custGeom>
                <a:rect b="b" l="l" r="r" t="t"/>
                <a:pathLst>
                  <a:path extrusionOk="0" h="2255" w="1937">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56" name="Google Shape;6756;p70"/>
          <p:cNvGrpSpPr/>
          <p:nvPr/>
        </p:nvGrpSpPr>
        <p:grpSpPr>
          <a:xfrm>
            <a:off x="4718468" y="2306984"/>
            <a:ext cx="364294" cy="351552"/>
            <a:chOff x="4718468" y="2306984"/>
            <a:chExt cx="364294" cy="351552"/>
          </a:xfrm>
        </p:grpSpPr>
        <p:sp>
          <p:nvSpPr>
            <p:cNvPr id="6757" name="Google Shape;6757;p70"/>
            <p:cNvSpPr/>
            <p:nvPr/>
          </p:nvSpPr>
          <p:spPr>
            <a:xfrm>
              <a:off x="4718468" y="2472869"/>
              <a:ext cx="55593" cy="57195"/>
            </a:xfrm>
            <a:custGeom>
              <a:rect b="b" l="l" r="r" t="t"/>
              <a:pathLst>
                <a:path extrusionOk="0" h="2177" w="2116">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70"/>
            <p:cNvSpPr/>
            <p:nvPr/>
          </p:nvSpPr>
          <p:spPr>
            <a:xfrm>
              <a:off x="4764392" y="2405927"/>
              <a:ext cx="318370" cy="252610"/>
            </a:xfrm>
            <a:custGeom>
              <a:rect b="b" l="l" r="r" t="t"/>
              <a:pathLst>
                <a:path extrusionOk="0" h="9615" w="12118">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70"/>
            <p:cNvSpPr/>
            <p:nvPr/>
          </p:nvSpPr>
          <p:spPr>
            <a:xfrm>
              <a:off x="4764760" y="2495595"/>
              <a:ext cx="318002" cy="162574"/>
            </a:xfrm>
            <a:custGeom>
              <a:rect b="b" l="l" r="r" t="t"/>
              <a:pathLst>
                <a:path extrusionOk="0" h="6188" w="12104">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70"/>
            <p:cNvSpPr/>
            <p:nvPr/>
          </p:nvSpPr>
          <p:spPr>
            <a:xfrm>
              <a:off x="4952976" y="2394314"/>
              <a:ext cx="81129" cy="79816"/>
            </a:xfrm>
            <a:custGeom>
              <a:rect b="b" l="l" r="r" t="t"/>
              <a:pathLst>
                <a:path extrusionOk="0" h="3038" w="3088">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70"/>
            <p:cNvSpPr/>
            <p:nvPr/>
          </p:nvSpPr>
          <p:spPr>
            <a:xfrm>
              <a:off x="4993804" y="2493230"/>
              <a:ext cx="35205" cy="22988"/>
            </a:xfrm>
            <a:custGeom>
              <a:rect b="b" l="l" r="r" t="t"/>
              <a:pathLst>
                <a:path extrusionOk="0" h="875" w="134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70"/>
            <p:cNvSpPr/>
            <p:nvPr/>
          </p:nvSpPr>
          <p:spPr>
            <a:xfrm>
              <a:off x="4829916" y="2432278"/>
              <a:ext cx="109793" cy="18470"/>
            </a:xfrm>
            <a:custGeom>
              <a:rect b="b" l="l" r="r" t="t"/>
              <a:pathLst>
                <a:path extrusionOk="0" h="703" w="4179">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70"/>
            <p:cNvSpPr/>
            <p:nvPr/>
          </p:nvSpPr>
          <p:spPr>
            <a:xfrm>
              <a:off x="4816859" y="2306984"/>
              <a:ext cx="136170" cy="135986"/>
            </a:xfrm>
            <a:custGeom>
              <a:rect b="b" l="l" r="r" t="t"/>
              <a:pathLst>
                <a:path extrusionOk="0" h="5176" w="5183">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70"/>
            <p:cNvSpPr/>
            <p:nvPr/>
          </p:nvSpPr>
          <p:spPr>
            <a:xfrm>
              <a:off x="4966113" y="2402301"/>
              <a:ext cx="57616" cy="56775"/>
            </a:xfrm>
            <a:custGeom>
              <a:rect b="b" l="l" r="r" t="t"/>
              <a:pathLst>
                <a:path extrusionOk="0" h="2161" w="2193">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70"/>
            <p:cNvSpPr/>
            <p:nvPr/>
          </p:nvSpPr>
          <p:spPr>
            <a:xfrm>
              <a:off x="4837640" y="2327766"/>
              <a:ext cx="122115" cy="115257"/>
            </a:xfrm>
            <a:custGeom>
              <a:rect b="b" l="l" r="r" t="t"/>
              <a:pathLst>
                <a:path extrusionOk="0" h="4387" w="4648">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70"/>
            <p:cNvSpPr/>
            <p:nvPr/>
          </p:nvSpPr>
          <p:spPr>
            <a:xfrm>
              <a:off x="4864070" y="2336305"/>
              <a:ext cx="41931" cy="76611"/>
            </a:xfrm>
            <a:custGeom>
              <a:rect b="b" l="l" r="r" t="t"/>
              <a:pathLst>
                <a:path extrusionOk="0" h="2916" w="1596">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7" name="Google Shape;6767;p70"/>
          <p:cNvGrpSpPr/>
          <p:nvPr/>
        </p:nvGrpSpPr>
        <p:grpSpPr>
          <a:xfrm>
            <a:off x="4147908" y="2303017"/>
            <a:ext cx="361194" cy="359355"/>
            <a:chOff x="4147908" y="2303017"/>
            <a:chExt cx="361194" cy="359355"/>
          </a:xfrm>
        </p:grpSpPr>
        <p:sp>
          <p:nvSpPr>
            <p:cNvPr id="6768" name="Google Shape;6768;p70"/>
            <p:cNvSpPr/>
            <p:nvPr/>
          </p:nvSpPr>
          <p:spPr>
            <a:xfrm>
              <a:off x="4147908" y="2365861"/>
              <a:ext cx="296511" cy="296511"/>
            </a:xfrm>
            <a:custGeom>
              <a:rect b="b" l="l" r="r" t="t"/>
              <a:pathLst>
                <a:path extrusionOk="0" h="11286" w="11286">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70"/>
            <p:cNvSpPr/>
            <p:nvPr/>
          </p:nvSpPr>
          <p:spPr>
            <a:xfrm>
              <a:off x="4296059" y="2508179"/>
              <a:ext cx="148361" cy="11875"/>
            </a:xfrm>
            <a:custGeom>
              <a:rect b="b" l="l" r="r" t="t"/>
              <a:pathLst>
                <a:path extrusionOk="0" h="452" w="5647">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70"/>
            <p:cNvSpPr/>
            <p:nvPr/>
          </p:nvSpPr>
          <p:spPr>
            <a:xfrm>
              <a:off x="4420695" y="2303017"/>
              <a:ext cx="88407" cy="86542"/>
            </a:xfrm>
            <a:custGeom>
              <a:rect b="b" l="l" r="r" t="t"/>
              <a:pathLst>
                <a:path extrusionOk="0" h="3294" w="3365">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70"/>
            <p:cNvSpPr/>
            <p:nvPr/>
          </p:nvSpPr>
          <p:spPr>
            <a:xfrm>
              <a:off x="4420695" y="2303017"/>
              <a:ext cx="59376" cy="86542"/>
            </a:xfrm>
            <a:custGeom>
              <a:rect b="b" l="l" r="r" t="t"/>
              <a:pathLst>
                <a:path extrusionOk="0" h="3294" w="226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70"/>
            <p:cNvSpPr/>
            <p:nvPr/>
          </p:nvSpPr>
          <p:spPr>
            <a:xfrm>
              <a:off x="4183429" y="2401382"/>
              <a:ext cx="225444" cy="225444"/>
            </a:xfrm>
            <a:custGeom>
              <a:rect b="b" l="l" r="r" t="t"/>
              <a:pathLst>
                <a:path extrusionOk="0" h="8581" w="8581">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70"/>
            <p:cNvSpPr/>
            <p:nvPr/>
          </p:nvSpPr>
          <p:spPr>
            <a:xfrm>
              <a:off x="4296059" y="2508179"/>
              <a:ext cx="112814" cy="11875"/>
            </a:xfrm>
            <a:custGeom>
              <a:rect b="b" l="l" r="r" t="t"/>
              <a:pathLst>
                <a:path extrusionOk="0" h="452" w="4294">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70"/>
            <p:cNvSpPr/>
            <p:nvPr/>
          </p:nvSpPr>
          <p:spPr>
            <a:xfrm>
              <a:off x="4213143" y="2431096"/>
              <a:ext cx="166042" cy="166042"/>
            </a:xfrm>
            <a:custGeom>
              <a:rect b="b" l="l" r="r" t="t"/>
              <a:pathLst>
                <a:path extrusionOk="0" h="6320" w="632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70"/>
            <p:cNvSpPr/>
            <p:nvPr/>
          </p:nvSpPr>
          <p:spPr>
            <a:xfrm>
              <a:off x="4296059" y="2508179"/>
              <a:ext cx="83126" cy="11875"/>
            </a:xfrm>
            <a:custGeom>
              <a:rect b="b" l="l" r="r" t="t"/>
              <a:pathLst>
                <a:path extrusionOk="0" h="452" w="3164">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70"/>
            <p:cNvSpPr/>
            <p:nvPr/>
          </p:nvSpPr>
          <p:spPr>
            <a:xfrm>
              <a:off x="4248663" y="2466616"/>
              <a:ext cx="94975" cy="94975"/>
            </a:xfrm>
            <a:custGeom>
              <a:rect b="b" l="l" r="r" t="t"/>
              <a:pathLst>
                <a:path extrusionOk="0" h="3615" w="3615">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70"/>
            <p:cNvSpPr/>
            <p:nvPr/>
          </p:nvSpPr>
          <p:spPr>
            <a:xfrm>
              <a:off x="4296059" y="2508179"/>
              <a:ext cx="47763" cy="11875"/>
            </a:xfrm>
            <a:custGeom>
              <a:rect b="b" l="l" r="r" t="t"/>
              <a:pathLst>
                <a:path extrusionOk="0" h="452" w="1818">
                  <a:moveTo>
                    <a:pt x="0" y="0"/>
                  </a:moveTo>
                  <a:lnTo>
                    <a:pt x="0" y="451"/>
                  </a:lnTo>
                  <a:lnTo>
                    <a:pt x="1797" y="451"/>
                  </a:lnTo>
                  <a:cubicBezTo>
                    <a:pt x="1818" y="305"/>
                    <a:pt x="1818" y="153"/>
                    <a:pt x="1797" y="0"/>
                  </a:cubicBez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70"/>
            <p:cNvSpPr/>
            <p:nvPr/>
          </p:nvSpPr>
          <p:spPr>
            <a:xfrm>
              <a:off x="4278377" y="2496330"/>
              <a:ext cx="35547" cy="35547"/>
            </a:xfrm>
            <a:custGeom>
              <a:rect b="b" l="l" r="r" t="t"/>
              <a:pathLst>
                <a:path extrusionOk="0" h="1353" w="1353">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70"/>
            <p:cNvSpPr/>
            <p:nvPr/>
          </p:nvSpPr>
          <p:spPr>
            <a:xfrm>
              <a:off x="4296059" y="2508179"/>
              <a:ext cx="18233" cy="11875"/>
            </a:xfrm>
            <a:custGeom>
              <a:rect b="b" l="l" r="r" t="t"/>
              <a:pathLst>
                <a:path extrusionOk="0" h="452" w="694">
                  <a:moveTo>
                    <a:pt x="0" y="0"/>
                  </a:moveTo>
                  <a:lnTo>
                    <a:pt x="0" y="451"/>
                  </a:lnTo>
                  <a:lnTo>
                    <a:pt x="638" y="451"/>
                  </a:lnTo>
                  <a:cubicBezTo>
                    <a:pt x="694" y="305"/>
                    <a:pt x="694" y="146"/>
                    <a:pt x="638"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70"/>
            <p:cNvSpPr/>
            <p:nvPr/>
          </p:nvSpPr>
          <p:spPr>
            <a:xfrm>
              <a:off x="4287678" y="2480094"/>
              <a:ext cx="42483" cy="40013"/>
            </a:xfrm>
            <a:custGeom>
              <a:rect b="b" l="l" r="r" t="t"/>
              <a:pathLst>
                <a:path extrusionOk="0" h="1523" w="1617">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70"/>
            <p:cNvSpPr/>
            <p:nvPr/>
          </p:nvSpPr>
          <p:spPr>
            <a:xfrm>
              <a:off x="4314817" y="2315313"/>
              <a:ext cx="182568" cy="178128"/>
            </a:xfrm>
            <a:custGeom>
              <a:rect b="b" l="l" r="r" t="t"/>
              <a:pathLst>
                <a:path extrusionOk="0" h="6780" w="6949">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2" name="Google Shape;6782;p70"/>
          <p:cNvGrpSpPr/>
          <p:nvPr/>
        </p:nvGrpSpPr>
        <p:grpSpPr>
          <a:xfrm>
            <a:off x="5292128" y="2299891"/>
            <a:ext cx="367027" cy="365214"/>
            <a:chOff x="5292128" y="2299891"/>
            <a:chExt cx="367027" cy="365214"/>
          </a:xfrm>
        </p:grpSpPr>
        <p:sp>
          <p:nvSpPr>
            <p:cNvPr id="6783" name="Google Shape;6783;p70"/>
            <p:cNvSpPr/>
            <p:nvPr/>
          </p:nvSpPr>
          <p:spPr>
            <a:xfrm>
              <a:off x="5470361" y="2467772"/>
              <a:ext cx="11323" cy="124243"/>
            </a:xfrm>
            <a:custGeom>
              <a:rect b="b" l="l" r="r" t="t"/>
              <a:pathLst>
                <a:path extrusionOk="0" h="4729" w="431">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70"/>
            <p:cNvSpPr/>
            <p:nvPr/>
          </p:nvSpPr>
          <p:spPr>
            <a:xfrm>
              <a:off x="5464870" y="2299891"/>
              <a:ext cx="22279" cy="40827"/>
            </a:xfrm>
            <a:custGeom>
              <a:rect b="b" l="l" r="r" t="t"/>
              <a:pathLst>
                <a:path extrusionOk="0" h="1554" w="848">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70"/>
            <p:cNvSpPr/>
            <p:nvPr/>
          </p:nvSpPr>
          <p:spPr>
            <a:xfrm>
              <a:off x="5292128" y="2316837"/>
              <a:ext cx="367027" cy="184433"/>
            </a:xfrm>
            <a:custGeom>
              <a:rect b="b" l="l" r="r" t="t"/>
              <a:pathLst>
                <a:path extrusionOk="0" h="7020" w="1397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70"/>
            <p:cNvSpPr/>
            <p:nvPr/>
          </p:nvSpPr>
          <p:spPr>
            <a:xfrm>
              <a:off x="5293757" y="2319017"/>
              <a:ext cx="182279" cy="182436"/>
            </a:xfrm>
            <a:custGeom>
              <a:rect b="b" l="l" r="r" t="t"/>
              <a:pathLst>
                <a:path extrusionOk="0" h="6944" w="6938">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70"/>
            <p:cNvSpPr/>
            <p:nvPr/>
          </p:nvSpPr>
          <p:spPr>
            <a:xfrm>
              <a:off x="5476009" y="2319017"/>
              <a:ext cx="91139" cy="182252"/>
            </a:xfrm>
            <a:custGeom>
              <a:rect b="b" l="l" r="r" t="t"/>
              <a:pathLst>
                <a:path extrusionOk="0" h="6937" w="3469">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70"/>
            <p:cNvSpPr/>
            <p:nvPr/>
          </p:nvSpPr>
          <p:spPr>
            <a:xfrm>
              <a:off x="5404574" y="2564035"/>
              <a:ext cx="82758" cy="101070"/>
            </a:xfrm>
            <a:custGeom>
              <a:rect b="b" l="l" r="r" t="t"/>
              <a:pathLst>
                <a:path extrusionOk="0" h="3847" w="315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9" name="Google Shape;6789;p70"/>
          <p:cNvGrpSpPr/>
          <p:nvPr/>
        </p:nvGrpSpPr>
        <p:grpSpPr>
          <a:xfrm>
            <a:off x="5873617" y="2309901"/>
            <a:ext cx="345720" cy="345720"/>
            <a:chOff x="5873617" y="2309901"/>
            <a:chExt cx="345720" cy="345720"/>
          </a:xfrm>
        </p:grpSpPr>
        <p:sp>
          <p:nvSpPr>
            <p:cNvPr id="6790" name="Google Shape;6790;p70"/>
            <p:cNvSpPr/>
            <p:nvPr/>
          </p:nvSpPr>
          <p:spPr>
            <a:xfrm>
              <a:off x="5873617" y="2309901"/>
              <a:ext cx="345720" cy="345720"/>
            </a:xfrm>
            <a:custGeom>
              <a:rect b="b" l="l" r="r" t="t"/>
              <a:pathLst>
                <a:path extrusionOk="0" h="13159" w="13159">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70"/>
            <p:cNvSpPr/>
            <p:nvPr/>
          </p:nvSpPr>
          <p:spPr>
            <a:xfrm>
              <a:off x="5899496" y="2335779"/>
              <a:ext cx="293963" cy="293963"/>
            </a:xfrm>
            <a:custGeom>
              <a:rect b="b" l="l" r="r" t="t"/>
              <a:pathLst>
                <a:path extrusionOk="0" h="11189" w="11189">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70"/>
            <p:cNvSpPr/>
            <p:nvPr/>
          </p:nvSpPr>
          <p:spPr>
            <a:xfrm>
              <a:off x="6041288" y="2356088"/>
              <a:ext cx="10404" cy="131888"/>
            </a:xfrm>
            <a:custGeom>
              <a:rect b="b" l="l" r="r" t="t"/>
              <a:pathLst>
                <a:path extrusionOk="0" h="5020" w="396">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70"/>
            <p:cNvSpPr/>
            <p:nvPr/>
          </p:nvSpPr>
          <p:spPr>
            <a:xfrm>
              <a:off x="6039449" y="2477546"/>
              <a:ext cx="135435" cy="10430"/>
            </a:xfrm>
            <a:custGeom>
              <a:rect b="b" l="l" r="r" t="t"/>
              <a:pathLst>
                <a:path extrusionOk="0" h="397" w="5155">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70"/>
            <p:cNvSpPr/>
            <p:nvPr/>
          </p:nvSpPr>
          <p:spPr>
            <a:xfrm>
              <a:off x="5935778" y="2372035"/>
              <a:ext cx="275178" cy="257970"/>
            </a:xfrm>
            <a:custGeom>
              <a:rect b="b" l="l" r="r" t="t"/>
              <a:pathLst>
                <a:path extrusionOk="0" h="9819" w="10474">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70"/>
            <p:cNvSpPr/>
            <p:nvPr/>
          </p:nvSpPr>
          <p:spPr>
            <a:xfrm>
              <a:off x="5918097" y="2477546"/>
              <a:ext cx="21333" cy="10430"/>
            </a:xfrm>
            <a:custGeom>
              <a:rect b="b" l="l" r="r" t="t"/>
              <a:pathLst>
                <a:path extrusionOk="0" h="397" w="812">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70"/>
            <p:cNvSpPr/>
            <p:nvPr/>
          </p:nvSpPr>
          <p:spPr>
            <a:xfrm>
              <a:off x="6041288" y="2591542"/>
              <a:ext cx="10404" cy="17970"/>
            </a:xfrm>
            <a:custGeom>
              <a:rect b="b" l="l" r="r" t="t"/>
              <a:pathLst>
                <a:path extrusionOk="0" h="684" w="396">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70"/>
            <p:cNvSpPr/>
            <p:nvPr/>
          </p:nvSpPr>
          <p:spPr>
            <a:xfrm>
              <a:off x="5953144" y="2391556"/>
              <a:ext cx="19836" cy="15869"/>
            </a:xfrm>
            <a:custGeom>
              <a:rect b="b" l="l" r="r" t="t"/>
              <a:pathLst>
                <a:path extrusionOk="0" h="604" w="755">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70"/>
            <p:cNvSpPr/>
            <p:nvPr/>
          </p:nvSpPr>
          <p:spPr>
            <a:xfrm>
              <a:off x="6119686" y="2557939"/>
              <a:ext cx="19652" cy="15869"/>
            </a:xfrm>
            <a:custGeom>
              <a:rect b="b" l="l" r="r" t="t"/>
              <a:pathLst>
                <a:path extrusionOk="0" h="604" w="748">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70"/>
            <p:cNvSpPr/>
            <p:nvPr/>
          </p:nvSpPr>
          <p:spPr>
            <a:xfrm>
              <a:off x="6120185" y="2391556"/>
              <a:ext cx="19652" cy="15869"/>
            </a:xfrm>
            <a:custGeom>
              <a:rect b="b" l="l" r="r" t="t"/>
              <a:pathLst>
                <a:path extrusionOk="0" h="604" w="748">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70"/>
            <p:cNvSpPr/>
            <p:nvPr/>
          </p:nvSpPr>
          <p:spPr>
            <a:xfrm>
              <a:off x="5953617" y="2557939"/>
              <a:ext cx="19862" cy="15869"/>
            </a:xfrm>
            <a:custGeom>
              <a:rect b="b" l="l" r="r" t="t"/>
              <a:pathLst>
                <a:path extrusionOk="0" h="604" w="756">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70"/>
            <p:cNvSpPr/>
            <p:nvPr/>
          </p:nvSpPr>
          <p:spPr>
            <a:xfrm>
              <a:off x="5927056" y="2429887"/>
              <a:ext cx="21859" cy="13425"/>
            </a:xfrm>
            <a:custGeom>
              <a:rect b="b" l="l" r="r" t="t"/>
              <a:pathLst>
                <a:path extrusionOk="0" h="511" w="832">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70"/>
            <p:cNvSpPr/>
            <p:nvPr/>
          </p:nvSpPr>
          <p:spPr>
            <a:xfrm>
              <a:off x="6143751" y="2522077"/>
              <a:ext cx="21832" cy="13452"/>
            </a:xfrm>
            <a:custGeom>
              <a:rect b="b" l="l" r="r" t="t"/>
              <a:pathLst>
                <a:path extrusionOk="0" h="512" w="831">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70"/>
            <p:cNvSpPr/>
            <p:nvPr/>
          </p:nvSpPr>
          <p:spPr>
            <a:xfrm>
              <a:off x="6084822" y="2365730"/>
              <a:ext cx="15816" cy="17261"/>
            </a:xfrm>
            <a:custGeom>
              <a:rect b="b" l="l" r="r" t="t"/>
              <a:pathLst>
                <a:path extrusionOk="0" h="657" w="602">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70"/>
            <p:cNvSpPr/>
            <p:nvPr/>
          </p:nvSpPr>
          <p:spPr>
            <a:xfrm>
              <a:off x="5992632" y="2582399"/>
              <a:ext cx="15816" cy="17287"/>
            </a:xfrm>
            <a:custGeom>
              <a:rect b="b" l="l" r="r" t="t"/>
              <a:pathLst>
                <a:path extrusionOk="0" h="658" w="602">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70"/>
            <p:cNvSpPr/>
            <p:nvPr/>
          </p:nvSpPr>
          <p:spPr>
            <a:xfrm>
              <a:off x="5994445" y="2364758"/>
              <a:ext cx="15527" cy="17524"/>
            </a:xfrm>
            <a:custGeom>
              <a:rect b="b" l="l" r="r" t="t"/>
              <a:pathLst>
                <a:path extrusionOk="0" h="667" w="591">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70"/>
            <p:cNvSpPr/>
            <p:nvPr/>
          </p:nvSpPr>
          <p:spPr>
            <a:xfrm>
              <a:off x="6082641" y="2583161"/>
              <a:ext cx="15527" cy="17419"/>
            </a:xfrm>
            <a:custGeom>
              <a:rect b="b" l="l" r="r" t="t"/>
              <a:pathLst>
                <a:path extrusionOk="0" h="663" w="591">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70"/>
            <p:cNvSpPr/>
            <p:nvPr/>
          </p:nvSpPr>
          <p:spPr>
            <a:xfrm>
              <a:off x="6144776" y="2431936"/>
              <a:ext cx="22069" cy="13399"/>
            </a:xfrm>
            <a:custGeom>
              <a:rect b="b" l="l" r="r" t="t"/>
              <a:pathLst>
                <a:path extrusionOk="0" h="510" w="84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70"/>
            <p:cNvSpPr/>
            <p:nvPr/>
          </p:nvSpPr>
          <p:spPr>
            <a:xfrm>
              <a:off x="5926530" y="2520081"/>
              <a:ext cx="21964" cy="13268"/>
            </a:xfrm>
            <a:custGeom>
              <a:rect b="b" l="l" r="r" t="t"/>
              <a:pathLst>
                <a:path extrusionOk="0" h="505" w="836">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9" name="Google Shape;6809;p70"/>
          <p:cNvGrpSpPr/>
          <p:nvPr/>
        </p:nvGrpSpPr>
        <p:grpSpPr>
          <a:xfrm>
            <a:off x="6863329" y="2297710"/>
            <a:ext cx="391460" cy="370127"/>
            <a:chOff x="6863329" y="2297710"/>
            <a:chExt cx="391460" cy="370127"/>
          </a:xfrm>
        </p:grpSpPr>
        <p:sp>
          <p:nvSpPr>
            <p:cNvPr id="6810" name="Google Shape;6810;p70"/>
            <p:cNvSpPr/>
            <p:nvPr/>
          </p:nvSpPr>
          <p:spPr>
            <a:xfrm>
              <a:off x="6979033" y="2297710"/>
              <a:ext cx="272603" cy="342961"/>
            </a:xfrm>
            <a:custGeom>
              <a:rect b="b" l="l" r="r" t="t"/>
              <a:pathLst>
                <a:path extrusionOk="0" h="13054" w="10376">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70"/>
            <p:cNvSpPr/>
            <p:nvPr/>
          </p:nvSpPr>
          <p:spPr>
            <a:xfrm>
              <a:off x="6979033" y="2606386"/>
              <a:ext cx="255342" cy="34286"/>
            </a:xfrm>
            <a:custGeom>
              <a:rect b="b" l="l" r="r" t="t"/>
              <a:pathLst>
                <a:path extrusionOk="0" h="1305" w="9719">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70"/>
            <p:cNvSpPr/>
            <p:nvPr/>
          </p:nvSpPr>
          <p:spPr>
            <a:xfrm>
              <a:off x="7176392" y="2552081"/>
              <a:ext cx="64709" cy="34102"/>
            </a:xfrm>
            <a:custGeom>
              <a:rect b="b" l="l" r="r" t="t"/>
              <a:pathLst>
                <a:path extrusionOk="0" h="1298" w="2463">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70"/>
            <p:cNvSpPr/>
            <p:nvPr/>
          </p:nvSpPr>
          <p:spPr>
            <a:xfrm>
              <a:off x="7176392" y="2497591"/>
              <a:ext cx="71461" cy="34102"/>
            </a:xfrm>
            <a:custGeom>
              <a:rect b="b" l="l" r="r" t="t"/>
              <a:pathLst>
                <a:path extrusionOk="0" h="1298" w="272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70"/>
            <p:cNvSpPr/>
            <p:nvPr/>
          </p:nvSpPr>
          <p:spPr>
            <a:xfrm>
              <a:off x="7176392" y="2443286"/>
              <a:ext cx="78397" cy="33944"/>
            </a:xfrm>
            <a:custGeom>
              <a:rect b="b" l="l" r="r" t="t"/>
              <a:pathLst>
                <a:path extrusionOk="0" h="1292" w="2984">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70"/>
            <p:cNvSpPr/>
            <p:nvPr/>
          </p:nvSpPr>
          <p:spPr>
            <a:xfrm>
              <a:off x="6863329" y="2450038"/>
              <a:ext cx="122666" cy="217799"/>
            </a:xfrm>
            <a:custGeom>
              <a:rect b="b" l="l" r="r" t="t"/>
              <a:pathLst>
                <a:path extrusionOk="0" h="8290" w="4669">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70"/>
            <p:cNvSpPr/>
            <p:nvPr/>
          </p:nvSpPr>
          <p:spPr>
            <a:xfrm>
              <a:off x="6863329" y="2449854"/>
              <a:ext cx="41011" cy="217983"/>
            </a:xfrm>
            <a:custGeom>
              <a:rect b="b" l="l" r="r" t="t"/>
              <a:pathLst>
                <a:path extrusionOk="0" h="8297" w="1561">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70"/>
            <p:cNvSpPr/>
            <p:nvPr/>
          </p:nvSpPr>
          <p:spPr>
            <a:xfrm>
              <a:off x="6917818" y="2599660"/>
              <a:ext cx="40827" cy="40827"/>
            </a:xfrm>
            <a:custGeom>
              <a:rect b="b" l="l" r="r" t="t"/>
              <a:pathLst>
                <a:path extrusionOk="0" h="1554" w="1554">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70"/>
            <p:cNvSpPr/>
            <p:nvPr/>
          </p:nvSpPr>
          <p:spPr>
            <a:xfrm>
              <a:off x="6924544" y="2606386"/>
              <a:ext cx="27376" cy="27376"/>
            </a:xfrm>
            <a:custGeom>
              <a:rect b="b" l="l" r="r" t="t"/>
              <a:pathLst>
                <a:path extrusionOk="0" h="1042" w="1042">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9" name="Google Shape;6819;p70"/>
          <p:cNvGrpSpPr/>
          <p:nvPr/>
        </p:nvGrpSpPr>
        <p:grpSpPr>
          <a:xfrm>
            <a:off x="7421488" y="2318518"/>
            <a:ext cx="342620" cy="328459"/>
            <a:chOff x="7421488" y="2318518"/>
            <a:chExt cx="342620" cy="328459"/>
          </a:xfrm>
        </p:grpSpPr>
        <p:sp>
          <p:nvSpPr>
            <p:cNvPr id="6820" name="Google Shape;6820;p70"/>
            <p:cNvSpPr/>
            <p:nvPr/>
          </p:nvSpPr>
          <p:spPr>
            <a:xfrm>
              <a:off x="7531754" y="2515641"/>
              <a:ext cx="9117" cy="18969"/>
            </a:xfrm>
            <a:custGeom>
              <a:rect b="b" l="l" r="r" t="t"/>
              <a:pathLst>
                <a:path extrusionOk="0" h="722" w="347">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70"/>
            <p:cNvSpPr/>
            <p:nvPr/>
          </p:nvSpPr>
          <p:spPr>
            <a:xfrm>
              <a:off x="7540844" y="2339983"/>
              <a:ext cx="223264" cy="234902"/>
            </a:xfrm>
            <a:custGeom>
              <a:rect b="b" l="l" r="r" t="t"/>
              <a:pathLst>
                <a:path extrusionOk="0" h="8941" w="8498">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70"/>
            <p:cNvSpPr/>
            <p:nvPr/>
          </p:nvSpPr>
          <p:spPr>
            <a:xfrm>
              <a:off x="7520456" y="2318518"/>
              <a:ext cx="235270" cy="227756"/>
            </a:xfrm>
            <a:custGeom>
              <a:rect b="b" l="l" r="r" t="t"/>
              <a:pathLst>
                <a:path extrusionOk="0" h="8669" w="8955">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70"/>
            <p:cNvSpPr/>
            <p:nvPr/>
          </p:nvSpPr>
          <p:spPr>
            <a:xfrm>
              <a:off x="7450283" y="2573598"/>
              <a:ext cx="152013" cy="73379"/>
            </a:xfrm>
            <a:custGeom>
              <a:rect b="b" l="l" r="r" t="t"/>
              <a:pathLst>
                <a:path extrusionOk="0" h="2793" w="5786">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70"/>
            <p:cNvSpPr/>
            <p:nvPr/>
          </p:nvSpPr>
          <p:spPr>
            <a:xfrm>
              <a:off x="7565093" y="2530958"/>
              <a:ext cx="83310" cy="46713"/>
            </a:xfrm>
            <a:custGeom>
              <a:rect b="b" l="l" r="r" t="t"/>
              <a:pathLst>
                <a:path extrusionOk="0" h="1778" w="3171">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70"/>
            <p:cNvSpPr/>
            <p:nvPr/>
          </p:nvSpPr>
          <p:spPr>
            <a:xfrm>
              <a:off x="7421488" y="2409447"/>
              <a:ext cx="236558" cy="227599"/>
            </a:xfrm>
            <a:custGeom>
              <a:rect b="b" l="l" r="r" t="t"/>
              <a:pathLst>
                <a:path extrusionOk="0" h="8663" w="9004">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70"/>
            <p:cNvSpPr/>
            <p:nvPr/>
          </p:nvSpPr>
          <p:spPr>
            <a:xfrm>
              <a:off x="7556161" y="2553368"/>
              <a:ext cx="36650" cy="22253"/>
            </a:xfrm>
            <a:custGeom>
              <a:rect b="b" l="l" r="r" t="t"/>
              <a:pathLst>
                <a:path extrusionOk="0" h="847" w="1395">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7" name="Google Shape;6827;p70"/>
          <p:cNvGrpSpPr/>
          <p:nvPr/>
        </p:nvGrpSpPr>
        <p:grpSpPr>
          <a:xfrm>
            <a:off x="2508373" y="2779889"/>
            <a:ext cx="337523" cy="337680"/>
            <a:chOff x="2508373" y="2779889"/>
            <a:chExt cx="337523" cy="337680"/>
          </a:xfrm>
        </p:grpSpPr>
        <p:sp>
          <p:nvSpPr>
            <p:cNvPr id="6828" name="Google Shape;6828;p70"/>
            <p:cNvSpPr/>
            <p:nvPr/>
          </p:nvSpPr>
          <p:spPr>
            <a:xfrm>
              <a:off x="2508373" y="2779889"/>
              <a:ext cx="256971" cy="256971"/>
            </a:xfrm>
            <a:custGeom>
              <a:rect b="b" l="l" r="r" t="t"/>
              <a:pathLst>
                <a:path extrusionOk="0" h="9781" w="9781">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70"/>
            <p:cNvSpPr/>
            <p:nvPr/>
          </p:nvSpPr>
          <p:spPr>
            <a:xfrm>
              <a:off x="2561391" y="2852034"/>
              <a:ext cx="131783" cy="112814"/>
            </a:xfrm>
            <a:custGeom>
              <a:rect b="b" l="l" r="r" t="t"/>
              <a:pathLst>
                <a:path extrusionOk="0" h="4294" w="5016">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70"/>
            <p:cNvSpPr/>
            <p:nvPr/>
          </p:nvSpPr>
          <p:spPr>
            <a:xfrm>
              <a:off x="2599302" y="2880277"/>
              <a:ext cx="65629" cy="56223"/>
            </a:xfrm>
            <a:custGeom>
              <a:rect b="b" l="l" r="r" t="t"/>
              <a:pathLst>
                <a:path extrusionOk="0" h="2140" w="2498">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70"/>
            <p:cNvSpPr/>
            <p:nvPr/>
          </p:nvSpPr>
          <p:spPr>
            <a:xfrm>
              <a:off x="2677121" y="2948611"/>
              <a:ext cx="168775" cy="168958"/>
            </a:xfrm>
            <a:custGeom>
              <a:rect b="b" l="l" r="r" t="t"/>
              <a:pathLst>
                <a:path extrusionOk="0" h="6431" w="6424">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70"/>
            <p:cNvSpPr/>
            <p:nvPr/>
          </p:nvSpPr>
          <p:spPr>
            <a:xfrm>
              <a:off x="2705180" y="2990910"/>
              <a:ext cx="98601" cy="84466"/>
            </a:xfrm>
            <a:custGeom>
              <a:rect b="b" l="l" r="r" t="t"/>
              <a:pathLst>
                <a:path extrusionOk="0" h="3215" w="3753">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70"/>
            <p:cNvSpPr/>
            <p:nvPr/>
          </p:nvSpPr>
          <p:spPr>
            <a:xfrm>
              <a:off x="2727774" y="3007856"/>
              <a:ext cx="59061" cy="50601"/>
            </a:xfrm>
            <a:custGeom>
              <a:rect b="b" l="l" r="r" t="t"/>
              <a:pathLst>
                <a:path extrusionOk="0" h="1926" w="2248">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4" name="Google Shape;6834;p70"/>
          <p:cNvGrpSpPr/>
          <p:nvPr/>
        </p:nvGrpSpPr>
        <p:grpSpPr>
          <a:xfrm>
            <a:off x="1884401" y="4141593"/>
            <a:ext cx="410613" cy="372229"/>
            <a:chOff x="1884401" y="4141593"/>
            <a:chExt cx="410613" cy="372229"/>
          </a:xfrm>
        </p:grpSpPr>
        <p:sp>
          <p:nvSpPr>
            <p:cNvPr id="6835" name="Google Shape;6835;p70"/>
            <p:cNvSpPr/>
            <p:nvPr/>
          </p:nvSpPr>
          <p:spPr>
            <a:xfrm>
              <a:off x="1934529" y="4484476"/>
              <a:ext cx="343697" cy="29346"/>
            </a:xfrm>
            <a:custGeom>
              <a:rect b="b" l="l" r="r" t="t"/>
              <a:pathLst>
                <a:path extrusionOk="0" h="1117" w="13082">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70"/>
            <p:cNvSpPr/>
            <p:nvPr/>
          </p:nvSpPr>
          <p:spPr>
            <a:xfrm>
              <a:off x="1884401" y="4269619"/>
              <a:ext cx="345720" cy="189635"/>
            </a:xfrm>
            <a:custGeom>
              <a:rect b="b" l="l" r="r" t="t"/>
              <a:pathLst>
                <a:path extrusionOk="0" h="7218" w="13159">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70"/>
            <p:cNvSpPr/>
            <p:nvPr/>
          </p:nvSpPr>
          <p:spPr>
            <a:xfrm>
              <a:off x="2097970" y="4322006"/>
              <a:ext cx="104827" cy="110003"/>
            </a:xfrm>
            <a:custGeom>
              <a:rect b="b" l="l" r="r" t="t"/>
              <a:pathLst>
                <a:path extrusionOk="0" h="4187" w="399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70"/>
            <p:cNvSpPr/>
            <p:nvPr/>
          </p:nvSpPr>
          <p:spPr>
            <a:xfrm>
              <a:off x="2190187" y="4269619"/>
              <a:ext cx="12611" cy="39829"/>
            </a:xfrm>
            <a:custGeom>
              <a:rect b="b" l="l" r="r" t="t"/>
              <a:pathLst>
                <a:path extrusionOk="0" h="1516" w="48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70"/>
            <p:cNvSpPr/>
            <p:nvPr/>
          </p:nvSpPr>
          <p:spPr>
            <a:xfrm>
              <a:off x="2069018" y="4141593"/>
              <a:ext cx="24250" cy="109083"/>
            </a:xfrm>
            <a:custGeom>
              <a:rect b="b" l="l" r="r" t="t"/>
              <a:pathLst>
                <a:path extrusionOk="0" h="4152" w="923">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70"/>
            <p:cNvSpPr/>
            <p:nvPr/>
          </p:nvSpPr>
          <p:spPr>
            <a:xfrm>
              <a:off x="2119303" y="4141593"/>
              <a:ext cx="24276" cy="109083"/>
            </a:xfrm>
            <a:custGeom>
              <a:rect b="b" l="l" r="r" t="t"/>
              <a:pathLst>
                <a:path extrusionOk="0" h="4152" w="924">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70"/>
            <p:cNvSpPr/>
            <p:nvPr/>
          </p:nvSpPr>
          <p:spPr>
            <a:xfrm>
              <a:off x="1917583" y="4478091"/>
              <a:ext cx="377431" cy="12585"/>
            </a:xfrm>
            <a:custGeom>
              <a:rect b="b" l="l" r="r" t="t"/>
              <a:pathLst>
                <a:path extrusionOk="0" h="479" w="14366">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2" name="Google Shape;6842;p70"/>
          <p:cNvGrpSpPr/>
          <p:nvPr/>
        </p:nvGrpSpPr>
        <p:grpSpPr>
          <a:xfrm>
            <a:off x="1430832" y="2773689"/>
            <a:ext cx="294515" cy="349897"/>
            <a:chOff x="1430832" y="2773689"/>
            <a:chExt cx="294515" cy="349897"/>
          </a:xfrm>
        </p:grpSpPr>
        <p:sp>
          <p:nvSpPr>
            <p:cNvPr id="6843" name="Google Shape;6843;p70"/>
            <p:cNvSpPr/>
            <p:nvPr/>
          </p:nvSpPr>
          <p:spPr>
            <a:xfrm>
              <a:off x="1430832" y="2794996"/>
              <a:ext cx="90062" cy="149648"/>
            </a:xfrm>
            <a:custGeom>
              <a:rect b="b" l="l" r="r" t="t"/>
              <a:pathLst>
                <a:path extrusionOk="0" h="5696" w="3428">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70"/>
            <p:cNvSpPr/>
            <p:nvPr/>
          </p:nvSpPr>
          <p:spPr>
            <a:xfrm>
              <a:off x="1635127" y="2795180"/>
              <a:ext cx="90220" cy="149464"/>
            </a:xfrm>
            <a:custGeom>
              <a:rect b="b" l="l" r="r" t="t"/>
              <a:pathLst>
                <a:path extrusionOk="0" h="5689" w="3434">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70"/>
            <p:cNvSpPr/>
            <p:nvPr/>
          </p:nvSpPr>
          <p:spPr>
            <a:xfrm>
              <a:off x="1566609" y="2972861"/>
              <a:ext cx="22988" cy="104249"/>
            </a:xfrm>
            <a:custGeom>
              <a:rect b="b" l="l" r="r" t="t"/>
              <a:pathLst>
                <a:path extrusionOk="0" h="3968" w="875">
                  <a:moveTo>
                    <a:pt x="0" y="0"/>
                  </a:moveTo>
                  <a:lnTo>
                    <a:pt x="0" y="3968"/>
                  </a:lnTo>
                  <a:lnTo>
                    <a:pt x="874" y="3968"/>
                  </a:lnTo>
                  <a:lnTo>
                    <a:pt x="874"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70"/>
            <p:cNvSpPr/>
            <p:nvPr/>
          </p:nvSpPr>
          <p:spPr>
            <a:xfrm>
              <a:off x="1493703" y="2785354"/>
              <a:ext cx="168775" cy="206108"/>
            </a:xfrm>
            <a:custGeom>
              <a:rect b="b" l="l" r="r" t="t"/>
              <a:pathLst>
                <a:path extrusionOk="0" h="7845" w="6424">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70"/>
            <p:cNvSpPr/>
            <p:nvPr/>
          </p:nvSpPr>
          <p:spPr>
            <a:xfrm>
              <a:off x="1562037" y="2785354"/>
              <a:ext cx="100440" cy="206108"/>
            </a:xfrm>
            <a:custGeom>
              <a:rect b="b" l="l" r="r" t="t"/>
              <a:pathLst>
                <a:path extrusionOk="0" h="7845" w="3823">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70"/>
            <p:cNvSpPr/>
            <p:nvPr/>
          </p:nvSpPr>
          <p:spPr>
            <a:xfrm>
              <a:off x="1482773" y="2773689"/>
              <a:ext cx="190817" cy="23172"/>
            </a:xfrm>
            <a:custGeom>
              <a:rect b="b" l="l" r="r" t="t"/>
              <a:pathLst>
                <a:path extrusionOk="0" h="882" w="7263">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70"/>
            <p:cNvSpPr/>
            <p:nvPr/>
          </p:nvSpPr>
          <p:spPr>
            <a:xfrm>
              <a:off x="1641669" y="2773689"/>
              <a:ext cx="31921" cy="23172"/>
            </a:xfrm>
            <a:custGeom>
              <a:rect b="b" l="l" r="r" t="t"/>
              <a:pathLst>
                <a:path extrusionOk="0" h="882" w="1215">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70"/>
            <p:cNvSpPr/>
            <p:nvPr/>
          </p:nvSpPr>
          <p:spPr>
            <a:xfrm>
              <a:off x="1536343" y="2836060"/>
              <a:ext cx="83494" cy="78975"/>
            </a:xfrm>
            <a:custGeom>
              <a:rect b="b" l="l" r="r" t="t"/>
              <a:pathLst>
                <a:path extrusionOk="0" h="3006" w="3178">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70"/>
            <p:cNvSpPr/>
            <p:nvPr/>
          </p:nvSpPr>
          <p:spPr>
            <a:xfrm>
              <a:off x="1556205" y="2977958"/>
              <a:ext cx="43770" cy="21543"/>
            </a:xfrm>
            <a:custGeom>
              <a:rect b="b" l="l" r="r" t="t"/>
              <a:pathLst>
                <a:path extrusionOk="0" h="820" w="1666">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70"/>
            <p:cNvSpPr/>
            <p:nvPr/>
          </p:nvSpPr>
          <p:spPr>
            <a:xfrm>
              <a:off x="1533427" y="3061609"/>
              <a:ext cx="89326" cy="30818"/>
            </a:xfrm>
            <a:custGeom>
              <a:rect b="b" l="l" r="r" t="t"/>
              <a:pathLst>
                <a:path extrusionOk="0" h="1173" w="340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70"/>
            <p:cNvSpPr/>
            <p:nvPr/>
          </p:nvSpPr>
          <p:spPr>
            <a:xfrm>
              <a:off x="1591200" y="3061609"/>
              <a:ext cx="31737" cy="30818"/>
            </a:xfrm>
            <a:custGeom>
              <a:rect b="b" l="l" r="r" t="t"/>
              <a:pathLst>
                <a:path extrusionOk="0" h="1173" w="1208">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70"/>
            <p:cNvSpPr/>
            <p:nvPr/>
          </p:nvSpPr>
          <p:spPr>
            <a:xfrm>
              <a:off x="1501006" y="3084756"/>
              <a:ext cx="154193" cy="38831"/>
            </a:xfrm>
            <a:custGeom>
              <a:rect b="b" l="l" r="r" t="t"/>
              <a:pathLst>
                <a:path extrusionOk="0" h="1478" w="5869">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70"/>
            <p:cNvSpPr/>
            <p:nvPr/>
          </p:nvSpPr>
          <p:spPr>
            <a:xfrm>
              <a:off x="1616159" y="3084756"/>
              <a:ext cx="38857" cy="38647"/>
            </a:xfrm>
            <a:custGeom>
              <a:rect b="b" l="l" r="r" t="t"/>
              <a:pathLst>
                <a:path extrusionOk="0" h="1471" w="1479">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6" name="Google Shape;6856;p70"/>
          <p:cNvGrpSpPr/>
          <p:nvPr/>
        </p:nvGrpSpPr>
        <p:grpSpPr>
          <a:xfrm>
            <a:off x="3082217" y="2788586"/>
            <a:ext cx="288866" cy="320236"/>
            <a:chOff x="3082217" y="2788586"/>
            <a:chExt cx="288866" cy="320236"/>
          </a:xfrm>
        </p:grpSpPr>
        <p:sp>
          <p:nvSpPr>
            <p:cNvPr id="6857" name="Google Shape;6857;p70"/>
            <p:cNvSpPr/>
            <p:nvPr/>
          </p:nvSpPr>
          <p:spPr>
            <a:xfrm>
              <a:off x="3082401" y="2867508"/>
              <a:ext cx="275178" cy="241313"/>
            </a:xfrm>
            <a:custGeom>
              <a:rect b="b" l="l" r="r" t="t"/>
              <a:pathLst>
                <a:path extrusionOk="0" h="9185" w="10474">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70"/>
            <p:cNvSpPr/>
            <p:nvPr/>
          </p:nvSpPr>
          <p:spPr>
            <a:xfrm>
              <a:off x="3082217" y="2867508"/>
              <a:ext cx="219980" cy="241313"/>
            </a:xfrm>
            <a:custGeom>
              <a:rect b="b" l="l" r="r" t="t"/>
              <a:pathLst>
                <a:path extrusionOk="0" h="9185" w="8373">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70"/>
            <p:cNvSpPr/>
            <p:nvPr/>
          </p:nvSpPr>
          <p:spPr>
            <a:xfrm>
              <a:off x="3233100" y="2788586"/>
              <a:ext cx="137983" cy="76269"/>
            </a:xfrm>
            <a:custGeom>
              <a:rect b="b" l="l" r="r" t="t"/>
              <a:pathLst>
                <a:path extrusionOk="0" h="2903" w="5252">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70"/>
            <p:cNvSpPr/>
            <p:nvPr/>
          </p:nvSpPr>
          <p:spPr>
            <a:xfrm>
              <a:off x="3232916" y="2788586"/>
              <a:ext cx="138167" cy="51258"/>
            </a:xfrm>
            <a:custGeom>
              <a:rect b="b" l="l" r="r" t="t"/>
              <a:pathLst>
                <a:path extrusionOk="0" h="1951" w="5259">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70"/>
            <p:cNvSpPr/>
            <p:nvPr/>
          </p:nvSpPr>
          <p:spPr>
            <a:xfrm>
              <a:off x="3293605" y="2915403"/>
              <a:ext cx="38831" cy="55540"/>
            </a:xfrm>
            <a:custGeom>
              <a:rect b="b" l="l" r="r" t="t"/>
              <a:pathLst>
                <a:path extrusionOk="0" h="2114" w="1478">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70"/>
            <p:cNvSpPr/>
            <p:nvPr/>
          </p:nvSpPr>
          <p:spPr>
            <a:xfrm>
              <a:off x="3191379" y="2892677"/>
              <a:ext cx="57405" cy="13136"/>
            </a:xfrm>
            <a:custGeom>
              <a:rect b="b" l="l" r="r" t="t"/>
              <a:pathLst>
                <a:path extrusionOk="0" h="500" w="2185">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70"/>
            <p:cNvSpPr/>
            <p:nvPr/>
          </p:nvSpPr>
          <p:spPr>
            <a:xfrm>
              <a:off x="3195320" y="2830070"/>
              <a:ext cx="49708" cy="75560"/>
            </a:xfrm>
            <a:custGeom>
              <a:rect b="b" l="l" r="r" t="t"/>
              <a:pathLst>
                <a:path extrusionOk="0" h="2876" w="1892">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4" name="Google Shape;6864;p70"/>
          <p:cNvGrpSpPr/>
          <p:nvPr/>
        </p:nvGrpSpPr>
        <p:grpSpPr>
          <a:xfrm>
            <a:off x="3610557" y="2780704"/>
            <a:ext cx="325017" cy="336052"/>
            <a:chOff x="3610557" y="2780704"/>
            <a:chExt cx="325017" cy="336052"/>
          </a:xfrm>
        </p:grpSpPr>
        <p:sp>
          <p:nvSpPr>
            <p:cNvPr id="6865" name="Google Shape;6865;p70"/>
            <p:cNvSpPr/>
            <p:nvPr/>
          </p:nvSpPr>
          <p:spPr>
            <a:xfrm>
              <a:off x="3610557" y="2780704"/>
              <a:ext cx="324702" cy="335973"/>
            </a:xfrm>
            <a:custGeom>
              <a:rect b="b" l="l" r="r" t="t"/>
              <a:pathLst>
                <a:path extrusionOk="0" h="12788" w="12359">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70"/>
            <p:cNvSpPr/>
            <p:nvPr/>
          </p:nvSpPr>
          <p:spPr>
            <a:xfrm>
              <a:off x="3665703" y="2864434"/>
              <a:ext cx="67967" cy="252321"/>
            </a:xfrm>
            <a:custGeom>
              <a:rect b="b" l="l" r="r" t="t"/>
              <a:pathLst>
                <a:path extrusionOk="0" h="9604" w="2587">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70"/>
            <p:cNvSpPr/>
            <p:nvPr/>
          </p:nvSpPr>
          <p:spPr>
            <a:xfrm>
              <a:off x="3867633" y="2780704"/>
              <a:ext cx="67941" cy="294830"/>
            </a:xfrm>
            <a:custGeom>
              <a:rect b="b" l="l" r="r" t="t"/>
              <a:pathLst>
                <a:path extrusionOk="0" h="11222" w="2586">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8" name="Google Shape;6868;p70"/>
          <p:cNvGrpSpPr/>
          <p:nvPr/>
        </p:nvGrpSpPr>
        <p:grpSpPr>
          <a:xfrm>
            <a:off x="4179067" y="2811495"/>
            <a:ext cx="286475" cy="274390"/>
            <a:chOff x="4179067" y="2811495"/>
            <a:chExt cx="286475" cy="274390"/>
          </a:xfrm>
        </p:grpSpPr>
        <p:sp>
          <p:nvSpPr>
            <p:cNvPr id="6869" name="Google Shape;6869;p70"/>
            <p:cNvSpPr/>
            <p:nvPr/>
          </p:nvSpPr>
          <p:spPr>
            <a:xfrm>
              <a:off x="4333786" y="2956651"/>
              <a:ext cx="69990" cy="69990"/>
            </a:xfrm>
            <a:custGeom>
              <a:rect b="b" l="l" r="r" t="t"/>
              <a:pathLst>
                <a:path extrusionOk="0" h="2664" w="2664">
                  <a:moveTo>
                    <a:pt x="493" y="0"/>
                  </a:moveTo>
                  <a:lnTo>
                    <a:pt x="0" y="493"/>
                  </a:lnTo>
                  <a:lnTo>
                    <a:pt x="2171" y="2664"/>
                  </a:lnTo>
                  <a:lnTo>
                    <a:pt x="2664" y="2171"/>
                  </a:lnTo>
                  <a:lnTo>
                    <a:pt x="493" y="0"/>
                  </a:ln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70"/>
            <p:cNvSpPr/>
            <p:nvPr/>
          </p:nvSpPr>
          <p:spPr>
            <a:xfrm>
              <a:off x="4363290" y="2987022"/>
              <a:ext cx="102253" cy="98785"/>
            </a:xfrm>
            <a:custGeom>
              <a:rect b="b" l="l" r="r" t="t"/>
              <a:pathLst>
                <a:path extrusionOk="0" h="3760" w="3892">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70"/>
            <p:cNvSpPr/>
            <p:nvPr/>
          </p:nvSpPr>
          <p:spPr>
            <a:xfrm>
              <a:off x="4363474" y="2993826"/>
              <a:ext cx="98259" cy="92059"/>
            </a:xfrm>
            <a:custGeom>
              <a:rect b="b" l="l" r="r" t="t"/>
              <a:pathLst>
                <a:path extrusionOk="0" h="3504" w="374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70"/>
            <p:cNvSpPr/>
            <p:nvPr/>
          </p:nvSpPr>
          <p:spPr>
            <a:xfrm>
              <a:off x="4179067" y="2811495"/>
              <a:ext cx="215408" cy="196282"/>
            </a:xfrm>
            <a:custGeom>
              <a:rect b="b" l="l" r="r" t="t"/>
              <a:pathLst>
                <a:path extrusionOk="0" h="7471" w="8199">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70"/>
            <p:cNvSpPr/>
            <p:nvPr/>
          </p:nvSpPr>
          <p:spPr>
            <a:xfrm>
              <a:off x="4204210" y="2834405"/>
              <a:ext cx="165123" cy="150463"/>
            </a:xfrm>
            <a:custGeom>
              <a:rect b="b" l="l" r="r" t="t"/>
              <a:pathLst>
                <a:path extrusionOk="0" h="5727" w="6285">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70"/>
            <p:cNvSpPr/>
            <p:nvPr/>
          </p:nvSpPr>
          <p:spPr>
            <a:xfrm>
              <a:off x="4204210" y="2850037"/>
              <a:ext cx="142160" cy="133175"/>
            </a:xfrm>
            <a:custGeom>
              <a:rect b="b" l="l" r="r" t="t"/>
              <a:pathLst>
                <a:path extrusionOk="0" h="5069" w="5411">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70"/>
            <p:cNvSpPr/>
            <p:nvPr/>
          </p:nvSpPr>
          <p:spPr>
            <a:xfrm>
              <a:off x="4246666" y="2855186"/>
              <a:ext cx="81103" cy="22883"/>
            </a:xfrm>
            <a:custGeom>
              <a:rect b="b" l="l" r="r" t="t"/>
              <a:pathLst>
                <a:path extrusionOk="0" h="871" w="3087">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70"/>
            <p:cNvSpPr/>
            <p:nvPr/>
          </p:nvSpPr>
          <p:spPr>
            <a:xfrm>
              <a:off x="4363290" y="2987022"/>
              <a:ext cx="41589" cy="40722"/>
            </a:xfrm>
            <a:custGeom>
              <a:rect b="b" l="l" r="r" t="t"/>
              <a:pathLst>
                <a:path extrusionOk="0" h="1550" w="1583">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70"/>
            <p:cNvSpPr/>
            <p:nvPr/>
          </p:nvSpPr>
          <p:spPr>
            <a:xfrm>
              <a:off x="4363474" y="2993826"/>
              <a:ext cx="29189" cy="33918"/>
            </a:xfrm>
            <a:custGeom>
              <a:rect b="b" l="l" r="r" t="t"/>
              <a:pathLst>
                <a:path extrusionOk="0" h="1291" w="1111">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8" name="Google Shape;6878;p70"/>
          <p:cNvGrpSpPr/>
          <p:nvPr/>
        </p:nvGrpSpPr>
        <p:grpSpPr>
          <a:xfrm>
            <a:off x="4686757" y="2762156"/>
            <a:ext cx="371047" cy="374199"/>
            <a:chOff x="4686757" y="2762156"/>
            <a:chExt cx="371047" cy="374199"/>
          </a:xfrm>
        </p:grpSpPr>
        <p:sp>
          <p:nvSpPr>
            <p:cNvPr id="6879" name="Google Shape;6879;p70"/>
            <p:cNvSpPr/>
            <p:nvPr/>
          </p:nvSpPr>
          <p:spPr>
            <a:xfrm>
              <a:off x="4696767" y="2762156"/>
              <a:ext cx="353207" cy="374199"/>
            </a:xfrm>
            <a:custGeom>
              <a:rect b="b" l="l" r="r" t="t"/>
              <a:pathLst>
                <a:path extrusionOk="0" h="14243" w="13444">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70"/>
            <p:cNvSpPr/>
            <p:nvPr/>
          </p:nvSpPr>
          <p:spPr>
            <a:xfrm>
              <a:off x="4843656" y="2919134"/>
              <a:ext cx="62161" cy="59244"/>
            </a:xfrm>
            <a:custGeom>
              <a:rect b="b" l="l" r="r" t="t"/>
              <a:pathLst>
                <a:path extrusionOk="0" h="2255" w="2366">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70"/>
            <p:cNvSpPr/>
            <p:nvPr/>
          </p:nvSpPr>
          <p:spPr>
            <a:xfrm>
              <a:off x="4686757" y="2827311"/>
              <a:ext cx="62660" cy="48473"/>
            </a:xfrm>
            <a:custGeom>
              <a:rect b="b" l="l" r="r" t="t"/>
              <a:pathLst>
                <a:path extrusionOk="0" h="1845" w="2385">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70"/>
            <p:cNvSpPr/>
            <p:nvPr/>
          </p:nvSpPr>
          <p:spPr>
            <a:xfrm>
              <a:off x="5005600" y="3019416"/>
              <a:ext cx="52020" cy="48604"/>
            </a:xfrm>
            <a:custGeom>
              <a:rect b="b" l="l" r="r" t="t"/>
              <a:pathLst>
                <a:path extrusionOk="0" h="1850" w="198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70"/>
            <p:cNvSpPr/>
            <p:nvPr/>
          </p:nvSpPr>
          <p:spPr>
            <a:xfrm>
              <a:off x="4857476" y="2936946"/>
              <a:ext cx="48341" cy="41484"/>
            </a:xfrm>
            <a:custGeom>
              <a:rect b="b" l="l" r="r" t="t"/>
              <a:pathLst>
                <a:path extrusionOk="0" h="1579" w="184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70"/>
            <p:cNvSpPr/>
            <p:nvPr/>
          </p:nvSpPr>
          <p:spPr>
            <a:xfrm>
              <a:off x="4708563" y="2844940"/>
              <a:ext cx="34890" cy="30844"/>
            </a:xfrm>
            <a:custGeom>
              <a:rect b="b" l="l" r="r" t="t"/>
              <a:pathLst>
                <a:path extrusionOk="0" h="1174" w="1328">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70"/>
            <p:cNvSpPr/>
            <p:nvPr/>
          </p:nvSpPr>
          <p:spPr>
            <a:xfrm>
              <a:off x="5022914" y="3037176"/>
              <a:ext cx="34890" cy="30765"/>
            </a:xfrm>
            <a:custGeom>
              <a:rect b="b" l="l" r="r" t="t"/>
              <a:pathLst>
                <a:path extrusionOk="0" h="1171" w="1328">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6" name="Google Shape;6886;p70"/>
          <p:cNvGrpSpPr/>
          <p:nvPr/>
        </p:nvGrpSpPr>
        <p:grpSpPr>
          <a:xfrm>
            <a:off x="5221613" y="2784802"/>
            <a:ext cx="406567" cy="327855"/>
            <a:chOff x="5221613" y="2784802"/>
            <a:chExt cx="406567" cy="327855"/>
          </a:xfrm>
        </p:grpSpPr>
        <p:sp>
          <p:nvSpPr>
            <p:cNvPr id="6887" name="Google Shape;6887;p70"/>
            <p:cNvSpPr/>
            <p:nvPr/>
          </p:nvSpPr>
          <p:spPr>
            <a:xfrm>
              <a:off x="5221613" y="2811049"/>
              <a:ext cx="406567" cy="301608"/>
            </a:xfrm>
            <a:custGeom>
              <a:rect b="b" l="l" r="r" t="t"/>
              <a:pathLst>
                <a:path extrusionOk="0" h="11480" w="15475">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70"/>
            <p:cNvSpPr/>
            <p:nvPr/>
          </p:nvSpPr>
          <p:spPr>
            <a:xfrm>
              <a:off x="5221613" y="2811049"/>
              <a:ext cx="406567" cy="39382"/>
            </a:xfrm>
            <a:custGeom>
              <a:rect b="b" l="l" r="r" t="t"/>
              <a:pathLst>
                <a:path extrusionOk="0" h="1499" w="15475">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70"/>
            <p:cNvSpPr/>
            <p:nvPr/>
          </p:nvSpPr>
          <p:spPr>
            <a:xfrm>
              <a:off x="5247833" y="2811049"/>
              <a:ext cx="52519" cy="26246"/>
            </a:xfrm>
            <a:custGeom>
              <a:rect b="b" l="l" r="r" t="t"/>
              <a:pathLst>
                <a:path extrusionOk="0" h="999" w="1999">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70"/>
            <p:cNvSpPr/>
            <p:nvPr/>
          </p:nvSpPr>
          <p:spPr>
            <a:xfrm>
              <a:off x="5549441" y="2811049"/>
              <a:ext cx="52492" cy="26246"/>
            </a:xfrm>
            <a:custGeom>
              <a:rect b="b" l="l" r="r" t="t"/>
              <a:pathLst>
                <a:path extrusionOk="0" h="999" w="1998">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70"/>
            <p:cNvSpPr/>
            <p:nvPr/>
          </p:nvSpPr>
          <p:spPr>
            <a:xfrm>
              <a:off x="5260969" y="2784802"/>
              <a:ext cx="26272" cy="39382"/>
            </a:xfrm>
            <a:custGeom>
              <a:rect b="b" l="l" r="r" t="t"/>
              <a:pathLst>
                <a:path extrusionOk="0" h="1499" w="100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70"/>
            <p:cNvSpPr/>
            <p:nvPr/>
          </p:nvSpPr>
          <p:spPr>
            <a:xfrm>
              <a:off x="5260969" y="2784802"/>
              <a:ext cx="26272" cy="19704"/>
            </a:xfrm>
            <a:custGeom>
              <a:rect b="b" l="l" r="r" t="t"/>
              <a:pathLst>
                <a:path extrusionOk="0" h="750" w="100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70"/>
            <p:cNvSpPr/>
            <p:nvPr/>
          </p:nvSpPr>
          <p:spPr>
            <a:xfrm>
              <a:off x="5562551" y="2784802"/>
              <a:ext cx="26456" cy="39382"/>
            </a:xfrm>
            <a:custGeom>
              <a:rect b="b" l="l" r="r" t="t"/>
              <a:pathLst>
                <a:path extrusionOk="0" h="1499" w="1007">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70"/>
            <p:cNvSpPr/>
            <p:nvPr/>
          </p:nvSpPr>
          <p:spPr>
            <a:xfrm>
              <a:off x="5562551" y="2784802"/>
              <a:ext cx="26456" cy="19704"/>
            </a:xfrm>
            <a:custGeom>
              <a:rect b="b" l="l" r="r" t="t"/>
              <a:pathLst>
                <a:path extrusionOk="0" h="750" w="1007">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70"/>
            <p:cNvSpPr/>
            <p:nvPr/>
          </p:nvSpPr>
          <p:spPr>
            <a:xfrm>
              <a:off x="5221613" y="2850405"/>
              <a:ext cx="406567" cy="13136"/>
            </a:xfrm>
            <a:custGeom>
              <a:rect b="b" l="l" r="r" t="t"/>
              <a:pathLst>
                <a:path extrusionOk="0" h="500" w="15475">
                  <a:moveTo>
                    <a:pt x="0" y="0"/>
                  </a:moveTo>
                  <a:lnTo>
                    <a:pt x="0" y="500"/>
                  </a:lnTo>
                  <a:lnTo>
                    <a:pt x="15475" y="500"/>
                  </a:lnTo>
                  <a:lnTo>
                    <a:pt x="15475" y="0"/>
                  </a:lnTo>
                  <a:close/>
                </a:path>
              </a:pathLst>
            </a:custGeom>
            <a:solidFill>
              <a:srgbClr val="CB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70"/>
            <p:cNvSpPr/>
            <p:nvPr/>
          </p:nvSpPr>
          <p:spPr>
            <a:xfrm>
              <a:off x="5260969"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70"/>
            <p:cNvSpPr/>
            <p:nvPr/>
          </p:nvSpPr>
          <p:spPr>
            <a:xfrm>
              <a:off x="5260969"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70"/>
            <p:cNvSpPr/>
            <p:nvPr/>
          </p:nvSpPr>
          <p:spPr>
            <a:xfrm>
              <a:off x="5260969"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70"/>
            <p:cNvSpPr/>
            <p:nvPr/>
          </p:nvSpPr>
          <p:spPr>
            <a:xfrm>
              <a:off x="5352818"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70"/>
            <p:cNvSpPr/>
            <p:nvPr/>
          </p:nvSpPr>
          <p:spPr>
            <a:xfrm>
              <a:off x="5444482"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70"/>
            <p:cNvSpPr/>
            <p:nvPr/>
          </p:nvSpPr>
          <p:spPr>
            <a:xfrm>
              <a:off x="5352818"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70"/>
            <p:cNvSpPr/>
            <p:nvPr/>
          </p:nvSpPr>
          <p:spPr>
            <a:xfrm>
              <a:off x="5260969"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70"/>
            <p:cNvSpPr/>
            <p:nvPr/>
          </p:nvSpPr>
          <p:spPr>
            <a:xfrm>
              <a:off x="5352818"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70"/>
            <p:cNvSpPr/>
            <p:nvPr/>
          </p:nvSpPr>
          <p:spPr>
            <a:xfrm>
              <a:off x="5352818"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70"/>
            <p:cNvSpPr/>
            <p:nvPr/>
          </p:nvSpPr>
          <p:spPr>
            <a:xfrm>
              <a:off x="5536489" y="2994536"/>
              <a:ext cx="52519" cy="26272"/>
            </a:xfrm>
            <a:custGeom>
              <a:rect b="b" l="l" r="r" t="t"/>
              <a:pathLst>
                <a:path extrusionOk="0" h="1000" w="1999">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70"/>
            <p:cNvSpPr/>
            <p:nvPr/>
          </p:nvSpPr>
          <p:spPr>
            <a:xfrm>
              <a:off x="5536489" y="2889577"/>
              <a:ext cx="52519" cy="26272"/>
            </a:xfrm>
            <a:custGeom>
              <a:rect b="b" l="l" r="r" t="t"/>
              <a:pathLst>
                <a:path extrusionOk="0" h="1000" w="1999">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70"/>
            <p:cNvSpPr/>
            <p:nvPr/>
          </p:nvSpPr>
          <p:spPr>
            <a:xfrm>
              <a:off x="5536489" y="3047028"/>
              <a:ext cx="52519" cy="26272"/>
            </a:xfrm>
            <a:custGeom>
              <a:rect b="b" l="l" r="r" t="t"/>
              <a:pathLst>
                <a:path extrusionOk="0" h="1000" w="1999">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70"/>
            <p:cNvSpPr/>
            <p:nvPr/>
          </p:nvSpPr>
          <p:spPr>
            <a:xfrm>
              <a:off x="5444482"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70"/>
            <p:cNvSpPr/>
            <p:nvPr/>
          </p:nvSpPr>
          <p:spPr>
            <a:xfrm>
              <a:off x="5444482"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70"/>
            <p:cNvSpPr/>
            <p:nvPr/>
          </p:nvSpPr>
          <p:spPr>
            <a:xfrm>
              <a:off x="5536489" y="2942070"/>
              <a:ext cx="52519" cy="26272"/>
            </a:xfrm>
            <a:custGeom>
              <a:rect b="b" l="l" r="r" t="t"/>
              <a:pathLst>
                <a:path extrusionOk="0" h="1000" w="1999">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70"/>
            <p:cNvSpPr/>
            <p:nvPr/>
          </p:nvSpPr>
          <p:spPr>
            <a:xfrm>
              <a:off x="5444482"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70"/>
            <p:cNvSpPr/>
            <p:nvPr/>
          </p:nvSpPr>
          <p:spPr>
            <a:xfrm>
              <a:off x="5533178" y="2935239"/>
              <a:ext cx="58824" cy="39645"/>
            </a:xfrm>
            <a:custGeom>
              <a:rect b="b" l="l" r="r" t="t"/>
              <a:pathLst>
                <a:path extrusionOk="0" h="1509" w="2239">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70"/>
            <p:cNvSpPr/>
            <p:nvPr/>
          </p:nvSpPr>
          <p:spPr>
            <a:xfrm>
              <a:off x="5349665" y="2935607"/>
              <a:ext cx="58141" cy="39277"/>
            </a:xfrm>
            <a:custGeom>
              <a:rect b="b" l="l" r="r" t="t"/>
              <a:pathLst>
                <a:path extrusionOk="0" h="1495" w="2213">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70"/>
            <p:cNvSpPr/>
            <p:nvPr/>
          </p:nvSpPr>
          <p:spPr>
            <a:xfrm>
              <a:off x="5441487" y="2987731"/>
              <a:ext cx="58798" cy="39645"/>
            </a:xfrm>
            <a:custGeom>
              <a:rect b="b" l="l" r="r" t="t"/>
              <a:pathLst>
                <a:path extrusionOk="0" h="1509" w="2238">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70"/>
            <p:cNvSpPr/>
            <p:nvPr/>
          </p:nvSpPr>
          <p:spPr>
            <a:xfrm>
              <a:off x="5258631" y="3040565"/>
              <a:ext cx="57353" cy="39277"/>
            </a:xfrm>
            <a:custGeom>
              <a:rect b="b" l="l" r="r" t="t"/>
              <a:pathLst>
                <a:path extrusionOk="0" h="1495" w="2183">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70"/>
            <p:cNvSpPr/>
            <p:nvPr/>
          </p:nvSpPr>
          <p:spPr>
            <a:xfrm>
              <a:off x="5442118" y="2882746"/>
              <a:ext cx="58167" cy="39671"/>
            </a:xfrm>
            <a:custGeom>
              <a:rect b="b" l="l" r="r" t="t"/>
              <a:pathLst>
                <a:path extrusionOk="0" h="1510" w="2214">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7" name="Google Shape;6917;p70"/>
          <p:cNvGrpSpPr/>
          <p:nvPr/>
        </p:nvGrpSpPr>
        <p:grpSpPr>
          <a:xfrm>
            <a:off x="5812586" y="2760921"/>
            <a:ext cx="303605" cy="375434"/>
            <a:chOff x="5812586" y="2760921"/>
            <a:chExt cx="303605" cy="375434"/>
          </a:xfrm>
        </p:grpSpPr>
        <p:sp>
          <p:nvSpPr>
            <p:cNvPr id="6918" name="Google Shape;6918;p70"/>
            <p:cNvSpPr/>
            <p:nvPr/>
          </p:nvSpPr>
          <p:spPr>
            <a:xfrm>
              <a:off x="5911896" y="2760921"/>
              <a:ext cx="125215" cy="32289"/>
            </a:xfrm>
            <a:custGeom>
              <a:rect b="b" l="l" r="r" t="t"/>
              <a:pathLst>
                <a:path extrusionOk="0" h="1229" w="4766">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70"/>
            <p:cNvSpPr/>
            <p:nvPr/>
          </p:nvSpPr>
          <p:spPr>
            <a:xfrm>
              <a:off x="6001722" y="2761105"/>
              <a:ext cx="35389" cy="32105"/>
            </a:xfrm>
            <a:custGeom>
              <a:rect b="b" l="l" r="r" t="t"/>
              <a:pathLst>
                <a:path extrusionOk="0" h="1222" w="1347">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70"/>
            <p:cNvSpPr/>
            <p:nvPr/>
          </p:nvSpPr>
          <p:spPr>
            <a:xfrm>
              <a:off x="5812586" y="2793183"/>
              <a:ext cx="295960" cy="343171"/>
            </a:xfrm>
            <a:custGeom>
              <a:rect b="b" l="l" r="r" t="t"/>
              <a:pathLst>
                <a:path extrusionOk="0" h="13062" w="11265">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70"/>
            <p:cNvSpPr/>
            <p:nvPr/>
          </p:nvSpPr>
          <p:spPr>
            <a:xfrm>
              <a:off x="5934675" y="2793183"/>
              <a:ext cx="181517" cy="340965"/>
            </a:xfrm>
            <a:custGeom>
              <a:rect b="b" l="l" r="r" t="t"/>
              <a:pathLst>
                <a:path extrusionOk="0" h="12978" w="6909">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70"/>
            <p:cNvSpPr/>
            <p:nvPr/>
          </p:nvSpPr>
          <p:spPr>
            <a:xfrm>
              <a:off x="5841197" y="2978063"/>
              <a:ext cx="267349" cy="158292"/>
            </a:xfrm>
            <a:custGeom>
              <a:rect b="b" l="l" r="r" t="t"/>
              <a:pathLst>
                <a:path extrusionOk="0" h="6025" w="10176">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70"/>
            <p:cNvSpPr/>
            <p:nvPr/>
          </p:nvSpPr>
          <p:spPr>
            <a:xfrm>
              <a:off x="6052402" y="2986523"/>
              <a:ext cx="56144" cy="147809"/>
            </a:xfrm>
            <a:custGeom>
              <a:rect b="b" l="l" r="r" t="t"/>
              <a:pathLst>
                <a:path extrusionOk="0" h="5626" w="2137">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70"/>
            <p:cNvSpPr/>
            <p:nvPr/>
          </p:nvSpPr>
          <p:spPr>
            <a:xfrm>
              <a:off x="6054582" y="3027718"/>
              <a:ext cx="20256" cy="17182"/>
            </a:xfrm>
            <a:custGeom>
              <a:rect b="b" l="l" r="r" t="t"/>
              <a:pathLst>
                <a:path extrusionOk="0" h="654" w="771">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70"/>
            <p:cNvSpPr/>
            <p:nvPr/>
          </p:nvSpPr>
          <p:spPr>
            <a:xfrm>
              <a:off x="6012678" y="3090588"/>
              <a:ext cx="17681" cy="15186"/>
            </a:xfrm>
            <a:custGeom>
              <a:rect b="b" l="l" r="r" t="t"/>
              <a:pathLst>
                <a:path extrusionOk="0" h="578" w="673">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70"/>
            <p:cNvSpPr/>
            <p:nvPr/>
          </p:nvSpPr>
          <p:spPr>
            <a:xfrm>
              <a:off x="5891299" y="3017130"/>
              <a:ext cx="17708" cy="15212"/>
            </a:xfrm>
            <a:custGeom>
              <a:rect b="b" l="l" r="r" t="t"/>
              <a:pathLst>
                <a:path extrusionOk="0" h="579" w="674">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70"/>
            <p:cNvSpPr/>
            <p:nvPr/>
          </p:nvSpPr>
          <p:spPr>
            <a:xfrm>
              <a:off x="5915916" y="3090588"/>
              <a:ext cx="17681" cy="15186"/>
            </a:xfrm>
            <a:custGeom>
              <a:rect b="b" l="l" r="r" t="t"/>
              <a:pathLst>
                <a:path extrusionOk="0" h="578" w="673">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70"/>
            <p:cNvSpPr/>
            <p:nvPr/>
          </p:nvSpPr>
          <p:spPr>
            <a:xfrm>
              <a:off x="5959266" y="3032999"/>
              <a:ext cx="21360" cy="18286"/>
            </a:xfrm>
            <a:custGeom>
              <a:rect b="b" l="l" r="r" t="t"/>
              <a:pathLst>
                <a:path extrusionOk="0" h="696" w="813">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9" name="Google Shape;6929;p70"/>
          <p:cNvGrpSpPr/>
          <p:nvPr/>
        </p:nvGrpSpPr>
        <p:grpSpPr>
          <a:xfrm>
            <a:off x="6334673" y="2759633"/>
            <a:ext cx="378508" cy="378166"/>
            <a:chOff x="6334673" y="2759633"/>
            <a:chExt cx="378508" cy="378166"/>
          </a:xfrm>
        </p:grpSpPr>
        <p:sp>
          <p:nvSpPr>
            <p:cNvPr id="6930" name="Google Shape;6930;p70"/>
            <p:cNvSpPr/>
            <p:nvPr/>
          </p:nvSpPr>
          <p:spPr>
            <a:xfrm>
              <a:off x="6334673" y="2759633"/>
              <a:ext cx="287027" cy="189004"/>
            </a:xfrm>
            <a:custGeom>
              <a:rect b="b" l="l" r="r" t="t"/>
              <a:pathLst>
                <a:path extrusionOk="0" h="7194" w="10925">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70"/>
            <p:cNvSpPr/>
            <p:nvPr/>
          </p:nvSpPr>
          <p:spPr>
            <a:xfrm>
              <a:off x="6524019" y="2759660"/>
              <a:ext cx="189162" cy="286659"/>
            </a:xfrm>
            <a:custGeom>
              <a:rect b="b" l="l" r="r" t="t"/>
              <a:pathLst>
                <a:path extrusionOk="0" h="10911" w="720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70"/>
            <p:cNvSpPr/>
            <p:nvPr/>
          </p:nvSpPr>
          <p:spPr>
            <a:xfrm>
              <a:off x="6426207" y="2948611"/>
              <a:ext cx="286791" cy="189188"/>
            </a:xfrm>
            <a:custGeom>
              <a:rect b="b" l="l" r="r" t="t"/>
              <a:pathLst>
                <a:path extrusionOk="0" h="7201" w="10916">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70"/>
            <p:cNvSpPr/>
            <p:nvPr/>
          </p:nvSpPr>
          <p:spPr>
            <a:xfrm>
              <a:off x="6334857" y="2850957"/>
              <a:ext cx="189188" cy="286843"/>
            </a:xfrm>
            <a:custGeom>
              <a:rect b="b" l="l" r="r" t="t"/>
              <a:pathLst>
                <a:path extrusionOk="0" h="10918" w="7201">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4" name="Google Shape;6934;p70"/>
          <p:cNvGrpSpPr/>
          <p:nvPr/>
        </p:nvGrpSpPr>
        <p:grpSpPr>
          <a:xfrm>
            <a:off x="8012645" y="2806477"/>
            <a:ext cx="319763" cy="284505"/>
            <a:chOff x="8012645" y="2806477"/>
            <a:chExt cx="319763" cy="284505"/>
          </a:xfrm>
        </p:grpSpPr>
        <p:sp>
          <p:nvSpPr>
            <p:cNvPr id="6935" name="Google Shape;6935;p70"/>
            <p:cNvSpPr/>
            <p:nvPr/>
          </p:nvSpPr>
          <p:spPr>
            <a:xfrm>
              <a:off x="8117446" y="3039252"/>
              <a:ext cx="87855" cy="51731"/>
            </a:xfrm>
            <a:custGeom>
              <a:rect b="b" l="l" r="r" t="t"/>
              <a:pathLst>
                <a:path extrusionOk="0" h="1969" w="3344">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70"/>
            <p:cNvSpPr/>
            <p:nvPr/>
          </p:nvSpPr>
          <p:spPr>
            <a:xfrm>
              <a:off x="8138570" y="3039252"/>
              <a:ext cx="66732" cy="51731"/>
            </a:xfrm>
            <a:custGeom>
              <a:rect b="b" l="l" r="r" t="t"/>
              <a:pathLst>
                <a:path extrusionOk="0" h="1969" w="254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70"/>
            <p:cNvSpPr/>
            <p:nvPr/>
          </p:nvSpPr>
          <p:spPr>
            <a:xfrm>
              <a:off x="8012645" y="2884664"/>
              <a:ext cx="32841" cy="41747"/>
            </a:xfrm>
            <a:custGeom>
              <a:rect b="b" l="l" r="r" t="t"/>
              <a:pathLst>
                <a:path extrusionOk="0" h="1589" w="125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70"/>
            <p:cNvSpPr/>
            <p:nvPr/>
          </p:nvSpPr>
          <p:spPr>
            <a:xfrm>
              <a:off x="8025598" y="2806477"/>
              <a:ext cx="306810" cy="247513"/>
            </a:xfrm>
            <a:custGeom>
              <a:rect b="b" l="l" r="r" t="t"/>
              <a:pathLst>
                <a:path extrusionOk="0" h="9421" w="11678">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70"/>
            <p:cNvSpPr/>
            <p:nvPr/>
          </p:nvSpPr>
          <p:spPr>
            <a:xfrm>
              <a:off x="8025598" y="2806477"/>
              <a:ext cx="209576" cy="247671"/>
            </a:xfrm>
            <a:custGeom>
              <a:rect b="b" l="l" r="r" t="t"/>
              <a:pathLst>
                <a:path extrusionOk="0" h="9427" w="7977">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70"/>
            <p:cNvSpPr/>
            <p:nvPr/>
          </p:nvSpPr>
          <p:spPr>
            <a:xfrm>
              <a:off x="8110274" y="2874865"/>
              <a:ext cx="179205" cy="111290"/>
            </a:xfrm>
            <a:custGeom>
              <a:rect b="b" l="l" r="r" t="t"/>
              <a:pathLst>
                <a:path extrusionOk="0" h="4236" w="6821">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70"/>
            <p:cNvSpPr/>
            <p:nvPr/>
          </p:nvSpPr>
          <p:spPr>
            <a:xfrm>
              <a:off x="8131397" y="2917084"/>
              <a:ext cx="158082" cy="69175"/>
            </a:xfrm>
            <a:custGeom>
              <a:rect b="b" l="l" r="r" t="t"/>
              <a:pathLst>
                <a:path extrusionOk="0" h="2633" w="6017">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70"/>
            <p:cNvSpPr/>
            <p:nvPr/>
          </p:nvSpPr>
          <p:spPr>
            <a:xfrm>
              <a:off x="8066399" y="2869715"/>
              <a:ext cx="31737" cy="36834"/>
            </a:xfrm>
            <a:custGeom>
              <a:rect b="b" l="l" r="r" t="t"/>
              <a:pathLst>
                <a:path extrusionOk="0" h="1402" w="1208">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70"/>
            <p:cNvSpPr/>
            <p:nvPr/>
          </p:nvSpPr>
          <p:spPr>
            <a:xfrm>
              <a:off x="8082268" y="2869715"/>
              <a:ext cx="15869" cy="26220"/>
            </a:xfrm>
            <a:custGeom>
              <a:rect b="b" l="l" r="r" t="t"/>
              <a:pathLst>
                <a:path extrusionOk="0" h="998" w="604">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70"/>
            <p:cNvSpPr/>
            <p:nvPr/>
          </p:nvSpPr>
          <p:spPr>
            <a:xfrm>
              <a:off x="8076987" y="2874996"/>
              <a:ext cx="10588" cy="10430"/>
            </a:xfrm>
            <a:custGeom>
              <a:rect b="b" l="l" r="r" t="t"/>
              <a:pathLst>
                <a:path extrusionOk="0" h="397" w="403">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5" name="Google Shape;6945;p70"/>
          <p:cNvGrpSpPr/>
          <p:nvPr/>
        </p:nvGrpSpPr>
        <p:grpSpPr>
          <a:xfrm>
            <a:off x="2454435" y="4162138"/>
            <a:ext cx="385339" cy="388071"/>
            <a:chOff x="2454435" y="4162138"/>
            <a:chExt cx="385339" cy="388071"/>
          </a:xfrm>
        </p:grpSpPr>
        <p:sp>
          <p:nvSpPr>
            <p:cNvPr id="6946" name="Google Shape;6946;p70"/>
            <p:cNvSpPr/>
            <p:nvPr/>
          </p:nvSpPr>
          <p:spPr>
            <a:xfrm>
              <a:off x="2568511" y="4162138"/>
              <a:ext cx="184144" cy="79973"/>
            </a:xfrm>
            <a:custGeom>
              <a:rect b="b" l="l" r="r" t="t"/>
              <a:pathLst>
                <a:path extrusionOk="0" h="3044" w="7009">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70"/>
            <p:cNvSpPr/>
            <p:nvPr/>
          </p:nvSpPr>
          <p:spPr>
            <a:xfrm>
              <a:off x="2568511" y="4470236"/>
              <a:ext cx="184144" cy="79973"/>
            </a:xfrm>
            <a:custGeom>
              <a:rect b="b" l="l" r="r" t="t"/>
              <a:pathLst>
                <a:path extrusionOk="0" h="3044" w="7009">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70"/>
            <p:cNvSpPr/>
            <p:nvPr/>
          </p:nvSpPr>
          <p:spPr>
            <a:xfrm>
              <a:off x="2454435" y="4217310"/>
              <a:ext cx="385339" cy="277753"/>
            </a:xfrm>
            <a:custGeom>
              <a:rect b="b" l="l" r="r" t="t"/>
              <a:pathLst>
                <a:path extrusionOk="0" h="10572" w="14667">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70"/>
            <p:cNvSpPr/>
            <p:nvPr/>
          </p:nvSpPr>
          <p:spPr>
            <a:xfrm>
              <a:off x="2454435" y="4251386"/>
              <a:ext cx="250403" cy="243677"/>
            </a:xfrm>
            <a:custGeom>
              <a:rect b="b" l="l" r="r" t="t"/>
              <a:pathLst>
                <a:path extrusionOk="0" h="9275" w="9531">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70"/>
            <p:cNvSpPr/>
            <p:nvPr/>
          </p:nvSpPr>
          <p:spPr>
            <a:xfrm>
              <a:off x="2495420" y="4331018"/>
              <a:ext cx="31553" cy="31553"/>
            </a:xfrm>
            <a:custGeom>
              <a:rect b="b" l="l" r="r" t="t"/>
              <a:pathLst>
                <a:path extrusionOk="0" h="1201" w="1201">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70"/>
            <p:cNvSpPr/>
            <p:nvPr/>
          </p:nvSpPr>
          <p:spPr>
            <a:xfrm>
              <a:off x="2508005" y="4337218"/>
              <a:ext cx="12768" cy="12795"/>
            </a:xfrm>
            <a:custGeom>
              <a:rect b="b" l="l" r="r" t="t"/>
              <a:pathLst>
                <a:path extrusionOk="0" h="487" w="486">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70"/>
            <p:cNvSpPr/>
            <p:nvPr/>
          </p:nvSpPr>
          <p:spPr>
            <a:xfrm>
              <a:off x="2545181" y="4220227"/>
              <a:ext cx="53780" cy="271920"/>
            </a:xfrm>
            <a:custGeom>
              <a:rect b="b" l="l" r="r" t="t"/>
              <a:pathLst>
                <a:path extrusionOk="0" h="10350" w="2047">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70"/>
            <p:cNvSpPr/>
            <p:nvPr/>
          </p:nvSpPr>
          <p:spPr>
            <a:xfrm>
              <a:off x="2545181" y="4344680"/>
              <a:ext cx="53780" cy="147468"/>
            </a:xfrm>
            <a:custGeom>
              <a:rect b="b" l="l" r="r" t="t"/>
              <a:pathLst>
                <a:path extrusionOk="0" h="5613" w="2047">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70"/>
            <p:cNvSpPr/>
            <p:nvPr/>
          </p:nvSpPr>
          <p:spPr>
            <a:xfrm>
              <a:off x="2623184" y="4217678"/>
              <a:ext cx="49944" cy="277201"/>
            </a:xfrm>
            <a:custGeom>
              <a:rect b="b" l="l" r="r" t="t"/>
              <a:pathLst>
                <a:path extrusionOk="0" h="10551" w="1901">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70"/>
            <p:cNvSpPr/>
            <p:nvPr/>
          </p:nvSpPr>
          <p:spPr>
            <a:xfrm>
              <a:off x="2629542" y="4446748"/>
              <a:ext cx="43586" cy="48131"/>
            </a:xfrm>
            <a:custGeom>
              <a:rect b="b" l="l" r="r" t="t"/>
              <a:pathLst>
                <a:path extrusionOk="0" h="1832" w="1659">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70"/>
            <p:cNvSpPr/>
            <p:nvPr/>
          </p:nvSpPr>
          <p:spPr>
            <a:xfrm>
              <a:off x="2694960" y="4243925"/>
              <a:ext cx="48867" cy="224709"/>
            </a:xfrm>
            <a:custGeom>
              <a:rect b="b" l="l" r="r" t="t"/>
              <a:pathLst>
                <a:path extrusionOk="0" h="8553" w="186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7" name="Google Shape;6957;p70"/>
          <p:cNvGrpSpPr/>
          <p:nvPr/>
        </p:nvGrpSpPr>
        <p:grpSpPr>
          <a:xfrm>
            <a:off x="3601939" y="4161192"/>
            <a:ext cx="275178" cy="388912"/>
            <a:chOff x="3601939" y="4161192"/>
            <a:chExt cx="275178" cy="388912"/>
          </a:xfrm>
        </p:grpSpPr>
        <p:sp>
          <p:nvSpPr>
            <p:cNvPr id="6958" name="Google Shape;6958;p70"/>
            <p:cNvSpPr/>
            <p:nvPr/>
          </p:nvSpPr>
          <p:spPr>
            <a:xfrm>
              <a:off x="3601939" y="4161192"/>
              <a:ext cx="195546" cy="388912"/>
            </a:xfrm>
            <a:custGeom>
              <a:rect b="b" l="l" r="r" t="t"/>
              <a:pathLst>
                <a:path extrusionOk="0" h="14803" w="7443">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70"/>
            <p:cNvSpPr/>
            <p:nvPr/>
          </p:nvSpPr>
          <p:spPr>
            <a:xfrm>
              <a:off x="3630182" y="4193980"/>
              <a:ext cx="128131" cy="324597"/>
            </a:xfrm>
            <a:custGeom>
              <a:rect b="b" l="l" r="r" t="t"/>
              <a:pathLst>
                <a:path extrusionOk="0" h="12355" w="4877">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70"/>
            <p:cNvSpPr/>
            <p:nvPr/>
          </p:nvSpPr>
          <p:spPr>
            <a:xfrm>
              <a:off x="3636383" y="4193980"/>
              <a:ext cx="63448" cy="324597"/>
            </a:xfrm>
            <a:custGeom>
              <a:rect b="b" l="l" r="r" t="t"/>
              <a:pathLst>
                <a:path extrusionOk="0" h="12355" w="2415">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70"/>
            <p:cNvSpPr/>
            <p:nvPr/>
          </p:nvSpPr>
          <p:spPr>
            <a:xfrm>
              <a:off x="3679207" y="4193980"/>
              <a:ext cx="41195" cy="89326"/>
            </a:xfrm>
            <a:custGeom>
              <a:rect b="b" l="l" r="r" t="t"/>
              <a:pathLst>
                <a:path extrusionOk="0" h="3400" w="1568">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70"/>
            <p:cNvSpPr/>
            <p:nvPr/>
          </p:nvSpPr>
          <p:spPr>
            <a:xfrm>
              <a:off x="3679207" y="4368010"/>
              <a:ext cx="41195" cy="11875"/>
            </a:xfrm>
            <a:custGeom>
              <a:rect b="b" l="l" r="r" t="t"/>
              <a:pathLst>
                <a:path extrusionOk="0" h="452" w="1568">
                  <a:moveTo>
                    <a:pt x="0" y="1"/>
                  </a:moveTo>
                  <a:lnTo>
                    <a:pt x="0" y="452"/>
                  </a:lnTo>
                  <a:lnTo>
                    <a:pt x="1568" y="452"/>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70"/>
            <p:cNvSpPr/>
            <p:nvPr/>
          </p:nvSpPr>
          <p:spPr>
            <a:xfrm>
              <a:off x="3679207" y="4322637"/>
              <a:ext cx="41195" cy="12059"/>
            </a:xfrm>
            <a:custGeom>
              <a:rect b="b" l="l" r="r" t="t"/>
              <a:pathLst>
                <a:path extrusionOk="0" h="459" w="1568">
                  <a:moveTo>
                    <a:pt x="0" y="1"/>
                  </a:moveTo>
                  <a:lnTo>
                    <a:pt x="0" y="458"/>
                  </a:lnTo>
                  <a:lnTo>
                    <a:pt x="1568" y="458"/>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70"/>
            <p:cNvSpPr/>
            <p:nvPr/>
          </p:nvSpPr>
          <p:spPr>
            <a:xfrm>
              <a:off x="3679207" y="4277448"/>
              <a:ext cx="41195" cy="11875"/>
            </a:xfrm>
            <a:custGeom>
              <a:rect b="b" l="l" r="r" t="t"/>
              <a:pathLst>
                <a:path extrusionOk="0" h="452" w="1568">
                  <a:moveTo>
                    <a:pt x="0" y="1"/>
                  </a:moveTo>
                  <a:lnTo>
                    <a:pt x="0" y="451"/>
                  </a:lnTo>
                  <a:lnTo>
                    <a:pt x="1568" y="451"/>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70"/>
            <p:cNvSpPr/>
            <p:nvPr/>
          </p:nvSpPr>
          <p:spPr>
            <a:xfrm>
              <a:off x="3679207" y="4232076"/>
              <a:ext cx="41195" cy="11875"/>
            </a:xfrm>
            <a:custGeom>
              <a:rect b="b" l="l" r="r" t="t"/>
              <a:pathLst>
                <a:path extrusionOk="0" h="452" w="1568">
                  <a:moveTo>
                    <a:pt x="0" y="0"/>
                  </a:moveTo>
                  <a:lnTo>
                    <a:pt x="0" y="451"/>
                  </a:lnTo>
                  <a:lnTo>
                    <a:pt x="1568" y="451"/>
                  </a:lnTo>
                  <a:lnTo>
                    <a:pt x="1568" y="0"/>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70"/>
            <p:cNvSpPr/>
            <p:nvPr/>
          </p:nvSpPr>
          <p:spPr>
            <a:xfrm>
              <a:off x="3811489" y="4211846"/>
              <a:ext cx="65629" cy="111921"/>
            </a:xfrm>
            <a:custGeom>
              <a:rect b="b" l="l" r="r" t="t"/>
              <a:pathLst>
                <a:path extrusionOk="0" h="4260" w="2498">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70"/>
            <p:cNvSpPr/>
            <p:nvPr/>
          </p:nvSpPr>
          <p:spPr>
            <a:xfrm>
              <a:off x="3774497" y="4175485"/>
              <a:ext cx="45241" cy="38936"/>
            </a:xfrm>
            <a:custGeom>
              <a:rect b="b" l="l" r="r" t="t"/>
              <a:pathLst>
                <a:path extrusionOk="0" h="1482" w="1722">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8" name="Google Shape;6968;p70"/>
          <p:cNvGrpSpPr/>
          <p:nvPr/>
        </p:nvGrpSpPr>
        <p:grpSpPr>
          <a:xfrm>
            <a:off x="836023" y="3215146"/>
            <a:ext cx="375802" cy="371677"/>
            <a:chOff x="836023" y="3215146"/>
            <a:chExt cx="375802" cy="371677"/>
          </a:xfrm>
        </p:grpSpPr>
        <p:sp>
          <p:nvSpPr>
            <p:cNvPr id="6969" name="Google Shape;6969;p70"/>
            <p:cNvSpPr/>
            <p:nvPr/>
          </p:nvSpPr>
          <p:spPr>
            <a:xfrm>
              <a:off x="907274" y="3284847"/>
              <a:ext cx="232748" cy="231645"/>
            </a:xfrm>
            <a:custGeom>
              <a:rect b="b" l="l" r="r" t="t"/>
              <a:pathLst>
                <a:path extrusionOk="0" h="8817" w="8859">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70"/>
            <p:cNvSpPr/>
            <p:nvPr/>
          </p:nvSpPr>
          <p:spPr>
            <a:xfrm>
              <a:off x="953198" y="3284847"/>
              <a:ext cx="186456" cy="221976"/>
            </a:xfrm>
            <a:custGeom>
              <a:rect b="b" l="l" r="r" t="t"/>
              <a:pathLst>
                <a:path extrusionOk="0" h="8449" w="7097">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70"/>
            <p:cNvSpPr/>
            <p:nvPr/>
          </p:nvSpPr>
          <p:spPr>
            <a:xfrm>
              <a:off x="936437" y="3313799"/>
              <a:ext cx="175159" cy="174791"/>
            </a:xfrm>
            <a:custGeom>
              <a:rect b="b" l="l" r="r" t="t"/>
              <a:pathLst>
                <a:path extrusionOk="0" h="6653" w="6667">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70"/>
            <p:cNvSpPr/>
            <p:nvPr/>
          </p:nvSpPr>
          <p:spPr>
            <a:xfrm>
              <a:off x="947550" y="3313799"/>
              <a:ext cx="164045" cy="174791"/>
            </a:xfrm>
            <a:custGeom>
              <a:rect b="b" l="l" r="r" t="t"/>
              <a:pathLst>
                <a:path extrusionOk="0" h="6653" w="6244">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70"/>
            <p:cNvSpPr/>
            <p:nvPr/>
          </p:nvSpPr>
          <p:spPr>
            <a:xfrm>
              <a:off x="1017724" y="3215146"/>
              <a:ext cx="12585" cy="48578"/>
            </a:xfrm>
            <a:custGeom>
              <a:rect b="b" l="l" r="r" t="t"/>
              <a:pathLst>
                <a:path extrusionOk="0" h="1849" w="479">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70"/>
            <p:cNvSpPr/>
            <p:nvPr/>
          </p:nvSpPr>
          <p:spPr>
            <a:xfrm>
              <a:off x="1017724" y="3538219"/>
              <a:ext cx="12585" cy="48604"/>
            </a:xfrm>
            <a:custGeom>
              <a:rect b="b" l="l" r="r" t="t"/>
              <a:pathLst>
                <a:path extrusionOk="0" h="1850" w="479">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70"/>
            <p:cNvSpPr/>
            <p:nvPr/>
          </p:nvSpPr>
          <p:spPr>
            <a:xfrm>
              <a:off x="925901" y="3238975"/>
              <a:ext cx="34259" cy="43875"/>
            </a:xfrm>
            <a:custGeom>
              <a:rect b="b" l="l" r="r" t="t"/>
              <a:pathLst>
                <a:path extrusionOk="0" h="1670" w="1304">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70"/>
            <p:cNvSpPr/>
            <p:nvPr/>
          </p:nvSpPr>
          <p:spPr>
            <a:xfrm>
              <a:off x="1087556" y="3518961"/>
              <a:ext cx="34049" cy="43796"/>
            </a:xfrm>
            <a:custGeom>
              <a:rect b="b" l="l" r="r" t="t"/>
              <a:pathLst>
                <a:path extrusionOk="0" h="1667" w="1296">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70"/>
            <p:cNvSpPr/>
            <p:nvPr/>
          </p:nvSpPr>
          <p:spPr>
            <a:xfrm>
              <a:off x="859274" y="3304788"/>
              <a:ext cx="49130" cy="30739"/>
            </a:xfrm>
            <a:custGeom>
              <a:rect b="b" l="l" r="r" t="t"/>
              <a:pathLst>
                <a:path extrusionOk="0" h="1170" w="187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70"/>
            <p:cNvSpPr/>
            <p:nvPr/>
          </p:nvSpPr>
          <p:spPr>
            <a:xfrm>
              <a:off x="1139103" y="3466311"/>
              <a:ext cx="49024" cy="30660"/>
            </a:xfrm>
            <a:custGeom>
              <a:rect b="b" l="l" r="r" t="t"/>
              <a:pathLst>
                <a:path extrusionOk="0" h="1167" w="1866">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70"/>
            <p:cNvSpPr/>
            <p:nvPr/>
          </p:nvSpPr>
          <p:spPr>
            <a:xfrm>
              <a:off x="836023" y="3394719"/>
              <a:ext cx="52703" cy="12611"/>
            </a:xfrm>
            <a:custGeom>
              <a:rect b="b" l="l" r="r" t="t"/>
              <a:pathLst>
                <a:path extrusionOk="0" h="480" w="2006">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70"/>
            <p:cNvSpPr/>
            <p:nvPr/>
          </p:nvSpPr>
          <p:spPr>
            <a:xfrm>
              <a:off x="1159122" y="3394719"/>
              <a:ext cx="52703" cy="12611"/>
            </a:xfrm>
            <a:custGeom>
              <a:rect b="b" l="l" r="r" t="t"/>
              <a:pathLst>
                <a:path extrusionOk="0" h="480" w="2006">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70"/>
            <p:cNvSpPr/>
            <p:nvPr/>
          </p:nvSpPr>
          <p:spPr>
            <a:xfrm>
              <a:off x="859721" y="3466311"/>
              <a:ext cx="49182" cy="30660"/>
            </a:xfrm>
            <a:custGeom>
              <a:rect b="b" l="l" r="r" t="t"/>
              <a:pathLst>
                <a:path extrusionOk="0" h="1167" w="1872">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70"/>
            <p:cNvSpPr/>
            <p:nvPr/>
          </p:nvSpPr>
          <p:spPr>
            <a:xfrm>
              <a:off x="1139628" y="3304840"/>
              <a:ext cx="49024" cy="30686"/>
            </a:xfrm>
            <a:custGeom>
              <a:rect b="b" l="l" r="r" t="t"/>
              <a:pathLst>
                <a:path extrusionOk="0" h="1168" w="1866">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70"/>
            <p:cNvSpPr/>
            <p:nvPr/>
          </p:nvSpPr>
          <p:spPr>
            <a:xfrm>
              <a:off x="926427" y="3518961"/>
              <a:ext cx="34075" cy="43796"/>
            </a:xfrm>
            <a:custGeom>
              <a:rect b="b" l="l" r="r" t="t"/>
              <a:pathLst>
                <a:path extrusionOk="0" h="1667" w="1297">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70"/>
            <p:cNvSpPr/>
            <p:nvPr/>
          </p:nvSpPr>
          <p:spPr>
            <a:xfrm>
              <a:off x="1087871" y="3239106"/>
              <a:ext cx="34233" cy="43744"/>
            </a:xfrm>
            <a:custGeom>
              <a:rect b="b" l="l" r="r" t="t"/>
              <a:pathLst>
                <a:path extrusionOk="0" h="1665" w="1303">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5" name="Google Shape;6985;p70"/>
          <p:cNvGrpSpPr/>
          <p:nvPr/>
        </p:nvGrpSpPr>
        <p:grpSpPr>
          <a:xfrm>
            <a:off x="1356297" y="3210890"/>
            <a:ext cx="431368" cy="380189"/>
            <a:chOff x="1356297" y="3210890"/>
            <a:chExt cx="431368" cy="380189"/>
          </a:xfrm>
        </p:grpSpPr>
        <p:sp>
          <p:nvSpPr>
            <p:cNvPr id="6986" name="Google Shape;6986;p70"/>
            <p:cNvSpPr/>
            <p:nvPr/>
          </p:nvSpPr>
          <p:spPr>
            <a:xfrm>
              <a:off x="1418432" y="3271343"/>
              <a:ext cx="191369" cy="190843"/>
            </a:xfrm>
            <a:custGeom>
              <a:rect b="b" l="l" r="r" t="t"/>
              <a:pathLst>
                <a:path extrusionOk="0" h="7264" w="7284">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70"/>
            <p:cNvSpPr/>
            <p:nvPr/>
          </p:nvSpPr>
          <p:spPr>
            <a:xfrm>
              <a:off x="1462543" y="3271159"/>
              <a:ext cx="147257" cy="177523"/>
            </a:xfrm>
            <a:custGeom>
              <a:rect b="b" l="l" r="r" t="t"/>
              <a:pathLst>
                <a:path extrusionOk="0" h="6757" w="5605">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70"/>
            <p:cNvSpPr/>
            <p:nvPr/>
          </p:nvSpPr>
          <p:spPr>
            <a:xfrm>
              <a:off x="1442681" y="3295408"/>
              <a:ext cx="144000" cy="143264"/>
            </a:xfrm>
            <a:custGeom>
              <a:rect b="b" l="l" r="r" t="t"/>
              <a:pathLst>
                <a:path extrusionOk="0" h="5453" w="5481">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70"/>
            <p:cNvSpPr/>
            <p:nvPr/>
          </p:nvSpPr>
          <p:spPr>
            <a:xfrm>
              <a:off x="1454346" y="3295225"/>
              <a:ext cx="132335" cy="143448"/>
            </a:xfrm>
            <a:custGeom>
              <a:rect b="b" l="l" r="r" t="t"/>
              <a:pathLst>
                <a:path extrusionOk="0" h="5460" w="5037">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70"/>
            <p:cNvSpPr/>
            <p:nvPr/>
          </p:nvSpPr>
          <p:spPr>
            <a:xfrm>
              <a:off x="1506996" y="3210890"/>
              <a:ext cx="14608" cy="44453"/>
            </a:xfrm>
            <a:custGeom>
              <a:rect b="b" l="l" r="r" t="t"/>
              <a:pathLst>
                <a:path extrusionOk="0" h="1692" w="556">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70"/>
            <p:cNvSpPr/>
            <p:nvPr/>
          </p:nvSpPr>
          <p:spPr>
            <a:xfrm>
              <a:off x="1430307" y="3230489"/>
              <a:ext cx="33892" cy="40696"/>
            </a:xfrm>
            <a:custGeom>
              <a:rect b="b" l="l" r="r" t="t"/>
              <a:pathLst>
                <a:path extrusionOk="0" h="1549" w="129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70"/>
            <p:cNvSpPr/>
            <p:nvPr/>
          </p:nvSpPr>
          <p:spPr>
            <a:xfrm>
              <a:off x="1374872" y="3284768"/>
              <a:ext cx="47002" cy="29793"/>
            </a:xfrm>
            <a:custGeom>
              <a:rect b="b" l="l" r="r" t="t"/>
              <a:pathLst>
                <a:path extrusionOk="0" h="1134" w="1789">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70"/>
            <p:cNvSpPr/>
            <p:nvPr/>
          </p:nvSpPr>
          <p:spPr>
            <a:xfrm>
              <a:off x="1356297" y="3359198"/>
              <a:ext cx="49235" cy="14581"/>
            </a:xfrm>
            <a:custGeom>
              <a:rect b="b" l="l" r="r" t="t"/>
              <a:pathLst>
                <a:path extrusionOk="0" h="555" w="1874">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70"/>
            <p:cNvSpPr/>
            <p:nvPr/>
          </p:nvSpPr>
          <p:spPr>
            <a:xfrm>
              <a:off x="1375686" y="3418311"/>
              <a:ext cx="46476" cy="29478"/>
            </a:xfrm>
            <a:custGeom>
              <a:rect b="b" l="l" r="r" t="t"/>
              <a:pathLst>
                <a:path extrusionOk="0" h="1122" w="1769">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70"/>
            <p:cNvSpPr/>
            <p:nvPr/>
          </p:nvSpPr>
          <p:spPr>
            <a:xfrm>
              <a:off x="1606701" y="3284689"/>
              <a:ext cx="46870" cy="29872"/>
            </a:xfrm>
            <a:custGeom>
              <a:rect b="b" l="l" r="r" t="t"/>
              <a:pathLst>
                <a:path extrusionOk="0" h="1137" w="1784">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70"/>
            <p:cNvSpPr/>
            <p:nvPr/>
          </p:nvSpPr>
          <p:spPr>
            <a:xfrm>
              <a:off x="1564402" y="3230857"/>
              <a:ext cx="33419" cy="40328"/>
            </a:xfrm>
            <a:custGeom>
              <a:rect b="b" l="l" r="r" t="t"/>
              <a:pathLst>
                <a:path extrusionOk="0" h="1535" w="1272">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70"/>
            <p:cNvSpPr/>
            <p:nvPr/>
          </p:nvSpPr>
          <p:spPr>
            <a:xfrm>
              <a:off x="1360317" y="3362587"/>
              <a:ext cx="427348" cy="228492"/>
            </a:xfrm>
            <a:custGeom>
              <a:rect b="b" l="l" r="r" t="t"/>
              <a:pathLst>
                <a:path extrusionOk="0" h="8697" w="16266">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70"/>
            <p:cNvSpPr/>
            <p:nvPr/>
          </p:nvSpPr>
          <p:spPr>
            <a:xfrm>
              <a:off x="1360317" y="3431264"/>
              <a:ext cx="216512" cy="159737"/>
            </a:xfrm>
            <a:custGeom>
              <a:rect b="b" l="l" r="r" t="t"/>
              <a:pathLst>
                <a:path extrusionOk="0" h="6080" w="8241">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9" name="Google Shape;6999;p70"/>
          <p:cNvGrpSpPr/>
          <p:nvPr/>
        </p:nvGrpSpPr>
        <p:grpSpPr>
          <a:xfrm>
            <a:off x="1903737" y="3215540"/>
            <a:ext cx="411874" cy="370731"/>
            <a:chOff x="1903737" y="3215540"/>
            <a:chExt cx="411874" cy="370731"/>
          </a:xfrm>
        </p:grpSpPr>
        <p:sp>
          <p:nvSpPr>
            <p:cNvPr id="7000" name="Google Shape;7000;p70"/>
            <p:cNvSpPr/>
            <p:nvPr/>
          </p:nvSpPr>
          <p:spPr>
            <a:xfrm>
              <a:off x="2115940" y="3285661"/>
              <a:ext cx="77451" cy="75271"/>
            </a:xfrm>
            <a:custGeom>
              <a:rect b="b" l="l" r="r" t="t"/>
              <a:pathLst>
                <a:path extrusionOk="0" h="2865" w="2948">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70"/>
            <p:cNvSpPr/>
            <p:nvPr/>
          </p:nvSpPr>
          <p:spPr>
            <a:xfrm>
              <a:off x="2116939" y="3285425"/>
              <a:ext cx="44663" cy="74798"/>
            </a:xfrm>
            <a:custGeom>
              <a:rect b="b" l="l" r="r" t="t"/>
              <a:pathLst>
                <a:path extrusionOk="0" h="2847" w="170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70"/>
            <p:cNvSpPr/>
            <p:nvPr/>
          </p:nvSpPr>
          <p:spPr>
            <a:xfrm>
              <a:off x="2200407" y="3381609"/>
              <a:ext cx="28453" cy="28453"/>
            </a:xfrm>
            <a:custGeom>
              <a:rect b="b" l="l" r="r" t="t"/>
              <a:pathLst>
                <a:path extrusionOk="0" h="1083" w="1083">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70"/>
            <p:cNvSpPr/>
            <p:nvPr/>
          </p:nvSpPr>
          <p:spPr>
            <a:xfrm>
              <a:off x="1942174" y="3547073"/>
              <a:ext cx="28453" cy="28453"/>
            </a:xfrm>
            <a:custGeom>
              <a:rect b="b" l="l" r="r" t="t"/>
              <a:pathLst>
                <a:path extrusionOk="0" h="1083" w="1083">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70"/>
            <p:cNvSpPr/>
            <p:nvPr/>
          </p:nvSpPr>
          <p:spPr>
            <a:xfrm>
              <a:off x="1903737" y="3215540"/>
              <a:ext cx="411874" cy="370731"/>
            </a:xfrm>
            <a:custGeom>
              <a:rect b="b" l="l" r="r" t="t"/>
              <a:pathLst>
                <a:path extrusionOk="0" h="14111" w="15677">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70"/>
            <p:cNvSpPr/>
            <p:nvPr/>
          </p:nvSpPr>
          <p:spPr>
            <a:xfrm>
              <a:off x="1920867" y="3246752"/>
              <a:ext cx="360275" cy="338889"/>
            </a:xfrm>
            <a:custGeom>
              <a:rect b="b" l="l" r="r" t="t"/>
              <a:pathLst>
                <a:path extrusionOk="0" h="12899" w="13713">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70"/>
            <p:cNvSpPr/>
            <p:nvPr/>
          </p:nvSpPr>
          <p:spPr>
            <a:xfrm>
              <a:off x="2146285" y="3395822"/>
              <a:ext cx="16972" cy="16972"/>
            </a:xfrm>
            <a:custGeom>
              <a:rect b="b" l="l" r="r" t="t"/>
              <a:pathLst>
                <a:path extrusionOk="0" h="646" w="646">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70"/>
            <p:cNvSpPr/>
            <p:nvPr/>
          </p:nvSpPr>
          <p:spPr>
            <a:xfrm>
              <a:off x="1925228" y="3497497"/>
              <a:ext cx="16972" cy="16972"/>
            </a:xfrm>
            <a:custGeom>
              <a:rect b="b" l="l" r="r" t="t"/>
              <a:pathLst>
                <a:path extrusionOk="0" h="646" w="646">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70"/>
            <p:cNvSpPr/>
            <p:nvPr/>
          </p:nvSpPr>
          <p:spPr>
            <a:xfrm>
              <a:off x="2200407" y="3265169"/>
              <a:ext cx="16972" cy="16972"/>
            </a:xfrm>
            <a:custGeom>
              <a:rect b="b" l="l" r="r" t="t"/>
              <a:pathLst>
                <a:path extrusionOk="0" h="646" w="646">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9" name="Google Shape;7009;p70"/>
          <p:cNvGrpSpPr/>
          <p:nvPr/>
        </p:nvGrpSpPr>
        <p:grpSpPr>
          <a:xfrm>
            <a:off x="2468465" y="3248854"/>
            <a:ext cx="397818" cy="304078"/>
            <a:chOff x="2468465" y="3248854"/>
            <a:chExt cx="397818" cy="304078"/>
          </a:xfrm>
        </p:grpSpPr>
        <p:sp>
          <p:nvSpPr>
            <p:cNvPr id="7010" name="Google Shape;7010;p70"/>
            <p:cNvSpPr/>
            <p:nvPr/>
          </p:nvSpPr>
          <p:spPr>
            <a:xfrm>
              <a:off x="2488511" y="3248854"/>
              <a:ext cx="182988" cy="99967"/>
            </a:xfrm>
            <a:custGeom>
              <a:rect b="b" l="l" r="r" t="t"/>
              <a:pathLst>
                <a:path extrusionOk="0" h="3805" w="6965">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70"/>
            <p:cNvSpPr/>
            <p:nvPr/>
          </p:nvSpPr>
          <p:spPr>
            <a:xfrm>
              <a:off x="2468465" y="3303448"/>
              <a:ext cx="397818" cy="211389"/>
            </a:xfrm>
            <a:custGeom>
              <a:rect b="b" l="l" r="r" t="t"/>
              <a:pathLst>
                <a:path extrusionOk="0" h="8046" w="15142">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70"/>
            <p:cNvSpPr/>
            <p:nvPr/>
          </p:nvSpPr>
          <p:spPr>
            <a:xfrm>
              <a:off x="2473930" y="3387073"/>
              <a:ext cx="138141" cy="127763"/>
            </a:xfrm>
            <a:custGeom>
              <a:rect b="b" l="l" r="r" t="t"/>
              <a:pathLst>
                <a:path extrusionOk="0" h="4863" w="5258">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70"/>
            <p:cNvSpPr/>
            <p:nvPr/>
          </p:nvSpPr>
          <p:spPr>
            <a:xfrm>
              <a:off x="2488327" y="3279382"/>
              <a:ext cx="55409" cy="69438"/>
            </a:xfrm>
            <a:custGeom>
              <a:rect b="b" l="l" r="r" t="t"/>
              <a:pathLst>
                <a:path extrusionOk="0" h="2643" w="2109">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70"/>
            <p:cNvSpPr/>
            <p:nvPr/>
          </p:nvSpPr>
          <p:spPr>
            <a:xfrm>
              <a:off x="2603663" y="3420807"/>
              <a:ext cx="246226" cy="132124"/>
            </a:xfrm>
            <a:custGeom>
              <a:rect b="b" l="l" r="r" t="t"/>
              <a:pathLst>
                <a:path extrusionOk="0" h="5029" w="9372">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70"/>
            <p:cNvSpPr/>
            <p:nvPr/>
          </p:nvSpPr>
          <p:spPr>
            <a:xfrm>
              <a:off x="2603847" y="3422594"/>
              <a:ext cx="143264" cy="130338"/>
            </a:xfrm>
            <a:custGeom>
              <a:rect b="b" l="l" r="r" t="t"/>
              <a:pathLst>
                <a:path extrusionOk="0" h="4961" w="5453">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6" name="Google Shape;7016;p70"/>
          <p:cNvGrpSpPr/>
          <p:nvPr/>
        </p:nvGrpSpPr>
        <p:grpSpPr>
          <a:xfrm>
            <a:off x="3017166" y="3216013"/>
            <a:ext cx="394376" cy="369812"/>
            <a:chOff x="3017166" y="3216013"/>
            <a:chExt cx="394376" cy="369812"/>
          </a:xfrm>
        </p:grpSpPr>
        <p:sp>
          <p:nvSpPr>
            <p:cNvPr id="7017" name="Google Shape;7017;p70"/>
            <p:cNvSpPr/>
            <p:nvPr/>
          </p:nvSpPr>
          <p:spPr>
            <a:xfrm>
              <a:off x="3017166" y="3216013"/>
              <a:ext cx="394376" cy="369812"/>
            </a:xfrm>
            <a:custGeom>
              <a:rect b="b" l="l" r="r" t="t"/>
              <a:pathLst>
                <a:path extrusionOk="0" h="14076" w="15011">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70"/>
            <p:cNvSpPr/>
            <p:nvPr/>
          </p:nvSpPr>
          <p:spPr>
            <a:xfrm>
              <a:off x="3017166" y="3216013"/>
              <a:ext cx="231093" cy="369812"/>
            </a:xfrm>
            <a:custGeom>
              <a:rect b="b" l="l" r="r" t="t"/>
              <a:pathLst>
                <a:path extrusionOk="0" h="14076" w="8796">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9" name="Google Shape;7019;p70"/>
          <p:cNvGrpSpPr/>
          <p:nvPr/>
        </p:nvGrpSpPr>
        <p:grpSpPr>
          <a:xfrm>
            <a:off x="4210043" y="3213228"/>
            <a:ext cx="199014" cy="375408"/>
            <a:chOff x="4210043" y="3213228"/>
            <a:chExt cx="199014" cy="375408"/>
          </a:xfrm>
        </p:grpSpPr>
        <p:sp>
          <p:nvSpPr>
            <p:cNvPr id="7020" name="Google Shape;7020;p70"/>
            <p:cNvSpPr/>
            <p:nvPr/>
          </p:nvSpPr>
          <p:spPr>
            <a:xfrm>
              <a:off x="4295875" y="3440091"/>
              <a:ext cx="27350" cy="148545"/>
            </a:xfrm>
            <a:custGeom>
              <a:rect b="b" l="l" r="r" t="t"/>
              <a:pathLst>
                <a:path extrusionOk="0" h="5654" w="1041">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70"/>
            <p:cNvSpPr/>
            <p:nvPr/>
          </p:nvSpPr>
          <p:spPr>
            <a:xfrm>
              <a:off x="4299684" y="3447264"/>
              <a:ext cx="84781" cy="139849"/>
            </a:xfrm>
            <a:custGeom>
              <a:rect b="b" l="l" r="r" t="t"/>
              <a:pathLst>
                <a:path extrusionOk="0" h="5323" w="3227">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70"/>
            <p:cNvSpPr/>
            <p:nvPr/>
          </p:nvSpPr>
          <p:spPr>
            <a:xfrm>
              <a:off x="4234450" y="3447158"/>
              <a:ext cx="84965" cy="139954"/>
            </a:xfrm>
            <a:custGeom>
              <a:rect b="b" l="l" r="r" t="t"/>
              <a:pathLst>
                <a:path extrusionOk="0" h="5327" w="3234">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70"/>
            <p:cNvSpPr/>
            <p:nvPr/>
          </p:nvSpPr>
          <p:spPr>
            <a:xfrm>
              <a:off x="4294036" y="3213228"/>
              <a:ext cx="30844" cy="42667"/>
            </a:xfrm>
            <a:custGeom>
              <a:rect b="b" l="l" r="r" t="t"/>
              <a:pathLst>
                <a:path extrusionOk="0" h="1624" w="1174">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70"/>
            <p:cNvSpPr/>
            <p:nvPr/>
          </p:nvSpPr>
          <p:spPr>
            <a:xfrm>
              <a:off x="4229721" y="3254581"/>
              <a:ext cx="159474" cy="193392"/>
            </a:xfrm>
            <a:custGeom>
              <a:rect b="b" l="l" r="r" t="t"/>
              <a:pathLst>
                <a:path extrusionOk="0" h="7361" w="607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70"/>
            <p:cNvSpPr/>
            <p:nvPr/>
          </p:nvSpPr>
          <p:spPr>
            <a:xfrm>
              <a:off x="4253418" y="3254581"/>
              <a:ext cx="135776" cy="193392"/>
            </a:xfrm>
            <a:custGeom>
              <a:rect b="b" l="l" r="r" t="t"/>
              <a:pathLst>
                <a:path extrusionOk="0" h="7361" w="5168">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70"/>
            <p:cNvSpPr/>
            <p:nvPr/>
          </p:nvSpPr>
          <p:spPr>
            <a:xfrm>
              <a:off x="4210043" y="3237635"/>
              <a:ext cx="199014" cy="31737"/>
            </a:xfrm>
            <a:custGeom>
              <a:rect b="b" l="l" r="r" t="t"/>
              <a:pathLst>
                <a:path extrusionOk="0" h="1208" w="7575">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70"/>
            <p:cNvSpPr/>
            <p:nvPr/>
          </p:nvSpPr>
          <p:spPr>
            <a:xfrm>
              <a:off x="4210043" y="3432998"/>
              <a:ext cx="199014" cy="31737"/>
            </a:xfrm>
            <a:custGeom>
              <a:rect b="b" l="l" r="r" t="t"/>
              <a:pathLst>
                <a:path extrusionOk="0" h="1208" w="7575">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70"/>
            <p:cNvSpPr/>
            <p:nvPr/>
          </p:nvSpPr>
          <p:spPr>
            <a:xfrm>
              <a:off x="4238286" y="3237635"/>
              <a:ext cx="170771" cy="31737"/>
            </a:xfrm>
            <a:custGeom>
              <a:rect b="b" l="l" r="r" t="t"/>
              <a:pathLst>
                <a:path extrusionOk="0" h="1208" w="650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70"/>
            <p:cNvSpPr/>
            <p:nvPr/>
          </p:nvSpPr>
          <p:spPr>
            <a:xfrm>
              <a:off x="4238286" y="3432998"/>
              <a:ext cx="170771" cy="31737"/>
            </a:xfrm>
            <a:custGeom>
              <a:rect b="b" l="l" r="r" t="t"/>
              <a:pathLst>
                <a:path extrusionOk="0" h="1208" w="650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0" name="Google Shape;7030;p70"/>
          <p:cNvGrpSpPr/>
          <p:nvPr/>
        </p:nvGrpSpPr>
        <p:grpSpPr>
          <a:xfrm>
            <a:off x="4818146" y="3203323"/>
            <a:ext cx="77845" cy="395165"/>
            <a:chOff x="4818146" y="3203323"/>
            <a:chExt cx="77845" cy="395165"/>
          </a:xfrm>
        </p:grpSpPr>
        <p:sp>
          <p:nvSpPr>
            <p:cNvPr id="7031" name="Google Shape;7031;p70"/>
            <p:cNvSpPr/>
            <p:nvPr/>
          </p:nvSpPr>
          <p:spPr>
            <a:xfrm>
              <a:off x="4818146" y="3203376"/>
              <a:ext cx="77845" cy="395112"/>
            </a:xfrm>
            <a:custGeom>
              <a:rect b="b" l="l" r="r" t="t"/>
              <a:pathLst>
                <a:path extrusionOk="0" h="15039" w="2963">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70"/>
            <p:cNvSpPr/>
            <p:nvPr/>
          </p:nvSpPr>
          <p:spPr>
            <a:xfrm>
              <a:off x="4818146" y="3523927"/>
              <a:ext cx="77845" cy="35731"/>
            </a:xfrm>
            <a:custGeom>
              <a:rect b="b" l="l" r="r" t="t"/>
              <a:pathLst>
                <a:path extrusionOk="0" h="1360" w="2963">
                  <a:moveTo>
                    <a:pt x="0" y="0"/>
                  </a:moveTo>
                  <a:lnTo>
                    <a:pt x="0" y="1360"/>
                  </a:lnTo>
                  <a:lnTo>
                    <a:pt x="2962" y="1360"/>
                  </a:lnTo>
                  <a:lnTo>
                    <a:pt x="2962" y="1332"/>
                  </a:lnTo>
                  <a:lnTo>
                    <a:pt x="296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70"/>
            <p:cNvSpPr/>
            <p:nvPr/>
          </p:nvSpPr>
          <p:spPr>
            <a:xfrm>
              <a:off x="4839821" y="3203323"/>
              <a:ext cx="34286" cy="35310"/>
            </a:xfrm>
            <a:custGeom>
              <a:rect b="b" l="l" r="r" t="t"/>
              <a:pathLst>
                <a:path extrusionOk="0" h="1344" w="1305">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70"/>
            <p:cNvSpPr/>
            <p:nvPr/>
          </p:nvSpPr>
          <p:spPr>
            <a:xfrm>
              <a:off x="4818146" y="3559631"/>
              <a:ext cx="77845" cy="38857"/>
            </a:xfrm>
            <a:custGeom>
              <a:rect b="b" l="l" r="r" t="t"/>
              <a:pathLst>
                <a:path extrusionOk="0" h="1479" w="2963">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70"/>
            <p:cNvSpPr/>
            <p:nvPr/>
          </p:nvSpPr>
          <p:spPr>
            <a:xfrm>
              <a:off x="4849857" y="3523927"/>
              <a:ext cx="46135" cy="35731"/>
            </a:xfrm>
            <a:custGeom>
              <a:rect b="b" l="l" r="r" t="t"/>
              <a:pathLst>
                <a:path extrusionOk="0" h="1360" w="1756">
                  <a:moveTo>
                    <a:pt x="0" y="0"/>
                  </a:moveTo>
                  <a:lnTo>
                    <a:pt x="0" y="1360"/>
                  </a:lnTo>
                  <a:lnTo>
                    <a:pt x="1755" y="1360"/>
                  </a:lnTo>
                  <a:lnTo>
                    <a:pt x="1755" y="1332"/>
                  </a:lnTo>
                  <a:lnTo>
                    <a:pt x="175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70"/>
            <p:cNvSpPr/>
            <p:nvPr/>
          </p:nvSpPr>
          <p:spPr>
            <a:xfrm>
              <a:off x="4849857" y="3559631"/>
              <a:ext cx="46135" cy="35573"/>
            </a:xfrm>
            <a:custGeom>
              <a:rect b="b" l="l" r="r" t="t"/>
              <a:pathLst>
                <a:path extrusionOk="0" h="1354" w="1756">
                  <a:moveTo>
                    <a:pt x="0" y="1"/>
                  </a:moveTo>
                  <a:cubicBezTo>
                    <a:pt x="0" y="584"/>
                    <a:pt x="340" y="1111"/>
                    <a:pt x="874" y="1353"/>
                  </a:cubicBezTo>
                  <a:cubicBezTo>
                    <a:pt x="1401" y="1111"/>
                    <a:pt x="1748" y="584"/>
                    <a:pt x="175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70"/>
            <p:cNvSpPr/>
            <p:nvPr/>
          </p:nvSpPr>
          <p:spPr>
            <a:xfrm>
              <a:off x="4818146" y="3274259"/>
              <a:ext cx="77845" cy="249694"/>
            </a:xfrm>
            <a:custGeom>
              <a:rect b="b" l="l" r="r" t="t"/>
              <a:pathLst>
                <a:path extrusionOk="0" h="9504" w="2963">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70"/>
            <p:cNvSpPr/>
            <p:nvPr/>
          </p:nvSpPr>
          <p:spPr>
            <a:xfrm>
              <a:off x="4849857" y="3274259"/>
              <a:ext cx="46135" cy="249694"/>
            </a:xfrm>
            <a:custGeom>
              <a:rect b="b" l="l" r="r" t="t"/>
              <a:pathLst>
                <a:path extrusionOk="0" h="9504" w="1756">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9" name="Google Shape;7039;p70"/>
          <p:cNvGrpSpPr/>
          <p:nvPr/>
        </p:nvGrpSpPr>
        <p:grpSpPr>
          <a:xfrm>
            <a:off x="5228890" y="3235428"/>
            <a:ext cx="344091" cy="332767"/>
            <a:chOff x="5228890" y="3235428"/>
            <a:chExt cx="344091" cy="332767"/>
          </a:xfrm>
        </p:grpSpPr>
        <p:sp>
          <p:nvSpPr>
            <p:cNvPr id="7040" name="Google Shape;7040;p70"/>
            <p:cNvSpPr/>
            <p:nvPr/>
          </p:nvSpPr>
          <p:spPr>
            <a:xfrm>
              <a:off x="5228890" y="3261701"/>
              <a:ext cx="316741" cy="306495"/>
            </a:xfrm>
            <a:custGeom>
              <a:rect b="b" l="l" r="r" t="t"/>
              <a:pathLst>
                <a:path extrusionOk="0" h="11666" w="12056">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70"/>
            <p:cNvSpPr/>
            <p:nvPr/>
          </p:nvSpPr>
          <p:spPr>
            <a:xfrm>
              <a:off x="5277731" y="3261701"/>
              <a:ext cx="65261" cy="82942"/>
            </a:xfrm>
            <a:custGeom>
              <a:rect b="b" l="l" r="r" t="t"/>
              <a:pathLst>
                <a:path extrusionOk="0" h="3157" w="2484">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70"/>
            <p:cNvSpPr/>
            <p:nvPr/>
          </p:nvSpPr>
          <p:spPr>
            <a:xfrm>
              <a:off x="5462137" y="3463053"/>
              <a:ext cx="83494" cy="64893"/>
            </a:xfrm>
            <a:custGeom>
              <a:rect b="b" l="l" r="r" t="t"/>
              <a:pathLst>
                <a:path extrusionOk="0" h="2470" w="3178">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70"/>
            <p:cNvSpPr/>
            <p:nvPr/>
          </p:nvSpPr>
          <p:spPr>
            <a:xfrm>
              <a:off x="5286663" y="3235428"/>
              <a:ext cx="90771" cy="111973"/>
            </a:xfrm>
            <a:custGeom>
              <a:rect b="b" l="l" r="r" t="t"/>
              <a:pathLst>
                <a:path extrusionOk="0" h="4262" w="3455">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70"/>
            <p:cNvSpPr/>
            <p:nvPr/>
          </p:nvSpPr>
          <p:spPr>
            <a:xfrm>
              <a:off x="5458328" y="3429740"/>
              <a:ext cx="114653" cy="88486"/>
            </a:xfrm>
            <a:custGeom>
              <a:rect b="b" l="l" r="r" t="t"/>
              <a:pathLst>
                <a:path extrusionOk="0" h="3368" w="4364">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5" name="Google Shape;7045;p70"/>
          <p:cNvGrpSpPr/>
          <p:nvPr/>
        </p:nvGrpSpPr>
        <p:grpSpPr>
          <a:xfrm>
            <a:off x="5757913" y="3227047"/>
            <a:ext cx="388544" cy="347927"/>
            <a:chOff x="5757913" y="3227047"/>
            <a:chExt cx="388544" cy="347927"/>
          </a:xfrm>
        </p:grpSpPr>
        <p:sp>
          <p:nvSpPr>
            <p:cNvPr id="7046" name="Google Shape;7046;p70"/>
            <p:cNvSpPr/>
            <p:nvPr/>
          </p:nvSpPr>
          <p:spPr>
            <a:xfrm>
              <a:off x="5757913" y="3227047"/>
              <a:ext cx="388544" cy="347927"/>
            </a:xfrm>
            <a:custGeom>
              <a:rect b="b" l="l" r="r" t="t"/>
              <a:pathLst>
                <a:path extrusionOk="0" h="13243" w="14789">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70"/>
            <p:cNvSpPr/>
            <p:nvPr/>
          </p:nvSpPr>
          <p:spPr>
            <a:xfrm>
              <a:off x="5758097" y="3227074"/>
              <a:ext cx="194101" cy="347743"/>
            </a:xfrm>
            <a:custGeom>
              <a:rect b="b" l="l" r="r" t="t"/>
              <a:pathLst>
                <a:path extrusionOk="0" h="13236" w="7388">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48" name="Google Shape;7048;p70"/>
          <p:cNvSpPr/>
          <p:nvPr/>
        </p:nvSpPr>
        <p:spPr>
          <a:xfrm>
            <a:off x="6898849" y="3377589"/>
            <a:ext cx="316925" cy="43770"/>
          </a:xfrm>
          <a:custGeom>
            <a:rect b="b" l="l" r="r" t="t"/>
            <a:pathLst>
              <a:path extrusionOk="0" h="1666" w="12063">
                <a:moveTo>
                  <a:pt x="8" y="1"/>
                </a:moveTo>
                <a:lnTo>
                  <a:pt x="1" y="1665"/>
                </a:lnTo>
                <a:lnTo>
                  <a:pt x="12063" y="1665"/>
                </a:lnTo>
                <a:lnTo>
                  <a:pt x="1205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70"/>
          <p:cNvSpPr/>
          <p:nvPr/>
        </p:nvSpPr>
        <p:spPr>
          <a:xfrm>
            <a:off x="6996346" y="3227074"/>
            <a:ext cx="128867" cy="61977"/>
          </a:xfrm>
          <a:custGeom>
            <a:rect b="b" l="l" r="r" t="t"/>
            <a:pathLst>
              <a:path extrusionOk="0" h="2359" w="4905">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70"/>
          <p:cNvSpPr/>
          <p:nvPr/>
        </p:nvSpPr>
        <p:spPr>
          <a:xfrm>
            <a:off x="6996346" y="3262778"/>
            <a:ext cx="128867" cy="26273"/>
          </a:xfrm>
          <a:custGeom>
            <a:rect b="b" l="l" r="r" t="t"/>
            <a:pathLst>
              <a:path extrusionOk="0" h="1000" w="4905">
                <a:moveTo>
                  <a:pt x="999" y="1"/>
                </a:moveTo>
                <a:lnTo>
                  <a:pt x="1" y="1000"/>
                </a:lnTo>
                <a:lnTo>
                  <a:pt x="4905" y="1000"/>
                </a:lnTo>
                <a:lnTo>
                  <a:pt x="3906"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70"/>
          <p:cNvSpPr/>
          <p:nvPr/>
        </p:nvSpPr>
        <p:spPr>
          <a:xfrm>
            <a:off x="6918186" y="3280092"/>
            <a:ext cx="278278" cy="260439"/>
          </a:xfrm>
          <a:custGeom>
            <a:rect b="b" l="l" r="r" t="t"/>
            <a:pathLst>
              <a:path extrusionOk="0" h="9913" w="10592">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70"/>
          <p:cNvSpPr/>
          <p:nvPr/>
        </p:nvSpPr>
        <p:spPr>
          <a:xfrm>
            <a:off x="7177127" y="3279908"/>
            <a:ext cx="19337" cy="260623"/>
          </a:xfrm>
          <a:custGeom>
            <a:rect b="b" l="l" r="r" t="t"/>
            <a:pathLst>
              <a:path extrusionOk="0" h="9920" w="736">
                <a:moveTo>
                  <a:pt x="0" y="1"/>
                </a:moveTo>
                <a:lnTo>
                  <a:pt x="0" y="9920"/>
                </a:lnTo>
                <a:lnTo>
                  <a:pt x="736" y="9920"/>
                </a:lnTo>
                <a:lnTo>
                  <a:pt x="736" y="216"/>
                </a:lnTo>
                <a:cubicBezTo>
                  <a:pt x="736" y="98"/>
                  <a:pt x="638" y="1"/>
                  <a:pt x="521"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70"/>
          <p:cNvSpPr/>
          <p:nvPr/>
        </p:nvSpPr>
        <p:spPr>
          <a:xfrm>
            <a:off x="6918186" y="3367579"/>
            <a:ext cx="278278" cy="172952"/>
          </a:xfrm>
          <a:custGeom>
            <a:rect b="b" l="l" r="r" t="t"/>
            <a:pathLst>
              <a:path extrusionOk="0" h="6583" w="10592">
                <a:moveTo>
                  <a:pt x="0" y="0"/>
                </a:moveTo>
                <a:lnTo>
                  <a:pt x="0" y="6583"/>
                </a:lnTo>
                <a:lnTo>
                  <a:pt x="10592" y="6583"/>
                </a:lnTo>
                <a:lnTo>
                  <a:pt x="10592" y="0"/>
                </a:lnTo>
                <a:lnTo>
                  <a:pt x="5299" y="3794"/>
                </a:lnTo>
                <a:lnTo>
                  <a:pt x="0" y="0"/>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70"/>
          <p:cNvSpPr/>
          <p:nvPr/>
        </p:nvSpPr>
        <p:spPr>
          <a:xfrm>
            <a:off x="6958619" y="3418784"/>
            <a:ext cx="197385" cy="10588"/>
          </a:xfrm>
          <a:custGeom>
            <a:rect b="b" l="l" r="r" t="t"/>
            <a:pathLst>
              <a:path extrusionOk="0" h="403" w="7513">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70"/>
          <p:cNvSpPr/>
          <p:nvPr/>
        </p:nvSpPr>
        <p:spPr>
          <a:xfrm>
            <a:off x="6992511" y="3441378"/>
            <a:ext cx="129970" cy="10588"/>
          </a:xfrm>
          <a:custGeom>
            <a:rect b="b" l="l" r="r" t="t"/>
            <a:pathLst>
              <a:path extrusionOk="0" h="403" w="4947">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70"/>
          <p:cNvSpPr/>
          <p:nvPr/>
        </p:nvSpPr>
        <p:spPr>
          <a:xfrm>
            <a:off x="7021489" y="3463789"/>
            <a:ext cx="70016" cy="10588"/>
          </a:xfrm>
          <a:custGeom>
            <a:rect b="b" l="l" r="r" t="t"/>
            <a:pathLst>
              <a:path extrusionOk="0" h="403" w="2665">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70"/>
          <p:cNvSpPr/>
          <p:nvPr/>
        </p:nvSpPr>
        <p:spPr>
          <a:xfrm>
            <a:off x="6894856" y="3377510"/>
            <a:ext cx="324938" cy="197280"/>
          </a:xfrm>
          <a:custGeom>
            <a:rect b="b" l="l" r="r" t="t"/>
            <a:pathLst>
              <a:path extrusionOk="0" h="7509" w="12368">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70"/>
          <p:cNvSpPr/>
          <p:nvPr/>
        </p:nvSpPr>
        <p:spPr>
          <a:xfrm>
            <a:off x="7202454" y="3377641"/>
            <a:ext cx="17340" cy="197149"/>
          </a:xfrm>
          <a:custGeom>
            <a:rect b="b" l="l" r="r" t="t"/>
            <a:pathLst>
              <a:path extrusionOk="0" h="7504" w="66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70"/>
          <p:cNvSpPr/>
          <p:nvPr/>
        </p:nvSpPr>
        <p:spPr>
          <a:xfrm>
            <a:off x="6955361" y="3318371"/>
            <a:ext cx="32630" cy="32630"/>
          </a:xfrm>
          <a:custGeom>
            <a:rect b="b" l="l" r="r" t="t"/>
            <a:pathLst>
              <a:path extrusionOk="0" h="1242" w="1242">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70"/>
          <p:cNvSpPr/>
          <p:nvPr/>
        </p:nvSpPr>
        <p:spPr>
          <a:xfrm>
            <a:off x="7009115" y="3313090"/>
            <a:ext cx="36466" cy="10588"/>
          </a:xfrm>
          <a:custGeom>
            <a:rect b="b" l="l" r="r" t="t"/>
            <a:pathLst>
              <a:path extrusionOk="0" h="403" w="1388">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70"/>
          <p:cNvSpPr/>
          <p:nvPr/>
        </p:nvSpPr>
        <p:spPr>
          <a:xfrm>
            <a:off x="7009115" y="3341149"/>
            <a:ext cx="113366" cy="10588"/>
          </a:xfrm>
          <a:custGeom>
            <a:rect b="b" l="l" r="r" t="t"/>
            <a:pathLst>
              <a:path extrusionOk="0" h="403" w="4315">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70"/>
          <p:cNvSpPr/>
          <p:nvPr/>
        </p:nvSpPr>
        <p:spPr>
          <a:xfrm>
            <a:off x="6961010" y="3385234"/>
            <a:ext cx="69806" cy="10614"/>
          </a:xfrm>
          <a:custGeom>
            <a:rect b="b" l="l" r="r" t="t"/>
            <a:pathLst>
              <a:path extrusionOk="0" h="404" w="2657">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70"/>
          <p:cNvSpPr/>
          <p:nvPr/>
        </p:nvSpPr>
        <p:spPr>
          <a:xfrm>
            <a:off x="6921443" y="3539060"/>
            <a:ext cx="57248" cy="10588"/>
          </a:xfrm>
          <a:custGeom>
            <a:rect b="b" l="l" r="r" t="t"/>
            <a:pathLst>
              <a:path extrusionOk="0" h="403" w="2179">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64" name="Google Shape;7064;p70"/>
          <p:cNvGrpSpPr/>
          <p:nvPr/>
        </p:nvGrpSpPr>
        <p:grpSpPr>
          <a:xfrm>
            <a:off x="7414946" y="3220873"/>
            <a:ext cx="360091" cy="360117"/>
            <a:chOff x="7414946" y="3220873"/>
            <a:chExt cx="360091" cy="360117"/>
          </a:xfrm>
        </p:grpSpPr>
        <p:sp>
          <p:nvSpPr>
            <p:cNvPr id="7065" name="Google Shape;7065;p70"/>
            <p:cNvSpPr/>
            <p:nvPr/>
          </p:nvSpPr>
          <p:spPr>
            <a:xfrm>
              <a:off x="7414946" y="3305234"/>
              <a:ext cx="151619" cy="195389"/>
            </a:xfrm>
            <a:custGeom>
              <a:rect b="b" l="l" r="r" t="t"/>
              <a:pathLst>
                <a:path extrusionOk="0" h="7437" w="5771">
                  <a:moveTo>
                    <a:pt x="0" y="1"/>
                  </a:moveTo>
                  <a:lnTo>
                    <a:pt x="0" y="4572"/>
                  </a:lnTo>
                  <a:lnTo>
                    <a:pt x="5771" y="7437"/>
                  </a:lnTo>
                  <a:lnTo>
                    <a:pt x="4571" y="1360"/>
                  </a:lnTo>
                  <a:lnTo>
                    <a:pt x="902" y="272"/>
                  </a:lnTo>
                  <a:lnTo>
                    <a:pt x="0" y="1"/>
                  </a:lnTo>
                  <a:close/>
                </a:path>
              </a:pathLst>
            </a:custGeom>
            <a:solidFill>
              <a:srgbClr val="C2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70"/>
            <p:cNvSpPr/>
            <p:nvPr/>
          </p:nvSpPr>
          <p:spPr>
            <a:xfrm>
              <a:off x="7414946" y="3425326"/>
              <a:ext cx="143789" cy="155665"/>
            </a:xfrm>
            <a:custGeom>
              <a:rect b="b" l="l" r="r" t="t"/>
              <a:pathLst>
                <a:path extrusionOk="0" h="5925" w="5473">
                  <a:moveTo>
                    <a:pt x="0" y="1"/>
                  </a:moveTo>
                  <a:lnTo>
                    <a:pt x="0" y="4572"/>
                  </a:lnTo>
                  <a:lnTo>
                    <a:pt x="4571" y="5924"/>
                  </a:lnTo>
                  <a:lnTo>
                    <a:pt x="5473" y="3642"/>
                  </a:lnTo>
                  <a:lnTo>
                    <a:pt x="4571" y="1353"/>
                  </a:lnTo>
                  <a:lnTo>
                    <a:pt x="0"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70"/>
            <p:cNvSpPr/>
            <p:nvPr/>
          </p:nvSpPr>
          <p:spPr>
            <a:xfrm>
              <a:off x="7735471" y="3430265"/>
              <a:ext cx="39566" cy="150725"/>
            </a:xfrm>
            <a:custGeom>
              <a:rect b="b" l="l" r="r" t="t"/>
              <a:pathLst>
                <a:path extrusionOk="0" h="5737" w="1506">
                  <a:moveTo>
                    <a:pt x="1" y="0"/>
                  </a:moveTo>
                  <a:lnTo>
                    <a:pt x="604" y="5466"/>
                  </a:lnTo>
                  <a:lnTo>
                    <a:pt x="1506" y="5736"/>
                  </a:lnTo>
                  <a:lnTo>
                    <a:pt x="1506" y="1165"/>
                  </a:lnTo>
                  <a:lnTo>
                    <a:pt x="1" y="0"/>
                  </a:lnTo>
                  <a:close/>
                </a:path>
              </a:pathLst>
            </a:custGeom>
            <a:solidFill>
              <a:srgbClr val="94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70"/>
            <p:cNvSpPr/>
            <p:nvPr/>
          </p:nvSpPr>
          <p:spPr>
            <a:xfrm>
              <a:off x="7623418" y="3393641"/>
              <a:ext cx="127947" cy="180229"/>
            </a:xfrm>
            <a:custGeom>
              <a:rect b="b" l="l" r="r" t="t"/>
              <a:pathLst>
                <a:path extrusionOk="0" h="6860" w="4870">
                  <a:moveTo>
                    <a:pt x="0" y="0"/>
                  </a:moveTo>
                  <a:lnTo>
                    <a:pt x="1200" y="5778"/>
                  </a:lnTo>
                  <a:lnTo>
                    <a:pt x="4869" y="6860"/>
                  </a:lnTo>
                  <a:lnTo>
                    <a:pt x="4869" y="2296"/>
                  </a:lnTo>
                  <a:lnTo>
                    <a:pt x="0" y="0"/>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70"/>
            <p:cNvSpPr/>
            <p:nvPr/>
          </p:nvSpPr>
          <p:spPr>
            <a:xfrm>
              <a:off x="7535038" y="3420045"/>
              <a:ext cx="119908" cy="160945"/>
            </a:xfrm>
            <a:custGeom>
              <a:rect b="b" l="l" r="r" t="t"/>
              <a:pathLst>
                <a:path extrusionOk="0" h="6126" w="4564">
                  <a:moveTo>
                    <a:pt x="2282" y="1"/>
                  </a:moveTo>
                  <a:lnTo>
                    <a:pt x="0" y="1554"/>
                  </a:lnTo>
                  <a:lnTo>
                    <a:pt x="0" y="6125"/>
                  </a:lnTo>
                  <a:lnTo>
                    <a:pt x="4564" y="4773"/>
                  </a:lnTo>
                  <a:lnTo>
                    <a:pt x="4564" y="202"/>
                  </a:lnTo>
                  <a:lnTo>
                    <a:pt x="2282" y="1"/>
                  </a:lnTo>
                  <a:close/>
                </a:path>
              </a:pathLst>
            </a:custGeom>
            <a:solidFill>
              <a:srgbClr val="94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70"/>
            <p:cNvSpPr/>
            <p:nvPr/>
          </p:nvSpPr>
          <p:spPr>
            <a:xfrm>
              <a:off x="7735471" y="3333845"/>
              <a:ext cx="39566" cy="127054"/>
            </a:xfrm>
            <a:custGeom>
              <a:rect b="b" l="l" r="r" t="t"/>
              <a:pathLst>
                <a:path extrusionOk="0" h="4836" w="1506">
                  <a:moveTo>
                    <a:pt x="604" y="1"/>
                  </a:moveTo>
                  <a:lnTo>
                    <a:pt x="1" y="2290"/>
                  </a:lnTo>
                  <a:lnTo>
                    <a:pt x="604" y="4572"/>
                  </a:lnTo>
                  <a:lnTo>
                    <a:pt x="1506" y="4835"/>
                  </a:lnTo>
                  <a:lnTo>
                    <a:pt x="1506" y="271"/>
                  </a:lnTo>
                  <a:lnTo>
                    <a:pt x="604"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70"/>
            <p:cNvSpPr/>
            <p:nvPr/>
          </p:nvSpPr>
          <p:spPr>
            <a:xfrm>
              <a:off x="7631248" y="3305234"/>
              <a:ext cx="120118" cy="148729"/>
            </a:xfrm>
            <a:custGeom>
              <a:rect b="b" l="l" r="r" t="t"/>
              <a:pathLst>
                <a:path extrusionOk="0" h="5661" w="4572">
                  <a:moveTo>
                    <a:pt x="902" y="1"/>
                  </a:moveTo>
                  <a:lnTo>
                    <a:pt x="0" y="2290"/>
                  </a:lnTo>
                  <a:lnTo>
                    <a:pt x="902" y="4572"/>
                  </a:lnTo>
                  <a:lnTo>
                    <a:pt x="4571" y="5661"/>
                  </a:lnTo>
                  <a:lnTo>
                    <a:pt x="4571" y="1090"/>
                  </a:lnTo>
                  <a:lnTo>
                    <a:pt x="902" y="1"/>
                  </a:lnTo>
                  <a:close/>
                </a:path>
              </a:pathLst>
            </a:custGeom>
            <a:solidFill>
              <a:srgbClr val="C2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70"/>
            <p:cNvSpPr/>
            <p:nvPr/>
          </p:nvSpPr>
          <p:spPr>
            <a:xfrm>
              <a:off x="7535038" y="3305234"/>
              <a:ext cx="119908" cy="155665"/>
            </a:xfrm>
            <a:custGeom>
              <a:rect b="b" l="l" r="r" t="t"/>
              <a:pathLst>
                <a:path extrusionOk="0" h="5925" w="4564">
                  <a:moveTo>
                    <a:pt x="4564" y="1"/>
                  </a:moveTo>
                  <a:lnTo>
                    <a:pt x="0" y="1360"/>
                  </a:lnTo>
                  <a:lnTo>
                    <a:pt x="0" y="5924"/>
                  </a:lnTo>
                  <a:lnTo>
                    <a:pt x="4564" y="4572"/>
                  </a:lnTo>
                  <a:lnTo>
                    <a:pt x="4564"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70"/>
            <p:cNvSpPr/>
            <p:nvPr/>
          </p:nvSpPr>
          <p:spPr>
            <a:xfrm>
              <a:off x="7654945" y="3220873"/>
              <a:ext cx="67258" cy="180807"/>
            </a:xfrm>
            <a:custGeom>
              <a:rect b="b" l="l" r="r" t="t"/>
              <a:pathLst>
                <a:path extrusionOk="0" h="6882" w="256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70"/>
            <p:cNvSpPr/>
            <p:nvPr/>
          </p:nvSpPr>
          <p:spPr>
            <a:xfrm>
              <a:off x="7587688" y="3220873"/>
              <a:ext cx="118831" cy="180807"/>
            </a:xfrm>
            <a:custGeom>
              <a:rect b="b" l="l" r="r" t="t"/>
              <a:pathLst>
                <a:path extrusionOk="0" h="6882" w="4523">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70"/>
            <p:cNvSpPr/>
            <p:nvPr/>
          </p:nvSpPr>
          <p:spPr>
            <a:xfrm>
              <a:off x="7607366" y="3252479"/>
              <a:ext cx="83310" cy="71382"/>
            </a:xfrm>
            <a:custGeom>
              <a:rect b="b" l="l" r="r" t="t"/>
              <a:pathLst>
                <a:path extrusionOk="0" h="2717" w="3171">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6" name="Google Shape;7076;p70"/>
          <p:cNvGrpSpPr/>
          <p:nvPr/>
        </p:nvGrpSpPr>
        <p:grpSpPr>
          <a:xfrm>
            <a:off x="8027227" y="3215041"/>
            <a:ext cx="231829" cy="371782"/>
            <a:chOff x="8027227" y="3215041"/>
            <a:chExt cx="231829" cy="371782"/>
          </a:xfrm>
        </p:grpSpPr>
        <p:sp>
          <p:nvSpPr>
            <p:cNvPr id="7077" name="Google Shape;7077;p70"/>
            <p:cNvSpPr/>
            <p:nvPr/>
          </p:nvSpPr>
          <p:spPr>
            <a:xfrm>
              <a:off x="8135102" y="3239080"/>
              <a:ext cx="123954" cy="131967"/>
            </a:xfrm>
            <a:custGeom>
              <a:rect b="b" l="l" r="r" t="t"/>
              <a:pathLst>
                <a:path extrusionOk="0" h="5023" w="4718">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70"/>
            <p:cNvSpPr/>
            <p:nvPr/>
          </p:nvSpPr>
          <p:spPr>
            <a:xfrm>
              <a:off x="8135285" y="3240184"/>
              <a:ext cx="40302" cy="22805"/>
            </a:xfrm>
            <a:custGeom>
              <a:rect b="b" l="l" r="r" t="t"/>
              <a:pathLst>
                <a:path extrusionOk="0" h="868" w="1534">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70"/>
            <p:cNvSpPr/>
            <p:nvPr/>
          </p:nvSpPr>
          <p:spPr>
            <a:xfrm>
              <a:off x="8057309" y="3262962"/>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70"/>
            <p:cNvSpPr/>
            <p:nvPr/>
          </p:nvSpPr>
          <p:spPr>
            <a:xfrm>
              <a:off x="8057309" y="3382870"/>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70"/>
            <p:cNvSpPr/>
            <p:nvPr/>
          </p:nvSpPr>
          <p:spPr>
            <a:xfrm>
              <a:off x="8075148" y="3256946"/>
              <a:ext cx="102095" cy="144000"/>
            </a:xfrm>
            <a:custGeom>
              <a:rect b="b" l="l" r="r" t="t"/>
              <a:pathLst>
                <a:path extrusionOk="0" h="5481" w="3886">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70"/>
            <p:cNvSpPr/>
            <p:nvPr/>
          </p:nvSpPr>
          <p:spPr>
            <a:xfrm>
              <a:off x="8051292" y="3232906"/>
              <a:ext cx="12033" cy="335868"/>
            </a:xfrm>
            <a:custGeom>
              <a:rect b="b" l="l" r="r" t="t"/>
              <a:pathLst>
                <a:path extrusionOk="0" h="12784" w="458">
                  <a:moveTo>
                    <a:pt x="0" y="0"/>
                  </a:moveTo>
                  <a:lnTo>
                    <a:pt x="0" y="12784"/>
                  </a:lnTo>
                  <a:lnTo>
                    <a:pt x="458" y="12784"/>
                  </a:lnTo>
                  <a:lnTo>
                    <a:pt x="458"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70"/>
            <p:cNvSpPr/>
            <p:nvPr/>
          </p:nvSpPr>
          <p:spPr>
            <a:xfrm>
              <a:off x="8027411" y="3562915"/>
              <a:ext cx="59980" cy="23908"/>
            </a:xfrm>
            <a:custGeom>
              <a:rect b="b" l="l" r="r" t="t"/>
              <a:pathLst>
                <a:path extrusionOk="0" h="910" w="2283">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70"/>
            <p:cNvSpPr/>
            <p:nvPr/>
          </p:nvSpPr>
          <p:spPr>
            <a:xfrm>
              <a:off x="8045276" y="3215041"/>
              <a:ext cx="23882" cy="24092"/>
            </a:xfrm>
            <a:custGeom>
              <a:rect b="b" l="l" r="r" t="t"/>
              <a:pathLst>
                <a:path extrusionOk="0" h="917" w="909">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70"/>
            <p:cNvSpPr/>
            <p:nvPr/>
          </p:nvSpPr>
          <p:spPr>
            <a:xfrm>
              <a:off x="8027227" y="3562915"/>
              <a:ext cx="30108" cy="23908"/>
            </a:xfrm>
            <a:custGeom>
              <a:rect b="b" l="l" r="r" t="t"/>
              <a:pathLst>
                <a:path extrusionOk="0" h="910" w="1146">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70"/>
            <p:cNvSpPr/>
            <p:nvPr/>
          </p:nvSpPr>
          <p:spPr>
            <a:xfrm>
              <a:off x="8043095" y="3216144"/>
              <a:ext cx="25169" cy="22778"/>
            </a:xfrm>
            <a:custGeom>
              <a:rect b="b" l="l" r="r" t="t"/>
              <a:pathLst>
                <a:path extrusionOk="0" h="867" w="958">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7" name="Google Shape;7087;p70"/>
          <p:cNvGrpSpPr/>
          <p:nvPr/>
        </p:nvGrpSpPr>
        <p:grpSpPr>
          <a:xfrm>
            <a:off x="4093603" y="4146138"/>
            <a:ext cx="395638" cy="420544"/>
            <a:chOff x="4093603" y="4146138"/>
            <a:chExt cx="395638" cy="420544"/>
          </a:xfrm>
        </p:grpSpPr>
        <p:sp>
          <p:nvSpPr>
            <p:cNvPr id="7088" name="Google Shape;7088;p70"/>
            <p:cNvSpPr/>
            <p:nvPr/>
          </p:nvSpPr>
          <p:spPr>
            <a:xfrm>
              <a:off x="4158286" y="4218414"/>
              <a:ext cx="266088" cy="326567"/>
            </a:xfrm>
            <a:custGeom>
              <a:rect b="b" l="l" r="r" t="t"/>
              <a:pathLst>
                <a:path extrusionOk="0" h="12430" w="10128">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70"/>
            <p:cNvSpPr/>
            <p:nvPr/>
          </p:nvSpPr>
          <p:spPr>
            <a:xfrm>
              <a:off x="4189813" y="4240089"/>
              <a:ext cx="203218" cy="203218"/>
            </a:xfrm>
            <a:custGeom>
              <a:rect b="b" l="l" r="r" t="t"/>
              <a:pathLst>
                <a:path extrusionOk="0" h="7735" w="7735">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70"/>
            <p:cNvSpPr/>
            <p:nvPr/>
          </p:nvSpPr>
          <p:spPr>
            <a:xfrm>
              <a:off x="4211671" y="4261947"/>
              <a:ext cx="159658" cy="159684"/>
            </a:xfrm>
            <a:custGeom>
              <a:rect b="b" l="l" r="r" t="t"/>
              <a:pathLst>
                <a:path extrusionOk="0" h="6078" w="6077">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70"/>
            <p:cNvSpPr/>
            <p:nvPr/>
          </p:nvSpPr>
          <p:spPr>
            <a:xfrm>
              <a:off x="4269629" y="4537677"/>
              <a:ext cx="43586" cy="29005"/>
            </a:xfrm>
            <a:custGeom>
              <a:rect b="b" l="l" r="r" t="t"/>
              <a:pathLst>
                <a:path extrusionOk="0" h="1104" w="1659">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70"/>
            <p:cNvSpPr/>
            <p:nvPr/>
          </p:nvSpPr>
          <p:spPr>
            <a:xfrm>
              <a:off x="4434725" y="4334486"/>
              <a:ext cx="54515" cy="14608"/>
            </a:xfrm>
            <a:custGeom>
              <a:rect b="b" l="l" r="r" t="t"/>
              <a:pathLst>
                <a:path extrusionOk="0" h="556" w="2075">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70"/>
            <p:cNvSpPr/>
            <p:nvPr/>
          </p:nvSpPr>
          <p:spPr>
            <a:xfrm>
              <a:off x="4093603" y="4334460"/>
              <a:ext cx="62896" cy="14634"/>
            </a:xfrm>
            <a:custGeom>
              <a:rect b="b" l="l" r="r" t="t"/>
              <a:pathLst>
                <a:path extrusionOk="0" h="557" w="2394">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70"/>
            <p:cNvSpPr/>
            <p:nvPr/>
          </p:nvSpPr>
          <p:spPr>
            <a:xfrm>
              <a:off x="4284210" y="4146138"/>
              <a:ext cx="14424" cy="50417"/>
            </a:xfrm>
            <a:custGeom>
              <a:rect b="b" l="l" r="r" t="t"/>
              <a:pathLst>
                <a:path extrusionOk="0" h="1919" w="549">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70"/>
            <p:cNvSpPr/>
            <p:nvPr/>
          </p:nvSpPr>
          <p:spPr>
            <a:xfrm>
              <a:off x="4358561" y="4183813"/>
              <a:ext cx="29294" cy="33156"/>
            </a:xfrm>
            <a:custGeom>
              <a:rect b="b" l="l" r="r" t="t"/>
              <a:pathLst>
                <a:path extrusionOk="0" h="1262" w="1115">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70"/>
            <p:cNvSpPr/>
            <p:nvPr/>
          </p:nvSpPr>
          <p:spPr>
            <a:xfrm>
              <a:off x="4195277" y="4466505"/>
              <a:ext cx="29268" cy="33287"/>
            </a:xfrm>
            <a:custGeom>
              <a:rect b="b" l="l" r="r" t="t"/>
              <a:pathLst>
                <a:path extrusionOk="0" h="1267" w="1114">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70"/>
            <p:cNvSpPr/>
            <p:nvPr/>
          </p:nvSpPr>
          <p:spPr>
            <a:xfrm>
              <a:off x="4195172" y="4183813"/>
              <a:ext cx="29294" cy="33156"/>
            </a:xfrm>
            <a:custGeom>
              <a:rect b="b" l="l" r="r" t="t"/>
              <a:pathLst>
                <a:path extrusionOk="0" h="1262" w="1115">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70"/>
            <p:cNvSpPr/>
            <p:nvPr/>
          </p:nvSpPr>
          <p:spPr>
            <a:xfrm>
              <a:off x="4358272" y="4466505"/>
              <a:ext cx="29294" cy="33287"/>
            </a:xfrm>
            <a:custGeom>
              <a:rect b="b" l="l" r="r" t="t"/>
              <a:pathLst>
                <a:path extrusionOk="0" h="1267" w="1115">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70"/>
            <p:cNvSpPr/>
            <p:nvPr/>
          </p:nvSpPr>
          <p:spPr>
            <a:xfrm>
              <a:off x="4412315" y="4410335"/>
              <a:ext cx="39934" cy="25668"/>
            </a:xfrm>
            <a:custGeom>
              <a:rect b="b" l="l" r="r" t="t"/>
              <a:pathLst>
                <a:path extrusionOk="0" h="977" w="152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70"/>
            <p:cNvSpPr/>
            <p:nvPr/>
          </p:nvSpPr>
          <p:spPr>
            <a:xfrm>
              <a:off x="4130306" y="4247340"/>
              <a:ext cx="39304" cy="25589"/>
            </a:xfrm>
            <a:custGeom>
              <a:rect b="b" l="l" r="r" t="t"/>
              <a:pathLst>
                <a:path extrusionOk="0" h="974" w="1496">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70"/>
            <p:cNvSpPr/>
            <p:nvPr/>
          </p:nvSpPr>
          <p:spPr>
            <a:xfrm>
              <a:off x="4413418" y="4247182"/>
              <a:ext cx="39908" cy="25747"/>
            </a:xfrm>
            <a:custGeom>
              <a:rect b="b" l="l" r="r" t="t"/>
              <a:pathLst>
                <a:path extrusionOk="0" h="980" w="1519">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70"/>
            <p:cNvSpPr/>
            <p:nvPr/>
          </p:nvSpPr>
          <p:spPr>
            <a:xfrm>
              <a:off x="4130595" y="4410624"/>
              <a:ext cx="39304" cy="25379"/>
            </a:xfrm>
            <a:custGeom>
              <a:rect b="b" l="l" r="r" t="t"/>
              <a:pathLst>
                <a:path extrusionOk="0" h="966" w="1496">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70"/>
            <p:cNvSpPr/>
            <p:nvPr/>
          </p:nvSpPr>
          <p:spPr>
            <a:xfrm>
              <a:off x="4255231" y="4494118"/>
              <a:ext cx="72565" cy="50864"/>
            </a:xfrm>
            <a:custGeom>
              <a:rect b="b" l="l" r="r" t="t"/>
              <a:pathLst>
                <a:path extrusionOk="0" h="1936" w="2762">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70"/>
            <p:cNvSpPr/>
            <p:nvPr/>
          </p:nvSpPr>
          <p:spPr>
            <a:xfrm>
              <a:off x="4247954" y="4494118"/>
              <a:ext cx="87120" cy="14608"/>
            </a:xfrm>
            <a:custGeom>
              <a:rect b="b" l="l" r="r" t="t"/>
              <a:pathLst>
                <a:path extrusionOk="0" h="556" w="3316">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5" name="Google Shape;7105;p70"/>
          <p:cNvGrpSpPr/>
          <p:nvPr/>
        </p:nvGrpSpPr>
        <p:grpSpPr>
          <a:xfrm>
            <a:off x="4644406" y="4162322"/>
            <a:ext cx="392065" cy="387887"/>
            <a:chOff x="4644406" y="4162322"/>
            <a:chExt cx="392065" cy="387887"/>
          </a:xfrm>
        </p:grpSpPr>
        <p:sp>
          <p:nvSpPr>
            <p:cNvPr id="7106" name="Google Shape;7106;p70"/>
            <p:cNvSpPr/>
            <p:nvPr/>
          </p:nvSpPr>
          <p:spPr>
            <a:xfrm>
              <a:off x="4644406" y="4334118"/>
              <a:ext cx="217326" cy="216065"/>
            </a:xfrm>
            <a:custGeom>
              <a:rect b="b" l="l" r="r" t="t"/>
              <a:pathLst>
                <a:path extrusionOk="0" h="8224" w="8272">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70"/>
            <p:cNvSpPr/>
            <p:nvPr/>
          </p:nvSpPr>
          <p:spPr>
            <a:xfrm>
              <a:off x="4646481" y="4345783"/>
              <a:ext cx="215251" cy="204426"/>
            </a:xfrm>
            <a:custGeom>
              <a:rect b="b" l="l" r="r" t="t"/>
              <a:pathLst>
                <a:path extrusionOk="0" h="7781" w="8193">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70"/>
            <p:cNvSpPr/>
            <p:nvPr/>
          </p:nvSpPr>
          <p:spPr>
            <a:xfrm>
              <a:off x="4720780" y="4162322"/>
              <a:ext cx="315690" cy="299743"/>
            </a:xfrm>
            <a:custGeom>
              <a:rect b="b" l="l" r="r" t="t"/>
              <a:pathLst>
                <a:path extrusionOk="0" h="11409" w="12016">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70"/>
            <p:cNvSpPr/>
            <p:nvPr/>
          </p:nvSpPr>
          <p:spPr>
            <a:xfrm>
              <a:off x="4727952" y="4227872"/>
              <a:ext cx="308518" cy="233668"/>
            </a:xfrm>
            <a:custGeom>
              <a:rect b="b" l="l" r="r" t="t"/>
              <a:pathLst>
                <a:path extrusionOk="0" h="8894" w="11743">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70"/>
            <p:cNvSpPr/>
            <p:nvPr/>
          </p:nvSpPr>
          <p:spPr>
            <a:xfrm>
              <a:off x="4892497" y="4162322"/>
              <a:ext cx="143973" cy="138062"/>
            </a:xfrm>
            <a:custGeom>
              <a:rect b="b" l="l" r="r" t="t"/>
              <a:pathLst>
                <a:path extrusionOk="0" h="5255" w="548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70"/>
            <p:cNvSpPr/>
            <p:nvPr/>
          </p:nvSpPr>
          <p:spPr>
            <a:xfrm>
              <a:off x="4893758" y="4185048"/>
              <a:ext cx="142712" cy="115336"/>
            </a:xfrm>
            <a:custGeom>
              <a:rect b="b" l="l" r="r" t="t"/>
              <a:pathLst>
                <a:path extrusionOk="0" h="4390" w="5432">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2" name="Google Shape;7112;p70"/>
          <p:cNvGrpSpPr/>
          <p:nvPr/>
        </p:nvGrpSpPr>
        <p:grpSpPr>
          <a:xfrm>
            <a:off x="5728383" y="4221698"/>
            <a:ext cx="417128" cy="269162"/>
            <a:chOff x="5728383" y="4221698"/>
            <a:chExt cx="417128" cy="269162"/>
          </a:xfrm>
        </p:grpSpPr>
        <p:sp>
          <p:nvSpPr>
            <p:cNvPr id="7113" name="Google Shape;7113;p70"/>
            <p:cNvSpPr/>
            <p:nvPr/>
          </p:nvSpPr>
          <p:spPr>
            <a:xfrm>
              <a:off x="5728383" y="4221698"/>
              <a:ext cx="417128" cy="225260"/>
            </a:xfrm>
            <a:custGeom>
              <a:rect b="b" l="l" r="r" t="t"/>
              <a:pathLst>
                <a:path extrusionOk="0" h="8574" w="15877">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70"/>
            <p:cNvSpPr/>
            <p:nvPr/>
          </p:nvSpPr>
          <p:spPr>
            <a:xfrm>
              <a:off x="5728383" y="4226059"/>
              <a:ext cx="417128" cy="220899"/>
            </a:xfrm>
            <a:custGeom>
              <a:rect b="b" l="l" r="r" t="t"/>
              <a:pathLst>
                <a:path extrusionOk="0" h="8408" w="15877">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70"/>
            <p:cNvSpPr/>
            <p:nvPr/>
          </p:nvSpPr>
          <p:spPr>
            <a:xfrm>
              <a:off x="5822964" y="4246657"/>
              <a:ext cx="100440" cy="75271"/>
            </a:xfrm>
            <a:custGeom>
              <a:rect b="b" l="l" r="r" t="t"/>
              <a:pathLst>
                <a:path extrusionOk="0" h="2865" w="3823">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70"/>
            <p:cNvSpPr/>
            <p:nvPr/>
          </p:nvSpPr>
          <p:spPr>
            <a:xfrm>
              <a:off x="5948336" y="4246657"/>
              <a:ext cx="109924" cy="75271"/>
            </a:xfrm>
            <a:custGeom>
              <a:rect b="b" l="l" r="r" t="t"/>
              <a:pathLst>
                <a:path extrusionOk="0" h="2865" w="4184">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70"/>
            <p:cNvSpPr/>
            <p:nvPr/>
          </p:nvSpPr>
          <p:spPr>
            <a:xfrm>
              <a:off x="5738787" y="4403057"/>
              <a:ext cx="102436" cy="87803"/>
            </a:xfrm>
            <a:custGeom>
              <a:rect b="b" l="l" r="r" t="t"/>
              <a:pathLst>
                <a:path extrusionOk="0" h="3342" w="3899">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70"/>
            <p:cNvSpPr/>
            <p:nvPr/>
          </p:nvSpPr>
          <p:spPr>
            <a:xfrm>
              <a:off x="5754445" y="4404108"/>
              <a:ext cx="98443" cy="86673"/>
            </a:xfrm>
            <a:custGeom>
              <a:rect b="b" l="l" r="r" t="t"/>
              <a:pathLst>
                <a:path extrusionOk="0" h="3299" w="3747">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70"/>
            <p:cNvSpPr/>
            <p:nvPr/>
          </p:nvSpPr>
          <p:spPr>
            <a:xfrm>
              <a:off x="5772311" y="4428147"/>
              <a:ext cx="43744" cy="37648"/>
            </a:xfrm>
            <a:custGeom>
              <a:rect b="b" l="l" r="r" t="t"/>
              <a:pathLst>
                <a:path extrusionOk="0" h="1433" w="1665">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70"/>
            <p:cNvSpPr/>
            <p:nvPr/>
          </p:nvSpPr>
          <p:spPr>
            <a:xfrm>
              <a:off x="6000277" y="4403057"/>
              <a:ext cx="102436" cy="87803"/>
            </a:xfrm>
            <a:custGeom>
              <a:rect b="b" l="l" r="r" t="t"/>
              <a:pathLst>
                <a:path extrusionOk="0" h="3342" w="3899">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70"/>
            <p:cNvSpPr/>
            <p:nvPr/>
          </p:nvSpPr>
          <p:spPr>
            <a:xfrm>
              <a:off x="6016119" y="4404108"/>
              <a:ext cx="98443" cy="86673"/>
            </a:xfrm>
            <a:custGeom>
              <a:rect b="b" l="l" r="r" t="t"/>
              <a:pathLst>
                <a:path extrusionOk="0" h="3299" w="3747">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70"/>
            <p:cNvSpPr/>
            <p:nvPr/>
          </p:nvSpPr>
          <p:spPr>
            <a:xfrm>
              <a:off x="6033801" y="4428147"/>
              <a:ext cx="43954" cy="37648"/>
            </a:xfrm>
            <a:custGeom>
              <a:rect b="b" l="l" r="r" t="t"/>
              <a:pathLst>
                <a:path extrusionOk="0" h="1433" w="1673">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70"/>
            <p:cNvSpPr/>
            <p:nvPr/>
          </p:nvSpPr>
          <p:spPr>
            <a:xfrm>
              <a:off x="5728567" y="4328469"/>
              <a:ext cx="39382" cy="49051"/>
            </a:xfrm>
            <a:custGeom>
              <a:rect b="b" l="l" r="r" t="t"/>
              <a:pathLst>
                <a:path extrusionOk="0" h="1867" w="1499">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70"/>
            <p:cNvSpPr/>
            <p:nvPr/>
          </p:nvSpPr>
          <p:spPr>
            <a:xfrm>
              <a:off x="6109071" y="4346886"/>
              <a:ext cx="28821" cy="24985"/>
            </a:xfrm>
            <a:custGeom>
              <a:rect b="b" l="l" r="r" t="t"/>
              <a:pathLst>
                <a:path extrusionOk="0" h="951" w="1097">
                  <a:moveTo>
                    <a:pt x="0" y="0"/>
                  </a:moveTo>
                  <a:lnTo>
                    <a:pt x="0" y="950"/>
                  </a:lnTo>
                  <a:lnTo>
                    <a:pt x="951" y="950"/>
                  </a:lnTo>
                  <a:lnTo>
                    <a:pt x="951" y="319"/>
                  </a:lnTo>
                  <a:lnTo>
                    <a:pt x="1096" y="0"/>
                  </a:ln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5" name="Google Shape;7125;p70"/>
          <p:cNvGrpSpPr/>
          <p:nvPr/>
        </p:nvGrpSpPr>
        <p:grpSpPr>
          <a:xfrm>
            <a:off x="834210" y="3696905"/>
            <a:ext cx="371782" cy="342751"/>
            <a:chOff x="834210" y="3696905"/>
            <a:chExt cx="371782" cy="342751"/>
          </a:xfrm>
        </p:grpSpPr>
        <p:sp>
          <p:nvSpPr>
            <p:cNvPr id="7126" name="Google Shape;7126;p70"/>
            <p:cNvSpPr/>
            <p:nvPr/>
          </p:nvSpPr>
          <p:spPr>
            <a:xfrm>
              <a:off x="866289" y="3696905"/>
              <a:ext cx="138876" cy="111500"/>
            </a:xfrm>
            <a:custGeom>
              <a:rect b="b" l="l" r="r" t="t"/>
              <a:pathLst>
                <a:path extrusionOk="0" h="4244" w="5286">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70"/>
            <p:cNvSpPr/>
            <p:nvPr/>
          </p:nvSpPr>
          <p:spPr>
            <a:xfrm>
              <a:off x="1035221" y="3696905"/>
              <a:ext cx="138693" cy="111500"/>
            </a:xfrm>
            <a:custGeom>
              <a:rect b="b" l="l" r="r" t="t"/>
              <a:pathLst>
                <a:path extrusionOk="0" h="4244" w="5279">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70"/>
            <p:cNvSpPr/>
            <p:nvPr/>
          </p:nvSpPr>
          <p:spPr>
            <a:xfrm>
              <a:off x="867550" y="3750080"/>
              <a:ext cx="137615" cy="58325"/>
            </a:xfrm>
            <a:custGeom>
              <a:rect b="b" l="l" r="r" t="t"/>
              <a:pathLst>
                <a:path extrusionOk="0" h="2220" w="5238">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70"/>
            <p:cNvSpPr/>
            <p:nvPr/>
          </p:nvSpPr>
          <p:spPr>
            <a:xfrm>
              <a:off x="1035221" y="3750080"/>
              <a:ext cx="137431" cy="58325"/>
            </a:xfrm>
            <a:custGeom>
              <a:rect b="b" l="l" r="r" t="t"/>
              <a:pathLst>
                <a:path extrusionOk="0" h="2220" w="5231">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70"/>
            <p:cNvSpPr/>
            <p:nvPr/>
          </p:nvSpPr>
          <p:spPr>
            <a:xfrm>
              <a:off x="994210" y="3756438"/>
              <a:ext cx="51967" cy="51967"/>
            </a:xfrm>
            <a:custGeom>
              <a:rect b="b" l="l" r="r" t="t"/>
              <a:pathLst>
                <a:path extrusionOk="0" h="1978" w="1978">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70"/>
            <p:cNvSpPr/>
            <p:nvPr/>
          </p:nvSpPr>
          <p:spPr>
            <a:xfrm>
              <a:off x="994210" y="3783420"/>
              <a:ext cx="51967" cy="24985"/>
            </a:xfrm>
            <a:custGeom>
              <a:rect b="b" l="l" r="r" t="t"/>
              <a:pathLst>
                <a:path extrusionOk="0" h="951" w="1978">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70"/>
            <p:cNvSpPr/>
            <p:nvPr/>
          </p:nvSpPr>
          <p:spPr>
            <a:xfrm>
              <a:off x="861718" y="3851387"/>
              <a:ext cx="316768" cy="188269"/>
            </a:xfrm>
            <a:custGeom>
              <a:rect b="b" l="l" r="r" t="t"/>
              <a:pathLst>
                <a:path extrusionOk="0" h="7166" w="12057">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70"/>
            <p:cNvSpPr/>
            <p:nvPr/>
          </p:nvSpPr>
          <p:spPr>
            <a:xfrm>
              <a:off x="861718" y="3851387"/>
              <a:ext cx="316768" cy="29005"/>
            </a:xfrm>
            <a:custGeom>
              <a:rect b="b" l="l" r="r" t="t"/>
              <a:pathLst>
                <a:path extrusionOk="0" h="1104" w="12057">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70"/>
            <p:cNvSpPr/>
            <p:nvPr/>
          </p:nvSpPr>
          <p:spPr>
            <a:xfrm>
              <a:off x="834394" y="3797450"/>
              <a:ext cx="371598" cy="64893"/>
            </a:xfrm>
            <a:custGeom>
              <a:rect b="b" l="l" r="r" t="t"/>
              <a:pathLst>
                <a:path extrusionOk="0" h="2470" w="14144">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70"/>
            <p:cNvSpPr/>
            <p:nvPr/>
          </p:nvSpPr>
          <p:spPr>
            <a:xfrm>
              <a:off x="834210" y="3837174"/>
              <a:ext cx="371782" cy="25169"/>
            </a:xfrm>
            <a:custGeom>
              <a:rect b="b" l="l" r="r" t="t"/>
              <a:pathLst>
                <a:path extrusionOk="0" h="958" w="14151">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70"/>
            <p:cNvSpPr/>
            <p:nvPr/>
          </p:nvSpPr>
          <p:spPr>
            <a:xfrm>
              <a:off x="987642" y="3797450"/>
              <a:ext cx="64919" cy="242206"/>
            </a:xfrm>
            <a:custGeom>
              <a:rect b="b" l="l" r="r" t="t"/>
              <a:pathLst>
                <a:path extrusionOk="0" h="9219" w="2471">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70"/>
            <p:cNvSpPr/>
            <p:nvPr/>
          </p:nvSpPr>
          <p:spPr>
            <a:xfrm>
              <a:off x="1027366" y="3797450"/>
              <a:ext cx="25195" cy="242206"/>
            </a:xfrm>
            <a:custGeom>
              <a:rect b="b" l="l" r="r" t="t"/>
              <a:pathLst>
                <a:path extrusionOk="0" h="9219" w="959">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8" name="Google Shape;7138;p70"/>
          <p:cNvGrpSpPr/>
          <p:nvPr/>
        </p:nvGrpSpPr>
        <p:grpSpPr>
          <a:xfrm>
            <a:off x="1359398" y="3682271"/>
            <a:ext cx="395296" cy="371966"/>
            <a:chOff x="1359398" y="3682271"/>
            <a:chExt cx="395296" cy="371966"/>
          </a:xfrm>
        </p:grpSpPr>
        <p:sp>
          <p:nvSpPr>
            <p:cNvPr id="7139" name="Google Shape;7139;p70"/>
            <p:cNvSpPr/>
            <p:nvPr/>
          </p:nvSpPr>
          <p:spPr>
            <a:xfrm>
              <a:off x="1382911" y="3682271"/>
              <a:ext cx="371782" cy="371966"/>
            </a:xfrm>
            <a:custGeom>
              <a:rect b="b" l="l" r="r" t="t"/>
              <a:pathLst>
                <a:path extrusionOk="0" h="14158" w="14151">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70"/>
            <p:cNvSpPr/>
            <p:nvPr/>
          </p:nvSpPr>
          <p:spPr>
            <a:xfrm>
              <a:off x="1498090" y="3920668"/>
              <a:ext cx="141241" cy="39172"/>
            </a:xfrm>
            <a:custGeom>
              <a:rect b="b" l="l" r="r" t="t"/>
              <a:pathLst>
                <a:path extrusionOk="0" h="1491" w="5376">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70"/>
            <p:cNvSpPr/>
            <p:nvPr/>
          </p:nvSpPr>
          <p:spPr>
            <a:xfrm>
              <a:off x="1490786" y="3826428"/>
              <a:ext cx="30108" cy="41931"/>
            </a:xfrm>
            <a:custGeom>
              <a:rect b="b" l="l" r="r" t="t"/>
              <a:pathLst>
                <a:path extrusionOk="0" h="1596" w="1146">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70"/>
            <p:cNvSpPr/>
            <p:nvPr/>
          </p:nvSpPr>
          <p:spPr>
            <a:xfrm>
              <a:off x="1502819" y="3826349"/>
              <a:ext cx="18075" cy="29951"/>
            </a:xfrm>
            <a:custGeom>
              <a:rect b="b" l="l" r="r" t="t"/>
              <a:pathLst>
                <a:path extrusionOk="0" h="1140" w="688">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70"/>
            <p:cNvSpPr/>
            <p:nvPr/>
          </p:nvSpPr>
          <p:spPr>
            <a:xfrm>
              <a:off x="1616710" y="3826244"/>
              <a:ext cx="30082" cy="42115"/>
            </a:xfrm>
            <a:custGeom>
              <a:rect b="b" l="l" r="r" t="t"/>
              <a:pathLst>
                <a:path extrusionOk="0" h="1603" w="1145">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70"/>
            <p:cNvSpPr/>
            <p:nvPr/>
          </p:nvSpPr>
          <p:spPr>
            <a:xfrm>
              <a:off x="1628743" y="3826349"/>
              <a:ext cx="18049" cy="29951"/>
            </a:xfrm>
            <a:custGeom>
              <a:rect b="b" l="l" r="r" t="t"/>
              <a:pathLst>
                <a:path extrusionOk="0" h="1140" w="687">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70"/>
            <p:cNvSpPr/>
            <p:nvPr/>
          </p:nvSpPr>
          <p:spPr>
            <a:xfrm>
              <a:off x="1359398" y="3724018"/>
              <a:ext cx="353733" cy="330114"/>
            </a:xfrm>
            <a:custGeom>
              <a:rect b="b" l="l" r="r" t="t"/>
              <a:pathLst>
                <a:path extrusionOk="0" h="12565" w="13464">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6" name="Google Shape;7146;p70"/>
          <p:cNvGrpSpPr/>
          <p:nvPr/>
        </p:nvGrpSpPr>
        <p:grpSpPr>
          <a:xfrm>
            <a:off x="1908099" y="3682271"/>
            <a:ext cx="395296" cy="371966"/>
            <a:chOff x="1908099" y="3682271"/>
            <a:chExt cx="395296" cy="371966"/>
          </a:xfrm>
        </p:grpSpPr>
        <p:sp>
          <p:nvSpPr>
            <p:cNvPr id="7147" name="Google Shape;7147;p70"/>
            <p:cNvSpPr/>
            <p:nvPr/>
          </p:nvSpPr>
          <p:spPr>
            <a:xfrm>
              <a:off x="1931613" y="3682271"/>
              <a:ext cx="371782" cy="371966"/>
            </a:xfrm>
            <a:custGeom>
              <a:rect b="b" l="l" r="r" t="t"/>
              <a:pathLst>
                <a:path extrusionOk="0" h="14158" w="14151">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70"/>
            <p:cNvSpPr/>
            <p:nvPr/>
          </p:nvSpPr>
          <p:spPr>
            <a:xfrm>
              <a:off x="2039487"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70"/>
            <p:cNvSpPr/>
            <p:nvPr/>
          </p:nvSpPr>
          <p:spPr>
            <a:xfrm>
              <a:off x="2051520"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70"/>
            <p:cNvSpPr/>
            <p:nvPr/>
          </p:nvSpPr>
          <p:spPr>
            <a:xfrm>
              <a:off x="2165412"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70"/>
            <p:cNvSpPr/>
            <p:nvPr/>
          </p:nvSpPr>
          <p:spPr>
            <a:xfrm>
              <a:off x="2177444"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70"/>
            <p:cNvSpPr/>
            <p:nvPr/>
          </p:nvSpPr>
          <p:spPr>
            <a:xfrm>
              <a:off x="2047501" y="3920825"/>
              <a:ext cx="140532" cy="39015"/>
            </a:xfrm>
            <a:custGeom>
              <a:rect b="b" l="l" r="r" t="t"/>
              <a:pathLst>
                <a:path extrusionOk="0" h="1485" w="5349">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70"/>
            <p:cNvSpPr/>
            <p:nvPr/>
          </p:nvSpPr>
          <p:spPr>
            <a:xfrm>
              <a:off x="1908099"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4" name="Google Shape;7154;p70"/>
          <p:cNvGrpSpPr/>
          <p:nvPr/>
        </p:nvGrpSpPr>
        <p:grpSpPr>
          <a:xfrm>
            <a:off x="2456800" y="3682271"/>
            <a:ext cx="395270" cy="371966"/>
            <a:chOff x="2456800" y="3682271"/>
            <a:chExt cx="395270" cy="371966"/>
          </a:xfrm>
        </p:grpSpPr>
        <p:sp>
          <p:nvSpPr>
            <p:cNvPr id="7155" name="Google Shape;7155;p70"/>
            <p:cNvSpPr/>
            <p:nvPr/>
          </p:nvSpPr>
          <p:spPr>
            <a:xfrm>
              <a:off x="2480314" y="3682271"/>
              <a:ext cx="371756" cy="371966"/>
            </a:xfrm>
            <a:custGeom>
              <a:rect b="b" l="l" r="r" t="t"/>
              <a:pathLst>
                <a:path extrusionOk="0" h="14158" w="1415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70"/>
            <p:cNvSpPr/>
            <p:nvPr/>
          </p:nvSpPr>
          <p:spPr>
            <a:xfrm>
              <a:off x="2456800"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70"/>
            <p:cNvSpPr/>
            <p:nvPr/>
          </p:nvSpPr>
          <p:spPr>
            <a:xfrm>
              <a:off x="2557318" y="3892267"/>
              <a:ext cx="217589" cy="96000"/>
            </a:xfrm>
            <a:custGeom>
              <a:rect b="b" l="l" r="r" t="t"/>
              <a:pathLst>
                <a:path extrusionOk="0" h="3654" w="8282">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70"/>
            <p:cNvSpPr/>
            <p:nvPr/>
          </p:nvSpPr>
          <p:spPr>
            <a:xfrm>
              <a:off x="2557318" y="3892267"/>
              <a:ext cx="217746" cy="53359"/>
            </a:xfrm>
            <a:custGeom>
              <a:rect b="b" l="l" r="r" t="t"/>
              <a:pathLst>
                <a:path extrusionOk="0" h="2031" w="8288">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70"/>
            <p:cNvSpPr/>
            <p:nvPr/>
          </p:nvSpPr>
          <p:spPr>
            <a:xfrm>
              <a:off x="2588189"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70"/>
            <p:cNvSpPr/>
            <p:nvPr/>
          </p:nvSpPr>
          <p:spPr>
            <a:xfrm>
              <a:off x="2600221"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70"/>
            <p:cNvSpPr/>
            <p:nvPr/>
          </p:nvSpPr>
          <p:spPr>
            <a:xfrm>
              <a:off x="2714113"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70"/>
            <p:cNvSpPr/>
            <p:nvPr/>
          </p:nvSpPr>
          <p:spPr>
            <a:xfrm>
              <a:off x="2726146"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70"/>
            <p:cNvSpPr/>
            <p:nvPr/>
          </p:nvSpPr>
          <p:spPr>
            <a:xfrm>
              <a:off x="2577259" y="3895131"/>
              <a:ext cx="177681" cy="33156"/>
            </a:xfrm>
            <a:custGeom>
              <a:rect b="b" l="l" r="r" t="t"/>
              <a:pathLst>
                <a:path extrusionOk="0" h="1262" w="6763">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4" name="Google Shape;7164;p70"/>
          <p:cNvGrpSpPr/>
          <p:nvPr/>
        </p:nvGrpSpPr>
        <p:grpSpPr>
          <a:xfrm>
            <a:off x="3014250" y="3682271"/>
            <a:ext cx="391092" cy="371940"/>
            <a:chOff x="3014250" y="3682271"/>
            <a:chExt cx="391092" cy="371940"/>
          </a:xfrm>
        </p:grpSpPr>
        <p:sp>
          <p:nvSpPr>
            <p:cNvPr id="7165" name="Google Shape;7165;p70"/>
            <p:cNvSpPr/>
            <p:nvPr/>
          </p:nvSpPr>
          <p:spPr>
            <a:xfrm>
              <a:off x="3014250" y="3682271"/>
              <a:ext cx="386521" cy="371940"/>
            </a:xfrm>
            <a:custGeom>
              <a:rect b="b" l="l" r="r" t="t"/>
              <a:pathLst>
                <a:path extrusionOk="0" h="14157" w="14712">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70"/>
            <p:cNvSpPr/>
            <p:nvPr/>
          </p:nvSpPr>
          <p:spPr>
            <a:xfrm>
              <a:off x="3028279" y="3694567"/>
              <a:ext cx="377063" cy="347480"/>
            </a:xfrm>
            <a:custGeom>
              <a:rect b="b" l="l" r="r" t="t"/>
              <a:pathLst>
                <a:path extrusionOk="0" h="13226" w="14352">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70"/>
            <p:cNvSpPr/>
            <p:nvPr/>
          </p:nvSpPr>
          <p:spPr>
            <a:xfrm>
              <a:off x="3144167" y="3741332"/>
              <a:ext cx="141267" cy="253871"/>
            </a:xfrm>
            <a:custGeom>
              <a:rect b="b" l="l" r="r" t="t"/>
              <a:pathLst>
                <a:path extrusionOk="0" h="9663" w="5377">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8" name="Google Shape;7168;p70"/>
          <p:cNvGrpSpPr/>
          <p:nvPr/>
        </p:nvGrpSpPr>
        <p:grpSpPr>
          <a:xfrm>
            <a:off x="3569125" y="3702947"/>
            <a:ext cx="388728" cy="330692"/>
            <a:chOff x="3569125" y="3702947"/>
            <a:chExt cx="388728" cy="330692"/>
          </a:xfrm>
        </p:grpSpPr>
        <p:sp>
          <p:nvSpPr>
            <p:cNvPr id="7169" name="Google Shape;7169;p70"/>
            <p:cNvSpPr/>
            <p:nvPr/>
          </p:nvSpPr>
          <p:spPr>
            <a:xfrm>
              <a:off x="3569125" y="3702947"/>
              <a:ext cx="388728" cy="330692"/>
            </a:xfrm>
            <a:custGeom>
              <a:rect b="b" l="l" r="r" t="t"/>
              <a:pathLst>
                <a:path extrusionOk="0" h="12587" w="14796">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70"/>
            <p:cNvSpPr/>
            <p:nvPr/>
          </p:nvSpPr>
          <p:spPr>
            <a:xfrm>
              <a:off x="3607036" y="3733135"/>
              <a:ext cx="313089" cy="270265"/>
            </a:xfrm>
            <a:custGeom>
              <a:rect b="b" l="l" r="r" t="t"/>
              <a:pathLst>
                <a:path extrusionOk="0" h="10287" w="11917">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70"/>
            <p:cNvSpPr/>
            <p:nvPr/>
          </p:nvSpPr>
          <p:spPr>
            <a:xfrm>
              <a:off x="3731489" y="3930126"/>
              <a:ext cx="55987" cy="47816"/>
            </a:xfrm>
            <a:custGeom>
              <a:rect b="b" l="l" r="r" t="t"/>
              <a:pathLst>
                <a:path extrusionOk="0" h="1820" w="2131">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70"/>
            <p:cNvSpPr/>
            <p:nvPr/>
          </p:nvSpPr>
          <p:spPr>
            <a:xfrm>
              <a:off x="3742812" y="3798185"/>
              <a:ext cx="41379" cy="112446"/>
            </a:xfrm>
            <a:custGeom>
              <a:rect b="b" l="l" r="r" t="t"/>
              <a:pathLst>
                <a:path extrusionOk="0" h="4280" w="1575">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3" name="Google Shape;7173;p70"/>
          <p:cNvGrpSpPr/>
          <p:nvPr/>
        </p:nvGrpSpPr>
        <p:grpSpPr>
          <a:xfrm>
            <a:off x="4111994" y="3682455"/>
            <a:ext cx="387992" cy="371625"/>
            <a:chOff x="4111994" y="3682455"/>
            <a:chExt cx="387992" cy="371625"/>
          </a:xfrm>
        </p:grpSpPr>
        <p:sp>
          <p:nvSpPr>
            <p:cNvPr id="7174" name="Google Shape;7174;p70"/>
            <p:cNvSpPr/>
            <p:nvPr/>
          </p:nvSpPr>
          <p:spPr>
            <a:xfrm>
              <a:off x="4111994" y="3682455"/>
              <a:ext cx="386179" cy="371572"/>
            </a:xfrm>
            <a:custGeom>
              <a:rect b="b" l="l" r="r" t="t"/>
              <a:pathLst>
                <a:path extrusionOk="0" h="14143" w="14699">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70"/>
            <p:cNvSpPr/>
            <p:nvPr/>
          </p:nvSpPr>
          <p:spPr>
            <a:xfrm>
              <a:off x="4301156" y="3682455"/>
              <a:ext cx="198830" cy="371625"/>
            </a:xfrm>
            <a:custGeom>
              <a:rect b="b" l="l" r="r" t="t"/>
              <a:pathLst>
                <a:path extrusionOk="0" h="14145" w="7568">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6" name="Google Shape;7176;p70"/>
          <p:cNvGrpSpPr/>
          <p:nvPr/>
        </p:nvGrpSpPr>
        <p:grpSpPr>
          <a:xfrm>
            <a:off x="4674908" y="3682271"/>
            <a:ext cx="371966" cy="371966"/>
            <a:chOff x="4674908" y="3682271"/>
            <a:chExt cx="371966" cy="371966"/>
          </a:xfrm>
        </p:grpSpPr>
        <p:sp>
          <p:nvSpPr>
            <p:cNvPr id="7177" name="Google Shape;7177;p70"/>
            <p:cNvSpPr/>
            <p:nvPr/>
          </p:nvSpPr>
          <p:spPr>
            <a:xfrm>
              <a:off x="4674908" y="3682271"/>
              <a:ext cx="371966" cy="371966"/>
            </a:xfrm>
            <a:custGeom>
              <a:rect b="b" l="l" r="r" t="t"/>
              <a:pathLst>
                <a:path extrusionOk="0" h="14158" w="14158">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70"/>
            <p:cNvSpPr/>
            <p:nvPr/>
          </p:nvSpPr>
          <p:spPr>
            <a:xfrm>
              <a:off x="4690934" y="3698140"/>
              <a:ext cx="339887" cy="340071"/>
            </a:xfrm>
            <a:custGeom>
              <a:rect b="b" l="l" r="r" t="t"/>
              <a:pathLst>
                <a:path extrusionOk="0" h="12944" w="12937">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70"/>
            <p:cNvSpPr/>
            <p:nvPr/>
          </p:nvSpPr>
          <p:spPr>
            <a:xfrm>
              <a:off x="4802829" y="3742409"/>
              <a:ext cx="103908" cy="89169"/>
            </a:xfrm>
            <a:custGeom>
              <a:rect b="b" l="l" r="r" t="t"/>
              <a:pathLst>
                <a:path extrusionOk="0" h="3394" w="3955">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70"/>
            <p:cNvSpPr/>
            <p:nvPr/>
          </p:nvSpPr>
          <p:spPr>
            <a:xfrm>
              <a:off x="4789167" y="3855591"/>
              <a:ext cx="143448" cy="138509"/>
            </a:xfrm>
            <a:custGeom>
              <a:rect b="b" l="l" r="r" t="t"/>
              <a:pathLst>
                <a:path extrusionOk="0" h="5272" w="546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1" name="Google Shape;7181;p70"/>
          <p:cNvGrpSpPr/>
          <p:nvPr/>
        </p:nvGrpSpPr>
        <p:grpSpPr>
          <a:xfrm>
            <a:off x="5223609" y="3731112"/>
            <a:ext cx="371782" cy="274285"/>
            <a:chOff x="5223609" y="3731112"/>
            <a:chExt cx="371782" cy="274285"/>
          </a:xfrm>
        </p:grpSpPr>
        <p:sp>
          <p:nvSpPr>
            <p:cNvPr id="7182" name="Google Shape;7182;p70"/>
            <p:cNvSpPr/>
            <p:nvPr/>
          </p:nvSpPr>
          <p:spPr>
            <a:xfrm>
              <a:off x="5223609" y="3731112"/>
              <a:ext cx="371782" cy="274285"/>
            </a:xfrm>
            <a:custGeom>
              <a:rect b="b" l="l" r="r" t="t"/>
              <a:pathLst>
                <a:path extrusionOk="0" h="10440" w="14151">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70"/>
            <p:cNvSpPr/>
            <p:nvPr/>
          </p:nvSpPr>
          <p:spPr>
            <a:xfrm>
              <a:off x="5338236" y="3769391"/>
              <a:ext cx="257155" cy="236006"/>
            </a:xfrm>
            <a:custGeom>
              <a:rect b="b" l="l" r="r" t="t"/>
              <a:pathLst>
                <a:path extrusionOk="0" h="8983" w="9788">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84" name="Google Shape;7184;p70"/>
          <p:cNvSpPr/>
          <p:nvPr/>
        </p:nvSpPr>
        <p:spPr>
          <a:xfrm>
            <a:off x="5812218" y="3723834"/>
            <a:ext cx="291966" cy="289050"/>
          </a:xfrm>
          <a:custGeom>
            <a:rect b="b" l="l" r="r" t="t"/>
            <a:pathLst>
              <a:path extrusionOk="0" h="11002" w="11113">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85" name="Google Shape;7185;p70"/>
          <p:cNvGrpSpPr/>
          <p:nvPr/>
        </p:nvGrpSpPr>
        <p:grpSpPr>
          <a:xfrm>
            <a:off x="6319908" y="3696721"/>
            <a:ext cx="373963" cy="343119"/>
            <a:chOff x="6319908" y="3696721"/>
            <a:chExt cx="373963" cy="343119"/>
          </a:xfrm>
        </p:grpSpPr>
        <p:sp>
          <p:nvSpPr>
            <p:cNvPr id="7186" name="Google Shape;7186;p70"/>
            <p:cNvSpPr/>
            <p:nvPr/>
          </p:nvSpPr>
          <p:spPr>
            <a:xfrm>
              <a:off x="6378049" y="3745325"/>
              <a:ext cx="48315" cy="66180"/>
            </a:xfrm>
            <a:custGeom>
              <a:rect b="b" l="l" r="r" t="t"/>
              <a:pathLst>
                <a:path extrusionOk="0" h="2519" w="1839">
                  <a:moveTo>
                    <a:pt x="0" y="1"/>
                  </a:moveTo>
                  <a:lnTo>
                    <a:pt x="0" y="2519"/>
                  </a:lnTo>
                  <a:lnTo>
                    <a:pt x="1838" y="923"/>
                  </a:lnTo>
                  <a:lnTo>
                    <a:pt x="1838" y="1"/>
                  </a:lnTo>
                  <a:close/>
                </a:path>
              </a:pathLst>
            </a:custGeom>
            <a:solidFill>
              <a:srgbClr val="B7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70"/>
            <p:cNvSpPr/>
            <p:nvPr/>
          </p:nvSpPr>
          <p:spPr>
            <a:xfrm>
              <a:off x="6401195" y="3745325"/>
              <a:ext cx="25169" cy="46135"/>
            </a:xfrm>
            <a:custGeom>
              <a:rect b="b" l="l" r="r" t="t"/>
              <a:pathLst>
                <a:path extrusionOk="0" h="1756" w="958">
                  <a:moveTo>
                    <a:pt x="0" y="1"/>
                  </a:moveTo>
                  <a:lnTo>
                    <a:pt x="0" y="1756"/>
                  </a:lnTo>
                  <a:lnTo>
                    <a:pt x="957" y="923"/>
                  </a:lnTo>
                  <a:lnTo>
                    <a:pt x="957" y="1"/>
                  </a:ln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70"/>
            <p:cNvSpPr/>
            <p:nvPr/>
          </p:nvSpPr>
          <p:spPr>
            <a:xfrm>
              <a:off x="6366016" y="3736813"/>
              <a:ext cx="281562" cy="303027"/>
            </a:xfrm>
            <a:custGeom>
              <a:rect b="b" l="l" r="r" t="t"/>
              <a:pathLst>
                <a:path extrusionOk="0" h="11534" w="10717">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70"/>
            <p:cNvSpPr/>
            <p:nvPr/>
          </p:nvSpPr>
          <p:spPr>
            <a:xfrm>
              <a:off x="6493753" y="3736813"/>
              <a:ext cx="153825" cy="303027"/>
            </a:xfrm>
            <a:custGeom>
              <a:rect b="b" l="l" r="r" t="t"/>
              <a:pathLst>
                <a:path extrusionOk="0" h="11534" w="5855">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70"/>
            <p:cNvSpPr/>
            <p:nvPr/>
          </p:nvSpPr>
          <p:spPr>
            <a:xfrm>
              <a:off x="6366200" y="3726750"/>
              <a:ext cx="70174" cy="22069"/>
            </a:xfrm>
            <a:custGeom>
              <a:rect b="b" l="l" r="r" t="t"/>
              <a:pathLst>
                <a:path extrusionOk="0" h="840" w="2671">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70"/>
            <p:cNvSpPr/>
            <p:nvPr/>
          </p:nvSpPr>
          <p:spPr>
            <a:xfrm>
              <a:off x="6467691" y="3889298"/>
              <a:ext cx="85123" cy="150541"/>
            </a:xfrm>
            <a:custGeom>
              <a:rect b="b" l="l" r="r" t="t"/>
              <a:pathLst>
                <a:path extrusionOk="0" h="5730" w="324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70"/>
            <p:cNvSpPr/>
            <p:nvPr/>
          </p:nvSpPr>
          <p:spPr>
            <a:xfrm>
              <a:off x="6519632" y="3889298"/>
              <a:ext cx="33182" cy="150541"/>
            </a:xfrm>
            <a:custGeom>
              <a:rect b="b" l="l" r="r" t="t"/>
              <a:pathLst>
                <a:path extrusionOk="0" h="5730" w="1263">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70"/>
            <p:cNvSpPr/>
            <p:nvPr/>
          </p:nvSpPr>
          <p:spPr>
            <a:xfrm>
              <a:off x="6319908" y="3696721"/>
              <a:ext cx="373963" cy="165096"/>
            </a:xfrm>
            <a:custGeom>
              <a:rect b="b" l="l" r="r" t="t"/>
              <a:pathLst>
                <a:path extrusionOk="0" h="6284" w="14234">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70"/>
            <p:cNvSpPr/>
            <p:nvPr/>
          </p:nvSpPr>
          <p:spPr>
            <a:xfrm>
              <a:off x="6411021" y="3726750"/>
              <a:ext cx="25353" cy="22253"/>
            </a:xfrm>
            <a:custGeom>
              <a:rect b="b" l="l" r="r" t="t"/>
              <a:pathLst>
                <a:path extrusionOk="0" h="847" w="965">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5" name="Google Shape;7195;p70"/>
          <p:cNvGrpSpPr/>
          <p:nvPr/>
        </p:nvGrpSpPr>
        <p:grpSpPr>
          <a:xfrm>
            <a:off x="6871342" y="3740044"/>
            <a:ext cx="371966" cy="256420"/>
            <a:chOff x="6871342" y="3740044"/>
            <a:chExt cx="371966" cy="256420"/>
          </a:xfrm>
        </p:grpSpPr>
        <p:sp>
          <p:nvSpPr>
            <p:cNvPr id="7196" name="Google Shape;7196;p70"/>
            <p:cNvSpPr/>
            <p:nvPr/>
          </p:nvSpPr>
          <p:spPr>
            <a:xfrm>
              <a:off x="6871342" y="3816944"/>
              <a:ext cx="371966" cy="179520"/>
            </a:xfrm>
            <a:custGeom>
              <a:rect b="b" l="l" r="r" t="t"/>
              <a:pathLst>
                <a:path extrusionOk="0" h="6833" w="14158">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70"/>
            <p:cNvSpPr/>
            <p:nvPr/>
          </p:nvSpPr>
          <p:spPr>
            <a:xfrm>
              <a:off x="6871342" y="3740044"/>
              <a:ext cx="371966" cy="179520"/>
            </a:xfrm>
            <a:custGeom>
              <a:rect b="b" l="l" r="r" t="t"/>
              <a:pathLst>
                <a:path extrusionOk="0" h="6833" w="14158">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70"/>
            <p:cNvSpPr/>
            <p:nvPr/>
          </p:nvSpPr>
          <p:spPr>
            <a:xfrm>
              <a:off x="6890652" y="3759355"/>
              <a:ext cx="333319" cy="140899"/>
            </a:xfrm>
            <a:custGeom>
              <a:rect b="b" l="l" r="r" t="t"/>
              <a:pathLst>
                <a:path extrusionOk="0" h="5363" w="12687">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70"/>
            <p:cNvSpPr/>
            <p:nvPr/>
          </p:nvSpPr>
          <p:spPr>
            <a:xfrm>
              <a:off x="6986862" y="3759355"/>
              <a:ext cx="140899" cy="141083"/>
            </a:xfrm>
            <a:custGeom>
              <a:rect b="b" l="l" r="r" t="t"/>
              <a:pathLst>
                <a:path extrusionOk="0" h="5370" w="5363">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70"/>
            <p:cNvSpPr/>
            <p:nvPr/>
          </p:nvSpPr>
          <p:spPr>
            <a:xfrm>
              <a:off x="7025141" y="3785023"/>
              <a:ext cx="64184" cy="89773"/>
            </a:xfrm>
            <a:custGeom>
              <a:rect b="b" l="l" r="r" t="t"/>
              <a:pathLst>
                <a:path extrusionOk="0" h="3417" w="2443">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70"/>
            <p:cNvSpPr/>
            <p:nvPr/>
          </p:nvSpPr>
          <p:spPr>
            <a:xfrm>
              <a:off x="6890652" y="3759355"/>
              <a:ext cx="12795" cy="12795"/>
            </a:xfrm>
            <a:custGeom>
              <a:rect b="b" l="l" r="r" t="t"/>
              <a:pathLst>
                <a:path extrusionOk="0" h="487" w="487">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70"/>
            <p:cNvSpPr/>
            <p:nvPr/>
          </p:nvSpPr>
          <p:spPr>
            <a:xfrm>
              <a:off x="7211203" y="3759355"/>
              <a:ext cx="12768" cy="12795"/>
            </a:xfrm>
            <a:custGeom>
              <a:rect b="b" l="l" r="r" t="t"/>
              <a:pathLst>
                <a:path extrusionOk="0" h="487" w="486">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70"/>
            <p:cNvSpPr/>
            <p:nvPr/>
          </p:nvSpPr>
          <p:spPr>
            <a:xfrm>
              <a:off x="6890652" y="3887486"/>
              <a:ext cx="12795" cy="12768"/>
            </a:xfrm>
            <a:custGeom>
              <a:rect b="b" l="l" r="r" t="t"/>
              <a:pathLst>
                <a:path extrusionOk="0" h="486" w="487">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70"/>
            <p:cNvSpPr/>
            <p:nvPr/>
          </p:nvSpPr>
          <p:spPr>
            <a:xfrm>
              <a:off x="7211203" y="3887486"/>
              <a:ext cx="12768" cy="12768"/>
            </a:xfrm>
            <a:custGeom>
              <a:rect b="b" l="l" r="r" t="t"/>
              <a:pathLst>
                <a:path extrusionOk="0" h="486" w="486">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70"/>
            <p:cNvSpPr/>
            <p:nvPr/>
          </p:nvSpPr>
          <p:spPr>
            <a:xfrm>
              <a:off x="6871342" y="3932306"/>
              <a:ext cx="371966" cy="12952"/>
            </a:xfrm>
            <a:custGeom>
              <a:rect b="b" l="l" r="r" t="t"/>
              <a:pathLst>
                <a:path extrusionOk="0" h="493" w="14158">
                  <a:moveTo>
                    <a:pt x="0" y="0"/>
                  </a:moveTo>
                  <a:lnTo>
                    <a:pt x="0" y="493"/>
                  </a:lnTo>
                  <a:lnTo>
                    <a:pt x="14157" y="493"/>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70"/>
            <p:cNvSpPr/>
            <p:nvPr/>
          </p:nvSpPr>
          <p:spPr>
            <a:xfrm>
              <a:off x="6871342" y="3958001"/>
              <a:ext cx="371966" cy="12768"/>
            </a:xfrm>
            <a:custGeom>
              <a:rect b="b" l="l" r="r" t="t"/>
              <a:pathLst>
                <a:path extrusionOk="0" h="486" w="14158">
                  <a:moveTo>
                    <a:pt x="0" y="0"/>
                  </a:moveTo>
                  <a:lnTo>
                    <a:pt x="0" y="486"/>
                  </a:lnTo>
                  <a:lnTo>
                    <a:pt x="14157" y="486"/>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70"/>
            <p:cNvSpPr/>
            <p:nvPr/>
          </p:nvSpPr>
          <p:spPr>
            <a:xfrm>
              <a:off x="6871342" y="3983695"/>
              <a:ext cx="371966" cy="12768"/>
            </a:xfrm>
            <a:custGeom>
              <a:rect b="b" l="l" r="r" t="t"/>
              <a:pathLst>
                <a:path extrusionOk="0" h="486" w="14158">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8" name="Google Shape;7208;p70"/>
          <p:cNvGrpSpPr/>
          <p:nvPr/>
        </p:nvGrpSpPr>
        <p:grpSpPr>
          <a:xfrm>
            <a:off x="7402362" y="3681535"/>
            <a:ext cx="402757" cy="372728"/>
            <a:chOff x="7402362" y="3681535"/>
            <a:chExt cx="402757" cy="372728"/>
          </a:xfrm>
        </p:grpSpPr>
        <p:sp>
          <p:nvSpPr>
            <p:cNvPr id="7209" name="Google Shape;7209;p70"/>
            <p:cNvSpPr/>
            <p:nvPr/>
          </p:nvSpPr>
          <p:spPr>
            <a:xfrm>
              <a:off x="7471248" y="3681535"/>
              <a:ext cx="333871" cy="303763"/>
            </a:xfrm>
            <a:custGeom>
              <a:rect b="b" l="l" r="r" t="t"/>
              <a:pathLst>
                <a:path extrusionOk="0" h="11562" w="12708">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70"/>
            <p:cNvSpPr/>
            <p:nvPr/>
          </p:nvSpPr>
          <p:spPr>
            <a:xfrm>
              <a:off x="7540502" y="3735683"/>
              <a:ext cx="236741" cy="236558"/>
            </a:xfrm>
            <a:custGeom>
              <a:rect b="b" l="l" r="r" t="t"/>
              <a:pathLst>
                <a:path extrusionOk="0" h="9004" w="9011">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70"/>
            <p:cNvSpPr/>
            <p:nvPr/>
          </p:nvSpPr>
          <p:spPr>
            <a:xfrm>
              <a:off x="7472693" y="3728274"/>
              <a:ext cx="283585" cy="256998"/>
            </a:xfrm>
            <a:custGeom>
              <a:rect b="b" l="l" r="r" t="t"/>
              <a:pathLst>
                <a:path extrusionOk="0" h="9782" w="10794">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70"/>
            <p:cNvSpPr/>
            <p:nvPr/>
          </p:nvSpPr>
          <p:spPr>
            <a:xfrm>
              <a:off x="7508791" y="3711985"/>
              <a:ext cx="251691" cy="243572"/>
            </a:xfrm>
            <a:custGeom>
              <a:rect b="b" l="l" r="r" t="t"/>
              <a:pathLst>
                <a:path extrusionOk="0" h="9271" w="958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70"/>
            <p:cNvSpPr/>
            <p:nvPr/>
          </p:nvSpPr>
          <p:spPr>
            <a:xfrm>
              <a:off x="7496575" y="3728248"/>
              <a:ext cx="251323" cy="227310"/>
            </a:xfrm>
            <a:custGeom>
              <a:rect b="b" l="l" r="r" t="t"/>
              <a:pathLst>
                <a:path extrusionOk="0" h="8652" w="9566">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70"/>
            <p:cNvSpPr/>
            <p:nvPr/>
          </p:nvSpPr>
          <p:spPr>
            <a:xfrm>
              <a:off x="7511524" y="3731296"/>
              <a:ext cx="221976" cy="232564"/>
            </a:xfrm>
            <a:custGeom>
              <a:rect b="b" l="l" r="r" t="t"/>
              <a:pathLst>
                <a:path extrusionOk="0" h="8852" w="8449">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70"/>
            <p:cNvSpPr/>
            <p:nvPr/>
          </p:nvSpPr>
          <p:spPr>
            <a:xfrm>
              <a:off x="7519721" y="3712169"/>
              <a:ext cx="144157" cy="136696"/>
            </a:xfrm>
            <a:custGeom>
              <a:rect b="b" l="l" r="r" t="t"/>
              <a:pathLst>
                <a:path extrusionOk="0" h="5203" w="5487">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70"/>
            <p:cNvSpPr/>
            <p:nvPr/>
          </p:nvSpPr>
          <p:spPr>
            <a:xfrm>
              <a:off x="7502039" y="3706442"/>
              <a:ext cx="276466" cy="254686"/>
            </a:xfrm>
            <a:custGeom>
              <a:rect b="b" l="l" r="r" t="t"/>
              <a:pathLst>
                <a:path extrusionOk="0" h="9694" w="10523">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70"/>
            <p:cNvSpPr/>
            <p:nvPr/>
          </p:nvSpPr>
          <p:spPr>
            <a:xfrm>
              <a:off x="7402362" y="3750580"/>
              <a:ext cx="333871" cy="303684"/>
            </a:xfrm>
            <a:custGeom>
              <a:rect b="b" l="l" r="r" t="t"/>
              <a:pathLst>
                <a:path extrusionOk="0" h="11559" w="12708">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70"/>
            <p:cNvSpPr/>
            <p:nvPr/>
          </p:nvSpPr>
          <p:spPr>
            <a:xfrm>
              <a:off x="7471432" y="3804570"/>
              <a:ext cx="236741" cy="236741"/>
            </a:xfrm>
            <a:custGeom>
              <a:rect b="b" l="l" r="r" t="t"/>
              <a:pathLst>
                <a:path extrusionOk="0" h="9011" w="9011">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70"/>
            <p:cNvSpPr/>
            <p:nvPr/>
          </p:nvSpPr>
          <p:spPr>
            <a:xfrm>
              <a:off x="7435334" y="3781029"/>
              <a:ext cx="256078" cy="243520"/>
            </a:xfrm>
            <a:custGeom>
              <a:rect b="b" l="l" r="r" t="t"/>
              <a:pathLst>
                <a:path extrusionOk="0" h="9269" w="9747">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70"/>
            <p:cNvSpPr/>
            <p:nvPr/>
          </p:nvSpPr>
          <p:spPr>
            <a:xfrm>
              <a:off x="7435701" y="3780924"/>
              <a:ext cx="211231" cy="198962"/>
            </a:xfrm>
            <a:custGeom>
              <a:rect b="b" l="l" r="r" t="t"/>
              <a:pathLst>
                <a:path extrusionOk="0" h="7573" w="804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70"/>
            <p:cNvSpPr/>
            <p:nvPr/>
          </p:nvSpPr>
          <p:spPr>
            <a:xfrm>
              <a:off x="7452122" y="3785417"/>
              <a:ext cx="174949" cy="174791"/>
            </a:xfrm>
            <a:custGeom>
              <a:rect b="b" l="l" r="r" t="t"/>
              <a:pathLst>
                <a:path extrusionOk="0" h="6653" w="6659">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70"/>
            <p:cNvSpPr/>
            <p:nvPr/>
          </p:nvSpPr>
          <p:spPr>
            <a:xfrm>
              <a:off x="7432969" y="3775407"/>
              <a:ext cx="276466" cy="254791"/>
            </a:xfrm>
            <a:custGeom>
              <a:rect b="b" l="l" r="r" t="t"/>
              <a:pathLst>
                <a:path extrusionOk="0" h="9698" w="10523">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70"/>
            <p:cNvSpPr/>
            <p:nvPr/>
          </p:nvSpPr>
          <p:spPr>
            <a:xfrm>
              <a:off x="7528286" y="3838093"/>
              <a:ext cx="82758" cy="129418"/>
            </a:xfrm>
            <a:custGeom>
              <a:rect b="b" l="l" r="r" t="t"/>
              <a:pathLst>
                <a:path extrusionOk="0" h="4926" w="315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70"/>
            <p:cNvSpPr/>
            <p:nvPr/>
          </p:nvSpPr>
          <p:spPr>
            <a:xfrm>
              <a:off x="7563622" y="3825798"/>
              <a:ext cx="12164" cy="153353"/>
            </a:xfrm>
            <a:custGeom>
              <a:rect b="b" l="l" r="r" t="t"/>
              <a:pathLst>
                <a:path extrusionOk="0" h="5837" w="463">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5" name="Google Shape;7225;p70"/>
          <p:cNvGrpSpPr/>
          <p:nvPr/>
        </p:nvGrpSpPr>
        <p:grpSpPr>
          <a:xfrm>
            <a:off x="7960705" y="3736235"/>
            <a:ext cx="378902" cy="264065"/>
            <a:chOff x="7960705" y="3736235"/>
            <a:chExt cx="378902" cy="264065"/>
          </a:xfrm>
        </p:grpSpPr>
        <p:sp>
          <p:nvSpPr>
            <p:cNvPr id="7226" name="Google Shape;7226;p70"/>
            <p:cNvSpPr/>
            <p:nvPr/>
          </p:nvSpPr>
          <p:spPr>
            <a:xfrm>
              <a:off x="7960705" y="3736235"/>
              <a:ext cx="378902" cy="235638"/>
            </a:xfrm>
            <a:custGeom>
              <a:rect b="b" l="l" r="r" t="t"/>
              <a:pathLst>
                <a:path extrusionOk="0" h="8969" w="14422">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70"/>
            <p:cNvSpPr/>
            <p:nvPr/>
          </p:nvSpPr>
          <p:spPr>
            <a:xfrm>
              <a:off x="8295653" y="3797450"/>
              <a:ext cx="43034" cy="174423"/>
            </a:xfrm>
            <a:custGeom>
              <a:rect b="b" l="l" r="r" t="t"/>
              <a:pathLst>
                <a:path extrusionOk="0" h="6639" w="1638">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70"/>
            <p:cNvSpPr/>
            <p:nvPr/>
          </p:nvSpPr>
          <p:spPr>
            <a:xfrm>
              <a:off x="8109407" y="3875821"/>
              <a:ext cx="76033" cy="64972"/>
            </a:xfrm>
            <a:custGeom>
              <a:rect b="b" l="l" r="r" t="t"/>
              <a:pathLst>
                <a:path extrusionOk="0" h="2473" w="2894">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70"/>
            <p:cNvSpPr/>
            <p:nvPr/>
          </p:nvSpPr>
          <p:spPr>
            <a:xfrm>
              <a:off x="7961624" y="3897495"/>
              <a:ext cx="50496" cy="43245"/>
            </a:xfrm>
            <a:custGeom>
              <a:rect b="b" l="l" r="r" t="t"/>
              <a:pathLst>
                <a:path extrusionOk="0" h="1646" w="1922">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70"/>
            <p:cNvSpPr/>
            <p:nvPr/>
          </p:nvSpPr>
          <p:spPr>
            <a:xfrm>
              <a:off x="8037447" y="3897495"/>
              <a:ext cx="50496" cy="43245"/>
            </a:xfrm>
            <a:custGeom>
              <a:rect b="b" l="l" r="r" t="t"/>
              <a:pathLst>
                <a:path extrusionOk="0" h="1646" w="1922">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70"/>
            <p:cNvSpPr/>
            <p:nvPr/>
          </p:nvSpPr>
          <p:spPr>
            <a:xfrm>
              <a:off x="8286352" y="3897495"/>
              <a:ext cx="50522" cy="43245"/>
            </a:xfrm>
            <a:custGeom>
              <a:rect b="b" l="l" r="r" t="t"/>
              <a:pathLst>
                <a:path extrusionOk="0" h="1646" w="1923">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70"/>
            <p:cNvSpPr/>
            <p:nvPr/>
          </p:nvSpPr>
          <p:spPr>
            <a:xfrm>
              <a:off x="8210556" y="3897495"/>
              <a:ext cx="50496" cy="43245"/>
            </a:xfrm>
            <a:custGeom>
              <a:rect b="b" l="l" r="r" t="t"/>
              <a:pathLst>
                <a:path extrusionOk="0" h="1646" w="1922">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70"/>
            <p:cNvSpPr/>
            <p:nvPr/>
          </p:nvSpPr>
          <p:spPr>
            <a:xfrm>
              <a:off x="8143666" y="3875821"/>
              <a:ext cx="44138" cy="64919"/>
            </a:xfrm>
            <a:custGeom>
              <a:rect b="b" l="l" r="r" t="t"/>
              <a:pathLst>
                <a:path extrusionOk="0" h="2471" w="168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70"/>
            <p:cNvSpPr/>
            <p:nvPr/>
          </p:nvSpPr>
          <p:spPr>
            <a:xfrm>
              <a:off x="7981302" y="3897495"/>
              <a:ext cx="33392" cy="43192"/>
            </a:xfrm>
            <a:custGeom>
              <a:rect b="b" l="l" r="r" t="t"/>
              <a:pathLst>
                <a:path extrusionOk="0" h="1644" w="1271">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70"/>
            <p:cNvSpPr/>
            <p:nvPr/>
          </p:nvSpPr>
          <p:spPr>
            <a:xfrm>
              <a:off x="8057125"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70"/>
            <p:cNvSpPr/>
            <p:nvPr/>
          </p:nvSpPr>
          <p:spPr>
            <a:xfrm>
              <a:off x="8306057"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70"/>
            <p:cNvSpPr/>
            <p:nvPr/>
          </p:nvSpPr>
          <p:spPr>
            <a:xfrm>
              <a:off x="8230234" y="3897495"/>
              <a:ext cx="33366" cy="43192"/>
            </a:xfrm>
            <a:custGeom>
              <a:rect b="b" l="l" r="r" t="t"/>
              <a:pathLst>
                <a:path extrusionOk="0" h="1644" w="127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70"/>
            <p:cNvSpPr/>
            <p:nvPr/>
          </p:nvSpPr>
          <p:spPr>
            <a:xfrm>
              <a:off x="7970373" y="3960733"/>
              <a:ext cx="365030" cy="39566"/>
            </a:xfrm>
            <a:custGeom>
              <a:rect b="b" l="l" r="r" t="t"/>
              <a:pathLst>
                <a:path extrusionOk="0" h="1506" w="13894">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70"/>
            <p:cNvSpPr/>
            <p:nvPr/>
          </p:nvSpPr>
          <p:spPr>
            <a:xfrm>
              <a:off x="8291108" y="3960733"/>
              <a:ext cx="44295" cy="39566"/>
            </a:xfrm>
            <a:custGeom>
              <a:rect b="b" l="l" r="r" t="t"/>
              <a:pathLst>
                <a:path extrusionOk="0" h="1506" w="1686">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0" name="Google Shape;7240;p70"/>
          <p:cNvGrpSpPr/>
          <p:nvPr/>
        </p:nvGrpSpPr>
        <p:grpSpPr>
          <a:xfrm>
            <a:off x="6400828" y="4162270"/>
            <a:ext cx="166200" cy="388019"/>
            <a:chOff x="6400828" y="4162270"/>
            <a:chExt cx="166200" cy="388019"/>
          </a:xfrm>
        </p:grpSpPr>
        <p:sp>
          <p:nvSpPr>
            <p:cNvPr id="7241" name="Google Shape;7241;p70"/>
            <p:cNvSpPr/>
            <p:nvPr/>
          </p:nvSpPr>
          <p:spPr>
            <a:xfrm>
              <a:off x="6433432" y="4162270"/>
              <a:ext cx="88407" cy="75717"/>
            </a:xfrm>
            <a:custGeom>
              <a:rect b="b" l="l" r="r" t="t"/>
              <a:pathLst>
                <a:path extrusionOk="0" h="2882" w="3365">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70"/>
            <p:cNvSpPr/>
            <p:nvPr/>
          </p:nvSpPr>
          <p:spPr>
            <a:xfrm>
              <a:off x="6475888" y="4162270"/>
              <a:ext cx="48157" cy="75612"/>
            </a:xfrm>
            <a:custGeom>
              <a:rect b="b" l="l" r="r" t="t"/>
              <a:pathLst>
                <a:path extrusionOk="0" h="2878" w="1833">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70"/>
            <p:cNvSpPr/>
            <p:nvPr/>
          </p:nvSpPr>
          <p:spPr>
            <a:xfrm>
              <a:off x="6400828" y="4244292"/>
              <a:ext cx="166042" cy="305996"/>
            </a:xfrm>
            <a:custGeom>
              <a:rect b="b" l="l" r="r" t="t"/>
              <a:pathLst>
                <a:path extrusionOk="0" h="11647" w="632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70"/>
            <p:cNvSpPr/>
            <p:nvPr/>
          </p:nvSpPr>
          <p:spPr>
            <a:xfrm>
              <a:off x="6452400" y="4421947"/>
              <a:ext cx="31553" cy="127973"/>
            </a:xfrm>
            <a:custGeom>
              <a:rect b="b" l="l" r="r" t="t"/>
              <a:pathLst>
                <a:path extrusionOk="0" h="4871" w="1201">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70"/>
            <p:cNvSpPr/>
            <p:nvPr/>
          </p:nvSpPr>
          <p:spPr>
            <a:xfrm>
              <a:off x="6501583" y="4288745"/>
              <a:ext cx="29005" cy="261359"/>
            </a:xfrm>
            <a:custGeom>
              <a:rect b="b" l="l" r="r" t="t"/>
              <a:pathLst>
                <a:path extrusionOk="0" h="9948" w="1104">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70"/>
            <p:cNvSpPr/>
            <p:nvPr/>
          </p:nvSpPr>
          <p:spPr>
            <a:xfrm>
              <a:off x="6408105" y="4288745"/>
              <a:ext cx="29189" cy="109924"/>
            </a:xfrm>
            <a:custGeom>
              <a:rect b="b" l="l" r="r" t="t"/>
              <a:pathLst>
                <a:path extrusionOk="0" h="4184" w="1111">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70"/>
            <p:cNvSpPr/>
            <p:nvPr/>
          </p:nvSpPr>
          <p:spPr>
            <a:xfrm>
              <a:off x="6508519" y="4244292"/>
              <a:ext cx="58509" cy="154298"/>
            </a:xfrm>
            <a:custGeom>
              <a:rect b="b" l="l" r="r" t="t"/>
              <a:pathLst>
                <a:path extrusionOk="0" h="5873" w="2227">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8" name="Google Shape;7248;p70"/>
          <p:cNvGrpSpPr/>
          <p:nvPr/>
        </p:nvGrpSpPr>
        <p:grpSpPr>
          <a:xfrm>
            <a:off x="6919815" y="4162270"/>
            <a:ext cx="225260" cy="388019"/>
            <a:chOff x="6919815" y="4162270"/>
            <a:chExt cx="225260" cy="388019"/>
          </a:xfrm>
        </p:grpSpPr>
        <p:sp>
          <p:nvSpPr>
            <p:cNvPr id="7249" name="Google Shape;7249;p70"/>
            <p:cNvSpPr/>
            <p:nvPr/>
          </p:nvSpPr>
          <p:spPr>
            <a:xfrm>
              <a:off x="6919815" y="4244634"/>
              <a:ext cx="224157" cy="305654"/>
            </a:xfrm>
            <a:custGeom>
              <a:rect b="b" l="l" r="r" t="t"/>
              <a:pathLst>
                <a:path extrusionOk="0" h="11634" w="8532">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70"/>
            <p:cNvSpPr/>
            <p:nvPr/>
          </p:nvSpPr>
          <p:spPr>
            <a:xfrm>
              <a:off x="6981581" y="4162270"/>
              <a:ext cx="88407" cy="75717"/>
            </a:xfrm>
            <a:custGeom>
              <a:rect b="b" l="l" r="r" t="t"/>
              <a:pathLst>
                <a:path extrusionOk="0" h="2882" w="3365">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70"/>
            <p:cNvSpPr/>
            <p:nvPr/>
          </p:nvSpPr>
          <p:spPr>
            <a:xfrm>
              <a:off x="7024038" y="4162270"/>
              <a:ext cx="48157" cy="75612"/>
            </a:xfrm>
            <a:custGeom>
              <a:rect b="b" l="l" r="r" t="t"/>
              <a:pathLst>
                <a:path extrusionOk="0" h="2878" w="1833">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70"/>
            <p:cNvSpPr/>
            <p:nvPr/>
          </p:nvSpPr>
          <p:spPr>
            <a:xfrm>
              <a:off x="6928563" y="4289113"/>
              <a:ext cx="54515" cy="109556"/>
            </a:xfrm>
            <a:custGeom>
              <a:rect b="b" l="l" r="r" t="t"/>
              <a:pathLst>
                <a:path extrusionOk="0" h="4170" w="2075">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70"/>
            <p:cNvSpPr/>
            <p:nvPr/>
          </p:nvSpPr>
          <p:spPr>
            <a:xfrm>
              <a:off x="7056484" y="4244634"/>
              <a:ext cx="88591" cy="154167"/>
            </a:xfrm>
            <a:custGeom>
              <a:rect b="b" l="l" r="r" t="t"/>
              <a:pathLst>
                <a:path extrusionOk="0" h="5868" w="3372">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70"/>
            <p:cNvSpPr/>
            <p:nvPr/>
          </p:nvSpPr>
          <p:spPr>
            <a:xfrm>
              <a:off x="7000550" y="4429251"/>
              <a:ext cx="21333" cy="121037"/>
            </a:xfrm>
            <a:custGeom>
              <a:rect b="b" l="l" r="r" t="t"/>
              <a:pathLst>
                <a:path extrusionOk="0" h="4607" w="812">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70"/>
            <p:cNvSpPr/>
            <p:nvPr/>
          </p:nvSpPr>
          <p:spPr>
            <a:xfrm>
              <a:off x="7049574" y="4429251"/>
              <a:ext cx="21517" cy="120932"/>
            </a:xfrm>
            <a:custGeom>
              <a:rect b="b" l="l" r="r" t="t"/>
              <a:pathLst>
                <a:path extrusionOk="0" h="4603" w="819">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70"/>
            <p:cNvSpPr/>
            <p:nvPr/>
          </p:nvSpPr>
          <p:spPr>
            <a:xfrm>
              <a:off x="7058139" y="4289113"/>
              <a:ext cx="48315" cy="140164"/>
            </a:xfrm>
            <a:custGeom>
              <a:rect b="b" l="l" r="r" t="t"/>
              <a:pathLst>
                <a:path extrusionOk="0" h="5335" w="1839">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7" name="Google Shape;7257;p70"/>
          <p:cNvGrpSpPr/>
          <p:nvPr/>
        </p:nvGrpSpPr>
        <p:grpSpPr>
          <a:xfrm>
            <a:off x="7385600" y="4177035"/>
            <a:ext cx="388728" cy="358383"/>
            <a:chOff x="7385600" y="4177035"/>
            <a:chExt cx="388728" cy="358383"/>
          </a:xfrm>
        </p:grpSpPr>
        <p:sp>
          <p:nvSpPr>
            <p:cNvPr id="7258" name="Google Shape;7258;p70"/>
            <p:cNvSpPr/>
            <p:nvPr/>
          </p:nvSpPr>
          <p:spPr>
            <a:xfrm>
              <a:off x="7385600" y="4314808"/>
              <a:ext cx="230541" cy="220610"/>
            </a:xfrm>
            <a:custGeom>
              <a:rect b="b" l="l" r="r" t="t"/>
              <a:pathLst>
                <a:path extrusionOk="0" h="8397" w="8775">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70"/>
            <p:cNvSpPr/>
            <p:nvPr/>
          </p:nvSpPr>
          <p:spPr>
            <a:xfrm>
              <a:off x="7541212" y="4315176"/>
              <a:ext cx="74561" cy="179704"/>
            </a:xfrm>
            <a:custGeom>
              <a:rect b="b" l="l" r="r" t="t"/>
              <a:pathLst>
                <a:path extrusionOk="0" h="6840" w="2838">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70"/>
            <p:cNvSpPr/>
            <p:nvPr/>
          </p:nvSpPr>
          <p:spPr>
            <a:xfrm>
              <a:off x="7435334" y="4177035"/>
              <a:ext cx="338994" cy="281011"/>
            </a:xfrm>
            <a:custGeom>
              <a:rect b="b" l="l" r="r" t="t"/>
              <a:pathLst>
                <a:path extrusionOk="0" h="10696" w="12903">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70"/>
            <p:cNvSpPr/>
            <p:nvPr/>
          </p:nvSpPr>
          <p:spPr>
            <a:xfrm>
              <a:off x="7700843" y="4177035"/>
              <a:ext cx="73484" cy="215618"/>
            </a:xfrm>
            <a:custGeom>
              <a:rect b="b" l="l" r="r" t="t"/>
              <a:pathLst>
                <a:path extrusionOk="0" h="8207" w="2797">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70"/>
            <p:cNvSpPr/>
            <p:nvPr/>
          </p:nvSpPr>
          <p:spPr>
            <a:xfrm>
              <a:off x="7516069" y="4261764"/>
              <a:ext cx="28085" cy="28112"/>
            </a:xfrm>
            <a:custGeom>
              <a:rect b="b" l="l" r="r" t="t"/>
              <a:pathLst>
                <a:path extrusionOk="0" h="1070" w="1069">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70"/>
            <p:cNvSpPr/>
            <p:nvPr/>
          </p:nvSpPr>
          <p:spPr>
            <a:xfrm>
              <a:off x="7586059" y="4261764"/>
              <a:ext cx="28085" cy="28112"/>
            </a:xfrm>
            <a:custGeom>
              <a:rect b="b" l="l" r="r" t="t"/>
              <a:pathLst>
                <a:path extrusionOk="0" h="1070" w="1069">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70"/>
            <p:cNvSpPr/>
            <p:nvPr/>
          </p:nvSpPr>
          <p:spPr>
            <a:xfrm>
              <a:off x="7655839" y="4261764"/>
              <a:ext cx="28269" cy="28112"/>
            </a:xfrm>
            <a:custGeom>
              <a:rect b="b" l="l" r="r" t="t"/>
              <a:pathLst>
                <a:path extrusionOk="0" h="1070" w="1076">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5" name="Google Shape;7265;p70"/>
          <p:cNvGrpSpPr/>
          <p:nvPr/>
        </p:nvGrpSpPr>
        <p:grpSpPr>
          <a:xfrm>
            <a:off x="3625085" y="3259862"/>
            <a:ext cx="369207" cy="258259"/>
            <a:chOff x="3625085" y="3259862"/>
            <a:chExt cx="369207" cy="258259"/>
          </a:xfrm>
        </p:grpSpPr>
        <p:sp>
          <p:nvSpPr>
            <p:cNvPr id="7266" name="Google Shape;7266;p70"/>
            <p:cNvSpPr/>
            <p:nvPr/>
          </p:nvSpPr>
          <p:spPr>
            <a:xfrm>
              <a:off x="3779069" y="3268978"/>
              <a:ext cx="109372" cy="40670"/>
            </a:xfrm>
            <a:custGeom>
              <a:rect b="b" l="l" r="r" t="t"/>
              <a:pathLst>
                <a:path extrusionOk="0" h="1548" w="4163">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70"/>
            <p:cNvSpPr/>
            <p:nvPr/>
          </p:nvSpPr>
          <p:spPr>
            <a:xfrm>
              <a:off x="3913374" y="3283192"/>
              <a:ext cx="57432" cy="31369"/>
            </a:xfrm>
            <a:custGeom>
              <a:rect b="b" l="l" r="r" t="t"/>
              <a:pathLst>
                <a:path extrusionOk="0" h="1194" w="2186">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70"/>
            <p:cNvSpPr/>
            <p:nvPr/>
          </p:nvSpPr>
          <p:spPr>
            <a:xfrm>
              <a:off x="3625085" y="3309070"/>
              <a:ext cx="369207" cy="209050"/>
            </a:xfrm>
            <a:custGeom>
              <a:rect b="b" l="l" r="r" t="t"/>
              <a:pathLst>
                <a:path extrusionOk="0" h="7957" w="14053">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70"/>
            <p:cNvSpPr/>
            <p:nvPr/>
          </p:nvSpPr>
          <p:spPr>
            <a:xfrm>
              <a:off x="3941616" y="3344065"/>
              <a:ext cx="52676" cy="145996"/>
            </a:xfrm>
            <a:custGeom>
              <a:rect b="b" l="l" r="r" t="t"/>
              <a:pathLst>
                <a:path extrusionOk="0" h="5557" w="2005">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70"/>
            <p:cNvSpPr/>
            <p:nvPr/>
          </p:nvSpPr>
          <p:spPr>
            <a:xfrm>
              <a:off x="3739161" y="3324203"/>
              <a:ext cx="187349" cy="179783"/>
            </a:xfrm>
            <a:custGeom>
              <a:rect b="b" l="l" r="r" t="t"/>
              <a:pathLst>
                <a:path extrusionOk="0" h="6843" w="7131">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70"/>
            <p:cNvSpPr/>
            <p:nvPr/>
          </p:nvSpPr>
          <p:spPr>
            <a:xfrm>
              <a:off x="3755739" y="3339494"/>
              <a:ext cx="155297" cy="149096"/>
            </a:xfrm>
            <a:custGeom>
              <a:rect b="b" l="l" r="r" t="t"/>
              <a:pathLst>
                <a:path extrusionOk="0" h="5675" w="5911">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70"/>
            <p:cNvSpPr/>
            <p:nvPr/>
          </p:nvSpPr>
          <p:spPr>
            <a:xfrm>
              <a:off x="3775049" y="3359172"/>
              <a:ext cx="122298" cy="108479"/>
            </a:xfrm>
            <a:custGeom>
              <a:rect b="b" l="l" r="r" t="t"/>
              <a:pathLst>
                <a:path extrusionOk="0" h="4129" w="4655">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70"/>
            <p:cNvSpPr/>
            <p:nvPr/>
          </p:nvSpPr>
          <p:spPr>
            <a:xfrm>
              <a:off x="3798563" y="3359093"/>
              <a:ext cx="98075" cy="90982"/>
            </a:xfrm>
            <a:custGeom>
              <a:rect b="b" l="l" r="r" t="t"/>
              <a:pathLst>
                <a:path extrusionOk="0" h="3463" w="3733">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70"/>
            <p:cNvSpPr/>
            <p:nvPr/>
          </p:nvSpPr>
          <p:spPr>
            <a:xfrm>
              <a:off x="3828461" y="3387441"/>
              <a:ext cx="34286" cy="34286"/>
            </a:xfrm>
            <a:custGeom>
              <a:rect b="b" l="l" r="r" t="t"/>
              <a:pathLst>
                <a:path extrusionOk="0" h="1305" w="1305">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70"/>
            <p:cNvSpPr/>
            <p:nvPr/>
          </p:nvSpPr>
          <p:spPr>
            <a:xfrm>
              <a:off x="3658057" y="3259862"/>
              <a:ext cx="35573" cy="31028"/>
            </a:xfrm>
            <a:custGeom>
              <a:rect b="b" l="l" r="r" t="t"/>
              <a:pathLst>
                <a:path extrusionOk="0" h="1181" w="1354">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70"/>
            <p:cNvSpPr/>
            <p:nvPr/>
          </p:nvSpPr>
          <p:spPr>
            <a:xfrm>
              <a:off x="3625085" y="3281931"/>
              <a:ext cx="101517" cy="236190"/>
            </a:xfrm>
            <a:custGeom>
              <a:rect b="b" l="l" r="r" t="t"/>
              <a:pathLst>
                <a:path extrusionOk="0" h="8990" w="3864">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70"/>
            <p:cNvSpPr/>
            <p:nvPr/>
          </p:nvSpPr>
          <p:spPr>
            <a:xfrm>
              <a:off x="3625269" y="3281931"/>
              <a:ext cx="79474" cy="209944"/>
            </a:xfrm>
            <a:custGeom>
              <a:rect b="b" l="l" r="r" t="t"/>
              <a:pathLst>
                <a:path extrusionOk="0" h="7991" w="3025">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70"/>
            <p:cNvSpPr/>
            <p:nvPr/>
          </p:nvSpPr>
          <p:spPr>
            <a:xfrm>
              <a:off x="3912822" y="3327671"/>
              <a:ext cx="22621" cy="22621"/>
            </a:xfrm>
            <a:custGeom>
              <a:rect b="b" l="l" r="r" t="t"/>
              <a:pathLst>
                <a:path extrusionOk="0" h="861" w="861">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9" name="Google Shape;7279;p70"/>
          <p:cNvGrpSpPr/>
          <p:nvPr/>
        </p:nvGrpSpPr>
        <p:grpSpPr>
          <a:xfrm>
            <a:off x="6317360" y="3276808"/>
            <a:ext cx="363217" cy="248590"/>
            <a:chOff x="6317360" y="3276808"/>
            <a:chExt cx="363217" cy="248590"/>
          </a:xfrm>
        </p:grpSpPr>
        <p:sp>
          <p:nvSpPr>
            <p:cNvPr id="7280" name="Google Shape;7280;p70"/>
            <p:cNvSpPr/>
            <p:nvPr/>
          </p:nvSpPr>
          <p:spPr>
            <a:xfrm>
              <a:off x="6568840" y="3420045"/>
              <a:ext cx="77110" cy="49051"/>
            </a:xfrm>
            <a:custGeom>
              <a:rect b="b" l="l" r="r" t="t"/>
              <a:pathLst>
                <a:path extrusionOk="0" h="1867" w="2935">
                  <a:moveTo>
                    <a:pt x="0" y="1"/>
                  </a:moveTo>
                  <a:lnTo>
                    <a:pt x="0" y="1867"/>
                  </a:lnTo>
                  <a:lnTo>
                    <a:pt x="2934" y="1867"/>
                  </a:lnTo>
                  <a:lnTo>
                    <a:pt x="2934" y="1"/>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70"/>
            <p:cNvSpPr/>
            <p:nvPr/>
          </p:nvSpPr>
          <p:spPr>
            <a:xfrm>
              <a:off x="6568840" y="3444663"/>
              <a:ext cx="77110" cy="24433"/>
            </a:xfrm>
            <a:custGeom>
              <a:rect b="b" l="l" r="r" t="t"/>
              <a:pathLst>
                <a:path extrusionOk="0" h="930" w="2935">
                  <a:moveTo>
                    <a:pt x="0" y="0"/>
                  </a:moveTo>
                  <a:lnTo>
                    <a:pt x="0" y="930"/>
                  </a:lnTo>
                  <a:lnTo>
                    <a:pt x="2934" y="930"/>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70"/>
            <p:cNvSpPr/>
            <p:nvPr/>
          </p:nvSpPr>
          <p:spPr>
            <a:xfrm>
              <a:off x="6626797" y="3387178"/>
              <a:ext cx="53780" cy="114890"/>
            </a:xfrm>
            <a:custGeom>
              <a:rect b="b" l="l" r="r" t="t"/>
              <a:pathLst>
                <a:path extrusionOk="0" h="4373" w="2047">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70"/>
            <p:cNvSpPr/>
            <p:nvPr/>
          </p:nvSpPr>
          <p:spPr>
            <a:xfrm>
              <a:off x="6345051" y="3363743"/>
              <a:ext cx="247855" cy="161655"/>
            </a:xfrm>
            <a:custGeom>
              <a:rect b="b" l="l" r="r" t="t"/>
              <a:pathLst>
                <a:path extrusionOk="0" h="6153" w="9434">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70"/>
            <p:cNvSpPr/>
            <p:nvPr/>
          </p:nvSpPr>
          <p:spPr>
            <a:xfrm>
              <a:off x="6345051" y="3363743"/>
              <a:ext cx="247671" cy="161655"/>
            </a:xfrm>
            <a:custGeom>
              <a:rect b="b" l="l" r="r" t="t"/>
              <a:pathLst>
                <a:path extrusionOk="0" h="6153" w="9427">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70"/>
            <p:cNvSpPr/>
            <p:nvPr/>
          </p:nvSpPr>
          <p:spPr>
            <a:xfrm>
              <a:off x="6317360" y="3276808"/>
              <a:ext cx="147993" cy="147835"/>
            </a:xfrm>
            <a:custGeom>
              <a:rect b="b" l="l" r="r" t="t"/>
              <a:pathLst>
                <a:path extrusionOk="0" h="5627" w="5633">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70"/>
            <p:cNvSpPr/>
            <p:nvPr/>
          </p:nvSpPr>
          <p:spPr>
            <a:xfrm>
              <a:off x="6339035" y="3298325"/>
              <a:ext cx="133622" cy="126344"/>
            </a:xfrm>
            <a:custGeom>
              <a:rect b="b" l="l" r="r" t="t"/>
              <a:pathLst>
                <a:path extrusionOk="0" h="4809" w="5086">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70"/>
            <p:cNvSpPr/>
            <p:nvPr/>
          </p:nvSpPr>
          <p:spPr>
            <a:xfrm>
              <a:off x="6505051" y="3446659"/>
              <a:ext cx="54148" cy="54148"/>
            </a:xfrm>
            <a:custGeom>
              <a:rect b="b" l="l" r="r" t="t"/>
              <a:pathLst>
                <a:path extrusionOk="0" h="2061" w="2061">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70"/>
            <p:cNvSpPr/>
            <p:nvPr/>
          </p:nvSpPr>
          <p:spPr>
            <a:xfrm>
              <a:off x="6358371" y="3325885"/>
              <a:ext cx="57773" cy="49550"/>
            </a:xfrm>
            <a:custGeom>
              <a:rect b="b" l="l" r="r" t="t"/>
              <a:pathLst>
                <a:path extrusionOk="0" h="1886" w="2199">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70"/>
            <p:cNvSpPr/>
            <p:nvPr/>
          </p:nvSpPr>
          <p:spPr>
            <a:xfrm>
              <a:off x="6484821" y="3293937"/>
              <a:ext cx="113734" cy="113576"/>
            </a:xfrm>
            <a:custGeom>
              <a:rect b="b" l="l" r="r" t="t"/>
              <a:pathLst>
                <a:path extrusionOk="0" h="4323" w="4329">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70"/>
            <p:cNvSpPr/>
            <p:nvPr/>
          </p:nvSpPr>
          <p:spPr>
            <a:xfrm>
              <a:off x="6501583" y="3310541"/>
              <a:ext cx="102463" cy="96919"/>
            </a:xfrm>
            <a:custGeom>
              <a:rect b="b" l="l" r="r" t="t"/>
              <a:pathLst>
                <a:path extrusionOk="0" h="3689" w="390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70"/>
            <p:cNvSpPr/>
            <p:nvPr/>
          </p:nvSpPr>
          <p:spPr>
            <a:xfrm>
              <a:off x="6521445" y="3335448"/>
              <a:ext cx="35389" cy="30502"/>
            </a:xfrm>
            <a:custGeom>
              <a:rect b="b" l="l" r="r" t="t"/>
              <a:pathLst>
                <a:path extrusionOk="0" h="1161" w="1347">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70"/>
            <p:cNvSpPr/>
            <p:nvPr/>
          </p:nvSpPr>
          <p:spPr>
            <a:xfrm>
              <a:off x="6413071" y="3305234"/>
              <a:ext cx="25800" cy="21806"/>
            </a:xfrm>
            <a:custGeom>
              <a:rect b="b" l="l" r="r" t="t"/>
              <a:pathLst>
                <a:path extrusionOk="0" h="830" w="982">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70"/>
            <p:cNvSpPr/>
            <p:nvPr/>
          </p:nvSpPr>
          <p:spPr>
            <a:xfrm>
              <a:off x="6343869" y="3373779"/>
              <a:ext cx="26956" cy="22358"/>
            </a:xfrm>
            <a:custGeom>
              <a:rect b="b" l="l" r="r" t="t"/>
              <a:pathLst>
                <a:path extrusionOk="0" h="851" w="1026">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70"/>
            <p:cNvSpPr/>
            <p:nvPr/>
          </p:nvSpPr>
          <p:spPr>
            <a:xfrm>
              <a:off x="6412072" y="3373779"/>
              <a:ext cx="27823" cy="22962"/>
            </a:xfrm>
            <a:custGeom>
              <a:rect b="b" l="l" r="r" t="t"/>
              <a:pathLst>
                <a:path extrusionOk="0" h="874" w="1059">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70"/>
            <p:cNvSpPr/>
            <p:nvPr/>
          </p:nvSpPr>
          <p:spPr>
            <a:xfrm>
              <a:off x="6342870" y="3304656"/>
              <a:ext cx="27980" cy="22988"/>
            </a:xfrm>
            <a:custGeom>
              <a:rect b="b" l="l" r="r" t="t"/>
              <a:pathLst>
                <a:path extrusionOk="0" h="875" w="1065">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70"/>
            <p:cNvSpPr/>
            <p:nvPr/>
          </p:nvSpPr>
          <p:spPr>
            <a:xfrm>
              <a:off x="6557727" y="3315402"/>
              <a:ext cx="21754" cy="17392"/>
            </a:xfrm>
            <a:custGeom>
              <a:rect b="b" l="l" r="r" t="t"/>
              <a:pathLst>
                <a:path extrusionOk="0" h="662" w="828">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70"/>
            <p:cNvSpPr/>
            <p:nvPr/>
          </p:nvSpPr>
          <p:spPr>
            <a:xfrm>
              <a:off x="6504945" y="3368761"/>
              <a:ext cx="20676" cy="16683"/>
            </a:xfrm>
            <a:custGeom>
              <a:rect b="b" l="l" r="r" t="t"/>
              <a:pathLst>
                <a:path extrusionOk="0" h="635" w="787">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70"/>
            <p:cNvSpPr/>
            <p:nvPr/>
          </p:nvSpPr>
          <p:spPr>
            <a:xfrm>
              <a:off x="6557753" y="3368761"/>
              <a:ext cx="20703" cy="16683"/>
            </a:xfrm>
            <a:custGeom>
              <a:rect b="b" l="l" r="r" t="t"/>
              <a:pathLst>
                <a:path extrusionOk="0" h="635" w="788">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70"/>
            <p:cNvSpPr/>
            <p:nvPr/>
          </p:nvSpPr>
          <p:spPr>
            <a:xfrm>
              <a:off x="6504945" y="3316006"/>
              <a:ext cx="20808" cy="16604"/>
            </a:xfrm>
            <a:custGeom>
              <a:rect b="b" l="l" r="r" t="t"/>
              <a:pathLst>
                <a:path extrusionOk="0" h="632" w="792">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70"/>
            <p:cNvSpPr/>
            <p:nvPr/>
          </p:nvSpPr>
          <p:spPr>
            <a:xfrm>
              <a:off x="6367094" y="3441168"/>
              <a:ext cx="105931" cy="11008"/>
            </a:xfrm>
            <a:custGeom>
              <a:rect b="b" l="l" r="r" t="t"/>
              <a:pathLst>
                <a:path extrusionOk="0" h="419" w="4032">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70"/>
            <p:cNvSpPr/>
            <p:nvPr/>
          </p:nvSpPr>
          <p:spPr>
            <a:xfrm>
              <a:off x="6368013" y="3495290"/>
              <a:ext cx="105011" cy="11008"/>
            </a:xfrm>
            <a:custGeom>
              <a:rect b="b" l="l" r="r" t="t"/>
              <a:pathLst>
                <a:path extrusionOk="0" h="419" w="3997">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70"/>
            <p:cNvSpPr/>
            <p:nvPr/>
          </p:nvSpPr>
          <p:spPr>
            <a:xfrm>
              <a:off x="6367094" y="3468334"/>
              <a:ext cx="105931" cy="10982"/>
            </a:xfrm>
            <a:custGeom>
              <a:rect b="b" l="l" r="r" t="t"/>
              <a:pathLst>
                <a:path extrusionOk="0" h="418" w="4032">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70"/>
            <p:cNvSpPr/>
            <p:nvPr/>
          </p:nvSpPr>
          <p:spPr>
            <a:xfrm>
              <a:off x="6532216" y="3446659"/>
              <a:ext cx="27166" cy="54148"/>
            </a:xfrm>
            <a:custGeom>
              <a:rect b="b" l="l" r="r" t="t"/>
              <a:pathLst>
                <a:path extrusionOk="0" h="2061" w="1034">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70"/>
            <p:cNvSpPr/>
            <p:nvPr/>
          </p:nvSpPr>
          <p:spPr>
            <a:xfrm>
              <a:off x="6626797" y="3444663"/>
              <a:ext cx="53780" cy="57458"/>
            </a:xfrm>
            <a:custGeom>
              <a:rect b="b" l="l" r="r" t="t"/>
              <a:pathLst>
                <a:path extrusionOk="0" h="2187" w="2047">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70"/>
            <p:cNvSpPr/>
            <p:nvPr/>
          </p:nvSpPr>
          <p:spPr>
            <a:xfrm>
              <a:off x="6391343" y="3325832"/>
              <a:ext cx="24801" cy="49602"/>
            </a:xfrm>
            <a:custGeom>
              <a:rect b="b" l="l" r="r" t="t"/>
              <a:pathLst>
                <a:path extrusionOk="0" h="1888" w="944">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70"/>
            <p:cNvSpPr/>
            <p:nvPr/>
          </p:nvSpPr>
          <p:spPr>
            <a:xfrm>
              <a:off x="6541674" y="3335500"/>
              <a:ext cx="14608" cy="30450"/>
            </a:xfrm>
            <a:custGeom>
              <a:rect b="b" l="l" r="r" t="t"/>
              <a:pathLst>
                <a:path extrusionOk="0" h="1159" w="556">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7" name="Google Shape;7307;p70"/>
          <p:cNvGrpSpPr/>
          <p:nvPr/>
        </p:nvGrpSpPr>
        <p:grpSpPr>
          <a:xfrm>
            <a:off x="5084391" y="4183682"/>
            <a:ext cx="504064" cy="325595"/>
            <a:chOff x="5084391" y="4183682"/>
            <a:chExt cx="504064" cy="325595"/>
          </a:xfrm>
        </p:grpSpPr>
        <p:sp>
          <p:nvSpPr>
            <p:cNvPr id="7308" name="Google Shape;7308;p70"/>
            <p:cNvSpPr/>
            <p:nvPr/>
          </p:nvSpPr>
          <p:spPr>
            <a:xfrm>
              <a:off x="5209948" y="4186887"/>
              <a:ext cx="186981" cy="137957"/>
            </a:xfrm>
            <a:custGeom>
              <a:rect b="b" l="l" r="r" t="t"/>
              <a:pathLst>
                <a:path extrusionOk="0" h="5251" w="7117">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70"/>
            <p:cNvSpPr/>
            <p:nvPr/>
          </p:nvSpPr>
          <p:spPr>
            <a:xfrm>
              <a:off x="5212680" y="4186887"/>
              <a:ext cx="184249" cy="137957"/>
            </a:xfrm>
            <a:custGeom>
              <a:rect b="b" l="l" r="r" t="t"/>
              <a:pathLst>
                <a:path extrusionOk="0" h="5251" w="7013">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70"/>
            <p:cNvSpPr/>
            <p:nvPr/>
          </p:nvSpPr>
          <p:spPr>
            <a:xfrm>
              <a:off x="5084391" y="4236069"/>
              <a:ext cx="504064" cy="145103"/>
            </a:xfrm>
            <a:custGeom>
              <a:rect b="b" l="l" r="r" t="t"/>
              <a:pathLst>
                <a:path extrusionOk="0" h="5523" w="19186">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70"/>
            <p:cNvSpPr/>
            <p:nvPr/>
          </p:nvSpPr>
          <p:spPr>
            <a:xfrm>
              <a:off x="5209948" y="4348148"/>
              <a:ext cx="209050" cy="161129"/>
            </a:xfrm>
            <a:custGeom>
              <a:rect b="b" l="l" r="r" t="t"/>
              <a:pathLst>
                <a:path extrusionOk="0" h="6133" w="7957">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70"/>
            <p:cNvSpPr/>
            <p:nvPr/>
          </p:nvSpPr>
          <p:spPr>
            <a:xfrm>
              <a:off x="5382322" y="4183682"/>
              <a:ext cx="203218" cy="76663"/>
            </a:xfrm>
            <a:custGeom>
              <a:rect b="b" l="l" r="r" t="t"/>
              <a:pathLst>
                <a:path extrusionOk="0" h="2918" w="7735">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70"/>
            <p:cNvSpPr/>
            <p:nvPr/>
          </p:nvSpPr>
          <p:spPr>
            <a:xfrm>
              <a:off x="5274263" y="4337901"/>
              <a:ext cx="23724" cy="20309"/>
            </a:xfrm>
            <a:custGeom>
              <a:rect b="b" l="l" r="r" t="t"/>
              <a:pathLst>
                <a:path extrusionOk="0" h="773" w="903">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70"/>
            <p:cNvSpPr/>
            <p:nvPr/>
          </p:nvSpPr>
          <p:spPr>
            <a:xfrm>
              <a:off x="5233619" y="4337901"/>
              <a:ext cx="23724" cy="20309"/>
            </a:xfrm>
            <a:custGeom>
              <a:rect b="b" l="l" r="r" t="t"/>
              <a:pathLst>
                <a:path extrusionOk="0" h="773" w="903">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70"/>
            <p:cNvSpPr/>
            <p:nvPr/>
          </p:nvSpPr>
          <p:spPr>
            <a:xfrm>
              <a:off x="5193002" y="4337901"/>
              <a:ext cx="23698" cy="20309"/>
            </a:xfrm>
            <a:custGeom>
              <a:rect b="b" l="l" r="r" t="t"/>
              <a:pathLst>
                <a:path extrusionOk="0" h="773" w="902">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70"/>
            <p:cNvSpPr/>
            <p:nvPr/>
          </p:nvSpPr>
          <p:spPr>
            <a:xfrm>
              <a:off x="5152542" y="4337901"/>
              <a:ext cx="23724" cy="20309"/>
            </a:xfrm>
            <a:custGeom>
              <a:rect b="b" l="l" r="r" t="t"/>
              <a:pathLst>
                <a:path extrusionOk="0" h="773" w="903">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70"/>
            <p:cNvSpPr/>
            <p:nvPr/>
          </p:nvSpPr>
          <p:spPr>
            <a:xfrm>
              <a:off x="5446479" y="4337901"/>
              <a:ext cx="23724" cy="20309"/>
            </a:xfrm>
            <a:custGeom>
              <a:rect b="b" l="l" r="r" t="t"/>
              <a:pathLst>
                <a:path extrusionOk="0" h="773" w="903">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70"/>
            <p:cNvSpPr/>
            <p:nvPr/>
          </p:nvSpPr>
          <p:spPr>
            <a:xfrm>
              <a:off x="5467261" y="4183944"/>
              <a:ext cx="118279" cy="76400"/>
            </a:xfrm>
            <a:custGeom>
              <a:rect b="b" l="l" r="r" t="t"/>
              <a:pathLst>
                <a:path extrusionOk="0" h="2908" w="4502">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70"/>
            <p:cNvSpPr/>
            <p:nvPr/>
          </p:nvSpPr>
          <p:spPr>
            <a:xfrm>
              <a:off x="5212680" y="4348148"/>
              <a:ext cx="206265" cy="161129"/>
            </a:xfrm>
            <a:custGeom>
              <a:rect b="b" l="l" r="r" t="t"/>
              <a:pathLst>
                <a:path extrusionOk="0" h="6133" w="7851">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70"/>
            <p:cNvSpPr/>
            <p:nvPr/>
          </p:nvSpPr>
          <p:spPr>
            <a:xfrm>
              <a:off x="5479819" y="4315176"/>
              <a:ext cx="27376" cy="6410"/>
            </a:xfrm>
            <a:custGeom>
              <a:rect b="b" l="l" r="r" t="t"/>
              <a:pathLst>
                <a:path extrusionOk="0" h="244" w="1042">
                  <a:moveTo>
                    <a:pt x="1" y="0"/>
                  </a:moveTo>
                  <a:cubicBezTo>
                    <a:pt x="361" y="0"/>
                    <a:pt x="715" y="84"/>
                    <a:pt x="1041" y="243"/>
                  </a:cubicBezTo>
                  <a:lnTo>
                    <a:pt x="1041"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70"/>
            <p:cNvSpPr/>
            <p:nvPr/>
          </p:nvSpPr>
          <p:spPr>
            <a:xfrm>
              <a:off x="5540508" y="4350696"/>
              <a:ext cx="47947" cy="30476"/>
            </a:xfrm>
            <a:custGeom>
              <a:rect b="b" l="l" r="r" t="t"/>
              <a:pathLst>
                <a:path extrusionOk="0" h="1160" w="1825">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70"/>
            <p:cNvSpPr/>
            <p:nvPr/>
          </p:nvSpPr>
          <p:spPr>
            <a:xfrm>
              <a:off x="5507352" y="4315176"/>
              <a:ext cx="63606" cy="35547"/>
            </a:xfrm>
            <a:custGeom>
              <a:rect b="b" l="l" r="r" t="t"/>
              <a:pathLst>
                <a:path extrusionOk="0" h="1353" w="2421">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70"/>
            <p:cNvSpPr/>
            <p:nvPr/>
          </p:nvSpPr>
          <p:spPr>
            <a:xfrm>
              <a:off x="5507352" y="4315176"/>
              <a:ext cx="63606" cy="35547"/>
            </a:xfrm>
            <a:custGeom>
              <a:rect b="b" l="l" r="r" t="t"/>
              <a:pathLst>
                <a:path extrusionOk="0" h="1353" w="2421">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4" name="Google Shape;7324;p70"/>
          <p:cNvGrpSpPr/>
          <p:nvPr/>
        </p:nvGrpSpPr>
        <p:grpSpPr>
          <a:xfrm>
            <a:off x="7947595" y="2347996"/>
            <a:ext cx="379795" cy="267165"/>
            <a:chOff x="7947595" y="2347996"/>
            <a:chExt cx="379795" cy="267165"/>
          </a:xfrm>
        </p:grpSpPr>
        <p:sp>
          <p:nvSpPr>
            <p:cNvPr id="7325" name="Google Shape;7325;p70"/>
            <p:cNvSpPr/>
            <p:nvPr/>
          </p:nvSpPr>
          <p:spPr>
            <a:xfrm>
              <a:off x="7947779" y="2386432"/>
              <a:ext cx="379611" cy="228728"/>
            </a:xfrm>
            <a:custGeom>
              <a:rect b="b" l="l" r="r" t="t"/>
              <a:pathLst>
                <a:path extrusionOk="0" h="8706" w="14449">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70"/>
            <p:cNvSpPr/>
            <p:nvPr/>
          </p:nvSpPr>
          <p:spPr>
            <a:xfrm>
              <a:off x="7947595" y="2386432"/>
              <a:ext cx="208866" cy="228728"/>
            </a:xfrm>
            <a:custGeom>
              <a:rect b="b" l="l" r="r" t="t"/>
              <a:pathLst>
                <a:path extrusionOk="0" h="8706" w="795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70"/>
            <p:cNvSpPr/>
            <p:nvPr/>
          </p:nvSpPr>
          <p:spPr>
            <a:xfrm>
              <a:off x="8049269" y="2419063"/>
              <a:ext cx="170062" cy="163678"/>
            </a:xfrm>
            <a:custGeom>
              <a:rect b="b" l="l" r="r" t="t"/>
              <a:pathLst>
                <a:path extrusionOk="0" h="6230" w="6473">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70"/>
            <p:cNvSpPr/>
            <p:nvPr/>
          </p:nvSpPr>
          <p:spPr>
            <a:xfrm>
              <a:off x="8055837" y="2418984"/>
              <a:ext cx="97340" cy="163599"/>
            </a:xfrm>
            <a:custGeom>
              <a:rect b="b" l="l" r="r" t="t"/>
              <a:pathLst>
                <a:path extrusionOk="0" h="6227" w="3705">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70"/>
            <p:cNvSpPr/>
            <p:nvPr/>
          </p:nvSpPr>
          <p:spPr>
            <a:xfrm>
              <a:off x="8082451" y="2459444"/>
              <a:ext cx="96420" cy="82653"/>
            </a:xfrm>
            <a:custGeom>
              <a:rect b="b" l="l" r="r" t="t"/>
              <a:pathLst>
                <a:path extrusionOk="0" h="3146" w="367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70"/>
            <p:cNvSpPr/>
            <p:nvPr/>
          </p:nvSpPr>
          <p:spPr>
            <a:xfrm>
              <a:off x="8096113" y="2459496"/>
              <a:ext cx="57432" cy="82601"/>
            </a:xfrm>
            <a:custGeom>
              <a:rect b="b" l="l" r="r" t="t"/>
              <a:pathLst>
                <a:path extrusionOk="0" h="3144" w="2186">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70"/>
            <p:cNvSpPr/>
            <p:nvPr/>
          </p:nvSpPr>
          <p:spPr>
            <a:xfrm>
              <a:off x="8254563" y="2401513"/>
              <a:ext cx="38174" cy="26325"/>
            </a:xfrm>
            <a:custGeom>
              <a:rect b="b" l="l" r="r" t="t"/>
              <a:pathLst>
                <a:path extrusionOk="0" h="1002" w="1453">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70"/>
            <p:cNvSpPr/>
            <p:nvPr/>
          </p:nvSpPr>
          <p:spPr>
            <a:xfrm>
              <a:off x="8013933" y="2347996"/>
              <a:ext cx="230331" cy="58693"/>
            </a:xfrm>
            <a:custGeom>
              <a:rect b="b" l="l" r="r" t="t"/>
              <a:pathLst>
                <a:path extrusionOk="0" h="2234" w="8767">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70"/>
            <p:cNvSpPr/>
            <p:nvPr/>
          </p:nvSpPr>
          <p:spPr>
            <a:xfrm>
              <a:off x="8147686" y="2462097"/>
              <a:ext cx="33366" cy="28427"/>
            </a:xfrm>
            <a:custGeom>
              <a:rect b="b" l="l" r="r" t="t"/>
              <a:pathLst>
                <a:path extrusionOk="0" h="1082" w="127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4" name="Google Shape;7334;p70"/>
          <p:cNvGrpSpPr/>
          <p:nvPr/>
        </p:nvGrpSpPr>
        <p:grpSpPr>
          <a:xfrm>
            <a:off x="6400644" y="2310269"/>
            <a:ext cx="275362" cy="338784"/>
            <a:chOff x="6400644" y="2310269"/>
            <a:chExt cx="275362" cy="338784"/>
          </a:xfrm>
        </p:grpSpPr>
        <p:sp>
          <p:nvSpPr>
            <p:cNvPr id="7335" name="Google Shape;7335;p70"/>
            <p:cNvSpPr/>
            <p:nvPr/>
          </p:nvSpPr>
          <p:spPr>
            <a:xfrm>
              <a:off x="6503789" y="2310269"/>
              <a:ext cx="69070" cy="45399"/>
            </a:xfrm>
            <a:custGeom>
              <a:rect b="b" l="l" r="r" t="t"/>
              <a:pathLst>
                <a:path extrusionOk="0" h="1728" w="2629">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70"/>
            <p:cNvSpPr/>
            <p:nvPr/>
          </p:nvSpPr>
          <p:spPr>
            <a:xfrm>
              <a:off x="6434351" y="2389533"/>
              <a:ext cx="207763" cy="259520"/>
            </a:xfrm>
            <a:custGeom>
              <a:rect b="b" l="l" r="r" t="t"/>
              <a:pathLst>
                <a:path extrusionOk="0" h="9878" w="7908">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70"/>
            <p:cNvSpPr/>
            <p:nvPr/>
          </p:nvSpPr>
          <p:spPr>
            <a:xfrm>
              <a:off x="6447645" y="2389533"/>
              <a:ext cx="194653" cy="259520"/>
            </a:xfrm>
            <a:custGeom>
              <a:rect b="b" l="l" r="r" t="t"/>
              <a:pathLst>
                <a:path extrusionOk="0" h="9878" w="7409">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70"/>
            <p:cNvSpPr/>
            <p:nvPr/>
          </p:nvSpPr>
          <p:spPr>
            <a:xfrm>
              <a:off x="6434351" y="2343424"/>
              <a:ext cx="207211" cy="42850"/>
            </a:xfrm>
            <a:custGeom>
              <a:rect b="b" l="l" r="r" t="t"/>
              <a:pathLst>
                <a:path extrusionOk="0" h="1631" w="7887">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70"/>
            <p:cNvSpPr/>
            <p:nvPr/>
          </p:nvSpPr>
          <p:spPr>
            <a:xfrm>
              <a:off x="6555178" y="2343424"/>
              <a:ext cx="86568" cy="42850"/>
            </a:xfrm>
            <a:custGeom>
              <a:rect b="b" l="l" r="r" t="t"/>
              <a:pathLst>
                <a:path extrusionOk="0" h="1631" w="3295">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70"/>
            <p:cNvSpPr/>
            <p:nvPr/>
          </p:nvSpPr>
          <p:spPr>
            <a:xfrm>
              <a:off x="6400644" y="2368751"/>
              <a:ext cx="275362" cy="30844"/>
            </a:xfrm>
            <a:custGeom>
              <a:rect b="b" l="l" r="r" t="t"/>
              <a:pathLst>
                <a:path extrusionOk="0" h="1174" w="10481">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70"/>
            <p:cNvSpPr/>
            <p:nvPr/>
          </p:nvSpPr>
          <p:spPr>
            <a:xfrm>
              <a:off x="6400644" y="2368751"/>
              <a:ext cx="275362" cy="31028"/>
            </a:xfrm>
            <a:custGeom>
              <a:rect b="b" l="l" r="r" t="t"/>
              <a:pathLst>
                <a:path extrusionOk="0" h="1181" w="10481">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70"/>
            <p:cNvSpPr/>
            <p:nvPr/>
          </p:nvSpPr>
          <p:spPr>
            <a:xfrm>
              <a:off x="6528748" y="2430912"/>
              <a:ext cx="19153" cy="165858"/>
            </a:xfrm>
            <a:custGeom>
              <a:rect b="b" l="l" r="r" t="t"/>
              <a:pathLst>
                <a:path extrusionOk="0" h="6313" w="729">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70"/>
            <p:cNvSpPr/>
            <p:nvPr/>
          </p:nvSpPr>
          <p:spPr>
            <a:xfrm>
              <a:off x="6582870" y="2430912"/>
              <a:ext cx="23356" cy="165438"/>
            </a:xfrm>
            <a:custGeom>
              <a:rect b="b" l="l" r="r" t="t"/>
              <a:pathLst>
                <a:path extrusionOk="0" h="6297" w="889">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70"/>
            <p:cNvSpPr/>
            <p:nvPr/>
          </p:nvSpPr>
          <p:spPr>
            <a:xfrm>
              <a:off x="6470423" y="2430912"/>
              <a:ext cx="23356" cy="165438"/>
            </a:xfrm>
            <a:custGeom>
              <a:rect b="b" l="l" r="r" t="t"/>
              <a:pathLst>
                <a:path extrusionOk="0" h="6297" w="889">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70"/>
            <p:cNvSpPr/>
            <p:nvPr/>
          </p:nvSpPr>
          <p:spPr>
            <a:xfrm>
              <a:off x="6529668" y="2430912"/>
              <a:ext cx="18233" cy="165858"/>
            </a:xfrm>
            <a:custGeom>
              <a:rect b="b" l="l" r="r" t="t"/>
              <a:pathLst>
                <a:path extrusionOk="0" h="6313" w="694">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70"/>
            <p:cNvSpPr/>
            <p:nvPr/>
          </p:nvSpPr>
          <p:spPr>
            <a:xfrm>
              <a:off x="6583789" y="2430912"/>
              <a:ext cx="22437" cy="165858"/>
            </a:xfrm>
            <a:custGeom>
              <a:rect b="b" l="l" r="r" t="t"/>
              <a:pathLst>
                <a:path extrusionOk="0" h="6313" w="854">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70"/>
            <p:cNvSpPr/>
            <p:nvPr/>
          </p:nvSpPr>
          <p:spPr>
            <a:xfrm>
              <a:off x="6475547" y="2430912"/>
              <a:ext cx="18338" cy="165963"/>
            </a:xfrm>
            <a:custGeom>
              <a:rect b="b" l="l" r="r" t="t"/>
              <a:pathLst>
                <a:path extrusionOk="0" h="6317" w="698">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8" name="Google Shape;7348;p70"/>
          <p:cNvGrpSpPr/>
          <p:nvPr/>
        </p:nvGrpSpPr>
        <p:grpSpPr>
          <a:xfrm>
            <a:off x="1342268" y="4161009"/>
            <a:ext cx="359565" cy="358094"/>
            <a:chOff x="1342268" y="4161009"/>
            <a:chExt cx="359565" cy="358094"/>
          </a:xfrm>
        </p:grpSpPr>
        <p:sp>
          <p:nvSpPr>
            <p:cNvPr id="7349" name="Google Shape;7349;p70"/>
            <p:cNvSpPr/>
            <p:nvPr/>
          </p:nvSpPr>
          <p:spPr>
            <a:xfrm>
              <a:off x="1342268" y="4371845"/>
              <a:ext cx="65077" cy="147257"/>
            </a:xfrm>
            <a:custGeom>
              <a:rect b="b" l="l" r="r" t="t"/>
              <a:pathLst>
                <a:path extrusionOk="0" h="5605" w="2477">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70"/>
            <p:cNvSpPr/>
            <p:nvPr/>
          </p:nvSpPr>
          <p:spPr>
            <a:xfrm>
              <a:off x="1342268" y="4371845"/>
              <a:ext cx="31002" cy="147257"/>
            </a:xfrm>
            <a:custGeom>
              <a:rect b="b" l="l" r="r" t="t"/>
              <a:pathLst>
                <a:path extrusionOk="0" h="5605" w="118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70"/>
            <p:cNvSpPr/>
            <p:nvPr/>
          </p:nvSpPr>
          <p:spPr>
            <a:xfrm>
              <a:off x="1440501" y="4335589"/>
              <a:ext cx="65077" cy="183513"/>
            </a:xfrm>
            <a:custGeom>
              <a:rect b="b" l="l" r="r" t="t"/>
              <a:pathLst>
                <a:path extrusionOk="0" h="6985" w="2477">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70"/>
            <p:cNvSpPr/>
            <p:nvPr/>
          </p:nvSpPr>
          <p:spPr>
            <a:xfrm>
              <a:off x="1440501" y="4335589"/>
              <a:ext cx="31002" cy="183513"/>
            </a:xfrm>
            <a:custGeom>
              <a:rect b="b" l="l" r="r" t="t"/>
              <a:pathLst>
                <a:path extrusionOk="0" h="6985" w="118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70"/>
            <p:cNvSpPr/>
            <p:nvPr/>
          </p:nvSpPr>
          <p:spPr>
            <a:xfrm>
              <a:off x="1538707" y="4299123"/>
              <a:ext cx="64919" cy="219980"/>
            </a:xfrm>
            <a:custGeom>
              <a:rect b="b" l="l" r="r" t="t"/>
              <a:pathLst>
                <a:path extrusionOk="0" h="8373" w="2471">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70"/>
            <p:cNvSpPr/>
            <p:nvPr/>
          </p:nvSpPr>
          <p:spPr>
            <a:xfrm>
              <a:off x="1538707" y="4299123"/>
              <a:ext cx="31002" cy="219980"/>
            </a:xfrm>
            <a:custGeom>
              <a:rect b="b" l="l" r="r" t="t"/>
              <a:pathLst>
                <a:path extrusionOk="0" h="8373" w="118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70"/>
            <p:cNvSpPr/>
            <p:nvPr/>
          </p:nvSpPr>
          <p:spPr>
            <a:xfrm>
              <a:off x="1636940" y="4262683"/>
              <a:ext cx="64893" cy="256420"/>
            </a:xfrm>
            <a:custGeom>
              <a:rect b="b" l="l" r="r" t="t"/>
              <a:pathLst>
                <a:path extrusionOk="0" h="9760" w="247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70"/>
            <p:cNvSpPr/>
            <p:nvPr/>
          </p:nvSpPr>
          <p:spPr>
            <a:xfrm>
              <a:off x="1636940" y="4262683"/>
              <a:ext cx="31002" cy="256420"/>
            </a:xfrm>
            <a:custGeom>
              <a:rect b="b" l="l" r="r" t="t"/>
              <a:pathLst>
                <a:path extrusionOk="0" h="9760" w="118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70"/>
            <p:cNvSpPr/>
            <p:nvPr/>
          </p:nvSpPr>
          <p:spPr>
            <a:xfrm>
              <a:off x="1357953" y="4161009"/>
              <a:ext cx="333687" cy="134699"/>
            </a:xfrm>
            <a:custGeom>
              <a:rect b="b" l="l" r="r" t="t"/>
              <a:pathLst>
                <a:path extrusionOk="0" h="5127" w="12701">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8" name="Google Shape;7358;p70"/>
          <p:cNvGrpSpPr/>
          <p:nvPr/>
        </p:nvGrpSpPr>
        <p:grpSpPr>
          <a:xfrm>
            <a:off x="1913012" y="2764940"/>
            <a:ext cx="417523" cy="374252"/>
            <a:chOff x="1913012" y="2764940"/>
            <a:chExt cx="417523" cy="374252"/>
          </a:xfrm>
        </p:grpSpPr>
        <p:sp>
          <p:nvSpPr>
            <p:cNvPr id="7359" name="Google Shape;7359;p70"/>
            <p:cNvSpPr/>
            <p:nvPr/>
          </p:nvSpPr>
          <p:spPr>
            <a:xfrm>
              <a:off x="2010693" y="2813676"/>
              <a:ext cx="285214" cy="163494"/>
            </a:xfrm>
            <a:custGeom>
              <a:rect b="b" l="l" r="r" t="t"/>
              <a:pathLst>
                <a:path extrusionOk="0" h="6223" w="10856">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70"/>
            <p:cNvSpPr/>
            <p:nvPr/>
          </p:nvSpPr>
          <p:spPr>
            <a:xfrm>
              <a:off x="2022174" y="3062529"/>
              <a:ext cx="89694" cy="76663"/>
            </a:xfrm>
            <a:custGeom>
              <a:rect b="b" l="l" r="r" t="t"/>
              <a:pathLst>
                <a:path extrusionOk="0" h="2918" w="3414">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70"/>
            <p:cNvSpPr/>
            <p:nvPr/>
          </p:nvSpPr>
          <p:spPr>
            <a:xfrm>
              <a:off x="2050233" y="3083284"/>
              <a:ext cx="40670" cy="34969"/>
            </a:xfrm>
            <a:custGeom>
              <a:rect b="b" l="l" r="r" t="t"/>
              <a:pathLst>
                <a:path extrusionOk="0" h="1331" w="1548">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70"/>
            <p:cNvSpPr/>
            <p:nvPr/>
          </p:nvSpPr>
          <p:spPr>
            <a:xfrm>
              <a:off x="2174344" y="3062529"/>
              <a:ext cx="89668" cy="76663"/>
            </a:xfrm>
            <a:custGeom>
              <a:rect b="b" l="l" r="r" t="t"/>
              <a:pathLst>
                <a:path extrusionOk="0" h="2918" w="3413">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70"/>
            <p:cNvSpPr/>
            <p:nvPr/>
          </p:nvSpPr>
          <p:spPr>
            <a:xfrm>
              <a:off x="2202219" y="3083284"/>
              <a:ext cx="40854" cy="34969"/>
            </a:xfrm>
            <a:custGeom>
              <a:rect b="b" l="l" r="r" t="t"/>
              <a:pathLst>
                <a:path extrusionOk="0" h="1331" w="1555">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70"/>
            <p:cNvSpPr/>
            <p:nvPr/>
          </p:nvSpPr>
          <p:spPr>
            <a:xfrm>
              <a:off x="1995376" y="2792632"/>
              <a:ext cx="335158" cy="174975"/>
            </a:xfrm>
            <a:custGeom>
              <a:rect b="b" l="l" r="r" t="t"/>
              <a:pathLst>
                <a:path extrusionOk="0" h="6660" w="12757">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70"/>
            <p:cNvSpPr/>
            <p:nvPr/>
          </p:nvSpPr>
          <p:spPr>
            <a:xfrm>
              <a:off x="2273654" y="2792632"/>
              <a:ext cx="56696" cy="174975"/>
            </a:xfrm>
            <a:custGeom>
              <a:rect b="b" l="l" r="r" t="t"/>
              <a:pathLst>
                <a:path extrusionOk="0" h="6660" w="2158">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70"/>
            <p:cNvSpPr/>
            <p:nvPr/>
          </p:nvSpPr>
          <p:spPr>
            <a:xfrm>
              <a:off x="1913012" y="2764940"/>
              <a:ext cx="412610" cy="236006"/>
            </a:xfrm>
            <a:custGeom>
              <a:rect b="b" l="l" r="r" t="t"/>
              <a:pathLst>
                <a:path extrusionOk="0" h="8983" w="15705">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70"/>
            <p:cNvSpPr/>
            <p:nvPr/>
          </p:nvSpPr>
          <p:spPr>
            <a:xfrm>
              <a:off x="2026903" y="2967580"/>
              <a:ext cx="299270" cy="33182"/>
            </a:xfrm>
            <a:custGeom>
              <a:rect b="b" l="l" r="r" t="t"/>
              <a:pathLst>
                <a:path extrusionOk="0" h="1263" w="11391">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70"/>
            <p:cNvSpPr/>
            <p:nvPr/>
          </p:nvSpPr>
          <p:spPr>
            <a:xfrm>
              <a:off x="1994483" y="2978326"/>
              <a:ext cx="287027" cy="92427"/>
            </a:xfrm>
            <a:custGeom>
              <a:rect b="b" l="l" r="r" t="t"/>
              <a:pathLst>
                <a:path extrusionOk="0" h="3518" w="10925">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70"/>
            <p:cNvSpPr/>
            <p:nvPr/>
          </p:nvSpPr>
          <p:spPr>
            <a:xfrm>
              <a:off x="2003757" y="3021518"/>
              <a:ext cx="277569" cy="49235"/>
            </a:xfrm>
            <a:custGeom>
              <a:rect b="b" l="l" r="r" t="t"/>
              <a:pathLst>
                <a:path extrusionOk="0" h="1874" w="10565">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70"/>
            <p:cNvSpPr/>
            <p:nvPr/>
          </p:nvSpPr>
          <p:spPr>
            <a:xfrm>
              <a:off x="2020361" y="2978326"/>
              <a:ext cx="38463" cy="32841"/>
            </a:xfrm>
            <a:custGeom>
              <a:rect b="b" l="l" r="r" t="t"/>
              <a:pathLst>
                <a:path extrusionOk="0" h="1250" w="1464">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1" name="Google Shape;7371;p70"/>
          <p:cNvGrpSpPr/>
          <p:nvPr/>
        </p:nvGrpSpPr>
        <p:grpSpPr>
          <a:xfrm>
            <a:off x="830742" y="2763601"/>
            <a:ext cx="384734" cy="381556"/>
            <a:chOff x="830742" y="2763601"/>
            <a:chExt cx="384734" cy="381556"/>
          </a:xfrm>
        </p:grpSpPr>
        <p:sp>
          <p:nvSpPr>
            <p:cNvPr id="7372" name="Google Shape;7372;p70"/>
            <p:cNvSpPr/>
            <p:nvPr/>
          </p:nvSpPr>
          <p:spPr>
            <a:xfrm>
              <a:off x="830742" y="2881012"/>
              <a:ext cx="174423" cy="83678"/>
            </a:xfrm>
            <a:custGeom>
              <a:rect b="b" l="l" r="r" t="t"/>
              <a:pathLst>
                <a:path extrusionOk="0" h="3185" w="6639">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70"/>
            <p:cNvSpPr/>
            <p:nvPr/>
          </p:nvSpPr>
          <p:spPr>
            <a:xfrm>
              <a:off x="1013520" y="2973045"/>
              <a:ext cx="83494" cy="172111"/>
            </a:xfrm>
            <a:custGeom>
              <a:rect b="b" l="l" r="r" t="t"/>
              <a:pathLst>
                <a:path extrusionOk="0" h="6551" w="3178">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70"/>
            <p:cNvSpPr/>
            <p:nvPr/>
          </p:nvSpPr>
          <p:spPr>
            <a:xfrm>
              <a:off x="830742" y="2885557"/>
              <a:ext cx="125583" cy="72932"/>
            </a:xfrm>
            <a:custGeom>
              <a:rect b="b" l="l" r="r" t="t"/>
              <a:pathLst>
                <a:path extrusionOk="0" h="2776" w="478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70"/>
            <p:cNvSpPr/>
            <p:nvPr/>
          </p:nvSpPr>
          <p:spPr>
            <a:xfrm>
              <a:off x="1013520" y="3041012"/>
              <a:ext cx="24460" cy="104144"/>
            </a:xfrm>
            <a:custGeom>
              <a:rect b="b" l="l" r="r" t="t"/>
              <a:pathLst>
                <a:path extrusionOk="0" h="3964" w="931">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70"/>
            <p:cNvSpPr/>
            <p:nvPr/>
          </p:nvSpPr>
          <p:spPr>
            <a:xfrm>
              <a:off x="903281" y="2763601"/>
              <a:ext cx="312038" cy="310383"/>
            </a:xfrm>
            <a:custGeom>
              <a:rect b="b" l="l" r="r" t="t"/>
              <a:pathLst>
                <a:path extrusionOk="0" h="11814" w="11877">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70"/>
            <p:cNvSpPr/>
            <p:nvPr/>
          </p:nvSpPr>
          <p:spPr>
            <a:xfrm>
              <a:off x="903281" y="2763601"/>
              <a:ext cx="312012" cy="232065"/>
            </a:xfrm>
            <a:custGeom>
              <a:rect b="b" l="l" r="r" t="t"/>
              <a:pathLst>
                <a:path extrusionOk="0" h="8833" w="11876">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70"/>
            <p:cNvSpPr/>
            <p:nvPr/>
          </p:nvSpPr>
          <p:spPr>
            <a:xfrm>
              <a:off x="1060732" y="2852218"/>
              <a:ext cx="65261" cy="65261"/>
            </a:xfrm>
            <a:custGeom>
              <a:rect b="b" l="l" r="r" t="t"/>
              <a:pathLst>
                <a:path extrusionOk="0" h="2484" w="2484">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70"/>
            <p:cNvSpPr/>
            <p:nvPr/>
          </p:nvSpPr>
          <p:spPr>
            <a:xfrm>
              <a:off x="1060732" y="2852218"/>
              <a:ext cx="40302" cy="65287"/>
            </a:xfrm>
            <a:custGeom>
              <a:rect b="b" l="l" r="r" t="t"/>
              <a:pathLst>
                <a:path extrusionOk="0" h="2485" w="1534">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70"/>
            <p:cNvSpPr/>
            <p:nvPr/>
          </p:nvSpPr>
          <p:spPr>
            <a:xfrm>
              <a:off x="895084" y="2998739"/>
              <a:ext cx="84387" cy="83520"/>
            </a:xfrm>
            <a:custGeom>
              <a:rect b="b" l="l" r="r" t="t"/>
              <a:pathLst>
                <a:path extrusionOk="0" h="3179" w="3212">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70"/>
            <p:cNvSpPr/>
            <p:nvPr/>
          </p:nvSpPr>
          <p:spPr>
            <a:xfrm>
              <a:off x="895084" y="2998555"/>
              <a:ext cx="32814" cy="36650"/>
            </a:xfrm>
            <a:custGeom>
              <a:rect b="b" l="l" r="r" t="t"/>
              <a:pathLst>
                <a:path extrusionOk="0" h="1395" w="1249">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70"/>
            <p:cNvSpPr/>
            <p:nvPr/>
          </p:nvSpPr>
          <p:spPr>
            <a:xfrm>
              <a:off x="903281" y="2964480"/>
              <a:ext cx="110266" cy="109504"/>
            </a:xfrm>
            <a:custGeom>
              <a:rect b="b" l="l" r="r" t="t"/>
              <a:pathLst>
                <a:path extrusionOk="0" h="4168" w="4197">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70"/>
            <p:cNvSpPr/>
            <p:nvPr/>
          </p:nvSpPr>
          <p:spPr>
            <a:xfrm>
              <a:off x="903281" y="2964480"/>
              <a:ext cx="29557" cy="31185"/>
            </a:xfrm>
            <a:custGeom>
              <a:rect b="b" l="l" r="r" t="t"/>
              <a:pathLst>
                <a:path extrusionOk="0" h="1187" w="1125">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70"/>
            <p:cNvSpPr/>
            <p:nvPr/>
          </p:nvSpPr>
          <p:spPr>
            <a:xfrm>
              <a:off x="854992" y="3038831"/>
              <a:ext cx="34154" cy="31185"/>
            </a:xfrm>
            <a:custGeom>
              <a:rect b="b" l="l" r="r" t="t"/>
              <a:pathLst>
                <a:path extrusionOk="0" h="1187" w="130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70"/>
            <p:cNvSpPr/>
            <p:nvPr/>
          </p:nvSpPr>
          <p:spPr>
            <a:xfrm>
              <a:off x="873934" y="3057800"/>
              <a:ext cx="34286" cy="31343"/>
            </a:xfrm>
            <a:custGeom>
              <a:rect b="b" l="l" r="r" t="t"/>
              <a:pathLst>
                <a:path extrusionOk="0" h="1193" w="1305">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70"/>
            <p:cNvSpPr/>
            <p:nvPr/>
          </p:nvSpPr>
          <p:spPr>
            <a:xfrm>
              <a:off x="912213" y="3095895"/>
              <a:ext cx="34102" cy="31343"/>
            </a:xfrm>
            <a:custGeom>
              <a:rect b="b" l="l" r="r" t="t"/>
              <a:pathLst>
                <a:path extrusionOk="0" h="1193" w="1298">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70"/>
            <p:cNvSpPr/>
            <p:nvPr/>
          </p:nvSpPr>
          <p:spPr>
            <a:xfrm>
              <a:off x="893061" y="3076926"/>
              <a:ext cx="34312" cy="31343"/>
            </a:xfrm>
            <a:custGeom>
              <a:rect b="b" l="l" r="r" t="t"/>
              <a:pathLst>
                <a:path extrusionOk="0" h="1193" w="1306">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70"/>
            <p:cNvSpPr/>
            <p:nvPr/>
          </p:nvSpPr>
          <p:spPr>
            <a:xfrm>
              <a:off x="1141809" y="2763601"/>
              <a:ext cx="73668" cy="72801"/>
            </a:xfrm>
            <a:custGeom>
              <a:rect b="b" l="l" r="r" t="t"/>
              <a:pathLst>
                <a:path extrusionOk="0" h="2771" w="2804">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70"/>
            <p:cNvSpPr/>
            <p:nvPr/>
          </p:nvSpPr>
          <p:spPr>
            <a:xfrm>
              <a:off x="1141809" y="2763601"/>
              <a:ext cx="73484" cy="31974"/>
            </a:xfrm>
            <a:custGeom>
              <a:rect b="b" l="l" r="r" t="t"/>
              <a:pathLst>
                <a:path extrusionOk="0" h="1217" w="2797">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70"/>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70"/>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70"/>
            <p:cNvSpPr/>
            <p:nvPr/>
          </p:nvSpPr>
          <p:spPr>
            <a:xfrm>
              <a:off x="919491" y="2924152"/>
              <a:ext cx="133254" cy="133648"/>
            </a:xfrm>
            <a:custGeom>
              <a:rect b="b" l="l" r="r" t="t"/>
              <a:pathLst>
                <a:path extrusionOk="0" h="5087" w="5072">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3" name="Google Shape;7393;p70"/>
          <p:cNvGrpSpPr/>
          <p:nvPr/>
        </p:nvGrpSpPr>
        <p:grpSpPr>
          <a:xfrm>
            <a:off x="3007498" y="4183419"/>
            <a:ext cx="375434" cy="329667"/>
            <a:chOff x="3007498" y="4183419"/>
            <a:chExt cx="375434" cy="329667"/>
          </a:xfrm>
        </p:grpSpPr>
        <p:sp>
          <p:nvSpPr>
            <p:cNvPr id="7394" name="Google Shape;7394;p70"/>
            <p:cNvSpPr/>
            <p:nvPr/>
          </p:nvSpPr>
          <p:spPr>
            <a:xfrm>
              <a:off x="3046302" y="4196792"/>
              <a:ext cx="53622" cy="53465"/>
            </a:xfrm>
            <a:custGeom>
              <a:rect b="b" l="l" r="r" t="t"/>
              <a:pathLst>
                <a:path extrusionOk="0" h="2035" w="2041">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70"/>
            <p:cNvSpPr/>
            <p:nvPr/>
          </p:nvSpPr>
          <p:spPr>
            <a:xfrm>
              <a:off x="3007498" y="4244292"/>
              <a:ext cx="50680" cy="42483"/>
            </a:xfrm>
            <a:custGeom>
              <a:rect b="b" l="l" r="r" t="t"/>
              <a:pathLst>
                <a:path extrusionOk="0" h="1617" w="1929">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70"/>
            <p:cNvSpPr/>
            <p:nvPr/>
          </p:nvSpPr>
          <p:spPr>
            <a:xfrm>
              <a:off x="3169126" y="4210112"/>
              <a:ext cx="43218" cy="47763"/>
            </a:xfrm>
            <a:custGeom>
              <a:rect b="b" l="l" r="r" t="t"/>
              <a:pathLst>
                <a:path extrusionOk="0" h="1818" w="1645">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70"/>
            <p:cNvSpPr/>
            <p:nvPr/>
          </p:nvSpPr>
          <p:spPr>
            <a:xfrm>
              <a:off x="3056338" y="4262263"/>
              <a:ext cx="135592" cy="89195"/>
            </a:xfrm>
            <a:custGeom>
              <a:rect b="b" l="l" r="r" t="t"/>
              <a:pathLst>
                <a:path extrusionOk="0" h="3395" w="5161">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70"/>
            <p:cNvSpPr/>
            <p:nvPr/>
          </p:nvSpPr>
          <p:spPr>
            <a:xfrm>
              <a:off x="3111563" y="4183419"/>
              <a:ext cx="46292" cy="57589"/>
            </a:xfrm>
            <a:custGeom>
              <a:rect b="b" l="l" r="r" t="t"/>
              <a:pathLst>
                <a:path extrusionOk="0" h="2192" w="1762">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70"/>
            <p:cNvSpPr/>
            <p:nvPr/>
          </p:nvSpPr>
          <p:spPr>
            <a:xfrm>
              <a:off x="3056706" y="4265415"/>
              <a:ext cx="50496" cy="86069"/>
            </a:xfrm>
            <a:custGeom>
              <a:rect b="b" l="l" r="r" t="t"/>
              <a:pathLst>
                <a:path extrusionOk="0" h="3276" w="1922">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70"/>
            <p:cNvSpPr/>
            <p:nvPr/>
          </p:nvSpPr>
          <p:spPr>
            <a:xfrm>
              <a:off x="3007498" y="4248286"/>
              <a:ext cx="46502" cy="38489"/>
            </a:xfrm>
            <a:custGeom>
              <a:rect b="b" l="l" r="r" t="t"/>
              <a:pathLst>
                <a:path extrusionOk="0" h="1465" w="177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70"/>
            <p:cNvSpPr/>
            <p:nvPr/>
          </p:nvSpPr>
          <p:spPr>
            <a:xfrm>
              <a:off x="3046302" y="4197448"/>
              <a:ext cx="44506" cy="52887"/>
            </a:xfrm>
            <a:custGeom>
              <a:rect b="b" l="l" r="r" t="t"/>
              <a:pathLst>
                <a:path extrusionOk="0" h="2013" w="1694">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70"/>
            <p:cNvSpPr/>
            <p:nvPr/>
          </p:nvSpPr>
          <p:spPr>
            <a:xfrm>
              <a:off x="3111905" y="4183419"/>
              <a:ext cx="34837" cy="55593"/>
            </a:xfrm>
            <a:custGeom>
              <a:rect b="b" l="l" r="r" t="t"/>
              <a:pathLst>
                <a:path extrusionOk="0" h="2116" w="1326">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70"/>
            <p:cNvSpPr/>
            <p:nvPr/>
          </p:nvSpPr>
          <p:spPr>
            <a:xfrm>
              <a:off x="3169678" y="4210086"/>
              <a:ext cx="37937" cy="42982"/>
            </a:xfrm>
            <a:custGeom>
              <a:rect b="b" l="l" r="r" t="t"/>
              <a:pathLst>
                <a:path extrusionOk="0" h="1636" w="1444">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70"/>
            <p:cNvSpPr/>
            <p:nvPr/>
          </p:nvSpPr>
          <p:spPr>
            <a:xfrm>
              <a:off x="3245316" y="4339740"/>
              <a:ext cx="43034" cy="57826"/>
            </a:xfrm>
            <a:custGeom>
              <a:rect b="b" l="l" r="r" t="t"/>
              <a:pathLst>
                <a:path extrusionOk="0" h="2201" w="1638">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70"/>
            <p:cNvSpPr/>
            <p:nvPr/>
          </p:nvSpPr>
          <p:spPr>
            <a:xfrm>
              <a:off x="3187175" y="4355793"/>
              <a:ext cx="41038" cy="49366"/>
            </a:xfrm>
            <a:custGeom>
              <a:rect b="b" l="l" r="r" t="t"/>
              <a:pathLst>
                <a:path extrusionOk="0" h="1879" w="1562">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70"/>
            <p:cNvSpPr/>
            <p:nvPr/>
          </p:nvSpPr>
          <p:spPr>
            <a:xfrm>
              <a:off x="3329861" y="4419977"/>
              <a:ext cx="53070" cy="39671"/>
            </a:xfrm>
            <a:custGeom>
              <a:rect b="b" l="l" r="r" t="t"/>
              <a:pathLst>
                <a:path extrusionOk="0" h="1510" w="202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70"/>
            <p:cNvSpPr/>
            <p:nvPr/>
          </p:nvSpPr>
          <p:spPr>
            <a:xfrm>
              <a:off x="3187911" y="4418111"/>
              <a:ext cx="136328" cy="94975"/>
            </a:xfrm>
            <a:custGeom>
              <a:rect b="b" l="l" r="r" t="t"/>
              <a:pathLst>
                <a:path extrusionOk="0" h="3615" w="5189">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70"/>
            <p:cNvSpPr/>
            <p:nvPr/>
          </p:nvSpPr>
          <p:spPr>
            <a:xfrm>
              <a:off x="3294682" y="4365277"/>
              <a:ext cx="56171" cy="51336"/>
            </a:xfrm>
            <a:custGeom>
              <a:rect b="b" l="l" r="r" t="t"/>
              <a:pathLst>
                <a:path extrusionOk="0" h="1954" w="2138">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70"/>
            <p:cNvSpPr/>
            <p:nvPr/>
          </p:nvSpPr>
          <p:spPr>
            <a:xfrm>
              <a:off x="3191011" y="4418111"/>
              <a:ext cx="80026" cy="70384"/>
            </a:xfrm>
            <a:custGeom>
              <a:rect b="b" l="l" r="r" t="t"/>
              <a:pathLst>
                <a:path extrusionOk="0" h="2679" w="3046">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70"/>
            <p:cNvSpPr/>
            <p:nvPr/>
          </p:nvSpPr>
          <p:spPr>
            <a:xfrm>
              <a:off x="3187175" y="4355977"/>
              <a:ext cx="33182" cy="49182"/>
            </a:xfrm>
            <a:custGeom>
              <a:rect b="b" l="l" r="r" t="t"/>
              <a:pathLst>
                <a:path extrusionOk="0" h="1872" w="1263">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70"/>
            <p:cNvSpPr/>
            <p:nvPr/>
          </p:nvSpPr>
          <p:spPr>
            <a:xfrm>
              <a:off x="3245316" y="4339740"/>
              <a:ext cx="28453" cy="57826"/>
            </a:xfrm>
            <a:custGeom>
              <a:rect b="b" l="l" r="r" t="t"/>
              <a:pathLst>
                <a:path extrusionOk="0" h="2201" w="1083">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70"/>
            <p:cNvSpPr/>
            <p:nvPr/>
          </p:nvSpPr>
          <p:spPr>
            <a:xfrm>
              <a:off x="3296338" y="4365198"/>
              <a:ext cx="51047" cy="44033"/>
            </a:xfrm>
            <a:custGeom>
              <a:rect b="b" l="l" r="r" t="t"/>
              <a:pathLst>
                <a:path extrusionOk="0" h="1676" w="1943">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70"/>
            <p:cNvSpPr/>
            <p:nvPr/>
          </p:nvSpPr>
          <p:spPr>
            <a:xfrm>
              <a:off x="3333697" y="4419898"/>
              <a:ext cx="46844" cy="28138"/>
            </a:xfrm>
            <a:custGeom>
              <a:rect b="b" l="l" r="r" t="t"/>
              <a:pathLst>
                <a:path extrusionOk="0" h="1071" w="1783">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4" name="Google Shape;7414;p70"/>
          <p:cNvGrpSpPr/>
          <p:nvPr/>
        </p:nvGrpSpPr>
        <p:grpSpPr>
          <a:xfrm>
            <a:off x="6919276" y="2766990"/>
            <a:ext cx="274550" cy="354728"/>
            <a:chOff x="7606826" y="2419290"/>
            <a:chExt cx="274550" cy="354728"/>
          </a:xfrm>
        </p:grpSpPr>
        <p:sp>
          <p:nvSpPr>
            <p:cNvPr id="7415" name="Google Shape;7415;p70"/>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70"/>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70"/>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70"/>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70"/>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70"/>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70"/>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70"/>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70"/>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70"/>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70"/>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70"/>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70"/>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70"/>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70"/>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0" name="Google Shape;7430;p70"/>
          <p:cNvGrpSpPr/>
          <p:nvPr/>
        </p:nvGrpSpPr>
        <p:grpSpPr>
          <a:xfrm>
            <a:off x="7550168" y="2777003"/>
            <a:ext cx="263316" cy="354728"/>
            <a:chOff x="8062968" y="2419290"/>
            <a:chExt cx="263316" cy="354728"/>
          </a:xfrm>
        </p:grpSpPr>
        <p:sp>
          <p:nvSpPr>
            <p:cNvPr id="7431" name="Google Shape;7431;p70"/>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70"/>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70"/>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70"/>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70"/>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70"/>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70"/>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70"/>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70"/>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70"/>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70"/>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70"/>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70"/>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70"/>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70"/>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70"/>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70"/>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451" name="Shape 7451"/>
        <p:cNvGrpSpPr/>
        <p:nvPr/>
      </p:nvGrpSpPr>
      <p:grpSpPr>
        <a:xfrm>
          <a:off x="0" y="0"/>
          <a:ext cx="0" cy="0"/>
          <a:chOff x="0" y="0"/>
          <a:chExt cx="0" cy="0"/>
        </a:xfrm>
      </p:grpSpPr>
      <p:sp>
        <p:nvSpPr>
          <p:cNvPr id="7452" name="Google Shape;7452;p71"/>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453" name="Google Shape;7453;p71"/>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7454" name="Google Shape;7454;p71"/>
          <p:cNvGrpSpPr/>
          <p:nvPr/>
        </p:nvGrpSpPr>
        <p:grpSpPr>
          <a:xfrm>
            <a:off x="7075663" y="2444129"/>
            <a:ext cx="362163" cy="347098"/>
            <a:chOff x="7075663" y="2444129"/>
            <a:chExt cx="362163" cy="347098"/>
          </a:xfrm>
        </p:grpSpPr>
        <p:sp>
          <p:nvSpPr>
            <p:cNvPr id="7455" name="Google Shape;7455;p71"/>
            <p:cNvSpPr/>
            <p:nvPr/>
          </p:nvSpPr>
          <p:spPr>
            <a:xfrm>
              <a:off x="7165817" y="2444129"/>
              <a:ext cx="181854" cy="100713"/>
            </a:xfrm>
            <a:custGeom>
              <a:rect b="b" l="l" r="r" t="t"/>
              <a:pathLst>
                <a:path extrusionOk="0" h="3844" w="6941">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71"/>
            <p:cNvSpPr/>
            <p:nvPr/>
          </p:nvSpPr>
          <p:spPr>
            <a:xfrm>
              <a:off x="7166053" y="2517201"/>
              <a:ext cx="27405" cy="27405"/>
            </a:xfrm>
            <a:custGeom>
              <a:rect b="b" l="l" r="r" t="t"/>
              <a:pathLst>
                <a:path extrusionOk="0" h="1046" w="1046">
                  <a:moveTo>
                    <a:pt x="260" y="1"/>
                  </a:moveTo>
                  <a:cubicBezTo>
                    <a:pt x="173" y="1"/>
                    <a:pt x="87" y="1"/>
                    <a:pt x="1" y="10"/>
                  </a:cubicBezTo>
                  <a:lnTo>
                    <a:pt x="1" y="1045"/>
                  </a:lnTo>
                  <a:lnTo>
                    <a:pt x="1046" y="1045"/>
                  </a:lnTo>
                  <a:lnTo>
                    <a:pt x="1046" y="1"/>
                  </a:ln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71"/>
            <p:cNvSpPr/>
            <p:nvPr/>
          </p:nvSpPr>
          <p:spPr>
            <a:xfrm>
              <a:off x="7320266" y="2517201"/>
              <a:ext cx="27405" cy="27641"/>
            </a:xfrm>
            <a:custGeom>
              <a:rect b="b" l="l" r="r" t="t"/>
              <a:pathLst>
                <a:path extrusionOk="0" h="1055" w="1046">
                  <a:moveTo>
                    <a:pt x="0" y="1"/>
                  </a:moveTo>
                  <a:lnTo>
                    <a:pt x="0" y="1055"/>
                  </a:lnTo>
                  <a:lnTo>
                    <a:pt x="1045" y="1055"/>
                  </a:lnTo>
                  <a:lnTo>
                    <a:pt x="1045" y="10"/>
                  </a:lnTo>
                  <a:cubicBezTo>
                    <a:pt x="959" y="10"/>
                    <a:pt x="863" y="1"/>
                    <a:pt x="777"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71"/>
            <p:cNvSpPr/>
            <p:nvPr/>
          </p:nvSpPr>
          <p:spPr>
            <a:xfrm>
              <a:off x="7075899" y="2544580"/>
              <a:ext cx="361927" cy="246647"/>
            </a:xfrm>
            <a:custGeom>
              <a:rect b="b" l="l" r="r" t="t"/>
              <a:pathLst>
                <a:path extrusionOk="0" h="9414" w="13814">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71"/>
            <p:cNvSpPr/>
            <p:nvPr/>
          </p:nvSpPr>
          <p:spPr>
            <a:xfrm>
              <a:off x="7298153" y="2544580"/>
              <a:ext cx="139672" cy="246647"/>
            </a:xfrm>
            <a:custGeom>
              <a:rect b="b" l="l" r="r" t="t"/>
              <a:pathLst>
                <a:path extrusionOk="0" h="9414" w="5331">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71"/>
            <p:cNvSpPr/>
            <p:nvPr/>
          </p:nvSpPr>
          <p:spPr>
            <a:xfrm>
              <a:off x="7075663" y="2743229"/>
              <a:ext cx="362163" cy="47998"/>
            </a:xfrm>
            <a:custGeom>
              <a:rect b="b" l="l" r="r" t="t"/>
              <a:pathLst>
                <a:path extrusionOk="0" h="1832" w="13823">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71"/>
            <p:cNvSpPr/>
            <p:nvPr/>
          </p:nvSpPr>
          <p:spPr>
            <a:xfrm>
              <a:off x="7374002" y="2743464"/>
              <a:ext cx="63823" cy="47763"/>
            </a:xfrm>
            <a:custGeom>
              <a:rect b="b" l="l" r="r" t="t"/>
              <a:pathLst>
                <a:path extrusionOk="0" h="1823" w="2436">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71"/>
            <p:cNvSpPr/>
            <p:nvPr/>
          </p:nvSpPr>
          <p:spPr>
            <a:xfrm>
              <a:off x="7198960" y="2593286"/>
              <a:ext cx="115542" cy="115306"/>
            </a:xfrm>
            <a:custGeom>
              <a:rect b="b" l="l" r="r" t="t"/>
              <a:pathLst>
                <a:path extrusionOk="0" h="4401" w="441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3" name="Google Shape;7463;p71"/>
          <p:cNvGrpSpPr/>
          <p:nvPr/>
        </p:nvGrpSpPr>
        <p:grpSpPr>
          <a:xfrm>
            <a:off x="6638175" y="2436584"/>
            <a:ext cx="372197" cy="362163"/>
            <a:chOff x="6638175" y="2436584"/>
            <a:chExt cx="372197" cy="362163"/>
          </a:xfrm>
        </p:grpSpPr>
        <p:sp>
          <p:nvSpPr>
            <p:cNvPr id="7464" name="Google Shape;7464;p71"/>
            <p:cNvSpPr/>
            <p:nvPr/>
          </p:nvSpPr>
          <p:spPr>
            <a:xfrm>
              <a:off x="6638175" y="2436584"/>
              <a:ext cx="182090" cy="362163"/>
            </a:xfrm>
            <a:custGeom>
              <a:rect b="b" l="l" r="r" t="t"/>
              <a:pathLst>
                <a:path extrusionOk="0" h="13823" w="695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71"/>
            <p:cNvSpPr/>
            <p:nvPr/>
          </p:nvSpPr>
          <p:spPr>
            <a:xfrm>
              <a:off x="6662017" y="2441850"/>
              <a:ext cx="158248" cy="356792"/>
            </a:xfrm>
            <a:custGeom>
              <a:rect b="b" l="l" r="r" t="t"/>
              <a:pathLst>
                <a:path extrusionOk="0" h="13618" w="604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71"/>
            <p:cNvSpPr/>
            <p:nvPr/>
          </p:nvSpPr>
          <p:spPr>
            <a:xfrm>
              <a:off x="6638175" y="2617652"/>
              <a:ext cx="182090" cy="181094"/>
            </a:xfrm>
            <a:custGeom>
              <a:rect b="b" l="l" r="r" t="t"/>
              <a:pathLst>
                <a:path extrusionOk="0" h="6912" w="695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71"/>
            <p:cNvSpPr/>
            <p:nvPr/>
          </p:nvSpPr>
          <p:spPr>
            <a:xfrm>
              <a:off x="6662017" y="2617652"/>
              <a:ext cx="158248" cy="180990"/>
            </a:xfrm>
            <a:custGeom>
              <a:rect b="b" l="l" r="r" t="t"/>
              <a:pathLst>
                <a:path extrusionOk="0" h="6908" w="604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71"/>
            <p:cNvSpPr/>
            <p:nvPr/>
          </p:nvSpPr>
          <p:spPr>
            <a:xfrm>
              <a:off x="6846623" y="2467762"/>
              <a:ext cx="160999" cy="153899"/>
            </a:xfrm>
            <a:custGeom>
              <a:rect b="b" l="l" r="r" t="t"/>
              <a:pathLst>
                <a:path extrusionOk="0" h="5874" w="6145">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71"/>
            <p:cNvSpPr/>
            <p:nvPr/>
          </p:nvSpPr>
          <p:spPr>
            <a:xfrm>
              <a:off x="6857155" y="2478530"/>
              <a:ext cx="151462" cy="143576"/>
            </a:xfrm>
            <a:custGeom>
              <a:rect b="b" l="l" r="r" t="t"/>
              <a:pathLst>
                <a:path extrusionOk="0" h="5480" w="5781">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71"/>
            <p:cNvSpPr/>
            <p:nvPr/>
          </p:nvSpPr>
          <p:spPr>
            <a:xfrm>
              <a:off x="6846623" y="2636621"/>
              <a:ext cx="160999" cy="153794"/>
            </a:xfrm>
            <a:custGeom>
              <a:rect b="b" l="l" r="r" t="t"/>
              <a:pathLst>
                <a:path extrusionOk="0" h="5870" w="6145">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71"/>
            <p:cNvSpPr/>
            <p:nvPr/>
          </p:nvSpPr>
          <p:spPr>
            <a:xfrm>
              <a:off x="6857155" y="2647546"/>
              <a:ext cx="153218" cy="142790"/>
            </a:xfrm>
            <a:custGeom>
              <a:rect b="b" l="l" r="r" t="t"/>
              <a:pathLst>
                <a:path extrusionOk="0" h="5450" w="5848">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71"/>
            <p:cNvSpPr/>
            <p:nvPr/>
          </p:nvSpPr>
          <p:spPr>
            <a:xfrm>
              <a:off x="6863941" y="2485552"/>
              <a:ext cx="118555" cy="118581"/>
            </a:xfrm>
            <a:custGeom>
              <a:rect b="b" l="l" r="r" t="t"/>
              <a:pathLst>
                <a:path extrusionOk="0" h="4526" w="4525">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71"/>
            <p:cNvSpPr/>
            <p:nvPr/>
          </p:nvSpPr>
          <p:spPr>
            <a:xfrm>
              <a:off x="6863941" y="2654332"/>
              <a:ext cx="118555" cy="118555"/>
            </a:xfrm>
            <a:custGeom>
              <a:rect b="b" l="l" r="r" t="t"/>
              <a:pathLst>
                <a:path extrusionOk="0" h="4525" w="4525">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71"/>
            <p:cNvSpPr/>
            <p:nvPr/>
          </p:nvSpPr>
          <p:spPr>
            <a:xfrm>
              <a:off x="6863941" y="2758294"/>
              <a:ext cx="20881" cy="14593"/>
            </a:xfrm>
            <a:custGeom>
              <a:rect b="b" l="l" r="r" t="t"/>
              <a:pathLst>
                <a:path extrusionOk="0" h="557" w="797">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71"/>
            <p:cNvSpPr/>
            <p:nvPr/>
          </p:nvSpPr>
          <p:spPr>
            <a:xfrm>
              <a:off x="6967902" y="2654332"/>
              <a:ext cx="14593" cy="20619"/>
            </a:xfrm>
            <a:custGeom>
              <a:rect b="b" l="l" r="r" t="t"/>
              <a:pathLst>
                <a:path extrusionOk="0" h="787" w="557">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71"/>
            <p:cNvSpPr/>
            <p:nvPr/>
          </p:nvSpPr>
          <p:spPr>
            <a:xfrm>
              <a:off x="6944820" y="2566169"/>
              <a:ext cx="37676" cy="37702"/>
            </a:xfrm>
            <a:custGeom>
              <a:rect b="b" l="l" r="r" t="t"/>
              <a:pathLst>
                <a:path extrusionOk="0" h="1439" w="1438">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7" name="Google Shape;7477;p71"/>
          <p:cNvGrpSpPr/>
          <p:nvPr/>
        </p:nvGrpSpPr>
        <p:grpSpPr>
          <a:xfrm>
            <a:off x="6192906" y="2439440"/>
            <a:ext cx="371699" cy="356084"/>
            <a:chOff x="6192906" y="2439440"/>
            <a:chExt cx="371699" cy="356084"/>
          </a:xfrm>
        </p:grpSpPr>
        <p:sp>
          <p:nvSpPr>
            <p:cNvPr id="7478" name="Google Shape;7478;p71"/>
            <p:cNvSpPr/>
            <p:nvPr/>
          </p:nvSpPr>
          <p:spPr>
            <a:xfrm>
              <a:off x="6227805" y="2461710"/>
              <a:ext cx="247904" cy="110381"/>
            </a:xfrm>
            <a:custGeom>
              <a:rect b="b" l="l" r="r" t="t"/>
              <a:pathLst>
                <a:path extrusionOk="0" h="4213" w="9462">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71"/>
            <p:cNvSpPr/>
            <p:nvPr/>
          </p:nvSpPr>
          <p:spPr>
            <a:xfrm>
              <a:off x="6483962" y="2670078"/>
              <a:ext cx="14593" cy="54575"/>
            </a:xfrm>
            <a:custGeom>
              <a:rect b="b" l="l" r="r" t="t"/>
              <a:pathLst>
                <a:path extrusionOk="0" h="2083" w="557">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71"/>
            <p:cNvSpPr/>
            <p:nvPr/>
          </p:nvSpPr>
          <p:spPr>
            <a:xfrm>
              <a:off x="6246905" y="2554117"/>
              <a:ext cx="251651" cy="128118"/>
            </a:xfrm>
            <a:custGeom>
              <a:rect b="b" l="l" r="r" t="t"/>
              <a:pathLst>
                <a:path extrusionOk="0" h="4890" w="9605">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71"/>
            <p:cNvSpPr/>
            <p:nvPr/>
          </p:nvSpPr>
          <p:spPr>
            <a:xfrm>
              <a:off x="6246905" y="2584142"/>
              <a:ext cx="167287" cy="97831"/>
            </a:xfrm>
            <a:custGeom>
              <a:rect b="b" l="l" r="r" t="t"/>
              <a:pathLst>
                <a:path extrusionOk="0" h="3734" w="6385">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71"/>
            <p:cNvSpPr/>
            <p:nvPr/>
          </p:nvSpPr>
          <p:spPr>
            <a:xfrm>
              <a:off x="6192906" y="2605102"/>
              <a:ext cx="197915" cy="190369"/>
            </a:xfrm>
            <a:custGeom>
              <a:rect b="b" l="l" r="r" t="t"/>
              <a:pathLst>
                <a:path extrusionOk="0" h="7266" w="7554">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71"/>
            <p:cNvSpPr/>
            <p:nvPr/>
          </p:nvSpPr>
          <p:spPr>
            <a:xfrm>
              <a:off x="6280807" y="2605102"/>
              <a:ext cx="113787" cy="190291"/>
            </a:xfrm>
            <a:custGeom>
              <a:rect b="b" l="l" r="r" t="t"/>
              <a:pathLst>
                <a:path extrusionOk="0" h="7263" w="4343">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71"/>
            <p:cNvSpPr/>
            <p:nvPr/>
          </p:nvSpPr>
          <p:spPr>
            <a:xfrm>
              <a:off x="6499787" y="2747735"/>
              <a:ext cx="64819" cy="14593"/>
            </a:xfrm>
            <a:custGeom>
              <a:rect b="b" l="l" r="r" t="t"/>
              <a:pathLst>
                <a:path extrusionOk="0" h="557" w="2474">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71"/>
            <p:cNvSpPr/>
            <p:nvPr/>
          </p:nvSpPr>
          <p:spPr>
            <a:xfrm>
              <a:off x="6437274" y="2714592"/>
              <a:ext cx="94189" cy="80932"/>
            </a:xfrm>
            <a:custGeom>
              <a:rect b="b" l="l" r="r" t="t"/>
              <a:pathLst>
                <a:path extrusionOk="0" h="3089" w="3595">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71"/>
            <p:cNvSpPr/>
            <p:nvPr/>
          </p:nvSpPr>
          <p:spPr>
            <a:xfrm>
              <a:off x="6477438" y="2714854"/>
              <a:ext cx="54024" cy="80644"/>
            </a:xfrm>
            <a:custGeom>
              <a:rect b="b" l="l" r="r" t="t"/>
              <a:pathLst>
                <a:path extrusionOk="0" h="3078" w="2062">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71"/>
            <p:cNvSpPr/>
            <p:nvPr/>
          </p:nvSpPr>
          <p:spPr>
            <a:xfrm>
              <a:off x="6193902" y="2439440"/>
              <a:ext cx="47003" cy="37466"/>
            </a:xfrm>
            <a:custGeom>
              <a:rect b="b" l="l" r="r" t="t"/>
              <a:pathLst>
                <a:path extrusionOk="0" h="1430" w="1794">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71"/>
            <p:cNvSpPr/>
            <p:nvPr/>
          </p:nvSpPr>
          <p:spPr>
            <a:xfrm>
              <a:off x="6241376" y="2659598"/>
              <a:ext cx="94949" cy="81351"/>
            </a:xfrm>
            <a:custGeom>
              <a:rect b="b" l="l" r="r" t="t"/>
              <a:pathLst>
                <a:path extrusionOk="0" h="3105" w="3624">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71"/>
            <p:cNvSpPr/>
            <p:nvPr/>
          </p:nvSpPr>
          <p:spPr>
            <a:xfrm>
              <a:off x="6282065" y="2659598"/>
              <a:ext cx="54024" cy="81403"/>
            </a:xfrm>
            <a:custGeom>
              <a:rect b="b" l="l" r="r" t="t"/>
              <a:pathLst>
                <a:path extrusionOk="0" h="3107" w="2062">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71"/>
            <p:cNvSpPr/>
            <p:nvPr/>
          </p:nvSpPr>
          <p:spPr>
            <a:xfrm>
              <a:off x="6439265" y="2510180"/>
              <a:ext cx="65317" cy="28899"/>
            </a:xfrm>
            <a:custGeom>
              <a:rect b="b" l="l" r="r" t="t"/>
              <a:pathLst>
                <a:path extrusionOk="0" h="1103" w="2493">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1" name="Google Shape;7491;p71"/>
          <p:cNvGrpSpPr/>
          <p:nvPr/>
        </p:nvGrpSpPr>
        <p:grpSpPr>
          <a:xfrm>
            <a:off x="5762467" y="2436584"/>
            <a:ext cx="362163" cy="362163"/>
            <a:chOff x="5762467" y="2436584"/>
            <a:chExt cx="362163" cy="362163"/>
          </a:xfrm>
        </p:grpSpPr>
        <p:sp>
          <p:nvSpPr>
            <p:cNvPr id="7492" name="Google Shape;7492;p71"/>
            <p:cNvSpPr/>
            <p:nvPr/>
          </p:nvSpPr>
          <p:spPr>
            <a:xfrm>
              <a:off x="5762467" y="2778127"/>
              <a:ext cx="362163" cy="20619"/>
            </a:xfrm>
            <a:custGeom>
              <a:rect b="b" l="l" r="r" t="t"/>
              <a:pathLst>
                <a:path extrusionOk="0" h="787" w="13823">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71"/>
            <p:cNvSpPr/>
            <p:nvPr/>
          </p:nvSpPr>
          <p:spPr>
            <a:xfrm>
              <a:off x="5762702" y="2777891"/>
              <a:ext cx="361927" cy="9301"/>
            </a:xfrm>
            <a:custGeom>
              <a:rect b="b" l="l" r="r" t="t"/>
              <a:pathLst>
                <a:path extrusionOk="0" h="355" w="13814">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71"/>
            <p:cNvSpPr/>
            <p:nvPr/>
          </p:nvSpPr>
          <p:spPr>
            <a:xfrm>
              <a:off x="5852359" y="2528493"/>
              <a:ext cx="182352" cy="249660"/>
            </a:xfrm>
            <a:custGeom>
              <a:rect b="b" l="l" r="r" t="t"/>
              <a:pathLst>
                <a:path extrusionOk="0" h="9529" w="6960">
                  <a:moveTo>
                    <a:pt x="1" y="1"/>
                  </a:moveTo>
                  <a:lnTo>
                    <a:pt x="1" y="9529"/>
                  </a:lnTo>
                  <a:lnTo>
                    <a:pt x="6960" y="9529"/>
                  </a:lnTo>
                  <a:lnTo>
                    <a:pt x="6960"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71"/>
            <p:cNvSpPr/>
            <p:nvPr/>
          </p:nvSpPr>
          <p:spPr>
            <a:xfrm>
              <a:off x="5838551" y="2508922"/>
              <a:ext cx="209967" cy="19860"/>
            </a:xfrm>
            <a:custGeom>
              <a:rect b="b" l="l" r="r" t="t"/>
              <a:pathLst>
                <a:path extrusionOk="0" h="758" w="8014">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71"/>
            <p:cNvSpPr/>
            <p:nvPr/>
          </p:nvSpPr>
          <p:spPr>
            <a:xfrm>
              <a:off x="6014589" y="2508922"/>
              <a:ext cx="33929" cy="19598"/>
            </a:xfrm>
            <a:custGeom>
              <a:rect b="b" l="l" r="r" t="t"/>
              <a:pathLst>
                <a:path extrusionOk="0" h="748" w="1295">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71"/>
            <p:cNvSpPr/>
            <p:nvPr/>
          </p:nvSpPr>
          <p:spPr>
            <a:xfrm>
              <a:off x="5762467" y="2565173"/>
              <a:ext cx="89918" cy="19598"/>
            </a:xfrm>
            <a:custGeom>
              <a:rect b="b" l="l" r="r" t="t"/>
              <a:pathLst>
                <a:path extrusionOk="0" h="748" w="3432">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71"/>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71"/>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71"/>
            <p:cNvSpPr/>
            <p:nvPr/>
          </p:nvSpPr>
          <p:spPr>
            <a:xfrm>
              <a:off x="5894803" y="2686217"/>
              <a:ext cx="97726" cy="91936"/>
            </a:xfrm>
            <a:custGeom>
              <a:rect b="b" l="l" r="r" t="t"/>
              <a:pathLst>
                <a:path extrusionOk="0" h="3509" w="373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71"/>
            <p:cNvSpPr/>
            <p:nvPr/>
          </p:nvSpPr>
          <p:spPr>
            <a:xfrm>
              <a:off x="5930959" y="2686217"/>
              <a:ext cx="25152" cy="91700"/>
            </a:xfrm>
            <a:custGeom>
              <a:rect b="b" l="l" r="r" t="t"/>
              <a:pathLst>
                <a:path extrusionOk="0" h="3500" w="960">
                  <a:moveTo>
                    <a:pt x="1" y="0"/>
                  </a:moveTo>
                  <a:lnTo>
                    <a:pt x="1" y="3499"/>
                  </a:lnTo>
                  <a:lnTo>
                    <a:pt x="959" y="3499"/>
                  </a:lnTo>
                  <a:lnTo>
                    <a:pt x="959"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71"/>
            <p:cNvSpPr/>
            <p:nvPr/>
          </p:nvSpPr>
          <p:spPr>
            <a:xfrm>
              <a:off x="5770484" y="2584745"/>
              <a:ext cx="81901" cy="193173"/>
            </a:xfrm>
            <a:custGeom>
              <a:rect b="b" l="l" r="r" t="t"/>
              <a:pathLst>
                <a:path extrusionOk="0" h="7373" w="3126">
                  <a:moveTo>
                    <a:pt x="1" y="1"/>
                  </a:moveTo>
                  <a:lnTo>
                    <a:pt x="1" y="7372"/>
                  </a:lnTo>
                  <a:lnTo>
                    <a:pt x="3126" y="737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71"/>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71"/>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71"/>
            <p:cNvSpPr/>
            <p:nvPr/>
          </p:nvSpPr>
          <p:spPr>
            <a:xfrm>
              <a:off x="6034685" y="2584745"/>
              <a:ext cx="81901" cy="193408"/>
            </a:xfrm>
            <a:custGeom>
              <a:rect b="b" l="l" r="r" t="t"/>
              <a:pathLst>
                <a:path extrusionOk="0" h="7382" w="3126">
                  <a:moveTo>
                    <a:pt x="1" y="1"/>
                  </a:moveTo>
                  <a:lnTo>
                    <a:pt x="1" y="7382"/>
                  </a:lnTo>
                  <a:lnTo>
                    <a:pt x="3126" y="738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71"/>
            <p:cNvSpPr/>
            <p:nvPr/>
          </p:nvSpPr>
          <p:spPr>
            <a:xfrm>
              <a:off x="6034685" y="2584745"/>
              <a:ext cx="17371" cy="193173"/>
            </a:xfrm>
            <a:custGeom>
              <a:rect b="b" l="l" r="r" t="t"/>
              <a:pathLst>
                <a:path extrusionOk="0" h="7373" w="663">
                  <a:moveTo>
                    <a:pt x="1" y="1"/>
                  </a:moveTo>
                  <a:lnTo>
                    <a:pt x="1"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71"/>
            <p:cNvSpPr/>
            <p:nvPr/>
          </p:nvSpPr>
          <p:spPr>
            <a:xfrm>
              <a:off x="5872192"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71"/>
            <p:cNvSpPr/>
            <p:nvPr/>
          </p:nvSpPr>
          <p:spPr>
            <a:xfrm>
              <a:off x="5928706" y="2567400"/>
              <a:ext cx="29920" cy="58819"/>
            </a:xfrm>
            <a:custGeom>
              <a:rect b="b" l="l" r="r" t="t"/>
              <a:pathLst>
                <a:path extrusionOk="0" h="2245" w="1142">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71"/>
            <p:cNvSpPr/>
            <p:nvPr/>
          </p:nvSpPr>
          <p:spPr>
            <a:xfrm>
              <a:off x="5984957"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71"/>
            <p:cNvSpPr/>
            <p:nvPr/>
          </p:nvSpPr>
          <p:spPr>
            <a:xfrm>
              <a:off x="5796369" y="2651817"/>
              <a:ext cx="29894" cy="59029"/>
            </a:xfrm>
            <a:custGeom>
              <a:rect b="b" l="l" r="r" t="t"/>
              <a:pathLst>
                <a:path extrusionOk="0" h="2253" w="1141">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71"/>
            <p:cNvSpPr/>
            <p:nvPr/>
          </p:nvSpPr>
          <p:spPr>
            <a:xfrm>
              <a:off x="6060806" y="2651817"/>
              <a:ext cx="29658" cy="59029"/>
            </a:xfrm>
            <a:custGeom>
              <a:rect b="b" l="l" r="r" t="t"/>
              <a:pathLst>
                <a:path extrusionOk="0" h="2253" w="1132">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71"/>
            <p:cNvSpPr/>
            <p:nvPr/>
          </p:nvSpPr>
          <p:spPr>
            <a:xfrm>
              <a:off x="6034685" y="2565173"/>
              <a:ext cx="89945" cy="19860"/>
            </a:xfrm>
            <a:custGeom>
              <a:rect b="b" l="l" r="r" t="t"/>
              <a:pathLst>
                <a:path extrusionOk="0" h="758" w="3433">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71"/>
            <p:cNvSpPr/>
            <p:nvPr/>
          </p:nvSpPr>
          <p:spPr>
            <a:xfrm>
              <a:off x="6034685" y="2565173"/>
              <a:ext cx="17371" cy="19598"/>
            </a:xfrm>
            <a:custGeom>
              <a:rect b="b" l="l" r="r" t="t"/>
              <a:pathLst>
                <a:path extrusionOk="0" h="748" w="663">
                  <a:moveTo>
                    <a:pt x="1" y="0"/>
                  </a:moveTo>
                  <a:lnTo>
                    <a:pt x="1"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71"/>
            <p:cNvSpPr/>
            <p:nvPr/>
          </p:nvSpPr>
          <p:spPr>
            <a:xfrm>
              <a:off x="5892550" y="2436584"/>
              <a:ext cx="101735" cy="72364"/>
            </a:xfrm>
            <a:custGeom>
              <a:rect b="b" l="l" r="r" t="t"/>
              <a:pathLst>
                <a:path extrusionOk="0" h="2762" w="3883">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71"/>
            <p:cNvSpPr/>
            <p:nvPr/>
          </p:nvSpPr>
          <p:spPr>
            <a:xfrm>
              <a:off x="5976416" y="2436584"/>
              <a:ext cx="18130" cy="72364"/>
            </a:xfrm>
            <a:custGeom>
              <a:rect b="b" l="l" r="r" t="t"/>
              <a:pathLst>
                <a:path extrusionOk="0" h="2762" w="692">
                  <a:moveTo>
                    <a:pt x="1" y="1"/>
                  </a:moveTo>
                  <a:lnTo>
                    <a:pt x="1" y="2761"/>
                  </a:lnTo>
                  <a:lnTo>
                    <a:pt x="691" y="2761"/>
                  </a:lnTo>
                  <a:lnTo>
                    <a:pt x="691" y="451"/>
                  </a:lnTo>
                  <a:cubicBezTo>
                    <a:pt x="691" y="202"/>
                    <a:pt x="490" y="1"/>
                    <a:pt x="241"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71"/>
            <p:cNvSpPr/>
            <p:nvPr/>
          </p:nvSpPr>
          <p:spPr>
            <a:xfrm>
              <a:off x="5919405" y="2450706"/>
              <a:ext cx="48260" cy="44619"/>
            </a:xfrm>
            <a:custGeom>
              <a:rect b="b" l="l" r="r" t="t"/>
              <a:pathLst>
                <a:path extrusionOk="0" h="1703" w="1842">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7" name="Google Shape;7517;p71"/>
          <p:cNvGrpSpPr/>
          <p:nvPr/>
        </p:nvGrpSpPr>
        <p:grpSpPr>
          <a:xfrm>
            <a:off x="5323721" y="2437029"/>
            <a:ext cx="362922" cy="361219"/>
            <a:chOff x="5323721" y="2437029"/>
            <a:chExt cx="362922" cy="361219"/>
          </a:xfrm>
        </p:grpSpPr>
        <p:sp>
          <p:nvSpPr>
            <p:cNvPr id="7518" name="Google Shape;7518;p71"/>
            <p:cNvSpPr/>
            <p:nvPr/>
          </p:nvSpPr>
          <p:spPr>
            <a:xfrm>
              <a:off x="5611528" y="2437029"/>
              <a:ext cx="75115" cy="73989"/>
            </a:xfrm>
            <a:custGeom>
              <a:rect b="b" l="l" r="r" t="t"/>
              <a:pathLst>
                <a:path extrusionOk="0" h="2824" w="2867">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71"/>
            <p:cNvSpPr/>
            <p:nvPr/>
          </p:nvSpPr>
          <p:spPr>
            <a:xfrm>
              <a:off x="5323721" y="2714042"/>
              <a:ext cx="88346" cy="84207"/>
            </a:xfrm>
            <a:custGeom>
              <a:rect b="b" l="l" r="r" t="t"/>
              <a:pathLst>
                <a:path extrusionOk="0" h="3214" w="3372">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71"/>
            <p:cNvSpPr/>
            <p:nvPr/>
          </p:nvSpPr>
          <p:spPr>
            <a:xfrm>
              <a:off x="5395536" y="2683702"/>
              <a:ext cx="43728" cy="42601"/>
            </a:xfrm>
            <a:custGeom>
              <a:rect b="b" l="l" r="r" t="t"/>
              <a:pathLst>
                <a:path extrusionOk="0" h="1626" w="1669">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71"/>
            <p:cNvSpPr/>
            <p:nvPr/>
          </p:nvSpPr>
          <p:spPr>
            <a:xfrm>
              <a:off x="5413640" y="2504651"/>
              <a:ext cx="204936" cy="203155"/>
            </a:xfrm>
            <a:custGeom>
              <a:rect b="b" l="l" r="r" t="t"/>
              <a:pathLst>
                <a:path extrusionOk="0" h="7754" w="7822">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71"/>
            <p:cNvSpPr/>
            <p:nvPr/>
          </p:nvSpPr>
          <p:spPr>
            <a:xfrm>
              <a:off x="5417386" y="2554877"/>
              <a:ext cx="201190" cy="153191"/>
            </a:xfrm>
            <a:custGeom>
              <a:rect b="b" l="l" r="r" t="t"/>
              <a:pathLst>
                <a:path extrusionOk="0" h="5847" w="7679">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71"/>
            <p:cNvSpPr/>
            <p:nvPr/>
          </p:nvSpPr>
          <p:spPr>
            <a:xfrm>
              <a:off x="5413640" y="2579243"/>
              <a:ext cx="132362" cy="128563"/>
            </a:xfrm>
            <a:custGeom>
              <a:rect b="b" l="l" r="r" t="t"/>
              <a:pathLst>
                <a:path extrusionOk="0" h="4907" w="5052">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71"/>
            <p:cNvSpPr/>
            <p:nvPr/>
          </p:nvSpPr>
          <p:spPr>
            <a:xfrm>
              <a:off x="5417386" y="2632481"/>
              <a:ext cx="128616" cy="75325"/>
            </a:xfrm>
            <a:custGeom>
              <a:rect b="b" l="l" r="r" t="t"/>
              <a:pathLst>
                <a:path extrusionOk="0" h="2875" w="4909">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71"/>
            <p:cNvSpPr/>
            <p:nvPr/>
          </p:nvSpPr>
          <p:spPr>
            <a:xfrm>
              <a:off x="5540710" y="2480102"/>
              <a:ext cx="103228" cy="101342"/>
            </a:xfrm>
            <a:custGeom>
              <a:rect b="b" l="l" r="r" t="t"/>
              <a:pathLst>
                <a:path extrusionOk="0" h="3868" w="394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71"/>
            <p:cNvSpPr/>
            <p:nvPr/>
          </p:nvSpPr>
          <p:spPr>
            <a:xfrm>
              <a:off x="5619310" y="2557890"/>
              <a:ext cx="26750" cy="23213"/>
            </a:xfrm>
            <a:custGeom>
              <a:rect b="b" l="l" r="r" t="t"/>
              <a:pathLst>
                <a:path extrusionOk="0" h="886" w="1021">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71"/>
            <p:cNvSpPr/>
            <p:nvPr/>
          </p:nvSpPr>
          <p:spPr>
            <a:xfrm>
              <a:off x="5575608" y="2456181"/>
              <a:ext cx="91202" cy="91176"/>
            </a:xfrm>
            <a:custGeom>
              <a:rect b="b" l="l" r="r" t="t"/>
              <a:pathLst>
                <a:path extrusionOk="0" h="3480" w="3481">
                  <a:moveTo>
                    <a:pt x="1745" y="0"/>
                  </a:moveTo>
                  <a:lnTo>
                    <a:pt x="1" y="1745"/>
                  </a:lnTo>
                  <a:lnTo>
                    <a:pt x="1745" y="3480"/>
                  </a:lnTo>
                  <a:lnTo>
                    <a:pt x="3480" y="1745"/>
                  </a:lnTo>
                  <a:lnTo>
                    <a:pt x="1745" y="0"/>
                  </a:ln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71"/>
            <p:cNvSpPr/>
            <p:nvPr/>
          </p:nvSpPr>
          <p:spPr>
            <a:xfrm>
              <a:off x="5575608" y="2456181"/>
              <a:ext cx="91438" cy="91176"/>
            </a:xfrm>
            <a:custGeom>
              <a:rect b="b" l="l" r="r" t="t"/>
              <a:pathLst>
                <a:path extrusionOk="0" h="3480" w="349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71"/>
            <p:cNvSpPr/>
            <p:nvPr/>
          </p:nvSpPr>
          <p:spPr>
            <a:xfrm>
              <a:off x="5523680" y="2521865"/>
              <a:ext cx="29868" cy="27012"/>
            </a:xfrm>
            <a:custGeom>
              <a:rect b="b" l="l" r="r" t="t"/>
              <a:pathLst>
                <a:path extrusionOk="0" h="1031" w="114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71"/>
            <p:cNvSpPr/>
            <p:nvPr/>
          </p:nvSpPr>
          <p:spPr>
            <a:xfrm>
              <a:off x="5505366" y="2541358"/>
              <a:ext cx="29344" cy="26593"/>
            </a:xfrm>
            <a:custGeom>
              <a:rect b="b" l="l" r="r" t="t"/>
              <a:pathLst>
                <a:path extrusionOk="0" h="1015" w="112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71"/>
            <p:cNvSpPr/>
            <p:nvPr/>
          </p:nvSpPr>
          <p:spPr>
            <a:xfrm>
              <a:off x="5486266" y="2560222"/>
              <a:ext cx="43675" cy="40898"/>
            </a:xfrm>
            <a:custGeom>
              <a:rect b="b" l="l" r="r" t="t"/>
              <a:pathLst>
                <a:path extrusionOk="0" h="1561" w="1667">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71"/>
            <p:cNvSpPr/>
            <p:nvPr/>
          </p:nvSpPr>
          <p:spPr>
            <a:xfrm>
              <a:off x="5467376" y="2579295"/>
              <a:ext cx="29161" cy="26593"/>
            </a:xfrm>
            <a:custGeom>
              <a:rect b="b" l="l" r="r" t="t"/>
              <a:pathLst>
                <a:path extrusionOk="0" h="1015" w="1113">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71"/>
            <p:cNvSpPr/>
            <p:nvPr/>
          </p:nvSpPr>
          <p:spPr>
            <a:xfrm>
              <a:off x="5448381" y="2598264"/>
              <a:ext cx="29318" cy="26698"/>
            </a:xfrm>
            <a:custGeom>
              <a:rect b="b" l="l" r="r" t="t"/>
              <a:pathLst>
                <a:path extrusionOk="0" h="1019" w="1119">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71"/>
            <p:cNvSpPr/>
            <p:nvPr/>
          </p:nvSpPr>
          <p:spPr>
            <a:xfrm>
              <a:off x="5429491" y="2617364"/>
              <a:ext cx="43440" cy="40741"/>
            </a:xfrm>
            <a:custGeom>
              <a:rect b="b" l="l" r="r" t="t"/>
              <a:pathLst>
                <a:path extrusionOk="0" h="1555" w="1658">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5" name="Google Shape;7535;p71"/>
          <p:cNvGrpSpPr/>
          <p:nvPr/>
        </p:nvGrpSpPr>
        <p:grpSpPr>
          <a:xfrm>
            <a:off x="4875937" y="2468731"/>
            <a:ext cx="407122" cy="315448"/>
            <a:chOff x="4875937" y="2468731"/>
            <a:chExt cx="407122" cy="315448"/>
          </a:xfrm>
        </p:grpSpPr>
        <p:sp>
          <p:nvSpPr>
            <p:cNvPr id="7536" name="Google Shape;7536;p71"/>
            <p:cNvSpPr/>
            <p:nvPr/>
          </p:nvSpPr>
          <p:spPr>
            <a:xfrm>
              <a:off x="4876199" y="2482801"/>
              <a:ext cx="223041" cy="247380"/>
            </a:xfrm>
            <a:custGeom>
              <a:rect b="b" l="l" r="r" t="t"/>
              <a:pathLst>
                <a:path extrusionOk="0" h="9442" w="8513">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71"/>
            <p:cNvSpPr/>
            <p:nvPr/>
          </p:nvSpPr>
          <p:spPr>
            <a:xfrm>
              <a:off x="5044456" y="2482801"/>
              <a:ext cx="54784" cy="247642"/>
            </a:xfrm>
            <a:custGeom>
              <a:rect b="b" l="l" r="r" t="t"/>
              <a:pathLst>
                <a:path extrusionOk="0" h="9452" w="2091">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71"/>
            <p:cNvSpPr/>
            <p:nvPr/>
          </p:nvSpPr>
          <p:spPr>
            <a:xfrm>
              <a:off x="5099214" y="2530249"/>
              <a:ext cx="183845" cy="200194"/>
            </a:xfrm>
            <a:custGeom>
              <a:rect b="b" l="l" r="r" t="t"/>
              <a:pathLst>
                <a:path extrusionOk="0" h="7641" w="7017">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71"/>
            <p:cNvSpPr/>
            <p:nvPr/>
          </p:nvSpPr>
          <p:spPr>
            <a:xfrm>
              <a:off x="5169770" y="2530249"/>
              <a:ext cx="113289" cy="200194"/>
            </a:xfrm>
            <a:custGeom>
              <a:rect b="b" l="l" r="r" t="t"/>
              <a:pathLst>
                <a:path extrusionOk="0" h="7641" w="4324">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71"/>
            <p:cNvSpPr/>
            <p:nvPr/>
          </p:nvSpPr>
          <p:spPr>
            <a:xfrm>
              <a:off x="5141396" y="2560405"/>
              <a:ext cx="75115" cy="69849"/>
            </a:xfrm>
            <a:custGeom>
              <a:rect b="b" l="l" r="r" t="t"/>
              <a:pathLst>
                <a:path extrusionOk="0" h="2666" w="2867">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71"/>
            <p:cNvSpPr/>
            <p:nvPr/>
          </p:nvSpPr>
          <p:spPr>
            <a:xfrm>
              <a:off x="5128846" y="2512669"/>
              <a:ext cx="62042" cy="17606"/>
            </a:xfrm>
            <a:custGeom>
              <a:rect b="b" l="l" r="r" t="t"/>
              <a:pathLst>
                <a:path extrusionOk="0" h="672" w="2368">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71"/>
            <p:cNvSpPr/>
            <p:nvPr/>
          </p:nvSpPr>
          <p:spPr>
            <a:xfrm>
              <a:off x="5135867" y="2468731"/>
              <a:ext cx="47998" cy="43728"/>
            </a:xfrm>
            <a:custGeom>
              <a:rect b="b" l="l" r="r" t="t"/>
              <a:pathLst>
                <a:path extrusionOk="0" h="1669" w="1832">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71"/>
            <p:cNvSpPr/>
            <p:nvPr/>
          </p:nvSpPr>
          <p:spPr>
            <a:xfrm>
              <a:off x="5150697" y="2468731"/>
              <a:ext cx="33405" cy="43728"/>
            </a:xfrm>
            <a:custGeom>
              <a:rect b="b" l="l" r="r" t="t"/>
              <a:pathLst>
                <a:path extrusionOk="0" h="1669" w="1275">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71"/>
            <p:cNvSpPr/>
            <p:nvPr/>
          </p:nvSpPr>
          <p:spPr>
            <a:xfrm>
              <a:off x="4924905" y="2690488"/>
              <a:ext cx="109778" cy="93691"/>
            </a:xfrm>
            <a:custGeom>
              <a:rect b="b" l="l" r="r" t="t"/>
              <a:pathLst>
                <a:path extrusionOk="0" h="3576" w="419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71"/>
            <p:cNvSpPr/>
            <p:nvPr/>
          </p:nvSpPr>
          <p:spPr>
            <a:xfrm>
              <a:off x="4949533" y="2697772"/>
              <a:ext cx="93691" cy="86303"/>
            </a:xfrm>
            <a:custGeom>
              <a:rect b="b" l="l" r="r" t="t"/>
              <a:pathLst>
                <a:path extrusionOk="0" h="3294" w="3576">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71"/>
            <p:cNvSpPr/>
            <p:nvPr/>
          </p:nvSpPr>
          <p:spPr>
            <a:xfrm>
              <a:off x="4961087" y="2717605"/>
              <a:ext cx="46479" cy="39824"/>
            </a:xfrm>
            <a:custGeom>
              <a:rect b="b" l="l" r="r" t="t"/>
              <a:pathLst>
                <a:path extrusionOk="0" h="1520" w="1774">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71"/>
            <p:cNvSpPr/>
            <p:nvPr/>
          </p:nvSpPr>
          <p:spPr>
            <a:xfrm>
              <a:off x="5121300" y="2690488"/>
              <a:ext cx="109516" cy="93691"/>
            </a:xfrm>
            <a:custGeom>
              <a:rect b="b" l="l" r="r" t="t"/>
              <a:pathLst>
                <a:path extrusionOk="0" h="3576" w="418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71"/>
            <p:cNvSpPr/>
            <p:nvPr/>
          </p:nvSpPr>
          <p:spPr>
            <a:xfrm>
              <a:off x="5144409" y="2697772"/>
              <a:ext cx="93691" cy="86303"/>
            </a:xfrm>
            <a:custGeom>
              <a:rect b="b" l="l" r="r" t="t"/>
              <a:pathLst>
                <a:path extrusionOk="0" h="3294" w="3576">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71"/>
            <p:cNvSpPr/>
            <p:nvPr/>
          </p:nvSpPr>
          <p:spPr>
            <a:xfrm>
              <a:off x="5157220" y="2717605"/>
              <a:ext cx="46741" cy="39824"/>
            </a:xfrm>
            <a:custGeom>
              <a:rect b="b" l="l" r="r" t="t"/>
              <a:pathLst>
                <a:path extrusionOk="0" h="1520" w="1784">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71"/>
            <p:cNvSpPr/>
            <p:nvPr/>
          </p:nvSpPr>
          <p:spPr>
            <a:xfrm>
              <a:off x="4936223" y="2525245"/>
              <a:ext cx="102730" cy="102494"/>
            </a:xfrm>
            <a:custGeom>
              <a:rect b="b" l="l" r="r" t="t"/>
              <a:pathLst>
                <a:path extrusionOk="0" h="3912" w="3921">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71"/>
            <p:cNvSpPr/>
            <p:nvPr/>
          </p:nvSpPr>
          <p:spPr>
            <a:xfrm>
              <a:off x="5098952" y="2670890"/>
              <a:ext cx="183872" cy="59815"/>
            </a:xfrm>
            <a:custGeom>
              <a:rect b="b" l="l" r="r" t="t"/>
              <a:pathLst>
                <a:path extrusionOk="0" h="2283" w="7018">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71"/>
            <p:cNvSpPr/>
            <p:nvPr/>
          </p:nvSpPr>
          <p:spPr>
            <a:xfrm>
              <a:off x="5233069" y="2670890"/>
              <a:ext cx="49990" cy="59553"/>
            </a:xfrm>
            <a:custGeom>
              <a:rect b="b" l="l" r="r" t="t"/>
              <a:pathLst>
                <a:path extrusionOk="0" h="2273" w="1908">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71"/>
            <p:cNvSpPr/>
            <p:nvPr/>
          </p:nvSpPr>
          <p:spPr>
            <a:xfrm>
              <a:off x="4875937" y="2670655"/>
              <a:ext cx="223303" cy="59788"/>
            </a:xfrm>
            <a:custGeom>
              <a:rect b="b" l="l" r="r" t="t"/>
              <a:pathLst>
                <a:path extrusionOk="0" h="2282" w="8523">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71"/>
            <p:cNvSpPr/>
            <p:nvPr/>
          </p:nvSpPr>
          <p:spPr>
            <a:xfrm>
              <a:off x="5063529" y="2670890"/>
              <a:ext cx="35711" cy="59815"/>
            </a:xfrm>
            <a:custGeom>
              <a:rect b="b" l="l" r="r" t="t"/>
              <a:pathLst>
                <a:path extrusionOk="0" h="2283" w="1363">
                  <a:moveTo>
                    <a:pt x="1" y="1"/>
                  </a:moveTo>
                  <a:lnTo>
                    <a:pt x="1" y="2282"/>
                  </a:lnTo>
                  <a:lnTo>
                    <a:pt x="1362" y="2282"/>
                  </a:lnTo>
                  <a:lnTo>
                    <a:pt x="1362"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5" name="Google Shape;7555;p71"/>
          <p:cNvGrpSpPr/>
          <p:nvPr/>
        </p:nvGrpSpPr>
        <p:grpSpPr>
          <a:xfrm>
            <a:off x="4893282" y="3804774"/>
            <a:ext cx="242114" cy="362163"/>
            <a:chOff x="4893282" y="3804774"/>
            <a:chExt cx="242114" cy="362163"/>
          </a:xfrm>
        </p:grpSpPr>
        <p:sp>
          <p:nvSpPr>
            <p:cNvPr id="7556" name="Google Shape;7556;p71"/>
            <p:cNvSpPr/>
            <p:nvPr/>
          </p:nvSpPr>
          <p:spPr>
            <a:xfrm>
              <a:off x="4893517" y="3804774"/>
              <a:ext cx="241878" cy="361927"/>
            </a:xfrm>
            <a:custGeom>
              <a:rect b="b" l="l" r="r" t="t"/>
              <a:pathLst>
                <a:path extrusionOk="0" h="13814" w="9232">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71"/>
            <p:cNvSpPr/>
            <p:nvPr/>
          </p:nvSpPr>
          <p:spPr>
            <a:xfrm>
              <a:off x="4893282" y="3804774"/>
              <a:ext cx="242114" cy="362163"/>
            </a:xfrm>
            <a:custGeom>
              <a:rect b="b" l="l" r="r" t="t"/>
              <a:pathLst>
                <a:path extrusionOk="0" h="13823" w="9241">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71"/>
            <p:cNvSpPr/>
            <p:nvPr/>
          </p:nvSpPr>
          <p:spPr>
            <a:xfrm>
              <a:off x="4917124" y="3834668"/>
              <a:ext cx="83159" cy="71264"/>
            </a:xfrm>
            <a:custGeom>
              <a:rect b="b" l="l" r="r" t="t"/>
              <a:pathLst>
                <a:path extrusionOk="0" h="2720" w="3174">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71"/>
            <p:cNvSpPr/>
            <p:nvPr/>
          </p:nvSpPr>
          <p:spPr>
            <a:xfrm>
              <a:off x="4957812" y="3834668"/>
              <a:ext cx="42470" cy="71343"/>
            </a:xfrm>
            <a:custGeom>
              <a:rect b="b" l="l" r="r" t="t"/>
              <a:pathLst>
                <a:path extrusionOk="0" h="2723" w="1621">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71"/>
            <p:cNvSpPr/>
            <p:nvPr/>
          </p:nvSpPr>
          <p:spPr>
            <a:xfrm>
              <a:off x="4935961" y="3841454"/>
              <a:ext cx="57535" cy="57535"/>
            </a:xfrm>
            <a:custGeom>
              <a:rect b="b" l="l" r="r" t="t"/>
              <a:pathLst>
                <a:path extrusionOk="0" h="2196" w="2196">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71"/>
            <p:cNvSpPr/>
            <p:nvPr/>
          </p:nvSpPr>
          <p:spPr>
            <a:xfrm>
              <a:off x="4979401" y="3841690"/>
              <a:ext cx="14358" cy="16611"/>
            </a:xfrm>
            <a:custGeom>
              <a:rect b="b" l="l" r="r" t="t"/>
              <a:pathLst>
                <a:path extrusionOk="0" h="634" w="548">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71"/>
            <p:cNvSpPr/>
            <p:nvPr/>
          </p:nvSpPr>
          <p:spPr>
            <a:xfrm>
              <a:off x="5016317" y="3834668"/>
              <a:ext cx="83421" cy="71264"/>
            </a:xfrm>
            <a:custGeom>
              <a:rect b="b" l="l" r="r" t="t"/>
              <a:pathLst>
                <a:path extrusionOk="0" h="2720" w="3184">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71"/>
            <p:cNvSpPr/>
            <p:nvPr/>
          </p:nvSpPr>
          <p:spPr>
            <a:xfrm>
              <a:off x="5057267" y="3834668"/>
              <a:ext cx="42470" cy="71343"/>
            </a:xfrm>
            <a:custGeom>
              <a:rect b="b" l="l" r="r" t="t"/>
              <a:pathLst>
                <a:path extrusionOk="0" h="2723" w="1621">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71"/>
            <p:cNvSpPr/>
            <p:nvPr/>
          </p:nvSpPr>
          <p:spPr>
            <a:xfrm>
              <a:off x="5035155" y="3841454"/>
              <a:ext cx="57535" cy="57535"/>
            </a:xfrm>
            <a:custGeom>
              <a:rect b="b" l="l" r="r" t="t"/>
              <a:pathLst>
                <a:path extrusionOk="0" h="2196" w="2196">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71"/>
            <p:cNvSpPr/>
            <p:nvPr/>
          </p:nvSpPr>
          <p:spPr>
            <a:xfrm>
              <a:off x="5078620" y="3841690"/>
              <a:ext cx="14593" cy="16611"/>
            </a:xfrm>
            <a:custGeom>
              <a:rect b="b" l="l" r="r" t="t"/>
              <a:pathLst>
                <a:path extrusionOk="0" h="634" w="557">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71"/>
            <p:cNvSpPr/>
            <p:nvPr/>
          </p:nvSpPr>
          <p:spPr>
            <a:xfrm>
              <a:off x="4917124" y="3947669"/>
              <a:ext cx="83159" cy="71264"/>
            </a:xfrm>
            <a:custGeom>
              <a:rect b="b" l="l" r="r" t="t"/>
              <a:pathLst>
                <a:path extrusionOk="0" h="2720" w="3174">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71"/>
            <p:cNvSpPr/>
            <p:nvPr/>
          </p:nvSpPr>
          <p:spPr>
            <a:xfrm>
              <a:off x="4957812" y="3947433"/>
              <a:ext cx="42470" cy="71578"/>
            </a:xfrm>
            <a:custGeom>
              <a:rect b="b" l="l" r="r" t="t"/>
              <a:pathLst>
                <a:path extrusionOk="0" h="2732" w="1621">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71"/>
            <p:cNvSpPr/>
            <p:nvPr/>
          </p:nvSpPr>
          <p:spPr>
            <a:xfrm>
              <a:off x="4935961" y="3954455"/>
              <a:ext cx="57535" cy="57535"/>
            </a:xfrm>
            <a:custGeom>
              <a:rect b="b" l="l" r="r" t="t"/>
              <a:pathLst>
                <a:path extrusionOk="0" h="2196" w="2196">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71"/>
            <p:cNvSpPr/>
            <p:nvPr/>
          </p:nvSpPr>
          <p:spPr>
            <a:xfrm>
              <a:off x="4979401" y="3954717"/>
              <a:ext cx="14358" cy="16585"/>
            </a:xfrm>
            <a:custGeom>
              <a:rect b="b" l="l" r="r" t="t"/>
              <a:pathLst>
                <a:path extrusionOk="0" h="633" w="548">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71"/>
            <p:cNvSpPr/>
            <p:nvPr/>
          </p:nvSpPr>
          <p:spPr>
            <a:xfrm>
              <a:off x="5016317" y="3947669"/>
              <a:ext cx="83421" cy="71264"/>
            </a:xfrm>
            <a:custGeom>
              <a:rect b="b" l="l" r="r" t="t"/>
              <a:pathLst>
                <a:path extrusionOk="0" h="2720" w="3184">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71"/>
            <p:cNvSpPr/>
            <p:nvPr/>
          </p:nvSpPr>
          <p:spPr>
            <a:xfrm>
              <a:off x="5057267" y="3947433"/>
              <a:ext cx="42470" cy="71578"/>
            </a:xfrm>
            <a:custGeom>
              <a:rect b="b" l="l" r="r" t="t"/>
              <a:pathLst>
                <a:path extrusionOk="0" h="2732" w="1621">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71"/>
            <p:cNvSpPr/>
            <p:nvPr/>
          </p:nvSpPr>
          <p:spPr>
            <a:xfrm>
              <a:off x="5035155" y="3954455"/>
              <a:ext cx="57535" cy="57535"/>
            </a:xfrm>
            <a:custGeom>
              <a:rect b="b" l="l" r="r" t="t"/>
              <a:pathLst>
                <a:path extrusionOk="0" h="2196" w="2196">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71"/>
            <p:cNvSpPr/>
            <p:nvPr/>
          </p:nvSpPr>
          <p:spPr>
            <a:xfrm>
              <a:off x="5078620" y="3954717"/>
              <a:ext cx="14593" cy="16585"/>
            </a:xfrm>
            <a:custGeom>
              <a:rect b="b" l="l" r="r" t="t"/>
              <a:pathLst>
                <a:path extrusionOk="0" h="633" w="557">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71"/>
            <p:cNvSpPr/>
            <p:nvPr/>
          </p:nvSpPr>
          <p:spPr>
            <a:xfrm>
              <a:off x="4917124" y="4060434"/>
              <a:ext cx="83159" cy="71264"/>
            </a:xfrm>
            <a:custGeom>
              <a:rect b="b" l="l" r="r" t="t"/>
              <a:pathLst>
                <a:path extrusionOk="0" h="2720" w="3174">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71"/>
            <p:cNvSpPr/>
            <p:nvPr/>
          </p:nvSpPr>
          <p:spPr>
            <a:xfrm>
              <a:off x="4957812" y="4060434"/>
              <a:ext cx="42470" cy="71343"/>
            </a:xfrm>
            <a:custGeom>
              <a:rect b="b" l="l" r="r" t="t"/>
              <a:pathLst>
                <a:path extrusionOk="0" h="2723" w="1621">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71"/>
            <p:cNvSpPr/>
            <p:nvPr/>
          </p:nvSpPr>
          <p:spPr>
            <a:xfrm>
              <a:off x="4935961" y="4067219"/>
              <a:ext cx="57535" cy="57535"/>
            </a:xfrm>
            <a:custGeom>
              <a:rect b="b" l="l" r="r" t="t"/>
              <a:pathLst>
                <a:path extrusionOk="0" h="2196" w="2196">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71"/>
            <p:cNvSpPr/>
            <p:nvPr/>
          </p:nvSpPr>
          <p:spPr>
            <a:xfrm>
              <a:off x="4979401" y="4067455"/>
              <a:ext cx="14358" cy="16611"/>
            </a:xfrm>
            <a:custGeom>
              <a:rect b="b" l="l" r="r" t="t"/>
              <a:pathLst>
                <a:path extrusionOk="0" h="634" w="548">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71"/>
            <p:cNvSpPr/>
            <p:nvPr/>
          </p:nvSpPr>
          <p:spPr>
            <a:xfrm>
              <a:off x="5016317" y="4060434"/>
              <a:ext cx="83421" cy="71264"/>
            </a:xfrm>
            <a:custGeom>
              <a:rect b="b" l="l" r="r" t="t"/>
              <a:pathLst>
                <a:path extrusionOk="0" h="2720" w="3184">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71"/>
            <p:cNvSpPr/>
            <p:nvPr/>
          </p:nvSpPr>
          <p:spPr>
            <a:xfrm>
              <a:off x="5057267" y="4060434"/>
              <a:ext cx="42470" cy="71343"/>
            </a:xfrm>
            <a:custGeom>
              <a:rect b="b" l="l" r="r" t="t"/>
              <a:pathLst>
                <a:path extrusionOk="0" h="2723" w="1621">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71"/>
            <p:cNvSpPr/>
            <p:nvPr/>
          </p:nvSpPr>
          <p:spPr>
            <a:xfrm>
              <a:off x="5035155" y="4067219"/>
              <a:ext cx="57535" cy="57535"/>
            </a:xfrm>
            <a:custGeom>
              <a:rect b="b" l="l" r="r" t="t"/>
              <a:pathLst>
                <a:path extrusionOk="0" h="2196" w="2196">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71"/>
            <p:cNvSpPr/>
            <p:nvPr/>
          </p:nvSpPr>
          <p:spPr>
            <a:xfrm>
              <a:off x="5078620" y="4067455"/>
              <a:ext cx="14593" cy="16611"/>
            </a:xfrm>
            <a:custGeom>
              <a:rect b="b" l="l" r="r" t="t"/>
              <a:pathLst>
                <a:path extrusionOk="0" h="634" w="557">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2" name="Google Shape;7582;p71"/>
          <p:cNvGrpSpPr/>
          <p:nvPr/>
        </p:nvGrpSpPr>
        <p:grpSpPr>
          <a:xfrm>
            <a:off x="6248162" y="3804774"/>
            <a:ext cx="231058" cy="362425"/>
            <a:chOff x="6248162" y="3804774"/>
            <a:chExt cx="231058" cy="362425"/>
          </a:xfrm>
        </p:grpSpPr>
        <p:sp>
          <p:nvSpPr>
            <p:cNvPr id="7583" name="Google Shape;7583;p71"/>
            <p:cNvSpPr/>
            <p:nvPr/>
          </p:nvSpPr>
          <p:spPr>
            <a:xfrm>
              <a:off x="6248162" y="3845646"/>
              <a:ext cx="231058" cy="321553"/>
            </a:xfrm>
            <a:custGeom>
              <a:rect b="b" l="l" r="r" t="t"/>
              <a:pathLst>
                <a:path extrusionOk="0" h="12273" w="8819">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71"/>
            <p:cNvSpPr/>
            <p:nvPr/>
          </p:nvSpPr>
          <p:spPr>
            <a:xfrm>
              <a:off x="6316963" y="3845463"/>
              <a:ext cx="162257" cy="256157"/>
            </a:xfrm>
            <a:custGeom>
              <a:rect b="b" l="l" r="r" t="t"/>
              <a:pathLst>
                <a:path extrusionOk="0" h="9777" w="6193">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71"/>
            <p:cNvSpPr/>
            <p:nvPr/>
          </p:nvSpPr>
          <p:spPr>
            <a:xfrm>
              <a:off x="6256939" y="3804774"/>
              <a:ext cx="61046" cy="102232"/>
            </a:xfrm>
            <a:custGeom>
              <a:rect b="b" l="l" r="r" t="t"/>
              <a:pathLst>
                <a:path extrusionOk="0" h="3902" w="233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71"/>
            <p:cNvSpPr/>
            <p:nvPr/>
          </p:nvSpPr>
          <p:spPr>
            <a:xfrm>
              <a:off x="6288589" y="3870562"/>
              <a:ext cx="29396" cy="36706"/>
            </a:xfrm>
            <a:custGeom>
              <a:rect b="b" l="l" r="r" t="t"/>
              <a:pathLst>
                <a:path extrusionOk="0" h="1401" w="1122">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7" name="Google Shape;7587;p71"/>
          <p:cNvGrpSpPr/>
          <p:nvPr/>
        </p:nvGrpSpPr>
        <p:grpSpPr>
          <a:xfrm>
            <a:off x="5346568" y="3804774"/>
            <a:ext cx="233337" cy="362163"/>
            <a:chOff x="5346568" y="3804774"/>
            <a:chExt cx="233337" cy="362163"/>
          </a:xfrm>
        </p:grpSpPr>
        <p:sp>
          <p:nvSpPr>
            <p:cNvPr id="7588" name="Google Shape;7588;p71"/>
            <p:cNvSpPr/>
            <p:nvPr/>
          </p:nvSpPr>
          <p:spPr>
            <a:xfrm>
              <a:off x="5346568" y="3804774"/>
              <a:ext cx="233337" cy="264463"/>
            </a:xfrm>
            <a:custGeom>
              <a:rect b="b" l="l" r="r" t="t"/>
              <a:pathLst>
                <a:path extrusionOk="0" h="10094" w="8906">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71"/>
            <p:cNvSpPr/>
            <p:nvPr/>
          </p:nvSpPr>
          <p:spPr>
            <a:xfrm>
              <a:off x="5494231" y="3804774"/>
              <a:ext cx="85674" cy="264463"/>
            </a:xfrm>
            <a:custGeom>
              <a:rect b="b" l="l" r="r" t="t"/>
              <a:pathLst>
                <a:path extrusionOk="0" h="10094" w="327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71"/>
            <p:cNvSpPr/>
            <p:nvPr/>
          </p:nvSpPr>
          <p:spPr>
            <a:xfrm>
              <a:off x="5398811" y="3829900"/>
              <a:ext cx="129114" cy="110014"/>
            </a:xfrm>
            <a:custGeom>
              <a:rect b="b" l="l" r="r" t="t"/>
              <a:pathLst>
                <a:path extrusionOk="0" h="4199" w="4928">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71"/>
            <p:cNvSpPr/>
            <p:nvPr/>
          </p:nvSpPr>
          <p:spPr>
            <a:xfrm>
              <a:off x="5398811" y="3840930"/>
              <a:ext cx="129114" cy="98984"/>
            </a:xfrm>
            <a:custGeom>
              <a:rect b="b" l="l" r="r" t="t"/>
              <a:pathLst>
                <a:path extrusionOk="0" h="3778" w="4928">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71"/>
            <p:cNvSpPr/>
            <p:nvPr/>
          </p:nvSpPr>
          <p:spPr>
            <a:xfrm>
              <a:off x="5438477" y="4034076"/>
              <a:ext cx="50016" cy="132860"/>
            </a:xfrm>
            <a:custGeom>
              <a:rect b="b" l="l" r="r" t="t"/>
              <a:pathLst>
                <a:path extrusionOk="0" h="5071" w="1909">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71"/>
            <p:cNvSpPr/>
            <p:nvPr/>
          </p:nvSpPr>
          <p:spPr>
            <a:xfrm>
              <a:off x="5471647" y="4034076"/>
              <a:ext cx="16847" cy="132860"/>
            </a:xfrm>
            <a:custGeom>
              <a:rect b="b" l="l" r="r" t="t"/>
              <a:pathLst>
                <a:path extrusionOk="0" h="5071" w="643">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71"/>
            <p:cNvSpPr/>
            <p:nvPr/>
          </p:nvSpPr>
          <p:spPr>
            <a:xfrm>
              <a:off x="5369938" y="3977799"/>
              <a:ext cx="35920" cy="27667"/>
            </a:xfrm>
            <a:custGeom>
              <a:rect b="b" l="l" r="r" t="t"/>
              <a:pathLst>
                <a:path extrusionOk="0" h="1056" w="1371">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71"/>
            <p:cNvSpPr/>
            <p:nvPr/>
          </p:nvSpPr>
          <p:spPr>
            <a:xfrm>
              <a:off x="5370174" y="3985344"/>
              <a:ext cx="36208" cy="20122"/>
            </a:xfrm>
            <a:custGeom>
              <a:rect b="b" l="l" r="r" t="t"/>
              <a:pathLst>
                <a:path extrusionOk="0" h="768" w="1382">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71"/>
            <p:cNvSpPr/>
            <p:nvPr/>
          </p:nvSpPr>
          <p:spPr>
            <a:xfrm>
              <a:off x="5438477" y="3977799"/>
              <a:ext cx="49754" cy="27667"/>
            </a:xfrm>
            <a:custGeom>
              <a:rect b="b" l="l" r="r" t="t"/>
              <a:pathLst>
                <a:path extrusionOk="0" h="1056" w="1899">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71"/>
            <p:cNvSpPr/>
            <p:nvPr/>
          </p:nvSpPr>
          <p:spPr>
            <a:xfrm>
              <a:off x="5438739" y="3985344"/>
              <a:ext cx="50016" cy="20122"/>
            </a:xfrm>
            <a:custGeom>
              <a:rect b="b" l="l" r="r" t="t"/>
              <a:pathLst>
                <a:path extrusionOk="0" h="768" w="1909">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71"/>
            <p:cNvSpPr/>
            <p:nvPr/>
          </p:nvSpPr>
          <p:spPr>
            <a:xfrm>
              <a:off x="5520850" y="3977799"/>
              <a:ext cx="35946" cy="27667"/>
            </a:xfrm>
            <a:custGeom>
              <a:rect b="b" l="l" r="r" t="t"/>
              <a:pathLst>
                <a:path extrusionOk="0" h="1056" w="1372">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71"/>
            <p:cNvSpPr/>
            <p:nvPr/>
          </p:nvSpPr>
          <p:spPr>
            <a:xfrm>
              <a:off x="5520850" y="3985842"/>
              <a:ext cx="36208" cy="19624"/>
            </a:xfrm>
            <a:custGeom>
              <a:rect b="b" l="l" r="r" t="t"/>
              <a:pathLst>
                <a:path extrusionOk="0" h="749" w="1382">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71"/>
            <p:cNvSpPr/>
            <p:nvPr/>
          </p:nvSpPr>
          <p:spPr>
            <a:xfrm>
              <a:off x="5438477" y="4113410"/>
              <a:ext cx="49754" cy="53527"/>
            </a:xfrm>
            <a:custGeom>
              <a:rect b="b" l="l" r="r" t="t"/>
              <a:pathLst>
                <a:path extrusionOk="0" h="2043" w="1899">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71"/>
            <p:cNvSpPr/>
            <p:nvPr/>
          </p:nvSpPr>
          <p:spPr>
            <a:xfrm>
              <a:off x="5471647" y="4113174"/>
              <a:ext cx="16847" cy="53762"/>
            </a:xfrm>
            <a:custGeom>
              <a:rect b="b" l="l" r="r" t="t"/>
              <a:pathLst>
                <a:path extrusionOk="0" h="2052" w="643">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71"/>
            <p:cNvSpPr/>
            <p:nvPr/>
          </p:nvSpPr>
          <p:spPr>
            <a:xfrm>
              <a:off x="5452311" y="4132772"/>
              <a:ext cx="19362" cy="16427"/>
            </a:xfrm>
            <a:custGeom>
              <a:rect b="b" l="l" r="r" t="t"/>
              <a:pathLst>
                <a:path extrusionOk="0" h="627" w="739">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71"/>
            <p:cNvSpPr/>
            <p:nvPr/>
          </p:nvSpPr>
          <p:spPr>
            <a:xfrm>
              <a:off x="5419902" y="3867811"/>
              <a:ext cx="30916" cy="51011"/>
            </a:xfrm>
            <a:custGeom>
              <a:rect b="b" l="l" r="r" t="t"/>
              <a:pathLst>
                <a:path extrusionOk="0" h="1947" w="118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71"/>
            <p:cNvSpPr/>
            <p:nvPr/>
          </p:nvSpPr>
          <p:spPr>
            <a:xfrm>
              <a:off x="5475917" y="3867811"/>
              <a:ext cx="32671" cy="51011"/>
            </a:xfrm>
            <a:custGeom>
              <a:rect b="b" l="l" r="r" t="t"/>
              <a:pathLst>
                <a:path extrusionOk="0" h="1947" w="1247">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71"/>
            <p:cNvSpPr/>
            <p:nvPr/>
          </p:nvSpPr>
          <p:spPr>
            <a:xfrm>
              <a:off x="5456817" y="3905696"/>
              <a:ext cx="16349" cy="18890"/>
            </a:xfrm>
            <a:custGeom>
              <a:rect b="b" l="l" r="r" t="t"/>
              <a:pathLst>
                <a:path extrusionOk="0" h="721" w="624">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71"/>
            <p:cNvSpPr/>
            <p:nvPr/>
          </p:nvSpPr>
          <p:spPr>
            <a:xfrm>
              <a:off x="5419142" y="4028548"/>
              <a:ext cx="88425" cy="11056"/>
            </a:xfrm>
            <a:custGeom>
              <a:rect b="b" l="l" r="r" t="t"/>
              <a:pathLst>
                <a:path extrusionOk="0" h="422" w="3375">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7" name="Google Shape;7607;p71"/>
          <p:cNvGrpSpPr/>
          <p:nvPr/>
        </p:nvGrpSpPr>
        <p:grpSpPr>
          <a:xfrm>
            <a:off x="6704985" y="3805141"/>
            <a:ext cx="209967" cy="361639"/>
            <a:chOff x="6704985" y="3805141"/>
            <a:chExt cx="209967" cy="361639"/>
          </a:xfrm>
        </p:grpSpPr>
        <p:sp>
          <p:nvSpPr>
            <p:cNvPr id="7608" name="Google Shape;7608;p71"/>
            <p:cNvSpPr/>
            <p:nvPr/>
          </p:nvSpPr>
          <p:spPr>
            <a:xfrm>
              <a:off x="6704985" y="3965013"/>
              <a:ext cx="209967" cy="201426"/>
            </a:xfrm>
            <a:custGeom>
              <a:rect b="b" l="l" r="r" t="t"/>
              <a:pathLst>
                <a:path extrusionOk="0" h="7688" w="8014">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71"/>
            <p:cNvSpPr/>
            <p:nvPr/>
          </p:nvSpPr>
          <p:spPr>
            <a:xfrm>
              <a:off x="6796895" y="3965013"/>
              <a:ext cx="118057" cy="201766"/>
            </a:xfrm>
            <a:custGeom>
              <a:rect b="b" l="l" r="r" t="t"/>
              <a:pathLst>
                <a:path extrusionOk="0" h="7701" w="4506">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71"/>
            <p:cNvSpPr/>
            <p:nvPr/>
          </p:nvSpPr>
          <p:spPr>
            <a:xfrm>
              <a:off x="6789847" y="3965013"/>
              <a:ext cx="7074" cy="7808"/>
            </a:xfrm>
            <a:custGeom>
              <a:rect b="b" l="l" r="r" t="t"/>
              <a:pathLst>
                <a:path extrusionOk="0" h="298" w="27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71"/>
            <p:cNvSpPr/>
            <p:nvPr/>
          </p:nvSpPr>
          <p:spPr>
            <a:xfrm>
              <a:off x="6744495" y="3965013"/>
              <a:ext cx="132939" cy="201426"/>
            </a:xfrm>
            <a:custGeom>
              <a:rect b="b" l="l" r="r" t="t"/>
              <a:pathLst>
                <a:path extrusionOk="0" h="7688" w="5074">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71"/>
            <p:cNvSpPr/>
            <p:nvPr/>
          </p:nvSpPr>
          <p:spPr>
            <a:xfrm>
              <a:off x="6772791" y="3965013"/>
              <a:ext cx="73858" cy="135873"/>
            </a:xfrm>
            <a:custGeom>
              <a:rect b="b" l="l" r="r" t="t"/>
              <a:pathLst>
                <a:path extrusionOk="0" h="5186" w="2819">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71"/>
            <p:cNvSpPr/>
            <p:nvPr/>
          </p:nvSpPr>
          <p:spPr>
            <a:xfrm>
              <a:off x="6772791" y="3978323"/>
              <a:ext cx="74094" cy="49492"/>
            </a:xfrm>
            <a:custGeom>
              <a:rect b="b" l="l" r="r" t="t"/>
              <a:pathLst>
                <a:path extrusionOk="0" h="1889" w="2828">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71"/>
            <p:cNvSpPr/>
            <p:nvPr/>
          </p:nvSpPr>
          <p:spPr>
            <a:xfrm>
              <a:off x="6727570" y="3805141"/>
              <a:ext cx="162021" cy="136528"/>
            </a:xfrm>
            <a:custGeom>
              <a:rect b="b" l="l" r="r" t="t"/>
              <a:pathLst>
                <a:path extrusionOk="0" h="5211" w="6184">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71"/>
            <p:cNvSpPr/>
            <p:nvPr/>
          </p:nvSpPr>
          <p:spPr>
            <a:xfrm>
              <a:off x="6728330" y="3805219"/>
              <a:ext cx="161261" cy="131681"/>
            </a:xfrm>
            <a:custGeom>
              <a:rect b="b" l="l" r="r" t="t"/>
              <a:pathLst>
                <a:path extrusionOk="0" h="5026" w="6155">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71"/>
            <p:cNvSpPr/>
            <p:nvPr/>
          </p:nvSpPr>
          <p:spPr>
            <a:xfrm>
              <a:off x="6789847" y="3965013"/>
              <a:ext cx="40217" cy="35999"/>
            </a:xfrm>
            <a:custGeom>
              <a:rect b="b" l="l" r="r" t="t"/>
              <a:pathLst>
                <a:path extrusionOk="0" h="1374" w="1535">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71"/>
            <p:cNvSpPr/>
            <p:nvPr/>
          </p:nvSpPr>
          <p:spPr>
            <a:xfrm>
              <a:off x="6789847" y="3969782"/>
              <a:ext cx="40217" cy="19598"/>
            </a:xfrm>
            <a:custGeom>
              <a:rect b="b" l="l" r="r" t="t"/>
              <a:pathLst>
                <a:path extrusionOk="0" h="748" w="1535">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71"/>
            <p:cNvSpPr/>
            <p:nvPr/>
          </p:nvSpPr>
          <p:spPr>
            <a:xfrm>
              <a:off x="6760477" y="3866318"/>
              <a:ext cx="99219" cy="113525"/>
            </a:xfrm>
            <a:custGeom>
              <a:rect b="b" l="l" r="r" t="t"/>
              <a:pathLst>
                <a:path extrusionOk="0" h="4333" w="3787">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71"/>
            <p:cNvSpPr/>
            <p:nvPr/>
          </p:nvSpPr>
          <p:spPr>
            <a:xfrm>
              <a:off x="6777297" y="3866318"/>
              <a:ext cx="82163" cy="109752"/>
            </a:xfrm>
            <a:custGeom>
              <a:rect b="b" l="l" r="r" t="t"/>
              <a:pathLst>
                <a:path extrusionOk="0" h="4189" w="3136">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0" name="Google Shape;7620;p71"/>
          <p:cNvGrpSpPr/>
          <p:nvPr/>
        </p:nvGrpSpPr>
        <p:grpSpPr>
          <a:xfrm>
            <a:off x="7513884" y="2448269"/>
            <a:ext cx="363184" cy="338792"/>
            <a:chOff x="7513884" y="2448269"/>
            <a:chExt cx="363184" cy="338792"/>
          </a:xfrm>
        </p:grpSpPr>
        <p:sp>
          <p:nvSpPr>
            <p:cNvPr id="7621" name="Google Shape;7621;p71"/>
            <p:cNvSpPr/>
            <p:nvPr/>
          </p:nvSpPr>
          <p:spPr>
            <a:xfrm>
              <a:off x="7666316" y="2448269"/>
              <a:ext cx="210753" cy="206954"/>
            </a:xfrm>
            <a:custGeom>
              <a:rect b="b" l="l" r="r" t="t"/>
              <a:pathLst>
                <a:path extrusionOk="0" h="7899" w="8044">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71"/>
            <p:cNvSpPr/>
            <p:nvPr/>
          </p:nvSpPr>
          <p:spPr>
            <a:xfrm>
              <a:off x="7691442" y="2471482"/>
              <a:ext cx="185627" cy="183741"/>
            </a:xfrm>
            <a:custGeom>
              <a:rect b="b" l="l" r="r" t="t"/>
              <a:pathLst>
                <a:path extrusionOk="0" h="7013" w="7085">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71"/>
            <p:cNvSpPr/>
            <p:nvPr/>
          </p:nvSpPr>
          <p:spPr>
            <a:xfrm>
              <a:off x="7755972" y="2483298"/>
              <a:ext cx="84416" cy="84154"/>
            </a:xfrm>
            <a:custGeom>
              <a:rect b="b" l="l" r="r" t="t"/>
              <a:pathLst>
                <a:path extrusionOk="0" h="3212" w="3222">
                  <a:moveTo>
                    <a:pt x="624" y="0"/>
                  </a:moveTo>
                  <a:lnTo>
                    <a:pt x="1" y="614"/>
                  </a:lnTo>
                  <a:lnTo>
                    <a:pt x="2599" y="3212"/>
                  </a:lnTo>
                  <a:lnTo>
                    <a:pt x="3222" y="2589"/>
                  </a:lnTo>
                  <a:lnTo>
                    <a:pt x="624"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71"/>
            <p:cNvSpPr/>
            <p:nvPr/>
          </p:nvSpPr>
          <p:spPr>
            <a:xfrm>
              <a:off x="7800931" y="2528258"/>
              <a:ext cx="39457" cy="39195"/>
            </a:xfrm>
            <a:custGeom>
              <a:rect b="b" l="l" r="r" t="t"/>
              <a:pathLst>
                <a:path extrusionOk="0" h="1496" w="1506">
                  <a:moveTo>
                    <a:pt x="614" y="0"/>
                  </a:moveTo>
                  <a:lnTo>
                    <a:pt x="1" y="614"/>
                  </a:lnTo>
                  <a:lnTo>
                    <a:pt x="883" y="1496"/>
                  </a:lnTo>
                  <a:lnTo>
                    <a:pt x="1506" y="882"/>
                  </a:lnTo>
                  <a:lnTo>
                    <a:pt x="614"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71"/>
            <p:cNvSpPr/>
            <p:nvPr/>
          </p:nvSpPr>
          <p:spPr>
            <a:xfrm>
              <a:off x="7513884" y="2611888"/>
              <a:ext cx="195662" cy="175068"/>
            </a:xfrm>
            <a:custGeom>
              <a:rect b="b" l="l" r="r" t="t"/>
              <a:pathLst>
                <a:path extrusionOk="0" h="6682" w="7468">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71"/>
            <p:cNvSpPr/>
            <p:nvPr/>
          </p:nvSpPr>
          <p:spPr>
            <a:xfrm>
              <a:off x="7513884" y="2626691"/>
              <a:ext cx="195426" cy="160370"/>
            </a:xfrm>
            <a:custGeom>
              <a:rect b="b" l="l" r="r" t="t"/>
              <a:pathLst>
                <a:path extrusionOk="0" h="6121" w="7459">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7" name="Google Shape;7627;p71"/>
          <p:cNvGrpSpPr/>
          <p:nvPr/>
        </p:nvGrpSpPr>
        <p:grpSpPr>
          <a:xfrm>
            <a:off x="5777767" y="3804826"/>
            <a:ext cx="258699" cy="362136"/>
            <a:chOff x="5777767" y="3804826"/>
            <a:chExt cx="258699" cy="362136"/>
          </a:xfrm>
        </p:grpSpPr>
        <p:sp>
          <p:nvSpPr>
            <p:cNvPr id="7628" name="Google Shape;7628;p71"/>
            <p:cNvSpPr/>
            <p:nvPr/>
          </p:nvSpPr>
          <p:spPr>
            <a:xfrm>
              <a:off x="5777767" y="3804826"/>
              <a:ext cx="258699" cy="362136"/>
            </a:xfrm>
            <a:custGeom>
              <a:rect b="b" l="l" r="r" t="t"/>
              <a:pathLst>
                <a:path extrusionOk="0" h="13822" w="9874">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71"/>
            <p:cNvSpPr/>
            <p:nvPr/>
          </p:nvSpPr>
          <p:spPr>
            <a:xfrm>
              <a:off x="5820211" y="3822852"/>
              <a:ext cx="216255" cy="344085"/>
            </a:xfrm>
            <a:custGeom>
              <a:rect b="b" l="l" r="r" t="t"/>
              <a:pathLst>
                <a:path extrusionOk="0" h="13133" w="8254">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71"/>
            <p:cNvSpPr/>
            <p:nvPr/>
          </p:nvSpPr>
          <p:spPr>
            <a:xfrm>
              <a:off x="5841067" y="3853427"/>
              <a:ext cx="154973" cy="205775"/>
            </a:xfrm>
            <a:custGeom>
              <a:rect b="b" l="l" r="r" t="t"/>
              <a:pathLst>
                <a:path extrusionOk="0" h="7854" w="5915">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1" name="Google Shape;7631;p71"/>
          <p:cNvGrpSpPr/>
          <p:nvPr/>
        </p:nvGrpSpPr>
        <p:grpSpPr>
          <a:xfrm>
            <a:off x="7953101" y="2436584"/>
            <a:ext cx="361691" cy="362163"/>
            <a:chOff x="7953101" y="2436584"/>
            <a:chExt cx="361691" cy="362163"/>
          </a:xfrm>
        </p:grpSpPr>
        <p:sp>
          <p:nvSpPr>
            <p:cNvPr id="7632" name="Google Shape;7632;p71"/>
            <p:cNvSpPr/>
            <p:nvPr/>
          </p:nvSpPr>
          <p:spPr>
            <a:xfrm>
              <a:off x="7960673" y="2452906"/>
              <a:ext cx="304392" cy="345840"/>
            </a:xfrm>
            <a:custGeom>
              <a:rect b="b" l="l" r="r" t="t"/>
              <a:pathLst>
                <a:path extrusionOk="0" h="13200" w="11618">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71"/>
            <p:cNvSpPr/>
            <p:nvPr/>
          </p:nvSpPr>
          <p:spPr>
            <a:xfrm>
              <a:off x="8012156" y="2436846"/>
              <a:ext cx="40453" cy="46977"/>
            </a:xfrm>
            <a:custGeom>
              <a:rect b="b" l="l" r="r" t="t"/>
              <a:pathLst>
                <a:path extrusionOk="0" h="1793" w="1544">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71"/>
            <p:cNvSpPr/>
            <p:nvPr/>
          </p:nvSpPr>
          <p:spPr>
            <a:xfrm>
              <a:off x="8012156" y="2436584"/>
              <a:ext cx="23108" cy="47239"/>
            </a:xfrm>
            <a:custGeom>
              <a:rect b="b" l="l" r="r" t="t"/>
              <a:pathLst>
                <a:path extrusionOk="0" h="1803" w="882">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71"/>
            <p:cNvSpPr/>
            <p:nvPr/>
          </p:nvSpPr>
          <p:spPr>
            <a:xfrm>
              <a:off x="8098773" y="2436846"/>
              <a:ext cx="40479" cy="46977"/>
            </a:xfrm>
            <a:custGeom>
              <a:rect b="b" l="l" r="r" t="t"/>
              <a:pathLst>
                <a:path extrusionOk="0" h="1793" w="1545">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71"/>
            <p:cNvSpPr/>
            <p:nvPr/>
          </p:nvSpPr>
          <p:spPr>
            <a:xfrm>
              <a:off x="8116117" y="2436584"/>
              <a:ext cx="23135" cy="47239"/>
            </a:xfrm>
            <a:custGeom>
              <a:rect b="b" l="l" r="r" t="t"/>
              <a:pathLst>
                <a:path extrusionOk="0" h="1803" w="883">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71"/>
            <p:cNvSpPr/>
            <p:nvPr/>
          </p:nvSpPr>
          <p:spPr>
            <a:xfrm>
              <a:off x="8204254" y="2591085"/>
              <a:ext cx="108023" cy="102940"/>
            </a:xfrm>
            <a:custGeom>
              <a:rect b="b" l="l" r="r" t="t"/>
              <a:pathLst>
                <a:path extrusionOk="0" h="3929" w="4123">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71"/>
            <p:cNvSpPr/>
            <p:nvPr/>
          </p:nvSpPr>
          <p:spPr>
            <a:xfrm>
              <a:off x="8244183" y="2591085"/>
              <a:ext cx="70609" cy="102992"/>
            </a:xfrm>
            <a:custGeom>
              <a:rect b="b" l="l" r="r" t="t"/>
              <a:pathLst>
                <a:path extrusionOk="0" h="3931" w="2695">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71"/>
            <p:cNvSpPr/>
            <p:nvPr/>
          </p:nvSpPr>
          <p:spPr>
            <a:xfrm>
              <a:off x="8234646" y="2624936"/>
              <a:ext cx="40977" cy="35291"/>
            </a:xfrm>
            <a:custGeom>
              <a:rect b="b" l="l" r="r" t="t"/>
              <a:pathLst>
                <a:path extrusionOk="0" h="1347" w="1564">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71"/>
            <p:cNvSpPr/>
            <p:nvPr/>
          </p:nvSpPr>
          <p:spPr>
            <a:xfrm>
              <a:off x="7953101" y="2520214"/>
              <a:ext cx="244446" cy="184867"/>
            </a:xfrm>
            <a:custGeom>
              <a:rect b="b" l="l" r="r" t="t"/>
              <a:pathLst>
                <a:path extrusionOk="0" h="7056" w="933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1" name="Google Shape;7641;p71"/>
          <p:cNvGrpSpPr/>
          <p:nvPr/>
        </p:nvGrpSpPr>
        <p:grpSpPr>
          <a:xfrm>
            <a:off x="4859353" y="3355130"/>
            <a:ext cx="373481" cy="362267"/>
            <a:chOff x="4859353" y="3355130"/>
            <a:chExt cx="373481" cy="362267"/>
          </a:xfrm>
        </p:grpSpPr>
        <p:sp>
          <p:nvSpPr>
            <p:cNvPr id="7642" name="Google Shape;7642;p71"/>
            <p:cNvSpPr/>
            <p:nvPr/>
          </p:nvSpPr>
          <p:spPr>
            <a:xfrm>
              <a:off x="4859353" y="3355130"/>
              <a:ext cx="373219" cy="362005"/>
            </a:xfrm>
            <a:custGeom>
              <a:rect b="b" l="l" r="r" t="t"/>
              <a:pathLst>
                <a:path extrusionOk="0" h="13817" w="14245">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71"/>
            <p:cNvSpPr/>
            <p:nvPr/>
          </p:nvSpPr>
          <p:spPr>
            <a:xfrm>
              <a:off x="4868418" y="3388142"/>
              <a:ext cx="364154" cy="329255"/>
            </a:xfrm>
            <a:custGeom>
              <a:rect b="b" l="l" r="r" t="t"/>
              <a:pathLst>
                <a:path extrusionOk="0" h="12567" w="13899">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71"/>
            <p:cNvSpPr/>
            <p:nvPr/>
          </p:nvSpPr>
          <p:spPr>
            <a:xfrm>
              <a:off x="4969497" y="3355627"/>
              <a:ext cx="263336" cy="251415"/>
            </a:xfrm>
            <a:custGeom>
              <a:rect b="b" l="l" r="r" t="t"/>
              <a:pathLst>
                <a:path extrusionOk="0" h="9596" w="10051">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71"/>
            <p:cNvSpPr/>
            <p:nvPr/>
          </p:nvSpPr>
          <p:spPr>
            <a:xfrm>
              <a:off x="5178809" y="3364038"/>
              <a:ext cx="12078" cy="12078"/>
            </a:xfrm>
            <a:custGeom>
              <a:rect b="b" l="l" r="r" t="t"/>
              <a:pathLst>
                <a:path extrusionOk="0" h="461" w="461">
                  <a:moveTo>
                    <a:pt x="461" y="460"/>
                  </a:moveTo>
                  <a:lnTo>
                    <a:pt x="1" y="0"/>
                  </a:ln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71"/>
            <p:cNvSpPr/>
            <p:nvPr/>
          </p:nvSpPr>
          <p:spPr>
            <a:xfrm>
              <a:off x="4983934" y="3388142"/>
              <a:ext cx="248900" cy="218849"/>
            </a:xfrm>
            <a:custGeom>
              <a:rect b="b" l="l" r="r" t="t"/>
              <a:pathLst>
                <a:path extrusionOk="0" h="8353" w="950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71"/>
            <p:cNvSpPr/>
            <p:nvPr/>
          </p:nvSpPr>
          <p:spPr>
            <a:xfrm>
              <a:off x="4865641" y="3654098"/>
              <a:ext cx="65579" cy="63299"/>
            </a:xfrm>
            <a:custGeom>
              <a:rect b="b" l="l" r="r" t="t"/>
              <a:pathLst>
                <a:path extrusionOk="0" h="2416" w="2503">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71"/>
            <p:cNvSpPr/>
            <p:nvPr/>
          </p:nvSpPr>
          <p:spPr>
            <a:xfrm>
              <a:off x="4868156" y="3668665"/>
              <a:ext cx="63063" cy="48732"/>
            </a:xfrm>
            <a:custGeom>
              <a:rect b="b" l="l" r="r" t="t"/>
              <a:pathLst>
                <a:path extrusionOk="0" h="1860" w="2407">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71"/>
            <p:cNvSpPr/>
            <p:nvPr/>
          </p:nvSpPr>
          <p:spPr>
            <a:xfrm>
              <a:off x="5010160" y="3403076"/>
              <a:ext cx="178527" cy="165689"/>
            </a:xfrm>
            <a:custGeom>
              <a:rect b="b" l="l" r="r" t="t"/>
              <a:pathLst>
                <a:path extrusionOk="0" h="6324" w="6814">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71"/>
            <p:cNvSpPr/>
            <p:nvPr/>
          </p:nvSpPr>
          <p:spPr>
            <a:xfrm>
              <a:off x="5115274" y="3375592"/>
              <a:ext cx="27143" cy="26200"/>
            </a:xfrm>
            <a:custGeom>
              <a:rect b="b" l="l" r="r" t="t"/>
              <a:pathLst>
                <a:path extrusionOk="0" h="1000" w="1036">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71"/>
            <p:cNvSpPr/>
            <p:nvPr/>
          </p:nvSpPr>
          <p:spPr>
            <a:xfrm>
              <a:off x="5094681" y="3396185"/>
              <a:ext cx="27143" cy="26200"/>
            </a:xfrm>
            <a:custGeom>
              <a:rect b="b" l="l" r="r" t="t"/>
              <a:pathLst>
                <a:path extrusionOk="0" h="1000" w="1036">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71"/>
            <p:cNvSpPr/>
            <p:nvPr/>
          </p:nvSpPr>
          <p:spPr>
            <a:xfrm>
              <a:off x="5074088" y="3416778"/>
              <a:ext cx="29344" cy="26357"/>
            </a:xfrm>
            <a:custGeom>
              <a:rect b="b" l="l" r="r" t="t"/>
              <a:pathLst>
                <a:path extrusionOk="0" h="1006" w="112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71"/>
            <p:cNvSpPr/>
            <p:nvPr/>
          </p:nvSpPr>
          <p:spPr>
            <a:xfrm>
              <a:off x="5053495" y="3437371"/>
              <a:ext cx="26907" cy="26200"/>
            </a:xfrm>
            <a:custGeom>
              <a:rect b="b" l="l" r="r" t="t"/>
              <a:pathLst>
                <a:path extrusionOk="0" h="1000" w="1027">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71"/>
            <p:cNvSpPr/>
            <p:nvPr/>
          </p:nvSpPr>
          <p:spPr>
            <a:xfrm>
              <a:off x="5032901" y="3457965"/>
              <a:ext cx="26907" cy="26200"/>
            </a:xfrm>
            <a:custGeom>
              <a:rect b="b" l="l" r="r" t="t"/>
              <a:pathLst>
                <a:path extrusionOk="0" h="1000" w="1027">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71"/>
            <p:cNvSpPr/>
            <p:nvPr/>
          </p:nvSpPr>
          <p:spPr>
            <a:xfrm>
              <a:off x="5013304" y="3478794"/>
              <a:ext cx="25912" cy="26148"/>
            </a:xfrm>
            <a:custGeom>
              <a:rect b="b" l="l" r="r" t="t"/>
              <a:pathLst>
                <a:path extrusionOk="0" h="998" w="989">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6" name="Google Shape;7656;p71"/>
          <p:cNvGrpSpPr/>
          <p:nvPr/>
        </p:nvGrpSpPr>
        <p:grpSpPr>
          <a:xfrm>
            <a:off x="6637678" y="1500982"/>
            <a:ext cx="378721" cy="362005"/>
            <a:chOff x="6637678" y="1500982"/>
            <a:chExt cx="378721" cy="362005"/>
          </a:xfrm>
        </p:grpSpPr>
        <p:sp>
          <p:nvSpPr>
            <p:cNvPr id="7657" name="Google Shape;7657;p71"/>
            <p:cNvSpPr/>
            <p:nvPr/>
          </p:nvSpPr>
          <p:spPr>
            <a:xfrm>
              <a:off x="6637678" y="1500982"/>
              <a:ext cx="377725" cy="361717"/>
            </a:xfrm>
            <a:custGeom>
              <a:rect b="b" l="l" r="r" t="t"/>
              <a:pathLst>
                <a:path extrusionOk="0" h="13806" w="14417">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71"/>
            <p:cNvSpPr/>
            <p:nvPr/>
          </p:nvSpPr>
          <p:spPr>
            <a:xfrm>
              <a:off x="6696680" y="1551338"/>
              <a:ext cx="260218" cy="260454"/>
            </a:xfrm>
            <a:custGeom>
              <a:rect b="b" l="l" r="r" t="t"/>
              <a:pathLst>
                <a:path extrusionOk="0" h="9941" w="9932">
                  <a:moveTo>
                    <a:pt x="5464" y="0"/>
                  </a:moveTo>
                  <a:lnTo>
                    <a:pt x="1" y="5464"/>
                  </a:lnTo>
                  <a:lnTo>
                    <a:pt x="4468" y="9940"/>
                  </a:lnTo>
                  <a:lnTo>
                    <a:pt x="9931" y="4477"/>
                  </a:lnTo>
                  <a:lnTo>
                    <a:pt x="5464" y="0"/>
                  </a:ln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71"/>
            <p:cNvSpPr/>
            <p:nvPr/>
          </p:nvSpPr>
          <p:spPr>
            <a:xfrm>
              <a:off x="6638175" y="1500982"/>
              <a:ext cx="377725" cy="361717"/>
            </a:xfrm>
            <a:custGeom>
              <a:rect b="b" l="l" r="r" t="t"/>
              <a:pathLst>
                <a:path extrusionOk="0" h="13806" w="14417">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71"/>
            <p:cNvSpPr/>
            <p:nvPr/>
          </p:nvSpPr>
          <p:spPr>
            <a:xfrm>
              <a:off x="6842090" y="1696748"/>
              <a:ext cx="174309" cy="166239"/>
            </a:xfrm>
            <a:custGeom>
              <a:rect b="b" l="l" r="r" t="t"/>
              <a:pathLst>
                <a:path extrusionOk="0" h="6345" w="6653">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71"/>
            <p:cNvSpPr/>
            <p:nvPr/>
          </p:nvSpPr>
          <p:spPr>
            <a:xfrm>
              <a:off x="6752931" y="1608847"/>
              <a:ext cx="146458" cy="144179"/>
            </a:xfrm>
            <a:custGeom>
              <a:rect b="b" l="l" r="r" t="t"/>
              <a:pathLst>
                <a:path extrusionOk="0" h="5503" w="559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71"/>
            <p:cNvSpPr/>
            <p:nvPr/>
          </p:nvSpPr>
          <p:spPr>
            <a:xfrm>
              <a:off x="6797393" y="1608847"/>
              <a:ext cx="101735" cy="144414"/>
            </a:xfrm>
            <a:custGeom>
              <a:rect b="b" l="l" r="r" t="t"/>
              <a:pathLst>
                <a:path extrusionOk="0" h="5512" w="3883">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71"/>
            <p:cNvSpPr/>
            <p:nvPr/>
          </p:nvSpPr>
          <p:spPr>
            <a:xfrm>
              <a:off x="6697309" y="1620087"/>
              <a:ext cx="22270" cy="18654"/>
            </a:xfrm>
            <a:custGeom>
              <a:rect b="b" l="l" r="r" t="t"/>
              <a:pathLst>
                <a:path extrusionOk="0" h="712" w="85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71"/>
            <p:cNvSpPr/>
            <p:nvPr/>
          </p:nvSpPr>
          <p:spPr>
            <a:xfrm>
              <a:off x="6690995" y="1582123"/>
              <a:ext cx="22296" cy="18707"/>
            </a:xfrm>
            <a:custGeom>
              <a:rect b="b" l="l" r="r" t="t"/>
              <a:pathLst>
                <a:path extrusionOk="0" h="714" w="851">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71"/>
            <p:cNvSpPr/>
            <p:nvPr/>
          </p:nvSpPr>
          <p:spPr>
            <a:xfrm>
              <a:off x="6724190" y="1548771"/>
              <a:ext cx="22244" cy="18654"/>
            </a:xfrm>
            <a:custGeom>
              <a:rect b="b" l="l" r="r" t="t"/>
              <a:pathLst>
                <a:path extrusionOk="0" h="712" w="849">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71"/>
            <p:cNvSpPr/>
            <p:nvPr/>
          </p:nvSpPr>
          <p:spPr>
            <a:xfrm>
              <a:off x="6729902" y="1587782"/>
              <a:ext cx="22322" cy="18576"/>
            </a:xfrm>
            <a:custGeom>
              <a:rect b="b" l="l" r="r" t="t"/>
              <a:pathLst>
                <a:path extrusionOk="0" h="709" w="852">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71"/>
            <p:cNvSpPr/>
            <p:nvPr/>
          </p:nvSpPr>
          <p:spPr>
            <a:xfrm>
              <a:off x="6762285" y="1555137"/>
              <a:ext cx="22322" cy="18812"/>
            </a:xfrm>
            <a:custGeom>
              <a:rect b="b" l="l" r="r" t="t"/>
              <a:pathLst>
                <a:path extrusionOk="0" h="718" w="852">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71"/>
            <p:cNvSpPr/>
            <p:nvPr/>
          </p:nvSpPr>
          <p:spPr>
            <a:xfrm>
              <a:off x="6866508" y="1789208"/>
              <a:ext cx="22322" cy="18812"/>
            </a:xfrm>
            <a:custGeom>
              <a:rect b="b" l="l" r="r" t="t"/>
              <a:pathLst>
                <a:path extrusionOk="0" h="718" w="852">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71"/>
            <p:cNvSpPr/>
            <p:nvPr/>
          </p:nvSpPr>
          <p:spPr>
            <a:xfrm>
              <a:off x="6903450" y="1794998"/>
              <a:ext cx="23554" cy="19309"/>
            </a:xfrm>
            <a:custGeom>
              <a:rect b="b" l="l" r="r" t="t"/>
              <a:pathLst>
                <a:path extrusionOk="0" h="737" w="899">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71"/>
            <p:cNvSpPr/>
            <p:nvPr/>
          </p:nvSpPr>
          <p:spPr>
            <a:xfrm>
              <a:off x="6937877" y="1762432"/>
              <a:ext cx="22270" cy="18707"/>
            </a:xfrm>
            <a:custGeom>
              <a:rect b="b" l="l" r="r" t="t"/>
              <a:pathLst>
                <a:path extrusionOk="0" h="714" w="85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71"/>
            <p:cNvSpPr/>
            <p:nvPr/>
          </p:nvSpPr>
          <p:spPr>
            <a:xfrm>
              <a:off x="6898970" y="1756799"/>
              <a:ext cx="22270" cy="18812"/>
            </a:xfrm>
            <a:custGeom>
              <a:rect b="b" l="l" r="r" t="t"/>
              <a:pathLst>
                <a:path extrusionOk="0" h="718" w="85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71"/>
            <p:cNvSpPr/>
            <p:nvPr/>
          </p:nvSpPr>
          <p:spPr>
            <a:xfrm>
              <a:off x="6931380" y="1724311"/>
              <a:ext cx="22506" cy="18654"/>
            </a:xfrm>
            <a:custGeom>
              <a:rect b="b" l="l" r="r" t="t"/>
              <a:pathLst>
                <a:path extrusionOk="0" h="712" w="859">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3" name="Google Shape;7673;p71"/>
          <p:cNvGrpSpPr/>
          <p:nvPr/>
        </p:nvGrpSpPr>
        <p:grpSpPr>
          <a:xfrm>
            <a:off x="5827993" y="3355496"/>
            <a:ext cx="223041" cy="362163"/>
            <a:chOff x="5827993" y="3355496"/>
            <a:chExt cx="223041" cy="362163"/>
          </a:xfrm>
        </p:grpSpPr>
        <p:sp>
          <p:nvSpPr>
            <p:cNvPr id="7674" name="Google Shape;7674;p71"/>
            <p:cNvSpPr/>
            <p:nvPr/>
          </p:nvSpPr>
          <p:spPr>
            <a:xfrm>
              <a:off x="5827993" y="3448664"/>
              <a:ext cx="223041" cy="268995"/>
            </a:xfrm>
            <a:custGeom>
              <a:rect b="b" l="l" r="r" t="t"/>
              <a:pathLst>
                <a:path extrusionOk="0" h="10267" w="8513">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71"/>
            <p:cNvSpPr/>
            <p:nvPr/>
          </p:nvSpPr>
          <p:spPr>
            <a:xfrm>
              <a:off x="5989987" y="3448664"/>
              <a:ext cx="60810" cy="268733"/>
            </a:xfrm>
            <a:custGeom>
              <a:rect b="b" l="l" r="r" t="t"/>
              <a:pathLst>
                <a:path extrusionOk="0" h="10257" w="2321">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71"/>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71"/>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71"/>
            <p:cNvSpPr/>
            <p:nvPr/>
          </p:nvSpPr>
          <p:spPr>
            <a:xfrm>
              <a:off x="5963630" y="3424560"/>
              <a:ext cx="36942" cy="24130"/>
            </a:xfrm>
            <a:custGeom>
              <a:rect b="b" l="l" r="r" t="t"/>
              <a:pathLst>
                <a:path extrusionOk="0" h="921" w="1410">
                  <a:moveTo>
                    <a:pt x="0" y="0"/>
                  </a:moveTo>
                  <a:lnTo>
                    <a:pt x="0" y="921"/>
                  </a:lnTo>
                  <a:lnTo>
                    <a:pt x="1409" y="921"/>
                  </a:lnTo>
                  <a:lnTo>
                    <a:pt x="1409"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71"/>
            <p:cNvSpPr/>
            <p:nvPr/>
          </p:nvSpPr>
          <p:spPr>
            <a:xfrm>
              <a:off x="5852857" y="3355496"/>
              <a:ext cx="172815" cy="69089"/>
            </a:xfrm>
            <a:custGeom>
              <a:rect b="b" l="l" r="r" t="t"/>
              <a:pathLst>
                <a:path extrusionOk="0" h="2637" w="6596">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71"/>
            <p:cNvSpPr/>
            <p:nvPr/>
          </p:nvSpPr>
          <p:spPr>
            <a:xfrm>
              <a:off x="5981708" y="3355496"/>
              <a:ext cx="43964" cy="69089"/>
            </a:xfrm>
            <a:custGeom>
              <a:rect b="b" l="l" r="r" t="t"/>
              <a:pathLst>
                <a:path extrusionOk="0" h="2637" w="1678">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71"/>
            <p:cNvSpPr/>
            <p:nvPr/>
          </p:nvSpPr>
          <p:spPr>
            <a:xfrm>
              <a:off x="5862917" y="3488854"/>
              <a:ext cx="152720" cy="188378"/>
            </a:xfrm>
            <a:custGeom>
              <a:rect b="b" l="l" r="r" t="t"/>
              <a:pathLst>
                <a:path extrusionOk="0" h="7190" w="5829">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71"/>
            <p:cNvSpPr/>
            <p:nvPr/>
          </p:nvSpPr>
          <p:spPr>
            <a:xfrm>
              <a:off x="5971412" y="3488854"/>
              <a:ext cx="44226" cy="188614"/>
            </a:xfrm>
            <a:custGeom>
              <a:rect b="b" l="l" r="r" t="t"/>
              <a:pathLst>
                <a:path extrusionOk="0" h="7199" w="1688">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71"/>
            <p:cNvSpPr/>
            <p:nvPr/>
          </p:nvSpPr>
          <p:spPr>
            <a:xfrm>
              <a:off x="5869939" y="3531036"/>
              <a:ext cx="121568" cy="104197"/>
            </a:xfrm>
            <a:custGeom>
              <a:rect b="b" l="l" r="r" t="t"/>
              <a:pathLst>
                <a:path extrusionOk="0" h="3977" w="464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71"/>
            <p:cNvSpPr/>
            <p:nvPr/>
          </p:nvSpPr>
          <p:spPr>
            <a:xfrm>
              <a:off x="5894043" y="3538058"/>
              <a:ext cx="106529" cy="97202"/>
            </a:xfrm>
            <a:custGeom>
              <a:rect b="b" l="l" r="r" t="t"/>
              <a:pathLst>
                <a:path extrusionOk="0" h="3710" w="4066">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71"/>
            <p:cNvSpPr/>
            <p:nvPr/>
          </p:nvSpPr>
          <p:spPr>
            <a:xfrm>
              <a:off x="5905597" y="3551813"/>
              <a:ext cx="67334" cy="62513"/>
            </a:xfrm>
            <a:custGeom>
              <a:rect b="b" l="l" r="r" t="t"/>
              <a:pathLst>
                <a:path extrusionOk="0" h="2386" w="257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71"/>
            <p:cNvSpPr/>
            <p:nvPr/>
          </p:nvSpPr>
          <p:spPr>
            <a:xfrm>
              <a:off x="5887781" y="3355496"/>
              <a:ext cx="14593" cy="69089"/>
            </a:xfrm>
            <a:custGeom>
              <a:rect b="b" l="l" r="r" t="t"/>
              <a:pathLst>
                <a:path extrusionOk="0" h="2637" w="557">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71"/>
            <p:cNvSpPr/>
            <p:nvPr/>
          </p:nvSpPr>
          <p:spPr>
            <a:xfrm>
              <a:off x="5931719" y="3355496"/>
              <a:ext cx="14855" cy="69089"/>
            </a:xfrm>
            <a:custGeom>
              <a:rect b="b" l="l" r="r" t="t"/>
              <a:pathLst>
                <a:path extrusionOk="0" h="2637" w="567">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71"/>
            <p:cNvSpPr/>
            <p:nvPr/>
          </p:nvSpPr>
          <p:spPr>
            <a:xfrm>
              <a:off x="5976416" y="3355496"/>
              <a:ext cx="14593" cy="69089"/>
            </a:xfrm>
            <a:custGeom>
              <a:rect b="b" l="l" r="r" t="t"/>
              <a:pathLst>
                <a:path extrusionOk="0" h="2637" w="557">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9" name="Google Shape;7689;p71"/>
          <p:cNvGrpSpPr/>
          <p:nvPr/>
        </p:nvGrpSpPr>
        <p:grpSpPr>
          <a:xfrm>
            <a:off x="7528713" y="1500641"/>
            <a:ext cx="370520" cy="361586"/>
            <a:chOff x="7528713" y="1500641"/>
            <a:chExt cx="370520" cy="361586"/>
          </a:xfrm>
        </p:grpSpPr>
        <p:sp>
          <p:nvSpPr>
            <p:cNvPr id="7690" name="Google Shape;7690;p71"/>
            <p:cNvSpPr/>
            <p:nvPr/>
          </p:nvSpPr>
          <p:spPr>
            <a:xfrm>
              <a:off x="7684158" y="1587809"/>
              <a:ext cx="121070" cy="119603"/>
            </a:xfrm>
            <a:custGeom>
              <a:rect b="b" l="l" r="r" t="t"/>
              <a:pathLst>
                <a:path extrusionOk="0" h="4565" w="4621">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71"/>
            <p:cNvSpPr/>
            <p:nvPr/>
          </p:nvSpPr>
          <p:spPr>
            <a:xfrm>
              <a:off x="7750208" y="1653282"/>
              <a:ext cx="54784" cy="53972"/>
            </a:xfrm>
            <a:custGeom>
              <a:rect b="b" l="l" r="r" t="t"/>
              <a:pathLst>
                <a:path extrusionOk="0" h="2060" w="2091">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71"/>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71"/>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71"/>
            <p:cNvSpPr/>
            <p:nvPr/>
          </p:nvSpPr>
          <p:spPr>
            <a:xfrm>
              <a:off x="7764775" y="1501846"/>
              <a:ext cx="128616" cy="155497"/>
            </a:xfrm>
            <a:custGeom>
              <a:rect b="b" l="l" r="r" t="t"/>
              <a:pathLst>
                <a:path extrusionOk="0" h="5935" w="4909">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71"/>
            <p:cNvSpPr/>
            <p:nvPr/>
          </p:nvSpPr>
          <p:spPr>
            <a:xfrm>
              <a:off x="7528713" y="1618279"/>
              <a:ext cx="252673" cy="243948"/>
            </a:xfrm>
            <a:custGeom>
              <a:rect b="b" l="l" r="r" t="t"/>
              <a:pathLst>
                <a:path extrusionOk="0" h="9311" w="9644">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71"/>
            <p:cNvSpPr/>
            <p:nvPr/>
          </p:nvSpPr>
          <p:spPr>
            <a:xfrm>
              <a:off x="7570136" y="1670627"/>
              <a:ext cx="211251" cy="191574"/>
            </a:xfrm>
            <a:custGeom>
              <a:rect b="b" l="l" r="r" t="t"/>
              <a:pathLst>
                <a:path extrusionOk="0" h="7312" w="8063">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7" name="Google Shape;7697;p71"/>
          <p:cNvGrpSpPr/>
          <p:nvPr/>
        </p:nvGrpSpPr>
        <p:grpSpPr>
          <a:xfrm>
            <a:off x="5317198" y="3355496"/>
            <a:ext cx="367429" cy="362163"/>
            <a:chOff x="5317198" y="3355496"/>
            <a:chExt cx="367429" cy="362163"/>
          </a:xfrm>
        </p:grpSpPr>
        <p:sp>
          <p:nvSpPr>
            <p:cNvPr id="7698" name="Google Shape;7698;p71"/>
            <p:cNvSpPr/>
            <p:nvPr/>
          </p:nvSpPr>
          <p:spPr>
            <a:xfrm>
              <a:off x="5378715" y="3535883"/>
              <a:ext cx="256184" cy="181776"/>
            </a:xfrm>
            <a:custGeom>
              <a:rect b="b" l="l" r="r" t="t"/>
              <a:pathLst>
                <a:path extrusionOk="0" h="6938" w="9778">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71"/>
            <p:cNvSpPr/>
            <p:nvPr/>
          </p:nvSpPr>
          <p:spPr>
            <a:xfrm>
              <a:off x="5455822" y="3438419"/>
              <a:ext cx="112031" cy="218220"/>
            </a:xfrm>
            <a:custGeom>
              <a:rect b="b" l="l" r="r" t="t"/>
              <a:pathLst>
                <a:path extrusionOk="0" h="8329" w="4276">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71"/>
            <p:cNvSpPr/>
            <p:nvPr/>
          </p:nvSpPr>
          <p:spPr>
            <a:xfrm>
              <a:off x="5448276" y="3359505"/>
              <a:ext cx="59815" cy="185129"/>
            </a:xfrm>
            <a:custGeom>
              <a:rect b="b" l="l" r="r" t="t"/>
              <a:pathLst>
                <a:path extrusionOk="0" h="7066" w="2283">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71"/>
            <p:cNvSpPr/>
            <p:nvPr/>
          </p:nvSpPr>
          <p:spPr>
            <a:xfrm>
              <a:off x="5448276" y="3359505"/>
              <a:ext cx="21877" cy="185129"/>
            </a:xfrm>
            <a:custGeom>
              <a:rect b="b" l="l" r="r" t="t"/>
              <a:pathLst>
                <a:path extrusionOk="0" h="7066" w="835">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71"/>
            <p:cNvSpPr/>
            <p:nvPr/>
          </p:nvSpPr>
          <p:spPr>
            <a:xfrm>
              <a:off x="5529653" y="3432839"/>
              <a:ext cx="67570" cy="21379"/>
            </a:xfrm>
            <a:custGeom>
              <a:rect b="b" l="l" r="r" t="t"/>
              <a:pathLst>
                <a:path extrusionOk="0" h="816" w="2579">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71"/>
            <p:cNvSpPr/>
            <p:nvPr/>
          </p:nvSpPr>
          <p:spPr>
            <a:xfrm>
              <a:off x="5571102" y="3432839"/>
              <a:ext cx="26383" cy="21877"/>
            </a:xfrm>
            <a:custGeom>
              <a:rect b="b" l="l" r="r" t="t"/>
              <a:pathLst>
                <a:path extrusionOk="0" h="835" w="1007">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71"/>
            <p:cNvSpPr/>
            <p:nvPr/>
          </p:nvSpPr>
          <p:spPr>
            <a:xfrm>
              <a:off x="5596699" y="3538058"/>
              <a:ext cx="67832" cy="21405"/>
            </a:xfrm>
            <a:custGeom>
              <a:rect b="b" l="l" r="r" t="t"/>
              <a:pathLst>
                <a:path extrusionOk="0" h="817" w="2589">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71"/>
            <p:cNvSpPr/>
            <p:nvPr/>
          </p:nvSpPr>
          <p:spPr>
            <a:xfrm>
              <a:off x="5639903" y="3538058"/>
              <a:ext cx="24628" cy="21641"/>
            </a:xfrm>
            <a:custGeom>
              <a:rect b="b" l="l" r="r" t="t"/>
              <a:pathLst>
                <a:path extrusionOk="0" h="826" w="94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71"/>
            <p:cNvSpPr/>
            <p:nvPr/>
          </p:nvSpPr>
          <p:spPr>
            <a:xfrm>
              <a:off x="5576604" y="3470514"/>
              <a:ext cx="108023" cy="68592"/>
            </a:xfrm>
            <a:custGeom>
              <a:rect b="b" l="l" r="r" t="t"/>
              <a:pathLst>
                <a:path extrusionOk="0" h="2618" w="4123">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71"/>
            <p:cNvSpPr/>
            <p:nvPr/>
          </p:nvSpPr>
          <p:spPr>
            <a:xfrm>
              <a:off x="5600734" y="3538058"/>
              <a:ext cx="5528" cy="1284"/>
            </a:xfrm>
            <a:custGeom>
              <a:rect b="b" l="l" r="r" t="t"/>
              <a:pathLst>
                <a:path extrusionOk="0" h="49" w="211">
                  <a:moveTo>
                    <a:pt x="0" y="1"/>
                  </a:moveTo>
                  <a:cubicBezTo>
                    <a:pt x="10" y="20"/>
                    <a:pt x="29" y="30"/>
                    <a:pt x="38" y="49"/>
                  </a:cubicBezTo>
                  <a:cubicBezTo>
                    <a:pt x="86" y="20"/>
                    <a:pt x="153" y="1"/>
                    <a:pt x="211" y="1"/>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71"/>
            <p:cNvSpPr/>
            <p:nvPr/>
          </p:nvSpPr>
          <p:spPr>
            <a:xfrm>
              <a:off x="5621327" y="3470776"/>
              <a:ext cx="63299" cy="68565"/>
            </a:xfrm>
            <a:custGeom>
              <a:rect b="b" l="l" r="r" t="t"/>
              <a:pathLst>
                <a:path extrusionOk="0" h="2617" w="2416">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71"/>
            <p:cNvSpPr/>
            <p:nvPr/>
          </p:nvSpPr>
          <p:spPr>
            <a:xfrm>
              <a:off x="5528396" y="3355496"/>
              <a:ext cx="70085" cy="77369"/>
            </a:xfrm>
            <a:custGeom>
              <a:rect b="b" l="l" r="r" t="t"/>
              <a:pathLst>
                <a:path extrusionOk="0" h="2953" w="2675">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71"/>
            <p:cNvSpPr/>
            <p:nvPr/>
          </p:nvSpPr>
          <p:spPr>
            <a:xfrm>
              <a:off x="5554779" y="3355496"/>
              <a:ext cx="43964" cy="77369"/>
            </a:xfrm>
            <a:custGeom>
              <a:rect b="b" l="l" r="r" t="t"/>
              <a:pathLst>
                <a:path extrusionOk="0" h="2953" w="1678">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71"/>
            <p:cNvSpPr/>
            <p:nvPr/>
          </p:nvSpPr>
          <p:spPr>
            <a:xfrm>
              <a:off x="5317433" y="3355496"/>
              <a:ext cx="135637" cy="193146"/>
            </a:xfrm>
            <a:custGeom>
              <a:rect b="b" l="l" r="r" t="t"/>
              <a:pathLst>
                <a:path extrusionOk="0" h="7372" w="5177">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71"/>
            <p:cNvSpPr/>
            <p:nvPr/>
          </p:nvSpPr>
          <p:spPr>
            <a:xfrm>
              <a:off x="5317198" y="3357514"/>
              <a:ext cx="135873" cy="191129"/>
            </a:xfrm>
            <a:custGeom>
              <a:rect b="b" l="l" r="r" t="t"/>
              <a:pathLst>
                <a:path extrusionOk="0" h="7295" w="5186">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71"/>
            <p:cNvSpPr/>
            <p:nvPr/>
          </p:nvSpPr>
          <p:spPr>
            <a:xfrm>
              <a:off x="5625336" y="3485579"/>
              <a:ext cx="10821" cy="27641"/>
            </a:xfrm>
            <a:custGeom>
              <a:rect b="b" l="l" r="r" t="t"/>
              <a:pathLst>
                <a:path extrusionOk="0" h="1055" w="413">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4" name="Google Shape;7714;p71"/>
          <p:cNvGrpSpPr/>
          <p:nvPr/>
        </p:nvGrpSpPr>
        <p:grpSpPr>
          <a:xfrm>
            <a:off x="5302971" y="1500563"/>
            <a:ext cx="383175" cy="362241"/>
            <a:chOff x="5302971" y="1500563"/>
            <a:chExt cx="383175" cy="362241"/>
          </a:xfrm>
        </p:grpSpPr>
        <p:sp>
          <p:nvSpPr>
            <p:cNvPr id="7715" name="Google Shape;7715;p71"/>
            <p:cNvSpPr/>
            <p:nvPr/>
          </p:nvSpPr>
          <p:spPr>
            <a:xfrm>
              <a:off x="5302971" y="1500563"/>
              <a:ext cx="383175" cy="362241"/>
            </a:xfrm>
            <a:custGeom>
              <a:rect b="b" l="l" r="r" t="t"/>
              <a:pathLst>
                <a:path extrusionOk="0" h="13826" w="14625">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71"/>
            <p:cNvSpPr/>
            <p:nvPr/>
          </p:nvSpPr>
          <p:spPr>
            <a:xfrm>
              <a:off x="5375964" y="1557102"/>
              <a:ext cx="309920" cy="305675"/>
            </a:xfrm>
            <a:custGeom>
              <a:rect b="b" l="l" r="r" t="t"/>
              <a:pathLst>
                <a:path extrusionOk="0" h="11667" w="11829">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7" name="Google Shape;7717;p71"/>
          <p:cNvGrpSpPr/>
          <p:nvPr/>
        </p:nvGrpSpPr>
        <p:grpSpPr>
          <a:xfrm>
            <a:off x="6202705" y="1525453"/>
            <a:ext cx="364180" cy="312461"/>
            <a:chOff x="6202705" y="1525453"/>
            <a:chExt cx="364180" cy="312461"/>
          </a:xfrm>
        </p:grpSpPr>
        <p:sp>
          <p:nvSpPr>
            <p:cNvPr id="7718" name="Google Shape;7718;p71"/>
            <p:cNvSpPr/>
            <p:nvPr/>
          </p:nvSpPr>
          <p:spPr>
            <a:xfrm>
              <a:off x="6407615" y="1616891"/>
              <a:ext cx="159270" cy="221023"/>
            </a:xfrm>
            <a:custGeom>
              <a:rect b="b" l="l" r="r" t="t"/>
              <a:pathLst>
                <a:path extrusionOk="0" h="8436" w="6079">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71"/>
            <p:cNvSpPr/>
            <p:nvPr/>
          </p:nvSpPr>
          <p:spPr>
            <a:xfrm>
              <a:off x="6454592" y="1616891"/>
              <a:ext cx="112031" cy="221023"/>
            </a:xfrm>
            <a:custGeom>
              <a:rect b="b" l="l" r="r" t="t"/>
              <a:pathLst>
                <a:path extrusionOk="0" h="8436" w="4276">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71"/>
            <p:cNvSpPr/>
            <p:nvPr/>
          </p:nvSpPr>
          <p:spPr>
            <a:xfrm>
              <a:off x="6202705" y="1616891"/>
              <a:ext cx="158982" cy="221023"/>
            </a:xfrm>
            <a:custGeom>
              <a:rect b="b" l="l" r="r" t="t"/>
              <a:pathLst>
                <a:path extrusionOk="0" h="8436" w="6068">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71"/>
            <p:cNvSpPr/>
            <p:nvPr/>
          </p:nvSpPr>
          <p:spPr>
            <a:xfrm>
              <a:off x="6202705" y="1616891"/>
              <a:ext cx="112031" cy="221023"/>
            </a:xfrm>
            <a:custGeom>
              <a:rect b="b" l="l" r="r" t="t"/>
              <a:pathLst>
                <a:path extrusionOk="0" h="8436" w="4276">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71"/>
            <p:cNvSpPr/>
            <p:nvPr/>
          </p:nvSpPr>
          <p:spPr>
            <a:xfrm>
              <a:off x="6288327"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71"/>
            <p:cNvSpPr/>
            <p:nvPr/>
          </p:nvSpPr>
          <p:spPr>
            <a:xfrm>
              <a:off x="6453072"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71"/>
            <p:cNvSpPr/>
            <p:nvPr/>
          </p:nvSpPr>
          <p:spPr>
            <a:xfrm>
              <a:off x="6295086" y="1525453"/>
              <a:ext cx="177924" cy="246411"/>
            </a:xfrm>
            <a:custGeom>
              <a:rect b="b" l="l" r="r" t="t"/>
              <a:pathLst>
                <a:path extrusionOk="0" h="9405" w="6791">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5" name="Google Shape;7725;p71"/>
          <p:cNvGrpSpPr/>
          <p:nvPr/>
        </p:nvGrpSpPr>
        <p:grpSpPr>
          <a:xfrm>
            <a:off x="7087217" y="1503602"/>
            <a:ext cx="362398" cy="356163"/>
            <a:chOff x="7087217" y="1503602"/>
            <a:chExt cx="362398" cy="356163"/>
          </a:xfrm>
        </p:grpSpPr>
        <p:sp>
          <p:nvSpPr>
            <p:cNvPr id="7726" name="Google Shape;7726;p71"/>
            <p:cNvSpPr/>
            <p:nvPr/>
          </p:nvSpPr>
          <p:spPr>
            <a:xfrm>
              <a:off x="7087217" y="1503602"/>
              <a:ext cx="362398" cy="356163"/>
            </a:xfrm>
            <a:custGeom>
              <a:rect b="b" l="l" r="r" t="t"/>
              <a:pathLst>
                <a:path extrusionOk="0" h="13594" w="13832">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71"/>
            <p:cNvSpPr/>
            <p:nvPr/>
          </p:nvSpPr>
          <p:spPr>
            <a:xfrm>
              <a:off x="7140953" y="1772833"/>
              <a:ext cx="23135" cy="19781"/>
            </a:xfrm>
            <a:custGeom>
              <a:rect b="b" l="l" r="r" t="t"/>
              <a:pathLst>
                <a:path extrusionOk="0" h="755" w="883">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71"/>
            <p:cNvSpPr/>
            <p:nvPr/>
          </p:nvSpPr>
          <p:spPr>
            <a:xfrm>
              <a:off x="7278818" y="1541277"/>
              <a:ext cx="23135" cy="19912"/>
            </a:xfrm>
            <a:custGeom>
              <a:rect b="b" l="l" r="r" t="t"/>
              <a:pathLst>
                <a:path extrusionOk="0" h="760" w="883">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71"/>
            <p:cNvSpPr/>
            <p:nvPr/>
          </p:nvSpPr>
          <p:spPr>
            <a:xfrm>
              <a:off x="7322781" y="1635204"/>
              <a:ext cx="23108" cy="19781"/>
            </a:xfrm>
            <a:custGeom>
              <a:rect b="b" l="l" r="r" t="t"/>
              <a:pathLst>
                <a:path extrusionOk="0" h="755" w="882">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71"/>
            <p:cNvSpPr/>
            <p:nvPr/>
          </p:nvSpPr>
          <p:spPr>
            <a:xfrm>
              <a:off x="7258722" y="1616367"/>
              <a:ext cx="23397" cy="19781"/>
            </a:xfrm>
            <a:custGeom>
              <a:rect b="b" l="l" r="r" t="t"/>
              <a:pathLst>
                <a:path extrusionOk="0" h="755" w="893">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71"/>
            <p:cNvSpPr/>
            <p:nvPr/>
          </p:nvSpPr>
          <p:spPr>
            <a:xfrm>
              <a:off x="7231370" y="1692713"/>
              <a:ext cx="23108" cy="19912"/>
            </a:xfrm>
            <a:custGeom>
              <a:rect b="b" l="l" r="r" t="t"/>
              <a:pathLst>
                <a:path extrusionOk="0" h="760" w="882">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71"/>
            <p:cNvSpPr/>
            <p:nvPr/>
          </p:nvSpPr>
          <p:spPr>
            <a:xfrm>
              <a:off x="7399626" y="1590009"/>
              <a:ext cx="23135" cy="19833"/>
            </a:xfrm>
            <a:custGeom>
              <a:rect b="b" l="l" r="r" t="t"/>
              <a:pathLst>
                <a:path extrusionOk="0" h="757" w="883">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71"/>
            <p:cNvSpPr/>
            <p:nvPr/>
          </p:nvSpPr>
          <p:spPr>
            <a:xfrm>
              <a:off x="7108806" y="1792431"/>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71"/>
            <p:cNvSpPr/>
            <p:nvPr/>
          </p:nvSpPr>
          <p:spPr>
            <a:xfrm>
              <a:off x="7128639" y="1823320"/>
              <a:ext cx="23135" cy="19755"/>
            </a:xfrm>
            <a:custGeom>
              <a:rect b="b" l="l" r="r" t="t"/>
              <a:pathLst>
                <a:path extrusionOk="0" h="754" w="883">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71"/>
            <p:cNvSpPr/>
            <p:nvPr/>
          </p:nvSpPr>
          <p:spPr>
            <a:xfrm>
              <a:off x="7129635" y="1561137"/>
              <a:ext cx="319981" cy="298628"/>
            </a:xfrm>
            <a:custGeom>
              <a:rect b="b" l="l" r="r" t="t"/>
              <a:pathLst>
                <a:path extrusionOk="0" h="11398" w="12213">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71"/>
            <p:cNvSpPr/>
            <p:nvPr/>
          </p:nvSpPr>
          <p:spPr>
            <a:xfrm>
              <a:off x="7117583" y="1646523"/>
              <a:ext cx="107027" cy="112162"/>
            </a:xfrm>
            <a:custGeom>
              <a:rect b="b" l="l" r="r" t="t"/>
              <a:pathLst>
                <a:path extrusionOk="0" h="4281" w="4085">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71"/>
            <p:cNvSpPr/>
            <p:nvPr/>
          </p:nvSpPr>
          <p:spPr>
            <a:xfrm>
              <a:off x="7117347" y="1646523"/>
              <a:ext cx="107499" cy="112057"/>
            </a:xfrm>
            <a:custGeom>
              <a:rect b="b" l="l" r="r" t="t"/>
              <a:pathLst>
                <a:path extrusionOk="0" h="4277" w="4103">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71"/>
            <p:cNvSpPr/>
            <p:nvPr/>
          </p:nvSpPr>
          <p:spPr>
            <a:xfrm>
              <a:off x="7136421" y="1769322"/>
              <a:ext cx="23135" cy="19912"/>
            </a:xfrm>
            <a:custGeom>
              <a:rect b="b" l="l" r="r" t="t"/>
              <a:pathLst>
                <a:path extrusionOk="0" h="760" w="883">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71"/>
            <p:cNvSpPr/>
            <p:nvPr/>
          </p:nvSpPr>
          <p:spPr>
            <a:xfrm>
              <a:off x="7274311" y="1538029"/>
              <a:ext cx="23108" cy="19833"/>
            </a:xfrm>
            <a:custGeom>
              <a:rect b="b" l="l" r="r" t="t"/>
              <a:pathLst>
                <a:path extrusionOk="0" h="757" w="882">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71"/>
            <p:cNvSpPr/>
            <p:nvPr/>
          </p:nvSpPr>
          <p:spPr>
            <a:xfrm>
              <a:off x="7318249" y="1631956"/>
              <a:ext cx="23135" cy="19833"/>
            </a:xfrm>
            <a:custGeom>
              <a:rect b="b" l="l" r="r" t="t"/>
              <a:pathLst>
                <a:path extrusionOk="0" h="757" w="883">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71"/>
            <p:cNvSpPr/>
            <p:nvPr/>
          </p:nvSpPr>
          <p:spPr>
            <a:xfrm>
              <a:off x="7254216" y="1613118"/>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71"/>
            <p:cNvSpPr/>
            <p:nvPr/>
          </p:nvSpPr>
          <p:spPr>
            <a:xfrm>
              <a:off x="7226575" y="1689465"/>
              <a:ext cx="23397" cy="19833"/>
            </a:xfrm>
            <a:custGeom>
              <a:rect b="b" l="l" r="r" t="t"/>
              <a:pathLst>
                <a:path extrusionOk="0" h="757" w="893">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71"/>
            <p:cNvSpPr/>
            <p:nvPr/>
          </p:nvSpPr>
          <p:spPr>
            <a:xfrm>
              <a:off x="7395093" y="1586734"/>
              <a:ext cx="23135" cy="19833"/>
            </a:xfrm>
            <a:custGeom>
              <a:rect b="b" l="l" r="r" t="t"/>
              <a:pathLst>
                <a:path extrusionOk="0" h="757" w="883">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71"/>
            <p:cNvSpPr/>
            <p:nvPr/>
          </p:nvSpPr>
          <p:spPr>
            <a:xfrm>
              <a:off x="7104273" y="1789156"/>
              <a:ext cx="23135" cy="19912"/>
            </a:xfrm>
            <a:custGeom>
              <a:rect b="b" l="l" r="r" t="t"/>
              <a:pathLst>
                <a:path extrusionOk="0" h="760" w="883">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71"/>
            <p:cNvSpPr/>
            <p:nvPr/>
          </p:nvSpPr>
          <p:spPr>
            <a:xfrm>
              <a:off x="7124133" y="1820045"/>
              <a:ext cx="23108" cy="19781"/>
            </a:xfrm>
            <a:custGeom>
              <a:rect b="b" l="l" r="r" t="t"/>
              <a:pathLst>
                <a:path extrusionOk="0" h="755" w="882">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71"/>
            <p:cNvSpPr/>
            <p:nvPr/>
          </p:nvSpPr>
          <p:spPr>
            <a:xfrm>
              <a:off x="7159529" y="1730677"/>
              <a:ext cx="86670" cy="97438"/>
            </a:xfrm>
            <a:custGeom>
              <a:rect b="b" l="l" r="r" t="t"/>
              <a:pathLst>
                <a:path extrusionOk="0" h="3719" w="3308">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7" name="Google Shape;7747;p71"/>
          <p:cNvGrpSpPr/>
          <p:nvPr/>
        </p:nvGrpSpPr>
        <p:grpSpPr>
          <a:xfrm>
            <a:off x="7968952" y="1500877"/>
            <a:ext cx="378747" cy="361455"/>
            <a:chOff x="7968952" y="1500877"/>
            <a:chExt cx="378747" cy="361455"/>
          </a:xfrm>
        </p:grpSpPr>
        <p:sp>
          <p:nvSpPr>
            <p:cNvPr id="7748" name="Google Shape;7748;p71"/>
            <p:cNvSpPr/>
            <p:nvPr/>
          </p:nvSpPr>
          <p:spPr>
            <a:xfrm>
              <a:off x="8160579" y="1622393"/>
              <a:ext cx="52505" cy="51771"/>
            </a:xfrm>
            <a:custGeom>
              <a:rect b="b" l="l" r="r" t="t"/>
              <a:pathLst>
                <a:path extrusionOk="0" h="1976" w="2004">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71"/>
            <p:cNvSpPr/>
            <p:nvPr/>
          </p:nvSpPr>
          <p:spPr>
            <a:xfrm>
              <a:off x="8163592" y="1642750"/>
              <a:ext cx="49728" cy="31230"/>
            </a:xfrm>
            <a:custGeom>
              <a:rect b="b" l="l" r="r" t="t"/>
              <a:pathLst>
                <a:path extrusionOk="0" h="1192" w="1898">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71"/>
            <p:cNvSpPr/>
            <p:nvPr/>
          </p:nvSpPr>
          <p:spPr>
            <a:xfrm>
              <a:off x="7968952" y="1652549"/>
              <a:ext cx="215233" cy="209364"/>
            </a:xfrm>
            <a:custGeom>
              <a:rect b="b" l="l" r="r" t="t"/>
              <a:pathLst>
                <a:path extrusionOk="0" h="7991" w="8215">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71"/>
            <p:cNvSpPr/>
            <p:nvPr/>
          </p:nvSpPr>
          <p:spPr>
            <a:xfrm>
              <a:off x="8164587" y="1652287"/>
              <a:ext cx="9825" cy="10061"/>
            </a:xfrm>
            <a:custGeom>
              <a:rect b="b" l="l" r="r" t="t"/>
              <a:pathLst>
                <a:path extrusionOk="0" h="384" w="375">
                  <a:moveTo>
                    <a:pt x="374" y="384"/>
                  </a:moveTo>
                  <a:lnTo>
                    <a:pt x="0" y="1"/>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71"/>
            <p:cNvSpPr/>
            <p:nvPr/>
          </p:nvSpPr>
          <p:spPr>
            <a:xfrm>
              <a:off x="7972463" y="1662583"/>
              <a:ext cx="211722" cy="199565"/>
            </a:xfrm>
            <a:custGeom>
              <a:rect b="b" l="l" r="r" t="t"/>
              <a:pathLst>
                <a:path extrusionOk="0" h="7617" w="8081">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71"/>
            <p:cNvSpPr/>
            <p:nvPr/>
          </p:nvSpPr>
          <p:spPr>
            <a:xfrm>
              <a:off x="8167103" y="1502554"/>
              <a:ext cx="180597" cy="157750"/>
            </a:xfrm>
            <a:custGeom>
              <a:rect b="b" l="l" r="r" t="t"/>
              <a:pathLst>
                <a:path extrusionOk="0" h="6021" w="6893">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71"/>
            <p:cNvSpPr/>
            <p:nvPr/>
          </p:nvSpPr>
          <p:spPr>
            <a:xfrm>
              <a:off x="8187198" y="1506877"/>
              <a:ext cx="160501" cy="153427"/>
            </a:xfrm>
            <a:custGeom>
              <a:rect b="b" l="l" r="r" t="t"/>
              <a:pathLst>
                <a:path extrusionOk="0" h="5856" w="6126">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71"/>
            <p:cNvSpPr/>
            <p:nvPr/>
          </p:nvSpPr>
          <p:spPr>
            <a:xfrm>
              <a:off x="8073176" y="1500877"/>
              <a:ext cx="93193" cy="81430"/>
            </a:xfrm>
            <a:custGeom>
              <a:rect b="b" l="l" r="r" t="t"/>
              <a:pathLst>
                <a:path extrusionOk="0" h="3108" w="3557">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71"/>
            <p:cNvSpPr/>
            <p:nvPr/>
          </p:nvSpPr>
          <p:spPr>
            <a:xfrm>
              <a:off x="8081455" y="1501846"/>
              <a:ext cx="85176" cy="80696"/>
            </a:xfrm>
            <a:custGeom>
              <a:rect b="b" l="l" r="r" t="t"/>
              <a:pathLst>
                <a:path extrusionOk="0" h="3080" w="3251">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71"/>
            <p:cNvSpPr/>
            <p:nvPr/>
          </p:nvSpPr>
          <p:spPr>
            <a:xfrm>
              <a:off x="8069901" y="1562630"/>
              <a:ext cx="26907" cy="26593"/>
            </a:xfrm>
            <a:custGeom>
              <a:rect b="b" l="l" r="r" t="t"/>
              <a:pathLst>
                <a:path extrusionOk="0" h="1015" w="1027">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71"/>
            <p:cNvSpPr/>
            <p:nvPr/>
          </p:nvSpPr>
          <p:spPr>
            <a:xfrm>
              <a:off x="7970969" y="1578193"/>
              <a:ext cx="111009" cy="108337"/>
            </a:xfrm>
            <a:custGeom>
              <a:rect b="b" l="l" r="r" t="t"/>
              <a:pathLst>
                <a:path extrusionOk="0" h="4135" w="4237">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71"/>
            <p:cNvSpPr/>
            <p:nvPr/>
          </p:nvSpPr>
          <p:spPr>
            <a:xfrm>
              <a:off x="8247458" y="1676758"/>
              <a:ext cx="92958" cy="81534"/>
            </a:xfrm>
            <a:custGeom>
              <a:rect b="b" l="l" r="r" t="t"/>
              <a:pathLst>
                <a:path extrusionOk="0" h="3112" w="3548">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71"/>
            <p:cNvSpPr/>
            <p:nvPr/>
          </p:nvSpPr>
          <p:spPr>
            <a:xfrm>
              <a:off x="8255501" y="1677648"/>
              <a:ext cx="85150" cy="80460"/>
            </a:xfrm>
            <a:custGeom>
              <a:rect b="b" l="l" r="r" t="t"/>
              <a:pathLst>
                <a:path extrusionOk="0" h="3071" w="325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71"/>
            <p:cNvSpPr/>
            <p:nvPr/>
          </p:nvSpPr>
          <p:spPr>
            <a:xfrm>
              <a:off x="8244183" y="1738432"/>
              <a:ext cx="27169" cy="26776"/>
            </a:xfrm>
            <a:custGeom>
              <a:rect b="b" l="l" r="r" t="t"/>
              <a:pathLst>
                <a:path extrusionOk="0" h="1022" w="1037">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71"/>
            <p:cNvSpPr/>
            <p:nvPr/>
          </p:nvSpPr>
          <p:spPr>
            <a:xfrm>
              <a:off x="8145252" y="1753995"/>
              <a:ext cx="111036" cy="108337"/>
            </a:xfrm>
            <a:custGeom>
              <a:rect b="b" l="l" r="r" t="t"/>
              <a:pathLst>
                <a:path extrusionOk="0" h="4135" w="4238">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3" name="Google Shape;7763;p71"/>
          <p:cNvGrpSpPr/>
          <p:nvPr/>
        </p:nvGrpSpPr>
        <p:grpSpPr>
          <a:xfrm>
            <a:off x="5761445" y="1541723"/>
            <a:ext cx="362163" cy="279737"/>
            <a:chOff x="5761445" y="1541723"/>
            <a:chExt cx="362163" cy="279737"/>
          </a:xfrm>
        </p:grpSpPr>
        <p:sp>
          <p:nvSpPr>
            <p:cNvPr id="7764" name="Google Shape;7764;p71"/>
            <p:cNvSpPr/>
            <p:nvPr/>
          </p:nvSpPr>
          <p:spPr>
            <a:xfrm>
              <a:off x="5870699" y="1603371"/>
              <a:ext cx="64059" cy="218089"/>
            </a:xfrm>
            <a:custGeom>
              <a:rect b="b" l="l" r="r" t="t"/>
              <a:pathLst>
                <a:path extrusionOk="0" h="8324" w="2445">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71"/>
            <p:cNvSpPr/>
            <p:nvPr/>
          </p:nvSpPr>
          <p:spPr>
            <a:xfrm>
              <a:off x="5761445" y="1541723"/>
              <a:ext cx="139567" cy="223198"/>
            </a:xfrm>
            <a:custGeom>
              <a:rect b="b" l="l" r="r" t="t"/>
              <a:pathLst>
                <a:path extrusionOk="0" h="8519" w="5327">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71"/>
            <p:cNvSpPr/>
            <p:nvPr/>
          </p:nvSpPr>
          <p:spPr>
            <a:xfrm>
              <a:off x="5761707" y="1541854"/>
              <a:ext cx="83159" cy="222962"/>
            </a:xfrm>
            <a:custGeom>
              <a:rect b="b" l="l" r="r" t="t"/>
              <a:pathLst>
                <a:path extrusionOk="0" h="8510" w="3174">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71"/>
            <p:cNvSpPr/>
            <p:nvPr/>
          </p:nvSpPr>
          <p:spPr>
            <a:xfrm>
              <a:off x="5950059" y="1603371"/>
              <a:ext cx="64059" cy="218089"/>
            </a:xfrm>
            <a:custGeom>
              <a:rect b="b" l="l" r="r" t="t"/>
              <a:pathLst>
                <a:path extrusionOk="0" h="8324" w="2445">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71"/>
            <p:cNvSpPr/>
            <p:nvPr/>
          </p:nvSpPr>
          <p:spPr>
            <a:xfrm>
              <a:off x="5984040" y="1541723"/>
              <a:ext cx="139567" cy="223250"/>
            </a:xfrm>
            <a:custGeom>
              <a:rect b="b" l="l" r="r" t="t"/>
              <a:pathLst>
                <a:path extrusionOk="0" h="8521" w="5327">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71"/>
            <p:cNvSpPr/>
            <p:nvPr/>
          </p:nvSpPr>
          <p:spPr>
            <a:xfrm>
              <a:off x="6038955" y="1541959"/>
              <a:ext cx="84652" cy="223119"/>
            </a:xfrm>
            <a:custGeom>
              <a:rect b="b" l="l" r="r" t="t"/>
              <a:pathLst>
                <a:path extrusionOk="0" h="8516" w="3231">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0" name="Google Shape;7770;p71"/>
          <p:cNvGrpSpPr/>
          <p:nvPr/>
        </p:nvGrpSpPr>
        <p:grpSpPr>
          <a:xfrm>
            <a:off x="6204958" y="3355575"/>
            <a:ext cx="358390" cy="362320"/>
            <a:chOff x="6204958" y="3355575"/>
            <a:chExt cx="358390" cy="362320"/>
          </a:xfrm>
        </p:grpSpPr>
        <p:sp>
          <p:nvSpPr>
            <p:cNvPr id="7771" name="Google Shape;7771;p71"/>
            <p:cNvSpPr/>
            <p:nvPr/>
          </p:nvSpPr>
          <p:spPr>
            <a:xfrm>
              <a:off x="6204958" y="3355706"/>
              <a:ext cx="358154" cy="362189"/>
            </a:xfrm>
            <a:custGeom>
              <a:rect b="b" l="l" r="r" t="t"/>
              <a:pathLst>
                <a:path extrusionOk="0" h="13824" w="1367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71"/>
            <p:cNvSpPr/>
            <p:nvPr/>
          </p:nvSpPr>
          <p:spPr>
            <a:xfrm>
              <a:off x="6253428" y="3355575"/>
              <a:ext cx="309920" cy="221442"/>
            </a:xfrm>
            <a:custGeom>
              <a:rect b="b" l="l" r="r" t="t"/>
              <a:pathLst>
                <a:path extrusionOk="0" h="8452" w="11829">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71"/>
            <p:cNvSpPr/>
            <p:nvPr/>
          </p:nvSpPr>
          <p:spPr>
            <a:xfrm>
              <a:off x="6225814" y="3425057"/>
              <a:ext cx="3537" cy="6550"/>
            </a:xfrm>
            <a:custGeom>
              <a:rect b="b" l="l" r="r" t="t"/>
              <a:pathLst>
                <a:path extrusionOk="0" h="250" w="135">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71"/>
            <p:cNvSpPr/>
            <p:nvPr/>
          </p:nvSpPr>
          <p:spPr>
            <a:xfrm>
              <a:off x="6367451" y="3577751"/>
              <a:ext cx="139148" cy="140144"/>
            </a:xfrm>
            <a:custGeom>
              <a:rect b="b" l="l" r="r" t="t"/>
              <a:pathLst>
                <a:path extrusionOk="0" h="5349" w="5311">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71"/>
            <p:cNvSpPr/>
            <p:nvPr/>
          </p:nvSpPr>
          <p:spPr>
            <a:xfrm>
              <a:off x="6460120" y="3595069"/>
              <a:ext cx="46479" cy="122328"/>
            </a:xfrm>
            <a:custGeom>
              <a:rect b="b" l="l" r="r" t="t"/>
              <a:pathLst>
                <a:path extrusionOk="0" h="4669" w="1774">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71"/>
            <p:cNvSpPr/>
            <p:nvPr/>
          </p:nvSpPr>
          <p:spPr>
            <a:xfrm>
              <a:off x="6419929" y="3572485"/>
              <a:ext cx="101997" cy="56513"/>
            </a:xfrm>
            <a:custGeom>
              <a:rect b="b" l="l" r="r" t="t"/>
              <a:pathLst>
                <a:path extrusionOk="0" h="2157" w="3893">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71"/>
            <p:cNvSpPr/>
            <p:nvPr/>
          </p:nvSpPr>
          <p:spPr>
            <a:xfrm>
              <a:off x="6426453" y="3572485"/>
              <a:ext cx="95211" cy="56513"/>
            </a:xfrm>
            <a:custGeom>
              <a:rect b="b" l="l" r="r" t="t"/>
              <a:pathLst>
                <a:path extrusionOk="0" h="2157" w="3634">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71"/>
            <p:cNvSpPr/>
            <p:nvPr/>
          </p:nvSpPr>
          <p:spPr>
            <a:xfrm>
              <a:off x="6381232" y="3407006"/>
              <a:ext cx="100503" cy="62277"/>
            </a:xfrm>
            <a:custGeom>
              <a:rect b="b" l="l" r="r" t="t"/>
              <a:pathLst>
                <a:path extrusionOk="0" h="2377" w="3836">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71"/>
            <p:cNvSpPr/>
            <p:nvPr/>
          </p:nvSpPr>
          <p:spPr>
            <a:xfrm>
              <a:off x="6255865" y="3454873"/>
              <a:ext cx="84259" cy="48811"/>
            </a:xfrm>
            <a:custGeom>
              <a:rect b="b" l="l" r="r" t="t"/>
              <a:pathLst>
                <a:path extrusionOk="0" h="1863" w="3216">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71"/>
            <p:cNvSpPr/>
            <p:nvPr/>
          </p:nvSpPr>
          <p:spPr>
            <a:xfrm>
              <a:off x="6422183" y="3506932"/>
              <a:ext cx="51273" cy="22637"/>
            </a:xfrm>
            <a:custGeom>
              <a:rect b="b" l="l" r="r" t="t"/>
              <a:pathLst>
                <a:path extrusionOk="0" h="864" w="1957">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71"/>
            <p:cNvSpPr/>
            <p:nvPr/>
          </p:nvSpPr>
          <p:spPr>
            <a:xfrm>
              <a:off x="6358621" y="3569236"/>
              <a:ext cx="52793" cy="23292"/>
            </a:xfrm>
            <a:custGeom>
              <a:rect b="b" l="l" r="r" t="t"/>
              <a:pathLst>
                <a:path extrusionOk="0" h="889" w="2015">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71"/>
            <p:cNvSpPr/>
            <p:nvPr/>
          </p:nvSpPr>
          <p:spPr>
            <a:xfrm>
              <a:off x="6345076" y="3480470"/>
              <a:ext cx="45509" cy="34532"/>
            </a:xfrm>
            <a:custGeom>
              <a:rect b="b" l="l" r="r" t="t"/>
              <a:pathLst>
                <a:path extrusionOk="0" h="1318" w="1737">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71"/>
            <p:cNvSpPr/>
            <p:nvPr/>
          </p:nvSpPr>
          <p:spPr>
            <a:xfrm>
              <a:off x="6278030" y="3534285"/>
              <a:ext cx="15353" cy="32933"/>
            </a:xfrm>
            <a:custGeom>
              <a:rect b="b" l="l" r="r" t="t"/>
              <a:pathLst>
                <a:path extrusionOk="0" h="1257" w="586">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71"/>
            <p:cNvSpPr/>
            <p:nvPr/>
          </p:nvSpPr>
          <p:spPr>
            <a:xfrm>
              <a:off x="6325767" y="3362911"/>
              <a:ext cx="20672" cy="25519"/>
            </a:xfrm>
            <a:custGeom>
              <a:rect b="b" l="l" r="r" t="t"/>
              <a:pathLst>
                <a:path extrusionOk="0" h="974" w="789">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71"/>
            <p:cNvSpPr/>
            <p:nvPr/>
          </p:nvSpPr>
          <p:spPr>
            <a:xfrm>
              <a:off x="6305042" y="3381146"/>
              <a:ext cx="50880" cy="19205"/>
            </a:xfrm>
            <a:custGeom>
              <a:rect b="b" l="l" r="r" t="t"/>
              <a:pathLst>
                <a:path extrusionOk="0" h="733" w="1942">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71"/>
            <p:cNvSpPr/>
            <p:nvPr/>
          </p:nvSpPr>
          <p:spPr>
            <a:xfrm>
              <a:off x="6526275" y="3501037"/>
              <a:ext cx="29056" cy="37309"/>
            </a:xfrm>
            <a:custGeom>
              <a:rect b="b" l="l" r="r" t="t"/>
              <a:pathLst>
                <a:path extrusionOk="0" h="1424" w="1109">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7" name="Google Shape;7787;p71"/>
          <p:cNvGrpSpPr/>
          <p:nvPr/>
        </p:nvGrpSpPr>
        <p:grpSpPr>
          <a:xfrm>
            <a:off x="4939970" y="1499855"/>
            <a:ext cx="242979" cy="362660"/>
            <a:chOff x="4939970" y="1499855"/>
            <a:chExt cx="242979" cy="362660"/>
          </a:xfrm>
        </p:grpSpPr>
        <p:sp>
          <p:nvSpPr>
            <p:cNvPr id="7788" name="Google Shape;7788;p71"/>
            <p:cNvSpPr/>
            <p:nvPr/>
          </p:nvSpPr>
          <p:spPr>
            <a:xfrm>
              <a:off x="4992973" y="1499855"/>
              <a:ext cx="43728" cy="120075"/>
            </a:xfrm>
            <a:custGeom>
              <a:rect b="b" l="l" r="r" t="t"/>
              <a:pathLst>
                <a:path extrusionOk="0" h="4583" w="1669">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71"/>
            <p:cNvSpPr/>
            <p:nvPr/>
          </p:nvSpPr>
          <p:spPr>
            <a:xfrm>
              <a:off x="4993470" y="1584979"/>
              <a:ext cx="42732" cy="34951"/>
            </a:xfrm>
            <a:custGeom>
              <a:rect b="b" l="l" r="r" t="t"/>
              <a:pathLst>
                <a:path extrusionOk="0" h="1334" w="1631">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71"/>
            <p:cNvSpPr/>
            <p:nvPr/>
          </p:nvSpPr>
          <p:spPr>
            <a:xfrm>
              <a:off x="4939970" y="1536588"/>
              <a:ext cx="203207" cy="325928"/>
            </a:xfrm>
            <a:custGeom>
              <a:rect b="b" l="l" r="r" t="t"/>
              <a:pathLst>
                <a:path extrusionOk="0" h="12440" w="7756">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71"/>
            <p:cNvSpPr/>
            <p:nvPr/>
          </p:nvSpPr>
          <p:spPr>
            <a:xfrm>
              <a:off x="5033163" y="1662321"/>
              <a:ext cx="149785" cy="191155"/>
            </a:xfrm>
            <a:custGeom>
              <a:rect b="b" l="l" r="r" t="t"/>
              <a:pathLst>
                <a:path extrusionOk="0" h="7296" w="5717">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71"/>
            <p:cNvSpPr/>
            <p:nvPr/>
          </p:nvSpPr>
          <p:spPr>
            <a:xfrm>
              <a:off x="5033399" y="1662321"/>
              <a:ext cx="25388" cy="27667"/>
            </a:xfrm>
            <a:custGeom>
              <a:rect b="b" l="l" r="r" t="t"/>
              <a:pathLst>
                <a:path extrusionOk="0" h="1056" w="969">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71"/>
            <p:cNvSpPr/>
            <p:nvPr/>
          </p:nvSpPr>
          <p:spPr>
            <a:xfrm>
              <a:off x="5006780" y="1626427"/>
              <a:ext cx="30680" cy="26279"/>
            </a:xfrm>
            <a:custGeom>
              <a:rect b="b" l="l" r="r" t="t"/>
              <a:pathLst>
                <a:path extrusionOk="0" h="1003" w="1171">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4" name="Google Shape;7794;p71"/>
          <p:cNvGrpSpPr/>
          <p:nvPr/>
        </p:nvGrpSpPr>
        <p:grpSpPr>
          <a:xfrm>
            <a:off x="8023448" y="3355496"/>
            <a:ext cx="284322" cy="362163"/>
            <a:chOff x="8023448" y="3355496"/>
            <a:chExt cx="284322" cy="362163"/>
          </a:xfrm>
        </p:grpSpPr>
        <p:sp>
          <p:nvSpPr>
            <p:cNvPr id="7795" name="Google Shape;7795;p71"/>
            <p:cNvSpPr/>
            <p:nvPr/>
          </p:nvSpPr>
          <p:spPr>
            <a:xfrm>
              <a:off x="8023448" y="3372815"/>
              <a:ext cx="284322" cy="344844"/>
            </a:xfrm>
            <a:custGeom>
              <a:rect b="b" l="l" r="r" t="t"/>
              <a:pathLst>
                <a:path extrusionOk="0" h="13162" w="10852">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71"/>
            <p:cNvSpPr/>
            <p:nvPr/>
          </p:nvSpPr>
          <p:spPr>
            <a:xfrm>
              <a:off x="8241930" y="3373077"/>
              <a:ext cx="65841" cy="344582"/>
            </a:xfrm>
            <a:custGeom>
              <a:rect b="b" l="l" r="r" t="t"/>
              <a:pathLst>
                <a:path extrusionOk="0" h="13152" w="2513">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71"/>
            <p:cNvSpPr/>
            <p:nvPr/>
          </p:nvSpPr>
          <p:spPr>
            <a:xfrm>
              <a:off x="8058111" y="3373077"/>
              <a:ext cx="214997" cy="312435"/>
            </a:xfrm>
            <a:custGeom>
              <a:rect b="b" l="l" r="r" t="t"/>
              <a:pathLst>
                <a:path extrusionOk="0" h="11925" w="8206">
                  <a:moveTo>
                    <a:pt x="0" y="0"/>
                  </a:moveTo>
                  <a:lnTo>
                    <a:pt x="0" y="11925"/>
                  </a:lnTo>
                  <a:lnTo>
                    <a:pt x="8205" y="11925"/>
                  </a:lnTo>
                  <a:lnTo>
                    <a:pt x="8205" y="0"/>
                  </a:ln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71"/>
            <p:cNvSpPr/>
            <p:nvPr/>
          </p:nvSpPr>
          <p:spPr>
            <a:xfrm>
              <a:off x="8058346" y="3373077"/>
              <a:ext cx="214761" cy="312435"/>
            </a:xfrm>
            <a:custGeom>
              <a:rect b="b" l="l" r="r" t="t"/>
              <a:pathLst>
                <a:path extrusionOk="0" h="11925" w="8197">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71"/>
            <p:cNvSpPr/>
            <p:nvPr/>
          </p:nvSpPr>
          <p:spPr>
            <a:xfrm>
              <a:off x="8092013" y="3355496"/>
              <a:ext cx="147427" cy="72338"/>
            </a:xfrm>
            <a:custGeom>
              <a:rect b="b" l="l" r="r" t="t"/>
              <a:pathLst>
                <a:path extrusionOk="0" h="2761" w="5627">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71"/>
            <p:cNvSpPr/>
            <p:nvPr/>
          </p:nvSpPr>
          <p:spPr>
            <a:xfrm>
              <a:off x="8162570" y="3355496"/>
              <a:ext cx="76871" cy="72102"/>
            </a:xfrm>
            <a:custGeom>
              <a:rect b="b" l="l" r="r" t="t"/>
              <a:pathLst>
                <a:path extrusionOk="0" h="2752" w="2934">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71"/>
            <p:cNvSpPr/>
            <p:nvPr/>
          </p:nvSpPr>
          <p:spPr>
            <a:xfrm>
              <a:off x="8090992" y="3448402"/>
              <a:ext cx="147454" cy="103516"/>
            </a:xfrm>
            <a:custGeom>
              <a:rect b="b" l="l" r="r" t="t"/>
              <a:pathLst>
                <a:path extrusionOk="0" h="3951" w="5628">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71"/>
            <p:cNvSpPr/>
            <p:nvPr/>
          </p:nvSpPr>
          <p:spPr>
            <a:xfrm>
              <a:off x="8091254" y="3588310"/>
              <a:ext cx="148947" cy="10559"/>
            </a:xfrm>
            <a:custGeom>
              <a:rect b="b" l="l" r="r" t="t"/>
              <a:pathLst>
                <a:path extrusionOk="0" h="403" w="5685">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71"/>
            <p:cNvSpPr/>
            <p:nvPr/>
          </p:nvSpPr>
          <p:spPr>
            <a:xfrm>
              <a:off x="8091254" y="3634998"/>
              <a:ext cx="148947" cy="10585"/>
            </a:xfrm>
            <a:custGeom>
              <a:rect b="b" l="l" r="r" t="t"/>
              <a:pathLst>
                <a:path extrusionOk="0" h="404" w="5685">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4" name="Google Shape;7804;p71"/>
          <p:cNvGrpSpPr/>
          <p:nvPr/>
        </p:nvGrpSpPr>
        <p:grpSpPr>
          <a:xfrm>
            <a:off x="6644201" y="3355496"/>
            <a:ext cx="366695" cy="361979"/>
            <a:chOff x="6644201" y="3355496"/>
            <a:chExt cx="366695" cy="361979"/>
          </a:xfrm>
        </p:grpSpPr>
        <p:sp>
          <p:nvSpPr>
            <p:cNvPr id="7805" name="Google Shape;7805;p71"/>
            <p:cNvSpPr/>
            <p:nvPr/>
          </p:nvSpPr>
          <p:spPr>
            <a:xfrm>
              <a:off x="6824274" y="3378421"/>
              <a:ext cx="11056" cy="52190"/>
            </a:xfrm>
            <a:custGeom>
              <a:rect b="b" l="l" r="r" t="t"/>
              <a:pathLst>
                <a:path extrusionOk="0" h="1992" w="422">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71"/>
            <p:cNvSpPr/>
            <p:nvPr/>
          </p:nvSpPr>
          <p:spPr>
            <a:xfrm>
              <a:off x="6904944" y="3402709"/>
              <a:ext cx="60994" cy="56802"/>
            </a:xfrm>
            <a:custGeom>
              <a:rect b="b" l="l" r="r" t="t"/>
              <a:pathLst>
                <a:path extrusionOk="0" h="2168" w="2328">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71"/>
            <p:cNvSpPr/>
            <p:nvPr/>
          </p:nvSpPr>
          <p:spPr>
            <a:xfrm>
              <a:off x="6942541" y="3531036"/>
              <a:ext cx="47239" cy="10821"/>
            </a:xfrm>
            <a:custGeom>
              <a:rect b="b" l="l" r="r" t="t"/>
              <a:pathLst>
                <a:path extrusionOk="0" h="413" w="1803">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71"/>
            <p:cNvSpPr/>
            <p:nvPr/>
          </p:nvSpPr>
          <p:spPr>
            <a:xfrm>
              <a:off x="6927397" y="3636518"/>
              <a:ext cx="30759" cy="26645"/>
            </a:xfrm>
            <a:custGeom>
              <a:rect b="b" l="l" r="r" t="t"/>
              <a:pathLst>
                <a:path extrusionOk="0" h="1017" w="1174">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71"/>
            <p:cNvSpPr/>
            <p:nvPr/>
          </p:nvSpPr>
          <p:spPr>
            <a:xfrm>
              <a:off x="6905049" y="3614169"/>
              <a:ext cx="23973" cy="21117"/>
            </a:xfrm>
            <a:custGeom>
              <a:rect b="b" l="l" r="r" t="t"/>
              <a:pathLst>
                <a:path extrusionOk="0" h="806" w="915">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71"/>
            <p:cNvSpPr/>
            <p:nvPr/>
          </p:nvSpPr>
          <p:spPr>
            <a:xfrm>
              <a:off x="6824274" y="3642360"/>
              <a:ext cx="11056" cy="52190"/>
            </a:xfrm>
            <a:custGeom>
              <a:rect b="b" l="l" r="r" t="t"/>
              <a:pathLst>
                <a:path extrusionOk="0" h="1992" w="422">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71"/>
            <p:cNvSpPr/>
            <p:nvPr/>
          </p:nvSpPr>
          <p:spPr>
            <a:xfrm>
              <a:off x="6715780" y="3612754"/>
              <a:ext cx="40034" cy="37099"/>
            </a:xfrm>
            <a:custGeom>
              <a:rect b="b" l="l" r="r" t="t"/>
              <a:pathLst>
                <a:path extrusionOk="0" h="1416" w="1528">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71"/>
            <p:cNvSpPr/>
            <p:nvPr/>
          </p:nvSpPr>
          <p:spPr>
            <a:xfrm>
              <a:off x="6669825" y="3531036"/>
              <a:ext cx="47239" cy="10821"/>
            </a:xfrm>
            <a:custGeom>
              <a:rect b="b" l="l" r="r" t="t"/>
              <a:pathLst>
                <a:path extrusionOk="0" h="413" w="1803">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71"/>
            <p:cNvSpPr/>
            <p:nvPr/>
          </p:nvSpPr>
          <p:spPr>
            <a:xfrm>
              <a:off x="6700924" y="3410097"/>
              <a:ext cx="54548" cy="50409"/>
            </a:xfrm>
            <a:custGeom>
              <a:rect b="b" l="l" r="r" t="t"/>
              <a:pathLst>
                <a:path extrusionOk="0" h="1924" w="2082">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71"/>
            <p:cNvSpPr/>
            <p:nvPr/>
          </p:nvSpPr>
          <p:spPr>
            <a:xfrm>
              <a:off x="6709492" y="3418953"/>
              <a:ext cx="240621" cy="234988"/>
            </a:xfrm>
            <a:custGeom>
              <a:rect b="b" l="l" r="r" t="t"/>
              <a:pathLst>
                <a:path extrusionOk="0" h="8969" w="9184">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71"/>
            <p:cNvSpPr/>
            <p:nvPr/>
          </p:nvSpPr>
          <p:spPr>
            <a:xfrm>
              <a:off x="6749683" y="3436114"/>
              <a:ext cx="200430" cy="218010"/>
            </a:xfrm>
            <a:custGeom>
              <a:rect b="b" l="l" r="r" t="t"/>
              <a:pathLst>
                <a:path extrusionOk="0" h="8321" w="765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71"/>
            <p:cNvSpPr/>
            <p:nvPr/>
          </p:nvSpPr>
          <p:spPr>
            <a:xfrm>
              <a:off x="6774049" y="3464226"/>
              <a:ext cx="33169" cy="28244"/>
            </a:xfrm>
            <a:custGeom>
              <a:rect b="b" l="l" r="r" t="t"/>
              <a:pathLst>
                <a:path extrusionOk="0" h="1078" w="1266">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71"/>
            <p:cNvSpPr/>
            <p:nvPr/>
          </p:nvSpPr>
          <p:spPr>
            <a:xfrm>
              <a:off x="6810964" y="3355496"/>
              <a:ext cx="33169" cy="28479"/>
            </a:xfrm>
            <a:custGeom>
              <a:rect b="b" l="l" r="r" t="t"/>
              <a:pathLst>
                <a:path extrusionOk="0" h="1087" w="1266">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71"/>
            <p:cNvSpPr/>
            <p:nvPr/>
          </p:nvSpPr>
          <p:spPr>
            <a:xfrm>
              <a:off x="6866194" y="3511203"/>
              <a:ext cx="33195" cy="28401"/>
            </a:xfrm>
            <a:custGeom>
              <a:rect b="b" l="l" r="r" t="t"/>
              <a:pathLst>
                <a:path extrusionOk="0" h="1084" w="1267">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71"/>
            <p:cNvSpPr/>
            <p:nvPr/>
          </p:nvSpPr>
          <p:spPr>
            <a:xfrm>
              <a:off x="6762992" y="3556896"/>
              <a:ext cx="52505" cy="44828"/>
            </a:xfrm>
            <a:custGeom>
              <a:rect b="b" l="l" r="r" t="t"/>
              <a:pathLst>
                <a:path extrusionOk="0" h="1711" w="2004">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71"/>
            <p:cNvSpPr/>
            <p:nvPr/>
          </p:nvSpPr>
          <p:spPr>
            <a:xfrm>
              <a:off x="6953859" y="3377426"/>
              <a:ext cx="36680" cy="35003"/>
            </a:xfrm>
            <a:custGeom>
              <a:rect b="b" l="l" r="r" t="t"/>
              <a:pathLst>
                <a:path extrusionOk="0" h="1336" w="140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71"/>
            <p:cNvSpPr/>
            <p:nvPr/>
          </p:nvSpPr>
          <p:spPr>
            <a:xfrm>
              <a:off x="6977701" y="3522259"/>
              <a:ext cx="33195" cy="28479"/>
            </a:xfrm>
            <a:custGeom>
              <a:rect b="b" l="l" r="r" t="t"/>
              <a:pathLst>
                <a:path extrusionOk="0" h="1087" w="1267">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71"/>
            <p:cNvSpPr/>
            <p:nvPr/>
          </p:nvSpPr>
          <p:spPr>
            <a:xfrm>
              <a:off x="6945816" y="3652473"/>
              <a:ext cx="38462" cy="36680"/>
            </a:xfrm>
            <a:custGeom>
              <a:rect b="b" l="l" r="r" t="t"/>
              <a:pathLst>
                <a:path extrusionOk="0" h="1400" w="1468">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71"/>
            <p:cNvSpPr/>
            <p:nvPr/>
          </p:nvSpPr>
          <p:spPr>
            <a:xfrm>
              <a:off x="6810964" y="3688996"/>
              <a:ext cx="33169" cy="28479"/>
            </a:xfrm>
            <a:custGeom>
              <a:rect b="b" l="l" r="r" t="t"/>
              <a:pathLst>
                <a:path extrusionOk="0" h="1087" w="1266">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71"/>
            <p:cNvSpPr/>
            <p:nvPr/>
          </p:nvSpPr>
          <p:spPr>
            <a:xfrm>
              <a:off x="6697702" y="3640212"/>
              <a:ext cx="29894" cy="28479"/>
            </a:xfrm>
            <a:custGeom>
              <a:rect b="b" l="l" r="r" t="t"/>
              <a:pathLst>
                <a:path extrusionOk="0" h="1087" w="1141">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71"/>
            <p:cNvSpPr/>
            <p:nvPr/>
          </p:nvSpPr>
          <p:spPr>
            <a:xfrm>
              <a:off x="6644201" y="3522259"/>
              <a:ext cx="33169" cy="28479"/>
            </a:xfrm>
            <a:custGeom>
              <a:rect b="b" l="l" r="r" t="t"/>
              <a:pathLst>
                <a:path extrusionOk="0" h="1087" w="1266">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71"/>
            <p:cNvSpPr/>
            <p:nvPr/>
          </p:nvSpPr>
          <p:spPr>
            <a:xfrm>
              <a:off x="6676349" y="3383242"/>
              <a:ext cx="39457" cy="37754"/>
            </a:xfrm>
            <a:custGeom>
              <a:rect b="b" l="l" r="r" t="t"/>
              <a:pathLst>
                <a:path extrusionOk="0" h="1441" w="1506">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7" name="Google Shape;7827;p71"/>
          <p:cNvGrpSpPr/>
          <p:nvPr/>
        </p:nvGrpSpPr>
        <p:grpSpPr>
          <a:xfrm>
            <a:off x="7955145" y="2019192"/>
            <a:ext cx="365176" cy="271013"/>
            <a:chOff x="7955145" y="2019192"/>
            <a:chExt cx="365176" cy="271013"/>
          </a:xfrm>
        </p:grpSpPr>
        <p:sp>
          <p:nvSpPr>
            <p:cNvPr id="7828" name="Google Shape;7828;p71"/>
            <p:cNvSpPr/>
            <p:nvPr/>
          </p:nvSpPr>
          <p:spPr>
            <a:xfrm>
              <a:off x="7977729" y="2019192"/>
              <a:ext cx="320243" cy="271013"/>
            </a:xfrm>
            <a:custGeom>
              <a:rect b="b" l="l" r="r" t="t"/>
              <a:pathLst>
                <a:path extrusionOk="0" h="10344" w="12223">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71"/>
            <p:cNvSpPr/>
            <p:nvPr/>
          </p:nvSpPr>
          <p:spPr>
            <a:xfrm>
              <a:off x="8084468" y="2023226"/>
              <a:ext cx="213504" cy="266978"/>
            </a:xfrm>
            <a:custGeom>
              <a:rect b="b" l="l" r="r" t="t"/>
              <a:pathLst>
                <a:path extrusionOk="0" h="10190" w="8149">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71"/>
            <p:cNvSpPr/>
            <p:nvPr/>
          </p:nvSpPr>
          <p:spPr>
            <a:xfrm>
              <a:off x="8182377" y="2136437"/>
              <a:ext cx="95735" cy="76163"/>
            </a:xfrm>
            <a:custGeom>
              <a:rect b="b" l="l" r="r" t="t"/>
              <a:pathLst>
                <a:path extrusionOk="0" h="2907" w="3654">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71"/>
            <p:cNvSpPr/>
            <p:nvPr/>
          </p:nvSpPr>
          <p:spPr>
            <a:xfrm>
              <a:off x="7997327" y="2098866"/>
              <a:ext cx="191601" cy="125026"/>
            </a:xfrm>
            <a:custGeom>
              <a:rect b="b" l="l" r="r" t="t"/>
              <a:pathLst>
                <a:path extrusionOk="0" h="4772" w="7313">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71"/>
            <p:cNvSpPr/>
            <p:nvPr/>
          </p:nvSpPr>
          <p:spPr>
            <a:xfrm>
              <a:off x="8182220" y="2122917"/>
              <a:ext cx="138100" cy="76373"/>
            </a:xfrm>
            <a:custGeom>
              <a:rect b="b" l="l" r="r" t="t"/>
              <a:pathLst>
                <a:path extrusionOk="0" h="2915" w="5271">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71"/>
            <p:cNvSpPr/>
            <p:nvPr/>
          </p:nvSpPr>
          <p:spPr>
            <a:xfrm>
              <a:off x="7955145" y="2085504"/>
              <a:ext cx="234123" cy="125341"/>
            </a:xfrm>
            <a:custGeom>
              <a:rect b="b" l="l" r="r" t="t"/>
              <a:pathLst>
                <a:path extrusionOk="0" h="4784" w="8936">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4" name="Google Shape;7834;p71"/>
          <p:cNvGrpSpPr/>
          <p:nvPr/>
        </p:nvGrpSpPr>
        <p:grpSpPr>
          <a:xfrm>
            <a:off x="7518155" y="2009471"/>
            <a:ext cx="361927" cy="290270"/>
            <a:chOff x="7518155" y="2009471"/>
            <a:chExt cx="361927" cy="290270"/>
          </a:xfrm>
        </p:grpSpPr>
        <p:sp>
          <p:nvSpPr>
            <p:cNvPr id="7835" name="Google Shape;7835;p71"/>
            <p:cNvSpPr/>
            <p:nvPr/>
          </p:nvSpPr>
          <p:spPr>
            <a:xfrm>
              <a:off x="7518155" y="2133712"/>
              <a:ext cx="361403" cy="166029"/>
            </a:xfrm>
            <a:custGeom>
              <a:rect b="b" l="l" r="r" t="t"/>
              <a:pathLst>
                <a:path extrusionOk="0" h="6337" w="13794">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71"/>
            <p:cNvSpPr/>
            <p:nvPr/>
          </p:nvSpPr>
          <p:spPr>
            <a:xfrm>
              <a:off x="7765037" y="2147781"/>
              <a:ext cx="114782" cy="40217"/>
            </a:xfrm>
            <a:custGeom>
              <a:rect b="b" l="l" r="r" t="t"/>
              <a:pathLst>
                <a:path extrusionOk="0" h="1535" w="4381">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71"/>
            <p:cNvSpPr/>
            <p:nvPr/>
          </p:nvSpPr>
          <p:spPr>
            <a:xfrm>
              <a:off x="7518417" y="2147781"/>
              <a:ext cx="114782" cy="40217"/>
            </a:xfrm>
            <a:custGeom>
              <a:rect b="b" l="l" r="r" t="t"/>
              <a:pathLst>
                <a:path extrusionOk="0" h="1535" w="4381">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71"/>
            <p:cNvSpPr/>
            <p:nvPr/>
          </p:nvSpPr>
          <p:spPr>
            <a:xfrm>
              <a:off x="7518417" y="2133712"/>
              <a:ext cx="117533" cy="39955"/>
            </a:xfrm>
            <a:custGeom>
              <a:rect b="b" l="l" r="r" t="t"/>
              <a:pathLst>
                <a:path extrusionOk="0" h="1525" w="4486">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71"/>
            <p:cNvSpPr/>
            <p:nvPr/>
          </p:nvSpPr>
          <p:spPr>
            <a:xfrm>
              <a:off x="7762548" y="2133712"/>
              <a:ext cx="117533" cy="39955"/>
            </a:xfrm>
            <a:custGeom>
              <a:rect b="b" l="l" r="r" t="t"/>
              <a:pathLst>
                <a:path extrusionOk="0" h="1525" w="4486">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71"/>
            <p:cNvSpPr/>
            <p:nvPr/>
          </p:nvSpPr>
          <p:spPr>
            <a:xfrm>
              <a:off x="7604536" y="2228896"/>
              <a:ext cx="22139" cy="18916"/>
            </a:xfrm>
            <a:custGeom>
              <a:rect b="b" l="l" r="r" t="t"/>
              <a:pathLst>
                <a:path extrusionOk="0" h="722" w="845">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71"/>
            <p:cNvSpPr/>
            <p:nvPr/>
          </p:nvSpPr>
          <p:spPr>
            <a:xfrm>
              <a:off x="7526696" y="2253000"/>
              <a:ext cx="22113" cy="18916"/>
            </a:xfrm>
            <a:custGeom>
              <a:rect b="b" l="l" r="r" t="t"/>
              <a:pathLst>
                <a:path extrusionOk="0" h="722" w="844">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71"/>
            <p:cNvSpPr/>
            <p:nvPr/>
          </p:nvSpPr>
          <p:spPr>
            <a:xfrm>
              <a:off x="7550564" y="2206286"/>
              <a:ext cx="22113" cy="18943"/>
            </a:xfrm>
            <a:custGeom>
              <a:rect b="b" l="l" r="r" t="t"/>
              <a:pathLst>
                <a:path extrusionOk="0" h="723" w="844">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71"/>
            <p:cNvSpPr/>
            <p:nvPr/>
          </p:nvSpPr>
          <p:spPr>
            <a:xfrm>
              <a:off x="7768286" y="2228896"/>
              <a:ext cx="21877" cy="18916"/>
            </a:xfrm>
            <a:custGeom>
              <a:rect b="b" l="l" r="r" t="t"/>
              <a:pathLst>
                <a:path extrusionOk="0" h="722" w="835">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71"/>
            <p:cNvSpPr/>
            <p:nvPr/>
          </p:nvSpPr>
          <p:spPr>
            <a:xfrm>
              <a:off x="7845891" y="2253000"/>
              <a:ext cx="22113" cy="18916"/>
            </a:xfrm>
            <a:custGeom>
              <a:rect b="b" l="l" r="r" t="t"/>
              <a:pathLst>
                <a:path extrusionOk="0" h="722" w="844">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71"/>
            <p:cNvSpPr/>
            <p:nvPr/>
          </p:nvSpPr>
          <p:spPr>
            <a:xfrm>
              <a:off x="7822022" y="2206286"/>
              <a:ext cx="22139" cy="18943"/>
            </a:xfrm>
            <a:custGeom>
              <a:rect b="b" l="l" r="r" t="t"/>
              <a:pathLst>
                <a:path extrusionOk="0" h="723" w="845">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71"/>
            <p:cNvSpPr/>
            <p:nvPr/>
          </p:nvSpPr>
          <p:spPr>
            <a:xfrm>
              <a:off x="7636500" y="2009471"/>
              <a:ext cx="125026" cy="206901"/>
            </a:xfrm>
            <a:custGeom>
              <a:rect b="b" l="l" r="r" t="t"/>
              <a:pathLst>
                <a:path extrusionOk="0" h="7897" w="4772">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71"/>
            <p:cNvSpPr/>
            <p:nvPr/>
          </p:nvSpPr>
          <p:spPr>
            <a:xfrm>
              <a:off x="7688167" y="2009471"/>
              <a:ext cx="73412" cy="206639"/>
            </a:xfrm>
            <a:custGeom>
              <a:rect b="b" l="l" r="r" t="t"/>
              <a:pathLst>
                <a:path extrusionOk="0" h="7887" w="2802">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8" name="Google Shape;7848;p71"/>
          <p:cNvGrpSpPr/>
          <p:nvPr/>
        </p:nvGrpSpPr>
        <p:grpSpPr>
          <a:xfrm>
            <a:off x="7079672" y="1991053"/>
            <a:ext cx="362163" cy="327264"/>
            <a:chOff x="7079672" y="1991053"/>
            <a:chExt cx="362163" cy="327264"/>
          </a:xfrm>
        </p:grpSpPr>
        <p:sp>
          <p:nvSpPr>
            <p:cNvPr id="7849" name="Google Shape;7849;p71"/>
            <p:cNvSpPr/>
            <p:nvPr/>
          </p:nvSpPr>
          <p:spPr>
            <a:xfrm>
              <a:off x="7418202" y="2117651"/>
              <a:ext cx="23632" cy="200666"/>
            </a:xfrm>
            <a:custGeom>
              <a:rect b="b" l="l" r="r" t="t"/>
              <a:pathLst>
                <a:path extrusionOk="0" h="7659" w="902">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71"/>
            <p:cNvSpPr/>
            <p:nvPr/>
          </p:nvSpPr>
          <p:spPr>
            <a:xfrm>
              <a:off x="7423992" y="2117651"/>
              <a:ext cx="17842" cy="200666"/>
            </a:xfrm>
            <a:custGeom>
              <a:rect b="b" l="l" r="r" t="t"/>
              <a:pathLst>
                <a:path extrusionOk="0" h="7659" w="681">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71"/>
            <p:cNvSpPr/>
            <p:nvPr/>
          </p:nvSpPr>
          <p:spPr>
            <a:xfrm>
              <a:off x="7103540" y="2161353"/>
              <a:ext cx="104748" cy="94687"/>
            </a:xfrm>
            <a:custGeom>
              <a:rect b="b" l="l" r="r" t="t"/>
              <a:pathLst>
                <a:path extrusionOk="0" h="3614" w="3998">
                  <a:moveTo>
                    <a:pt x="0" y="0"/>
                  </a:moveTo>
                  <a:lnTo>
                    <a:pt x="0" y="3614"/>
                  </a:lnTo>
                  <a:lnTo>
                    <a:pt x="3997" y="3614"/>
                  </a:lnTo>
                  <a:lnTo>
                    <a:pt x="3997" y="0"/>
                  </a:lnTo>
                  <a:close/>
                </a:path>
              </a:pathLst>
            </a:custGeom>
            <a:solidFill>
              <a:srgbClr val="D2D9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71"/>
            <p:cNvSpPr/>
            <p:nvPr/>
          </p:nvSpPr>
          <p:spPr>
            <a:xfrm>
              <a:off x="7190419" y="2161353"/>
              <a:ext cx="17868" cy="94687"/>
            </a:xfrm>
            <a:custGeom>
              <a:rect b="b" l="l" r="r" t="t"/>
              <a:pathLst>
                <a:path extrusionOk="0" h="3614" w="682">
                  <a:moveTo>
                    <a:pt x="1" y="0"/>
                  </a:moveTo>
                  <a:lnTo>
                    <a:pt x="1" y="3614"/>
                  </a:lnTo>
                  <a:lnTo>
                    <a:pt x="681" y="3614"/>
                  </a:lnTo>
                  <a:lnTo>
                    <a:pt x="681" y="0"/>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71"/>
            <p:cNvSpPr/>
            <p:nvPr/>
          </p:nvSpPr>
          <p:spPr>
            <a:xfrm>
              <a:off x="7103540" y="2090010"/>
              <a:ext cx="71343" cy="71369"/>
            </a:xfrm>
            <a:custGeom>
              <a:rect b="b" l="l" r="r" t="t"/>
              <a:pathLst>
                <a:path extrusionOk="0" h="2724" w="2723">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71"/>
            <p:cNvSpPr/>
            <p:nvPr/>
          </p:nvSpPr>
          <p:spPr>
            <a:xfrm>
              <a:off x="7103540" y="2090010"/>
              <a:ext cx="71343" cy="71369"/>
            </a:xfrm>
            <a:custGeom>
              <a:rect b="b" l="l" r="r" t="t"/>
              <a:pathLst>
                <a:path extrusionOk="0" h="2724" w="2723">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71"/>
            <p:cNvSpPr/>
            <p:nvPr/>
          </p:nvSpPr>
          <p:spPr>
            <a:xfrm>
              <a:off x="7139198" y="2256013"/>
              <a:ext cx="16847" cy="62304"/>
            </a:xfrm>
            <a:custGeom>
              <a:rect b="b" l="l" r="r" t="t"/>
              <a:pathLst>
                <a:path extrusionOk="0" h="2378" w="643">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71"/>
            <p:cNvSpPr/>
            <p:nvPr/>
          </p:nvSpPr>
          <p:spPr>
            <a:xfrm>
              <a:off x="7193930" y="2002424"/>
              <a:ext cx="11083" cy="38147"/>
            </a:xfrm>
            <a:custGeom>
              <a:rect b="b" l="l" r="r" t="t"/>
              <a:pathLst>
                <a:path extrusionOk="0" h="1456" w="423">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71"/>
            <p:cNvSpPr/>
            <p:nvPr/>
          </p:nvSpPr>
          <p:spPr>
            <a:xfrm>
              <a:off x="7193930" y="2072063"/>
              <a:ext cx="11083" cy="47108"/>
            </a:xfrm>
            <a:custGeom>
              <a:rect b="b" l="l" r="r" t="t"/>
              <a:pathLst>
                <a:path extrusionOk="0" h="1798" w="423">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71"/>
            <p:cNvSpPr/>
            <p:nvPr/>
          </p:nvSpPr>
          <p:spPr>
            <a:xfrm>
              <a:off x="7177371" y="2029488"/>
              <a:ext cx="43964" cy="47998"/>
            </a:xfrm>
            <a:custGeom>
              <a:rect b="b" l="l" r="r" t="t"/>
              <a:pathLst>
                <a:path extrusionOk="0" h="1832" w="1678">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71"/>
            <p:cNvSpPr/>
            <p:nvPr/>
          </p:nvSpPr>
          <p:spPr>
            <a:xfrm>
              <a:off x="7197205" y="2029488"/>
              <a:ext cx="24130" cy="47998"/>
            </a:xfrm>
            <a:custGeom>
              <a:rect b="b" l="l" r="r" t="t"/>
              <a:pathLst>
                <a:path extrusionOk="0" h="1832" w="921">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71"/>
            <p:cNvSpPr/>
            <p:nvPr/>
          </p:nvSpPr>
          <p:spPr>
            <a:xfrm>
              <a:off x="7208261" y="2145528"/>
              <a:ext cx="209705" cy="129611"/>
            </a:xfrm>
            <a:custGeom>
              <a:rect b="b" l="l" r="r" t="t"/>
              <a:pathLst>
                <a:path extrusionOk="0" h="4947" w="8004">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71"/>
            <p:cNvSpPr/>
            <p:nvPr/>
          </p:nvSpPr>
          <p:spPr>
            <a:xfrm>
              <a:off x="7391321" y="2145528"/>
              <a:ext cx="26645" cy="129611"/>
            </a:xfrm>
            <a:custGeom>
              <a:rect b="b" l="l" r="r" t="t"/>
              <a:pathLst>
                <a:path extrusionOk="0" h="4947" w="1017">
                  <a:moveTo>
                    <a:pt x="1" y="0"/>
                  </a:moveTo>
                  <a:lnTo>
                    <a:pt x="1" y="4946"/>
                  </a:lnTo>
                  <a:lnTo>
                    <a:pt x="1017" y="4946"/>
                  </a:lnTo>
                  <a:lnTo>
                    <a:pt x="1017"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71"/>
            <p:cNvSpPr/>
            <p:nvPr/>
          </p:nvSpPr>
          <p:spPr>
            <a:xfrm>
              <a:off x="7139198" y="1991053"/>
              <a:ext cx="88189" cy="122092"/>
            </a:xfrm>
            <a:custGeom>
              <a:rect b="b" l="l" r="r" t="t"/>
              <a:pathLst>
                <a:path extrusionOk="0" h="4660" w="3366">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71"/>
            <p:cNvSpPr/>
            <p:nvPr/>
          </p:nvSpPr>
          <p:spPr>
            <a:xfrm>
              <a:off x="7079672" y="2018406"/>
              <a:ext cx="23894" cy="299911"/>
            </a:xfrm>
            <a:custGeom>
              <a:rect b="b" l="l" r="r" t="t"/>
              <a:pathLst>
                <a:path extrusionOk="0" h="11447" w="912">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71"/>
            <p:cNvSpPr/>
            <p:nvPr/>
          </p:nvSpPr>
          <p:spPr>
            <a:xfrm>
              <a:off x="7085698" y="2018379"/>
              <a:ext cx="17868" cy="299938"/>
            </a:xfrm>
            <a:custGeom>
              <a:rect b="b" l="l" r="r" t="t"/>
              <a:pathLst>
                <a:path extrusionOk="0" h="11448" w="682">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5" name="Google Shape;7865;p71"/>
          <p:cNvGrpSpPr/>
          <p:nvPr/>
        </p:nvGrpSpPr>
        <p:grpSpPr>
          <a:xfrm>
            <a:off x="6641188" y="2035514"/>
            <a:ext cx="361901" cy="238132"/>
            <a:chOff x="6641188" y="2035514"/>
            <a:chExt cx="361901" cy="238132"/>
          </a:xfrm>
        </p:grpSpPr>
        <p:sp>
          <p:nvSpPr>
            <p:cNvPr id="7866" name="Google Shape;7866;p71"/>
            <p:cNvSpPr/>
            <p:nvPr/>
          </p:nvSpPr>
          <p:spPr>
            <a:xfrm>
              <a:off x="6641188" y="2035514"/>
              <a:ext cx="361901" cy="220787"/>
            </a:xfrm>
            <a:custGeom>
              <a:rect b="b" l="l" r="r" t="t"/>
              <a:pathLst>
                <a:path extrusionOk="0" h="8427" w="13813">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71"/>
            <p:cNvSpPr/>
            <p:nvPr/>
          </p:nvSpPr>
          <p:spPr>
            <a:xfrm>
              <a:off x="6641188" y="2035514"/>
              <a:ext cx="361901" cy="220787"/>
            </a:xfrm>
            <a:custGeom>
              <a:rect b="b" l="l" r="r" t="t"/>
              <a:pathLst>
                <a:path extrusionOk="0" h="8427" w="13813">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71"/>
            <p:cNvSpPr/>
            <p:nvPr/>
          </p:nvSpPr>
          <p:spPr>
            <a:xfrm>
              <a:off x="6681615" y="2256275"/>
              <a:ext cx="65579" cy="17371"/>
            </a:xfrm>
            <a:custGeom>
              <a:rect b="b" l="l" r="r" t="t"/>
              <a:pathLst>
                <a:path extrusionOk="0" h="663" w="2503">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71"/>
            <p:cNvSpPr/>
            <p:nvPr/>
          </p:nvSpPr>
          <p:spPr>
            <a:xfrm>
              <a:off x="6897084" y="2256275"/>
              <a:ext cx="65579" cy="17371"/>
            </a:xfrm>
            <a:custGeom>
              <a:rect b="b" l="l" r="r" t="t"/>
              <a:pathLst>
                <a:path extrusionOk="0" h="663" w="2503">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71"/>
            <p:cNvSpPr/>
            <p:nvPr/>
          </p:nvSpPr>
          <p:spPr>
            <a:xfrm>
              <a:off x="6666288" y="2064151"/>
              <a:ext cx="191653" cy="163776"/>
            </a:xfrm>
            <a:custGeom>
              <a:rect b="b" l="l" r="r" t="t"/>
              <a:pathLst>
                <a:path extrusionOk="0" h="6251" w="7315">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71"/>
            <p:cNvSpPr/>
            <p:nvPr/>
          </p:nvSpPr>
          <p:spPr>
            <a:xfrm>
              <a:off x="6666288" y="2063653"/>
              <a:ext cx="191915" cy="164274"/>
            </a:xfrm>
            <a:custGeom>
              <a:rect b="b" l="l" r="r" t="t"/>
              <a:pathLst>
                <a:path extrusionOk="0" h="6270" w="7325">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71"/>
            <p:cNvSpPr/>
            <p:nvPr/>
          </p:nvSpPr>
          <p:spPr>
            <a:xfrm>
              <a:off x="6892315" y="2171387"/>
              <a:ext cx="75115" cy="64321"/>
            </a:xfrm>
            <a:custGeom>
              <a:rect b="b" l="l" r="r" t="t"/>
              <a:pathLst>
                <a:path extrusionOk="0" h="2455" w="2867">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71"/>
            <p:cNvSpPr/>
            <p:nvPr/>
          </p:nvSpPr>
          <p:spPr>
            <a:xfrm>
              <a:off x="6925485" y="2171387"/>
              <a:ext cx="44461" cy="64111"/>
            </a:xfrm>
            <a:custGeom>
              <a:rect b="b" l="l" r="r" t="t"/>
              <a:pathLst>
                <a:path extrusionOk="0" h="2447" w="1697">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71"/>
            <p:cNvSpPr/>
            <p:nvPr/>
          </p:nvSpPr>
          <p:spPr>
            <a:xfrm>
              <a:off x="6889302" y="2064151"/>
              <a:ext cx="40715" cy="19624"/>
            </a:xfrm>
            <a:custGeom>
              <a:rect b="b" l="l" r="r" t="t"/>
              <a:pathLst>
                <a:path extrusionOk="0" h="749" w="1554">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71"/>
            <p:cNvSpPr/>
            <p:nvPr/>
          </p:nvSpPr>
          <p:spPr>
            <a:xfrm>
              <a:off x="6908402" y="2063889"/>
              <a:ext cx="21615" cy="19886"/>
            </a:xfrm>
            <a:custGeom>
              <a:rect b="b" l="l" r="r" t="t"/>
              <a:pathLst>
                <a:path extrusionOk="0" h="759" w="825">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71"/>
            <p:cNvSpPr/>
            <p:nvPr/>
          </p:nvSpPr>
          <p:spPr>
            <a:xfrm>
              <a:off x="6889302" y="2099049"/>
              <a:ext cx="40715" cy="19624"/>
            </a:xfrm>
            <a:custGeom>
              <a:rect b="b" l="l" r="r" t="t"/>
              <a:pathLst>
                <a:path extrusionOk="0" h="749" w="1554">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71"/>
            <p:cNvSpPr/>
            <p:nvPr/>
          </p:nvSpPr>
          <p:spPr>
            <a:xfrm>
              <a:off x="6889302" y="2133974"/>
              <a:ext cx="40715" cy="19598"/>
            </a:xfrm>
            <a:custGeom>
              <a:rect b="b" l="l" r="r" t="t"/>
              <a:pathLst>
                <a:path extrusionOk="0" h="748" w="1554">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71"/>
            <p:cNvSpPr/>
            <p:nvPr/>
          </p:nvSpPr>
          <p:spPr>
            <a:xfrm>
              <a:off x="6908402" y="2099049"/>
              <a:ext cx="21615" cy="19624"/>
            </a:xfrm>
            <a:custGeom>
              <a:rect b="b" l="l" r="r" t="t"/>
              <a:pathLst>
                <a:path extrusionOk="0" h="749" w="825">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71"/>
            <p:cNvSpPr/>
            <p:nvPr/>
          </p:nvSpPr>
          <p:spPr>
            <a:xfrm>
              <a:off x="6908402" y="2133974"/>
              <a:ext cx="21615" cy="19598"/>
            </a:xfrm>
            <a:custGeom>
              <a:rect b="b" l="l" r="r" t="t"/>
              <a:pathLst>
                <a:path extrusionOk="0" h="748" w="825">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71"/>
            <p:cNvSpPr/>
            <p:nvPr/>
          </p:nvSpPr>
          <p:spPr>
            <a:xfrm>
              <a:off x="6947833" y="2064151"/>
              <a:ext cx="33405" cy="89421"/>
            </a:xfrm>
            <a:custGeom>
              <a:rect b="b" l="l" r="r" t="t"/>
              <a:pathLst>
                <a:path extrusionOk="0" h="3413" w="1275">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71"/>
            <p:cNvSpPr/>
            <p:nvPr/>
          </p:nvSpPr>
          <p:spPr>
            <a:xfrm>
              <a:off x="6960645" y="2063889"/>
              <a:ext cx="20593" cy="89683"/>
            </a:xfrm>
            <a:custGeom>
              <a:rect b="b" l="l" r="r" t="t"/>
              <a:pathLst>
                <a:path extrusionOk="0" h="3423" w="786">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71"/>
            <p:cNvSpPr/>
            <p:nvPr/>
          </p:nvSpPr>
          <p:spPr>
            <a:xfrm>
              <a:off x="6816728" y="2076203"/>
              <a:ext cx="31676" cy="11083"/>
            </a:xfrm>
            <a:custGeom>
              <a:rect b="b" l="l" r="r" t="t"/>
              <a:pathLst>
                <a:path extrusionOk="0" h="423" w="1209">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71"/>
            <p:cNvSpPr/>
            <p:nvPr/>
          </p:nvSpPr>
          <p:spPr>
            <a:xfrm>
              <a:off x="6677842" y="2076203"/>
              <a:ext cx="15353" cy="11083"/>
            </a:xfrm>
            <a:custGeom>
              <a:rect b="b" l="l" r="r" t="t"/>
              <a:pathLst>
                <a:path extrusionOk="0" h="423" w="586">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71"/>
            <p:cNvSpPr/>
            <p:nvPr/>
          </p:nvSpPr>
          <p:spPr>
            <a:xfrm>
              <a:off x="6685126" y="2100569"/>
              <a:ext cx="155995" cy="90678"/>
            </a:xfrm>
            <a:custGeom>
              <a:rect b="b" l="l" r="r" t="t"/>
              <a:pathLst>
                <a:path extrusionOk="0" h="3461" w="5954">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5" name="Google Shape;7885;p71"/>
          <p:cNvGrpSpPr/>
          <p:nvPr/>
        </p:nvGrpSpPr>
        <p:grpSpPr>
          <a:xfrm>
            <a:off x="6202443" y="1986677"/>
            <a:ext cx="362425" cy="335884"/>
            <a:chOff x="6202443" y="1986677"/>
            <a:chExt cx="362425" cy="335884"/>
          </a:xfrm>
        </p:grpSpPr>
        <p:sp>
          <p:nvSpPr>
            <p:cNvPr id="7886" name="Google Shape;7886;p71"/>
            <p:cNvSpPr/>
            <p:nvPr/>
          </p:nvSpPr>
          <p:spPr>
            <a:xfrm>
              <a:off x="6202705" y="2077460"/>
              <a:ext cx="202945" cy="244891"/>
            </a:xfrm>
            <a:custGeom>
              <a:rect b="b" l="l" r="r" t="t"/>
              <a:pathLst>
                <a:path extrusionOk="0" h="9347" w="7746">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71"/>
            <p:cNvSpPr/>
            <p:nvPr/>
          </p:nvSpPr>
          <p:spPr>
            <a:xfrm>
              <a:off x="6202443" y="2077460"/>
              <a:ext cx="202185" cy="244891"/>
            </a:xfrm>
            <a:custGeom>
              <a:rect b="b" l="l" r="r" t="t"/>
              <a:pathLst>
                <a:path extrusionOk="0" h="9347" w="7717">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71"/>
            <p:cNvSpPr/>
            <p:nvPr/>
          </p:nvSpPr>
          <p:spPr>
            <a:xfrm>
              <a:off x="6248398" y="2055610"/>
              <a:ext cx="111298" cy="22139"/>
            </a:xfrm>
            <a:custGeom>
              <a:rect b="b" l="l" r="r" t="t"/>
              <a:pathLst>
                <a:path extrusionOk="0" h="845" w="4248">
                  <a:moveTo>
                    <a:pt x="1" y="1"/>
                  </a:moveTo>
                  <a:lnTo>
                    <a:pt x="1" y="844"/>
                  </a:lnTo>
                  <a:lnTo>
                    <a:pt x="4247" y="844"/>
                  </a:lnTo>
                  <a:lnTo>
                    <a:pt x="4247" y="1"/>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71"/>
            <p:cNvSpPr/>
            <p:nvPr/>
          </p:nvSpPr>
          <p:spPr>
            <a:xfrm>
              <a:off x="6331295" y="2055610"/>
              <a:ext cx="28401" cy="22139"/>
            </a:xfrm>
            <a:custGeom>
              <a:rect b="b" l="l" r="r" t="t"/>
              <a:pathLst>
                <a:path extrusionOk="0" h="845" w="1084">
                  <a:moveTo>
                    <a:pt x="0" y="1"/>
                  </a:moveTo>
                  <a:lnTo>
                    <a:pt x="0" y="844"/>
                  </a:lnTo>
                  <a:lnTo>
                    <a:pt x="1083" y="844"/>
                  </a:lnTo>
                  <a:lnTo>
                    <a:pt x="1083" y="1"/>
                  </a:ln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71"/>
            <p:cNvSpPr/>
            <p:nvPr/>
          </p:nvSpPr>
          <p:spPr>
            <a:xfrm>
              <a:off x="6225290" y="1992834"/>
              <a:ext cx="157514" cy="62801"/>
            </a:xfrm>
            <a:custGeom>
              <a:rect b="b" l="l" r="r" t="t"/>
              <a:pathLst>
                <a:path extrusionOk="0" h="2397" w="6012">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71"/>
            <p:cNvSpPr/>
            <p:nvPr/>
          </p:nvSpPr>
          <p:spPr>
            <a:xfrm>
              <a:off x="6343085" y="1992572"/>
              <a:ext cx="39719" cy="63063"/>
            </a:xfrm>
            <a:custGeom>
              <a:rect b="b" l="l" r="r" t="t"/>
              <a:pathLst>
                <a:path extrusionOk="0" h="2407" w="1516">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71"/>
            <p:cNvSpPr/>
            <p:nvPr/>
          </p:nvSpPr>
          <p:spPr>
            <a:xfrm>
              <a:off x="6222539" y="2138978"/>
              <a:ext cx="142685" cy="122223"/>
            </a:xfrm>
            <a:custGeom>
              <a:rect b="b" l="l" r="r" t="t"/>
              <a:pathLst>
                <a:path extrusionOk="0" h="4665" w="5446">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71"/>
            <p:cNvSpPr/>
            <p:nvPr/>
          </p:nvSpPr>
          <p:spPr>
            <a:xfrm>
              <a:off x="6253926" y="2149799"/>
              <a:ext cx="121070" cy="111586"/>
            </a:xfrm>
            <a:custGeom>
              <a:rect b="b" l="l" r="r" t="t"/>
              <a:pathLst>
                <a:path extrusionOk="0" h="4259" w="4621">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71"/>
            <p:cNvSpPr/>
            <p:nvPr/>
          </p:nvSpPr>
          <p:spPr>
            <a:xfrm>
              <a:off x="6355137" y="2176654"/>
              <a:ext cx="170562" cy="145908"/>
            </a:xfrm>
            <a:custGeom>
              <a:rect b="b" l="l" r="r" t="t"/>
              <a:pathLst>
                <a:path extrusionOk="0" h="5569" w="651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71"/>
            <p:cNvSpPr/>
            <p:nvPr/>
          </p:nvSpPr>
          <p:spPr>
            <a:xfrm>
              <a:off x="6394568" y="2191483"/>
              <a:ext cx="141166" cy="131026"/>
            </a:xfrm>
            <a:custGeom>
              <a:rect b="b" l="l" r="r" t="t"/>
              <a:pathLst>
                <a:path extrusionOk="0" h="5001" w="5388">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71"/>
            <p:cNvSpPr/>
            <p:nvPr/>
          </p:nvSpPr>
          <p:spPr>
            <a:xfrm>
              <a:off x="6402611" y="2199002"/>
              <a:ext cx="109516" cy="109542"/>
            </a:xfrm>
            <a:custGeom>
              <a:rect b="b" l="l" r="r" t="t"/>
              <a:pathLst>
                <a:path extrusionOk="0" h="4181" w="418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71"/>
            <p:cNvSpPr/>
            <p:nvPr/>
          </p:nvSpPr>
          <p:spPr>
            <a:xfrm>
              <a:off x="6451841" y="2085320"/>
              <a:ext cx="113027" cy="215181"/>
            </a:xfrm>
            <a:custGeom>
              <a:rect b="b" l="l" r="r" t="t"/>
              <a:pathLst>
                <a:path extrusionOk="0" h="8213" w="4314">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71"/>
            <p:cNvSpPr/>
            <p:nvPr/>
          </p:nvSpPr>
          <p:spPr>
            <a:xfrm>
              <a:off x="6497796" y="2085242"/>
              <a:ext cx="66810" cy="215259"/>
            </a:xfrm>
            <a:custGeom>
              <a:rect b="b" l="l" r="r" t="t"/>
              <a:pathLst>
                <a:path extrusionOk="0" h="8216" w="255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71"/>
            <p:cNvSpPr/>
            <p:nvPr/>
          </p:nvSpPr>
          <p:spPr>
            <a:xfrm>
              <a:off x="6498791" y="2192740"/>
              <a:ext cx="66076" cy="107761"/>
            </a:xfrm>
            <a:custGeom>
              <a:rect b="b" l="l" r="r" t="t"/>
              <a:pathLst>
                <a:path extrusionOk="0" h="4113" w="2522">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71"/>
            <p:cNvSpPr/>
            <p:nvPr/>
          </p:nvSpPr>
          <p:spPr>
            <a:xfrm>
              <a:off x="6504555" y="2192740"/>
              <a:ext cx="60050" cy="107761"/>
            </a:xfrm>
            <a:custGeom>
              <a:rect b="b" l="l" r="r" t="t"/>
              <a:pathLst>
                <a:path extrusionOk="0" h="4113" w="2292">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71"/>
            <p:cNvSpPr/>
            <p:nvPr/>
          </p:nvSpPr>
          <p:spPr>
            <a:xfrm>
              <a:off x="6268493" y="2166226"/>
              <a:ext cx="71343" cy="67596"/>
            </a:xfrm>
            <a:custGeom>
              <a:rect b="b" l="l" r="r" t="t"/>
              <a:pathLst>
                <a:path extrusionOk="0" h="2580" w="2723">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71"/>
            <p:cNvSpPr/>
            <p:nvPr/>
          </p:nvSpPr>
          <p:spPr>
            <a:xfrm>
              <a:off x="6258459" y="1986677"/>
              <a:ext cx="11318" cy="74487"/>
            </a:xfrm>
            <a:custGeom>
              <a:rect b="b" l="l" r="r" t="t"/>
              <a:pathLst>
                <a:path extrusionOk="0" h="2843" w="432">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71"/>
            <p:cNvSpPr/>
            <p:nvPr/>
          </p:nvSpPr>
          <p:spPr>
            <a:xfrm>
              <a:off x="6298623" y="1986677"/>
              <a:ext cx="11345" cy="74487"/>
            </a:xfrm>
            <a:custGeom>
              <a:rect b="b" l="l" r="r" t="t"/>
              <a:pathLst>
                <a:path extrusionOk="0" h="2843" w="433">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71"/>
            <p:cNvSpPr/>
            <p:nvPr/>
          </p:nvSpPr>
          <p:spPr>
            <a:xfrm>
              <a:off x="6338814" y="1986677"/>
              <a:ext cx="11318" cy="74487"/>
            </a:xfrm>
            <a:custGeom>
              <a:rect b="b" l="l" r="r" t="t"/>
              <a:pathLst>
                <a:path extrusionOk="0" h="2843" w="432">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71"/>
            <p:cNvSpPr/>
            <p:nvPr/>
          </p:nvSpPr>
          <p:spPr>
            <a:xfrm>
              <a:off x="6394306" y="2194286"/>
              <a:ext cx="116118" cy="111979"/>
            </a:xfrm>
            <a:custGeom>
              <a:rect b="b" l="l" r="r" t="t"/>
              <a:pathLst>
                <a:path extrusionOk="0" h="4274" w="4432">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6" name="Google Shape;7906;p71"/>
          <p:cNvGrpSpPr/>
          <p:nvPr/>
        </p:nvGrpSpPr>
        <p:grpSpPr>
          <a:xfrm>
            <a:off x="5764222" y="2016598"/>
            <a:ext cx="374293" cy="276069"/>
            <a:chOff x="5764222" y="2016598"/>
            <a:chExt cx="374293" cy="276069"/>
          </a:xfrm>
        </p:grpSpPr>
        <p:sp>
          <p:nvSpPr>
            <p:cNvPr id="7907" name="Google Shape;7907;p71"/>
            <p:cNvSpPr/>
            <p:nvPr/>
          </p:nvSpPr>
          <p:spPr>
            <a:xfrm>
              <a:off x="5925693" y="2209823"/>
              <a:ext cx="37440" cy="82844"/>
            </a:xfrm>
            <a:custGeom>
              <a:rect b="b" l="l" r="r" t="t"/>
              <a:pathLst>
                <a:path extrusionOk="0" h="3162" w="1429">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71"/>
            <p:cNvSpPr/>
            <p:nvPr/>
          </p:nvSpPr>
          <p:spPr>
            <a:xfrm>
              <a:off x="5932478" y="2209823"/>
              <a:ext cx="29973" cy="29396"/>
            </a:xfrm>
            <a:custGeom>
              <a:rect b="b" l="l" r="r" t="t"/>
              <a:pathLst>
                <a:path extrusionOk="0" h="1122" w="1144">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71"/>
            <p:cNvSpPr/>
            <p:nvPr/>
          </p:nvSpPr>
          <p:spPr>
            <a:xfrm>
              <a:off x="5913824" y="2016598"/>
              <a:ext cx="39772" cy="54103"/>
            </a:xfrm>
            <a:custGeom>
              <a:rect b="b" l="l" r="r" t="t"/>
              <a:pathLst>
                <a:path extrusionOk="0" h="2065" w="1518">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71"/>
            <p:cNvSpPr/>
            <p:nvPr/>
          </p:nvSpPr>
          <p:spPr>
            <a:xfrm>
              <a:off x="5919667" y="2050081"/>
              <a:ext cx="34191" cy="20619"/>
            </a:xfrm>
            <a:custGeom>
              <a:rect b="b" l="l" r="r" t="t"/>
              <a:pathLst>
                <a:path extrusionOk="0" h="787" w="1305">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71"/>
            <p:cNvSpPr/>
            <p:nvPr/>
          </p:nvSpPr>
          <p:spPr>
            <a:xfrm>
              <a:off x="6013096" y="2018301"/>
              <a:ext cx="39510" cy="52898"/>
            </a:xfrm>
            <a:custGeom>
              <a:rect b="b" l="l" r="r" t="t"/>
              <a:pathLst>
                <a:path extrusionOk="0" h="2019" w="1508">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71"/>
            <p:cNvSpPr/>
            <p:nvPr/>
          </p:nvSpPr>
          <p:spPr>
            <a:xfrm>
              <a:off x="6012834" y="2050841"/>
              <a:ext cx="34191" cy="20619"/>
            </a:xfrm>
            <a:custGeom>
              <a:rect b="b" l="l" r="r" t="t"/>
              <a:pathLst>
                <a:path extrusionOk="0" h="787" w="1305">
                  <a:moveTo>
                    <a:pt x="173" y="1"/>
                  </a:moveTo>
                  <a:lnTo>
                    <a:pt x="1" y="787"/>
                  </a:lnTo>
                  <a:lnTo>
                    <a:pt x="1141" y="787"/>
                  </a:lnTo>
                  <a:lnTo>
                    <a:pt x="1304"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71"/>
            <p:cNvSpPr/>
            <p:nvPr/>
          </p:nvSpPr>
          <p:spPr>
            <a:xfrm>
              <a:off x="5764222" y="2069679"/>
              <a:ext cx="201190" cy="176798"/>
            </a:xfrm>
            <a:custGeom>
              <a:rect b="b" l="l" r="r" t="t"/>
              <a:pathLst>
                <a:path extrusionOk="0" h="6748" w="7679">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71"/>
            <p:cNvSpPr/>
            <p:nvPr/>
          </p:nvSpPr>
          <p:spPr>
            <a:xfrm>
              <a:off x="5769750" y="2069679"/>
              <a:ext cx="195662" cy="176562"/>
            </a:xfrm>
            <a:custGeom>
              <a:rect b="b" l="l" r="r" t="t"/>
              <a:pathLst>
                <a:path extrusionOk="0" h="6739" w="7468">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71"/>
            <p:cNvSpPr/>
            <p:nvPr/>
          </p:nvSpPr>
          <p:spPr>
            <a:xfrm>
              <a:off x="5987236" y="2069679"/>
              <a:ext cx="151279" cy="119289"/>
            </a:xfrm>
            <a:custGeom>
              <a:rect b="b" l="l" r="r" t="t"/>
              <a:pathLst>
                <a:path extrusionOk="0" h="4553" w="5774">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71"/>
            <p:cNvSpPr/>
            <p:nvPr/>
          </p:nvSpPr>
          <p:spPr>
            <a:xfrm>
              <a:off x="5986974" y="2071434"/>
              <a:ext cx="146930" cy="117533"/>
            </a:xfrm>
            <a:custGeom>
              <a:rect b="b" l="l" r="r" t="t"/>
              <a:pathLst>
                <a:path extrusionOk="0" h="4486" w="5608">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71"/>
            <p:cNvSpPr/>
            <p:nvPr/>
          </p:nvSpPr>
          <p:spPr>
            <a:xfrm>
              <a:off x="5958836" y="2073452"/>
              <a:ext cx="44985" cy="133122"/>
            </a:xfrm>
            <a:custGeom>
              <a:rect b="b" l="l" r="r" t="t"/>
              <a:pathLst>
                <a:path extrusionOk="0" h="5081" w="1717">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8" name="Google Shape;7918;p71"/>
          <p:cNvGrpSpPr/>
          <p:nvPr/>
        </p:nvGrpSpPr>
        <p:grpSpPr>
          <a:xfrm>
            <a:off x="5325477" y="2016441"/>
            <a:ext cx="361927" cy="276515"/>
            <a:chOff x="5325477" y="2016441"/>
            <a:chExt cx="361927" cy="276515"/>
          </a:xfrm>
        </p:grpSpPr>
        <p:sp>
          <p:nvSpPr>
            <p:cNvPr id="7919" name="Google Shape;7919;p71"/>
            <p:cNvSpPr/>
            <p:nvPr/>
          </p:nvSpPr>
          <p:spPr>
            <a:xfrm>
              <a:off x="5514091" y="2232853"/>
              <a:ext cx="35449" cy="60103"/>
            </a:xfrm>
            <a:custGeom>
              <a:rect b="b" l="l" r="r" t="t"/>
              <a:pathLst>
                <a:path extrusionOk="0" h="2294" w="1353">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71"/>
            <p:cNvSpPr/>
            <p:nvPr/>
          </p:nvSpPr>
          <p:spPr>
            <a:xfrm>
              <a:off x="5605633" y="2232879"/>
              <a:ext cx="35291" cy="60077"/>
            </a:xfrm>
            <a:custGeom>
              <a:rect b="b" l="l" r="r" t="t"/>
              <a:pathLst>
                <a:path extrusionOk="0" h="2293" w="1347">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71"/>
            <p:cNvSpPr/>
            <p:nvPr/>
          </p:nvSpPr>
          <p:spPr>
            <a:xfrm>
              <a:off x="5466852" y="2264476"/>
              <a:ext cx="219530" cy="28479"/>
            </a:xfrm>
            <a:custGeom>
              <a:rect b="b" l="l" r="r" t="t"/>
              <a:pathLst>
                <a:path extrusionOk="0" h="1087" w="8379">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71"/>
            <p:cNvSpPr/>
            <p:nvPr/>
          </p:nvSpPr>
          <p:spPr>
            <a:xfrm>
              <a:off x="5325477" y="2064413"/>
              <a:ext cx="361665" cy="177060"/>
            </a:xfrm>
            <a:custGeom>
              <a:rect b="b" l="l" r="r" t="t"/>
              <a:pathLst>
                <a:path extrusionOk="0" h="6758" w="13804">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71"/>
            <p:cNvSpPr/>
            <p:nvPr/>
          </p:nvSpPr>
          <p:spPr>
            <a:xfrm>
              <a:off x="5325477" y="2064413"/>
              <a:ext cx="361927" cy="171793"/>
            </a:xfrm>
            <a:custGeom>
              <a:rect b="b" l="l" r="r" t="t"/>
              <a:pathLst>
                <a:path extrusionOk="0" h="6557" w="13814">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71"/>
            <p:cNvSpPr/>
            <p:nvPr/>
          </p:nvSpPr>
          <p:spPr>
            <a:xfrm>
              <a:off x="5567329" y="2102062"/>
              <a:ext cx="111036" cy="101735"/>
            </a:xfrm>
            <a:custGeom>
              <a:rect b="b" l="l" r="r" t="t"/>
              <a:pathLst>
                <a:path extrusionOk="0" h="3883" w="4238">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71"/>
            <p:cNvSpPr/>
            <p:nvPr/>
          </p:nvSpPr>
          <p:spPr>
            <a:xfrm>
              <a:off x="5567329" y="2102062"/>
              <a:ext cx="111036" cy="101735"/>
            </a:xfrm>
            <a:custGeom>
              <a:rect b="b" l="l" r="r" t="t"/>
              <a:pathLst>
                <a:path extrusionOk="0" h="3883" w="4238">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71"/>
            <p:cNvSpPr/>
            <p:nvPr/>
          </p:nvSpPr>
          <p:spPr>
            <a:xfrm>
              <a:off x="5506309" y="2128943"/>
              <a:ext cx="37676" cy="63587"/>
            </a:xfrm>
            <a:custGeom>
              <a:rect b="b" l="l" r="r" t="t"/>
              <a:pathLst>
                <a:path extrusionOk="0" h="2427" w="1438">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71"/>
            <p:cNvSpPr/>
            <p:nvPr/>
          </p:nvSpPr>
          <p:spPr>
            <a:xfrm>
              <a:off x="5530413" y="2128681"/>
              <a:ext cx="13572" cy="63823"/>
            </a:xfrm>
            <a:custGeom>
              <a:rect b="b" l="l" r="r" t="t"/>
              <a:pathLst>
                <a:path extrusionOk="0" h="2436" w="518">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71"/>
            <p:cNvSpPr/>
            <p:nvPr/>
          </p:nvSpPr>
          <p:spPr>
            <a:xfrm>
              <a:off x="5503532" y="2078718"/>
              <a:ext cx="17606" cy="17868"/>
            </a:xfrm>
            <a:custGeom>
              <a:rect b="b" l="l" r="r" t="t"/>
              <a:pathLst>
                <a:path extrusionOk="0" h="682" w="672">
                  <a:moveTo>
                    <a:pt x="1" y="0"/>
                  </a:moveTo>
                  <a:lnTo>
                    <a:pt x="1" y="681"/>
                  </a:lnTo>
                  <a:lnTo>
                    <a:pt x="672" y="681"/>
                  </a:lnTo>
                  <a:lnTo>
                    <a:pt x="672" y="0"/>
                  </a:lnTo>
                  <a:close/>
                </a:path>
              </a:pathLst>
            </a:custGeom>
            <a:solidFill>
              <a:srgbClr val="C3CB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71"/>
            <p:cNvSpPr/>
            <p:nvPr/>
          </p:nvSpPr>
          <p:spPr>
            <a:xfrm>
              <a:off x="5489960" y="2060876"/>
              <a:ext cx="44226" cy="17868"/>
            </a:xfrm>
            <a:custGeom>
              <a:rect b="b" l="l" r="r" t="t"/>
              <a:pathLst>
                <a:path extrusionOk="0" h="682" w="1688">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71"/>
            <p:cNvSpPr/>
            <p:nvPr/>
          </p:nvSpPr>
          <p:spPr>
            <a:xfrm>
              <a:off x="5518859" y="2060640"/>
              <a:ext cx="15589" cy="18104"/>
            </a:xfrm>
            <a:custGeom>
              <a:rect b="b" l="l" r="r" t="t"/>
              <a:pathLst>
                <a:path extrusionOk="0" h="691" w="595">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71"/>
            <p:cNvSpPr/>
            <p:nvPr/>
          </p:nvSpPr>
          <p:spPr>
            <a:xfrm>
              <a:off x="5496746" y="2016441"/>
              <a:ext cx="31178" cy="44461"/>
            </a:xfrm>
            <a:custGeom>
              <a:rect b="b" l="l" r="r" t="t"/>
              <a:pathLst>
                <a:path extrusionOk="0" h="1697" w="119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71"/>
            <p:cNvSpPr/>
            <p:nvPr/>
          </p:nvSpPr>
          <p:spPr>
            <a:xfrm>
              <a:off x="5502039" y="2016441"/>
              <a:ext cx="25886" cy="44226"/>
            </a:xfrm>
            <a:custGeom>
              <a:rect b="b" l="l" r="r" t="t"/>
              <a:pathLst>
                <a:path extrusionOk="0" h="1688" w="988">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71"/>
            <p:cNvSpPr/>
            <p:nvPr/>
          </p:nvSpPr>
          <p:spPr>
            <a:xfrm>
              <a:off x="5363676" y="2019165"/>
              <a:ext cx="133096" cy="34741"/>
            </a:xfrm>
            <a:custGeom>
              <a:rect b="b" l="l" r="r" t="t"/>
              <a:pathLst>
                <a:path extrusionOk="0" h="1326" w="508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71"/>
            <p:cNvSpPr/>
            <p:nvPr/>
          </p:nvSpPr>
          <p:spPr>
            <a:xfrm>
              <a:off x="5482939" y="2025977"/>
              <a:ext cx="14331" cy="21379"/>
            </a:xfrm>
            <a:custGeom>
              <a:rect b="b" l="l" r="r" t="t"/>
              <a:pathLst>
                <a:path extrusionOk="0" h="816" w="547">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71"/>
            <p:cNvSpPr/>
            <p:nvPr/>
          </p:nvSpPr>
          <p:spPr>
            <a:xfrm>
              <a:off x="5584647" y="2123179"/>
              <a:ext cx="26645" cy="52007"/>
            </a:xfrm>
            <a:custGeom>
              <a:rect b="b" l="l" r="r" t="t"/>
              <a:pathLst>
                <a:path extrusionOk="0" h="1985" w="1017">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71"/>
            <p:cNvSpPr/>
            <p:nvPr/>
          </p:nvSpPr>
          <p:spPr>
            <a:xfrm>
              <a:off x="5592429" y="2123913"/>
              <a:ext cx="18366" cy="51011"/>
            </a:xfrm>
            <a:custGeom>
              <a:rect b="b" l="l" r="r" t="t"/>
              <a:pathLst>
                <a:path extrusionOk="0" h="1947" w="701">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71"/>
            <p:cNvSpPr/>
            <p:nvPr/>
          </p:nvSpPr>
          <p:spPr>
            <a:xfrm>
              <a:off x="5526378" y="2019165"/>
              <a:ext cx="133096" cy="34558"/>
            </a:xfrm>
            <a:custGeom>
              <a:rect b="b" l="l" r="r" t="t"/>
              <a:pathLst>
                <a:path extrusionOk="0" h="1319" w="508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71"/>
            <p:cNvSpPr/>
            <p:nvPr/>
          </p:nvSpPr>
          <p:spPr>
            <a:xfrm>
              <a:off x="5526143" y="2025977"/>
              <a:ext cx="14593" cy="21379"/>
            </a:xfrm>
            <a:custGeom>
              <a:rect b="b" l="l" r="r" t="t"/>
              <a:pathLst>
                <a:path extrusionOk="0" h="816" w="557">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9" name="Google Shape;7939;p71"/>
          <p:cNvGrpSpPr/>
          <p:nvPr/>
        </p:nvGrpSpPr>
        <p:grpSpPr>
          <a:xfrm>
            <a:off x="4870671" y="2017200"/>
            <a:ext cx="364180" cy="274812"/>
            <a:chOff x="4870671" y="2017200"/>
            <a:chExt cx="364180" cy="274812"/>
          </a:xfrm>
        </p:grpSpPr>
        <p:sp>
          <p:nvSpPr>
            <p:cNvPr id="7940" name="Google Shape;7940;p71"/>
            <p:cNvSpPr/>
            <p:nvPr/>
          </p:nvSpPr>
          <p:spPr>
            <a:xfrm>
              <a:off x="5143151" y="2097294"/>
              <a:ext cx="91700" cy="115044"/>
            </a:xfrm>
            <a:custGeom>
              <a:rect b="b" l="l" r="r" t="t"/>
              <a:pathLst>
                <a:path extrusionOk="0" h="4391" w="350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71"/>
            <p:cNvSpPr/>
            <p:nvPr/>
          </p:nvSpPr>
          <p:spPr>
            <a:xfrm>
              <a:off x="5143151" y="2097058"/>
              <a:ext cx="33667" cy="115280"/>
            </a:xfrm>
            <a:custGeom>
              <a:rect b="b" l="l" r="r" t="t"/>
              <a:pathLst>
                <a:path extrusionOk="0" h="4400" w="1285">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71"/>
            <p:cNvSpPr/>
            <p:nvPr/>
          </p:nvSpPr>
          <p:spPr>
            <a:xfrm>
              <a:off x="4870671" y="2017200"/>
              <a:ext cx="290584" cy="274471"/>
            </a:xfrm>
            <a:custGeom>
              <a:rect b="b" l="l" r="r" t="t"/>
              <a:pathLst>
                <a:path extrusionOk="0" h="10476" w="11091">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71"/>
            <p:cNvSpPr/>
            <p:nvPr/>
          </p:nvSpPr>
          <p:spPr>
            <a:xfrm>
              <a:off x="4911595" y="2046309"/>
              <a:ext cx="263729" cy="245704"/>
            </a:xfrm>
            <a:custGeom>
              <a:rect b="b" l="l" r="r" t="t"/>
              <a:pathLst>
                <a:path extrusionOk="0" h="9378" w="10066">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71"/>
            <p:cNvSpPr/>
            <p:nvPr/>
          </p:nvSpPr>
          <p:spPr>
            <a:xfrm>
              <a:off x="4872688" y="2101774"/>
              <a:ext cx="28899" cy="103045"/>
            </a:xfrm>
            <a:custGeom>
              <a:rect b="b" l="l" r="r" t="t"/>
              <a:pathLst>
                <a:path extrusionOk="0" h="3933" w="1103">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71"/>
            <p:cNvSpPr/>
            <p:nvPr/>
          </p:nvSpPr>
          <p:spPr>
            <a:xfrm>
              <a:off x="4873946" y="2075024"/>
              <a:ext cx="73858" cy="159427"/>
            </a:xfrm>
            <a:custGeom>
              <a:rect b="b" l="l" r="r" t="t"/>
              <a:pathLst>
                <a:path extrusionOk="0" h="6085" w="2819">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71"/>
            <p:cNvSpPr/>
            <p:nvPr/>
          </p:nvSpPr>
          <p:spPr>
            <a:xfrm>
              <a:off x="4904312" y="2074945"/>
              <a:ext cx="43492" cy="159244"/>
            </a:xfrm>
            <a:custGeom>
              <a:rect b="b" l="l" r="r" t="t"/>
              <a:pathLst>
                <a:path extrusionOk="0" h="6078" w="166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71"/>
            <p:cNvSpPr/>
            <p:nvPr/>
          </p:nvSpPr>
          <p:spPr>
            <a:xfrm>
              <a:off x="4877693" y="2119407"/>
              <a:ext cx="36706" cy="70583"/>
            </a:xfrm>
            <a:custGeom>
              <a:rect b="b" l="l" r="r" t="t"/>
              <a:pathLst>
                <a:path extrusionOk="0" h="2694" w="1401">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71"/>
            <p:cNvSpPr/>
            <p:nvPr/>
          </p:nvSpPr>
          <p:spPr>
            <a:xfrm>
              <a:off x="5047888" y="2085504"/>
              <a:ext cx="106346" cy="54024"/>
            </a:xfrm>
            <a:custGeom>
              <a:rect b="b" l="l" r="r" t="t"/>
              <a:pathLst>
                <a:path extrusionOk="0" h="2062" w="4059">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71"/>
            <p:cNvSpPr/>
            <p:nvPr/>
          </p:nvSpPr>
          <p:spPr>
            <a:xfrm>
              <a:off x="5056508" y="2170313"/>
              <a:ext cx="99717" cy="68644"/>
            </a:xfrm>
            <a:custGeom>
              <a:rect b="b" l="l" r="r" t="t"/>
              <a:pathLst>
                <a:path extrusionOk="0" h="2620" w="3806">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71"/>
            <p:cNvSpPr/>
            <p:nvPr/>
          </p:nvSpPr>
          <p:spPr>
            <a:xfrm>
              <a:off x="5064368" y="2140995"/>
              <a:ext cx="45405" cy="20567"/>
            </a:xfrm>
            <a:custGeom>
              <a:rect b="b" l="l" r="r" t="t"/>
              <a:pathLst>
                <a:path extrusionOk="0" h="785" w="1733">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71"/>
            <p:cNvSpPr/>
            <p:nvPr/>
          </p:nvSpPr>
          <p:spPr>
            <a:xfrm>
              <a:off x="5039556" y="2037479"/>
              <a:ext cx="75482" cy="44016"/>
            </a:xfrm>
            <a:custGeom>
              <a:rect b="b" l="l" r="r" t="t"/>
              <a:pathLst>
                <a:path extrusionOk="0" h="1680" w="2881">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71"/>
            <p:cNvSpPr/>
            <p:nvPr/>
          </p:nvSpPr>
          <p:spPr>
            <a:xfrm>
              <a:off x="5016002" y="2240634"/>
              <a:ext cx="61884" cy="30995"/>
            </a:xfrm>
            <a:custGeom>
              <a:rect b="b" l="l" r="r" t="t"/>
              <a:pathLst>
                <a:path extrusionOk="0" h="1183" w="2362">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3" name="Google Shape;7953;p71"/>
          <p:cNvGrpSpPr/>
          <p:nvPr/>
        </p:nvGrpSpPr>
        <p:grpSpPr>
          <a:xfrm>
            <a:off x="7144726" y="3355496"/>
            <a:ext cx="260690" cy="362032"/>
            <a:chOff x="7144726" y="3355496"/>
            <a:chExt cx="260690" cy="362032"/>
          </a:xfrm>
        </p:grpSpPr>
        <p:sp>
          <p:nvSpPr>
            <p:cNvPr id="7954" name="Google Shape;7954;p71"/>
            <p:cNvSpPr/>
            <p:nvPr/>
          </p:nvSpPr>
          <p:spPr>
            <a:xfrm>
              <a:off x="7144726" y="3355496"/>
              <a:ext cx="260690" cy="362032"/>
            </a:xfrm>
            <a:custGeom>
              <a:rect b="b" l="l" r="r" t="t"/>
              <a:pathLst>
                <a:path extrusionOk="0" h="13818" w="995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71"/>
            <p:cNvSpPr/>
            <p:nvPr/>
          </p:nvSpPr>
          <p:spPr>
            <a:xfrm>
              <a:off x="7232601" y="3355496"/>
              <a:ext cx="172579" cy="330277"/>
            </a:xfrm>
            <a:custGeom>
              <a:rect b="b" l="l" r="r" t="t"/>
              <a:pathLst>
                <a:path extrusionOk="0" h="12606" w="6587">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71"/>
            <p:cNvSpPr/>
            <p:nvPr/>
          </p:nvSpPr>
          <p:spPr>
            <a:xfrm>
              <a:off x="7302424" y="3660936"/>
              <a:ext cx="85910" cy="52950"/>
            </a:xfrm>
            <a:custGeom>
              <a:rect b="b" l="l" r="r" t="t"/>
              <a:pathLst>
                <a:path extrusionOk="0" h="2021" w="3279">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71"/>
            <p:cNvSpPr/>
            <p:nvPr/>
          </p:nvSpPr>
          <p:spPr>
            <a:xfrm>
              <a:off x="7161285" y="3661198"/>
              <a:ext cx="84652" cy="52452"/>
            </a:xfrm>
            <a:custGeom>
              <a:rect b="b" l="l" r="r" t="t"/>
              <a:pathLst>
                <a:path extrusionOk="0" h="2002" w="3231">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71"/>
            <p:cNvSpPr/>
            <p:nvPr/>
          </p:nvSpPr>
          <p:spPr>
            <a:xfrm>
              <a:off x="7175066" y="3655617"/>
              <a:ext cx="71631" cy="39195"/>
            </a:xfrm>
            <a:custGeom>
              <a:rect b="b" l="l" r="r" t="t"/>
              <a:pathLst>
                <a:path extrusionOk="0" h="1496" w="2734">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71"/>
            <p:cNvSpPr/>
            <p:nvPr/>
          </p:nvSpPr>
          <p:spPr>
            <a:xfrm>
              <a:off x="7302686" y="3655670"/>
              <a:ext cx="72784" cy="39143"/>
            </a:xfrm>
            <a:custGeom>
              <a:rect b="b" l="l" r="r" t="t"/>
              <a:pathLst>
                <a:path extrusionOk="0" h="1494" w="2778">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0" name="Google Shape;7960;p71"/>
          <p:cNvGrpSpPr/>
          <p:nvPr/>
        </p:nvGrpSpPr>
        <p:grpSpPr>
          <a:xfrm>
            <a:off x="6705719" y="4278051"/>
            <a:ext cx="261712" cy="361770"/>
            <a:chOff x="6705719" y="4278051"/>
            <a:chExt cx="261712" cy="361770"/>
          </a:xfrm>
        </p:grpSpPr>
        <p:sp>
          <p:nvSpPr>
            <p:cNvPr id="7961" name="Google Shape;7961;p71"/>
            <p:cNvSpPr/>
            <p:nvPr/>
          </p:nvSpPr>
          <p:spPr>
            <a:xfrm>
              <a:off x="6863443" y="4340328"/>
              <a:ext cx="14331" cy="32802"/>
            </a:xfrm>
            <a:custGeom>
              <a:rect b="b" l="l" r="r" t="t"/>
              <a:pathLst>
                <a:path extrusionOk="0" h="1252" w="547">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71"/>
            <p:cNvSpPr/>
            <p:nvPr/>
          </p:nvSpPr>
          <p:spPr>
            <a:xfrm>
              <a:off x="6863443" y="4573875"/>
              <a:ext cx="14331" cy="65945"/>
            </a:xfrm>
            <a:custGeom>
              <a:rect b="b" l="l" r="r" t="t"/>
              <a:pathLst>
                <a:path extrusionOk="0" h="2517" w="547">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71"/>
            <p:cNvSpPr/>
            <p:nvPr/>
          </p:nvSpPr>
          <p:spPr>
            <a:xfrm>
              <a:off x="6773787" y="4364563"/>
              <a:ext cx="193644" cy="190133"/>
            </a:xfrm>
            <a:custGeom>
              <a:rect b="b" l="l" r="r" t="t"/>
              <a:pathLst>
                <a:path extrusionOk="0" h="7257" w="7391">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71"/>
            <p:cNvSpPr/>
            <p:nvPr/>
          </p:nvSpPr>
          <p:spPr>
            <a:xfrm>
              <a:off x="6877512" y="4364563"/>
              <a:ext cx="89918" cy="190133"/>
            </a:xfrm>
            <a:custGeom>
              <a:rect b="b" l="l" r="r" t="t"/>
              <a:pathLst>
                <a:path extrusionOk="0" h="7257" w="3432">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71"/>
            <p:cNvSpPr/>
            <p:nvPr/>
          </p:nvSpPr>
          <p:spPr>
            <a:xfrm>
              <a:off x="6779315" y="4427600"/>
              <a:ext cx="182850" cy="127096"/>
            </a:xfrm>
            <a:custGeom>
              <a:rect b="b" l="l" r="r" t="t"/>
              <a:pathLst>
                <a:path extrusionOk="0" h="4851" w="6979">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71"/>
            <p:cNvSpPr/>
            <p:nvPr/>
          </p:nvSpPr>
          <p:spPr>
            <a:xfrm>
              <a:off x="6877512" y="4427600"/>
              <a:ext cx="84652" cy="127096"/>
            </a:xfrm>
            <a:custGeom>
              <a:rect b="b" l="l" r="r" t="t"/>
              <a:pathLst>
                <a:path extrusionOk="0" h="4851" w="3231">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71"/>
            <p:cNvSpPr/>
            <p:nvPr/>
          </p:nvSpPr>
          <p:spPr>
            <a:xfrm>
              <a:off x="6826029" y="4554670"/>
              <a:ext cx="89421" cy="29396"/>
            </a:xfrm>
            <a:custGeom>
              <a:rect b="b" l="l" r="r" t="t"/>
              <a:pathLst>
                <a:path extrusionOk="0" h="1122" w="3413">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71"/>
            <p:cNvSpPr/>
            <p:nvPr/>
          </p:nvSpPr>
          <p:spPr>
            <a:xfrm>
              <a:off x="6871722" y="4554670"/>
              <a:ext cx="43728" cy="29396"/>
            </a:xfrm>
            <a:custGeom>
              <a:rect b="b" l="l" r="r" t="t"/>
              <a:pathLst>
                <a:path extrusionOk="0" h="1122" w="1669">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71"/>
            <p:cNvSpPr/>
            <p:nvPr/>
          </p:nvSpPr>
          <p:spPr>
            <a:xfrm>
              <a:off x="6863443" y="4278051"/>
              <a:ext cx="14331" cy="32540"/>
            </a:xfrm>
            <a:custGeom>
              <a:rect b="b" l="l" r="r" t="t"/>
              <a:pathLst>
                <a:path extrusionOk="0" h="1242" w="547">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71"/>
            <p:cNvSpPr/>
            <p:nvPr/>
          </p:nvSpPr>
          <p:spPr>
            <a:xfrm>
              <a:off x="6705719" y="4296312"/>
              <a:ext cx="200430" cy="343508"/>
            </a:xfrm>
            <a:custGeom>
              <a:rect b="b" l="l" r="r" t="t"/>
              <a:pathLst>
                <a:path extrusionOk="0" h="13111" w="765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71"/>
            <p:cNvSpPr/>
            <p:nvPr/>
          </p:nvSpPr>
          <p:spPr>
            <a:xfrm>
              <a:off x="6922367" y="4395689"/>
              <a:ext cx="42811" cy="14358"/>
            </a:xfrm>
            <a:custGeom>
              <a:rect b="b" l="l" r="r" t="t"/>
              <a:pathLst>
                <a:path extrusionOk="0" h="548" w="1634">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71"/>
            <p:cNvSpPr/>
            <p:nvPr/>
          </p:nvSpPr>
          <p:spPr>
            <a:xfrm>
              <a:off x="6901092" y="4445390"/>
              <a:ext cx="59317" cy="14148"/>
            </a:xfrm>
            <a:custGeom>
              <a:rect b="b" l="l" r="r" t="t"/>
              <a:pathLst>
                <a:path extrusionOk="0" h="540" w="2264">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71"/>
            <p:cNvSpPr/>
            <p:nvPr/>
          </p:nvSpPr>
          <p:spPr>
            <a:xfrm>
              <a:off x="6922445" y="4420526"/>
              <a:ext cx="40217" cy="14148"/>
            </a:xfrm>
            <a:custGeom>
              <a:rect b="b" l="l" r="r" t="t"/>
              <a:pathLst>
                <a:path extrusionOk="0" h="540" w="1535">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71"/>
            <p:cNvSpPr/>
            <p:nvPr/>
          </p:nvSpPr>
          <p:spPr>
            <a:xfrm>
              <a:off x="6922445" y="4470254"/>
              <a:ext cx="35449" cy="14148"/>
            </a:xfrm>
            <a:custGeom>
              <a:rect b="b" l="l" r="r" t="t"/>
              <a:pathLst>
                <a:path extrusionOk="0" h="540" w="1353">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71"/>
            <p:cNvSpPr/>
            <p:nvPr/>
          </p:nvSpPr>
          <p:spPr>
            <a:xfrm>
              <a:off x="6901014" y="4494882"/>
              <a:ext cx="54365" cy="14358"/>
            </a:xfrm>
            <a:custGeom>
              <a:rect b="b" l="l" r="r" t="t"/>
              <a:pathLst>
                <a:path extrusionOk="0" h="548" w="2075">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6" name="Google Shape;7976;p71"/>
          <p:cNvGrpSpPr/>
          <p:nvPr/>
        </p:nvGrpSpPr>
        <p:grpSpPr>
          <a:xfrm>
            <a:off x="5750650" y="2891652"/>
            <a:ext cx="320216" cy="361403"/>
            <a:chOff x="5750650" y="2891652"/>
            <a:chExt cx="320216" cy="361403"/>
          </a:xfrm>
        </p:grpSpPr>
        <p:sp>
          <p:nvSpPr>
            <p:cNvPr id="7977" name="Google Shape;7977;p71"/>
            <p:cNvSpPr/>
            <p:nvPr/>
          </p:nvSpPr>
          <p:spPr>
            <a:xfrm>
              <a:off x="5750650" y="2891652"/>
              <a:ext cx="196919" cy="193644"/>
            </a:xfrm>
            <a:custGeom>
              <a:rect b="b" l="l" r="r" t="t"/>
              <a:pathLst>
                <a:path extrusionOk="0" h="7391" w="7516">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71"/>
            <p:cNvSpPr/>
            <p:nvPr/>
          </p:nvSpPr>
          <p:spPr>
            <a:xfrm>
              <a:off x="5847590" y="2891652"/>
              <a:ext cx="99979" cy="193644"/>
            </a:xfrm>
            <a:custGeom>
              <a:rect b="b" l="l" r="r" t="t"/>
              <a:pathLst>
                <a:path extrusionOk="0" h="7391" w="3816">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71"/>
            <p:cNvSpPr/>
            <p:nvPr/>
          </p:nvSpPr>
          <p:spPr>
            <a:xfrm>
              <a:off x="5753428" y="2930821"/>
              <a:ext cx="191129" cy="154475"/>
            </a:xfrm>
            <a:custGeom>
              <a:rect b="b" l="l" r="r" t="t"/>
              <a:pathLst>
                <a:path extrusionOk="0" h="5896" w="7295">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71"/>
            <p:cNvSpPr/>
            <p:nvPr/>
          </p:nvSpPr>
          <p:spPr>
            <a:xfrm>
              <a:off x="5847852" y="2930821"/>
              <a:ext cx="96966" cy="154475"/>
            </a:xfrm>
            <a:custGeom>
              <a:rect b="b" l="l" r="r" t="t"/>
              <a:pathLst>
                <a:path extrusionOk="0" h="5896" w="3701">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71"/>
            <p:cNvSpPr/>
            <p:nvPr/>
          </p:nvSpPr>
          <p:spPr>
            <a:xfrm>
              <a:off x="5803653" y="3085270"/>
              <a:ext cx="90940" cy="29920"/>
            </a:xfrm>
            <a:custGeom>
              <a:rect b="b" l="l" r="r" t="t"/>
              <a:pathLst>
                <a:path extrusionOk="0" h="1142" w="3471">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71"/>
            <p:cNvSpPr/>
            <p:nvPr/>
          </p:nvSpPr>
          <p:spPr>
            <a:xfrm>
              <a:off x="5847093" y="3085270"/>
              <a:ext cx="47501" cy="29920"/>
            </a:xfrm>
            <a:custGeom>
              <a:rect b="b" l="l" r="r" t="t"/>
              <a:pathLst>
                <a:path extrusionOk="0" h="1142" w="1813">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71"/>
            <p:cNvSpPr/>
            <p:nvPr/>
          </p:nvSpPr>
          <p:spPr>
            <a:xfrm>
              <a:off x="6041470" y="2936611"/>
              <a:ext cx="14331" cy="56016"/>
            </a:xfrm>
            <a:custGeom>
              <a:rect b="b" l="l" r="r" t="t"/>
              <a:pathLst>
                <a:path extrusionOk="0" h="2138" w="547">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71"/>
            <p:cNvSpPr/>
            <p:nvPr/>
          </p:nvSpPr>
          <p:spPr>
            <a:xfrm>
              <a:off x="6026405" y="2971247"/>
              <a:ext cx="44226" cy="94451"/>
            </a:xfrm>
            <a:custGeom>
              <a:rect b="b" l="l" r="r" t="t"/>
              <a:pathLst>
                <a:path extrusionOk="0" h="3605" w="1688">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71"/>
            <p:cNvSpPr/>
            <p:nvPr/>
          </p:nvSpPr>
          <p:spPr>
            <a:xfrm>
              <a:off x="6038955" y="2971247"/>
              <a:ext cx="31912" cy="94215"/>
            </a:xfrm>
            <a:custGeom>
              <a:rect b="b" l="l" r="r" t="t"/>
              <a:pathLst>
                <a:path extrusionOk="0" h="3596" w="1218">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71"/>
            <p:cNvSpPr/>
            <p:nvPr/>
          </p:nvSpPr>
          <p:spPr>
            <a:xfrm>
              <a:off x="5841826" y="3065934"/>
              <a:ext cx="212718" cy="187120"/>
            </a:xfrm>
            <a:custGeom>
              <a:rect b="b" l="l" r="r" t="t"/>
              <a:pathLst>
                <a:path extrusionOk="0" h="7142" w="8119">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71"/>
            <p:cNvSpPr/>
            <p:nvPr/>
          </p:nvSpPr>
          <p:spPr>
            <a:xfrm>
              <a:off x="5908610" y="2923511"/>
              <a:ext cx="36706" cy="14384"/>
            </a:xfrm>
            <a:custGeom>
              <a:rect b="b" l="l" r="r" t="t"/>
              <a:pathLst>
                <a:path extrusionOk="0" h="549" w="1401">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71"/>
            <p:cNvSpPr/>
            <p:nvPr/>
          </p:nvSpPr>
          <p:spPr>
            <a:xfrm>
              <a:off x="5886917" y="2973998"/>
              <a:ext cx="53369" cy="14620"/>
            </a:xfrm>
            <a:custGeom>
              <a:rect b="b" l="l" r="r" t="t"/>
              <a:pathLst>
                <a:path extrusionOk="0" h="558" w="2037">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71"/>
            <p:cNvSpPr/>
            <p:nvPr/>
          </p:nvSpPr>
          <p:spPr>
            <a:xfrm>
              <a:off x="5908532" y="2948637"/>
              <a:ext cx="34270" cy="14646"/>
            </a:xfrm>
            <a:custGeom>
              <a:rect b="b" l="l" r="r" t="t"/>
              <a:pathLst>
                <a:path extrusionOk="0" h="559" w="1308">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71"/>
            <p:cNvSpPr/>
            <p:nvPr/>
          </p:nvSpPr>
          <p:spPr>
            <a:xfrm>
              <a:off x="5908532" y="2999124"/>
              <a:ext cx="29501" cy="14620"/>
            </a:xfrm>
            <a:custGeom>
              <a:rect b="b" l="l" r="r" t="t"/>
              <a:pathLst>
                <a:path extrusionOk="0" h="558" w="1126">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71"/>
            <p:cNvSpPr/>
            <p:nvPr/>
          </p:nvSpPr>
          <p:spPr>
            <a:xfrm>
              <a:off x="5886995" y="3024459"/>
              <a:ext cx="48522" cy="14410"/>
            </a:xfrm>
            <a:custGeom>
              <a:rect b="b" l="l" r="r" t="t"/>
              <a:pathLst>
                <a:path extrusionOk="0" h="550" w="1852">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2" name="Google Shape;7992;p71"/>
          <p:cNvGrpSpPr/>
          <p:nvPr/>
        </p:nvGrpSpPr>
        <p:grpSpPr>
          <a:xfrm>
            <a:off x="6658009" y="2891390"/>
            <a:ext cx="315972" cy="361927"/>
            <a:chOff x="6658009" y="2891390"/>
            <a:chExt cx="315972" cy="361927"/>
          </a:xfrm>
        </p:grpSpPr>
        <p:sp>
          <p:nvSpPr>
            <p:cNvPr id="7993" name="Google Shape;7993;p71"/>
            <p:cNvSpPr/>
            <p:nvPr/>
          </p:nvSpPr>
          <p:spPr>
            <a:xfrm>
              <a:off x="6658009" y="2891390"/>
              <a:ext cx="315972" cy="361927"/>
            </a:xfrm>
            <a:custGeom>
              <a:rect b="b" l="l" r="r" t="t"/>
              <a:pathLst>
                <a:path extrusionOk="0" h="13814" w="1206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71"/>
            <p:cNvSpPr/>
            <p:nvPr/>
          </p:nvSpPr>
          <p:spPr>
            <a:xfrm>
              <a:off x="6658507" y="2921284"/>
              <a:ext cx="315474" cy="332033"/>
            </a:xfrm>
            <a:custGeom>
              <a:rect b="b" l="l" r="r" t="t"/>
              <a:pathLst>
                <a:path extrusionOk="0" h="12673" w="12041">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71"/>
            <p:cNvSpPr/>
            <p:nvPr/>
          </p:nvSpPr>
          <p:spPr>
            <a:xfrm>
              <a:off x="6742897" y="2928567"/>
              <a:ext cx="146432" cy="55780"/>
            </a:xfrm>
            <a:custGeom>
              <a:rect b="b" l="l" r="r" t="t"/>
              <a:pathLst>
                <a:path extrusionOk="0" h="2129" w="5589">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71"/>
            <p:cNvSpPr/>
            <p:nvPr/>
          </p:nvSpPr>
          <p:spPr>
            <a:xfrm>
              <a:off x="6836562" y="2928567"/>
              <a:ext cx="52767" cy="55780"/>
            </a:xfrm>
            <a:custGeom>
              <a:rect b="b" l="l" r="r" t="t"/>
              <a:pathLst>
                <a:path extrusionOk="0" h="2129" w="2014">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71"/>
            <p:cNvSpPr/>
            <p:nvPr/>
          </p:nvSpPr>
          <p:spPr>
            <a:xfrm>
              <a:off x="6810702" y="3035856"/>
              <a:ext cx="11083" cy="162702"/>
            </a:xfrm>
            <a:custGeom>
              <a:rect b="b" l="l" r="r" t="t"/>
              <a:pathLst>
                <a:path extrusionOk="0" h="6210" w="423">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71"/>
            <p:cNvSpPr/>
            <p:nvPr/>
          </p:nvSpPr>
          <p:spPr>
            <a:xfrm>
              <a:off x="6724059" y="3209091"/>
              <a:ext cx="11083" cy="44226"/>
            </a:xfrm>
            <a:custGeom>
              <a:rect b="b" l="l" r="r" t="t"/>
              <a:pathLst>
                <a:path extrusionOk="0" h="1688" w="423">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71"/>
            <p:cNvSpPr/>
            <p:nvPr/>
          </p:nvSpPr>
          <p:spPr>
            <a:xfrm>
              <a:off x="6897346" y="3209091"/>
              <a:ext cx="11083" cy="44226"/>
            </a:xfrm>
            <a:custGeom>
              <a:rect b="b" l="l" r="r" t="t"/>
              <a:pathLst>
                <a:path extrusionOk="0" h="1688" w="423">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0" name="Google Shape;8000;p71"/>
          <p:cNvGrpSpPr/>
          <p:nvPr/>
        </p:nvGrpSpPr>
        <p:grpSpPr>
          <a:xfrm>
            <a:off x="6203465" y="2891206"/>
            <a:ext cx="320478" cy="362110"/>
            <a:chOff x="6203465" y="2891206"/>
            <a:chExt cx="320478" cy="362110"/>
          </a:xfrm>
        </p:grpSpPr>
        <p:sp>
          <p:nvSpPr>
            <p:cNvPr id="8001" name="Google Shape;8001;p71"/>
            <p:cNvSpPr/>
            <p:nvPr/>
          </p:nvSpPr>
          <p:spPr>
            <a:xfrm>
              <a:off x="6203465" y="2902158"/>
              <a:ext cx="320478" cy="351159"/>
            </a:xfrm>
            <a:custGeom>
              <a:rect b="b" l="l" r="r" t="t"/>
              <a:pathLst>
                <a:path extrusionOk="0" h="13403" w="12232">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71"/>
            <p:cNvSpPr/>
            <p:nvPr/>
          </p:nvSpPr>
          <p:spPr>
            <a:xfrm>
              <a:off x="6286833" y="2902132"/>
              <a:ext cx="184867" cy="71159"/>
            </a:xfrm>
            <a:custGeom>
              <a:rect b="b" l="l" r="r" t="t"/>
              <a:pathLst>
                <a:path extrusionOk="0" h="2716" w="7056">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71"/>
            <p:cNvSpPr/>
            <p:nvPr/>
          </p:nvSpPr>
          <p:spPr>
            <a:xfrm>
              <a:off x="6457107" y="2973265"/>
              <a:ext cx="57771" cy="131865"/>
            </a:xfrm>
            <a:custGeom>
              <a:rect b="b" l="l" r="r" t="t"/>
              <a:pathLst>
                <a:path extrusionOk="0" h="5033" w="2205">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71"/>
            <p:cNvSpPr/>
            <p:nvPr/>
          </p:nvSpPr>
          <p:spPr>
            <a:xfrm>
              <a:off x="6423807" y="2891206"/>
              <a:ext cx="97988" cy="103752"/>
            </a:xfrm>
            <a:custGeom>
              <a:rect b="b" l="l" r="r" t="t"/>
              <a:pathLst>
                <a:path extrusionOk="0" h="3960" w="374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71"/>
            <p:cNvSpPr/>
            <p:nvPr/>
          </p:nvSpPr>
          <p:spPr>
            <a:xfrm>
              <a:off x="6396087" y="2978085"/>
              <a:ext cx="33405" cy="38907"/>
            </a:xfrm>
            <a:custGeom>
              <a:rect b="b" l="l" r="r" t="t"/>
              <a:pathLst>
                <a:path extrusionOk="0" h="1485" w="1275">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6" name="Google Shape;8006;p71"/>
          <p:cNvGrpSpPr/>
          <p:nvPr/>
        </p:nvGrpSpPr>
        <p:grpSpPr>
          <a:xfrm>
            <a:off x="7567280" y="2891259"/>
            <a:ext cx="307116" cy="362294"/>
            <a:chOff x="7567280" y="2891259"/>
            <a:chExt cx="307116" cy="362294"/>
          </a:xfrm>
        </p:grpSpPr>
        <p:sp>
          <p:nvSpPr>
            <p:cNvPr id="8007" name="Google Shape;8007;p71"/>
            <p:cNvSpPr/>
            <p:nvPr/>
          </p:nvSpPr>
          <p:spPr>
            <a:xfrm>
              <a:off x="7612082" y="2891337"/>
              <a:ext cx="217250" cy="207006"/>
            </a:xfrm>
            <a:custGeom>
              <a:rect b="b" l="l" r="r" t="t"/>
              <a:pathLst>
                <a:path extrusionOk="0" h="7901" w="8292">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71"/>
            <p:cNvSpPr/>
            <p:nvPr/>
          </p:nvSpPr>
          <p:spPr>
            <a:xfrm>
              <a:off x="7677870" y="3190698"/>
              <a:ext cx="85936" cy="62618"/>
            </a:xfrm>
            <a:custGeom>
              <a:rect b="b" l="l" r="r" t="t"/>
              <a:pathLst>
                <a:path extrusionOk="0" h="2390" w="328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71"/>
            <p:cNvSpPr/>
            <p:nvPr/>
          </p:nvSpPr>
          <p:spPr>
            <a:xfrm>
              <a:off x="7644229" y="2891285"/>
              <a:ext cx="63299" cy="21091"/>
            </a:xfrm>
            <a:custGeom>
              <a:rect b="b" l="l" r="r" t="t"/>
              <a:pathLst>
                <a:path extrusionOk="0" h="805" w="2416">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71"/>
            <p:cNvSpPr/>
            <p:nvPr/>
          </p:nvSpPr>
          <p:spPr>
            <a:xfrm>
              <a:off x="7707502" y="2891259"/>
              <a:ext cx="121830" cy="207268"/>
            </a:xfrm>
            <a:custGeom>
              <a:rect b="b" l="l" r="r" t="t"/>
              <a:pathLst>
                <a:path extrusionOk="0" h="7911" w="465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71"/>
            <p:cNvSpPr/>
            <p:nvPr/>
          </p:nvSpPr>
          <p:spPr>
            <a:xfrm>
              <a:off x="7707502" y="3190751"/>
              <a:ext cx="56304" cy="62801"/>
            </a:xfrm>
            <a:custGeom>
              <a:rect b="b" l="l" r="r" t="t"/>
              <a:pathLst>
                <a:path extrusionOk="0" h="2397" w="2149">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71"/>
            <p:cNvSpPr/>
            <p:nvPr/>
          </p:nvSpPr>
          <p:spPr>
            <a:xfrm>
              <a:off x="7677870" y="3190698"/>
              <a:ext cx="85936" cy="28191"/>
            </a:xfrm>
            <a:custGeom>
              <a:rect b="b" l="l" r="r" t="t"/>
              <a:pathLst>
                <a:path extrusionOk="0" h="1076" w="328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71"/>
            <p:cNvSpPr/>
            <p:nvPr/>
          </p:nvSpPr>
          <p:spPr>
            <a:xfrm>
              <a:off x="7669958" y="3221588"/>
              <a:ext cx="99874" cy="17397"/>
            </a:xfrm>
            <a:custGeom>
              <a:rect b="b" l="l" r="r" t="t"/>
              <a:pathLst>
                <a:path extrusionOk="0" h="664" w="3812">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71"/>
            <p:cNvSpPr/>
            <p:nvPr/>
          </p:nvSpPr>
          <p:spPr>
            <a:xfrm>
              <a:off x="7669958" y="3012879"/>
              <a:ext cx="99874" cy="17423"/>
            </a:xfrm>
            <a:custGeom>
              <a:rect b="b" l="l" r="r" t="t"/>
              <a:pathLst>
                <a:path extrusionOk="0" h="665" w="3812">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71"/>
            <p:cNvSpPr/>
            <p:nvPr/>
          </p:nvSpPr>
          <p:spPr>
            <a:xfrm>
              <a:off x="7670010" y="3041070"/>
              <a:ext cx="99822" cy="17423"/>
            </a:xfrm>
            <a:custGeom>
              <a:rect b="b" l="l" r="r" t="t"/>
              <a:pathLst>
                <a:path extrusionOk="0" h="665" w="381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71"/>
            <p:cNvSpPr/>
            <p:nvPr/>
          </p:nvSpPr>
          <p:spPr>
            <a:xfrm>
              <a:off x="7669958" y="3066615"/>
              <a:ext cx="99874" cy="17423"/>
            </a:xfrm>
            <a:custGeom>
              <a:rect b="b" l="l" r="r" t="t"/>
              <a:pathLst>
                <a:path extrusionOk="0" h="665" w="3812">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71"/>
            <p:cNvSpPr/>
            <p:nvPr/>
          </p:nvSpPr>
          <p:spPr>
            <a:xfrm>
              <a:off x="7567280" y="2994880"/>
              <a:ext cx="307116" cy="226368"/>
            </a:xfrm>
            <a:custGeom>
              <a:rect b="b" l="l" r="r" t="t"/>
              <a:pathLst>
                <a:path extrusionOk="0" h="8640" w="11722">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71"/>
            <p:cNvSpPr/>
            <p:nvPr/>
          </p:nvSpPr>
          <p:spPr>
            <a:xfrm>
              <a:off x="7568144" y="3019717"/>
              <a:ext cx="305151" cy="201530"/>
            </a:xfrm>
            <a:custGeom>
              <a:rect b="b" l="l" r="r" t="t"/>
              <a:pathLst>
                <a:path extrusionOk="0" h="7692" w="11647">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9" name="Google Shape;8019;p71"/>
          <p:cNvGrpSpPr/>
          <p:nvPr/>
        </p:nvGrpSpPr>
        <p:grpSpPr>
          <a:xfrm>
            <a:off x="7112579" y="2891521"/>
            <a:ext cx="338556" cy="361534"/>
            <a:chOff x="7112579" y="2891521"/>
            <a:chExt cx="338556" cy="361534"/>
          </a:xfrm>
        </p:grpSpPr>
        <p:sp>
          <p:nvSpPr>
            <p:cNvPr id="8020" name="Google Shape;8020;p71"/>
            <p:cNvSpPr/>
            <p:nvPr/>
          </p:nvSpPr>
          <p:spPr>
            <a:xfrm>
              <a:off x="7112579" y="2891521"/>
              <a:ext cx="312671" cy="361534"/>
            </a:xfrm>
            <a:custGeom>
              <a:rect b="b" l="l" r="r" t="t"/>
              <a:pathLst>
                <a:path extrusionOk="0" h="13799" w="11934">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71"/>
            <p:cNvSpPr/>
            <p:nvPr/>
          </p:nvSpPr>
          <p:spPr>
            <a:xfrm>
              <a:off x="7302424" y="2891783"/>
              <a:ext cx="148711" cy="361272"/>
            </a:xfrm>
            <a:custGeom>
              <a:rect b="b" l="l" r="r" t="t"/>
              <a:pathLst>
                <a:path extrusionOk="0" h="13789" w="5676">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2" name="Google Shape;8022;p71"/>
          <p:cNvGrpSpPr/>
          <p:nvPr/>
        </p:nvGrpSpPr>
        <p:grpSpPr>
          <a:xfrm>
            <a:off x="7155259" y="3805036"/>
            <a:ext cx="207478" cy="361272"/>
            <a:chOff x="7155259" y="3805036"/>
            <a:chExt cx="207478" cy="361272"/>
          </a:xfrm>
        </p:grpSpPr>
        <p:sp>
          <p:nvSpPr>
            <p:cNvPr id="8023" name="Google Shape;8023;p71"/>
            <p:cNvSpPr/>
            <p:nvPr/>
          </p:nvSpPr>
          <p:spPr>
            <a:xfrm>
              <a:off x="7178865" y="3839175"/>
              <a:ext cx="160265" cy="144179"/>
            </a:xfrm>
            <a:custGeom>
              <a:rect b="b" l="l" r="r" t="t"/>
              <a:pathLst>
                <a:path extrusionOk="0" h="5503" w="6117">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71"/>
            <p:cNvSpPr/>
            <p:nvPr/>
          </p:nvSpPr>
          <p:spPr>
            <a:xfrm>
              <a:off x="7281071" y="3839175"/>
              <a:ext cx="58059" cy="144179"/>
            </a:xfrm>
            <a:custGeom>
              <a:rect b="b" l="l" r="r" t="t"/>
              <a:pathLst>
                <a:path extrusionOk="0" h="5503" w="2216">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71"/>
            <p:cNvSpPr/>
            <p:nvPr/>
          </p:nvSpPr>
          <p:spPr>
            <a:xfrm>
              <a:off x="7204488" y="3805036"/>
              <a:ext cx="108756" cy="54417"/>
            </a:xfrm>
            <a:custGeom>
              <a:rect b="b" l="l" r="r" t="t"/>
              <a:pathLst>
                <a:path extrusionOk="0" h="2077" w="4151">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71"/>
            <p:cNvSpPr/>
            <p:nvPr/>
          </p:nvSpPr>
          <p:spPr>
            <a:xfrm>
              <a:off x="7275805" y="3809307"/>
              <a:ext cx="37440" cy="50252"/>
            </a:xfrm>
            <a:custGeom>
              <a:rect b="b" l="l" r="r" t="t"/>
              <a:pathLst>
                <a:path extrusionOk="0" h="1918" w="1429">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71"/>
            <p:cNvSpPr/>
            <p:nvPr/>
          </p:nvSpPr>
          <p:spPr>
            <a:xfrm>
              <a:off x="7243815" y="3815568"/>
              <a:ext cx="30104" cy="24707"/>
            </a:xfrm>
            <a:custGeom>
              <a:rect b="b" l="l" r="r" t="t"/>
              <a:pathLst>
                <a:path extrusionOk="0" h="943" w="1149">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71"/>
            <p:cNvSpPr/>
            <p:nvPr/>
          </p:nvSpPr>
          <p:spPr>
            <a:xfrm>
              <a:off x="7155259" y="3970515"/>
              <a:ext cx="207216" cy="195793"/>
            </a:xfrm>
            <a:custGeom>
              <a:rect b="b" l="l" r="r" t="t"/>
              <a:pathLst>
                <a:path extrusionOk="0" h="7473" w="7909">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71"/>
            <p:cNvSpPr/>
            <p:nvPr/>
          </p:nvSpPr>
          <p:spPr>
            <a:xfrm>
              <a:off x="7239151" y="3970515"/>
              <a:ext cx="6550" cy="4297"/>
            </a:xfrm>
            <a:custGeom>
              <a:rect b="b" l="l" r="r" t="t"/>
              <a:pathLst>
                <a:path extrusionOk="0" h="164" w="25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71"/>
            <p:cNvSpPr/>
            <p:nvPr/>
          </p:nvSpPr>
          <p:spPr>
            <a:xfrm>
              <a:off x="7245675" y="3970515"/>
              <a:ext cx="117062" cy="195766"/>
            </a:xfrm>
            <a:custGeom>
              <a:rect b="b" l="l" r="r" t="t"/>
              <a:pathLst>
                <a:path extrusionOk="0" h="7472" w="4468">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71"/>
            <p:cNvSpPr/>
            <p:nvPr/>
          </p:nvSpPr>
          <p:spPr>
            <a:xfrm>
              <a:off x="7221571" y="3970515"/>
              <a:ext cx="73098" cy="84285"/>
            </a:xfrm>
            <a:custGeom>
              <a:rect b="b" l="l" r="r" t="t"/>
              <a:pathLst>
                <a:path extrusionOk="0" h="3217" w="279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71"/>
            <p:cNvSpPr/>
            <p:nvPr/>
          </p:nvSpPr>
          <p:spPr>
            <a:xfrm>
              <a:off x="7239151" y="3970515"/>
              <a:ext cx="39693" cy="19362"/>
            </a:xfrm>
            <a:custGeom>
              <a:rect b="b" l="l" r="r" t="t"/>
              <a:pathLst>
                <a:path extrusionOk="0" h="739" w="1515">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71"/>
            <p:cNvSpPr/>
            <p:nvPr/>
          </p:nvSpPr>
          <p:spPr>
            <a:xfrm>
              <a:off x="7210017" y="3869069"/>
              <a:ext cx="97962" cy="110774"/>
            </a:xfrm>
            <a:custGeom>
              <a:rect b="b" l="l" r="r" t="t"/>
              <a:pathLst>
                <a:path extrusionOk="0" h="4228" w="3739">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71"/>
            <p:cNvSpPr/>
            <p:nvPr/>
          </p:nvSpPr>
          <p:spPr>
            <a:xfrm>
              <a:off x="7261735" y="3869069"/>
              <a:ext cx="46243" cy="112031"/>
            </a:xfrm>
            <a:custGeom>
              <a:rect b="b" l="l" r="r" t="t"/>
              <a:pathLst>
                <a:path extrusionOk="0" h="4276" w="1765">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5" name="Google Shape;8035;p71"/>
          <p:cNvGrpSpPr/>
          <p:nvPr/>
        </p:nvGrpSpPr>
        <p:grpSpPr>
          <a:xfrm>
            <a:off x="4915368" y="2891390"/>
            <a:ext cx="182850" cy="361927"/>
            <a:chOff x="4915368" y="2891390"/>
            <a:chExt cx="182850" cy="361927"/>
          </a:xfrm>
        </p:grpSpPr>
        <p:sp>
          <p:nvSpPr>
            <p:cNvPr id="8036" name="Google Shape;8036;p71"/>
            <p:cNvSpPr/>
            <p:nvPr/>
          </p:nvSpPr>
          <p:spPr>
            <a:xfrm>
              <a:off x="4940992" y="2925292"/>
              <a:ext cx="131367" cy="326504"/>
            </a:xfrm>
            <a:custGeom>
              <a:rect b="b" l="l" r="r" t="t"/>
              <a:pathLst>
                <a:path extrusionOk="0" h="12462" w="5014">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71"/>
            <p:cNvSpPr/>
            <p:nvPr/>
          </p:nvSpPr>
          <p:spPr>
            <a:xfrm>
              <a:off x="4991977" y="2925292"/>
              <a:ext cx="80644" cy="328024"/>
            </a:xfrm>
            <a:custGeom>
              <a:rect b="b" l="l" r="r" t="t"/>
              <a:pathLst>
                <a:path extrusionOk="0" h="12520" w="3078">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71"/>
            <p:cNvSpPr/>
            <p:nvPr/>
          </p:nvSpPr>
          <p:spPr>
            <a:xfrm>
              <a:off x="4940992" y="3044345"/>
              <a:ext cx="131367" cy="208971"/>
            </a:xfrm>
            <a:custGeom>
              <a:rect b="b" l="l" r="r" t="t"/>
              <a:pathLst>
                <a:path extrusionOk="0" h="7976" w="5014">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71"/>
            <p:cNvSpPr/>
            <p:nvPr/>
          </p:nvSpPr>
          <p:spPr>
            <a:xfrm>
              <a:off x="4991977" y="3048852"/>
              <a:ext cx="80382" cy="203443"/>
            </a:xfrm>
            <a:custGeom>
              <a:rect b="b" l="l" r="r" t="t"/>
              <a:pathLst>
                <a:path extrusionOk="0" h="7765" w="3068">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71"/>
            <p:cNvSpPr/>
            <p:nvPr/>
          </p:nvSpPr>
          <p:spPr>
            <a:xfrm>
              <a:off x="4963838" y="3076493"/>
              <a:ext cx="19624" cy="16558"/>
            </a:xfrm>
            <a:custGeom>
              <a:rect b="b" l="l" r="r" t="t"/>
              <a:pathLst>
                <a:path extrusionOk="0" h="632" w="749">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71"/>
            <p:cNvSpPr/>
            <p:nvPr/>
          </p:nvSpPr>
          <p:spPr>
            <a:xfrm>
              <a:off x="5030386" y="3100099"/>
              <a:ext cx="16847" cy="14436"/>
            </a:xfrm>
            <a:custGeom>
              <a:rect b="b" l="l" r="r" t="t"/>
              <a:pathLst>
                <a:path extrusionOk="0" h="551" w="643">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71"/>
            <p:cNvSpPr/>
            <p:nvPr/>
          </p:nvSpPr>
          <p:spPr>
            <a:xfrm>
              <a:off x="4980921" y="3202803"/>
              <a:ext cx="16847" cy="14436"/>
            </a:xfrm>
            <a:custGeom>
              <a:rect b="b" l="l" r="r" t="t"/>
              <a:pathLst>
                <a:path extrusionOk="0" h="551" w="643">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71"/>
            <p:cNvSpPr/>
            <p:nvPr/>
          </p:nvSpPr>
          <p:spPr>
            <a:xfrm>
              <a:off x="5030386" y="3171651"/>
              <a:ext cx="16847" cy="14698"/>
            </a:xfrm>
            <a:custGeom>
              <a:rect b="b" l="l" r="r" t="t"/>
              <a:pathLst>
                <a:path extrusionOk="0" h="561" w="643">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71"/>
            <p:cNvSpPr/>
            <p:nvPr/>
          </p:nvSpPr>
          <p:spPr>
            <a:xfrm>
              <a:off x="4974135" y="3132246"/>
              <a:ext cx="20357" cy="17397"/>
            </a:xfrm>
            <a:custGeom>
              <a:rect b="b" l="l" r="r" t="t"/>
              <a:pathLst>
                <a:path extrusionOk="0" h="664" w="777">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71"/>
            <p:cNvSpPr/>
            <p:nvPr/>
          </p:nvSpPr>
          <p:spPr>
            <a:xfrm>
              <a:off x="4915368" y="2891390"/>
              <a:ext cx="182850" cy="33693"/>
            </a:xfrm>
            <a:custGeom>
              <a:rect b="b" l="l" r="r" t="t"/>
              <a:pathLst>
                <a:path extrusionOk="0" h="1286" w="6979">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71"/>
            <p:cNvSpPr/>
            <p:nvPr/>
          </p:nvSpPr>
          <p:spPr>
            <a:xfrm>
              <a:off x="5055250" y="2891390"/>
              <a:ext cx="42732" cy="33693"/>
            </a:xfrm>
            <a:custGeom>
              <a:rect b="b" l="l" r="r" t="t"/>
              <a:pathLst>
                <a:path extrusionOk="0" h="1286" w="1631">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7" name="Google Shape;8047;p71"/>
          <p:cNvGrpSpPr/>
          <p:nvPr/>
        </p:nvGrpSpPr>
        <p:grpSpPr>
          <a:xfrm>
            <a:off x="8028714" y="2891652"/>
            <a:ext cx="289589" cy="361403"/>
            <a:chOff x="8028714" y="2891652"/>
            <a:chExt cx="289589" cy="361403"/>
          </a:xfrm>
        </p:grpSpPr>
        <p:sp>
          <p:nvSpPr>
            <p:cNvPr id="8048" name="Google Shape;8048;p71"/>
            <p:cNvSpPr/>
            <p:nvPr/>
          </p:nvSpPr>
          <p:spPr>
            <a:xfrm>
              <a:off x="8096520" y="3139006"/>
              <a:ext cx="167025" cy="83421"/>
            </a:xfrm>
            <a:custGeom>
              <a:rect b="b" l="l" r="r" t="t"/>
              <a:pathLst>
                <a:path extrusionOk="0" h="3184" w="6375">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71"/>
            <p:cNvSpPr/>
            <p:nvPr/>
          </p:nvSpPr>
          <p:spPr>
            <a:xfrm>
              <a:off x="8168360" y="3139006"/>
              <a:ext cx="95185" cy="83421"/>
            </a:xfrm>
            <a:custGeom>
              <a:rect b="b" l="l" r="r" t="t"/>
              <a:pathLst>
                <a:path extrusionOk="0" h="3184" w="3633">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71"/>
            <p:cNvSpPr/>
            <p:nvPr/>
          </p:nvSpPr>
          <p:spPr>
            <a:xfrm>
              <a:off x="8028714" y="3109871"/>
              <a:ext cx="104748" cy="24392"/>
            </a:xfrm>
            <a:custGeom>
              <a:rect b="b" l="l" r="r" t="t"/>
              <a:pathLst>
                <a:path extrusionOk="0" h="931" w="3998">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71"/>
            <p:cNvSpPr/>
            <p:nvPr/>
          </p:nvSpPr>
          <p:spPr>
            <a:xfrm>
              <a:off x="8101812" y="3109871"/>
              <a:ext cx="31650" cy="24392"/>
            </a:xfrm>
            <a:custGeom>
              <a:rect b="b" l="l" r="r" t="t"/>
              <a:pathLst>
                <a:path extrusionOk="0" h="931" w="1208">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71"/>
            <p:cNvSpPr/>
            <p:nvPr/>
          </p:nvSpPr>
          <p:spPr>
            <a:xfrm>
              <a:off x="8053342" y="3134237"/>
              <a:ext cx="67570" cy="53527"/>
            </a:xfrm>
            <a:custGeom>
              <a:rect b="b" l="l" r="r" t="t"/>
              <a:pathLst>
                <a:path extrusionOk="0" h="2043" w="2579">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71"/>
            <p:cNvSpPr/>
            <p:nvPr/>
          </p:nvSpPr>
          <p:spPr>
            <a:xfrm>
              <a:off x="8159321" y="3165127"/>
              <a:ext cx="36182" cy="31099"/>
            </a:xfrm>
            <a:custGeom>
              <a:rect b="b" l="l" r="r" t="t"/>
              <a:pathLst>
                <a:path extrusionOk="0" h="1187" w="1381">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71"/>
            <p:cNvSpPr/>
            <p:nvPr/>
          </p:nvSpPr>
          <p:spPr>
            <a:xfrm>
              <a:off x="8232655" y="2960453"/>
              <a:ext cx="74356" cy="219530"/>
            </a:xfrm>
            <a:custGeom>
              <a:rect b="b" l="l" r="r" t="t"/>
              <a:pathLst>
                <a:path extrusionOk="0" h="8379" w="2838">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71"/>
            <p:cNvSpPr/>
            <p:nvPr/>
          </p:nvSpPr>
          <p:spPr>
            <a:xfrm>
              <a:off x="8243685" y="2960453"/>
              <a:ext cx="63063" cy="219766"/>
            </a:xfrm>
            <a:custGeom>
              <a:rect b="b" l="l" r="r" t="t"/>
              <a:pathLst>
                <a:path extrusionOk="0" h="8388" w="2407">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71"/>
            <p:cNvSpPr/>
            <p:nvPr/>
          </p:nvSpPr>
          <p:spPr>
            <a:xfrm>
              <a:off x="8041788" y="3222400"/>
              <a:ext cx="276515" cy="30654"/>
            </a:xfrm>
            <a:custGeom>
              <a:rect b="b" l="l" r="r" t="t"/>
              <a:pathLst>
                <a:path extrusionOk="0" h="1170" w="10554">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71"/>
            <p:cNvSpPr/>
            <p:nvPr/>
          </p:nvSpPr>
          <p:spPr>
            <a:xfrm>
              <a:off x="8286627" y="3222400"/>
              <a:ext cx="31676" cy="30654"/>
            </a:xfrm>
            <a:custGeom>
              <a:rect b="b" l="l" r="r" t="t"/>
              <a:pathLst>
                <a:path extrusionOk="0" h="1170" w="1209">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71"/>
            <p:cNvSpPr/>
            <p:nvPr/>
          </p:nvSpPr>
          <p:spPr>
            <a:xfrm>
              <a:off x="8235668" y="2891652"/>
              <a:ext cx="58531" cy="57037"/>
            </a:xfrm>
            <a:custGeom>
              <a:rect b="b" l="l" r="r" t="t"/>
              <a:pathLst>
                <a:path extrusionOk="0" h="2177" w="2234">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71"/>
            <p:cNvSpPr/>
            <p:nvPr/>
          </p:nvSpPr>
          <p:spPr>
            <a:xfrm>
              <a:off x="8240698" y="2912507"/>
              <a:ext cx="53500" cy="36182"/>
            </a:xfrm>
            <a:custGeom>
              <a:rect b="b" l="l" r="r" t="t"/>
              <a:pathLst>
                <a:path extrusionOk="0" h="1381" w="2042">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71"/>
            <p:cNvSpPr/>
            <p:nvPr/>
          </p:nvSpPr>
          <p:spPr>
            <a:xfrm>
              <a:off x="8094005" y="3011490"/>
              <a:ext cx="80408" cy="79281"/>
            </a:xfrm>
            <a:custGeom>
              <a:rect b="b" l="l" r="r" t="t"/>
              <a:pathLst>
                <a:path extrusionOk="0" h="3026" w="3069">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71"/>
            <p:cNvSpPr/>
            <p:nvPr/>
          </p:nvSpPr>
          <p:spPr>
            <a:xfrm>
              <a:off x="8140221" y="3057157"/>
              <a:ext cx="34427" cy="33536"/>
            </a:xfrm>
            <a:custGeom>
              <a:rect b="b" l="l" r="r" t="t"/>
              <a:pathLst>
                <a:path extrusionOk="0" h="1280" w="1314">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71"/>
            <p:cNvSpPr/>
            <p:nvPr/>
          </p:nvSpPr>
          <p:spPr>
            <a:xfrm>
              <a:off x="8086485" y="3036564"/>
              <a:ext cx="32907" cy="31912"/>
            </a:xfrm>
            <a:custGeom>
              <a:rect b="b" l="l" r="r" t="t"/>
              <a:pathLst>
                <a:path extrusionOk="0" h="1218" w="1256">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71"/>
            <p:cNvSpPr/>
            <p:nvPr/>
          </p:nvSpPr>
          <p:spPr>
            <a:xfrm>
              <a:off x="8115855" y="3065934"/>
              <a:ext cx="32933" cy="31912"/>
            </a:xfrm>
            <a:custGeom>
              <a:rect b="b" l="l" r="r" t="t"/>
              <a:pathLst>
                <a:path extrusionOk="0" h="1218" w="1257">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71"/>
            <p:cNvSpPr/>
            <p:nvPr/>
          </p:nvSpPr>
          <p:spPr>
            <a:xfrm>
              <a:off x="8212062" y="2913738"/>
              <a:ext cx="61544" cy="61570"/>
            </a:xfrm>
            <a:custGeom>
              <a:rect b="b" l="l" r="r" t="t"/>
              <a:pathLst>
                <a:path extrusionOk="0" h="2350" w="2349">
                  <a:moveTo>
                    <a:pt x="1150" y="1"/>
                  </a:moveTo>
                  <a:lnTo>
                    <a:pt x="0" y="1151"/>
                  </a:lnTo>
                  <a:lnTo>
                    <a:pt x="1198" y="2349"/>
                  </a:lnTo>
                  <a:lnTo>
                    <a:pt x="2348" y="1199"/>
                  </a:lnTo>
                  <a:lnTo>
                    <a:pt x="1150" y="1"/>
                  </a:ln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71"/>
            <p:cNvSpPr/>
            <p:nvPr/>
          </p:nvSpPr>
          <p:spPr>
            <a:xfrm>
              <a:off x="8212953" y="2932078"/>
              <a:ext cx="60653" cy="43466"/>
            </a:xfrm>
            <a:custGeom>
              <a:rect b="b" l="l" r="r" t="t"/>
              <a:pathLst>
                <a:path extrusionOk="0" h="1659" w="2315">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71"/>
            <p:cNvSpPr/>
            <p:nvPr/>
          </p:nvSpPr>
          <p:spPr>
            <a:xfrm>
              <a:off x="8119890" y="2937423"/>
              <a:ext cx="128354" cy="128039"/>
            </a:xfrm>
            <a:custGeom>
              <a:rect b="b" l="l" r="r" t="t"/>
              <a:pathLst>
                <a:path extrusionOk="0" h="4887" w="4899">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71"/>
            <p:cNvSpPr/>
            <p:nvPr/>
          </p:nvSpPr>
          <p:spPr>
            <a:xfrm>
              <a:off x="8153531" y="2968732"/>
              <a:ext cx="94713" cy="96730"/>
            </a:xfrm>
            <a:custGeom>
              <a:rect b="b" l="l" r="r" t="t"/>
              <a:pathLst>
                <a:path extrusionOk="0" h="3692" w="3615">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8" name="Google Shape;8068;p71"/>
          <p:cNvGrpSpPr/>
          <p:nvPr/>
        </p:nvGrpSpPr>
        <p:grpSpPr>
          <a:xfrm>
            <a:off x="7551822" y="3804774"/>
            <a:ext cx="293335" cy="361927"/>
            <a:chOff x="7551822" y="3804774"/>
            <a:chExt cx="293335" cy="361927"/>
          </a:xfrm>
        </p:grpSpPr>
        <p:sp>
          <p:nvSpPr>
            <p:cNvPr id="8069" name="Google Shape;8069;p71"/>
            <p:cNvSpPr/>
            <p:nvPr/>
          </p:nvSpPr>
          <p:spPr>
            <a:xfrm>
              <a:off x="7647242" y="3804774"/>
              <a:ext cx="121070" cy="30916"/>
            </a:xfrm>
            <a:custGeom>
              <a:rect b="b" l="l" r="r" t="t"/>
              <a:pathLst>
                <a:path extrusionOk="0" h="1180" w="4621">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71"/>
            <p:cNvSpPr/>
            <p:nvPr/>
          </p:nvSpPr>
          <p:spPr>
            <a:xfrm>
              <a:off x="7734148" y="3804774"/>
              <a:ext cx="34165" cy="31178"/>
            </a:xfrm>
            <a:custGeom>
              <a:rect b="b" l="l" r="r" t="t"/>
              <a:pathLst>
                <a:path extrusionOk="0" h="1190" w="1304">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71"/>
            <p:cNvSpPr/>
            <p:nvPr/>
          </p:nvSpPr>
          <p:spPr>
            <a:xfrm>
              <a:off x="7551822" y="3835664"/>
              <a:ext cx="285056" cy="331037"/>
            </a:xfrm>
            <a:custGeom>
              <a:rect b="b" l="l" r="r" t="t"/>
              <a:pathLst>
                <a:path extrusionOk="0" h="12635" w="1088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71"/>
            <p:cNvSpPr/>
            <p:nvPr/>
          </p:nvSpPr>
          <p:spPr>
            <a:xfrm>
              <a:off x="7669329" y="3835664"/>
              <a:ext cx="174833" cy="329020"/>
            </a:xfrm>
            <a:custGeom>
              <a:rect b="b" l="l" r="r" t="t"/>
              <a:pathLst>
                <a:path extrusionOk="0" h="12558" w="6673">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71"/>
            <p:cNvSpPr/>
            <p:nvPr/>
          </p:nvSpPr>
          <p:spPr>
            <a:xfrm>
              <a:off x="7571655" y="4014007"/>
              <a:ext cx="273502" cy="152694"/>
            </a:xfrm>
            <a:custGeom>
              <a:rect b="b" l="l" r="r" t="t"/>
              <a:pathLst>
                <a:path extrusionOk="0" h="5828" w="10439">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71"/>
            <p:cNvSpPr/>
            <p:nvPr/>
          </p:nvSpPr>
          <p:spPr>
            <a:xfrm>
              <a:off x="7785369" y="4022260"/>
              <a:ext cx="52269" cy="142423"/>
            </a:xfrm>
            <a:custGeom>
              <a:rect b="b" l="l" r="r" t="t"/>
              <a:pathLst>
                <a:path extrusionOk="0" h="5436" w="1995">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71"/>
            <p:cNvSpPr/>
            <p:nvPr/>
          </p:nvSpPr>
          <p:spPr>
            <a:xfrm>
              <a:off x="7785107" y="4061927"/>
              <a:ext cx="19362" cy="16558"/>
            </a:xfrm>
            <a:custGeom>
              <a:rect b="b" l="l" r="r" t="t"/>
              <a:pathLst>
                <a:path extrusionOk="0" h="632" w="739">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71"/>
            <p:cNvSpPr/>
            <p:nvPr/>
          </p:nvSpPr>
          <p:spPr>
            <a:xfrm>
              <a:off x="7744680" y="4122711"/>
              <a:ext cx="17109" cy="14436"/>
            </a:xfrm>
            <a:custGeom>
              <a:rect b="b" l="l" r="r" t="t"/>
              <a:pathLst>
                <a:path extrusionOk="0" h="551" w="653">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71"/>
            <p:cNvSpPr/>
            <p:nvPr/>
          </p:nvSpPr>
          <p:spPr>
            <a:xfrm>
              <a:off x="7627645" y="4051892"/>
              <a:ext cx="17109" cy="14436"/>
            </a:xfrm>
            <a:custGeom>
              <a:rect b="b" l="l" r="r" t="t"/>
              <a:pathLst>
                <a:path extrusionOk="0" h="551" w="653">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71"/>
            <p:cNvSpPr/>
            <p:nvPr/>
          </p:nvSpPr>
          <p:spPr>
            <a:xfrm>
              <a:off x="7651513" y="4122711"/>
              <a:ext cx="16847" cy="14436"/>
            </a:xfrm>
            <a:custGeom>
              <a:rect b="b" l="l" r="r" t="t"/>
              <a:pathLst>
                <a:path extrusionOk="0" h="551" w="643">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71"/>
            <p:cNvSpPr/>
            <p:nvPr/>
          </p:nvSpPr>
          <p:spPr>
            <a:xfrm>
              <a:off x="7693459" y="4066957"/>
              <a:ext cx="20095" cy="17423"/>
            </a:xfrm>
            <a:custGeom>
              <a:rect b="b" l="l" r="r" t="t"/>
              <a:pathLst>
                <a:path extrusionOk="0" h="665" w="767">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0" name="Google Shape;8080;p71"/>
          <p:cNvGrpSpPr/>
          <p:nvPr/>
        </p:nvGrpSpPr>
        <p:grpSpPr>
          <a:xfrm>
            <a:off x="6263725" y="4277658"/>
            <a:ext cx="210491" cy="362163"/>
            <a:chOff x="6263725" y="4277658"/>
            <a:chExt cx="210491" cy="362163"/>
          </a:xfrm>
        </p:grpSpPr>
        <p:sp>
          <p:nvSpPr>
            <p:cNvPr id="8081" name="Google Shape;8081;p71"/>
            <p:cNvSpPr/>
            <p:nvPr/>
          </p:nvSpPr>
          <p:spPr>
            <a:xfrm>
              <a:off x="6265480" y="4277658"/>
              <a:ext cx="88189" cy="362163"/>
            </a:xfrm>
            <a:custGeom>
              <a:rect b="b" l="l" r="r" t="t"/>
              <a:pathLst>
                <a:path extrusionOk="0" h="13823" w="3366">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71"/>
            <p:cNvSpPr/>
            <p:nvPr/>
          </p:nvSpPr>
          <p:spPr>
            <a:xfrm>
              <a:off x="6265480" y="4277658"/>
              <a:ext cx="88189" cy="155497"/>
            </a:xfrm>
            <a:custGeom>
              <a:rect b="b" l="l" r="r" t="t"/>
              <a:pathLst>
                <a:path extrusionOk="0" h="5935" w="3366">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71"/>
            <p:cNvSpPr/>
            <p:nvPr/>
          </p:nvSpPr>
          <p:spPr>
            <a:xfrm>
              <a:off x="6265480" y="4433600"/>
              <a:ext cx="88189" cy="206220"/>
            </a:xfrm>
            <a:custGeom>
              <a:rect b="b" l="l" r="r" t="t"/>
              <a:pathLst>
                <a:path extrusionOk="0" h="7871" w="3366">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71"/>
            <p:cNvSpPr/>
            <p:nvPr/>
          </p:nvSpPr>
          <p:spPr>
            <a:xfrm>
              <a:off x="6267996" y="4349498"/>
              <a:ext cx="83159" cy="10559"/>
            </a:xfrm>
            <a:custGeom>
              <a:rect b="b" l="l" r="r" t="t"/>
              <a:pathLst>
                <a:path extrusionOk="0" h="403"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71"/>
            <p:cNvSpPr/>
            <p:nvPr/>
          </p:nvSpPr>
          <p:spPr>
            <a:xfrm>
              <a:off x="6263725" y="4453460"/>
              <a:ext cx="89945" cy="10585"/>
            </a:xfrm>
            <a:custGeom>
              <a:rect b="b" l="l" r="r" t="t"/>
              <a:pathLst>
                <a:path extrusionOk="0" h="404" w="3433">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71"/>
            <p:cNvSpPr/>
            <p:nvPr/>
          </p:nvSpPr>
          <p:spPr>
            <a:xfrm>
              <a:off x="6267996" y="4381881"/>
              <a:ext cx="83159" cy="10585"/>
            </a:xfrm>
            <a:custGeom>
              <a:rect b="b" l="l" r="r" t="t"/>
              <a:pathLst>
                <a:path extrusionOk="0" h="404" w="3174">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71"/>
            <p:cNvSpPr/>
            <p:nvPr/>
          </p:nvSpPr>
          <p:spPr>
            <a:xfrm>
              <a:off x="6267996" y="4525772"/>
              <a:ext cx="83159" cy="10585"/>
            </a:xfrm>
            <a:custGeom>
              <a:rect b="b" l="l" r="r" t="t"/>
              <a:pathLst>
                <a:path extrusionOk="0" h="404" w="3174">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71"/>
            <p:cNvSpPr/>
            <p:nvPr/>
          </p:nvSpPr>
          <p:spPr>
            <a:xfrm>
              <a:off x="6267996" y="4557683"/>
              <a:ext cx="83159" cy="10585"/>
            </a:xfrm>
            <a:custGeom>
              <a:rect b="b" l="l" r="r" t="t"/>
              <a:pathLst>
                <a:path extrusionOk="0" h="404"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71"/>
            <p:cNvSpPr/>
            <p:nvPr/>
          </p:nvSpPr>
          <p:spPr>
            <a:xfrm>
              <a:off x="6384271" y="4277658"/>
              <a:ext cx="88163" cy="362163"/>
            </a:xfrm>
            <a:custGeom>
              <a:rect b="b" l="l" r="r" t="t"/>
              <a:pathLst>
                <a:path extrusionOk="0" h="13823" w="3365">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71"/>
            <p:cNvSpPr/>
            <p:nvPr/>
          </p:nvSpPr>
          <p:spPr>
            <a:xfrm>
              <a:off x="6403371" y="4277920"/>
              <a:ext cx="69063" cy="66076"/>
            </a:xfrm>
            <a:custGeom>
              <a:rect b="b" l="l" r="r" t="t"/>
              <a:pathLst>
                <a:path extrusionOk="0" h="2522" w="2636">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71"/>
            <p:cNvSpPr/>
            <p:nvPr/>
          </p:nvSpPr>
          <p:spPr>
            <a:xfrm>
              <a:off x="6384271" y="4344835"/>
              <a:ext cx="88425" cy="294986"/>
            </a:xfrm>
            <a:custGeom>
              <a:rect b="b" l="l" r="r" t="t"/>
              <a:pathLst>
                <a:path extrusionOk="0" h="11259" w="3375">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71"/>
            <p:cNvSpPr/>
            <p:nvPr/>
          </p:nvSpPr>
          <p:spPr>
            <a:xfrm>
              <a:off x="6382516" y="4364563"/>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71"/>
            <p:cNvSpPr/>
            <p:nvPr/>
          </p:nvSpPr>
          <p:spPr>
            <a:xfrm>
              <a:off x="6382516" y="4541361"/>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71"/>
            <p:cNvSpPr/>
            <p:nvPr/>
          </p:nvSpPr>
          <p:spPr>
            <a:xfrm>
              <a:off x="6386524" y="4437399"/>
              <a:ext cx="81665" cy="10585"/>
            </a:xfrm>
            <a:custGeom>
              <a:rect b="b" l="l" r="r" t="t"/>
              <a:pathLst>
                <a:path extrusionOk="0" h="404" w="3117">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71"/>
            <p:cNvSpPr/>
            <p:nvPr/>
          </p:nvSpPr>
          <p:spPr>
            <a:xfrm>
              <a:off x="6386524" y="4469782"/>
              <a:ext cx="83421" cy="10585"/>
            </a:xfrm>
            <a:custGeom>
              <a:rect b="b" l="l" r="r" t="t"/>
              <a:pathLst>
                <a:path extrusionOk="0" h="404" w="3184">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6" name="Google Shape;8096;p71"/>
          <p:cNvGrpSpPr/>
          <p:nvPr/>
        </p:nvGrpSpPr>
        <p:grpSpPr>
          <a:xfrm>
            <a:off x="7987790" y="3804695"/>
            <a:ext cx="336303" cy="362005"/>
            <a:chOff x="7987790" y="3804695"/>
            <a:chExt cx="336303" cy="362005"/>
          </a:xfrm>
        </p:grpSpPr>
        <p:sp>
          <p:nvSpPr>
            <p:cNvPr id="8097" name="Google Shape;8097;p71"/>
            <p:cNvSpPr/>
            <p:nvPr/>
          </p:nvSpPr>
          <p:spPr>
            <a:xfrm>
              <a:off x="8053080" y="3851489"/>
              <a:ext cx="218010" cy="208080"/>
            </a:xfrm>
            <a:custGeom>
              <a:rect b="b" l="l" r="r" t="t"/>
              <a:pathLst>
                <a:path extrusionOk="0" h="7942" w="8321">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71"/>
            <p:cNvSpPr/>
            <p:nvPr/>
          </p:nvSpPr>
          <p:spPr>
            <a:xfrm>
              <a:off x="8057534" y="3969939"/>
              <a:ext cx="179575" cy="21196"/>
            </a:xfrm>
            <a:custGeom>
              <a:rect b="b" l="l" r="r" t="t"/>
              <a:pathLst>
                <a:path extrusionOk="0" h="809" w="6854">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71"/>
            <p:cNvSpPr/>
            <p:nvPr/>
          </p:nvSpPr>
          <p:spPr>
            <a:xfrm>
              <a:off x="8050329" y="3909312"/>
              <a:ext cx="187330" cy="27589"/>
            </a:xfrm>
            <a:custGeom>
              <a:rect b="b" l="l" r="r" t="t"/>
              <a:pathLst>
                <a:path extrusionOk="0" h="1053" w="715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71"/>
            <p:cNvSpPr/>
            <p:nvPr/>
          </p:nvSpPr>
          <p:spPr>
            <a:xfrm>
              <a:off x="8083367" y="3946568"/>
              <a:ext cx="178946" cy="18209"/>
            </a:xfrm>
            <a:custGeom>
              <a:rect b="b" l="l" r="r" t="t"/>
              <a:pathLst>
                <a:path extrusionOk="0" h="695" w="683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71"/>
            <p:cNvSpPr/>
            <p:nvPr/>
          </p:nvSpPr>
          <p:spPr>
            <a:xfrm>
              <a:off x="8082188" y="3881173"/>
              <a:ext cx="178867" cy="18052"/>
            </a:xfrm>
            <a:custGeom>
              <a:rect b="b" l="l" r="r" t="t"/>
              <a:pathLst>
                <a:path extrusionOk="0" h="689" w="6827">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71"/>
            <p:cNvSpPr/>
            <p:nvPr/>
          </p:nvSpPr>
          <p:spPr>
            <a:xfrm>
              <a:off x="8083970" y="3999492"/>
              <a:ext cx="183610" cy="28322"/>
            </a:xfrm>
            <a:custGeom>
              <a:rect b="b" l="l" r="r" t="t"/>
              <a:pathLst>
                <a:path extrusionOk="0" h="1081" w="7008">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71"/>
            <p:cNvSpPr/>
            <p:nvPr/>
          </p:nvSpPr>
          <p:spPr>
            <a:xfrm>
              <a:off x="8059106" y="3851489"/>
              <a:ext cx="129611" cy="29554"/>
            </a:xfrm>
            <a:custGeom>
              <a:rect b="b" l="l" r="r" t="t"/>
              <a:pathLst>
                <a:path extrusionOk="0" h="1128" w="4947">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71"/>
            <p:cNvSpPr/>
            <p:nvPr/>
          </p:nvSpPr>
          <p:spPr>
            <a:xfrm>
              <a:off x="7987790" y="3804695"/>
              <a:ext cx="336041" cy="362005"/>
            </a:xfrm>
            <a:custGeom>
              <a:rect b="b" l="l" r="r" t="t"/>
              <a:pathLst>
                <a:path extrusionOk="0" h="13817" w="12826">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71"/>
            <p:cNvSpPr/>
            <p:nvPr/>
          </p:nvSpPr>
          <p:spPr>
            <a:xfrm>
              <a:off x="8018680" y="3869331"/>
              <a:ext cx="51011" cy="251153"/>
            </a:xfrm>
            <a:custGeom>
              <a:rect b="b" l="l" r="r" t="t"/>
              <a:pathLst>
                <a:path extrusionOk="0" h="9586" w="1947">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71"/>
            <p:cNvSpPr/>
            <p:nvPr/>
          </p:nvSpPr>
          <p:spPr>
            <a:xfrm>
              <a:off x="8006366" y="3804695"/>
              <a:ext cx="317727" cy="300724"/>
            </a:xfrm>
            <a:custGeom>
              <a:rect b="b" l="l" r="r" t="t"/>
              <a:pathLst>
                <a:path extrusionOk="0" h="11478" w="12127">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7" name="Google Shape;8107;p71"/>
          <p:cNvGrpSpPr/>
          <p:nvPr/>
        </p:nvGrpSpPr>
        <p:grpSpPr>
          <a:xfrm>
            <a:off x="5273444" y="2891285"/>
            <a:ext cx="371123" cy="362267"/>
            <a:chOff x="5273444" y="2891285"/>
            <a:chExt cx="371123" cy="362267"/>
          </a:xfrm>
        </p:grpSpPr>
        <p:sp>
          <p:nvSpPr>
            <p:cNvPr id="8108" name="Google Shape;8108;p71"/>
            <p:cNvSpPr/>
            <p:nvPr/>
          </p:nvSpPr>
          <p:spPr>
            <a:xfrm>
              <a:off x="5301373" y="2914996"/>
              <a:ext cx="315186" cy="314452"/>
            </a:xfrm>
            <a:custGeom>
              <a:rect b="b" l="l" r="r" t="t"/>
              <a:pathLst>
                <a:path extrusionOk="0" h="12002" w="1203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71"/>
            <p:cNvSpPr/>
            <p:nvPr/>
          </p:nvSpPr>
          <p:spPr>
            <a:xfrm>
              <a:off x="5427945" y="2958200"/>
              <a:ext cx="188614" cy="271249"/>
            </a:xfrm>
            <a:custGeom>
              <a:rect b="b" l="l" r="r" t="t"/>
              <a:pathLst>
                <a:path extrusionOk="0" h="10353" w="7199">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71"/>
            <p:cNvSpPr/>
            <p:nvPr/>
          </p:nvSpPr>
          <p:spPr>
            <a:xfrm>
              <a:off x="5430539" y="3027210"/>
              <a:ext cx="131786" cy="142318"/>
            </a:xfrm>
            <a:custGeom>
              <a:rect b="b" l="l" r="r" t="t"/>
              <a:pathLst>
                <a:path extrusionOk="0" h="5432" w="503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71"/>
            <p:cNvSpPr/>
            <p:nvPr/>
          </p:nvSpPr>
          <p:spPr>
            <a:xfrm>
              <a:off x="5441752" y="3027761"/>
              <a:ext cx="120572" cy="141585"/>
            </a:xfrm>
            <a:custGeom>
              <a:rect b="b" l="l" r="r" t="t"/>
              <a:pathLst>
                <a:path extrusionOk="0" h="5404" w="4602">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71"/>
            <p:cNvSpPr/>
            <p:nvPr/>
          </p:nvSpPr>
          <p:spPr>
            <a:xfrm>
              <a:off x="5382986" y="2999779"/>
              <a:ext cx="69640" cy="69587"/>
            </a:xfrm>
            <a:custGeom>
              <a:rect b="b" l="l" r="r" t="t"/>
              <a:pathLst>
                <a:path extrusionOk="0" h="2656" w="2658">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71"/>
            <p:cNvSpPr/>
            <p:nvPr/>
          </p:nvSpPr>
          <p:spPr>
            <a:xfrm>
              <a:off x="5390767" y="3000644"/>
              <a:ext cx="61858" cy="68932"/>
            </a:xfrm>
            <a:custGeom>
              <a:rect b="b" l="l" r="r" t="t"/>
              <a:pathLst>
                <a:path extrusionOk="0" h="2631" w="2361">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71"/>
            <p:cNvSpPr/>
            <p:nvPr/>
          </p:nvSpPr>
          <p:spPr>
            <a:xfrm>
              <a:off x="5510554" y="2894429"/>
              <a:ext cx="37571" cy="42706"/>
            </a:xfrm>
            <a:custGeom>
              <a:rect b="b" l="l" r="r" t="t"/>
              <a:pathLst>
                <a:path extrusionOk="0" h="1630" w="1434">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71"/>
            <p:cNvSpPr/>
            <p:nvPr/>
          </p:nvSpPr>
          <p:spPr>
            <a:xfrm>
              <a:off x="5597721" y="2995928"/>
              <a:ext cx="46846" cy="32619"/>
            </a:xfrm>
            <a:custGeom>
              <a:rect b="b" l="l" r="r" t="t"/>
              <a:pathLst>
                <a:path extrusionOk="0" h="1245" w="1788">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71"/>
            <p:cNvSpPr/>
            <p:nvPr/>
          </p:nvSpPr>
          <p:spPr>
            <a:xfrm>
              <a:off x="5594184" y="3123941"/>
              <a:ext cx="47448" cy="33824"/>
            </a:xfrm>
            <a:custGeom>
              <a:rect b="b" l="l" r="r" t="t"/>
              <a:pathLst>
                <a:path extrusionOk="0" h="1291" w="1811">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71"/>
            <p:cNvSpPr/>
            <p:nvPr/>
          </p:nvSpPr>
          <p:spPr>
            <a:xfrm>
              <a:off x="5503034" y="3211082"/>
              <a:ext cx="35894" cy="42470"/>
            </a:xfrm>
            <a:custGeom>
              <a:rect b="b" l="l" r="r" t="t"/>
              <a:pathLst>
                <a:path extrusionOk="0" h="1621" w="137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71"/>
            <p:cNvSpPr/>
            <p:nvPr/>
          </p:nvSpPr>
          <p:spPr>
            <a:xfrm>
              <a:off x="5369912" y="3207571"/>
              <a:ext cx="37466" cy="42706"/>
            </a:xfrm>
            <a:custGeom>
              <a:rect b="b" l="l" r="r" t="t"/>
              <a:pathLst>
                <a:path extrusionOk="0" h="1630" w="143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71"/>
            <p:cNvSpPr/>
            <p:nvPr/>
          </p:nvSpPr>
          <p:spPr>
            <a:xfrm>
              <a:off x="5273444" y="3116159"/>
              <a:ext cx="47029" cy="32698"/>
            </a:xfrm>
            <a:custGeom>
              <a:rect b="b" l="l" r="r" t="t"/>
              <a:pathLst>
                <a:path extrusionOk="0" h="1248" w="1795">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71"/>
            <p:cNvSpPr/>
            <p:nvPr/>
          </p:nvSpPr>
          <p:spPr>
            <a:xfrm>
              <a:off x="5277452" y="2987517"/>
              <a:ext cx="46295" cy="33248"/>
            </a:xfrm>
            <a:custGeom>
              <a:rect b="b" l="l" r="r" t="t"/>
              <a:pathLst>
                <a:path extrusionOk="0" h="1269" w="1767">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71"/>
            <p:cNvSpPr/>
            <p:nvPr/>
          </p:nvSpPr>
          <p:spPr>
            <a:xfrm>
              <a:off x="5379265" y="2891285"/>
              <a:ext cx="35632" cy="42575"/>
            </a:xfrm>
            <a:custGeom>
              <a:rect b="b" l="l" r="r" t="t"/>
              <a:pathLst>
                <a:path extrusionOk="0" h="1625" w="136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2" name="Google Shape;8122;p71"/>
          <p:cNvGrpSpPr/>
          <p:nvPr/>
        </p:nvGrpSpPr>
        <p:grpSpPr>
          <a:xfrm>
            <a:off x="7630397" y="3358399"/>
            <a:ext cx="214759" cy="357030"/>
            <a:chOff x="2235125" y="238075"/>
            <a:chExt cx="3144350" cy="5227375"/>
          </a:xfrm>
        </p:grpSpPr>
        <p:sp>
          <p:nvSpPr>
            <p:cNvPr id="8123" name="Google Shape;8123;p71"/>
            <p:cNvSpPr/>
            <p:nvPr/>
          </p:nvSpPr>
          <p:spPr>
            <a:xfrm>
              <a:off x="2650075" y="593150"/>
              <a:ext cx="2312675" cy="2882350"/>
            </a:xfrm>
            <a:custGeom>
              <a:rect b="b" l="l" r="r" t="t"/>
              <a:pathLst>
                <a:path extrusionOk="0" h="115294" w="92507">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71"/>
            <p:cNvSpPr/>
            <p:nvPr/>
          </p:nvSpPr>
          <p:spPr>
            <a:xfrm>
              <a:off x="3257850" y="3360975"/>
              <a:ext cx="269025" cy="1808275"/>
            </a:xfrm>
            <a:custGeom>
              <a:rect b="b" l="l" r="r" t="t"/>
              <a:pathLst>
                <a:path extrusionOk="0" h="72331" w="10761">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71"/>
            <p:cNvSpPr/>
            <p:nvPr/>
          </p:nvSpPr>
          <p:spPr>
            <a:xfrm>
              <a:off x="3093300" y="5170300"/>
              <a:ext cx="596675" cy="295150"/>
            </a:xfrm>
            <a:custGeom>
              <a:rect b="b" l="l" r="r" t="t"/>
              <a:pathLst>
                <a:path extrusionOk="0" h="11806" w="23867">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71"/>
            <p:cNvSpPr/>
            <p:nvPr/>
          </p:nvSpPr>
          <p:spPr>
            <a:xfrm>
              <a:off x="3921750" y="5170300"/>
              <a:ext cx="596700" cy="295150"/>
            </a:xfrm>
            <a:custGeom>
              <a:rect b="b" l="l" r="r" t="t"/>
              <a:pathLst>
                <a:path extrusionOk="0" h="11806" w="23868">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71"/>
            <p:cNvSpPr/>
            <p:nvPr/>
          </p:nvSpPr>
          <p:spPr>
            <a:xfrm>
              <a:off x="2235125" y="238575"/>
              <a:ext cx="2312300" cy="451450"/>
            </a:xfrm>
            <a:custGeom>
              <a:rect b="b" l="l" r="r" t="t"/>
              <a:pathLst>
                <a:path extrusionOk="0" h="18058" w="92492">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71"/>
            <p:cNvSpPr/>
            <p:nvPr/>
          </p:nvSpPr>
          <p:spPr>
            <a:xfrm>
              <a:off x="2251950" y="243125"/>
              <a:ext cx="2337325" cy="448250"/>
            </a:xfrm>
            <a:custGeom>
              <a:rect b="b" l="l" r="r" t="t"/>
              <a:pathLst>
                <a:path extrusionOk="0" h="17930" w="93493">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71"/>
            <p:cNvSpPr/>
            <p:nvPr/>
          </p:nvSpPr>
          <p:spPr>
            <a:xfrm>
              <a:off x="3807650" y="238075"/>
              <a:ext cx="1571825" cy="453150"/>
            </a:xfrm>
            <a:custGeom>
              <a:rect b="b" l="l" r="r" t="t"/>
              <a:pathLst>
                <a:path extrusionOk="0" h="18126" w="62873">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71"/>
            <p:cNvSpPr/>
            <p:nvPr/>
          </p:nvSpPr>
          <p:spPr>
            <a:xfrm>
              <a:off x="3805500" y="298575"/>
              <a:ext cx="1011300" cy="385275"/>
            </a:xfrm>
            <a:custGeom>
              <a:rect b="b" l="l" r="r" t="t"/>
              <a:pathLst>
                <a:path extrusionOk="0" h="15411" w="40452">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71"/>
            <p:cNvSpPr/>
            <p:nvPr/>
          </p:nvSpPr>
          <p:spPr>
            <a:xfrm>
              <a:off x="4086300" y="3360975"/>
              <a:ext cx="269025" cy="1808275"/>
            </a:xfrm>
            <a:custGeom>
              <a:rect b="b" l="l" r="r" t="t"/>
              <a:pathLst>
                <a:path extrusionOk="0" h="72331" w="10761">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2" name="Google Shape;8132;p71"/>
          <p:cNvGrpSpPr/>
          <p:nvPr/>
        </p:nvGrpSpPr>
        <p:grpSpPr>
          <a:xfrm>
            <a:off x="2810729" y="4267107"/>
            <a:ext cx="342496" cy="351944"/>
            <a:chOff x="2810729" y="4267107"/>
            <a:chExt cx="342496" cy="351944"/>
          </a:xfrm>
        </p:grpSpPr>
        <p:sp>
          <p:nvSpPr>
            <p:cNvPr id="8133" name="Google Shape;8133;p71"/>
            <p:cNvSpPr/>
            <p:nvPr/>
          </p:nvSpPr>
          <p:spPr>
            <a:xfrm>
              <a:off x="2890682" y="4267422"/>
              <a:ext cx="35575" cy="23627"/>
            </a:xfrm>
            <a:custGeom>
              <a:rect b="b" l="l" r="r" t="t"/>
              <a:pathLst>
                <a:path extrusionOk="0" h="1578" w="2376">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71"/>
            <p:cNvSpPr/>
            <p:nvPr/>
          </p:nvSpPr>
          <p:spPr>
            <a:xfrm>
              <a:off x="2890996" y="4390181"/>
              <a:ext cx="34946" cy="36533"/>
            </a:xfrm>
            <a:custGeom>
              <a:rect b="b" l="l" r="r" t="t"/>
              <a:pathLst>
                <a:path extrusionOk="0" h="2440" w="2334">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71"/>
            <p:cNvSpPr/>
            <p:nvPr/>
          </p:nvSpPr>
          <p:spPr>
            <a:xfrm>
              <a:off x="2886579" y="4287245"/>
              <a:ext cx="43780" cy="105466"/>
            </a:xfrm>
            <a:custGeom>
              <a:rect b="b" l="l" r="r" t="t"/>
              <a:pathLst>
                <a:path extrusionOk="0" h="7044" w="2924">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71"/>
            <p:cNvSpPr/>
            <p:nvPr/>
          </p:nvSpPr>
          <p:spPr>
            <a:xfrm>
              <a:off x="2909248" y="4287245"/>
              <a:ext cx="20797" cy="105466"/>
            </a:xfrm>
            <a:custGeom>
              <a:rect b="b" l="l" r="r" t="t"/>
              <a:pathLst>
                <a:path extrusionOk="0" h="7044" w="1389">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71"/>
            <p:cNvSpPr/>
            <p:nvPr/>
          </p:nvSpPr>
          <p:spPr>
            <a:xfrm>
              <a:off x="2819532" y="4267496"/>
              <a:ext cx="38419" cy="39917"/>
            </a:xfrm>
            <a:custGeom>
              <a:rect b="b" l="l" r="r" t="t"/>
              <a:pathLst>
                <a:path extrusionOk="0" h="2666" w="2566">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71"/>
            <p:cNvSpPr/>
            <p:nvPr/>
          </p:nvSpPr>
          <p:spPr>
            <a:xfrm>
              <a:off x="2815130" y="4306140"/>
              <a:ext cx="46924" cy="230442"/>
            </a:xfrm>
            <a:custGeom>
              <a:rect b="b" l="l" r="r" t="t"/>
              <a:pathLst>
                <a:path extrusionOk="0" h="15391" w="3134">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71"/>
            <p:cNvSpPr/>
            <p:nvPr/>
          </p:nvSpPr>
          <p:spPr>
            <a:xfrm>
              <a:off x="2838742" y="4306140"/>
              <a:ext cx="23312" cy="230442"/>
            </a:xfrm>
            <a:custGeom>
              <a:rect b="b" l="l" r="r" t="t"/>
              <a:pathLst>
                <a:path extrusionOk="0" h="15391" w="1557">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71"/>
            <p:cNvSpPr/>
            <p:nvPr/>
          </p:nvSpPr>
          <p:spPr>
            <a:xfrm>
              <a:off x="2815130" y="4505080"/>
              <a:ext cx="46924" cy="31502"/>
            </a:xfrm>
            <a:custGeom>
              <a:rect b="b" l="l" r="r" t="t"/>
              <a:pathLst>
                <a:path extrusionOk="0" h="2104" w="3134">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71"/>
            <p:cNvSpPr/>
            <p:nvPr/>
          </p:nvSpPr>
          <p:spPr>
            <a:xfrm>
              <a:off x="2888795" y="4455970"/>
              <a:ext cx="39677" cy="54799"/>
            </a:xfrm>
            <a:custGeom>
              <a:rect b="b" l="l" r="r" t="t"/>
              <a:pathLst>
                <a:path extrusionOk="0" h="3660" w="265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71"/>
            <p:cNvSpPr/>
            <p:nvPr/>
          </p:nvSpPr>
          <p:spPr>
            <a:xfrm>
              <a:off x="2883435" y="4475180"/>
              <a:ext cx="50068" cy="61402"/>
            </a:xfrm>
            <a:custGeom>
              <a:rect b="b" l="l" r="r" t="t"/>
              <a:pathLst>
                <a:path extrusionOk="0" h="4101" w="3344">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71"/>
            <p:cNvSpPr/>
            <p:nvPr/>
          </p:nvSpPr>
          <p:spPr>
            <a:xfrm>
              <a:off x="2912077" y="4475180"/>
              <a:ext cx="21426" cy="61402"/>
            </a:xfrm>
            <a:custGeom>
              <a:rect b="b" l="l" r="r" t="t"/>
              <a:pathLst>
                <a:path extrusionOk="0" h="4101" w="1431">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71"/>
            <p:cNvSpPr/>
            <p:nvPr/>
          </p:nvSpPr>
          <p:spPr>
            <a:xfrm>
              <a:off x="2955842" y="4272767"/>
              <a:ext cx="192666" cy="259399"/>
            </a:xfrm>
            <a:custGeom>
              <a:rect b="b" l="l" r="r" t="t"/>
              <a:pathLst>
                <a:path extrusionOk="0" h="17325" w="12868">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71"/>
            <p:cNvSpPr/>
            <p:nvPr/>
          </p:nvSpPr>
          <p:spPr>
            <a:xfrm>
              <a:off x="3116063" y="4273081"/>
              <a:ext cx="32445" cy="259084"/>
            </a:xfrm>
            <a:custGeom>
              <a:rect b="b" l="l" r="r" t="t"/>
              <a:pathLst>
                <a:path extrusionOk="0" h="17304" w="2167">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71"/>
            <p:cNvSpPr/>
            <p:nvPr/>
          </p:nvSpPr>
          <p:spPr>
            <a:xfrm>
              <a:off x="2984484" y="4267107"/>
              <a:ext cx="18266" cy="270733"/>
            </a:xfrm>
            <a:custGeom>
              <a:rect b="b" l="l" r="r" t="t"/>
              <a:pathLst>
                <a:path extrusionOk="0" h="18082" w="122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71"/>
            <p:cNvSpPr/>
            <p:nvPr/>
          </p:nvSpPr>
          <p:spPr>
            <a:xfrm>
              <a:off x="3091193" y="4499106"/>
              <a:ext cx="32445" cy="10705"/>
            </a:xfrm>
            <a:custGeom>
              <a:rect b="b" l="l" r="r" t="t"/>
              <a:pathLst>
                <a:path extrusionOk="0" h="715" w="2167">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71"/>
            <p:cNvSpPr/>
            <p:nvPr/>
          </p:nvSpPr>
          <p:spPr>
            <a:xfrm>
              <a:off x="3110718" y="4485571"/>
              <a:ext cx="12292" cy="10705"/>
            </a:xfrm>
            <a:custGeom>
              <a:rect b="b" l="l" r="r" t="t"/>
              <a:pathLst>
                <a:path extrusionOk="0" h="715" w="821">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71"/>
            <p:cNvSpPr/>
            <p:nvPr/>
          </p:nvSpPr>
          <p:spPr>
            <a:xfrm>
              <a:off x="2810729" y="4557334"/>
              <a:ext cx="342496" cy="61717"/>
            </a:xfrm>
            <a:custGeom>
              <a:rect b="b" l="l" r="r" t="t"/>
              <a:pathLst>
                <a:path extrusionOk="0" h="4122" w="22875">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71"/>
            <p:cNvSpPr/>
            <p:nvPr/>
          </p:nvSpPr>
          <p:spPr>
            <a:xfrm>
              <a:off x="3129598" y="4557334"/>
              <a:ext cx="23627" cy="61717"/>
            </a:xfrm>
            <a:custGeom>
              <a:rect b="b" l="l" r="r" t="t"/>
              <a:pathLst>
                <a:path extrusionOk="0" h="4122" w="1578">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71"/>
            <p:cNvSpPr/>
            <p:nvPr/>
          </p:nvSpPr>
          <p:spPr>
            <a:xfrm>
              <a:off x="2838428" y="4553711"/>
              <a:ext cx="10720" cy="22219"/>
            </a:xfrm>
            <a:custGeom>
              <a:rect b="b" l="l" r="r" t="t"/>
              <a:pathLst>
                <a:path extrusionOk="0" h="1484" w="716">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71"/>
            <p:cNvSpPr/>
            <p:nvPr/>
          </p:nvSpPr>
          <p:spPr>
            <a:xfrm>
              <a:off x="2863611" y="4553711"/>
              <a:ext cx="10705" cy="22219"/>
            </a:xfrm>
            <a:custGeom>
              <a:rect b="b" l="l" r="r" t="t"/>
              <a:pathLst>
                <a:path extrusionOk="0" h="1484" w="715">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71"/>
            <p:cNvSpPr/>
            <p:nvPr/>
          </p:nvSpPr>
          <p:spPr>
            <a:xfrm>
              <a:off x="2888795" y="4553711"/>
              <a:ext cx="10705" cy="22219"/>
            </a:xfrm>
            <a:custGeom>
              <a:rect b="b" l="l" r="r" t="t"/>
              <a:pathLst>
                <a:path extrusionOk="0" h="1484" w="715">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71"/>
            <p:cNvSpPr/>
            <p:nvPr/>
          </p:nvSpPr>
          <p:spPr>
            <a:xfrm>
              <a:off x="2913664" y="4553711"/>
              <a:ext cx="10705" cy="22219"/>
            </a:xfrm>
            <a:custGeom>
              <a:rect b="b" l="l" r="r" t="t"/>
              <a:pathLst>
                <a:path extrusionOk="0" h="1484" w="715">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71"/>
            <p:cNvSpPr/>
            <p:nvPr/>
          </p:nvSpPr>
          <p:spPr>
            <a:xfrm>
              <a:off x="2938833" y="4553711"/>
              <a:ext cx="10720" cy="22219"/>
            </a:xfrm>
            <a:custGeom>
              <a:rect b="b" l="l" r="r" t="t"/>
              <a:pathLst>
                <a:path extrusionOk="0" h="1484" w="716">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71"/>
            <p:cNvSpPr/>
            <p:nvPr/>
          </p:nvSpPr>
          <p:spPr>
            <a:xfrm>
              <a:off x="2964017" y="4553711"/>
              <a:ext cx="10720" cy="22219"/>
            </a:xfrm>
            <a:custGeom>
              <a:rect b="b" l="l" r="r" t="t"/>
              <a:pathLst>
                <a:path extrusionOk="0" h="1484" w="716">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71"/>
            <p:cNvSpPr/>
            <p:nvPr/>
          </p:nvSpPr>
          <p:spPr>
            <a:xfrm>
              <a:off x="2989201" y="4553711"/>
              <a:ext cx="10406" cy="22219"/>
            </a:xfrm>
            <a:custGeom>
              <a:rect b="b" l="l" r="r" t="t"/>
              <a:pathLst>
                <a:path extrusionOk="0" h="1484" w="695">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71"/>
            <p:cNvSpPr/>
            <p:nvPr/>
          </p:nvSpPr>
          <p:spPr>
            <a:xfrm>
              <a:off x="3014070"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71"/>
            <p:cNvSpPr/>
            <p:nvPr/>
          </p:nvSpPr>
          <p:spPr>
            <a:xfrm>
              <a:off x="3039254"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71"/>
            <p:cNvSpPr/>
            <p:nvPr/>
          </p:nvSpPr>
          <p:spPr>
            <a:xfrm>
              <a:off x="3064438"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71"/>
            <p:cNvSpPr/>
            <p:nvPr/>
          </p:nvSpPr>
          <p:spPr>
            <a:xfrm>
              <a:off x="3089472" y="4553711"/>
              <a:ext cx="10556" cy="22219"/>
            </a:xfrm>
            <a:custGeom>
              <a:rect b="b" l="l" r="r" t="t"/>
              <a:pathLst>
                <a:path extrusionOk="0" h="1484" w="705">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71"/>
            <p:cNvSpPr/>
            <p:nvPr/>
          </p:nvSpPr>
          <p:spPr>
            <a:xfrm>
              <a:off x="3114491"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3" name="Google Shape;8163;p71"/>
          <p:cNvGrpSpPr/>
          <p:nvPr/>
        </p:nvGrpSpPr>
        <p:grpSpPr>
          <a:xfrm>
            <a:off x="1779168" y="3805625"/>
            <a:ext cx="282381" cy="343454"/>
            <a:chOff x="1779168" y="3805625"/>
            <a:chExt cx="282381" cy="343454"/>
          </a:xfrm>
        </p:grpSpPr>
        <p:sp>
          <p:nvSpPr>
            <p:cNvPr id="8164" name="Google Shape;8164;p71"/>
            <p:cNvSpPr/>
            <p:nvPr/>
          </p:nvSpPr>
          <p:spPr>
            <a:xfrm>
              <a:off x="1798048" y="3814758"/>
              <a:ext cx="243662" cy="314797"/>
            </a:xfrm>
            <a:custGeom>
              <a:rect b="b" l="l" r="r" t="t"/>
              <a:pathLst>
                <a:path extrusionOk="0" h="21025" w="16274">
                  <a:moveTo>
                    <a:pt x="1" y="0"/>
                  </a:moveTo>
                  <a:lnTo>
                    <a:pt x="1" y="21025"/>
                  </a:lnTo>
                  <a:lnTo>
                    <a:pt x="16274" y="21025"/>
                  </a:lnTo>
                  <a:lnTo>
                    <a:pt x="16274"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71"/>
            <p:cNvSpPr/>
            <p:nvPr/>
          </p:nvSpPr>
          <p:spPr>
            <a:xfrm>
              <a:off x="1798048" y="3814758"/>
              <a:ext cx="54485" cy="314797"/>
            </a:xfrm>
            <a:custGeom>
              <a:rect b="b" l="l" r="r" t="t"/>
              <a:pathLst>
                <a:path extrusionOk="0" h="21025" w="3639">
                  <a:moveTo>
                    <a:pt x="1" y="0"/>
                  </a:moveTo>
                  <a:lnTo>
                    <a:pt x="1" y="21025"/>
                  </a:lnTo>
                  <a:lnTo>
                    <a:pt x="3638" y="21025"/>
                  </a:lnTo>
                  <a:lnTo>
                    <a:pt x="36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71"/>
            <p:cNvSpPr/>
            <p:nvPr/>
          </p:nvSpPr>
          <p:spPr>
            <a:xfrm>
              <a:off x="1779168" y="4116319"/>
              <a:ext cx="282381" cy="32760"/>
            </a:xfrm>
            <a:custGeom>
              <a:rect b="b" l="l" r="r" t="t"/>
              <a:pathLst>
                <a:path extrusionOk="0" h="2188" w="1886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71"/>
            <p:cNvSpPr/>
            <p:nvPr/>
          </p:nvSpPr>
          <p:spPr>
            <a:xfrm>
              <a:off x="1930585" y="3847488"/>
              <a:ext cx="90359" cy="247750"/>
            </a:xfrm>
            <a:custGeom>
              <a:rect b="b" l="l" r="r" t="t"/>
              <a:pathLst>
                <a:path extrusionOk="0" h="16547" w="6035">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71"/>
            <p:cNvSpPr/>
            <p:nvPr/>
          </p:nvSpPr>
          <p:spPr>
            <a:xfrm>
              <a:off x="1818830" y="3847488"/>
              <a:ext cx="90988" cy="147659"/>
            </a:xfrm>
            <a:custGeom>
              <a:rect b="b" l="l" r="r" t="t"/>
              <a:pathLst>
                <a:path extrusionOk="0" h="9862" w="6077">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71"/>
            <p:cNvSpPr/>
            <p:nvPr/>
          </p:nvSpPr>
          <p:spPr>
            <a:xfrm>
              <a:off x="1818830" y="3847802"/>
              <a:ext cx="33703" cy="147344"/>
            </a:xfrm>
            <a:custGeom>
              <a:rect b="b" l="l" r="r" t="t"/>
              <a:pathLst>
                <a:path extrusionOk="0" h="9841" w="2251">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71"/>
            <p:cNvSpPr/>
            <p:nvPr/>
          </p:nvSpPr>
          <p:spPr>
            <a:xfrm>
              <a:off x="1831737" y="3916107"/>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71"/>
            <p:cNvSpPr/>
            <p:nvPr/>
          </p:nvSpPr>
          <p:spPr>
            <a:xfrm>
              <a:off x="1831737" y="3916107"/>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71"/>
            <p:cNvSpPr/>
            <p:nvPr/>
          </p:nvSpPr>
          <p:spPr>
            <a:xfrm>
              <a:off x="1831737" y="3892510"/>
              <a:ext cx="63603" cy="10391"/>
            </a:xfrm>
            <a:custGeom>
              <a:rect b="b" l="l" r="r" t="t"/>
              <a:pathLst>
                <a:path extrusionOk="0" h="694"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71"/>
            <p:cNvSpPr/>
            <p:nvPr/>
          </p:nvSpPr>
          <p:spPr>
            <a:xfrm>
              <a:off x="1831737" y="3892510"/>
              <a:ext cx="20797" cy="10391"/>
            </a:xfrm>
            <a:custGeom>
              <a:rect b="b" l="l" r="r" t="t"/>
              <a:pathLst>
                <a:path extrusionOk="0" h="694"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71"/>
            <p:cNvSpPr/>
            <p:nvPr/>
          </p:nvSpPr>
          <p:spPr>
            <a:xfrm>
              <a:off x="1831737" y="3868584"/>
              <a:ext cx="63603" cy="10406"/>
            </a:xfrm>
            <a:custGeom>
              <a:rect b="b" l="l" r="r" t="t"/>
              <a:pathLst>
                <a:path extrusionOk="0" h="695"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71"/>
            <p:cNvSpPr/>
            <p:nvPr/>
          </p:nvSpPr>
          <p:spPr>
            <a:xfrm>
              <a:off x="1831737" y="3868584"/>
              <a:ext cx="20797" cy="10406"/>
            </a:xfrm>
            <a:custGeom>
              <a:rect b="b" l="l" r="r" t="t"/>
              <a:pathLst>
                <a:path extrusionOk="0" h="695"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71"/>
            <p:cNvSpPr/>
            <p:nvPr/>
          </p:nvSpPr>
          <p:spPr>
            <a:xfrm>
              <a:off x="1831737" y="3940033"/>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71"/>
            <p:cNvSpPr/>
            <p:nvPr/>
          </p:nvSpPr>
          <p:spPr>
            <a:xfrm>
              <a:off x="1831737" y="3940033"/>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71"/>
            <p:cNvSpPr/>
            <p:nvPr/>
          </p:nvSpPr>
          <p:spPr>
            <a:xfrm>
              <a:off x="1831737" y="3963644"/>
              <a:ext cx="63603" cy="10406"/>
            </a:xfrm>
            <a:custGeom>
              <a:rect b="b" l="l" r="r" t="t"/>
              <a:pathLst>
                <a:path extrusionOk="0" h="695" w="4248">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71"/>
            <p:cNvSpPr/>
            <p:nvPr/>
          </p:nvSpPr>
          <p:spPr>
            <a:xfrm>
              <a:off x="1831737" y="3963644"/>
              <a:ext cx="20797" cy="10406"/>
            </a:xfrm>
            <a:custGeom>
              <a:rect b="b" l="l" r="r" t="t"/>
              <a:pathLst>
                <a:path extrusionOk="0" h="695" w="1389">
                  <a:moveTo>
                    <a:pt x="463" y="1"/>
                  </a:moveTo>
                  <a:cubicBezTo>
                    <a:pt x="0" y="1"/>
                    <a:pt x="0" y="694"/>
                    <a:pt x="463" y="694"/>
                  </a:cubicBezTo>
                  <a:lnTo>
                    <a:pt x="1388" y="694"/>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71"/>
            <p:cNvSpPr/>
            <p:nvPr/>
          </p:nvSpPr>
          <p:spPr>
            <a:xfrm>
              <a:off x="1818830" y="4022202"/>
              <a:ext cx="22369" cy="58557"/>
            </a:xfrm>
            <a:custGeom>
              <a:rect b="b" l="l" r="r" t="t"/>
              <a:pathLst>
                <a:path extrusionOk="0" h="3911" w="1494">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71"/>
            <p:cNvSpPr/>
            <p:nvPr/>
          </p:nvSpPr>
          <p:spPr>
            <a:xfrm>
              <a:off x="1865739" y="4039510"/>
              <a:ext cx="19839" cy="20168"/>
            </a:xfrm>
            <a:custGeom>
              <a:rect b="b" l="l" r="r" t="t"/>
              <a:pathLst>
                <a:path extrusionOk="0" h="1347" w="1325">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71"/>
            <p:cNvSpPr/>
            <p:nvPr/>
          </p:nvSpPr>
          <p:spPr>
            <a:xfrm>
              <a:off x="1813800" y="4009760"/>
              <a:ext cx="10391" cy="83277"/>
            </a:xfrm>
            <a:custGeom>
              <a:rect b="b" l="l" r="r" t="t"/>
              <a:pathLst>
                <a:path extrusionOk="0" h="5562" w="694">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71"/>
            <p:cNvSpPr/>
            <p:nvPr/>
          </p:nvSpPr>
          <p:spPr>
            <a:xfrm>
              <a:off x="1930585" y="3967732"/>
              <a:ext cx="90359" cy="20797"/>
            </a:xfrm>
            <a:custGeom>
              <a:rect b="b" l="l" r="r" t="t"/>
              <a:pathLst>
                <a:path extrusionOk="0" h="1389" w="6035">
                  <a:moveTo>
                    <a:pt x="0" y="1"/>
                  </a:moveTo>
                  <a:lnTo>
                    <a:pt x="0" y="1389"/>
                  </a:lnTo>
                  <a:lnTo>
                    <a:pt x="6034" y="1389"/>
                  </a:lnTo>
                  <a:lnTo>
                    <a:pt x="6034"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71"/>
            <p:cNvSpPr/>
            <p:nvPr/>
          </p:nvSpPr>
          <p:spPr>
            <a:xfrm>
              <a:off x="1992901" y="3889351"/>
              <a:ext cx="28043" cy="78396"/>
            </a:xfrm>
            <a:custGeom>
              <a:rect b="b" l="l" r="r" t="t"/>
              <a:pathLst>
                <a:path extrusionOk="0" h="5236" w="1873">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71"/>
            <p:cNvSpPr/>
            <p:nvPr/>
          </p:nvSpPr>
          <p:spPr>
            <a:xfrm>
              <a:off x="1972134" y="3913591"/>
              <a:ext cx="20782" cy="54156"/>
            </a:xfrm>
            <a:custGeom>
              <a:rect b="b" l="l" r="r" t="t"/>
              <a:pathLst>
                <a:path extrusionOk="0" h="3617" w="1388">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71"/>
            <p:cNvSpPr/>
            <p:nvPr/>
          </p:nvSpPr>
          <p:spPr>
            <a:xfrm>
              <a:off x="1930585" y="3889980"/>
              <a:ext cx="20782" cy="77767"/>
            </a:xfrm>
            <a:custGeom>
              <a:rect b="b" l="l" r="r" t="t"/>
              <a:pathLst>
                <a:path extrusionOk="0" h="5194" w="1388">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71"/>
            <p:cNvSpPr/>
            <p:nvPr/>
          </p:nvSpPr>
          <p:spPr>
            <a:xfrm>
              <a:off x="1951352" y="3921467"/>
              <a:ext cx="20797" cy="46280"/>
            </a:xfrm>
            <a:custGeom>
              <a:rect b="b" l="l" r="r" t="t"/>
              <a:pathLst>
                <a:path extrusionOk="0" h="3091" w="1389">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71"/>
            <p:cNvSpPr/>
            <p:nvPr/>
          </p:nvSpPr>
          <p:spPr>
            <a:xfrm>
              <a:off x="1974964" y="4026289"/>
              <a:ext cx="44393" cy="68948"/>
            </a:xfrm>
            <a:custGeom>
              <a:rect b="b" l="l" r="r" t="t"/>
              <a:pathLst>
                <a:path extrusionOk="0" h="4605" w="2965">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71"/>
            <p:cNvSpPr/>
            <p:nvPr/>
          </p:nvSpPr>
          <p:spPr>
            <a:xfrm>
              <a:off x="1930585" y="4017770"/>
              <a:ext cx="20782" cy="77782"/>
            </a:xfrm>
            <a:custGeom>
              <a:rect b="b" l="l" r="r" t="t"/>
              <a:pathLst>
                <a:path extrusionOk="0" h="5195" w="1388">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71"/>
            <p:cNvSpPr/>
            <p:nvPr/>
          </p:nvSpPr>
          <p:spPr>
            <a:xfrm>
              <a:off x="1951352" y="4044855"/>
              <a:ext cx="20797" cy="50697"/>
            </a:xfrm>
            <a:custGeom>
              <a:rect b="b" l="l" r="r" t="t"/>
              <a:pathLst>
                <a:path extrusionOk="0" h="3386" w="1389">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71"/>
            <p:cNvSpPr/>
            <p:nvPr/>
          </p:nvSpPr>
          <p:spPr>
            <a:xfrm>
              <a:off x="1789245" y="3805625"/>
              <a:ext cx="261914" cy="21426"/>
            </a:xfrm>
            <a:custGeom>
              <a:rect b="b" l="l" r="r" t="t"/>
              <a:pathLst>
                <a:path extrusionOk="0" h="1431" w="17493">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2" name="Google Shape;8192;p71"/>
          <p:cNvGrpSpPr/>
          <p:nvPr/>
        </p:nvGrpSpPr>
        <p:grpSpPr>
          <a:xfrm>
            <a:off x="2593522" y="2407029"/>
            <a:ext cx="391606" cy="364535"/>
            <a:chOff x="2593522" y="2407029"/>
            <a:chExt cx="391606" cy="364535"/>
          </a:xfrm>
        </p:grpSpPr>
        <p:sp>
          <p:nvSpPr>
            <p:cNvPr id="8193" name="Google Shape;8193;p71"/>
            <p:cNvSpPr/>
            <p:nvPr/>
          </p:nvSpPr>
          <p:spPr>
            <a:xfrm>
              <a:off x="2602641" y="2573867"/>
              <a:ext cx="97291" cy="197697"/>
            </a:xfrm>
            <a:custGeom>
              <a:rect b="b" l="l" r="r" t="t"/>
              <a:pathLst>
                <a:path extrusionOk="0" h="13204" w="6498">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71"/>
            <p:cNvSpPr/>
            <p:nvPr/>
          </p:nvSpPr>
          <p:spPr>
            <a:xfrm>
              <a:off x="2680078" y="2573867"/>
              <a:ext cx="19854" cy="156148"/>
            </a:xfrm>
            <a:custGeom>
              <a:rect b="b" l="l" r="r" t="t"/>
              <a:pathLst>
                <a:path extrusionOk="0" h="10429" w="1326">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71"/>
            <p:cNvSpPr/>
            <p:nvPr/>
          </p:nvSpPr>
          <p:spPr>
            <a:xfrm>
              <a:off x="2602641" y="2742907"/>
              <a:ext cx="57629" cy="28657"/>
            </a:xfrm>
            <a:custGeom>
              <a:rect b="b" l="l" r="r" t="t"/>
              <a:pathLst>
                <a:path extrusionOk="0" h="1914" w="3849">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71"/>
            <p:cNvSpPr/>
            <p:nvPr/>
          </p:nvSpPr>
          <p:spPr>
            <a:xfrm>
              <a:off x="2593522" y="2516552"/>
              <a:ext cx="106410" cy="57330"/>
            </a:xfrm>
            <a:custGeom>
              <a:rect b="b" l="l" r="r" t="t"/>
              <a:pathLst>
                <a:path extrusionOk="0" h="3829" w="7107">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71"/>
            <p:cNvSpPr/>
            <p:nvPr/>
          </p:nvSpPr>
          <p:spPr>
            <a:xfrm>
              <a:off x="2593522" y="2516567"/>
              <a:ext cx="106410" cy="56985"/>
            </a:xfrm>
            <a:custGeom>
              <a:rect b="b" l="l" r="r" t="t"/>
              <a:pathLst>
                <a:path extrusionOk="0" h="3806" w="7107">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71"/>
            <p:cNvSpPr/>
            <p:nvPr/>
          </p:nvSpPr>
          <p:spPr>
            <a:xfrm>
              <a:off x="2629726" y="2602794"/>
              <a:ext cx="43136" cy="61432"/>
            </a:xfrm>
            <a:custGeom>
              <a:rect b="b" l="l" r="r" t="t"/>
              <a:pathLst>
                <a:path extrusionOk="0" h="4103" w="2881">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71"/>
            <p:cNvSpPr/>
            <p:nvPr/>
          </p:nvSpPr>
          <p:spPr>
            <a:xfrm>
              <a:off x="2646091" y="2602704"/>
              <a:ext cx="26771" cy="61522"/>
            </a:xfrm>
            <a:custGeom>
              <a:rect b="b" l="l" r="r" t="t"/>
              <a:pathLst>
                <a:path extrusionOk="0" h="4109" w="1788">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71"/>
            <p:cNvSpPr/>
            <p:nvPr/>
          </p:nvSpPr>
          <p:spPr>
            <a:xfrm>
              <a:off x="2878719" y="2573867"/>
              <a:ext cx="97276" cy="197697"/>
            </a:xfrm>
            <a:custGeom>
              <a:rect b="b" l="l" r="r" t="t"/>
              <a:pathLst>
                <a:path extrusionOk="0" h="13204" w="6497">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71"/>
            <p:cNvSpPr/>
            <p:nvPr/>
          </p:nvSpPr>
          <p:spPr>
            <a:xfrm>
              <a:off x="2959929" y="2573867"/>
              <a:ext cx="15751" cy="197697"/>
            </a:xfrm>
            <a:custGeom>
              <a:rect b="b" l="l" r="r" t="t"/>
              <a:pathLst>
                <a:path extrusionOk="0" h="13204" w="1052">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71"/>
            <p:cNvSpPr/>
            <p:nvPr/>
          </p:nvSpPr>
          <p:spPr>
            <a:xfrm>
              <a:off x="2878719" y="2573867"/>
              <a:ext cx="20782" cy="156148"/>
            </a:xfrm>
            <a:custGeom>
              <a:rect b="b" l="l" r="r" t="t"/>
              <a:pathLst>
                <a:path extrusionOk="0" h="10429" w="1388">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71"/>
            <p:cNvSpPr/>
            <p:nvPr/>
          </p:nvSpPr>
          <p:spPr>
            <a:xfrm>
              <a:off x="2918381" y="2742907"/>
              <a:ext cx="57614" cy="28657"/>
            </a:xfrm>
            <a:custGeom>
              <a:rect b="b" l="l" r="r" t="t"/>
              <a:pathLst>
                <a:path extrusionOk="0" h="1914" w="3848">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71"/>
            <p:cNvSpPr/>
            <p:nvPr/>
          </p:nvSpPr>
          <p:spPr>
            <a:xfrm>
              <a:off x="2959929" y="2742907"/>
              <a:ext cx="15751" cy="28657"/>
            </a:xfrm>
            <a:custGeom>
              <a:rect b="b" l="l" r="r" t="t"/>
              <a:pathLst>
                <a:path extrusionOk="0" h="1914" w="1052">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71"/>
            <p:cNvSpPr/>
            <p:nvPr/>
          </p:nvSpPr>
          <p:spPr>
            <a:xfrm>
              <a:off x="2878719" y="2516552"/>
              <a:ext cx="106410" cy="57330"/>
            </a:xfrm>
            <a:custGeom>
              <a:rect b="b" l="l" r="r" t="t"/>
              <a:pathLst>
                <a:path extrusionOk="0" h="3829" w="7107">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71"/>
            <p:cNvSpPr/>
            <p:nvPr/>
          </p:nvSpPr>
          <p:spPr>
            <a:xfrm>
              <a:off x="2878719" y="2516552"/>
              <a:ext cx="106410" cy="57330"/>
            </a:xfrm>
            <a:custGeom>
              <a:rect b="b" l="l" r="r" t="t"/>
              <a:pathLst>
                <a:path extrusionOk="0" h="3829" w="7107">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71"/>
            <p:cNvSpPr/>
            <p:nvPr/>
          </p:nvSpPr>
          <p:spPr>
            <a:xfrm>
              <a:off x="2675991" y="2714249"/>
              <a:ext cx="226669" cy="28672"/>
            </a:xfrm>
            <a:custGeom>
              <a:rect b="b" l="l" r="r" t="t"/>
              <a:pathLst>
                <a:path extrusionOk="0" h="1915" w="15139">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71"/>
            <p:cNvSpPr/>
            <p:nvPr/>
          </p:nvSpPr>
          <p:spPr>
            <a:xfrm>
              <a:off x="2676305" y="2714249"/>
              <a:ext cx="226354" cy="28672"/>
            </a:xfrm>
            <a:custGeom>
              <a:rect b="b" l="l" r="r" t="t"/>
              <a:pathLst>
                <a:path extrusionOk="0" h="1915" w="15118">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71"/>
            <p:cNvSpPr/>
            <p:nvPr/>
          </p:nvSpPr>
          <p:spPr>
            <a:xfrm>
              <a:off x="2660255" y="2742907"/>
              <a:ext cx="258141" cy="28657"/>
            </a:xfrm>
            <a:custGeom>
              <a:rect b="b" l="l" r="r" t="t"/>
              <a:pathLst>
                <a:path extrusionOk="0" h="1914" w="17241">
                  <a:moveTo>
                    <a:pt x="0" y="0"/>
                  </a:moveTo>
                  <a:lnTo>
                    <a:pt x="0" y="1913"/>
                  </a:lnTo>
                  <a:lnTo>
                    <a:pt x="17240" y="1913"/>
                  </a:lnTo>
                  <a:lnTo>
                    <a:pt x="17240"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71"/>
            <p:cNvSpPr/>
            <p:nvPr/>
          </p:nvSpPr>
          <p:spPr>
            <a:xfrm>
              <a:off x="2660255" y="2742907"/>
              <a:ext cx="258141" cy="28657"/>
            </a:xfrm>
            <a:custGeom>
              <a:rect b="b" l="l" r="r" t="t"/>
              <a:pathLst>
                <a:path extrusionOk="0" h="1914" w="17241">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71"/>
            <p:cNvSpPr/>
            <p:nvPr/>
          </p:nvSpPr>
          <p:spPr>
            <a:xfrm>
              <a:off x="2715968" y="2516567"/>
              <a:ext cx="147344" cy="197697"/>
            </a:xfrm>
            <a:custGeom>
              <a:rect b="b" l="l" r="r" t="t"/>
              <a:pathLst>
                <a:path extrusionOk="0" h="13204" w="9841">
                  <a:moveTo>
                    <a:pt x="1" y="1"/>
                  </a:moveTo>
                  <a:lnTo>
                    <a:pt x="1" y="13204"/>
                  </a:lnTo>
                  <a:lnTo>
                    <a:pt x="9840" y="13204"/>
                  </a:lnTo>
                  <a:lnTo>
                    <a:pt x="984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71"/>
            <p:cNvSpPr/>
            <p:nvPr/>
          </p:nvSpPr>
          <p:spPr>
            <a:xfrm>
              <a:off x="2763191" y="2618560"/>
              <a:ext cx="52583" cy="95704"/>
            </a:xfrm>
            <a:custGeom>
              <a:rect b="b" l="l" r="r" t="t"/>
              <a:pathLst>
                <a:path extrusionOk="0" h="6392" w="3512">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71"/>
            <p:cNvSpPr/>
            <p:nvPr/>
          </p:nvSpPr>
          <p:spPr>
            <a:xfrm>
              <a:off x="2783329" y="2618515"/>
              <a:ext cx="32445" cy="95749"/>
            </a:xfrm>
            <a:custGeom>
              <a:rect b="b" l="l" r="r" t="t"/>
              <a:pathLst>
                <a:path extrusionOk="0" h="6395" w="2167">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71"/>
            <p:cNvSpPr/>
            <p:nvPr/>
          </p:nvSpPr>
          <p:spPr>
            <a:xfrm>
              <a:off x="2692041" y="2516253"/>
              <a:ext cx="47867" cy="32131"/>
            </a:xfrm>
            <a:custGeom>
              <a:rect b="b" l="l" r="r" t="t"/>
              <a:pathLst>
                <a:path extrusionOk="0" h="2146" w="3197">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71"/>
            <p:cNvSpPr/>
            <p:nvPr/>
          </p:nvSpPr>
          <p:spPr>
            <a:xfrm>
              <a:off x="2719112" y="2516253"/>
              <a:ext cx="20797" cy="31817"/>
            </a:xfrm>
            <a:custGeom>
              <a:rect b="b" l="l" r="r" t="t"/>
              <a:pathLst>
                <a:path extrusionOk="0" h="2125" w="1389">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71"/>
            <p:cNvSpPr/>
            <p:nvPr/>
          </p:nvSpPr>
          <p:spPr>
            <a:xfrm>
              <a:off x="2692041" y="2682148"/>
              <a:ext cx="47867" cy="32116"/>
            </a:xfrm>
            <a:custGeom>
              <a:rect b="b" l="l" r="r" t="t"/>
              <a:pathLst>
                <a:path extrusionOk="0" h="2145" w="3197">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71"/>
            <p:cNvSpPr/>
            <p:nvPr/>
          </p:nvSpPr>
          <p:spPr>
            <a:xfrm>
              <a:off x="2719112" y="2682148"/>
              <a:ext cx="20797" cy="31802"/>
            </a:xfrm>
            <a:custGeom>
              <a:rect b="b" l="l" r="r" t="t"/>
              <a:pathLst>
                <a:path extrusionOk="0" h="2124" w="1389">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71"/>
            <p:cNvSpPr/>
            <p:nvPr/>
          </p:nvSpPr>
          <p:spPr>
            <a:xfrm>
              <a:off x="2699917" y="2548369"/>
              <a:ext cx="31802" cy="133794"/>
            </a:xfrm>
            <a:custGeom>
              <a:rect b="b" l="l" r="r" t="t"/>
              <a:pathLst>
                <a:path extrusionOk="0" h="8936" w="2124">
                  <a:moveTo>
                    <a:pt x="0" y="0"/>
                  </a:moveTo>
                  <a:lnTo>
                    <a:pt x="0" y="8935"/>
                  </a:lnTo>
                  <a:lnTo>
                    <a:pt x="2124" y="8935"/>
                  </a:lnTo>
                  <a:lnTo>
                    <a:pt x="2124"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71"/>
            <p:cNvSpPr/>
            <p:nvPr/>
          </p:nvSpPr>
          <p:spPr>
            <a:xfrm>
              <a:off x="2838742" y="2516253"/>
              <a:ext cx="47852" cy="32131"/>
            </a:xfrm>
            <a:custGeom>
              <a:rect b="b" l="l" r="r" t="t"/>
              <a:pathLst>
                <a:path extrusionOk="0" h="2146" w="3196">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71"/>
            <p:cNvSpPr/>
            <p:nvPr/>
          </p:nvSpPr>
          <p:spPr>
            <a:xfrm>
              <a:off x="2838742" y="2682148"/>
              <a:ext cx="47852" cy="32116"/>
            </a:xfrm>
            <a:custGeom>
              <a:rect b="b" l="l" r="r" t="t"/>
              <a:pathLst>
                <a:path extrusionOk="0" h="2145" w="3196">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71"/>
            <p:cNvSpPr/>
            <p:nvPr/>
          </p:nvSpPr>
          <p:spPr>
            <a:xfrm>
              <a:off x="2866127" y="2516253"/>
              <a:ext cx="20467" cy="31817"/>
            </a:xfrm>
            <a:custGeom>
              <a:rect b="b" l="l" r="r" t="t"/>
              <a:pathLst>
                <a:path extrusionOk="0" h="2125" w="1367">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71"/>
            <p:cNvSpPr/>
            <p:nvPr/>
          </p:nvSpPr>
          <p:spPr>
            <a:xfrm>
              <a:off x="2865812" y="2682148"/>
              <a:ext cx="20782" cy="31802"/>
            </a:xfrm>
            <a:custGeom>
              <a:rect b="b" l="l" r="r" t="t"/>
              <a:pathLst>
                <a:path extrusionOk="0" h="2124" w="1388">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71"/>
            <p:cNvSpPr/>
            <p:nvPr/>
          </p:nvSpPr>
          <p:spPr>
            <a:xfrm>
              <a:off x="2846603" y="2548369"/>
              <a:ext cx="32131" cy="133794"/>
            </a:xfrm>
            <a:custGeom>
              <a:rect b="b" l="l" r="r" t="t"/>
              <a:pathLst>
                <a:path extrusionOk="0" h="8936" w="2146">
                  <a:moveTo>
                    <a:pt x="1" y="0"/>
                  </a:moveTo>
                  <a:lnTo>
                    <a:pt x="1" y="8935"/>
                  </a:lnTo>
                  <a:lnTo>
                    <a:pt x="2145" y="8935"/>
                  </a:lnTo>
                  <a:lnTo>
                    <a:pt x="2145"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71"/>
            <p:cNvSpPr/>
            <p:nvPr/>
          </p:nvSpPr>
          <p:spPr>
            <a:xfrm>
              <a:off x="2683238" y="2407029"/>
              <a:ext cx="212175" cy="80597"/>
            </a:xfrm>
            <a:custGeom>
              <a:rect b="b" l="l" r="r" t="t"/>
              <a:pathLst>
                <a:path extrusionOk="0" h="5383" w="14171">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71"/>
            <p:cNvSpPr/>
            <p:nvPr/>
          </p:nvSpPr>
          <p:spPr>
            <a:xfrm>
              <a:off x="2683238" y="2407029"/>
              <a:ext cx="212175" cy="80597"/>
            </a:xfrm>
            <a:custGeom>
              <a:rect b="b" l="l" r="r" t="t"/>
              <a:pathLst>
                <a:path extrusionOk="0" h="5383" w="14171">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71"/>
            <p:cNvSpPr/>
            <p:nvPr/>
          </p:nvSpPr>
          <p:spPr>
            <a:xfrm>
              <a:off x="2668130" y="2487925"/>
              <a:ext cx="242390" cy="28657"/>
            </a:xfrm>
            <a:custGeom>
              <a:rect b="b" l="l" r="r" t="t"/>
              <a:pathLst>
                <a:path extrusionOk="0" h="1914" w="16189">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71"/>
            <p:cNvSpPr/>
            <p:nvPr/>
          </p:nvSpPr>
          <p:spPr>
            <a:xfrm>
              <a:off x="2668130" y="2487611"/>
              <a:ext cx="242390" cy="28657"/>
            </a:xfrm>
            <a:custGeom>
              <a:rect b="b" l="l" r="r" t="t"/>
              <a:pathLst>
                <a:path extrusionOk="0" h="1914" w="16189">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71"/>
            <p:cNvSpPr/>
            <p:nvPr/>
          </p:nvSpPr>
          <p:spPr>
            <a:xfrm>
              <a:off x="2905789" y="2602495"/>
              <a:ext cx="43136" cy="61432"/>
            </a:xfrm>
            <a:custGeom>
              <a:rect b="b" l="l" r="r" t="t"/>
              <a:pathLst>
                <a:path extrusionOk="0" h="4103" w="2881">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71"/>
            <p:cNvSpPr/>
            <p:nvPr/>
          </p:nvSpPr>
          <p:spPr>
            <a:xfrm>
              <a:off x="2922154" y="2602704"/>
              <a:ext cx="26456" cy="61522"/>
            </a:xfrm>
            <a:custGeom>
              <a:rect b="b" l="l" r="r" t="t"/>
              <a:pathLst>
                <a:path extrusionOk="0" h="4109" w="1767">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71"/>
            <p:cNvSpPr/>
            <p:nvPr/>
          </p:nvSpPr>
          <p:spPr>
            <a:xfrm>
              <a:off x="2758789" y="2542066"/>
              <a:ext cx="54156" cy="46115"/>
            </a:xfrm>
            <a:custGeom>
              <a:rect b="b" l="l" r="r" t="t"/>
              <a:pathLst>
                <a:path extrusionOk="0" h="3080" w="3617">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71"/>
            <p:cNvSpPr/>
            <p:nvPr/>
          </p:nvSpPr>
          <p:spPr>
            <a:xfrm>
              <a:off x="2769794" y="2545210"/>
              <a:ext cx="46924" cy="43046"/>
            </a:xfrm>
            <a:custGeom>
              <a:rect b="b" l="l" r="r" t="t"/>
              <a:pathLst>
                <a:path extrusionOk="0" h="2875" w="3134">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2" name="Google Shape;8232;p71"/>
          <p:cNvGrpSpPr/>
          <p:nvPr/>
        </p:nvGrpSpPr>
        <p:grpSpPr>
          <a:xfrm>
            <a:off x="3955047" y="2432242"/>
            <a:ext cx="322912" cy="334396"/>
            <a:chOff x="3955047" y="2432242"/>
            <a:chExt cx="322912" cy="334396"/>
          </a:xfrm>
        </p:grpSpPr>
        <p:sp>
          <p:nvSpPr>
            <p:cNvPr id="8233" name="Google Shape;8233;p71"/>
            <p:cNvSpPr/>
            <p:nvPr/>
          </p:nvSpPr>
          <p:spPr>
            <a:xfrm>
              <a:off x="3955047" y="2432242"/>
              <a:ext cx="322912" cy="334291"/>
            </a:xfrm>
            <a:custGeom>
              <a:rect b="b" l="l" r="r" t="t"/>
              <a:pathLst>
                <a:path extrusionOk="0" h="22327" w="21567">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71"/>
            <p:cNvSpPr/>
            <p:nvPr/>
          </p:nvSpPr>
          <p:spPr>
            <a:xfrm>
              <a:off x="4009741" y="2515624"/>
              <a:ext cx="67361" cy="251014"/>
            </a:xfrm>
            <a:custGeom>
              <a:rect b="b" l="l" r="r" t="t"/>
              <a:pathLst>
                <a:path extrusionOk="0" h="16765" w="4499">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71"/>
            <p:cNvSpPr/>
            <p:nvPr/>
          </p:nvSpPr>
          <p:spPr>
            <a:xfrm>
              <a:off x="4210582" y="2432317"/>
              <a:ext cx="67346" cy="293087"/>
            </a:xfrm>
            <a:custGeom>
              <a:rect b="b" l="l" r="r" t="t"/>
              <a:pathLst>
                <a:path extrusionOk="0" h="19575" w="4498">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6" name="Google Shape;8236;p71"/>
          <p:cNvGrpSpPr/>
          <p:nvPr/>
        </p:nvGrpSpPr>
        <p:grpSpPr>
          <a:xfrm>
            <a:off x="1802465" y="1962854"/>
            <a:ext cx="265373" cy="351944"/>
            <a:chOff x="1802465" y="1962854"/>
            <a:chExt cx="265373" cy="351944"/>
          </a:xfrm>
        </p:grpSpPr>
        <p:sp>
          <p:nvSpPr>
            <p:cNvPr id="8237" name="Google Shape;8237;p71"/>
            <p:cNvSpPr/>
            <p:nvPr/>
          </p:nvSpPr>
          <p:spPr>
            <a:xfrm>
              <a:off x="1802465" y="2243020"/>
              <a:ext cx="265373" cy="71778"/>
            </a:xfrm>
            <a:custGeom>
              <a:rect b="b" l="l" r="r" t="t"/>
              <a:pathLst>
                <a:path extrusionOk="0" h="4794" w="17724">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71"/>
            <p:cNvSpPr/>
            <p:nvPr/>
          </p:nvSpPr>
          <p:spPr>
            <a:xfrm>
              <a:off x="1802465" y="2208074"/>
              <a:ext cx="265373" cy="83442"/>
            </a:xfrm>
            <a:custGeom>
              <a:rect b="b" l="l" r="r" t="t"/>
              <a:pathLst>
                <a:path extrusionOk="0" h="5573" w="17724">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71"/>
            <p:cNvSpPr/>
            <p:nvPr/>
          </p:nvSpPr>
          <p:spPr>
            <a:xfrm>
              <a:off x="1802465" y="1962854"/>
              <a:ext cx="35889" cy="316069"/>
            </a:xfrm>
            <a:custGeom>
              <a:rect b="b" l="l" r="r" t="t"/>
              <a:pathLst>
                <a:path extrusionOk="0" h="21110" w="2397">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71"/>
            <p:cNvSpPr/>
            <p:nvPr/>
          </p:nvSpPr>
          <p:spPr>
            <a:xfrm>
              <a:off x="1837082" y="2286141"/>
              <a:ext cx="230756" cy="8834"/>
            </a:xfrm>
            <a:custGeom>
              <a:rect b="b" l="l" r="r" t="t"/>
              <a:pathLst>
                <a:path extrusionOk="0" h="590" w="15412">
                  <a:moveTo>
                    <a:pt x="1" y="1"/>
                  </a:moveTo>
                  <a:lnTo>
                    <a:pt x="1" y="589"/>
                  </a:lnTo>
                  <a:lnTo>
                    <a:pt x="15412" y="589"/>
                  </a:lnTo>
                  <a:lnTo>
                    <a:pt x="15412"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71"/>
            <p:cNvSpPr/>
            <p:nvPr/>
          </p:nvSpPr>
          <p:spPr>
            <a:xfrm>
              <a:off x="1900041" y="2262843"/>
              <a:ext cx="167797" cy="9148"/>
            </a:xfrm>
            <a:custGeom>
              <a:rect b="b" l="l" r="r" t="t"/>
              <a:pathLst>
                <a:path extrusionOk="0" h="611" w="11207">
                  <a:moveTo>
                    <a:pt x="1" y="1"/>
                  </a:moveTo>
                  <a:lnTo>
                    <a:pt x="1" y="611"/>
                  </a:lnTo>
                  <a:lnTo>
                    <a:pt x="11207" y="611"/>
                  </a:lnTo>
                  <a:lnTo>
                    <a:pt x="11207"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71"/>
            <p:cNvSpPr/>
            <p:nvPr/>
          </p:nvSpPr>
          <p:spPr>
            <a:xfrm>
              <a:off x="1838339" y="1962854"/>
              <a:ext cx="229498" cy="280180"/>
            </a:xfrm>
            <a:custGeom>
              <a:rect b="b" l="l" r="r" t="t"/>
              <a:pathLst>
                <a:path extrusionOk="0" h="18713" w="15328">
                  <a:moveTo>
                    <a:pt x="1" y="1"/>
                  </a:moveTo>
                  <a:lnTo>
                    <a:pt x="1" y="18712"/>
                  </a:lnTo>
                  <a:lnTo>
                    <a:pt x="15328" y="18712"/>
                  </a:lnTo>
                  <a:lnTo>
                    <a:pt x="15328"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71"/>
            <p:cNvSpPr/>
            <p:nvPr/>
          </p:nvSpPr>
          <p:spPr>
            <a:xfrm>
              <a:off x="1854091" y="1978905"/>
              <a:ext cx="197697" cy="248394"/>
            </a:xfrm>
            <a:custGeom>
              <a:rect b="b" l="l" r="r" t="t"/>
              <a:pathLst>
                <a:path extrusionOk="0" h="16590" w="13204">
                  <a:moveTo>
                    <a:pt x="0" y="1"/>
                  </a:moveTo>
                  <a:lnTo>
                    <a:pt x="0" y="16589"/>
                  </a:lnTo>
                  <a:lnTo>
                    <a:pt x="13203" y="16589"/>
                  </a:lnTo>
                  <a:lnTo>
                    <a:pt x="13203"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4" name="Google Shape;8244;p71"/>
          <p:cNvGrpSpPr/>
          <p:nvPr/>
        </p:nvGrpSpPr>
        <p:grpSpPr>
          <a:xfrm>
            <a:off x="3512070" y="1956222"/>
            <a:ext cx="373983" cy="363622"/>
            <a:chOff x="3512070" y="1956222"/>
            <a:chExt cx="373983" cy="363622"/>
          </a:xfrm>
        </p:grpSpPr>
        <p:sp>
          <p:nvSpPr>
            <p:cNvPr id="8245" name="Google Shape;8245;p71"/>
            <p:cNvSpPr/>
            <p:nvPr/>
          </p:nvSpPr>
          <p:spPr>
            <a:xfrm>
              <a:off x="3547316" y="2232314"/>
              <a:ext cx="316069" cy="53841"/>
            </a:xfrm>
            <a:custGeom>
              <a:rect b="b" l="l" r="r" t="t"/>
              <a:pathLst>
                <a:path extrusionOk="0" h="3596" w="2111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71"/>
            <p:cNvSpPr/>
            <p:nvPr/>
          </p:nvSpPr>
          <p:spPr>
            <a:xfrm>
              <a:off x="3548903" y="2232314"/>
              <a:ext cx="314482" cy="53841"/>
            </a:xfrm>
            <a:custGeom>
              <a:rect b="b" l="l" r="r" t="t"/>
              <a:pathLst>
                <a:path extrusionOk="0" h="3596" w="21004">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71"/>
            <p:cNvSpPr/>
            <p:nvPr/>
          </p:nvSpPr>
          <p:spPr>
            <a:xfrm>
              <a:off x="3515215" y="2198312"/>
              <a:ext cx="370524" cy="121217"/>
            </a:xfrm>
            <a:custGeom>
              <a:rect b="b" l="l" r="r" t="t"/>
              <a:pathLst>
                <a:path extrusionOk="0" h="8096" w="24747">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71"/>
            <p:cNvSpPr/>
            <p:nvPr/>
          </p:nvSpPr>
          <p:spPr>
            <a:xfrm>
              <a:off x="3864628" y="2198626"/>
              <a:ext cx="21426" cy="33703"/>
            </a:xfrm>
            <a:custGeom>
              <a:rect b="b" l="l" r="r" t="t"/>
              <a:pathLst>
                <a:path extrusionOk="0" h="2251" w="1431">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71"/>
            <p:cNvSpPr/>
            <p:nvPr/>
          </p:nvSpPr>
          <p:spPr>
            <a:xfrm>
              <a:off x="3864628" y="2286141"/>
              <a:ext cx="21426" cy="33703"/>
            </a:xfrm>
            <a:custGeom>
              <a:rect b="b" l="l" r="r" t="t"/>
              <a:pathLst>
                <a:path extrusionOk="0" h="2251" w="1431">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71"/>
            <p:cNvSpPr/>
            <p:nvPr/>
          </p:nvSpPr>
          <p:spPr>
            <a:xfrm>
              <a:off x="3574401" y="2259070"/>
              <a:ext cx="52583" cy="52838"/>
            </a:xfrm>
            <a:custGeom>
              <a:rect b="b" l="l" r="r" t="t"/>
              <a:pathLst>
                <a:path extrusionOk="0" h="3529" w="3512">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71"/>
            <p:cNvSpPr/>
            <p:nvPr/>
          </p:nvSpPr>
          <p:spPr>
            <a:xfrm>
              <a:off x="3547316" y="1990239"/>
              <a:ext cx="316069" cy="53841"/>
            </a:xfrm>
            <a:custGeom>
              <a:rect b="b" l="l" r="r" t="t"/>
              <a:pathLst>
                <a:path extrusionOk="0" h="3596" w="2111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71"/>
            <p:cNvSpPr/>
            <p:nvPr/>
          </p:nvSpPr>
          <p:spPr>
            <a:xfrm>
              <a:off x="3548903" y="1990239"/>
              <a:ext cx="314482" cy="53841"/>
            </a:xfrm>
            <a:custGeom>
              <a:rect b="b" l="l" r="r" t="t"/>
              <a:pathLst>
                <a:path extrusionOk="0" h="3596" w="21004">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71"/>
            <p:cNvSpPr/>
            <p:nvPr/>
          </p:nvSpPr>
          <p:spPr>
            <a:xfrm>
              <a:off x="3512070" y="1956222"/>
              <a:ext cx="373669" cy="121247"/>
            </a:xfrm>
            <a:custGeom>
              <a:rect b="b" l="l" r="r" t="t"/>
              <a:pathLst>
                <a:path extrusionOk="0" h="8098" w="24957">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71"/>
            <p:cNvSpPr/>
            <p:nvPr/>
          </p:nvSpPr>
          <p:spPr>
            <a:xfrm>
              <a:off x="3864628" y="1956566"/>
              <a:ext cx="21426" cy="33688"/>
            </a:xfrm>
            <a:custGeom>
              <a:rect b="b" l="l" r="r" t="t"/>
              <a:pathLst>
                <a:path extrusionOk="0" h="2250" w="1431">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71"/>
            <p:cNvSpPr/>
            <p:nvPr/>
          </p:nvSpPr>
          <p:spPr>
            <a:xfrm>
              <a:off x="3864628" y="2044065"/>
              <a:ext cx="21426" cy="33703"/>
            </a:xfrm>
            <a:custGeom>
              <a:rect b="b" l="l" r="r" t="t"/>
              <a:pathLst>
                <a:path extrusionOk="0" h="2251" w="1431">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71"/>
            <p:cNvSpPr/>
            <p:nvPr/>
          </p:nvSpPr>
          <p:spPr>
            <a:xfrm>
              <a:off x="3574401" y="2016995"/>
              <a:ext cx="52583" cy="52733"/>
            </a:xfrm>
            <a:custGeom>
              <a:rect b="b" l="l" r="r" t="t"/>
              <a:pathLst>
                <a:path extrusionOk="0" h="3522" w="3512">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71"/>
            <p:cNvSpPr/>
            <p:nvPr/>
          </p:nvSpPr>
          <p:spPr>
            <a:xfrm>
              <a:off x="3536311" y="2111127"/>
              <a:ext cx="315740" cy="53841"/>
            </a:xfrm>
            <a:custGeom>
              <a:rect b="b" l="l" r="r" t="t"/>
              <a:pathLst>
                <a:path extrusionOk="0" h="3596" w="21088">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71"/>
            <p:cNvSpPr/>
            <p:nvPr/>
          </p:nvSpPr>
          <p:spPr>
            <a:xfrm>
              <a:off x="3536311" y="2111127"/>
              <a:ext cx="315740" cy="53841"/>
            </a:xfrm>
            <a:custGeom>
              <a:rect b="b" l="l" r="r" t="t"/>
              <a:pathLst>
                <a:path extrusionOk="0" h="3596" w="21088">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71"/>
            <p:cNvSpPr/>
            <p:nvPr/>
          </p:nvSpPr>
          <p:spPr>
            <a:xfrm>
              <a:off x="3513642" y="2077439"/>
              <a:ext cx="370509" cy="120888"/>
            </a:xfrm>
            <a:custGeom>
              <a:rect b="b" l="l" r="r" t="t"/>
              <a:pathLst>
                <a:path extrusionOk="0" h="8074" w="24746">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71"/>
            <p:cNvSpPr/>
            <p:nvPr/>
          </p:nvSpPr>
          <p:spPr>
            <a:xfrm>
              <a:off x="3806385" y="2077753"/>
              <a:ext cx="77767" cy="120888"/>
            </a:xfrm>
            <a:custGeom>
              <a:rect b="b" l="l" r="r" t="t"/>
              <a:pathLst>
                <a:path extrusionOk="0" h="8074" w="5194">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71"/>
            <p:cNvSpPr/>
            <p:nvPr/>
          </p:nvSpPr>
          <p:spPr>
            <a:xfrm>
              <a:off x="3772397" y="2138182"/>
              <a:ext cx="52898" cy="52568"/>
            </a:xfrm>
            <a:custGeom>
              <a:rect b="b" l="l" r="r" t="t"/>
              <a:pathLst>
                <a:path extrusionOk="0" h="3511" w="3533">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2" name="Google Shape;8262;p71"/>
          <p:cNvGrpSpPr/>
          <p:nvPr/>
        </p:nvGrpSpPr>
        <p:grpSpPr>
          <a:xfrm>
            <a:off x="842683" y="2394751"/>
            <a:ext cx="345640" cy="356660"/>
            <a:chOff x="842683" y="2394751"/>
            <a:chExt cx="345640" cy="356660"/>
          </a:xfrm>
        </p:grpSpPr>
        <p:sp>
          <p:nvSpPr>
            <p:cNvPr id="8263" name="Google Shape;8263;p71"/>
            <p:cNvSpPr/>
            <p:nvPr/>
          </p:nvSpPr>
          <p:spPr>
            <a:xfrm>
              <a:off x="1099042" y="2499888"/>
              <a:ext cx="89266" cy="107353"/>
            </a:xfrm>
            <a:custGeom>
              <a:rect b="b" l="l" r="r" t="t"/>
              <a:pathLst>
                <a:path extrusionOk="0" h="7170" w="5962">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71"/>
            <p:cNvSpPr/>
            <p:nvPr/>
          </p:nvSpPr>
          <p:spPr>
            <a:xfrm>
              <a:off x="1098908" y="2603138"/>
              <a:ext cx="89416" cy="47852"/>
            </a:xfrm>
            <a:custGeom>
              <a:rect b="b" l="l" r="r" t="t"/>
              <a:pathLst>
                <a:path extrusionOk="0" h="3196" w="5972">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71"/>
            <p:cNvSpPr/>
            <p:nvPr/>
          </p:nvSpPr>
          <p:spPr>
            <a:xfrm>
              <a:off x="1127236" y="2603138"/>
              <a:ext cx="61088" cy="48182"/>
            </a:xfrm>
            <a:custGeom>
              <a:rect b="b" l="l" r="r" t="t"/>
              <a:pathLst>
                <a:path extrusionOk="0" h="3218" w="408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71"/>
            <p:cNvSpPr/>
            <p:nvPr/>
          </p:nvSpPr>
          <p:spPr>
            <a:xfrm>
              <a:off x="842803" y="2499888"/>
              <a:ext cx="89281" cy="107353"/>
            </a:xfrm>
            <a:custGeom>
              <a:rect b="b" l="l" r="r" t="t"/>
              <a:pathLst>
                <a:path extrusionOk="0" h="7170" w="5963">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71"/>
            <p:cNvSpPr/>
            <p:nvPr/>
          </p:nvSpPr>
          <p:spPr>
            <a:xfrm>
              <a:off x="842683" y="2603138"/>
              <a:ext cx="89715" cy="47867"/>
            </a:xfrm>
            <a:custGeom>
              <a:rect b="b" l="l" r="r" t="t"/>
              <a:pathLst>
                <a:path extrusionOk="0" h="3197" w="5992">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71"/>
            <p:cNvSpPr/>
            <p:nvPr/>
          </p:nvSpPr>
          <p:spPr>
            <a:xfrm>
              <a:off x="871011" y="2603138"/>
              <a:ext cx="61073" cy="48182"/>
            </a:xfrm>
            <a:custGeom>
              <a:rect b="b" l="l" r="r" t="t"/>
              <a:pathLst>
                <a:path extrusionOk="0" h="3218" w="4079">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71"/>
            <p:cNvSpPr/>
            <p:nvPr/>
          </p:nvSpPr>
          <p:spPr>
            <a:xfrm>
              <a:off x="1003533" y="2433470"/>
              <a:ext cx="23941" cy="274506"/>
            </a:xfrm>
            <a:custGeom>
              <a:rect b="b" l="l" r="r" t="t"/>
              <a:pathLst>
                <a:path extrusionOk="0" h="18334" w="1599">
                  <a:moveTo>
                    <a:pt x="0" y="0"/>
                  </a:moveTo>
                  <a:lnTo>
                    <a:pt x="0" y="18333"/>
                  </a:lnTo>
                  <a:lnTo>
                    <a:pt x="1598" y="18333"/>
                  </a:lnTo>
                  <a:lnTo>
                    <a:pt x="159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71"/>
            <p:cNvSpPr/>
            <p:nvPr/>
          </p:nvSpPr>
          <p:spPr>
            <a:xfrm>
              <a:off x="1015496" y="2433470"/>
              <a:ext cx="11978" cy="274506"/>
            </a:xfrm>
            <a:custGeom>
              <a:rect b="b" l="l" r="r" t="t"/>
              <a:pathLst>
                <a:path extrusionOk="0" h="18334" w="800">
                  <a:moveTo>
                    <a:pt x="0" y="0"/>
                  </a:moveTo>
                  <a:lnTo>
                    <a:pt x="0" y="18333"/>
                  </a:lnTo>
                  <a:lnTo>
                    <a:pt x="799" y="18333"/>
                  </a:lnTo>
                  <a:lnTo>
                    <a:pt x="799"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71"/>
            <p:cNvSpPr/>
            <p:nvPr/>
          </p:nvSpPr>
          <p:spPr>
            <a:xfrm>
              <a:off x="932698" y="2697570"/>
              <a:ext cx="165910" cy="34646"/>
            </a:xfrm>
            <a:custGeom>
              <a:rect b="b" l="l" r="r" t="t"/>
              <a:pathLst>
                <a:path extrusionOk="0" h="2314" w="11081">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71"/>
            <p:cNvSpPr/>
            <p:nvPr/>
          </p:nvSpPr>
          <p:spPr>
            <a:xfrm>
              <a:off x="993771" y="2394751"/>
              <a:ext cx="43465" cy="43450"/>
            </a:xfrm>
            <a:custGeom>
              <a:rect b="b" l="l" r="r" t="t"/>
              <a:pathLst>
                <a:path extrusionOk="0" h="2902" w="2903">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71"/>
            <p:cNvSpPr/>
            <p:nvPr/>
          </p:nvSpPr>
          <p:spPr>
            <a:xfrm>
              <a:off x="996286" y="2397266"/>
              <a:ext cx="45037" cy="40950"/>
            </a:xfrm>
            <a:custGeom>
              <a:rect b="b" l="l" r="r" t="t"/>
              <a:pathLst>
                <a:path extrusionOk="0" h="2735" w="3008">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71"/>
            <p:cNvSpPr/>
            <p:nvPr/>
          </p:nvSpPr>
          <p:spPr>
            <a:xfrm>
              <a:off x="844570" y="2454237"/>
              <a:ext cx="341867" cy="50068"/>
            </a:xfrm>
            <a:custGeom>
              <a:rect b="b" l="l" r="r" t="t"/>
              <a:pathLst>
                <a:path extrusionOk="0" h="3344" w="22833">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71"/>
            <p:cNvSpPr/>
            <p:nvPr/>
          </p:nvSpPr>
          <p:spPr>
            <a:xfrm>
              <a:off x="844570" y="2466499"/>
              <a:ext cx="341867" cy="37821"/>
            </a:xfrm>
            <a:custGeom>
              <a:rect b="b" l="l" r="r" t="t"/>
              <a:pathLst>
                <a:path extrusionOk="0" h="2526" w="22833">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71"/>
            <p:cNvSpPr/>
            <p:nvPr/>
          </p:nvSpPr>
          <p:spPr>
            <a:xfrm>
              <a:off x="932698" y="2697555"/>
              <a:ext cx="165910" cy="34661"/>
            </a:xfrm>
            <a:custGeom>
              <a:rect b="b" l="l" r="r" t="t"/>
              <a:pathLst>
                <a:path extrusionOk="0" h="2315" w="11081">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71"/>
            <p:cNvSpPr/>
            <p:nvPr/>
          </p:nvSpPr>
          <p:spPr>
            <a:xfrm>
              <a:off x="906885" y="2723068"/>
              <a:ext cx="217221" cy="28343"/>
            </a:xfrm>
            <a:custGeom>
              <a:rect b="b" l="l" r="r" t="t"/>
              <a:pathLst>
                <a:path extrusionOk="0" h="1893" w="14508">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71"/>
            <p:cNvSpPr/>
            <p:nvPr/>
          </p:nvSpPr>
          <p:spPr>
            <a:xfrm>
              <a:off x="907200" y="2723068"/>
              <a:ext cx="216907" cy="28029"/>
            </a:xfrm>
            <a:custGeom>
              <a:rect b="b" l="l" r="r" t="t"/>
              <a:pathLst>
                <a:path extrusionOk="0" h="1872" w="14487">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9" name="Google Shape;8279;p71"/>
          <p:cNvGrpSpPr/>
          <p:nvPr/>
        </p:nvGrpSpPr>
        <p:grpSpPr>
          <a:xfrm>
            <a:off x="1290615" y="2399467"/>
            <a:ext cx="336836" cy="342511"/>
            <a:chOff x="1290615" y="2399467"/>
            <a:chExt cx="336836" cy="342511"/>
          </a:xfrm>
        </p:grpSpPr>
        <p:sp>
          <p:nvSpPr>
            <p:cNvPr id="8280" name="Google Shape;8280;p71"/>
            <p:cNvSpPr/>
            <p:nvPr/>
          </p:nvSpPr>
          <p:spPr>
            <a:xfrm>
              <a:off x="1399226" y="2683720"/>
              <a:ext cx="119316" cy="39363"/>
            </a:xfrm>
            <a:custGeom>
              <a:rect b="b" l="l" r="r" t="t"/>
              <a:pathLst>
                <a:path extrusionOk="0" h="2629" w="7969">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71"/>
            <p:cNvSpPr/>
            <p:nvPr/>
          </p:nvSpPr>
          <p:spPr>
            <a:xfrm>
              <a:off x="1321788" y="2662624"/>
              <a:ext cx="58872" cy="79354"/>
            </a:xfrm>
            <a:custGeom>
              <a:rect b="b" l="l" r="r" t="t"/>
              <a:pathLst>
                <a:path extrusionOk="0" h="5300" w="3932">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71"/>
            <p:cNvSpPr/>
            <p:nvPr/>
          </p:nvSpPr>
          <p:spPr>
            <a:xfrm>
              <a:off x="1540866" y="2676159"/>
              <a:ext cx="58887" cy="65819"/>
            </a:xfrm>
            <a:custGeom>
              <a:rect b="b" l="l" r="r" t="t"/>
              <a:pathLst>
                <a:path extrusionOk="0" h="4396" w="3933">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71"/>
            <p:cNvSpPr/>
            <p:nvPr/>
          </p:nvSpPr>
          <p:spPr>
            <a:xfrm>
              <a:off x="1290615" y="2471560"/>
              <a:ext cx="115857" cy="80283"/>
            </a:xfrm>
            <a:custGeom>
              <a:rect b="b" l="l" r="r" t="t"/>
              <a:pathLst>
                <a:path extrusionOk="0" h="5362" w="7738">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71"/>
            <p:cNvSpPr/>
            <p:nvPr/>
          </p:nvSpPr>
          <p:spPr>
            <a:xfrm>
              <a:off x="1555045" y="2471859"/>
              <a:ext cx="72407" cy="79983"/>
            </a:xfrm>
            <a:custGeom>
              <a:rect b="b" l="l" r="r" t="t"/>
              <a:pathLst>
                <a:path extrusionOk="0" h="5342" w="4836">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71"/>
            <p:cNvSpPr/>
            <p:nvPr/>
          </p:nvSpPr>
          <p:spPr>
            <a:xfrm>
              <a:off x="1313598" y="2399467"/>
              <a:ext cx="290871" cy="263172"/>
            </a:xfrm>
            <a:custGeom>
              <a:rect b="b" l="l" r="r" t="t"/>
              <a:pathLst>
                <a:path extrusionOk="0" h="17577" w="19427">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71"/>
            <p:cNvSpPr/>
            <p:nvPr/>
          </p:nvSpPr>
          <p:spPr>
            <a:xfrm>
              <a:off x="1313598" y="2399467"/>
              <a:ext cx="77138" cy="263172"/>
            </a:xfrm>
            <a:custGeom>
              <a:rect b="b" l="l" r="r" t="t"/>
              <a:pathLst>
                <a:path extrusionOk="0" h="17577" w="5152">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71"/>
            <p:cNvSpPr/>
            <p:nvPr/>
          </p:nvSpPr>
          <p:spPr>
            <a:xfrm>
              <a:off x="1332793" y="2446376"/>
              <a:ext cx="252481" cy="129392"/>
            </a:xfrm>
            <a:custGeom>
              <a:rect b="b" l="l" r="r" t="t"/>
              <a:pathLst>
                <a:path extrusionOk="0" h="8642" w="16863">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71"/>
            <p:cNvSpPr/>
            <p:nvPr/>
          </p:nvSpPr>
          <p:spPr>
            <a:xfrm>
              <a:off x="1332479" y="2446376"/>
              <a:ext cx="44094" cy="129392"/>
            </a:xfrm>
            <a:custGeom>
              <a:rect b="b" l="l" r="r" t="t"/>
              <a:pathLst>
                <a:path extrusionOk="0" h="8642" w="2945">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71"/>
            <p:cNvSpPr/>
            <p:nvPr/>
          </p:nvSpPr>
          <p:spPr>
            <a:xfrm>
              <a:off x="1332479" y="2446376"/>
              <a:ext cx="252796" cy="38105"/>
            </a:xfrm>
            <a:custGeom>
              <a:rect b="b" l="l" r="r" t="t"/>
              <a:pathLst>
                <a:path extrusionOk="0" h="2545" w="16884">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71"/>
            <p:cNvSpPr/>
            <p:nvPr/>
          </p:nvSpPr>
          <p:spPr>
            <a:xfrm>
              <a:off x="1335323" y="2597464"/>
              <a:ext cx="40935" cy="40620"/>
            </a:xfrm>
            <a:custGeom>
              <a:rect b="b" l="l" r="r" t="t"/>
              <a:pathLst>
                <a:path extrusionOk="0" h="2713" w="2734">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71"/>
            <p:cNvSpPr/>
            <p:nvPr/>
          </p:nvSpPr>
          <p:spPr>
            <a:xfrm>
              <a:off x="1541824" y="2597464"/>
              <a:ext cx="40620" cy="40620"/>
            </a:xfrm>
            <a:custGeom>
              <a:rect b="b" l="l" r="r" t="t"/>
              <a:pathLst>
                <a:path extrusionOk="0" h="2713" w="2713">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71"/>
            <p:cNvSpPr/>
            <p:nvPr/>
          </p:nvSpPr>
          <p:spPr>
            <a:xfrm>
              <a:off x="1327448" y="2441331"/>
              <a:ext cx="263172" cy="139783"/>
            </a:xfrm>
            <a:custGeom>
              <a:rect b="b" l="l" r="r" t="t"/>
              <a:pathLst>
                <a:path extrusionOk="0" h="9336" w="17577">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71"/>
            <p:cNvSpPr/>
            <p:nvPr/>
          </p:nvSpPr>
          <p:spPr>
            <a:xfrm>
              <a:off x="1321459"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71"/>
            <p:cNvSpPr/>
            <p:nvPr/>
          </p:nvSpPr>
          <p:spPr>
            <a:xfrm>
              <a:off x="1527960"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71"/>
            <p:cNvSpPr/>
            <p:nvPr/>
          </p:nvSpPr>
          <p:spPr>
            <a:xfrm>
              <a:off x="1401427" y="2594005"/>
              <a:ext cx="115228" cy="84385"/>
            </a:xfrm>
            <a:custGeom>
              <a:rect b="b" l="l" r="r" t="t"/>
              <a:pathLst>
                <a:path extrusionOk="0" h="5636" w="7696">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71"/>
            <p:cNvSpPr/>
            <p:nvPr/>
          </p:nvSpPr>
          <p:spPr>
            <a:xfrm>
              <a:off x="1396067" y="2588660"/>
              <a:ext cx="125619" cy="70520"/>
            </a:xfrm>
            <a:custGeom>
              <a:rect b="b" l="l" r="r" t="t"/>
              <a:pathLst>
                <a:path extrusionOk="0" h="4710" w="839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71"/>
            <p:cNvSpPr/>
            <p:nvPr/>
          </p:nvSpPr>
          <p:spPr>
            <a:xfrm>
              <a:off x="1301950" y="2659165"/>
              <a:ext cx="317956" cy="49125"/>
            </a:xfrm>
            <a:custGeom>
              <a:rect b="b" l="l" r="r" t="t"/>
              <a:pathLst>
                <a:path extrusionOk="0" h="3281" w="21236">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71"/>
            <p:cNvSpPr/>
            <p:nvPr/>
          </p:nvSpPr>
          <p:spPr>
            <a:xfrm>
              <a:off x="1301950" y="2659165"/>
              <a:ext cx="45666" cy="49125"/>
            </a:xfrm>
            <a:custGeom>
              <a:rect b="b" l="l" r="r" t="t"/>
              <a:pathLst>
                <a:path extrusionOk="0" h="3281" w="305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9" name="Google Shape;8299;p71"/>
          <p:cNvGrpSpPr/>
          <p:nvPr/>
        </p:nvGrpSpPr>
        <p:grpSpPr>
          <a:xfrm>
            <a:off x="1748310" y="2408601"/>
            <a:ext cx="308508" cy="333378"/>
            <a:chOff x="1748310" y="2408601"/>
            <a:chExt cx="308508" cy="333378"/>
          </a:xfrm>
        </p:grpSpPr>
        <p:sp>
          <p:nvSpPr>
            <p:cNvPr id="8300" name="Google Shape;8300;p71"/>
            <p:cNvSpPr/>
            <p:nvPr/>
          </p:nvSpPr>
          <p:spPr>
            <a:xfrm>
              <a:off x="1748310" y="2433470"/>
              <a:ext cx="308508" cy="308508"/>
            </a:xfrm>
            <a:custGeom>
              <a:rect b="b" l="l" r="r" t="t"/>
              <a:pathLst>
                <a:path extrusionOk="0" h="20605" w="20605">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71"/>
            <p:cNvSpPr/>
            <p:nvPr/>
          </p:nvSpPr>
          <p:spPr>
            <a:xfrm>
              <a:off x="2022187" y="2433470"/>
              <a:ext cx="34631" cy="308508"/>
            </a:xfrm>
            <a:custGeom>
              <a:rect b="b" l="l" r="r" t="t"/>
              <a:pathLst>
                <a:path extrusionOk="0" h="20605" w="2313">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71"/>
            <p:cNvSpPr/>
            <p:nvPr/>
          </p:nvSpPr>
          <p:spPr>
            <a:xfrm>
              <a:off x="1748310" y="2433470"/>
              <a:ext cx="308508" cy="55728"/>
            </a:xfrm>
            <a:custGeom>
              <a:rect b="b" l="l" r="r" t="t"/>
              <a:pathLst>
                <a:path extrusionOk="0" h="3722" w="20605">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71"/>
            <p:cNvSpPr/>
            <p:nvPr/>
          </p:nvSpPr>
          <p:spPr>
            <a:xfrm>
              <a:off x="2022187" y="2433470"/>
              <a:ext cx="34631" cy="55728"/>
            </a:xfrm>
            <a:custGeom>
              <a:rect b="b" l="l" r="r" t="t"/>
              <a:pathLst>
                <a:path extrusionOk="0" h="3722" w="2313">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71"/>
            <p:cNvSpPr/>
            <p:nvPr/>
          </p:nvSpPr>
          <p:spPr>
            <a:xfrm>
              <a:off x="1780111" y="2408601"/>
              <a:ext cx="28657" cy="49754"/>
            </a:xfrm>
            <a:custGeom>
              <a:rect b="b" l="l" r="r" t="t"/>
              <a:pathLst>
                <a:path extrusionOk="0" h="3323" w="1914">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71"/>
            <p:cNvSpPr/>
            <p:nvPr/>
          </p:nvSpPr>
          <p:spPr>
            <a:xfrm>
              <a:off x="1852189" y="2408601"/>
              <a:ext cx="28358" cy="49754"/>
            </a:xfrm>
            <a:custGeom>
              <a:rect b="b" l="l" r="r" t="t"/>
              <a:pathLst>
                <a:path extrusionOk="0" h="3323" w="1894">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71"/>
            <p:cNvSpPr/>
            <p:nvPr/>
          </p:nvSpPr>
          <p:spPr>
            <a:xfrm>
              <a:off x="1924282" y="2408601"/>
              <a:ext cx="28343" cy="49754"/>
            </a:xfrm>
            <a:custGeom>
              <a:rect b="b" l="l" r="r" t="t"/>
              <a:pathLst>
                <a:path extrusionOk="0" h="3323" w="1893">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71"/>
            <p:cNvSpPr/>
            <p:nvPr/>
          </p:nvSpPr>
          <p:spPr>
            <a:xfrm>
              <a:off x="1996060" y="2408601"/>
              <a:ext cx="28657" cy="49754"/>
            </a:xfrm>
            <a:custGeom>
              <a:rect b="b" l="l" r="r" t="t"/>
              <a:pathLst>
                <a:path extrusionOk="0" h="3323" w="1914">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8" name="Google Shape;8308;p71"/>
          <p:cNvGrpSpPr/>
          <p:nvPr/>
        </p:nvGrpSpPr>
        <p:grpSpPr>
          <a:xfrm>
            <a:off x="3044614" y="2418033"/>
            <a:ext cx="376184" cy="315141"/>
            <a:chOff x="3044614" y="2418033"/>
            <a:chExt cx="376184" cy="315141"/>
          </a:xfrm>
        </p:grpSpPr>
        <p:sp>
          <p:nvSpPr>
            <p:cNvPr id="8309" name="Google Shape;8309;p71"/>
            <p:cNvSpPr/>
            <p:nvPr/>
          </p:nvSpPr>
          <p:spPr>
            <a:xfrm>
              <a:off x="3326965" y="2418033"/>
              <a:ext cx="93833" cy="233601"/>
            </a:xfrm>
            <a:custGeom>
              <a:rect b="b" l="l" r="r" t="t"/>
              <a:pathLst>
                <a:path extrusionOk="0" h="15602" w="6267">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71"/>
            <p:cNvSpPr/>
            <p:nvPr/>
          </p:nvSpPr>
          <p:spPr>
            <a:xfrm>
              <a:off x="3393398" y="2639656"/>
              <a:ext cx="27400" cy="29286"/>
            </a:xfrm>
            <a:custGeom>
              <a:rect b="b" l="l" r="r" t="t"/>
              <a:pathLst>
                <a:path extrusionOk="0" h="1956" w="183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71"/>
            <p:cNvSpPr/>
            <p:nvPr/>
          </p:nvSpPr>
          <p:spPr>
            <a:xfrm>
              <a:off x="3044928" y="2418033"/>
              <a:ext cx="93503" cy="233601"/>
            </a:xfrm>
            <a:custGeom>
              <a:rect b="b" l="l" r="r" t="t"/>
              <a:pathLst>
                <a:path extrusionOk="0" h="15602" w="6245">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71"/>
            <p:cNvSpPr/>
            <p:nvPr/>
          </p:nvSpPr>
          <p:spPr>
            <a:xfrm>
              <a:off x="3044614" y="2639641"/>
              <a:ext cx="27400" cy="29301"/>
            </a:xfrm>
            <a:custGeom>
              <a:rect b="b" l="l" r="r" t="t"/>
              <a:pathLst>
                <a:path extrusionOk="0" h="1957" w="183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71"/>
            <p:cNvSpPr/>
            <p:nvPr/>
          </p:nvSpPr>
          <p:spPr>
            <a:xfrm>
              <a:off x="3061922" y="2599275"/>
              <a:ext cx="341238" cy="133899"/>
            </a:xfrm>
            <a:custGeom>
              <a:rect b="b" l="l" r="r" t="t"/>
              <a:pathLst>
                <a:path extrusionOk="0" h="8943" w="22791">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71"/>
            <p:cNvSpPr/>
            <p:nvPr/>
          </p:nvSpPr>
          <p:spPr>
            <a:xfrm>
              <a:off x="3261176" y="2611628"/>
              <a:ext cx="129707" cy="108625"/>
            </a:xfrm>
            <a:custGeom>
              <a:rect b="b" l="l" r="r" t="t"/>
              <a:pathLst>
                <a:path extrusionOk="0" h="7255" w="8663">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71"/>
            <p:cNvSpPr/>
            <p:nvPr/>
          </p:nvSpPr>
          <p:spPr>
            <a:xfrm>
              <a:off x="3074828" y="2611628"/>
              <a:ext cx="129707" cy="108625"/>
            </a:xfrm>
            <a:custGeom>
              <a:rect b="b" l="l" r="r" t="t"/>
              <a:pathLst>
                <a:path extrusionOk="0" h="7255" w="8663">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71"/>
            <p:cNvSpPr/>
            <p:nvPr/>
          </p:nvSpPr>
          <p:spPr>
            <a:xfrm>
              <a:off x="3090250" y="2617302"/>
              <a:ext cx="102322" cy="95704"/>
            </a:xfrm>
            <a:custGeom>
              <a:rect b="b" l="l" r="r" t="t"/>
              <a:pathLst>
                <a:path extrusionOk="0" h="6392" w="6834">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71"/>
            <p:cNvSpPr/>
            <p:nvPr/>
          </p:nvSpPr>
          <p:spPr>
            <a:xfrm>
              <a:off x="3276613" y="2617302"/>
              <a:ext cx="102307" cy="95704"/>
            </a:xfrm>
            <a:custGeom>
              <a:rect b="b" l="l" r="r" t="t"/>
              <a:pathLst>
                <a:path extrusionOk="0" h="6392" w="6833">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8" name="Google Shape;8318;p71"/>
          <p:cNvGrpSpPr/>
          <p:nvPr/>
        </p:nvGrpSpPr>
        <p:grpSpPr>
          <a:xfrm>
            <a:off x="3943638" y="3815072"/>
            <a:ext cx="357933" cy="342676"/>
            <a:chOff x="3943638" y="3815072"/>
            <a:chExt cx="357933" cy="342676"/>
          </a:xfrm>
        </p:grpSpPr>
        <p:sp>
          <p:nvSpPr>
            <p:cNvPr id="8319" name="Google Shape;8319;p71"/>
            <p:cNvSpPr/>
            <p:nvPr/>
          </p:nvSpPr>
          <p:spPr>
            <a:xfrm>
              <a:off x="4136918" y="3996389"/>
              <a:ext cx="87215" cy="87514"/>
            </a:xfrm>
            <a:custGeom>
              <a:rect b="b" l="l" r="r" t="t"/>
              <a:pathLst>
                <a:path extrusionOk="0" h="5845" w="5825">
                  <a:moveTo>
                    <a:pt x="1073" y="0"/>
                  </a:moveTo>
                  <a:lnTo>
                    <a:pt x="1" y="1072"/>
                  </a:lnTo>
                  <a:lnTo>
                    <a:pt x="4752" y="5845"/>
                  </a:lnTo>
                  <a:lnTo>
                    <a:pt x="5824" y="4752"/>
                  </a:lnTo>
                  <a:lnTo>
                    <a:pt x="1073" y="0"/>
                  </a:ln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71"/>
            <p:cNvSpPr/>
            <p:nvPr/>
          </p:nvSpPr>
          <p:spPr>
            <a:xfrm>
              <a:off x="4173750" y="4034240"/>
              <a:ext cx="127820" cy="123508"/>
            </a:xfrm>
            <a:custGeom>
              <a:rect b="b" l="l" r="r" t="t"/>
              <a:pathLst>
                <a:path extrusionOk="0" h="8249" w="8537">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71"/>
            <p:cNvSpPr/>
            <p:nvPr/>
          </p:nvSpPr>
          <p:spPr>
            <a:xfrm>
              <a:off x="4173750" y="4042969"/>
              <a:ext cx="122460" cy="114779"/>
            </a:xfrm>
            <a:custGeom>
              <a:rect b="b" l="l" r="r" t="t"/>
              <a:pathLst>
                <a:path extrusionOk="0" h="7666" w="8179">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71"/>
            <p:cNvSpPr/>
            <p:nvPr/>
          </p:nvSpPr>
          <p:spPr>
            <a:xfrm>
              <a:off x="3943638" y="3815072"/>
              <a:ext cx="268846" cy="245235"/>
            </a:xfrm>
            <a:custGeom>
              <a:rect b="b" l="l" r="r" t="t"/>
              <a:pathLst>
                <a:path extrusionOk="0" h="16379" w="17956">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71"/>
            <p:cNvSpPr/>
            <p:nvPr/>
          </p:nvSpPr>
          <p:spPr>
            <a:xfrm>
              <a:off x="3974795" y="3843715"/>
              <a:ext cx="206516" cy="187860"/>
            </a:xfrm>
            <a:custGeom>
              <a:rect b="b" l="l" r="r" t="t"/>
              <a:pathLst>
                <a:path extrusionOk="0" h="12547" w="13793">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71"/>
            <p:cNvSpPr/>
            <p:nvPr/>
          </p:nvSpPr>
          <p:spPr>
            <a:xfrm>
              <a:off x="3973538" y="3863538"/>
              <a:ext cx="178817" cy="167857"/>
            </a:xfrm>
            <a:custGeom>
              <a:rect b="b" l="l" r="r" t="t"/>
              <a:pathLst>
                <a:path extrusionOk="0" h="11211" w="11943">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71"/>
            <p:cNvSpPr/>
            <p:nvPr/>
          </p:nvSpPr>
          <p:spPr>
            <a:xfrm>
              <a:off x="4028008" y="3869842"/>
              <a:ext cx="102202" cy="29017"/>
            </a:xfrm>
            <a:custGeom>
              <a:rect b="b" l="l" r="r" t="t"/>
              <a:pathLst>
                <a:path extrusionOk="0" h="1938" w="6826">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71"/>
            <p:cNvSpPr/>
            <p:nvPr/>
          </p:nvSpPr>
          <p:spPr>
            <a:xfrm>
              <a:off x="4173750" y="4034240"/>
              <a:ext cx="51640" cy="50936"/>
            </a:xfrm>
            <a:custGeom>
              <a:rect b="b" l="l" r="r" t="t"/>
              <a:pathLst>
                <a:path extrusionOk="0" h="3402" w="3449">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71"/>
            <p:cNvSpPr/>
            <p:nvPr/>
          </p:nvSpPr>
          <p:spPr>
            <a:xfrm>
              <a:off x="4173750" y="4042969"/>
              <a:ext cx="36533" cy="42207"/>
            </a:xfrm>
            <a:custGeom>
              <a:rect b="b" l="l" r="r" t="t"/>
              <a:pathLst>
                <a:path extrusionOk="0" h="2819" w="244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8" name="Google Shape;8328;p71"/>
          <p:cNvGrpSpPr/>
          <p:nvPr/>
        </p:nvGrpSpPr>
        <p:grpSpPr>
          <a:xfrm>
            <a:off x="3508282" y="3810341"/>
            <a:ext cx="351644" cy="351959"/>
            <a:chOff x="3508282" y="3810341"/>
            <a:chExt cx="351644" cy="351959"/>
          </a:xfrm>
        </p:grpSpPr>
        <p:sp>
          <p:nvSpPr>
            <p:cNvPr id="8329" name="Google Shape;8329;p71"/>
            <p:cNvSpPr/>
            <p:nvPr/>
          </p:nvSpPr>
          <p:spPr>
            <a:xfrm>
              <a:off x="3508282" y="3810341"/>
              <a:ext cx="133180" cy="64232"/>
            </a:xfrm>
            <a:custGeom>
              <a:rect b="b" l="l" r="r" t="t"/>
              <a:pathLst>
                <a:path extrusionOk="0" h="4290" w="8895">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71"/>
            <p:cNvSpPr/>
            <p:nvPr/>
          </p:nvSpPr>
          <p:spPr>
            <a:xfrm>
              <a:off x="3535053" y="3847802"/>
              <a:ext cx="58872" cy="26771"/>
            </a:xfrm>
            <a:custGeom>
              <a:rect b="b" l="l" r="r" t="t"/>
              <a:pathLst>
                <a:path extrusionOk="0" h="1788" w="3932">
                  <a:moveTo>
                    <a:pt x="1808" y="1"/>
                  </a:moveTo>
                  <a:cubicBezTo>
                    <a:pt x="1808" y="989"/>
                    <a:pt x="1009" y="1788"/>
                    <a:pt x="0" y="1788"/>
                  </a:cubicBezTo>
                  <a:lnTo>
                    <a:pt x="3932" y="1788"/>
                  </a:lnTo>
                  <a:lnTo>
                    <a:pt x="3932"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71"/>
            <p:cNvSpPr/>
            <p:nvPr/>
          </p:nvSpPr>
          <p:spPr>
            <a:xfrm>
              <a:off x="3545743" y="3810341"/>
              <a:ext cx="239261" cy="351959"/>
            </a:xfrm>
            <a:custGeom>
              <a:rect b="b" l="l" r="r" t="t"/>
              <a:pathLst>
                <a:path extrusionOk="0" h="23507" w="1598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71"/>
            <p:cNvSpPr/>
            <p:nvPr/>
          </p:nvSpPr>
          <p:spPr>
            <a:xfrm>
              <a:off x="3583205" y="4082317"/>
              <a:ext cx="201799" cy="79983"/>
            </a:xfrm>
            <a:custGeom>
              <a:rect b="b" l="l" r="r" t="t"/>
              <a:pathLst>
                <a:path extrusionOk="0" h="5342" w="13478">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71"/>
            <p:cNvSpPr/>
            <p:nvPr/>
          </p:nvSpPr>
          <p:spPr>
            <a:xfrm>
              <a:off x="3545429" y="3810341"/>
              <a:ext cx="232328" cy="15437"/>
            </a:xfrm>
            <a:custGeom>
              <a:rect b="b" l="l" r="r" t="t"/>
              <a:pathLst>
                <a:path extrusionOk="0" h="1031" w="15517">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71"/>
            <p:cNvSpPr/>
            <p:nvPr/>
          </p:nvSpPr>
          <p:spPr>
            <a:xfrm>
              <a:off x="3620666" y="4097753"/>
              <a:ext cx="239261" cy="64546"/>
            </a:xfrm>
            <a:custGeom>
              <a:rect b="b" l="l" r="r" t="t"/>
              <a:pathLst>
                <a:path extrusionOk="0" h="4311" w="1598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71"/>
            <p:cNvSpPr/>
            <p:nvPr/>
          </p:nvSpPr>
          <p:spPr>
            <a:xfrm>
              <a:off x="3620666" y="4147791"/>
              <a:ext cx="231385" cy="14508"/>
            </a:xfrm>
            <a:custGeom>
              <a:rect b="b" l="l" r="r" t="t"/>
              <a:pathLst>
                <a:path extrusionOk="0" h="969" w="15454">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71"/>
            <p:cNvSpPr/>
            <p:nvPr/>
          </p:nvSpPr>
          <p:spPr>
            <a:xfrm>
              <a:off x="3604301" y="4097753"/>
              <a:ext cx="53841" cy="27085"/>
            </a:xfrm>
            <a:custGeom>
              <a:rect b="b" l="l" r="r" t="t"/>
              <a:pathLst>
                <a:path extrusionOk="0" h="1809" w="3596">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71"/>
            <p:cNvSpPr/>
            <p:nvPr/>
          </p:nvSpPr>
          <p:spPr>
            <a:xfrm>
              <a:off x="3606187" y="3867401"/>
              <a:ext cx="159292" cy="25124"/>
            </a:xfrm>
            <a:custGeom>
              <a:rect b="b" l="l" r="r" t="t"/>
              <a:pathLst>
                <a:path extrusionOk="0" h="1678" w="10639">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71"/>
            <p:cNvSpPr/>
            <p:nvPr/>
          </p:nvSpPr>
          <p:spPr>
            <a:xfrm>
              <a:off x="3606187" y="3904159"/>
              <a:ext cx="159292" cy="25184"/>
            </a:xfrm>
            <a:custGeom>
              <a:rect b="b" l="l" r="r" t="t"/>
              <a:pathLst>
                <a:path extrusionOk="0" h="1682" w="10639">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71"/>
            <p:cNvSpPr/>
            <p:nvPr/>
          </p:nvSpPr>
          <p:spPr>
            <a:xfrm>
              <a:off x="3606187" y="3940976"/>
              <a:ext cx="159292" cy="25199"/>
            </a:xfrm>
            <a:custGeom>
              <a:rect b="b" l="l" r="r" t="t"/>
              <a:pathLst>
                <a:path extrusionOk="0" h="1683" w="10639">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71"/>
            <p:cNvSpPr/>
            <p:nvPr/>
          </p:nvSpPr>
          <p:spPr>
            <a:xfrm>
              <a:off x="3711639" y="3882434"/>
              <a:ext cx="147030" cy="147015"/>
            </a:xfrm>
            <a:custGeom>
              <a:rect b="b" l="l" r="r" t="t"/>
              <a:pathLst>
                <a:path extrusionOk="0" h="9819" w="982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71"/>
            <p:cNvSpPr/>
            <p:nvPr/>
          </p:nvSpPr>
          <p:spPr>
            <a:xfrm>
              <a:off x="3682996" y="3930915"/>
              <a:ext cx="127191" cy="127176"/>
            </a:xfrm>
            <a:custGeom>
              <a:rect b="b" l="l" r="r" t="t"/>
              <a:pathLst>
                <a:path extrusionOk="0" h="8494" w="8495">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2" name="Google Shape;8342;p71"/>
          <p:cNvGrpSpPr/>
          <p:nvPr/>
        </p:nvGrpSpPr>
        <p:grpSpPr>
          <a:xfrm>
            <a:off x="2224585" y="1962854"/>
            <a:ext cx="303163" cy="351809"/>
            <a:chOff x="2224585" y="1962854"/>
            <a:chExt cx="303163" cy="351809"/>
          </a:xfrm>
        </p:grpSpPr>
        <p:sp>
          <p:nvSpPr>
            <p:cNvPr id="8343" name="Google Shape;8343;p71"/>
            <p:cNvSpPr/>
            <p:nvPr/>
          </p:nvSpPr>
          <p:spPr>
            <a:xfrm>
              <a:off x="2283143" y="1962854"/>
              <a:ext cx="181018" cy="81870"/>
            </a:xfrm>
            <a:custGeom>
              <a:rect b="b" l="l" r="r" t="t"/>
              <a:pathLst>
                <a:path extrusionOk="0" h="5468" w="12090">
                  <a:moveTo>
                    <a:pt x="652" y="1"/>
                  </a:moveTo>
                  <a:lnTo>
                    <a:pt x="0" y="5467"/>
                  </a:lnTo>
                  <a:lnTo>
                    <a:pt x="12089" y="5467"/>
                  </a:lnTo>
                  <a:lnTo>
                    <a:pt x="11774"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71"/>
            <p:cNvSpPr/>
            <p:nvPr/>
          </p:nvSpPr>
          <p:spPr>
            <a:xfrm>
              <a:off x="2224899" y="1962854"/>
              <a:ext cx="141355" cy="186378"/>
            </a:xfrm>
            <a:custGeom>
              <a:rect b="b" l="l" r="r" t="t"/>
              <a:pathLst>
                <a:path extrusionOk="0" h="12448" w="9441">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71"/>
            <p:cNvSpPr/>
            <p:nvPr/>
          </p:nvSpPr>
          <p:spPr>
            <a:xfrm>
              <a:off x="2386393" y="1962854"/>
              <a:ext cx="141355" cy="186378"/>
            </a:xfrm>
            <a:custGeom>
              <a:rect b="b" l="l" r="r" t="t"/>
              <a:pathLst>
                <a:path extrusionOk="0" h="12448" w="9441">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71"/>
            <p:cNvSpPr/>
            <p:nvPr/>
          </p:nvSpPr>
          <p:spPr>
            <a:xfrm>
              <a:off x="2279684" y="2074609"/>
              <a:ext cx="86571" cy="74623"/>
            </a:xfrm>
            <a:custGeom>
              <a:rect b="b" l="l" r="r" t="t"/>
              <a:pathLst>
                <a:path extrusionOk="0" h="4984" w="5782">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71"/>
            <p:cNvSpPr/>
            <p:nvPr/>
          </p:nvSpPr>
          <p:spPr>
            <a:xfrm>
              <a:off x="2386393" y="2074609"/>
              <a:ext cx="86571" cy="74623"/>
            </a:xfrm>
            <a:custGeom>
              <a:rect b="b" l="l" r="r" t="t"/>
              <a:pathLst>
                <a:path extrusionOk="0" h="4984" w="5782">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71"/>
            <p:cNvSpPr/>
            <p:nvPr/>
          </p:nvSpPr>
          <p:spPr>
            <a:xfrm>
              <a:off x="2224585" y="2087830"/>
              <a:ext cx="265073" cy="226833"/>
            </a:xfrm>
            <a:custGeom>
              <a:rect b="b" l="l" r="r" t="t"/>
              <a:pathLst>
                <a:path extrusionOk="0" h="15150" w="17704">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71"/>
            <p:cNvSpPr/>
            <p:nvPr/>
          </p:nvSpPr>
          <p:spPr>
            <a:xfrm>
              <a:off x="2274953" y="2125605"/>
              <a:ext cx="177244" cy="151627"/>
            </a:xfrm>
            <a:custGeom>
              <a:rect b="b" l="l" r="r" t="t"/>
              <a:pathLst>
                <a:path extrusionOk="0" h="10127" w="11838">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71"/>
            <p:cNvSpPr/>
            <p:nvPr/>
          </p:nvSpPr>
          <p:spPr>
            <a:xfrm>
              <a:off x="2326263" y="2154053"/>
              <a:ext cx="99492" cy="89191"/>
            </a:xfrm>
            <a:custGeom>
              <a:rect b="b" l="l" r="r" t="t"/>
              <a:pathLst>
                <a:path extrusionOk="0" h="5957" w="6645">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1" name="Google Shape;8351;p71"/>
          <p:cNvGrpSpPr/>
          <p:nvPr/>
        </p:nvGrpSpPr>
        <p:grpSpPr>
          <a:xfrm>
            <a:off x="2622794" y="1990868"/>
            <a:ext cx="389090" cy="296231"/>
            <a:chOff x="2622794" y="1990868"/>
            <a:chExt cx="389090" cy="296231"/>
          </a:xfrm>
        </p:grpSpPr>
        <p:sp>
          <p:nvSpPr>
            <p:cNvPr id="8352" name="Google Shape;8352;p71"/>
            <p:cNvSpPr/>
            <p:nvPr/>
          </p:nvSpPr>
          <p:spPr>
            <a:xfrm>
              <a:off x="2654910" y="1990868"/>
              <a:ext cx="324873" cy="224468"/>
            </a:xfrm>
            <a:custGeom>
              <a:rect b="b" l="l" r="r" t="t"/>
              <a:pathLst>
                <a:path extrusionOk="0" h="14992" w="21698">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71"/>
            <p:cNvSpPr/>
            <p:nvPr/>
          </p:nvSpPr>
          <p:spPr>
            <a:xfrm>
              <a:off x="2654910" y="1990868"/>
              <a:ext cx="324873" cy="224468"/>
            </a:xfrm>
            <a:custGeom>
              <a:rect b="b" l="l" r="r" t="t"/>
              <a:pathLst>
                <a:path extrusionOk="0" h="14992" w="21698">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71"/>
            <p:cNvSpPr/>
            <p:nvPr/>
          </p:nvSpPr>
          <p:spPr>
            <a:xfrm>
              <a:off x="2679135" y="2015108"/>
              <a:ext cx="276407" cy="162137"/>
            </a:xfrm>
            <a:custGeom>
              <a:rect b="b" l="l" r="r" t="t"/>
              <a:pathLst>
                <a:path extrusionOk="0" h="10829" w="18461">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71"/>
            <p:cNvSpPr/>
            <p:nvPr/>
          </p:nvSpPr>
          <p:spPr>
            <a:xfrm>
              <a:off x="2679135" y="2015108"/>
              <a:ext cx="276722" cy="162137"/>
            </a:xfrm>
            <a:custGeom>
              <a:rect b="b" l="l" r="r" t="t"/>
              <a:pathLst>
                <a:path extrusionOk="0" h="10829" w="18482">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71"/>
            <p:cNvSpPr/>
            <p:nvPr/>
          </p:nvSpPr>
          <p:spPr>
            <a:xfrm>
              <a:off x="2622794" y="2264430"/>
              <a:ext cx="388776" cy="22668"/>
            </a:xfrm>
            <a:custGeom>
              <a:rect b="b" l="l" r="r" t="t"/>
              <a:pathLst>
                <a:path extrusionOk="0" h="1514" w="25966">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71"/>
            <p:cNvSpPr/>
            <p:nvPr/>
          </p:nvSpPr>
          <p:spPr>
            <a:xfrm>
              <a:off x="2623108" y="2201471"/>
              <a:ext cx="388776" cy="62974"/>
            </a:xfrm>
            <a:custGeom>
              <a:rect b="b" l="l" r="r" t="t"/>
              <a:pathLst>
                <a:path extrusionOk="0" h="4206" w="25966">
                  <a:moveTo>
                    <a:pt x="2124" y="0"/>
                  </a:moveTo>
                  <a:lnTo>
                    <a:pt x="1" y="4205"/>
                  </a:lnTo>
                  <a:lnTo>
                    <a:pt x="25966" y="4205"/>
                  </a:lnTo>
                  <a:lnTo>
                    <a:pt x="23821" y="0"/>
                  </a:lnTo>
                  <a:close/>
                </a:path>
              </a:pathLst>
            </a:custGeom>
            <a:solidFill>
              <a:srgbClr val="A1B4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71"/>
            <p:cNvSpPr/>
            <p:nvPr/>
          </p:nvSpPr>
          <p:spPr>
            <a:xfrm>
              <a:off x="2623108" y="2201471"/>
              <a:ext cx="388776" cy="62974"/>
            </a:xfrm>
            <a:custGeom>
              <a:rect b="b" l="l" r="r" t="t"/>
              <a:pathLst>
                <a:path extrusionOk="0" h="4206" w="25966">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71"/>
            <p:cNvSpPr/>
            <p:nvPr/>
          </p:nvSpPr>
          <p:spPr>
            <a:xfrm>
              <a:off x="2766021" y="2232943"/>
              <a:ext cx="102951" cy="31502"/>
            </a:xfrm>
            <a:custGeom>
              <a:rect b="b" l="l" r="r" t="t"/>
              <a:pathLst>
                <a:path extrusionOk="0" h="2104" w="6876">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71"/>
            <p:cNvSpPr/>
            <p:nvPr/>
          </p:nvSpPr>
          <p:spPr>
            <a:xfrm>
              <a:off x="2766021" y="2253096"/>
              <a:ext cx="102951" cy="11349"/>
            </a:xfrm>
            <a:custGeom>
              <a:rect b="b" l="l" r="r" t="t"/>
              <a:pathLst>
                <a:path extrusionOk="0" h="758" w="6876">
                  <a:moveTo>
                    <a:pt x="211" y="0"/>
                  </a:moveTo>
                  <a:lnTo>
                    <a:pt x="1" y="757"/>
                  </a:lnTo>
                  <a:lnTo>
                    <a:pt x="6876" y="757"/>
                  </a:lnTo>
                  <a:lnTo>
                    <a:pt x="6665"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1" name="Google Shape;8361;p71"/>
          <p:cNvGrpSpPr/>
          <p:nvPr/>
        </p:nvGrpSpPr>
        <p:grpSpPr>
          <a:xfrm>
            <a:off x="3977326" y="1952149"/>
            <a:ext cx="327074" cy="375241"/>
            <a:chOff x="3977326" y="1952149"/>
            <a:chExt cx="327074" cy="375241"/>
          </a:xfrm>
        </p:grpSpPr>
        <p:sp>
          <p:nvSpPr>
            <p:cNvPr id="8362" name="Google Shape;8362;p71"/>
            <p:cNvSpPr/>
            <p:nvPr/>
          </p:nvSpPr>
          <p:spPr>
            <a:xfrm>
              <a:off x="4035868" y="2103566"/>
              <a:ext cx="209974" cy="49754"/>
            </a:xfrm>
            <a:custGeom>
              <a:rect b="b" l="l" r="r" t="t"/>
              <a:pathLst>
                <a:path extrusionOk="0" h="3323" w="14024">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71"/>
            <p:cNvSpPr/>
            <p:nvPr/>
          </p:nvSpPr>
          <p:spPr>
            <a:xfrm>
              <a:off x="4035868" y="2142285"/>
              <a:ext cx="209974" cy="185105"/>
            </a:xfrm>
            <a:custGeom>
              <a:rect b="b" l="l" r="r" t="t"/>
              <a:pathLst>
                <a:path extrusionOk="0" h="12363" w="14024">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71"/>
            <p:cNvSpPr/>
            <p:nvPr/>
          </p:nvSpPr>
          <p:spPr>
            <a:xfrm>
              <a:off x="4064825" y="2171242"/>
              <a:ext cx="41264" cy="156148"/>
            </a:xfrm>
            <a:custGeom>
              <a:rect b="b" l="l" r="r" t="t"/>
              <a:pathLst>
                <a:path extrusionOk="0" h="10429" w="2756">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71"/>
            <p:cNvSpPr/>
            <p:nvPr/>
          </p:nvSpPr>
          <p:spPr>
            <a:xfrm>
              <a:off x="4120553" y="2171242"/>
              <a:ext cx="40935" cy="156148"/>
            </a:xfrm>
            <a:custGeom>
              <a:rect b="b" l="l" r="r" t="t"/>
              <a:pathLst>
                <a:path extrusionOk="0" h="10429" w="2734">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71"/>
            <p:cNvSpPr/>
            <p:nvPr/>
          </p:nvSpPr>
          <p:spPr>
            <a:xfrm>
              <a:off x="4175951" y="2171242"/>
              <a:ext cx="41249" cy="156148"/>
            </a:xfrm>
            <a:custGeom>
              <a:rect b="b" l="l" r="r" t="t"/>
              <a:pathLst>
                <a:path extrusionOk="0" h="10429" w="2755">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71"/>
            <p:cNvSpPr/>
            <p:nvPr/>
          </p:nvSpPr>
          <p:spPr>
            <a:xfrm>
              <a:off x="3977326" y="1952149"/>
              <a:ext cx="327074" cy="64232"/>
            </a:xfrm>
            <a:custGeom>
              <a:rect b="b" l="l" r="r" t="t"/>
              <a:pathLst>
                <a:path extrusionOk="0" h="4290" w="21845">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71"/>
            <p:cNvSpPr/>
            <p:nvPr/>
          </p:nvSpPr>
          <p:spPr>
            <a:xfrm>
              <a:off x="4223489" y="2103566"/>
              <a:ext cx="22354" cy="49754"/>
            </a:xfrm>
            <a:custGeom>
              <a:rect b="b" l="l" r="r" t="t"/>
              <a:pathLst>
                <a:path extrusionOk="0" h="3323" w="1493">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71"/>
            <p:cNvSpPr/>
            <p:nvPr/>
          </p:nvSpPr>
          <p:spPr>
            <a:xfrm>
              <a:off x="4223489" y="2142285"/>
              <a:ext cx="22354" cy="185105"/>
            </a:xfrm>
            <a:custGeom>
              <a:rect b="b" l="l" r="r" t="t"/>
              <a:pathLst>
                <a:path extrusionOk="0" h="12363" w="1493">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71"/>
            <p:cNvSpPr/>
            <p:nvPr/>
          </p:nvSpPr>
          <p:spPr>
            <a:xfrm>
              <a:off x="4077103" y="2171242"/>
              <a:ext cx="28987" cy="156148"/>
            </a:xfrm>
            <a:custGeom>
              <a:rect b="b" l="l" r="r" t="t"/>
              <a:pathLst>
                <a:path extrusionOk="0" h="10429" w="1936">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71"/>
            <p:cNvSpPr/>
            <p:nvPr/>
          </p:nvSpPr>
          <p:spPr>
            <a:xfrm>
              <a:off x="4132516" y="2171242"/>
              <a:ext cx="28972" cy="156148"/>
            </a:xfrm>
            <a:custGeom>
              <a:rect b="b" l="l" r="r" t="t"/>
              <a:pathLst>
                <a:path extrusionOk="0" h="10429" w="1935">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71"/>
            <p:cNvSpPr/>
            <p:nvPr/>
          </p:nvSpPr>
          <p:spPr>
            <a:xfrm>
              <a:off x="4188228" y="2171242"/>
              <a:ext cx="28657" cy="156148"/>
            </a:xfrm>
            <a:custGeom>
              <a:rect b="b" l="l" r="r" t="t"/>
              <a:pathLst>
                <a:path extrusionOk="0" h="10429" w="1914">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71"/>
            <p:cNvSpPr/>
            <p:nvPr/>
          </p:nvSpPr>
          <p:spPr>
            <a:xfrm>
              <a:off x="4255590" y="1952149"/>
              <a:ext cx="48810" cy="64232"/>
            </a:xfrm>
            <a:custGeom>
              <a:rect b="b" l="l" r="r" t="t"/>
              <a:pathLst>
                <a:path extrusionOk="0" h="4290" w="326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71"/>
            <p:cNvSpPr/>
            <p:nvPr/>
          </p:nvSpPr>
          <p:spPr>
            <a:xfrm>
              <a:off x="3988346" y="2010706"/>
              <a:ext cx="307865" cy="98235"/>
            </a:xfrm>
            <a:custGeom>
              <a:rect b="b" l="l" r="r" t="t"/>
              <a:pathLst>
                <a:path extrusionOk="0" h="6561" w="20562">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71"/>
            <p:cNvSpPr/>
            <p:nvPr/>
          </p:nvSpPr>
          <p:spPr>
            <a:xfrm>
              <a:off x="4230092" y="2010706"/>
              <a:ext cx="66119" cy="98549"/>
            </a:xfrm>
            <a:custGeom>
              <a:rect b="b" l="l" r="r" t="t"/>
              <a:pathLst>
                <a:path extrusionOk="0" h="6582" w="4416">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71"/>
            <p:cNvSpPr/>
            <p:nvPr/>
          </p:nvSpPr>
          <p:spPr>
            <a:xfrm>
              <a:off x="3982671" y="2005346"/>
              <a:ext cx="318899" cy="109254"/>
            </a:xfrm>
            <a:custGeom>
              <a:rect b="b" l="l" r="r" t="t"/>
              <a:pathLst>
                <a:path extrusionOk="0" h="7297" w="21299">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71"/>
            <p:cNvSpPr/>
            <p:nvPr/>
          </p:nvSpPr>
          <p:spPr>
            <a:xfrm>
              <a:off x="4014158" y="2043871"/>
              <a:ext cx="65175" cy="71045"/>
            </a:xfrm>
            <a:custGeom>
              <a:rect b="b" l="l" r="r" t="t"/>
              <a:pathLst>
                <a:path extrusionOk="0" h="4745" w="4353">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71"/>
            <p:cNvSpPr/>
            <p:nvPr/>
          </p:nvSpPr>
          <p:spPr>
            <a:xfrm>
              <a:off x="4204908" y="2043751"/>
              <a:ext cx="65490" cy="71164"/>
            </a:xfrm>
            <a:custGeom>
              <a:rect b="b" l="l" r="r" t="t"/>
              <a:pathLst>
                <a:path extrusionOk="0" h="4753" w="4374">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9" name="Google Shape;8379;p71"/>
          <p:cNvGrpSpPr/>
          <p:nvPr/>
        </p:nvGrpSpPr>
        <p:grpSpPr>
          <a:xfrm>
            <a:off x="1341612" y="3340055"/>
            <a:ext cx="259399" cy="370524"/>
            <a:chOff x="1341612" y="3340055"/>
            <a:chExt cx="259399" cy="370524"/>
          </a:xfrm>
        </p:grpSpPr>
        <p:sp>
          <p:nvSpPr>
            <p:cNvPr id="8380" name="Google Shape;8380;p71"/>
            <p:cNvSpPr/>
            <p:nvPr/>
          </p:nvSpPr>
          <p:spPr>
            <a:xfrm>
              <a:off x="1383954" y="3340055"/>
              <a:ext cx="43615" cy="35664"/>
            </a:xfrm>
            <a:custGeom>
              <a:rect b="b" l="l" r="r" t="t"/>
              <a:pathLst>
                <a:path extrusionOk="0" h="2382" w="2913">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71"/>
            <p:cNvSpPr/>
            <p:nvPr/>
          </p:nvSpPr>
          <p:spPr>
            <a:xfrm>
              <a:off x="1363966" y="3403329"/>
              <a:ext cx="237045" cy="307251"/>
            </a:xfrm>
            <a:custGeom>
              <a:rect b="b" l="l" r="r" t="t"/>
              <a:pathLst>
                <a:path extrusionOk="0" h="20521" w="15832">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71"/>
            <p:cNvSpPr/>
            <p:nvPr/>
          </p:nvSpPr>
          <p:spPr>
            <a:xfrm>
              <a:off x="1341612" y="3371841"/>
              <a:ext cx="237045" cy="306936"/>
            </a:xfrm>
            <a:custGeom>
              <a:rect b="b" l="l" r="r" t="t"/>
              <a:pathLst>
                <a:path extrusionOk="0" h="20500" w="15832">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71"/>
            <p:cNvSpPr/>
            <p:nvPr/>
          </p:nvSpPr>
          <p:spPr>
            <a:xfrm>
              <a:off x="1556303" y="3371841"/>
              <a:ext cx="22354" cy="306936"/>
            </a:xfrm>
            <a:custGeom>
              <a:rect b="b" l="l" r="r" t="t"/>
              <a:pathLst>
                <a:path extrusionOk="0" h="20500" w="1493">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71"/>
            <p:cNvSpPr/>
            <p:nvPr/>
          </p:nvSpPr>
          <p:spPr>
            <a:xfrm>
              <a:off x="1379387" y="3455583"/>
              <a:ext cx="44708" cy="44708"/>
            </a:xfrm>
            <a:custGeom>
              <a:rect b="b" l="l" r="r" t="t"/>
              <a:pathLst>
                <a:path extrusionOk="0" h="2986" w="2986">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71"/>
            <p:cNvSpPr/>
            <p:nvPr/>
          </p:nvSpPr>
          <p:spPr>
            <a:xfrm>
              <a:off x="1379387" y="3527975"/>
              <a:ext cx="44708" cy="44723"/>
            </a:xfrm>
            <a:custGeom>
              <a:rect b="b" l="l" r="r" t="t"/>
              <a:pathLst>
                <a:path extrusionOk="0" h="2987" w="2986">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71"/>
            <p:cNvSpPr/>
            <p:nvPr/>
          </p:nvSpPr>
          <p:spPr>
            <a:xfrm>
              <a:off x="1379387" y="3600067"/>
              <a:ext cx="44708" cy="44708"/>
            </a:xfrm>
            <a:custGeom>
              <a:rect b="b" l="l" r="r" t="t"/>
              <a:pathLst>
                <a:path extrusionOk="0" h="2986" w="2986">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71"/>
            <p:cNvSpPr/>
            <p:nvPr/>
          </p:nvSpPr>
          <p:spPr>
            <a:xfrm>
              <a:off x="1444233" y="3459041"/>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71"/>
            <p:cNvSpPr/>
            <p:nvPr/>
          </p:nvSpPr>
          <p:spPr>
            <a:xfrm>
              <a:off x="1444233" y="3482967"/>
              <a:ext cx="103894" cy="10720"/>
            </a:xfrm>
            <a:custGeom>
              <a:rect b="b" l="l" r="r" t="t"/>
              <a:pathLst>
                <a:path extrusionOk="0" h="716" w="6939">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71"/>
            <p:cNvSpPr/>
            <p:nvPr/>
          </p:nvSpPr>
          <p:spPr>
            <a:xfrm>
              <a:off x="1444233" y="3531433"/>
              <a:ext cx="103894" cy="10735"/>
            </a:xfrm>
            <a:custGeom>
              <a:rect b="b" l="l" r="r" t="t"/>
              <a:pathLst>
                <a:path extrusionOk="0" h="717"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71"/>
            <p:cNvSpPr/>
            <p:nvPr/>
          </p:nvSpPr>
          <p:spPr>
            <a:xfrm>
              <a:off x="1444233" y="3555359"/>
              <a:ext cx="103894" cy="10720"/>
            </a:xfrm>
            <a:custGeom>
              <a:rect b="b" l="l" r="r" t="t"/>
              <a:pathLst>
                <a:path extrusionOk="0" h="716"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71"/>
            <p:cNvSpPr/>
            <p:nvPr/>
          </p:nvSpPr>
          <p:spPr>
            <a:xfrm>
              <a:off x="1444233" y="3603526"/>
              <a:ext cx="103894" cy="11035"/>
            </a:xfrm>
            <a:custGeom>
              <a:rect b="b" l="l" r="r" t="t"/>
              <a:pathLst>
                <a:path extrusionOk="0" h="737" w="6939">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71"/>
            <p:cNvSpPr/>
            <p:nvPr/>
          </p:nvSpPr>
          <p:spPr>
            <a:xfrm>
              <a:off x="1444233" y="3627452"/>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71"/>
            <p:cNvSpPr/>
            <p:nvPr/>
          </p:nvSpPr>
          <p:spPr>
            <a:xfrm>
              <a:off x="1390183" y="3448845"/>
              <a:ext cx="55413" cy="37087"/>
            </a:xfrm>
            <a:custGeom>
              <a:rect b="b" l="l" r="r" t="t"/>
              <a:pathLst>
                <a:path extrusionOk="0" h="2477" w="3701">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71"/>
            <p:cNvSpPr/>
            <p:nvPr/>
          </p:nvSpPr>
          <p:spPr>
            <a:xfrm>
              <a:off x="1390183" y="3521686"/>
              <a:ext cx="54874" cy="37147"/>
            </a:xfrm>
            <a:custGeom>
              <a:rect b="b" l="l" r="r" t="t"/>
              <a:pathLst>
                <a:path extrusionOk="0" h="2481" w="3665">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71"/>
            <p:cNvSpPr/>
            <p:nvPr/>
          </p:nvSpPr>
          <p:spPr>
            <a:xfrm>
              <a:off x="1390183" y="3595216"/>
              <a:ext cx="55413" cy="37267"/>
            </a:xfrm>
            <a:custGeom>
              <a:rect b="b" l="l" r="r" t="t"/>
              <a:pathLst>
                <a:path extrusionOk="0" h="2489" w="3701">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71"/>
            <p:cNvSpPr/>
            <p:nvPr/>
          </p:nvSpPr>
          <p:spPr>
            <a:xfrm>
              <a:off x="1368682" y="3362409"/>
              <a:ext cx="74309" cy="38734"/>
            </a:xfrm>
            <a:custGeom>
              <a:rect b="b" l="l" r="r" t="t"/>
              <a:pathLst>
                <a:path extrusionOk="0" h="2587" w="4963">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71"/>
            <p:cNvSpPr/>
            <p:nvPr/>
          </p:nvSpPr>
          <p:spPr>
            <a:xfrm>
              <a:off x="1409602" y="3362409"/>
              <a:ext cx="33389" cy="38734"/>
            </a:xfrm>
            <a:custGeom>
              <a:rect b="b" l="l" r="r" t="t"/>
              <a:pathLst>
                <a:path extrusionOk="0" h="2587" w="223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8" name="Google Shape;8398;p71"/>
          <p:cNvGrpSpPr/>
          <p:nvPr/>
        </p:nvGrpSpPr>
        <p:grpSpPr>
          <a:xfrm>
            <a:off x="2179892" y="3844972"/>
            <a:ext cx="351629" cy="282381"/>
            <a:chOff x="2179892" y="3844972"/>
            <a:chExt cx="351629" cy="282381"/>
          </a:xfrm>
        </p:grpSpPr>
        <p:sp>
          <p:nvSpPr>
            <p:cNvPr id="8399" name="Google Shape;8399;p71"/>
            <p:cNvSpPr/>
            <p:nvPr/>
          </p:nvSpPr>
          <p:spPr>
            <a:xfrm>
              <a:off x="2179892"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71"/>
            <p:cNvSpPr/>
            <p:nvPr/>
          </p:nvSpPr>
          <p:spPr>
            <a:xfrm>
              <a:off x="2179892" y="3844972"/>
              <a:ext cx="15751" cy="282381"/>
            </a:xfrm>
            <a:custGeom>
              <a:rect b="b" l="l" r="r" t="t"/>
              <a:pathLst>
                <a:path extrusionOk="0" h="18860" w="1052">
                  <a:moveTo>
                    <a:pt x="0" y="0"/>
                  </a:moveTo>
                  <a:lnTo>
                    <a:pt x="0" y="18859"/>
                  </a:lnTo>
                  <a:lnTo>
                    <a:pt x="1052" y="18859"/>
                  </a:lnTo>
                  <a:lnTo>
                    <a:pt x="1052"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71"/>
            <p:cNvSpPr/>
            <p:nvPr/>
          </p:nvSpPr>
          <p:spPr>
            <a:xfrm>
              <a:off x="2250083" y="3844972"/>
              <a:ext cx="70535" cy="282381"/>
            </a:xfrm>
            <a:custGeom>
              <a:rect b="b" l="l" r="r" t="t"/>
              <a:pathLst>
                <a:path extrusionOk="0" h="18860" w="4711">
                  <a:moveTo>
                    <a:pt x="1" y="0"/>
                  </a:moveTo>
                  <a:lnTo>
                    <a:pt x="1" y="11732"/>
                  </a:ln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71"/>
            <p:cNvSpPr/>
            <p:nvPr/>
          </p:nvSpPr>
          <p:spPr>
            <a:xfrm>
              <a:off x="2250083"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71"/>
            <p:cNvSpPr/>
            <p:nvPr/>
          </p:nvSpPr>
          <p:spPr>
            <a:xfrm>
              <a:off x="2320604"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71"/>
            <p:cNvSpPr/>
            <p:nvPr/>
          </p:nvSpPr>
          <p:spPr>
            <a:xfrm>
              <a:off x="2390795" y="3844972"/>
              <a:ext cx="70535" cy="282381"/>
            </a:xfrm>
            <a:custGeom>
              <a:rect b="b" l="l" r="r" t="t"/>
              <a:pathLst>
                <a:path extrusionOk="0" h="18860" w="4711">
                  <a:moveTo>
                    <a:pt x="1" y="0"/>
                  </a:move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71"/>
            <p:cNvSpPr/>
            <p:nvPr/>
          </p:nvSpPr>
          <p:spPr>
            <a:xfrm>
              <a:off x="2461315" y="3844972"/>
              <a:ext cx="70206" cy="282381"/>
            </a:xfrm>
            <a:custGeom>
              <a:rect b="b" l="l" r="r" t="t"/>
              <a:pathLst>
                <a:path extrusionOk="0" h="18860" w="4689">
                  <a:moveTo>
                    <a:pt x="0" y="0"/>
                  </a:moveTo>
                  <a:lnTo>
                    <a:pt x="0" y="11732"/>
                  </a:lnTo>
                  <a:lnTo>
                    <a:pt x="0" y="18859"/>
                  </a:lnTo>
                  <a:lnTo>
                    <a:pt x="4688" y="18859"/>
                  </a:lnTo>
                  <a:lnTo>
                    <a:pt x="4688"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71"/>
            <p:cNvSpPr/>
            <p:nvPr/>
          </p:nvSpPr>
          <p:spPr>
            <a:xfrm>
              <a:off x="2320604"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71"/>
            <p:cNvSpPr/>
            <p:nvPr/>
          </p:nvSpPr>
          <p:spPr>
            <a:xfrm>
              <a:off x="2390795"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71"/>
            <p:cNvSpPr/>
            <p:nvPr/>
          </p:nvSpPr>
          <p:spPr>
            <a:xfrm>
              <a:off x="2461315"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71"/>
            <p:cNvSpPr/>
            <p:nvPr/>
          </p:nvSpPr>
          <p:spPr>
            <a:xfrm>
              <a:off x="2229631"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71"/>
            <p:cNvSpPr/>
            <p:nvPr/>
          </p:nvSpPr>
          <p:spPr>
            <a:xfrm>
              <a:off x="2229631"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71"/>
            <p:cNvSpPr/>
            <p:nvPr/>
          </p:nvSpPr>
          <p:spPr>
            <a:xfrm>
              <a:off x="2370342"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71"/>
            <p:cNvSpPr/>
            <p:nvPr/>
          </p:nvSpPr>
          <p:spPr>
            <a:xfrm>
              <a:off x="2370342"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71"/>
            <p:cNvSpPr/>
            <p:nvPr/>
          </p:nvSpPr>
          <p:spPr>
            <a:xfrm>
              <a:off x="2440533" y="3844972"/>
              <a:ext cx="41249" cy="175672"/>
            </a:xfrm>
            <a:custGeom>
              <a:rect b="b" l="l" r="r" t="t"/>
              <a:pathLst>
                <a:path extrusionOk="0" h="11733" w="2755">
                  <a:moveTo>
                    <a:pt x="0" y="0"/>
                  </a:moveTo>
                  <a:lnTo>
                    <a:pt x="0" y="11732"/>
                  </a:lnTo>
                  <a:lnTo>
                    <a:pt x="2755" y="11732"/>
                  </a:lnTo>
                  <a:lnTo>
                    <a:pt x="275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71"/>
            <p:cNvSpPr/>
            <p:nvPr/>
          </p:nvSpPr>
          <p:spPr>
            <a:xfrm>
              <a:off x="2440533" y="3844972"/>
              <a:ext cx="13550" cy="175672"/>
            </a:xfrm>
            <a:custGeom>
              <a:rect b="b" l="l" r="r" t="t"/>
              <a:pathLst>
                <a:path extrusionOk="0" h="11733" w="905">
                  <a:moveTo>
                    <a:pt x="0" y="0"/>
                  </a:moveTo>
                  <a:lnTo>
                    <a:pt x="0" y="11732"/>
                  </a:lnTo>
                  <a:lnTo>
                    <a:pt x="905" y="11732"/>
                  </a:lnTo>
                  <a:lnTo>
                    <a:pt x="905"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71"/>
            <p:cNvSpPr/>
            <p:nvPr/>
          </p:nvSpPr>
          <p:spPr>
            <a:xfrm>
              <a:off x="2244738"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71"/>
            <p:cNvSpPr/>
            <p:nvPr/>
          </p:nvSpPr>
          <p:spPr>
            <a:xfrm>
              <a:off x="2315244" y="3844972"/>
              <a:ext cx="10720" cy="282381"/>
            </a:xfrm>
            <a:custGeom>
              <a:rect b="b" l="l" r="r" t="t"/>
              <a:pathLst>
                <a:path extrusionOk="0" h="18860" w="716">
                  <a:moveTo>
                    <a:pt x="1" y="0"/>
                  </a:moveTo>
                  <a:lnTo>
                    <a:pt x="1" y="18859"/>
                  </a:lnTo>
                  <a:lnTo>
                    <a:pt x="716" y="18859"/>
                  </a:lnTo>
                  <a:lnTo>
                    <a:pt x="716"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71"/>
            <p:cNvSpPr/>
            <p:nvPr/>
          </p:nvSpPr>
          <p:spPr>
            <a:xfrm>
              <a:off x="2385450"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71"/>
            <p:cNvSpPr/>
            <p:nvPr/>
          </p:nvSpPr>
          <p:spPr>
            <a:xfrm>
              <a:off x="2455955" y="3985684"/>
              <a:ext cx="10720" cy="141670"/>
            </a:xfrm>
            <a:custGeom>
              <a:rect b="b" l="l" r="r" t="t"/>
              <a:pathLst>
                <a:path extrusionOk="0" h="9462" w="716">
                  <a:moveTo>
                    <a:pt x="1" y="0"/>
                  </a:moveTo>
                  <a:lnTo>
                    <a:pt x="1"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9" name="Google Shape;8419;p71"/>
          <p:cNvGrpSpPr/>
          <p:nvPr/>
        </p:nvGrpSpPr>
        <p:grpSpPr>
          <a:xfrm>
            <a:off x="3131170" y="3816884"/>
            <a:ext cx="220051" cy="338169"/>
            <a:chOff x="3131170" y="3816884"/>
            <a:chExt cx="220051" cy="338169"/>
          </a:xfrm>
        </p:grpSpPr>
        <p:sp>
          <p:nvSpPr>
            <p:cNvPr id="8420" name="Google Shape;8420;p71"/>
            <p:cNvSpPr/>
            <p:nvPr/>
          </p:nvSpPr>
          <p:spPr>
            <a:xfrm>
              <a:off x="3131170" y="3816884"/>
              <a:ext cx="220051" cy="258530"/>
            </a:xfrm>
            <a:custGeom>
              <a:rect b="b" l="l" r="r" t="t"/>
              <a:pathLst>
                <a:path extrusionOk="0" h="17267" w="14697">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71"/>
            <p:cNvSpPr/>
            <p:nvPr/>
          </p:nvSpPr>
          <p:spPr>
            <a:xfrm>
              <a:off x="3131170" y="3816884"/>
              <a:ext cx="118373" cy="258530"/>
            </a:xfrm>
            <a:custGeom>
              <a:rect b="b" l="l" r="r" t="t"/>
              <a:pathLst>
                <a:path extrusionOk="0" h="17267" w="7906">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71"/>
            <p:cNvSpPr/>
            <p:nvPr/>
          </p:nvSpPr>
          <p:spPr>
            <a:xfrm>
              <a:off x="3235049" y="3816884"/>
              <a:ext cx="12292" cy="179041"/>
            </a:xfrm>
            <a:custGeom>
              <a:rect b="b" l="l" r="r" t="t"/>
              <a:pathLst>
                <a:path extrusionOk="0" h="11958" w="821">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71"/>
            <p:cNvSpPr/>
            <p:nvPr/>
          </p:nvSpPr>
          <p:spPr>
            <a:xfrm>
              <a:off x="3212396" y="3974350"/>
              <a:ext cx="57929" cy="30858"/>
            </a:xfrm>
            <a:custGeom>
              <a:rect b="b" l="l" r="r" t="t"/>
              <a:pathLst>
                <a:path extrusionOk="0" h="2061" w="3869">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71"/>
            <p:cNvSpPr/>
            <p:nvPr/>
          </p:nvSpPr>
          <p:spPr>
            <a:xfrm>
              <a:off x="3213339" y="3981597"/>
              <a:ext cx="56042" cy="23612"/>
            </a:xfrm>
            <a:custGeom>
              <a:rect b="b" l="l" r="r" t="t"/>
              <a:pathLst>
                <a:path extrusionOk="0" h="1577" w="3743">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71"/>
            <p:cNvSpPr/>
            <p:nvPr/>
          </p:nvSpPr>
          <p:spPr>
            <a:xfrm>
              <a:off x="3199804" y="4118834"/>
              <a:ext cx="83112" cy="36218"/>
            </a:xfrm>
            <a:custGeom>
              <a:rect b="b" l="l" r="r" t="t"/>
              <a:pathLst>
                <a:path extrusionOk="0" h="2419" w="5551">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71"/>
            <p:cNvSpPr/>
            <p:nvPr/>
          </p:nvSpPr>
          <p:spPr>
            <a:xfrm>
              <a:off x="3199804" y="4118834"/>
              <a:ext cx="25199" cy="36218"/>
            </a:xfrm>
            <a:custGeom>
              <a:rect b="b" l="l" r="r" t="t"/>
              <a:pathLst>
                <a:path extrusionOk="0" h="2419" w="1683">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71"/>
            <p:cNvSpPr/>
            <p:nvPr/>
          </p:nvSpPr>
          <p:spPr>
            <a:xfrm>
              <a:off x="3176192" y="4074770"/>
              <a:ext cx="130021" cy="44708"/>
            </a:xfrm>
            <a:custGeom>
              <a:rect b="b" l="l" r="r" t="t"/>
              <a:pathLst>
                <a:path extrusionOk="0" h="2986" w="8684">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71"/>
            <p:cNvSpPr/>
            <p:nvPr/>
          </p:nvSpPr>
          <p:spPr>
            <a:xfrm>
              <a:off x="3176192" y="4093336"/>
              <a:ext cx="130021" cy="26142"/>
            </a:xfrm>
            <a:custGeom>
              <a:rect b="b" l="l" r="r" t="t"/>
              <a:pathLst>
                <a:path extrusionOk="0" h="1746" w="8684">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9" name="Google Shape;8429;p71"/>
          <p:cNvGrpSpPr/>
          <p:nvPr/>
        </p:nvGrpSpPr>
        <p:grpSpPr>
          <a:xfrm>
            <a:off x="903502" y="3359564"/>
            <a:ext cx="247990" cy="333393"/>
            <a:chOff x="903502" y="3359564"/>
            <a:chExt cx="247990" cy="333393"/>
          </a:xfrm>
        </p:grpSpPr>
        <p:sp>
          <p:nvSpPr>
            <p:cNvPr id="8430" name="Google Shape;8430;p71"/>
            <p:cNvSpPr/>
            <p:nvPr/>
          </p:nvSpPr>
          <p:spPr>
            <a:xfrm>
              <a:off x="903502" y="3364610"/>
              <a:ext cx="247930" cy="328347"/>
            </a:xfrm>
            <a:custGeom>
              <a:rect b="b" l="l" r="r" t="t"/>
              <a:pathLst>
                <a:path extrusionOk="0" h="21930" w="16559">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71"/>
            <p:cNvSpPr/>
            <p:nvPr/>
          </p:nvSpPr>
          <p:spPr>
            <a:xfrm>
              <a:off x="1032175" y="3364610"/>
              <a:ext cx="119316" cy="328347"/>
            </a:xfrm>
            <a:custGeom>
              <a:rect b="b" l="l" r="r" t="t"/>
              <a:pathLst>
                <a:path extrusionOk="0" h="21930" w="7969">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71"/>
            <p:cNvSpPr/>
            <p:nvPr/>
          </p:nvSpPr>
          <p:spPr>
            <a:xfrm>
              <a:off x="953480" y="3587460"/>
              <a:ext cx="147958" cy="77782"/>
            </a:xfrm>
            <a:custGeom>
              <a:rect b="b" l="l" r="r" t="t"/>
              <a:pathLst>
                <a:path extrusionOk="0" h="5195" w="9882">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71"/>
            <p:cNvSpPr/>
            <p:nvPr/>
          </p:nvSpPr>
          <p:spPr>
            <a:xfrm>
              <a:off x="1013295" y="3587490"/>
              <a:ext cx="88473" cy="77752"/>
            </a:xfrm>
            <a:custGeom>
              <a:rect b="b" l="l" r="r" t="t"/>
              <a:pathLst>
                <a:path extrusionOk="0" h="5193" w="5909">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71"/>
            <p:cNvSpPr/>
            <p:nvPr/>
          </p:nvSpPr>
          <p:spPr>
            <a:xfrm>
              <a:off x="1048226" y="3630282"/>
              <a:ext cx="19854" cy="17323"/>
            </a:xfrm>
            <a:custGeom>
              <a:rect b="b" l="l" r="r" t="t"/>
              <a:pathLst>
                <a:path extrusionOk="0" h="1157" w="1326">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71"/>
            <p:cNvSpPr/>
            <p:nvPr/>
          </p:nvSpPr>
          <p:spPr>
            <a:xfrm>
              <a:off x="1056101" y="3630282"/>
              <a:ext cx="12682" cy="17173"/>
            </a:xfrm>
            <a:custGeom>
              <a:rect b="b" l="l" r="r" t="t"/>
              <a:pathLst>
                <a:path extrusionOk="0" h="1147" w="847">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71"/>
            <p:cNvSpPr/>
            <p:nvPr/>
          </p:nvSpPr>
          <p:spPr>
            <a:xfrm>
              <a:off x="981493" y="3635013"/>
              <a:ext cx="19854" cy="16994"/>
            </a:xfrm>
            <a:custGeom>
              <a:rect b="b" l="l" r="r" t="t"/>
              <a:pathLst>
                <a:path extrusionOk="0" h="1135" w="1326">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71"/>
            <p:cNvSpPr/>
            <p:nvPr/>
          </p:nvSpPr>
          <p:spPr>
            <a:xfrm>
              <a:off x="989369" y="3635013"/>
              <a:ext cx="12682" cy="16844"/>
            </a:xfrm>
            <a:custGeom>
              <a:rect b="b" l="l" r="r" t="t"/>
              <a:pathLst>
                <a:path extrusionOk="0" h="1125" w="847">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71"/>
            <p:cNvSpPr/>
            <p:nvPr/>
          </p:nvSpPr>
          <p:spPr>
            <a:xfrm>
              <a:off x="1008249" y="3606041"/>
              <a:ext cx="24255" cy="20602"/>
            </a:xfrm>
            <a:custGeom>
              <a:rect b="b" l="l" r="r" t="t"/>
              <a:pathLst>
                <a:path extrusionOk="0" h="1376" w="162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71"/>
            <p:cNvSpPr/>
            <p:nvPr/>
          </p:nvSpPr>
          <p:spPr>
            <a:xfrm>
              <a:off x="1018011" y="3606041"/>
              <a:ext cx="14179" cy="20662"/>
            </a:xfrm>
            <a:custGeom>
              <a:rect b="b" l="l" r="r" t="t"/>
              <a:pathLst>
                <a:path extrusionOk="0" h="1380" w="947">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71"/>
            <p:cNvSpPr/>
            <p:nvPr/>
          </p:nvSpPr>
          <p:spPr>
            <a:xfrm>
              <a:off x="995657" y="3550329"/>
              <a:ext cx="24255" cy="20602"/>
            </a:xfrm>
            <a:custGeom>
              <a:rect b="b" l="l" r="r" t="t"/>
              <a:pathLst>
                <a:path extrusionOk="0" h="1376" w="162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71"/>
            <p:cNvSpPr/>
            <p:nvPr/>
          </p:nvSpPr>
          <p:spPr>
            <a:xfrm>
              <a:off x="1004790" y="3550329"/>
              <a:ext cx="15751" cy="20363"/>
            </a:xfrm>
            <a:custGeom>
              <a:rect b="b" l="l" r="r" t="t"/>
              <a:pathLst>
                <a:path extrusionOk="0" h="1360" w="1052">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71"/>
            <p:cNvSpPr/>
            <p:nvPr/>
          </p:nvSpPr>
          <p:spPr>
            <a:xfrm>
              <a:off x="1026830" y="3523558"/>
              <a:ext cx="23941" cy="20437"/>
            </a:xfrm>
            <a:custGeom>
              <a:rect b="b" l="l" r="r" t="t"/>
              <a:pathLst>
                <a:path extrusionOk="0" h="1365" w="1599">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71"/>
            <p:cNvSpPr/>
            <p:nvPr/>
          </p:nvSpPr>
          <p:spPr>
            <a:xfrm>
              <a:off x="1035948" y="3523258"/>
              <a:ext cx="15766" cy="20677"/>
            </a:xfrm>
            <a:custGeom>
              <a:rect b="b" l="l" r="r" t="t"/>
              <a:pathLst>
                <a:path extrusionOk="0" h="1381" w="1053">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71"/>
            <p:cNvSpPr/>
            <p:nvPr/>
          </p:nvSpPr>
          <p:spPr>
            <a:xfrm>
              <a:off x="1012666" y="3484854"/>
              <a:ext cx="19839" cy="17144"/>
            </a:xfrm>
            <a:custGeom>
              <a:rect b="b" l="l" r="r" t="t"/>
              <a:pathLst>
                <a:path extrusionOk="0" h="1145" w="1325">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71"/>
            <p:cNvSpPr/>
            <p:nvPr/>
          </p:nvSpPr>
          <p:spPr>
            <a:xfrm>
              <a:off x="1020527" y="3484854"/>
              <a:ext cx="12622" cy="16934"/>
            </a:xfrm>
            <a:custGeom>
              <a:rect b="b" l="l" r="r" t="t"/>
              <a:pathLst>
                <a:path extrusionOk="0" h="1131" w="843">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71"/>
            <p:cNvSpPr/>
            <p:nvPr/>
          </p:nvSpPr>
          <p:spPr>
            <a:xfrm>
              <a:off x="918534" y="3642559"/>
              <a:ext cx="24884" cy="10091"/>
            </a:xfrm>
            <a:custGeom>
              <a:rect b="b" l="l" r="r" t="t"/>
              <a:pathLst>
                <a:path extrusionOk="0" h="674" w="1662">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71"/>
            <p:cNvSpPr/>
            <p:nvPr/>
          </p:nvSpPr>
          <p:spPr>
            <a:xfrm>
              <a:off x="933342" y="3615175"/>
              <a:ext cx="24555" cy="10091"/>
            </a:xfrm>
            <a:custGeom>
              <a:rect b="b" l="l" r="r" t="t"/>
              <a:pathLst>
                <a:path extrusionOk="0" h="674" w="164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71"/>
            <p:cNvSpPr/>
            <p:nvPr/>
          </p:nvSpPr>
          <p:spPr>
            <a:xfrm>
              <a:off x="947820" y="3587790"/>
              <a:ext cx="24884" cy="10091"/>
            </a:xfrm>
            <a:custGeom>
              <a:rect b="b" l="l" r="r" t="t"/>
              <a:pathLst>
                <a:path extrusionOk="0" h="674" w="1662">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71"/>
            <p:cNvSpPr/>
            <p:nvPr/>
          </p:nvSpPr>
          <p:spPr>
            <a:xfrm>
              <a:off x="962299" y="3560405"/>
              <a:ext cx="24884" cy="10406"/>
            </a:xfrm>
            <a:custGeom>
              <a:rect b="b" l="l" r="r" t="t"/>
              <a:pathLst>
                <a:path extrusionOk="0" h="695" w="1662">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71"/>
            <p:cNvSpPr/>
            <p:nvPr/>
          </p:nvSpPr>
          <p:spPr>
            <a:xfrm>
              <a:off x="984637" y="3359564"/>
              <a:ext cx="85957" cy="26456"/>
            </a:xfrm>
            <a:custGeom>
              <a:rect b="b" l="l" r="r" t="t"/>
              <a:pathLst>
                <a:path extrusionOk="0" h="1767" w="5741">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71"/>
            <p:cNvSpPr/>
            <p:nvPr/>
          </p:nvSpPr>
          <p:spPr>
            <a:xfrm>
              <a:off x="1037535" y="3359564"/>
              <a:ext cx="33059" cy="26456"/>
            </a:xfrm>
            <a:custGeom>
              <a:rect b="b" l="l" r="r" t="t"/>
              <a:pathLst>
                <a:path extrusionOk="0" h="1767" w="2208">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2" name="Google Shape;8452;p71"/>
          <p:cNvGrpSpPr/>
          <p:nvPr/>
        </p:nvGrpSpPr>
        <p:grpSpPr>
          <a:xfrm>
            <a:off x="2616191" y="2890461"/>
            <a:ext cx="365793" cy="361152"/>
            <a:chOff x="2616191" y="2890461"/>
            <a:chExt cx="365793" cy="361152"/>
          </a:xfrm>
        </p:grpSpPr>
        <p:sp>
          <p:nvSpPr>
            <p:cNvPr id="8453" name="Google Shape;8453;p71"/>
            <p:cNvSpPr/>
            <p:nvPr/>
          </p:nvSpPr>
          <p:spPr>
            <a:xfrm>
              <a:off x="2616191" y="3225545"/>
              <a:ext cx="30604" cy="26067"/>
            </a:xfrm>
            <a:custGeom>
              <a:rect b="b" l="l" r="r" t="t"/>
              <a:pathLst>
                <a:path extrusionOk="0" h="1741" w="2044">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71"/>
            <p:cNvSpPr/>
            <p:nvPr/>
          </p:nvSpPr>
          <p:spPr>
            <a:xfrm>
              <a:off x="2627196" y="3189506"/>
              <a:ext cx="53527" cy="51326"/>
            </a:xfrm>
            <a:custGeom>
              <a:rect b="b" l="l" r="r" t="t"/>
              <a:pathLst>
                <a:path extrusionOk="0" h="3428" w="3575">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71"/>
            <p:cNvSpPr/>
            <p:nvPr/>
          </p:nvSpPr>
          <p:spPr>
            <a:xfrm>
              <a:off x="2631298" y="3201544"/>
              <a:ext cx="49424" cy="39288"/>
            </a:xfrm>
            <a:custGeom>
              <a:rect b="b" l="l" r="r" t="t"/>
              <a:pathLst>
                <a:path extrusionOk="0" h="2624" w="3301">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71"/>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71"/>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71"/>
            <p:cNvSpPr/>
            <p:nvPr/>
          </p:nvSpPr>
          <p:spPr>
            <a:xfrm>
              <a:off x="2663085" y="2897153"/>
              <a:ext cx="318899" cy="327314"/>
            </a:xfrm>
            <a:custGeom>
              <a:rect b="b" l="l" r="r" t="t"/>
              <a:pathLst>
                <a:path extrusionOk="0" h="21861" w="21299">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71"/>
            <p:cNvSpPr/>
            <p:nvPr/>
          </p:nvSpPr>
          <p:spPr>
            <a:xfrm>
              <a:off x="2643576" y="3148033"/>
              <a:ext cx="78082" cy="76435"/>
            </a:xfrm>
            <a:custGeom>
              <a:rect b="b" l="l" r="r" t="t"/>
              <a:pathLst>
                <a:path extrusionOk="0" h="5105" w="5215">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71"/>
            <p:cNvSpPr/>
            <p:nvPr/>
          </p:nvSpPr>
          <p:spPr>
            <a:xfrm>
              <a:off x="2815759" y="2931141"/>
              <a:ext cx="122774" cy="122789"/>
            </a:xfrm>
            <a:custGeom>
              <a:rect b="b" l="l" r="r" t="t"/>
              <a:pathLst>
                <a:path extrusionOk="0" h="8201" w="8200">
                  <a:moveTo>
                    <a:pt x="4962" y="1"/>
                  </a:moveTo>
                  <a:lnTo>
                    <a:pt x="0" y="4962"/>
                  </a:lnTo>
                  <a:lnTo>
                    <a:pt x="3238" y="8200"/>
                  </a:lnTo>
                  <a:lnTo>
                    <a:pt x="8200" y="3238"/>
                  </a:lnTo>
                  <a:lnTo>
                    <a:pt x="4962"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71"/>
            <p:cNvSpPr/>
            <p:nvPr/>
          </p:nvSpPr>
          <p:spPr>
            <a:xfrm>
              <a:off x="2663085" y="3185179"/>
              <a:ext cx="58572" cy="39288"/>
            </a:xfrm>
            <a:custGeom>
              <a:rect b="b" l="l" r="r" t="t"/>
              <a:pathLst>
                <a:path extrusionOk="0" h="2624" w="3912">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71"/>
            <p:cNvSpPr/>
            <p:nvPr/>
          </p:nvSpPr>
          <p:spPr>
            <a:xfrm>
              <a:off x="2852906" y="2968288"/>
              <a:ext cx="85628" cy="85643"/>
            </a:xfrm>
            <a:custGeom>
              <a:rect b="b" l="l" r="r" t="t"/>
              <a:pathLst>
                <a:path extrusionOk="0" h="5720" w="5719">
                  <a:moveTo>
                    <a:pt x="4962" y="1"/>
                  </a:moveTo>
                  <a:lnTo>
                    <a:pt x="0" y="4962"/>
                  </a:lnTo>
                  <a:lnTo>
                    <a:pt x="757" y="5719"/>
                  </a:lnTo>
                  <a:lnTo>
                    <a:pt x="5719" y="757"/>
                  </a:lnTo>
                  <a:lnTo>
                    <a:pt x="4962"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71"/>
            <p:cNvSpPr/>
            <p:nvPr/>
          </p:nvSpPr>
          <p:spPr>
            <a:xfrm>
              <a:off x="2874302" y="2921783"/>
              <a:ext cx="82813" cy="146311"/>
            </a:xfrm>
            <a:custGeom>
              <a:rect b="b" l="l" r="r" t="t"/>
              <a:pathLst>
                <a:path extrusionOk="0" h="9772" w="5531">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4" name="Google Shape;8464;p71"/>
          <p:cNvGrpSpPr/>
          <p:nvPr/>
        </p:nvGrpSpPr>
        <p:grpSpPr>
          <a:xfrm>
            <a:off x="3049959" y="1945861"/>
            <a:ext cx="402940" cy="388536"/>
            <a:chOff x="3049959" y="1945861"/>
            <a:chExt cx="402940" cy="388536"/>
          </a:xfrm>
        </p:grpSpPr>
        <p:sp>
          <p:nvSpPr>
            <p:cNvPr id="8465" name="Google Shape;8465;p71"/>
            <p:cNvSpPr/>
            <p:nvPr/>
          </p:nvSpPr>
          <p:spPr>
            <a:xfrm>
              <a:off x="3049959" y="1993398"/>
              <a:ext cx="355402" cy="340999"/>
            </a:xfrm>
            <a:custGeom>
              <a:rect b="b" l="l" r="r" t="t"/>
              <a:pathLst>
                <a:path extrusionOk="0" h="22775" w="23737">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71"/>
            <p:cNvSpPr/>
            <p:nvPr/>
          </p:nvSpPr>
          <p:spPr>
            <a:xfrm>
              <a:off x="3093080" y="2196350"/>
              <a:ext cx="12607" cy="11184"/>
            </a:xfrm>
            <a:custGeom>
              <a:rect b="b" l="l" r="r" t="t"/>
              <a:pathLst>
                <a:path extrusionOk="0" h="747" w="842">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71"/>
            <p:cNvSpPr/>
            <p:nvPr/>
          </p:nvSpPr>
          <p:spPr>
            <a:xfrm>
              <a:off x="3093080" y="2164564"/>
              <a:ext cx="12607" cy="11184"/>
            </a:xfrm>
            <a:custGeom>
              <a:rect b="b" l="l" r="r" t="t"/>
              <a:pathLst>
                <a:path extrusionOk="0" h="747" w="842">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71"/>
            <p:cNvSpPr/>
            <p:nvPr/>
          </p:nvSpPr>
          <p:spPr>
            <a:xfrm>
              <a:off x="3336413" y="2211458"/>
              <a:ext cx="12292" cy="11514"/>
            </a:xfrm>
            <a:custGeom>
              <a:rect b="b" l="l" r="r" t="t"/>
              <a:pathLst>
                <a:path extrusionOk="0" h="769" w="821">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71"/>
            <p:cNvSpPr/>
            <p:nvPr/>
          </p:nvSpPr>
          <p:spPr>
            <a:xfrm>
              <a:off x="3196330" y="1945861"/>
              <a:ext cx="116172" cy="116486"/>
            </a:xfrm>
            <a:custGeom>
              <a:rect b="b" l="l" r="r" t="t"/>
              <a:pathLst>
                <a:path extrusionOk="0" h="7780" w="7759">
                  <a:moveTo>
                    <a:pt x="3176" y="0"/>
                  </a:moveTo>
                  <a:lnTo>
                    <a:pt x="1" y="3175"/>
                  </a:lnTo>
                  <a:lnTo>
                    <a:pt x="4584" y="7779"/>
                  </a:lnTo>
                  <a:lnTo>
                    <a:pt x="7759" y="4584"/>
                  </a:lnTo>
                  <a:lnTo>
                    <a:pt x="3176"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71"/>
            <p:cNvSpPr/>
            <p:nvPr/>
          </p:nvSpPr>
          <p:spPr>
            <a:xfrm>
              <a:off x="3336413" y="2085943"/>
              <a:ext cx="116486" cy="116486"/>
            </a:xfrm>
            <a:custGeom>
              <a:rect b="b" l="l" r="r" t="t"/>
              <a:pathLst>
                <a:path extrusionOk="0" h="7780" w="7780">
                  <a:moveTo>
                    <a:pt x="3175" y="0"/>
                  </a:moveTo>
                  <a:lnTo>
                    <a:pt x="1" y="3196"/>
                  </a:lnTo>
                  <a:lnTo>
                    <a:pt x="4605" y="7779"/>
                  </a:lnTo>
                  <a:lnTo>
                    <a:pt x="7780" y="4605"/>
                  </a:lnTo>
                  <a:lnTo>
                    <a:pt x="317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1" name="Google Shape;8471;p71"/>
          <p:cNvGrpSpPr/>
          <p:nvPr/>
        </p:nvGrpSpPr>
        <p:grpSpPr>
          <a:xfrm>
            <a:off x="2483025" y="4268679"/>
            <a:ext cx="202428" cy="349114"/>
            <a:chOff x="2483025" y="4268679"/>
            <a:chExt cx="202428" cy="349114"/>
          </a:xfrm>
        </p:grpSpPr>
        <p:sp>
          <p:nvSpPr>
            <p:cNvPr id="8472" name="Google Shape;8472;p71"/>
            <p:cNvSpPr/>
            <p:nvPr/>
          </p:nvSpPr>
          <p:spPr>
            <a:xfrm>
              <a:off x="2497818" y="4274339"/>
              <a:ext cx="172528" cy="337780"/>
            </a:xfrm>
            <a:custGeom>
              <a:rect b="b" l="l" r="r" t="t"/>
              <a:pathLst>
                <a:path extrusionOk="0" h="22560" w="11523">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71"/>
            <p:cNvSpPr/>
            <p:nvPr/>
          </p:nvSpPr>
          <p:spPr>
            <a:xfrm>
              <a:off x="2599811" y="4274339"/>
              <a:ext cx="76195" cy="337780"/>
            </a:xfrm>
            <a:custGeom>
              <a:rect b="b" l="l" r="r" t="t"/>
              <a:pathLst>
                <a:path extrusionOk="0" h="22560" w="5089">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71"/>
            <p:cNvSpPr/>
            <p:nvPr/>
          </p:nvSpPr>
          <p:spPr>
            <a:xfrm>
              <a:off x="2492159" y="4274339"/>
              <a:ext cx="76195" cy="337780"/>
            </a:xfrm>
            <a:custGeom>
              <a:rect b="b" l="l" r="r" t="t"/>
              <a:pathLst>
                <a:path extrusionOk="0" h="22560" w="5089">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71"/>
            <p:cNvSpPr/>
            <p:nvPr/>
          </p:nvSpPr>
          <p:spPr>
            <a:xfrm>
              <a:off x="2483025" y="4606444"/>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71"/>
            <p:cNvSpPr/>
            <p:nvPr/>
          </p:nvSpPr>
          <p:spPr>
            <a:xfrm>
              <a:off x="2483025" y="4268679"/>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71"/>
            <p:cNvSpPr/>
            <p:nvPr/>
          </p:nvSpPr>
          <p:spPr>
            <a:xfrm>
              <a:off x="2520487" y="4378847"/>
              <a:ext cx="127506" cy="210933"/>
            </a:xfrm>
            <a:custGeom>
              <a:rect b="b" l="l" r="r" t="t"/>
              <a:pathLst>
                <a:path extrusionOk="0" h="14088" w="8516">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8" name="Google Shape;8478;p71"/>
          <p:cNvGrpSpPr/>
          <p:nvPr/>
        </p:nvGrpSpPr>
        <p:grpSpPr>
          <a:xfrm>
            <a:off x="862507" y="2885984"/>
            <a:ext cx="329590" cy="365000"/>
            <a:chOff x="862507" y="2885984"/>
            <a:chExt cx="329590" cy="365000"/>
          </a:xfrm>
        </p:grpSpPr>
        <p:sp>
          <p:nvSpPr>
            <p:cNvPr id="8479" name="Google Shape;8479;p71"/>
            <p:cNvSpPr/>
            <p:nvPr/>
          </p:nvSpPr>
          <p:spPr>
            <a:xfrm>
              <a:off x="862821" y="2975834"/>
              <a:ext cx="313854" cy="275150"/>
            </a:xfrm>
            <a:custGeom>
              <a:rect b="b" l="l" r="r" t="t"/>
              <a:pathLst>
                <a:path extrusionOk="0" h="18377" w="20962">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71"/>
            <p:cNvSpPr/>
            <p:nvPr/>
          </p:nvSpPr>
          <p:spPr>
            <a:xfrm>
              <a:off x="862507" y="2975819"/>
              <a:ext cx="250894" cy="275165"/>
            </a:xfrm>
            <a:custGeom>
              <a:rect b="b" l="l" r="r" t="t"/>
              <a:pathLst>
                <a:path extrusionOk="0" h="18378" w="16757">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71"/>
            <p:cNvSpPr/>
            <p:nvPr/>
          </p:nvSpPr>
          <p:spPr>
            <a:xfrm>
              <a:off x="1034691" y="2885984"/>
              <a:ext cx="157406" cy="87050"/>
            </a:xfrm>
            <a:custGeom>
              <a:rect b="b" l="l" r="r" t="t"/>
              <a:pathLst>
                <a:path extrusionOk="0" h="5814" w="10513">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71"/>
            <p:cNvSpPr/>
            <p:nvPr/>
          </p:nvSpPr>
          <p:spPr>
            <a:xfrm>
              <a:off x="1034691" y="2885984"/>
              <a:ext cx="157406" cy="58707"/>
            </a:xfrm>
            <a:custGeom>
              <a:rect b="b" l="l" r="r" t="t"/>
              <a:pathLst>
                <a:path extrusionOk="0" h="3921" w="10513">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71"/>
            <p:cNvSpPr/>
            <p:nvPr/>
          </p:nvSpPr>
          <p:spPr>
            <a:xfrm>
              <a:off x="1103639" y="3030843"/>
              <a:ext cx="44393" cy="63139"/>
            </a:xfrm>
            <a:custGeom>
              <a:rect b="b" l="l" r="r" t="t"/>
              <a:pathLst>
                <a:path extrusionOk="0" h="4217" w="2965">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71"/>
            <p:cNvSpPr/>
            <p:nvPr/>
          </p:nvSpPr>
          <p:spPr>
            <a:xfrm>
              <a:off x="986853" y="3004491"/>
              <a:ext cx="65804" cy="14808"/>
            </a:xfrm>
            <a:custGeom>
              <a:rect b="b" l="l" r="r" t="t"/>
              <a:pathLst>
                <a:path extrusionOk="0" h="989" w="4395">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71"/>
            <p:cNvSpPr/>
            <p:nvPr/>
          </p:nvSpPr>
          <p:spPr>
            <a:xfrm>
              <a:off x="991330" y="2933641"/>
              <a:ext cx="56356" cy="85972"/>
            </a:xfrm>
            <a:custGeom>
              <a:rect b="b" l="l" r="r" t="t"/>
              <a:pathLst>
                <a:path extrusionOk="0" h="5742" w="3764">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6" name="Google Shape;8486;p71"/>
          <p:cNvGrpSpPr/>
          <p:nvPr/>
        </p:nvGrpSpPr>
        <p:grpSpPr>
          <a:xfrm>
            <a:off x="3082075" y="2871805"/>
            <a:ext cx="318884" cy="379807"/>
            <a:chOff x="3082075" y="2871805"/>
            <a:chExt cx="318884" cy="379807"/>
          </a:xfrm>
        </p:grpSpPr>
        <p:sp>
          <p:nvSpPr>
            <p:cNvPr id="8487" name="Google Shape;8487;p71"/>
            <p:cNvSpPr/>
            <p:nvPr/>
          </p:nvSpPr>
          <p:spPr>
            <a:xfrm>
              <a:off x="3105357" y="2915584"/>
              <a:ext cx="248708" cy="281887"/>
            </a:xfrm>
            <a:custGeom>
              <a:rect b="b" l="l" r="r" t="t"/>
              <a:pathLst>
                <a:path extrusionOk="0" h="18827" w="16611">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71"/>
            <p:cNvSpPr/>
            <p:nvPr/>
          </p:nvSpPr>
          <p:spPr>
            <a:xfrm>
              <a:off x="3210180" y="2990956"/>
              <a:ext cx="62974" cy="68005"/>
            </a:xfrm>
            <a:custGeom>
              <a:rect b="b" l="l" r="r" t="t"/>
              <a:pathLst>
                <a:path extrusionOk="0" h="4542" w="4206">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71"/>
            <p:cNvSpPr/>
            <p:nvPr/>
          </p:nvSpPr>
          <p:spPr>
            <a:xfrm>
              <a:off x="3241667" y="3020542"/>
              <a:ext cx="31487" cy="163709"/>
            </a:xfrm>
            <a:custGeom>
              <a:rect b="b" l="l" r="r" t="t"/>
              <a:pathLst>
                <a:path extrusionOk="0" h="10934" w="2103">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71"/>
            <p:cNvSpPr/>
            <p:nvPr/>
          </p:nvSpPr>
          <p:spPr>
            <a:xfrm>
              <a:off x="3210180" y="3020542"/>
              <a:ext cx="31502" cy="163709"/>
            </a:xfrm>
            <a:custGeom>
              <a:rect b="b" l="l" r="r" t="t"/>
              <a:pathLst>
                <a:path extrusionOk="0" h="10934" w="2104">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71"/>
            <p:cNvSpPr/>
            <p:nvPr/>
          </p:nvSpPr>
          <p:spPr>
            <a:xfrm>
              <a:off x="3236307" y="3026845"/>
              <a:ext cx="10720" cy="157406"/>
            </a:xfrm>
            <a:custGeom>
              <a:rect b="b" l="l" r="r" t="t"/>
              <a:pathLst>
                <a:path extrusionOk="0" h="10513" w="716">
                  <a:moveTo>
                    <a:pt x="1" y="0"/>
                  </a:moveTo>
                  <a:lnTo>
                    <a:pt x="1" y="10512"/>
                  </a:lnTo>
                  <a:lnTo>
                    <a:pt x="716" y="10512"/>
                  </a:lnTo>
                  <a:lnTo>
                    <a:pt x="716"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71"/>
            <p:cNvSpPr/>
            <p:nvPr/>
          </p:nvSpPr>
          <p:spPr>
            <a:xfrm>
              <a:off x="3224673" y="2973318"/>
              <a:ext cx="33688" cy="30080"/>
            </a:xfrm>
            <a:custGeom>
              <a:rect b="b" l="l" r="r" t="t"/>
              <a:pathLst>
                <a:path extrusionOk="0" h="2009" w="225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71"/>
            <p:cNvSpPr/>
            <p:nvPr/>
          </p:nvSpPr>
          <p:spPr>
            <a:xfrm>
              <a:off x="3255651" y="2935558"/>
              <a:ext cx="81720" cy="99477"/>
            </a:xfrm>
            <a:custGeom>
              <a:rect b="b" l="l" r="r" t="t"/>
              <a:pathLst>
                <a:path extrusionOk="0" h="6644" w="5458">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71"/>
            <p:cNvSpPr/>
            <p:nvPr/>
          </p:nvSpPr>
          <p:spPr>
            <a:xfrm>
              <a:off x="3230752" y="2932399"/>
              <a:ext cx="25304" cy="13880"/>
            </a:xfrm>
            <a:custGeom>
              <a:rect b="b" l="l" r="r" t="t"/>
              <a:pathLst>
                <a:path extrusionOk="0" h="927" w="169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71"/>
            <p:cNvSpPr/>
            <p:nvPr/>
          </p:nvSpPr>
          <p:spPr>
            <a:xfrm>
              <a:off x="3374817" y="3024629"/>
              <a:ext cx="26142" cy="10091"/>
            </a:xfrm>
            <a:custGeom>
              <a:rect b="b" l="l" r="r" t="t"/>
              <a:pathLst>
                <a:path extrusionOk="0" h="674" w="1746">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71"/>
            <p:cNvSpPr/>
            <p:nvPr/>
          </p:nvSpPr>
          <p:spPr>
            <a:xfrm>
              <a:off x="3082075" y="3024629"/>
              <a:ext cx="26142" cy="10091"/>
            </a:xfrm>
            <a:custGeom>
              <a:rect b="b" l="l" r="r" t="t"/>
              <a:pathLst>
                <a:path extrusionOk="0" h="674" w="1746">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71"/>
            <p:cNvSpPr/>
            <p:nvPr/>
          </p:nvSpPr>
          <p:spPr>
            <a:xfrm>
              <a:off x="3355623" y="2948000"/>
              <a:ext cx="25528" cy="16844"/>
            </a:xfrm>
            <a:custGeom>
              <a:rect b="b" l="l" r="r" t="t"/>
              <a:pathLst>
                <a:path extrusionOk="0" h="1125" w="1705">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71"/>
            <p:cNvSpPr/>
            <p:nvPr/>
          </p:nvSpPr>
          <p:spPr>
            <a:xfrm>
              <a:off x="3102213" y="3094371"/>
              <a:ext cx="25528" cy="16844"/>
            </a:xfrm>
            <a:custGeom>
              <a:rect b="b" l="l" r="r" t="t"/>
              <a:pathLst>
                <a:path extrusionOk="0" h="1125" w="1705">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71"/>
            <p:cNvSpPr/>
            <p:nvPr/>
          </p:nvSpPr>
          <p:spPr>
            <a:xfrm>
              <a:off x="3305001" y="2892257"/>
              <a:ext cx="19629" cy="20976"/>
            </a:xfrm>
            <a:custGeom>
              <a:rect b="b" l="l" r="r" t="t"/>
              <a:pathLst>
                <a:path extrusionOk="0" h="1401" w="1311">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71"/>
            <p:cNvSpPr/>
            <p:nvPr/>
          </p:nvSpPr>
          <p:spPr>
            <a:xfrm>
              <a:off x="3236307" y="2871805"/>
              <a:ext cx="10406" cy="22833"/>
            </a:xfrm>
            <a:custGeom>
              <a:rect b="b" l="l" r="r" t="t"/>
              <a:pathLst>
                <a:path extrusionOk="0" h="1525" w="695">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71"/>
            <p:cNvSpPr/>
            <p:nvPr/>
          </p:nvSpPr>
          <p:spPr>
            <a:xfrm>
              <a:off x="3158405" y="2892257"/>
              <a:ext cx="19689" cy="21276"/>
            </a:xfrm>
            <a:custGeom>
              <a:rect b="b" l="l" r="r" t="t"/>
              <a:pathLst>
                <a:path extrusionOk="0" h="1421" w="1315">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71"/>
            <p:cNvSpPr/>
            <p:nvPr/>
          </p:nvSpPr>
          <p:spPr>
            <a:xfrm>
              <a:off x="3101884" y="2948000"/>
              <a:ext cx="25528" cy="16844"/>
            </a:xfrm>
            <a:custGeom>
              <a:rect b="b" l="l" r="r" t="t"/>
              <a:pathLst>
                <a:path extrusionOk="0" h="1125" w="1705">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71"/>
            <p:cNvSpPr/>
            <p:nvPr/>
          </p:nvSpPr>
          <p:spPr>
            <a:xfrm>
              <a:off x="3355278" y="3094371"/>
              <a:ext cx="25543" cy="16844"/>
            </a:xfrm>
            <a:custGeom>
              <a:rect b="b" l="l" r="r" t="t"/>
              <a:pathLst>
                <a:path extrusionOk="0" h="1125" w="1706">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71"/>
            <p:cNvSpPr/>
            <p:nvPr/>
          </p:nvSpPr>
          <p:spPr>
            <a:xfrm>
              <a:off x="3223401" y="3230187"/>
              <a:ext cx="36533" cy="21426"/>
            </a:xfrm>
            <a:custGeom>
              <a:rect b="b" l="l" r="r" t="t"/>
              <a:pathLst>
                <a:path extrusionOk="0" h="1431" w="244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71"/>
            <p:cNvSpPr/>
            <p:nvPr/>
          </p:nvSpPr>
          <p:spPr>
            <a:xfrm>
              <a:off x="3188470" y="3173531"/>
              <a:ext cx="106095" cy="61088"/>
            </a:xfrm>
            <a:custGeom>
              <a:rect b="b" l="l" r="r" t="t"/>
              <a:pathLst>
                <a:path extrusionOk="0" h="4080" w="7086">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71"/>
            <p:cNvSpPr/>
            <p:nvPr/>
          </p:nvSpPr>
          <p:spPr>
            <a:xfrm>
              <a:off x="3188470" y="3191153"/>
              <a:ext cx="106095" cy="13865"/>
            </a:xfrm>
            <a:custGeom>
              <a:rect b="b" l="l" r="r" t="t"/>
              <a:pathLst>
                <a:path extrusionOk="0" h="926" w="7086">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7" name="Google Shape;8507;p71"/>
          <p:cNvGrpSpPr/>
          <p:nvPr/>
        </p:nvGrpSpPr>
        <p:grpSpPr>
          <a:xfrm>
            <a:off x="2594780" y="1516494"/>
            <a:ext cx="410187" cy="324244"/>
            <a:chOff x="2594780" y="1516494"/>
            <a:chExt cx="410187" cy="324244"/>
          </a:xfrm>
        </p:grpSpPr>
        <p:sp>
          <p:nvSpPr>
            <p:cNvPr id="8508" name="Google Shape;8508;p71"/>
            <p:cNvSpPr/>
            <p:nvPr/>
          </p:nvSpPr>
          <p:spPr>
            <a:xfrm>
              <a:off x="2594780" y="1641455"/>
              <a:ext cx="241776" cy="199284"/>
            </a:xfrm>
            <a:custGeom>
              <a:rect b="b" l="l" r="r" t="t"/>
              <a:pathLst>
                <a:path extrusionOk="0" h="13310" w="16148">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71"/>
            <p:cNvSpPr/>
            <p:nvPr/>
          </p:nvSpPr>
          <p:spPr>
            <a:xfrm>
              <a:off x="2632556" y="1738731"/>
              <a:ext cx="204000" cy="102008"/>
            </a:xfrm>
            <a:custGeom>
              <a:rect b="b" l="l" r="r" t="t"/>
              <a:pathLst>
                <a:path extrusionOk="0" h="6813" w="13625">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71"/>
            <p:cNvSpPr/>
            <p:nvPr/>
          </p:nvSpPr>
          <p:spPr>
            <a:xfrm>
              <a:off x="2721957" y="1516494"/>
              <a:ext cx="241132" cy="239560"/>
            </a:xfrm>
            <a:custGeom>
              <a:rect b="b" l="l" r="r" t="t"/>
              <a:pathLst>
                <a:path extrusionOk="0" h="16000" w="16105">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71"/>
            <p:cNvSpPr/>
            <p:nvPr/>
          </p:nvSpPr>
          <p:spPr>
            <a:xfrm>
              <a:off x="2881234" y="1828446"/>
              <a:ext cx="40306" cy="12292"/>
            </a:xfrm>
            <a:custGeom>
              <a:rect b="b" l="l" r="r" t="t"/>
              <a:pathLst>
                <a:path extrusionOk="0" h="821" w="2692">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71"/>
            <p:cNvSpPr/>
            <p:nvPr/>
          </p:nvSpPr>
          <p:spPr>
            <a:xfrm>
              <a:off x="2735177" y="1828446"/>
              <a:ext cx="89101" cy="12292"/>
            </a:xfrm>
            <a:custGeom>
              <a:rect b="b" l="l" r="r" t="t"/>
              <a:pathLst>
                <a:path extrusionOk="0" h="821" w="5951">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71"/>
            <p:cNvSpPr/>
            <p:nvPr/>
          </p:nvSpPr>
          <p:spPr>
            <a:xfrm>
              <a:off x="2832439" y="1828446"/>
              <a:ext cx="14179" cy="12203"/>
            </a:xfrm>
            <a:custGeom>
              <a:rect b="b" l="l" r="r" t="t"/>
              <a:pathLst>
                <a:path extrusionOk="0" h="815" w="947">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71"/>
            <p:cNvSpPr/>
            <p:nvPr/>
          </p:nvSpPr>
          <p:spPr>
            <a:xfrm>
              <a:off x="2990773" y="1828446"/>
              <a:ext cx="14194" cy="12203"/>
            </a:xfrm>
            <a:custGeom>
              <a:rect b="b" l="l" r="r" t="t"/>
              <a:pathLst>
                <a:path extrusionOk="0" h="815" w="948">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71"/>
            <p:cNvSpPr/>
            <p:nvPr/>
          </p:nvSpPr>
          <p:spPr>
            <a:xfrm>
              <a:off x="2928143" y="1828446"/>
              <a:ext cx="45022" cy="12292"/>
            </a:xfrm>
            <a:custGeom>
              <a:rect b="b" l="l" r="r" t="t"/>
              <a:pathLst>
                <a:path extrusionOk="0" h="821" w="3007">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6" name="Google Shape;8516;p71"/>
          <p:cNvGrpSpPr/>
          <p:nvPr/>
        </p:nvGrpSpPr>
        <p:grpSpPr>
          <a:xfrm>
            <a:off x="1742965" y="1502959"/>
            <a:ext cx="333692" cy="333363"/>
            <a:chOff x="1742965" y="1502959"/>
            <a:chExt cx="333692" cy="333363"/>
          </a:xfrm>
        </p:grpSpPr>
        <p:sp>
          <p:nvSpPr>
            <p:cNvPr id="8517" name="Google Shape;8517;p71"/>
            <p:cNvSpPr/>
            <p:nvPr/>
          </p:nvSpPr>
          <p:spPr>
            <a:xfrm>
              <a:off x="1742965" y="1502959"/>
              <a:ext cx="333692" cy="333363"/>
            </a:xfrm>
            <a:custGeom>
              <a:rect b="b" l="l" r="r" t="t"/>
              <a:pathLst>
                <a:path extrusionOk="0" h="22265" w="22287">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71"/>
            <p:cNvSpPr/>
            <p:nvPr/>
          </p:nvSpPr>
          <p:spPr>
            <a:xfrm>
              <a:off x="1854719" y="1629492"/>
              <a:ext cx="22040" cy="21740"/>
            </a:xfrm>
            <a:custGeom>
              <a:rect b="b" l="l" r="r" t="t"/>
              <a:pathLst>
                <a:path extrusionOk="0" h="1452" w="1472">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71"/>
            <p:cNvSpPr/>
            <p:nvPr/>
          </p:nvSpPr>
          <p:spPr>
            <a:xfrm>
              <a:off x="1898783" y="1629492"/>
              <a:ext cx="22054" cy="21740"/>
            </a:xfrm>
            <a:custGeom>
              <a:rect b="b" l="l" r="r" t="t"/>
              <a:pathLst>
                <a:path extrusionOk="0" h="1452" w="1473">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71"/>
            <p:cNvSpPr/>
            <p:nvPr/>
          </p:nvSpPr>
          <p:spPr>
            <a:xfrm>
              <a:off x="1942863" y="1629492"/>
              <a:ext cx="21725" cy="21740"/>
            </a:xfrm>
            <a:custGeom>
              <a:rect b="b" l="l" r="r" t="t"/>
              <a:pathLst>
                <a:path extrusionOk="0" h="1452" w="1451">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1" name="Google Shape;8521;p71"/>
          <p:cNvGrpSpPr/>
          <p:nvPr/>
        </p:nvGrpSpPr>
        <p:grpSpPr>
          <a:xfrm>
            <a:off x="3051531" y="1516809"/>
            <a:ext cx="390034" cy="296545"/>
            <a:chOff x="3051531" y="1516809"/>
            <a:chExt cx="390034" cy="296545"/>
          </a:xfrm>
        </p:grpSpPr>
        <p:sp>
          <p:nvSpPr>
            <p:cNvPr id="8522" name="Google Shape;8522;p71"/>
            <p:cNvSpPr/>
            <p:nvPr/>
          </p:nvSpPr>
          <p:spPr>
            <a:xfrm>
              <a:off x="3051531" y="1516809"/>
              <a:ext cx="389719" cy="296545"/>
            </a:xfrm>
            <a:custGeom>
              <a:rect b="b" l="l" r="r" t="t"/>
              <a:pathLst>
                <a:path extrusionOk="0" h="19806" w="26029">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71"/>
            <p:cNvSpPr/>
            <p:nvPr/>
          </p:nvSpPr>
          <p:spPr>
            <a:xfrm>
              <a:off x="3051531" y="1744391"/>
              <a:ext cx="389719" cy="68963"/>
            </a:xfrm>
            <a:custGeom>
              <a:rect b="b" l="l" r="r" t="t"/>
              <a:pathLst>
                <a:path extrusionOk="0" h="4606" w="26029">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71"/>
            <p:cNvSpPr/>
            <p:nvPr/>
          </p:nvSpPr>
          <p:spPr>
            <a:xfrm>
              <a:off x="3051531" y="1753838"/>
              <a:ext cx="389719" cy="59516"/>
            </a:xfrm>
            <a:custGeom>
              <a:rect b="b" l="l" r="r" t="t"/>
              <a:pathLst>
                <a:path extrusionOk="0" h="3975" w="26029">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71"/>
            <p:cNvSpPr/>
            <p:nvPr/>
          </p:nvSpPr>
          <p:spPr>
            <a:xfrm>
              <a:off x="3051846" y="1516809"/>
              <a:ext cx="389405" cy="65804"/>
            </a:xfrm>
            <a:custGeom>
              <a:rect b="b" l="l" r="r" t="t"/>
              <a:pathLst>
                <a:path extrusionOk="0" h="4395" w="26008">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71"/>
            <p:cNvSpPr/>
            <p:nvPr/>
          </p:nvSpPr>
          <p:spPr>
            <a:xfrm>
              <a:off x="3051846" y="1516809"/>
              <a:ext cx="389719" cy="56356"/>
            </a:xfrm>
            <a:custGeom>
              <a:rect b="b" l="l" r="r" t="t"/>
              <a:pathLst>
                <a:path extrusionOk="0" h="3764" w="26029">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71"/>
            <p:cNvSpPr/>
            <p:nvPr/>
          </p:nvSpPr>
          <p:spPr>
            <a:xfrm>
              <a:off x="3077973" y="1539148"/>
              <a:ext cx="15751" cy="11978"/>
            </a:xfrm>
            <a:custGeom>
              <a:rect b="b" l="l" r="r" t="t"/>
              <a:pathLst>
                <a:path extrusionOk="0" h="800" w="1052">
                  <a:moveTo>
                    <a:pt x="526" y="1"/>
                  </a:moveTo>
                  <a:cubicBezTo>
                    <a:pt x="1" y="1"/>
                    <a:pt x="1" y="779"/>
                    <a:pt x="526" y="800"/>
                  </a:cubicBezTo>
                  <a:cubicBezTo>
                    <a:pt x="1052" y="779"/>
                    <a:pt x="1052" y="1"/>
                    <a:pt x="526"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71"/>
            <p:cNvSpPr/>
            <p:nvPr/>
          </p:nvSpPr>
          <p:spPr>
            <a:xfrm>
              <a:off x="3100012" y="1539148"/>
              <a:ext cx="15751" cy="11978"/>
            </a:xfrm>
            <a:custGeom>
              <a:rect b="b" l="l" r="r" t="t"/>
              <a:pathLst>
                <a:path extrusionOk="0" h="800" w="1052">
                  <a:moveTo>
                    <a:pt x="526" y="1"/>
                  </a:moveTo>
                  <a:cubicBezTo>
                    <a:pt x="0" y="1"/>
                    <a:pt x="0" y="779"/>
                    <a:pt x="526" y="800"/>
                  </a:cubicBezTo>
                  <a:cubicBezTo>
                    <a:pt x="1052" y="779"/>
                    <a:pt x="1052" y="1"/>
                    <a:pt x="526"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71"/>
            <p:cNvSpPr/>
            <p:nvPr/>
          </p:nvSpPr>
          <p:spPr>
            <a:xfrm>
              <a:off x="3121737" y="1539148"/>
              <a:ext cx="15751" cy="11978"/>
            </a:xfrm>
            <a:custGeom>
              <a:rect b="b" l="l" r="r" t="t"/>
              <a:pathLst>
                <a:path extrusionOk="0" h="800" w="1052">
                  <a:moveTo>
                    <a:pt x="526" y="1"/>
                  </a:moveTo>
                  <a:cubicBezTo>
                    <a:pt x="0" y="1"/>
                    <a:pt x="0" y="800"/>
                    <a:pt x="526" y="800"/>
                  </a:cubicBezTo>
                  <a:cubicBezTo>
                    <a:pt x="1051" y="800"/>
                    <a:pt x="1051" y="1"/>
                    <a:pt x="526"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71"/>
            <p:cNvSpPr/>
            <p:nvPr/>
          </p:nvSpPr>
          <p:spPr>
            <a:xfrm>
              <a:off x="3336727" y="1539148"/>
              <a:ext cx="81226" cy="11978"/>
            </a:xfrm>
            <a:custGeom>
              <a:rect b="b" l="l" r="r" t="t"/>
              <a:pathLst>
                <a:path extrusionOk="0" h="800" w="5425">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71"/>
            <p:cNvSpPr/>
            <p:nvPr/>
          </p:nvSpPr>
          <p:spPr>
            <a:xfrm>
              <a:off x="3301153" y="1539148"/>
              <a:ext cx="30244" cy="11978"/>
            </a:xfrm>
            <a:custGeom>
              <a:rect b="b" l="l" r="r" t="t"/>
              <a:pathLst>
                <a:path extrusionOk="0" h="800" w="202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71"/>
            <p:cNvSpPr/>
            <p:nvPr/>
          </p:nvSpPr>
          <p:spPr>
            <a:xfrm>
              <a:off x="3170832" y="1608096"/>
              <a:ext cx="151432" cy="107667"/>
            </a:xfrm>
            <a:custGeom>
              <a:rect b="b" l="l" r="r" t="t"/>
              <a:pathLst>
                <a:path extrusionOk="0" h="7191" w="10114">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71"/>
            <p:cNvSpPr/>
            <p:nvPr/>
          </p:nvSpPr>
          <p:spPr>
            <a:xfrm>
              <a:off x="3170832" y="1608096"/>
              <a:ext cx="151432" cy="44079"/>
            </a:xfrm>
            <a:custGeom>
              <a:rect b="b" l="l" r="r" t="t"/>
              <a:pathLst>
                <a:path extrusionOk="0" h="2944" w="10114">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71"/>
            <p:cNvSpPr/>
            <p:nvPr/>
          </p:nvSpPr>
          <p:spPr>
            <a:xfrm>
              <a:off x="3227503" y="1642084"/>
              <a:ext cx="41878" cy="40007"/>
            </a:xfrm>
            <a:custGeom>
              <a:rect b="b" l="l" r="r" t="t"/>
              <a:pathLst>
                <a:path extrusionOk="0" h="2672" w="2797">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71"/>
            <p:cNvSpPr/>
            <p:nvPr/>
          </p:nvSpPr>
          <p:spPr>
            <a:xfrm>
              <a:off x="3087106" y="1776177"/>
              <a:ext cx="160865" cy="11679"/>
            </a:xfrm>
            <a:custGeom>
              <a:rect b="b" l="l" r="r" t="t"/>
              <a:pathLst>
                <a:path extrusionOk="0" h="780" w="10744">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71"/>
            <p:cNvSpPr/>
            <p:nvPr/>
          </p:nvSpPr>
          <p:spPr>
            <a:xfrm>
              <a:off x="3362540" y="1775563"/>
              <a:ext cx="46295" cy="11978"/>
            </a:xfrm>
            <a:custGeom>
              <a:rect b="b" l="l" r="r" t="t"/>
              <a:pathLst>
                <a:path extrusionOk="0" h="800" w="3092">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7" name="Google Shape;8537;p71"/>
          <p:cNvGrpSpPr/>
          <p:nvPr/>
        </p:nvGrpSpPr>
        <p:grpSpPr>
          <a:xfrm>
            <a:off x="3514900" y="1489020"/>
            <a:ext cx="354145" cy="351869"/>
            <a:chOff x="3514900" y="1489020"/>
            <a:chExt cx="354145" cy="351869"/>
          </a:xfrm>
        </p:grpSpPr>
        <p:sp>
          <p:nvSpPr>
            <p:cNvPr id="8538" name="Google Shape;8538;p71"/>
            <p:cNvSpPr/>
            <p:nvPr/>
          </p:nvSpPr>
          <p:spPr>
            <a:xfrm>
              <a:off x="3514900" y="1489020"/>
              <a:ext cx="354145" cy="351869"/>
            </a:xfrm>
            <a:custGeom>
              <a:rect b="b" l="l" r="r" t="t"/>
              <a:pathLst>
                <a:path extrusionOk="0" h="23501" w="23653">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71"/>
            <p:cNvSpPr/>
            <p:nvPr/>
          </p:nvSpPr>
          <p:spPr>
            <a:xfrm>
              <a:off x="3619094" y="1759498"/>
              <a:ext cx="24570" cy="24884"/>
            </a:xfrm>
            <a:custGeom>
              <a:rect b="b" l="l" r="r" t="t"/>
              <a:pathLst>
                <a:path extrusionOk="0" h="1662" w="1641">
                  <a:moveTo>
                    <a:pt x="526" y="1"/>
                  </a:moveTo>
                  <a:lnTo>
                    <a:pt x="1"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71"/>
            <p:cNvSpPr/>
            <p:nvPr/>
          </p:nvSpPr>
          <p:spPr>
            <a:xfrm>
              <a:off x="3623181" y="1722052"/>
              <a:ext cx="41249" cy="41249"/>
            </a:xfrm>
            <a:custGeom>
              <a:rect b="b" l="l" r="r" t="t"/>
              <a:pathLst>
                <a:path extrusionOk="0" h="2755" w="2755">
                  <a:moveTo>
                    <a:pt x="526" y="0"/>
                  </a:moveTo>
                  <a:lnTo>
                    <a:pt x="1" y="526"/>
                  </a:lnTo>
                  <a:lnTo>
                    <a:pt x="2229" y="2754"/>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71"/>
            <p:cNvSpPr/>
            <p:nvPr/>
          </p:nvSpPr>
          <p:spPr>
            <a:xfrm>
              <a:off x="3560536" y="1784682"/>
              <a:ext cx="41264" cy="41579"/>
            </a:xfrm>
            <a:custGeom>
              <a:rect b="b" l="l" r="r" t="t"/>
              <a:pathLst>
                <a:path extrusionOk="0" h="2777" w="2756">
                  <a:moveTo>
                    <a:pt x="527" y="1"/>
                  </a:moveTo>
                  <a:lnTo>
                    <a:pt x="1" y="548"/>
                  </a:lnTo>
                  <a:lnTo>
                    <a:pt x="2230" y="2776"/>
                  </a:lnTo>
                  <a:lnTo>
                    <a:pt x="2755" y="2251"/>
                  </a:lnTo>
                  <a:lnTo>
                    <a:pt x="527"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71"/>
            <p:cNvSpPr/>
            <p:nvPr/>
          </p:nvSpPr>
          <p:spPr>
            <a:xfrm>
              <a:off x="3660957" y="1717635"/>
              <a:ext cx="24570" cy="24884"/>
            </a:xfrm>
            <a:custGeom>
              <a:rect b="b" l="l" r="r" t="t"/>
              <a:pathLst>
                <a:path extrusionOk="0" h="1662" w="1641">
                  <a:moveTo>
                    <a:pt x="526" y="1"/>
                  </a:moveTo>
                  <a:lnTo>
                    <a:pt x="1" y="547"/>
                  </a:lnTo>
                  <a:lnTo>
                    <a:pt x="1115" y="1662"/>
                  </a:lnTo>
                  <a:lnTo>
                    <a:pt x="1641"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71"/>
            <p:cNvSpPr/>
            <p:nvPr/>
          </p:nvSpPr>
          <p:spPr>
            <a:xfrm>
              <a:off x="3681739" y="1696868"/>
              <a:ext cx="24570" cy="24555"/>
            </a:xfrm>
            <a:custGeom>
              <a:rect b="b" l="l" r="r" t="t"/>
              <a:pathLst>
                <a:path extrusionOk="0" h="1640" w="1641">
                  <a:moveTo>
                    <a:pt x="526" y="0"/>
                  </a:moveTo>
                  <a:lnTo>
                    <a:pt x="0" y="526"/>
                  </a:lnTo>
                  <a:lnTo>
                    <a:pt x="1115" y="1640"/>
                  </a:lnTo>
                  <a:lnTo>
                    <a:pt x="1640" y="1114"/>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71"/>
            <p:cNvSpPr/>
            <p:nvPr/>
          </p:nvSpPr>
          <p:spPr>
            <a:xfrm>
              <a:off x="3686141" y="1659092"/>
              <a:ext cx="41249" cy="41564"/>
            </a:xfrm>
            <a:custGeom>
              <a:rect b="b" l="l" r="r" t="t"/>
              <a:pathLst>
                <a:path extrusionOk="0" h="2776" w="2755">
                  <a:moveTo>
                    <a:pt x="526" y="0"/>
                  </a:moveTo>
                  <a:lnTo>
                    <a:pt x="1" y="547"/>
                  </a:lnTo>
                  <a:lnTo>
                    <a:pt x="2229" y="2775"/>
                  </a:lnTo>
                  <a:lnTo>
                    <a:pt x="2755" y="2250"/>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71"/>
            <p:cNvSpPr/>
            <p:nvPr/>
          </p:nvSpPr>
          <p:spPr>
            <a:xfrm>
              <a:off x="3723602" y="1654990"/>
              <a:ext cx="24884" cy="24570"/>
            </a:xfrm>
            <a:custGeom>
              <a:rect b="b" l="l" r="r" t="t"/>
              <a:pathLst>
                <a:path extrusionOk="0" h="1641" w="1662">
                  <a:moveTo>
                    <a:pt x="526" y="1"/>
                  </a:moveTo>
                  <a:lnTo>
                    <a:pt x="1" y="526"/>
                  </a:lnTo>
                  <a:lnTo>
                    <a:pt x="1115" y="1641"/>
                  </a:lnTo>
                  <a:lnTo>
                    <a:pt x="1662"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71"/>
            <p:cNvSpPr/>
            <p:nvPr/>
          </p:nvSpPr>
          <p:spPr>
            <a:xfrm>
              <a:off x="3744698" y="1633909"/>
              <a:ext cx="24570" cy="24884"/>
            </a:xfrm>
            <a:custGeom>
              <a:rect b="b" l="l" r="r" t="t"/>
              <a:pathLst>
                <a:path extrusionOk="0" h="1662" w="1641">
                  <a:moveTo>
                    <a:pt x="526" y="0"/>
                  </a:moveTo>
                  <a:lnTo>
                    <a:pt x="0" y="547"/>
                  </a:lnTo>
                  <a:lnTo>
                    <a:pt x="1115" y="1661"/>
                  </a:lnTo>
                  <a:lnTo>
                    <a:pt x="1640"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71"/>
            <p:cNvSpPr/>
            <p:nvPr/>
          </p:nvSpPr>
          <p:spPr>
            <a:xfrm>
              <a:off x="3748786" y="1596447"/>
              <a:ext cx="41564" cy="41249"/>
            </a:xfrm>
            <a:custGeom>
              <a:rect b="b" l="l" r="r" t="t"/>
              <a:pathLst>
                <a:path extrusionOk="0" h="2755" w="2776">
                  <a:moveTo>
                    <a:pt x="526" y="0"/>
                  </a:moveTo>
                  <a:lnTo>
                    <a:pt x="1" y="526"/>
                  </a:lnTo>
                  <a:lnTo>
                    <a:pt x="2229" y="2755"/>
                  </a:lnTo>
                  <a:lnTo>
                    <a:pt x="2776"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71"/>
            <p:cNvSpPr/>
            <p:nvPr/>
          </p:nvSpPr>
          <p:spPr>
            <a:xfrm>
              <a:off x="3786561" y="1592030"/>
              <a:ext cx="24570" cy="24884"/>
            </a:xfrm>
            <a:custGeom>
              <a:rect b="b" l="l" r="r" t="t"/>
              <a:pathLst>
                <a:path extrusionOk="0" h="1662" w="1641">
                  <a:moveTo>
                    <a:pt x="526" y="1"/>
                  </a:moveTo>
                  <a:lnTo>
                    <a:pt x="0"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71"/>
            <p:cNvSpPr/>
            <p:nvPr/>
          </p:nvSpPr>
          <p:spPr>
            <a:xfrm>
              <a:off x="3807343" y="1571264"/>
              <a:ext cx="24869" cy="24570"/>
            </a:xfrm>
            <a:custGeom>
              <a:rect b="b" l="l" r="r" t="t"/>
              <a:pathLst>
                <a:path extrusionOk="0" h="1641" w="1661">
                  <a:moveTo>
                    <a:pt x="526" y="0"/>
                  </a:moveTo>
                  <a:lnTo>
                    <a:pt x="0" y="526"/>
                  </a:lnTo>
                  <a:lnTo>
                    <a:pt x="1114" y="1640"/>
                  </a:lnTo>
                  <a:lnTo>
                    <a:pt x="1661"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71"/>
            <p:cNvSpPr/>
            <p:nvPr/>
          </p:nvSpPr>
          <p:spPr>
            <a:xfrm>
              <a:off x="3811745" y="1533488"/>
              <a:ext cx="41249" cy="41564"/>
            </a:xfrm>
            <a:custGeom>
              <a:rect b="b" l="l" r="r" t="t"/>
              <a:pathLst>
                <a:path extrusionOk="0" h="2776" w="2755">
                  <a:moveTo>
                    <a:pt x="526" y="0"/>
                  </a:moveTo>
                  <a:lnTo>
                    <a:pt x="0" y="526"/>
                  </a:lnTo>
                  <a:lnTo>
                    <a:pt x="2229" y="2776"/>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71"/>
            <p:cNvSpPr/>
            <p:nvPr/>
          </p:nvSpPr>
          <p:spPr>
            <a:xfrm>
              <a:off x="3597998" y="1780594"/>
              <a:ext cx="24570" cy="24570"/>
            </a:xfrm>
            <a:custGeom>
              <a:rect b="b" l="l" r="r" t="t"/>
              <a:pathLst>
                <a:path extrusionOk="0" h="1641" w="1641">
                  <a:moveTo>
                    <a:pt x="526" y="1"/>
                  </a:moveTo>
                  <a:lnTo>
                    <a:pt x="1" y="526"/>
                  </a:lnTo>
                  <a:lnTo>
                    <a:pt x="1115" y="1640"/>
                  </a:lnTo>
                  <a:lnTo>
                    <a:pt x="1641"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71"/>
            <p:cNvSpPr/>
            <p:nvPr/>
          </p:nvSpPr>
          <p:spPr>
            <a:xfrm>
              <a:off x="3623181" y="1625090"/>
              <a:ext cx="108940" cy="108925"/>
            </a:xfrm>
            <a:custGeom>
              <a:rect b="b" l="l" r="r" t="t"/>
              <a:pathLst>
                <a:path extrusionOk="0" h="7275" w="7276">
                  <a:moveTo>
                    <a:pt x="3070" y="1"/>
                  </a:moveTo>
                  <a:lnTo>
                    <a:pt x="1" y="3049"/>
                  </a:lnTo>
                  <a:lnTo>
                    <a:pt x="4206" y="7275"/>
                  </a:lnTo>
                  <a:lnTo>
                    <a:pt x="7275" y="4205"/>
                  </a:lnTo>
                  <a:lnTo>
                    <a:pt x="3070" y="1"/>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71"/>
            <p:cNvSpPr/>
            <p:nvPr/>
          </p:nvSpPr>
          <p:spPr>
            <a:xfrm>
              <a:off x="3517416" y="1493826"/>
              <a:ext cx="316698" cy="313225"/>
            </a:xfrm>
            <a:custGeom>
              <a:rect b="b" l="l" r="r" t="t"/>
              <a:pathLst>
                <a:path extrusionOk="0" h="20920" w="21152">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71"/>
            <p:cNvSpPr/>
            <p:nvPr/>
          </p:nvSpPr>
          <p:spPr>
            <a:xfrm>
              <a:off x="3788133" y="1761399"/>
              <a:ext cx="73230" cy="72287"/>
            </a:xfrm>
            <a:custGeom>
              <a:rect b="b" l="l" r="r" t="t"/>
              <a:pathLst>
                <a:path extrusionOk="0" h="4828" w="4891">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71"/>
            <p:cNvSpPr/>
            <p:nvPr/>
          </p:nvSpPr>
          <p:spPr>
            <a:xfrm>
              <a:off x="3822136" y="1761399"/>
              <a:ext cx="39198" cy="72407"/>
            </a:xfrm>
            <a:custGeom>
              <a:rect b="b" l="l" r="r" t="t"/>
              <a:pathLst>
                <a:path extrusionOk="0" h="4836" w="2618">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71"/>
            <p:cNvSpPr/>
            <p:nvPr/>
          </p:nvSpPr>
          <p:spPr>
            <a:xfrm>
              <a:off x="3541656" y="1493781"/>
              <a:ext cx="292458" cy="313270"/>
            </a:xfrm>
            <a:custGeom>
              <a:rect b="b" l="l" r="r" t="t"/>
              <a:pathLst>
                <a:path extrusionOk="0" h="20923" w="19533">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71"/>
            <p:cNvSpPr/>
            <p:nvPr/>
          </p:nvSpPr>
          <p:spPr>
            <a:xfrm>
              <a:off x="3834728" y="1807979"/>
              <a:ext cx="26636" cy="25708"/>
            </a:xfrm>
            <a:custGeom>
              <a:rect b="b" l="l" r="r" t="t"/>
              <a:pathLst>
                <a:path extrusionOk="0" h="1717" w="1779">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71"/>
            <p:cNvSpPr/>
            <p:nvPr/>
          </p:nvSpPr>
          <p:spPr>
            <a:xfrm>
              <a:off x="3552047" y="1524984"/>
              <a:ext cx="68320" cy="68334"/>
            </a:xfrm>
            <a:custGeom>
              <a:rect b="b" l="l" r="r" t="t"/>
              <a:pathLst>
                <a:path extrusionOk="0" h="4564" w="4563">
                  <a:moveTo>
                    <a:pt x="3049" y="1"/>
                  </a:moveTo>
                  <a:lnTo>
                    <a:pt x="0" y="3070"/>
                  </a:lnTo>
                  <a:lnTo>
                    <a:pt x="1493" y="4563"/>
                  </a:lnTo>
                  <a:lnTo>
                    <a:pt x="4563" y="1494"/>
                  </a:lnTo>
                  <a:lnTo>
                    <a:pt x="3049" y="1"/>
                  </a:ln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71"/>
            <p:cNvSpPr/>
            <p:nvPr/>
          </p:nvSpPr>
          <p:spPr>
            <a:xfrm>
              <a:off x="3593281" y="1566218"/>
              <a:ext cx="221623" cy="221952"/>
            </a:xfrm>
            <a:custGeom>
              <a:rect b="b" l="l" r="r" t="t"/>
              <a:pathLst>
                <a:path extrusionOk="0" h="14824" w="14802">
                  <a:moveTo>
                    <a:pt x="526" y="1"/>
                  </a:moveTo>
                  <a:lnTo>
                    <a:pt x="1" y="548"/>
                  </a:lnTo>
                  <a:lnTo>
                    <a:pt x="14276" y="14823"/>
                  </a:lnTo>
                  <a:lnTo>
                    <a:pt x="14802" y="14298"/>
                  </a:lnTo>
                  <a:lnTo>
                    <a:pt x="526"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0" name="Google Shape;8560;p71"/>
          <p:cNvGrpSpPr/>
          <p:nvPr/>
        </p:nvGrpSpPr>
        <p:grpSpPr>
          <a:xfrm>
            <a:off x="3066324" y="3350446"/>
            <a:ext cx="346598" cy="333183"/>
            <a:chOff x="3066324" y="3350446"/>
            <a:chExt cx="346598" cy="333183"/>
          </a:xfrm>
        </p:grpSpPr>
        <p:sp>
          <p:nvSpPr>
            <p:cNvPr id="8561" name="Google Shape;8561;p71"/>
            <p:cNvSpPr/>
            <p:nvPr/>
          </p:nvSpPr>
          <p:spPr>
            <a:xfrm>
              <a:off x="3077658" y="3672759"/>
              <a:ext cx="297174" cy="10735"/>
            </a:xfrm>
            <a:custGeom>
              <a:rect b="b" l="l" r="r" t="t"/>
              <a:pathLst>
                <a:path extrusionOk="0" h="717" w="19848">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71"/>
            <p:cNvSpPr/>
            <p:nvPr/>
          </p:nvSpPr>
          <p:spPr>
            <a:xfrm>
              <a:off x="3066324" y="3350446"/>
              <a:ext cx="346598" cy="333183"/>
            </a:xfrm>
            <a:custGeom>
              <a:rect b="b" l="l" r="r" t="t"/>
              <a:pathLst>
                <a:path extrusionOk="0" h="22253" w="23149">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71"/>
            <p:cNvSpPr/>
            <p:nvPr/>
          </p:nvSpPr>
          <p:spPr>
            <a:xfrm>
              <a:off x="3079545" y="3516970"/>
              <a:ext cx="333378" cy="166524"/>
            </a:xfrm>
            <a:custGeom>
              <a:rect b="b" l="l" r="r" t="t"/>
              <a:pathLst>
                <a:path extrusionOk="0" h="11122" w="22266">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71"/>
            <p:cNvSpPr/>
            <p:nvPr/>
          </p:nvSpPr>
          <p:spPr>
            <a:xfrm>
              <a:off x="3079545" y="3371841"/>
              <a:ext cx="333378" cy="145143"/>
            </a:xfrm>
            <a:custGeom>
              <a:rect b="b" l="l" r="r" t="t"/>
              <a:pathLst>
                <a:path extrusionOk="0" h="9694" w="22266">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71"/>
            <p:cNvSpPr/>
            <p:nvPr/>
          </p:nvSpPr>
          <p:spPr>
            <a:xfrm>
              <a:off x="3188784" y="3371841"/>
              <a:ext cx="224138" cy="145143"/>
            </a:xfrm>
            <a:custGeom>
              <a:rect b="b" l="l" r="r" t="t"/>
              <a:pathLst>
                <a:path extrusionOk="0" h="9694" w="1497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71"/>
            <p:cNvSpPr/>
            <p:nvPr/>
          </p:nvSpPr>
          <p:spPr>
            <a:xfrm>
              <a:off x="3079545" y="3516970"/>
              <a:ext cx="333378" cy="144814"/>
            </a:xfrm>
            <a:custGeom>
              <a:rect b="b" l="l" r="r" t="t"/>
              <a:pathLst>
                <a:path extrusionOk="0" h="9672" w="22266">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71"/>
            <p:cNvSpPr/>
            <p:nvPr/>
          </p:nvSpPr>
          <p:spPr>
            <a:xfrm>
              <a:off x="3079545" y="3516970"/>
              <a:ext cx="181018" cy="136938"/>
            </a:xfrm>
            <a:custGeom>
              <a:rect b="b" l="l" r="r" t="t"/>
              <a:pathLst>
                <a:path extrusionOk="0" h="9146" w="1209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71"/>
            <p:cNvSpPr/>
            <p:nvPr/>
          </p:nvSpPr>
          <p:spPr>
            <a:xfrm>
              <a:off x="3079545" y="3430084"/>
              <a:ext cx="333378" cy="173771"/>
            </a:xfrm>
            <a:custGeom>
              <a:rect b="b" l="l" r="r" t="t"/>
              <a:pathLst>
                <a:path extrusionOk="0" h="11606" w="22266">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71"/>
            <p:cNvSpPr/>
            <p:nvPr/>
          </p:nvSpPr>
          <p:spPr>
            <a:xfrm>
              <a:off x="3079545" y="3444563"/>
              <a:ext cx="333378" cy="144814"/>
            </a:xfrm>
            <a:custGeom>
              <a:rect b="b" l="l" r="r" t="t"/>
              <a:pathLst>
                <a:path extrusionOk="0" h="9672" w="22266">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71"/>
            <p:cNvSpPr/>
            <p:nvPr/>
          </p:nvSpPr>
          <p:spPr>
            <a:xfrm>
              <a:off x="3079545" y="3444563"/>
              <a:ext cx="186692" cy="144814"/>
            </a:xfrm>
            <a:custGeom>
              <a:rect b="b" l="l" r="r" t="t"/>
              <a:pathLst>
                <a:path extrusionOk="0" h="9672" w="12469">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1" name="Google Shape;8571;p71"/>
          <p:cNvGrpSpPr/>
          <p:nvPr/>
        </p:nvGrpSpPr>
        <p:grpSpPr>
          <a:xfrm>
            <a:off x="1282755" y="1952089"/>
            <a:ext cx="363278" cy="363338"/>
            <a:chOff x="1282755" y="1952089"/>
            <a:chExt cx="363278" cy="363338"/>
          </a:xfrm>
        </p:grpSpPr>
        <p:sp>
          <p:nvSpPr>
            <p:cNvPr id="8572" name="Google Shape;8572;p71"/>
            <p:cNvSpPr/>
            <p:nvPr/>
          </p:nvSpPr>
          <p:spPr>
            <a:xfrm>
              <a:off x="1282755" y="1952089"/>
              <a:ext cx="359924" cy="363338"/>
            </a:xfrm>
            <a:custGeom>
              <a:rect b="b" l="l" r="r" t="t"/>
              <a:pathLst>
                <a:path extrusionOk="0" h="24267" w="24039">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71"/>
            <p:cNvSpPr/>
            <p:nvPr/>
          </p:nvSpPr>
          <p:spPr>
            <a:xfrm>
              <a:off x="1437900" y="2104404"/>
              <a:ext cx="61118" cy="57644"/>
            </a:xfrm>
            <a:custGeom>
              <a:rect b="b" l="l" r="r" t="t"/>
              <a:pathLst>
                <a:path extrusionOk="0" h="3850" w="4082">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71"/>
            <p:cNvSpPr/>
            <p:nvPr/>
          </p:nvSpPr>
          <p:spPr>
            <a:xfrm>
              <a:off x="1286214" y="2015019"/>
              <a:ext cx="61148" cy="47313"/>
            </a:xfrm>
            <a:custGeom>
              <a:rect b="b" l="l" r="r" t="t"/>
              <a:pathLst>
                <a:path extrusionOk="0" h="3160" w="4084">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71"/>
            <p:cNvSpPr/>
            <p:nvPr/>
          </p:nvSpPr>
          <p:spPr>
            <a:xfrm>
              <a:off x="1595396" y="2201696"/>
              <a:ext cx="50637" cy="47253"/>
            </a:xfrm>
            <a:custGeom>
              <a:rect b="b" l="l" r="r" t="t"/>
              <a:pathLst>
                <a:path extrusionOk="0" h="3156" w="3382">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71"/>
            <p:cNvSpPr/>
            <p:nvPr/>
          </p:nvSpPr>
          <p:spPr>
            <a:xfrm>
              <a:off x="1452034" y="2121653"/>
              <a:ext cx="46984" cy="40276"/>
            </a:xfrm>
            <a:custGeom>
              <a:rect b="b" l="l" r="r" t="t"/>
              <a:pathLst>
                <a:path extrusionOk="0" h="2690" w="3138">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71"/>
            <p:cNvSpPr/>
            <p:nvPr/>
          </p:nvSpPr>
          <p:spPr>
            <a:xfrm>
              <a:off x="1307445" y="2032701"/>
              <a:ext cx="33868" cy="29631"/>
            </a:xfrm>
            <a:custGeom>
              <a:rect b="b" l="l" r="r" t="t"/>
              <a:pathLst>
                <a:path extrusionOk="0" h="1979" w="2262">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71"/>
            <p:cNvSpPr/>
            <p:nvPr/>
          </p:nvSpPr>
          <p:spPr>
            <a:xfrm>
              <a:off x="1612464" y="2219064"/>
              <a:ext cx="33568" cy="29750"/>
            </a:xfrm>
            <a:custGeom>
              <a:rect b="b" l="l" r="r" t="t"/>
              <a:pathLst>
                <a:path extrusionOk="0" h="1987" w="2242">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9" name="Google Shape;8579;p71"/>
          <p:cNvGrpSpPr/>
          <p:nvPr/>
        </p:nvGrpSpPr>
        <p:grpSpPr>
          <a:xfrm>
            <a:off x="3510094" y="2909281"/>
            <a:ext cx="355133" cy="343574"/>
            <a:chOff x="3510094" y="2909281"/>
            <a:chExt cx="355133" cy="343574"/>
          </a:xfrm>
        </p:grpSpPr>
        <p:sp>
          <p:nvSpPr>
            <p:cNvPr id="8580" name="Google Shape;8580;p71"/>
            <p:cNvSpPr/>
            <p:nvPr/>
          </p:nvSpPr>
          <p:spPr>
            <a:xfrm>
              <a:off x="3583205" y="3134527"/>
              <a:ext cx="50652" cy="47523"/>
            </a:xfrm>
            <a:custGeom>
              <a:rect b="b" l="l" r="r" t="t"/>
              <a:pathLst>
                <a:path extrusionOk="0" h="3174" w="3383">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71"/>
            <p:cNvSpPr/>
            <p:nvPr/>
          </p:nvSpPr>
          <p:spPr>
            <a:xfrm>
              <a:off x="3655746" y="2909281"/>
              <a:ext cx="209480" cy="192127"/>
            </a:xfrm>
            <a:custGeom>
              <a:rect b="b" l="l" r="r" t="t"/>
              <a:pathLst>
                <a:path extrusionOk="0" h="12832" w="13991">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71"/>
            <p:cNvSpPr/>
            <p:nvPr/>
          </p:nvSpPr>
          <p:spPr>
            <a:xfrm>
              <a:off x="3673863" y="2923430"/>
              <a:ext cx="184806" cy="179550"/>
            </a:xfrm>
            <a:custGeom>
              <a:rect b="b" l="l" r="r" t="t"/>
              <a:pathLst>
                <a:path extrusionOk="0" h="11992" w="12343">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71"/>
            <p:cNvSpPr/>
            <p:nvPr/>
          </p:nvSpPr>
          <p:spPr>
            <a:xfrm>
              <a:off x="3541970" y="3007531"/>
              <a:ext cx="218793" cy="216383"/>
            </a:xfrm>
            <a:custGeom>
              <a:rect b="b" l="l" r="r" t="t"/>
              <a:pathLst>
                <a:path extrusionOk="0" h="14452" w="14613">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71"/>
            <p:cNvSpPr/>
            <p:nvPr/>
          </p:nvSpPr>
          <p:spPr>
            <a:xfrm>
              <a:off x="3562123" y="3027504"/>
              <a:ext cx="198640" cy="196409"/>
            </a:xfrm>
            <a:custGeom>
              <a:rect b="b" l="l" r="r" t="t"/>
              <a:pathLst>
                <a:path extrusionOk="0" h="13118" w="13267">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71"/>
            <p:cNvSpPr/>
            <p:nvPr/>
          </p:nvSpPr>
          <p:spPr>
            <a:xfrm>
              <a:off x="3516562" y="3033523"/>
              <a:ext cx="217446" cy="210304"/>
            </a:xfrm>
            <a:custGeom>
              <a:rect b="b" l="l" r="r" t="t"/>
              <a:pathLst>
                <a:path extrusionOk="0" h="14046" w="14523">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71"/>
            <p:cNvSpPr/>
            <p:nvPr/>
          </p:nvSpPr>
          <p:spPr>
            <a:xfrm>
              <a:off x="3524033" y="3056041"/>
              <a:ext cx="202413" cy="188100"/>
            </a:xfrm>
            <a:custGeom>
              <a:rect b="b" l="l" r="r" t="t"/>
              <a:pathLst>
                <a:path extrusionOk="0" h="12563" w="13519">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71"/>
            <p:cNvSpPr/>
            <p:nvPr/>
          </p:nvSpPr>
          <p:spPr>
            <a:xfrm>
              <a:off x="3556389" y="3171360"/>
              <a:ext cx="39108" cy="35620"/>
            </a:xfrm>
            <a:custGeom>
              <a:rect b="b" l="l" r="r" t="t"/>
              <a:pathLst>
                <a:path extrusionOk="0" h="2379" w="2612">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71"/>
            <p:cNvSpPr/>
            <p:nvPr/>
          </p:nvSpPr>
          <p:spPr>
            <a:xfrm>
              <a:off x="3573413" y="3180268"/>
              <a:ext cx="22084" cy="21920"/>
            </a:xfrm>
            <a:custGeom>
              <a:rect b="b" l="l" r="r" t="t"/>
              <a:pathLst>
                <a:path extrusionOk="0" h="1464" w="1475">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71"/>
            <p:cNvSpPr/>
            <p:nvPr/>
          </p:nvSpPr>
          <p:spPr>
            <a:xfrm>
              <a:off x="3510094" y="2969111"/>
              <a:ext cx="174534" cy="41549"/>
            </a:xfrm>
            <a:custGeom>
              <a:rect b="b" l="l" r="r" t="t"/>
              <a:pathLst>
                <a:path extrusionOk="0" h="2775" w="11657">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71"/>
            <p:cNvSpPr/>
            <p:nvPr/>
          </p:nvSpPr>
          <p:spPr>
            <a:xfrm>
              <a:off x="3529948" y="2930572"/>
              <a:ext cx="133270" cy="33928"/>
            </a:xfrm>
            <a:custGeom>
              <a:rect b="b" l="l" r="r" t="t"/>
              <a:pathLst>
                <a:path extrusionOk="0" h="2266" w="8901">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71"/>
            <p:cNvSpPr/>
            <p:nvPr/>
          </p:nvSpPr>
          <p:spPr>
            <a:xfrm>
              <a:off x="3753292" y="3083980"/>
              <a:ext cx="52793" cy="168875"/>
            </a:xfrm>
            <a:custGeom>
              <a:rect b="b" l="l" r="r" t="t"/>
              <a:pathLst>
                <a:path extrusionOk="0" h="11279" w="3526">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71"/>
            <p:cNvSpPr/>
            <p:nvPr/>
          </p:nvSpPr>
          <p:spPr>
            <a:xfrm>
              <a:off x="3799243" y="3105481"/>
              <a:ext cx="43046" cy="127700"/>
            </a:xfrm>
            <a:custGeom>
              <a:rect b="b" l="l" r="r" t="t"/>
              <a:pathLst>
                <a:path extrusionOk="0" h="8529" w="2875">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93" name="Google Shape;8593;p71"/>
          <p:cNvSpPr/>
          <p:nvPr/>
        </p:nvSpPr>
        <p:spPr>
          <a:xfrm>
            <a:off x="2513884" y="1812081"/>
            <a:ext cx="32745" cy="26456"/>
          </a:xfrm>
          <a:custGeom>
            <a:rect b="b" l="l" r="r" t="t"/>
            <a:pathLst>
              <a:path extrusionOk="0" h="1767" w="2187">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94" name="Google Shape;8594;p71"/>
          <p:cNvGrpSpPr/>
          <p:nvPr/>
        </p:nvGrpSpPr>
        <p:grpSpPr>
          <a:xfrm>
            <a:off x="2163842" y="1506972"/>
            <a:ext cx="382787" cy="331566"/>
            <a:chOff x="2163842" y="1506972"/>
            <a:chExt cx="382787" cy="331566"/>
          </a:xfrm>
        </p:grpSpPr>
        <p:sp>
          <p:nvSpPr>
            <p:cNvPr id="8595" name="Google Shape;8595;p71"/>
            <p:cNvSpPr/>
            <p:nvPr/>
          </p:nvSpPr>
          <p:spPr>
            <a:xfrm>
              <a:off x="2247253" y="1506972"/>
              <a:ext cx="214152" cy="101768"/>
            </a:xfrm>
            <a:custGeom>
              <a:rect b="b" l="l" r="r" t="t"/>
              <a:pathLst>
                <a:path extrusionOk="0" h="6797" w="14303">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71"/>
            <p:cNvSpPr/>
            <p:nvPr/>
          </p:nvSpPr>
          <p:spPr>
            <a:xfrm>
              <a:off x="2163842" y="1812081"/>
              <a:ext cx="382787" cy="26456"/>
            </a:xfrm>
            <a:custGeom>
              <a:rect b="b" l="l" r="r" t="t"/>
              <a:pathLst>
                <a:path extrusionOk="0" h="1767" w="25566">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71"/>
            <p:cNvSpPr/>
            <p:nvPr/>
          </p:nvSpPr>
          <p:spPr>
            <a:xfrm>
              <a:off x="2178634" y="1592030"/>
              <a:ext cx="353201" cy="220066"/>
            </a:xfrm>
            <a:custGeom>
              <a:rect b="b" l="l" r="r" t="t"/>
              <a:pathLst>
                <a:path extrusionOk="0" h="14698" w="2359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71"/>
            <p:cNvSpPr/>
            <p:nvPr/>
          </p:nvSpPr>
          <p:spPr>
            <a:xfrm>
              <a:off x="2178634" y="1592030"/>
              <a:ext cx="353201" cy="220066"/>
            </a:xfrm>
            <a:custGeom>
              <a:rect b="b" l="l" r="r" t="t"/>
              <a:pathLst>
                <a:path extrusionOk="0" h="14698" w="2359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71"/>
            <p:cNvSpPr/>
            <p:nvPr/>
          </p:nvSpPr>
          <p:spPr>
            <a:xfrm>
              <a:off x="2201602" y="1615013"/>
              <a:ext cx="307251" cy="174100"/>
            </a:xfrm>
            <a:custGeom>
              <a:rect b="b" l="l" r="r" t="t"/>
              <a:pathLst>
                <a:path extrusionOk="0" h="11628" w="20521">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71"/>
            <p:cNvSpPr/>
            <p:nvPr/>
          </p:nvSpPr>
          <p:spPr>
            <a:xfrm>
              <a:off x="2201932" y="1615013"/>
              <a:ext cx="306921" cy="173786"/>
            </a:xfrm>
            <a:custGeom>
              <a:rect b="b" l="l" r="r" t="t"/>
              <a:pathLst>
                <a:path extrusionOk="0" h="11607" w="20499">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71"/>
            <p:cNvSpPr/>
            <p:nvPr/>
          </p:nvSpPr>
          <p:spPr>
            <a:xfrm>
              <a:off x="2254500" y="1777450"/>
              <a:ext cx="76824" cy="34646"/>
            </a:xfrm>
            <a:custGeom>
              <a:rect b="b" l="l" r="r" t="t"/>
              <a:pathLst>
                <a:path extrusionOk="0" h="2314" w="5131">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71"/>
            <p:cNvSpPr/>
            <p:nvPr/>
          </p:nvSpPr>
          <p:spPr>
            <a:xfrm>
              <a:off x="2300765" y="1777450"/>
              <a:ext cx="30873" cy="34646"/>
            </a:xfrm>
            <a:custGeom>
              <a:rect b="b" l="l" r="r" t="t"/>
              <a:pathLst>
                <a:path extrusionOk="0" h="2314" w="2062">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3" name="Google Shape;8603;p71"/>
          <p:cNvGrpSpPr/>
          <p:nvPr/>
        </p:nvGrpSpPr>
        <p:grpSpPr>
          <a:xfrm>
            <a:off x="1738877" y="3349652"/>
            <a:ext cx="357918" cy="350536"/>
            <a:chOff x="1738877" y="3349652"/>
            <a:chExt cx="357918" cy="350536"/>
          </a:xfrm>
        </p:grpSpPr>
        <p:sp>
          <p:nvSpPr>
            <p:cNvPr id="8604" name="Google Shape;8604;p71"/>
            <p:cNvSpPr/>
            <p:nvPr/>
          </p:nvSpPr>
          <p:spPr>
            <a:xfrm>
              <a:off x="1814114" y="3407461"/>
              <a:ext cx="154516" cy="282965"/>
            </a:xfrm>
            <a:custGeom>
              <a:rect b="b" l="l" r="r" t="t"/>
              <a:pathLst>
                <a:path extrusionOk="0" h="18899" w="1032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71"/>
            <p:cNvSpPr/>
            <p:nvPr/>
          </p:nvSpPr>
          <p:spPr>
            <a:xfrm>
              <a:off x="1813800" y="3521057"/>
              <a:ext cx="47538" cy="80402"/>
            </a:xfrm>
            <a:custGeom>
              <a:rect b="b" l="l" r="r" t="t"/>
              <a:pathLst>
                <a:path extrusionOk="0" h="5370" w="3175">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71"/>
            <p:cNvSpPr/>
            <p:nvPr/>
          </p:nvSpPr>
          <p:spPr>
            <a:xfrm>
              <a:off x="1900041" y="3407506"/>
              <a:ext cx="61402" cy="56896"/>
            </a:xfrm>
            <a:custGeom>
              <a:rect b="b" l="l" r="r" t="t"/>
              <a:pathLst>
                <a:path extrusionOk="0" h="3800" w="4101">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71"/>
            <p:cNvSpPr/>
            <p:nvPr/>
          </p:nvSpPr>
          <p:spPr>
            <a:xfrm>
              <a:off x="1738877" y="3658310"/>
              <a:ext cx="215320" cy="41878"/>
            </a:xfrm>
            <a:custGeom>
              <a:rect b="b" l="l" r="r" t="t"/>
              <a:pathLst>
                <a:path extrusionOk="0" h="2797" w="14381">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71"/>
            <p:cNvSpPr/>
            <p:nvPr/>
          </p:nvSpPr>
          <p:spPr>
            <a:xfrm>
              <a:off x="1901928" y="3658310"/>
              <a:ext cx="52269" cy="41878"/>
            </a:xfrm>
            <a:custGeom>
              <a:rect b="b" l="l" r="r" t="t"/>
              <a:pathLst>
                <a:path extrusionOk="0" h="2797" w="3491">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71"/>
            <p:cNvSpPr/>
            <p:nvPr/>
          </p:nvSpPr>
          <p:spPr>
            <a:xfrm>
              <a:off x="1781369" y="3503749"/>
              <a:ext cx="93818" cy="80402"/>
            </a:xfrm>
            <a:custGeom>
              <a:rect b="b" l="l" r="r" t="t"/>
              <a:pathLst>
                <a:path extrusionOk="0" h="5370" w="6266">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71"/>
            <p:cNvSpPr/>
            <p:nvPr/>
          </p:nvSpPr>
          <p:spPr>
            <a:xfrm>
              <a:off x="1829221" y="3503749"/>
              <a:ext cx="45966" cy="80283"/>
            </a:xfrm>
            <a:custGeom>
              <a:rect b="b" l="l" r="r" t="t"/>
              <a:pathLst>
                <a:path extrusionOk="0" h="5362" w="307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71"/>
            <p:cNvSpPr/>
            <p:nvPr/>
          </p:nvSpPr>
          <p:spPr>
            <a:xfrm>
              <a:off x="1813800" y="3528289"/>
              <a:ext cx="36832" cy="31337"/>
            </a:xfrm>
            <a:custGeom>
              <a:rect b="b" l="l" r="r" t="t"/>
              <a:pathLst>
                <a:path extrusionOk="0" h="2093" w="246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71"/>
            <p:cNvSpPr/>
            <p:nvPr/>
          </p:nvSpPr>
          <p:spPr>
            <a:xfrm>
              <a:off x="1881475" y="3351479"/>
              <a:ext cx="95075" cy="97186"/>
            </a:xfrm>
            <a:custGeom>
              <a:rect b="b" l="l" r="r" t="t"/>
              <a:pathLst>
                <a:path extrusionOk="0" h="6491" w="635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71"/>
            <p:cNvSpPr/>
            <p:nvPr/>
          </p:nvSpPr>
          <p:spPr>
            <a:xfrm>
              <a:off x="1914834" y="3370584"/>
              <a:ext cx="61717" cy="78082"/>
            </a:xfrm>
            <a:custGeom>
              <a:rect b="b" l="l" r="r" t="t"/>
              <a:pathLst>
                <a:path extrusionOk="0" h="5215" w="4122">
                  <a:moveTo>
                    <a:pt x="2755" y="1"/>
                  </a:moveTo>
                  <a:lnTo>
                    <a:pt x="1" y="4374"/>
                  </a:lnTo>
                  <a:lnTo>
                    <a:pt x="1346" y="5215"/>
                  </a:lnTo>
                  <a:lnTo>
                    <a:pt x="4122" y="821"/>
                  </a:lnTo>
                  <a:lnTo>
                    <a:pt x="2818"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71"/>
            <p:cNvSpPr/>
            <p:nvPr/>
          </p:nvSpPr>
          <p:spPr>
            <a:xfrm>
              <a:off x="1934987" y="3382861"/>
              <a:ext cx="140412" cy="147255"/>
            </a:xfrm>
            <a:custGeom>
              <a:rect b="b" l="l" r="r" t="t"/>
              <a:pathLst>
                <a:path extrusionOk="0" h="9835" w="9378">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71"/>
            <p:cNvSpPr/>
            <p:nvPr/>
          </p:nvSpPr>
          <p:spPr>
            <a:xfrm>
              <a:off x="1974020" y="3389165"/>
              <a:ext cx="101379" cy="140801"/>
            </a:xfrm>
            <a:custGeom>
              <a:rect b="b" l="l" r="r" t="t"/>
              <a:pathLst>
                <a:path extrusionOk="0" h="9404" w="6771">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71"/>
            <p:cNvSpPr/>
            <p:nvPr/>
          </p:nvSpPr>
          <p:spPr>
            <a:xfrm>
              <a:off x="2010538" y="3427884"/>
              <a:ext cx="86257" cy="88937"/>
            </a:xfrm>
            <a:custGeom>
              <a:rect b="b" l="l" r="r" t="t"/>
              <a:pathLst>
                <a:path extrusionOk="0" h="5940" w="5761">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71"/>
            <p:cNvSpPr/>
            <p:nvPr/>
          </p:nvSpPr>
          <p:spPr>
            <a:xfrm>
              <a:off x="2020929" y="3432600"/>
              <a:ext cx="75866" cy="84370"/>
            </a:xfrm>
            <a:custGeom>
              <a:rect b="b" l="l" r="r" t="t"/>
              <a:pathLst>
                <a:path extrusionOk="0" h="5635" w="5067">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71"/>
            <p:cNvSpPr/>
            <p:nvPr/>
          </p:nvSpPr>
          <p:spPr>
            <a:xfrm>
              <a:off x="1861322" y="3349652"/>
              <a:ext cx="46924" cy="44873"/>
            </a:xfrm>
            <a:custGeom>
              <a:rect b="b" l="l" r="r" t="t"/>
              <a:pathLst>
                <a:path extrusionOk="0" h="2997" w="3134">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71"/>
            <p:cNvSpPr/>
            <p:nvPr/>
          </p:nvSpPr>
          <p:spPr>
            <a:xfrm>
              <a:off x="1877687" y="3358306"/>
              <a:ext cx="30559" cy="36218"/>
            </a:xfrm>
            <a:custGeom>
              <a:rect b="b" l="l" r="r" t="t"/>
              <a:pathLst>
                <a:path extrusionOk="0" h="2419" w="2041">
                  <a:moveTo>
                    <a:pt x="1136" y="1"/>
                  </a:moveTo>
                  <a:lnTo>
                    <a:pt x="1" y="1851"/>
                  </a:lnTo>
                  <a:lnTo>
                    <a:pt x="863" y="2419"/>
                  </a:lnTo>
                  <a:lnTo>
                    <a:pt x="2040" y="547"/>
                  </a:lnTo>
                  <a:lnTo>
                    <a:pt x="1136"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71"/>
            <p:cNvSpPr/>
            <p:nvPr/>
          </p:nvSpPr>
          <p:spPr>
            <a:xfrm>
              <a:off x="1872656" y="3625880"/>
              <a:ext cx="42193" cy="32430"/>
            </a:xfrm>
            <a:custGeom>
              <a:rect b="b" l="l" r="r" t="t"/>
              <a:pathLst>
                <a:path extrusionOk="0" h="2166" w="2818">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71"/>
            <p:cNvSpPr/>
            <p:nvPr/>
          </p:nvSpPr>
          <p:spPr>
            <a:xfrm>
              <a:off x="1885563" y="3625745"/>
              <a:ext cx="28972" cy="32565"/>
            </a:xfrm>
            <a:custGeom>
              <a:rect b="b" l="l" r="r" t="t"/>
              <a:pathLst>
                <a:path extrusionOk="0" h="2175" w="1935">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2" name="Google Shape;8622;p71"/>
          <p:cNvGrpSpPr/>
          <p:nvPr/>
        </p:nvGrpSpPr>
        <p:grpSpPr>
          <a:xfrm>
            <a:off x="1971819" y="4276854"/>
            <a:ext cx="383281" cy="333947"/>
            <a:chOff x="1971819" y="4276854"/>
            <a:chExt cx="383281" cy="333947"/>
          </a:xfrm>
        </p:grpSpPr>
        <p:sp>
          <p:nvSpPr>
            <p:cNvPr id="8623" name="Google Shape;8623;p71"/>
            <p:cNvSpPr/>
            <p:nvPr/>
          </p:nvSpPr>
          <p:spPr>
            <a:xfrm>
              <a:off x="1971819" y="4277094"/>
              <a:ext cx="383281" cy="333707"/>
            </a:xfrm>
            <a:custGeom>
              <a:rect b="b" l="l" r="r" t="t"/>
              <a:pathLst>
                <a:path extrusionOk="0" h="22288" w="25599">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71"/>
            <p:cNvSpPr/>
            <p:nvPr/>
          </p:nvSpPr>
          <p:spPr>
            <a:xfrm>
              <a:off x="2071910" y="4276854"/>
              <a:ext cx="281124" cy="183233"/>
            </a:xfrm>
            <a:custGeom>
              <a:rect b="b" l="l" r="r" t="t"/>
              <a:pathLst>
                <a:path extrusionOk="0" h="12238" w="18776">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71"/>
            <p:cNvSpPr/>
            <p:nvPr/>
          </p:nvSpPr>
          <p:spPr>
            <a:xfrm>
              <a:off x="2169187" y="4328644"/>
              <a:ext cx="141984" cy="106574"/>
            </a:xfrm>
            <a:custGeom>
              <a:rect b="b" l="l" r="r" t="t"/>
              <a:pathLst>
                <a:path extrusionOk="0" h="7118" w="9483">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71"/>
            <p:cNvSpPr/>
            <p:nvPr/>
          </p:nvSpPr>
          <p:spPr>
            <a:xfrm>
              <a:off x="2194685" y="4328959"/>
              <a:ext cx="103894" cy="98699"/>
            </a:xfrm>
            <a:custGeom>
              <a:rect b="b" l="l" r="r" t="t"/>
              <a:pathLst>
                <a:path extrusionOk="0" h="6592" w="6939">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71"/>
            <p:cNvSpPr/>
            <p:nvPr/>
          </p:nvSpPr>
          <p:spPr>
            <a:xfrm>
              <a:off x="2061849" y="4499810"/>
              <a:ext cx="81226" cy="60684"/>
            </a:xfrm>
            <a:custGeom>
              <a:rect b="b" l="l" r="r" t="t"/>
              <a:pathLst>
                <a:path extrusionOk="0" h="4053" w="5425">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71"/>
            <p:cNvSpPr/>
            <p:nvPr/>
          </p:nvSpPr>
          <p:spPr>
            <a:xfrm>
              <a:off x="2075384" y="4499600"/>
              <a:ext cx="62660" cy="57435"/>
            </a:xfrm>
            <a:custGeom>
              <a:rect b="b" l="l" r="r" t="t"/>
              <a:pathLst>
                <a:path extrusionOk="0" h="3836" w="4185">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71"/>
            <p:cNvSpPr/>
            <p:nvPr/>
          </p:nvSpPr>
          <p:spPr>
            <a:xfrm>
              <a:off x="2030047" y="4417027"/>
              <a:ext cx="81241" cy="60684"/>
            </a:xfrm>
            <a:custGeom>
              <a:rect b="b" l="l" r="r" t="t"/>
              <a:pathLst>
                <a:path extrusionOk="0" h="4053" w="5426">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71"/>
            <p:cNvSpPr/>
            <p:nvPr/>
          </p:nvSpPr>
          <p:spPr>
            <a:xfrm>
              <a:off x="2043897" y="4416937"/>
              <a:ext cx="62345" cy="57315"/>
            </a:xfrm>
            <a:custGeom>
              <a:rect b="b" l="l" r="r" t="t"/>
              <a:pathLst>
                <a:path extrusionOk="0" h="3828" w="4164">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71"/>
            <p:cNvSpPr/>
            <p:nvPr/>
          </p:nvSpPr>
          <p:spPr>
            <a:xfrm>
              <a:off x="2067194" y="4330845"/>
              <a:ext cx="80911" cy="60609"/>
            </a:xfrm>
            <a:custGeom>
              <a:rect b="b" l="l" r="r" t="t"/>
              <a:pathLst>
                <a:path extrusionOk="0" h="4048" w="5404">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71"/>
            <p:cNvSpPr/>
            <p:nvPr/>
          </p:nvSpPr>
          <p:spPr>
            <a:xfrm>
              <a:off x="2080415" y="4330845"/>
              <a:ext cx="62974" cy="57464"/>
            </a:xfrm>
            <a:custGeom>
              <a:rect b="b" l="l" r="r" t="t"/>
              <a:pathLst>
                <a:path extrusionOk="0" h="3838" w="4206">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3" name="Google Shape;8633;p71"/>
          <p:cNvGrpSpPr/>
          <p:nvPr/>
        </p:nvGrpSpPr>
        <p:grpSpPr>
          <a:xfrm>
            <a:off x="1825119" y="2885819"/>
            <a:ext cx="175987" cy="361391"/>
            <a:chOff x="1825119" y="2885819"/>
            <a:chExt cx="175987" cy="361391"/>
          </a:xfrm>
        </p:grpSpPr>
        <p:sp>
          <p:nvSpPr>
            <p:cNvPr id="8634" name="Google Shape;8634;p71"/>
            <p:cNvSpPr/>
            <p:nvPr/>
          </p:nvSpPr>
          <p:spPr>
            <a:xfrm>
              <a:off x="1825119" y="2885819"/>
              <a:ext cx="175987" cy="56356"/>
            </a:xfrm>
            <a:custGeom>
              <a:rect b="b" l="l" r="r" t="t"/>
              <a:pathLst>
                <a:path extrusionOk="0" h="3764" w="11754">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71"/>
            <p:cNvSpPr/>
            <p:nvPr/>
          </p:nvSpPr>
          <p:spPr>
            <a:xfrm>
              <a:off x="1951666" y="2886119"/>
              <a:ext cx="49439" cy="56371"/>
            </a:xfrm>
            <a:custGeom>
              <a:rect b="b" l="l" r="r" t="t"/>
              <a:pathLst>
                <a:path extrusionOk="0" h="3765" w="3302">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71"/>
            <p:cNvSpPr/>
            <p:nvPr/>
          </p:nvSpPr>
          <p:spPr>
            <a:xfrm>
              <a:off x="1853776" y="2942161"/>
              <a:ext cx="118058" cy="304735"/>
            </a:xfrm>
            <a:custGeom>
              <a:rect b="b" l="l" r="r" t="t"/>
              <a:pathLst>
                <a:path extrusionOk="0" h="20353" w="7885">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71"/>
            <p:cNvSpPr/>
            <p:nvPr/>
          </p:nvSpPr>
          <p:spPr>
            <a:xfrm>
              <a:off x="1853776" y="2942161"/>
              <a:ext cx="118058" cy="305050"/>
            </a:xfrm>
            <a:custGeom>
              <a:rect b="b" l="l" r="r" t="t"/>
              <a:pathLst>
                <a:path extrusionOk="0" h="20374" w="7885">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71"/>
            <p:cNvSpPr/>
            <p:nvPr/>
          </p:nvSpPr>
          <p:spPr>
            <a:xfrm>
              <a:off x="1933100" y="2963257"/>
              <a:ext cx="38419" cy="10705"/>
            </a:xfrm>
            <a:custGeom>
              <a:rect b="b" l="l" r="r" t="t"/>
              <a:pathLst>
                <a:path extrusionOk="0" h="715" w="2566">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71"/>
            <p:cNvSpPr/>
            <p:nvPr/>
          </p:nvSpPr>
          <p:spPr>
            <a:xfrm>
              <a:off x="1933100" y="300134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71"/>
            <p:cNvSpPr/>
            <p:nvPr/>
          </p:nvSpPr>
          <p:spPr>
            <a:xfrm>
              <a:off x="1933100" y="303943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71"/>
            <p:cNvSpPr/>
            <p:nvPr/>
          </p:nvSpPr>
          <p:spPr>
            <a:xfrm>
              <a:off x="1933100" y="3077527"/>
              <a:ext cx="38419" cy="11020"/>
            </a:xfrm>
            <a:custGeom>
              <a:rect b="b" l="l" r="r" t="t"/>
              <a:pathLst>
                <a:path extrusionOk="0" h="736" w="2566">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71"/>
            <p:cNvSpPr/>
            <p:nvPr/>
          </p:nvSpPr>
          <p:spPr>
            <a:xfrm>
              <a:off x="1933100" y="3115931"/>
              <a:ext cx="38419" cy="10705"/>
            </a:xfrm>
            <a:custGeom>
              <a:rect b="b" l="l" r="r" t="t"/>
              <a:pathLst>
                <a:path extrusionOk="0" h="715" w="2566">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71"/>
            <p:cNvSpPr/>
            <p:nvPr/>
          </p:nvSpPr>
          <p:spPr>
            <a:xfrm>
              <a:off x="1933100" y="3154007"/>
              <a:ext cx="38419" cy="10720"/>
            </a:xfrm>
            <a:custGeom>
              <a:rect b="b" l="l" r="r" t="t"/>
              <a:pathLst>
                <a:path extrusionOk="0" h="716" w="2566">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4" name="Google Shape;8644;p71"/>
          <p:cNvGrpSpPr/>
          <p:nvPr/>
        </p:nvGrpSpPr>
        <p:grpSpPr>
          <a:xfrm>
            <a:off x="3504824" y="3405844"/>
            <a:ext cx="369896" cy="226339"/>
            <a:chOff x="3504824" y="3405844"/>
            <a:chExt cx="369896" cy="226339"/>
          </a:xfrm>
        </p:grpSpPr>
        <p:sp>
          <p:nvSpPr>
            <p:cNvPr id="8645" name="Google Shape;8645;p71"/>
            <p:cNvSpPr/>
            <p:nvPr/>
          </p:nvSpPr>
          <p:spPr>
            <a:xfrm>
              <a:off x="3504824" y="3461871"/>
              <a:ext cx="369896" cy="141984"/>
            </a:xfrm>
            <a:custGeom>
              <a:rect b="b" l="l" r="r" t="t"/>
              <a:pathLst>
                <a:path extrusionOk="0" h="9483" w="24705">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71"/>
            <p:cNvSpPr/>
            <p:nvPr/>
          </p:nvSpPr>
          <p:spPr>
            <a:xfrm>
              <a:off x="3835357" y="3461557"/>
              <a:ext cx="39363" cy="142299"/>
            </a:xfrm>
            <a:custGeom>
              <a:rect b="b" l="l" r="r" t="t"/>
              <a:pathLst>
                <a:path extrusionOk="0" h="9504" w="2629">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71"/>
            <p:cNvSpPr/>
            <p:nvPr/>
          </p:nvSpPr>
          <p:spPr>
            <a:xfrm>
              <a:off x="3554877" y="3603840"/>
              <a:ext cx="73051" cy="28343"/>
            </a:xfrm>
            <a:custGeom>
              <a:rect b="b" l="l" r="r" t="t"/>
              <a:pathLst>
                <a:path extrusionOk="0" h="1893" w="4879">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71"/>
            <p:cNvSpPr/>
            <p:nvPr/>
          </p:nvSpPr>
          <p:spPr>
            <a:xfrm>
              <a:off x="3595797" y="3603840"/>
              <a:ext cx="32131" cy="28343"/>
            </a:xfrm>
            <a:custGeom>
              <a:rect b="b" l="l" r="r" t="t"/>
              <a:pathLst>
                <a:path extrusionOk="0" h="1893" w="2146">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71"/>
            <p:cNvSpPr/>
            <p:nvPr/>
          </p:nvSpPr>
          <p:spPr>
            <a:xfrm>
              <a:off x="3751930" y="3603840"/>
              <a:ext cx="73051" cy="28343"/>
            </a:xfrm>
            <a:custGeom>
              <a:rect b="b" l="l" r="r" t="t"/>
              <a:pathLst>
                <a:path extrusionOk="0" h="1893" w="4879">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71"/>
            <p:cNvSpPr/>
            <p:nvPr/>
          </p:nvSpPr>
          <p:spPr>
            <a:xfrm>
              <a:off x="3796638" y="3603840"/>
              <a:ext cx="28343" cy="28343"/>
            </a:xfrm>
            <a:custGeom>
              <a:rect b="b" l="l" r="r" t="t"/>
              <a:pathLst>
                <a:path extrusionOk="0" h="1893" w="1893">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71"/>
            <p:cNvSpPr/>
            <p:nvPr/>
          </p:nvSpPr>
          <p:spPr>
            <a:xfrm>
              <a:off x="3510813" y="3405844"/>
              <a:ext cx="184791" cy="158229"/>
            </a:xfrm>
            <a:custGeom>
              <a:rect b="b" l="l" r="r" t="t"/>
              <a:pathLst>
                <a:path extrusionOk="0" h="10568" w="12342">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71"/>
            <p:cNvSpPr/>
            <p:nvPr/>
          </p:nvSpPr>
          <p:spPr>
            <a:xfrm>
              <a:off x="3600528" y="3405844"/>
              <a:ext cx="99792" cy="158110"/>
            </a:xfrm>
            <a:custGeom>
              <a:rect b="b" l="l" r="r" t="t"/>
              <a:pathLst>
                <a:path extrusionOk="0" h="10560" w="6665">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71"/>
            <p:cNvSpPr/>
            <p:nvPr/>
          </p:nvSpPr>
          <p:spPr>
            <a:xfrm>
              <a:off x="3548274" y="3433543"/>
              <a:ext cx="119630" cy="102562"/>
            </a:xfrm>
            <a:custGeom>
              <a:rect b="b" l="l" r="r" t="t"/>
              <a:pathLst>
                <a:path extrusionOk="0" h="6850" w="799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71"/>
            <p:cNvSpPr/>
            <p:nvPr/>
          </p:nvSpPr>
          <p:spPr>
            <a:xfrm>
              <a:off x="3603987" y="3433543"/>
              <a:ext cx="65490" cy="102322"/>
            </a:xfrm>
            <a:custGeom>
              <a:rect b="b" l="l" r="r" t="t"/>
              <a:pathLst>
                <a:path extrusionOk="0" h="6834" w="4374">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71"/>
            <p:cNvSpPr/>
            <p:nvPr/>
          </p:nvSpPr>
          <p:spPr>
            <a:xfrm>
              <a:off x="3705979" y="3507208"/>
              <a:ext cx="59815" cy="50981"/>
            </a:xfrm>
            <a:custGeom>
              <a:rect b="b" l="l" r="r" t="t"/>
              <a:pathLst>
                <a:path extrusionOk="0" h="3405" w="3995">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71"/>
            <p:cNvSpPr/>
            <p:nvPr/>
          </p:nvSpPr>
          <p:spPr>
            <a:xfrm>
              <a:off x="3730849" y="3507208"/>
              <a:ext cx="37476" cy="50966"/>
            </a:xfrm>
            <a:custGeom>
              <a:rect b="b" l="l" r="r" t="t"/>
              <a:pathLst>
                <a:path extrusionOk="0" h="3404" w="2503">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71"/>
            <p:cNvSpPr/>
            <p:nvPr/>
          </p:nvSpPr>
          <p:spPr>
            <a:xfrm>
              <a:off x="3779943" y="3507208"/>
              <a:ext cx="59516" cy="50981"/>
            </a:xfrm>
            <a:custGeom>
              <a:rect b="b" l="l" r="r" t="t"/>
              <a:pathLst>
                <a:path extrusionOk="0" h="3405" w="3975">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71"/>
            <p:cNvSpPr/>
            <p:nvPr/>
          </p:nvSpPr>
          <p:spPr>
            <a:xfrm>
              <a:off x="3804498" y="3506893"/>
              <a:ext cx="37476" cy="51281"/>
            </a:xfrm>
            <a:custGeom>
              <a:rect b="b" l="l" r="r" t="t"/>
              <a:pathLst>
                <a:path extrusionOk="0" h="3425" w="2503">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71"/>
            <p:cNvSpPr/>
            <p:nvPr/>
          </p:nvSpPr>
          <p:spPr>
            <a:xfrm>
              <a:off x="3751930" y="3436059"/>
              <a:ext cx="65175" cy="25513"/>
            </a:xfrm>
            <a:custGeom>
              <a:rect b="b" l="l" r="r" t="t"/>
              <a:pathLst>
                <a:path extrusionOk="0" h="1704" w="4353">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71"/>
            <p:cNvSpPr/>
            <p:nvPr/>
          </p:nvSpPr>
          <p:spPr>
            <a:xfrm>
              <a:off x="3777428" y="3436059"/>
              <a:ext cx="39677" cy="25513"/>
            </a:xfrm>
            <a:custGeom>
              <a:rect b="b" l="l" r="r" t="t"/>
              <a:pathLst>
                <a:path extrusionOk="0" h="1704" w="265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1" name="Google Shape;8661;p71"/>
          <p:cNvGrpSpPr/>
          <p:nvPr/>
        </p:nvGrpSpPr>
        <p:grpSpPr>
          <a:xfrm>
            <a:off x="1295661" y="3819594"/>
            <a:ext cx="345640" cy="342900"/>
            <a:chOff x="1295661" y="3819594"/>
            <a:chExt cx="345640" cy="342900"/>
          </a:xfrm>
        </p:grpSpPr>
        <p:sp>
          <p:nvSpPr>
            <p:cNvPr id="8662" name="Google Shape;8662;p71"/>
            <p:cNvSpPr/>
            <p:nvPr/>
          </p:nvSpPr>
          <p:spPr>
            <a:xfrm>
              <a:off x="1465015" y="4073902"/>
              <a:ext cx="10391" cy="88233"/>
            </a:xfrm>
            <a:custGeom>
              <a:rect b="b" l="l" r="r" t="t"/>
              <a:pathLst>
                <a:path extrusionOk="0" h="5893" w="694">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71"/>
            <p:cNvSpPr/>
            <p:nvPr/>
          </p:nvSpPr>
          <p:spPr>
            <a:xfrm>
              <a:off x="1465015" y="4011961"/>
              <a:ext cx="10391" cy="60773"/>
            </a:xfrm>
            <a:custGeom>
              <a:rect b="b" l="l" r="r" t="t"/>
              <a:pathLst>
                <a:path extrusionOk="0" h="4059" w="694">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71"/>
            <p:cNvSpPr/>
            <p:nvPr/>
          </p:nvSpPr>
          <p:spPr>
            <a:xfrm>
              <a:off x="1497610" y="4073947"/>
              <a:ext cx="71434" cy="88547"/>
            </a:xfrm>
            <a:custGeom>
              <a:rect b="b" l="l" r="r" t="t"/>
              <a:pathLst>
                <a:path extrusionOk="0" h="5914" w="4771">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71"/>
            <p:cNvSpPr/>
            <p:nvPr/>
          </p:nvSpPr>
          <p:spPr>
            <a:xfrm>
              <a:off x="1372455" y="4073797"/>
              <a:ext cx="70341" cy="88428"/>
            </a:xfrm>
            <a:custGeom>
              <a:rect b="b" l="l" r="r" t="t"/>
              <a:pathLst>
                <a:path extrusionOk="0" h="5906" w="4698">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71"/>
            <p:cNvSpPr/>
            <p:nvPr/>
          </p:nvSpPr>
          <p:spPr>
            <a:xfrm>
              <a:off x="1431956" y="3957356"/>
              <a:ext cx="76509" cy="67376"/>
            </a:xfrm>
            <a:custGeom>
              <a:rect b="b" l="l" r="r" t="t"/>
              <a:pathLst>
                <a:path extrusionOk="0" h="4500" w="511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71"/>
            <p:cNvSpPr/>
            <p:nvPr/>
          </p:nvSpPr>
          <p:spPr>
            <a:xfrm>
              <a:off x="1431956" y="3957356"/>
              <a:ext cx="76509" cy="67376"/>
            </a:xfrm>
            <a:custGeom>
              <a:rect b="b" l="l" r="r" t="t"/>
              <a:pathLst>
                <a:path extrusionOk="0" h="4500" w="511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71"/>
            <p:cNvSpPr/>
            <p:nvPr/>
          </p:nvSpPr>
          <p:spPr>
            <a:xfrm>
              <a:off x="1359549" y="3850318"/>
              <a:ext cx="205572" cy="136639"/>
            </a:xfrm>
            <a:custGeom>
              <a:rect b="b" l="l" r="r" t="t"/>
              <a:pathLst>
                <a:path extrusionOk="0" h="9126" w="1373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71"/>
            <p:cNvSpPr/>
            <p:nvPr/>
          </p:nvSpPr>
          <p:spPr>
            <a:xfrm>
              <a:off x="1359549" y="3850318"/>
              <a:ext cx="188893" cy="136639"/>
            </a:xfrm>
            <a:custGeom>
              <a:rect b="b" l="l" r="r" t="t"/>
              <a:pathLst>
                <a:path extrusionOk="0" h="9126" w="12616">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71"/>
            <p:cNvSpPr/>
            <p:nvPr/>
          </p:nvSpPr>
          <p:spPr>
            <a:xfrm>
              <a:off x="1323360" y="3819594"/>
              <a:ext cx="68005" cy="151507"/>
            </a:xfrm>
            <a:custGeom>
              <a:rect b="b" l="l" r="r" t="t"/>
              <a:pathLst>
                <a:path extrusionOk="0" h="10119" w="4542">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71"/>
            <p:cNvSpPr/>
            <p:nvPr/>
          </p:nvSpPr>
          <p:spPr>
            <a:xfrm>
              <a:off x="1324304" y="3819774"/>
              <a:ext cx="55099" cy="151132"/>
            </a:xfrm>
            <a:custGeom>
              <a:rect b="b" l="l" r="r" t="t"/>
              <a:pathLst>
                <a:path extrusionOk="0" h="10094" w="368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71"/>
            <p:cNvSpPr/>
            <p:nvPr/>
          </p:nvSpPr>
          <p:spPr>
            <a:xfrm>
              <a:off x="1295976" y="3845482"/>
              <a:ext cx="57929" cy="89850"/>
            </a:xfrm>
            <a:custGeom>
              <a:rect b="b" l="l" r="r" t="t"/>
              <a:pathLst>
                <a:path extrusionOk="0" h="6001" w="3869">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71"/>
            <p:cNvSpPr/>
            <p:nvPr/>
          </p:nvSpPr>
          <p:spPr>
            <a:xfrm>
              <a:off x="1295661" y="3845332"/>
              <a:ext cx="55728" cy="90000"/>
            </a:xfrm>
            <a:custGeom>
              <a:rect b="b" l="l" r="r" t="t"/>
              <a:pathLst>
                <a:path extrusionOk="0" h="6011" w="3722">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71"/>
            <p:cNvSpPr/>
            <p:nvPr/>
          </p:nvSpPr>
          <p:spPr>
            <a:xfrm>
              <a:off x="1549999" y="3927755"/>
              <a:ext cx="65175" cy="56057"/>
            </a:xfrm>
            <a:custGeom>
              <a:rect b="b" l="l" r="r" t="t"/>
              <a:pathLst>
                <a:path extrusionOk="0" h="3744" w="4353">
                  <a:moveTo>
                    <a:pt x="737" y="1"/>
                  </a:moveTo>
                  <a:lnTo>
                    <a:pt x="1" y="2776"/>
                  </a:lnTo>
                  <a:lnTo>
                    <a:pt x="3617" y="3743"/>
                  </a:lnTo>
                  <a:lnTo>
                    <a:pt x="4353" y="968"/>
                  </a:lnTo>
                  <a:lnTo>
                    <a:pt x="73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71"/>
            <p:cNvSpPr/>
            <p:nvPr/>
          </p:nvSpPr>
          <p:spPr>
            <a:xfrm>
              <a:off x="1549999" y="3927755"/>
              <a:ext cx="28972" cy="46295"/>
            </a:xfrm>
            <a:custGeom>
              <a:rect b="b" l="l" r="r" t="t"/>
              <a:pathLst>
                <a:path extrusionOk="0" h="3092" w="1935">
                  <a:moveTo>
                    <a:pt x="737" y="1"/>
                  </a:moveTo>
                  <a:lnTo>
                    <a:pt x="1" y="2776"/>
                  </a:lnTo>
                  <a:lnTo>
                    <a:pt x="1178" y="3091"/>
                  </a:lnTo>
                  <a:lnTo>
                    <a:pt x="1935" y="316"/>
                  </a:lnTo>
                  <a:lnTo>
                    <a:pt x="737"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71"/>
            <p:cNvSpPr/>
            <p:nvPr/>
          </p:nvSpPr>
          <p:spPr>
            <a:xfrm>
              <a:off x="1600995" y="3929477"/>
              <a:ext cx="40306" cy="73710"/>
            </a:xfrm>
            <a:custGeom>
              <a:rect b="b" l="l" r="r" t="t"/>
              <a:pathLst>
                <a:path extrusionOk="0" h="4923" w="2692">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71"/>
            <p:cNvSpPr/>
            <p:nvPr/>
          </p:nvSpPr>
          <p:spPr>
            <a:xfrm>
              <a:off x="1403942" y="4059663"/>
              <a:ext cx="132537" cy="23926"/>
            </a:xfrm>
            <a:custGeom>
              <a:rect b="b" l="l" r="r" t="t"/>
              <a:pathLst>
                <a:path extrusionOk="0" h="1598" w="8852">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71"/>
            <p:cNvSpPr/>
            <p:nvPr/>
          </p:nvSpPr>
          <p:spPr>
            <a:xfrm>
              <a:off x="1403942" y="4059663"/>
              <a:ext cx="33688" cy="24240"/>
            </a:xfrm>
            <a:custGeom>
              <a:rect b="b" l="l" r="r" t="t"/>
              <a:pathLst>
                <a:path extrusionOk="0" h="1619" w="225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9" name="Google Shape;8679;p71"/>
          <p:cNvGrpSpPr/>
          <p:nvPr/>
        </p:nvGrpSpPr>
        <p:grpSpPr>
          <a:xfrm>
            <a:off x="3486572" y="2433470"/>
            <a:ext cx="379328" cy="281738"/>
            <a:chOff x="3486572" y="2433470"/>
            <a:chExt cx="379328" cy="281738"/>
          </a:xfrm>
        </p:grpSpPr>
        <p:sp>
          <p:nvSpPr>
            <p:cNvPr id="8680" name="Google Shape;8680;p71"/>
            <p:cNvSpPr/>
            <p:nvPr/>
          </p:nvSpPr>
          <p:spPr>
            <a:xfrm>
              <a:off x="3549217" y="2556544"/>
              <a:ext cx="253724" cy="139858"/>
            </a:xfrm>
            <a:custGeom>
              <a:rect b="b" l="l" r="r" t="t"/>
              <a:pathLst>
                <a:path extrusionOk="0" h="9341" w="16946">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71"/>
            <p:cNvSpPr/>
            <p:nvPr/>
          </p:nvSpPr>
          <p:spPr>
            <a:xfrm>
              <a:off x="3549532" y="2556544"/>
              <a:ext cx="62016" cy="129392"/>
            </a:xfrm>
            <a:custGeom>
              <a:rect b="b" l="l" r="r" t="t"/>
              <a:pathLst>
                <a:path extrusionOk="0" h="8642" w="4142">
                  <a:moveTo>
                    <a:pt x="0" y="1"/>
                  </a:moveTo>
                  <a:lnTo>
                    <a:pt x="0" y="6371"/>
                  </a:lnTo>
                  <a:cubicBezTo>
                    <a:pt x="1241" y="7359"/>
                    <a:pt x="2649" y="8137"/>
                    <a:pt x="4142" y="8642"/>
                  </a:cubicBezTo>
                  <a:lnTo>
                    <a:pt x="414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71"/>
            <p:cNvSpPr/>
            <p:nvPr/>
          </p:nvSpPr>
          <p:spPr>
            <a:xfrm>
              <a:off x="3746734" y="2570079"/>
              <a:ext cx="12921" cy="113342"/>
            </a:xfrm>
            <a:custGeom>
              <a:rect b="b" l="l" r="r" t="t"/>
              <a:pathLst>
                <a:path extrusionOk="0" h="7570" w="863">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71"/>
            <p:cNvSpPr/>
            <p:nvPr/>
          </p:nvSpPr>
          <p:spPr>
            <a:xfrm>
              <a:off x="3549532" y="2556544"/>
              <a:ext cx="253410" cy="56057"/>
            </a:xfrm>
            <a:custGeom>
              <a:rect b="b" l="l" r="r" t="t"/>
              <a:pathLst>
                <a:path extrusionOk="0" h="3744" w="16925">
                  <a:moveTo>
                    <a:pt x="0" y="1"/>
                  </a:moveTo>
                  <a:lnTo>
                    <a:pt x="0" y="526"/>
                  </a:lnTo>
                  <a:lnTo>
                    <a:pt x="8452" y="3743"/>
                  </a:lnTo>
                  <a:lnTo>
                    <a:pt x="16925" y="526"/>
                  </a:lnTo>
                  <a:lnTo>
                    <a:pt x="1692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71"/>
            <p:cNvSpPr/>
            <p:nvPr/>
          </p:nvSpPr>
          <p:spPr>
            <a:xfrm>
              <a:off x="3486572" y="2433470"/>
              <a:ext cx="379328" cy="171255"/>
            </a:xfrm>
            <a:custGeom>
              <a:rect b="b" l="l" r="r" t="t"/>
              <a:pathLst>
                <a:path extrusionOk="0" h="11438" w="25335">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71"/>
            <p:cNvSpPr/>
            <p:nvPr/>
          </p:nvSpPr>
          <p:spPr>
            <a:xfrm>
              <a:off x="3486572" y="2505862"/>
              <a:ext cx="189507" cy="98863"/>
            </a:xfrm>
            <a:custGeom>
              <a:rect b="b" l="l" r="r" t="t"/>
              <a:pathLst>
                <a:path extrusionOk="0" h="6603" w="12657">
                  <a:moveTo>
                    <a:pt x="0" y="1"/>
                  </a:moveTo>
                  <a:lnTo>
                    <a:pt x="0" y="1788"/>
                  </a:lnTo>
                  <a:lnTo>
                    <a:pt x="12657" y="6602"/>
                  </a:lnTo>
                  <a:lnTo>
                    <a:pt x="12657" y="4836"/>
                  </a:lnTo>
                  <a:lnTo>
                    <a:pt x="0"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71"/>
            <p:cNvSpPr/>
            <p:nvPr/>
          </p:nvSpPr>
          <p:spPr>
            <a:xfrm>
              <a:off x="3667994" y="2491294"/>
              <a:ext cx="111650" cy="223914"/>
            </a:xfrm>
            <a:custGeom>
              <a:rect b="b" l="l" r="r" t="t"/>
              <a:pathLst>
                <a:path extrusionOk="0" h="14955" w="7457">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87" name="Google Shape;8687;p71"/>
          <p:cNvSpPr/>
          <p:nvPr/>
        </p:nvSpPr>
        <p:spPr>
          <a:xfrm>
            <a:off x="3751930" y="2709533"/>
            <a:ext cx="38105" cy="32535"/>
          </a:xfrm>
          <a:custGeom>
            <a:rect b="b" l="l" r="r" t="t"/>
            <a:pathLst>
              <a:path extrusionOk="0" h="2173" w="2545">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88" name="Google Shape;8688;p71"/>
          <p:cNvGrpSpPr/>
          <p:nvPr/>
        </p:nvGrpSpPr>
        <p:grpSpPr>
          <a:xfrm>
            <a:off x="3997149" y="3329634"/>
            <a:ext cx="270733" cy="355762"/>
            <a:chOff x="3997149" y="3329634"/>
            <a:chExt cx="270733" cy="355762"/>
          </a:xfrm>
        </p:grpSpPr>
        <p:sp>
          <p:nvSpPr>
            <p:cNvPr id="8689" name="Google Shape;8689;p71"/>
            <p:cNvSpPr/>
            <p:nvPr/>
          </p:nvSpPr>
          <p:spPr>
            <a:xfrm>
              <a:off x="4161787" y="3488627"/>
              <a:ext cx="32430" cy="32445"/>
            </a:xfrm>
            <a:custGeom>
              <a:rect b="b" l="l" r="r" t="t"/>
              <a:pathLst>
                <a:path extrusionOk="0" h="2167" w="2166">
                  <a:moveTo>
                    <a:pt x="0" y="1"/>
                  </a:moveTo>
                  <a:lnTo>
                    <a:pt x="0" y="2166"/>
                  </a:lnTo>
                  <a:lnTo>
                    <a:pt x="2166" y="2166"/>
                  </a:lnTo>
                  <a:lnTo>
                    <a:pt x="1346"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71"/>
            <p:cNvSpPr/>
            <p:nvPr/>
          </p:nvSpPr>
          <p:spPr>
            <a:xfrm>
              <a:off x="4181925" y="3488627"/>
              <a:ext cx="20168" cy="55114"/>
            </a:xfrm>
            <a:custGeom>
              <a:rect b="b" l="l" r="r" t="t"/>
              <a:pathLst>
                <a:path extrusionOk="0" h="3681" w="1347">
                  <a:moveTo>
                    <a:pt x="1" y="1"/>
                  </a:moveTo>
                  <a:lnTo>
                    <a:pt x="1" y="3680"/>
                  </a:lnTo>
                  <a:lnTo>
                    <a:pt x="1347" y="3680"/>
                  </a:lnTo>
                  <a:lnTo>
                    <a:pt x="1347"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71"/>
            <p:cNvSpPr/>
            <p:nvPr/>
          </p:nvSpPr>
          <p:spPr>
            <a:xfrm>
              <a:off x="4181925" y="3488627"/>
              <a:ext cx="20168" cy="17338"/>
            </a:xfrm>
            <a:custGeom>
              <a:rect b="b" l="l" r="r" t="t"/>
              <a:pathLst>
                <a:path extrusionOk="0" h="1158" w="1347">
                  <a:moveTo>
                    <a:pt x="1" y="1"/>
                  </a:moveTo>
                  <a:lnTo>
                    <a:pt x="1" y="1157"/>
                  </a:lnTo>
                  <a:lnTo>
                    <a:pt x="1347" y="1157"/>
                  </a:lnTo>
                  <a:lnTo>
                    <a:pt x="1347"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71"/>
            <p:cNvSpPr/>
            <p:nvPr/>
          </p:nvSpPr>
          <p:spPr>
            <a:xfrm>
              <a:off x="4181925" y="3488627"/>
              <a:ext cx="7576" cy="55114"/>
            </a:xfrm>
            <a:custGeom>
              <a:rect b="b" l="l" r="r" t="t"/>
              <a:pathLst>
                <a:path extrusionOk="0" h="3681" w="506">
                  <a:moveTo>
                    <a:pt x="1" y="1"/>
                  </a:moveTo>
                  <a:lnTo>
                    <a:pt x="1" y="3680"/>
                  </a:lnTo>
                  <a:lnTo>
                    <a:pt x="506" y="3680"/>
                  </a:lnTo>
                  <a:lnTo>
                    <a:pt x="506"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71"/>
            <p:cNvSpPr/>
            <p:nvPr/>
          </p:nvSpPr>
          <p:spPr>
            <a:xfrm>
              <a:off x="4161787" y="3493673"/>
              <a:ext cx="20153" cy="8819"/>
            </a:xfrm>
            <a:custGeom>
              <a:rect b="b" l="l" r="r" t="t"/>
              <a:pathLst>
                <a:path extrusionOk="0" h="589" w="1346">
                  <a:moveTo>
                    <a:pt x="0" y="0"/>
                  </a:moveTo>
                  <a:lnTo>
                    <a:pt x="0" y="589"/>
                  </a:lnTo>
                  <a:lnTo>
                    <a:pt x="1346" y="589"/>
                  </a:lnTo>
                  <a:lnTo>
                    <a:pt x="134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71"/>
            <p:cNvSpPr/>
            <p:nvPr/>
          </p:nvSpPr>
          <p:spPr>
            <a:xfrm>
              <a:off x="4161787" y="3493673"/>
              <a:ext cx="7576" cy="27400"/>
            </a:xfrm>
            <a:custGeom>
              <a:rect b="b" l="l" r="r" t="t"/>
              <a:pathLst>
                <a:path extrusionOk="0" h="1830" w="506">
                  <a:moveTo>
                    <a:pt x="0" y="0"/>
                  </a:moveTo>
                  <a:lnTo>
                    <a:pt x="0" y="1829"/>
                  </a:lnTo>
                  <a:lnTo>
                    <a:pt x="505" y="1829"/>
                  </a:lnTo>
                  <a:lnTo>
                    <a:pt x="505"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71"/>
            <p:cNvSpPr/>
            <p:nvPr/>
          </p:nvSpPr>
          <p:spPr>
            <a:xfrm>
              <a:off x="4163988" y="3331550"/>
              <a:ext cx="35904" cy="33389"/>
            </a:xfrm>
            <a:custGeom>
              <a:rect b="b" l="l" r="r" t="t"/>
              <a:pathLst>
                <a:path extrusionOk="0" h="2230" w="2398">
                  <a:moveTo>
                    <a:pt x="1" y="1"/>
                  </a:moveTo>
                  <a:lnTo>
                    <a:pt x="1" y="2229"/>
                  </a:lnTo>
                  <a:lnTo>
                    <a:pt x="2397" y="2229"/>
                  </a:lnTo>
                  <a:lnTo>
                    <a:pt x="2397"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71"/>
            <p:cNvSpPr/>
            <p:nvPr/>
          </p:nvSpPr>
          <p:spPr>
            <a:xfrm>
              <a:off x="4163988" y="3331550"/>
              <a:ext cx="13550" cy="33389"/>
            </a:xfrm>
            <a:custGeom>
              <a:rect b="b" l="l" r="r" t="t"/>
              <a:pathLst>
                <a:path extrusionOk="0" h="2230" w="905">
                  <a:moveTo>
                    <a:pt x="1" y="1"/>
                  </a:moveTo>
                  <a:lnTo>
                    <a:pt x="1" y="2229"/>
                  </a:lnTo>
                  <a:lnTo>
                    <a:pt x="905" y="2229"/>
                  </a:lnTo>
                  <a:lnTo>
                    <a:pt x="90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71"/>
            <p:cNvSpPr/>
            <p:nvPr/>
          </p:nvSpPr>
          <p:spPr>
            <a:xfrm>
              <a:off x="3997149" y="3374342"/>
              <a:ext cx="180074" cy="268577"/>
            </a:xfrm>
            <a:custGeom>
              <a:rect b="b" l="l" r="r" t="t"/>
              <a:pathLst>
                <a:path extrusionOk="0" h="17938" w="12027">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71"/>
            <p:cNvSpPr/>
            <p:nvPr/>
          </p:nvSpPr>
          <p:spPr>
            <a:xfrm>
              <a:off x="4133459" y="3631539"/>
              <a:ext cx="52269" cy="42207"/>
            </a:xfrm>
            <a:custGeom>
              <a:rect b="b" l="l" r="r" t="t"/>
              <a:pathLst>
                <a:path extrusionOk="0" h="2819" w="3491">
                  <a:moveTo>
                    <a:pt x="0" y="1"/>
                  </a:moveTo>
                  <a:lnTo>
                    <a:pt x="0" y="2818"/>
                  </a:lnTo>
                  <a:lnTo>
                    <a:pt x="3490" y="2818"/>
                  </a:lnTo>
                  <a:lnTo>
                    <a:pt x="349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71"/>
            <p:cNvSpPr/>
            <p:nvPr/>
          </p:nvSpPr>
          <p:spPr>
            <a:xfrm>
              <a:off x="4152339" y="3354219"/>
              <a:ext cx="59201" cy="141355"/>
            </a:xfrm>
            <a:custGeom>
              <a:rect b="b" l="l" r="r" t="t"/>
              <a:pathLst>
                <a:path extrusionOk="0" h="9441" w="3954">
                  <a:moveTo>
                    <a:pt x="1" y="0"/>
                  </a:moveTo>
                  <a:lnTo>
                    <a:pt x="1" y="9440"/>
                  </a:lnTo>
                  <a:lnTo>
                    <a:pt x="3953" y="9440"/>
                  </a:lnTo>
                  <a:lnTo>
                    <a:pt x="3953"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71"/>
            <p:cNvSpPr/>
            <p:nvPr/>
          </p:nvSpPr>
          <p:spPr>
            <a:xfrm>
              <a:off x="4152339" y="3354219"/>
              <a:ext cx="21111" cy="141355"/>
            </a:xfrm>
            <a:custGeom>
              <a:rect b="b" l="l" r="r" t="t"/>
              <a:pathLst>
                <a:path extrusionOk="0" h="9441" w="1410">
                  <a:moveTo>
                    <a:pt x="1" y="0"/>
                  </a:moveTo>
                  <a:lnTo>
                    <a:pt x="1" y="9440"/>
                  </a:lnTo>
                  <a:lnTo>
                    <a:pt x="1409" y="9440"/>
                  </a:lnTo>
                  <a:lnTo>
                    <a:pt x="1409"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71"/>
            <p:cNvSpPr/>
            <p:nvPr/>
          </p:nvSpPr>
          <p:spPr>
            <a:xfrm>
              <a:off x="4133459" y="3577713"/>
              <a:ext cx="99477" cy="36533"/>
            </a:xfrm>
            <a:custGeom>
              <a:rect b="b" l="l" r="r" t="t"/>
              <a:pathLst>
                <a:path extrusionOk="0" h="2440" w="6644">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71"/>
            <p:cNvSpPr/>
            <p:nvPr/>
          </p:nvSpPr>
          <p:spPr>
            <a:xfrm>
              <a:off x="4133459" y="3577713"/>
              <a:ext cx="97276" cy="19225"/>
            </a:xfrm>
            <a:custGeom>
              <a:rect b="b" l="l" r="r" t="t"/>
              <a:pathLst>
                <a:path extrusionOk="0" h="1284" w="6497">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71"/>
            <p:cNvSpPr/>
            <p:nvPr/>
          </p:nvSpPr>
          <p:spPr>
            <a:xfrm>
              <a:off x="4133459" y="3614231"/>
              <a:ext cx="73979" cy="28657"/>
            </a:xfrm>
            <a:custGeom>
              <a:rect b="b" l="l" r="r" t="t"/>
              <a:pathLst>
                <a:path extrusionOk="0" h="1914" w="4941">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71"/>
            <p:cNvSpPr/>
            <p:nvPr/>
          </p:nvSpPr>
          <p:spPr>
            <a:xfrm>
              <a:off x="4145736" y="3329664"/>
              <a:ext cx="71149" cy="11035"/>
            </a:xfrm>
            <a:custGeom>
              <a:rect b="b" l="l" r="r" t="t"/>
              <a:pathLst>
                <a:path extrusionOk="0" h="737" w="4752">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71"/>
            <p:cNvSpPr/>
            <p:nvPr/>
          </p:nvSpPr>
          <p:spPr>
            <a:xfrm>
              <a:off x="4161667" y="3329634"/>
              <a:ext cx="55219" cy="11080"/>
            </a:xfrm>
            <a:custGeom>
              <a:rect b="b" l="l" r="r" t="t"/>
              <a:pathLst>
                <a:path extrusionOk="0" h="740" w="3688">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71"/>
            <p:cNvSpPr/>
            <p:nvPr/>
          </p:nvSpPr>
          <p:spPr>
            <a:xfrm>
              <a:off x="4043744" y="3662712"/>
              <a:ext cx="224138" cy="22683"/>
            </a:xfrm>
            <a:custGeom>
              <a:rect b="b" l="l" r="r" t="t"/>
              <a:pathLst>
                <a:path extrusionOk="0" h="1515" w="1497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71"/>
            <p:cNvSpPr/>
            <p:nvPr/>
          </p:nvSpPr>
          <p:spPr>
            <a:xfrm>
              <a:off x="4084035" y="3662712"/>
              <a:ext cx="183847" cy="22683"/>
            </a:xfrm>
            <a:custGeom>
              <a:rect b="b" l="l" r="r" t="t"/>
              <a:pathLst>
                <a:path extrusionOk="0" h="1515" w="12279">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71"/>
            <p:cNvSpPr/>
            <p:nvPr/>
          </p:nvSpPr>
          <p:spPr>
            <a:xfrm>
              <a:off x="4105131" y="3396396"/>
              <a:ext cx="30544" cy="25917"/>
            </a:xfrm>
            <a:custGeom>
              <a:rect b="b" l="l" r="r" t="t"/>
              <a:pathLst>
                <a:path extrusionOk="0" h="1731" w="204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71"/>
            <p:cNvSpPr/>
            <p:nvPr/>
          </p:nvSpPr>
          <p:spPr>
            <a:xfrm>
              <a:off x="4087179" y="3593135"/>
              <a:ext cx="30559" cy="25917"/>
            </a:xfrm>
            <a:custGeom>
              <a:rect b="b" l="l" r="r" t="t"/>
              <a:pathLst>
                <a:path extrusionOk="0" h="1731" w="2041">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0" name="Google Shape;8710;p71"/>
          <p:cNvGrpSpPr/>
          <p:nvPr/>
        </p:nvGrpSpPr>
        <p:grpSpPr>
          <a:xfrm>
            <a:off x="3954343" y="2899354"/>
            <a:ext cx="345655" cy="343529"/>
            <a:chOff x="3954343" y="2899354"/>
            <a:chExt cx="345655" cy="343529"/>
          </a:xfrm>
        </p:grpSpPr>
        <p:sp>
          <p:nvSpPr>
            <p:cNvPr id="8711" name="Google Shape;8711;p71"/>
            <p:cNvSpPr/>
            <p:nvPr/>
          </p:nvSpPr>
          <p:spPr>
            <a:xfrm>
              <a:off x="3954343" y="2899354"/>
              <a:ext cx="345655" cy="343529"/>
            </a:xfrm>
            <a:custGeom>
              <a:rect b="b" l="l" r="r" t="t"/>
              <a:pathLst>
                <a:path extrusionOk="0" h="22944" w="23086">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71"/>
            <p:cNvSpPr/>
            <p:nvPr/>
          </p:nvSpPr>
          <p:spPr>
            <a:xfrm>
              <a:off x="4210897" y="2911946"/>
              <a:ext cx="33434" cy="31502"/>
            </a:xfrm>
            <a:custGeom>
              <a:rect b="b" l="l" r="r" t="t"/>
              <a:pathLst>
                <a:path extrusionOk="0" h="2104" w="2233">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71"/>
            <p:cNvSpPr/>
            <p:nvPr/>
          </p:nvSpPr>
          <p:spPr>
            <a:xfrm>
              <a:off x="4186656" y="2936501"/>
              <a:ext cx="27834" cy="25049"/>
            </a:xfrm>
            <a:custGeom>
              <a:rect b="b" l="l" r="r" t="t"/>
              <a:pathLst>
                <a:path extrusionOk="0" h="1673" w="1859">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71"/>
            <p:cNvSpPr/>
            <p:nvPr/>
          </p:nvSpPr>
          <p:spPr>
            <a:xfrm>
              <a:off x="4162101" y="2960727"/>
              <a:ext cx="26501" cy="24600"/>
            </a:xfrm>
            <a:custGeom>
              <a:rect b="b" l="l" r="r" t="t"/>
              <a:pathLst>
                <a:path extrusionOk="0" h="1643" w="177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71"/>
            <p:cNvSpPr/>
            <p:nvPr/>
          </p:nvSpPr>
          <p:spPr>
            <a:xfrm>
              <a:off x="4137861" y="2985281"/>
              <a:ext cx="27834" cy="25064"/>
            </a:xfrm>
            <a:custGeom>
              <a:rect b="b" l="l" r="r" t="t"/>
              <a:pathLst>
                <a:path extrusionOk="0" h="1674" w="1859">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71"/>
            <p:cNvSpPr/>
            <p:nvPr/>
          </p:nvSpPr>
          <p:spPr>
            <a:xfrm>
              <a:off x="4113306" y="3009522"/>
              <a:ext cx="33434" cy="31517"/>
            </a:xfrm>
            <a:custGeom>
              <a:rect b="b" l="l" r="r" t="t"/>
              <a:pathLst>
                <a:path extrusionOk="0" h="2105" w="2233">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71"/>
            <p:cNvSpPr/>
            <p:nvPr/>
          </p:nvSpPr>
          <p:spPr>
            <a:xfrm>
              <a:off x="4089066" y="3034077"/>
              <a:ext cx="27504" cy="25184"/>
            </a:xfrm>
            <a:custGeom>
              <a:rect b="b" l="l" r="r" t="t"/>
              <a:pathLst>
                <a:path extrusionOk="0" h="1682" w="1837">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71"/>
            <p:cNvSpPr/>
            <p:nvPr/>
          </p:nvSpPr>
          <p:spPr>
            <a:xfrm>
              <a:off x="4064511" y="3058317"/>
              <a:ext cx="26516" cy="24585"/>
            </a:xfrm>
            <a:custGeom>
              <a:rect b="b" l="l" r="r" t="t"/>
              <a:pathLst>
                <a:path extrusionOk="0" h="1642" w="1771">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71"/>
            <p:cNvSpPr/>
            <p:nvPr/>
          </p:nvSpPr>
          <p:spPr>
            <a:xfrm>
              <a:off x="4040285" y="3082872"/>
              <a:ext cx="27729" cy="25184"/>
            </a:xfrm>
            <a:custGeom>
              <a:rect b="b" l="l" r="r" t="t"/>
              <a:pathLst>
                <a:path extrusionOk="0" h="1682" w="1852">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71"/>
            <p:cNvSpPr/>
            <p:nvPr/>
          </p:nvSpPr>
          <p:spPr>
            <a:xfrm>
              <a:off x="4015730" y="3107113"/>
              <a:ext cx="34751" cy="32281"/>
            </a:xfrm>
            <a:custGeom>
              <a:rect b="b" l="l" r="r" t="t"/>
              <a:pathLst>
                <a:path extrusionOk="0" h="2156" w="2321">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71"/>
            <p:cNvSpPr/>
            <p:nvPr/>
          </p:nvSpPr>
          <p:spPr>
            <a:xfrm>
              <a:off x="3991490" y="3131668"/>
              <a:ext cx="27789" cy="25318"/>
            </a:xfrm>
            <a:custGeom>
              <a:rect b="b" l="l" r="r" t="t"/>
              <a:pathLst>
                <a:path extrusionOk="0" h="1691" w="1856">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71"/>
            <p:cNvSpPr/>
            <p:nvPr/>
          </p:nvSpPr>
          <p:spPr>
            <a:xfrm>
              <a:off x="3966935" y="3155908"/>
              <a:ext cx="27834" cy="25348"/>
            </a:xfrm>
            <a:custGeom>
              <a:rect b="b" l="l" r="r" t="t"/>
              <a:pathLst>
                <a:path extrusionOk="0" h="1693" w="1859">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3" name="Google Shape;8723;p71"/>
          <p:cNvGrpSpPr/>
          <p:nvPr/>
        </p:nvGrpSpPr>
        <p:grpSpPr>
          <a:xfrm>
            <a:off x="2166043" y="3351344"/>
            <a:ext cx="369566" cy="349803"/>
            <a:chOff x="2166043" y="3351344"/>
            <a:chExt cx="369566" cy="349803"/>
          </a:xfrm>
        </p:grpSpPr>
        <p:sp>
          <p:nvSpPr>
            <p:cNvPr id="8724" name="Google Shape;8724;p71"/>
            <p:cNvSpPr/>
            <p:nvPr/>
          </p:nvSpPr>
          <p:spPr>
            <a:xfrm>
              <a:off x="2166357" y="3351344"/>
              <a:ext cx="369252" cy="349803"/>
            </a:xfrm>
            <a:custGeom>
              <a:rect b="b" l="l" r="r" t="t"/>
              <a:pathLst>
                <a:path extrusionOk="0" h="23363" w="24662">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71"/>
            <p:cNvSpPr/>
            <p:nvPr/>
          </p:nvSpPr>
          <p:spPr>
            <a:xfrm>
              <a:off x="2166043" y="3351344"/>
              <a:ext cx="353516" cy="335624"/>
            </a:xfrm>
            <a:custGeom>
              <a:rect b="b" l="l" r="r" t="t"/>
              <a:pathLst>
                <a:path extrusionOk="0" h="22416" w="23611">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71"/>
            <p:cNvSpPr/>
            <p:nvPr/>
          </p:nvSpPr>
          <p:spPr>
            <a:xfrm>
              <a:off x="2373487" y="3352332"/>
              <a:ext cx="159292" cy="158978"/>
            </a:xfrm>
            <a:custGeom>
              <a:rect b="b" l="l" r="r" t="t"/>
              <a:pathLst>
                <a:path extrusionOk="0" h="10618" w="10639">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71"/>
            <p:cNvSpPr/>
            <p:nvPr/>
          </p:nvSpPr>
          <p:spPr>
            <a:xfrm>
              <a:off x="2373487" y="3352332"/>
              <a:ext cx="71149" cy="45337"/>
            </a:xfrm>
            <a:custGeom>
              <a:rect b="b" l="l" r="r" t="t"/>
              <a:pathLst>
                <a:path extrusionOk="0" h="3028" w="4752">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71"/>
            <p:cNvSpPr/>
            <p:nvPr/>
          </p:nvSpPr>
          <p:spPr>
            <a:xfrm>
              <a:off x="2275596" y="3447587"/>
              <a:ext cx="166195" cy="157032"/>
            </a:xfrm>
            <a:custGeom>
              <a:rect b="b" l="l" r="r" t="t"/>
              <a:pathLst>
                <a:path extrusionOk="0" h="10488" w="1110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71"/>
            <p:cNvSpPr/>
            <p:nvPr/>
          </p:nvSpPr>
          <p:spPr>
            <a:xfrm>
              <a:off x="2284191" y="3555853"/>
              <a:ext cx="46774" cy="42657"/>
            </a:xfrm>
            <a:custGeom>
              <a:rect b="b" l="l" r="r" t="t"/>
              <a:pathLst>
                <a:path extrusionOk="0" h="2849" w="3124">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71"/>
            <p:cNvSpPr/>
            <p:nvPr/>
          </p:nvSpPr>
          <p:spPr>
            <a:xfrm>
              <a:off x="2317235" y="3521342"/>
              <a:ext cx="47418" cy="43166"/>
            </a:xfrm>
            <a:custGeom>
              <a:rect b="b" l="l" r="r" t="t"/>
              <a:pathLst>
                <a:path extrusionOk="0" h="2883" w="3167">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71"/>
            <p:cNvSpPr/>
            <p:nvPr/>
          </p:nvSpPr>
          <p:spPr>
            <a:xfrm>
              <a:off x="2352121" y="3487863"/>
              <a:ext cx="46475" cy="42657"/>
            </a:xfrm>
            <a:custGeom>
              <a:rect b="b" l="l" r="r" t="t"/>
              <a:pathLst>
                <a:path extrusionOk="0" h="2849" w="3104">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71"/>
            <p:cNvSpPr/>
            <p:nvPr/>
          </p:nvSpPr>
          <p:spPr>
            <a:xfrm>
              <a:off x="2386108" y="3453861"/>
              <a:ext cx="46475" cy="42732"/>
            </a:xfrm>
            <a:custGeom>
              <a:rect b="b" l="l" r="r" t="t"/>
              <a:pathLst>
                <a:path extrusionOk="0" h="2854" w="3104">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3" name="Google Shape;8733;p71"/>
          <p:cNvGrpSpPr/>
          <p:nvPr/>
        </p:nvGrpSpPr>
        <p:grpSpPr>
          <a:xfrm>
            <a:off x="2619649" y="3352332"/>
            <a:ext cx="365793" cy="329275"/>
            <a:chOff x="2619649" y="3352332"/>
            <a:chExt cx="365793" cy="329275"/>
          </a:xfrm>
        </p:grpSpPr>
        <p:sp>
          <p:nvSpPr>
            <p:cNvPr id="8734" name="Google Shape;8734;p71"/>
            <p:cNvSpPr/>
            <p:nvPr/>
          </p:nvSpPr>
          <p:spPr>
            <a:xfrm>
              <a:off x="2707164" y="3352332"/>
              <a:ext cx="190765" cy="72437"/>
            </a:xfrm>
            <a:custGeom>
              <a:rect b="b" l="l" r="r" t="t"/>
              <a:pathLst>
                <a:path extrusionOk="0" h="4838" w="12741">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71"/>
            <p:cNvSpPr/>
            <p:nvPr/>
          </p:nvSpPr>
          <p:spPr>
            <a:xfrm>
              <a:off x="2743038" y="3358306"/>
              <a:ext cx="118687" cy="29301"/>
            </a:xfrm>
            <a:custGeom>
              <a:rect b="b" l="l" r="r" t="t"/>
              <a:pathLst>
                <a:path extrusionOk="0" h="1957" w="7927">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71"/>
            <p:cNvSpPr/>
            <p:nvPr/>
          </p:nvSpPr>
          <p:spPr>
            <a:xfrm>
              <a:off x="2632556" y="3552530"/>
              <a:ext cx="339666" cy="129078"/>
            </a:xfrm>
            <a:custGeom>
              <a:rect b="b" l="l" r="r" t="t"/>
              <a:pathLst>
                <a:path extrusionOk="0" h="8621" w="22686">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71"/>
            <p:cNvSpPr/>
            <p:nvPr/>
          </p:nvSpPr>
          <p:spPr>
            <a:xfrm>
              <a:off x="2632556" y="3552530"/>
              <a:ext cx="48810" cy="129078"/>
            </a:xfrm>
            <a:custGeom>
              <a:rect b="b" l="l" r="r" t="t"/>
              <a:pathLst>
                <a:path extrusionOk="0" h="8621" w="326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71"/>
            <p:cNvSpPr/>
            <p:nvPr/>
          </p:nvSpPr>
          <p:spPr>
            <a:xfrm>
              <a:off x="2632870" y="3552530"/>
              <a:ext cx="339352" cy="69907"/>
            </a:xfrm>
            <a:custGeom>
              <a:rect b="b" l="l" r="r" t="t"/>
              <a:pathLst>
                <a:path extrusionOk="0" h="4669" w="22665">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71"/>
            <p:cNvSpPr/>
            <p:nvPr/>
          </p:nvSpPr>
          <p:spPr>
            <a:xfrm>
              <a:off x="2619649" y="3415606"/>
              <a:ext cx="365793" cy="177544"/>
            </a:xfrm>
            <a:custGeom>
              <a:rect b="b" l="l" r="r" t="t"/>
              <a:pathLst>
                <a:path extrusionOk="0" h="11858" w="24431">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71"/>
            <p:cNvSpPr/>
            <p:nvPr/>
          </p:nvSpPr>
          <p:spPr>
            <a:xfrm>
              <a:off x="2619649" y="3415591"/>
              <a:ext cx="48167" cy="140113"/>
            </a:xfrm>
            <a:custGeom>
              <a:rect b="b" l="l" r="r" t="t"/>
              <a:pathLst>
                <a:path extrusionOk="0" h="9358" w="3217">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71"/>
            <p:cNvSpPr/>
            <p:nvPr/>
          </p:nvSpPr>
          <p:spPr>
            <a:xfrm>
              <a:off x="2726358" y="3508151"/>
              <a:ext cx="152061" cy="81540"/>
            </a:xfrm>
            <a:custGeom>
              <a:rect b="b" l="l" r="r" t="t"/>
              <a:pathLst>
                <a:path extrusionOk="0" h="5446" w="10156">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71"/>
            <p:cNvSpPr/>
            <p:nvPr/>
          </p:nvSpPr>
          <p:spPr>
            <a:xfrm>
              <a:off x="2770108" y="3553473"/>
              <a:ext cx="64861" cy="80926"/>
            </a:xfrm>
            <a:custGeom>
              <a:rect b="b" l="l" r="r" t="t"/>
              <a:pathLst>
                <a:path extrusionOk="0" h="5405" w="4332">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71"/>
            <p:cNvSpPr/>
            <p:nvPr/>
          </p:nvSpPr>
          <p:spPr>
            <a:xfrm>
              <a:off x="2787431" y="3572368"/>
              <a:ext cx="29915" cy="42821"/>
            </a:xfrm>
            <a:custGeom>
              <a:rect b="b" l="l" r="r" t="t"/>
              <a:pathLst>
                <a:path extrusionOk="0" h="2860" w="1998">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4" name="Google Shape;8744;p71"/>
          <p:cNvGrpSpPr/>
          <p:nvPr/>
        </p:nvGrpSpPr>
        <p:grpSpPr>
          <a:xfrm>
            <a:off x="1293760" y="1498228"/>
            <a:ext cx="340624" cy="351944"/>
            <a:chOff x="1293760" y="1498228"/>
            <a:chExt cx="340624" cy="351944"/>
          </a:xfrm>
        </p:grpSpPr>
        <p:sp>
          <p:nvSpPr>
            <p:cNvPr id="8745" name="Google Shape;8745;p71"/>
            <p:cNvSpPr/>
            <p:nvPr/>
          </p:nvSpPr>
          <p:spPr>
            <a:xfrm>
              <a:off x="1331535" y="1498228"/>
              <a:ext cx="265388" cy="71164"/>
            </a:xfrm>
            <a:custGeom>
              <a:rect b="b" l="l" r="r" t="t"/>
              <a:pathLst>
                <a:path extrusionOk="0" h="4753" w="17725">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71"/>
            <p:cNvSpPr/>
            <p:nvPr/>
          </p:nvSpPr>
          <p:spPr>
            <a:xfrm>
              <a:off x="1337839" y="1585353"/>
              <a:ext cx="69263" cy="67212"/>
            </a:xfrm>
            <a:custGeom>
              <a:rect b="b" l="l" r="r" t="t"/>
              <a:pathLst>
                <a:path extrusionOk="0" h="4489" w="4626">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71"/>
            <p:cNvSpPr/>
            <p:nvPr/>
          </p:nvSpPr>
          <p:spPr>
            <a:xfrm>
              <a:off x="1521042" y="1585353"/>
              <a:ext cx="69577" cy="67212"/>
            </a:xfrm>
            <a:custGeom>
              <a:rect b="b" l="l" r="r" t="t"/>
              <a:pathLst>
                <a:path extrusionOk="0" h="4489" w="4647">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71"/>
            <p:cNvSpPr/>
            <p:nvPr/>
          </p:nvSpPr>
          <p:spPr>
            <a:xfrm>
              <a:off x="1349173" y="1766505"/>
              <a:ext cx="87514" cy="83666"/>
            </a:xfrm>
            <a:custGeom>
              <a:rect b="b" l="l" r="r" t="t"/>
              <a:pathLst>
                <a:path extrusionOk="0" h="5588" w="5845">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71"/>
            <p:cNvSpPr/>
            <p:nvPr/>
          </p:nvSpPr>
          <p:spPr>
            <a:xfrm>
              <a:off x="1491457" y="1766505"/>
              <a:ext cx="87829" cy="83666"/>
            </a:xfrm>
            <a:custGeom>
              <a:rect b="b" l="l" r="r" t="t"/>
              <a:pathLst>
                <a:path extrusionOk="0" h="5588" w="5866">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71"/>
            <p:cNvSpPr/>
            <p:nvPr/>
          </p:nvSpPr>
          <p:spPr>
            <a:xfrm>
              <a:off x="1342870" y="1588257"/>
              <a:ext cx="242405" cy="242405"/>
            </a:xfrm>
            <a:custGeom>
              <a:rect b="b" l="l" r="r" t="t"/>
              <a:pathLst>
                <a:path extrusionOk="0" h="16190" w="1619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71"/>
            <p:cNvSpPr/>
            <p:nvPr/>
          </p:nvSpPr>
          <p:spPr>
            <a:xfrm>
              <a:off x="1364205" y="1611420"/>
              <a:ext cx="208792" cy="196334"/>
            </a:xfrm>
            <a:custGeom>
              <a:rect b="b" l="l" r="r" t="t"/>
              <a:pathLst>
                <a:path extrusionOk="0" h="13113" w="13945">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71"/>
            <p:cNvSpPr/>
            <p:nvPr/>
          </p:nvSpPr>
          <p:spPr>
            <a:xfrm>
              <a:off x="1402370" y="1612812"/>
              <a:ext cx="187620" cy="192981"/>
            </a:xfrm>
            <a:custGeom>
              <a:rect b="b" l="l" r="r" t="t"/>
              <a:pathLst>
                <a:path extrusionOk="0" h="12889" w="12531">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71"/>
            <p:cNvSpPr/>
            <p:nvPr/>
          </p:nvSpPr>
          <p:spPr>
            <a:xfrm>
              <a:off x="1449893" y="1635795"/>
              <a:ext cx="26456" cy="94447"/>
            </a:xfrm>
            <a:custGeom>
              <a:rect b="b" l="l" r="r" t="t"/>
              <a:pathLst>
                <a:path extrusionOk="0" h="6308" w="1767">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71"/>
            <p:cNvSpPr/>
            <p:nvPr/>
          </p:nvSpPr>
          <p:spPr>
            <a:xfrm>
              <a:off x="1448635" y="1704414"/>
              <a:ext cx="65175" cy="62660"/>
            </a:xfrm>
            <a:custGeom>
              <a:rect b="b" l="l" r="r" t="t"/>
              <a:pathLst>
                <a:path extrusionOk="0" h="4185" w="4353">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71"/>
            <p:cNvSpPr/>
            <p:nvPr/>
          </p:nvSpPr>
          <p:spPr>
            <a:xfrm>
              <a:off x="1293760" y="1542382"/>
              <a:ext cx="95405" cy="89655"/>
            </a:xfrm>
            <a:custGeom>
              <a:rect b="b" l="l" r="r" t="t"/>
              <a:pathLst>
                <a:path extrusionOk="0" h="5988" w="6372">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71"/>
            <p:cNvSpPr/>
            <p:nvPr/>
          </p:nvSpPr>
          <p:spPr>
            <a:xfrm>
              <a:off x="1309511" y="1542382"/>
              <a:ext cx="77453" cy="61552"/>
            </a:xfrm>
            <a:custGeom>
              <a:rect b="b" l="l" r="r" t="t"/>
              <a:pathLst>
                <a:path extrusionOk="0" h="4111" w="5173">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71"/>
            <p:cNvSpPr/>
            <p:nvPr/>
          </p:nvSpPr>
          <p:spPr>
            <a:xfrm>
              <a:off x="1538350" y="1542546"/>
              <a:ext cx="96034" cy="89551"/>
            </a:xfrm>
            <a:custGeom>
              <a:rect b="b" l="l" r="r" t="t"/>
              <a:pathLst>
                <a:path extrusionOk="0" h="5981" w="6414">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71"/>
            <p:cNvSpPr/>
            <p:nvPr/>
          </p:nvSpPr>
          <p:spPr>
            <a:xfrm>
              <a:off x="1565735" y="1550167"/>
              <a:ext cx="68649" cy="80283"/>
            </a:xfrm>
            <a:custGeom>
              <a:rect b="b" l="l" r="r" t="t"/>
              <a:pathLst>
                <a:path extrusionOk="0" h="5362" w="4585">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9" name="Google Shape;8759;p71"/>
          <p:cNvGrpSpPr/>
          <p:nvPr/>
        </p:nvGrpSpPr>
        <p:grpSpPr>
          <a:xfrm>
            <a:off x="849601" y="1952074"/>
            <a:ext cx="406713" cy="383745"/>
            <a:chOff x="849601" y="1952074"/>
            <a:chExt cx="406713" cy="383745"/>
          </a:xfrm>
        </p:grpSpPr>
        <p:sp>
          <p:nvSpPr>
            <p:cNvPr id="8760" name="Google Shape;8760;p71"/>
            <p:cNvSpPr/>
            <p:nvPr/>
          </p:nvSpPr>
          <p:spPr>
            <a:xfrm>
              <a:off x="849601" y="2240819"/>
              <a:ext cx="130650" cy="95001"/>
            </a:xfrm>
            <a:custGeom>
              <a:rect b="b" l="l" r="r" t="t"/>
              <a:pathLst>
                <a:path extrusionOk="0" h="6345" w="8726">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71"/>
            <p:cNvSpPr/>
            <p:nvPr/>
          </p:nvSpPr>
          <p:spPr>
            <a:xfrm>
              <a:off x="875728" y="2284494"/>
              <a:ext cx="75252" cy="51326"/>
            </a:xfrm>
            <a:custGeom>
              <a:rect b="b" l="l" r="r" t="t"/>
              <a:pathLst>
                <a:path extrusionOk="0" h="3428" w="5026">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71"/>
            <p:cNvSpPr/>
            <p:nvPr/>
          </p:nvSpPr>
          <p:spPr>
            <a:xfrm>
              <a:off x="890520" y="2158335"/>
              <a:ext cx="156777" cy="155519"/>
            </a:xfrm>
            <a:custGeom>
              <a:rect b="b" l="l" r="r" t="t"/>
              <a:pathLst>
                <a:path extrusionOk="0" h="10387" w="10471">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71"/>
            <p:cNvSpPr/>
            <p:nvPr/>
          </p:nvSpPr>
          <p:spPr>
            <a:xfrm>
              <a:off x="890206" y="2158335"/>
              <a:ext cx="157091" cy="138840"/>
            </a:xfrm>
            <a:custGeom>
              <a:rect b="b" l="l" r="r" t="t"/>
              <a:pathLst>
                <a:path extrusionOk="0" h="9273" w="10492">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71"/>
            <p:cNvSpPr/>
            <p:nvPr/>
          </p:nvSpPr>
          <p:spPr>
            <a:xfrm>
              <a:off x="903741" y="1952074"/>
              <a:ext cx="352572" cy="349817"/>
            </a:xfrm>
            <a:custGeom>
              <a:rect b="b" l="l" r="r" t="t"/>
              <a:pathLst>
                <a:path extrusionOk="0" h="23364" w="23548">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71"/>
            <p:cNvSpPr/>
            <p:nvPr/>
          </p:nvSpPr>
          <p:spPr>
            <a:xfrm>
              <a:off x="903741" y="1952074"/>
              <a:ext cx="258141" cy="227372"/>
            </a:xfrm>
            <a:custGeom>
              <a:rect b="b" l="l" r="r" t="t"/>
              <a:pathLst>
                <a:path extrusionOk="0" h="15186" w="17241">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71"/>
            <p:cNvSpPr/>
            <p:nvPr/>
          </p:nvSpPr>
          <p:spPr>
            <a:xfrm>
              <a:off x="989054" y="2039274"/>
              <a:ext cx="178817" cy="175268"/>
            </a:xfrm>
            <a:custGeom>
              <a:rect b="b" l="l" r="r" t="t"/>
              <a:pathLst>
                <a:path extrusionOk="0" h="11706" w="11943">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7" name="Google Shape;8767;p71"/>
          <p:cNvGrpSpPr/>
          <p:nvPr/>
        </p:nvGrpSpPr>
        <p:grpSpPr>
          <a:xfrm>
            <a:off x="2253871" y="2893365"/>
            <a:ext cx="203985" cy="355417"/>
            <a:chOff x="2253871" y="2893365"/>
            <a:chExt cx="203985" cy="355417"/>
          </a:xfrm>
        </p:grpSpPr>
        <p:sp>
          <p:nvSpPr>
            <p:cNvPr id="8768" name="Google Shape;8768;p71"/>
            <p:cNvSpPr/>
            <p:nvPr/>
          </p:nvSpPr>
          <p:spPr>
            <a:xfrm>
              <a:off x="2329722" y="3200915"/>
              <a:ext cx="51326" cy="47553"/>
            </a:xfrm>
            <a:custGeom>
              <a:rect b="b" l="l" r="r" t="t"/>
              <a:pathLst>
                <a:path extrusionOk="0" h="3176" w="3428">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71"/>
            <p:cNvSpPr/>
            <p:nvPr/>
          </p:nvSpPr>
          <p:spPr>
            <a:xfrm>
              <a:off x="2342628" y="3200915"/>
              <a:ext cx="38419" cy="47867"/>
            </a:xfrm>
            <a:custGeom>
              <a:rect b="b" l="l" r="r" t="t"/>
              <a:pathLst>
                <a:path extrusionOk="0" h="3197" w="2566">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71"/>
            <p:cNvSpPr/>
            <p:nvPr/>
          </p:nvSpPr>
          <p:spPr>
            <a:xfrm>
              <a:off x="2253871" y="2893365"/>
              <a:ext cx="203985" cy="326775"/>
            </a:xfrm>
            <a:custGeom>
              <a:rect b="b" l="l" r="r" t="t"/>
              <a:pathLst>
                <a:path extrusionOk="0" h="21825" w="13624">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71"/>
            <p:cNvSpPr/>
            <p:nvPr/>
          </p:nvSpPr>
          <p:spPr>
            <a:xfrm>
              <a:off x="2326578" y="2893365"/>
              <a:ext cx="131279" cy="326775"/>
            </a:xfrm>
            <a:custGeom>
              <a:rect b="b" l="l" r="r" t="t"/>
              <a:pathLst>
                <a:path extrusionOk="0" h="21825" w="8768">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71"/>
            <p:cNvSpPr/>
            <p:nvPr/>
          </p:nvSpPr>
          <p:spPr>
            <a:xfrm>
              <a:off x="2350504" y="2893365"/>
              <a:ext cx="10720" cy="58093"/>
            </a:xfrm>
            <a:custGeom>
              <a:rect b="b" l="l" r="r" t="t"/>
              <a:pathLst>
                <a:path extrusionOk="0" h="3880" w="716">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71"/>
            <p:cNvSpPr/>
            <p:nvPr/>
          </p:nvSpPr>
          <p:spPr>
            <a:xfrm>
              <a:off x="2330036" y="2946248"/>
              <a:ext cx="51326" cy="50068"/>
            </a:xfrm>
            <a:custGeom>
              <a:rect b="b" l="l" r="r" t="t"/>
              <a:pathLst>
                <a:path extrusionOk="0" h="3344" w="3428">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71"/>
            <p:cNvSpPr/>
            <p:nvPr/>
          </p:nvSpPr>
          <p:spPr>
            <a:xfrm>
              <a:off x="2342943" y="2946248"/>
              <a:ext cx="38419" cy="49754"/>
            </a:xfrm>
            <a:custGeom>
              <a:rect b="b" l="l" r="r" t="t"/>
              <a:pathLst>
                <a:path extrusionOk="0" h="3323" w="2566">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71"/>
            <p:cNvSpPr/>
            <p:nvPr/>
          </p:nvSpPr>
          <p:spPr>
            <a:xfrm>
              <a:off x="2254186" y="3012037"/>
              <a:ext cx="32116" cy="118073"/>
            </a:xfrm>
            <a:custGeom>
              <a:rect b="b" l="l" r="r" t="t"/>
              <a:pathLst>
                <a:path extrusionOk="0" h="7886" w="2145">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71"/>
            <p:cNvSpPr/>
            <p:nvPr/>
          </p:nvSpPr>
          <p:spPr>
            <a:xfrm>
              <a:off x="2255758" y="3012037"/>
              <a:ext cx="30544" cy="117759"/>
            </a:xfrm>
            <a:custGeom>
              <a:rect b="b" l="l" r="r" t="t"/>
              <a:pathLst>
                <a:path extrusionOk="0" h="7865" w="204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71"/>
            <p:cNvSpPr/>
            <p:nvPr/>
          </p:nvSpPr>
          <p:spPr>
            <a:xfrm>
              <a:off x="2425426" y="3012037"/>
              <a:ext cx="32430" cy="118073"/>
            </a:xfrm>
            <a:custGeom>
              <a:rect b="b" l="l" r="r" t="t"/>
              <a:pathLst>
                <a:path extrusionOk="0" h="7886" w="2166">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71"/>
            <p:cNvSpPr/>
            <p:nvPr/>
          </p:nvSpPr>
          <p:spPr>
            <a:xfrm>
              <a:off x="2441791" y="3012037"/>
              <a:ext cx="16065" cy="118073"/>
            </a:xfrm>
            <a:custGeom>
              <a:rect b="b" l="l" r="r" t="t"/>
              <a:pathLst>
                <a:path extrusionOk="0" h="7886" w="1073">
                  <a:moveTo>
                    <a:pt x="1" y="1"/>
                  </a:moveTo>
                  <a:lnTo>
                    <a:pt x="1" y="7885"/>
                  </a:lnTo>
                  <a:lnTo>
                    <a:pt x="1073" y="7885"/>
                  </a:lnTo>
                  <a:lnTo>
                    <a:pt x="1073" y="1"/>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9" name="Google Shape;8779;p71"/>
          <p:cNvGrpSpPr/>
          <p:nvPr/>
        </p:nvGrpSpPr>
        <p:grpSpPr>
          <a:xfrm>
            <a:off x="2191541" y="2408601"/>
            <a:ext cx="308823" cy="342571"/>
            <a:chOff x="2191541" y="2408601"/>
            <a:chExt cx="308823" cy="342571"/>
          </a:xfrm>
        </p:grpSpPr>
        <p:sp>
          <p:nvSpPr>
            <p:cNvPr id="8780" name="Google Shape;8780;p71"/>
            <p:cNvSpPr/>
            <p:nvPr/>
          </p:nvSpPr>
          <p:spPr>
            <a:xfrm>
              <a:off x="2222384" y="2722754"/>
              <a:ext cx="22054" cy="28418"/>
            </a:xfrm>
            <a:custGeom>
              <a:rect b="b" l="l" r="r" t="t"/>
              <a:pathLst>
                <a:path extrusionOk="0" h="1898" w="1473">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71"/>
            <p:cNvSpPr/>
            <p:nvPr/>
          </p:nvSpPr>
          <p:spPr>
            <a:xfrm>
              <a:off x="2447451" y="2724640"/>
              <a:ext cx="22054" cy="26456"/>
            </a:xfrm>
            <a:custGeom>
              <a:rect b="b" l="l" r="r" t="t"/>
              <a:pathLst>
                <a:path extrusionOk="0" h="1767" w="1473">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71"/>
            <p:cNvSpPr/>
            <p:nvPr/>
          </p:nvSpPr>
          <p:spPr>
            <a:xfrm>
              <a:off x="2191541" y="2611313"/>
              <a:ext cx="308823" cy="16709"/>
            </a:xfrm>
            <a:custGeom>
              <a:rect b="b" l="l" r="r" t="t"/>
              <a:pathLst>
                <a:path extrusionOk="0" h="1116" w="20626">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71"/>
            <p:cNvSpPr/>
            <p:nvPr/>
          </p:nvSpPr>
          <p:spPr>
            <a:xfrm>
              <a:off x="2211993" y="2470287"/>
              <a:ext cx="140412" cy="263052"/>
            </a:xfrm>
            <a:custGeom>
              <a:rect b="b" l="l" r="r" t="t"/>
              <a:pathLst>
                <a:path extrusionOk="0" h="17569" w="9378">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71"/>
            <p:cNvSpPr/>
            <p:nvPr/>
          </p:nvSpPr>
          <p:spPr>
            <a:xfrm>
              <a:off x="2233718" y="2470287"/>
              <a:ext cx="118687" cy="262917"/>
            </a:xfrm>
            <a:custGeom>
              <a:rect b="b" l="l" r="r" t="t"/>
              <a:pathLst>
                <a:path extrusionOk="0" h="17560" w="7927">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71"/>
            <p:cNvSpPr/>
            <p:nvPr/>
          </p:nvSpPr>
          <p:spPr>
            <a:xfrm>
              <a:off x="2339484" y="2470287"/>
              <a:ext cx="140098" cy="263052"/>
            </a:xfrm>
            <a:custGeom>
              <a:rect b="b" l="l" r="r" t="t"/>
              <a:pathLst>
                <a:path extrusionOk="0" h="17569" w="9357">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71"/>
            <p:cNvSpPr/>
            <p:nvPr/>
          </p:nvSpPr>
          <p:spPr>
            <a:xfrm>
              <a:off x="2339484" y="2470287"/>
              <a:ext cx="140412" cy="257512"/>
            </a:xfrm>
            <a:custGeom>
              <a:rect b="b" l="l" r="r" t="t"/>
              <a:pathLst>
                <a:path extrusionOk="0" h="17199" w="9378">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71"/>
            <p:cNvSpPr/>
            <p:nvPr/>
          </p:nvSpPr>
          <p:spPr>
            <a:xfrm>
              <a:off x="2328150" y="2408601"/>
              <a:ext cx="35275" cy="32116"/>
            </a:xfrm>
            <a:custGeom>
              <a:rect b="b" l="l" r="r" t="t"/>
              <a:pathLst>
                <a:path extrusionOk="0" h="2145" w="2356">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71"/>
            <p:cNvSpPr/>
            <p:nvPr/>
          </p:nvSpPr>
          <p:spPr>
            <a:xfrm>
              <a:off x="2291632" y="2434728"/>
              <a:ext cx="94776" cy="80911"/>
            </a:xfrm>
            <a:custGeom>
              <a:rect b="b" l="l" r="r" t="t"/>
              <a:pathLst>
                <a:path extrusionOk="0" h="5404" w="633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71"/>
            <p:cNvSpPr/>
            <p:nvPr/>
          </p:nvSpPr>
          <p:spPr>
            <a:xfrm>
              <a:off x="2336025" y="2434728"/>
              <a:ext cx="53212" cy="80911"/>
            </a:xfrm>
            <a:custGeom>
              <a:rect b="b" l="l" r="r" t="t"/>
              <a:pathLst>
                <a:path extrusionOk="0" h="5404" w="3554">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71"/>
            <p:cNvSpPr/>
            <p:nvPr/>
          </p:nvSpPr>
          <p:spPr>
            <a:xfrm>
              <a:off x="2324691" y="2459283"/>
              <a:ext cx="36847" cy="31637"/>
            </a:xfrm>
            <a:custGeom>
              <a:rect b="b" l="l" r="r" t="t"/>
              <a:pathLst>
                <a:path extrusionOk="0" h="2113" w="2461">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71"/>
            <p:cNvSpPr/>
            <p:nvPr/>
          </p:nvSpPr>
          <p:spPr>
            <a:xfrm>
              <a:off x="2328464" y="2591804"/>
              <a:ext cx="34961" cy="56042"/>
            </a:xfrm>
            <a:custGeom>
              <a:rect b="b" l="l" r="r" t="t"/>
              <a:pathLst>
                <a:path extrusionOk="0" h="3743" w="2335">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71"/>
            <p:cNvSpPr/>
            <p:nvPr/>
          </p:nvSpPr>
          <p:spPr>
            <a:xfrm>
              <a:off x="2339484" y="2591804"/>
              <a:ext cx="23941" cy="56042"/>
            </a:xfrm>
            <a:custGeom>
              <a:rect b="b" l="l" r="r" t="t"/>
              <a:pathLst>
                <a:path extrusionOk="0" h="3743" w="1599">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3" name="Google Shape;8793;p71"/>
          <p:cNvGrpSpPr/>
          <p:nvPr/>
        </p:nvGrpSpPr>
        <p:grpSpPr>
          <a:xfrm>
            <a:off x="847400" y="1503588"/>
            <a:ext cx="342496" cy="341553"/>
            <a:chOff x="847400" y="1503588"/>
            <a:chExt cx="342496" cy="341553"/>
          </a:xfrm>
        </p:grpSpPr>
        <p:sp>
          <p:nvSpPr>
            <p:cNvPr id="8794" name="Google Shape;8794;p71"/>
            <p:cNvSpPr/>
            <p:nvPr/>
          </p:nvSpPr>
          <p:spPr>
            <a:xfrm>
              <a:off x="989998" y="1503588"/>
              <a:ext cx="57300" cy="31487"/>
            </a:xfrm>
            <a:custGeom>
              <a:rect b="b" l="l" r="r" t="t"/>
              <a:pathLst>
                <a:path extrusionOk="0" h="2103" w="3827">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71"/>
            <p:cNvSpPr/>
            <p:nvPr/>
          </p:nvSpPr>
          <p:spPr>
            <a:xfrm>
              <a:off x="1025572" y="1503588"/>
              <a:ext cx="21725" cy="31487"/>
            </a:xfrm>
            <a:custGeom>
              <a:rect b="b" l="l" r="r" t="t"/>
              <a:pathLst>
                <a:path extrusionOk="0" h="2103" w="1451">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71"/>
            <p:cNvSpPr/>
            <p:nvPr/>
          </p:nvSpPr>
          <p:spPr>
            <a:xfrm>
              <a:off x="867538" y="1552368"/>
              <a:ext cx="302220" cy="183233"/>
            </a:xfrm>
            <a:custGeom>
              <a:rect b="b" l="l" r="r" t="t"/>
              <a:pathLst>
                <a:path extrusionOk="0" h="12238" w="20185">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71"/>
            <p:cNvSpPr/>
            <p:nvPr/>
          </p:nvSpPr>
          <p:spPr>
            <a:xfrm>
              <a:off x="1149275" y="1552368"/>
              <a:ext cx="20482" cy="183233"/>
            </a:xfrm>
            <a:custGeom>
              <a:rect b="b" l="l" r="r" t="t"/>
              <a:pathLst>
                <a:path extrusionOk="0" h="12238" w="1368">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71"/>
            <p:cNvSpPr/>
            <p:nvPr/>
          </p:nvSpPr>
          <p:spPr>
            <a:xfrm>
              <a:off x="847400" y="1524984"/>
              <a:ext cx="342496" cy="37476"/>
            </a:xfrm>
            <a:custGeom>
              <a:rect b="b" l="l" r="r" t="t"/>
              <a:pathLst>
                <a:path extrusionOk="0" h="2503" w="22875">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71"/>
            <p:cNvSpPr/>
            <p:nvPr/>
          </p:nvSpPr>
          <p:spPr>
            <a:xfrm>
              <a:off x="950964" y="1790042"/>
              <a:ext cx="135366" cy="31487"/>
            </a:xfrm>
            <a:custGeom>
              <a:rect b="b" l="l" r="r" t="t"/>
              <a:pathLst>
                <a:path extrusionOk="0" h="2103" w="9041">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71"/>
            <p:cNvSpPr/>
            <p:nvPr/>
          </p:nvSpPr>
          <p:spPr>
            <a:xfrm>
              <a:off x="911931" y="1752581"/>
              <a:ext cx="82798" cy="92560"/>
            </a:xfrm>
            <a:custGeom>
              <a:rect b="b" l="l" r="r" t="t"/>
              <a:pathLst>
                <a:path extrusionOk="0" h="6182" w="553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71"/>
            <p:cNvSpPr/>
            <p:nvPr/>
          </p:nvSpPr>
          <p:spPr>
            <a:xfrm>
              <a:off x="1041623" y="1752850"/>
              <a:ext cx="83741" cy="92290"/>
            </a:xfrm>
            <a:custGeom>
              <a:rect b="b" l="l" r="r" t="t"/>
              <a:pathLst>
                <a:path extrusionOk="0" h="6164" w="5593">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71"/>
            <p:cNvSpPr/>
            <p:nvPr/>
          </p:nvSpPr>
          <p:spPr>
            <a:xfrm>
              <a:off x="949392" y="1752850"/>
              <a:ext cx="46535" cy="20198"/>
            </a:xfrm>
            <a:custGeom>
              <a:rect b="b" l="l" r="r" t="t"/>
              <a:pathLst>
                <a:path extrusionOk="0" h="1349" w="3108">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71"/>
            <p:cNvSpPr/>
            <p:nvPr/>
          </p:nvSpPr>
          <p:spPr>
            <a:xfrm>
              <a:off x="1041623" y="1752850"/>
              <a:ext cx="46280" cy="20198"/>
            </a:xfrm>
            <a:custGeom>
              <a:rect b="b" l="l" r="r" t="t"/>
              <a:pathLst>
                <a:path extrusionOk="0" h="1349" w="3091">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71"/>
            <p:cNvSpPr/>
            <p:nvPr/>
          </p:nvSpPr>
          <p:spPr>
            <a:xfrm>
              <a:off x="847400" y="1725510"/>
              <a:ext cx="342496" cy="37162"/>
            </a:xfrm>
            <a:custGeom>
              <a:rect b="b" l="l" r="r" t="t"/>
              <a:pathLst>
                <a:path extrusionOk="0" h="2482" w="22875">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71"/>
            <p:cNvSpPr/>
            <p:nvPr/>
          </p:nvSpPr>
          <p:spPr>
            <a:xfrm>
              <a:off x="1168799" y="1524984"/>
              <a:ext cx="21096" cy="37476"/>
            </a:xfrm>
            <a:custGeom>
              <a:rect b="b" l="l" r="r" t="t"/>
              <a:pathLst>
                <a:path extrusionOk="0" h="2503" w="1409">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71"/>
            <p:cNvSpPr/>
            <p:nvPr/>
          </p:nvSpPr>
          <p:spPr>
            <a:xfrm>
              <a:off x="1168799" y="1725510"/>
              <a:ext cx="21096" cy="37162"/>
            </a:xfrm>
            <a:custGeom>
              <a:rect b="b" l="l" r="r" t="t"/>
              <a:pathLst>
                <a:path extrusionOk="0" h="2482" w="1409">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71"/>
            <p:cNvSpPr/>
            <p:nvPr/>
          </p:nvSpPr>
          <p:spPr>
            <a:xfrm>
              <a:off x="1046339" y="1601703"/>
              <a:ext cx="47418" cy="50787"/>
            </a:xfrm>
            <a:custGeom>
              <a:rect b="b" l="l" r="r" t="t"/>
              <a:pathLst>
                <a:path extrusionOk="0" h="3392" w="3167">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71"/>
            <p:cNvSpPr/>
            <p:nvPr/>
          </p:nvSpPr>
          <p:spPr>
            <a:xfrm>
              <a:off x="990567" y="1630091"/>
              <a:ext cx="48556" cy="29331"/>
            </a:xfrm>
            <a:custGeom>
              <a:rect b="b" l="l" r="r" t="t"/>
              <a:pathLst>
                <a:path extrusionOk="0" h="1959" w="3243">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71"/>
            <p:cNvSpPr/>
            <p:nvPr/>
          </p:nvSpPr>
          <p:spPr>
            <a:xfrm>
              <a:off x="940573" y="1633983"/>
              <a:ext cx="44543" cy="51565"/>
            </a:xfrm>
            <a:custGeom>
              <a:rect b="b" l="l" r="r" t="t"/>
              <a:pathLst>
                <a:path extrusionOk="0" h="3444" w="2975">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71"/>
            <p:cNvSpPr/>
            <p:nvPr/>
          </p:nvSpPr>
          <p:spPr>
            <a:xfrm>
              <a:off x="912560" y="1673256"/>
              <a:ext cx="45966" cy="39408"/>
            </a:xfrm>
            <a:custGeom>
              <a:rect b="b" l="l" r="r" t="t"/>
              <a:pathLst>
                <a:path extrusionOk="0" h="2632" w="307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71"/>
            <p:cNvSpPr/>
            <p:nvPr/>
          </p:nvSpPr>
          <p:spPr>
            <a:xfrm>
              <a:off x="960502" y="1606823"/>
              <a:ext cx="45876" cy="39318"/>
            </a:xfrm>
            <a:custGeom>
              <a:rect b="b" l="l" r="r" t="t"/>
              <a:pathLst>
                <a:path extrusionOk="0" h="2626" w="3064">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71"/>
            <p:cNvSpPr/>
            <p:nvPr/>
          </p:nvSpPr>
          <p:spPr>
            <a:xfrm>
              <a:off x="1019269" y="1640197"/>
              <a:ext cx="45981" cy="39423"/>
            </a:xfrm>
            <a:custGeom>
              <a:rect b="b" l="l" r="r" t="t"/>
              <a:pathLst>
                <a:path extrusionOk="0" h="2633" w="3071">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71"/>
            <p:cNvSpPr/>
            <p:nvPr/>
          </p:nvSpPr>
          <p:spPr>
            <a:xfrm>
              <a:off x="1067750" y="1575037"/>
              <a:ext cx="46280" cy="39318"/>
            </a:xfrm>
            <a:custGeom>
              <a:rect b="b" l="l" r="r" t="t"/>
              <a:pathLst>
                <a:path extrusionOk="0" h="2626" w="3091">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4" name="Google Shape;8814;p71"/>
          <p:cNvGrpSpPr/>
          <p:nvPr/>
        </p:nvGrpSpPr>
        <p:grpSpPr>
          <a:xfrm>
            <a:off x="1329963" y="2899669"/>
            <a:ext cx="280495" cy="361077"/>
            <a:chOff x="1329963" y="2899669"/>
            <a:chExt cx="280495" cy="361077"/>
          </a:xfrm>
        </p:grpSpPr>
        <p:sp>
          <p:nvSpPr>
            <p:cNvPr id="8815" name="Google Shape;8815;p71"/>
            <p:cNvSpPr/>
            <p:nvPr/>
          </p:nvSpPr>
          <p:spPr>
            <a:xfrm>
              <a:off x="1329963" y="2899669"/>
              <a:ext cx="280495" cy="361077"/>
            </a:xfrm>
            <a:custGeom>
              <a:rect b="b" l="l" r="r" t="t"/>
              <a:pathLst>
                <a:path extrusionOk="0" h="24116" w="18734">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71"/>
            <p:cNvSpPr/>
            <p:nvPr/>
          </p:nvSpPr>
          <p:spPr>
            <a:xfrm>
              <a:off x="1537722" y="2899669"/>
              <a:ext cx="72736" cy="361077"/>
            </a:xfrm>
            <a:custGeom>
              <a:rect b="b" l="l" r="r" t="t"/>
              <a:pathLst>
                <a:path extrusionOk="0" h="24116" w="4858">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71"/>
            <p:cNvSpPr/>
            <p:nvPr/>
          </p:nvSpPr>
          <p:spPr>
            <a:xfrm>
              <a:off x="1402685" y="3004806"/>
              <a:ext cx="135052" cy="255940"/>
            </a:xfrm>
            <a:custGeom>
              <a:rect b="b" l="l" r="r" t="t"/>
              <a:pathLst>
                <a:path extrusionOk="0" h="17094" w="902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71"/>
            <p:cNvSpPr/>
            <p:nvPr/>
          </p:nvSpPr>
          <p:spPr>
            <a:xfrm>
              <a:off x="1459655" y="3004806"/>
              <a:ext cx="57315" cy="255940"/>
            </a:xfrm>
            <a:custGeom>
              <a:rect b="b" l="l" r="r" t="t"/>
              <a:pathLst>
                <a:path extrusionOk="0" h="17094" w="3828">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71"/>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71"/>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71"/>
            <p:cNvSpPr/>
            <p:nvPr/>
          </p:nvSpPr>
          <p:spPr>
            <a:xfrm>
              <a:off x="1425024" y="3119390"/>
              <a:ext cx="31502" cy="26906"/>
            </a:xfrm>
            <a:custGeom>
              <a:rect b="b" l="l" r="r" t="t"/>
              <a:pathLst>
                <a:path extrusionOk="0" h="1797" w="2104">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2" name="Google Shape;8822;p71"/>
          <p:cNvGrpSpPr/>
          <p:nvPr/>
        </p:nvGrpSpPr>
        <p:grpSpPr>
          <a:xfrm>
            <a:off x="937429" y="3800908"/>
            <a:ext cx="195496" cy="343439"/>
            <a:chOff x="937429" y="3800908"/>
            <a:chExt cx="195496" cy="343439"/>
          </a:xfrm>
        </p:grpSpPr>
        <p:sp>
          <p:nvSpPr>
            <p:cNvPr id="8823" name="Google Shape;8823;p71"/>
            <p:cNvSpPr/>
            <p:nvPr/>
          </p:nvSpPr>
          <p:spPr>
            <a:xfrm>
              <a:off x="1010450" y="3957356"/>
              <a:ext cx="49439" cy="88473"/>
            </a:xfrm>
            <a:custGeom>
              <a:rect b="b" l="l" r="r" t="t"/>
              <a:pathLst>
                <a:path extrusionOk="0" h="5909" w="3302">
                  <a:moveTo>
                    <a:pt x="1" y="0"/>
                  </a:moveTo>
                  <a:lnTo>
                    <a:pt x="1" y="5908"/>
                  </a:lnTo>
                  <a:lnTo>
                    <a:pt x="3302" y="5908"/>
                  </a:lnTo>
                  <a:lnTo>
                    <a:pt x="3302"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71"/>
            <p:cNvSpPr/>
            <p:nvPr/>
          </p:nvSpPr>
          <p:spPr>
            <a:xfrm>
              <a:off x="1035005" y="3957356"/>
              <a:ext cx="24570" cy="88473"/>
            </a:xfrm>
            <a:custGeom>
              <a:rect b="b" l="l" r="r" t="t"/>
              <a:pathLst>
                <a:path extrusionOk="0" h="5909" w="1641">
                  <a:moveTo>
                    <a:pt x="1" y="0"/>
                  </a:moveTo>
                  <a:lnTo>
                    <a:pt x="1" y="5908"/>
                  </a:lnTo>
                  <a:lnTo>
                    <a:pt x="1641" y="5908"/>
                  </a:lnTo>
                  <a:lnTo>
                    <a:pt x="164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71"/>
            <p:cNvSpPr/>
            <p:nvPr/>
          </p:nvSpPr>
          <p:spPr>
            <a:xfrm>
              <a:off x="967015" y="3818845"/>
              <a:ext cx="136325" cy="164653"/>
            </a:xfrm>
            <a:custGeom>
              <a:rect b="b" l="l" r="r" t="t"/>
              <a:pathLst>
                <a:path extrusionOk="0" h="10997" w="9105">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71"/>
            <p:cNvSpPr/>
            <p:nvPr/>
          </p:nvSpPr>
          <p:spPr>
            <a:xfrm>
              <a:off x="986225" y="3818845"/>
              <a:ext cx="117115" cy="146925"/>
            </a:xfrm>
            <a:custGeom>
              <a:rect b="b" l="l" r="r" t="t"/>
              <a:pathLst>
                <a:path extrusionOk="0" h="9813" w="7822">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71"/>
            <p:cNvSpPr/>
            <p:nvPr/>
          </p:nvSpPr>
          <p:spPr>
            <a:xfrm>
              <a:off x="937429" y="3800908"/>
              <a:ext cx="195496" cy="37776"/>
            </a:xfrm>
            <a:custGeom>
              <a:rect b="b" l="l" r="r" t="t"/>
              <a:pathLst>
                <a:path extrusionOk="0" h="2523" w="13057">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71"/>
            <p:cNvSpPr/>
            <p:nvPr/>
          </p:nvSpPr>
          <p:spPr>
            <a:xfrm>
              <a:off x="961984" y="3800908"/>
              <a:ext cx="170941" cy="37776"/>
            </a:xfrm>
            <a:custGeom>
              <a:rect b="b" l="l" r="r" t="t"/>
              <a:pathLst>
                <a:path extrusionOk="0" h="2523" w="11417">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71"/>
            <p:cNvSpPr/>
            <p:nvPr/>
          </p:nvSpPr>
          <p:spPr>
            <a:xfrm>
              <a:off x="988740" y="3858987"/>
              <a:ext cx="92560" cy="85493"/>
            </a:xfrm>
            <a:custGeom>
              <a:rect b="b" l="l" r="r" t="t"/>
              <a:pathLst>
                <a:path extrusionOk="0" h="5710" w="6182">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71"/>
            <p:cNvSpPr/>
            <p:nvPr/>
          </p:nvSpPr>
          <p:spPr>
            <a:xfrm>
              <a:off x="988426" y="4031320"/>
              <a:ext cx="93818" cy="37162"/>
            </a:xfrm>
            <a:custGeom>
              <a:rect b="b" l="l" r="r" t="t"/>
              <a:pathLst>
                <a:path extrusionOk="0" h="2482" w="6266">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71"/>
            <p:cNvSpPr/>
            <p:nvPr/>
          </p:nvSpPr>
          <p:spPr>
            <a:xfrm>
              <a:off x="967015" y="4057762"/>
              <a:ext cx="136325" cy="38734"/>
            </a:xfrm>
            <a:custGeom>
              <a:rect b="b" l="l" r="r" t="t"/>
              <a:pathLst>
                <a:path extrusionOk="0" h="2587" w="9105">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71"/>
            <p:cNvSpPr/>
            <p:nvPr/>
          </p:nvSpPr>
          <p:spPr>
            <a:xfrm>
              <a:off x="937429" y="4076971"/>
              <a:ext cx="195496" cy="67376"/>
            </a:xfrm>
            <a:custGeom>
              <a:rect b="b" l="l" r="r" t="t"/>
              <a:pathLst>
                <a:path extrusionOk="0" h="4500" w="13057">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71"/>
            <p:cNvSpPr/>
            <p:nvPr/>
          </p:nvSpPr>
          <p:spPr>
            <a:xfrm>
              <a:off x="961984" y="4076971"/>
              <a:ext cx="170941" cy="67376"/>
            </a:xfrm>
            <a:custGeom>
              <a:rect b="b" l="l" r="r" t="t"/>
              <a:pathLst>
                <a:path extrusionOk="0" h="4500" w="11417">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71"/>
            <p:cNvSpPr/>
            <p:nvPr/>
          </p:nvSpPr>
          <p:spPr>
            <a:xfrm>
              <a:off x="992513" y="4093336"/>
              <a:ext cx="85328" cy="10406"/>
            </a:xfrm>
            <a:custGeom>
              <a:rect b="b" l="l" r="r" t="t"/>
              <a:pathLst>
                <a:path extrusionOk="0" h="695" w="5699">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71"/>
            <p:cNvSpPr/>
            <p:nvPr/>
          </p:nvSpPr>
          <p:spPr>
            <a:xfrm>
              <a:off x="992513" y="4116319"/>
              <a:ext cx="85328" cy="10406"/>
            </a:xfrm>
            <a:custGeom>
              <a:rect b="b" l="l" r="r" t="t"/>
              <a:pathLst>
                <a:path extrusionOk="0" h="695" w="5699">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6" name="Google Shape;8836;p71"/>
          <p:cNvGrpSpPr/>
          <p:nvPr/>
        </p:nvGrpSpPr>
        <p:grpSpPr>
          <a:xfrm>
            <a:off x="2687659" y="3810655"/>
            <a:ext cx="365164" cy="342511"/>
            <a:chOff x="2611459" y="3810655"/>
            <a:chExt cx="365164" cy="342511"/>
          </a:xfrm>
        </p:grpSpPr>
        <p:sp>
          <p:nvSpPr>
            <p:cNvPr id="8837" name="Google Shape;8837;p71"/>
            <p:cNvSpPr/>
            <p:nvPr/>
          </p:nvSpPr>
          <p:spPr>
            <a:xfrm>
              <a:off x="2901073" y="3962941"/>
              <a:ext cx="56042" cy="160640"/>
            </a:xfrm>
            <a:custGeom>
              <a:rect b="b" l="l" r="r" t="t"/>
              <a:pathLst>
                <a:path extrusionOk="0" h="10729" w="3743">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71"/>
            <p:cNvSpPr/>
            <p:nvPr/>
          </p:nvSpPr>
          <p:spPr>
            <a:xfrm>
              <a:off x="2879976" y="4089249"/>
              <a:ext cx="39677" cy="54470"/>
            </a:xfrm>
            <a:custGeom>
              <a:rect b="b" l="l" r="r" t="t"/>
              <a:pathLst>
                <a:path extrusionOk="0" h="3638" w="265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71"/>
            <p:cNvSpPr/>
            <p:nvPr/>
          </p:nvSpPr>
          <p:spPr>
            <a:xfrm>
              <a:off x="2901073" y="4089249"/>
              <a:ext cx="18581" cy="54470"/>
            </a:xfrm>
            <a:custGeom>
              <a:rect b="b" l="l" r="r" t="t"/>
              <a:pathLst>
                <a:path extrusionOk="0" h="3638" w="1241">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71"/>
            <p:cNvSpPr/>
            <p:nvPr/>
          </p:nvSpPr>
          <p:spPr>
            <a:xfrm>
              <a:off x="2622479" y="4021573"/>
              <a:ext cx="269475" cy="131593"/>
            </a:xfrm>
            <a:custGeom>
              <a:rect b="b" l="l" r="r" t="t"/>
              <a:pathLst>
                <a:path extrusionOk="0" h="8789" w="17998">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71"/>
            <p:cNvSpPr/>
            <p:nvPr/>
          </p:nvSpPr>
          <p:spPr>
            <a:xfrm>
              <a:off x="2642947" y="4021573"/>
              <a:ext cx="248693" cy="131279"/>
            </a:xfrm>
            <a:custGeom>
              <a:rect b="b" l="l" r="r" t="t"/>
              <a:pathLst>
                <a:path extrusionOk="0" h="8768" w="1661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71"/>
            <p:cNvSpPr/>
            <p:nvPr/>
          </p:nvSpPr>
          <p:spPr>
            <a:xfrm>
              <a:off x="2921525" y="3936889"/>
              <a:ext cx="52898" cy="45352"/>
            </a:xfrm>
            <a:custGeom>
              <a:rect b="b" l="l" r="r" t="t"/>
              <a:pathLst>
                <a:path extrusionOk="0" h="3029" w="3533">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71"/>
            <p:cNvSpPr/>
            <p:nvPr/>
          </p:nvSpPr>
          <p:spPr>
            <a:xfrm>
              <a:off x="2942621" y="3936889"/>
              <a:ext cx="34003" cy="45307"/>
            </a:xfrm>
            <a:custGeom>
              <a:rect b="b" l="l" r="r" t="t"/>
              <a:pathLst>
                <a:path extrusionOk="0" h="3026" w="2271">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71"/>
            <p:cNvSpPr/>
            <p:nvPr/>
          </p:nvSpPr>
          <p:spPr>
            <a:xfrm>
              <a:off x="2611459" y="3810655"/>
              <a:ext cx="295288" cy="284163"/>
            </a:xfrm>
            <a:custGeom>
              <a:rect b="b" l="l" r="r" t="t"/>
              <a:pathLst>
                <a:path extrusionOk="0" h="18979" w="19722">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71"/>
            <p:cNvSpPr/>
            <p:nvPr/>
          </p:nvSpPr>
          <p:spPr>
            <a:xfrm>
              <a:off x="2744924" y="3810655"/>
              <a:ext cx="166854" cy="284313"/>
            </a:xfrm>
            <a:custGeom>
              <a:rect b="b" l="l" r="r" t="t"/>
              <a:pathLst>
                <a:path extrusionOk="0" h="18989" w="11144">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71"/>
            <p:cNvSpPr/>
            <p:nvPr/>
          </p:nvSpPr>
          <p:spPr>
            <a:xfrm>
              <a:off x="2722900" y="3921467"/>
              <a:ext cx="73036" cy="62540"/>
            </a:xfrm>
            <a:custGeom>
              <a:rect b="b" l="l" r="r" t="t"/>
              <a:pathLst>
                <a:path extrusionOk="0" h="4177" w="4878">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71"/>
            <p:cNvSpPr/>
            <p:nvPr/>
          </p:nvSpPr>
          <p:spPr>
            <a:xfrm>
              <a:off x="2752800" y="3921467"/>
              <a:ext cx="46295" cy="62540"/>
            </a:xfrm>
            <a:custGeom>
              <a:rect b="b" l="l" r="r" t="t"/>
              <a:pathLst>
                <a:path extrusionOk="0" h="4177" w="3092">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8" name="Google Shape;8848;p71"/>
          <p:cNvGrpSpPr/>
          <p:nvPr/>
        </p:nvGrpSpPr>
        <p:grpSpPr>
          <a:xfrm>
            <a:off x="3952456" y="1524280"/>
            <a:ext cx="370195" cy="300154"/>
            <a:chOff x="3952456" y="1524280"/>
            <a:chExt cx="370195" cy="300154"/>
          </a:xfrm>
        </p:grpSpPr>
        <p:sp>
          <p:nvSpPr>
            <p:cNvPr id="8849" name="Google Shape;8849;p71"/>
            <p:cNvSpPr/>
            <p:nvPr/>
          </p:nvSpPr>
          <p:spPr>
            <a:xfrm>
              <a:off x="3952456" y="1550482"/>
              <a:ext cx="370195" cy="248064"/>
            </a:xfrm>
            <a:custGeom>
              <a:rect b="b" l="l" r="r" t="t"/>
              <a:pathLst>
                <a:path extrusionOk="0" h="16568" w="24725">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71"/>
            <p:cNvSpPr/>
            <p:nvPr/>
          </p:nvSpPr>
          <p:spPr>
            <a:xfrm>
              <a:off x="3977955" y="1550482"/>
              <a:ext cx="344697" cy="226669"/>
            </a:xfrm>
            <a:custGeom>
              <a:rect b="b" l="l" r="r" t="t"/>
              <a:pathLst>
                <a:path extrusionOk="0" h="15139" w="23022">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71"/>
            <p:cNvSpPr/>
            <p:nvPr/>
          </p:nvSpPr>
          <p:spPr>
            <a:xfrm>
              <a:off x="3990232" y="1524280"/>
              <a:ext cx="294644" cy="251613"/>
            </a:xfrm>
            <a:custGeom>
              <a:rect b="b" l="l" r="r" t="t"/>
              <a:pathLst>
                <a:path extrusionOk="0" h="16805" w="19679">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71"/>
            <p:cNvSpPr/>
            <p:nvPr/>
          </p:nvSpPr>
          <p:spPr>
            <a:xfrm>
              <a:off x="4003138" y="1524430"/>
              <a:ext cx="281738" cy="230367"/>
            </a:xfrm>
            <a:custGeom>
              <a:rect b="b" l="l" r="r" t="t"/>
              <a:pathLst>
                <a:path extrusionOk="0" h="15386" w="18817">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71"/>
            <p:cNvSpPr/>
            <p:nvPr/>
          </p:nvSpPr>
          <p:spPr>
            <a:xfrm>
              <a:off x="4137547" y="1524280"/>
              <a:ext cx="147329" cy="230517"/>
            </a:xfrm>
            <a:custGeom>
              <a:rect b="b" l="l" r="r" t="t"/>
              <a:pathLst>
                <a:path extrusionOk="0" h="15396" w="984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71"/>
            <p:cNvSpPr/>
            <p:nvPr/>
          </p:nvSpPr>
          <p:spPr>
            <a:xfrm>
              <a:off x="4137547" y="1766430"/>
              <a:ext cx="25828" cy="58003"/>
            </a:xfrm>
            <a:custGeom>
              <a:rect b="b" l="l" r="r" t="t"/>
              <a:pathLst>
                <a:path extrusionOk="0" h="3874" w="1725">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858" name="Shape 8858"/>
        <p:cNvGrpSpPr/>
        <p:nvPr/>
      </p:nvGrpSpPr>
      <p:grpSpPr>
        <a:xfrm>
          <a:off x="0" y="0"/>
          <a:ext cx="0" cy="0"/>
          <a:chOff x="0" y="0"/>
          <a:chExt cx="0" cy="0"/>
        </a:xfrm>
      </p:grpSpPr>
      <p:sp>
        <p:nvSpPr>
          <p:cNvPr id="8859" name="Google Shape;8859;p72"/>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860" name="Google Shape;8860;p72"/>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8861" name="Google Shape;8861;p72"/>
          <p:cNvGrpSpPr/>
          <p:nvPr/>
        </p:nvGrpSpPr>
        <p:grpSpPr>
          <a:xfrm>
            <a:off x="908482" y="1502585"/>
            <a:ext cx="257112" cy="362808"/>
            <a:chOff x="908482" y="1502585"/>
            <a:chExt cx="257112" cy="362808"/>
          </a:xfrm>
        </p:grpSpPr>
        <p:sp>
          <p:nvSpPr>
            <p:cNvPr id="8862" name="Google Shape;8862;p72"/>
            <p:cNvSpPr/>
            <p:nvPr/>
          </p:nvSpPr>
          <p:spPr>
            <a:xfrm>
              <a:off x="908482" y="1526088"/>
              <a:ext cx="257112" cy="339305"/>
            </a:xfrm>
            <a:custGeom>
              <a:rect b="b" l="l" r="r" t="t"/>
              <a:pathLst>
                <a:path extrusionOk="0" h="12921" w="9791">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72"/>
            <p:cNvSpPr/>
            <p:nvPr/>
          </p:nvSpPr>
          <p:spPr>
            <a:xfrm>
              <a:off x="920036" y="1526088"/>
              <a:ext cx="234003" cy="315671"/>
            </a:xfrm>
            <a:custGeom>
              <a:rect b="b" l="l" r="r" t="t"/>
              <a:pathLst>
                <a:path extrusionOk="0" h="12021" w="8911">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72"/>
            <p:cNvSpPr/>
            <p:nvPr/>
          </p:nvSpPr>
          <p:spPr>
            <a:xfrm>
              <a:off x="931853" y="1549459"/>
              <a:ext cx="210631" cy="280746"/>
            </a:xfrm>
            <a:custGeom>
              <a:rect b="b" l="l" r="r" t="t"/>
              <a:pathLst>
                <a:path extrusionOk="0" h="10691" w="8021">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72"/>
            <p:cNvSpPr/>
            <p:nvPr/>
          </p:nvSpPr>
          <p:spPr>
            <a:xfrm>
              <a:off x="984373" y="1502585"/>
              <a:ext cx="105329" cy="52678"/>
            </a:xfrm>
            <a:custGeom>
              <a:rect b="b" l="l" r="r" t="t"/>
              <a:pathLst>
                <a:path extrusionOk="0" h="2006" w="4011">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72"/>
            <p:cNvSpPr/>
            <p:nvPr/>
          </p:nvSpPr>
          <p:spPr>
            <a:xfrm>
              <a:off x="964022" y="1663559"/>
              <a:ext cx="29175" cy="29175"/>
            </a:xfrm>
            <a:custGeom>
              <a:rect b="b" l="l" r="r" t="t"/>
              <a:pathLst>
                <a:path extrusionOk="0" h="1111" w="1111">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72"/>
            <p:cNvSpPr/>
            <p:nvPr/>
          </p:nvSpPr>
          <p:spPr>
            <a:xfrm>
              <a:off x="964022" y="1716079"/>
              <a:ext cx="29175" cy="29437"/>
            </a:xfrm>
            <a:custGeom>
              <a:rect b="b" l="l" r="r" t="t"/>
              <a:pathLst>
                <a:path extrusionOk="0" h="1121" w="1111">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72"/>
            <p:cNvSpPr/>
            <p:nvPr/>
          </p:nvSpPr>
          <p:spPr>
            <a:xfrm>
              <a:off x="964022" y="1768862"/>
              <a:ext cx="29175" cy="29175"/>
            </a:xfrm>
            <a:custGeom>
              <a:rect b="b" l="l" r="r" t="t"/>
              <a:pathLst>
                <a:path extrusionOk="0" h="1111" w="1111">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72"/>
            <p:cNvSpPr/>
            <p:nvPr/>
          </p:nvSpPr>
          <p:spPr>
            <a:xfrm>
              <a:off x="1005985" y="1660539"/>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72"/>
            <p:cNvSpPr/>
            <p:nvPr/>
          </p:nvSpPr>
          <p:spPr>
            <a:xfrm>
              <a:off x="1005985" y="1683910"/>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72"/>
            <p:cNvSpPr/>
            <p:nvPr/>
          </p:nvSpPr>
          <p:spPr>
            <a:xfrm>
              <a:off x="1005985" y="1713322"/>
              <a:ext cx="68145" cy="11581"/>
            </a:xfrm>
            <a:custGeom>
              <a:rect b="b" l="l" r="r" t="t"/>
              <a:pathLst>
                <a:path extrusionOk="0" h="441" w="2595">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72"/>
            <p:cNvSpPr/>
            <p:nvPr/>
          </p:nvSpPr>
          <p:spPr>
            <a:xfrm>
              <a:off x="1005985" y="1736693"/>
              <a:ext cx="109110" cy="11581"/>
            </a:xfrm>
            <a:custGeom>
              <a:rect b="b" l="l" r="r" t="t"/>
              <a:pathLst>
                <a:path extrusionOk="0" h="441" w="4155">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72"/>
            <p:cNvSpPr/>
            <p:nvPr/>
          </p:nvSpPr>
          <p:spPr>
            <a:xfrm>
              <a:off x="1005985" y="1765842"/>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72"/>
            <p:cNvSpPr/>
            <p:nvPr/>
          </p:nvSpPr>
          <p:spPr>
            <a:xfrm>
              <a:off x="1005985" y="1789213"/>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72"/>
            <p:cNvSpPr/>
            <p:nvPr/>
          </p:nvSpPr>
          <p:spPr>
            <a:xfrm>
              <a:off x="1005985" y="1572831"/>
              <a:ext cx="103333" cy="11843"/>
            </a:xfrm>
            <a:custGeom>
              <a:rect b="b" l="l" r="r" t="t"/>
              <a:pathLst>
                <a:path extrusionOk="0" h="451" w="3935">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72"/>
            <p:cNvSpPr/>
            <p:nvPr/>
          </p:nvSpPr>
          <p:spPr>
            <a:xfrm>
              <a:off x="959243" y="1625613"/>
              <a:ext cx="155853" cy="11581"/>
            </a:xfrm>
            <a:custGeom>
              <a:rect b="b" l="l" r="r" t="t"/>
              <a:pathLst>
                <a:path extrusionOk="0" h="441" w="5935">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72"/>
            <p:cNvSpPr/>
            <p:nvPr/>
          </p:nvSpPr>
          <p:spPr>
            <a:xfrm>
              <a:off x="1005985" y="1596202"/>
              <a:ext cx="27179" cy="11843"/>
            </a:xfrm>
            <a:custGeom>
              <a:rect b="b" l="l" r="r" t="t"/>
              <a:pathLst>
                <a:path extrusionOk="0" h="451" w="1035">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72"/>
            <p:cNvSpPr/>
            <p:nvPr/>
          </p:nvSpPr>
          <p:spPr>
            <a:xfrm>
              <a:off x="1040911" y="1596202"/>
              <a:ext cx="38996" cy="11843"/>
            </a:xfrm>
            <a:custGeom>
              <a:rect b="b" l="l" r="r" t="t"/>
              <a:pathLst>
                <a:path extrusionOk="0" h="451" w="1485">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72"/>
            <p:cNvSpPr/>
            <p:nvPr/>
          </p:nvSpPr>
          <p:spPr>
            <a:xfrm>
              <a:off x="961002" y="1572831"/>
              <a:ext cx="35215" cy="35215"/>
            </a:xfrm>
            <a:custGeom>
              <a:rect b="b" l="l" r="r" t="t"/>
              <a:pathLst>
                <a:path extrusionOk="0" h="1341" w="1341">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72"/>
            <p:cNvSpPr/>
            <p:nvPr/>
          </p:nvSpPr>
          <p:spPr>
            <a:xfrm>
              <a:off x="984373" y="1543682"/>
              <a:ext cx="105329" cy="11581"/>
            </a:xfrm>
            <a:custGeom>
              <a:rect b="b" l="l" r="r" t="t"/>
              <a:pathLst>
                <a:path extrusionOk="0" h="441" w="4011">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72"/>
            <p:cNvSpPr/>
            <p:nvPr/>
          </p:nvSpPr>
          <p:spPr>
            <a:xfrm>
              <a:off x="969799" y="1581628"/>
              <a:ext cx="17620" cy="17620"/>
            </a:xfrm>
            <a:custGeom>
              <a:rect b="b" l="l" r="r" t="t"/>
              <a:pathLst>
                <a:path extrusionOk="0" h="671" w="671">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2" name="Google Shape;8882;p72"/>
          <p:cNvGrpSpPr/>
          <p:nvPr/>
        </p:nvGrpSpPr>
        <p:grpSpPr>
          <a:xfrm>
            <a:off x="1303537" y="1502716"/>
            <a:ext cx="362939" cy="362677"/>
            <a:chOff x="1303537" y="1502716"/>
            <a:chExt cx="362939" cy="362677"/>
          </a:xfrm>
        </p:grpSpPr>
        <p:sp>
          <p:nvSpPr>
            <p:cNvPr id="8883" name="Google Shape;8883;p72"/>
            <p:cNvSpPr/>
            <p:nvPr/>
          </p:nvSpPr>
          <p:spPr>
            <a:xfrm>
              <a:off x="1426697" y="1695727"/>
              <a:ext cx="116883" cy="99552"/>
            </a:xfrm>
            <a:custGeom>
              <a:rect b="b" l="l" r="r" t="t"/>
              <a:pathLst>
                <a:path extrusionOk="0" h="3791" w="4451">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72"/>
            <p:cNvSpPr/>
            <p:nvPr/>
          </p:nvSpPr>
          <p:spPr>
            <a:xfrm>
              <a:off x="1464643" y="1695727"/>
              <a:ext cx="40992" cy="17620"/>
            </a:xfrm>
            <a:custGeom>
              <a:rect b="b" l="l" r="r" t="t"/>
              <a:pathLst>
                <a:path extrusionOk="0" h="671" w="1561">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72"/>
            <p:cNvSpPr/>
            <p:nvPr/>
          </p:nvSpPr>
          <p:spPr>
            <a:xfrm>
              <a:off x="1426697" y="1710538"/>
              <a:ext cx="116883" cy="84741"/>
            </a:xfrm>
            <a:custGeom>
              <a:rect b="b" l="l" r="r" t="t"/>
              <a:pathLst>
                <a:path extrusionOk="0" h="3227" w="4451">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72"/>
            <p:cNvSpPr/>
            <p:nvPr/>
          </p:nvSpPr>
          <p:spPr>
            <a:xfrm>
              <a:off x="1444291" y="1613796"/>
              <a:ext cx="29437" cy="64363"/>
            </a:xfrm>
            <a:custGeom>
              <a:rect b="b" l="l" r="r" t="t"/>
              <a:pathLst>
                <a:path extrusionOk="0" h="2451" w="1121">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72"/>
            <p:cNvSpPr/>
            <p:nvPr/>
          </p:nvSpPr>
          <p:spPr>
            <a:xfrm>
              <a:off x="1456108" y="1608019"/>
              <a:ext cx="69878" cy="70140"/>
            </a:xfrm>
            <a:custGeom>
              <a:rect b="b" l="l" r="r" t="t"/>
              <a:pathLst>
                <a:path extrusionOk="0" h="2671" w="2661">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72"/>
            <p:cNvSpPr/>
            <p:nvPr/>
          </p:nvSpPr>
          <p:spPr>
            <a:xfrm>
              <a:off x="1450068" y="1637168"/>
              <a:ext cx="70140" cy="64363"/>
            </a:xfrm>
            <a:custGeom>
              <a:rect b="b" l="l" r="r" t="t"/>
              <a:pathLst>
                <a:path extrusionOk="0" h="2451" w="2671">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72"/>
            <p:cNvSpPr/>
            <p:nvPr/>
          </p:nvSpPr>
          <p:spPr>
            <a:xfrm>
              <a:off x="1450068" y="1637168"/>
              <a:ext cx="70140" cy="63103"/>
            </a:xfrm>
            <a:custGeom>
              <a:rect b="b" l="l" r="r" t="t"/>
              <a:pathLst>
                <a:path extrusionOk="0" h="2403" w="2671">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72"/>
            <p:cNvSpPr/>
            <p:nvPr/>
          </p:nvSpPr>
          <p:spPr>
            <a:xfrm>
              <a:off x="1426697" y="1725638"/>
              <a:ext cx="23398" cy="69642"/>
            </a:xfrm>
            <a:custGeom>
              <a:rect b="b" l="l" r="r" t="t"/>
              <a:pathLst>
                <a:path extrusionOk="0" h="2652" w="891">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72"/>
            <p:cNvSpPr/>
            <p:nvPr/>
          </p:nvSpPr>
          <p:spPr>
            <a:xfrm>
              <a:off x="1520182" y="1725638"/>
              <a:ext cx="23398" cy="69642"/>
            </a:xfrm>
            <a:custGeom>
              <a:rect b="b" l="l" r="r" t="t"/>
              <a:pathLst>
                <a:path extrusionOk="0" h="2652" w="891">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72"/>
            <p:cNvSpPr/>
            <p:nvPr/>
          </p:nvSpPr>
          <p:spPr>
            <a:xfrm>
              <a:off x="1303537" y="1502716"/>
              <a:ext cx="362939" cy="362677"/>
            </a:xfrm>
            <a:custGeom>
              <a:rect b="b" l="l" r="r" t="t"/>
              <a:pathLst>
                <a:path extrusionOk="0" h="13811" w="13821">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72"/>
            <p:cNvSpPr/>
            <p:nvPr/>
          </p:nvSpPr>
          <p:spPr>
            <a:xfrm>
              <a:off x="1346262" y="1555236"/>
              <a:ext cx="267694" cy="257742"/>
            </a:xfrm>
            <a:custGeom>
              <a:rect b="b" l="l" r="r" t="t"/>
              <a:pathLst>
                <a:path extrusionOk="0" h="9815" w="10194">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4" name="Google Shape;8894;p72"/>
          <p:cNvGrpSpPr/>
          <p:nvPr/>
        </p:nvGrpSpPr>
        <p:grpSpPr>
          <a:xfrm>
            <a:off x="1751901" y="1502716"/>
            <a:ext cx="362677" cy="362677"/>
            <a:chOff x="1751901" y="1502716"/>
            <a:chExt cx="362677" cy="362677"/>
          </a:xfrm>
        </p:grpSpPr>
        <p:sp>
          <p:nvSpPr>
            <p:cNvPr id="8895" name="Google Shape;8895;p72"/>
            <p:cNvSpPr/>
            <p:nvPr/>
          </p:nvSpPr>
          <p:spPr>
            <a:xfrm>
              <a:off x="1751901" y="1502716"/>
              <a:ext cx="362677" cy="362677"/>
            </a:xfrm>
            <a:custGeom>
              <a:rect b="b" l="l" r="r" t="t"/>
              <a:pathLst>
                <a:path extrusionOk="0" h="13811" w="13811">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72"/>
            <p:cNvSpPr/>
            <p:nvPr/>
          </p:nvSpPr>
          <p:spPr>
            <a:xfrm>
              <a:off x="1779027" y="1529843"/>
              <a:ext cx="308397" cy="308397"/>
            </a:xfrm>
            <a:custGeom>
              <a:rect b="b" l="l" r="r" t="t"/>
              <a:pathLst>
                <a:path extrusionOk="0" h="11744" w="11744">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72"/>
            <p:cNvSpPr/>
            <p:nvPr/>
          </p:nvSpPr>
          <p:spPr>
            <a:xfrm>
              <a:off x="1927816" y="1551035"/>
              <a:ext cx="10845" cy="138416"/>
            </a:xfrm>
            <a:custGeom>
              <a:rect b="b" l="l" r="r" t="t"/>
              <a:pathLst>
                <a:path extrusionOk="0" h="5271" w="413">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72"/>
            <p:cNvSpPr/>
            <p:nvPr/>
          </p:nvSpPr>
          <p:spPr>
            <a:xfrm>
              <a:off x="1925821" y="1678632"/>
              <a:ext cx="142014" cy="10819"/>
            </a:xfrm>
            <a:custGeom>
              <a:rect b="b" l="l" r="r" t="t"/>
              <a:pathLst>
                <a:path extrusionOk="0" h="412" w="5408">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72"/>
            <p:cNvSpPr/>
            <p:nvPr/>
          </p:nvSpPr>
          <p:spPr>
            <a:xfrm>
              <a:off x="1816999" y="1567789"/>
              <a:ext cx="288020" cy="270215"/>
            </a:xfrm>
            <a:custGeom>
              <a:rect b="b" l="l" r="r" t="t"/>
              <a:pathLst>
                <a:path extrusionOk="0" h="10290" w="10968">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72"/>
            <p:cNvSpPr/>
            <p:nvPr/>
          </p:nvSpPr>
          <p:spPr>
            <a:xfrm>
              <a:off x="1798644" y="1678632"/>
              <a:ext cx="22400" cy="10819"/>
            </a:xfrm>
            <a:custGeom>
              <a:rect b="b" l="l" r="r" t="t"/>
              <a:pathLst>
                <a:path extrusionOk="0" h="412" w="853">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72"/>
            <p:cNvSpPr/>
            <p:nvPr/>
          </p:nvSpPr>
          <p:spPr>
            <a:xfrm>
              <a:off x="1927816" y="1798063"/>
              <a:ext cx="10845" cy="18828"/>
            </a:xfrm>
            <a:custGeom>
              <a:rect b="b" l="l" r="r" t="t"/>
              <a:pathLst>
                <a:path extrusionOk="0" h="717" w="413">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72"/>
            <p:cNvSpPr/>
            <p:nvPr/>
          </p:nvSpPr>
          <p:spPr>
            <a:xfrm>
              <a:off x="1835486" y="1588508"/>
              <a:ext cx="20667" cy="16518"/>
            </a:xfrm>
            <a:custGeom>
              <a:rect b="b" l="l" r="r" t="t"/>
              <a:pathLst>
                <a:path extrusionOk="0" h="629" w="787">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72"/>
            <p:cNvSpPr/>
            <p:nvPr/>
          </p:nvSpPr>
          <p:spPr>
            <a:xfrm>
              <a:off x="2009958" y="1763189"/>
              <a:ext cx="20667" cy="16491"/>
            </a:xfrm>
            <a:custGeom>
              <a:rect b="b" l="l" r="r" t="t"/>
              <a:pathLst>
                <a:path extrusionOk="0" h="628" w="787">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72"/>
            <p:cNvSpPr/>
            <p:nvPr/>
          </p:nvSpPr>
          <p:spPr>
            <a:xfrm>
              <a:off x="2010247" y="1588193"/>
              <a:ext cx="21113" cy="16833"/>
            </a:xfrm>
            <a:custGeom>
              <a:rect b="b" l="l" r="r" t="t"/>
              <a:pathLst>
                <a:path extrusionOk="0" h="641" w="804">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72"/>
            <p:cNvSpPr/>
            <p:nvPr/>
          </p:nvSpPr>
          <p:spPr>
            <a:xfrm>
              <a:off x="1835591" y="1762927"/>
              <a:ext cx="20719" cy="16754"/>
            </a:xfrm>
            <a:custGeom>
              <a:rect b="b" l="l" r="r" t="t"/>
              <a:pathLst>
                <a:path extrusionOk="0" h="638" w="789">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72"/>
            <p:cNvSpPr/>
            <p:nvPr/>
          </p:nvSpPr>
          <p:spPr>
            <a:xfrm>
              <a:off x="1808018" y="1628581"/>
              <a:ext cx="22820" cy="14128"/>
            </a:xfrm>
            <a:custGeom>
              <a:rect b="b" l="l" r="r" t="t"/>
              <a:pathLst>
                <a:path extrusionOk="0" h="538" w="869">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72"/>
            <p:cNvSpPr/>
            <p:nvPr/>
          </p:nvSpPr>
          <p:spPr>
            <a:xfrm>
              <a:off x="2035194" y="1725139"/>
              <a:ext cx="23004" cy="14102"/>
            </a:xfrm>
            <a:custGeom>
              <a:rect b="b" l="l" r="r" t="t"/>
              <a:pathLst>
                <a:path extrusionOk="0" h="537" w="876">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72"/>
            <p:cNvSpPr/>
            <p:nvPr/>
          </p:nvSpPr>
          <p:spPr>
            <a:xfrm>
              <a:off x="1973299" y="1561276"/>
              <a:ext cx="16649" cy="18119"/>
            </a:xfrm>
            <a:custGeom>
              <a:rect b="b" l="l" r="r" t="t"/>
              <a:pathLst>
                <a:path extrusionOk="0" h="690" w="634">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72"/>
            <p:cNvSpPr/>
            <p:nvPr/>
          </p:nvSpPr>
          <p:spPr>
            <a:xfrm>
              <a:off x="1876557" y="1788557"/>
              <a:ext cx="16623" cy="18277"/>
            </a:xfrm>
            <a:custGeom>
              <a:rect b="b" l="l" r="r" t="t"/>
              <a:pathLst>
                <a:path extrusionOk="0" h="696" w="633">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72"/>
            <p:cNvSpPr/>
            <p:nvPr/>
          </p:nvSpPr>
          <p:spPr>
            <a:xfrm>
              <a:off x="1878710" y="1560541"/>
              <a:ext cx="15966" cy="18093"/>
            </a:xfrm>
            <a:custGeom>
              <a:rect b="b" l="l" r="r" t="t"/>
              <a:pathLst>
                <a:path extrusionOk="0" h="689" w="608">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72"/>
            <p:cNvSpPr/>
            <p:nvPr/>
          </p:nvSpPr>
          <p:spPr>
            <a:xfrm>
              <a:off x="1971014" y="1789292"/>
              <a:ext cx="16386" cy="18277"/>
            </a:xfrm>
            <a:custGeom>
              <a:rect b="b" l="l" r="r" t="t"/>
              <a:pathLst>
                <a:path extrusionOk="0" h="696" w="624">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72"/>
            <p:cNvSpPr/>
            <p:nvPr/>
          </p:nvSpPr>
          <p:spPr>
            <a:xfrm>
              <a:off x="2036375" y="1630734"/>
              <a:ext cx="22951" cy="13997"/>
            </a:xfrm>
            <a:custGeom>
              <a:rect b="b" l="l" r="r" t="t"/>
              <a:pathLst>
                <a:path extrusionOk="0" h="533" w="874">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72"/>
            <p:cNvSpPr/>
            <p:nvPr/>
          </p:nvSpPr>
          <p:spPr>
            <a:xfrm>
              <a:off x="1807441" y="1723143"/>
              <a:ext cx="22846" cy="14075"/>
            </a:xfrm>
            <a:custGeom>
              <a:rect b="b" l="l" r="r" t="t"/>
              <a:pathLst>
                <a:path extrusionOk="0" h="536" w="87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4" name="Google Shape;8914;p72"/>
          <p:cNvGrpSpPr/>
          <p:nvPr/>
        </p:nvGrpSpPr>
        <p:grpSpPr>
          <a:xfrm>
            <a:off x="3095178" y="1502716"/>
            <a:ext cx="334290" cy="362677"/>
            <a:chOff x="3095178" y="1502716"/>
            <a:chExt cx="334290" cy="362677"/>
          </a:xfrm>
        </p:grpSpPr>
        <p:sp>
          <p:nvSpPr>
            <p:cNvPr id="8915" name="Google Shape;8915;p72"/>
            <p:cNvSpPr/>
            <p:nvPr/>
          </p:nvSpPr>
          <p:spPr>
            <a:xfrm>
              <a:off x="3125351" y="1502716"/>
              <a:ext cx="304117" cy="304117"/>
            </a:xfrm>
            <a:custGeom>
              <a:rect b="b" l="l" r="r" t="t"/>
              <a:pathLst>
                <a:path extrusionOk="0" h="11581" w="11581">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72"/>
            <p:cNvSpPr/>
            <p:nvPr/>
          </p:nvSpPr>
          <p:spPr>
            <a:xfrm>
              <a:off x="3095178" y="1505973"/>
              <a:ext cx="289306" cy="300887"/>
            </a:xfrm>
            <a:custGeom>
              <a:rect b="b" l="l" r="r" t="t"/>
              <a:pathLst>
                <a:path extrusionOk="0" h="11458" w="11017">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72"/>
            <p:cNvSpPr/>
            <p:nvPr/>
          </p:nvSpPr>
          <p:spPr>
            <a:xfrm>
              <a:off x="3125351" y="1503215"/>
              <a:ext cx="303854" cy="303356"/>
            </a:xfrm>
            <a:custGeom>
              <a:rect b="b" l="l" r="r" t="t"/>
              <a:pathLst>
                <a:path extrusionOk="0" h="11552" w="11571">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72"/>
            <p:cNvSpPr/>
            <p:nvPr/>
          </p:nvSpPr>
          <p:spPr>
            <a:xfrm>
              <a:off x="3125351" y="1505973"/>
              <a:ext cx="229224" cy="300598"/>
            </a:xfrm>
            <a:custGeom>
              <a:rect b="b" l="l" r="r" t="t"/>
              <a:pathLst>
                <a:path extrusionOk="0" h="11447" w="8729">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72"/>
            <p:cNvSpPr/>
            <p:nvPr/>
          </p:nvSpPr>
          <p:spPr>
            <a:xfrm>
              <a:off x="3177871" y="1795253"/>
              <a:ext cx="198814" cy="70140"/>
            </a:xfrm>
            <a:custGeom>
              <a:rect b="b" l="l" r="r" t="t"/>
              <a:pathLst>
                <a:path extrusionOk="0" h="2671" w="7571">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72"/>
            <p:cNvSpPr/>
            <p:nvPr/>
          </p:nvSpPr>
          <p:spPr>
            <a:xfrm>
              <a:off x="3265580" y="1818624"/>
              <a:ext cx="23398" cy="46769"/>
            </a:xfrm>
            <a:custGeom>
              <a:rect b="b" l="l" r="r" t="t"/>
              <a:pathLst>
                <a:path extrusionOk="0" h="1781" w="891">
                  <a:moveTo>
                    <a:pt x="211" y="0"/>
                  </a:moveTo>
                  <a:lnTo>
                    <a:pt x="0" y="1780"/>
                  </a:lnTo>
                  <a:lnTo>
                    <a:pt x="890" y="1780"/>
                  </a:lnTo>
                  <a:lnTo>
                    <a:pt x="680"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72"/>
            <p:cNvSpPr/>
            <p:nvPr/>
          </p:nvSpPr>
          <p:spPr>
            <a:xfrm>
              <a:off x="3267076" y="1806807"/>
              <a:ext cx="20378" cy="19879"/>
            </a:xfrm>
            <a:custGeom>
              <a:rect b="b" l="l" r="r" t="t"/>
              <a:pathLst>
                <a:path extrusionOk="0" h="757" w="776">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72"/>
            <p:cNvSpPr/>
            <p:nvPr/>
          </p:nvSpPr>
          <p:spPr>
            <a:xfrm>
              <a:off x="3341734" y="1818861"/>
              <a:ext cx="34952" cy="46533"/>
            </a:xfrm>
            <a:custGeom>
              <a:rect b="b" l="l" r="r" t="t"/>
              <a:pathLst>
                <a:path extrusionOk="0" h="1772" w="1331">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72"/>
            <p:cNvSpPr/>
            <p:nvPr/>
          </p:nvSpPr>
          <p:spPr>
            <a:xfrm>
              <a:off x="3213060" y="1614033"/>
              <a:ext cx="128700" cy="93538"/>
            </a:xfrm>
            <a:custGeom>
              <a:rect b="b" l="l" r="r" t="t"/>
              <a:pathLst>
                <a:path extrusionOk="0" h="3562" w="4901">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72"/>
            <p:cNvSpPr/>
            <p:nvPr/>
          </p:nvSpPr>
          <p:spPr>
            <a:xfrm>
              <a:off x="3242208" y="1614033"/>
              <a:ext cx="99552" cy="93276"/>
            </a:xfrm>
            <a:custGeom>
              <a:rect b="b" l="l" r="r" t="t"/>
              <a:pathLst>
                <a:path extrusionOk="0" h="3552" w="3791">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72"/>
            <p:cNvSpPr/>
            <p:nvPr/>
          </p:nvSpPr>
          <p:spPr>
            <a:xfrm>
              <a:off x="3242208" y="1754287"/>
              <a:ext cx="70140" cy="52546"/>
            </a:xfrm>
            <a:custGeom>
              <a:rect b="b" l="l" r="r" t="t"/>
              <a:pathLst>
                <a:path extrusionOk="0" h="2001" w="2671">
                  <a:moveTo>
                    <a:pt x="0" y="0"/>
                  </a:moveTo>
                  <a:lnTo>
                    <a:pt x="0" y="2000"/>
                  </a:lnTo>
                  <a:lnTo>
                    <a:pt x="2670" y="2000"/>
                  </a:lnTo>
                  <a:lnTo>
                    <a:pt x="2670"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72"/>
            <p:cNvSpPr/>
            <p:nvPr/>
          </p:nvSpPr>
          <p:spPr>
            <a:xfrm>
              <a:off x="3242208" y="1754287"/>
              <a:ext cx="70140" cy="29044"/>
            </a:xfrm>
            <a:custGeom>
              <a:rect b="b" l="l" r="r" t="t"/>
              <a:pathLst>
                <a:path extrusionOk="0" h="1106" w="2671">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72"/>
            <p:cNvSpPr/>
            <p:nvPr/>
          </p:nvSpPr>
          <p:spPr>
            <a:xfrm>
              <a:off x="3230654" y="1785379"/>
              <a:ext cx="46769" cy="41780"/>
            </a:xfrm>
            <a:custGeom>
              <a:rect b="b" l="l" r="r" t="t"/>
              <a:pathLst>
                <a:path extrusionOk="0" h="1591" w="1781">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72"/>
            <p:cNvSpPr/>
            <p:nvPr/>
          </p:nvSpPr>
          <p:spPr>
            <a:xfrm>
              <a:off x="3277397" y="1785379"/>
              <a:ext cx="46769" cy="41780"/>
            </a:xfrm>
            <a:custGeom>
              <a:rect b="b" l="l" r="r" t="t"/>
              <a:pathLst>
                <a:path extrusionOk="0" h="1591" w="1781">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72"/>
            <p:cNvSpPr/>
            <p:nvPr/>
          </p:nvSpPr>
          <p:spPr>
            <a:xfrm>
              <a:off x="3218837" y="1661327"/>
              <a:ext cx="116883" cy="110318"/>
            </a:xfrm>
            <a:custGeom>
              <a:rect b="b" l="l" r="r" t="t"/>
              <a:pathLst>
                <a:path extrusionOk="0" h="4201" w="4451">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72"/>
            <p:cNvSpPr/>
            <p:nvPr/>
          </p:nvSpPr>
          <p:spPr>
            <a:xfrm>
              <a:off x="3218837" y="1661327"/>
              <a:ext cx="105329" cy="110056"/>
            </a:xfrm>
            <a:custGeom>
              <a:rect b="b" l="l" r="r" t="t"/>
              <a:pathLst>
                <a:path extrusionOk="0" h="4191" w="4011">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72"/>
            <p:cNvSpPr/>
            <p:nvPr/>
          </p:nvSpPr>
          <p:spPr>
            <a:xfrm>
              <a:off x="3177871" y="1818861"/>
              <a:ext cx="35215" cy="46533"/>
            </a:xfrm>
            <a:custGeom>
              <a:rect b="b" l="l" r="r" t="t"/>
              <a:pathLst>
                <a:path extrusionOk="0" h="1772" w="1341">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2" name="Google Shape;8932;p72"/>
          <p:cNvGrpSpPr/>
          <p:nvPr/>
        </p:nvGrpSpPr>
        <p:grpSpPr>
          <a:xfrm>
            <a:off x="3542281" y="1505605"/>
            <a:ext cx="366196" cy="357005"/>
            <a:chOff x="3542281" y="1505605"/>
            <a:chExt cx="366196" cy="357005"/>
          </a:xfrm>
        </p:grpSpPr>
        <p:sp>
          <p:nvSpPr>
            <p:cNvPr id="8933" name="Google Shape;8933;p72"/>
            <p:cNvSpPr/>
            <p:nvPr/>
          </p:nvSpPr>
          <p:spPr>
            <a:xfrm>
              <a:off x="3612133" y="1573592"/>
              <a:ext cx="226466" cy="226703"/>
            </a:xfrm>
            <a:custGeom>
              <a:rect b="b" l="l" r="r" t="t"/>
              <a:pathLst>
                <a:path extrusionOk="0" h="8633" w="8624">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72"/>
            <p:cNvSpPr/>
            <p:nvPr/>
          </p:nvSpPr>
          <p:spPr>
            <a:xfrm>
              <a:off x="3657379" y="1652740"/>
              <a:ext cx="135974" cy="136001"/>
            </a:xfrm>
            <a:custGeom>
              <a:rect b="b" l="l" r="r" t="t"/>
              <a:pathLst>
                <a:path extrusionOk="0" h="5179" w="5178">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72"/>
            <p:cNvSpPr/>
            <p:nvPr/>
          </p:nvSpPr>
          <p:spPr>
            <a:xfrm>
              <a:off x="3542281" y="1681153"/>
              <a:ext cx="54805" cy="11318"/>
            </a:xfrm>
            <a:custGeom>
              <a:rect b="b" l="l" r="r" t="t"/>
              <a:pathLst>
                <a:path extrusionOk="0" h="431" w="2087">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72"/>
            <p:cNvSpPr/>
            <p:nvPr/>
          </p:nvSpPr>
          <p:spPr>
            <a:xfrm>
              <a:off x="3853909" y="1681153"/>
              <a:ext cx="54568" cy="11318"/>
            </a:xfrm>
            <a:custGeom>
              <a:rect b="b" l="l" r="r" t="t"/>
              <a:pathLst>
                <a:path extrusionOk="0" h="431" w="2078">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72"/>
            <p:cNvSpPr/>
            <p:nvPr/>
          </p:nvSpPr>
          <p:spPr>
            <a:xfrm>
              <a:off x="3719694" y="1505605"/>
              <a:ext cx="11344" cy="50918"/>
            </a:xfrm>
            <a:custGeom>
              <a:rect b="b" l="l" r="r" t="t"/>
              <a:pathLst>
                <a:path extrusionOk="0" h="1939" w="432">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72"/>
            <p:cNvSpPr/>
            <p:nvPr/>
          </p:nvSpPr>
          <p:spPr>
            <a:xfrm>
              <a:off x="3639023" y="1798850"/>
              <a:ext cx="25814" cy="31092"/>
            </a:xfrm>
            <a:custGeom>
              <a:rect b="b" l="l" r="r" t="t"/>
              <a:pathLst>
                <a:path extrusionOk="0" h="1184" w="983">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72"/>
            <p:cNvSpPr/>
            <p:nvPr/>
          </p:nvSpPr>
          <p:spPr>
            <a:xfrm>
              <a:off x="3786053" y="1543761"/>
              <a:ext cx="25971" cy="31092"/>
            </a:xfrm>
            <a:custGeom>
              <a:rect b="b" l="l" r="r" t="t"/>
              <a:pathLst>
                <a:path extrusionOk="0" h="1184" w="989">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72"/>
            <p:cNvSpPr/>
            <p:nvPr/>
          </p:nvSpPr>
          <p:spPr>
            <a:xfrm>
              <a:off x="3579728" y="1601874"/>
              <a:ext cx="35950" cy="22741"/>
            </a:xfrm>
            <a:custGeom>
              <a:rect b="b" l="l" r="r" t="t"/>
              <a:pathLst>
                <a:path extrusionOk="0" h="866" w="1369">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72"/>
            <p:cNvSpPr/>
            <p:nvPr/>
          </p:nvSpPr>
          <p:spPr>
            <a:xfrm>
              <a:off x="3834818" y="1749167"/>
              <a:ext cx="35687" cy="22741"/>
            </a:xfrm>
            <a:custGeom>
              <a:rect b="b" l="l" r="r" t="t"/>
              <a:pathLst>
                <a:path extrusionOk="0" h="866" w="1359">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72"/>
            <p:cNvSpPr/>
            <p:nvPr/>
          </p:nvSpPr>
          <p:spPr>
            <a:xfrm>
              <a:off x="3786000" y="1798850"/>
              <a:ext cx="25709" cy="31092"/>
            </a:xfrm>
            <a:custGeom>
              <a:rect b="b" l="l" r="r" t="t"/>
              <a:pathLst>
                <a:path extrusionOk="0" h="1184" w="979">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72"/>
            <p:cNvSpPr/>
            <p:nvPr/>
          </p:nvSpPr>
          <p:spPr>
            <a:xfrm>
              <a:off x="3638472" y="1543761"/>
              <a:ext cx="25971" cy="31092"/>
            </a:xfrm>
            <a:custGeom>
              <a:rect b="b" l="l" r="r" t="t"/>
              <a:pathLst>
                <a:path extrusionOk="0" h="1184" w="989">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72"/>
            <p:cNvSpPr/>
            <p:nvPr/>
          </p:nvSpPr>
          <p:spPr>
            <a:xfrm>
              <a:off x="3835317" y="1601507"/>
              <a:ext cx="36291" cy="23109"/>
            </a:xfrm>
            <a:custGeom>
              <a:rect b="b" l="l" r="r" t="t"/>
              <a:pathLst>
                <a:path extrusionOk="0" h="880" w="1382">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72"/>
            <p:cNvSpPr/>
            <p:nvPr/>
          </p:nvSpPr>
          <p:spPr>
            <a:xfrm>
              <a:off x="3579964" y="1749167"/>
              <a:ext cx="35950" cy="22741"/>
            </a:xfrm>
            <a:custGeom>
              <a:rect b="b" l="l" r="r" t="t"/>
              <a:pathLst>
                <a:path extrusionOk="0" h="866" w="1369">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72"/>
            <p:cNvSpPr/>
            <p:nvPr/>
          </p:nvSpPr>
          <p:spPr>
            <a:xfrm>
              <a:off x="3737209" y="1591764"/>
              <a:ext cx="80776" cy="68302"/>
            </a:xfrm>
            <a:custGeom>
              <a:rect b="b" l="l" r="r" t="t"/>
              <a:pathLst>
                <a:path extrusionOk="0" h="2601" w="3076">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72"/>
            <p:cNvSpPr/>
            <p:nvPr/>
          </p:nvSpPr>
          <p:spPr>
            <a:xfrm>
              <a:off x="3691307" y="1732150"/>
              <a:ext cx="68118" cy="102073"/>
            </a:xfrm>
            <a:custGeom>
              <a:rect b="b" l="l" r="r" t="t"/>
              <a:pathLst>
                <a:path extrusionOk="0" h="3887" w="2594">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72"/>
            <p:cNvSpPr/>
            <p:nvPr/>
          </p:nvSpPr>
          <p:spPr>
            <a:xfrm>
              <a:off x="3691307" y="1751267"/>
              <a:ext cx="68118" cy="82955"/>
            </a:xfrm>
            <a:custGeom>
              <a:rect b="b" l="l" r="r" t="t"/>
              <a:pathLst>
                <a:path extrusionOk="0" h="3159" w="2594">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72"/>
            <p:cNvSpPr/>
            <p:nvPr/>
          </p:nvSpPr>
          <p:spPr>
            <a:xfrm>
              <a:off x="3712656" y="1732150"/>
              <a:ext cx="25420" cy="17122"/>
            </a:xfrm>
            <a:custGeom>
              <a:rect b="b" l="l" r="r" t="t"/>
              <a:pathLst>
                <a:path extrusionOk="0" h="652" w="968">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72"/>
            <p:cNvSpPr/>
            <p:nvPr/>
          </p:nvSpPr>
          <p:spPr>
            <a:xfrm>
              <a:off x="3702625" y="1686930"/>
              <a:ext cx="45509" cy="51049"/>
            </a:xfrm>
            <a:custGeom>
              <a:rect b="b" l="l" r="r" t="t"/>
              <a:pathLst>
                <a:path extrusionOk="0" h="1944" w="1733">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72"/>
            <p:cNvSpPr/>
            <p:nvPr/>
          </p:nvSpPr>
          <p:spPr>
            <a:xfrm>
              <a:off x="3702625" y="1686930"/>
              <a:ext cx="31171" cy="50944"/>
            </a:xfrm>
            <a:custGeom>
              <a:rect b="b" l="l" r="r" t="t"/>
              <a:pathLst>
                <a:path extrusionOk="0" h="1940" w="1187">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72"/>
            <p:cNvSpPr/>
            <p:nvPr/>
          </p:nvSpPr>
          <p:spPr>
            <a:xfrm>
              <a:off x="3702625" y="1834196"/>
              <a:ext cx="45509" cy="28177"/>
            </a:xfrm>
            <a:custGeom>
              <a:rect b="b" l="l" r="r" t="t"/>
              <a:pathLst>
                <a:path extrusionOk="0" h="1073" w="1733">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72"/>
            <p:cNvSpPr/>
            <p:nvPr/>
          </p:nvSpPr>
          <p:spPr>
            <a:xfrm>
              <a:off x="3691307" y="1759303"/>
              <a:ext cx="11344" cy="74920"/>
            </a:xfrm>
            <a:custGeom>
              <a:rect b="b" l="l" r="r" t="t"/>
              <a:pathLst>
                <a:path extrusionOk="0" h="2853" w="432">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72"/>
            <p:cNvSpPr/>
            <p:nvPr/>
          </p:nvSpPr>
          <p:spPr>
            <a:xfrm>
              <a:off x="3748107" y="1759303"/>
              <a:ext cx="11318" cy="74920"/>
            </a:xfrm>
            <a:custGeom>
              <a:rect b="b" l="l" r="r" t="t"/>
              <a:pathLst>
                <a:path extrusionOk="0" h="2853" w="431">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72"/>
            <p:cNvSpPr/>
            <p:nvPr/>
          </p:nvSpPr>
          <p:spPr>
            <a:xfrm>
              <a:off x="3722477" y="1845514"/>
              <a:ext cx="5803" cy="17095"/>
            </a:xfrm>
            <a:custGeom>
              <a:rect b="b" l="l" r="r" t="t"/>
              <a:pathLst>
                <a:path extrusionOk="0" h="651" w="221">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72"/>
            <p:cNvSpPr/>
            <p:nvPr/>
          </p:nvSpPr>
          <p:spPr>
            <a:xfrm>
              <a:off x="3702625" y="1686930"/>
              <a:ext cx="45509" cy="22662"/>
            </a:xfrm>
            <a:custGeom>
              <a:rect b="b" l="l" r="r" t="t"/>
              <a:pathLst>
                <a:path extrusionOk="0" h="863" w="1733">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72"/>
            <p:cNvSpPr/>
            <p:nvPr/>
          </p:nvSpPr>
          <p:spPr>
            <a:xfrm>
              <a:off x="3702625" y="1686930"/>
              <a:ext cx="31171" cy="20640"/>
            </a:xfrm>
            <a:custGeom>
              <a:rect b="b" l="l" r="r" t="t"/>
              <a:pathLst>
                <a:path extrusionOk="0" h="786" w="1187">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8" name="Google Shape;8958;p72"/>
          <p:cNvGrpSpPr/>
          <p:nvPr/>
        </p:nvGrpSpPr>
        <p:grpSpPr>
          <a:xfrm>
            <a:off x="1748382" y="3384797"/>
            <a:ext cx="364673" cy="340067"/>
            <a:chOff x="1748382" y="3384797"/>
            <a:chExt cx="364673" cy="340067"/>
          </a:xfrm>
        </p:grpSpPr>
        <p:sp>
          <p:nvSpPr>
            <p:cNvPr id="8959" name="Google Shape;8959;p72"/>
            <p:cNvSpPr/>
            <p:nvPr/>
          </p:nvSpPr>
          <p:spPr>
            <a:xfrm>
              <a:off x="1805182" y="3628332"/>
              <a:ext cx="45509" cy="45509"/>
            </a:xfrm>
            <a:custGeom>
              <a:rect b="b" l="l" r="r" t="t"/>
              <a:pathLst>
                <a:path extrusionOk="0" h="1733" w="1733">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72"/>
            <p:cNvSpPr/>
            <p:nvPr/>
          </p:nvSpPr>
          <p:spPr>
            <a:xfrm>
              <a:off x="1954208" y="3509453"/>
              <a:ext cx="105828" cy="90728"/>
            </a:xfrm>
            <a:custGeom>
              <a:rect b="b" l="l" r="r" t="t"/>
              <a:pathLst>
                <a:path extrusionOk="0" h="3455" w="403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72"/>
            <p:cNvSpPr/>
            <p:nvPr/>
          </p:nvSpPr>
          <p:spPr>
            <a:xfrm>
              <a:off x="1964764" y="3546165"/>
              <a:ext cx="100051" cy="54043"/>
            </a:xfrm>
            <a:custGeom>
              <a:rect b="b" l="l" r="r" t="t"/>
              <a:pathLst>
                <a:path extrusionOk="0" h="2058" w="381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72"/>
            <p:cNvSpPr/>
            <p:nvPr/>
          </p:nvSpPr>
          <p:spPr>
            <a:xfrm>
              <a:off x="1833569" y="3407433"/>
              <a:ext cx="153096" cy="294585"/>
            </a:xfrm>
            <a:custGeom>
              <a:rect b="b" l="l" r="r" t="t"/>
              <a:pathLst>
                <a:path extrusionOk="0" h="11218" w="583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72"/>
            <p:cNvSpPr/>
            <p:nvPr/>
          </p:nvSpPr>
          <p:spPr>
            <a:xfrm>
              <a:off x="1833569" y="3583086"/>
              <a:ext cx="152991" cy="118932"/>
            </a:xfrm>
            <a:custGeom>
              <a:rect b="b" l="l" r="r" t="t"/>
              <a:pathLst>
                <a:path extrusionOk="0" h="4529" w="5826">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72"/>
            <p:cNvSpPr/>
            <p:nvPr/>
          </p:nvSpPr>
          <p:spPr>
            <a:xfrm>
              <a:off x="1975058" y="3384797"/>
              <a:ext cx="45535" cy="340067"/>
            </a:xfrm>
            <a:custGeom>
              <a:rect b="b" l="l" r="r" t="t"/>
              <a:pathLst>
                <a:path extrusionOk="0" h="12950" w="1734">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72"/>
            <p:cNvSpPr/>
            <p:nvPr/>
          </p:nvSpPr>
          <p:spPr>
            <a:xfrm>
              <a:off x="1975058" y="3696451"/>
              <a:ext cx="45535" cy="28413"/>
            </a:xfrm>
            <a:custGeom>
              <a:rect b="b" l="l" r="r" t="t"/>
              <a:pathLst>
                <a:path extrusionOk="0" h="1082" w="1734">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72"/>
            <p:cNvSpPr/>
            <p:nvPr/>
          </p:nvSpPr>
          <p:spPr>
            <a:xfrm>
              <a:off x="1748618" y="3503676"/>
              <a:ext cx="45272" cy="102073"/>
            </a:xfrm>
            <a:custGeom>
              <a:rect b="b" l="l" r="r" t="t"/>
              <a:pathLst>
                <a:path extrusionOk="0" h="3887" w="1724">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72"/>
            <p:cNvSpPr/>
            <p:nvPr/>
          </p:nvSpPr>
          <p:spPr>
            <a:xfrm>
              <a:off x="1748382" y="3508954"/>
              <a:ext cx="45509" cy="96794"/>
            </a:xfrm>
            <a:custGeom>
              <a:rect b="b" l="l" r="r" t="t"/>
              <a:pathLst>
                <a:path extrusionOk="0" h="3686" w="1733">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72"/>
            <p:cNvSpPr/>
            <p:nvPr/>
          </p:nvSpPr>
          <p:spPr>
            <a:xfrm>
              <a:off x="1788087" y="3503676"/>
              <a:ext cx="56827" cy="102073"/>
            </a:xfrm>
            <a:custGeom>
              <a:rect b="b" l="l" r="r" t="t"/>
              <a:pathLst>
                <a:path extrusionOk="0" h="3887" w="2164">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72"/>
            <p:cNvSpPr/>
            <p:nvPr/>
          </p:nvSpPr>
          <p:spPr>
            <a:xfrm>
              <a:off x="1788087" y="3588627"/>
              <a:ext cx="56827" cy="17122"/>
            </a:xfrm>
            <a:custGeom>
              <a:rect b="b" l="l" r="r" t="t"/>
              <a:pathLst>
                <a:path extrusionOk="0" h="652" w="2164">
                  <a:moveTo>
                    <a:pt x="0" y="0"/>
                  </a:moveTo>
                  <a:lnTo>
                    <a:pt x="0" y="651"/>
                  </a:lnTo>
                  <a:lnTo>
                    <a:pt x="2163" y="651"/>
                  </a:lnTo>
                  <a:lnTo>
                    <a:pt x="2163"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72"/>
            <p:cNvSpPr/>
            <p:nvPr/>
          </p:nvSpPr>
          <p:spPr>
            <a:xfrm>
              <a:off x="1788087" y="3605722"/>
              <a:ext cx="56827" cy="90755"/>
            </a:xfrm>
            <a:custGeom>
              <a:rect b="b" l="l" r="r" t="t"/>
              <a:pathLst>
                <a:path extrusionOk="0" h="3456" w="2164">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72"/>
            <p:cNvSpPr/>
            <p:nvPr/>
          </p:nvSpPr>
          <p:spPr>
            <a:xfrm>
              <a:off x="2080860" y="3548922"/>
              <a:ext cx="32195" cy="11581"/>
            </a:xfrm>
            <a:custGeom>
              <a:rect b="b" l="l" r="r" t="t"/>
              <a:pathLst>
                <a:path extrusionOk="0" h="441" w="1226">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72"/>
            <p:cNvSpPr/>
            <p:nvPr/>
          </p:nvSpPr>
          <p:spPr>
            <a:xfrm>
              <a:off x="2059510" y="3484874"/>
              <a:ext cx="27468" cy="23345"/>
            </a:xfrm>
            <a:custGeom>
              <a:rect b="b" l="l" r="r" t="t"/>
              <a:pathLst>
                <a:path extrusionOk="0" h="889" w="1046">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72"/>
            <p:cNvSpPr/>
            <p:nvPr/>
          </p:nvSpPr>
          <p:spPr>
            <a:xfrm>
              <a:off x="2058723" y="3600969"/>
              <a:ext cx="27704" cy="23608"/>
            </a:xfrm>
            <a:custGeom>
              <a:rect b="b" l="l" r="r" t="t"/>
              <a:pathLst>
                <a:path extrusionOk="0" h="899" w="1055">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4" name="Google Shape;8974;p72"/>
          <p:cNvGrpSpPr/>
          <p:nvPr/>
        </p:nvGrpSpPr>
        <p:grpSpPr>
          <a:xfrm>
            <a:off x="6221064" y="3811049"/>
            <a:ext cx="364673" cy="339804"/>
            <a:chOff x="6221064" y="3811049"/>
            <a:chExt cx="364673" cy="339804"/>
          </a:xfrm>
        </p:grpSpPr>
        <p:sp>
          <p:nvSpPr>
            <p:cNvPr id="8975" name="Google Shape;8975;p72"/>
            <p:cNvSpPr/>
            <p:nvPr/>
          </p:nvSpPr>
          <p:spPr>
            <a:xfrm>
              <a:off x="6277838" y="4054558"/>
              <a:ext cx="45272" cy="45272"/>
            </a:xfrm>
            <a:custGeom>
              <a:rect b="b" l="l" r="r" t="t"/>
              <a:pathLst>
                <a:path extrusionOk="0" h="1724" w="1724">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72"/>
            <p:cNvSpPr/>
            <p:nvPr/>
          </p:nvSpPr>
          <p:spPr>
            <a:xfrm>
              <a:off x="6426890" y="3935679"/>
              <a:ext cx="105828" cy="90728"/>
            </a:xfrm>
            <a:custGeom>
              <a:rect b="b" l="l" r="r" t="t"/>
              <a:pathLst>
                <a:path extrusionOk="0" h="3455" w="403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72"/>
            <p:cNvSpPr/>
            <p:nvPr/>
          </p:nvSpPr>
          <p:spPr>
            <a:xfrm>
              <a:off x="6437446" y="3972391"/>
              <a:ext cx="100051" cy="54043"/>
            </a:xfrm>
            <a:custGeom>
              <a:rect b="b" l="l" r="r" t="t"/>
              <a:pathLst>
                <a:path extrusionOk="0" h="2058" w="381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72"/>
            <p:cNvSpPr/>
            <p:nvPr/>
          </p:nvSpPr>
          <p:spPr>
            <a:xfrm>
              <a:off x="6306251" y="3833659"/>
              <a:ext cx="153070" cy="294585"/>
            </a:xfrm>
            <a:custGeom>
              <a:rect b="b" l="l" r="r" t="t"/>
              <a:pathLst>
                <a:path extrusionOk="0" h="11218" w="5829">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72"/>
            <p:cNvSpPr/>
            <p:nvPr/>
          </p:nvSpPr>
          <p:spPr>
            <a:xfrm>
              <a:off x="6306251" y="4009312"/>
              <a:ext cx="152833" cy="119010"/>
            </a:xfrm>
            <a:custGeom>
              <a:rect b="b" l="l" r="r" t="t"/>
              <a:pathLst>
                <a:path extrusionOk="0" h="4532" w="582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72"/>
            <p:cNvSpPr/>
            <p:nvPr/>
          </p:nvSpPr>
          <p:spPr>
            <a:xfrm>
              <a:off x="6447740" y="3811049"/>
              <a:ext cx="45509" cy="339804"/>
            </a:xfrm>
            <a:custGeom>
              <a:rect b="b" l="l" r="r" t="t"/>
              <a:pathLst>
                <a:path extrusionOk="0" h="12940" w="1733">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72"/>
            <p:cNvSpPr/>
            <p:nvPr/>
          </p:nvSpPr>
          <p:spPr>
            <a:xfrm>
              <a:off x="6447740" y="4122677"/>
              <a:ext cx="45509" cy="28177"/>
            </a:xfrm>
            <a:custGeom>
              <a:rect b="b" l="l" r="r" t="t"/>
              <a:pathLst>
                <a:path extrusionOk="0" h="1073" w="1733">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72"/>
            <p:cNvSpPr/>
            <p:nvPr/>
          </p:nvSpPr>
          <p:spPr>
            <a:xfrm>
              <a:off x="6221300" y="3929902"/>
              <a:ext cx="45272" cy="102073"/>
            </a:xfrm>
            <a:custGeom>
              <a:rect b="b" l="l" r="r" t="t"/>
              <a:pathLst>
                <a:path extrusionOk="0" h="3887" w="1724">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72"/>
            <p:cNvSpPr/>
            <p:nvPr/>
          </p:nvSpPr>
          <p:spPr>
            <a:xfrm>
              <a:off x="6221064" y="3935180"/>
              <a:ext cx="45509" cy="96794"/>
            </a:xfrm>
            <a:custGeom>
              <a:rect b="b" l="l" r="r" t="t"/>
              <a:pathLst>
                <a:path extrusionOk="0" h="3686" w="1733">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72"/>
            <p:cNvSpPr/>
            <p:nvPr/>
          </p:nvSpPr>
          <p:spPr>
            <a:xfrm>
              <a:off x="6260769" y="3929902"/>
              <a:ext cx="56800" cy="102073"/>
            </a:xfrm>
            <a:custGeom>
              <a:rect b="b" l="l" r="r" t="t"/>
              <a:pathLst>
                <a:path extrusionOk="0" h="3887" w="2163">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72"/>
            <p:cNvSpPr/>
            <p:nvPr/>
          </p:nvSpPr>
          <p:spPr>
            <a:xfrm>
              <a:off x="6260769" y="4014853"/>
              <a:ext cx="56800" cy="17122"/>
            </a:xfrm>
            <a:custGeom>
              <a:rect b="b" l="l" r="r" t="t"/>
              <a:pathLst>
                <a:path extrusionOk="0" h="652" w="2163">
                  <a:moveTo>
                    <a:pt x="0" y="1"/>
                  </a:moveTo>
                  <a:lnTo>
                    <a:pt x="0" y="651"/>
                  </a:lnTo>
                  <a:lnTo>
                    <a:pt x="2163" y="651"/>
                  </a:lnTo>
                  <a:lnTo>
                    <a:pt x="216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72"/>
            <p:cNvSpPr/>
            <p:nvPr/>
          </p:nvSpPr>
          <p:spPr>
            <a:xfrm>
              <a:off x="6260769" y="4031686"/>
              <a:ext cx="56800" cy="90755"/>
            </a:xfrm>
            <a:custGeom>
              <a:rect b="b" l="l" r="r" t="t"/>
              <a:pathLst>
                <a:path extrusionOk="0" h="3456" w="2163">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72"/>
            <p:cNvSpPr/>
            <p:nvPr/>
          </p:nvSpPr>
          <p:spPr>
            <a:xfrm>
              <a:off x="6553542" y="3975148"/>
              <a:ext cx="32195" cy="11581"/>
            </a:xfrm>
            <a:custGeom>
              <a:rect b="b" l="l" r="r" t="t"/>
              <a:pathLst>
                <a:path extrusionOk="0" h="441" w="1226">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72"/>
            <p:cNvSpPr/>
            <p:nvPr/>
          </p:nvSpPr>
          <p:spPr>
            <a:xfrm>
              <a:off x="6532192" y="3911100"/>
              <a:ext cx="27442" cy="23608"/>
            </a:xfrm>
            <a:custGeom>
              <a:rect b="b" l="l" r="r" t="t"/>
              <a:pathLst>
                <a:path extrusionOk="0" h="899" w="1045">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72"/>
            <p:cNvSpPr/>
            <p:nvPr/>
          </p:nvSpPr>
          <p:spPr>
            <a:xfrm>
              <a:off x="6531221" y="4027327"/>
              <a:ext cx="27626" cy="23503"/>
            </a:xfrm>
            <a:custGeom>
              <a:rect b="b" l="l" r="r" t="t"/>
              <a:pathLst>
                <a:path extrusionOk="0" h="895" w="1052">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0" name="Google Shape;8990;p72"/>
          <p:cNvGrpSpPr/>
          <p:nvPr/>
        </p:nvGrpSpPr>
        <p:grpSpPr>
          <a:xfrm>
            <a:off x="2182643" y="3386320"/>
            <a:ext cx="382030" cy="320451"/>
            <a:chOff x="2182643" y="3386320"/>
            <a:chExt cx="382030" cy="320451"/>
          </a:xfrm>
        </p:grpSpPr>
        <p:sp>
          <p:nvSpPr>
            <p:cNvPr id="8991" name="Google Shape;8991;p72"/>
            <p:cNvSpPr/>
            <p:nvPr/>
          </p:nvSpPr>
          <p:spPr>
            <a:xfrm>
              <a:off x="2182643" y="3386320"/>
              <a:ext cx="382030" cy="320451"/>
            </a:xfrm>
            <a:custGeom>
              <a:rect b="b" l="l" r="r" t="t"/>
              <a:pathLst>
                <a:path extrusionOk="0" h="12203" w="14548">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72"/>
            <p:cNvSpPr/>
            <p:nvPr/>
          </p:nvSpPr>
          <p:spPr>
            <a:xfrm>
              <a:off x="2281171" y="3466492"/>
              <a:ext cx="185002" cy="184739"/>
            </a:xfrm>
            <a:custGeom>
              <a:rect b="b" l="l" r="r" t="t"/>
              <a:pathLst>
                <a:path extrusionOk="0" h="7035" w="7045">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72"/>
            <p:cNvSpPr/>
            <p:nvPr/>
          </p:nvSpPr>
          <p:spPr>
            <a:xfrm>
              <a:off x="2299763" y="3484821"/>
              <a:ext cx="147791" cy="148054"/>
            </a:xfrm>
            <a:custGeom>
              <a:rect b="b" l="l" r="r" t="t"/>
              <a:pathLst>
                <a:path extrusionOk="0" h="5638" w="5628">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72"/>
            <p:cNvSpPr/>
            <p:nvPr/>
          </p:nvSpPr>
          <p:spPr>
            <a:xfrm>
              <a:off x="2336711" y="3564993"/>
              <a:ext cx="73922" cy="67830"/>
            </a:xfrm>
            <a:custGeom>
              <a:rect b="b" l="l" r="r" t="t"/>
              <a:pathLst>
                <a:path extrusionOk="0" h="2583" w="2815">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72"/>
            <p:cNvSpPr/>
            <p:nvPr/>
          </p:nvSpPr>
          <p:spPr>
            <a:xfrm>
              <a:off x="2295745" y="3386320"/>
              <a:ext cx="139519" cy="36974"/>
            </a:xfrm>
            <a:custGeom>
              <a:rect b="b" l="l" r="r" t="t"/>
              <a:pathLst>
                <a:path extrusionOk="0" h="1408" w="5313">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72"/>
            <p:cNvSpPr/>
            <p:nvPr/>
          </p:nvSpPr>
          <p:spPr>
            <a:xfrm>
              <a:off x="2342987" y="3386320"/>
              <a:ext cx="92514" cy="36974"/>
            </a:xfrm>
            <a:custGeom>
              <a:rect b="b" l="l" r="r" t="t"/>
              <a:pathLst>
                <a:path extrusionOk="0" h="1408" w="3523">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72"/>
            <p:cNvSpPr/>
            <p:nvPr/>
          </p:nvSpPr>
          <p:spPr>
            <a:xfrm>
              <a:off x="2182643" y="3676073"/>
              <a:ext cx="382030" cy="30698"/>
            </a:xfrm>
            <a:custGeom>
              <a:rect b="b" l="l" r="r" t="t"/>
              <a:pathLst>
                <a:path extrusionOk="0" h="1169" w="14548">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72"/>
            <p:cNvSpPr/>
            <p:nvPr/>
          </p:nvSpPr>
          <p:spPr>
            <a:xfrm>
              <a:off x="2336711" y="3584609"/>
              <a:ext cx="74158" cy="48213"/>
            </a:xfrm>
            <a:custGeom>
              <a:rect b="b" l="l" r="r" t="t"/>
              <a:pathLst>
                <a:path extrusionOk="0" h="1836" w="2824">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72"/>
            <p:cNvSpPr/>
            <p:nvPr/>
          </p:nvSpPr>
          <p:spPr>
            <a:xfrm>
              <a:off x="2360082" y="3564993"/>
              <a:ext cx="27179" cy="18513"/>
            </a:xfrm>
            <a:custGeom>
              <a:rect b="b" l="l" r="r" t="t"/>
              <a:pathLst>
                <a:path extrusionOk="0" h="705" w="1035">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72"/>
            <p:cNvSpPr/>
            <p:nvPr/>
          </p:nvSpPr>
          <p:spPr>
            <a:xfrm>
              <a:off x="2349027" y="3515756"/>
              <a:ext cx="49290" cy="55566"/>
            </a:xfrm>
            <a:custGeom>
              <a:rect b="b" l="l" r="r" t="t"/>
              <a:pathLst>
                <a:path extrusionOk="0" h="2116" w="1877">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72"/>
            <p:cNvSpPr/>
            <p:nvPr/>
          </p:nvSpPr>
          <p:spPr>
            <a:xfrm>
              <a:off x="2349027" y="3515756"/>
              <a:ext cx="33954" cy="55461"/>
            </a:xfrm>
            <a:custGeom>
              <a:rect b="b" l="l" r="r" t="t"/>
              <a:pathLst>
                <a:path extrusionOk="0" h="2112" w="1293">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72"/>
            <p:cNvSpPr/>
            <p:nvPr/>
          </p:nvSpPr>
          <p:spPr>
            <a:xfrm>
              <a:off x="2349027" y="3515756"/>
              <a:ext cx="49290" cy="24894"/>
            </a:xfrm>
            <a:custGeom>
              <a:rect b="b" l="l" r="r" t="t"/>
              <a:pathLst>
                <a:path extrusionOk="0" h="948" w="1877">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72"/>
            <p:cNvSpPr/>
            <p:nvPr/>
          </p:nvSpPr>
          <p:spPr>
            <a:xfrm>
              <a:off x="2349027" y="3515755"/>
              <a:ext cx="33954" cy="22374"/>
            </a:xfrm>
            <a:custGeom>
              <a:rect b="b" l="l" r="r" t="t"/>
              <a:pathLst>
                <a:path extrusionOk="0" h="852" w="1293">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72"/>
            <p:cNvSpPr/>
            <p:nvPr/>
          </p:nvSpPr>
          <p:spPr>
            <a:xfrm>
              <a:off x="2336711" y="3595402"/>
              <a:ext cx="18382" cy="34978"/>
            </a:xfrm>
            <a:custGeom>
              <a:rect b="b" l="l" r="r" t="t"/>
              <a:pathLst>
                <a:path extrusionOk="0" h="1332" w="70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72"/>
            <p:cNvSpPr/>
            <p:nvPr/>
          </p:nvSpPr>
          <p:spPr>
            <a:xfrm>
              <a:off x="2392251" y="3595402"/>
              <a:ext cx="18382" cy="34978"/>
            </a:xfrm>
            <a:custGeom>
              <a:rect b="b" l="l" r="r" t="t"/>
              <a:pathLst>
                <a:path extrusionOk="0" h="1332" w="70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6" name="Google Shape;9006;p72"/>
          <p:cNvGrpSpPr/>
          <p:nvPr/>
        </p:nvGrpSpPr>
        <p:grpSpPr>
          <a:xfrm>
            <a:off x="3084386" y="3389340"/>
            <a:ext cx="353880" cy="330745"/>
            <a:chOff x="3084386" y="3389340"/>
            <a:chExt cx="353880" cy="330745"/>
          </a:xfrm>
        </p:grpSpPr>
        <p:sp>
          <p:nvSpPr>
            <p:cNvPr id="9007" name="Google Shape;9007;p72"/>
            <p:cNvSpPr/>
            <p:nvPr/>
          </p:nvSpPr>
          <p:spPr>
            <a:xfrm>
              <a:off x="3084386" y="3458430"/>
              <a:ext cx="353880" cy="261655"/>
            </a:xfrm>
            <a:custGeom>
              <a:rect b="b" l="l" r="r" t="t"/>
              <a:pathLst>
                <a:path extrusionOk="0" h="9964" w="13476">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72"/>
            <p:cNvSpPr/>
            <p:nvPr/>
          </p:nvSpPr>
          <p:spPr>
            <a:xfrm>
              <a:off x="3084386" y="3458430"/>
              <a:ext cx="176940" cy="261655"/>
            </a:xfrm>
            <a:custGeom>
              <a:rect b="b" l="l" r="r" t="t"/>
              <a:pathLst>
                <a:path extrusionOk="0" h="9964" w="6738">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72"/>
            <p:cNvSpPr/>
            <p:nvPr/>
          </p:nvSpPr>
          <p:spPr>
            <a:xfrm>
              <a:off x="3115031" y="3489102"/>
              <a:ext cx="292825" cy="200574"/>
            </a:xfrm>
            <a:custGeom>
              <a:rect b="b" l="l" r="r" t="t"/>
              <a:pathLst>
                <a:path extrusionOk="0" h="7638" w="11151">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72"/>
            <p:cNvSpPr/>
            <p:nvPr/>
          </p:nvSpPr>
          <p:spPr>
            <a:xfrm>
              <a:off x="3115031" y="3489102"/>
              <a:ext cx="146294" cy="200338"/>
            </a:xfrm>
            <a:custGeom>
              <a:rect b="b" l="l" r="r" t="t"/>
              <a:pathLst>
                <a:path extrusionOk="0" h="7629" w="5571">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72"/>
            <p:cNvSpPr/>
            <p:nvPr/>
          </p:nvSpPr>
          <p:spPr>
            <a:xfrm>
              <a:off x="3191947" y="3389340"/>
              <a:ext cx="138994" cy="115885"/>
            </a:xfrm>
            <a:custGeom>
              <a:rect b="b" l="l" r="r" t="t"/>
              <a:pathLst>
                <a:path extrusionOk="0" h="4413" w="5293">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72"/>
            <p:cNvSpPr/>
            <p:nvPr/>
          </p:nvSpPr>
          <p:spPr>
            <a:xfrm>
              <a:off x="3223091" y="3538103"/>
              <a:ext cx="137261" cy="97792"/>
            </a:xfrm>
            <a:custGeom>
              <a:rect b="b" l="l" r="r" t="t"/>
              <a:pathLst>
                <a:path extrusionOk="0" h="3724" w="5227">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72"/>
            <p:cNvSpPr/>
            <p:nvPr/>
          </p:nvSpPr>
          <p:spPr>
            <a:xfrm>
              <a:off x="3182651" y="3610475"/>
              <a:ext cx="40467" cy="34532"/>
            </a:xfrm>
            <a:custGeom>
              <a:rect b="b" l="l" r="r" t="t"/>
              <a:pathLst>
                <a:path extrusionOk="0" h="1315" w="1541">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72"/>
            <p:cNvSpPr/>
            <p:nvPr/>
          </p:nvSpPr>
          <p:spPr>
            <a:xfrm>
              <a:off x="3145729" y="3529489"/>
              <a:ext cx="39495" cy="35005"/>
            </a:xfrm>
            <a:custGeom>
              <a:rect b="b" l="l" r="r" t="t"/>
              <a:pathLst>
                <a:path extrusionOk="0" h="1333" w="1504">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72"/>
            <p:cNvSpPr/>
            <p:nvPr/>
          </p:nvSpPr>
          <p:spPr>
            <a:xfrm>
              <a:off x="3345252" y="3621741"/>
              <a:ext cx="39521" cy="34978"/>
            </a:xfrm>
            <a:custGeom>
              <a:rect b="b" l="l" r="r" t="t"/>
              <a:pathLst>
                <a:path extrusionOk="0" h="1332" w="1505">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72"/>
            <p:cNvSpPr/>
            <p:nvPr/>
          </p:nvSpPr>
          <p:spPr>
            <a:xfrm>
              <a:off x="3245491" y="3544930"/>
              <a:ext cx="39705" cy="34873"/>
            </a:xfrm>
            <a:custGeom>
              <a:rect b="b" l="l" r="r" t="t"/>
              <a:pathLst>
                <a:path extrusionOk="0" h="1328" w="1512">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72"/>
            <p:cNvSpPr/>
            <p:nvPr/>
          </p:nvSpPr>
          <p:spPr>
            <a:xfrm>
              <a:off x="3191947" y="3389340"/>
              <a:ext cx="69642" cy="115885"/>
            </a:xfrm>
            <a:custGeom>
              <a:rect b="b" l="l" r="r" t="t"/>
              <a:pathLst>
                <a:path extrusionOk="0" h="4413" w="2652">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72"/>
            <p:cNvSpPr/>
            <p:nvPr/>
          </p:nvSpPr>
          <p:spPr>
            <a:xfrm>
              <a:off x="3240449" y="3450683"/>
              <a:ext cx="36711" cy="31670"/>
            </a:xfrm>
            <a:custGeom>
              <a:rect b="b" l="l" r="r" t="t"/>
              <a:pathLst>
                <a:path extrusionOk="0" h="1206" w="1398">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9" name="Google Shape;9019;p72"/>
          <p:cNvGrpSpPr/>
          <p:nvPr/>
        </p:nvGrpSpPr>
        <p:grpSpPr>
          <a:xfrm>
            <a:off x="863499" y="1970906"/>
            <a:ext cx="347078" cy="364016"/>
            <a:chOff x="863499" y="1970906"/>
            <a:chExt cx="347078" cy="364016"/>
          </a:xfrm>
        </p:grpSpPr>
        <p:sp>
          <p:nvSpPr>
            <p:cNvPr id="9020" name="Google Shape;9020;p72"/>
            <p:cNvSpPr/>
            <p:nvPr/>
          </p:nvSpPr>
          <p:spPr>
            <a:xfrm>
              <a:off x="984872" y="1970906"/>
              <a:ext cx="225705" cy="173447"/>
            </a:xfrm>
            <a:custGeom>
              <a:rect b="b" l="l" r="r" t="t"/>
              <a:pathLst>
                <a:path extrusionOk="0" h="6605" w="8595">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72"/>
            <p:cNvSpPr/>
            <p:nvPr/>
          </p:nvSpPr>
          <p:spPr>
            <a:xfrm>
              <a:off x="1020822" y="1970906"/>
              <a:ext cx="159871" cy="173447"/>
            </a:xfrm>
            <a:custGeom>
              <a:rect b="b" l="l" r="r" t="t"/>
              <a:pathLst>
                <a:path extrusionOk="0" h="6605" w="6088">
                  <a:moveTo>
                    <a:pt x="4728" y="1"/>
                  </a:moveTo>
                  <a:lnTo>
                    <a:pt x="0" y="6604"/>
                  </a:lnTo>
                  <a:lnTo>
                    <a:pt x="1369" y="6604"/>
                  </a:lnTo>
                  <a:lnTo>
                    <a:pt x="6087"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72"/>
            <p:cNvSpPr/>
            <p:nvPr/>
          </p:nvSpPr>
          <p:spPr>
            <a:xfrm>
              <a:off x="1056746" y="1970906"/>
              <a:ext cx="153831" cy="173447"/>
            </a:xfrm>
            <a:custGeom>
              <a:rect b="b" l="l" r="r" t="t"/>
              <a:pathLst>
                <a:path extrusionOk="0" h="6605" w="5858">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72"/>
            <p:cNvSpPr/>
            <p:nvPr/>
          </p:nvSpPr>
          <p:spPr>
            <a:xfrm>
              <a:off x="863499" y="1970906"/>
              <a:ext cx="225967" cy="173447"/>
            </a:xfrm>
            <a:custGeom>
              <a:rect b="b" l="l" r="r" t="t"/>
              <a:pathLst>
                <a:path extrusionOk="0" h="6605" w="8605">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72"/>
            <p:cNvSpPr/>
            <p:nvPr/>
          </p:nvSpPr>
          <p:spPr>
            <a:xfrm>
              <a:off x="895405" y="1970906"/>
              <a:ext cx="159871" cy="173447"/>
            </a:xfrm>
            <a:custGeom>
              <a:rect b="b" l="l" r="r" t="t"/>
              <a:pathLst>
                <a:path extrusionOk="0" h="6605" w="6088">
                  <a:moveTo>
                    <a:pt x="1" y="1"/>
                  </a:moveTo>
                  <a:lnTo>
                    <a:pt x="4719" y="6604"/>
                  </a:lnTo>
                  <a:lnTo>
                    <a:pt x="6088" y="6604"/>
                  </a:lnTo>
                  <a:lnTo>
                    <a:pt x="1360"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72"/>
            <p:cNvSpPr/>
            <p:nvPr/>
          </p:nvSpPr>
          <p:spPr>
            <a:xfrm>
              <a:off x="863499" y="1970906"/>
              <a:ext cx="155827" cy="173185"/>
            </a:xfrm>
            <a:custGeom>
              <a:rect b="b" l="l" r="r" t="t"/>
              <a:pathLst>
                <a:path extrusionOk="0" h="6595" w="5934">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72"/>
            <p:cNvSpPr/>
            <p:nvPr/>
          </p:nvSpPr>
          <p:spPr>
            <a:xfrm>
              <a:off x="1073080" y="2094302"/>
              <a:ext cx="35714" cy="49789"/>
            </a:xfrm>
            <a:custGeom>
              <a:rect b="b" l="l" r="r" t="t"/>
              <a:pathLst>
                <a:path extrusionOk="0" h="1896" w="1360">
                  <a:moveTo>
                    <a:pt x="738" y="1"/>
                  </a:moveTo>
                  <a:lnTo>
                    <a:pt x="1" y="1034"/>
                  </a:lnTo>
                  <a:lnTo>
                    <a:pt x="613" y="1896"/>
                  </a:lnTo>
                  <a:lnTo>
                    <a:pt x="1130" y="1187"/>
                  </a:lnTo>
                  <a:lnTo>
                    <a:pt x="1360" y="862"/>
                  </a:lnTo>
                  <a:lnTo>
                    <a:pt x="738"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72"/>
            <p:cNvSpPr/>
            <p:nvPr/>
          </p:nvSpPr>
          <p:spPr>
            <a:xfrm>
              <a:off x="1054987" y="2069171"/>
              <a:ext cx="37473" cy="52310"/>
            </a:xfrm>
            <a:custGeom>
              <a:rect b="b" l="l" r="r" t="t"/>
              <a:pathLst>
                <a:path extrusionOk="0" h="1992" w="1427">
                  <a:moveTo>
                    <a:pt x="747" y="1"/>
                  </a:moveTo>
                  <a:lnTo>
                    <a:pt x="1" y="1034"/>
                  </a:lnTo>
                  <a:lnTo>
                    <a:pt x="690" y="1991"/>
                  </a:lnTo>
                  <a:lnTo>
                    <a:pt x="1427" y="958"/>
                  </a:lnTo>
                  <a:lnTo>
                    <a:pt x="747"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72"/>
            <p:cNvSpPr/>
            <p:nvPr/>
          </p:nvSpPr>
          <p:spPr>
            <a:xfrm>
              <a:off x="1037156" y="2044040"/>
              <a:ext cx="37473" cy="52310"/>
            </a:xfrm>
            <a:custGeom>
              <a:rect b="b" l="l" r="r" t="t"/>
              <a:pathLst>
                <a:path extrusionOk="0" h="1992" w="1427">
                  <a:moveTo>
                    <a:pt x="737" y="1"/>
                  </a:moveTo>
                  <a:lnTo>
                    <a:pt x="0" y="1034"/>
                  </a:lnTo>
                  <a:lnTo>
                    <a:pt x="680" y="1991"/>
                  </a:lnTo>
                  <a:lnTo>
                    <a:pt x="1426" y="958"/>
                  </a:lnTo>
                  <a:lnTo>
                    <a:pt x="73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72"/>
            <p:cNvSpPr/>
            <p:nvPr/>
          </p:nvSpPr>
          <p:spPr>
            <a:xfrm>
              <a:off x="924317" y="2114890"/>
              <a:ext cx="225442" cy="220033"/>
            </a:xfrm>
            <a:custGeom>
              <a:rect b="b" l="l" r="r" t="t"/>
              <a:pathLst>
                <a:path extrusionOk="0" h="8379" w="8585">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72"/>
            <p:cNvSpPr/>
            <p:nvPr/>
          </p:nvSpPr>
          <p:spPr>
            <a:xfrm>
              <a:off x="1020822" y="2115100"/>
              <a:ext cx="128937" cy="219822"/>
            </a:xfrm>
            <a:custGeom>
              <a:rect b="b" l="l" r="r" t="t"/>
              <a:pathLst>
                <a:path extrusionOk="0" h="8371" w="491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72"/>
            <p:cNvSpPr/>
            <p:nvPr/>
          </p:nvSpPr>
          <p:spPr>
            <a:xfrm>
              <a:off x="953964" y="2141806"/>
              <a:ext cx="166147" cy="166147"/>
            </a:xfrm>
            <a:custGeom>
              <a:rect b="b" l="l" r="r" t="t"/>
              <a:pathLst>
                <a:path extrusionOk="0" h="6327" w="6327">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72"/>
            <p:cNvSpPr/>
            <p:nvPr/>
          </p:nvSpPr>
          <p:spPr>
            <a:xfrm>
              <a:off x="1020560" y="2141806"/>
              <a:ext cx="104068" cy="166252"/>
            </a:xfrm>
            <a:custGeom>
              <a:rect b="b" l="l" r="r" t="t"/>
              <a:pathLst>
                <a:path extrusionOk="0" h="6331" w="3963">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72"/>
            <p:cNvSpPr/>
            <p:nvPr/>
          </p:nvSpPr>
          <p:spPr>
            <a:xfrm>
              <a:off x="1020560" y="2187551"/>
              <a:ext cx="20378" cy="74657"/>
            </a:xfrm>
            <a:custGeom>
              <a:rect b="b" l="l" r="r" t="t"/>
              <a:pathLst>
                <a:path extrusionOk="0" h="2843" w="776">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4" name="Google Shape;9034;p72"/>
          <p:cNvGrpSpPr/>
          <p:nvPr/>
        </p:nvGrpSpPr>
        <p:grpSpPr>
          <a:xfrm>
            <a:off x="1749879" y="1970906"/>
            <a:ext cx="364436" cy="364174"/>
            <a:chOff x="1749879" y="1970906"/>
            <a:chExt cx="364436" cy="364174"/>
          </a:xfrm>
        </p:grpSpPr>
        <p:sp>
          <p:nvSpPr>
            <p:cNvPr id="9035" name="Google Shape;9035;p72"/>
            <p:cNvSpPr/>
            <p:nvPr/>
          </p:nvSpPr>
          <p:spPr>
            <a:xfrm>
              <a:off x="1750141" y="1970906"/>
              <a:ext cx="276124" cy="181982"/>
            </a:xfrm>
            <a:custGeom>
              <a:rect b="b" l="l" r="r" t="t"/>
              <a:pathLst>
                <a:path extrusionOk="0" h="6930" w="10515">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72"/>
            <p:cNvSpPr/>
            <p:nvPr/>
          </p:nvSpPr>
          <p:spPr>
            <a:xfrm>
              <a:off x="1932097" y="1970906"/>
              <a:ext cx="182218" cy="275966"/>
            </a:xfrm>
            <a:custGeom>
              <a:rect b="b" l="l" r="r" t="t"/>
              <a:pathLst>
                <a:path extrusionOk="0" h="10509" w="6939">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72"/>
            <p:cNvSpPr/>
            <p:nvPr/>
          </p:nvSpPr>
          <p:spPr>
            <a:xfrm>
              <a:off x="1838086" y="2152862"/>
              <a:ext cx="276229" cy="182218"/>
            </a:xfrm>
            <a:custGeom>
              <a:rect b="b" l="l" r="r" t="t"/>
              <a:pathLst>
                <a:path extrusionOk="0" h="6939" w="10519">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72"/>
            <p:cNvSpPr/>
            <p:nvPr/>
          </p:nvSpPr>
          <p:spPr>
            <a:xfrm>
              <a:off x="1749879" y="2058877"/>
              <a:ext cx="182244" cy="276203"/>
            </a:xfrm>
            <a:custGeom>
              <a:rect b="b" l="l" r="r" t="t"/>
              <a:pathLst>
                <a:path extrusionOk="0" h="10518" w="694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72"/>
            <p:cNvSpPr/>
            <p:nvPr/>
          </p:nvSpPr>
          <p:spPr>
            <a:xfrm>
              <a:off x="1750141" y="2152862"/>
              <a:ext cx="41228" cy="182218"/>
            </a:xfrm>
            <a:custGeom>
              <a:rect b="b" l="l" r="r" t="t"/>
              <a:pathLst>
                <a:path extrusionOk="0" h="6939" w="157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72"/>
            <p:cNvSpPr/>
            <p:nvPr/>
          </p:nvSpPr>
          <p:spPr>
            <a:xfrm>
              <a:off x="1796832" y="2059035"/>
              <a:ext cx="50340" cy="93853"/>
            </a:xfrm>
            <a:custGeom>
              <a:rect b="b" l="l" r="r" t="t"/>
              <a:pathLst>
                <a:path extrusionOk="0" h="3574" w="1917">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72"/>
            <p:cNvSpPr/>
            <p:nvPr/>
          </p:nvSpPr>
          <p:spPr>
            <a:xfrm>
              <a:off x="1750141" y="1970906"/>
              <a:ext cx="41228" cy="181982"/>
            </a:xfrm>
            <a:custGeom>
              <a:rect b="b" l="l" r="r" t="t"/>
              <a:pathLst>
                <a:path extrusionOk="0" h="6930" w="157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72"/>
            <p:cNvSpPr/>
            <p:nvPr/>
          </p:nvSpPr>
          <p:spPr>
            <a:xfrm>
              <a:off x="1999953" y="2029518"/>
              <a:ext cx="41990" cy="64678"/>
            </a:xfrm>
            <a:custGeom>
              <a:rect b="b" l="l" r="r" t="t"/>
              <a:pathLst>
                <a:path extrusionOk="0" h="2463" w="1599">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72"/>
            <p:cNvSpPr/>
            <p:nvPr/>
          </p:nvSpPr>
          <p:spPr>
            <a:xfrm>
              <a:off x="1932097" y="1970906"/>
              <a:ext cx="23634" cy="76443"/>
            </a:xfrm>
            <a:custGeom>
              <a:rect b="b" l="l" r="r" t="t"/>
              <a:pathLst>
                <a:path extrusionOk="0" h="2911" w="90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72"/>
            <p:cNvSpPr/>
            <p:nvPr/>
          </p:nvSpPr>
          <p:spPr>
            <a:xfrm>
              <a:off x="1932097" y="2076708"/>
              <a:ext cx="23634" cy="76180"/>
            </a:xfrm>
            <a:custGeom>
              <a:rect b="b" l="l" r="r" t="t"/>
              <a:pathLst>
                <a:path extrusionOk="0" h="2901" w="90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72"/>
            <p:cNvSpPr/>
            <p:nvPr/>
          </p:nvSpPr>
          <p:spPr>
            <a:xfrm>
              <a:off x="1981860" y="2152862"/>
              <a:ext cx="47268" cy="94011"/>
            </a:xfrm>
            <a:custGeom>
              <a:rect b="b" l="l" r="r" t="t"/>
              <a:pathLst>
                <a:path extrusionOk="0" h="3580" w="180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72"/>
            <p:cNvSpPr/>
            <p:nvPr/>
          </p:nvSpPr>
          <p:spPr>
            <a:xfrm>
              <a:off x="1920542" y="2152862"/>
              <a:ext cx="23398" cy="76417"/>
            </a:xfrm>
            <a:custGeom>
              <a:rect b="b" l="l" r="r" t="t"/>
              <a:pathLst>
                <a:path extrusionOk="0" h="2910" w="891">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72"/>
            <p:cNvSpPr/>
            <p:nvPr/>
          </p:nvSpPr>
          <p:spPr>
            <a:xfrm>
              <a:off x="1834068" y="2211605"/>
              <a:ext cx="42252" cy="64888"/>
            </a:xfrm>
            <a:custGeom>
              <a:rect b="b" l="l" r="r" t="t"/>
              <a:pathLst>
                <a:path extrusionOk="0" h="2471" w="1609">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72"/>
            <p:cNvSpPr/>
            <p:nvPr/>
          </p:nvSpPr>
          <p:spPr>
            <a:xfrm>
              <a:off x="1920542" y="2258663"/>
              <a:ext cx="29175" cy="76417"/>
            </a:xfrm>
            <a:custGeom>
              <a:rect b="b" l="l" r="r" t="t"/>
              <a:pathLst>
                <a:path extrusionOk="0" h="2910" w="1111">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9" name="Google Shape;9049;p72"/>
          <p:cNvGrpSpPr/>
          <p:nvPr/>
        </p:nvGrpSpPr>
        <p:grpSpPr>
          <a:xfrm>
            <a:off x="2186425" y="1976158"/>
            <a:ext cx="396106" cy="353985"/>
            <a:chOff x="2186425" y="1976158"/>
            <a:chExt cx="396106" cy="353985"/>
          </a:xfrm>
        </p:grpSpPr>
        <p:sp>
          <p:nvSpPr>
            <p:cNvPr id="9050" name="Google Shape;9050;p72"/>
            <p:cNvSpPr/>
            <p:nvPr/>
          </p:nvSpPr>
          <p:spPr>
            <a:xfrm>
              <a:off x="2256277" y="2024949"/>
              <a:ext cx="255379" cy="255352"/>
            </a:xfrm>
            <a:custGeom>
              <a:rect b="b" l="l" r="r" t="t"/>
              <a:pathLst>
                <a:path extrusionOk="0" h="9724" w="9725">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72"/>
            <p:cNvSpPr/>
            <p:nvPr/>
          </p:nvSpPr>
          <p:spPr>
            <a:xfrm>
              <a:off x="2230909" y="2027706"/>
              <a:ext cx="243036" cy="252700"/>
            </a:xfrm>
            <a:custGeom>
              <a:rect b="b" l="l" r="r" t="t"/>
              <a:pathLst>
                <a:path extrusionOk="0" h="9623" w="9255">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72"/>
            <p:cNvSpPr/>
            <p:nvPr/>
          </p:nvSpPr>
          <p:spPr>
            <a:xfrm>
              <a:off x="2309322" y="2026210"/>
              <a:ext cx="202570" cy="252332"/>
            </a:xfrm>
            <a:custGeom>
              <a:rect b="b" l="l" r="r" t="t"/>
              <a:pathLst>
                <a:path extrusionOk="0" h="9609" w="7714">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72"/>
            <p:cNvSpPr/>
            <p:nvPr/>
          </p:nvSpPr>
          <p:spPr>
            <a:xfrm>
              <a:off x="2339468" y="2073189"/>
              <a:ext cx="16360" cy="26181"/>
            </a:xfrm>
            <a:custGeom>
              <a:rect b="b" l="l" r="r" t="t"/>
              <a:pathLst>
                <a:path extrusionOk="0" h="997" w="623">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72"/>
            <p:cNvSpPr/>
            <p:nvPr/>
          </p:nvSpPr>
          <p:spPr>
            <a:xfrm>
              <a:off x="2309322" y="2158901"/>
              <a:ext cx="146531" cy="119641"/>
            </a:xfrm>
            <a:custGeom>
              <a:rect b="b" l="l" r="r" t="t"/>
              <a:pathLst>
                <a:path extrusionOk="0" h="4556" w="558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72"/>
            <p:cNvSpPr/>
            <p:nvPr/>
          </p:nvSpPr>
          <p:spPr>
            <a:xfrm>
              <a:off x="2236765" y="2073740"/>
              <a:ext cx="345765" cy="256403"/>
            </a:xfrm>
            <a:custGeom>
              <a:rect b="b" l="l" r="r" t="t"/>
              <a:pathLst>
                <a:path extrusionOk="0" h="9764" w="13167">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72"/>
            <p:cNvSpPr/>
            <p:nvPr/>
          </p:nvSpPr>
          <p:spPr>
            <a:xfrm>
              <a:off x="2186425" y="1976158"/>
              <a:ext cx="344820" cy="255510"/>
            </a:xfrm>
            <a:custGeom>
              <a:rect b="b" l="l" r="r" t="t"/>
              <a:pathLst>
                <a:path extrusionOk="0" h="9730" w="13131">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7" name="Google Shape;9057;p72"/>
          <p:cNvGrpSpPr/>
          <p:nvPr/>
        </p:nvGrpSpPr>
        <p:grpSpPr>
          <a:xfrm>
            <a:off x="2659157" y="2017412"/>
            <a:ext cx="319190" cy="271240"/>
            <a:chOff x="2659157" y="2017412"/>
            <a:chExt cx="319190" cy="271240"/>
          </a:xfrm>
        </p:grpSpPr>
        <p:sp>
          <p:nvSpPr>
            <p:cNvPr id="9058" name="Google Shape;9058;p72"/>
            <p:cNvSpPr/>
            <p:nvPr/>
          </p:nvSpPr>
          <p:spPr>
            <a:xfrm>
              <a:off x="2808183" y="2086765"/>
              <a:ext cx="164125" cy="149314"/>
            </a:xfrm>
            <a:custGeom>
              <a:rect b="b" l="l" r="r" t="t"/>
              <a:pathLst>
                <a:path extrusionOk="0" h="5686" w="625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72"/>
            <p:cNvSpPr/>
            <p:nvPr/>
          </p:nvSpPr>
          <p:spPr>
            <a:xfrm>
              <a:off x="2881816" y="2017412"/>
              <a:ext cx="96532" cy="177334"/>
            </a:xfrm>
            <a:custGeom>
              <a:rect b="b" l="l" r="r" t="t"/>
              <a:pathLst>
                <a:path extrusionOk="0" h="6753" w="3676">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72"/>
            <p:cNvSpPr/>
            <p:nvPr/>
          </p:nvSpPr>
          <p:spPr>
            <a:xfrm>
              <a:off x="2947650" y="2150603"/>
              <a:ext cx="30698" cy="44196"/>
            </a:xfrm>
            <a:custGeom>
              <a:rect b="b" l="l" r="r" t="t"/>
              <a:pathLst>
                <a:path extrusionOk="0" h="1683" w="1169">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72"/>
            <p:cNvSpPr/>
            <p:nvPr/>
          </p:nvSpPr>
          <p:spPr>
            <a:xfrm>
              <a:off x="2818976" y="2136029"/>
              <a:ext cx="124682" cy="83034"/>
            </a:xfrm>
            <a:custGeom>
              <a:rect b="b" l="l" r="r" t="t"/>
              <a:pathLst>
                <a:path extrusionOk="0" h="3162" w="4748">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72"/>
            <p:cNvSpPr/>
            <p:nvPr/>
          </p:nvSpPr>
          <p:spPr>
            <a:xfrm>
              <a:off x="2867741" y="2177730"/>
              <a:ext cx="73160" cy="41360"/>
            </a:xfrm>
            <a:custGeom>
              <a:rect b="b" l="l" r="r" t="t"/>
              <a:pathLst>
                <a:path extrusionOk="0" h="1575" w="2786">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72"/>
            <p:cNvSpPr/>
            <p:nvPr/>
          </p:nvSpPr>
          <p:spPr>
            <a:xfrm>
              <a:off x="2795867" y="2157641"/>
              <a:ext cx="124919" cy="82798"/>
            </a:xfrm>
            <a:custGeom>
              <a:rect b="b" l="l" r="r" t="t"/>
              <a:pathLst>
                <a:path extrusionOk="0" h="3153" w="4757">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72"/>
            <p:cNvSpPr/>
            <p:nvPr/>
          </p:nvSpPr>
          <p:spPr>
            <a:xfrm>
              <a:off x="2852667" y="2204620"/>
              <a:ext cx="65099" cy="35845"/>
            </a:xfrm>
            <a:custGeom>
              <a:rect b="b" l="l" r="r" t="t"/>
              <a:pathLst>
                <a:path extrusionOk="0" h="1365" w="2479">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72"/>
            <p:cNvSpPr/>
            <p:nvPr/>
          </p:nvSpPr>
          <p:spPr>
            <a:xfrm>
              <a:off x="2772732" y="2178990"/>
              <a:ext cx="124945" cy="83060"/>
            </a:xfrm>
            <a:custGeom>
              <a:rect b="b" l="l" r="r" t="t"/>
              <a:pathLst>
                <a:path extrusionOk="0" h="3163" w="4758">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72"/>
            <p:cNvSpPr/>
            <p:nvPr/>
          </p:nvSpPr>
          <p:spPr>
            <a:xfrm>
              <a:off x="2837594" y="2231011"/>
              <a:ext cx="56800" cy="31013"/>
            </a:xfrm>
            <a:custGeom>
              <a:rect b="b" l="l" r="r" t="t"/>
              <a:pathLst>
                <a:path extrusionOk="0" h="1181" w="2163">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72"/>
            <p:cNvSpPr/>
            <p:nvPr/>
          </p:nvSpPr>
          <p:spPr>
            <a:xfrm>
              <a:off x="2749623" y="2200602"/>
              <a:ext cx="124919" cy="82955"/>
            </a:xfrm>
            <a:custGeom>
              <a:rect b="b" l="l" r="r" t="t"/>
              <a:pathLst>
                <a:path extrusionOk="0" h="3159" w="4757">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72"/>
            <p:cNvSpPr/>
            <p:nvPr/>
          </p:nvSpPr>
          <p:spPr>
            <a:xfrm>
              <a:off x="2822495" y="2255906"/>
              <a:ext cx="49054" cy="27494"/>
            </a:xfrm>
            <a:custGeom>
              <a:rect b="b" l="l" r="r" t="t"/>
              <a:pathLst>
                <a:path extrusionOk="0" h="1047" w="1868">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72"/>
            <p:cNvSpPr/>
            <p:nvPr/>
          </p:nvSpPr>
          <p:spPr>
            <a:xfrm>
              <a:off x="2673968" y="2097059"/>
              <a:ext cx="159109" cy="144036"/>
            </a:xfrm>
            <a:custGeom>
              <a:rect b="b" l="l" r="r" t="t"/>
              <a:pathLst>
                <a:path extrusionOk="0" h="5485" w="6059">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72"/>
            <p:cNvSpPr/>
            <p:nvPr/>
          </p:nvSpPr>
          <p:spPr>
            <a:xfrm>
              <a:off x="2659157" y="2039261"/>
              <a:ext cx="98528" cy="170191"/>
            </a:xfrm>
            <a:custGeom>
              <a:rect b="b" l="l" r="r" t="t"/>
              <a:pathLst>
                <a:path extrusionOk="0" h="6481" w="3752">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72"/>
            <p:cNvSpPr/>
            <p:nvPr/>
          </p:nvSpPr>
          <p:spPr>
            <a:xfrm>
              <a:off x="2659157" y="2039261"/>
              <a:ext cx="75918" cy="159109"/>
            </a:xfrm>
            <a:custGeom>
              <a:rect b="b" l="l" r="r" t="t"/>
              <a:pathLst>
                <a:path extrusionOk="0" h="6059" w="2891">
                  <a:moveTo>
                    <a:pt x="0" y="1"/>
                  </a:moveTo>
                  <a:lnTo>
                    <a:pt x="0" y="5810"/>
                  </a:lnTo>
                  <a:lnTo>
                    <a:pt x="431" y="6059"/>
                  </a:lnTo>
                  <a:lnTo>
                    <a:pt x="2890" y="1676"/>
                  </a:lnTo>
                  <a:lnTo>
                    <a:pt x="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72"/>
            <p:cNvSpPr/>
            <p:nvPr/>
          </p:nvSpPr>
          <p:spPr>
            <a:xfrm>
              <a:off x="2659157" y="2159138"/>
              <a:ext cx="47268" cy="50314"/>
            </a:xfrm>
            <a:custGeom>
              <a:rect b="b" l="l" r="r" t="t"/>
              <a:pathLst>
                <a:path extrusionOk="0" h="1916" w="180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72"/>
            <p:cNvSpPr/>
            <p:nvPr/>
          </p:nvSpPr>
          <p:spPr>
            <a:xfrm>
              <a:off x="2659157" y="2159138"/>
              <a:ext cx="24894" cy="39232"/>
            </a:xfrm>
            <a:custGeom>
              <a:rect b="b" l="l" r="r" t="t"/>
              <a:pathLst>
                <a:path extrusionOk="0" h="1494" w="948">
                  <a:moveTo>
                    <a:pt x="0" y="1"/>
                  </a:moveTo>
                  <a:lnTo>
                    <a:pt x="0" y="1245"/>
                  </a:lnTo>
                  <a:lnTo>
                    <a:pt x="431" y="1494"/>
                  </a:lnTo>
                  <a:lnTo>
                    <a:pt x="948" y="575"/>
                  </a:lnTo>
                  <a:lnTo>
                    <a:pt x="0"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72"/>
            <p:cNvSpPr/>
            <p:nvPr/>
          </p:nvSpPr>
          <p:spPr>
            <a:xfrm>
              <a:off x="2706898" y="2179463"/>
              <a:ext cx="67121" cy="53859"/>
            </a:xfrm>
            <a:custGeom>
              <a:rect b="b" l="l" r="r" t="t"/>
              <a:pathLst>
                <a:path extrusionOk="0" h="2051" w="2556">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72"/>
            <p:cNvSpPr/>
            <p:nvPr/>
          </p:nvSpPr>
          <p:spPr>
            <a:xfrm>
              <a:off x="2710154" y="2180513"/>
              <a:ext cx="63864" cy="52914"/>
            </a:xfrm>
            <a:custGeom>
              <a:rect b="b" l="l" r="r" t="t"/>
              <a:pathLst>
                <a:path extrusionOk="0" h="2015" w="2432">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72"/>
            <p:cNvSpPr/>
            <p:nvPr/>
          </p:nvSpPr>
          <p:spPr>
            <a:xfrm>
              <a:off x="2732528" y="2203254"/>
              <a:ext cx="59847" cy="48528"/>
            </a:xfrm>
            <a:custGeom>
              <a:rect b="b" l="l" r="r" t="t"/>
              <a:pathLst>
                <a:path extrusionOk="0" h="1848" w="2279">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72"/>
            <p:cNvSpPr/>
            <p:nvPr/>
          </p:nvSpPr>
          <p:spPr>
            <a:xfrm>
              <a:off x="2735810" y="2204384"/>
              <a:ext cx="56564" cy="47399"/>
            </a:xfrm>
            <a:custGeom>
              <a:rect b="b" l="l" r="r" t="t"/>
              <a:pathLst>
                <a:path extrusionOk="0" h="1805" w="2154">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72"/>
            <p:cNvSpPr/>
            <p:nvPr/>
          </p:nvSpPr>
          <p:spPr>
            <a:xfrm>
              <a:off x="2758158" y="2226967"/>
              <a:ext cx="52310" cy="43303"/>
            </a:xfrm>
            <a:custGeom>
              <a:rect b="b" l="l" r="r" t="t"/>
              <a:pathLst>
                <a:path extrusionOk="0" h="1649" w="1992">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72"/>
            <p:cNvSpPr/>
            <p:nvPr/>
          </p:nvSpPr>
          <p:spPr>
            <a:xfrm>
              <a:off x="2761178" y="2228018"/>
              <a:ext cx="49290" cy="42252"/>
            </a:xfrm>
            <a:custGeom>
              <a:rect b="b" l="l" r="r" t="t"/>
              <a:pathLst>
                <a:path extrusionOk="0" h="1609" w="1877">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72"/>
            <p:cNvSpPr/>
            <p:nvPr/>
          </p:nvSpPr>
          <p:spPr>
            <a:xfrm>
              <a:off x="2783814" y="2250706"/>
              <a:ext cx="45010" cy="37919"/>
            </a:xfrm>
            <a:custGeom>
              <a:rect b="b" l="l" r="r" t="t"/>
              <a:pathLst>
                <a:path extrusionOk="0" h="1444" w="1714">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72"/>
            <p:cNvSpPr/>
            <p:nvPr/>
          </p:nvSpPr>
          <p:spPr>
            <a:xfrm>
              <a:off x="2786807" y="2251888"/>
              <a:ext cx="42016" cy="36764"/>
            </a:xfrm>
            <a:custGeom>
              <a:rect b="b" l="l" r="r" t="t"/>
              <a:pathLst>
                <a:path extrusionOk="0" h="1400" w="160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72"/>
            <p:cNvSpPr/>
            <p:nvPr/>
          </p:nvSpPr>
          <p:spPr>
            <a:xfrm>
              <a:off x="2788829" y="2102101"/>
              <a:ext cx="64862" cy="99788"/>
            </a:xfrm>
            <a:custGeom>
              <a:rect b="b" l="l" r="r" t="t"/>
              <a:pathLst>
                <a:path extrusionOk="0" h="3800" w="247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72"/>
            <p:cNvSpPr/>
            <p:nvPr/>
          </p:nvSpPr>
          <p:spPr>
            <a:xfrm>
              <a:off x="2788829" y="2102101"/>
              <a:ext cx="27415" cy="99788"/>
            </a:xfrm>
            <a:custGeom>
              <a:rect b="b" l="l" r="r" t="t"/>
              <a:pathLst>
                <a:path extrusionOk="0" h="3800" w="1044">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4" name="Google Shape;9084;p72"/>
          <p:cNvGrpSpPr/>
          <p:nvPr/>
        </p:nvGrpSpPr>
        <p:grpSpPr>
          <a:xfrm>
            <a:off x="3111775" y="1993516"/>
            <a:ext cx="318928" cy="319217"/>
            <a:chOff x="3111775" y="1993516"/>
            <a:chExt cx="318928" cy="319217"/>
          </a:xfrm>
        </p:grpSpPr>
        <p:sp>
          <p:nvSpPr>
            <p:cNvPr id="9085" name="Google Shape;9085;p72"/>
            <p:cNvSpPr/>
            <p:nvPr/>
          </p:nvSpPr>
          <p:spPr>
            <a:xfrm>
              <a:off x="3204263" y="2013894"/>
              <a:ext cx="154067" cy="140964"/>
            </a:xfrm>
            <a:custGeom>
              <a:rect b="b" l="l" r="r" t="t"/>
              <a:pathLst>
                <a:path extrusionOk="0" h="5368" w="5867">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72"/>
            <p:cNvSpPr/>
            <p:nvPr/>
          </p:nvSpPr>
          <p:spPr>
            <a:xfrm>
              <a:off x="3204263" y="2013894"/>
              <a:ext cx="143773" cy="102808"/>
            </a:xfrm>
            <a:custGeom>
              <a:rect b="b" l="l" r="r" t="t"/>
              <a:pathLst>
                <a:path extrusionOk="0" h="3915" w="5475">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72"/>
            <p:cNvSpPr/>
            <p:nvPr/>
          </p:nvSpPr>
          <p:spPr>
            <a:xfrm>
              <a:off x="3112773" y="2137788"/>
              <a:ext cx="112865" cy="113102"/>
            </a:xfrm>
            <a:custGeom>
              <a:rect b="b" l="l" r="r" t="t"/>
              <a:pathLst>
                <a:path extrusionOk="0" h="4307" w="4298">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72"/>
            <p:cNvSpPr/>
            <p:nvPr/>
          </p:nvSpPr>
          <p:spPr>
            <a:xfrm>
              <a:off x="3143182" y="2138025"/>
              <a:ext cx="82220" cy="112865"/>
            </a:xfrm>
            <a:custGeom>
              <a:rect b="b" l="l" r="r" t="t"/>
              <a:pathLst>
                <a:path extrusionOk="0" h="4298" w="3131">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72"/>
            <p:cNvSpPr/>
            <p:nvPr/>
          </p:nvSpPr>
          <p:spPr>
            <a:xfrm>
              <a:off x="3111775" y="2223238"/>
              <a:ext cx="113102" cy="89231"/>
            </a:xfrm>
            <a:custGeom>
              <a:rect b="b" l="l" r="r" t="t"/>
              <a:pathLst>
                <a:path extrusionOk="0" h="3398" w="4307">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72"/>
            <p:cNvSpPr/>
            <p:nvPr/>
          </p:nvSpPr>
          <p:spPr>
            <a:xfrm>
              <a:off x="3149222" y="2223238"/>
              <a:ext cx="38208" cy="25157"/>
            </a:xfrm>
            <a:custGeom>
              <a:rect b="b" l="l" r="r" t="t"/>
              <a:pathLst>
                <a:path extrusionOk="0" h="958" w="1455">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72"/>
            <p:cNvSpPr/>
            <p:nvPr/>
          </p:nvSpPr>
          <p:spPr>
            <a:xfrm>
              <a:off x="3112011" y="2256142"/>
              <a:ext cx="113128" cy="56328"/>
            </a:xfrm>
            <a:custGeom>
              <a:rect b="b" l="l" r="r" t="t"/>
              <a:pathLst>
                <a:path extrusionOk="0" h="2145" w="4308">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72"/>
            <p:cNvSpPr/>
            <p:nvPr/>
          </p:nvSpPr>
          <p:spPr>
            <a:xfrm>
              <a:off x="3130629" y="2174106"/>
              <a:ext cx="75419" cy="61711"/>
            </a:xfrm>
            <a:custGeom>
              <a:rect b="b" l="l" r="r" t="t"/>
              <a:pathLst>
                <a:path extrusionOk="0" h="2350" w="2872">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72"/>
            <p:cNvSpPr/>
            <p:nvPr/>
          </p:nvSpPr>
          <p:spPr>
            <a:xfrm>
              <a:off x="3130629" y="2174106"/>
              <a:ext cx="75419" cy="61212"/>
            </a:xfrm>
            <a:custGeom>
              <a:rect b="b" l="l" r="r" t="t"/>
              <a:pathLst>
                <a:path extrusionOk="0" h="2331" w="2872">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72"/>
            <p:cNvSpPr/>
            <p:nvPr/>
          </p:nvSpPr>
          <p:spPr>
            <a:xfrm>
              <a:off x="3111775" y="2268957"/>
              <a:ext cx="25157" cy="43513"/>
            </a:xfrm>
            <a:custGeom>
              <a:rect b="b" l="l" r="r" t="t"/>
              <a:pathLst>
                <a:path extrusionOk="0" h="1657" w="958">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72"/>
            <p:cNvSpPr/>
            <p:nvPr/>
          </p:nvSpPr>
          <p:spPr>
            <a:xfrm>
              <a:off x="3199720" y="2268957"/>
              <a:ext cx="25157" cy="43513"/>
            </a:xfrm>
            <a:custGeom>
              <a:rect b="b" l="l" r="r" t="t"/>
              <a:pathLst>
                <a:path extrusionOk="0" h="1657" w="958">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72"/>
            <p:cNvSpPr/>
            <p:nvPr/>
          </p:nvSpPr>
          <p:spPr>
            <a:xfrm>
              <a:off x="3325636" y="2149343"/>
              <a:ext cx="30934" cy="67882"/>
            </a:xfrm>
            <a:custGeom>
              <a:rect b="b" l="l" r="r" t="t"/>
              <a:pathLst>
                <a:path extrusionOk="0" h="2585" w="1178">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72"/>
            <p:cNvSpPr/>
            <p:nvPr/>
          </p:nvSpPr>
          <p:spPr>
            <a:xfrm>
              <a:off x="3337952" y="2143067"/>
              <a:ext cx="73922" cy="73896"/>
            </a:xfrm>
            <a:custGeom>
              <a:rect b="b" l="l" r="r" t="t"/>
              <a:pathLst>
                <a:path extrusionOk="0" h="2814" w="2815">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72"/>
            <p:cNvSpPr/>
            <p:nvPr/>
          </p:nvSpPr>
          <p:spPr>
            <a:xfrm>
              <a:off x="3350268" y="2235554"/>
              <a:ext cx="36974" cy="27153"/>
            </a:xfrm>
            <a:custGeom>
              <a:rect b="b" l="l" r="r" t="t"/>
              <a:pathLst>
                <a:path extrusionOk="0" h="1034" w="1408">
                  <a:moveTo>
                    <a:pt x="0" y="0"/>
                  </a:moveTo>
                  <a:lnTo>
                    <a:pt x="0" y="1034"/>
                  </a:lnTo>
                  <a:lnTo>
                    <a:pt x="1407" y="1034"/>
                  </a:lnTo>
                  <a:lnTo>
                    <a:pt x="140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72"/>
            <p:cNvSpPr/>
            <p:nvPr/>
          </p:nvSpPr>
          <p:spPr>
            <a:xfrm>
              <a:off x="3350268" y="2235554"/>
              <a:ext cx="36974" cy="14916"/>
            </a:xfrm>
            <a:custGeom>
              <a:rect b="b" l="l" r="r" t="t"/>
              <a:pathLst>
                <a:path extrusionOk="0" h="568" w="1408">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72"/>
            <p:cNvSpPr/>
            <p:nvPr/>
          </p:nvSpPr>
          <p:spPr>
            <a:xfrm>
              <a:off x="3307044" y="2250365"/>
              <a:ext cx="123658" cy="62367"/>
            </a:xfrm>
            <a:custGeom>
              <a:rect b="b" l="l" r="r" t="t"/>
              <a:pathLst>
                <a:path extrusionOk="0" h="2375" w="4709">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72"/>
            <p:cNvSpPr/>
            <p:nvPr/>
          </p:nvSpPr>
          <p:spPr>
            <a:xfrm>
              <a:off x="3362584" y="2262681"/>
              <a:ext cx="12342" cy="49789"/>
            </a:xfrm>
            <a:custGeom>
              <a:rect b="b" l="l" r="r" t="t"/>
              <a:pathLst>
                <a:path extrusionOk="0" h="1896" w="470">
                  <a:moveTo>
                    <a:pt x="115" y="1"/>
                  </a:moveTo>
                  <a:lnTo>
                    <a:pt x="0" y="1896"/>
                  </a:lnTo>
                  <a:lnTo>
                    <a:pt x="469" y="1896"/>
                  </a:lnTo>
                  <a:lnTo>
                    <a:pt x="355"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72"/>
            <p:cNvSpPr/>
            <p:nvPr/>
          </p:nvSpPr>
          <p:spPr>
            <a:xfrm>
              <a:off x="3331676" y="2173948"/>
              <a:ext cx="74158" cy="67646"/>
            </a:xfrm>
            <a:custGeom>
              <a:rect b="b" l="l" r="r" t="t"/>
              <a:pathLst>
                <a:path extrusionOk="0" h="2576" w="2824">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72"/>
            <p:cNvSpPr/>
            <p:nvPr/>
          </p:nvSpPr>
          <p:spPr>
            <a:xfrm>
              <a:off x="3331676" y="2173975"/>
              <a:ext cx="73896" cy="66123"/>
            </a:xfrm>
            <a:custGeom>
              <a:rect b="b" l="l" r="r" t="t"/>
              <a:pathLst>
                <a:path extrusionOk="0" h="2518" w="2814">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72"/>
            <p:cNvSpPr/>
            <p:nvPr/>
          </p:nvSpPr>
          <p:spPr>
            <a:xfrm>
              <a:off x="3307281" y="2266200"/>
              <a:ext cx="24921" cy="46533"/>
            </a:xfrm>
            <a:custGeom>
              <a:rect b="b" l="l" r="r" t="t"/>
              <a:pathLst>
                <a:path extrusionOk="0" h="1772" w="949">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72"/>
            <p:cNvSpPr/>
            <p:nvPr/>
          </p:nvSpPr>
          <p:spPr>
            <a:xfrm>
              <a:off x="3405545" y="2266200"/>
              <a:ext cx="24658" cy="46533"/>
            </a:xfrm>
            <a:custGeom>
              <a:rect b="b" l="l" r="r" t="t"/>
              <a:pathLst>
                <a:path extrusionOk="0" h="1772" w="939">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72"/>
            <p:cNvSpPr/>
            <p:nvPr/>
          </p:nvSpPr>
          <p:spPr>
            <a:xfrm>
              <a:off x="3362584" y="2262681"/>
              <a:ext cx="12342" cy="12342"/>
            </a:xfrm>
            <a:custGeom>
              <a:rect b="b" l="l" r="r" t="t"/>
              <a:pathLst>
                <a:path extrusionOk="0" h="470" w="47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72"/>
            <p:cNvSpPr/>
            <p:nvPr/>
          </p:nvSpPr>
          <p:spPr>
            <a:xfrm>
              <a:off x="3343493" y="2245481"/>
              <a:ext cx="25393" cy="25971"/>
            </a:xfrm>
            <a:custGeom>
              <a:rect b="b" l="l" r="r" t="t"/>
              <a:pathLst>
                <a:path extrusionOk="0" h="989" w="967">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72"/>
            <p:cNvSpPr/>
            <p:nvPr/>
          </p:nvSpPr>
          <p:spPr>
            <a:xfrm>
              <a:off x="3368860" y="2245559"/>
              <a:ext cx="25420" cy="26076"/>
            </a:xfrm>
            <a:custGeom>
              <a:rect b="b" l="l" r="r" t="t"/>
              <a:pathLst>
                <a:path extrusionOk="0" h="993" w="968">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72"/>
            <p:cNvSpPr/>
            <p:nvPr/>
          </p:nvSpPr>
          <p:spPr>
            <a:xfrm>
              <a:off x="3163297" y="1993516"/>
              <a:ext cx="174419" cy="150233"/>
            </a:xfrm>
            <a:custGeom>
              <a:rect b="b" l="l" r="r" t="t"/>
              <a:pathLst>
                <a:path extrusionOk="0" h="5721" w="6642">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72"/>
            <p:cNvSpPr/>
            <p:nvPr/>
          </p:nvSpPr>
          <p:spPr>
            <a:xfrm>
              <a:off x="3192446" y="2019172"/>
              <a:ext cx="28912" cy="10320"/>
            </a:xfrm>
            <a:custGeom>
              <a:rect b="b" l="l" r="r" t="t"/>
              <a:pathLst>
                <a:path extrusionOk="0" h="393" w="1101">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72"/>
            <p:cNvSpPr/>
            <p:nvPr/>
          </p:nvSpPr>
          <p:spPr>
            <a:xfrm>
              <a:off x="3228133" y="2019172"/>
              <a:ext cx="80434" cy="10320"/>
            </a:xfrm>
            <a:custGeom>
              <a:rect b="b" l="l" r="r" t="t"/>
              <a:pathLst>
                <a:path extrusionOk="0" h="393" w="3063">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72"/>
            <p:cNvSpPr/>
            <p:nvPr/>
          </p:nvSpPr>
          <p:spPr>
            <a:xfrm>
              <a:off x="3192183" y="2044802"/>
              <a:ext cx="116384" cy="10320"/>
            </a:xfrm>
            <a:custGeom>
              <a:rect b="b" l="l" r="r" t="t"/>
              <a:pathLst>
                <a:path extrusionOk="0" h="393" w="4432">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72"/>
            <p:cNvSpPr/>
            <p:nvPr/>
          </p:nvSpPr>
          <p:spPr>
            <a:xfrm>
              <a:off x="3192183" y="2070431"/>
              <a:ext cx="80461" cy="10320"/>
            </a:xfrm>
            <a:custGeom>
              <a:rect b="b" l="l" r="r" t="t"/>
              <a:pathLst>
                <a:path extrusionOk="0" h="393" w="3064">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72"/>
            <p:cNvSpPr/>
            <p:nvPr/>
          </p:nvSpPr>
          <p:spPr>
            <a:xfrm>
              <a:off x="3279655" y="2070431"/>
              <a:ext cx="28912" cy="10320"/>
            </a:xfrm>
            <a:custGeom>
              <a:rect b="b" l="l" r="r" t="t"/>
              <a:pathLst>
                <a:path extrusionOk="0" h="393" w="1101">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5" name="Google Shape;9115;p72"/>
          <p:cNvGrpSpPr/>
          <p:nvPr/>
        </p:nvGrpSpPr>
        <p:grpSpPr>
          <a:xfrm>
            <a:off x="4023785" y="1970407"/>
            <a:ext cx="288807" cy="355377"/>
            <a:chOff x="4023785" y="1970407"/>
            <a:chExt cx="288807" cy="355377"/>
          </a:xfrm>
        </p:grpSpPr>
        <p:sp>
          <p:nvSpPr>
            <p:cNvPr id="9116" name="Google Shape;9116;p72"/>
            <p:cNvSpPr/>
            <p:nvPr/>
          </p:nvSpPr>
          <p:spPr>
            <a:xfrm>
              <a:off x="4062492" y="2036766"/>
              <a:ext cx="31197" cy="34191"/>
            </a:xfrm>
            <a:custGeom>
              <a:rect b="b" l="l" r="r" t="t"/>
              <a:pathLst>
                <a:path extrusionOk="0" h="1302" w="1188">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72"/>
            <p:cNvSpPr/>
            <p:nvPr/>
          </p:nvSpPr>
          <p:spPr>
            <a:xfrm>
              <a:off x="4242452" y="2036766"/>
              <a:ext cx="31433" cy="34191"/>
            </a:xfrm>
            <a:custGeom>
              <a:rect b="b" l="l" r="r" t="t"/>
              <a:pathLst>
                <a:path extrusionOk="0" h="1302" w="1197">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72"/>
            <p:cNvSpPr/>
            <p:nvPr/>
          </p:nvSpPr>
          <p:spPr>
            <a:xfrm>
              <a:off x="4152222" y="2009613"/>
              <a:ext cx="31932" cy="32457"/>
            </a:xfrm>
            <a:custGeom>
              <a:rect b="b" l="l" r="r" t="t"/>
              <a:pathLst>
                <a:path extrusionOk="0" h="1236" w="1216">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72"/>
            <p:cNvSpPr/>
            <p:nvPr/>
          </p:nvSpPr>
          <p:spPr>
            <a:xfrm>
              <a:off x="4152222" y="2009613"/>
              <a:ext cx="21376" cy="32457"/>
            </a:xfrm>
            <a:custGeom>
              <a:rect b="b" l="l" r="r" t="t"/>
              <a:pathLst>
                <a:path extrusionOk="0" h="1236" w="814">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72"/>
            <p:cNvSpPr/>
            <p:nvPr/>
          </p:nvSpPr>
          <p:spPr>
            <a:xfrm>
              <a:off x="4023785" y="2036766"/>
              <a:ext cx="288807" cy="288781"/>
            </a:xfrm>
            <a:custGeom>
              <a:rect b="b" l="l" r="r" t="t"/>
              <a:pathLst>
                <a:path extrusionOk="0" h="10997" w="10998">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72"/>
            <p:cNvSpPr/>
            <p:nvPr/>
          </p:nvSpPr>
          <p:spPr>
            <a:xfrm>
              <a:off x="4030087" y="2037002"/>
              <a:ext cx="151048" cy="288781"/>
            </a:xfrm>
            <a:custGeom>
              <a:rect b="b" l="l" r="r" t="t"/>
              <a:pathLst>
                <a:path extrusionOk="0" h="10997" w="5752">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72"/>
            <p:cNvSpPr/>
            <p:nvPr/>
          </p:nvSpPr>
          <p:spPr>
            <a:xfrm>
              <a:off x="4037624" y="2060111"/>
              <a:ext cx="251597" cy="242065"/>
            </a:xfrm>
            <a:custGeom>
              <a:rect b="b" l="l" r="r" t="t"/>
              <a:pathLst>
                <a:path extrusionOk="0" h="9218" w="9581">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72"/>
            <p:cNvSpPr/>
            <p:nvPr/>
          </p:nvSpPr>
          <p:spPr>
            <a:xfrm>
              <a:off x="4049940" y="2060137"/>
              <a:ext cx="125418" cy="242038"/>
            </a:xfrm>
            <a:custGeom>
              <a:rect b="b" l="l" r="r" t="t"/>
              <a:pathLst>
                <a:path extrusionOk="0" h="9217" w="4776">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72"/>
            <p:cNvSpPr/>
            <p:nvPr/>
          </p:nvSpPr>
          <p:spPr>
            <a:xfrm>
              <a:off x="4054194" y="2076340"/>
              <a:ext cx="217932" cy="209739"/>
            </a:xfrm>
            <a:custGeom>
              <a:rect b="b" l="l" r="r" t="t"/>
              <a:pathLst>
                <a:path extrusionOk="0" h="7987" w="8299">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72"/>
            <p:cNvSpPr/>
            <p:nvPr/>
          </p:nvSpPr>
          <p:spPr>
            <a:xfrm>
              <a:off x="4062492" y="2076340"/>
              <a:ext cx="118144" cy="209607"/>
            </a:xfrm>
            <a:custGeom>
              <a:rect b="b" l="l" r="r" t="t"/>
              <a:pathLst>
                <a:path extrusionOk="0" h="7982" w="4499">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72"/>
            <p:cNvSpPr/>
            <p:nvPr/>
          </p:nvSpPr>
          <p:spPr>
            <a:xfrm>
              <a:off x="4162516" y="2109821"/>
              <a:ext cx="11344" cy="74736"/>
            </a:xfrm>
            <a:custGeom>
              <a:rect b="b" l="l" r="r" t="t"/>
              <a:pathLst>
                <a:path extrusionOk="0" h="2846" w="432">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72"/>
            <p:cNvSpPr/>
            <p:nvPr/>
          </p:nvSpPr>
          <p:spPr>
            <a:xfrm>
              <a:off x="4245970" y="2009561"/>
              <a:ext cx="55803" cy="47294"/>
            </a:xfrm>
            <a:custGeom>
              <a:rect b="b" l="l" r="r" t="t"/>
              <a:pathLst>
                <a:path extrusionOk="0" h="1801" w="2125">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72"/>
            <p:cNvSpPr/>
            <p:nvPr/>
          </p:nvSpPr>
          <p:spPr>
            <a:xfrm>
              <a:off x="4034604" y="2009561"/>
              <a:ext cx="55829" cy="47294"/>
            </a:xfrm>
            <a:custGeom>
              <a:rect b="b" l="l" r="r" t="t"/>
              <a:pathLst>
                <a:path extrusionOk="0" h="1801" w="2126">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72"/>
            <p:cNvSpPr/>
            <p:nvPr/>
          </p:nvSpPr>
          <p:spPr>
            <a:xfrm>
              <a:off x="4133368" y="1970407"/>
              <a:ext cx="69642" cy="41753"/>
            </a:xfrm>
            <a:custGeom>
              <a:rect b="b" l="l" r="r" t="t"/>
              <a:pathLst>
                <a:path extrusionOk="0" h="1590" w="2652">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72"/>
            <p:cNvSpPr/>
            <p:nvPr/>
          </p:nvSpPr>
          <p:spPr>
            <a:xfrm>
              <a:off x="4245970" y="2009561"/>
              <a:ext cx="49526" cy="47294"/>
            </a:xfrm>
            <a:custGeom>
              <a:rect b="b" l="l" r="r" t="t"/>
              <a:pathLst>
                <a:path extrusionOk="0" h="1801" w="1886">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72"/>
            <p:cNvSpPr/>
            <p:nvPr/>
          </p:nvSpPr>
          <p:spPr>
            <a:xfrm>
              <a:off x="4034604" y="2009561"/>
              <a:ext cx="49789" cy="47294"/>
            </a:xfrm>
            <a:custGeom>
              <a:rect b="b" l="l" r="r" t="t"/>
              <a:pathLst>
                <a:path extrusionOk="0" h="1801" w="1896">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72"/>
            <p:cNvSpPr/>
            <p:nvPr/>
          </p:nvSpPr>
          <p:spPr>
            <a:xfrm>
              <a:off x="4133368" y="1970407"/>
              <a:ext cx="30435" cy="41990"/>
            </a:xfrm>
            <a:custGeom>
              <a:rect b="b" l="l" r="r" t="t"/>
              <a:pathLst>
                <a:path extrusionOk="0" h="1599" w="1159">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72"/>
            <p:cNvSpPr/>
            <p:nvPr/>
          </p:nvSpPr>
          <p:spPr>
            <a:xfrm>
              <a:off x="4049178" y="2070930"/>
              <a:ext cx="229224" cy="220426"/>
            </a:xfrm>
            <a:custGeom>
              <a:rect b="b" l="l" r="r" t="t"/>
              <a:pathLst>
                <a:path extrusionOk="0" h="8394" w="8729">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72"/>
            <p:cNvSpPr/>
            <p:nvPr/>
          </p:nvSpPr>
          <p:spPr>
            <a:xfrm>
              <a:off x="4153719" y="2166674"/>
              <a:ext cx="28676" cy="28939"/>
            </a:xfrm>
            <a:custGeom>
              <a:rect b="b" l="l" r="r" t="t"/>
              <a:pathLst>
                <a:path extrusionOk="0" h="1102" w="1092">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72"/>
            <p:cNvSpPr/>
            <p:nvPr/>
          </p:nvSpPr>
          <p:spPr>
            <a:xfrm>
              <a:off x="4153982" y="2166832"/>
              <a:ext cx="23398" cy="28833"/>
            </a:xfrm>
            <a:custGeom>
              <a:rect b="b" l="l" r="r" t="t"/>
              <a:pathLst>
                <a:path extrusionOk="0" h="1098" w="891">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6" name="Google Shape;9136;p72"/>
          <p:cNvGrpSpPr/>
          <p:nvPr/>
        </p:nvGrpSpPr>
        <p:grpSpPr>
          <a:xfrm>
            <a:off x="3544540" y="3380963"/>
            <a:ext cx="320188" cy="319269"/>
            <a:chOff x="3544540" y="3380963"/>
            <a:chExt cx="320188" cy="319269"/>
          </a:xfrm>
        </p:grpSpPr>
        <p:sp>
          <p:nvSpPr>
            <p:cNvPr id="9137" name="Google Shape;9137;p72"/>
            <p:cNvSpPr/>
            <p:nvPr/>
          </p:nvSpPr>
          <p:spPr>
            <a:xfrm>
              <a:off x="3636528" y="3558218"/>
              <a:ext cx="51023" cy="51049"/>
            </a:xfrm>
            <a:custGeom>
              <a:rect b="b" l="l" r="r" t="t"/>
              <a:pathLst>
                <a:path extrusionOk="0" h="1944" w="1943">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72"/>
            <p:cNvSpPr/>
            <p:nvPr/>
          </p:nvSpPr>
          <p:spPr>
            <a:xfrm>
              <a:off x="3636765" y="3558454"/>
              <a:ext cx="40992" cy="50813"/>
            </a:xfrm>
            <a:custGeom>
              <a:rect b="b" l="l" r="r" t="t"/>
              <a:pathLst>
                <a:path extrusionOk="0" h="1935" w="1561">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72"/>
            <p:cNvSpPr/>
            <p:nvPr/>
          </p:nvSpPr>
          <p:spPr>
            <a:xfrm>
              <a:off x="3632248" y="3380963"/>
              <a:ext cx="232480" cy="221897"/>
            </a:xfrm>
            <a:custGeom>
              <a:rect b="b" l="l" r="r" t="t"/>
              <a:pathLst>
                <a:path extrusionOk="0" h="8450" w="8853">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72"/>
            <p:cNvSpPr/>
            <p:nvPr/>
          </p:nvSpPr>
          <p:spPr>
            <a:xfrm>
              <a:off x="3627731" y="3381094"/>
              <a:ext cx="135738" cy="221792"/>
            </a:xfrm>
            <a:custGeom>
              <a:rect b="b" l="l" r="r" t="t"/>
              <a:pathLst>
                <a:path extrusionOk="0" h="8446" w="5169">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72"/>
            <p:cNvSpPr/>
            <p:nvPr/>
          </p:nvSpPr>
          <p:spPr>
            <a:xfrm>
              <a:off x="3664154" y="3402050"/>
              <a:ext cx="188258" cy="179723"/>
            </a:xfrm>
            <a:custGeom>
              <a:rect b="b" l="l" r="r" t="t"/>
              <a:pathLst>
                <a:path extrusionOk="0" h="6844" w="7169">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72"/>
            <p:cNvSpPr/>
            <p:nvPr/>
          </p:nvSpPr>
          <p:spPr>
            <a:xfrm>
              <a:off x="3656381" y="3402102"/>
              <a:ext cx="107088" cy="179540"/>
            </a:xfrm>
            <a:custGeom>
              <a:rect b="b" l="l" r="r" t="t"/>
              <a:pathLst>
                <a:path extrusionOk="0" h="6837" w="4078">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72"/>
            <p:cNvSpPr/>
            <p:nvPr/>
          </p:nvSpPr>
          <p:spPr>
            <a:xfrm>
              <a:off x="3729252" y="3437579"/>
              <a:ext cx="49290" cy="49027"/>
            </a:xfrm>
            <a:custGeom>
              <a:rect b="b" l="l" r="r" t="t"/>
              <a:pathLst>
                <a:path extrusionOk="0" h="1867" w="1877">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72"/>
            <p:cNvSpPr/>
            <p:nvPr/>
          </p:nvSpPr>
          <p:spPr>
            <a:xfrm>
              <a:off x="3729252" y="3437658"/>
              <a:ext cx="34217" cy="49132"/>
            </a:xfrm>
            <a:custGeom>
              <a:rect b="b" l="l" r="r" t="t"/>
              <a:pathLst>
                <a:path extrusionOk="0" h="1871" w="1303">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72"/>
            <p:cNvSpPr/>
            <p:nvPr/>
          </p:nvSpPr>
          <p:spPr>
            <a:xfrm>
              <a:off x="3713680" y="3486581"/>
              <a:ext cx="80434" cy="51548"/>
            </a:xfrm>
            <a:custGeom>
              <a:rect b="b" l="l" r="r" t="t"/>
              <a:pathLst>
                <a:path extrusionOk="0" h="1963" w="3063">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72"/>
            <p:cNvSpPr/>
            <p:nvPr/>
          </p:nvSpPr>
          <p:spPr>
            <a:xfrm>
              <a:off x="3713680" y="3486581"/>
              <a:ext cx="45745" cy="51548"/>
            </a:xfrm>
            <a:custGeom>
              <a:rect b="b" l="l" r="r" t="t"/>
              <a:pathLst>
                <a:path extrusionOk="0" h="1963" w="1742">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72"/>
            <p:cNvSpPr/>
            <p:nvPr/>
          </p:nvSpPr>
          <p:spPr>
            <a:xfrm>
              <a:off x="3728990" y="3507274"/>
              <a:ext cx="9847" cy="30856"/>
            </a:xfrm>
            <a:custGeom>
              <a:rect b="b" l="l" r="r" t="t"/>
              <a:pathLst>
                <a:path extrusionOk="0" h="1175" w="375">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72"/>
            <p:cNvSpPr/>
            <p:nvPr/>
          </p:nvSpPr>
          <p:spPr>
            <a:xfrm>
              <a:off x="3768958" y="3507274"/>
              <a:ext cx="9821" cy="30856"/>
            </a:xfrm>
            <a:custGeom>
              <a:rect b="b" l="l" r="r" t="t"/>
              <a:pathLst>
                <a:path extrusionOk="0" h="1175" w="374">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72"/>
            <p:cNvSpPr/>
            <p:nvPr/>
          </p:nvSpPr>
          <p:spPr>
            <a:xfrm>
              <a:off x="3544540" y="3586342"/>
              <a:ext cx="116384" cy="113890"/>
            </a:xfrm>
            <a:custGeom>
              <a:rect b="b" l="l" r="r" t="t"/>
              <a:pathLst>
                <a:path extrusionOk="0" h="4337" w="4432">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72"/>
            <p:cNvSpPr/>
            <p:nvPr/>
          </p:nvSpPr>
          <p:spPr>
            <a:xfrm>
              <a:off x="3544540" y="3586369"/>
              <a:ext cx="101810" cy="113863"/>
            </a:xfrm>
            <a:custGeom>
              <a:rect b="b" l="l" r="r" t="t"/>
              <a:pathLst>
                <a:path extrusionOk="0" h="4336" w="3877">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72"/>
            <p:cNvSpPr/>
            <p:nvPr/>
          </p:nvSpPr>
          <p:spPr>
            <a:xfrm>
              <a:off x="3618409" y="3586106"/>
              <a:ext cx="42515" cy="41491"/>
            </a:xfrm>
            <a:custGeom>
              <a:rect b="b" l="l" r="r" t="t"/>
              <a:pathLst>
                <a:path extrusionOk="0" h="1580" w="1619">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72"/>
            <p:cNvSpPr/>
            <p:nvPr/>
          </p:nvSpPr>
          <p:spPr>
            <a:xfrm>
              <a:off x="3618409" y="3586106"/>
              <a:ext cx="27941" cy="22899"/>
            </a:xfrm>
            <a:custGeom>
              <a:rect b="b" l="l" r="r" t="t"/>
              <a:pathLst>
                <a:path extrusionOk="0" h="872" w="1064">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3" name="Google Shape;9153;p72"/>
          <p:cNvGrpSpPr/>
          <p:nvPr/>
        </p:nvGrpSpPr>
        <p:grpSpPr>
          <a:xfrm>
            <a:off x="3944637" y="3354834"/>
            <a:ext cx="415696" cy="371605"/>
            <a:chOff x="3944637" y="3354834"/>
            <a:chExt cx="415696" cy="371605"/>
          </a:xfrm>
        </p:grpSpPr>
        <p:sp>
          <p:nvSpPr>
            <p:cNvPr id="9154" name="Google Shape;9154;p72"/>
            <p:cNvSpPr/>
            <p:nvPr/>
          </p:nvSpPr>
          <p:spPr>
            <a:xfrm>
              <a:off x="4069031" y="3391598"/>
              <a:ext cx="126941" cy="126941"/>
            </a:xfrm>
            <a:custGeom>
              <a:rect b="b" l="l" r="r" t="t"/>
              <a:pathLst>
                <a:path extrusionOk="0" h="4834" w="4834">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72"/>
            <p:cNvSpPr/>
            <p:nvPr/>
          </p:nvSpPr>
          <p:spPr>
            <a:xfrm>
              <a:off x="4068768" y="3391546"/>
              <a:ext cx="71926" cy="126731"/>
            </a:xfrm>
            <a:custGeom>
              <a:rect b="b" l="l" r="r" t="t"/>
              <a:pathLst>
                <a:path extrusionOk="0" h="4826" w="2739">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72"/>
            <p:cNvSpPr/>
            <p:nvPr/>
          </p:nvSpPr>
          <p:spPr>
            <a:xfrm>
              <a:off x="4089382" y="3411950"/>
              <a:ext cx="86238" cy="86238"/>
            </a:xfrm>
            <a:custGeom>
              <a:rect b="b" l="l" r="r" t="t"/>
              <a:pathLst>
                <a:path extrusionOk="0" h="3284" w="3284">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72"/>
            <p:cNvSpPr/>
            <p:nvPr/>
          </p:nvSpPr>
          <p:spPr>
            <a:xfrm>
              <a:off x="4088909" y="3411792"/>
              <a:ext cx="51785" cy="86212"/>
            </a:xfrm>
            <a:custGeom>
              <a:rect b="b" l="l" r="r" t="t"/>
              <a:pathLst>
                <a:path extrusionOk="0" h="3283" w="1972">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72"/>
            <p:cNvSpPr/>
            <p:nvPr/>
          </p:nvSpPr>
          <p:spPr>
            <a:xfrm>
              <a:off x="4114776" y="3426025"/>
              <a:ext cx="34453" cy="59085"/>
            </a:xfrm>
            <a:custGeom>
              <a:rect b="b" l="l" r="r" t="t"/>
              <a:pathLst>
                <a:path extrusionOk="0" h="2250" w="1312">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72"/>
            <p:cNvSpPr/>
            <p:nvPr/>
          </p:nvSpPr>
          <p:spPr>
            <a:xfrm>
              <a:off x="4167296" y="3354913"/>
              <a:ext cx="126941" cy="126678"/>
            </a:xfrm>
            <a:custGeom>
              <a:rect b="b" l="l" r="r" t="t"/>
              <a:pathLst>
                <a:path extrusionOk="0" h="4824" w="4834">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72"/>
            <p:cNvSpPr/>
            <p:nvPr/>
          </p:nvSpPr>
          <p:spPr>
            <a:xfrm>
              <a:off x="4167033" y="3354834"/>
              <a:ext cx="71926" cy="126757"/>
            </a:xfrm>
            <a:custGeom>
              <a:rect b="b" l="l" r="r" t="t"/>
              <a:pathLst>
                <a:path extrusionOk="0" h="4827" w="2739">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72"/>
            <p:cNvSpPr/>
            <p:nvPr/>
          </p:nvSpPr>
          <p:spPr>
            <a:xfrm>
              <a:off x="4187647" y="3375264"/>
              <a:ext cx="86238" cy="86212"/>
            </a:xfrm>
            <a:custGeom>
              <a:rect b="b" l="l" r="r" t="t"/>
              <a:pathLst>
                <a:path extrusionOk="0" h="3283" w="3284">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72"/>
            <p:cNvSpPr/>
            <p:nvPr/>
          </p:nvSpPr>
          <p:spPr>
            <a:xfrm>
              <a:off x="4187174" y="3375107"/>
              <a:ext cx="51785" cy="86212"/>
            </a:xfrm>
            <a:custGeom>
              <a:rect b="b" l="l" r="r" t="t"/>
              <a:pathLst>
                <a:path extrusionOk="0" h="3283" w="1972">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72"/>
            <p:cNvSpPr/>
            <p:nvPr/>
          </p:nvSpPr>
          <p:spPr>
            <a:xfrm>
              <a:off x="4213040" y="3389340"/>
              <a:ext cx="34453" cy="59085"/>
            </a:xfrm>
            <a:custGeom>
              <a:rect b="b" l="l" r="r" t="t"/>
              <a:pathLst>
                <a:path extrusionOk="0" h="2250" w="1312">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72"/>
            <p:cNvSpPr/>
            <p:nvPr/>
          </p:nvSpPr>
          <p:spPr>
            <a:xfrm>
              <a:off x="3944637" y="3566017"/>
              <a:ext cx="142513" cy="160422"/>
            </a:xfrm>
            <a:custGeom>
              <a:rect b="b" l="l" r="r" t="t"/>
              <a:pathLst>
                <a:path extrusionOk="0" h="6109" w="5427">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72"/>
            <p:cNvSpPr/>
            <p:nvPr/>
          </p:nvSpPr>
          <p:spPr>
            <a:xfrm>
              <a:off x="3983843" y="3674313"/>
              <a:ext cx="103307" cy="52126"/>
            </a:xfrm>
            <a:custGeom>
              <a:rect b="b" l="l" r="r" t="t"/>
              <a:pathLst>
                <a:path extrusionOk="0" h="1985" w="3934">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72"/>
            <p:cNvSpPr/>
            <p:nvPr/>
          </p:nvSpPr>
          <p:spPr>
            <a:xfrm>
              <a:off x="4082843" y="3493513"/>
              <a:ext cx="277489" cy="171294"/>
            </a:xfrm>
            <a:custGeom>
              <a:rect b="b" l="l" r="r" t="t"/>
              <a:pathLst>
                <a:path extrusionOk="0" h="6523" w="10567">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72"/>
            <p:cNvSpPr/>
            <p:nvPr/>
          </p:nvSpPr>
          <p:spPr>
            <a:xfrm>
              <a:off x="4082843" y="3558454"/>
              <a:ext cx="56328" cy="106353"/>
            </a:xfrm>
            <a:custGeom>
              <a:rect b="b" l="l" r="r" t="t"/>
              <a:pathLst>
                <a:path extrusionOk="0" h="4050" w="2145">
                  <a:moveTo>
                    <a:pt x="747" y="1"/>
                  </a:moveTo>
                  <a:lnTo>
                    <a:pt x="1" y="307"/>
                  </a:lnTo>
                  <a:lnTo>
                    <a:pt x="1398" y="4049"/>
                  </a:lnTo>
                  <a:lnTo>
                    <a:pt x="2145" y="3743"/>
                  </a:lnTo>
                  <a:lnTo>
                    <a:pt x="74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72"/>
            <p:cNvSpPr/>
            <p:nvPr/>
          </p:nvSpPr>
          <p:spPr>
            <a:xfrm>
              <a:off x="4155977" y="3543880"/>
              <a:ext cx="79962" cy="50944"/>
            </a:xfrm>
            <a:custGeom>
              <a:rect b="b" l="l" r="r" t="t"/>
              <a:pathLst>
                <a:path extrusionOk="0" h="1940" w="3045">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72"/>
            <p:cNvSpPr/>
            <p:nvPr/>
          </p:nvSpPr>
          <p:spPr>
            <a:xfrm>
              <a:off x="4038359" y="3553701"/>
              <a:ext cx="86500" cy="139756"/>
            </a:xfrm>
            <a:custGeom>
              <a:rect b="b" l="l" r="r" t="t"/>
              <a:pathLst>
                <a:path extrusionOk="0" h="5322" w="3294">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72"/>
            <p:cNvSpPr/>
            <p:nvPr/>
          </p:nvSpPr>
          <p:spPr>
            <a:xfrm>
              <a:off x="4078826" y="3658741"/>
              <a:ext cx="46034" cy="34716"/>
            </a:xfrm>
            <a:custGeom>
              <a:rect b="b" l="l" r="r" t="t"/>
              <a:pathLst>
                <a:path extrusionOk="0" h="1322" w="1753">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1" name="Google Shape;9171;p72"/>
          <p:cNvGrpSpPr/>
          <p:nvPr/>
        </p:nvGrpSpPr>
        <p:grpSpPr>
          <a:xfrm>
            <a:off x="1314619" y="3821527"/>
            <a:ext cx="346317" cy="332136"/>
            <a:chOff x="1314619" y="3821527"/>
            <a:chExt cx="346317" cy="332136"/>
          </a:xfrm>
        </p:grpSpPr>
        <p:sp>
          <p:nvSpPr>
            <p:cNvPr id="9172" name="Google Shape;9172;p72"/>
            <p:cNvSpPr/>
            <p:nvPr/>
          </p:nvSpPr>
          <p:spPr>
            <a:xfrm>
              <a:off x="1426198" y="4020893"/>
              <a:ext cx="9060" cy="19117"/>
            </a:xfrm>
            <a:custGeom>
              <a:rect b="b" l="l" r="r" t="t"/>
              <a:pathLst>
                <a:path extrusionOk="0" h="728" w="345">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72"/>
            <p:cNvSpPr/>
            <p:nvPr/>
          </p:nvSpPr>
          <p:spPr>
            <a:xfrm>
              <a:off x="1435231" y="3843218"/>
              <a:ext cx="225705" cy="237495"/>
            </a:xfrm>
            <a:custGeom>
              <a:rect b="b" l="l" r="r" t="t"/>
              <a:pathLst>
                <a:path extrusionOk="0" h="9044" w="8595">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72"/>
            <p:cNvSpPr/>
            <p:nvPr/>
          </p:nvSpPr>
          <p:spPr>
            <a:xfrm>
              <a:off x="1414381" y="3821527"/>
              <a:ext cx="238021" cy="230195"/>
            </a:xfrm>
            <a:custGeom>
              <a:rect b="b" l="l" r="r" t="t"/>
              <a:pathLst>
                <a:path extrusionOk="0" h="8766" w="9064">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72"/>
            <p:cNvSpPr/>
            <p:nvPr/>
          </p:nvSpPr>
          <p:spPr>
            <a:xfrm>
              <a:off x="1536280" y="3935180"/>
              <a:ext cx="22872" cy="55330"/>
            </a:xfrm>
            <a:custGeom>
              <a:rect b="b" l="l" r="r" t="t"/>
              <a:pathLst>
                <a:path extrusionOk="0" h="2107" w="871">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72"/>
            <p:cNvSpPr/>
            <p:nvPr/>
          </p:nvSpPr>
          <p:spPr>
            <a:xfrm>
              <a:off x="1343505" y="4079453"/>
              <a:ext cx="153831" cy="74211"/>
            </a:xfrm>
            <a:custGeom>
              <a:rect b="b" l="l" r="r" t="t"/>
              <a:pathLst>
                <a:path extrusionOk="0" h="2826" w="5858">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72"/>
            <p:cNvSpPr/>
            <p:nvPr/>
          </p:nvSpPr>
          <p:spPr>
            <a:xfrm>
              <a:off x="1459627" y="4036465"/>
              <a:ext cx="84216" cy="47005"/>
            </a:xfrm>
            <a:custGeom>
              <a:rect b="b" l="l" r="r" t="t"/>
              <a:pathLst>
                <a:path extrusionOk="0" h="1790" w="3207">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72"/>
            <p:cNvSpPr/>
            <p:nvPr/>
          </p:nvSpPr>
          <p:spPr>
            <a:xfrm>
              <a:off x="1314619" y="3913516"/>
              <a:ext cx="239019" cy="230195"/>
            </a:xfrm>
            <a:custGeom>
              <a:rect b="b" l="l" r="r" t="t"/>
              <a:pathLst>
                <a:path extrusionOk="0" h="8766" w="9102">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72"/>
            <p:cNvSpPr/>
            <p:nvPr/>
          </p:nvSpPr>
          <p:spPr>
            <a:xfrm>
              <a:off x="1450830" y="4059075"/>
              <a:ext cx="36948" cy="22400"/>
            </a:xfrm>
            <a:custGeom>
              <a:rect b="b" l="l" r="r" t="t"/>
              <a:pathLst>
                <a:path extrusionOk="0" h="853" w="1407">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0" name="Google Shape;9180;p72"/>
          <p:cNvGrpSpPr/>
          <p:nvPr/>
        </p:nvGrpSpPr>
        <p:grpSpPr>
          <a:xfrm>
            <a:off x="1751139" y="3790934"/>
            <a:ext cx="386258" cy="380507"/>
            <a:chOff x="1751139" y="3790934"/>
            <a:chExt cx="386258" cy="380507"/>
          </a:xfrm>
        </p:grpSpPr>
        <p:sp>
          <p:nvSpPr>
            <p:cNvPr id="9181" name="Google Shape;9181;p72"/>
            <p:cNvSpPr/>
            <p:nvPr/>
          </p:nvSpPr>
          <p:spPr>
            <a:xfrm>
              <a:off x="1751139" y="3913069"/>
              <a:ext cx="195059" cy="195296"/>
            </a:xfrm>
            <a:custGeom>
              <a:rect b="b" l="l" r="r" t="t"/>
              <a:pathLst>
                <a:path extrusionOk="0" h="7437" w="7428">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72"/>
            <p:cNvSpPr/>
            <p:nvPr/>
          </p:nvSpPr>
          <p:spPr>
            <a:xfrm>
              <a:off x="1837902" y="3913122"/>
              <a:ext cx="46979" cy="68591"/>
            </a:xfrm>
            <a:custGeom>
              <a:rect b="b" l="l" r="r" t="t"/>
              <a:pathLst>
                <a:path extrusionOk="0" h="2612" w="1789">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72"/>
            <p:cNvSpPr/>
            <p:nvPr/>
          </p:nvSpPr>
          <p:spPr>
            <a:xfrm>
              <a:off x="1752137" y="4011597"/>
              <a:ext cx="34217" cy="60319"/>
            </a:xfrm>
            <a:custGeom>
              <a:rect b="b" l="l" r="r" t="t"/>
              <a:pathLst>
                <a:path extrusionOk="0" h="2297" w="1303">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72"/>
            <p:cNvSpPr/>
            <p:nvPr/>
          </p:nvSpPr>
          <p:spPr>
            <a:xfrm>
              <a:off x="1813480" y="3981687"/>
              <a:ext cx="9821" cy="42751"/>
            </a:xfrm>
            <a:custGeom>
              <a:rect b="b" l="l" r="r" t="t"/>
              <a:pathLst>
                <a:path extrusionOk="0" h="1628" w="374">
                  <a:moveTo>
                    <a:pt x="0" y="0"/>
                  </a:moveTo>
                  <a:lnTo>
                    <a:pt x="0" y="1436"/>
                  </a:lnTo>
                  <a:lnTo>
                    <a:pt x="0" y="1541"/>
                  </a:lnTo>
                  <a:lnTo>
                    <a:pt x="0" y="1627"/>
                  </a:lnTo>
                  <a:lnTo>
                    <a:pt x="373" y="1627"/>
                  </a:lnTo>
                  <a:lnTo>
                    <a:pt x="373"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72"/>
            <p:cNvSpPr/>
            <p:nvPr/>
          </p:nvSpPr>
          <p:spPr>
            <a:xfrm>
              <a:off x="1813480" y="4059075"/>
              <a:ext cx="9821" cy="48030"/>
            </a:xfrm>
            <a:custGeom>
              <a:rect b="b" l="l" r="r" t="t"/>
              <a:pathLst>
                <a:path extrusionOk="0" h="1829" w="374">
                  <a:moveTo>
                    <a:pt x="0" y="1"/>
                  </a:moveTo>
                  <a:lnTo>
                    <a:pt x="0" y="1197"/>
                  </a:lnTo>
                  <a:cubicBezTo>
                    <a:pt x="10" y="1599"/>
                    <a:pt x="192" y="1762"/>
                    <a:pt x="373" y="1829"/>
                  </a:cubicBezTo>
                  <a:lnTo>
                    <a:pt x="373"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72"/>
            <p:cNvSpPr/>
            <p:nvPr/>
          </p:nvSpPr>
          <p:spPr>
            <a:xfrm>
              <a:off x="1939870" y="3853748"/>
              <a:ext cx="197528" cy="191042"/>
            </a:xfrm>
            <a:custGeom>
              <a:rect b="b" l="l" r="r" t="t"/>
              <a:pathLst>
                <a:path extrusionOk="0" h="7275" w="7522">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72"/>
            <p:cNvSpPr/>
            <p:nvPr/>
          </p:nvSpPr>
          <p:spPr>
            <a:xfrm>
              <a:off x="1981098" y="3893217"/>
              <a:ext cx="29674" cy="49290"/>
            </a:xfrm>
            <a:custGeom>
              <a:rect b="b" l="l" r="r" t="t"/>
              <a:pathLst>
                <a:path extrusionOk="0" h="1877" w="113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72"/>
            <p:cNvSpPr/>
            <p:nvPr/>
          </p:nvSpPr>
          <p:spPr>
            <a:xfrm>
              <a:off x="1879052" y="3981687"/>
              <a:ext cx="188783" cy="189755"/>
            </a:xfrm>
            <a:custGeom>
              <a:rect b="b" l="l" r="r" t="t"/>
              <a:pathLst>
                <a:path extrusionOk="0" h="7226" w="7189">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72"/>
            <p:cNvSpPr/>
            <p:nvPr/>
          </p:nvSpPr>
          <p:spPr>
            <a:xfrm>
              <a:off x="1878815" y="4016875"/>
              <a:ext cx="33193" cy="56564"/>
            </a:xfrm>
            <a:custGeom>
              <a:rect b="b" l="l" r="r" t="t"/>
              <a:pathLst>
                <a:path extrusionOk="0" h="2154" w="1264">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72"/>
            <p:cNvSpPr/>
            <p:nvPr/>
          </p:nvSpPr>
          <p:spPr>
            <a:xfrm>
              <a:off x="1941130" y="3981687"/>
              <a:ext cx="8324" cy="48266"/>
            </a:xfrm>
            <a:custGeom>
              <a:rect b="b" l="l" r="r" t="t"/>
              <a:pathLst>
                <a:path extrusionOk="0" h="1838" w="317">
                  <a:moveTo>
                    <a:pt x="1" y="0"/>
                  </a:moveTo>
                  <a:lnTo>
                    <a:pt x="1" y="1838"/>
                  </a:lnTo>
                  <a:lnTo>
                    <a:pt x="317" y="1838"/>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72"/>
            <p:cNvSpPr/>
            <p:nvPr/>
          </p:nvSpPr>
          <p:spPr>
            <a:xfrm>
              <a:off x="1941130" y="4060598"/>
              <a:ext cx="8324" cy="47767"/>
            </a:xfrm>
            <a:custGeom>
              <a:rect b="b" l="l" r="r" t="t"/>
              <a:pathLst>
                <a:path extrusionOk="0" h="1819" w="317">
                  <a:moveTo>
                    <a:pt x="1" y="0"/>
                  </a:moveTo>
                  <a:lnTo>
                    <a:pt x="1" y="1819"/>
                  </a:lnTo>
                  <a:lnTo>
                    <a:pt x="317" y="1819"/>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72"/>
            <p:cNvSpPr/>
            <p:nvPr/>
          </p:nvSpPr>
          <p:spPr>
            <a:xfrm>
              <a:off x="1966261" y="4108339"/>
              <a:ext cx="44012" cy="62551"/>
            </a:xfrm>
            <a:custGeom>
              <a:rect b="b" l="l" r="r" t="t"/>
              <a:pathLst>
                <a:path extrusionOk="0" h="2382" w="1676">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72"/>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72"/>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72"/>
            <p:cNvSpPr/>
            <p:nvPr/>
          </p:nvSpPr>
          <p:spPr>
            <a:xfrm>
              <a:off x="1838349" y="3791249"/>
              <a:ext cx="44012" cy="62525"/>
            </a:xfrm>
            <a:custGeom>
              <a:rect b="b" l="l" r="r" t="t"/>
              <a:pathLst>
                <a:path extrusionOk="0" h="2381" w="1676">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72"/>
            <p:cNvSpPr/>
            <p:nvPr/>
          </p:nvSpPr>
          <p:spPr>
            <a:xfrm>
              <a:off x="1813480" y="3854772"/>
              <a:ext cx="9821" cy="126941"/>
            </a:xfrm>
            <a:custGeom>
              <a:rect b="b" l="l" r="r" t="t"/>
              <a:pathLst>
                <a:path extrusionOk="0" h="4834" w="374">
                  <a:moveTo>
                    <a:pt x="373" y="0"/>
                  </a:moveTo>
                  <a:cubicBezTo>
                    <a:pt x="201" y="67"/>
                    <a:pt x="29" y="211"/>
                    <a:pt x="0" y="546"/>
                  </a:cubicBezTo>
                  <a:lnTo>
                    <a:pt x="0" y="4833"/>
                  </a:lnTo>
                  <a:lnTo>
                    <a:pt x="373" y="4833"/>
                  </a:lnTo>
                  <a:lnTo>
                    <a:pt x="37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72"/>
            <p:cNvSpPr/>
            <p:nvPr/>
          </p:nvSpPr>
          <p:spPr>
            <a:xfrm>
              <a:off x="1940894" y="3853748"/>
              <a:ext cx="8823" cy="48791"/>
            </a:xfrm>
            <a:custGeom>
              <a:rect b="b" l="l" r="r" t="t"/>
              <a:pathLst>
                <a:path extrusionOk="0" h="1858" w="336">
                  <a:moveTo>
                    <a:pt x="0" y="1"/>
                  </a:moveTo>
                  <a:lnTo>
                    <a:pt x="0" y="1858"/>
                  </a:lnTo>
                  <a:lnTo>
                    <a:pt x="335" y="1858"/>
                  </a:lnTo>
                  <a:lnTo>
                    <a:pt x="335"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72"/>
            <p:cNvSpPr/>
            <p:nvPr/>
          </p:nvSpPr>
          <p:spPr>
            <a:xfrm>
              <a:off x="1940894" y="3933184"/>
              <a:ext cx="8823" cy="48528"/>
            </a:xfrm>
            <a:custGeom>
              <a:rect b="b" l="l" r="r" t="t"/>
              <a:pathLst>
                <a:path extrusionOk="0" h="1848" w="336">
                  <a:moveTo>
                    <a:pt x="0" y="0"/>
                  </a:moveTo>
                  <a:lnTo>
                    <a:pt x="0" y="1847"/>
                  </a:lnTo>
                  <a:lnTo>
                    <a:pt x="335" y="1847"/>
                  </a:lnTo>
                  <a:lnTo>
                    <a:pt x="335"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9" name="Google Shape;9199;p72"/>
          <p:cNvGrpSpPr/>
          <p:nvPr/>
        </p:nvGrpSpPr>
        <p:grpSpPr>
          <a:xfrm>
            <a:off x="2189681" y="3821606"/>
            <a:ext cx="395607" cy="318928"/>
            <a:chOff x="2189681" y="3821606"/>
            <a:chExt cx="395607" cy="318928"/>
          </a:xfrm>
        </p:grpSpPr>
        <p:sp>
          <p:nvSpPr>
            <p:cNvPr id="9200" name="Google Shape;9200;p72"/>
            <p:cNvSpPr/>
            <p:nvPr/>
          </p:nvSpPr>
          <p:spPr>
            <a:xfrm>
              <a:off x="2189681" y="3846973"/>
              <a:ext cx="395607" cy="293561"/>
            </a:xfrm>
            <a:custGeom>
              <a:rect b="b" l="l" r="r" t="t"/>
              <a:pathLst>
                <a:path extrusionOk="0" h="11179" w="15065">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72"/>
            <p:cNvSpPr/>
            <p:nvPr/>
          </p:nvSpPr>
          <p:spPr>
            <a:xfrm>
              <a:off x="2189681" y="3846973"/>
              <a:ext cx="395607" cy="38235"/>
            </a:xfrm>
            <a:custGeom>
              <a:rect b="b" l="l" r="r" t="t"/>
              <a:pathLst>
                <a:path extrusionOk="0" h="1456" w="15065">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72"/>
            <p:cNvSpPr/>
            <p:nvPr/>
          </p:nvSpPr>
          <p:spPr>
            <a:xfrm>
              <a:off x="2215075" y="3847235"/>
              <a:ext cx="51286" cy="25393"/>
            </a:xfrm>
            <a:custGeom>
              <a:rect b="b" l="l" r="r" t="t"/>
              <a:pathLst>
                <a:path extrusionOk="0" h="967" w="1953">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72"/>
            <p:cNvSpPr/>
            <p:nvPr/>
          </p:nvSpPr>
          <p:spPr>
            <a:xfrm>
              <a:off x="2508609" y="3847235"/>
              <a:ext cx="51286" cy="25393"/>
            </a:xfrm>
            <a:custGeom>
              <a:rect b="b" l="l" r="r" t="t"/>
              <a:pathLst>
                <a:path extrusionOk="0" h="967" w="1953">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72"/>
            <p:cNvSpPr/>
            <p:nvPr/>
          </p:nvSpPr>
          <p:spPr>
            <a:xfrm>
              <a:off x="2228152"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72"/>
            <p:cNvSpPr/>
            <p:nvPr/>
          </p:nvSpPr>
          <p:spPr>
            <a:xfrm>
              <a:off x="2228152"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72"/>
            <p:cNvSpPr/>
            <p:nvPr/>
          </p:nvSpPr>
          <p:spPr>
            <a:xfrm>
              <a:off x="2521686"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72"/>
            <p:cNvSpPr/>
            <p:nvPr/>
          </p:nvSpPr>
          <p:spPr>
            <a:xfrm>
              <a:off x="2521686"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72"/>
            <p:cNvSpPr/>
            <p:nvPr/>
          </p:nvSpPr>
          <p:spPr>
            <a:xfrm>
              <a:off x="2189681" y="3885418"/>
              <a:ext cx="395607" cy="12605"/>
            </a:xfrm>
            <a:custGeom>
              <a:rect b="b" l="l" r="r" t="t"/>
              <a:pathLst>
                <a:path extrusionOk="0" h="480" w="15065">
                  <a:moveTo>
                    <a:pt x="1" y="1"/>
                  </a:moveTo>
                  <a:lnTo>
                    <a:pt x="1" y="479"/>
                  </a:lnTo>
                  <a:lnTo>
                    <a:pt x="15064" y="479"/>
                  </a:lnTo>
                  <a:lnTo>
                    <a:pt x="15064"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72"/>
            <p:cNvSpPr/>
            <p:nvPr/>
          </p:nvSpPr>
          <p:spPr>
            <a:xfrm>
              <a:off x="2228152"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72"/>
            <p:cNvSpPr/>
            <p:nvPr/>
          </p:nvSpPr>
          <p:spPr>
            <a:xfrm>
              <a:off x="2228152"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72"/>
            <p:cNvSpPr/>
            <p:nvPr/>
          </p:nvSpPr>
          <p:spPr>
            <a:xfrm>
              <a:off x="2228152"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72"/>
            <p:cNvSpPr/>
            <p:nvPr/>
          </p:nvSpPr>
          <p:spPr>
            <a:xfrm>
              <a:off x="2317357" y="4025672"/>
              <a:ext cx="51049" cy="25656"/>
            </a:xfrm>
            <a:custGeom>
              <a:rect b="b" l="l" r="r" t="t"/>
              <a:pathLst>
                <a:path extrusionOk="0" h="977" w="1944">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72"/>
            <p:cNvSpPr/>
            <p:nvPr/>
          </p:nvSpPr>
          <p:spPr>
            <a:xfrm>
              <a:off x="2406825" y="4025672"/>
              <a:ext cx="50787" cy="25656"/>
            </a:xfrm>
            <a:custGeom>
              <a:rect b="b" l="l" r="r" t="t"/>
              <a:pathLst>
                <a:path extrusionOk="0" h="977" w="1934">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72"/>
            <p:cNvSpPr/>
            <p:nvPr/>
          </p:nvSpPr>
          <p:spPr>
            <a:xfrm>
              <a:off x="2317357" y="3974885"/>
              <a:ext cx="51049" cy="25420"/>
            </a:xfrm>
            <a:custGeom>
              <a:rect b="b" l="l" r="r" t="t"/>
              <a:pathLst>
                <a:path extrusionOk="0" h="968" w="1944">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72"/>
            <p:cNvSpPr/>
            <p:nvPr/>
          </p:nvSpPr>
          <p:spPr>
            <a:xfrm>
              <a:off x="2228152"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72"/>
            <p:cNvSpPr/>
            <p:nvPr/>
          </p:nvSpPr>
          <p:spPr>
            <a:xfrm>
              <a:off x="2317357" y="3923888"/>
              <a:ext cx="51049" cy="25157"/>
            </a:xfrm>
            <a:custGeom>
              <a:rect b="b" l="l" r="r" t="t"/>
              <a:pathLst>
                <a:path extrusionOk="0" h="958" w="1944">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72"/>
            <p:cNvSpPr/>
            <p:nvPr/>
          </p:nvSpPr>
          <p:spPr>
            <a:xfrm>
              <a:off x="2317357" y="4076932"/>
              <a:ext cx="51049" cy="25393"/>
            </a:xfrm>
            <a:custGeom>
              <a:rect b="b" l="l" r="r" t="t"/>
              <a:pathLst>
                <a:path extrusionOk="0" h="967" w="1944">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72"/>
            <p:cNvSpPr/>
            <p:nvPr/>
          </p:nvSpPr>
          <p:spPr>
            <a:xfrm>
              <a:off x="2496057"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72"/>
            <p:cNvSpPr/>
            <p:nvPr/>
          </p:nvSpPr>
          <p:spPr>
            <a:xfrm>
              <a:off x="2496057"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72"/>
            <p:cNvSpPr/>
            <p:nvPr/>
          </p:nvSpPr>
          <p:spPr>
            <a:xfrm>
              <a:off x="2496057"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72"/>
            <p:cNvSpPr/>
            <p:nvPr/>
          </p:nvSpPr>
          <p:spPr>
            <a:xfrm>
              <a:off x="2406825" y="3974885"/>
              <a:ext cx="50787" cy="25420"/>
            </a:xfrm>
            <a:custGeom>
              <a:rect b="b" l="l" r="r" t="t"/>
              <a:pathLst>
                <a:path extrusionOk="0" h="968" w="1934">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72"/>
            <p:cNvSpPr/>
            <p:nvPr/>
          </p:nvSpPr>
          <p:spPr>
            <a:xfrm>
              <a:off x="2406825" y="3923888"/>
              <a:ext cx="50787" cy="25157"/>
            </a:xfrm>
            <a:custGeom>
              <a:rect b="b" l="l" r="r" t="t"/>
              <a:pathLst>
                <a:path extrusionOk="0" h="958" w="1934">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72"/>
            <p:cNvSpPr/>
            <p:nvPr/>
          </p:nvSpPr>
          <p:spPr>
            <a:xfrm>
              <a:off x="2496057"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72"/>
            <p:cNvSpPr/>
            <p:nvPr/>
          </p:nvSpPr>
          <p:spPr>
            <a:xfrm>
              <a:off x="2406825" y="4076932"/>
              <a:ext cx="50787" cy="25393"/>
            </a:xfrm>
            <a:custGeom>
              <a:rect b="b" l="l" r="r" t="t"/>
              <a:pathLst>
                <a:path extrusionOk="0" h="967" w="1934">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72"/>
            <p:cNvSpPr/>
            <p:nvPr/>
          </p:nvSpPr>
          <p:spPr>
            <a:xfrm>
              <a:off x="2493168" y="3968137"/>
              <a:ext cx="56538" cy="38445"/>
            </a:xfrm>
            <a:custGeom>
              <a:rect b="b" l="l" r="r" t="t"/>
              <a:pathLst>
                <a:path extrusionOk="0" h="1464" w="2153">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72"/>
            <p:cNvSpPr/>
            <p:nvPr/>
          </p:nvSpPr>
          <p:spPr>
            <a:xfrm>
              <a:off x="2314495" y="3968137"/>
              <a:ext cx="56590" cy="38445"/>
            </a:xfrm>
            <a:custGeom>
              <a:rect b="b" l="l" r="r" t="t"/>
              <a:pathLst>
                <a:path extrusionOk="0" h="1464" w="2155">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72"/>
            <p:cNvSpPr/>
            <p:nvPr/>
          </p:nvSpPr>
          <p:spPr>
            <a:xfrm>
              <a:off x="2403963" y="4019160"/>
              <a:ext cx="56538" cy="38445"/>
            </a:xfrm>
            <a:custGeom>
              <a:rect b="b" l="l" r="r" t="t"/>
              <a:pathLst>
                <a:path extrusionOk="0" h="1464" w="2153">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72"/>
            <p:cNvSpPr/>
            <p:nvPr/>
          </p:nvSpPr>
          <p:spPr>
            <a:xfrm>
              <a:off x="2225263" y="4070157"/>
              <a:ext cx="56538" cy="38471"/>
            </a:xfrm>
            <a:custGeom>
              <a:rect b="b" l="l" r="r" t="t"/>
              <a:pathLst>
                <a:path extrusionOk="0" h="1465" w="2153">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72"/>
            <p:cNvSpPr/>
            <p:nvPr/>
          </p:nvSpPr>
          <p:spPr>
            <a:xfrm>
              <a:off x="2403963" y="3917113"/>
              <a:ext cx="56538" cy="38445"/>
            </a:xfrm>
            <a:custGeom>
              <a:rect b="b" l="l" r="r" t="t"/>
              <a:pathLst>
                <a:path extrusionOk="0" h="1464" w="2153">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30" name="Google Shape;9230;p72"/>
          <p:cNvSpPr/>
          <p:nvPr/>
        </p:nvSpPr>
        <p:spPr>
          <a:xfrm>
            <a:off x="1288464" y="2040049"/>
            <a:ext cx="62341" cy="140885"/>
          </a:xfrm>
          <a:custGeom>
            <a:rect b="b" l="l" r="r" t="t"/>
            <a:pathLst>
              <a:path extrusionOk="0" h="5365" w="2374">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31" name="Google Shape;9231;p72"/>
          <p:cNvGrpSpPr/>
          <p:nvPr/>
        </p:nvGrpSpPr>
        <p:grpSpPr>
          <a:xfrm>
            <a:off x="1277409" y="1961347"/>
            <a:ext cx="420475" cy="383055"/>
            <a:chOff x="1277409" y="1961347"/>
            <a:chExt cx="420475" cy="383055"/>
          </a:xfrm>
        </p:grpSpPr>
        <p:sp>
          <p:nvSpPr>
            <p:cNvPr id="9232" name="Google Shape;9232;p72"/>
            <p:cNvSpPr/>
            <p:nvPr/>
          </p:nvSpPr>
          <p:spPr>
            <a:xfrm>
              <a:off x="1293244" y="2187288"/>
              <a:ext cx="108848" cy="47531"/>
            </a:xfrm>
            <a:custGeom>
              <a:rect b="b" l="l" r="r" t="t"/>
              <a:pathLst>
                <a:path extrusionOk="0" h="1810" w="4145">
                  <a:moveTo>
                    <a:pt x="1" y="1"/>
                  </a:moveTo>
                  <a:cubicBezTo>
                    <a:pt x="144" y="1034"/>
                    <a:pt x="1025" y="1809"/>
                    <a:pt x="2077" y="1809"/>
                  </a:cubicBezTo>
                  <a:cubicBezTo>
                    <a:pt x="3120" y="1809"/>
                    <a:pt x="4011" y="1034"/>
                    <a:pt x="414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72"/>
            <p:cNvSpPr/>
            <p:nvPr/>
          </p:nvSpPr>
          <p:spPr>
            <a:xfrm>
              <a:off x="1349650" y="2040049"/>
              <a:ext cx="63129" cy="140832"/>
            </a:xfrm>
            <a:custGeom>
              <a:rect b="b" l="l" r="r" t="t"/>
              <a:pathLst>
                <a:path extrusionOk="0" h="5363" w="2404">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72"/>
            <p:cNvSpPr/>
            <p:nvPr/>
          </p:nvSpPr>
          <p:spPr>
            <a:xfrm>
              <a:off x="1562907" y="2041493"/>
              <a:ext cx="62499" cy="139441"/>
            </a:xfrm>
            <a:custGeom>
              <a:rect b="b" l="l" r="r" t="t"/>
              <a:pathLst>
                <a:path extrusionOk="0" h="5310" w="238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72"/>
            <p:cNvSpPr/>
            <p:nvPr/>
          </p:nvSpPr>
          <p:spPr>
            <a:xfrm>
              <a:off x="1624330" y="2041493"/>
              <a:ext cx="62919" cy="139309"/>
            </a:xfrm>
            <a:custGeom>
              <a:rect b="b" l="l" r="r" t="t"/>
              <a:pathLst>
                <a:path extrusionOk="0" h="5305" w="2396">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72"/>
            <p:cNvSpPr/>
            <p:nvPr/>
          </p:nvSpPr>
          <p:spPr>
            <a:xfrm>
              <a:off x="1351725" y="2013106"/>
              <a:ext cx="129357" cy="40257"/>
            </a:xfrm>
            <a:custGeom>
              <a:rect b="b" l="l" r="r" t="t"/>
              <a:pathLst>
                <a:path extrusionOk="0" h="1533" w="4926">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72"/>
            <p:cNvSpPr/>
            <p:nvPr/>
          </p:nvSpPr>
          <p:spPr>
            <a:xfrm>
              <a:off x="1491191" y="2012344"/>
              <a:ext cx="133900" cy="41281"/>
            </a:xfrm>
            <a:custGeom>
              <a:rect b="b" l="l" r="r" t="t"/>
              <a:pathLst>
                <a:path extrusionOk="0" h="1572" w="5099">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72"/>
            <p:cNvSpPr/>
            <p:nvPr/>
          </p:nvSpPr>
          <p:spPr>
            <a:xfrm>
              <a:off x="1474700" y="1961347"/>
              <a:ext cx="25157" cy="32195"/>
            </a:xfrm>
            <a:custGeom>
              <a:rect b="b" l="l" r="r" t="t"/>
              <a:pathLst>
                <a:path extrusionOk="0" h="1226" w="958">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72"/>
            <p:cNvSpPr/>
            <p:nvPr/>
          </p:nvSpPr>
          <p:spPr>
            <a:xfrm>
              <a:off x="1474700" y="2036503"/>
              <a:ext cx="24894" cy="259633"/>
            </a:xfrm>
            <a:custGeom>
              <a:rect b="b" l="l" r="r" t="t"/>
              <a:pathLst>
                <a:path extrusionOk="0" h="9887" w="948">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72"/>
            <p:cNvSpPr/>
            <p:nvPr/>
          </p:nvSpPr>
          <p:spPr>
            <a:xfrm>
              <a:off x="1474700" y="1961347"/>
              <a:ext cx="20877" cy="32195"/>
            </a:xfrm>
            <a:custGeom>
              <a:rect b="b" l="l" r="r" t="t"/>
              <a:pathLst>
                <a:path extrusionOk="0" h="1226" w="795">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72"/>
            <p:cNvSpPr/>
            <p:nvPr/>
          </p:nvSpPr>
          <p:spPr>
            <a:xfrm>
              <a:off x="1474700" y="2036503"/>
              <a:ext cx="16596" cy="259633"/>
            </a:xfrm>
            <a:custGeom>
              <a:rect b="b" l="l" r="r" t="t"/>
              <a:pathLst>
                <a:path extrusionOk="0" h="9887" w="632">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72"/>
            <p:cNvSpPr/>
            <p:nvPr/>
          </p:nvSpPr>
          <p:spPr>
            <a:xfrm>
              <a:off x="1551852" y="2161921"/>
              <a:ext cx="145796" cy="25393"/>
            </a:xfrm>
            <a:custGeom>
              <a:rect b="b" l="l" r="r" t="t"/>
              <a:pathLst>
                <a:path extrusionOk="0" h="967" w="5552">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72"/>
            <p:cNvSpPr/>
            <p:nvPr/>
          </p:nvSpPr>
          <p:spPr>
            <a:xfrm>
              <a:off x="1551852" y="2166175"/>
              <a:ext cx="146032" cy="21139"/>
            </a:xfrm>
            <a:custGeom>
              <a:rect b="b" l="l" r="r" t="t"/>
              <a:pathLst>
                <a:path extrusionOk="0" h="805" w="5561">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72"/>
            <p:cNvSpPr/>
            <p:nvPr/>
          </p:nvSpPr>
          <p:spPr>
            <a:xfrm>
              <a:off x="1572965" y="2187288"/>
              <a:ext cx="108848" cy="47531"/>
            </a:xfrm>
            <a:custGeom>
              <a:rect b="b" l="l" r="r" t="t"/>
              <a:pathLst>
                <a:path extrusionOk="0" h="1810" w="4145">
                  <a:moveTo>
                    <a:pt x="0" y="1"/>
                  </a:moveTo>
                  <a:cubicBezTo>
                    <a:pt x="144" y="1034"/>
                    <a:pt x="1024" y="1809"/>
                    <a:pt x="2077" y="1809"/>
                  </a:cubicBezTo>
                  <a:cubicBezTo>
                    <a:pt x="3120" y="1809"/>
                    <a:pt x="4010" y="1034"/>
                    <a:pt x="4144"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72"/>
            <p:cNvSpPr/>
            <p:nvPr/>
          </p:nvSpPr>
          <p:spPr>
            <a:xfrm>
              <a:off x="1293244" y="2187288"/>
              <a:ext cx="67121" cy="47531"/>
            </a:xfrm>
            <a:custGeom>
              <a:rect b="b" l="l" r="r" t="t"/>
              <a:pathLst>
                <a:path extrusionOk="0" h="1810" w="2556">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72"/>
            <p:cNvSpPr/>
            <p:nvPr/>
          </p:nvSpPr>
          <p:spPr>
            <a:xfrm>
              <a:off x="1572965" y="2187288"/>
              <a:ext cx="67121" cy="47531"/>
            </a:xfrm>
            <a:custGeom>
              <a:rect b="b" l="l" r="r" t="t"/>
              <a:pathLst>
                <a:path extrusionOk="0" h="1810" w="2556">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72"/>
            <p:cNvSpPr/>
            <p:nvPr/>
          </p:nvSpPr>
          <p:spPr>
            <a:xfrm>
              <a:off x="1333211" y="2029466"/>
              <a:ext cx="34191" cy="33954"/>
            </a:xfrm>
            <a:custGeom>
              <a:rect b="b" l="l" r="r" t="t"/>
              <a:pathLst>
                <a:path extrusionOk="0" h="1293" w="1302">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72"/>
            <p:cNvSpPr/>
            <p:nvPr/>
          </p:nvSpPr>
          <p:spPr>
            <a:xfrm>
              <a:off x="1607891" y="2029466"/>
              <a:ext cx="33954" cy="33954"/>
            </a:xfrm>
            <a:custGeom>
              <a:rect b="b" l="l" r="r" t="t"/>
              <a:pathLst>
                <a:path extrusionOk="0" h="1293" w="1293">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72"/>
            <p:cNvSpPr/>
            <p:nvPr/>
          </p:nvSpPr>
          <p:spPr>
            <a:xfrm>
              <a:off x="1428456" y="2293589"/>
              <a:ext cx="117382" cy="27941"/>
            </a:xfrm>
            <a:custGeom>
              <a:rect b="b" l="l" r="r" t="t"/>
              <a:pathLst>
                <a:path extrusionOk="0" h="1064" w="447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72"/>
            <p:cNvSpPr/>
            <p:nvPr/>
          </p:nvSpPr>
          <p:spPr>
            <a:xfrm>
              <a:off x="1428456" y="2302150"/>
              <a:ext cx="117382" cy="19380"/>
            </a:xfrm>
            <a:custGeom>
              <a:rect b="b" l="l" r="r" t="t"/>
              <a:pathLst>
                <a:path extrusionOk="0" h="738" w="447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72"/>
            <p:cNvSpPr/>
            <p:nvPr/>
          </p:nvSpPr>
          <p:spPr>
            <a:xfrm>
              <a:off x="1414381" y="2318982"/>
              <a:ext cx="146032" cy="25420"/>
            </a:xfrm>
            <a:custGeom>
              <a:rect b="b" l="l" r="r" t="t"/>
              <a:pathLst>
                <a:path extrusionOk="0" h="968" w="5561">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72"/>
            <p:cNvSpPr/>
            <p:nvPr/>
          </p:nvSpPr>
          <p:spPr>
            <a:xfrm>
              <a:off x="1414381" y="2323263"/>
              <a:ext cx="146032" cy="21139"/>
            </a:xfrm>
            <a:custGeom>
              <a:rect b="b" l="l" r="r" t="t"/>
              <a:pathLst>
                <a:path extrusionOk="0" h="805" w="5561">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72"/>
            <p:cNvSpPr/>
            <p:nvPr/>
          </p:nvSpPr>
          <p:spPr>
            <a:xfrm>
              <a:off x="1462384" y="1990260"/>
              <a:ext cx="49526" cy="49526"/>
            </a:xfrm>
            <a:custGeom>
              <a:rect b="b" l="l" r="r" t="t"/>
              <a:pathLst>
                <a:path extrusionOk="0" h="1886" w="1886">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72"/>
            <p:cNvSpPr/>
            <p:nvPr/>
          </p:nvSpPr>
          <p:spPr>
            <a:xfrm>
              <a:off x="1333211" y="2029571"/>
              <a:ext cx="29674" cy="33980"/>
            </a:xfrm>
            <a:custGeom>
              <a:rect b="b" l="l" r="r" t="t"/>
              <a:pathLst>
                <a:path extrusionOk="0" h="1294" w="113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72"/>
            <p:cNvSpPr/>
            <p:nvPr/>
          </p:nvSpPr>
          <p:spPr>
            <a:xfrm>
              <a:off x="1607891" y="2029571"/>
              <a:ext cx="29674" cy="33980"/>
            </a:xfrm>
            <a:custGeom>
              <a:rect b="b" l="l" r="r" t="t"/>
              <a:pathLst>
                <a:path extrusionOk="0" h="1294" w="113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72"/>
            <p:cNvSpPr/>
            <p:nvPr/>
          </p:nvSpPr>
          <p:spPr>
            <a:xfrm>
              <a:off x="1462384" y="1990286"/>
              <a:ext cx="37473" cy="49763"/>
            </a:xfrm>
            <a:custGeom>
              <a:rect b="b" l="l" r="r" t="t"/>
              <a:pathLst>
                <a:path extrusionOk="0" h="1895" w="1427">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72"/>
            <p:cNvSpPr/>
            <p:nvPr/>
          </p:nvSpPr>
          <p:spPr>
            <a:xfrm>
              <a:off x="1277409" y="2161921"/>
              <a:ext cx="145796" cy="25393"/>
            </a:xfrm>
            <a:custGeom>
              <a:rect b="b" l="l" r="r" t="t"/>
              <a:pathLst>
                <a:path extrusionOk="0" h="967" w="5552">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72"/>
            <p:cNvSpPr/>
            <p:nvPr/>
          </p:nvSpPr>
          <p:spPr>
            <a:xfrm>
              <a:off x="1277409" y="2166175"/>
              <a:ext cx="145796" cy="21139"/>
            </a:xfrm>
            <a:custGeom>
              <a:rect b="b" l="l" r="r" t="t"/>
              <a:pathLst>
                <a:path extrusionOk="0" h="805" w="5552">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9" name="Google Shape;9259;p72"/>
          <p:cNvGrpSpPr/>
          <p:nvPr/>
        </p:nvGrpSpPr>
        <p:grpSpPr>
          <a:xfrm>
            <a:off x="2215075" y="2432819"/>
            <a:ext cx="380008" cy="351648"/>
            <a:chOff x="2215075" y="2432819"/>
            <a:chExt cx="380008" cy="351648"/>
          </a:xfrm>
        </p:grpSpPr>
        <p:sp>
          <p:nvSpPr>
            <p:cNvPr id="9260" name="Google Shape;9260;p72"/>
            <p:cNvSpPr/>
            <p:nvPr/>
          </p:nvSpPr>
          <p:spPr>
            <a:xfrm>
              <a:off x="2339311" y="2615536"/>
              <a:ext cx="124499" cy="104725"/>
            </a:xfrm>
            <a:custGeom>
              <a:rect b="b" l="l" r="r" t="t"/>
              <a:pathLst>
                <a:path extrusionOk="0" h="3988" w="4741">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72"/>
            <p:cNvSpPr/>
            <p:nvPr/>
          </p:nvSpPr>
          <p:spPr>
            <a:xfrm>
              <a:off x="2472659" y="2719841"/>
              <a:ext cx="122424" cy="64626"/>
            </a:xfrm>
            <a:custGeom>
              <a:rect b="b" l="l" r="r" t="t"/>
              <a:pathLst>
                <a:path extrusionOk="0" h="2461" w="4662">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72"/>
            <p:cNvSpPr/>
            <p:nvPr/>
          </p:nvSpPr>
          <p:spPr>
            <a:xfrm>
              <a:off x="2471162" y="2720078"/>
              <a:ext cx="50052" cy="64390"/>
            </a:xfrm>
            <a:custGeom>
              <a:rect b="b" l="l" r="r" t="t"/>
              <a:pathLst>
                <a:path extrusionOk="0" h="2452" w="1906">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72"/>
            <p:cNvSpPr/>
            <p:nvPr/>
          </p:nvSpPr>
          <p:spPr>
            <a:xfrm>
              <a:off x="2494035" y="2618294"/>
              <a:ext cx="77178" cy="54805"/>
            </a:xfrm>
            <a:custGeom>
              <a:rect b="b" l="l" r="r" t="t"/>
              <a:pathLst>
                <a:path extrusionOk="0" h="2087" w="2939">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72"/>
            <p:cNvSpPr/>
            <p:nvPr/>
          </p:nvSpPr>
          <p:spPr>
            <a:xfrm>
              <a:off x="2494035" y="2618294"/>
              <a:ext cx="41990" cy="54805"/>
            </a:xfrm>
            <a:custGeom>
              <a:rect b="b" l="l" r="r" t="t"/>
              <a:pathLst>
                <a:path extrusionOk="0" h="2087" w="1599">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72"/>
            <p:cNvSpPr/>
            <p:nvPr/>
          </p:nvSpPr>
          <p:spPr>
            <a:xfrm>
              <a:off x="2560893" y="2667321"/>
              <a:ext cx="16859" cy="22794"/>
            </a:xfrm>
            <a:custGeom>
              <a:rect b="b" l="l" r="r" t="t"/>
              <a:pathLst>
                <a:path extrusionOk="0" h="868" w="642">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72"/>
            <p:cNvSpPr/>
            <p:nvPr/>
          </p:nvSpPr>
          <p:spPr>
            <a:xfrm>
              <a:off x="2487758" y="2667295"/>
              <a:ext cx="17095" cy="22899"/>
            </a:xfrm>
            <a:custGeom>
              <a:rect b="b" l="l" r="r" t="t"/>
              <a:pathLst>
                <a:path extrusionOk="0" h="872" w="651">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72"/>
            <p:cNvSpPr/>
            <p:nvPr/>
          </p:nvSpPr>
          <p:spPr>
            <a:xfrm>
              <a:off x="2518666" y="2707184"/>
              <a:ext cx="28413" cy="32536"/>
            </a:xfrm>
            <a:custGeom>
              <a:rect b="b" l="l" r="r" t="t"/>
              <a:pathLst>
                <a:path extrusionOk="0" h="1239" w="1082">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72"/>
            <p:cNvSpPr/>
            <p:nvPr/>
          </p:nvSpPr>
          <p:spPr>
            <a:xfrm>
              <a:off x="2518404"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72"/>
            <p:cNvSpPr/>
            <p:nvPr/>
          </p:nvSpPr>
          <p:spPr>
            <a:xfrm>
              <a:off x="2502333" y="2650357"/>
              <a:ext cx="60844" cy="65230"/>
            </a:xfrm>
            <a:custGeom>
              <a:rect b="b" l="l" r="r" t="t"/>
              <a:pathLst>
                <a:path extrusionOk="0" h="2484" w="2317">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72"/>
            <p:cNvSpPr/>
            <p:nvPr/>
          </p:nvSpPr>
          <p:spPr>
            <a:xfrm>
              <a:off x="2502569" y="2650331"/>
              <a:ext cx="44012" cy="65256"/>
            </a:xfrm>
            <a:custGeom>
              <a:rect b="b" l="l" r="r" t="t"/>
              <a:pathLst>
                <a:path extrusionOk="0" h="2485" w="1676">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72"/>
            <p:cNvSpPr/>
            <p:nvPr/>
          </p:nvSpPr>
          <p:spPr>
            <a:xfrm>
              <a:off x="2345009" y="2534367"/>
              <a:ext cx="122162" cy="64363"/>
            </a:xfrm>
            <a:custGeom>
              <a:rect b="b" l="l" r="r" t="t"/>
              <a:pathLst>
                <a:path extrusionOk="0" h="2451" w="4652">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72"/>
            <p:cNvSpPr/>
            <p:nvPr/>
          </p:nvSpPr>
          <p:spPr>
            <a:xfrm>
              <a:off x="2343486" y="2534367"/>
              <a:ext cx="49789" cy="64416"/>
            </a:xfrm>
            <a:custGeom>
              <a:rect b="b" l="l" r="r" t="t"/>
              <a:pathLst>
                <a:path extrusionOk="0" h="2453" w="1896">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72"/>
            <p:cNvSpPr/>
            <p:nvPr/>
          </p:nvSpPr>
          <p:spPr>
            <a:xfrm>
              <a:off x="2366122" y="2432819"/>
              <a:ext cx="77414" cy="54831"/>
            </a:xfrm>
            <a:custGeom>
              <a:rect b="b" l="l" r="r" t="t"/>
              <a:pathLst>
                <a:path extrusionOk="0" h="2088" w="2948">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72"/>
            <p:cNvSpPr/>
            <p:nvPr/>
          </p:nvSpPr>
          <p:spPr>
            <a:xfrm>
              <a:off x="2366358" y="2433082"/>
              <a:ext cx="41990" cy="54568"/>
            </a:xfrm>
            <a:custGeom>
              <a:rect b="b" l="l" r="r" t="t"/>
              <a:pathLst>
                <a:path extrusionOk="0" h="2078" w="1599">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72"/>
            <p:cNvSpPr/>
            <p:nvPr/>
          </p:nvSpPr>
          <p:spPr>
            <a:xfrm>
              <a:off x="2433216" y="2481847"/>
              <a:ext cx="16859" cy="22610"/>
            </a:xfrm>
            <a:custGeom>
              <a:rect b="b" l="l" r="r" t="t"/>
              <a:pathLst>
                <a:path extrusionOk="0" h="861" w="642">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72"/>
            <p:cNvSpPr/>
            <p:nvPr/>
          </p:nvSpPr>
          <p:spPr>
            <a:xfrm>
              <a:off x="2360082" y="2481821"/>
              <a:ext cx="16859" cy="22636"/>
            </a:xfrm>
            <a:custGeom>
              <a:rect b="b" l="l" r="r" t="t"/>
              <a:pathLst>
                <a:path extrusionOk="0" h="862" w="642">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72"/>
            <p:cNvSpPr/>
            <p:nvPr/>
          </p:nvSpPr>
          <p:spPr>
            <a:xfrm>
              <a:off x="2390754" y="2521657"/>
              <a:ext cx="28413" cy="32326"/>
            </a:xfrm>
            <a:custGeom>
              <a:rect b="b" l="l" r="r" t="t"/>
              <a:pathLst>
                <a:path extrusionOk="0" h="1231" w="1082">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72"/>
            <p:cNvSpPr/>
            <p:nvPr/>
          </p:nvSpPr>
          <p:spPr>
            <a:xfrm>
              <a:off x="2390754" y="2521972"/>
              <a:ext cx="17358" cy="32274"/>
            </a:xfrm>
            <a:custGeom>
              <a:rect b="b" l="l" r="r" t="t"/>
              <a:pathLst>
                <a:path extrusionOk="0" h="1229" w="661">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72"/>
            <p:cNvSpPr/>
            <p:nvPr/>
          </p:nvSpPr>
          <p:spPr>
            <a:xfrm>
              <a:off x="2374657" y="2464804"/>
              <a:ext cx="60844" cy="65309"/>
            </a:xfrm>
            <a:custGeom>
              <a:rect b="b" l="l" r="r" t="t"/>
              <a:pathLst>
                <a:path extrusionOk="0" h="2487" w="2317">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72"/>
            <p:cNvSpPr/>
            <p:nvPr/>
          </p:nvSpPr>
          <p:spPr>
            <a:xfrm>
              <a:off x="2374657" y="2464620"/>
              <a:ext cx="44248" cy="65230"/>
            </a:xfrm>
            <a:custGeom>
              <a:rect b="b" l="l" r="r" t="t"/>
              <a:pathLst>
                <a:path extrusionOk="0" h="2484" w="1685">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72"/>
            <p:cNvSpPr/>
            <p:nvPr/>
          </p:nvSpPr>
          <p:spPr>
            <a:xfrm>
              <a:off x="2216072" y="2719579"/>
              <a:ext cx="122424" cy="64888"/>
            </a:xfrm>
            <a:custGeom>
              <a:rect b="b" l="l" r="r" t="t"/>
              <a:pathLst>
                <a:path extrusionOk="0" h="2471" w="4662">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72"/>
            <p:cNvSpPr/>
            <p:nvPr/>
          </p:nvSpPr>
          <p:spPr>
            <a:xfrm>
              <a:off x="2215075" y="2720078"/>
              <a:ext cx="50025" cy="64390"/>
            </a:xfrm>
            <a:custGeom>
              <a:rect b="b" l="l" r="r" t="t"/>
              <a:pathLst>
                <a:path extrusionOk="0" h="2452" w="1905">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72"/>
            <p:cNvSpPr/>
            <p:nvPr/>
          </p:nvSpPr>
          <p:spPr>
            <a:xfrm>
              <a:off x="2237947" y="2618294"/>
              <a:ext cx="77178" cy="54805"/>
            </a:xfrm>
            <a:custGeom>
              <a:rect b="b" l="l" r="r" t="t"/>
              <a:pathLst>
                <a:path extrusionOk="0" h="2087" w="2939">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72"/>
            <p:cNvSpPr/>
            <p:nvPr/>
          </p:nvSpPr>
          <p:spPr>
            <a:xfrm>
              <a:off x="2237947" y="2618294"/>
              <a:ext cx="41990" cy="54805"/>
            </a:xfrm>
            <a:custGeom>
              <a:rect b="b" l="l" r="r" t="t"/>
              <a:pathLst>
                <a:path extrusionOk="0" h="2087" w="1599">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72"/>
            <p:cNvSpPr/>
            <p:nvPr/>
          </p:nvSpPr>
          <p:spPr>
            <a:xfrm>
              <a:off x="2304805" y="2667321"/>
              <a:ext cx="16859" cy="22794"/>
            </a:xfrm>
            <a:custGeom>
              <a:rect b="b" l="l" r="r" t="t"/>
              <a:pathLst>
                <a:path extrusionOk="0" h="868" w="642">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72"/>
            <p:cNvSpPr/>
            <p:nvPr/>
          </p:nvSpPr>
          <p:spPr>
            <a:xfrm>
              <a:off x="2231671" y="2667295"/>
              <a:ext cx="17095" cy="22899"/>
            </a:xfrm>
            <a:custGeom>
              <a:rect b="b" l="l" r="r" t="t"/>
              <a:pathLst>
                <a:path extrusionOk="0" h="872" w="651">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72"/>
            <p:cNvSpPr/>
            <p:nvPr/>
          </p:nvSpPr>
          <p:spPr>
            <a:xfrm>
              <a:off x="2262579" y="2707184"/>
              <a:ext cx="28413" cy="32536"/>
            </a:xfrm>
            <a:custGeom>
              <a:rect b="b" l="l" r="r" t="t"/>
              <a:pathLst>
                <a:path extrusionOk="0" h="1239" w="1082">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72"/>
            <p:cNvSpPr/>
            <p:nvPr/>
          </p:nvSpPr>
          <p:spPr>
            <a:xfrm>
              <a:off x="2262316"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72"/>
            <p:cNvSpPr/>
            <p:nvPr/>
          </p:nvSpPr>
          <p:spPr>
            <a:xfrm>
              <a:off x="2246245" y="2650357"/>
              <a:ext cx="60844" cy="65230"/>
            </a:xfrm>
            <a:custGeom>
              <a:rect b="b" l="l" r="r" t="t"/>
              <a:pathLst>
                <a:path extrusionOk="0" h="2484" w="2317">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72"/>
            <p:cNvSpPr/>
            <p:nvPr/>
          </p:nvSpPr>
          <p:spPr>
            <a:xfrm>
              <a:off x="2246482" y="2650331"/>
              <a:ext cx="44012" cy="65256"/>
            </a:xfrm>
            <a:custGeom>
              <a:rect b="b" l="l" r="r" t="t"/>
              <a:pathLst>
                <a:path extrusionOk="0" h="2485" w="1676">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1" name="Google Shape;9291;p72"/>
          <p:cNvGrpSpPr/>
          <p:nvPr/>
        </p:nvGrpSpPr>
        <p:grpSpPr>
          <a:xfrm>
            <a:off x="2661416" y="2422342"/>
            <a:ext cx="344059" cy="340671"/>
            <a:chOff x="2661416" y="2422342"/>
            <a:chExt cx="344059" cy="340671"/>
          </a:xfrm>
        </p:grpSpPr>
        <p:sp>
          <p:nvSpPr>
            <p:cNvPr id="9292" name="Google Shape;9292;p72"/>
            <p:cNvSpPr/>
            <p:nvPr/>
          </p:nvSpPr>
          <p:spPr>
            <a:xfrm>
              <a:off x="2906947" y="2604481"/>
              <a:ext cx="39994" cy="39469"/>
            </a:xfrm>
            <a:custGeom>
              <a:rect b="b" l="l" r="r" t="t"/>
              <a:pathLst>
                <a:path extrusionOk="0" h="1503" w="1523">
                  <a:moveTo>
                    <a:pt x="0" y="0"/>
                  </a:moveTo>
                  <a:lnTo>
                    <a:pt x="977" y="1503"/>
                  </a:lnTo>
                  <a:lnTo>
                    <a:pt x="1522" y="1503"/>
                  </a:lnTo>
                  <a:cubicBezTo>
                    <a:pt x="1513" y="670"/>
                    <a:pt x="833" y="0"/>
                    <a:pt x="0"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72"/>
            <p:cNvSpPr/>
            <p:nvPr/>
          </p:nvSpPr>
          <p:spPr>
            <a:xfrm>
              <a:off x="2866979" y="2604481"/>
              <a:ext cx="65624" cy="39469"/>
            </a:xfrm>
            <a:custGeom>
              <a:rect b="b" l="l" r="r" t="t"/>
              <a:pathLst>
                <a:path extrusionOk="0" h="1503" w="2499">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72"/>
            <p:cNvSpPr/>
            <p:nvPr/>
          </p:nvSpPr>
          <p:spPr>
            <a:xfrm>
              <a:off x="2906448" y="2539146"/>
              <a:ext cx="21638" cy="43487"/>
            </a:xfrm>
            <a:custGeom>
              <a:rect b="b" l="l" r="r" t="t"/>
              <a:pathLst>
                <a:path extrusionOk="0" h="1656" w="824">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72"/>
            <p:cNvSpPr/>
            <p:nvPr/>
          </p:nvSpPr>
          <p:spPr>
            <a:xfrm>
              <a:off x="2759681" y="2604481"/>
              <a:ext cx="39968" cy="39469"/>
            </a:xfrm>
            <a:custGeom>
              <a:rect b="b" l="l" r="r" t="t"/>
              <a:pathLst>
                <a:path extrusionOk="0" h="1503" w="1522">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72"/>
            <p:cNvSpPr/>
            <p:nvPr/>
          </p:nvSpPr>
          <p:spPr>
            <a:xfrm>
              <a:off x="2719713" y="2604481"/>
              <a:ext cx="65361" cy="39469"/>
            </a:xfrm>
            <a:custGeom>
              <a:rect b="b" l="l" r="r" t="t"/>
              <a:pathLst>
                <a:path extrusionOk="0" h="1503" w="2489">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72"/>
            <p:cNvSpPr/>
            <p:nvPr/>
          </p:nvSpPr>
          <p:spPr>
            <a:xfrm>
              <a:off x="2759182" y="2539146"/>
              <a:ext cx="21875" cy="43487"/>
            </a:xfrm>
            <a:custGeom>
              <a:rect b="b" l="l" r="r" t="t"/>
              <a:pathLst>
                <a:path extrusionOk="0" h="1656" w="833">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72"/>
            <p:cNvSpPr/>
            <p:nvPr/>
          </p:nvSpPr>
          <p:spPr>
            <a:xfrm>
              <a:off x="2833314" y="2606477"/>
              <a:ext cx="53544" cy="53570"/>
            </a:xfrm>
            <a:custGeom>
              <a:rect b="b" l="l" r="r" t="t"/>
              <a:pathLst>
                <a:path extrusionOk="0" h="2040" w="2039">
                  <a:moveTo>
                    <a:pt x="0" y="1"/>
                  </a:moveTo>
                  <a:lnTo>
                    <a:pt x="1216" y="2039"/>
                  </a:lnTo>
                  <a:lnTo>
                    <a:pt x="2039" y="2039"/>
                  </a:lnTo>
                  <a:cubicBezTo>
                    <a:pt x="2039" y="910"/>
                    <a:pt x="1130" y="1"/>
                    <a:pt x="0"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72"/>
            <p:cNvSpPr/>
            <p:nvPr/>
          </p:nvSpPr>
          <p:spPr>
            <a:xfrm>
              <a:off x="2779770" y="2606477"/>
              <a:ext cx="85476" cy="53570"/>
            </a:xfrm>
            <a:custGeom>
              <a:rect b="b" l="l" r="r" t="t"/>
              <a:pathLst>
                <a:path extrusionOk="0" h="2040" w="3255">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72"/>
            <p:cNvSpPr/>
            <p:nvPr/>
          </p:nvSpPr>
          <p:spPr>
            <a:xfrm>
              <a:off x="2833813" y="2525570"/>
              <a:ext cx="29437" cy="59085"/>
            </a:xfrm>
            <a:custGeom>
              <a:rect b="b" l="l" r="r" t="t"/>
              <a:pathLst>
                <a:path extrusionOk="0" h="2250" w="1121">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72"/>
            <p:cNvSpPr/>
            <p:nvPr/>
          </p:nvSpPr>
          <p:spPr>
            <a:xfrm>
              <a:off x="2803404" y="2525570"/>
              <a:ext cx="45010" cy="59085"/>
            </a:xfrm>
            <a:custGeom>
              <a:rect b="b" l="l" r="r" t="t"/>
              <a:pathLst>
                <a:path extrusionOk="0" h="2250" w="1714">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72"/>
            <p:cNvSpPr/>
            <p:nvPr/>
          </p:nvSpPr>
          <p:spPr>
            <a:xfrm>
              <a:off x="2737570" y="2539146"/>
              <a:ext cx="28912" cy="43487"/>
            </a:xfrm>
            <a:custGeom>
              <a:rect b="b" l="l" r="r" t="t"/>
              <a:pathLst>
                <a:path extrusionOk="0" h="1656" w="1101">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72"/>
            <p:cNvSpPr/>
            <p:nvPr/>
          </p:nvSpPr>
          <p:spPr>
            <a:xfrm>
              <a:off x="2884573" y="2539146"/>
              <a:ext cx="29175" cy="43487"/>
            </a:xfrm>
            <a:custGeom>
              <a:rect b="b" l="l" r="r" t="t"/>
              <a:pathLst>
                <a:path extrusionOk="0" h="1656" w="1111">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72"/>
            <p:cNvSpPr/>
            <p:nvPr/>
          </p:nvSpPr>
          <p:spPr>
            <a:xfrm>
              <a:off x="2661416" y="2422342"/>
              <a:ext cx="344059" cy="340671"/>
            </a:xfrm>
            <a:custGeom>
              <a:rect b="b" l="l" r="r" t="t"/>
              <a:pathLst>
                <a:path extrusionOk="0" h="12973" w="13102">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5" name="Google Shape;9305;p72"/>
          <p:cNvGrpSpPr/>
          <p:nvPr/>
        </p:nvGrpSpPr>
        <p:grpSpPr>
          <a:xfrm>
            <a:off x="4066510" y="2422342"/>
            <a:ext cx="206876" cy="348470"/>
            <a:chOff x="4066510" y="2422342"/>
            <a:chExt cx="206876" cy="348470"/>
          </a:xfrm>
        </p:grpSpPr>
        <p:sp>
          <p:nvSpPr>
            <p:cNvPr id="9306" name="Google Shape;9306;p72"/>
            <p:cNvSpPr/>
            <p:nvPr/>
          </p:nvSpPr>
          <p:spPr>
            <a:xfrm>
              <a:off x="4093662" y="2737934"/>
              <a:ext cx="152334" cy="11082"/>
            </a:xfrm>
            <a:custGeom>
              <a:rect b="b" l="l" r="r" t="t"/>
              <a:pathLst>
                <a:path extrusionOk="0" h="422" w="5801">
                  <a:moveTo>
                    <a:pt x="0" y="0"/>
                  </a:moveTo>
                  <a:lnTo>
                    <a:pt x="0" y="421"/>
                  </a:lnTo>
                  <a:lnTo>
                    <a:pt x="5800" y="421"/>
                  </a:lnTo>
                  <a:lnTo>
                    <a:pt x="5800"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72"/>
            <p:cNvSpPr/>
            <p:nvPr/>
          </p:nvSpPr>
          <p:spPr>
            <a:xfrm>
              <a:off x="4164538" y="2422342"/>
              <a:ext cx="10819" cy="348286"/>
            </a:xfrm>
            <a:custGeom>
              <a:rect b="b" l="l" r="r" t="t"/>
              <a:pathLst>
                <a:path extrusionOk="0" h="13263" w="412">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72"/>
            <p:cNvSpPr/>
            <p:nvPr/>
          </p:nvSpPr>
          <p:spPr>
            <a:xfrm>
              <a:off x="4082344" y="2645657"/>
              <a:ext cx="33823" cy="125155"/>
            </a:xfrm>
            <a:custGeom>
              <a:rect b="b" l="l" r="r" t="t"/>
              <a:pathLst>
                <a:path extrusionOk="0" h="4766" w="1288">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72"/>
            <p:cNvSpPr/>
            <p:nvPr/>
          </p:nvSpPr>
          <p:spPr>
            <a:xfrm>
              <a:off x="4223623" y="2645578"/>
              <a:ext cx="33665" cy="125050"/>
            </a:xfrm>
            <a:custGeom>
              <a:rect b="b" l="l" r="r" t="t"/>
              <a:pathLst>
                <a:path extrusionOk="0" h="4762" w="1282">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72"/>
            <p:cNvSpPr/>
            <p:nvPr/>
          </p:nvSpPr>
          <p:spPr>
            <a:xfrm>
              <a:off x="4164538" y="2645447"/>
              <a:ext cx="10819" cy="21875"/>
            </a:xfrm>
            <a:custGeom>
              <a:rect b="b" l="l" r="r" t="t"/>
              <a:pathLst>
                <a:path extrusionOk="0" h="833" w="412">
                  <a:moveTo>
                    <a:pt x="0" y="0"/>
                  </a:moveTo>
                  <a:lnTo>
                    <a:pt x="0" y="833"/>
                  </a:lnTo>
                  <a:lnTo>
                    <a:pt x="412" y="833"/>
                  </a:lnTo>
                  <a:lnTo>
                    <a:pt x="412"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72"/>
            <p:cNvSpPr/>
            <p:nvPr/>
          </p:nvSpPr>
          <p:spPr>
            <a:xfrm>
              <a:off x="4101462" y="2645604"/>
              <a:ext cx="14601" cy="21717"/>
            </a:xfrm>
            <a:custGeom>
              <a:rect b="b" l="l" r="r" t="t"/>
              <a:pathLst>
                <a:path extrusionOk="0" h="827" w="556">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72"/>
            <p:cNvSpPr/>
            <p:nvPr/>
          </p:nvSpPr>
          <p:spPr>
            <a:xfrm>
              <a:off x="4223623" y="2645578"/>
              <a:ext cx="14811" cy="21743"/>
            </a:xfrm>
            <a:custGeom>
              <a:rect b="b" l="l" r="r" t="t"/>
              <a:pathLst>
                <a:path extrusionOk="0" h="828" w="564">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72"/>
            <p:cNvSpPr/>
            <p:nvPr/>
          </p:nvSpPr>
          <p:spPr>
            <a:xfrm>
              <a:off x="4077329" y="2460471"/>
              <a:ext cx="185002" cy="196057"/>
            </a:xfrm>
            <a:custGeom>
              <a:rect b="b" l="l" r="r" t="t"/>
              <a:pathLst>
                <a:path extrusionOk="0" h="7466" w="7045">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72"/>
            <p:cNvSpPr/>
            <p:nvPr/>
          </p:nvSpPr>
          <p:spPr>
            <a:xfrm>
              <a:off x="4077329" y="2460471"/>
              <a:ext cx="185002" cy="16360"/>
            </a:xfrm>
            <a:custGeom>
              <a:rect b="b" l="l" r="r" t="t"/>
              <a:pathLst>
                <a:path extrusionOk="0" h="623" w="7045">
                  <a:moveTo>
                    <a:pt x="0" y="1"/>
                  </a:moveTo>
                  <a:lnTo>
                    <a:pt x="0" y="623"/>
                  </a:lnTo>
                  <a:lnTo>
                    <a:pt x="7044" y="623"/>
                  </a:lnTo>
                  <a:lnTo>
                    <a:pt x="7044"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72"/>
            <p:cNvSpPr/>
            <p:nvPr/>
          </p:nvSpPr>
          <p:spPr>
            <a:xfrm>
              <a:off x="4066510" y="2444137"/>
              <a:ext cx="206876" cy="21901"/>
            </a:xfrm>
            <a:custGeom>
              <a:rect b="b" l="l" r="r" t="t"/>
              <a:pathLst>
                <a:path extrusionOk="0" h="834" w="7878">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72"/>
            <p:cNvSpPr/>
            <p:nvPr/>
          </p:nvSpPr>
          <p:spPr>
            <a:xfrm>
              <a:off x="4094161" y="2508186"/>
              <a:ext cx="148185" cy="106563"/>
            </a:xfrm>
            <a:custGeom>
              <a:rect b="b" l="l" r="r" t="t"/>
              <a:pathLst>
                <a:path extrusionOk="0" h="4058" w="5643">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72"/>
            <p:cNvSpPr/>
            <p:nvPr/>
          </p:nvSpPr>
          <p:spPr>
            <a:xfrm>
              <a:off x="4066510" y="2454930"/>
              <a:ext cx="206876" cy="11108"/>
            </a:xfrm>
            <a:custGeom>
              <a:rect b="b" l="l" r="r" t="t"/>
              <a:pathLst>
                <a:path extrusionOk="0" h="423" w="7878">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18" name="Google Shape;9318;p72"/>
          <p:cNvSpPr/>
          <p:nvPr/>
        </p:nvSpPr>
        <p:spPr>
          <a:xfrm>
            <a:off x="2958206" y="3891720"/>
            <a:ext cx="28440" cy="133453"/>
          </a:xfrm>
          <a:custGeom>
            <a:rect b="b" l="l" r="r" t="t"/>
            <a:pathLst>
              <a:path extrusionOk="0" h="5082" w="1083">
                <a:moveTo>
                  <a:pt x="1" y="0"/>
                </a:moveTo>
                <a:lnTo>
                  <a:pt x="1" y="5082"/>
                </a:lnTo>
                <a:lnTo>
                  <a:pt x="1082" y="5082"/>
                </a:lnTo>
                <a:lnTo>
                  <a:pt x="1082" y="0"/>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19" name="Google Shape;9319;p72"/>
          <p:cNvGrpSpPr/>
          <p:nvPr/>
        </p:nvGrpSpPr>
        <p:grpSpPr>
          <a:xfrm>
            <a:off x="2617693" y="3817325"/>
            <a:ext cx="420475" cy="326491"/>
            <a:chOff x="2617693" y="3817325"/>
            <a:chExt cx="420475" cy="326491"/>
          </a:xfrm>
        </p:grpSpPr>
        <p:sp>
          <p:nvSpPr>
            <p:cNvPr id="9320" name="Google Shape;9320;p72"/>
            <p:cNvSpPr/>
            <p:nvPr/>
          </p:nvSpPr>
          <p:spPr>
            <a:xfrm>
              <a:off x="2688542" y="3845712"/>
              <a:ext cx="337047" cy="217170"/>
            </a:xfrm>
            <a:custGeom>
              <a:rect b="b" l="l" r="r" t="t"/>
              <a:pathLst>
                <a:path extrusionOk="0" h="8270" w="12835">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72"/>
            <p:cNvSpPr/>
            <p:nvPr/>
          </p:nvSpPr>
          <p:spPr>
            <a:xfrm>
              <a:off x="2734786" y="4063119"/>
              <a:ext cx="57089" cy="27153"/>
            </a:xfrm>
            <a:custGeom>
              <a:rect b="b" l="l" r="r" t="t"/>
              <a:pathLst>
                <a:path extrusionOk="0" h="1034" w="2174">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72"/>
            <p:cNvSpPr/>
            <p:nvPr/>
          </p:nvSpPr>
          <p:spPr>
            <a:xfrm>
              <a:off x="2747864" y="3991981"/>
              <a:ext cx="44012" cy="70902"/>
            </a:xfrm>
            <a:custGeom>
              <a:rect b="b" l="l" r="r" t="t"/>
              <a:pathLst>
                <a:path extrusionOk="0" h="2700" w="1676">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72"/>
            <p:cNvSpPr/>
            <p:nvPr/>
          </p:nvSpPr>
          <p:spPr>
            <a:xfrm>
              <a:off x="2692823" y="3979927"/>
              <a:ext cx="49027" cy="29411"/>
            </a:xfrm>
            <a:custGeom>
              <a:rect b="b" l="l" r="r" t="t"/>
              <a:pathLst>
                <a:path extrusionOk="0" h="1120" w="1867">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72"/>
            <p:cNvSpPr/>
            <p:nvPr/>
          </p:nvSpPr>
          <p:spPr>
            <a:xfrm>
              <a:off x="2688542" y="3845975"/>
              <a:ext cx="11344" cy="133979"/>
            </a:xfrm>
            <a:custGeom>
              <a:rect b="b" l="l" r="r" t="t"/>
              <a:pathLst>
                <a:path extrusionOk="0" h="5102" w="432">
                  <a:moveTo>
                    <a:pt x="1" y="0"/>
                  </a:moveTo>
                  <a:lnTo>
                    <a:pt x="1" y="5101"/>
                  </a:lnTo>
                  <a:lnTo>
                    <a:pt x="432" y="5101"/>
                  </a:lnTo>
                  <a:lnTo>
                    <a:pt x="432"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72"/>
            <p:cNvSpPr/>
            <p:nvPr/>
          </p:nvSpPr>
          <p:spPr>
            <a:xfrm>
              <a:off x="2688542" y="3844977"/>
              <a:ext cx="337047" cy="11082"/>
            </a:xfrm>
            <a:custGeom>
              <a:rect b="b" l="l" r="r" t="t"/>
              <a:pathLst>
                <a:path extrusionOk="0" h="422" w="12835">
                  <a:moveTo>
                    <a:pt x="1" y="0"/>
                  </a:moveTo>
                  <a:lnTo>
                    <a:pt x="1" y="421"/>
                  </a:lnTo>
                  <a:lnTo>
                    <a:pt x="12835" y="421"/>
                  </a:lnTo>
                  <a:lnTo>
                    <a:pt x="12835"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72"/>
            <p:cNvSpPr/>
            <p:nvPr/>
          </p:nvSpPr>
          <p:spPr>
            <a:xfrm>
              <a:off x="2723232" y="4061596"/>
              <a:ext cx="314936" cy="29936"/>
            </a:xfrm>
            <a:custGeom>
              <a:rect b="b" l="l" r="r" t="t"/>
              <a:pathLst>
                <a:path extrusionOk="0" h="1140" w="11993">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72"/>
            <p:cNvSpPr/>
            <p:nvPr/>
          </p:nvSpPr>
          <p:spPr>
            <a:xfrm>
              <a:off x="2676226" y="3817325"/>
              <a:ext cx="361679" cy="29936"/>
            </a:xfrm>
            <a:custGeom>
              <a:rect b="b" l="l" r="r" t="t"/>
              <a:pathLst>
                <a:path extrusionOk="0" h="1140" w="13773">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72"/>
            <p:cNvSpPr/>
            <p:nvPr/>
          </p:nvSpPr>
          <p:spPr>
            <a:xfrm>
              <a:off x="2812463" y="3959051"/>
              <a:ext cx="28413" cy="66123"/>
            </a:xfrm>
            <a:custGeom>
              <a:rect b="b" l="l" r="r" t="t"/>
              <a:pathLst>
                <a:path extrusionOk="0" h="2518" w="1082">
                  <a:moveTo>
                    <a:pt x="0" y="1"/>
                  </a:moveTo>
                  <a:lnTo>
                    <a:pt x="0" y="2518"/>
                  </a:lnTo>
                  <a:lnTo>
                    <a:pt x="1081" y="2518"/>
                  </a:lnTo>
                  <a:lnTo>
                    <a:pt x="1081"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72"/>
            <p:cNvSpPr/>
            <p:nvPr/>
          </p:nvSpPr>
          <p:spPr>
            <a:xfrm>
              <a:off x="2860966" y="3930664"/>
              <a:ext cx="28413" cy="94510"/>
            </a:xfrm>
            <a:custGeom>
              <a:rect b="b" l="l" r="r" t="t"/>
              <a:pathLst>
                <a:path extrusionOk="0" h="3599" w="1082">
                  <a:moveTo>
                    <a:pt x="0" y="0"/>
                  </a:moveTo>
                  <a:lnTo>
                    <a:pt x="0" y="3599"/>
                  </a:lnTo>
                  <a:lnTo>
                    <a:pt x="1082" y="3599"/>
                  </a:lnTo>
                  <a:lnTo>
                    <a:pt x="108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72"/>
            <p:cNvSpPr/>
            <p:nvPr/>
          </p:nvSpPr>
          <p:spPr>
            <a:xfrm>
              <a:off x="2908207" y="3947759"/>
              <a:ext cx="28413" cy="77414"/>
            </a:xfrm>
            <a:custGeom>
              <a:rect b="b" l="l" r="r" t="t"/>
              <a:pathLst>
                <a:path extrusionOk="0" h="2948" w="1082">
                  <a:moveTo>
                    <a:pt x="0" y="0"/>
                  </a:moveTo>
                  <a:lnTo>
                    <a:pt x="0" y="2948"/>
                  </a:lnTo>
                  <a:lnTo>
                    <a:pt x="1082" y="2948"/>
                  </a:lnTo>
                  <a:lnTo>
                    <a:pt x="1082"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72"/>
            <p:cNvSpPr/>
            <p:nvPr/>
          </p:nvSpPr>
          <p:spPr>
            <a:xfrm>
              <a:off x="2716693" y="3882161"/>
              <a:ext cx="54069" cy="13603"/>
            </a:xfrm>
            <a:custGeom>
              <a:rect b="b" l="l" r="r" t="t"/>
              <a:pathLst>
                <a:path extrusionOk="0" h="518" w="2059">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72"/>
            <p:cNvSpPr/>
            <p:nvPr/>
          </p:nvSpPr>
          <p:spPr>
            <a:xfrm>
              <a:off x="2716693" y="3904771"/>
              <a:ext cx="73659" cy="13340"/>
            </a:xfrm>
            <a:custGeom>
              <a:rect b="b" l="l" r="r" t="t"/>
              <a:pathLst>
                <a:path extrusionOk="0" h="508" w="2805">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72"/>
            <p:cNvSpPr/>
            <p:nvPr/>
          </p:nvSpPr>
          <p:spPr>
            <a:xfrm>
              <a:off x="2716693" y="3927145"/>
              <a:ext cx="73659" cy="13603"/>
            </a:xfrm>
            <a:custGeom>
              <a:rect b="b" l="l" r="r" t="t"/>
              <a:pathLst>
                <a:path extrusionOk="0" h="518" w="2805">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72"/>
            <p:cNvSpPr/>
            <p:nvPr/>
          </p:nvSpPr>
          <p:spPr>
            <a:xfrm>
              <a:off x="2716693" y="3949755"/>
              <a:ext cx="73659" cy="13603"/>
            </a:xfrm>
            <a:custGeom>
              <a:rect b="b" l="l" r="r" t="t"/>
              <a:pathLst>
                <a:path extrusionOk="0" h="518" w="2805">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72"/>
            <p:cNvSpPr/>
            <p:nvPr/>
          </p:nvSpPr>
          <p:spPr>
            <a:xfrm>
              <a:off x="2617693" y="3979428"/>
              <a:ext cx="164125" cy="164388"/>
            </a:xfrm>
            <a:custGeom>
              <a:rect b="b" l="l" r="r" t="t"/>
              <a:pathLst>
                <a:path extrusionOk="0" h="6260" w="625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72"/>
            <p:cNvSpPr/>
            <p:nvPr/>
          </p:nvSpPr>
          <p:spPr>
            <a:xfrm>
              <a:off x="2658895" y="4028167"/>
              <a:ext cx="36711" cy="66622"/>
            </a:xfrm>
            <a:custGeom>
              <a:rect b="b" l="l" r="r" t="t"/>
              <a:pathLst>
                <a:path extrusionOk="0" h="2537" w="1398">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7" name="Google Shape;9337;p72"/>
          <p:cNvGrpSpPr/>
          <p:nvPr/>
        </p:nvGrpSpPr>
        <p:grpSpPr>
          <a:xfrm>
            <a:off x="3545301" y="2423523"/>
            <a:ext cx="358134" cy="356637"/>
            <a:chOff x="3545301" y="2423523"/>
            <a:chExt cx="358134" cy="356637"/>
          </a:xfrm>
        </p:grpSpPr>
        <p:sp>
          <p:nvSpPr>
            <p:cNvPr id="9338" name="Google Shape;9338;p72"/>
            <p:cNvSpPr/>
            <p:nvPr/>
          </p:nvSpPr>
          <p:spPr>
            <a:xfrm>
              <a:off x="3545301" y="2633630"/>
              <a:ext cx="64600" cy="146531"/>
            </a:xfrm>
            <a:custGeom>
              <a:rect b="b" l="l" r="r" t="t"/>
              <a:pathLst>
                <a:path extrusionOk="0" h="5580" w="246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72"/>
            <p:cNvSpPr/>
            <p:nvPr/>
          </p:nvSpPr>
          <p:spPr>
            <a:xfrm>
              <a:off x="3545301" y="2633630"/>
              <a:ext cx="30934" cy="146531"/>
            </a:xfrm>
            <a:custGeom>
              <a:rect b="b" l="l" r="r" t="t"/>
              <a:pathLst>
                <a:path extrusionOk="0" h="5580" w="1178">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72"/>
            <p:cNvSpPr/>
            <p:nvPr/>
          </p:nvSpPr>
          <p:spPr>
            <a:xfrm>
              <a:off x="3643041" y="2597181"/>
              <a:ext cx="64888" cy="182980"/>
            </a:xfrm>
            <a:custGeom>
              <a:rect b="b" l="l" r="r" t="t"/>
              <a:pathLst>
                <a:path extrusionOk="0" h="6968" w="2471">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72"/>
            <p:cNvSpPr/>
            <p:nvPr/>
          </p:nvSpPr>
          <p:spPr>
            <a:xfrm>
              <a:off x="3643041" y="2597181"/>
              <a:ext cx="30961" cy="182980"/>
            </a:xfrm>
            <a:custGeom>
              <a:rect b="b" l="l" r="r" t="t"/>
              <a:pathLst>
                <a:path extrusionOk="0" h="6968" w="1179">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72"/>
            <p:cNvSpPr/>
            <p:nvPr/>
          </p:nvSpPr>
          <p:spPr>
            <a:xfrm>
              <a:off x="3740807" y="2560994"/>
              <a:ext cx="65125" cy="219166"/>
            </a:xfrm>
            <a:custGeom>
              <a:rect b="b" l="l" r="r" t="t"/>
              <a:pathLst>
                <a:path extrusionOk="0" h="8346" w="248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72"/>
            <p:cNvSpPr/>
            <p:nvPr/>
          </p:nvSpPr>
          <p:spPr>
            <a:xfrm>
              <a:off x="3740807" y="2560994"/>
              <a:ext cx="30934" cy="219166"/>
            </a:xfrm>
            <a:custGeom>
              <a:rect b="b" l="l" r="r" t="t"/>
              <a:pathLst>
                <a:path extrusionOk="0" h="8346" w="1178">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72"/>
            <p:cNvSpPr/>
            <p:nvPr/>
          </p:nvSpPr>
          <p:spPr>
            <a:xfrm>
              <a:off x="3838573" y="2524808"/>
              <a:ext cx="64862" cy="255352"/>
            </a:xfrm>
            <a:custGeom>
              <a:rect b="b" l="l" r="r" t="t"/>
              <a:pathLst>
                <a:path extrusionOk="0" h="9724" w="247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72"/>
            <p:cNvSpPr/>
            <p:nvPr/>
          </p:nvSpPr>
          <p:spPr>
            <a:xfrm>
              <a:off x="3838835" y="2524808"/>
              <a:ext cx="30934" cy="255352"/>
            </a:xfrm>
            <a:custGeom>
              <a:rect b="b" l="l" r="r" t="t"/>
              <a:pathLst>
                <a:path extrusionOk="0" h="9724" w="1178">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72"/>
            <p:cNvSpPr/>
            <p:nvPr/>
          </p:nvSpPr>
          <p:spPr>
            <a:xfrm>
              <a:off x="3560873" y="2423523"/>
              <a:ext cx="332767" cy="134241"/>
            </a:xfrm>
            <a:custGeom>
              <a:rect b="b" l="l" r="r" t="t"/>
              <a:pathLst>
                <a:path extrusionOk="0" h="5112" w="12672">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7" name="Google Shape;9347;p72"/>
          <p:cNvGrpSpPr/>
          <p:nvPr/>
        </p:nvGrpSpPr>
        <p:grpSpPr>
          <a:xfrm>
            <a:off x="5766424" y="4275195"/>
            <a:ext cx="358160" cy="356926"/>
            <a:chOff x="5766424" y="4275195"/>
            <a:chExt cx="358160" cy="356926"/>
          </a:xfrm>
        </p:grpSpPr>
        <p:sp>
          <p:nvSpPr>
            <p:cNvPr id="9348" name="Google Shape;9348;p72"/>
            <p:cNvSpPr/>
            <p:nvPr/>
          </p:nvSpPr>
          <p:spPr>
            <a:xfrm>
              <a:off x="5766424" y="4485327"/>
              <a:ext cx="64862" cy="146793"/>
            </a:xfrm>
            <a:custGeom>
              <a:rect b="b" l="l" r="r" t="t"/>
              <a:pathLst>
                <a:path extrusionOk="0" h="5590" w="247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72"/>
            <p:cNvSpPr/>
            <p:nvPr/>
          </p:nvSpPr>
          <p:spPr>
            <a:xfrm>
              <a:off x="5766661" y="4485327"/>
              <a:ext cx="30961" cy="146793"/>
            </a:xfrm>
            <a:custGeom>
              <a:rect b="b" l="l" r="r" t="t"/>
              <a:pathLst>
                <a:path extrusionOk="0" h="5590" w="1179">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72"/>
            <p:cNvSpPr/>
            <p:nvPr/>
          </p:nvSpPr>
          <p:spPr>
            <a:xfrm>
              <a:off x="5864190" y="4449115"/>
              <a:ext cx="64862" cy="183006"/>
            </a:xfrm>
            <a:custGeom>
              <a:rect b="b" l="l" r="r" t="t"/>
              <a:pathLst>
                <a:path extrusionOk="0" h="6969" w="247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72"/>
            <p:cNvSpPr/>
            <p:nvPr/>
          </p:nvSpPr>
          <p:spPr>
            <a:xfrm>
              <a:off x="5864190" y="4449115"/>
              <a:ext cx="30934" cy="183006"/>
            </a:xfrm>
            <a:custGeom>
              <a:rect b="b" l="l" r="r" t="t"/>
              <a:pathLst>
                <a:path extrusionOk="0" h="6969" w="1178">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72"/>
            <p:cNvSpPr/>
            <p:nvPr/>
          </p:nvSpPr>
          <p:spPr>
            <a:xfrm>
              <a:off x="5962193" y="4412692"/>
              <a:ext cx="64626" cy="219429"/>
            </a:xfrm>
            <a:custGeom>
              <a:rect b="b" l="l" r="r" t="t"/>
              <a:pathLst>
                <a:path extrusionOk="0" h="8356" w="2461">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72"/>
            <p:cNvSpPr/>
            <p:nvPr/>
          </p:nvSpPr>
          <p:spPr>
            <a:xfrm>
              <a:off x="5962193" y="4412692"/>
              <a:ext cx="30698" cy="219429"/>
            </a:xfrm>
            <a:custGeom>
              <a:rect b="b" l="l" r="r" t="t"/>
              <a:pathLst>
                <a:path extrusionOk="0" h="8356" w="1169">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72"/>
            <p:cNvSpPr/>
            <p:nvPr/>
          </p:nvSpPr>
          <p:spPr>
            <a:xfrm>
              <a:off x="6059959" y="4376506"/>
              <a:ext cx="64626" cy="255615"/>
            </a:xfrm>
            <a:custGeom>
              <a:rect b="b" l="l" r="r" t="t"/>
              <a:pathLst>
                <a:path extrusionOk="0" h="9734" w="2461">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72"/>
            <p:cNvSpPr/>
            <p:nvPr/>
          </p:nvSpPr>
          <p:spPr>
            <a:xfrm>
              <a:off x="6059959" y="4376506"/>
              <a:ext cx="30934" cy="255615"/>
            </a:xfrm>
            <a:custGeom>
              <a:rect b="b" l="l" r="r" t="t"/>
              <a:pathLst>
                <a:path extrusionOk="0" h="9734" w="1178">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72"/>
            <p:cNvSpPr/>
            <p:nvPr/>
          </p:nvSpPr>
          <p:spPr>
            <a:xfrm>
              <a:off x="5781997" y="4275195"/>
              <a:ext cx="332767" cy="134241"/>
            </a:xfrm>
            <a:custGeom>
              <a:rect b="b" l="l" r="r" t="t"/>
              <a:pathLst>
                <a:path extrusionOk="0" h="5112" w="12672">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7" name="Google Shape;9357;p72"/>
          <p:cNvGrpSpPr/>
          <p:nvPr/>
        </p:nvGrpSpPr>
        <p:grpSpPr>
          <a:xfrm>
            <a:off x="3531462" y="3824599"/>
            <a:ext cx="377251" cy="324232"/>
            <a:chOff x="3531462" y="3824599"/>
            <a:chExt cx="377251" cy="324232"/>
          </a:xfrm>
        </p:grpSpPr>
        <p:sp>
          <p:nvSpPr>
            <p:cNvPr id="9358" name="Google Shape;9358;p72"/>
            <p:cNvSpPr/>
            <p:nvPr/>
          </p:nvSpPr>
          <p:spPr>
            <a:xfrm>
              <a:off x="3573189" y="3854772"/>
              <a:ext cx="294059" cy="294059"/>
            </a:xfrm>
            <a:custGeom>
              <a:rect b="b" l="l" r="r" t="t"/>
              <a:pathLst>
                <a:path extrusionOk="0" h="11198" w="11198">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72"/>
            <p:cNvSpPr/>
            <p:nvPr/>
          </p:nvSpPr>
          <p:spPr>
            <a:xfrm>
              <a:off x="3719457" y="3939461"/>
              <a:ext cx="78439" cy="102808"/>
            </a:xfrm>
            <a:custGeom>
              <a:rect b="b" l="l" r="r" t="t"/>
              <a:pathLst>
                <a:path extrusionOk="0" h="3915" w="2987">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72"/>
            <p:cNvSpPr/>
            <p:nvPr/>
          </p:nvSpPr>
          <p:spPr>
            <a:xfrm>
              <a:off x="3719195" y="3878144"/>
              <a:ext cx="156851" cy="203594"/>
            </a:xfrm>
            <a:custGeom>
              <a:rect b="b" l="l" r="r" t="t"/>
              <a:pathLst>
                <a:path extrusionOk="0" h="7753" w="5973">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72"/>
            <p:cNvSpPr/>
            <p:nvPr/>
          </p:nvSpPr>
          <p:spPr>
            <a:xfrm>
              <a:off x="3718959" y="3824599"/>
              <a:ext cx="189755" cy="287048"/>
            </a:xfrm>
            <a:custGeom>
              <a:rect b="b" l="l" r="r" t="t"/>
              <a:pathLst>
                <a:path extrusionOk="0" h="10931" w="7226">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72"/>
            <p:cNvSpPr/>
            <p:nvPr/>
          </p:nvSpPr>
          <p:spPr>
            <a:xfrm>
              <a:off x="3576708" y="3855008"/>
              <a:ext cx="144036" cy="147555"/>
            </a:xfrm>
            <a:custGeom>
              <a:rect b="b" l="l" r="r" t="t"/>
              <a:pathLst>
                <a:path extrusionOk="0" h="5619" w="5485">
                  <a:moveTo>
                    <a:pt x="5455" y="1"/>
                  </a:moveTo>
                  <a:cubicBezTo>
                    <a:pt x="2833" y="1"/>
                    <a:pt x="565" y="1829"/>
                    <a:pt x="0" y="4394"/>
                  </a:cubicBezTo>
                  <a:lnTo>
                    <a:pt x="5484" y="5619"/>
                  </a:lnTo>
                  <a:lnTo>
                    <a:pt x="545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72"/>
            <p:cNvSpPr/>
            <p:nvPr/>
          </p:nvSpPr>
          <p:spPr>
            <a:xfrm>
              <a:off x="3573426" y="3969870"/>
              <a:ext cx="147319" cy="173684"/>
            </a:xfrm>
            <a:custGeom>
              <a:rect b="b" l="l" r="r" t="t"/>
              <a:pathLst>
                <a:path extrusionOk="0" h="6614" w="561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72"/>
            <p:cNvSpPr/>
            <p:nvPr/>
          </p:nvSpPr>
          <p:spPr>
            <a:xfrm>
              <a:off x="3664417" y="4122178"/>
              <a:ext cx="77940" cy="26654"/>
            </a:xfrm>
            <a:custGeom>
              <a:rect b="b" l="l" r="r" t="t"/>
              <a:pathLst>
                <a:path extrusionOk="0" h="1015" w="2968">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72"/>
            <p:cNvSpPr/>
            <p:nvPr/>
          </p:nvSpPr>
          <p:spPr>
            <a:xfrm>
              <a:off x="3576708" y="3854772"/>
              <a:ext cx="143275" cy="124919"/>
            </a:xfrm>
            <a:custGeom>
              <a:rect b="b" l="l" r="r" t="t"/>
              <a:pathLst>
                <a:path extrusionOk="0" h="4757" w="5456">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72"/>
            <p:cNvSpPr/>
            <p:nvPr/>
          </p:nvSpPr>
          <p:spPr>
            <a:xfrm>
              <a:off x="3531462" y="3831217"/>
              <a:ext cx="144561" cy="112393"/>
            </a:xfrm>
            <a:custGeom>
              <a:rect b="b" l="l" r="r" t="t"/>
              <a:pathLst>
                <a:path extrusionOk="0" h="4280" w="5505">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72"/>
            <p:cNvSpPr/>
            <p:nvPr/>
          </p:nvSpPr>
          <p:spPr>
            <a:xfrm>
              <a:off x="3653098" y="3932318"/>
              <a:ext cx="36711" cy="31538"/>
            </a:xfrm>
            <a:custGeom>
              <a:rect b="b" l="l" r="r" t="t"/>
              <a:pathLst>
                <a:path extrusionOk="0" h="1201" w="1398">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72"/>
            <p:cNvSpPr/>
            <p:nvPr/>
          </p:nvSpPr>
          <p:spPr>
            <a:xfrm>
              <a:off x="3559875" y="3969870"/>
              <a:ext cx="126179" cy="173684"/>
            </a:xfrm>
            <a:custGeom>
              <a:rect b="b" l="l" r="r" t="t"/>
              <a:pathLst>
                <a:path extrusionOk="0" h="6614" w="4805">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9" name="Google Shape;9369;p72"/>
          <p:cNvGrpSpPr/>
          <p:nvPr/>
        </p:nvGrpSpPr>
        <p:grpSpPr>
          <a:xfrm>
            <a:off x="4030586" y="3805246"/>
            <a:ext cx="286523" cy="340566"/>
            <a:chOff x="4030586" y="3805246"/>
            <a:chExt cx="286523" cy="340566"/>
          </a:xfrm>
        </p:grpSpPr>
        <p:sp>
          <p:nvSpPr>
            <p:cNvPr id="9370" name="Google Shape;9370;p72"/>
            <p:cNvSpPr/>
            <p:nvPr/>
          </p:nvSpPr>
          <p:spPr>
            <a:xfrm>
              <a:off x="4030586" y="3826122"/>
              <a:ext cx="87735" cy="145533"/>
            </a:xfrm>
            <a:custGeom>
              <a:rect b="b" l="l" r="r" t="t"/>
              <a:pathLst>
                <a:path extrusionOk="0" h="5542" w="3341">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72"/>
            <p:cNvSpPr/>
            <p:nvPr/>
          </p:nvSpPr>
          <p:spPr>
            <a:xfrm>
              <a:off x="4229374" y="3825860"/>
              <a:ext cx="87735" cy="145796"/>
            </a:xfrm>
            <a:custGeom>
              <a:rect b="b" l="l" r="r" t="t"/>
              <a:pathLst>
                <a:path extrusionOk="0" h="5552" w="3341">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72"/>
            <p:cNvSpPr/>
            <p:nvPr/>
          </p:nvSpPr>
          <p:spPr>
            <a:xfrm>
              <a:off x="4162779" y="3999018"/>
              <a:ext cx="22400" cy="101547"/>
            </a:xfrm>
            <a:custGeom>
              <a:rect b="b" l="l" r="r" t="t"/>
              <a:pathLst>
                <a:path extrusionOk="0" h="3867" w="853">
                  <a:moveTo>
                    <a:pt x="0" y="1"/>
                  </a:moveTo>
                  <a:lnTo>
                    <a:pt x="0" y="3867"/>
                  </a:lnTo>
                  <a:lnTo>
                    <a:pt x="852" y="3867"/>
                  </a:lnTo>
                  <a:lnTo>
                    <a:pt x="852"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72"/>
            <p:cNvSpPr/>
            <p:nvPr/>
          </p:nvSpPr>
          <p:spPr>
            <a:xfrm>
              <a:off x="4091903" y="3816564"/>
              <a:ext cx="163889" cy="200836"/>
            </a:xfrm>
            <a:custGeom>
              <a:rect b="b" l="l" r="r" t="t"/>
              <a:pathLst>
                <a:path extrusionOk="0" h="7648" w="6241">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72"/>
            <p:cNvSpPr/>
            <p:nvPr/>
          </p:nvSpPr>
          <p:spPr>
            <a:xfrm>
              <a:off x="4158498" y="3816564"/>
              <a:ext cx="97530" cy="200836"/>
            </a:xfrm>
            <a:custGeom>
              <a:rect b="b" l="l" r="r" t="t"/>
              <a:pathLst>
                <a:path extrusionOk="0" h="7648" w="3714">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72"/>
            <p:cNvSpPr/>
            <p:nvPr/>
          </p:nvSpPr>
          <p:spPr>
            <a:xfrm>
              <a:off x="4081084" y="3805246"/>
              <a:ext cx="185501" cy="22662"/>
            </a:xfrm>
            <a:custGeom>
              <a:rect b="b" l="l" r="r" t="t"/>
              <a:pathLst>
                <a:path extrusionOk="0" h="863" w="7064">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72"/>
            <p:cNvSpPr/>
            <p:nvPr/>
          </p:nvSpPr>
          <p:spPr>
            <a:xfrm>
              <a:off x="4235913" y="3805246"/>
              <a:ext cx="30672" cy="22662"/>
            </a:xfrm>
            <a:custGeom>
              <a:rect b="b" l="l" r="r" t="t"/>
              <a:pathLst>
                <a:path extrusionOk="0" h="863" w="1168">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72"/>
            <p:cNvSpPr/>
            <p:nvPr/>
          </p:nvSpPr>
          <p:spPr>
            <a:xfrm>
              <a:off x="4133368" y="3866195"/>
              <a:ext cx="81196" cy="76627"/>
            </a:xfrm>
            <a:custGeom>
              <a:rect b="b" l="l" r="r" t="t"/>
              <a:pathLst>
                <a:path extrusionOk="0" h="2918" w="3092">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72"/>
            <p:cNvSpPr/>
            <p:nvPr/>
          </p:nvSpPr>
          <p:spPr>
            <a:xfrm>
              <a:off x="4152721" y="4004060"/>
              <a:ext cx="42489" cy="20877"/>
            </a:xfrm>
            <a:custGeom>
              <a:rect b="b" l="l" r="r" t="t"/>
              <a:pathLst>
                <a:path extrusionOk="0" h="795" w="1618">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72"/>
            <p:cNvSpPr/>
            <p:nvPr/>
          </p:nvSpPr>
          <p:spPr>
            <a:xfrm>
              <a:off x="4130348" y="4085466"/>
              <a:ext cx="87236" cy="30199"/>
            </a:xfrm>
            <a:custGeom>
              <a:rect b="b" l="l" r="r" t="t"/>
              <a:pathLst>
                <a:path extrusionOk="0" h="1150" w="3322">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72"/>
            <p:cNvSpPr/>
            <p:nvPr/>
          </p:nvSpPr>
          <p:spPr>
            <a:xfrm>
              <a:off x="4186649" y="4085466"/>
              <a:ext cx="30934" cy="29936"/>
            </a:xfrm>
            <a:custGeom>
              <a:rect b="b" l="l" r="r" t="t"/>
              <a:pathLst>
                <a:path extrusionOk="0" h="1140" w="1178">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72"/>
            <p:cNvSpPr/>
            <p:nvPr/>
          </p:nvSpPr>
          <p:spPr>
            <a:xfrm>
              <a:off x="4098941" y="4108102"/>
              <a:ext cx="150050" cy="37709"/>
            </a:xfrm>
            <a:custGeom>
              <a:rect b="b" l="l" r="r" t="t"/>
              <a:pathLst>
                <a:path extrusionOk="0" h="1436" w="5714">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72"/>
            <p:cNvSpPr/>
            <p:nvPr/>
          </p:nvSpPr>
          <p:spPr>
            <a:xfrm>
              <a:off x="4211018" y="4108102"/>
              <a:ext cx="37736" cy="37709"/>
            </a:xfrm>
            <a:custGeom>
              <a:rect b="b" l="l" r="r" t="t"/>
              <a:pathLst>
                <a:path extrusionOk="0" h="1436" w="1437">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3" name="Google Shape;9383;p72"/>
          <p:cNvGrpSpPr/>
          <p:nvPr/>
        </p:nvGrpSpPr>
        <p:grpSpPr>
          <a:xfrm>
            <a:off x="2180884" y="2888719"/>
            <a:ext cx="376752" cy="374468"/>
            <a:chOff x="2180884" y="2888719"/>
            <a:chExt cx="376752" cy="374468"/>
          </a:xfrm>
        </p:grpSpPr>
        <p:sp>
          <p:nvSpPr>
            <p:cNvPr id="9384" name="Google Shape;9384;p72"/>
            <p:cNvSpPr/>
            <p:nvPr/>
          </p:nvSpPr>
          <p:spPr>
            <a:xfrm>
              <a:off x="2180884" y="2954054"/>
              <a:ext cx="309395" cy="309133"/>
            </a:xfrm>
            <a:custGeom>
              <a:rect b="b" l="l" r="r" t="t"/>
              <a:pathLst>
                <a:path extrusionOk="0" h="11772" w="11782">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72"/>
            <p:cNvSpPr/>
            <p:nvPr/>
          </p:nvSpPr>
          <p:spPr>
            <a:xfrm>
              <a:off x="2335713" y="3102082"/>
              <a:ext cx="154330" cy="12579"/>
            </a:xfrm>
            <a:custGeom>
              <a:rect b="b" l="l" r="r" t="t"/>
              <a:pathLst>
                <a:path extrusionOk="0" h="479" w="5877">
                  <a:moveTo>
                    <a:pt x="0" y="0"/>
                  </a:moveTo>
                  <a:lnTo>
                    <a:pt x="0" y="479"/>
                  </a:lnTo>
                  <a:lnTo>
                    <a:pt x="5876" y="479"/>
                  </a:lnTo>
                  <a:lnTo>
                    <a:pt x="5876" y="240"/>
                  </a:lnTo>
                  <a:lnTo>
                    <a:pt x="5876"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72"/>
            <p:cNvSpPr/>
            <p:nvPr/>
          </p:nvSpPr>
          <p:spPr>
            <a:xfrm>
              <a:off x="2465648" y="2888719"/>
              <a:ext cx="91989" cy="89993"/>
            </a:xfrm>
            <a:custGeom>
              <a:rect b="b" l="l" r="r" t="t"/>
              <a:pathLst>
                <a:path extrusionOk="0" h="3427" w="3503">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72"/>
            <p:cNvSpPr/>
            <p:nvPr/>
          </p:nvSpPr>
          <p:spPr>
            <a:xfrm>
              <a:off x="2465648" y="2888719"/>
              <a:ext cx="61842" cy="90229"/>
            </a:xfrm>
            <a:custGeom>
              <a:rect b="b" l="l" r="r" t="t"/>
              <a:pathLst>
                <a:path extrusionOk="0" h="3436" w="2355">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72"/>
            <p:cNvSpPr/>
            <p:nvPr/>
          </p:nvSpPr>
          <p:spPr>
            <a:xfrm>
              <a:off x="2218094" y="2991002"/>
              <a:ext cx="235263" cy="235263"/>
            </a:xfrm>
            <a:custGeom>
              <a:rect b="b" l="l" r="r" t="t"/>
              <a:pathLst>
                <a:path extrusionOk="0" h="8959" w="8959">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72"/>
            <p:cNvSpPr/>
            <p:nvPr/>
          </p:nvSpPr>
          <p:spPr>
            <a:xfrm>
              <a:off x="2335713" y="3102082"/>
              <a:ext cx="117382" cy="12579"/>
            </a:xfrm>
            <a:custGeom>
              <a:rect b="b" l="l" r="r" t="t"/>
              <a:pathLst>
                <a:path extrusionOk="0" h="479" w="447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72"/>
            <p:cNvSpPr/>
            <p:nvPr/>
          </p:nvSpPr>
          <p:spPr>
            <a:xfrm>
              <a:off x="2249003" y="3021910"/>
              <a:ext cx="173185" cy="173421"/>
            </a:xfrm>
            <a:custGeom>
              <a:rect b="b" l="l" r="r" t="t"/>
              <a:pathLst>
                <a:path extrusionOk="0" h="6604" w="6595">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72"/>
            <p:cNvSpPr/>
            <p:nvPr/>
          </p:nvSpPr>
          <p:spPr>
            <a:xfrm>
              <a:off x="2335713" y="3102082"/>
              <a:ext cx="86711" cy="12579"/>
            </a:xfrm>
            <a:custGeom>
              <a:rect b="b" l="l" r="r" t="t"/>
              <a:pathLst>
                <a:path extrusionOk="0" h="479" w="3302">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72"/>
            <p:cNvSpPr/>
            <p:nvPr/>
          </p:nvSpPr>
          <p:spPr>
            <a:xfrm>
              <a:off x="2286187" y="3059094"/>
              <a:ext cx="99053" cy="99053"/>
            </a:xfrm>
            <a:custGeom>
              <a:rect b="b" l="l" r="r" t="t"/>
              <a:pathLst>
                <a:path extrusionOk="0" h="3772" w="3772">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72"/>
            <p:cNvSpPr/>
            <p:nvPr/>
          </p:nvSpPr>
          <p:spPr>
            <a:xfrm>
              <a:off x="2335713" y="3102318"/>
              <a:ext cx="49526" cy="12342"/>
            </a:xfrm>
            <a:custGeom>
              <a:rect b="b" l="l" r="r" t="t"/>
              <a:pathLst>
                <a:path extrusionOk="0" h="470" w="1886">
                  <a:moveTo>
                    <a:pt x="0" y="1"/>
                  </a:moveTo>
                  <a:lnTo>
                    <a:pt x="0" y="470"/>
                  </a:lnTo>
                  <a:lnTo>
                    <a:pt x="1866" y="470"/>
                  </a:lnTo>
                  <a:cubicBezTo>
                    <a:pt x="1886" y="317"/>
                    <a:pt x="1886" y="154"/>
                    <a:pt x="1866"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72"/>
            <p:cNvSpPr/>
            <p:nvPr/>
          </p:nvSpPr>
          <p:spPr>
            <a:xfrm>
              <a:off x="2317095" y="3090002"/>
              <a:ext cx="37237" cy="37237"/>
            </a:xfrm>
            <a:custGeom>
              <a:rect b="b" l="l" r="r" t="t"/>
              <a:pathLst>
                <a:path extrusionOk="0" h="1418" w="1418">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72"/>
            <p:cNvSpPr/>
            <p:nvPr/>
          </p:nvSpPr>
          <p:spPr>
            <a:xfrm>
              <a:off x="2335713" y="3102318"/>
              <a:ext cx="18855" cy="12342"/>
            </a:xfrm>
            <a:custGeom>
              <a:rect b="b" l="l" r="r" t="t"/>
              <a:pathLst>
                <a:path extrusionOk="0" h="470" w="718">
                  <a:moveTo>
                    <a:pt x="0" y="1"/>
                  </a:moveTo>
                  <a:lnTo>
                    <a:pt x="0" y="470"/>
                  </a:lnTo>
                  <a:lnTo>
                    <a:pt x="661" y="470"/>
                  </a:lnTo>
                  <a:cubicBezTo>
                    <a:pt x="718" y="317"/>
                    <a:pt x="718" y="154"/>
                    <a:pt x="66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72"/>
            <p:cNvSpPr/>
            <p:nvPr/>
          </p:nvSpPr>
          <p:spPr>
            <a:xfrm>
              <a:off x="2326496" y="3073169"/>
              <a:ext cx="44668" cy="41570"/>
            </a:xfrm>
            <a:custGeom>
              <a:rect b="b" l="l" r="r" t="t"/>
              <a:pathLst>
                <a:path extrusionOk="0" h="1583" w="1701">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72"/>
            <p:cNvSpPr/>
            <p:nvPr/>
          </p:nvSpPr>
          <p:spPr>
            <a:xfrm>
              <a:off x="2355566" y="2901954"/>
              <a:ext cx="188704" cy="185080"/>
            </a:xfrm>
            <a:custGeom>
              <a:rect b="b" l="l" r="r" t="t"/>
              <a:pathLst>
                <a:path extrusionOk="0" h="7048" w="7186">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8" name="Google Shape;9398;p72"/>
          <p:cNvGrpSpPr/>
          <p:nvPr/>
        </p:nvGrpSpPr>
        <p:grpSpPr>
          <a:xfrm>
            <a:off x="3954432" y="2942999"/>
            <a:ext cx="378249" cy="265909"/>
            <a:chOff x="3954432" y="2942999"/>
            <a:chExt cx="378249" cy="265909"/>
          </a:xfrm>
        </p:grpSpPr>
        <p:sp>
          <p:nvSpPr>
            <p:cNvPr id="9399" name="Google Shape;9399;p72"/>
            <p:cNvSpPr/>
            <p:nvPr/>
          </p:nvSpPr>
          <p:spPr>
            <a:xfrm>
              <a:off x="3954432" y="2981207"/>
              <a:ext cx="378249" cy="227700"/>
            </a:xfrm>
            <a:custGeom>
              <a:rect b="b" l="l" r="r" t="t"/>
              <a:pathLst>
                <a:path extrusionOk="0" h="8671" w="14404">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72"/>
            <p:cNvSpPr/>
            <p:nvPr/>
          </p:nvSpPr>
          <p:spPr>
            <a:xfrm>
              <a:off x="3954432" y="2980944"/>
              <a:ext cx="208111" cy="227727"/>
            </a:xfrm>
            <a:custGeom>
              <a:rect b="b" l="l" r="r" t="t"/>
              <a:pathLst>
                <a:path extrusionOk="0" h="8672" w="7925">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72"/>
            <p:cNvSpPr/>
            <p:nvPr/>
          </p:nvSpPr>
          <p:spPr>
            <a:xfrm>
              <a:off x="4034604" y="3013270"/>
              <a:ext cx="190516" cy="163232"/>
            </a:xfrm>
            <a:custGeom>
              <a:rect b="b" l="l" r="r" t="t"/>
              <a:pathLst>
                <a:path extrusionOk="0" h="6216" w="7255">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72"/>
            <p:cNvSpPr/>
            <p:nvPr/>
          </p:nvSpPr>
          <p:spPr>
            <a:xfrm>
              <a:off x="4062256" y="3013349"/>
              <a:ext cx="96768" cy="163101"/>
            </a:xfrm>
            <a:custGeom>
              <a:rect b="b" l="l" r="r" t="t"/>
              <a:pathLst>
                <a:path extrusionOk="0" h="6211" w="3685">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72"/>
            <p:cNvSpPr/>
            <p:nvPr/>
          </p:nvSpPr>
          <p:spPr>
            <a:xfrm>
              <a:off x="4088647" y="3053763"/>
              <a:ext cx="96007" cy="82273"/>
            </a:xfrm>
            <a:custGeom>
              <a:rect b="b" l="l" r="r" t="t"/>
              <a:pathLst>
                <a:path extrusionOk="0" h="3133" w="3656">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72"/>
            <p:cNvSpPr/>
            <p:nvPr/>
          </p:nvSpPr>
          <p:spPr>
            <a:xfrm>
              <a:off x="4102696" y="3053868"/>
              <a:ext cx="57089" cy="82246"/>
            </a:xfrm>
            <a:custGeom>
              <a:rect b="b" l="l" r="r" t="t"/>
              <a:pathLst>
                <a:path extrusionOk="0" h="3132" w="2174">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72"/>
            <p:cNvSpPr/>
            <p:nvPr/>
          </p:nvSpPr>
          <p:spPr>
            <a:xfrm>
              <a:off x="4260807" y="2996411"/>
              <a:ext cx="38051" cy="26207"/>
            </a:xfrm>
            <a:custGeom>
              <a:rect b="b" l="l" r="r" t="t"/>
              <a:pathLst>
                <a:path extrusionOk="0" h="998" w="1449">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72"/>
            <p:cNvSpPr/>
            <p:nvPr/>
          </p:nvSpPr>
          <p:spPr>
            <a:xfrm>
              <a:off x="4020528" y="2942999"/>
              <a:ext cx="229381" cy="58323"/>
            </a:xfrm>
            <a:custGeom>
              <a:rect b="b" l="l" r="r" t="t"/>
              <a:pathLst>
                <a:path extrusionOk="0" h="2221" w="8735">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72"/>
            <p:cNvSpPr/>
            <p:nvPr/>
          </p:nvSpPr>
          <p:spPr>
            <a:xfrm>
              <a:off x="4153719" y="3056337"/>
              <a:ext cx="33193" cy="28440"/>
            </a:xfrm>
            <a:custGeom>
              <a:rect b="b" l="l" r="r" t="t"/>
              <a:pathLst>
                <a:path extrusionOk="0" h="1083" w="1264">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8" name="Google Shape;9408;p72"/>
          <p:cNvGrpSpPr/>
          <p:nvPr/>
        </p:nvGrpSpPr>
        <p:grpSpPr>
          <a:xfrm>
            <a:off x="1752137" y="4266608"/>
            <a:ext cx="378512" cy="374756"/>
            <a:chOff x="1752137" y="4266608"/>
            <a:chExt cx="378512" cy="374756"/>
          </a:xfrm>
        </p:grpSpPr>
        <p:sp>
          <p:nvSpPr>
            <p:cNvPr id="9409" name="Google Shape;9409;p72"/>
            <p:cNvSpPr/>
            <p:nvPr/>
          </p:nvSpPr>
          <p:spPr>
            <a:xfrm>
              <a:off x="1752400" y="4382020"/>
              <a:ext cx="171163" cy="82220"/>
            </a:xfrm>
            <a:custGeom>
              <a:rect b="b" l="l" r="r" t="t"/>
              <a:pathLst>
                <a:path extrusionOk="0" h="3131" w="6518">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72"/>
            <p:cNvSpPr/>
            <p:nvPr/>
          </p:nvSpPr>
          <p:spPr>
            <a:xfrm>
              <a:off x="1931834" y="4472250"/>
              <a:ext cx="81957" cy="169114"/>
            </a:xfrm>
            <a:custGeom>
              <a:rect b="b" l="l" r="r" t="t"/>
              <a:pathLst>
                <a:path extrusionOk="0" h="6440" w="3121">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72"/>
            <p:cNvSpPr/>
            <p:nvPr/>
          </p:nvSpPr>
          <p:spPr>
            <a:xfrm>
              <a:off x="1752137" y="4386537"/>
              <a:ext cx="123685" cy="71664"/>
            </a:xfrm>
            <a:custGeom>
              <a:rect b="b" l="l" r="r" t="t"/>
              <a:pathLst>
                <a:path extrusionOk="0" h="2729" w="471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72"/>
            <p:cNvSpPr/>
            <p:nvPr/>
          </p:nvSpPr>
          <p:spPr>
            <a:xfrm>
              <a:off x="1931834" y="4539108"/>
              <a:ext cx="23897" cy="102256"/>
            </a:xfrm>
            <a:custGeom>
              <a:rect b="b" l="l" r="r" t="t"/>
              <a:pathLst>
                <a:path extrusionOk="0" h="3894" w="91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72"/>
            <p:cNvSpPr/>
            <p:nvPr/>
          </p:nvSpPr>
          <p:spPr>
            <a:xfrm>
              <a:off x="1823512" y="4266608"/>
              <a:ext cx="307137" cy="305115"/>
            </a:xfrm>
            <a:custGeom>
              <a:rect b="b" l="l" r="r" t="t"/>
              <a:pathLst>
                <a:path extrusionOk="0" h="11619" w="11696">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72"/>
            <p:cNvSpPr/>
            <p:nvPr/>
          </p:nvSpPr>
          <p:spPr>
            <a:xfrm>
              <a:off x="1823512" y="4266686"/>
              <a:ext cx="306507" cy="227963"/>
            </a:xfrm>
            <a:custGeom>
              <a:rect b="b" l="l" r="r" t="t"/>
              <a:pathLst>
                <a:path extrusionOk="0" h="8681" w="11672">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72"/>
            <p:cNvSpPr/>
            <p:nvPr/>
          </p:nvSpPr>
          <p:spPr>
            <a:xfrm>
              <a:off x="1978078" y="4353633"/>
              <a:ext cx="64127" cy="64101"/>
            </a:xfrm>
            <a:custGeom>
              <a:rect b="b" l="l" r="r" t="t"/>
              <a:pathLst>
                <a:path extrusionOk="0" h="2441" w="2442">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72"/>
            <p:cNvSpPr/>
            <p:nvPr/>
          </p:nvSpPr>
          <p:spPr>
            <a:xfrm>
              <a:off x="1978078" y="4353660"/>
              <a:ext cx="39731" cy="64206"/>
            </a:xfrm>
            <a:custGeom>
              <a:rect b="b" l="l" r="r" t="t"/>
              <a:pathLst>
                <a:path extrusionOk="0" h="2445" w="1513">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72"/>
            <p:cNvSpPr/>
            <p:nvPr/>
          </p:nvSpPr>
          <p:spPr>
            <a:xfrm>
              <a:off x="1815476" y="4497381"/>
              <a:ext cx="82955" cy="82404"/>
            </a:xfrm>
            <a:custGeom>
              <a:rect b="b" l="l" r="r" t="t"/>
              <a:pathLst>
                <a:path extrusionOk="0" h="3138" w="3159">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72"/>
            <p:cNvSpPr/>
            <p:nvPr/>
          </p:nvSpPr>
          <p:spPr>
            <a:xfrm>
              <a:off x="1815476" y="4497381"/>
              <a:ext cx="32195" cy="35950"/>
            </a:xfrm>
            <a:custGeom>
              <a:rect b="b" l="l" r="r" t="t"/>
              <a:pathLst>
                <a:path extrusionOk="0" h="1369" w="1226">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72"/>
            <p:cNvSpPr/>
            <p:nvPr/>
          </p:nvSpPr>
          <p:spPr>
            <a:xfrm>
              <a:off x="1823512" y="4463952"/>
              <a:ext cx="108349" cy="107719"/>
            </a:xfrm>
            <a:custGeom>
              <a:rect b="b" l="l" r="r" t="t"/>
              <a:pathLst>
                <a:path extrusionOk="0" h="4102" w="4126">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72"/>
            <p:cNvSpPr/>
            <p:nvPr/>
          </p:nvSpPr>
          <p:spPr>
            <a:xfrm>
              <a:off x="1823512" y="4463952"/>
              <a:ext cx="28939" cy="30698"/>
            </a:xfrm>
            <a:custGeom>
              <a:rect b="b" l="l" r="r" t="t"/>
              <a:pathLst>
                <a:path extrusionOk="0" h="1169" w="1102">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72"/>
            <p:cNvSpPr/>
            <p:nvPr/>
          </p:nvSpPr>
          <p:spPr>
            <a:xfrm>
              <a:off x="1776034" y="4536981"/>
              <a:ext cx="33692" cy="30724"/>
            </a:xfrm>
            <a:custGeom>
              <a:rect b="b" l="l" r="r" t="t"/>
              <a:pathLst>
                <a:path extrusionOk="0" h="1170" w="1283">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72"/>
            <p:cNvSpPr/>
            <p:nvPr/>
          </p:nvSpPr>
          <p:spPr>
            <a:xfrm>
              <a:off x="1794862" y="4555730"/>
              <a:ext cx="33508" cy="30567"/>
            </a:xfrm>
            <a:custGeom>
              <a:rect b="b" l="l" r="r" t="t"/>
              <a:pathLst>
                <a:path extrusionOk="0" h="1164" w="1276">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72"/>
            <p:cNvSpPr/>
            <p:nvPr/>
          </p:nvSpPr>
          <p:spPr>
            <a:xfrm>
              <a:off x="1832309" y="4593125"/>
              <a:ext cx="33481" cy="30619"/>
            </a:xfrm>
            <a:custGeom>
              <a:rect b="b" l="l" r="r" t="t"/>
              <a:pathLst>
                <a:path extrusionOk="0" h="1166" w="1275">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72"/>
            <p:cNvSpPr/>
            <p:nvPr/>
          </p:nvSpPr>
          <p:spPr>
            <a:xfrm>
              <a:off x="1813480" y="4574322"/>
              <a:ext cx="33665" cy="30645"/>
            </a:xfrm>
            <a:custGeom>
              <a:rect b="b" l="l" r="r" t="t"/>
              <a:pathLst>
                <a:path extrusionOk="0" h="1167" w="1282">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72"/>
            <p:cNvSpPr/>
            <p:nvPr/>
          </p:nvSpPr>
          <p:spPr>
            <a:xfrm>
              <a:off x="2057751" y="4266686"/>
              <a:ext cx="72241" cy="71375"/>
            </a:xfrm>
            <a:custGeom>
              <a:rect b="b" l="l" r="r" t="t"/>
              <a:pathLst>
                <a:path extrusionOk="0" h="2718" w="2751">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72"/>
            <p:cNvSpPr/>
            <p:nvPr/>
          </p:nvSpPr>
          <p:spPr>
            <a:xfrm>
              <a:off x="2057751" y="4266686"/>
              <a:ext cx="72241" cy="31171"/>
            </a:xfrm>
            <a:custGeom>
              <a:rect b="b" l="l" r="r" t="t"/>
              <a:pathLst>
                <a:path extrusionOk="0" h="1187" w="2751">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72"/>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72"/>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72"/>
            <p:cNvSpPr/>
            <p:nvPr/>
          </p:nvSpPr>
          <p:spPr>
            <a:xfrm>
              <a:off x="1839609" y="4424378"/>
              <a:ext cx="130696" cy="131090"/>
            </a:xfrm>
            <a:custGeom>
              <a:rect b="b" l="l" r="r" t="t"/>
              <a:pathLst>
                <a:path extrusionOk="0" h="4992" w="4977">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0" name="Google Shape;9430;p72"/>
          <p:cNvGrpSpPr/>
          <p:nvPr/>
        </p:nvGrpSpPr>
        <p:grpSpPr>
          <a:xfrm>
            <a:off x="3117788" y="3812546"/>
            <a:ext cx="341065" cy="341065"/>
            <a:chOff x="3117788" y="3812546"/>
            <a:chExt cx="341065" cy="341065"/>
          </a:xfrm>
        </p:grpSpPr>
        <p:sp>
          <p:nvSpPr>
            <p:cNvPr id="9431" name="Google Shape;9431;p72"/>
            <p:cNvSpPr/>
            <p:nvPr/>
          </p:nvSpPr>
          <p:spPr>
            <a:xfrm>
              <a:off x="3117788" y="3812546"/>
              <a:ext cx="259396" cy="259370"/>
            </a:xfrm>
            <a:custGeom>
              <a:rect b="b" l="l" r="r" t="t"/>
              <a:pathLst>
                <a:path extrusionOk="0" h="9877" w="9878">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72"/>
            <p:cNvSpPr/>
            <p:nvPr/>
          </p:nvSpPr>
          <p:spPr>
            <a:xfrm>
              <a:off x="3171332" y="3885181"/>
              <a:ext cx="132981" cy="114126"/>
            </a:xfrm>
            <a:custGeom>
              <a:rect b="b" l="l" r="r" t="t"/>
              <a:pathLst>
                <a:path extrusionOk="0" h="4346" w="5064">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72"/>
            <p:cNvSpPr/>
            <p:nvPr/>
          </p:nvSpPr>
          <p:spPr>
            <a:xfrm>
              <a:off x="3209541" y="3914067"/>
              <a:ext cx="66123" cy="56485"/>
            </a:xfrm>
            <a:custGeom>
              <a:rect b="b" l="l" r="r" t="t"/>
              <a:pathLst>
                <a:path extrusionOk="0" h="2151" w="2518">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72"/>
            <p:cNvSpPr/>
            <p:nvPr/>
          </p:nvSpPr>
          <p:spPr>
            <a:xfrm>
              <a:off x="3288189" y="3982947"/>
              <a:ext cx="170664" cy="170664"/>
            </a:xfrm>
            <a:custGeom>
              <a:rect b="b" l="l" r="r" t="t"/>
              <a:pathLst>
                <a:path extrusionOk="0" h="6499" w="6499">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72"/>
            <p:cNvSpPr/>
            <p:nvPr/>
          </p:nvSpPr>
          <p:spPr>
            <a:xfrm>
              <a:off x="3316340" y="4025672"/>
              <a:ext cx="99788" cy="85371"/>
            </a:xfrm>
            <a:custGeom>
              <a:rect b="b" l="l" r="r" t="t"/>
              <a:pathLst>
                <a:path extrusionOk="0" h="3251" w="380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72"/>
            <p:cNvSpPr/>
            <p:nvPr/>
          </p:nvSpPr>
          <p:spPr>
            <a:xfrm>
              <a:off x="3339213" y="4042741"/>
              <a:ext cx="59847" cy="51260"/>
            </a:xfrm>
            <a:custGeom>
              <a:rect b="b" l="l" r="r" t="t"/>
              <a:pathLst>
                <a:path extrusionOk="0" h="1952" w="2279">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7" name="Google Shape;9437;p72"/>
          <p:cNvGrpSpPr/>
          <p:nvPr/>
        </p:nvGrpSpPr>
        <p:grpSpPr>
          <a:xfrm>
            <a:off x="3994400" y="4299932"/>
            <a:ext cx="338281" cy="322657"/>
            <a:chOff x="3994400" y="4299932"/>
            <a:chExt cx="338281" cy="322657"/>
          </a:xfrm>
        </p:grpSpPr>
        <p:sp>
          <p:nvSpPr>
            <p:cNvPr id="9438" name="Google Shape;9438;p72"/>
            <p:cNvSpPr/>
            <p:nvPr/>
          </p:nvSpPr>
          <p:spPr>
            <a:xfrm>
              <a:off x="3994400" y="4299932"/>
              <a:ext cx="286759" cy="272447"/>
            </a:xfrm>
            <a:custGeom>
              <a:rect b="b" l="l" r="r" t="t"/>
              <a:pathLst>
                <a:path extrusionOk="0" h="10375" w="1092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72"/>
            <p:cNvSpPr/>
            <p:nvPr/>
          </p:nvSpPr>
          <p:spPr>
            <a:xfrm>
              <a:off x="4027829" y="4330314"/>
              <a:ext cx="223184" cy="211839"/>
            </a:xfrm>
            <a:custGeom>
              <a:rect b="b" l="l" r="r" t="t"/>
              <a:pathLst>
                <a:path extrusionOk="0" h="8067" w="8499">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72"/>
            <p:cNvSpPr/>
            <p:nvPr/>
          </p:nvSpPr>
          <p:spPr>
            <a:xfrm>
              <a:off x="4095422" y="4335330"/>
              <a:ext cx="99053" cy="201729"/>
            </a:xfrm>
            <a:custGeom>
              <a:rect b="b" l="l" r="r" t="t"/>
              <a:pathLst>
                <a:path extrusionOk="0" h="7682" w="3772">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72"/>
            <p:cNvSpPr/>
            <p:nvPr/>
          </p:nvSpPr>
          <p:spPr>
            <a:xfrm>
              <a:off x="4179611" y="4472250"/>
              <a:ext cx="153070" cy="150339"/>
            </a:xfrm>
            <a:custGeom>
              <a:rect b="b" l="l" r="r" t="t"/>
              <a:pathLst>
                <a:path extrusionOk="0" h="5725" w="5829">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72"/>
            <p:cNvSpPr/>
            <p:nvPr/>
          </p:nvSpPr>
          <p:spPr>
            <a:xfrm>
              <a:off x="4238408" y="4472250"/>
              <a:ext cx="18119" cy="23135"/>
            </a:xfrm>
            <a:custGeom>
              <a:rect b="b" l="l" r="r" t="t"/>
              <a:pathLst>
                <a:path extrusionOk="0" h="881" w="69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72"/>
            <p:cNvSpPr/>
            <p:nvPr/>
          </p:nvSpPr>
          <p:spPr>
            <a:xfrm>
              <a:off x="4217321" y="4590105"/>
              <a:ext cx="28151" cy="32484"/>
            </a:xfrm>
            <a:custGeom>
              <a:rect b="b" l="l" r="r" t="t"/>
              <a:pathLst>
                <a:path extrusionOk="0" h="1237" w="1072">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72"/>
            <p:cNvSpPr/>
            <p:nvPr/>
          </p:nvSpPr>
          <p:spPr>
            <a:xfrm>
              <a:off x="4179349" y="4482412"/>
              <a:ext cx="44274" cy="114520"/>
            </a:xfrm>
            <a:custGeom>
              <a:rect b="b" l="l" r="r" t="t"/>
              <a:pathLst>
                <a:path extrusionOk="0" h="4361" w="1686">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72"/>
            <p:cNvSpPr/>
            <p:nvPr/>
          </p:nvSpPr>
          <p:spPr>
            <a:xfrm>
              <a:off x="4208760" y="4511955"/>
              <a:ext cx="82456" cy="70639"/>
            </a:xfrm>
            <a:custGeom>
              <a:rect b="b" l="l" r="r" t="t"/>
              <a:pathLst>
                <a:path extrusionOk="0" h="2690" w="314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46" name="Google Shape;9446;p72"/>
          <p:cNvSpPr/>
          <p:nvPr/>
        </p:nvSpPr>
        <p:spPr>
          <a:xfrm>
            <a:off x="3700340" y="1965628"/>
            <a:ext cx="48528" cy="24159"/>
          </a:xfrm>
          <a:custGeom>
            <a:rect b="b" l="l" r="r" t="t"/>
            <a:pathLst>
              <a:path extrusionOk="0" h="920" w="1848">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72"/>
          <p:cNvSpPr/>
          <p:nvPr/>
        </p:nvSpPr>
        <p:spPr>
          <a:xfrm>
            <a:off x="3700340" y="1965628"/>
            <a:ext cx="33455" cy="21901"/>
          </a:xfrm>
          <a:custGeom>
            <a:rect b="b" l="l" r="r" t="t"/>
            <a:pathLst>
              <a:path extrusionOk="0" h="834" w="1274">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48" name="Google Shape;9448;p72"/>
          <p:cNvGrpSpPr/>
          <p:nvPr/>
        </p:nvGrpSpPr>
        <p:grpSpPr>
          <a:xfrm>
            <a:off x="3573426" y="1965628"/>
            <a:ext cx="302358" cy="374993"/>
            <a:chOff x="3573426" y="1965628"/>
            <a:chExt cx="302358" cy="374993"/>
          </a:xfrm>
        </p:grpSpPr>
        <p:sp>
          <p:nvSpPr>
            <p:cNvPr id="9449" name="Google Shape;9449;p72"/>
            <p:cNvSpPr/>
            <p:nvPr/>
          </p:nvSpPr>
          <p:spPr>
            <a:xfrm>
              <a:off x="3688287" y="2013894"/>
              <a:ext cx="72661" cy="60582"/>
            </a:xfrm>
            <a:custGeom>
              <a:rect b="b" l="l" r="r" t="t"/>
              <a:pathLst>
                <a:path extrusionOk="0" h="2307" w="2767">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72"/>
            <p:cNvSpPr/>
            <p:nvPr/>
          </p:nvSpPr>
          <p:spPr>
            <a:xfrm>
              <a:off x="3711422" y="2013894"/>
              <a:ext cx="26391" cy="18251"/>
            </a:xfrm>
            <a:custGeom>
              <a:rect b="b" l="l" r="r" t="t"/>
              <a:pathLst>
                <a:path extrusionOk="0" h="695" w="1005">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72"/>
            <p:cNvSpPr/>
            <p:nvPr/>
          </p:nvSpPr>
          <p:spPr>
            <a:xfrm>
              <a:off x="3688287" y="2032985"/>
              <a:ext cx="72661" cy="41491"/>
            </a:xfrm>
            <a:custGeom>
              <a:rect b="b" l="l" r="r" t="t"/>
              <a:pathLst>
                <a:path extrusionOk="0" h="1580" w="2767">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72"/>
            <p:cNvSpPr/>
            <p:nvPr/>
          </p:nvSpPr>
          <p:spPr>
            <a:xfrm>
              <a:off x="3688287" y="2043804"/>
              <a:ext cx="18119" cy="30672"/>
            </a:xfrm>
            <a:custGeom>
              <a:rect b="b" l="l" r="r" t="t"/>
              <a:pathLst>
                <a:path extrusionOk="0" h="1168" w="69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72"/>
            <p:cNvSpPr/>
            <p:nvPr/>
          </p:nvSpPr>
          <p:spPr>
            <a:xfrm>
              <a:off x="3742829" y="2043804"/>
              <a:ext cx="18119" cy="30672"/>
            </a:xfrm>
            <a:custGeom>
              <a:rect b="b" l="l" r="r" t="t"/>
              <a:pathLst>
                <a:path extrusionOk="0" h="1168" w="69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72"/>
            <p:cNvSpPr/>
            <p:nvPr/>
          </p:nvSpPr>
          <p:spPr>
            <a:xfrm>
              <a:off x="3700340" y="1965628"/>
              <a:ext cx="48528" cy="54306"/>
            </a:xfrm>
            <a:custGeom>
              <a:rect b="b" l="l" r="r" t="t"/>
              <a:pathLst>
                <a:path extrusionOk="0" h="2068" w="1848">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72"/>
            <p:cNvSpPr/>
            <p:nvPr/>
          </p:nvSpPr>
          <p:spPr>
            <a:xfrm>
              <a:off x="3700156" y="1965628"/>
              <a:ext cx="33639" cy="54621"/>
            </a:xfrm>
            <a:custGeom>
              <a:rect b="b" l="l" r="r" t="t"/>
              <a:pathLst>
                <a:path extrusionOk="0" h="2080" w="1281">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72"/>
            <p:cNvSpPr/>
            <p:nvPr/>
          </p:nvSpPr>
          <p:spPr>
            <a:xfrm>
              <a:off x="3682247" y="2086502"/>
              <a:ext cx="84741" cy="145060"/>
            </a:xfrm>
            <a:custGeom>
              <a:rect b="b" l="l" r="r" t="t"/>
              <a:pathLst>
                <a:path extrusionOk="0" h="5524" w="3227">
                  <a:moveTo>
                    <a:pt x="1" y="1"/>
                  </a:moveTo>
                  <a:lnTo>
                    <a:pt x="1" y="5523"/>
                  </a:lnTo>
                  <a:lnTo>
                    <a:pt x="3226" y="5523"/>
                  </a:lnTo>
                  <a:lnTo>
                    <a:pt x="3226"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72"/>
            <p:cNvSpPr/>
            <p:nvPr/>
          </p:nvSpPr>
          <p:spPr>
            <a:xfrm>
              <a:off x="3682247" y="2170955"/>
              <a:ext cx="84741" cy="60608"/>
            </a:xfrm>
            <a:custGeom>
              <a:rect b="b" l="l" r="r" t="t"/>
              <a:pathLst>
                <a:path extrusionOk="0" h="2308" w="3227">
                  <a:moveTo>
                    <a:pt x="1" y="1"/>
                  </a:moveTo>
                  <a:lnTo>
                    <a:pt x="1" y="2307"/>
                  </a:lnTo>
                  <a:lnTo>
                    <a:pt x="3226" y="2307"/>
                  </a:lnTo>
                  <a:lnTo>
                    <a:pt x="3226"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72"/>
            <p:cNvSpPr/>
            <p:nvPr/>
          </p:nvSpPr>
          <p:spPr>
            <a:xfrm>
              <a:off x="3754882"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72"/>
            <p:cNvSpPr/>
            <p:nvPr/>
          </p:nvSpPr>
          <p:spPr>
            <a:xfrm>
              <a:off x="3754646"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72"/>
            <p:cNvSpPr/>
            <p:nvPr/>
          </p:nvSpPr>
          <p:spPr>
            <a:xfrm>
              <a:off x="3754882"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72"/>
            <p:cNvSpPr/>
            <p:nvPr/>
          </p:nvSpPr>
          <p:spPr>
            <a:xfrm>
              <a:off x="3754882"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72"/>
            <p:cNvSpPr/>
            <p:nvPr/>
          </p:nvSpPr>
          <p:spPr>
            <a:xfrm>
              <a:off x="3736789" y="2219457"/>
              <a:ext cx="84715" cy="96794"/>
            </a:xfrm>
            <a:custGeom>
              <a:rect b="b" l="l" r="r" t="t"/>
              <a:pathLst>
                <a:path extrusionOk="0" h="3686" w="3226">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72"/>
            <p:cNvSpPr/>
            <p:nvPr/>
          </p:nvSpPr>
          <p:spPr>
            <a:xfrm>
              <a:off x="3736789" y="2233296"/>
              <a:ext cx="18119" cy="82955"/>
            </a:xfrm>
            <a:custGeom>
              <a:rect b="b" l="l" r="r" t="t"/>
              <a:pathLst>
                <a:path extrusionOk="0" h="3159" w="69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72"/>
            <p:cNvSpPr/>
            <p:nvPr/>
          </p:nvSpPr>
          <p:spPr>
            <a:xfrm>
              <a:off x="3803148" y="2233296"/>
              <a:ext cx="18119" cy="82955"/>
            </a:xfrm>
            <a:custGeom>
              <a:rect b="b" l="l" r="r" t="t"/>
              <a:pathLst>
                <a:path extrusionOk="0" h="3159" w="69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72"/>
            <p:cNvSpPr/>
            <p:nvPr/>
          </p:nvSpPr>
          <p:spPr>
            <a:xfrm>
              <a:off x="3646061"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72"/>
            <p:cNvSpPr/>
            <p:nvPr/>
          </p:nvSpPr>
          <p:spPr>
            <a:xfrm>
              <a:off x="3645824"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72"/>
            <p:cNvSpPr/>
            <p:nvPr/>
          </p:nvSpPr>
          <p:spPr>
            <a:xfrm>
              <a:off x="3646061"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72"/>
            <p:cNvSpPr/>
            <p:nvPr/>
          </p:nvSpPr>
          <p:spPr>
            <a:xfrm>
              <a:off x="3646061"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72"/>
            <p:cNvSpPr/>
            <p:nvPr/>
          </p:nvSpPr>
          <p:spPr>
            <a:xfrm>
              <a:off x="3627968" y="2219457"/>
              <a:ext cx="84478" cy="96794"/>
            </a:xfrm>
            <a:custGeom>
              <a:rect b="b" l="l" r="r" t="t"/>
              <a:pathLst>
                <a:path extrusionOk="0" h="3686" w="3217">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72"/>
            <p:cNvSpPr/>
            <p:nvPr/>
          </p:nvSpPr>
          <p:spPr>
            <a:xfrm>
              <a:off x="3627968" y="2233296"/>
              <a:ext cx="18119" cy="82955"/>
            </a:xfrm>
            <a:custGeom>
              <a:rect b="b" l="l" r="r" t="t"/>
              <a:pathLst>
                <a:path extrusionOk="0" h="3159" w="69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72"/>
            <p:cNvSpPr/>
            <p:nvPr/>
          </p:nvSpPr>
          <p:spPr>
            <a:xfrm>
              <a:off x="3694327" y="2233296"/>
              <a:ext cx="18119" cy="82955"/>
            </a:xfrm>
            <a:custGeom>
              <a:rect b="b" l="l" r="r" t="t"/>
              <a:pathLst>
                <a:path extrusionOk="0" h="3159" w="69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72"/>
            <p:cNvSpPr/>
            <p:nvPr/>
          </p:nvSpPr>
          <p:spPr>
            <a:xfrm>
              <a:off x="3809162" y="2213417"/>
              <a:ext cx="48528" cy="72661"/>
            </a:xfrm>
            <a:custGeom>
              <a:rect b="b" l="l" r="r" t="t"/>
              <a:pathLst>
                <a:path extrusionOk="0" h="2767" w="1848">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72"/>
            <p:cNvSpPr/>
            <p:nvPr/>
          </p:nvSpPr>
          <p:spPr>
            <a:xfrm>
              <a:off x="3809162"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72"/>
            <p:cNvSpPr/>
            <p:nvPr/>
          </p:nvSpPr>
          <p:spPr>
            <a:xfrm>
              <a:off x="3809162"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72"/>
            <p:cNvSpPr/>
            <p:nvPr/>
          </p:nvSpPr>
          <p:spPr>
            <a:xfrm>
              <a:off x="3809162" y="2213417"/>
              <a:ext cx="27442" cy="54069"/>
            </a:xfrm>
            <a:custGeom>
              <a:rect b="b" l="l" r="r" t="t"/>
              <a:pathLst>
                <a:path extrusionOk="0" h="2059" w="1045">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72"/>
            <p:cNvSpPr/>
            <p:nvPr/>
          </p:nvSpPr>
          <p:spPr>
            <a:xfrm>
              <a:off x="3791331" y="2280039"/>
              <a:ext cx="84452" cy="60319"/>
            </a:xfrm>
            <a:custGeom>
              <a:rect b="b" l="l" r="r" t="t"/>
              <a:pathLst>
                <a:path extrusionOk="0" h="2297" w="3216">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72"/>
            <p:cNvSpPr/>
            <p:nvPr/>
          </p:nvSpPr>
          <p:spPr>
            <a:xfrm>
              <a:off x="3791068" y="2293353"/>
              <a:ext cx="18119" cy="47005"/>
            </a:xfrm>
            <a:custGeom>
              <a:rect b="b" l="l" r="r" t="t"/>
              <a:pathLst>
                <a:path extrusionOk="0" h="1790" w="69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72"/>
            <p:cNvSpPr/>
            <p:nvPr/>
          </p:nvSpPr>
          <p:spPr>
            <a:xfrm>
              <a:off x="3857664" y="2293589"/>
              <a:ext cx="17883" cy="47032"/>
            </a:xfrm>
            <a:custGeom>
              <a:rect b="b" l="l" r="r" t="t"/>
              <a:pathLst>
                <a:path extrusionOk="0" h="1791" w="681">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72"/>
            <p:cNvSpPr/>
            <p:nvPr/>
          </p:nvSpPr>
          <p:spPr>
            <a:xfrm>
              <a:off x="3700340" y="2213417"/>
              <a:ext cx="48528" cy="72661"/>
            </a:xfrm>
            <a:custGeom>
              <a:rect b="b" l="l" r="r" t="t"/>
              <a:pathLst>
                <a:path extrusionOk="0" h="2767" w="1848">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72"/>
            <p:cNvSpPr/>
            <p:nvPr/>
          </p:nvSpPr>
          <p:spPr>
            <a:xfrm>
              <a:off x="3700340"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72"/>
            <p:cNvSpPr/>
            <p:nvPr/>
          </p:nvSpPr>
          <p:spPr>
            <a:xfrm>
              <a:off x="3700340"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72"/>
            <p:cNvSpPr/>
            <p:nvPr/>
          </p:nvSpPr>
          <p:spPr>
            <a:xfrm>
              <a:off x="3700340" y="2213417"/>
              <a:ext cx="27442" cy="54069"/>
            </a:xfrm>
            <a:custGeom>
              <a:rect b="b" l="l" r="r" t="t"/>
              <a:pathLst>
                <a:path extrusionOk="0" h="2059" w="1045">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72"/>
            <p:cNvSpPr/>
            <p:nvPr/>
          </p:nvSpPr>
          <p:spPr>
            <a:xfrm>
              <a:off x="3682247" y="2280039"/>
              <a:ext cx="84741" cy="60319"/>
            </a:xfrm>
            <a:custGeom>
              <a:rect b="b" l="l" r="r" t="t"/>
              <a:pathLst>
                <a:path extrusionOk="0" h="2297" w="3227">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72"/>
            <p:cNvSpPr/>
            <p:nvPr/>
          </p:nvSpPr>
          <p:spPr>
            <a:xfrm>
              <a:off x="3682247" y="2293353"/>
              <a:ext cx="18119" cy="47005"/>
            </a:xfrm>
            <a:custGeom>
              <a:rect b="b" l="l" r="r" t="t"/>
              <a:pathLst>
                <a:path extrusionOk="0" h="1790" w="69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72"/>
            <p:cNvSpPr/>
            <p:nvPr/>
          </p:nvSpPr>
          <p:spPr>
            <a:xfrm>
              <a:off x="3748842" y="2293589"/>
              <a:ext cx="18146" cy="47032"/>
            </a:xfrm>
            <a:custGeom>
              <a:rect b="b" l="l" r="r" t="t"/>
              <a:pathLst>
                <a:path extrusionOk="0" h="1791" w="691">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72"/>
            <p:cNvSpPr/>
            <p:nvPr/>
          </p:nvSpPr>
          <p:spPr>
            <a:xfrm>
              <a:off x="3591519" y="2213417"/>
              <a:ext cx="48555" cy="72661"/>
            </a:xfrm>
            <a:custGeom>
              <a:rect b="b" l="l" r="r" t="t"/>
              <a:pathLst>
                <a:path extrusionOk="0" h="2767" w="1849">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72"/>
            <p:cNvSpPr/>
            <p:nvPr/>
          </p:nvSpPr>
          <p:spPr>
            <a:xfrm>
              <a:off x="3591519" y="2213417"/>
              <a:ext cx="27179" cy="72661"/>
            </a:xfrm>
            <a:custGeom>
              <a:rect b="b" l="l" r="r" t="t"/>
              <a:pathLst>
                <a:path extrusionOk="0" h="2767" w="1035">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72"/>
            <p:cNvSpPr/>
            <p:nvPr/>
          </p:nvSpPr>
          <p:spPr>
            <a:xfrm>
              <a:off x="3591519" y="2213417"/>
              <a:ext cx="48555" cy="54332"/>
            </a:xfrm>
            <a:custGeom>
              <a:rect b="b" l="l" r="r" t="t"/>
              <a:pathLst>
                <a:path extrusionOk="0" h="2069" w="1849">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72"/>
            <p:cNvSpPr/>
            <p:nvPr/>
          </p:nvSpPr>
          <p:spPr>
            <a:xfrm>
              <a:off x="3591519" y="2213417"/>
              <a:ext cx="27442" cy="54069"/>
            </a:xfrm>
            <a:custGeom>
              <a:rect b="b" l="l" r="r" t="t"/>
              <a:pathLst>
                <a:path extrusionOk="0" h="2059" w="1045">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72"/>
            <p:cNvSpPr/>
            <p:nvPr/>
          </p:nvSpPr>
          <p:spPr>
            <a:xfrm>
              <a:off x="3573688" y="2280039"/>
              <a:ext cx="84478" cy="60319"/>
            </a:xfrm>
            <a:custGeom>
              <a:rect b="b" l="l" r="r" t="t"/>
              <a:pathLst>
                <a:path extrusionOk="0" h="2297" w="3217">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72"/>
            <p:cNvSpPr/>
            <p:nvPr/>
          </p:nvSpPr>
          <p:spPr>
            <a:xfrm>
              <a:off x="3573426" y="2293353"/>
              <a:ext cx="18119" cy="47005"/>
            </a:xfrm>
            <a:custGeom>
              <a:rect b="b" l="l" r="r" t="t"/>
              <a:pathLst>
                <a:path extrusionOk="0" h="1790" w="69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72"/>
            <p:cNvSpPr/>
            <p:nvPr/>
          </p:nvSpPr>
          <p:spPr>
            <a:xfrm>
              <a:off x="3640047" y="2293353"/>
              <a:ext cx="18119" cy="47005"/>
            </a:xfrm>
            <a:custGeom>
              <a:rect b="b" l="l" r="r" t="t"/>
              <a:pathLst>
                <a:path extrusionOk="0" h="1790" w="69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72"/>
            <p:cNvSpPr/>
            <p:nvPr/>
          </p:nvSpPr>
          <p:spPr>
            <a:xfrm>
              <a:off x="3666228" y="2068409"/>
              <a:ext cx="117041" cy="24159"/>
            </a:xfrm>
            <a:custGeom>
              <a:rect b="b" l="l" r="r" t="t"/>
              <a:pathLst>
                <a:path extrusionOk="0" h="920" w="4457">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72"/>
            <p:cNvSpPr/>
            <p:nvPr/>
          </p:nvSpPr>
          <p:spPr>
            <a:xfrm>
              <a:off x="3706380" y="2110635"/>
              <a:ext cx="36475" cy="18119"/>
            </a:xfrm>
            <a:custGeom>
              <a:rect b="b" l="l" r="r" t="t"/>
              <a:pathLst>
                <a:path extrusionOk="0" h="690" w="1389">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72"/>
            <p:cNvSpPr/>
            <p:nvPr/>
          </p:nvSpPr>
          <p:spPr>
            <a:xfrm>
              <a:off x="3682247" y="2080489"/>
              <a:ext cx="84741" cy="12080"/>
            </a:xfrm>
            <a:custGeom>
              <a:rect b="b" l="l" r="r" t="t"/>
              <a:pathLst>
                <a:path extrusionOk="0" h="460" w="3227">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6" name="Google Shape;9496;p72"/>
          <p:cNvGrpSpPr/>
          <p:nvPr/>
        </p:nvGrpSpPr>
        <p:grpSpPr>
          <a:xfrm>
            <a:off x="3513632" y="2908572"/>
            <a:ext cx="355876" cy="331007"/>
            <a:chOff x="3513632" y="2908572"/>
            <a:chExt cx="355876" cy="331007"/>
          </a:xfrm>
        </p:grpSpPr>
        <p:sp>
          <p:nvSpPr>
            <p:cNvPr id="9497" name="Google Shape;9497;p72"/>
            <p:cNvSpPr/>
            <p:nvPr/>
          </p:nvSpPr>
          <p:spPr>
            <a:xfrm>
              <a:off x="3576944" y="2916870"/>
              <a:ext cx="187024" cy="322709"/>
            </a:xfrm>
            <a:custGeom>
              <a:rect b="b" l="l" r="r" t="t"/>
              <a:pathLst>
                <a:path extrusionOk="0" h="12289" w="7122">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72"/>
            <p:cNvSpPr/>
            <p:nvPr/>
          </p:nvSpPr>
          <p:spPr>
            <a:xfrm>
              <a:off x="3725734" y="2916870"/>
              <a:ext cx="38235" cy="322709"/>
            </a:xfrm>
            <a:custGeom>
              <a:rect b="b" l="l" r="r" t="t"/>
              <a:pathLst>
                <a:path extrusionOk="0" h="12289" w="1456">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72"/>
            <p:cNvSpPr/>
            <p:nvPr/>
          </p:nvSpPr>
          <p:spPr>
            <a:xfrm>
              <a:off x="3576944" y="2916870"/>
              <a:ext cx="187024" cy="53544"/>
            </a:xfrm>
            <a:custGeom>
              <a:rect b="b" l="l" r="r" t="t"/>
              <a:pathLst>
                <a:path extrusionOk="0" h="2039" w="7122">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72"/>
            <p:cNvSpPr/>
            <p:nvPr/>
          </p:nvSpPr>
          <p:spPr>
            <a:xfrm>
              <a:off x="3725734" y="2916870"/>
              <a:ext cx="38235" cy="53544"/>
            </a:xfrm>
            <a:custGeom>
              <a:rect b="b" l="l" r="r" t="t"/>
              <a:pathLst>
                <a:path extrusionOk="0" h="2039" w="1456">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72"/>
            <p:cNvSpPr/>
            <p:nvPr/>
          </p:nvSpPr>
          <p:spPr>
            <a:xfrm>
              <a:off x="3576944" y="3186009"/>
              <a:ext cx="187024" cy="53570"/>
            </a:xfrm>
            <a:custGeom>
              <a:rect b="b" l="l" r="r" t="t"/>
              <a:pathLst>
                <a:path extrusionOk="0" h="2040" w="7122">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72"/>
            <p:cNvSpPr/>
            <p:nvPr/>
          </p:nvSpPr>
          <p:spPr>
            <a:xfrm>
              <a:off x="3725734" y="3186009"/>
              <a:ext cx="37972" cy="53570"/>
            </a:xfrm>
            <a:custGeom>
              <a:rect b="b" l="l" r="r" t="t"/>
              <a:pathLst>
                <a:path extrusionOk="0" h="2040" w="1446">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72"/>
            <p:cNvSpPr/>
            <p:nvPr/>
          </p:nvSpPr>
          <p:spPr>
            <a:xfrm>
              <a:off x="3664653" y="3010854"/>
              <a:ext cx="204854" cy="134215"/>
            </a:xfrm>
            <a:custGeom>
              <a:rect b="b" l="l" r="r" t="t"/>
              <a:pathLst>
                <a:path extrusionOk="0" h="5111" w="7801">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72"/>
            <p:cNvSpPr/>
            <p:nvPr/>
          </p:nvSpPr>
          <p:spPr>
            <a:xfrm>
              <a:off x="3843352" y="3010854"/>
              <a:ext cx="26155" cy="134215"/>
            </a:xfrm>
            <a:custGeom>
              <a:rect b="b" l="l" r="r" t="t"/>
              <a:pathLst>
                <a:path extrusionOk="0" h="5111" w="996">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72"/>
            <p:cNvSpPr/>
            <p:nvPr/>
          </p:nvSpPr>
          <p:spPr>
            <a:xfrm>
              <a:off x="3768958" y="3033228"/>
              <a:ext cx="55067" cy="47163"/>
            </a:xfrm>
            <a:custGeom>
              <a:rect b="b" l="l" r="r" t="t"/>
              <a:pathLst>
                <a:path extrusionOk="0" h="1796" w="2097">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72"/>
            <p:cNvSpPr/>
            <p:nvPr/>
          </p:nvSpPr>
          <p:spPr>
            <a:xfrm>
              <a:off x="3793589" y="3033228"/>
              <a:ext cx="55067" cy="47163"/>
            </a:xfrm>
            <a:custGeom>
              <a:rect b="b" l="l" r="r" t="t"/>
              <a:pathLst>
                <a:path extrusionOk="0" h="1796" w="2097">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72"/>
            <p:cNvSpPr/>
            <p:nvPr/>
          </p:nvSpPr>
          <p:spPr>
            <a:xfrm>
              <a:off x="3688024" y="3034462"/>
              <a:ext cx="65624" cy="44511"/>
            </a:xfrm>
            <a:custGeom>
              <a:rect b="b" l="l" r="r" t="t"/>
              <a:pathLst>
                <a:path extrusionOk="0" h="1695" w="2499">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72"/>
            <p:cNvSpPr/>
            <p:nvPr/>
          </p:nvSpPr>
          <p:spPr>
            <a:xfrm>
              <a:off x="3684768" y="3089004"/>
              <a:ext cx="166646" cy="29437"/>
            </a:xfrm>
            <a:custGeom>
              <a:rect b="b" l="l" r="r" t="t"/>
              <a:pathLst>
                <a:path extrusionOk="0" h="1121" w="6346">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72"/>
            <p:cNvSpPr/>
            <p:nvPr/>
          </p:nvSpPr>
          <p:spPr>
            <a:xfrm>
              <a:off x="3664653" y="2993628"/>
              <a:ext cx="10084" cy="169036"/>
            </a:xfrm>
            <a:custGeom>
              <a:rect b="b" l="l" r="r" t="t"/>
              <a:pathLst>
                <a:path extrusionOk="0" h="6437" w="384">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72"/>
            <p:cNvSpPr/>
            <p:nvPr/>
          </p:nvSpPr>
          <p:spPr>
            <a:xfrm>
              <a:off x="3513632" y="2908572"/>
              <a:ext cx="114126" cy="97687"/>
            </a:xfrm>
            <a:custGeom>
              <a:rect b="b" l="l" r="r" t="t"/>
              <a:pathLst>
                <a:path extrusionOk="0" h="3720" w="4346">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72"/>
            <p:cNvSpPr/>
            <p:nvPr/>
          </p:nvSpPr>
          <p:spPr>
            <a:xfrm>
              <a:off x="3571167" y="2908572"/>
              <a:ext cx="58586" cy="97661"/>
            </a:xfrm>
            <a:custGeom>
              <a:rect b="b" l="l" r="r" t="t"/>
              <a:pathLst>
                <a:path extrusionOk="0" h="3719" w="2231">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72"/>
            <p:cNvSpPr/>
            <p:nvPr/>
          </p:nvSpPr>
          <p:spPr>
            <a:xfrm>
              <a:off x="3557486" y="2942237"/>
              <a:ext cx="42672" cy="30199"/>
            </a:xfrm>
            <a:custGeom>
              <a:rect b="b" l="l" r="r" t="t"/>
              <a:pathLst>
                <a:path extrusionOk="0" h="1150" w="1625">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3" name="Google Shape;9513;p72"/>
          <p:cNvGrpSpPr/>
          <p:nvPr/>
        </p:nvGrpSpPr>
        <p:grpSpPr>
          <a:xfrm>
            <a:off x="2694083" y="2888430"/>
            <a:ext cx="235762" cy="374756"/>
            <a:chOff x="2694083" y="2888430"/>
            <a:chExt cx="235762" cy="374756"/>
          </a:xfrm>
        </p:grpSpPr>
        <p:sp>
          <p:nvSpPr>
            <p:cNvPr id="9514" name="Google Shape;9514;p72"/>
            <p:cNvSpPr/>
            <p:nvPr/>
          </p:nvSpPr>
          <p:spPr>
            <a:xfrm>
              <a:off x="2808682" y="2888430"/>
              <a:ext cx="30173" cy="36002"/>
            </a:xfrm>
            <a:custGeom>
              <a:rect b="b" l="l" r="r" t="t"/>
              <a:pathLst>
                <a:path extrusionOk="0" h="1371" w="1149">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72"/>
            <p:cNvSpPr/>
            <p:nvPr/>
          </p:nvSpPr>
          <p:spPr>
            <a:xfrm>
              <a:off x="2784549" y="2912091"/>
              <a:ext cx="139257" cy="266408"/>
            </a:xfrm>
            <a:custGeom>
              <a:rect b="b" l="l" r="r" t="t"/>
              <a:pathLst>
                <a:path extrusionOk="0" h="10145" w="5303">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72"/>
            <p:cNvSpPr/>
            <p:nvPr/>
          </p:nvSpPr>
          <p:spPr>
            <a:xfrm>
              <a:off x="2694083" y="2934202"/>
              <a:ext cx="223945" cy="256376"/>
            </a:xfrm>
            <a:custGeom>
              <a:rect b="b" l="l" r="r" t="t"/>
              <a:pathLst>
                <a:path extrusionOk="0" h="9763" w="8528">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72"/>
            <p:cNvSpPr/>
            <p:nvPr/>
          </p:nvSpPr>
          <p:spPr>
            <a:xfrm>
              <a:off x="2771997" y="2954238"/>
              <a:ext cx="12710" cy="18461"/>
            </a:xfrm>
            <a:custGeom>
              <a:rect b="b" l="l" r="r" t="t"/>
              <a:pathLst>
                <a:path extrusionOk="0" h="703" w="484">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72"/>
            <p:cNvSpPr/>
            <p:nvPr/>
          </p:nvSpPr>
          <p:spPr>
            <a:xfrm>
              <a:off x="2695843" y="2997830"/>
              <a:ext cx="155853" cy="186709"/>
            </a:xfrm>
            <a:custGeom>
              <a:rect b="b" l="l" r="r" t="t"/>
              <a:pathLst>
                <a:path extrusionOk="0" h="7110" w="5935">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72"/>
            <p:cNvSpPr/>
            <p:nvPr/>
          </p:nvSpPr>
          <p:spPr>
            <a:xfrm>
              <a:off x="2736047" y="3178735"/>
              <a:ext cx="181719" cy="30173"/>
            </a:xfrm>
            <a:custGeom>
              <a:rect b="b" l="l" r="r" t="t"/>
              <a:pathLst>
                <a:path extrusionOk="0" h="1149" w="692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72"/>
            <p:cNvSpPr/>
            <p:nvPr/>
          </p:nvSpPr>
          <p:spPr>
            <a:xfrm>
              <a:off x="2736047" y="3178735"/>
              <a:ext cx="60608" cy="30173"/>
            </a:xfrm>
            <a:custGeom>
              <a:rect b="b" l="l" r="r" t="t"/>
              <a:pathLst>
                <a:path extrusionOk="0" h="1149" w="2308">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72"/>
            <p:cNvSpPr/>
            <p:nvPr/>
          </p:nvSpPr>
          <p:spPr>
            <a:xfrm>
              <a:off x="2723993" y="3202605"/>
              <a:ext cx="205852" cy="60582"/>
            </a:xfrm>
            <a:custGeom>
              <a:rect b="b" l="l" r="r" t="t"/>
              <a:pathLst>
                <a:path extrusionOk="0" h="2307" w="7839">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72"/>
            <p:cNvSpPr/>
            <p:nvPr/>
          </p:nvSpPr>
          <p:spPr>
            <a:xfrm>
              <a:off x="2723993" y="3202605"/>
              <a:ext cx="78675" cy="60582"/>
            </a:xfrm>
            <a:custGeom>
              <a:rect b="b" l="l" r="r" t="t"/>
              <a:pathLst>
                <a:path extrusionOk="0" h="2307" w="2996">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3" name="Google Shape;9523;p72"/>
          <p:cNvGrpSpPr/>
          <p:nvPr/>
        </p:nvGrpSpPr>
        <p:grpSpPr>
          <a:xfrm>
            <a:off x="871534" y="4300588"/>
            <a:ext cx="357661" cy="311155"/>
            <a:chOff x="871534" y="4300588"/>
            <a:chExt cx="357661" cy="311155"/>
          </a:xfrm>
        </p:grpSpPr>
        <p:sp>
          <p:nvSpPr>
            <p:cNvPr id="9524" name="Google Shape;9524;p72"/>
            <p:cNvSpPr/>
            <p:nvPr/>
          </p:nvSpPr>
          <p:spPr>
            <a:xfrm>
              <a:off x="992672" y="4300588"/>
              <a:ext cx="115386" cy="62368"/>
            </a:xfrm>
            <a:custGeom>
              <a:rect b="b" l="l" r="r" t="t"/>
              <a:pathLst>
                <a:path extrusionOk="0" h="2375" w="4394">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72"/>
            <p:cNvSpPr/>
            <p:nvPr/>
          </p:nvSpPr>
          <p:spPr>
            <a:xfrm>
              <a:off x="883089" y="4473510"/>
              <a:ext cx="334526" cy="138233"/>
            </a:xfrm>
            <a:custGeom>
              <a:rect b="b" l="l" r="r" t="t"/>
              <a:pathLst>
                <a:path extrusionOk="0" h="5264" w="12739">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72"/>
            <p:cNvSpPr/>
            <p:nvPr/>
          </p:nvSpPr>
          <p:spPr>
            <a:xfrm>
              <a:off x="883089" y="4473248"/>
              <a:ext cx="334526" cy="138495"/>
            </a:xfrm>
            <a:custGeom>
              <a:rect b="b" l="l" r="r" t="t"/>
              <a:pathLst>
                <a:path extrusionOk="0" h="5274" w="12739">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72"/>
            <p:cNvSpPr/>
            <p:nvPr/>
          </p:nvSpPr>
          <p:spPr>
            <a:xfrm>
              <a:off x="871534" y="4358150"/>
              <a:ext cx="357661" cy="149813"/>
            </a:xfrm>
            <a:custGeom>
              <a:rect b="b" l="l" r="r" t="t"/>
              <a:pathLst>
                <a:path extrusionOk="0" h="5705" w="1362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72"/>
            <p:cNvSpPr/>
            <p:nvPr/>
          </p:nvSpPr>
          <p:spPr>
            <a:xfrm>
              <a:off x="900446" y="4358150"/>
              <a:ext cx="299837" cy="17358"/>
            </a:xfrm>
            <a:custGeom>
              <a:rect b="b" l="l" r="r" t="t"/>
              <a:pathLst>
                <a:path extrusionOk="0" h="661" w="11418">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72"/>
            <p:cNvSpPr/>
            <p:nvPr/>
          </p:nvSpPr>
          <p:spPr>
            <a:xfrm>
              <a:off x="929332" y="4358150"/>
              <a:ext cx="34453" cy="253593"/>
            </a:xfrm>
            <a:custGeom>
              <a:rect b="b" l="l" r="r" t="t"/>
              <a:pathLst>
                <a:path extrusionOk="0" h="9657" w="1312">
                  <a:moveTo>
                    <a:pt x="1" y="0"/>
                  </a:moveTo>
                  <a:lnTo>
                    <a:pt x="1" y="9657"/>
                  </a:lnTo>
                  <a:lnTo>
                    <a:pt x="1312" y="9657"/>
                  </a:lnTo>
                  <a:lnTo>
                    <a:pt x="131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72"/>
            <p:cNvSpPr/>
            <p:nvPr/>
          </p:nvSpPr>
          <p:spPr>
            <a:xfrm>
              <a:off x="929332" y="4358150"/>
              <a:ext cx="34453" cy="17122"/>
            </a:xfrm>
            <a:custGeom>
              <a:rect b="b" l="l" r="r" t="t"/>
              <a:pathLst>
                <a:path extrusionOk="0" h="652" w="1312">
                  <a:moveTo>
                    <a:pt x="1" y="0"/>
                  </a:moveTo>
                  <a:lnTo>
                    <a:pt x="1" y="651"/>
                  </a:lnTo>
                  <a:lnTo>
                    <a:pt x="1312" y="651"/>
                  </a:lnTo>
                  <a:lnTo>
                    <a:pt x="1312"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72"/>
            <p:cNvSpPr/>
            <p:nvPr/>
          </p:nvSpPr>
          <p:spPr>
            <a:xfrm>
              <a:off x="929332" y="4525269"/>
              <a:ext cx="34453" cy="17384"/>
            </a:xfrm>
            <a:custGeom>
              <a:rect b="b" l="l" r="r" t="t"/>
              <a:pathLst>
                <a:path extrusionOk="0" h="662" w="1312">
                  <a:moveTo>
                    <a:pt x="1" y="1"/>
                  </a:moveTo>
                  <a:lnTo>
                    <a:pt x="1" y="661"/>
                  </a:lnTo>
                  <a:lnTo>
                    <a:pt x="1312" y="661"/>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72"/>
            <p:cNvSpPr/>
            <p:nvPr/>
          </p:nvSpPr>
          <p:spPr>
            <a:xfrm>
              <a:off x="929332" y="4485065"/>
              <a:ext cx="34453" cy="17122"/>
            </a:xfrm>
            <a:custGeom>
              <a:rect b="b" l="l" r="r" t="t"/>
              <a:pathLst>
                <a:path extrusionOk="0" h="652" w="1312">
                  <a:moveTo>
                    <a:pt x="1" y="0"/>
                  </a:moveTo>
                  <a:lnTo>
                    <a:pt x="1" y="651"/>
                  </a:lnTo>
                  <a:lnTo>
                    <a:pt x="1312" y="651"/>
                  </a:lnTo>
                  <a:lnTo>
                    <a:pt x="1312"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72"/>
            <p:cNvSpPr/>
            <p:nvPr/>
          </p:nvSpPr>
          <p:spPr>
            <a:xfrm>
              <a:off x="917778" y="4479025"/>
              <a:ext cx="57588" cy="52047"/>
            </a:xfrm>
            <a:custGeom>
              <a:rect b="b" l="l" r="r" t="t"/>
              <a:pathLst>
                <a:path extrusionOk="0" h="1982" w="2193">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72"/>
            <p:cNvSpPr/>
            <p:nvPr/>
          </p:nvSpPr>
          <p:spPr>
            <a:xfrm>
              <a:off x="940651" y="4479603"/>
              <a:ext cx="11581" cy="28361"/>
            </a:xfrm>
            <a:custGeom>
              <a:rect b="b" l="l" r="r" t="t"/>
              <a:pathLst>
                <a:path extrusionOk="0" h="1080" w="441">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72"/>
            <p:cNvSpPr/>
            <p:nvPr/>
          </p:nvSpPr>
          <p:spPr>
            <a:xfrm>
              <a:off x="929332" y="4588844"/>
              <a:ext cx="34453" cy="22899"/>
            </a:xfrm>
            <a:custGeom>
              <a:rect b="b" l="l" r="r" t="t"/>
              <a:pathLst>
                <a:path extrusionOk="0" h="872" w="1312">
                  <a:moveTo>
                    <a:pt x="1" y="1"/>
                  </a:moveTo>
                  <a:lnTo>
                    <a:pt x="1" y="872"/>
                  </a:lnTo>
                  <a:lnTo>
                    <a:pt x="1312" y="872"/>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72"/>
            <p:cNvSpPr/>
            <p:nvPr/>
          </p:nvSpPr>
          <p:spPr>
            <a:xfrm>
              <a:off x="1136918" y="4358150"/>
              <a:ext cx="34716" cy="253593"/>
            </a:xfrm>
            <a:custGeom>
              <a:rect b="b" l="l" r="r" t="t"/>
              <a:pathLst>
                <a:path extrusionOk="0" h="9657" w="1322">
                  <a:moveTo>
                    <a:pt x="1" y="0"/>
                  </a:moveTo>
                  <a:lnTo>
                    <a:pt x="1" y="9657"/>
                  </a:lnTo>
                  <a:lnTo>
                    <a:pt x="1322" y="9657"/>
                  </a:lnTo>
                  <a:lnTo>
                    <a:pt x="132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72"/>
            <p:cNvSpPr/>
            <p:nvPr/>
          </p:nvSpPr>
          <p:spPr>
            <a:xfrm>
              <a:off x="1136918" y="4358150"/>
              <a:ext cx="34716" cy="17122"/>
            </a:xfrm>
            <a:custGeom>
              <a:rect b="b" l="l" r="r" t="t"/>
              <a:pathLst>
                <a:path extrusionOk="0" h="652" w="1322">
                  <a:moveTo>
                    <a:pt x="1" y="0"/>
                  </a:moveTo>
                  <a:lnTo>
                    <a:pt x="1" y="651"/>
                  </a:lnTo>
                  <a:lnTo>
                    <a:pt x="1322" y="651"/>
                  </a:lnTo>
                  <a:lnTo>
                    <a:pt x="1322"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72"/>
            <p:cNvSpPr/>
            <p:nvPr/>
          </p:nvSpPr>
          <p:spPr>
            <a:xfrm>
              <a:off x="1136918" y="4525269"/>
              <a:ext cx="34716" cy="17384"/>
            </a:xfrm>
            <a:custGeom>
              <a:rect b="b" l="l" r="r" t="t"/>
              <a:pathLst>
                <a:path extrusionOk="0" h="662" w="1322">
                  <a:moveTo>
                    <a:pt x="1" y="1"/>
                  </a:moveTo>
                  <a:lnTo>
                    <a:pt x="1" y="661"/>
                  </a:lnTo>
                  <a:lnTo>
                    <a:pt x="1322" y="661"/>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72"/>
            <p:cNvSpPr/>
            <p:nvPr/>
          </p:nvSpPr>
          <p:spPr>
            <a:xfrm>
              <a:off x="1136918" y="4485065"/>
              <a:ext cx="34716" cy="17122"/>
            </a:xfrm>
            <a:custGeom>
              <a:rect b="b" l="l" r="r" t="t"/>
              <a:pathLst>
                <a:path extrusionOk="0" h="652" w="1322">
                  <a:moveTo>
                    <a:pt x="1" y="0"/>
                  </a:moveTo>
                  <a:lnTo>
                    <a:pt x="1" y="651"/>
                  </a:lnTo>
                  <a:lnTo>
                    <a:pt x="1322" y="651"/>
                  </a:lnTo>
                  <a:lnTo>
                    <a:pt x="1322"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72"/>
            <p:cNvSpPr/>
            <p:nvPr/>
          </p:nvSpPr>
          <p:spPr>
            <a:xfrm>
              <a:off x="1125363" y="4479025"/>
              <a:ext cx="57825" cy="52047"/>
            </a:xfrm>
            <a:custGeom>
              <a:rect b="b" l="l" r="r" t="t"/>
              <a:pathLst>
                <a:path extrusionOk="0" h="1982" w="2202">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72"/>
            <p:cNvSpPr/>
            <p:nvPr/>
          </p:nvSpPr>
          <p:spPr>
            <a:xfrm>
              <a:off x="1148105" y="4478841"/>
              <a:ext cx="12211" cy="29122"/>
            </a:xfrm>
            <a:custGeom>
              <a:rect b="b" l="l" r="r" t="t"/>
              <a:pathLst>
                <a:path extrusionOk="0" h="1109" w="465">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72"/>
            <p:cNvSpPr/>
            <p:nvPr/>
          </p:nvSpPr>
          <p:spPr>
            <a:xfrm>
              <a:off x="1136918" y="4588844"/>
              <a:ext cx="34716" cy="22899"/>
            </a:xfrm>
            <a:custGeom>
              <a:rect b="b" l="l" r="r" t="t"/>
              <a:pathLst>
                <a:path extrusionOk="0" h="872" w="1322">
                  <a:moveTo>
                    <a:pt x="1" y="1"/>
                  </a:moveTo>
                  <a:lnTo>
                    <a:pt x="1" y="872"/>
                  </a:lnTo>
                  <a:lnTo>
                    <a:pt x="1322" y="872"/>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72"/>
            <p:cNvSpPr/>
            <p:nvPr/>
          </p:nvSpPr>
          <p:spPr>
            <a:xfrm>
              <a:off x="1021584" y="4461956"/>
              <a:ext cx="57562" cy="23135"/>
            </a:xfrm>
            <a:custGeom>
              <a:rect b="b" l="l" r="r" t="t"/>
              <a:pathLst>
                <a:path extrusionOk="0" h="881" w="2192">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72"/>
            <p:cNvSpPr/>
            <p:nvPr/>
          </p:nvSpPr>
          <p:spPr>
            <a:xfrm>
              <a:off x="1021584" y="4473510"/>
              <a:ext cx="57562" cy="11581"/>
            </a:xfrm>
            <a:custGeom>
              <a:rect b="b" l="l" r="r" t="t"/>
              <a:pathLst>
                <a:path extrusionOk="0" h="441" w="2192">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5" name="Google Shape;9545;p72"/>
          <p:cNvGrpSpPr/>
          <p:nvPr/>
        </p:nvGrpSpPr>
        <p:grpSpPr>
          <a:xfrm>
            <a:off x="916019" y="3821606"/>
            <a:ext cx="250100" cy="336785"/>
            <a:chOff x="916019" y="3821606"/>
            <a:chExt cx="250100" cy="336785"/>
          </a:xfrm>
        </p:grpSpPr>
        <p:sp>
          <p:nvSpPr>
            <p:cNvPr id="9546" name="Google Shape;9546;p72"/>
            <p:cNvSpPr/>
            <p:nvPr/>
          </p:nvSpPr>
          <p:spPr>
            <a:xfrm>
              <a:off x="995429" y="3887676"/>
              <a:ext cx="32694" cy="71926"/>
            </a:xfrm>
            <a:custGeom>
              <a:rect b="b" l="l" r="r" t="t"/>
              <a:pathLst>
                <a:path extrusionOk="0" h="2739" w="1245">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72"/>
            <p:cNvSpPr/>
            <p:nvPr/>
          </p:nvSpPr>
          <p:spPr>
            <a:xfrm>
              <a:off x="1008506" y="3881163"/>
              <a:ext cx="78176" cy="78439"/>
            </a:xfrm>
            <a:custGeom>
              <a:rect b="b" l="l" r="r" t="t"/>
              <a:pathLst>
                <a:path extrusionOk="0" h="2987" w="2977">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72"/>
            <p:cNvSpPr/>
            <p:nvPr/>
          </p:nvSpPr>
          <p:spPr>
            <a:xfrm>
              <a:off x="1021584" y="3978903"/>
              <a:ext cx="38970" cy="28939"/>
            </a:xfrm>
            <a:custGeom>
              <a:rect b="b" l="l" r="r" t="t"/>
              <a:pathLst>
                <a:path extrusionOk="0" h="1102" w="1484">
                  <a:moveTo>
                    <a:pt x="0" y="1"/>
                  </a:moveTo>
                  <a:lnTo>
                    <a:pt x="0" y="1102"/>
                  </a:lnTo>
                  <a:lnTo>
                    <a:pt x="1483" y="1102"/>
                  </a:lnTo>
                  <a:lnTo>
                    <a:pt x="14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72"/>
            <p:cNvSpPr/>
            <p:nvPr/>
          </p:nvSpPr>
          <p:spPr>
            <a:xfrm>
              <a:off x="1021584" y="3979166"/>
              <a:ext cx="39232" cy="15861"/>
            </a:xfrm>
            <a:custGeom>
              <a:rect b="b" l="l" r="r" t="t"/>
              <a:pathLst>
                <a:path extrusionOk="0" h="604" w="1494">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72"/>
            <p:cNvSpPr/>
            <p:nvPr/>
          </p:nvSpPr>
          <p:spPr>
            <a:xfrm>
              <a:off x="975839" y="3994738"/>
              <a:ext cx="130460" cy="55067"/>
            </a:xfrm>
            <a:custGeom>
              <a:rect b="b" l="l" r="r" t="t"/>
              <a:pathLst>
                <a:path extrusionOk="0" h="2097" w="4968">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72"/>
            <p:cNvSpPr/>
            <p:nvPr/>
          </p:nvSpPr>
          <p:spPr>
            <a:xfrm>
              <a:off x="1034635" y="4007815"/>
              <a:ext cx="13104" cy="52809"/>
            </a:xfrm>
            <a:custGeom>
              <a:rect b="b" l="l" r="r" t="t"/>
              <a:pathLst>
                <a:path extrusionOk="0" h="2011" w="499">
                  <a:moveTo>
                    <a:pt x="125" y="1"/>
                  </a:moveTo>
                  <a:lnTo>
                    <a:pt x="1" y="2010"/>
                  </a:lnTo>
                  <a:lnTo>
                    <a:pt x="498" y="2010"/>
                  </a:lnTo>
                  <a:lnTo>
                    <a:pt x="374"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72"/>
            <p:cNvSpPr/>
            <p:nvPr/>
          </p:nvSpPr>
          <p:spPr>
            <a:xfrm>
              <a:off x="1001968" y="3914041"/>
              <a:ext cx="78176" cy="71427"/>
            </a:xfrm>
            <a:custGeom>
              <a:rect b="b" l="l" r="r" t="t"/>
              <a:pathLst>
                <a:path extrusionOk="0" h="2720" w="2977">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72"/>
            <p:cNvSpPr/>
            <p:nvPr/>
          </p:nvSpPr>
          <p:spPr>
            <a:xfrm>
              <a:off x="1001968" y="3914041"/>
              <a:ext cx="78176" cy="70167"/>
            </a:xfrm>
            <a:custGeom>
              <a:rect b="b" l="l" r="r" t="t"/>
              <a:pathLst>
                <a:path extrusionOk="0" h="2672" w="2977">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72"/>
            <p:cNvSpPr/>
            <p:nvPr/>
          </p:nvSpPr>
          <p:spPr>
            <a:xfrm>
              <a:off x="1034635" y="4007815"/>
              <a:ext cx="13104" cy="13104"/>
            </a:xfrm>
            <a:custGeom>
              <a:rect b="b" l="l" r="r" t="t"/>
              <a:pathLst>
                <a:path extrusionOk="0" h="499" w="499">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72"/>
            <p:cNvSpPr/>
            <p:nvPr/>
          </p:nvSpPr>
          <p:spPr>
            <a:xfrm>
              <a:off x="1014284" y="3989643"/>
              <a:ext cx="26917" cy="27442"/>
            </a:xfrm>
            <a:custGeom>
              <a:rect b="b" l="l" r="r" t="t"/>
              <a:pathLst>
                <a:path extrusionOk="0" h="1045" w="1025">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72"/>
            <p:cNvSpPr/>
            <p:nvPr/>
          </p:nvSpPr>
          <p:spPr>
            <a:xfrm>
              <a:off x="1041174" y="3989643"/>
              <a:ext cx="26680" cy="27442"/>
            </a:xfrm>
            <a:custGeom>
              <a:rect b="b" l="l" r="r" t="t"/>
              <a:pathLst>
                <a:path extrusionOk="0" h="1045" w="1016">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72"/>
            <p:cNvSpPr/>
            <p:nvPr/>
          </p:nvSpPr>
          <p:spPr>
            <a:xfrm>
              <a:off x="916019" y="3821606"/>
              <a:ext cx="250100" cy="336785"/>
            </a:xfrm>
            <a:custGeom>
              <a:rect b="b" l="l" r="r" t="t"/>
              <a:pathLst>
                <a:path extrusionOk="0" h="12825" w="9524">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72"/>
            <p:cNvSpPr/>
            <p:nvPr/>
          </p:nvSpPr>
          <p:spPr>
            <a:xfrm>
              <a:off x="916019" y="3821606"/>
              <a:ext cx="241539" cy="336785"/>
            </a:xfrm>
            <a:custGeom>
              <a:rect b="b" l="l" r="r" t="t"/>
              <a:pathLst>
                <a:path extrusionOk="0" h="12825" w="9198">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9" name="Google Shape;9559;p72"/>
          <p:cNvGrpSpPr/>
          <p:nvPr/>
        </p:nvGrpSpPr>
        <p:grpSpPr>
          <a:xfrm>
            <a:off x="849686" y="2909570"/>
            <a:ext cx="374730" cy="332504"/>
            <a:chOff x="849686" y="2909570"/>
            <a:chExt cx="374730" cy="332504"/>
          </a:xfrm>
        </p:grpSpPr>
        <p:sp>
          <p:nvSpPr>
            <p:cNvPr id="9560" name="Google Shape;9560;p72"/>
            <p:cNvSpPr/>
            <p:nvPr/>
          </p:nvSpPr>
          <p:spPr>
            <a:xfrm>
              <a:off x="1006747" y="2909570"/>
              <a:ext cx="217669" cy="181483"/>
            </a:xfrm>
            <a:custGeom>
              <a:rect b="b" l="l" r="r" t="t"/>
              <a:pathLst>
                <a:path extrusionOk="0" h="6911" w="8289">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72"/>
            <p:cNvSpPr/>
            <p:nvPr/>
          </p:nvSpPr>
          <p:spPr>
            <a:xfrm>
              <a:off x="849686" y="3053580"/>
              <a:ext cx="217905" cy="188494"/>
            </a:xfrm>
            <a:custGeom>
              <a:rect b="b" l="l" r="r" t="t"/>
              <a:pathLst>
                <a:path extrusionOk="0" h="7178" w="8298">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72"/>
            <p:cNvSpPr/>
            <p:nvPr/>
          </p:nvSpPr>
          <p:spPr>
            <a:xfrm>
              <a:off x="889391" y="3145306"/>
              <a:ext cx="41491" cy="18119"/>
            </a:xfrm>
            <a:custGeom>
              <a:rect b="b" l="l" r="r" t="t"/>
              <a:pathLst>
                <a:path extrusionOk="0" h="690" w="158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72"/>
            <p:cNvSpPr/>
            <p:nvPr/>
          </p:nvSpPr>
          <p:spPr>
            <a:xfrm>
              <a:off x="867779" y="3060617"/>
              <a:ext cx="30435" cy="66622"/>
            </a:xfrm>
            <a:custGeom>
              <a:rect b="b" l="l" r="r" t="t"/>
              <a:pathLst>
                <a:path extrusionOk="0" h="2537" w="1159">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72"/>
            <p:cNvSpPr/>
            <p:nvPr/>
          </p:nvSpPr>
          <p:spPr>
            <a:xfrm>
              <a:off x="879832" y="3054577"/>
              <a:ext cx="72661" cy="72661"/>
            </a:xfrm>
            <a:custGeom>
              <a:rect b="b" l="l" r="r" t="t"/>
              <a:pathLst>
                <a:path extrusionOk="0" h="2767" w="2767">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72"/>
            <p:cNvSpPr/>
            <p:nvPr/>
          </p:nvSpPr>
          <p:spPr>
            <a:xfrm>
              <a:off x="873793" y="3084986"/>
              <a:ext cx="72661" cy="66385"/>
            </a:xfrm>
            <a:custGeom>
              <a:rect b="b" l="l" r="r" t="t"/>
              <a:pathLst>
                <a:path extrusionOk="0" h="2528" w="2767">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72"/>
            <p:cNvSpPr/>
            <p:nvPr/>
          </p:nvSpPr>
          <p:spPr>
            <a:xfrm>
              <a:off x="873793" y="3084986"/>
              <a:ext cx="72399" cy="65125"/>
            </a:xfrm>
            <a:custGeom>
              <a:rect b="b" l="l" r="r" t="t"/>
              <a:pathLst>
                <a:path extrusionOk="0" h="2480" w="2757">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72"/>
            <p:cNvSpPr/>
            <p:nvPr/>
          </p:nvSpPr>
          <p:spPr>
            <a:xfrm>
              <a:off x="849686" y="3080706"/>
              <a:ext cx="199313" cy="161368"/>
            </a:xfrm>
            <a:custGeom>
              <a:rect b="b" l="l" r="r" t="t"/>
              <a:pathLst>
                <a:path extrusionOk="0" h="6145" w="759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72"/>
            <p:cNvSpPr/>
            <p:nvPr/>
          </p:nvSpPr>
          <p:spPr>
            <a:xfrm>
              <a:off x="849686" y="3175715"/>
              <a:ext cx="24133" cy="66359"/>
            </a:xfrm>
            <a:custGeom>
              <a:rect b="b" l="l" r="r" t="t"/>
              <a:pathLst>
                <a:path extrusionOk="0" h="2527" w="919">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72"/>
            <p:cNvSpPr/>
            <p:nvPr/>
          </p:nvSpPr>
          <p:spPr>
            <a:xfrm>
              <a:off x="946428" y="3080706"/>
              <a:ext cx="102572" cy="129199"/>
            </a:xfrm>
            <a:custGeom>
              <a:rect b="b" l="l" r="r" t="t"/>
              <a:pathLst>
                <a:path extrusionOk="0" h="4920" w="3906">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72"/>
            <p:cNvSpPr/>
            <p:nvPr/>
          </p:nvSpPr>
          <p:spPr>
            <a:xfrm>
              <a:off x="1023343" y="2936723"/>
              <a:ext cx="180327" cy="115544"/>
            </a:xfrm>
            <a:custGeom>
              <a:rect b="b" l="l" r="r" t="t"/>
              <a:pathLst>
                <a:path extrusionOk="0" h="4400" w="6867">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1" name="Google Shape;9571;p72"/>
          <p:cNvGrpSpPr/>
          <p:nvPr/>
        </p:nvGrpSpPr>
        <p:grpSpPr>
          <a:xfrm>
            <a:off x="1735567" y="2420241"/>
            <a:ext cx="417718" cy="372866"/>
            <a:chOff x="1735567" y="2420241"/>
            <a:chExt cx="417718" cy="372866"/>
          </a:xfrm>
        </p:grpSpPr>
        <p:sp>
          <p:nvSpPr>
            <p:cNvPr id="9572" name="Google Shape;9572;p72"/>
            <p:cNvSpPr/>
            <p:nvPr/>
          </p:nvSpPr>
          <p:spPr>
            <a:xfrm>
              <a:off x="1833569" y="2468822"/>
              <a:ext cx="284265" cy="163022"/>
            </a:xfrm>
            <a:custGeom>
              <a:rect b="b" l="l" r="r" t="t"/>
              <a:pathLst>
                <a:path extrusionOk="0" h="6208" w="10825">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72"/>
            <p:cNvSpPr/>
            <p:nvPr/>
          </p:nvSpPr>
          <p:spPr>
            <a:xfrm>
              <a:off x="1845124" y="2716821"/>
              <a:ext cx="89258" cy="76285"/>
            </a:xfrm>
            <a:custGeom>
              <a:rect b="b" l="l" r="r" t="t"/>
              <a:pathLst>
                <a:path extrusionOk="0" h="2905" w="3399">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72"/>
            <p:cNvSpPr/>
            <p:nvPr/>
          </p:nvSpPr>
          <p:spPr>
            <a:xfrm>
              <a:off x="1873038" y="2737409"/>
              <a:ext cx="40493" cy="34873"/>
            </a:xfrm>
            <a:custGeom>
              <a:rect b="b" l="l" r="r" t="t"/>
              <a:pathLst>
                <a:path extrusionOk="0" h="1328" w="1542">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72"/>
            <p:cNvSpPr/>
            <p:nvPr/>
          </p:nvSpPr>
          <p:spPr>
            <a:xfrm>
              <a:off x="1996933" y="2716821"/>
              <a:ext cx="89231" cy="76285"/>
            </a:xfrm>
            <a:custGeom>
              <a:rect b="b" l="l" r="r" t="t"/>
              <a:pathLst>
                <a:path extrusionOk="0" h="2905" w="3398">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72"/>
            <p:cNvSpPr/>
            <p:nvPr/>
          </p:nvSpPr>
          <p:spPr>
            <a:xfrm>
              <a:off x="2024585" y="2737672"/>
              <a:ext cx="40729" cy="34689"/>
            </a:xfrm>
            <a:custGeom>
              <a:rect b="b" l="l" r="r" t="t"/>
              <a:pathLst>
                <a:path extrusionOk="0" h="1321" w="1551">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72"/>
            <p:cNvSpPr/>
            <p:nvPr/>
          </p:nvSpPr>
          <p:spPr>
            <a:xfrm>
              <a:off x="1818496" y="2447893"/>
              <a:ext cx="333528" cy="174209"/>
            </a:xfrm>
            <a:custGeom>
              <a:rect b="b" l="l" r="r" t="t"/>
              <a:pathLst>
                <a:path extrusionOk="0" h="6634" w="12701">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72"/>
            <p:cNvSpPr/>
            <p:nvPr/>
          </p:nvSpPr>
          <p:spPr>
            <a:xfrm>
              <a:off x="2095697" y="2447893"/>
              <a:ext cx="56564" cy="174209"/>
            </a:xfrm>
            <a:custGeom>
              <a:rect b="b" l="l" r="r" t="t"/>
              <a:pathLst>
                <a:path extrusionOk="0" h="6634" w="2154">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72"/>
            <p:cNvSpPr/>
            <p:nvPr/>
          </p:nvSpPr>
          <p:spPr>
            <a:xfrm>
              <a:off x="1735567" y="2420241"/>
              <a:ext cx="416457" cy="235027"/>
            </a:xfrm>
            <a:custGeom>
              <a:rect b="b" l="l" r="r" t="t"/>
              <a:pathLst>
                <a:path extrusionOk="0" h="8950" w="15859">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72"/>
            <p:cNvSpPr/>
            <p:nvPr/>
          </p:nvSpPr>
          <p:spPr>
            <a:xfrm>
              <a:off x="1849903" y="2622075"/>
              <a:ext cx="303382" cy="33193"/>
            </a:xfrm>
            <a:custGeom>
              <a:rect b="b" l="l" r="r" t="t"/>
              <a:pathLst>
                <a:path extrusionOk="0" h="1264" w="11553">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72"/>
            <p:cNvSpPr/>
            <p:nvPr/>
          </p:nvSpPr>
          <p:spPr>
            <a:xfrm>
              <a:off x="1817498" y="2632868"/>
              <a:ext cx="286523" cy="92278"/>
            </a:xfrm>
            <a:custGeom>
              <a:rect b="b" l="l" r="r" t="t"/>
              <a:pathLst>
                <a:path extrusionOk="0" h="3514" w="10911">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72"/>
            <p:cNvSpPr/>
            <p:nvPr/>
          </p:nvSpPr>
          <p:spPr>
            <a:xfrm>
              <a:off x="1826794" y="2675856"/>
              <a:ext cx="276465" cy="49106"/>
            </a:xfrm>
            <a:custGeom>
              <a:rect b="b" l="l" r="r" t="t"/>
              <a:pathLst>
                <a:path extrusionOk="0" h="1870" w="10528">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72"/>
            <p:cNvSpPr/>
            <p:nvPr/>
          </p:nvSpPr>
          <p:spPr>
            <a:xfrm>
              <a:off x="1843364" y="2632868"/>
              <a:ext cx="38235" cy="32694"/>
            </a:xfrm>
            <a:custGeom>
              <a:rect b="b" l="l" r="r" t="t"/>
              <a:pathLst>
                <a:path extrusionOk="0" h="1245" w="1456">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4" name="Google Shape;9584;p72"/>
          <p:cNvGrpSpPr/>
          <p:nvPr/>
        </p:nvGrpSpPr>
        <p:grpSpPr>
          <a:xfrm>
            <a:off x="3599318" y="4299590"/>
            <a:ext cx="251098" cy="309028"/>
            <a:chOff x="3599318" y="4299590"/>
            <a:chExt cx="251098" cy="309028"/>
          </a:xfrm>
        </p:grpSpPr>
        <p:sp>
          <p:nvSpPr>
            <p:cNvPr id="9585" name="Google Shape;9585;p72"/>
            <p:cNvSpPr/>
            <p:nvPr/>
          </p:nvSpPr>
          <p:spPr>
            <a:xfrm>
              <a:off x="3599318" y="4299590"/>
              <a:ext cx="251098" cy="309028"/>
            </a:xfrm>
            <a:custGeom>
              <a:rect b="b" l="l" r="r" t="t"/>
              <a:pathLst>
                <a:path extrusionOk="0" h="11768" w="9562">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72"/>
            <p:cNvSpPr/>
            <p:nvPr/>
          </p:nvSpPr>
          <p:spPr>
            <a:xfrm>
              <a:off x="3618672" y="4319206"/>
              <a:ext cx="212391" cy="264018"/>
            </a:xfrm>
            <a:custGeom>
              <a:rect b="b" l="l" r="r" t="t"/>
              <a:pathLst>
                <a:path extrusionOk="0" h="10054" w="8088">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72"/>
            <p:cNvSpPr/>
            <p:nvPr/>
          </p:nvSpPr>
          <p:spPr>
            <a:xfrm>
              <a:off x="3618672" y="4335777"/>
              <a:ext cx="118144" cy="247448"/>
            </a:xfrm>
            <a:custGeom>
              <a:rect b="b" l="l" r="r" t="t"/>
              <a:pathLst>
                <a:path extrusionOk="0" h="9423" w="4499">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72"/>
            <p:cNvSpPr/>
            <p:nvPr/>
          </p:nvSpPr>
          <p:spPr>
            <a:xfrm>
              <a:off x="3634506" y="4362168"/>
              <a:ext cx="157849" cy="135423"/>
            </a:xfrm>
            <a:custGeom>
              <a:rect b="b" l="l" r="r" t="t"/>
              <a:pathLst>
                <a:path extrusionOk="0" h="5157" w="6011">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72"/>
            <p:cNvSpPr/>
            <p:nvPr/>
          </p:nvSpPr>
          <p:spPr>
            <a:xfrm>
              <a:off x="3653860" y="4376742"/>
              <a:ext cx="124184" cy="106353"/>
            </a:xfrm>
            <a:custGeom>
              <a:rect b="b" l="l" r="r" t="t"/>
              <a:pathLst>
                <a:path extrusionOk="0" h="4050" w="4729">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72"/>
            <p:cNvSpPr/>
            <p:nvPr/>
          </p:nvSpPr>
          <p:spPr>
            <a:xfrm>
              <a:off x="3700340" y="4377189"/>
              <a:ext cx="50550" cy="105381"/>
            </a:xfrm>
            <a:custGeom>
              <a:rect b="b" l="l" r="r" t="t"/>
              <a:pathLst>
                <a:path extrusionOk="0" h="4013" w="1925">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1" name="Google Shape;9591;p72"/>
          <p:cNvGrpSpPr/>
          <p:nvPr/>
        </p:nvGrpSpPr>
        <p:grpSpPr>
          <a:xfrm>
            <a:off x="3105998" y="2433240"/>
            <a:ext cx="345818" cy="345056"/>
            <a:chOff x="3105998" y="2433240"/>
            <a:chExt cx="345818" cy="345056"/>
          </a:xfrm>
        </p:grpSpPr>
        <p:sp>
          <p:nvSpPr>
            <p:cNvPr id="9592" name="Google Shape;9592;p72"/>
            <p:cNvSpPr/>
            <p:nvPr/>
          </p:nvSpPr>
          <p:spPr>
            <a:xfrm>
              <a:off x="3160277" y="2465487"/>
              <a:ext cx="237259" cy="312809"/>
            </a:xfrm>
            <a:custGeom>
              <a:rect b="b" l="l" r="r" t="t"/>
              <a:pathLst>
                <a:path extrusionOk="0" h="11912" w="9035">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72"/>
            <p:cNvSpPr/>
            <p:nvPr/>
          </p:nvSpPr>
          <p:spPr>
            <a:xfrm>
              <a:off x="3160277" y="2469268"/>
              <a:ext cx="137996" cy="309028"/>
            </a:xfrm>
            <a:custGeom>
              <a:rect b="b" l="l" r="r" t="t"/>
              <a:pathLst>
                <a:path extrusionOk="0" h="11768" w="5255">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72"/>
            <p:cNvSpPr/>
            <p:nvPr/>
          </p:nvSpPr>
          <p:spPr>
            <a:xfrm>
              <a:off x="3156259" y="2492377"/>
              <a:ext cx="214387" cy="183374"/>
            </a:xfrm>
            <a:custGeom>
              <a:rect b="b" l="l" r="r" t="t"/>
              <a:pathLst>
                <a:path extrusionOk="0" h="6983" w="8164">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72"/>
            <p:cNvSpPr/>
            <p:nvPr/>
          </p:nvSpPr>
          <p:spPr>
            <a:xfrm>
              <a:off x="3174589" y="2511731"/>
              <a:ext cx="176704" cy="164388"/>
            </a:xfrm>
            <a:custGeom>
              <a:rect b="b" l="l" r="r" t="t"/>
              <a:pathLst>
                <a:path extrusionOk="0" h="6260" w="6729">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72"/>
            <p:cNvSpPr/>
            <p:nvPr/>
          </p:nvSpPr>
          <p:spPr>
            <a:xfrm>
              <a:off x="3251005" y="2524493"/>
              <a:ext cx="55802" cy="119536"/>
            </a:xfrm>
            <a:custGeom>
              <a:rect b="b" l="l" r="r" t="t"/>
              <a:pathLst>
                <a:path extrusionOk="0" h="4552" w="2125">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72"/>
            <p:cNvSpPr/>
            <p:nvPr/>
          </p:nvSpPr>
          <p:spPr>
            <a:xfrm>
              <a:off x="3398875" y="2433318"/>
              <a:ext cx="52940" cy="86500"/>
            </a:xfrm>
            <a:custGeom>
              <a:rect b="b" l="l" r="r" t="t"/>
              <a:pathLst>
                <a:path extrusionOk="0" h="3294" w="2016">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72"/>
            <p:cNvSpPr/>
            <p:nvPr/>
          </p:nvSpPr>
          <p:spPr>
            <a:xfrm>
              <a:off x="3368466" y="2477803"/>
              <a:ext cx="29332" cy="42016"/>
            </a:xfrm>
            <a:custGeom>
              <a:rect b="b" l="l" r="r" t="t"/>
              <a:pathLst>
                <a:path extrusionOk="0" h="1600" w="1117">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72"/>
            <p:cNvSpPr/>
            <p:nvPr/>
          </p:nvSpPr>
          <p:spPr>
            <a:xfrm>
              <a:off x="3383802" y="2455587"/>
              <a:ext cx="40887" cy="64232"/>
            </a:xfrm>
            <a:custGeom>
              <a:rect b="b" l="l" r="r" t="t"/>
              <a:pathLst>
                <a:path extrusionOk="0" h="2446" w="1557">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72"/>
            <p:cNvSpPr/>
            <p:nvPr/>
          </p:nvSpPr>
          <p:spPr>
            <a:xfrm>
              <a:off x="3105998" y="2433240"/>
              <a:ext cx="52914" cy="86579"/>
            </a:xfrm>
            <a:custGeom>
              <a:rect b="b" l="l" r="r" t="t"/>
              <a:pathLst>
                <a:path extrusionOk="0" h="3297" w="2015">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72"/>
            <p:cNvSpPr/>
            <p:nvPr/>
          </p:nvSpPr>
          <p:spPr>
            <a:xfrm>
              <a:off x="3159778" y="2477803"/>
              <a:ext cx="29569" cy="42016"/>
            </a:xfrm>
            <a:custGeom>
              <a:rect b="b" l="l" r="r" t="t"/>
              <a:pathLst>
                <a:path extrusionOk="0" h="1600" w="1126">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72"/>
            <p:cNvSpPr/>
            <p:nvPr/>
          </p:nvSpPr>
          <p:spPr>
            <a:xfrm>
              <a:off x="3132888" y="2455587"/>
              <a:ext cx="41071" cy="64232"/>
            </a:xfrm>
            <a:custGeom>
              <a:rect b="b" l="l" r="r" t="t"/>
              <a:pathLst>
                <a:path extrusionOk="0" h="2446" w="1564">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3" name="Google Shape;9603;p72"/>
          <p:cNvGrpSpPr/>
          <p:nvPr/>
        </p:nvGrpSpPr>
        <p:grpSpPr>
          <a:xfrm>
            <a:off x="1737326" y="2900773"/>
            <a:ext cx="374730" cy="350361"/>
            <a:chOff x="1737326" y="2900773"/>
            <a:chExt cx="374730" cy="350361"/>
          </a:xfrm>
        </p:grpSpPr>
        <p:sp>
          <p:nvSpPr>
            <p:cNvPr id="9604" name="Google Shape;9604;p72"/>
            <p:cNvSpPr/>
            <p:nvPr/>
          </p:nvSpPr>
          <p:spPr>
            <a:xfrm>
              <a:off x="1942890" y="2936723"/>
              <a:ext cx="169167" cy="176966"/>
            </a:xfrm>
            <a:custGeom>
              <a:rect b="b" l="l" r="r" t="t"/>
              <a:pathLst>
                <a:path extrusionOk="0" h="6739" w="6442">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72"/>
            <p:cNvSpPr/>
            <p:nvPr/>
          </p:nvSpPr>
          <p:spPr>
            <a:xfrm>
              <a:off x="2003209" y="2936723"/>
              <a:ext cx="48528" cy="114861"/>
            </a:xfrm>
            <a:custGeom>
              <a:rect b="b" l="l" r="r" t="t"/>
              <a:pathLst>
                <a:path extrusionOk="0" h="4374" w="1848">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72"/>
            <p:cNvSpPr/>
            <p:nvPr/>
          </p:nvSpPr>
          <p:spPr>
            <a:xfrm>
              <a:off x="2015525" y="2900773"/>
              <a:ext cx="23660" cy="96532"/>
            </a:xfrm>
            <a:custGeom>
              <a:rect b="b" l="l" r="r" t="t"/>
              <a:pathLst>
                <a:path extrusionOk="0" h="3676" w="901">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72"/>
            <p:cNvSpPr/>
            <p:nvPr/>
          </p:nvSpPr>
          <p:spPr>
            <a:xfrm>
              <a:off x="2015289" y="3015371"/>
              <a:ext cx="24396" cy="24159"/>
            </a:xfrm>
            <a:custGeom>
              <a:rect b="b" l="l" r="r" t="t"/>
              <a:pathLst>
                <a:path extrusionOk="0" h="920" w="929">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72"/>
            <p:cNvSpPr/>
            <p:nvPr/>
          </p:nvSpPr>
          <p:spPr>
            <a:xfrm>
              <a:off x="1737326" y="3166419"/>
              <a:ext cx="205353" cy="84715"/>
            </a:xfrm>
            <a:custGeom>
              <a:rect b="b" l="l" r="r" t="t"/>
              <a:pathLst>
                <a:path extrusionOk="0" h="3226" w="782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72"/>
            <p:cNvSpPr/>
            <p:nvPr/>
          </p:nvSpPr>
          <p:spPr>
            <a:xfrm>
              <a:off x="1827792" y="3190788"/>
              <a:ext cx="24396" cy="60345"/>
            </a:xfrm>
            <a:custGeom>
              <a:rect b="b" l="l" r="r" t="t"/>
              <a:pathLst>
                <a:path extrusionOk="0" h="2298" w="929">
                  <a:moveTo>
                    <a:pt x="221" y="1"/>
                  </a:moveTo>
                  <a:lnTo>
                    <a:pt x="1" y="2298"/>
                  </a:lnTo>
                  <a:lnTo>
                    <a:pt x="929" y="2298"/>
                  </a:lnTo>
                  <a:lnTo>
                    <a:pt x="709"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72"/>
            <p:cNvSpPr/>
            <p:nvPr/>
          </p:nvSpPr>
          <p:spPr>
            <a:xfrm>
              <a:off x="1829552" y="3178472"/>
              <a:ext cx="21139" cy="20640"/>
            </a:xfrm>
            <a:custGeom>
              <a:rect b="b" l="l" r="r" t="t"/>
              <a:pathLst>
                <a:path extrusionOk="0" h="786" w="805">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72"/>
            <p:cNvSpPr/>
            <p:nvPr/>
          </p:nvSpPr>
          <p:spPr>
            <a:xfrm>
              <a:off x="1906703" y="3191051"/>
              <a:ext cx="36213" cy="60083"/>
            </a:xfrm>
            <a:custGeom>
              <a:rect b="b" l="l" r="r" t="t"/>
              <a:pathLst>
                <a:path extrusionOk="0" h="2288" w="1379">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72"/>
            <p:cNvSpPr/>
            <p:nvPr/>
          </p:nvSpPr>
          <p:spPr>
            <a:xfrm>
              <a:off x="1773513" y="2979185"/>
              <a:ext cx="132981" cy="96794"/>
            </a:xfrm>
            <a:custGeom>
              <a:rect b="b" l="l" r="r" t="t"/>
              <a:pathLst>
                <a:path extrusionOk="0" h="3686" w="5064">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72"/>
            <p:cNvSpPr/>
            <p:nvPr/>
          </p:nvSpPr>
          <p:spPr>
            <a:xfrm>
              <a:off x="1803659" y="2979185"/>
              <a:ext cx="102834" cy="96794"/>
            </a:xfrm>
            <a:custGeom>
              <a:rect b="b" l="l" r="r" t="t"/>
              <a:pathLst>
                <a:path extrusionOk="0" h="3686" w="3916">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72"/>
            <p:cNvSpPr/>
            <p:nvPr/>
          </p:nvSpPr>
          <p:spPr>
            <a:xfrm>
              <a:off x="1803659" y="3124193"/>
              <a:ext cx="72661" cy="54306"/>
            </a:xfrm>
            <a:custGeom>
              <a:rect b="b" l="l" r="r" t="t"/>
              <a:pathLst>
                <a:path extrusionOk="0" h="2068" w="2767">
                  <a:moveTo>
                    <a:pt x="1" y="1"/>
                  </a:moveTo>
                  <a:lnTo>
                    <a:pt x="1" y="2068"/>
                  </a:lnTo>
                  <a:lnTo>
                    <a:pt x="2767" y="2068"/>
                  </a:lnTo>
                  <a:lnTo>
                    <a:pt x="2767"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72"/>
            <p:cNvSpPr/>
            <p:nvPr/>
          </p:nvSpPr>
          <p:spPr>
            <a:xfrm>
              <a:off x="1803659" y="3124193"/>
              <a:ext cx="72661" cy="30173"/>
            </a:xfrm>
            <a:custGeom>
              <a:rect b="b" l="l" r="r" t="t"/>
              <a:pathLst>
                <a:path extrusionOk="0" h="1149" w="2767">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72"/>
            <p:cNvSpPr/>
            <p:nvPr/>
          </p:nvSpPr>
          <p:spPr>
            <a:xfrm>
              <a:off x="1791606" y="3156387"/>
              <a:ext cx="48528" cy="43198"/>
            </a:xfrm>
            <a:custGeom>
              <a:rect b="b" l="l" r="r" t="t"/>
              <a:pathLst>
                <a:path extrusionOk="0" h="1645" w="1848">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72"/>
            <p:cNvSpPr/>
            <p:nvPr/>
          </p:nvSpPr>
          <p:spPr>
            <a:xfrm>
              <a:off x="1840108" y="3156387"/>
              <a:ext cx="48292" cy="43198"/>
            </a:xfrm>
            <a:custGeom>
              <a:rect b="b" l="l" r="r" t="t"/>
              <a:pathLst>
                <a:path extrusionOk="0" h="1645" w="1839">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72"/>
            <p:cNvSpPr/>
            <p:nvPr/>
          </p:nvSpPr>
          <p:spPr>
            <a:xfrm>
              <a:off x="1779552" y="3028107"/>
              <a:ext cx="121137" cy="114205"/>
            </a:xfrm>
            <a:custGeom>
              <a:rect b="b" l="l" r="r" t="t"/>
              <a:pathLst>
                <a:path extrusionOk="0" h="4349" w="4613">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72"/>
            <p:cNvSpPr/>
            <p:nvPr/>
          </p:nvSpPr>
          <p:spPr>
            <a:xfrm>
              <a:off x="1779552" y="3028107"/>
              <a:ext cx="108848" cy="113706"/>
            </a:xfrm>
            <a:custGeom>
              <a:rect b="b" l="l" r="r" t="t"/>
              <a:pathLst>
                <a:path extrusionOk="0" h="4330" w="4145">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72"/>
            <p:cNvSpPr/>
            <p:nvPr/>
          </p:nvSpPr>
          <p:spPr>
            <a:xfrm>
              <a:off x="1737326" y="3191051"/>
              <a:ext cx="36213" cy="60083"/>
            </a:xfrm>
            <a:custGeom>
              <a:rect b="b" l="l" r="r" t="t"/>
              <a:pathLst>
                <a:path extrusionOk="0" h="2288" w="1379">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1" name="Google Shape;9621;p72"/>
          <p:cNvGrpSpPr/>
          <p:nvPr/>
        </p:nvGrpSpPr>
        <p:grpSpPr>
          <a:xfrm>
            <a:off x="4000676" y="1579396"/>
            <a:ext cx="327226" cy="211603"/>
            <a:chOff x="4000676" y="1579396"/>
            <a:chExt cx="327226" cy="211603"/>
          </a:xfrm>
        </p:grpSpPr>
        <p:sp>
          <p:nvSpPr>
            <p:cNvPr id="9622" name="Google Shape;9622;p72"/>
            <p:cNvSpPr/>
            <p:nvPr/>
          </p:nvSpPr>
          <p:spPr>
            <a:xfrm>
              <a:off x="4081924" y="1581365"/>
              <a:ext cx="121584" cy="89757"/>
            </a:xfrm>
            <a:custGeom>
              <a:rect b="b" l="l" r="r" t="t"/>
              <a:pathLst>
                <a:path extrusionOk="0" h="3418" w="463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72"/>
            <p:cNvSpPr/>
            <p:nvPr/>
          </p:nvSpPr>
          <p:spPr>
            <a:xfrm>
              <a:off x="4083605" y="1581628"/>
              <a:ext cx="119903" cy="89494"/>
            </a:xfrm>
            <a:custGeom>
              <a:rect b="b" l="l" r="r" t="t"/>
              <a:pathLst>
                <a:path extrusionOk="0" h="3408" w="4566">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72"/>
            <p:cNvSpPr/>
            <p:nvPr/>
          </p:nvSpPr>
          <p:spPr>
            <a:xfrm>
              <a:off x="4000676" y="1613534"/>
              <a:ext cx="327226" cy="94037"/>
            </a:xfrm>
            <a:custGeom>
              <a:rect b="b" l="l" r="r" t="t"/>
              <a:pathLst>
                <a:path extrusionOk="0" h="3581" w="12461">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72"/>
            <p:cNvSpPr/>
            <p:nvPr/>
          </p:nvSpPr>
          <p:spPr>
            <a:xfrm>
              <a:off x="4081924" y="1686169"/>
              <a:ext cx="135922" cy="104830"/>
            </a:xfrm>
            <a:custGeom>
              <a:rect b="b" l="l" r="r" t="t"/>
              <a:pathLst>
                <a:path extrusionOk="0" h="3992" w="5176">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72"/>
            <p:cNvSpPr/>
            <p:nvPr/>
          </p:nvSpPr>
          <p:spPr>
            <a:xfrm>
              <a:off x="4193923" y="1579448"/>
              <a:ext cx="132193" cy="49710"/>
            </a:xfrm>
            <a:custGeom>
              <a:rect b="b" l="l" r="r" t="t"/>
              <a:pathLst>
                <a:path extrusionOk="0" h="1893" w="5034">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72"/>
            <p:cNvSpPr/>
            <p:nvPr/>
          </p:nvSpPr>
          <p:spPr>
            <a:xfrm>
              <a:off x="4123573"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72"/>
            <p:cNvSpPr/>
            <p:nvPr/>
          </p:nvSpPr>
          <p:spPr>
            <a:xfrm>
              <a:off x="4097418" y="1679551"/>
              <a:ext cx="15362" cy="13183"/>
            </a:xfrm>
            <a:custGeom>
              <a:rect b="b" l="l" r="r" t="t"/>
              <a:pathLst>
                <a:path extrusionOk="0" h="502" w="585">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72"/>
            <p:cNvSpPr/>
            <p:nvPr/>
          </p:nvSpPr>
          <p:spPr>
            <a:xfrm>
              <a:off x="4071053" y="1679551"/>
              <a:ext cx="15598" cy="13183"/>
            </a:xfrm>
            <a:custGeom>
              <a:rect b="b" l="l" r="r" t="t"/>
              <a:pathLst>
                <a:path extrusionOk="0" h="502" w="594">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72"/>
            <p:cNvSpPr/>
            <p:nvPr/>
          </p:nvSpPr>
          <p:spPr>
            <a:xfrm>
              <a:off x="4044661"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72"/>
            <p:cNvSpPr/>
            <p:nvPr/>
          </p:nvSpPr>
          <p:spPr>
            <a:xfrm>
              <a:off x="4235650" y="1679551"/>
              <a:ext cx="15598" cy="13183"/>
            </a:xfrm>
            <a:custGeom>
              <a:rect b="b" l="l" r="r" t="t"/>
              <a:pathLst>
                <a:path extrusionOk="0" h="502" w="594">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72"/>
            <p:cNvSpPr/>
            <p:nvPr/>
          </p:nvSpPr>
          <p:spPr>
            <a:xfrm>
              <a:off x="4249227" y="1579396"/>
              <a:ext cx="76889" cy="49763"/>
            </a:xfrm>
            <a:custGeom>
              <a:rect b="b" l="l" r="r" t="t"/>
              <a:pathLst>
                <a:path extrusionOk="0" h="1895" w="2928">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72"/>
            <p:cNvSpPr/>
            <p:nvPr/>
          </p:nvSpPr>
          <p:spPr>
            <a:xfrm>
              <a:off x="4083867" y="1686431"/>
              <a:ext cx="133716" cy="104567"/>
            </a:xfrm>
            <a:custGeom>
              <a:rect b="b" l="l" r="r" t="t"/>
              <a:pathLst>
                <a:path extrusionOk="0" h="3982" w="5092">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72"/>
            <p:cNvSpPr/>
            <p:nvPr/>
          </p:nvSpPr>
          <p:spPr>
            <a:xfrm>
              <a:off x="4257525" y="1664819"/>
              <a:ext cx="17620" cy="4280"/>
            </a:xfrm>
            <a:custGeom>
              <a:rect b="b" l="l" r="r" t="t"/>
              <a:pathLst>
                <a:path extrusionOk="0" h="163" w="671">
                  <a:moveTo>
                    <a:pt x="0" y="0"/>
                  </a:moveTo>
                  <a:cubicBezTo>
                    <a:pt x="230" y="0"/>
                    <a:pt x="469" y="58"/>
                    <a:pt x="670" y="163"/>
                  </a:cubicBezTo>
                  <a:lnTo>
                    <a:pt x="670"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72"/>
            <p:cNvSpPr/>
            <p:nvPr/>
          </p:nvSpPr>
          <p:spPr>
            <a:xfrm>
              <a:off x="4296731" y="1687666"/>
              <a:ext cx="31171" cy="19905"/>
            </a:xfrm>
            <a:custGeom>
              <a:rect b="b" l="l" r="r" t="t"/>
              <a:pathLst>
                <a:path extrusionOk="0" h="758" w="1187">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72"/>
            <p:cNvSpPr/>
            <p:nvPr/>
          </p:nvSpPr>
          <p:spPr>
            <a:xfrm>
              <a:off x="4275355" y="1664819"/>
              <a:ext cx="41254" cy="23135"/>
            </a:xfrm>
            <a:custGeom>
              <a:rect b="b" l="l" r="r" t="t"/>
              <a:pathLst>
                <a:path extrusionOk="0" h="881" w="1571">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72"/>
            <p:cNvSpPr/>
            <p:nvPr/>
          </p:nvSpPr>
          <p:spPr>
            <a:xfrm>
              <a:off x="4275119" y="1664819"/>
              <a:ext cx="41491" cy="23135"/>
            </a:xfrm>
            <a:custGeom>
              <a:rect b="b" l="l" r="r" t="t"/>
              <a:pathLst>
                <a:path extrusionOk="0" h="881" w="158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8" name="Google Shape;9638;p72"/>
          <p:cNvGrpSpPr/>
          <p:nvPr/>
        </p:nvGrpSpPr>
        <p:grpSpPr>
          <a:xfrm>
            <a:off x="2635523" y="1515584"/>
            <a:ext cx="371054" cy="336469"/>
            <a:chOff x="2635523" y="1515584"/>
            <a:chExt cx="371054" cy="336469"/>
          </a:xfrm>
        </p:grpSpPr>
        <p:sp>
          <p:nvSpPr>
            <p:cNvPr id="9639" name="Google Shape;9639;p72"/>
            <p:cNvSpPr/>
            <p:nvPr/>
          </p:nvSpPr>
          <p:spPr>
            <a:xfrm>
              <a:off x="2680769" y="1825399"/>
              <a:ext cx="310393" cy="26654"/>
            </a:xfrm>
            <a:custGeom>
              <a:rect b="b" l="l" r="r" t="t"/>
              <a:pathLst>
                <a:path extrusionOk="0" h="1015" w="1182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72"/>
            <p:cNvSpPr/>
            <p:nvPr/>
          </p:nvSpPr>
          <p:spPr>
            <a:xfrm>
              <a:off x="2635523" y="1631627"/>
              <a:ext cx="312153" cy="171163"/>
            </a:xfrm>
            <a:custGeom>
              <a:rect b="b" l="l" r="r" t="t"/>
              <a:pathLst>
                <a:path extrusionOk="0" h="6518" w="11887">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72"/>
            <p:cNvSpPr/>
            <p:nvPr/>
          </p:nvSpPr>
          <p:spPr>
            <a:xfrm>
              <a:off x="2828797" y="1679131"/>
              <a:ext cx="94247" cy="99053"/>
            </a:xfrm>
            <a:custGeom>
              <a:rect b="b" l="l" r="r" t="t"/>
              <a:pathLst>
                <a:path extrusionOk="0" h="3772" w="3589">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72"/>
            <p:cNvSpPr/>
            <p:nvPr/>
          </p:nvSpPr>
          <p:spPr>
            <a:xfrm>
              <a:off x="2911464" y="1631627"/>
              <a:ext cx="11581" cy="35477"/>
            </a:xfrm>
            <a:custGeom>
              <a:rect b="b" l="l" r="r" t="t"/>
              <a:pathLst>
                <a:path extrusionOk="0" h="1351" w="441">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72"/>
            <p:cNvSpPr/>
            <p:nvPr/>
          </p:nvSpPr>
          <p:spPr>
            <a:xfrm>
              <a:off x="2803404" y="1515584"/>
              <a:ext cx="19511" cy="99000"/>
            </a:xfrm>
            <a:custGeom>
              <a:rect b="b" l="l" r="r" t="t"/>
              <a:pathLst>
                <a:path extrusionOk="0" h="3770" w="743">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72"/>
            <p:cNvSpPr/>
            <p:nvPr/>
          </p:nvSpPr>
          <p:spPr>
            <a:xfrm>
              <a:off x="2848886" y="1516529"/>
              <a:ext cx="19380" cy="98055"/>
            </a:xfrm>
            <a:custGeom>
              <a:rect b="b" l="l" r="r" t="t"/>
              <a:pathLst>
                <a:path extrusionOk="0" h="3734" w="738">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72"/>
            <p:cNvSpPr/>
            <p:nvPr/>
          </p:nvSpPr>
          <p:spPr>
            <a:xfrm>
              <a:off x="2666195" y="1819832"/>
              <a:ext cx="340382" cy="11397"/>
            </a:xfrm>
            <a:custGeom>
              <a:rect b="b" l="l" r="r" t="t"/>
              <a:pathLst>
                <a:path extrusionOk="0" h="434" w="12962">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6" name="Google Shape;9646;p72"/>
          <p:cNvGrpSpPr/>
          <p:nvPr/>
        </p:nvGrpSpPr>
        <p:grpSpPr>
          <a:xfrm>
            <a:off x="2231907" y="1520731"/>
            <a:ext cx="311627" cy="326569"/>
            <a:chOff x="2231907" y="1520731"/>
            <a:chExt cx="311627" cy="326569"/>
          </a:xfrm>
        </p:grpSpPr>
        <p:sp>
          <p:nvSpPr>
            <p:cNvPr id="9647" name="Google Shape;9647;p72"/>
            <p:cNvSpPr/>
            <p:nvPr/>
          </p:nvSpPr>
          <p:spPr>
            <a:xfrm>
              <a:off x="2382456" y="1520731"/>
              <a:ext cx="161079" cy="135790"/>
            </a:xfrm>
            <a:custGeom>
              <a:rect b="b" l="l" r="r" t="t"/>
              <a:pathLst>
                <a:path extrusionOk="0" h="5171" w="6134">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72"/>
            <p:cNvSpPr/>
            <p:nvPr/>
          </p:nvSpPr>
          <p:spPr>
            <a:xfrm>
              <a:off x="2423421" y="1551140"/>
              <a:ext cx="74920" cy="65335"/>
            </a:xfrm>
            <a:custGeom>
              <a:rect b="b" l="l" r="r" t="t"/>
              <a:pathLst>
                <a:path extrusionOk="0" h="2488" w="2853">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72"/>
            <p:cNvSpPr/>
            <p:nvPr/>
          </p:nvSpPr>
          <p:spPr>
            <a:xfrm>
              <a:off x="2248241" y="1565530"/>
              <a:ext cx="266171" cy="266171"/>
            </a:xfrm>
            <a:custGeom>
              <a:rect b="b" l="l" r="r" t="t"/>
              <a:pathLst>
                <a:path extrusionOk="0" h="10136" w="10136">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72"/>
            <p:cNvSpPr/>
            <p:nvPr/>
          </p:nvSpPr>
          <p:spPr>
            <a:xfrm>
              <a:off x="2321375" y="1565530"/>
              <a:ext cx="192801" cy="192801"/>
            </a:xfrm>
            <a:custGeom>
              <a:rect b="b" l="l" r="r" t="t"/>
              <a:pathLst>
                <a:path extrusionOk="0" h="7342" w="7342">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72"/>
            <p:cNvSpPr/>
            <p:nvPr/>
          </p:nvSpPr>
          <p:spPr>
            <a:xfrm>
              <a:off x="2231907" y="1549748"/>
              <a:ext cx="118643" cy="117592"/>
            </a:xfrm>
            <a:custGeom>
              <a:rect b="b" l="l" r="r" t="t"/>
              <a:pathLst>
                <a:path extrusionOk="0" h="4478" w="4518">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72"/>
            <p:cNvSpPr/>
            <p:nvPr/>
          </p:nvSpPr>
          <p:spPr>
            <a:xfrm>
              <a:off x="2239208" y="1556497"/>
              <a:ext cx="111342" cy="110843"/>
            </a:xfrm>
            <a:custGeom>
              <a:rect b="b" l="l" r="r" t="t"/>
              <a:pathLst>
                <a:path extrusionOk="0" h="4221" w="424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72"/>
            <p:cNvSpPr/>
            <p:nvPr/>
          </p:nvSpPr>
          <p:spPr>
            <a:xfrm>
              <a:off x="2412103" y="1729892"/>
              <a:ext cx="118406" cy="117408"/>
            </a:xfrm>
            <a:custGeom>
              <a:rect b="b" l="l" r="r" t="t"/>
              <a:pathLst>
                <a:path extrusionOk="0" h="4471" w="4509">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72"/>
            <p:cNvSpPr/>
            <p:nvPr/>
          </p:nvSpPr>
          <p:spPr>
            <a:xfrm>
              <a:off x="2419141" y="1736430"/>
              <a:ext cx="111369" cy="110870"/>
            </a:xfrm>
            <a:custGeom>
              <a:rect b="b" l="l" r="r" t="t"/>
              <a:pathLst>
                <a:path extrusionOk="0" h="4222" w="4241">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72"/>
            <p:cNvSpPr/>
            <p:nvPr/>
          </p:nvSpPr>
          <p:spPr>
            <a:xfrm>
              <a:off x="2291964" y="1669572"/>
              <a:ext cx="78701" cy="29175"/>
            </a:xfrm>
            <a:custGeom>
              <a:rect b="b" l="l" r="r" t="t"/>
              <a:pathLst>
                <a:path extrusionOk="0" h="1111" w="2997">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72"/>
            <p:cNvSpPr/>
            <p:nvPr/>
          </p:nvSpPr>
          <p:spPr>
            <a:xfrm>
              <a:off x="2381694" y="1751005"/>
              <a:ext cx="82456" cy="46769"/>
            </a:xfrm>
            <a:custGeom>
              <a:rect b="b" l="l" r="r" t="t"/>
              <a:pathLst>
                <a:path extrusionOk="0" h="1781" w="314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7" name="Google Shape;9657;p72"/>
          <p:cNvGrpSpPr/>
          <p:nvPr/>
        </p:nvGrpSpPr>
        <p:grpSpPr>
          <a:xfrm>
            <a:off x="1340249" y="4301533"/>
            <a:ext cx="311890" cy="304695"/>
            <a:chOff x="1340249" y="4301533"/>
            <a:chExt cx="311890" cy="304695"/>
          </a:xfrm>
        </p:grpSpPr>
        <p:sp>
          <p:nvSpPr>
            <p:cNvPr id="9658" name="Google Shape;9658;p72"/>
            <p:cNvSpPr/>
            <p:nvPr/>
          </p:nvSpPr>
          <p:spPr>
            <a:xfrm>
              <a:off x="1407081" y="4404893"/>
              <a:ext cx="182481" cy="165149"/>
            </a:xfrm>
            <a:custGeom>
              <a:rect b="b" l="l" r="r" t="t"/>
              <a:pathLst>
                <a:path extrusionOk="0" h="6289" w="6949">
                  <a:moveTo>
                    <a:pt x="1" y="1"/>
                  </a:moveTo>
                  <a:lnTo>
                    <a:pt x="1" y="6288"/>
                  </a:lnTo>
                  <a:lnTo>
                    <a:pt x="6949" y="6288"/>
                  </a:lnTo>
                  <a:lnTo>
                    <a:pt x="6949" y="1"/>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72"/>
            <p:cNvSpPr/>
            <p:nvPr/>
          </p:nvSpPr>
          <p:spPr>
            <a:xfrm>
              <a:off x="1369896" y="4301533"/>
              <a:ext cx="252359" cy="82772"/>
            </a:xfrm>
            <a:custGeom>
              <a:rect b="b" l="l" r="r" t="t"/>
              <a:pathLst>
                <a:path extrusionOk="0" h="3152" w="961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72"/>
            <p:cNvSpPr/>
            <p:nvPr/>
          </p:nvSpPr>
          <p:spPr>
            <a:xfrm>
              <a:off x="1400805" y="4322830"/>
              <a:ext cx="190516" cy="62499"/>
            </a:xfrm>
            <a:custGeom>
              <a:rect b="b" l="l" r="r" t="t"/>
              <a:pathLst>
                <a:path extrusionOk="0" h="2380" w="7255">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72"/>
            <p:cNvSpPr/>
            <p:nvPr/>
          </p:nvSpPr>
          <p:spPr>
            <a:xfrm>
              <a:off x="1367874" y="4373985"/>
              <a:ext cx="256376" cy="30934"/>
            </a:xfrm>
            <a:custGeom>
              <a:rect b="b" l="l" r="r" t="t"/>
              <a:pathLst>
                <a:path extrusionOk="0" h="1178" w="9763">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72"/>
            <p:cNvSpPr/>
            <p:nvPr/>
          </p:nvSpPr>
          <p:spPr>
            <a:xfrm>
              <a:off x="1407081" y="4404893"/>
              <a:ext cx="182481" cy="160370"/>
            </a:xfrm>
            <a:custGeom>
              <a:rect b="b" l="l" r="r" t="t"/>
              <a:pathLst>
                <a:path extrusionOk="0" h="6107" w="6949">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72"/>
            <p:cNvSpPr/>
            <p:nvPr/>
          </p:nvSpPr>
          <p:spPr>
            <a:xfrm>
              <a:off x="1373573" y="4404893"/>
              <a:ext cx="65965" cy="146032"/>
            </a:xfrm>
            <a:custGeom>
              <a:rect b="b" l="l" r="r" t="t"/>
              <a:pathLst>
                <a:path extrusionOk="0" h="5561" w="2512">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72"/>
            <p:cNvSpPr/>
            <p:nvPr/>
          </p:nvSpPr>
          <p:spPr>
            <a:xfrm>
              <a:off x="1387753" y="4550898"/>
              <a:ext cx="34689" cy="17883"/>
            </a:xfrm>
            <a:custGeom>
              <a:rect b="b" l="l" r="r" t="t"/>
              <a:pathLst>
                <a:path extrusionOk="0" h="681" w="1321">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72"/>
            <p:cNvSpPr/>
            <p:nvPr/>
          </p:nvSpPr>
          <p:spPr>
            <a:xfrm>
              <a:off x="1466323" y="4404893"/>
              <a:ext cx="65939" cy="146032"/>
            </a:xfrm>
            <a:custGeom>
              <a:rect b="b" l="l" r="r" t="t"/>
              <a:pathLst>
                <a:path extrusionOk="0" h="5561" w="2511">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72"/>
            <p:cNvSpPr/>
            <p:nvPr/>
          </p:nvSpPr>
          <p:spPr>
            <a:xfrm>
              <a:off x="1480477" y="4550898"/>
              <a:ext cx="34716" cy="17883"/>
            </a:xfrm>
            <a:custGeom>
              <a:rect b="b" l="l" r="r" t="t"/>
              <a:pathLst>
                <a:path extrusionOk="0" h="681" w="1322">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72"/>
            <p:cNvSpPr/>
            <p:nvPr/>
          </p:nvSpPr>
          <p:spPr>
            <a:xfrm>
              <a:off x="1559047" y="4404893"/>
              <a:ext cx="65703" cy="146032"/>
            </a:xfrm>
            <a:custGeom>
              <a:rect b="b" l="l" r="r" t="t"/>
              <a:pathLst>
                <a:path extrusionOk="0" h="5561" w="2502">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72"/>
            <p:cNvSpPr/>
            <p:nvPr/>
          </p:nvSpPr>
          <p:spPr>
            <a:xfrm>
              <a:off x="1572965" y="4550898"/>
              <a:ext cx="34952" cy="17883"/>
            </a:xfrm>
            <a:custGeom>
              <a:rect b="b" l="l" r="r" t="t"/>
              <a:pathLst>
                <a:path extrusionOk="0" h="681" w="1331">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72"/>
            <p:cNvSpPr/>
            <p:nvPr/>
          </p:nvSpPr>
          <p:spPr>
            <a:xfrm>
              <a:off x="1369135" y="4564974"/>
              <a:ext cx="254118" cy="21638"/>
            </a:xfrm>
            <a:custGeom>
              <a:rect b="b" l="l" r="r" t="t"/>
              <a:pathLst>
                <a:path extrusionOk="0" h="824" w="9677">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72"/>
            <p:cNvSpPr/>
            <p:nvPr/>
          </p:nvSpPr>
          <p:spPr>
            <a:xfrm>
              <a:off x="1359603" y="4583330"/>
              <a:ext cx="272946" cy="18382"/>
            </a:xfrm>
            <a:custGeom>
              <a:rect b="b" l="l" r="r" t="t"/>
              <a:pathLst>
                <a:path extrusionOk="0" h="700" w="10394">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72"/>
            <p:cNvSpPr/>
            <p:nvPr/>
          </p:nvSpPr>
          <p:spPr>
            <a:xfrm>
              <a:off x="1340249" y="4597142"/>
              <a:ext cx="311890" cy="9086"/>
            </a:xfrm>
            <a:custGeom>
              <a:rect b="b" l="l" r="r" t="t"/>
              <a:pathLst>
                <a:path extrusionOk="0" h="346" w="11877">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2" name="Google Shape;9672;p72"/>
          <p:cNvGrpSpPr/>
          <p:nvPr/>
        </p:nvGrpSpPr>
        <p:grpSpPr>
          <a:xfrm>
            <a:off x="1330690" y="3377024"/>
            <a:ext cx="306874" cy="332268"/>
            <a:chOff x="1330690" y="3377024"/>
            <a:chExt cx="306874" cy="332268"/>
          </a:xfrm>
        </p:grpSpPr>
        <p:sp>
          <p:nvSpPr>
            <p:cNvPr id="9673" name="Google Shape;9673;p72"/>
            <p:cNvSpPr/>
            <p:nvPr/>
          </p:nvSpPr>
          <p:spPr>
            <a:xfrm>
              <a:off x="1403325" y="3377024"/>
              <a:ext cx="234239" cy="332268"/>
            </a:xfrm>
            <a:custGeom>
              <a:rect b="b" l="l" r="r" t="t"/>
              <a:pathLst>
                <a:path extrusionOk="0" h="12653" w="892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72"/>
            <p:cNvSpPr/>
            <p:nvPr/>
          </p:nvSpPr>
          <p:spPr>
            <a:xfrm>
              <a:off x="1381713" y="3397375"/>
              <a:ext cx="234003" cy="291539"/>
            </a:xfrm>
            <a:custGeom>
              <a:rect b="b" l="l" r="r" t="t"/>
              <a:pathLst>
                <a:path extrusionOk="0" h="11102" w="8911">
                  <a:moveTo>
                    <a:pt x="0" y="0"/>
                  </a:moveTo>
                  <a:lnTo>
                    <a:pt x="0" y="11102"/>
                  </a:lnTo>
                  <a:lnTo>
                    <a:pt x="8910" y="11102"/>
                  </a:lnTo>
                  <a:lnTo>
                    <a:pt x="891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72"/>
            <p:cNvSpPr/>
            <p:nvPr/>
          </p:nvSpPr>
          <p:spPr>
            <a:xfrm>
              <a:off x="1361861" y="3377024"/>
              <a:ext cx="234239" cy="332268"/>
            </a:xfrm>
            <a:custGeom>
              <a:rect b="b" l="l" r="r" t="t"/>
              <a:pathLst>
                <a:path extrusionOk="0" h="12653" w="892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72"/>
            <p:cNvSpPr/>
            <p:nvPr/>
          </p:nvSpPr>
          <p:spPr>
            <a:xfrm>
              <a:off x="1559888" y="3377024"/>
              <a:ext cx="36213" cy="332268"/>
            </a:xfrm>
            <a:custGeom>
              <a:rect b="b" l="l" r="r" t="t"/>
              <a:pathLst>
                <a:path extrusionOk="0" h="12653" w="1379">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72"/>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72"/>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72"/>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72"/>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72"/>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72"/>
            <p:cNvSpPr/>
            <p:nvPr/>
          </p:nvSpPr>
          <p:spPr>
            <a:xfrm>
              <a:off x="1355060" y="3413945"/>
              <a:ext cx="34217" cy="26706"/>
            </a:xfrm>
            <a:custGeom>
              <a:rect b="b" l="l" r="r" t="t"/>
              <a:pathLst>
                <a:path extrusionOk="0" h="1017" w="1303">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72"/>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72"/>
            <p:cNvSpPr/>
            <p:nvPr/>
          </p:nvSpPr>
          <p:spPr>
            <a:xfrm>
              <a:off x="1355585" y="3490861"/>
              <a:ext cx="33954" cy="26706"/>
            </a:xfrm>
            <a:custGeom>
              <a:rect b="b" l="l" r="r" t="t"/>
              <a:pathLst>
                <a:path extrusionOk="0" h="1017" w="1293">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72"/>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72"/>
            <p:cNvSpPr/>
            <p:nvPr/>
          </p:nvSpPr>
          <p:spPr>
            <a:xfrm>
              <a:off x="1355821" y="3567750"/>
              <a:ext cx="34217" cy="26706"/>
            </a:xfrm>
            <a:custGeom>
              <a:rect b="b" l="l" r="r" t="t"/>
              <a:pathLst>
                <a:path extrusionOk="0" h="1017" w="1303">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72"/>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72"/>
            <p:cNvSpPr/>
            <p:nvPr/>
          </p:nvSpPr>
          <p:spPr>
            <a:xfrm>
              <a:off x="1356084" y="3644640"/>
              <a:ext cx="34191" cy="26733"/>
            </a:xfrm>
            <a:custGeom>
              <a:rect b="b" l="l" r="r" t="t"/>
              <a:pathLst>
                <a:path extrusionOk="0" h="1018" w="1302">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72"/>
            <p:cNvSpPr/>
            <p:nvPr/>
          </p:nvSpPr>
          <p:spPr>
            <a:xfrm>
              <a:off x="1419397" y="3626310"/>
              <a:ext cx="133243" cy="9847"/>
            </a:xfrm>
            <a:custGeom>
              <a:rect b="b" l="l" r="r" t="t"/>
              <a:pathLst>
                <a:path extrusionOk="0" h="375" w="5074">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72"/>
            <p:cNvSpPr/>
            <p:nvPr/>
          </p:nvSpPr>
          <p:spPr>
            <a:xfrm>
              <a:off x="1419397" y="3647686"/>
              <a:ext cx="133243" cy="9821"/>
            </a:xfrm>
            <a:custGeom>
              <a:rect b="b" l="l" r="r" t="t"/>
              <a:pathLst>
                <a:path extrusionOk="0" h="374" w="5074">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72"/>
            <p:cNvSpPr/>
            <p:nvPr/>
          </p:nvSpPr>
          <p:spPr>
            <a:xfrm>
              <a:off x="1444527" y="3433063"/>
              <a:ext cx="68145" cy="169403"/>
            </a:xfrm>
            <a:custGeom>
              <a:rect b="b" l="l" r="r" t="t"/>
              <a:pathLst>
                <a:path extrusionOk="0" h="6451" w="2595">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2" name="Google Shape;9692;p72"/>
          <p:cNvGrpSpPr/>
          <p:nvPr/>
        </p:nvGrpSpPr>
        <p:grpSpPr>
          <a:xfrm>
            <a:off x="2650597" y="3381777"/>
            <a:ext cx="341511" cy="324994"/>
            <a:chOff x="2650597" y="3381777"/>
            <a:chExt cx="341511" cy="324994"/>
          </a:xfrm>
        </p:grpSpPr>
        <p:sp>
          <p:nvSpPr>
            <p:cNvPr id="9693" name="Google Shape;9693;p72"/>
            <p:cNvSpPr/>
            <p:nvPr/>
          </p:nvSpPr>
          <p:spPr>
            <a:xfrm>
              <a:off x="2672970" y="3644928"/>
              <a:ext cx="51811" cy="56800"/>
            </a:xfrm>
            <a:custGeom>
              <a:rect b="b" l="l" r="r" t="t"/>
              <a:pathLst>
                <a:path extrusionOk="0" h="2163" w="1973">
                  <a:moveTo>
                    <a:pt x="1" y="0"/>
                  </a:moveTo>
                  <a:lnTo>
                    <a:pt x="1" y="2163"/>
                  </a:lnTo>
                  <a:lnTo>
                    <a:pt x="1972" y="2163"/>
                  </a:lnTo>
                  <a:lnTo>
                    <a:pt x="1972" y="0"/>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72"/>
            <p:cNvSpPr/>
            <p:nvPr/>
          </p:nvSpPr>
          <p:spPr>
            <a:xfrm>
              <a:off x="2672970" y="3644928"/>
              <a:ext cx="51811" cy="15336"/>
            </a:xfrm>
            <a:custGeom>
              <a:rect b="b" l="l" r="r" t="t"/>
              <a:pathLst>
                <a:path extrusionOk="0" h="584" w="1973">
                  <a:moveTo>
                    <a:pt x="1" y="0"/>
                  </a:moveTo>
                  <a:lnTo>
                    <a:pt x="1" y="584"/>
                  </a:lnTo>
                  <a:lnTo>
                    <a:pt x="1972" y="584"/>
                  </a:lnTo>
                  <a:lnTo>
                    <a:pt x="19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72"/>
            <p:cNvSpPr/>
            <p:nvPr/>
          </p:nvSpPr>
          <p:spPr>
            <a:xfrm>
              <a:off x="2667955" y="3629330"/>
              <a:ext cx="56564" cy="20640"/>
            </a:xfrm>
            <a:custGeom>
              <a:rect b="b" l="l" r="r" t="t"/>
              <a:pathLst>
                <a:path extrusionOk="0" h="786" w="2154">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72"/>
            <p:cNvSpPr/>
            <p:nvPr/>
          </p:nvSpPr>
          <p:spPr>
            <a:xfrm>
              <a:off x="2672970" y="3639650"/>
              <a:ext cx="51548" cy="10320"/>
            </a:xfrm>
            <a:custGeom>
              <a:rect b="b" l="l" r="r" t="t"/>
              <a:pathLst>
                <a:path extrusionOk="0" h="393" w="1963">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72"/>
            <p:cNvSpPr/>
            <p:nvPr/>
          </p:nvSpPr>
          <p:spPr>
            <a:xfrm>
              <a:off x="2719477" y="3469249"/>
              <a:ext cx="41228" cy="232243"/>
            </a:xfrm>
            <a:custGeom>
              <a:rect b="b" l="l" r="r" t="t"/>
              <a:pathLst>
                <a:path extrusionOk="0" h="8844" w="157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72"/>
            <p:cNvSpPr/>
            <p:nvPr/>
          </p:nvSpPr>
          <p:spPr>
            <a:xfrm>
              <a:off x="2781293" y="3526286"/>
              <a:ext cx="31197" cy="82456"/>
            </a:xfrm>
            <a:custGeom>
              <a:rect b="b" l="l" r="r" t="t"/>
              <a:pathLst>
                <a:path extrusionOk="0" h="3140" w="1188">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72"/>
            <p:cNvSpPr/>
            <p:nvPr/>
          </p:nvSpPr>
          <p:spPr>
            <a:xfrm>
              <a:off x="2724230" y="3469249"/>
              <a:ext cx="31696" cy="15598"/>
            </a:xfrm>
            <a:custGeom>
              <a:rect b="b" l="l" r="r" t="t"/>
              <a:pathLst>
                <a:path extrusionOk="0" h="594" w="1207">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72"/>
            <p:cNvSpPr/>
            <p:nvPr/>
          </p:nvSpPr>
          <p:spPr>
            <a:xfrm>
              <a:off x="2785573" y="3526286"/>
              <a:ext cx="22636" cy="15362"/>
            </a:xfrm>
            <a:custGeom>
              <a:rect b="b" l="l" r="r" t="t"/>
              <a:pathLst>
                <a:path extrusionOk="0" h="585" w="862">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72"/>
            <p:cNvSpPr/>
            <p:nvPr/>
          </p:nvSpPr>
          <p:spPr>
            <a:xfrm>
              <a:off x="2833051" y="3526286"/>
              <a:ext cx="30934" cy="82456"/>
            </a:xfrm>
            <a:custGeom>
              <a:rect b="b" l="l" r="r" t="t"/>
              <a:pathLst>
                <a:path extrusionOk="0" h="3140" w="1178">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72"/>
            <p:cNvSpPr/>
            <p:nvPr/>
          </p:nvSpPr>
          <p:spPr>
            <a:xfrm>
              <a:off x="2837069" y="3526286"/>
              <a:ext cx="22662" cy="15362"/>
            </a:xfrm>
            <a:custGeom>
              <a:rect b="b" l="l" r="r" t="t"/>
              <a:pathLst>
                <a:path extrusionOk="0" h="585" w="863">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72"/>
            <p:cNvSpPr/>
            <p:nvPr/>
          </p:nvSpPr>
          <p:spPr>
            <a:xfrm>
              <a:off x="2884836" y="3526286"/>
              <a:ext cx="30934" cy="82456"/>
            </a:xfrm>
            <a:custGeom>
              <a:rect b="b" l="l" r="r" t="t"/>
              <a:pathLst>
                <a:path extrusionOk="0" h="3140" w="1178">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72"/>
            <p:cNvSpPr/>
            <p:nvPr/>
          </p:nvSpPr>
          <p:spPr>
            <a:xfrm>
              <a:off x="2888854" y="3526286"/>
              <a:ext cx="22636" cy="15362"/>
            </a:xfrm>
            <a:custGeom>
              <a:rect b="b" l="l" r="r" t="t"/>
              <a:pathLst>
                <a:path extrusionOk="0" h="585" w="862">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72"/>
            <p:cNvSpPr/>
            <p:nvPr/>
          </p:nvSpPr>
          <p:spPr>
            <a:xfrm>
              <a:off x="2740065" y="3624052"/>
              <a:ext cx="216908" cy="77441"/>
            </a:xfrm>
            <a:custGeom>
              <a:rect b="b" l="l" r="r" t="t"/>
              <a:pathLst>
                <a:path extrusionOk="0" h="2949" w="8260">
                  <a:moveTo>
                    <a:pt x="1" y="1"/>
                  </a:moveTo>
                  <a:lnTo>
                    <a:pt x="1" y="2948"/>
                  </a:lnTo>
                  <a:lnTo>
                    <a:pt x="8260" y="2948"/>
                  </a:lnTo>
                  <a:lnTo>
                    <a:pt x="8260"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72"/>
            <p:cNvSpPr/>
            <p:nvPr/>
          </p:nvSpPr>
          <p:spPr>
            <a:xfrm>
              <a:off x="2740065" y="3624052"/>
              <a:ext cx="216908" cy="15625"/>
            </a:xfrm>
            <a:custGeom>
              <a:rect b="b" l="l" r="r" t="t"/>
              <a:pathLst>
                <a:path extrusionOk="0" h="595" w="8260">
                  <a:moveTo>
                    <a:pt x="1" y="1"/>
                  </a:moveTo>
                  <a:lnTo>
                    <a:pt x="1" y="594"/>
                  </a:lnTo>
                  <a:lnTo>
                    <a:pt x="8260" y="594"/>
                  </a:lnTo>
                  <a:lnTo>
                    <a:pt x="8260"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72"/>
            <p:cNvSpPr/>
            <p:nvPr/>
          </p:nvSpPr>
          <p:spPr>
            <a:xfrm>
              <a:off x="2770973" y="3644850"/>
              <a:ext cx="10583" cy="20693"/>
            </a:xfrm>
            <a:custGeom>
              <a:rect b="b" l="l" r="r" t="t"/>
              <a:pathLst>
                <a:path extrusionOk="0" h="788" w="403">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72"/>
            <p:cNvSpPr/>
            <p:nvPr/>
          </p:nvSpPr>
          <p:spPr>
            <a:xfrm>
              <a:off x="2791849" y="3644850"/>
              <a:ext cx="10320" cy="20693"/>
            </a:xfrm>
            <a:custGeom>
              <a:rect b="b" l="l" r="r" t="t"/>
              <a:pathLst>
                <a:path extrusionOk="0" h="788" w="393">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72"/>
            <p:cNvSpPr/>
            <p:nvPr/>
          </p:nvSpPr>
          <p:spPr>
            <a:xfrm>
              <a:off x="2812463" y="3644850"/>
              <a:ext cx="10320" cy="20693"/>
            </a:xfrm>
            <a:custGeom>
              <a:rect b="b" l="l" r="r" t="t"/>
              <a:pathLst>
                <a:path extrusionOk="0" h="788" w="393">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72"/>
            <p:cNvSpPr/>
            <p:nvPr/>
          </p:nvSpPr>
          <p:spPr>
            <a:xfrm>
              <a:off x="2833051" y="3644850"/>
              <a:ext cx="10346" cy="20693"/>
            </a:xfrm>
            <a:custGeom>
              <a:rect b="b" l="l" r="r" t="t"/>
              <a:pathLst>
                <a:path extrusionOk="0" h="788" w="394">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72"/>
            <p:cNvSpPr/>
            <p:nvPr/>
          </p:nvSpPr>
          <p:spPr>
            <a:xfrm>
              <a:off x="2853665" y="3644850"/>
              <a:ext cx="10320" cy="20693"/>
            </a:xfrm>
            <a:custGeom>
              <a:rect b="b" l="l" r="r" t="t"/>
              <a:pathLst>
                <a:path extrusionOk="0" h="788" w="393">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72"/>
            <p:cNvSpPr/>
            <p:nvPr/>
          </p:nvSpPr>
          <p:spPr>
            <a:xfrm>
              <a:off x="2874279" y="3644850"/>
              <a:ext cx="10320" cy="20693"/>
            </a:xfrm>
            <a:custGeom>
              <a:rect b="b" l="l" r="r" t="t"/>
              <a:pathLst>
                <a:path extrusionOk="0" h="788" w="393">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72"/>
            <p:cNvSpPr/>
            <p:nvPr/>
          </p:nvSpPr>
          <p:spPr>
            <a:xfrm>
              <a:off x="2894893" y="3644850"/>
              <a:ext cx="10320" cy="20693"/>
            </a:xfrm>
            <a:custGeom>
              <a:rect b="b" l="l" r="r" t="t"/>
              <a:pathLst>
                <a:path extrusionOk="0" h="788" w="393">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72"/>
            <p:cNvSpPr/>
            <p:nvPr/>
          </p:nvSpPr>
          <p:spPr>
            <a:xfrm>
              <a:off x="2915481" y="3644850"/>
              <a:ext cx="10583" cy="20693"/>
            </a:xfrm>
            <a:custGeom>
              <a:rect b="b" l="l" r="r" t="t"/>
              <a:pathLst>
                <a:path extrusionOk="0" h="788" w="403">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72"/>
            <p:cNvSpPr/>
            <p:nvPr/>
          </p:nvSpPr>
          <p:spPr>
            <a:xfrm>
              <a:off x="2650597" y="3696451"/>
              <a:ext cx="333791" cy="10320"/>
            </a:xfrm>
            <a:custGeom>
              <a:rect b="b" l="l" r="r" t="t"/>
              <a:pathLst>
                <a:path extrusionOk="0" h="393" w="12711">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72"/>
            <p:cNvSpPr/>
            <p:nvPr/>
          </p:nvSpPr>
          <p:spPr>
            <a:xfrm>
              <a:off x="2735049" y="3608742"/>
              <a:ext cx="226965" cy="20614"/>
            </a:xfrm>
            <a:custGeom>
              <a:rect b="b" l="l" r="r" t="t"/>
              <a:pathLst>
                <a:path extrusionOk="0" h="785" w="8643">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72"/>
            <p:cNvSpPr/>
            <p:nvPr/>
          </p:nvSpPr>
          <p:spPr>
            <a:xfrm>
              <a:off x="2740065" y="3619036"/>
              <a:ext cx="216908" cy="10320"/>
            </a:xfrm>
            <a:custGeom>
              <a:rect b="b" l="l" r="r" t="t"/>
              <a:pathLst>
                <a:path extrusionOk="0" h="393" w="826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72"/>
            <p:cNvSpPr/>
            <p:nvPr/>
          </p:nvSpPr>
          <p:spPr>
            <a:xfrm>
              <a:off x="2770973" y="3644928"/>
              <a:ext cx="10583" cy="10320"/>
            </a:xfrm>
            <a:custGeom>
              <a:rect b="b" l="l" r="r" t="t"/>
              <a:pathLst>
                <a:path extrusionOk="0" h="393" w="403">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72"/>
            <p:cNvSpPr/>
            <p:nvPr/>
          </p:nvSpPr>
          <p:spPr>
            <a:xfrm>
              <a:off x="2791849" y="3644928"/>
              <a:ext cx="10320" cy="10320"/>
            </a:xfrm>
            <a:custGeom>
              <a:rect b="b" l="l" r="r" t="t"/>
              <a:pathLst>
                <a:path extrusionOk="0" h="393" w="393">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72"/>
            <p:cNvSpPr/>
            <p:nvPr/>
          </p:nvSpPr>
          <p:spPr>
            <a:xfrm>
              <a:off x="2812463" y="3644928"/>
              <a:ext cx="10320" cy="10320"/>
            </a:xfrm>
            <a:custGeom>
              <a:rect b="b" l="l" r="r" t="t"/>
              <a:pathLst>
                <a:path extrusionOk="0" h="393" w="393">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72"/>
            <p:cNvSpPr/>
            <p:nvPr/>
          </p:nvSpPr>
          <p:spPr>
            <a:xfrm>
              <a:off x="2833051" y="3644928"/>
              <a:ext cx="10346" cy="10320"/>
            </a:xfrm>
            <a:custGeom>
              <a:rect b="b" l="l" r="r" t="t"/>
              <a:pathLst>
                <a:path extrusionOk="0" h="393" w="394">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72"/>
            <p:cNvSpPr/>
            <p:nvPr/>
          </p:nvSpPr>
          <p:spPr>
            <a:xfrm>
              <a:off x="2853665" y="3644928"/>
              <a:ext cx="10320" cy="10320"/>
            </a:xfrm>
            <a:custGeom>
              <a:rect b="b" l="l" r="r" t="t"/>
              <a:pathLst>
                <a:path extrusionOk="0" h="393" w="393">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72"/>
            <p:cNvSpPr/>
            <p:nvPr/>
          </p:nvSpPr>
          <p:spPr>
            <a:xfrm>
              <a:off x="2874279" y="3644928"/>
              <a:ext cx="10320" cy="10320"/>
            </a:xfrm>
            <a:custGeom>
              <a:rect b="b" l="l" r="r" t="t"/>
              <a:pathLst>
                <a:path extrusionOk="0" h="393" w="393">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72"/>
            <p:cNvSpPr/>
            <p:nvPr/>
          </p:nvSpPr>
          <p:spPr>
            <a:xfrm>
              <a:off x="2894893" y="3644928"/>
              <a:ext cx="10320" cy="10320"/>
            </a:xfrm>
            <a:custGeom>
              <a:rect b="b" l="l" r="r" t="t"/>
              <a:pathLst>
                <a:path extrusionOk="0" h="393" w="393">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72"/>
            <p:cNvSpPr/>
            <p:nvPr/>
          </p:nvSpPr>
          <p:spPr>
            <a:xfrm>
              <a:off x="2915481" y="3644928"/>
              <a:ext cx="10583" cy="10320"/>
            </a:xfrm>
            <a:custGeom>
              <a:rect b="b" l="l" r="r" t="t"/>
              <a:pathLst>
                <a:path extrusionOk="0" h="393" w="403">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72"/>
            <p:cNvSpPr/>
            <p:nvPr/>
          </p:nvSpPr>
          <p:spPr>
            <a:xfrm>
              <a:off x="2732081" y="3381777"/>
              <a:ext cx="260027" cy="113391"/>
            </a:xfrm>
            <a:custGeom>
              <a:rect b="b" l="l" r="r" t="t"/>
              <a:pathLst>
                <a:path extrusionOk="0" h="4318" w="9902">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72"/>
            <p:cNvSpPr/>
            <p:nvPr/>
          </p:nvSpPr>
          <p:spPr>
            <a:xfrm>
              <a:off x="2731845" y="3397612"/>
              <a:ext cx="241487" cy="97320"/>
            </a:xfrm>
            <a:custGeom>
              <a:rect b="b" l="l" r="r" t="t"/>
              <a:pathLst>
                <a:path extrusionOk="0" h="3706" w="9196">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8" name="Google Shape;9728;p72"/>
          <p:cNvGrpSpPr/>
          <p:nvPr/>
        </p:nvGrpSpPr>
        <p:grpSpPr>
          <a:xfrm>
            <a:off x="1295502" y="2437362"/>
            <a:ext cx="402645" cy="323917"/>
            <a:chOff x="1295502" y="2437362"/>
            <a:chExt cx="402645" cy="323917"/>
          </a:xfrm>
        </p:grpSpPr>
        <p:sp>
          <p:nvSpPr>
            <p:cNvPr id="9729" name="Google Shape;9729;p72"/>
            <p:cNvSpPr/>
            <p:nvPr/>
          </p:nvSpPr>
          <p:spPr>
            <a:xfrm>
              <a:off x="1295502" y="2437362"/>
              <a:ext cx="402645" cy="278724"/>
            </a:xfrm>
            <a:custGeom>
              <a:rect b="b" l="l" r="r" t="t"/>
              <a:pathLst>
                <a:path extrusionOk="0" h="10614" w="15333">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72"/>
            <p:cNvSpPr/>
            <p:nvPr/>
          </p:nvSpPr>
          <p:spPr>
            <a:xfrm>
              <a:off x="1295502" y="2437362"/>
              <a:ext cx="402645" cy="278724"/>
            </a:xfrm>
            <a:custGeom>
              <a:rect b="b" l="l" r="r" t="t"/>
              <a:pathLst>
                <a:path extrusionOk="0" h="10614" w="15333">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72"/>
            <p:cNvSpPr/>
            <p:nvPr/>
          </p:nvSpPr>
          <p:spPr>
            <a:xfrm>
              <a:off x="1324651" y="2467771"/>
              <a:ext cx="344347" cy="217905"/>
            </a:xfrm>
            <a:custGeom>
              <a:rect b="b" l="l" r="r" t="t"/>
              <a:pathLst>
                <a:path extrusionOk="0" h="8298" w="13113">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72"/>
            <p:cNvSpPr/>
            <p:nvPr/>
          </p:nvSpPr>
          <p:spPr>
            <a:xfrm>
              <a:off x="1600617" y="2467771"/>
              <a:ext cx="68381" cy="217905"/>
            </a:xfrm>
            <a:custGeom>
              <a:rect b="b" l="l" r="r" t="t"/>
              <a:pathLst>
                <a:path extrusionOk="0" h="8298" w="2604">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72"/>
            <p:cNvSpPr/>
            <p:nvPr/>
          </p:nvSpPr>
          <p:spPr>
            <a:xfrm>
              <a:off x="1557445" y="2680871"/>
              <a:ext cx="66044" cy="80408"/>
            </a:xfrm>
            <a:custGeom>
              <a:rect b="b" l="l" r="r" t="t"/>
              <a:pathLst>
                <a:path extrusionOk="0" h="3062" w="2515">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72"/>
            <p:cNvSpPr/>
            <p:nvPr/>
          </p:nvSpPr>
          <p:spPr>
            <a:xfrm>
              <a:off x="1607129" y="2680871"/>
              <a:ext cx="66070" cy="80408"/>
            </a:xfrm>
            <a:custGeom>
              <a:rect b="b" l="l" r="r" t="t"/>
              <a:pathLst>
                <a:path extrusionOk="0" h="3062" w="2516">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72"/>
            <p:cNvSpPr/>
            <p:nvPr/>
          </p:nvSpPr>
          <p:spPr>
            <a:xfrm>
              <a:off x="1556631" y="2604927"/>
              <a:ext cx="117146" cy="115229"/>
            </a:xfrm>
            <a:custGeom>
              <a:rect b="b" l="l" r="r" t="t"/>
              <a:pathLst>
                <a:path extrusionOk="0" h="4388" w="4461">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72"/>
            <p:cNvSpPr/>
            <p:nvPr/>
          </p:nvSpPr>
          <p:spPr>
            <a:xfrm>
              <a:off x="1595076" y="2714300"/>
              <a:ext cx="2048" cy="26"/>
            </a:xfrm>
            <a:custGeom>
              <a:rect b="b" l="l" r="r" t="t"/>
              <a:pathLst>
                <a:path extrusionOk="0" h="1" w="78">
                  <a:moveTo>
                    <a:pt x="1" y="0"/>
                  </a:moveTo>
                  <a:lnTo>
                    <a:pt x="29" y="0"/>
                  </a:lnTo>
                  <a:lnTo>
                    <a:pt x="77" y="0"/>
                  </a:lnTo>
                  <a:cubicBezTo>
                    <a:pt x="48" y="0"/>
                    <a:pt x="29" y="0"/>
                    <a:pt x="1"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72"/>
            <p:cNvSpPr/>
            <p:nvPr/>
          </p:nvSpPr>
          <p:spPr>
            <a:xfrm>
              <a:off x="1595076" y="2610757"/>
              <a:ext cx="2048" cy="26"/>
            </a:xfrm>
            <a:custGeom>
              <a:rect b="b" l="l" r="r" t="t"/>
              <a:pathLst>
                <a:path extrusionOk="0" h="1" w="78">
                  <a:moveTo>
                    <a:pt x="77" y="1"/>
                  </a:moveTo>
                  <a:lnTo>
                    <a:pt x="29" y="1"/>
                  </a:lnTo>
                  <a:lnTo>
                    <a:pt x="1" y="1"/>
                  </a:lnTo>
                  <a:cubicBezTo>
                    <a:pt x="29" y="1"/>
                    <a:pt x="48" y="1"/>
                    <a:pt x="77"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72"/>
            <p:cNvSpPr/>
            <p:nvPr/>
          </p:nvSpPr>
          <p:spPr>
            <a:xfrm>
              <a:off x="1598857" y="2604927"/>
              <a:ext cx="74920" cy="115176"/>
            </a:xfrm>
            <a:custGeom>
              <a:rect b="b" l="l" r="r" t="t"/>
              <a:pathLst>
                <a:path extrusionOk="0" h="4386" w="2853">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72"/>
            <p:cNvSpPr/>
            <p:nvPr/>
          </p:nvSpPr>
          <p:spPr>
            <a:xfrm>
              <a:off x="1583023" y="2630872"/>
              <a:ext cx="63602" cy="63339"/>
            </a:xfrm>
            <a:custGeom>
              <a:rect b="b" l="l" r="r" t="t"/>
              <a:pathLst>
                <a:path extrusionOk="0" h="2412" w="2422">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72"/>
            <p:cNvSpPr/>
            <p:nvPr/>
          </p:nvSpPr>
          <p:spPr>
            <a:xfrm>
              <a:off x="1595076" y="2630872"/>
              <a:ext cx="56827" cy="63287"/>
            </a:xfrm>
            <a:custGeom>
              <a:rect b="b" l="l" r="r" t="t"/>
              <a:pathLst>
                <a:path extrusionOk="0" h="2410" w="2164">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72"/>
            <p:cNvSpPr/>
            <p:nvPr/>
          </p:nvSpPr>
          <p:spPr>
            <a:xfrm>
              <a:off x="1370054" y="2536074"/>
              <a:ext cx="253304" cy="12158"/>
            </a:xfrm>
            <a:custGeom>
              <a:rect b="b" l="l" r="r" t="t"/>
              <a:pathLst>
                <a:path extrusionOk="0" h="463" w="9646">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72"/>
            <p:cNvSpPr/>
            <p:nvPr/>
          </p:nvSpPr>
          <p:spPr>
            <a:xfrm>
              <a:off x="1370054" y="2503170"/>
              <a:ext cx="253304" cy="12132"/>
            </a:xfrm>
            <a:custGeom>
              <a:rect b="b" l="l" r="r" t="t"/>
              <a:pathLst>
                <a:path extrusionOk="0" h="462" w="9646">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72"/>
            <p:cNvSpPr/>
            <p:nvPr/>
          </p:nvSpPr>
          <p:spPr>
            <a:xfrm>
              <a:off x="1370133" y="2569266"/>
              <a:ext cx="253146" cy="12132"/>
            </a:xfrm>
            <a:custGeom>
              <a:rect b="b" l="l" r="r" t="t"/>
              <a:pathLst>
                <a:path extrusionOk="0" h="462" w="964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72"/>
            <p:cNvSpPr/>
            <p:nvPr/>
          </p:nvSpPr>
          <p:spPr>
            <a:xfrm>
              <a:off x="1447521" y="2612228"/>
              <a:ext cx="98344" cy="12158"/>
            </a:xfrm>
            <a:custGeom>
              <a:rect b="b" l="l" r="r" t="t"/>
              <a:pathLst>
                <a:path extrusionOk="0" h="463" w="3745">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5" name="Google Shape;9745;p72"/>
          <p:cNvGrpSpPr/>
          <p:nvPr/>
        </p:nvGrpSpPr>
        <p:grpSpPr>
          <a:xfrm>
            <a:off x="882590" y="2438360"/>
            <a:ext cx="337310" cy="337047"/>
            <a:chOff x="882590" y="2438360"/>
            <a:chExt cx="337310" cy="337047"/>
          </a:xfrm>
        </p:grpSpPr>
        <p:sp>
          <p:nvSpPr>
            <p:cNvPr id="9746" name="Google Shape;9746;p72"/>
            <p:cNvSpPr/>
            <p:nvPr/>
          </p:nvSpPr>
          <p:spPr>
            <a:xfrm>
              <a:off x="992934" y="2438360"/>
              <a:ext cx="114625" cy="337047"/>
            </a:xfrm>
            <a:custGeom>
              <a:rect b="b" l="l" r="r" t="t"/>
              <a:pathLst>
                <a:path extrusionOk="0" h="12835" w="4365">
                  <a:moveTo>
                    <a:pt x="0" y="0"/>
                  </a:moveTo>
                  <a:lnTo>
                    <a:pt x="0" y="12834"/>
                  </a:lnTo>
                  <a:lnTo>
                    <a:pt x="4364" y="12834"/>
                  </a:lnTo>
                  <a:lnTo>
                    <a:pt x="4364"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72"/>
            <p:cNvSpPr/>
            <p:nvPr/>
          </p:nvSpPr>
          <p:spPr>
            <a:xfrm>
              <a:off x="1081640" y="2438360"/>
              <a:ext cx="25919" cy="337047"/>
            </a:xfrm>
            <a:custGeom>
              <a:rect b="b" l="l" r="r" t="t"/>
              <a:pathLst>
                <a:path extrusionOk="0" h="12835" w="987">
                  <a:moveTo>
                    <a:pt x="0" y="0"/>
                  </a:moveTo>
                  <a:lnTo>
                    <a:pt x="0" y="12834"/>
                  </a:lnTo>
                  <a:lnTo>
                    <a:pt x="986" y="12834"/>
                  </a:lnTo>
                  <a:lnTo>
                    <a:pt x="986" y="0"/>
                  </a:lnTo>
                  <a:close/>
                </a:path>
              </a:pathLst>
            </a:custGeom>
            <a:solidFill>
              <a:srgbClr val="C5D1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72"/>
            <p:cNvSpPr/>
            <p:nvPr/>
          </p:nvSpPr>
          <p:spPr>
            <a:xfrm>
              <a:off x="882590" y="2438360"/>
              <a:ext cx="112367" cy="337047"/>
            </a:xfrm>
            <a:custGeom>
              <a:rect b="b" l="l" r="r" t="t"/>
              <a:pathLst>
                <a:path extrusionOk="0" h="12835" w="4279">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72"/>
            <p:cNvSpPr/>
            <p:nvPr/>
          </p:nvSpPr>
          <p:spPr>
            <a:xfrm>
              <a:off x="969799" y="2438360"/>
              <a:ext cx="25157" cy="337047"/>
            </a:xfrm>
            <a:custGeom>
              <a:rect b="b" l="l" r="r" t="t"/>
              <a:pathLst>
                <a:path extrusionOk="0" h="12835" w="958">
                  <a:moveTo>
                    <a:pt x="1" y="0"/>
                  </a:moveTo>
                  <a:lnTo>
                    <a:pt x="1" y="12834"/>
                  </a:lnTo>
                  <a:lnTo>
                    <a:pt x="958" y="12834"/>
                  </a:lnTo>
                  <a:lnTo>
                    <a:pt x="958" y="0"/>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72"/>
            <p:cNvSpPr/>
            <p:nvPr/>
          </p:nvSpPr>
          <p:spPr>
            <a:xfrm>
              <a:off x="1106010" y="2438360"/>
              <a:ext cx="113890" cy="337047"/>
            </a:xfrm>
            <a:custGeom>
              <a:rect b="b" l="l" r="r" t="t"/>
              <a:pathLst>
                <a:path extrusionOk="0" h="12835" w="4337">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72"/>
            <p:cNvSpPr/>
            <p:nvPr/>
          </p:nvSpPr>
          <p:spPr>
            <a:xfrm>
              <a:off x="1167852" y="2438360"/>
              <a:ext cx="52047" cy="337047"/>
            </a:xfrm>
            <a:custGeom>
              <a:rect b="b" l="l" r="r" t="t"/>
              <a:pathLst>
                <a:path extrusionOk="0" h="12835" w="1982">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72"/>
            <p:cNvSpPr/>
            <p:nvPr/>
          </p:nvSpPr>
          <p:spPr>
            <a:xfrm>
              <a:off x="922058" y="2707525"/>
              <a:ext cx="33193" cy="33193"/>
            </a:xfrm>
            <a:custGeom>
              <a:rect b="b" l="l" r="r" t="t"/>
              <a:pathLst>
                <a:path extrusionOk="0" h="1264" w="1264">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72"/>
            <p:cNvSpPr/>
            <p:nvPr/>
          </p:nvSpPr>
          <p:spPr>
            <a:xfrm>
              <a:off x="1034635" y="2707525"/>
              <a:ext cx="33219" cy="33193"/>
            </a:xfrm>
            <a:custGeom>
              <a:rect b="b" l="l" r="r" t="t"/>
              <a:pathLst>
                <a:path extrusionOk="0" h="1264" w="1265">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72"/>
            <p:cNvSpPr/>
            <p:nvPr/>
          </p:nvSpPr>
          <p:spPr>
            <a:xfrm>
              <a:off x="1145715" y="2707525"/>
              <a:ext cx="33455" cy="33193"/>
            </a:xfrm>
            <a:custGeom>
              <a:rect b="b" l="l" r="r" t="t"/>
              <a:pathLst>
                <a:path extrusionOk="0" h="1264" w="1274">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72"/>
            <p:cNvSpPr/>
            <p:nvPr/>
          </p:nvSpPr>
          <p:spPr>
            <a:xfrm>
              <a:off x="907484"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72"/>
            <p:cNvSpPr/>
            <p:nvPr/>
          </p:nvSpPr>
          <p:spPr>
            <a:xfrm>
              <a:off x="907484" y="2475045"/>
              <a:ext cx="62341" cy="123422"/>
            </a:xfrm>
            <a:custGeom>
              <a:rect b="b" l="l" r="r" t="t"/>
              <a:pathLst>
                <a:path extrusionOk="0" h="4700" w="2374">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72"/>
            <p:cNvSpPr/>
            <p:nvPr/>
          </p:nvSpPr>
          <p:spPr>
            <a:xfrm>
              <a:off x="1020061" y="2475045"/>
              <a:ext cx="62367" cy="123422"/>
            </a:xfrm>
            <a:custGeom>
              <a:rect b="b" l="l" r="r" t="t"/>
              <a:pathLst>
                <a:path extrusionOk="0" h="4700" w="2375">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72"/>
            <p:cNvSpPr/>
            <p:nvPr/>
          </p:nvSpPr>
          <p:spPr>
            <a:xfrm>
              <a:off x="1020061" y="2598441"/>
              <a:ext cx="62367" cy="41990"/>
            </a:xfrm>
            <a:custGeom>
              <a:rect b="b" l="l" r="r" t="t"/>
              <a:pathLst>
                <a:path extrusionOk="0" h="1599" w="2375">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72"/>
            <p:cNvSpPr/>
            <p:nvPr/>
          </p:nvSpPr>
          <p:spPr>
            <a:xfrm>
              <a:off x="1131403" y="2475045"/>
              <a:ext cx="62341" cy="123422"/>
            </a:xfrm>
            <a:custGeom>
              <a:rect b="b" l="l" r="r" t="t"/>
              <a:pathLst>
                <a:path extrusionOk="0" h="4700" w="2374">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72"/>
            <p:cNvSpPr/>
            <p:nvPr/>
          </p:nvSpPr>
          <p:spPr>
            <a:xfrm>
              <a:off x="1131403"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72"/>
            <p:cNvSpPr/>
            <p:nvPr/>
          </p:nvSpPr>
          <p:spPr>
            <a:xfrm>
              <a:off x="921560" y="2501437"/>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72"/>
            <p:cNvSpPr/>
            <p:nvPr/>
          </p:nvSpPr>
          <p:spPr>
            <a:xfrm>
              <a:off x="921560"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72"/>
            <p:cNvSpPr/>
            <p:nvPr/>
          </p:nvSpPr>
          <p:spPr>
            <a:xfrm>
              <a:off x="921560"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72"/>
            <p:cNvSpPr/>
            <p:nvPr/>
          </p:nvSpPr>
          <p:spPr>
            <a:xfrm>
              <a:off x="1145479" y="2501437"/>
              <a:ext cx="33954" cy="10084"/>
            </a:xfrm>
            <a:custGeom>
              <a:rect b="b" l="l" r="r" t="t"/>
              <a:pathLst>
                <a:path extrusionOk="0" h="384" w="1293">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72"/>
            <p:cNvSpPr/>
            <p:nvPr/>
          </p:nvSpPr>
          <p:spPr>
            <a:xfrm>
              <a:off x="1145479"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72"/>
            <p:cNvSpPr/>
            <p:nvPr/>
          </p:nvSpPr>
          <p:spPr>
            <a:xfrm>
              <a:off x="1145479"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72"/>
            <p:cNvSpPr/>
            <p:nvPr/>
          </p:nvSpPr>
          <p:spPr>
            <a:xfrm>
              <a:off x="1034399" y="2501437"/>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72"/>
            <p:cNvSpPr/>
            <p:nvPr/>
          </p:nvSpPr>
          <p:spPr>
            <a:xfrm>
              <a:off x="1034399" y="2531583"/>
              <a:ext cx="33692" cy="10084"/>
            </a:xfrm>
            <a:custGeom>
              <a:rect b="b" l="l" r="r" t="t"/>
              <a:pathLst>
                <a:path extrusionOk="0" h="384" w="1283">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72"/>
            <p:cNvSpPr/>
            <p:nvPr/>
          </p:nvSpPr>
          <p:spPr>
            <a:xfrm>
              <a:off x="1034399" y="2561756"/>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0" name="Google Shape;9770;p72"/>
          <p:cNvGrpSpPr/>
          <p:nvPr/>
        </p:nvGrpSpPr>
        <p:grpSpPr>
          <a:xfrm>
            <a:off x="4885060" y="1518788"/>
            <a:ext cx="385786" cy="342588"/>
            <a:chOff x="4885060" y="1518788"/>
            <a:chExt cx="385786" cy="342588"/>
          </a:xfrm>
        </p:grpSpPr>
        <p:sp>
          <p:nvSpPr>
            <p:cNvPr id="9771" name="Google Shape;9771;p72"/>
            <p:cNvSpPr/>
            <p:nvPr/>
          </p:nvSpPr>
          <p:spPr>
            <a:xfrm>
              <a:off x="4953415" y="1537380"/>
              <a:ext cx="74920" cy="62367"/>
            </a:xfrm>
            <a:custGeom>
              <a:rect b="b" l="l" r="r" t="t"/>
              <a:pathLst>
                <a:path extrusionOk="0" h="2375" w="2853">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72"/>
            <p:cNvSpPr/>
            <p:nvPr/>
          </p:nvSpPr>
          <p:spPr>
            <a:xfrm>
              <a:off x="4953415" y="1537380"/>
              <a:ext cx="50025" cy="62367"/>
            </a:xfrm>
            <a:custGeom>
              <a:rect b="b" l="l" r="r" t="t"/>
              <a:pathLst>
                <a:path extrusionOk="0" h="2375" w="1905">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72"/>
            <p:cNvSpPr/>
            <p:nvPr/>
          </p:nvSpPr>
          <p:spPr>
            <a:xfrm>
              <a:off x="4909928" y="1568550"/>
              <a:ext cx="161893" cy="161867"/>
            </a:xfrm>
            <a:custGeom>
              <a:rect b="b" l="l" r="r" t="t"/>
              <a:pathLst>
                <a:path extrusionOk="0" h="6164" w="6165">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72"/>
            <p:cNvSpPr/>
            <p:nvPr/>
          </p:nvSpPr>
          <p:spPr>
            <a:xfrm>
              <a:off x="4942596" y="1568577"/>
              <a:ext cx="129462" cy="161840"/>
            </a:xfrm>
            <a:custGeom>
              <a:rect b="b" l="l" r="r" t="t"/>
              <a:pathLst>
                <a:path extrusionOk="0" h="6163" w="493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72"/>
            <p:cNvSpPr/>
            <p:nvPr/>
          </p:nvSpPr>
          <p:spPr>
            <a:xfrm>
              <a:off x="4885060" y="1736693"/>
              <a:ext cx="211629" cy="124682"/>
            </a:xfrm>
            <a:custGeom>
              <a:rect b="b" l="l" r="r" t="t"/>
              <a:pathLst>
                <a:path extrusionOk="0" h="4748" w="8059">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72"/>
            <p:cNvSpPr/>
            <p:nvPr/>
          </p:nvSpPr>
          <p:spPr>
            <a:xfrm>
              <a:off x="4885060" y="1781414"/>
              <a:ext cx="211892" cy="79962"/>
            </a:xfrm>
            <a:custGeom>
              <a:rect b="b" l="l" r="r" t="t"/>
              <a:pathLst>
                <a:path extrusionOk="0" h="3045" w="8069">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72"/>
            <p:cNvSpPr/>
            <p:nvPr/>
          </p:nvSpPr>
          <p:spPr>
            <a:xfrm>
              <a:off x="4959691" y="1736693"/>
              <a:ext cx="62368" cy="24894"/>
            </a:xfrm>
            <a:custGeom>
              <a:rect b="b" l="l" r="r" t="t"/>
              <a:pathLst>
                <a:path extrusionOk="0" h="948" w="2375">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72"/>
            <p:cNvSpPr/>
            <p:nvPr/>
          </p:nvSpPr>
          <p:spPr>
            <a:xfrm>
              <a:off x="4928520" y="1631994"/>
              <a:ext cx="124682" cy="117146"/>
            </a:xfrm>
            <a:custGeom>
              <a:rect b="b" l="l" r="r" t="t"/>
              <a:pathLst>
                <a:path extrusionOk="0" h="4461" w="4748">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72"/>
            <p:cNvSpPr/>
            <p:nvPr/>
          </p:nvSpPr>
          <p:spPr>
            <a:xfrm>
              <a:off x="4928520" y="1632178"/>
              <a:ext cx="121925" cy="116594"/>
            </a:xfrm>
            <a:custGeom>
              <a:rect b="b" l="l" r="r" t="t"/>
              <a:pathLst>
                <a:path extrusionOk="0" h="4440" w="4643">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72"/>
            <p:cNvSpPr/>
            <p:nvPr/>
          </p:nvSpPr>
          <p:spPr>
            <a:xfrm>
              <a:off x="4885060" y="1802028"/>
              <a:ext cx="43487" cy="59348"/>
            </a:xfrm>
            <a:custGeom>
              <a:rect b="b" l="l" r="r" t="t"/>
              <a:pathLst>
                <a:path extrusionOk="0" h="2260" w="1656">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72"/>
            <p:cNvSpPr/>
            <p:nvPr/>
          </p:nvSpPr>
          <p:spPr>
            <a:xfrm>
              <a:off x="5053177" y="1802028"/>
              <a:ext cx="43775" cy="59348"/>
            </a:xfrm>
            <a:custGeom>
              <a:rect b="b" l="l" r="r" t="t"/>
              <a:pathLst>
                <a:path extrusionOk="0" h="2260" w="1667">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72"/>
            <p:cNvSpPr/>
            <p:nvPr/>
          </p:nvSpPr>
          <p:spPr>
            <a:xfrm>
              <a:off x="5096663" y="1537642"/>
              <a:ext cx="174183" cy="181982"/>
            </a:xfrm>
            <a:custGeom>
              <a:rect b="b" l="l" r="r" t="t"/>
              <a:pathLst>
                <a:path extrusionOk="0" h="6930" w="6633">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72"/>
            <p:cNvSpPr/>
            <p:nvPr/>
          </p:nvSpPr>
          <p:spPr>
            <a:xfrm>
              <a:off x="5121531" y="1537380"/>
              <a:ext cx="136499" cy="93407"/>
            </a:xfrm>
            <a:custGeom>
              <a:rect b="b" l="l" r="r" t="t"/>
              <a:pathLst>
                <a:path extrusionOk="0" h="3557" w="5198">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72"/>
            <p:cNvSpPr/>
            <p:nvPr/>
          </p:nvSpPr>
          <p:spPr>
            <a:xfrm>
              <a:off x="5177596" y="1630681"/>
              <a:ext cx="12579" cy="25105"/>
            </a:xfrm>
            <a:custGeom>
              <a:rect b="b" l="l" r="r" t="t"/>
              <a:pathLst>
                <a:path extrusionOk="0" h="956" w="479">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72"/>
            <p:cNvSpPr/>
            <p:nvPr/>
          </p:nvSpPr>
          <p:spPr>
            <a:xfrm>
              <a:off x="5134110" y="1518788"/>
              <a:ext cx="99552" cy="99552"/>
            </a:xfrm>
            <a:custGeom>
              <a:rect b="b" l="l" r="r" t="t"/>
              <a:pathLst>
                <a:path extrusionOk="0" h="3791" w="3791">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72"/>
            <p:cNvSpPr/>
            <p:nvPr/>
          </p:nvSpPr>
          <p:spPr>
            <a:xfrm>
              <a:off x="5146426" y="1531366"/>
              <a:ext cx="74657" cy="74657"/>
            </a:xfrm>
            <a:custGeom>
              <a:rect b="b" l="l" r="r" t="t"/>
              <a:pathLst>
                <a:path extrusionOk="0" h="2843" w="2843">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72"/>
            <p:cNvSpPr/>
            <p:nvPr/>
          </p:nvSpPr>
          <p:spPr>
            <a:xfrm>
              <a:off x="5158558" y="1562379"/>
              <a:ext cx="50708" cy="55960"/>
            </a:xfrm>
            <a:custGeom>
              <a:rect b="b" l="l" r="r" t="t"/>
              <a:pathLst>
                <a:path extrusionOk="0" h="2131" w="1931">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72"/>
            <p:cNvSpPr/>
            <p:nvPr/>
          </p:nvSpPr>
          <p:spPr>
            <a:xfrm>
              <a:off x="5165281" y="1614794"/>
              <a:ext cx="37473" cy="28676"/>
            </a:xfrm>
            <a:custGeom>
              <a:rect b="b" l="l" r="r" t="t"/>
              <a:pathLst>
                <a:path extrusionOk="0" h="1092" w="1427">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72"/>
            <p:cNvSpPr/>
            <p:nvPr/>
          </p:nvSpPr>
          <p:spPr>
            <a:xfrm>
              <a:off x="5165018" y="1614794"/>
              <a:ext cx="18881" cy="28676"/>
            </a:xfrm>
            <a:custGeom>
              <a:rect b="b" l="l" r="r" t="t"/>
              <a:pathLst>
                <a:path extrusionOk="0" h="1092" w="719">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0" name="Google Shape;9790;p72"/>
          <p:cNvGrpSpPr/>
          <p:nvPr/>
        </p:nvGrpSpPr>
        <p:grpSpPr>
          <a:xfrm>
            <a:off x="5394478" y="1514533"/>
            <a:ext cx="249076" cy="351096"/>
            <a:chOff x="5394478" y="1514533"/>
            <a:chExt cx="249076" cy="351096"/>
          </a:xfrm>
        </p:grpSpPr>
        <p:sp>
          <p:nvSpPr>
            <p:cNvPr id="9791" name="Google Shape;9791;p72"/>
            <p:cNvSpPr/>
            <p:nvPr/>
          </p:nvSpPr>
          <p:spPr>
            <a:xfrm>
              <a:off x="5394478" y="1537143"/>
              <a:ext cx="249076" cy="328486"/>
            </a:xfrm>
            <a:custGeom>
              <a:rect b="b" l="l" r="r" t="t"/>
              <a:pathLst>
                <a:path extrusionOk="0" h="12509" w="9485">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72"/>
            <p:cNvSpPr/>
            <p:nvPr/>
          </p:nvSpPr>
          <p:spPr>
            <a:xfrm>
              <a:off x="5405770" y="1537143"/>
              <a:ext cx="226729" cy="305876"/>
            </a:xfrm>
            <a:custGeom>
              <a:rect b="b" l="l" r="r" t="t"/>
              <a:pathLst>
                <a:path extrusionOk="0" h="11648" w="8634">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72"/>
            <p:cNvSpPr/>
            <p:nvPr/>
          </p:nvSpPr>
          <p:spPr>
            <a:xfrm>
              <a:off x="5417088" y="1559753"/>
              <a:ext cx="203856" cy="271949"/>
            </a:xfrm>
            <a:custGeom>
              <a:rect b="b" l="l" r="r" t="t"/>
              <a:pathLst>
                <a:path extrusionOk="0" h="10356" w="7763">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72"/>
            <p:cNvSpPr/>
            <p:nvPr/>
          </p:nvSpPr>
          <p:spPr>
            <a:xfrm>
              <a:off x="5468111" y="1514533"/>
              <a:ext cx="101810" cy="50787"/>
            </a:xfrm>
            <a:custGeom>
              <a:rect b="b" l="l" r="r" t="t"/>
              <a:pathLst>
                <a:path extrusionOk="0" h="1934" w="3877">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72"/>
            <p:cNvSpPr/>
            <p:nvPr/>
          </p:nvSpPr>
          <p:spPr>
            <a:xfrm>
              <a:off x="5448258" y="1670098"/>
              <a:ext cx="28413" cy="28413"/>
            </a:xfrm>
            <a:custGeom>
              <a:rect b="b" l="l" r="r" t="t"/>
              <a:pathLst>
                <a:path extrusionOk="0" h="1082" w="1082">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72"/>
            <p:cNvSpPr/>
            <p:nvPr/>
          </p:nvSpPr>
          <p:spPr>
            <a:xfrm>
              <a:off x="5448258" y="1721095"/>
              <a:ext cx="28413" cy="28440"/>
            </a:xfrm>
            <a:custGeom>
              <a:rect b="b" l="l" r="r" t="t"/>
              <a:pathLst>
                <a:path extrusionOk="0" h="1083" w="1082">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72"/>
            <p:cNvSpPr/>
            <p:nvPr/>
          </p:nvSpPr>
          <p:spPr>
            <a:xfrm>
              <a:off x="5448258" y="1772118"/>
              <a:ext cx="28413" cy="28440"/>
            </a:xfrm>
            <a:custGeom>
              <a:rect b="b" l="l" r="r" t="t"/>
              <a:pathLst>
                <a:path extrusionOk="0" h="1083" w="1082">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72"/>
            <p:cNvSpPr/>
            <p:nvPr/>
          </p:nvSpPr>
          <p:spPr>
            <a:xfrm>
              <a:off x="5488961" y="1667314"/>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72"/>
            <p:cNvSpPr/>
            <p:nvPr/>
          </p:nvSpPr>
          <p:spPr>
            <a:xfrm>
              <a:off x="5488725" y="1689950"/>
              <a:ext cx="105828" cy="11318"/>
            </a:xfrm>
            <a:custGeom>
              <a:rect b="b" l="l" r="r" t="t"/>
              <a:pathLst>
                <a:path extrusionOk="0" h="431" w="403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72"/>
            <p:cNvSpPr/>
            <p:nvPr/>
          </p:nvSpPr>
          <p:spPr>
            <a:xfrm>
              <a:off x="5488961" y="1718337"/>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72"/>
            <p:cNvSpPr/>
            <p:nvPr/>
          </p:nvSpPr>
          <p:spPr>
            <a:xfrm>
              <a:off x="5488725" y="1740947"/>
              <a:ext cx="105828" cy="11344"/>
            </a:xfrm>
            <a:custGeom>
              <a:rect b="b" l="l" r="r" t="t"/>
              <a:pathLst>
                <a:path extrusionOk="0" h="432" w="403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72"/>
            <p:cNvSpPr/>
            <p:nvPr/>
          </p:nvSpPr>
          <p:spPr>
            <a:xfrm>
              <a:off x="5488961" y="1769360"/>
              <a:ext cx="66123" cy="11318"/>
            </a:xfrm>
            <a:custGeom>
              <a:rect b="b" l="l" r="r" t="t"/>
              <a:pathLst>
                <a:path extrusionOk="0" h="431" w="2518">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72"/>
            <p:cNvSpPr/>
            <p:nvPr/>
          </p:nvSpPr>
          <p:spPr>
            <a:xfrm>
              <a:off x="5488725" y="1791970"/>
              <a:ext cx="105828" cy="11344"/>
            </a:xfrm>
            <a:custGeom>
              <a:rect b="b" l="l" r="r" t="t"/>
              <a:pathLst>
                <a:path extrusionOk="0" h="432" w="403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72"/>
            <p:cNvSpPr/>
            <p:nvPr/>
          </p:nvSpPr>
          <p:spPr>
            <a:xfrm>
              <a:off x="5488961" y="1582389"/>
              <a:ext cx="100051" cy="11318"/>
            </a:xfrm>
            <a:custGeom>
              <a:rect b="b" l="l" r="r" t="t"/>
              <a:pathLst>
                <a:path extrusionOk="0" h="431" w="381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72"/>
            <p:cNvSpPr/>
            <p:nvPr/>
          </p:nvSpPr>
          <p:spPr>
            <a:xfrm>
              <a:off x="5443479" y="1633386"/>
              <a:ext cx="151074" cy="11344"/>
            </a:xfrm>
            <a:custGeom>
              <a:rect b="b" l="l" r="r" t="t"/>
              <a:pathLst>
                <a:path extrusionOk="0" h="432" w="5753">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72"/>
            <p:cNvSpPr/>
            <p:nvPr/>
          </p:nvSpPr>
          <p:spPr>
            <a:xfrm>
              <a:off x="5488961" y="1604999"/>
              <a:ext cx="26418" cy="11344"/>
            </a:xfrm>
            <a:custGeom>
              <a:rect b="b" l="l" r="r" t="t"/>
              <a:pathLst>
                <a:path extrusionOk="0" h="432" w="1006">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72"/>
            <p:cNvSpPr/>
            <p:nvPr/>
          </p:nvSpPr>
          <p:spPr>
            <a:xfrm>
              <a:off x="5522889" y="1604999"/>
              <a:ext cx="37736" cy="11344"/>
            </a:xfrm>
            <a:custGeom>
              <a:rect b="b" l="l" r="r" t="t"/>
              <a:pathLst>
                <a:path extrusionOk="0" h="432" w="1437">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72"/>
            <p:cNvSpPr/>
            <p:nvPr/>
          </p:nvSpPr>
          <p:spPr>
            <a:xfrm>
              <a:off x="5445501" y="1582389"/>
              <a:ext cx="34191" cy="33954"/>
            </a:xfrm>
            <a:custGeom>
              <a:rect b="b" l="l" r="r" t="t"/>
              <a:pathLst>
                <a:path extrusionOk="0" h="1293" w="1302">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72"/>
            <p:cNvSpPr/>
            <p:nvPr/>
          </p:nvSpPr>
          <p:spPr>
            <a:xfrm>
              <a:off x="5468347" y="1553976"/>
              <a:ext cx="101810" cy="11581"/>
            </a:xfrm>
            <a:custGeom>
              <a:rect b="b" l="l" r="r" t="t"/>
              <a:pathLst>
                <a:path extrusionOk="0" h="441" w="3877">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72"/>
            <p:cNvSpPr/>
            <p:nvPr/>
          </p:nvSpPr>
          <p:spPr>
            <a:xfrm>
              <a:off x="5454036" y="1590924"/>
              <a:ext cx="16859" cy="16859"/>
            </a:xfrm>
            <a:custGeom>
              <a:rect b="b" l="l" r="r" t="t"/>
              <a:pathLst>
                <a:path extrusionOk="0" h="642" w="642">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1" name="Google Shape;9811;p72"/>
          <p:cNvGrpSpPr/>
          <p:nvPr/>
        </p:nvGrpSpPr>
        <p:grpSpPr>
          <a:xfrm>
            <a:off x="5782259" y="1512012"/>
            <a:ext cx="356138" cy="356138"/>
            <a:chOff x="5782259" y="1512012"/>
            <a:chExt cx="356138" cy="356138"/>
          </a:xfrm>
        </p:grpSpPr>
        <p:sp>
          <p:nvSpPr>
            <p:cNvPr id="9812" name="Google Shape;9812;p72"/>
            <p:cNvSpPr/>
            <p:nvPr/>
          </p:nvSpPr>
          <p:spPr>
            <a:xfrm>
              <a:off x="5902635" y="1701505"/>
              <a:ext cx="114888" cy="97792"/>
            </a:xfrm>
            <a:custGeom>
              <a:rect b="b" l="l" r="r" t="t"/>
              <a:pathLst>
                <a:path extrusionOk="0" h="3724" w="4375">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72"/>
            <p:cNvSpPr/>
            <p:nvPr/>
          </p:nvSpPr>
          <p:spPr>
            <a:xfrm>
              <a:off x="5940082" y="1701505"/>
              <a:ext cx="40230" cy="17358"/>
            </a:xfrm>
            <a:custGeom>
              <a:rect b="b" l="l" r="r" t="t"/>
              <a:pathLst>
                <a:path extrusionOk="0" h="661" w="1532">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72"/>
            <p:cNvSpPr/>
            <p:nvPr/>
          </p:nvSpPr>
          <p:spPr>
            <a:xfrm>
              <a:off x="5902635" y="1716079"/>
              <a:ext cx="115124" cy="83218"/>
            </a:xfrm>
            <a:custGeom>
              <a:rect b="b" l="l" r="r" t="t"/>
              <a:pathLst>
                <a:path extrusionOk="0" h="3169" w="4384">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72"/>
            <p:cNvSpPr/>
            <p:nvPr/>
          </p:nvSpPr>
          <p:spPr>
            <a:xfrm>
              <a:off x="5919967" y="1621070"/>
              <a:ext cx="28676" cy="63103"/>
            </a:xfrm>
            <a:custGeom>
              <a:rect b="b" l="l" r="r" t="t"/>
              <a:pathLst>
                <a:path extrusionOk="0" h="2403" w="1092">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72"/>
            <p:cNvSpPr/>
            <p:nvPr/>
          </p:nvSpPr>
          <p:spPr>
            <a:xfrm>
              <a:off x="5931547" y="1615293"/>
              <a:ext cx="69116" cy="68880"/>
            </a:xfrm>
            <a:custGeom>
              <a:rect b="b" l="l" r="r" t="t"/>
              <a:pathLst>
                <a:path extrusionOk="0" h="2623" w="2632">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72"/>
            <p:cNvSpPr/>
            <p:nvPr/>
          </p:nvSpPr>
          <p:spPr>
            <a:xfrm>
              <a:off x="5925744" y="1644179"/>
              <a:ext cx="68906" cy="63129"/>
            </a:xfrm>
            <a:custGeom>
              <a:rect b="b" l="l" r="r" t="t"/>
              <a:pathLst>
                <a:path extrusionOk="0" h="2404" w="2624">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72"/>
            <p:cNvSpPr/>
            <p:nvPr/>
          </p:nvSpPr>
          <p:spPr>
            <a:xfrm>
              <a:off x="5925744" y="1644205"/>
              <a:ext cx="68906" cy="61606"/>
            </a:xfrm>
            <a:custGeom>
              <a:rect b="b" l="l" r="r" t="t"/>
              <a:pathLst>
                <a:path extrusionOk="0" h="2346" w="2624">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72"/>
            <p:cNvSpPr/>
            <p:nvPr/>
          </p:nvSpPr>
          <p:spPr>
            <a:xfrm>
              <a:off x="5902898" y="1730916"/>
              <a:ext cx="22872" cy="68381"/>
            </a:xfrm>
            <a:custGeom>
              <a:rect b="b" l="l" r="r" t="t"/>
              <a:pathLst>
                <a:path extrusionOk="0" h="2604" w="871">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72"/>
            <p:cNvSpPr/>
            <p:nvPr/>
          </p:nvSpPr>
          <p:spPr>
            <a:xfrm>
              <a:off x="5994624" y="1730916"/>
              <a:ext cx="23135" cy="68381"/>
            </a:xfrm>
            <a:custGeom>
              <a:rect b="b" l="l" r="r" t="t"/>
              <a:pathLst>
                <a:path extrusionOk="0" h="2604" w="881">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72"/>
            <p:cNvSpPr/>
            <p:nvPr/>
          </p:nvSpPr>
          <p:spPr>
            <a:xfrm>
              <a:off x="5782259" y="1512012"/>
              <a:ext cx="356138" cy="356138"/>
            </a:xfrm>
            <a:custGeom>
              <a:rect b="b" l="l" r="r" t="t"/>
              <a:pathLst>
                <a:path extrusionOk="0" h="13562" w="13562">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72"/>
            <p:cNvSpPr/>
            <p:nvPr/>
          </p:nvSpPr>
          <p:spPr>
            <a:xfrm>
              <a:off x="5823724" y="1563535"/>
              <a:ext cx="262889" cy="252936"/>
            </a:xfrm>
            <a:custGeom>
              <a:rect b="b" l="l" r="r" t="t"/>
              <a:pathLst>
                <a:path extrusionOk="0" h="9632" w="10011">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3" name="Google Shape;9823;p72"/>
          <p:cNvGrpSpPr/>
          <p:nvPr/>
        </p:nvGrpSpPr>
        <p:grpSpPr>
          <a:xfrm>
            <a:off x="6229598" y="1518052"/>
            <a:ext cx="343560" cy="343822"/>
            <a:chOff x="6229598" y="1518052"/>
            <a:chExt cx="343560" cy="343822"/>
          </a:xfrm>
        </p:grpSpPr>
        <p:sp>
          <p:nvSpPr>
            <p:cNvPr id="9824" name="Google Shape;9824;p72"/>
            <p:cNvSpPr/>
            <p:nvPr/>
          </p:nvSpPr>
          <p:spPr>
            <a:xfrm>
              <a:off x="6229598" y="1518052"/>
              <a:ext cx="343560" cy="343822"/>
            </a:xfrm>
            <a:custGeom>
              <a:rect b="b" l="l" r="r" t="t"/>
              <a:pathLst>
                <a:path extrusionOk="0" h="13093" w="13083">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72"/>
            <p:cNvSpPr/>
            <p:nvPr/>
          </p:nvSpPr>
          <p:spPr>
            <a:xfrm>
              <a:off x="6255228" y="1543918"/>
              <a:ext cx="292064" cy="292064"/>
            </a:xfrm>
            <a:custGeom>
              <a:rect b="b" l="l" r="r" t="t"/>
              <a:pathLst>
                <a:path extrusionOk="0" h="11122" w="11122">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72"/>
            <p:cNvSpPr/>
            <p:nvPr/>
          </p:nvSpPr>
          <p:spPr>
            <a:xfrm>
              <a:off x="6396218" y="1564034"/>
              <a:ext cx="10320" cy="131221"/>
            </a:xfrm>
            <a:custGeom>
              <a:rect b="b" l="l" r="r" t="t"/>
              <a:pathLst>
                <a:path extrusionOk="0" h="4997" w="393">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72"/>
            <p:cNvSpPr/>
            <p:nvPr/>
          </p:nvSpPr>
          <p:spPr>
            <a:xfrm>
              <a:off x="6394459" y="1684908"/>
              <a:ext cx="134477" cy="10346"/>
            </a:xfrm>
            <a:custGeom>
              <a:rect b="b" l="l" r="r" t="t"/>
              <a:pathLst>
                <a:path extrusionOk="0" h="394" w="5121">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72"/>
            <p:cNvSpPr/>
            <p:nvPr/>
          </p:nvSpPr>
          <p:spPr>
            <a:xfrm>
              <a:off x="6291178" y="1579868"/>
              <a:ext cx="272946" cy="256009"/>
            </a:xfrm>
            <a:custGeom>
              <a:rect b="b" l="l" r="r" t="t"/>
              <a:pathLst>
                <a:path extrusionOk="0" h="9749" w="10394">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72"/>
            <p:cNvSpPr/>
            <p:nvPr/>
          </p:nvSpPr>
          <p:spPr>
            <a:xfrm>
              <a:off x="6273584" y="1684908"/>
              <a:ext cx="21376" cy="10346"/>
            </a:xfrm>
            <a:custGeom>
              <a:rect b="b" l="l" r="r" t="t"/>
              <a:pathLst>
                <a:path extrusionOk="0" h="394" w="814">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72"/>
            <p:cNvSpPr/>
            <p:nvPr/>
          </p:nvSpPr>
          <p:spPr>
            <a:xfrm>
              <a:off x="6396218" y="1798194"/>
              <a:ext cx="10320" cy="17673"/>
            </a:xfrm>
            <a:custGeom>
              <a:rect b="b" l="l" r="r" t="t"/>
              <a:pathLst>
                <a:path extrusionOk="0" h="673" w="393">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72"/>
            <p:cNvSpPr/>
            <p:nvPr/>
          </p:nvSpPr>
          <p:spPr>
            <a:xfrm>
              <a:off x="6308063" y="1599117"/>
              <a:ext cx="20036" cy="15966"/>
            </a:xfrm>
            <a:custGeom>
              <a:rect b="b" l="l" r="r" t="t"/>
              <a:pathLst>
                <a:path extrusionOk="0" h="608" w="763">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72"/>
            <p:cNvSpPr/>
            <p:nvPr/>
          </p:nvSpPr>
          <p:spPr>
            <a:xfrm>
              <a:off x="6473606" y="1764581"/>
              <a:ext cx="20141" cy="16097"/>
            </a:xfrm>
            <a:custGeom>
              <a:rect b="b" l="l" r="r" t="t"/>
              <a:pathLst>
                <a:path extrusionOk="0" h="613" w="767">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72"/>
            <p:cNvSpPr/>
            <p:nvPr/>
          </p:nvSpPr>
          <p:spPr>
            <a:xfrm>
              <a:off x="6474368" y="1599117"/>
              <a:ext cx="20141" cy="15966"/>
            </a:xfrm>
            <a:custGeom>
              <a:rect b="b" l="l" r="r" t="t"/>
              <a:pathLst>
                <a:path extrusionOk="0" h="608" w="767">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72"/>
            <p:cNvSpPr/>
            <p:nvPr/>
          </p:nvSpPr>
          <p:spPr>
            <a:xfrm>
              <a:off x="6308772" y="1765001"/>
              <a:ext cx="19432" cy="15677"/>
            </a:xfrm>
            <a:custGeom>
              <a:rect b="b" l="l" r="r" t="t"/>
              <a:pathLst>
                <a:path extrusionOk="0" h="597" w="74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72"/>
            <p:cNvSpPr/>
            <p:nvPr/>
          </p:nvSpPr>
          <p:spPr>
            <a:xfrm>
              <a:off x="6283064" y="1637404"/>
              <a:ext cx="20693" cy="13366"/>
            </a:xfrm>
            <a:custGeom>
              <a:rect b="b" l="l" r="r" t="t"/>
              <a:pathLst>
                <a:path extrusionOk="0" h="509" w="788">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72"/>
            <p:cNvSpPr/>
            <p:nvPr/>
          </p:nvSpPr>
          <p:spPr>
            <a:xfrm>
              <a:off x="6498947" y="1729445"/>
              <a:ext cx="20640" cy="13051"/>
            </a:xfrm>
            <a:custGeom>
              <a:rect b="b" l="l" r="r" t="t"/>
              <a:pathLst>
                <a:path extrusionOk="0" h="497" w="786">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72"/>
            <p:cNvSpPr/>
            <p:nvPr/>
          </p:nvSpPr>
          <p:spPr>
            <a:xfrm>
              <a:off x="6439442" y="1574511"/>
              <a:ext cx="14837" cy="16675"/>
            </a:xfrm>
            <a:custGeom>
              <a:rect b="b" l="l" r="r" t="t"/>
              <a:pathLst>
                <a:path extrusionOk="0" h="635" w="565">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72"/>
            <p:cNvSpPr/>
            <p:nvPr/>
          </p:nvSpPr>
          <p:spPr>
            <a:xfrm>
              <a:off x="6347978" y="1789581"/>
              <a:ext cx="15861" cy="16754"/>
            </a:xfrm>
            <a:custGeom>
              <a:rect b="b" l="l" r="r" t="t"/>
              <a:pathLst>
                <a:path extrusionOk="0" h="638" w="604">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72"/>
            <p:cNvSpPr/>
            <p:nvPr/>
          </p:nvSpPr>
          <p:spPr>
            <a:xfrm>
              <a:off x="6349633" y="1572883"/>
              <a:ext cx="15441" cy="17305"/>
            </a:xfrm>
            <a:custGeom>
              <a:rect b="b" l="l" r="r" t="t"/>
              <a:pathLst>
                <a:path extrusionOk="0" h="659" w="588">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72"/>
            <p:cNvSpPr/>
            <p:nvPr/>
          </p:nvSpPr>
          <p:spPr>
            <a:xfrm>
              <a:off x="6437341" y="1789896"/>
              <a:ext cx="15441" cy="17437"/>
            </a:xfrm>
            <a:custGeom>
              <a:rect b="b" l="l" r="r" t="t"/>
              <a:pathLst>
                <a:path extrusionOk="0" h="664" w="588">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72"/>
            <p:cNvSpPr/>
            <p:nvPr/>
          </p:nvSpPr>
          <p:spPr>
            <a:xfrm>
              <a:off x="6499262" y="1639505"/>
              <a:ext cx="21664" cy="13261"/>
            </a:xfrm>
            <a:custGeom>
              <a:rect b="b" l="l" r="r" t="t"/>
              <a:pathLst>
                <a:path extrusionOk="0" h="505" w="825">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72"/>
            <p:cNvSpPr/>
            <p:nvPr/>
          </p:nvSpPr>
          <p:spPr>
            <a:xfrm>
              <a:off x="6282118" y="1727161"/>
              <a:ext cx="21638" cy="13314"/>
            </a:xfrm>
            <a:custGeom>
              <a:rect b="b" l="l" r="r" t="t"/>
              <a:pathLst>
                <a:path extrusionOk="0" h="507" w="824">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3" name="Google Shape;9843;p72"/>
          <p:cNvGrpSpPr/>
          <p:nvPr/>
        </p:nvGrpSpPr>
        <p:grpSpPr>
          <a:xfrm>
            <a:off x="870773" y="3357985"/>
            <a:ext cx="342824" cy="351228"/>
            <a:chOff x="870773" y="3357985"/>
            <a:chExt cx="342824" cy="351228"/>
          </a:xfrm>
        </p:grpSpPr>
        <p:sp>
          <p:nvSpPr>
            <p:cNvPr id="9844" name="Google Shape;9844;p72"/>
            <p:cNvSpPr/>
            <p:nvPr/>
          </p:nvSpPr>
          <p:spPr>
            <a:xfrm>
              <a:off x="870773" y="3357985"/>
              <a:ext cx="342824" cy="351228"/>
            </a:xfrm>
            <a:custGeom>
              <a:rect b="b" l="l" r="r" t="t"/>
              <a:pathLst>
                <a:path extrusionOk="0" h="13375" w="13055">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72"/>
            <p:cNvSpPr/>
            <p:nvPr/>
          </p:nvSpPr>
          <p:spPr>
            <a:xfrm>
              <a:off x="1024577" y="3357985"/>
              <a:ext cx="50288" cy="49238"/>
            </a:xfrm>
            <a:custGeom>
              <a:rect b="b" l="l" r="r" t="t"/>
              <a:pathLst>
                <a:path extrusionOk="0" h="1875" w="1915">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72"/>
            <p:cNvSpPr/>
            <p:nvPr/>
          </p:nvSpPr>
          <p:spPr>
            <a:xfrm>
              <a:off x="1111787" y="3388552"/>
              <a:ext cx="101810" cy="289832"/>
            </a:xfrm>
            <a:custGeom>
              <a:rect b="b" l="l" r="r" t="t"/>
              <a:pathLst>
                <a:path extrusionOk="0" h="11037" w="3877">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72"/>
            <p:cNvSpPr/>
            <p:nvPr/>
          </p:nvSpPr>
          <p:spPr>
            <a:xfrm>
              <a:off x="1024840" y="3660133"/>
              <a:ext cx="50025" cy="49080"/>
            </a:xfrm>
            <a:custGeom>
              <a:rect b="b" l="l" r="r" t="t"/>
              <a:pathLst>
                <a:path extrusionOk="0" h="1869" w="1905">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72"/>
            <p:cNvSpPr/>
            <p:nvPr/>
          </p:nvSpPr>
          <p:spPr>
            <a:xfrm>
              <a:off x="939390" y="3431067"/>
              <a:ext cx="211892" cy="205222"/>
            </a:xfrm>
            <a:custGeom>
              <a:rect b="b" l="l" r="r" t="t"/>
              <a:pathLst>
                <a:path extrusionOk="0" h="7815" w="8069">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72"/>
            <p:cNvSpPr/>
            <p:nvPr/>
          </p:nvSpPr>
          <p:spPr>
            <a:xfrm>
              <a:off x="970561" y="3470641"/>
              <a:ext cx="60345" cy="51653"/>
            </a:xfrm>
            <a:custGeom>
              <a:rect b="b" l="l" r="r" t="t"/>
              <a:pathLst>
                <a:path extrusionOk="0" h="1967" w="2298">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72"/>
            <p:cNvSpPr/>
            <p:nvPr/>
          </p:nvSpPr>
          <p:spPr>
            <a:xfrm>
              <a:off x="1053332" y="3545140"/>
              <a:ext cx="60188" cy="51417"/>
            </a:xfrm>
            <a:custGeom>
              <a:rect b="b" l="l" r="r" t="t"/>
              <a:pathLst>
                <a:path extrusionOk="0" h="1958" w="2292">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72"/>
            <p:cNvSpPr/>
            <p:nvPr/>
          </p:nvSpPr>
          <p:spPr>
            <a:xfrm>
              <a:off x="992330" y="3479595"/>
              <a:ext cx="106090" cy="101836"/>
            </a:xfrm>
            <a:custGeom>
              <a:rect b="b" l="l" r="r" t="t"/>
              <a:pathLst>
                <a:path extrusionOk="0" h="3878" w="404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2" name="Google Shape;9852;p72"/>
          <p:cNvGrpSpPr/>
          <p:nvPr/>
        </p:nvGrpSpPr>
        <p:grpSpPr>
          <a:xfrm>
            <a:off x="2743084" y="4299590"/>
            <a:ext cx="159372" cy="308896"/>
            <a:chOff x="2743084" y="4299590"/>
            <a:chExt cx="159372" cy="308896"/>
          </a:xfrm>
        </p:grpSpPr>
        <p:sp>
          <p:nvSpPr>
            <p:cNvPr id="9853" name="Google Shape;9853;p72"/>
            <p:cNvSpPr/>
            <p:nvPr/>
          </p:nvSpPr>
          <p:spPr>
            <a:xfrm>
              <a:off x="2828534" y="4425428"/>
              <a:ext cx="9585" cy="105907"/>
            </a:xfrm>
            <a:custGeom>
              <a:rect b="b" l="l" r="r" t="t"/>
              <a:pathLst>
                <a:path extrusionOk="0" h="4033" w="365">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72"/>
            <p:cNvSpPr/>
            <p:nvPr/>
          </p:nvSpPr>
          <p:spPr>
            <a:xfrm>
              <a:off x="2743084" y="4299590"/>
              <a:ext cx="158111" cy="135239"/>
            </a:xfrm>
            <a:custGeom>
              <a:rect b="b" l="l" r="r" t="t"/>
              <a:pathLst>
                <a:path extrusionOk="0" h="5150" w="6021">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72"/>
            <p:cNvSpPr/>
            <p:nvPr/>
          </p:nvSpPr>
          <p:spPr>
            <a:xfrm>
              <a:off x="2762438" y="4313928"/>
              <a:ext cx="123921" cy="106406"/>
            </a:xfrm>
            <a:custGeom>
              <a:rect b="b" l="l" r="r" t="t"/>
              <a:pathLst>
                <a:path extrusionOk="0" h="4052" w="4719">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72"/>
            <p:cNvSpPr/>
            <p:nvPr/>
          </p:nvSpPr>
          <p:spPr>
            <a:xfrm>
              <a:off x="2809443" y="4314348"/>
              <a:ext cx="49526" cy="105460"/>
            </a:xfrm>
            <a:custGeom>
              <a:rect b="b" l="l" r="r" t="t"/>
              <a:pathLst>
                <a:path extrusionOk="0" h="4016" w="1886">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72"/>
            <p:cNvSpPr/>
            <p:nvPr/>
          </p:nvSpPr>
          <p:spPr>
            <a:xfrm>
              <a:off x="2780032" y="4521513"/>
              <a:ext cx="106589" cy="86973"/>
            </a:xfrm>
            <a:custGeom>
              <a:rect b="b" l="l" r="r" t="t"/>
              <a:pathLst>
                <a:path extrusionOk="0" h="3312" w="4059">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72"/>
            <p:cNvSpPr/>
            <p:nvPr/>
          </p:nvSpPr>
          <p:spPr>
            <a:xfrm>
              <a:off x="2782553" y="4545620"/>
              <a:ext cx="20614" cy="48292"/>
            </a:xfrm>
            <a:custGeom>
              <a:rect b="b" l="l" r="r" t="t"/>
              <a:pathLst>
                <a:path extrusionOk="0" h="1839" w="785">
                  <a:moveTo>
                    <a:pt x="0" y="1"/>
                  </a:moveTo>
                  <a:lnTo>
                    <a:pt x="230" y="1838"/>
                  </a:lnTo>
                  <a:lnTo>
                    <a:pt x="785" y="1838"/>
                  </a:lnTo>
                  <a:lnTo>
                    <a:pt x="55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72"/>
            <p:cNvSpPr/>
            <p:nvPr/>
          </p:nvSpPr>
          <p:spPr>
            <a:xfrm>
              <a:off x="2780032" y="4521514"/>
              <a:ext cx="106826" cy="28912"/>
            </a:xfrm>
            <a:custGeom>
              <a:rect b="b" l="l" r="r" t="t"/>
              <a:pathLst>
                <a:path extrusionOk="0" h="1101" w="4068">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72"/>
            <p:cNvSpPr/>
            <p:nvPr/>
          </p:nvSpPr>
          <p:spPr>
            <a:xfrm>
              <a:off x="2788068" y="4589107"/>
              <a:ext cx="90518" cy="19380"/>
            </a:xfrm>
            <a:custGeom>
              <a:rect b="b" l="l" r="r" t="t"/>
              <a:pathLst>
                <a:path extrusionOk="0" h="738" w="3447">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72"/>
            <p:cNvSpPr/>
            <p:nvPr/>
          </p:nvSpPr>
          <p:spPr>
            <a:xfrm>
              <a:off x="2780032" y="4521514"/>
              <a:ext cx="106589" cy="28912"/>
            </a:xfrm>
            <a:custGeom>
              <a:rect b="b" l="l" r="r" t="t"/>
              <a:pathLst>
                <a:path extrusionOk="0" h="1101" w="4059">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72"/>
            <p:cNvSpPr/>
            <p:nvPr/>
          </p:nvSpPr>
          <p:spPr>
            <a:xfrm>
              <a:off x="2788068" y="4589107"/>
              <a:ext cx="21139" cy="19380"/>
            </a:xfrm>
            <a:custGeom>
              <a:rect b="b" l="l" r="r" t="t"/>
              <a:pathLst>
                <a:path extrusionOk="0" h="738" w="805">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72"/>
            <p:cNvSpPr/>
            <p:nvPr/>
          </p:nvSpPr>
          <p:spPr>
            <a:xfrm>
              <a:off x="2838093" y="4439504"/>
              <a:ext cx="64363" cy="48161"/>
            </a:xfrm>
            <a:custGeom>
              <a:rect b="b" l="l" r="r" t="t"/>
              <a:pathLst>
                <a:path extrusionOk="0" h="1834" w="2451">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72"/>
            <p:cNvSpPr/>
            <p:nvPr/>
          </p:nvSpPr>
          <p:spPr>
            <a:xfrm>
              <a:off x="2838093" y="4463715"/>
              <a:ext cx="64363" cy="23949"/>
            </a:xfrm>
            <a:custGeom>
              <a:rect b="b" l="l" r="r" t="t"/>
              <a:pathLst>
                <a:path extrusionOk="0" h="912" w="2451">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72"/>
            <p:cNvSpPr/>
            <p:nvPr/>
          </p:nvSpPr>
          <p:spPr>
            <a:xfrm>
              <a:off x="2764197" y="4439504"/>
              <a:ext cx="64363" cy="48161"/>
            </a:xfrm>
            <a:custGeom>
              <a:rect b="b" l="l" r="r" t="t"/>
              <a:pathLst>
                <a:path extrusionOk="0" h="1834" w="2451">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72"/>
            <p:cNvSpPr/>
            <p:nvPr/>
          </p:nvSpPr>
          <p:spPr>
            <a:xfrm>
              <a:off x="2764197" y="4463715"/>
              <a:ext cx="64363" cy="23949"/>
            </a:xfrm>
            <a:custGeom>
              <a:rect b="b" l="l" r="r" t="t"/>
              <a:pathLst>
                <a:path extrusionOk="0" h="912" w="2451">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72"/>
            <p:cNvSpPr/>
            <p:nvPr/>
          </p:nvSpPr>
          <p:spPr>
            <a:xfrm>
              <a:off x="2765694" y="4502160"/>
              <a:ext cx="135239" cy="29175"/>
            </a:xfrm>
            <a:custGeom>
              <a:rect b="b" l="l" r="r" t="t"/>
              <a:pathLst>
                <a:path extrusionOk="0" h="1111" w="515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8" name="Google Shape;9868;p72"/>
          <p:cNvGrpSpPr/>
          <p:nvPr/>
        </p:nvGrpSpPr>
        <p:grpSpPr>
          <a:xfrm>
            <a:off x="1293506" y="2939716"/>
            <a:ext cx="374730" cy="272211"/>
            <a:chOff x="1293506" y="2939716"/>
            <a:chExt cx="374730" cy="272211"/>
          </a:xfrm>
        </p:grpSpPr>
        <p:sp>
          <p:nvSpPr>
            <p:cNvPr id="9869" name="Google Shape;9869;p72"/>
            <p:cNvSpPr/>
            <p:nvPr/>
          </p:nvSpPr>
          <p:spPr>
            <a:xfrm>
              <a:off x="1311599" y="2939716"/>
              <a:ext cx="338544" cy="248078"/>
            </a:xfrm>
            <a:custGeom>
              <a:rect b="b" l="l" r="r" t="t"/>
              <a:pathLst>
                <a:path extrusionOk="0" h="9447" w="12892">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72"/>
            <p:cNvSpPr/>
            <p:nvPr/>
          </p:nvSpPr>
          <p:spPr>
            <a:xfrm>
              <a:off x="1335706" y="2964112"/>
              <a:ext cx="290304" cy="193274"/>
            </a:xfrm>
            <a:custGeom>
              <a:rect b="b" l="l" r="r" t="t"/>
              <a:pathLst>
                <a:path extrusionOk="0" h="7360" w="11055">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72"/>
            <p:cNvSpPr/>
            <p:nvPr/>
          </p:nvSpPr>
          <p:spPr>
            <a:xfrm>
              <a:off x="1335706" y="3121173"/>
              <a:ext cx="169430" cy="36213"/>
            </a:xfrm>
            <a:custGeom>
              <a:rect b="b" l="l" r="r" t="t"/>
              <a:pathLst>
                <a:path extrusionOk="0" h="1379" w="6452">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72"/>
            <p:cNvSpPr/>
            <p:nvPr/>
          </p:nvSpPr>
          <p:spPr>
            <a:xfrm>
              <a:off x="1505109" y="2964112"/>
              <a:ext cx="120901" cy="96532"/>
            </a:xfrm>
            <a:custGeom>
              <a:rect b="b" l="l" r="r" t="t"/>
              <a:pathLst>
                <a:path extrusionOk="0" h="3676" w="4604">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72"/>
            <p:cNvSpPr/>
            <p:nvPr/>
          </p:nvSpPr>
          <p:spPr>
            <a:xfrm>
              <a:off x="1505109" y="3060617"/>
              <a:ext cx="120901" cy="96768"/>
            </a:xfrm>
            <a:custGeom>
              <a:rect b="b" l="l" r="r" t="t"/>
              <a:pathLst>
                <a:path extrusionOk="0" h="3685" w="4604">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72"/>
            <p:cNvSpPr/>
            <p:nvPr/>
          </p:nvSpPr>
          <p:spPr>
            <a:xfrm>
              <a:off x="1293506" y="3181755"/>
              <a:ext cx="374730" cy="30173"/>
            </a:xfrm>
            <a:custGeom>
              <a:rect b="b" l="l" r="r" t="t"/>
              <a:pathLst>
                <a:path extrusionOk="0" h="1149" w="1427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72"/>
            <p:cNvSpPr/>
            <p:nvPr/>
          </p:nvSpPr>
          <p:spPr>
            <a:xfrm>
              <a:off x="1293506" y="3181755"/>
              <a:ext cx="374730" cy="12080"/>
            </a:xfrm>
            <a:custGeom>
              <a:rect b="b" l="l" r="r" t="t"/>
              <a:pathLst>
                <a:path extrusionOk="0" h="460" w="1427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72"/>
            <p:cNvSpPr/>
            <p:nvPr/>
          </p:nvSpPr>
          <p:spPr>
            <a:xfrm>
              <a:off x="1444527" y="3181755"/>
              <a:ext cx="72661" cy="18119"/>
            </a:xfrm>
            <a:custGeom>
              <a:rect b="b" l="l" r="r" t="t"/>
              <a:pathLst>
                <a:path extrusionOk="0" h="690" w="2767">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72"/>
            <p:cNvSpPr/>
            <p:nvPr/>
          </p:nvSpPr>
          <p:spPr>
            <a:xfrm>
              <a:off x="1535256" y="3036484"/>
              <a:ext cx="60345" cy="24159"/>
            </a:xfrm>
            <a:custGeom>
              <a:rect b="b" l="l" r="r" t="t"/>
              <a:pathLst>
                <a:path extrusionOk="0" h="920" w="2298">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72"/>
            <p:cNvSpPr/>
            <p:nvPr/>
          </p:nvSpPr>
          <p:spPr>
            <a:xfrm>
              <a:off x="1553349" y="3018391"/>
              <a:ext cx="24422" cy="30435"/>
            </a:xfrm>
            <a:custGeom>
              <a:rect b="b" l="l" r="r" t="t"/>
              <a:pathLst>
                <a:path extrusionOk="0" h="1159" w="93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72"/>
            <p:cNvSpPr/>
            <p:nvPr/>
          </p:nvSpPr>
          <p:spPr>
            <a:xfrm>
              <a:off x="1547335" y="2988245"/>
              <a:ext cx="36449" cy="42226"/>
            </a:xfrm>
            <a:custGeom>
              <a:rect b="b" l="l" r="r" t="t"/>
              <a:pathLst>
                <a:path extrusionOk="0" h="1608" w="1388">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72"/>
            <p:cNvSpPr/>
            <p:nvPr/>
          </p:nvSpPr>
          <p:spPr>
            <a:xfrm>
              <a:off x="1547335" y="2988245"/>
              <a:ext cx="24133" cy="42331"/>
            </a:xfrm>
            <a:custGeom>
              <a:rect b="b" l="l" r="r" t="t"/>
              <a:pathLst>
                <a:path extrusionOk="0" h="1612" w="919">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72"/>
            <p:cNvSpPr/>
            <p:nvPr/>
          </p:nvSpPr>
          <p:spPr>
            <a:xfrm>
              <a:off x="1547335" y="2988245"/>
              <a:ext cx="36449" cy="17857"/>
            </a:xfrm>
            <a:custGeom>
              <a:rect b="b" l="l" r="r" t="t"/>
              <a:pathLst>
                <a:path extrusionOk="0" h="680" w="1388">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72"/>
            <p:cNvSpPr/>
            <p:nvPr/>
          </p:nvSpPr>
          <p:spPr>
            <a:xfrm>
              <a:off x="1547335" y="2988245"/>
              <a:ext cx="24133" cy="15099"/>
            </a:xfrm>
            <a:custGeom>
              <a:rect b="b" l="l" r="r" t="t"/>
              <a:pathLst>
                <a:path extrusionOk="0" h="575" w="919">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72"/>
            <p:cNvSpPr/>
            <p:nvPr/>
          </p:nvSpPr>
          <p:spPr>
            <a:xfrm>
              <a:off x="1535256" y="3133252"/>
              <a:ext cx="60345" cy="24133"/>
            </a:xfrm>
            <a:custGeom>
              <a:rect b="b" l="l" r="r" t="t"/>
              <a:pathLst>
                <a:path extrusionOk="0" h="919" w="2298">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72"/>
            <p:cNvSpPr/>
            <p:nvPr/>
          </p:nvSpPr>
          <p:spPr>
            <a:xfrm>
              <a:off x="1553349" y="3115159"/>
              <a:ext cx="24422" cy="30173"/>
            </a:xfrm>
            <a:custGeom>
              <a:rect b="b" l="l" r="r" t="t"/>
              <a:pathLst>
                <a:path extrusionOk="0" h="1149" w="93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72"/>
            <p:cNvSpPr/>
            <p:nvPr/>
          </p:nvSpPr>
          <p:spPr>
            <a:xfrm>
              <a:off x="1547335" y="3084986"/>
              <a:ext cx="36449" cy="42252"/>
            </a:xfrm>
            <a:custGeom>
              <a:rect b="b" l="l" r="r" t="t"/>
              <a:pathLst>
                <a:path extrusionOk="0" h="1609" w="1388">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72"/>
            <p:cNvSpPr/>
            <p:nvPr/>
          </p:nvSpPr>
          <p:spPr>
            <a:xfrm>
              <a:off x="1547335" y="3084986"/>
              <a:ext cx="24133" cy="42331"/>
            </a:xfrm>
            <a:custGeom>
              <a:rect b="b" l="l" r="r" t="t"/>
              <a:pathLst>
                <a:path extrusionOk="0" h="1612" w="919">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72"/>
            <p:cNvSpPr/>
            <p:nvPr/>
          </p:nvSpPr>
          <p:spPr>
            <a:xfrm>
              <a:off x="1547335" y="3084986"/>
              <a:ext cx="36449" cy="17883"/>
            </a:xfrm>
            <a:custGeom>
              <a:rect b="b" l="l" r="r" t="t"/>
              <a:pathLst>
                <a:path extrusionOk="0" h="681" w="1388">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72"/>
            <p:cNvSpPr/>
            <p:nvPr/>
          </p:nvSpPr>
          <p:spPr>
            <a:xfrm>
              <a:off x="1547335" y="3084986"/>
              <a:ext cx="24133" cy="15099"/>
            </a:xfrm>
            <a:custGeom>
              <a:rect b="b" l="l" r="r" t="t"/>
              <a:pathLst>
                <a:path extrusionOk="0" h="575" w="919">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72"/>
            <p:cNvSpPr/>
            <p:nvPr/>
          </p:nvSpPr>
          <p:spPr>
            <a:xfrm>
              <a:off x="1384234" y="3042524"/>
              <a:ext cx="72399" cy="90755"/>
            </a:xfrm>
            <a:custGeom>
              <a:rect b="b" l="l" r="r" t="t"/>
              <a:pathLst>
                <a:path extrusionOk="0" h="3456" w="2757">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72"/>
            <p:cNvSpPr/>
            <p:nvPr/>
          </p:nvSpPr>
          <p:spPr>
            <a:xfrm>
              <a:off x="1407081" y="3042524"/>
              <a:ext cx="26680" cy="18251"/>
            </a:xfrm>
            <a:custGeom>
              <a:rect b="b" l="l" r="r" t="t"/>
              <a:pathLst>
                <a:path extrusionOk="0" h="695" w="1016">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72"/>
            <p:cNvSpPr/>
            <p:nvPr/>
          </p:nvSpPr>
          <p:spPr>
            <a:xfrm>
              <a:off x="1384234" y="3061615"/>
              <a:ext cx="72399" cy="71664"/>
            </a:xfrm>
            <a:custGeom>
              <a:rect b="b" l="l" r="r" t="t"/>
              <a:pathLst>
                <a:path extrusionOk="0" h="2729" w="2757">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72"/>
            <p:cNvSpPr/>
            <p:nvPr/>
          </p:nvSpPr>
          <p:spPr>
            <a:xfrm>
              <a:off x="1396288" y="2994258"/>
              <a:ext cx="48266" cy="54568"/>
            </a:xfrm>
            <a:custGeom>
              <a:rect b="b" l="l" r="r" t="t"/>
              <a:pathLst>
                <a:path extrusionOk="0" h="2078" w="1838">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72"/>
            <p:cNvSpPr/>
            <p:nvPr/>
          </p:nvSpPr>
          <p:spPr>
            <a:xfrm>
              <a:off x="1396025" y="2994258"/>
              <a:ext cx="33455" cy="54384"/>
            </a:xfrm>
            <a:custGeom>
              <a:rect b="b" l="l" r="r" t="t"/>
              <a:pathLst>
                <a:path extrusionOk="0" h="2071" w="1274">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72"/>
            <p:cNvSpPr/>
            <p:nvPr/>
          </p:nvSpPr>
          <p:spPr>
            <a:xfrm>
              <a:off x="1396288" y="2994258"/>
              <a:ext cx="48528" cy="24159"/>
            </a:xfrm>
            <a:custGeom>
              <a:rect b="b" l="l" r="r" t="t"/>
              <a:pathLst>
                <a:path extrusionOk="0" h="920" w="1848">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72"/>
            <p:cNvSpPr/>
            <p:nvPr/>
          </p:nvSpPr>
          <p:spPr>
            <a:xfrm>
              <a:off x="1396025" y="2994258"/>
              <a:ext cx="33455" cy="21901"/>
            </a:xfrm>
            <a:custGeom>
              <a:rect b="b" l="l" r="r" t="t"/>
              <a:pathLst>
                <a:path extrusionOk="0" h="834" w="1274">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72"/>
            <p:cNvSpPr/>
            <p:nvPr/>
          </p:nvSpPr>
          <p:spPr>
            <a:xfrm>
              <a:off x="1384234" y="3072434"/>
              <a:ext cx="30173" cy="60844"/>
            </a:xfrm>
            <a:custGeom>
              <a:rect b="b" l="l" r="r" t="t"/>
              <a:pathLst>
                <a:path extrusionOk="0" h="2317" w="1149">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72"/>
            <p:cNvSpPr/>
            <p:nvPr/>
          </p:nvSpPr>
          <p:spPr>
            <a:xfrm>
              <a:off x="1426434" y="3072434"/>
              <a:ext cx="30199" cy="60844"/>
            </a:xfrm>
            <a:custGeom>
              <a:rect b="b" l="l" r="r" t="t"/>
              <a:pathLst>
                <a:path extrusionOk="0" h="2317" w="115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72"/>
            <p:cNvSpPr/>
            <p:nvPr/>
          </p:nvSpPr>
          <p:spPr>
            <a:xfrm>
              <a:off x="1408341" y="3121173"/>
              <a:ext cx="24159" cy="12106"/>
            </a:xfrm>
            <a:custGeom>
              <a:rect b="b" l="l" r="r" t="t"/>
              <a:pathLst>
                <a:path extrusionOk="0" h="461" w="920">
                  <a:moveTo>
                    <a:pt x="1" y="1"/>
                  </a:moveTo>
                  <a:lnTo>
                    <a:pt x="1" y="460"/>
                  </a:lnTo>
                  <a:lnTo>
                    <a:pt x="920" y="460"/>
                  </a:lnTo>
                  <a:lnTo>
                    <a:pt x="920"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9" name="Google Shape;9899;p72"/>
          <p:cNvGrpSpPr/>
          <p:nvPr/>
        </p:nvGrpSpPr>
        <p:grpSpPr>
          <a:xfrm>
            <a:off x="6669900" y="1505474"/>
            <a:ext cx="345083" cy="369216"/>
            <a:chOff x="6669900" y="1505474"/>
            <a:chExt cx="345083" cy="369216"/>
          </a:xfrm>
        </p:grpSpPr>
        <p:sp>
          <p:nvSpPr>
            <p:cNvPr id="9900" name="Google Shape;9900;p72"/>
            <p:cNvSpPr/>
            <p:nvPr/>
          </p:nvSpPr>
          <p:spPr>
            <a:xfrm>
              <a:off x="6700309" y="1505474"/>
              <a:ext cx="48292" cy="42252"/>
            </a:xfrm>
            <a:custGeom>
              <a:rect b="b" l="l" r="r" t="t"/>
              <a:pathLst>
                <a:path extrusionOk="0" h="1609" w="1839">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72"/>
            <p:cNvSpPr/>
            <p:nvPr/>
          </p:nvSpPr>
          <p:spPr>
            <a:xfrm>
              <a:off x="6700309" y="1505474"/>
              <a:ext cx="33455" cy="42252"/>
            </a:xfrm>
            <a:custGeom>
              <a:rect b="b" l="l" r="r" t="t"/>
              <a:pathLst>
                <a:path extrusionOk="0" h="1609" w="1274">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72"/>
            <p:cNvSpPr/>
            <p:nvPr/>
          </p:nvSpPr>
          <p:spPr>
            <a:xfrm>
              <a:off x="6669900" y="1608255"/>
              <a:ext cx="109110" cy="84715"/>
            </a:xfrm>
            <a:custGeom>
              <a:rect b="b" l="l" r="r" t="t"/>
              <a:pathLst>
                <a:path extrusionOk="0" h="3226" w="4155">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72"/>
            <p:cNvSpPr/>
            <p:nvPr/>
          </p:nvSpPr>
          <p:spPr>
            <a:xfrm>
              <a:off x="6706086" y="1608255"/>
              <a:ext cx="36974" cy="24422"/>
            </a:xfrm>
            <a:custGeom>
              <a:rect b="b" l="l" r="r" t="t"/>
              <a:pathLst>
                <a:path extrusionOk="0" h="930" w="1408">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72"/>
            <p:cNvSpPr/>
            <p:nvPr/>
          </p:nvSpPr>
          <p:spPr>
            <a:xfrm>
              <a:off x="6669900" y="1640188"/>
              <a:ext cx="109110" cy="52783"/>
            </a:xfrm>
            <a:custGeom>
              <a:rect b="b" l="l" r="r" t="t"/>
              <a:pathLst>
                <a:path extrusionOk="0" h="2010" w="4155">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72"/>
            <p:cNvSpPr/>
            <p:nvPr/>
          </p:nvSpPr>
          <p:spPr>
            <a:xfrm>
              <a:off x="6681953" y="1523567"/>
              <a:ext cx="84741" cy="84715"/>
            </a:xfrm>
            <a:custGeom>
              <a:rect b="b" l="l" r="r" t="t"/>
              <a:pathLst>
                <a:path extrusionOk="0" h="3226" w="3227">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72"/>
            <p:cNvSpPr/>
            <p:nvPr/>
          </p:nvSpPr>
          <p:spPr>
            <a:xfrm>
              <a:off x="6697552" y="1523567"/>
              <a:ext cx="70902" cy="76180"/>
            </a:xfrm>
            <a:custGeom>
              <a:rect b="b" l="l" r="r" t="t"/>
              <a:pathLst>
                <a:path extrusionOk="0" h="2901" w="270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72"/>
            <p:cNvSpPr/>
            <p:nvPr/>
          </p:nvSpPr>
          <p:spPr>
            <a:xfrm>
              <a:off x="6687993" y="1560909"/>
              <a:ext cx="72661" cy="59453"/>
            </a:xfrm>
            <a:custGeom>
              <a:rect b="b" l="l" r="r" t="t"/>
              <a:pathLst>
                <a:path extrusionOk="0" h="2264" w="2767">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72"/>
            <p:cNvSpPr/>
            <p:nvPr/>
          </p:nvSpPr>
          <p:spPr>
            <a:xfrm>
              <a:off x="6688256" y="1560909"/>
              <a:ext cx="72661" cy="58954"/>
            </a:xfrm>
            <a:custGeom>
              <a:rect b="b" l="l" r="r" t="t"/>
              <a:pathLst>
                <a:path extrusionOk="0" h="2245" w="2767">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72"/>
            <p:cNvSpPr/>
            <p:nvPr/>
          </p:nvSpPr>
          <p:spPr>
            <a:xfrm>
              <a:off x="6669900" y="1652503"/>
              <a:ext cx="24396" cy="40467"/>
            </a:xfrm>
            <a:custGeom>
              <a:rect b="b" l="l" r="r" t="t"/>
              <a:pathLst>
                <a:path extrusionOk="0" h="1541" w="929">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72"/>
            <p:cNvSpPr/>
            <p:nvPr/>
          </p:nvSpPr>
          <p:spPr>
            <a:xfrm>
              <a:off x="6754588" y="1652503"/>
              <a:ext cx="24422" cy="40467"/>
            </a:xfrm>
            <a:custGeom>
              <a:rect b="b" l="l" r="r" t="t"/>
              <a:pathLst>
                <a:path extrusionOk="0" h="1541" w="93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72"/>
            <p:cNvSpPr/>
            <p:nvPr/>
          </p:nvSpPr>
          <p:spPr>
            <a:xfrm>
              <a:off x="6767797" y="1578004"/>
              <a:ext cx="201440" cy="110791"/>
            </a:xfrm>
            <a:custGeom>
              <a:rect b="b" l="l" r="r" t="t"/>
              <a:pathLst>
                <a:path extrusionOk="0" h="4219" w="7671">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72"/>
            <p:cNvSpPr/>
            <p:nvPr/>
          </p:nvSpPr>
          <p:spPr>
            <a:xfrm>
              <a:off x="6711128" y="1710617"/>
              <a:ext cx="199917" cy="109557"/>
            </a:xfrm>
            <a:custGeom>
              <a:rect b="b" l="l" r="r" t="t"/>
              <a:pathLst>
                <a:path extrusionOk="0" h="4172" w="7613">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72"/>
            <p:cNvSpPr/>
            <p:nvPr/>
          </p:nvSpPr>
          <p:spPr>
            <a:xfrm>
              <a:off x="6893819" y="1795988"/>
              <a:ext cx="121164" cy="78701"/>
            </a:xfrm>
            <a:custGeom>
              <a:rect b="b" l="l" r="r" t="t"/>
              <a:pathLst>
                <a:path extrusionOk="0" h="2997" w="4614">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72"/>
            <p:cNvSpPr/>
            <p:nvPr/>
          </p:nvSpPr>
          <p:spPr>
            <a:xfrm>
              <a:off x="6893819" y="1812584"/>
              <a:ext cx="121164" cy="62105"/>
            </a:xfrm>
            <a:custGeom>
              <a:rect b="b" l="l" r="r" t="t"/>
              <a:pathLst>
                <a:path extrusionOk="0" h="2365" w="4614">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72"/>
            <p:cNvSpPr/>
            <p:nvPr/>
          </p:nvSpPr>
          <p:spPr>
            <a:xfrm>
              <a:off x="6912175" y="1711063"/>
              <a:ext cx="30173" cy="66622"/>
            </a:xfrm>
            <a:custGeom>
              <a:rect b="b" l="l" r="r" t="t"/>
              <a:pathLst>
                <a:path extrusionOk="0" h="2537" w="1149">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72"/>
            <p:cNvSpPr/>
            <p:nvPr/>
          </p:nvSpPr>
          <p:spPr>
            <a:xfrm>
              <a:off x="6924228" y="1705260"/>
              <a:ext cx="72661" cy="72425"/>
            </a:xfrm>
            <a:custGeom>
              <a:rect b="b" l="l" r="r" t="t"/>
              <a:pathLst>
                <a:path extrusionOk="0" h="2758" w="2767">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72"/>
            <p:cNvSpPr/>
            <p:nvPr/>
          </p:nvSpPr>
          <p:spPr>
            <a:xfrm>
              <a:off x="6936307" y="1795988"/>
              <a:ext cx="36213" cy="14679"/>
            </a:xfrm>
            <a:custGeom>
              <a:rect b="b" l="l" r="r" t="t"/>
              <a:pathLst>
                <a:path extrusionOk="0" h="559" w="1379">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72"/>
            <p:cNvSpPr/>
            <p:nvPr/>
          </p:nvSpPr>
          <p:spPr>
            <a:xfrm>
              <a:off x="6918214" y="1735433"/>
              <a:ext cx="72635" cy="66622"/>
            </a:xfrm>
            <a:custGeom>
              <a:rect b="b" l="l" r="r" t="t"/>
              <a:pathLst>
                <a:path extrusionOk="0" h="2537" w="2766">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72"/>
            <p:cNvSpPr/>
            <p:nvPr/>
          </p:nvSpPr>
          <p:spPr>
            <a:xfrm>
              <a:off x="6917952" y="1735433"/>
              <a:ext cx="72661" cy="65125"/>
            </a:xfrm>
            <a:custGeom>
              <a:rect b="b" l="l" r="r" t="t"/>
              <a:pathLst>
                <a:path extrusionOk="0" h="2480" w="2767">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72"/>
            <p:cNvSpPr/>
            <p:nvPr/>
          </p:nvSpPr>
          <p:spPr>
            <a:xfrm>
              <a:off x="6893819" y="1825898"/>
              <a:ext cx="24422" cy="48528"/>
            </a:xfrm>
            <a:custGeom>
              <a:rect b="b" l="l" r="r" t="t"/>
              <a:pathLst>
                <a:path extrusionOk="0" h="1848" w="93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72"/>
            <p:cNvSpPr/>
            <p:nvPr/>
          </p:nvSpPr>
          <p:spPr>
            <a:xfrm>
              <a:off x="6990587" y="1825898"/>
              <a:ext cx="24396" cy="48528"/>
            </a:xfrm>
            <a:custGeom>
              <a:rect b="b" l="l" r="r" t="t"/>
              <a:pathLst>
                <a:path extrusionOk="0" h="1848" w="929">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2" name="Google Shape;9922;p72"/>
          <p:cNvGrpSpPr/>
          <p:nvPr/>
        </p:nvGrpSpPr>
        <p:grpSpPr>
          <a:xfrm>
            <a:off x="7117003" y="1518000"/>
            <a:ext cx="333003" cy="344085"/>
            <a:chOff x="7117003" y="1518000"/>
            <a:chExt cx="333003" cy="344085"/>
          </a:xfrm>
        </p:grpSpPr>
        <p:sp>
          <p:nvSpPr>
            <p:cNvPr id="9923" name="Google Shape;9923;p72"/>
            <p:cNvSpPr/>
            <p:nvPr/>
          </p:nvSpPr>
          <p:spPr>
            <a:xfrm>
              <a:off x="7161645" y="1518000"/>
              <a:ext cx="241119" cy="57116"/>
            </a:xfrm>
            <a:custGeom>
              <a:rect b="b" l="l" r="r" t="t"/>
              <a:pathLst>
                <a:path extrusionOk="0" h="2175" w="9182">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72"/>
            <p:cNvSpPr/>
            <p:nvPr/>
          </p:nvSpPr>
          <p:spPr>
            <a:xfrm>
              <a:off x="7168525" y="1808068"/>
              <a:ext cx="232217" cy="54017"/>
            </a:xfrm>
            <a:custGeom>
              <a:rect b="b" l="l" r="r" t="t"/>
              <a:pathLst>
                <a:path extrusionOk="0" h="2057" w="8843">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72"/>
            <p:cNvSpPr/>
            <p:nvPr/>
          </p:nvSpPr>
          <p:spPr>
            <a:xfrm>
              <a:off x="7174801" y="1735931"/>
              <a:ext cx="25157" cy="20141"/>
            </a:xfrm>
            <a:custGeom>
              <a:rect b="b" l="l" r="r" t="t"/>
              <a:pathLst>
                <a:path extrusionOk="0" h="767" w="958">
                  <a:moveTo>
                    <a:pt x="479" y="0"/>
                  </a:moveTo>
                  <a:lnTo>
                    <a:pt x="0" y="355"/>
                  </a:lnTo>
                  <a:lnTo>
                    <a:pt x="173" y="766"/>
                  </a:lnTo>
                  <a:lnTo>
                    <a:pt x="804" y="766"/>
                  </a:lnTo>
                  <a:lnTo>
                    <a:pt x="957" y="355"/>
                  </a:lnTo>
                  <a:lnTo>
                    <a:pt x="4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72"/>
            <p:cNvSpPr/>
            <p:nvPr/>
          </p:nvSpPr>
          <p:spPr>
            <a:xfrm>
              <a:off x="7173803" y="1756047"/>
              <a:ext cx="27652" cy="35714"/>
            </a:xfrm>
            <a:custGeom>
              <a:rect b="b" l="l" r="r" t="t"/>
              <a:pathLst>
                <a:path extrusionOk="0" h="1360" w="1053">
                  <a:moveTo>
                    <a:pt x="211" y="0"/>
                  </a:moveTo>
                  <a:lnTo>
                    <a:pt x="220" y="29"/>
                  </a:lnTo>
                  <a:lnTo>
                    <a:pt x="0" y="1359"/>
                  </a:lnTo>
                  <a:lnTo>
                    <a:pt x="1053" y="1359"/>
                  </a:lnTo>
                  <a:lnTo>
                    <a:pt x="833" y="29"/>
                  </a:lnTo>
                  <a:lnTo>
                    <a:pt x="84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72"/>
            <p:cNvSpPr/>
            <p:nvPr/>
          </p:nvSpPr>
          <p:spPr>
            <a:xfrm>
              <a:off x="7159964" y="1726373"/>
              <a:ext cx="23161" cy="65387"/>
            </a:xfrm>
            <a:custGeom>
              <a:rect b="b" l="l" r="r" t="t"/>
              <a:pathLst>
                <a:path extrusionOk="0" h="2490" w="882">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72"/>
            <p:cNvSpPr/>
            <p:nvPr/>
          </p:nvSpPr>
          <p:spPr>
            <a:xfrm>
              <a:off x="7192132" y="1725874"/>
              <a:ext cx="23398" cy="65886"/>
            </a:xfrm>
            <a:custGeom>
              <a:rect b="b" l="l" r="r" t="t"/>
              <a:pathLst>
                <a:path extrusionOk="0" h="2509" w="891">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72"/>
            <p:cNvSpPr/>
            <p:nvPr/>
          </p:nvSpPr>
          <p:spPr>
            <a:xfrm>
              <a:off x="7155447" y="1714057"/>
              <a:ext cx="63864" cy="37368"/>
            </a:xfrm>
            <a:custGeom>
              <a:rect b="b" l="l" r="r" t="t"/>
              <a:pathLst>
                <a:path extrusionOk="0" h="1423" w="2432">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72"/>
            <p:cNvSpPr/>
            <p:nvPr/>
          </p:nvSpPr>
          <p:spPr>
            <a:xfrm>
              <a:off x="7142133" y="1596202"/>
              <a:ext cx="90755" cy="64101"/>
            </a:xfrm>
            <a:custGeom>
              <a:rect b="b" l="l" r="r" t="t"/>
              <a:pathLst>
                <a:path extrusionOk="0" h="2441" w="3456">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72"/>
            <p:cNvSpPr/>
            <p:nvPr/>
          </p:nvSpPr>
          <p:spPr>
            <a:xfrm>
              <a:off x="7142133" y="1596202"/>
              <a:ext cx="49264" cy="64101"/>
            </a:xfrm>
            <a:custGeom>
              <a:rect b="b" l="l" r="r" t="t"/>
              <a:pathLst>
                <a:path extrusionOk="0" h="2441" w="1876">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72"/>
            <p:cNvSpPr/>
            <p:nvPr/>
          </p:nvSpPr>
          <p:spPr>
            <a:xfrm>
              <a:off x="7220546" y="1653685"/>
              <a:ext cx="19879" cy="26733"/>
            </a:xfrm>
            <a:custGeom>
              <a:rect b="b" l="l" r="r" t="t"/>
              <a:pathLst>
                <a:path extrusionOk="0" h="1018" w="757">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72"/>
            <p:cNvSpPr/>
            <p:nvPr/>
          </p:nvSpPr>
          <p:spPr>
            <a:xfrm>
              <a:off x="7134833" y="1653738"/>
              <a:ext cx="19879" cy="26628"/>
            </a:xfrm>
            <a:custGeom>
              <a:rect b="b" l="l" r="r" t="t"/>
              <a:pathLst>
                <a:path extrusionOk="0" h="1014" w="757">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72"/>
            <p:cNvSpPr/>
            <p:nvPr/>
          </p:nvSpPr>
          <p:spPr>
            <a:xfrm>
              <a:off x="7171019" y="1700349"/>
              <a:ext cx="33219" cy="38130"/>
            </a:xfrm>
            <a:custGeom>
              <a:rect b="b" l="l" r="r" t="t"/>
              <a:pathLst>
                <a:path extrusionOk="0" h="1452" w="1265">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72"/>
            <p:cNvSpPr/>
            <p:nvPr/>
          </p:nvSpPr>
          <p:spPr>
            <a:xfrm>
              <a:off x="7171019" y="1700428"/>
              <a:ext cx="20378" cy="38051"/>
            </a:xfrm>
            <a:custGeom>
              <a:rect b="b" l="l" r="r" t="t"/>
              <a:pathLst>
                <a:path extrusionOk="0" h="1449" w="776">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72"/>
            <p:cNvSpPr/>
            <p:nvPr/>
          </p:nvSpPr>
          <p:spPr>
            <a:xfrm>
              <a:off x="7151928" y="1633728"/>
              <a:ext cx="71401" cy="76338"/>
            </a:xfrm>
            <a:custGeom>
              <a:rect b="b" l="l" r="r" t="t"/>
              <a:pathLst>
                <a:path extrusionOk="0" h="2907" w="2719">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72"/>
            <p:cNvSpPr/>
            <p:nvPr/>
          </p:nvSpPr>
          <p:spPr>
            <a:xfrm>
              <a:off x="7151928" y="1633728"/>
              <a:ext cx="51785" cy="76338"/>
            </a:xfrm>
            <a:custGeom>
              <a:rect b="b" l="l" r="r" t="t"/>
              <a:pathLst>
                <a:path extrusionOk="0" h="2907" w="1972">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72"/>
            <p:cNvSpPr/>
            <p:nvPr/>
          </p:nvSpPr>
          <p:spPr>
            <a:xfrm>
              <a:off x="7117003" y="1723353"/>
              <a:ext cx="61081" cy="68407"/>
            </a:xfrm>
            <a:custGeom>
              <a:rect b="b" l="l" r="r" t="t"/>
              <a:pathLst>
                <a:path extrusionOk="0" h="2605" w="2326">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72"/>
            <p:cNvSpPr/>
            <p:nvPr/>
          </p:nvSpPr>
          <p:spPr>
            <a:xfrm>
              <a:off x="7197174" y="1723616"/>
              <a:ext cx="60319" cy="68145"/>
            </a:xfrm>
            <a:custGeom>
              <a:rect b="b" l="l" r="r" t="t"/>
              <a:pathLst>
                <a:path extrusionOk="0" h="2595" w="2297">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72"/>
            <p:cNvSpPr/>
            <p:nvPr/>
          </p:nvSpPr>
          <p:spPr>
            <a:xfrm>
              <a:off x="7136094"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72"/>
            <p:cNvSpPr/>
            <p:nvPr/>
          </p:nvSpPr>
          <p:spPr>
            <a:xfrm>
              <a:off x="7227583" y="1759303"/>
              <a:ext cx="11082" cy="32457"/>
            </a:xfrm>
            <a:custGeom>
              <a:rect b="b" l="l" r="r" t="t"/>
              <a:pathLst>
                <a:path extrusionOk="0" h="1236" w="422">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72"/>
            <p:cNvSpPr/>
            <p:nvPr/>
          </p:nvSpPr>
          <p:spPr>
            <a:xfrm>
              <a:off x="7117003" y="1723353"/>
              <a:ext cx="42988" cy="68407"/>
            </a:xfrm>
            <a:custGeom>
              <a:rect b="b" l="l" r="r" t="t"/>
              <a:pathLst>
                <a:path extrusionOk="0" h="2605" w="1637">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72"/>
            <p:cNvSpPr/>
            <p:nvPr/>
          </p:nvSpPr>
          <p:spPr>
            <a:xfrm>
              <a:off x="7367313" y="1735931"/>
              <a:ext cx="25393" cy="20141"/>
            </a:xfrm>
            <a:custGeom>
              <a:rect b="b" l="l" r="r" t="t"/>
              <a:pathLst>
                <a:path extrusionOk="0" h="767" w="967">
                  <a:moveTo>
                    <a:pt x="488" y="0"/>
                  </a:moveTo>
                  <a:lnTo>
                    <a:pt x="0" y="355"/>
                  </a:lnTo>
                  <a:lnTo>
                    <a:pt x="172" y="766"/>
                  </a:lnTo>
                  <a:lnTo>
                    <a:pt x="814" y="766"/>
                  </a:lnTo>
                  <a:lnTo>
                    <a:pt x="967" y="355"/>
                  </a:lnTo>
                  <a:lnTo>
                    <a:pt x="48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72"/>
            <p:cNvSpPr/>
            <p:nvPr/>
          </p:nvSpPr>
          <p:spPr>
            <a:xfrm>
              <a:off x="7366551" y="1756047"/>
              <a:ext cx="27415" cy="35714"/>
            </a:xfrm>
            <a:custGeom>
              <a:rect b="b" l="l" r="r" t="t"/>
              <a:pathLst>
                <a:path extrusionOk="0" h="1360" w="1044">
                  <a:moveTo>
                    <a:pt x="201" y="0"/>
                  </a:moveTo>
                  <a:lnTo>
                    <a:pt x="221" y="29"/>
                  </a:lnTo>
                  <a:lnTo>
                    <a:pt x="0" y="1359"/>
                  </a:lnTo>
                  <a:lnTo>
                    <a:pt x="1044" y="1359"/>
                  </a:lnTo>
                  <a:lnTo>
                    <a:pt x="833" y="29"/>
                  </a:lnTo>
                  <a:lnTo>
                    <a:pt x="8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72"/>
            <p:cNvSpPr/>
            <p:nvPr/>
          </p:nvSpPr>
          <p:spPr>
            <a:xfrm>
              <a:off x="7352476" y="1726373"/>
              <a:ext cx="23398" cy="65387"/>
            </a:xfrm>
            <a:custGeom>
              <a:rect b="b" l="l" r="r" t="t"/>
              <a:pathLst>
                <a:path extrusionOk="0" h="2490" w="891">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72"/>
            <p:cNvSpPr/>
            <p:nvPr/>
          </p:nvSpPr>
          <p:spPr>
            <a:xfrm>
              <a:off x="7384907" y="1725874"/>
              <a:ext cx="23398" cy="65886"/>
            </a:xfrm>
            <a:custGeom>
              <a:rect b="b" l="l" r="r" t="t"/>
              <a:pathLst>
                <a:path extrusionOk="0" h="2509" w="891">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72"/>
            <p:cNvSpPr/>
            <p:nvPr/>
          </p:nvSpPr>
          <p:spPr>
            <a:xfrm>
              <a:off x="7348196" y="1714057"/>
              <a:ext cx="63628" cy="37368"/>
            </a:xfrm>
            <a:custGeom>
              <a:rect b="b" l="l" r="r" t="t"/>
              <a:pathLst>
                <a:path extrusionOk="0" h="1423" w="2423">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72"/>
            <p:cNvSpPr/>
            <p:nvPr/>
          </p:nvSpPr>
          <p:spPr>
            <a:xfrm>
              <a:off x="7334882" y="1596202"/>
              <a:ext cx="90755" cy="64101"/>
            </a:xfrm>
            <a:custGeom>
              <a:rect b="b" l="l" r="r" t="t"/>
              <a:pathLst>
                <a:path extrusionOk="0" h="2441" w="3456">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72"/>
            <p:cNvSpPr/>
            <p:nvPr/>
          </p:nvSpPr>
          <p:spPr>
            <a:xfrm>
              <a:off x="7334645" y="1596202"/>
              <a:ext cx="49264" cy="64101"/>
            </a:xfrm>
            <a:custGeom>
              <a:rect b="b" l="l" r="r" t="t"/>
              <a:pathLst>
                <a:path extrusionOk="0" h="2441" w="1876">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72"/>
            <p:cNvSpPr/>
            <p:nvPr/>
          </p:nvSpPr>
          <p:spPr>
            <a:xfrm>
              <a:off x="7413294" y="1653685"/>
              <a:ext cx="19879" cy="26733"/>
            </a:xfrm>
            <a:custGeom>
              <a:rect b="b" l="l" r="r" t="t"/>
              <a:pathLst>
                <a:path extrusionOk="0" h="1018" w="757">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72"/>
            <p:cNvSpPr/>
            <p:nvPr/>
          </p:nvSpPr>
          <p:spPr>
            <a:xfrm>
              <a:off x="7327345" y="1653738"/>
              <a:ext cx="20141" cy="26628"/>
            </a:xfrm>
            <a:custGeom>
              <a:rect b="b" l="l" r="r" t="t"/>
              <a:pathLst>
                <a:path extrusionOk="0" h="1014" w="767">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72"/>
            <p:cNvSpPr/>
            <p:nvPr/>
          </p:nvSpPr>
          <p:spPr>
            <a:xfrm>
              <a:off x="7363794" y="1700349"/>
              <a:ext cx="33193" cy="38130"/>
            </a:xfrm>
            <a:custGeom>
              <a:rect b="b" l="l" r="r" t="t"/>
              <a:pathLst>
                <a:path extrusionOk="0" h="1452" w="1264">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72"/>
            <p:cNvSpPr/>
            <p:nvPr/>
          </p:nvSpPr>
          <p:spPr>
            <a:xfrm>
              <a:off x="7363531" y="1700428"/>
              <a:ext cx="20640" cy="38051"/>
            </a:xfrm>
            <a:custGeom>
              <a:rect b="b" l="l" r="r" t="t"/>
              <a:pathLst>
                <a:path extrusionOk="0" h="1449" w="786">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72"/>
            <p:cNvSpPr/>
            <p:nvPr/>
          </p:nvSpPr>
          <p:spPr>
            <a:xfrm>
              <a:off x="7344677" y="1633728"/>
              <a:ext cx="71401" cy="76338"/>
            </a:xfrm>
            <a:custGeom>
              <a:rect b="b" l="l" r="r" t="t"/>
              <a:pathLst>
                <a:path extrusionOk="0" h="2907" w="2719">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72"/>
            <p:cNvSpPr/>
            <p:nvPr/>
          </p:nvSpPr>
          <p:spPr>
            <a:xfrm>
              <a:off x="7344677" y="1633728"/>
              <a:ext cx="51811" cy="76338"/>
            </a:xfrm>
            <a:custGeom>
              <a:rect b="b" l="l" r="r" t="t"/>
              <a:pathLst>
                <a:path extrusionOk="0" h="2907" w="1973">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72"/>
            <p:cNvSpPr/>
            <p:nvPr/>
          </p:nvSpPr>
          <p:spPr>
            <a:xfrm>
              <a:off x="7309751" y="1723353"/>
              <a:ext cx="61107" cy="68407"/>
            </a:xfrm>
            <a:custGeom>
              <a:rect b="b" l="l" r="r" t="t"/>
              <a:pathLst>
                <a:path extrusionOk="0" h="2605" w="2327">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72"/>
            <p:cNvSpPr/>
            <p:nvPr/>
          </p:nvSpPr>
          <p:spPr>
            <a:xfrm>
              <a:off x="7389660" y="1723616"/>
              <a:ext cx="60345" cy="68145"/>
            </a:xfrm>
            <a:custGeom>
              <a:rect b="b" l="l" r="r" t="t"/>
              <a:pathLst>
                <a:path extrusionOk="0" h="2595" w="2298">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72"/>
            <p:cNvSpPr/>
            <p:nvPr/>
          </p:nvSpPr>
          <p:spPr>
            <a:xfrm>
              <a:off x="7328842" y="1759303"/>
              <a:ext cx="10845" cy="32457"/>
            </a:xfrm>
            <a:custGeom>
              <a:rect b="b" l="l" r="r" t="t"/>
              <a:pathLst>
                <a:path extrusionOk="0" h="1236" w="413">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72"/>
            <p:cNvSpPr/>
            <p:nvPr/>
          </p:nvSpPr>
          <p:spPr>
            <a:xfrm>
              <a:off x="7420332"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72"/>
            <p:cNvSpPr/>
            <p:nvPr/>
          </p:nvSpPr>
          <p:spPr>
            <a:xfrm>
              <a:off x="7309751" y="1723353"/>
              <a:ext cx="42751" cy="68407"/>
            </a:xfrm>
            <a:custGeom>
              <a:rect b="b" l="l" r="r" t="t"/>
              <a:pathLst>
                <a:path extrusionOk="0" h="2605" w="1628">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1" name="Google Shape;9961;p72"/>
          <p:cNvGrpSpPr/>
          <p:nvPr/>
        </p:nvGrpSpPr>
        <p:grpSpPr>
          <a:xfrm>
            <a:off x="2200238" y="4289165"/>
            <a:ext cx="374756" cy="329300"/>
            <a:chOff x="2200238" y="4289165"/>
            <a:chExt cx="374756" cy="329300"/>
          </a:xfrm>
        </p:grpSpPr>
        <p:sp>
          <p:nvSpPr>
            <p:cNvPr id="9962" name="Google Shape;9962;p72"/>
            <p:cNvSpPr/>
            <p:nvPr/>
          </p:nvSpPr>
          <p:spPr>
            <a:xfrm>
              <a:off x="2437733" y="4289165"/>
              <a:ext cx="54568" cy="65991"/>
            </a:xfrm>
            <a:custGeom>
              <a:rect b="b" l="l" r="r" t="t"/>
              <a:pathLst>
                <a:path extrusionOk="0" h="2513" w="2078">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72"/>
            <p:cNvSpPr/>
            <p:nvPr/>
          </p:nvSpPr>
          <p:spPr>
            <a:xfrm>
              <a:off x="2448552" y="4306575"/>
              <a:ext cx="40493" cy="48844"/>
            </a:xfrm>
            <a:custGeom>
              <a:rect b="b" l="l" r="r" t="t"/>
              <a:pathLst>
                <a:path extrusionOk="0" h="1860" w="1542">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72"/>
            <p:cNvSpPr/>
            <p:nvPr/>
          </p:nvSpPr>
          <p:spPr>
            <a:xfrm>
              <a:off x="2282930" y="4552658"/>
              <a:ext cx="54805" cy="65808"/>
            </a:xfrm>
            <a:custGeom>
              <a:rect b="b" l="l" r="r" t="t"/>
              <a:pathLst>
                <a:path extrusionOk="0" h="2506" w="2087">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72"/>
            <p:cNvSpPr/>
            <p:nvPr/>
          </p:nvSpPr>
          <p:spPr>
            <a:xfrm>
              <a:off x="2300026" y="4558960"/>
              <a:ext cx="37709" cy="54542"/>
            </a:xfrm>
            <a:custGeom>
              <a:rect b="b" l="l" r="r" t="t"/>
              <a:pathLst>
                <a:path extrusionOk="0" h="2077" w="1436">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72"/>
            <p:cNvSpPr/>
            <p:nvPr/>
          </p:nvSpPr>
          <p:spPr>
            <a:xfrm>
              <a:off x="2282930" y="4289349"/>
              <a:ext cx="54805" cy="66070"/>
            </a:xfrm>
            <a:custGeom>
              <a:rect b="b" l="l" r="r" t="t"/>
              <a:pathLst>
                <a:path extrusionOk="0" h="2516" w="2087">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72"/>
            <p:cNvSpPr/>
            <p:nvPr/>
          </p:nvSpPr>
          <p:spPr>
            <a:xfrm>
              <a:off x="2300026" y="4294312"/>
              <a:ext cx="37709" cy="54805"/>
            </a:xfrm>
            <a:custGeom>
              <a:rect b="b" l="l" r="r" t="t"/>
              <a:pathLst>
                <a:path extrusionOk="0" h="2087" w="1436">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72"/>
            <p:cNvSpPr/>
            <p:nvPr/>
          </p:nvSpPr>
          <p:spPr>
            <a:xfrm>
              <a:off x="2437497" y="4552658"/>
              <a:ext cx="54542" cy="65808"/>
            </a:xfrm>
            <a:custGeom>
              <a:rect b="b" l="l" r="r" t="t"/>
              <a:pathLst>
                <a:path extrusionOk="0" h="2506" w="2077">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72"/>
            <p:cNvSpPr/>
            <p:nvPr/>
          </p:nvSpPr>
          <p:spPr>
            <a:xfrm>
              <a:off x="2448552" y="4552658"/>
              <a:ext cx="40493" cy="48791"/>
            </a:xfrm>
            <a:custGeom>
              <a:rect b="b" l="l" r="r" t="t"/>
              <a:pathLst>
                <a:path extrusionOk="0" h="1858" w="1542">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72"/>
            <p:cNvSpPr/>
            <p:nvPr/>
          </p:nvSpPr>
          <p:spPr>
            <a:xfrm>
              <a:off x="2200238" y="4437482"/>
              <a:ext cx="66385" cy="33088"/>
            </a:xfrm>
            <a:custGeom>
              <a:rect b="b" l="l" r="r" t="t"/>
              <a:pathLst>
                <a:path extrusionOk="0" h="1260" w="2528">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72"/>
            <p:cNvSpPr/>
            <p:nvPr/>
          </p:nvSpPr>
          <p:spPr>
            <a:xfrm>
              <a:off x="2212317" y="4437455"/>
              <a:ext cx="54306" cy="19537"/>
            </a:xfrm>
            <a:custGeom>
              <a:rect b="b" l="l" r="r" t="t"/>
              <a:pathLst>
                <a:path extrusionOk="0" h="744" w="2068">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72"/>
            <p:cNvSpPr/>
            <p:nvPr/>
          </p:nvSpPr>
          <p:spPr>
            <a:xfrm>
              <a:off x="2508346" y="4437482"/>
              <a:ext cx="66648" cy="33088"/>
            </a:xfrm>
            <a:custGeom>
              <a:rect b="b" l="l" r="r" t="t"/>
              <a:pathLst>
                <a:path extrusionOk="0" h="1260" w="2538">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72"/>
            <p:cNvSpPr/>
            <p:nvPr/>
          </p:nvSpPr>
          <p:spPr>
            <a:xfrm>
              <a:off x="2508346" y="4437455"/>
              <a:ext cx="54568" cy="19537"/>
            </a:xfrm>
            <a:custGeom>
              <a:rect b="b" l="l" r="r" t="t"/>
              <a:pathLst>
                <a:path extrusionOk="0" h="744" w="2078">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72"/>
            <p:cNvSpPr/>
            <p:nvPr/>
          </p:nvSpPr>
          <p:spPr>
            <a:xfrm>
              <a:off x="2250762" y="4326979"/>
              <a:ext cx="263913" cy="253960"/>
            </a:xfrm>
            <a:custGeom>
              <a:rect b="b" l="l" r="r" t="t"/>
              <a:pathLst>
                <a:path extrusionOk="0" h="9671" w="1005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72"/>
            <p:cNvSpPr/>
            <p:nvPr/>
          </p:nvSpPr>
          <p:spPr>
            <a:xfrm>
              <a:off x="2270116" y="4345073"/>
              <a:ext cx="226204" cy="217669"/>
            </a:xfrm>
            <a:custGeom>
              <a:rect b="b" l="l" r="r" t="t"/>
              <a:pathLst>
                <a:path extrusionOk="0" h="8289" w="8614">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72"/>
            <p:cNvSpPr/>
            <p:nvPr/>
          </p:nvSpPr>
          <p:spPr>
            <a:xfrm>
              <a:off x="2390990" y="4408412"/>
              <a:ext cx="28177" cy="30934"/>
            </a:xfrm>
            <a:custGeom>
              <a:rect b="b" l="l" r="r" t="t"/>
              <a:pathLst>
                <a:path extrusionOk="0" h="1178" w="1073">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72"/>
            <p:cNvSpPr/>
            <p:nvPr/>
          </p:nvSpPr>
          <p:spPr>
            <a:xfrm>
              <a:off x="2390990" y="4468731"/>
              <a:ext cx="28177" cy="30934"/>
            </a:xfrm>
            <a:custGeom>
              <a:rect b="b" l="l" r="r" t="t"/>
              <a:pathLst>
                <a:path extrusionOk="0" h="1178" w="1073">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72"/>
            <p:cNvSpPr/>
            <p:nvPr/>
          </p:nvSpPr>
          <p:spPr>
            <a:xfrm>
              <a:off x="2410081" y="4444861"/>
              <a:ext cx="26181" cy="18119"/>
            </a:xfrm>
            <a:custGeom>
              <a:rect b="b" l="l" r="r" t="t"/>
              <a:pathLst>
                <a:path extrusionOk="0" h="690" w="997">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72"/>
            <p:cNvSpPr/>
            <p:nvPr/>
          </p:nvSpPr>
          <p:spPr>
            <a:xfrm>
              <a:off x="2338969" y="4444861"/>
              <a:ext cx="26155" cy="18119"/>
            </a:xfrm>
            <a:custGeom>
              <a:rect b="b" l="l" r="r" t="t"/>
              <a:pathLst>
                <a:path extrusionOk="0" h="690" w="996">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72"/>
            <p:cNvSpPr/>
            <p:nvPr/>
          </p:nvSpPr>
          <p:spPr>
            <a:xfrm>
              <a:off x="2356065" y="4408412"/>
              <a:ext cx="28177" cy="30934"/>
            </a:xfrm>
            <a:custGeom>
              <a:rect b="b" l="l" r="r" t="t"/>
              <a:pathLst>
                <a:path extrusionOk="0" h="1178" w="1073">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72"/>
            <p:cNvSpPr/>
            <p:nvPr/>
          </p:nvSpPr>
          <p:spPr>
            <a:xfrm>
              <a:off x="2356065" y="4468731"/>
              <a:ext cx="28177" cy="30934"/>
            </a:xfrm>
            <a:custGeom>
              <a:rect b="b" l="l" r="r" t="t"/>
              <a:pathLst>
                <a:path extrusionOk="0" h="1178" w="1073">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72"/>
            <p:cNvSpPr/>
            <p:nvPr/>
          </p:nvSpPr>
          <p:spPr>
            <a:xfrm>
              <a:off x="2338969" y="4417708"/>
              <a:ext cx="84977" cy="72583"/>
            </a:xfrm>
            <a:custGeom>
              <a:rect b="b" l="l" r="r" t="t"/>
              <a:pathLst>
                <a:path extrusionOk="0" h="2764" w="3236">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72"/>
            <p:cNvSpPr/>
            <p:nvPr/>
          </p:nvSpPr>
          <p:spPr>
            <a:xfrm>
              <a:off x="2355303" y="4429787"/>
              <a:ext cx="56564" cy="48423"/>
            </a:xfrm>
            <a:custGeom>
              <a:rect b="b" l="l" r="r" t="t"/>
              <a:pathLst>
                <a:path extrusionOk="0" h="1844" w="2154">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4" name="Google Shape;9984;p72"/>
          <p:cNvGrpSpPr/>
          <p:nvPr/>
        </p:nvGrpSpPr>
        <p:grpSpPr>
          <a:xfrm>
            <a:off x="7556043" y="1499959"/>
            <a:ext cx="337283" cy="380192"/>
            <a:chOff x="7556043" y="1499959"/>
            <a:chExt cx="337283" cy="380192"/>
          </a:xfrm>
        </p:grpSpPr>
        <p:sp>
          <p:nvSpPr>
            <p:cNvPr id="9985" name="Google Shape;9985;p72"/>
            <p:cNvSpPr/>
            <p:nvPr/>
          </p:nvSpPr>
          <p:spPr>
            <a:xfrm>
              <a:off x="7556043" y="1499959"/>
              <a:ext cx="337283" cy="380140"/>
            </a:xfrm>
            <a:custGeom>
              <a:rect b="b" l="l" r="r" t="t"/>
              <a:pathLst>
                <a:path extrusionOk="0" h="14476" w="12844">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72"/>
            <p:cNvSpPr/>
            <p:nvPr/>
          </p:nvSpPr>
          <p:spPr>
            <a:xfrm>
              <a:off x="7714628" y="1552479"/>
              <a:ext cx="178699" cy="327672"/>
            </a:xfrm>
            <a:custGeom>
              <a:rect b="b" l="l" r="r" t="t"/>
              <a:pathLst>
                <a:path extrusionOk="0" h="12478" w="6805">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72"/>
            <p:cNvSpPr/>
            <p:nvPr/>
          </p:nvSpPr>
          <p:spPr>
            <a:xfrm>
              <a:off x="7588974" y="1536382"/>
              <a:ext cx="271450" cy="305824"/>
            </a:xfrm>
            <a:custGeom>
              <a:rect b="b" l="l" r="r" t="t"/>
              <a:pathLst>
                <a:path extrusionOk="0" h="11646" w="10337">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72"/>
            <p:cNvSpPr/>
            <p:nvPr/>
          </p:nvSpPr>
          <p:spPr>
            <a:xfrm>
              <a:off x="7719906" y="1577846"/>
              <a:ext cx="140517" cy="264281"/>
            </a:xfrm>
            <a:custGeom>
              <a:rect b="b" l="l" r="r" t="t"/>
              <a:pathLst>
                <a:path extrusionOk="0" h="10064" w="5351">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72"/>
            <p:cNvSpPr/>
            <p:nvPr/>
          </p:nvSpPr>
          <p:spPr>
            <a:xfrm>
              <a:off x="7657565" y="1674352"/>
              <a:ext cx="134477" cy="90518"/>
            </a:xfrm>
            <a:custGeom>
              <a:rect b="b" l="l" r="r" t="t"/>
              <a:pathLst>
                <a:path extrusionOk="0" h="3447" w="5121">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72"/>
            <p:cNvSpPr/>
            <p:nvPr/>
          </p:nvSpPr>
          <p:spPr>
            <a:xfrm>
              <a:off x="7714365" y="1674352"/>
              <a:ext cx="77677" cy="90518"/>
            </a:xfrm>
            <a:custGeom>
              <a:rect b="b" l="l" r="r" t="t"/>
              <a:pathLst>
                <a:path extrusionOk="0" h="3447" w="2958">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72"/>
            <p:cNvSpPr/>
            <p:nvPr/>
          </p:nvSpPr>
          <p:spPr>
            <a:xfrm>
              <a:off x="7709586" y="1680076"/>
              <a:ext cx="30199" cy="17437"/>
            </a:xfrm>
            <a:custGeom>
              <a:rect b="b" l="l" r="r" t="t"/>
              <a:pathLst>
                <a:path extrusionOk="0" h="664" w="115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72"/>
            <p:cNvSpPr/>
            <p:nvPr/>
          </p:nvSpPr>
          <p:spPr>
            <a:xfrm>
              <a:off x="7702811" y="1690686"/>
              <a:ext cx="43749" cy="62866"/>
            </a:xfrm>
            <a:custGeom>
              <a:rect b="b" l="l" r="r" t="t"/>
              <a:pathLst>
                <a:path extrusionOk="0" h="2394" w="1666">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72"/>
            <p:cNvSpPr/>
            <p:nvPr/>
          </p:nvSpPr>
          <p:spPr>
            <a:xfrm>
              <a:off x="7714365" y="1690922"/>
              <a:ext cx="31958" cy="62630"/>
            </a:xfrm>
            <a:custGeom>
              <a:rect b="b" l="l" r="r" t="t"/>
              <a:pathLst>
                <a:path extrusionOk="0" h="2385" w="1217">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72"/>
            <p:cNvSpPr/>
            <p:nvPr/>
          </p:nvSpPr>
          <p:spPr>
            <a:xfrm>
              <a:off x="7701813" y="1674352"/>
              <a:ext cx="45745" cy="23161"/>
            </a:xfrm>
            <a:custGeom>
              <a:rect b="b" l="l" r="r" t="t"/>
              <a:pathLst>
                <a:path extrusionOk="0" h="882" w="1742">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72"/>
            <p:cNvSpPr/>
            <p:nvPr/>
          </p:nvSpPr>
          <p:spPr>
            <a:xfrm>
              <a:off x="7720667" y="1674851"/>
              <a:ext cx="26890" cy="22662"/>
            </a:xfrm>
            <a:custGeom>
              <a:rect b="b" l="l" r="r" t="t"/>
              <a:pathLst>
                <a:path extrusionOk="0" h="863" w="1024">
                  <a:moveTo>
                    <a:pt x="431" y="1"/>
                  </a:moveTo>
                  <a:lnTo>
                    <a:pt x="0" y="862"/>
                  </a:lnTo>
                  <a:lnTo>
                    <a:pt x="660" y="862"/>
                  </a:lnTo>
                  <a:lnTo>
                    <a:pt x="1024" y="144"/>
                  </a:lnTo>
                  <a:cubicBezTo>
                    <a:pt x="833" y="68"/>
                    <a:pt x="632" y="30"/>
                    <a:pt x="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72"/>
            <p:cNvSpPr/>
            <p:nvPr/>
          </p:nvSpPr>
          <p:spPr>
            <a:xfrm>
              <a:off x="7689733" y="1590162"/>
              <a:ext cx="69904" cy="95534"/>
            </a:xfrm>
            <a:custGeom>
              <a:rect b="b" l="l" r="r" t="t"/>
              <a:pathLst>
                <a:path extrusionOk="0" h="3638" w="2662">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72"/>
            <p:cNvSpPr/>
            <p:nvPr/>
          </p:nvSpPr>
          <p:spPr>
            <a:xfrm>
              <a:off x="7714365" y="1590162"/>
              <a:ext cx="45272" cy="95534"/>
            </a:xfrm>
            <a:custGeom>
              <a:rect b="b" l="l" r="r" t="t"/>
              <a:pathLst>
                <a:path extrusionOk="0" h="3638" w="1724">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72"/>
            <p:cNvSpPr/>
            <p:nvPr/>
          </p:nvSpPr>
          <p:spPr>
            <a:xfrm>
              <a:off x="7689733" y="1591423"/>
              <a:ext cx="69904" cy="46533"/>
            </a:xfrm>
            <a:custGeom>
              <a:rect b="b" l="l" r="r" t="t"/>
              <a:pathLst>
                <a:path extrusionOk="0" h="1772" w="2662">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9" name="Google Shape;9999;p72"/>
          <p:cNvGrpSpPr/>
          <p:nvPr/>
        </p:nvGrpSpPr>
        <p:grpSpPr>
          <a:xfrm>
            <a:off x="7992826" y="1517790"/>
            <a:ext cx="317431" cy="344584"/>
            <a:chOff x="7992826" y="1517790"/>
            <a:chExt cx="317431" cy="344584"/>
          </a:xfrm>
        </p:grpSpPr>
        <p:sp>
          <p:nvSpPr>
            <p:cNvPr id="10000" name="Google Shape;10000;p72"/>
            <p:cNvSpPr/>
            <p:nvPr/>
          </p:nvSpPr>
          <p:spPr>
            <a:xfrm>
              <a:off x="8021239" y="1517790"/>
              <a:ext cx="289018" cy="289044"/>
            </a:xfrm>
            <a:custGeom>
              <a:rect b="b" l="l" r="r" t="t"/>
              <a:pathLst>
                <a:path extrusionOk="0" h="11007" w="11006">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72"/>
            <p:cNvSpPr/>
            <p:nvPr/>
          </p:nvSpPr>
          <p:spPr>
            <a:xfrm>
              <a:off x="7992826" y="1520810"/>
              <a:ext cx="274706" cy="285866"/>
            </a:xfrm>
            <a:custGeom>
              <a:rect b="b" l="l" r="r" t="t"/>
              <a:pathLst>
                <a:path extrusionOk="0" h="10886" w="10461">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72"/>
            <p:cNvSpPr/>
            <p:nvPr/>
          </p:nvSpPr>
          <p:spPr>
            <a:xfrm>
              <a:off x="8021476" y="1517790"/>
              <a:ext cx="288781" cy="288781"/>
            </a:xfrm>
            <a:custGeom>
              <a:rect b="b" l="l" r="r" t="t"/>
              <a:pathLst>
                <a:path extrusionOk="0" h="10997" w="10997">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72"/>
            <p:cNvSpPr/>
            <p:nvPr/>
          </p:nvSpPr>
          <p:spPr>
            <a:xfrm>
              <a:off x="8021476" y="1520810"/>
              <a:ext cx="217932" cy="285761"/>
            </a:xfrm>
            <a:custGeom>
              <a:rect b="b" l="l" r="r" t="t"/>
              <a:pathLst>
                <a:path extrusionOk="0" h="10882" w="8299">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72"/>
            <p:cNvSpPr/>
            <p:nvPr/>
          </p:nvSpPr>
          <p:spPr>
            <a:xfrm>
              <a:off x="8071238" y="1795752"/>
              <a:ext cx="189019" cy="66622"/>
            </a:xfrm>
            <a:custGeom>
              <a:rect b="b" l="l" r="r" t="t"/>
              <a:pathLst>
                <a:path extrusionOk="0" h="2537" w="7198">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72"/>
            <p:cNvSpPr/>
            <p:nvPr/>
          </p:nvSpPr>
          <p:spPr>
            <a:xfrm>
              <a:off x="8154666" y="1817863"/>
              <a:ext cx="22163" cy="44511"/>
            </a:xfrm>
            <a:custGeom>
              <a:rect b="b" l="l" r="r" t="t"/>
              <a:pathLst>
                <a:path extrusionOk="0" h="1695" w="844">
                  <a:moveTo>
                    <a:pt x="202" y="0"/>
                  </a:moveTo>
                  <a:lnTo>
                    <a:pt x="1" y="1694"/>
                  </a:lnTo>
                  <a:lnTo>
                    <a:pt x="843" y="1694"/>
                  </a:lnTo>
                  <a:lnTo>
                    <a:pt x="64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72"/>
            <p:cNvSpPr/>
            <p:nvPr/>
          </p:nvSpPr>
          <p:spPr>
            <a:xfrm>
              <a:off x="8155927" y="1806807"/>
              <a:ext cx="19642" cy="18618"/>
            </a:xfrm>
            <a:custGeom>
              <a:rect b="b" l="l" r="r" t="t"/>
              <a:pathLst>
                <a:path extrusionOk="0" h="709" w="748">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72"/>
            <p:cNvSpPr/>
            <p:nvPr/>
          </p:nvSpPr>
          <p:spPr>
            <a:xfrm>
              <a:off x="8226803" y="1818362"/>
              <a:ext cx="33455" cy="44012"/>
            </a:xfrm>
            <a:custGeom>
              <a:rect b="b" l="l" r="r" t="t"/>
              <a:pathLst>
                <a:path extrusionOk="0" h="1676" w="1274">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72"/>
            <p:cNvSpPr/>
            <p:nvPr/>
          </p:nvSpPr>
          <p:spPr>
            <a:xfrm>
              <a:off x="8104667" y="1623329"/>
              <a:ext cx="122162" cy="88995"/>
            </a:xfrm>
            <a:custGeom>
              <a:rect b="b" l="l" r="r" t="t"/>
              <a:pathLst>
                <a:path extrusionOk="0" h="3389" w="4652">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72"/>
            <p:cNvSpPr/>
            <p:nvPr/>
          </p:nvSpPr>
          <p:spPr>
            <a:xfrm>
              <a:off x="8132319" y="1623329"/>
              <a:ext cx="94772" cy="88995"/>
            </a:xfrm>
            <a:custGeom>
              <a:rect b="b" l="l" r="r" t="t"/>
              <a:pathLst>
                <a:path extrusionOk="0" h="3389" w="3609">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72"/>
            <p:cNvSpPr/>
            <p:nvPr/>
          </p:nvSpPr>
          <p:spPr>
            <a:xfrm>
              <a:off x="8132556" y="1756782"/>
              <a:ext cx="66622" cy="50052"/>
            </a:xfrm>
            <a:custGeom>
              <a:rect b="b" l="l" r="r" t="t"/>
              <a:pathLst>
                <a:path extrusionOk="0" h="1906" w="2537">
                  <a:moveTo>
                    <a:pt x="1" y="1"/>
                  </a:moveTo>
                  <a:lnTo>
                    <a:pt x="1" y="1905"/>
                  </a:lnTo>
                  <a:lnTo>
                    <a:pt x="2537" y="1905"/>
                  </a:lnTo>
                  <a:lnTo>
                    <a:pt x="253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72"/>
            <p:cNvSpPr/>
            <p:nvPr/>
          </p:nvSpPr>
          <p:spPr>
            <a:xfrm>
              <a:off x="8132556" y="1756546"/>
              <a:ext cx="66622" cy="27914"/>
            </a:xfrm>
            <a:custGeom>
              <a:rect b="b" l="l" r="r" t="t"/>
              <a:pathLst>
                <a:path extrusionOk="0" h="1063" w="2537">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72"/>
            <p:cNvSpPr/>
            <p:nvPr/>
          </p:nvSpPr>
          <p:spPr>
            <a:xfrm>
              <a:off x="8121264" y="1786324"/>
              <a:ext cx="44484" cy="39836"/>
            </a:xfrm>
            <a:custGeom>
              <a:rect b="b" l="l" r="r" t="t"/>
              <a:pathLst>
                <a:path extrusionOk="0" h="1517" w="1694">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72"/>
            <p:cNvSpPr/>
            <p:nvPr/>
          </p:nvSpPr>
          <p:spPr>
            <a:xfrm>
              <a:off x="8165748" y="1786324"/>
              <a:ext cx="44484" cy="39836"/>
            </a:xfrm>
            <a:custGeom>
              <a:rect b="b" l="l" r="r" t="t"/>
              <a:pathLst>
                <a:path extrusionOk="0" h="1517" w="1694">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72"/>
            <p:cNvSpPr/>
            <p:nvPr/>
          </p:nvSpPr>
          <p:spPr>
            <a:xfrm>
              <a:off x="8110182" y="1668365"/>
              <a:ext cx="110870" cy="105040"/>
            </a:xfrm>
            <a:custGeom>
              <a:rect b="b" l="l" r="r" t="t"/>
              <a:pathLst>
                <a:path extrusionOk="0" h="4000" w="4222">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72"/>
            <p:cNvSpPr/>
            <p:nvPr/>
          </p:nvSpPr>
          <p:spPr>
            <a:xfrm>
              <a:off x="8110445" y="1668259"/>
              <a:ext cx="100051" cy="104646"/>
            </a:xfrm>
            <a:custGeom>
              <a:rect b="b" l="l" r="r" t="t"/>
              <a:pathLst>
                <a:path extrusionOk="0" h="3985" w="381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72"/>
            <p:cNvSpPr/>
            <p:nvPr/>
          </p:nvSpPr>
          <p:spPr>
            <a:xfrm>
              <a:off x="8071238" y="1818362"/>
              <a:ext cx="33455" cy="44012"/>
            </a:xfrm>
            <a:custGeom>
              <a:rect b="b" l="l" r="r" t="t"/>
              <a:pathLst>
                <a:path extrusionOk="0" h="1676" w="1274">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7" name="Google Shape;10017;p72"/>
          <p:cNvGrpSpPr/>
          <p:nvPr/>
        </p:nvGrpSpPr>
        <p:grpSpPr>
          <a:xfrm>
            <a:off x="4864446" y="3340207"/>
            <a:ext cx="395607" cy="387414"/>
            <a:chOff x="4864446" y="3340207"/>
            <a:chExt cx="395607" cy="387414"/>
          </a:xfrm>
        </p:grpSpPr>
        <p:sp>
          <p:nvSpPr>
            <p:cNvPr id="10018" name="Google Shape;10018;p72"/>
            <p:cNvSpPr/>
            <p:nvPr/>
          </p:nvSpPr>
          <p:spPr>
            <a:xfrm>
              <a:off x="4939077" y="3412948"/>
              <a:ext cx="246581" cy="246581"/>
            </a:xfrm>
            <a:custGeom>
              <a:rect b="b" l="l" r="r" t="t"/>
              <a:pathLst>
                <a:path extrusionOk="0" h="9390" w="939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72"/>
            <p:cNvSpPr/>
            <p:nvPr/>
          </p:nvSpPr>
          <p:spPr>
            <a:xfrm>
              <a:off x="4988341" y="3499159"/>
              <a:ext cx="148054" cy="148054"/>
            </a:xfrm>
            <a:custGeom>
              <a:rect b="b" l="l" r="r" t="t"/>
              <a:pathLst>
                <a:path extrusionOk="0" h="5638" w="5638">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72"/>
            <p:cNvSpPr/>
            <p:nvPr/>
          </p:nvSpPr>
          <p:spPr>
            <a:xfrm>
              <a:off x="4864446" y="3530067"/>
              <a:ext cx="56564" cy="12342"/>
            </a:xfrm>
            <a:custGeom>
              <a:rect b="b" l="l" r="r" t="t"/>
              <a:pathLst>
                <a:path extrusionOk="0" h="470" w="2154">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72"/>
            <p:cNvSpPr/>
            <p:nvPr/>
          </p:nvSpPr>
          <p:spPr>
            <a:xfrm>
              <a:off x="5203463" y="3530067"/>
              <a:ext cx="56590" cy="12342"/>
            </a:xfrm>
            <a:custGeom>
              <a:rect b="b" l="l" r="r" t="t"/>
              <a:pathLst>
                <a:path extrusionOk="0" h="470" w="2155">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72"/>
            <p:cNvSpPr/>
            <p:nvPr/>
          </p:nvSpPr>
          <p:spPr>
            <a:xfrm>
              <a:off x="5056197" y="3340207"/>
              <a:ext cx="12342" cy="54437"/>
            </a:xfrm>
            <a:custGeom>
              <a:rect b="b" l="l" r="r" t="t"/>
              <a:pathLst>
                <a:path extrusionOk="0" h="2073" w="47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72"/>
            <p:cNvSpPr/>
            <p:nvPr/>
          </p:nvSpPr>
          <p:spPr>
            <a:xfrm>
              <a:off x="4968488" y="3658557"/>
              <a:ext cx="28597" cy="33376"/>
            </a:xfrm>
            <a:custGeom>
              <a:rect b="b" l="l" r="r" t="t"/>
              <a:pathLst>
                <a:path extrusionOk="0" h="1271" w="1089">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72"/>
            <p:cNvSpPr/>
            <p:nvPr/>
          </p:nvSpPr>
          <p:spPr>
            <a:xfrm>
              <a:off x="5128832" y="3381068"/>
              <a:ext cx="28387" cy="33166"/>
            </a:xfrm>
            <a:custGeom>
              <a:rect b="b" l="l" r="r" t="t"/>
              <a:pathLst>
                <a:path extrusionOk="0" h="1263" w="1081">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72"/>
            <p:cNvSpPr/>
            <p:nvPr/>
          </p:nvSpPr>
          <p:spPr>
            <a:xfrm>
              <a:off x="4903915" y="3443646"/>
              <a:ext cx="38471" cy="24868"/>
            </a:xfrm>
            <a:custGeom>
              <a:rect b="b" l="l" r="r" t="t"/>
              <a:pathLst>
                <a:path extrusionOk="0" h="947" w="1465">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72"/>
            <p:cNvSpPr/>
            <p:nvPr/>
          </p:nvSpPr>
          <p:spPr>
            <a:xfrm>
              <a:off x="5181641" y="3603910"/>
              <a:ext cx="38445" cy="24947"/>
            </a:xfrm>
            <a:custGeom>
              <a:rect b="b" l="l" r="r" t="t"/>
              <a:pathLst>
                <a:path extrusionOk="0" h="950" w="1464">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72"/>
            <p:cNvSpPr/>
            <p:nvPr/>
          </p:nvSpPr>
          <p:spPr>
            <a:xfrm>
              <a:off x="5127676" y="3658321"/>
              <a:ext cx="28571" cy="33613"/>
            </a:xfrm>
            <a:custGeom>
              <a:rect b="b" l="l" r="r" t="t"/>
              <a:pathLst>
                <a:path extrusionOk="0" h="1280" w="1088">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72"/>
            <p:cNvSpPr/>
            <p:nvPr/>
          </p:nvSpPr>
          <p:spPr>
            <a:xfrm>
              <a:off x="4967333" y="3380858"/>
              <a:ext cx="28571" cy="33376"/>
            </a:xfrm>
            <a:custGeom>
              <a:rect b="b" l="l" r="r" t="t"/>
              <a:pathLst>
                <a:path extrusionOk="0" h="1271" w="1088">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72"/>
            <p:cNvSpPr/>
            <p:nvPr/>
          </p:nvSpPr>
          <p:spPr>
            <a:xfrm>
              <a:off x="5182350" y="3443646"/>
              <a:ext cx="38471" cy="24868"/>
            </a:xfrm>
            <a:custGeom>
              <a:rect b="b" l="l" r="r" t="t"/>
              <a:pathLst>
                <a:path extrusionOk="0" h="947" w="1465">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72"/>
            <p:cNvSpPr/>
            <p:nvPr/>
          </p:nvSpPr>
          <p:spPr>
            <a:xfrm>
              <a:off x="4904650" y="3603910"/>
              <a:ext cx="38445" cy="24947"/>
            </a:xfrm>
            <a:custGeom>
              <a:rect b="b" l="l" r="r" t="t"/>
              <a:pathLst>
                <a:path extrusionOk="0" h="950" w="1464">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72"/>
            <p:cNvSpPr/>
            <p:nvPr/>
          </p:nvSpPr>
          <p:spPr>
            <a:xfrm>
              <a:off x="5075839" y="3433037"/>
              <a:ext cx="87209" cy="73948"/>
            </a:xfrm>
            <a:custGeom>
              <a:rect b="b" l="l" r="r" t="t"/>
              <a:pathLst>
                <a:path extrusionOk="0" h="2816" w="3321">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72"/>
            <p:cNvSpPr/>
            <p:nvPr/>
          </p:nvSpPr>
          <p:spPr>
            <a:xfrm>
              <a:off x="5025288" y="3585607"/>
              <a:ext cx="74158" cy="111106"/>
            </a:xfrm>
            <a:custGeom>
              <a:rect b="b" l="l" r="r" t="t"/>
              <a:pathLst>
                <a:path extrusionOk="0" h="4231" w="2824">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72"/>
            <p:cNvSpPr/>
            <p:nvPr/>
          </p:nvSpPr>
          <p:spPr>
            <a:xfrm>
              <a:off x="5025288" y="3606458"/>
              <a:ext cx="74158" cy="90256"/>
            </a:xfrm>
            <a:custGeom>
              <a:rect b="b" l="l" r="r" t="t"/>
              <a:pathLst>
                <a:path extrusionOk="0" h="3437" w="2824">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72"/>
            <p:cNvSpPr/>
            <p:nvPr/>
          </p:nvSpPr>
          <p:spPr>
            <a:xfrm>
              <a:off x="5048660" y="3585607"/>
              <a:ext cx="27678" cy="18382"/>
            </a:xfrm>
            <a:custGeom>
              <a:rect b="b" l="l" r="r" t="t"/>
              <a:pathLst>
                <a:path extrusionOk="0" h="700" w="1054">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72"/>
            <p:cNvSpPr/>
            <p:nvPr/>
          </p:nvSpPr>
          <p:spPr>
            <a:xfrm>
              <a:off x="5037604" y="3536343"/>
              <a:ext cx="49526" cy="55330"/>
            </a:xfrm>
            <a:custGeom>
              <a:rect b="b" l="l" r="r" t="t"/>
              <a:pathLst>
                <a:path extrusionOk="0" h="2107" w="1886">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72"/>
            <p:cNvSpPr/>
            <p:nvPr/>
          </p:nvSpPr>
          <p:spPr>
            <a:xfrm>
              <a:off x="5037604" y="3536343"/>
              <a:ext cx="33954" cy="55382"/>
            </a:xfrm>
            <a:custGeom>
              <a:rect b="b" l="l" r="r" t="t"/>
              <a:pathLst>
                <a:path extrusionOk="0" h="2109" w="1293">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72"/>
            <p:cNvSpPr/>
            <p:nvPr/>
          </p:nvSpPr>
          <p:spPr>
            <a:xfrm>
              <a:off x="5037604" y="3696451"/>
              <a:ext cx="49526" cy="31171"/>
            </a:xfrm>
            <a:custGeom>
              <a:rect b="b" l="l" r="r" t="t"/>
              <a:pathLst>
                <a:path extrusionOk="0" h="1187" w="1886">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72"/>
            <p:cNvSpPr/>
            <p:nvPr/>
          </p:nvSpPr>
          <p:spPr>
            <a:xfrm>
              <a:off x="5025288" y="3615255"/>
              <a:ext cx="12342" cy="81222"/>
            </a:xfrm>
            <a:custGeom>
              <a:rect b="b" l="l" r="r" t="t"/>
              <a:pathLst>
                <a:path extrusionOk="0" h="3093" w="47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72"/>
            <p:cNvSpPr/>
            <p:nvPr/>
          </p:nvSpPr>
          <p:spPr>
            <a:xfrm>
              <a:off x="5086868" y="3615255"/>
              <a:ext cx="12579" cy="81222"/>
            </a:xfrm>
            <a:custGeom>
              <a:rect b="b" l="l" r="r" t="t"/>
              <a:pathLst>
                <a:path extrusionOk="0" h="3093" w="479">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72"/>
            <p:cNvSpPr/>
            <p:nvPr/>
          </p:nvSpPr>
          <p:spPr>
            <a:xfrm>
              <a:off x="5059216" y="3708740"/>
              <a:ext cx="6302" cy="18645"/>
            </a:xfrm>
            <a:custGeom>
              <a:rect b="b" l="l" r="r" t="t"/>
              <a:pathLst>
                <a:path extrusionOk="0" h="710" w="24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72"/>
            <p:cNvSpPr/>
            <p:nvPr/>
          </p:nvSpPr>
          <p:spPr>
            <a:xfrm>
              <a:off x="5037604" y="3536343"/>
              <a:ext cx="49526" cy="24658"/>
            </a:xfrm>
            <a:custGeom>
              <a:rect b="b" l="l" r="r" t="t"/>
              <a:pathLst>
                <a:path extrusionOk="0" h="939" w="1886">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72"/>
            <p:cNvSpPr/>
            <p:nvPr/>
          </p:nvSpPr>
          <p:spPr>
            <a:xfrm>
              <a:off x="5037604" y="3536343"/>
              <a:ext cx="33954" cy="22400"/>
            </a:xfrm>
            <a:custGeom>
              <a:rect b="b" l="l" r="r" t="t"/>
              <a:pathLst>
                <a:path extrusionOk="0" h="853" w="1293">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3" name="Google Shape;10043;p72"/>
          <p:cNvGrpSpPr/>
          <p:nvPr/>
        </p:nvGrpSpPr>
        <p:grpSpPr>
          <a:xfrm>
            <a:off x="3130367" y="4324485"/>
            <a:ext cx="297342" cy="258871"/>
            <a:chOff x="3130367" y="4324485"/>
            <a:chExt cx="297342" cy="258871"/>
          </a:xfrm>
        </p:grpSpPr>
        <p:sp>
          <p:nvSpPr>
            <p:cNvPr id="10044" name="Google Shape;10044;p72"/>
            <p:cNvSpPr/>
            <p:nvPr/>
          </p:nvSpPr>
          <p:spPr>
            <a:xfrm>
              <a:off x="3130367" y="4391579"/>
              <a:ext cx="297342" cy="191777"/>
            </a:xfrm>
            <a:custGeom>
              <a:rect b="b" l="l" r="r" t="t"/>
              <a:pathLst>
                <a:path extrusionOk="0" h="7303" w="11323">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72"/>
            <p:cNvSpPr/>
            <p:nvPr/>
          </p:nvSpPr>
          <p:spPr>
            <a:xfrm>
              <a:off x="3130367" y="4391579"/>
              <a:ext cx="297342" cy="14601"/>
            </a:xfrm>
            <a:custGeom>
              <a:rect b="b" l="l" r="r" t="t"/>
              <a:pathLst>
                <a:path extrusionOk="0" h="556" w="11323">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72"/>
            <p:cNvSpPr/>
            <p:nvPr/>
          </p:nvSpPr>
          <p:spPr>
            <a:xfrm>
              <a:off x="3159279" y="4430024"/>
              <a:ext cx="95770" cy="124682"/>
            </a:xfrm>
            <a:custGeom>
              <a:rect b="b" l="l" r="r" t="t"/>
              <a:pathLst>
                <a:path extrusionOk="0" h="4748" w="3647">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72"/>
            <p:cNvSpPr/>
            <p:nvPr/>
          </p:nvSpPr>
          <p:spPr>
            <a:xfrm>
              <a:off x="3279156" y="4430024"/>
              <a:ext cx="119903" cy="23897"/>
            </a:xfrm>
            <a:custGeom>
              <a:rect b="b" l="l" r="r" t="t"/>
              <a:pathLst>
                <a:path extrusionOk="0" h="910" w="4566">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72"/>
            <p:cNvSpPr/>
            <p:nvPr/>
          </p:nvSpPr>
          <p:spPr>
            <a:xfrm>
              <a:off x="3279156" y="4468232"/>
              <a:ext cx="90991" cy="19380"/>
            </a:xfrm>
            <a:custGeom>
              <a:rect b="b" l="l" r="r" t="t"/>
              <a:pathLst>
                <a:path extrusionOk="0" h="738" w="3465">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72"/>
            <p:cNvSpPr/>
            <p:nvPr/>
          </p:nvSpPr>
          <p:spPr>
            <a:xfrm>
              <a:off x="3277896" y="4501897"/>
              <a:ext cx="60687" cy="9585"/>
            </a:xfrm>
            <a:custGeom>
              <a:rect b="b" l="l" r="r" t="t"/>
              <a:pathLst>
                <a:path extrusionOk="0" h="365" w="2311">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72"/>
            <p:cNvSpPr/>
            <p:nvPr/>
          </p:nvSpPr>
          <p:spPr>
            <a:xfrm>
              <a:off x="3344150" y="4501897"/>
              <a:ext cx="32878" cy="9585"/>
            </a:xfrm>
            <a:custGeom>
              <a:rect b="b" l="l" r="r" t="t"/>
              <a:pathLst>
                <a:path extrusionOk="0" h="365" w="1252">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72"/>
            <p:cNvSpPr/>
            <p:nvPr/>
          </p:nvSpPr>
          <p:spPr>
            <a:xfrm>
              <a:off x="3277896" y="4530810"/>
              <a:ext cx="21376" cy="9559"/>
            </a:xfrm>
            <a:custGeom>
              <a:rect b="b" l="l" r="r" t="t"/>
              <a:pathLst>
                <a:path extrusionOk="0" h="364" w="814">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72"/>
            <p:cNvSpPr/>
            <p:nvPr/>
          </p:nvSpPr>
          <p:spPr>
            <a:xfrm>
              <a:off x="3306782" y="4530757"/>
              <a:ext cx="50892" cy="9637"/>
            </a:xfrm>
            <a:custGeom>
              <a:rect b="b" l="l" r="r" t="t"/>
              <a:pathLst>
                <a:path extrusionOk="0" h="367" w="1938">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72"/>
            <p:cNvSpPr/>
            <p:nvPr/>
          </p:nvSpPr>
          <p:spPr>
            <a:xfrm>
              <a:off x="3277055" y="4549874"/>
              <a:ext cx="23083" cy="9611"/>
            </a:xfrm>
            <a:custGeom>
              <a:rect b="b" l="l" r="r" t="t"/>
              <a:pathLst>
                <a:path extrusionOk="0" h="366" w="879">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72"/>
            <p:cNvSpPr/>
            <p:nvPr/>
          </p:nvSpPr>
          <p:spPr>
            <a:xfrm>
              <a:off x="3305705" y="4549874"/>
              <a:ext cx="51969" cy="9611"/>
            </a:xfrm>
            <a:custGeom>
              <a:rect b="b" l="l" r="r" t="t"/>
              <a:pathLst>
                <a:path extrusionOk="0" h="366" w="1979">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72"/>
            <p:cNvSpPr/>
            <p:nvPr/>
          </p:nvSpPr>
          <p:spPr>
            <a:xfrm>
              <a:off x="3255259" y="4324485"/>
              <a:ext cx="47531" cy="86474"/>
            </a:xfrm>
            <a:custGeom>
              <a:rect b="b" l="l" r="r" t="t"/>
              <a:pathLst>
                <a:path extrusionOk="0" h="3293" w="181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72"/>
            <p:cNvSpPr/>
            <p:nvPr/>
          </p:nvSpPr>
          <p:spPr>
            <a:xfrm>
              <a:off x="3178370" y="4492365"/>
              <a:ext cx="57562" cy="62341"/>
            </a:xfrm>
            <a:custGeom>
              <a:rect b="b" l="l" r="r" t="t"/>
              <a:pathLst>
                <a:path extrusionOk="0" h="2374" w="2192">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72"/>
            <p:cNvSpPr/>
            <p:nvPr/>
          </p:nvSpPr>
          <p:spPr>
            <a:xfrm>
              <a:off x="3196726" y="4492365"/>
              <a:ext cx="20877" cy="14390"/>
            </a:xfrm>
            <a:custGeom>
              <a:rect b="b" l="l" r="r" t="t"/>
              <a:pathLst>
                <a:path extrusionOk="0" h="548" w="795">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72"/>
            <p:cNvSpPr/>
            <p:nvPr/>
          </p:nvSpPr>
          <p:spPr>
            <a:xfrm>
              <a:off x="3178370" y="4507438"/>
              <a:ext cx="57562" cy="47268"/>
            </a:xfrm>
            <a:custGeom>
              <a:rect b="b" l="l" r="r" t="t"/>
              <a:pathLst>
                <a:path extrusionOk="0" h="1800" w="2192">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72"/>
            <p:cNvSpPr/>
            <p:nvPr/>
          </p:nvSpPr>
          <p:spPr>
            <a:xfrm>
              <a:off x="3178370" y="4515973"/>
              <a:ext cx="14338" cy="38733"/>
            </a:xfrm>
            <a:custGeom>
              <a:rect b="b" l="l" r="r" t="t"/>
              <a:pathLst>
                <a:path extrusionOk="0" h="1475" w="546">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72"/>
            <p:cNvSpPr/>
            <p:nvPr/>
          </p:nvSpPr>
          <p:spPr>
            <a:xfrm>
              <a:off x="3221594" y="4515973"/>
              <a:ext cx="14338" cy="38733"/>
            </a:xfrm>
            <a:custGeom>
              <a:rect b="b" l="l" r="r" t="t"/>
              <a:pathLst>
                <a:path extrusionOk="0" h="1475" w="546">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72"/>
            <p:cNvSpPr/>
            <p:nvPr/>
          </p:nvSpPr>
          <p:spPr>
            <a:xfrm>
              <a:off x="3187929" y="4453894"/>
              <a:ext cx="38471" cy="43250"/>
            </a:xfrm>
            <a:custGeom>
              <a:rect b="b" l="l" r="r" t="t"/>
              <a:pathLst>
                <a:path extrusionOk="0" h="1647" w="1465">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72"/>
            <p:cNvSpPr/>
            <p:nvPr/>
          </p:nvSpPr>
          <p:spPr>
            <a:xfrm>
              <a:off x="3187929" y="4454157"/>
              <a:ext cx="26391" cy="43119"/>
            </a:xfrm>
            <a:custGeom>
              <a:rect b="b" l="l" r="r" t="t"/>
              <a:pathLst>
                <a:path extrusionOk="0" h="1642" w="1005">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72"/>
            <p:cNvSpPr/>
            <p:nvPr/>
          </p:nvSpPr>
          <p:spPr>
            <a:xfrm>
              <a:off x="3187929" y="4453894"/>
              <a:ext cx="38471" cy="19406"/>
            </a:xfrm>
            <a:custGeom>
              <a:rect b="b" l="l" r="r" t="t"/>
              <a:pathLst>
                <a:path extrusionOk="0" h="739" w="1465">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72"/>
            <p:cNvSpPr/>
            <p:nvPr/>
          </p:nvSpPr>
          <p:spPr>
            <a:xfrm>
              <a:off x="3187929" y="4453894"/>
              <a:ext cx="26391" cy="17620"/>
            </a:xfrm>
            <a:custGeom>
              <a:rect b="b" l="l" r="r" t="t"/>
              <a:pathLst>
                <a:path extrusionOk="0" h="671" w="1005">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72"/>
            <p:cNvSpPr/>
            <p:nvPr/>
          </p:nvSpPr>
          <p:spPr>
            <a:xfrm>
              <a:off x="3269335" y="4387036"/>
              <a:ext cx="19380" cy="9349"/>
            </a:xfrm>
            <a:custGeom>
              <a:rect b="b" l="l" r="r" t="t"/>
              <a:pathLst>
                <a:path extrusionOk="0" h="356" w="738">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72"/>
            <p:cNvSpPr/>
            <p:nvPr/>
          </p:nvSpPr>
          <p:spPr>
            <a:xfrm>
              <a:off x="3255522" y="4324485"/>
              <a:ext cx="47032" cy="9559"/>
            </a:xfrm>
            <a:custGeom>
              <a:rect b="b" l="l" r="r" t="t"/>
              <a:pathLst>
                <a:path extrusionOk="0" h="364" w="1791">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7" name="Google Shape;10067;p72"/>
          <p:cNvGrpSpPr/>
          <p:nvPr/>
        </p:nvGrpSpPr>
        <p:grpSpPr>
          <a:xfrm>
            <a:off x="5302988" y="3389839"/>
            <a:ext cx="394609" cy="286523"/>
            <a:chOff x="5302988" y="3389839"/>
            <a:chExt cx="394609" cy="286523"/>
          </a:xfrm>
        </p:grpSpPr>
        <p:sp>
          <p:nvSpPr>
            <p:cNvPr id="10068" name="Google Shape;10068;p72"/>
            <p:cNvSpPr/>
            <p:nvPr/>
          </p:nvSpPr>
          <p:spPr>
            <a:xfrm>
              <a:off x="5589485" y="3491859"/>
              <a:ext cx="31696" cy="69904"/>
            </a:xfrm>
            <a:custGeom>
              <a:rect b="b" l="l" r="r" t="t"/>
              <a:pathLst>
                <a:path extrusionOk="0" h="2662" w="1207">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72"/>
            <p:cNvSpPr/>
            <p:nvPr/>
          </p:nvSpPr>
          <p:spPr>
            <a:xfrm>
              <a:off x="5602063" y="3485583"/>
              <a:ext cx="76417" cy="76180"/>
            </a:xfrm>
            <a:custGeom>
              <a:rect b="b" l="l" r="r" t="t"/>
              <a:pathLst>
                <a:path extrusionOk="0" h="2901" w="291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72"/>
            <p:cNvSpPr/>
            <p:nvPr/>
          </p:nvSpPr>
          <p:spPr>
            <a:xfrm>
              <a:off x="5614878" y="3580828"/>
              <a:ext cx="38235" cy="28177"/>
            </a:xfrm>
            <a:custGeom>
              <a:rect b="b" l="l" r="r" t="t"/>
              <a:pathLst>
                <a:path extrusionOk="0" h="1073" w="1456">
                  <a:moveTo>
                    <a:pt x="0" y="1"/>
                  </a:moveTo>
                  <a:lnTo>
                    <a:pt x="0" y="1073"/>
                  </a:lnTo>
                  <a:lnTo>
                    <a:pt x="1455" y="1073"/>
                  </a:lnTo>
                  <a:lnTo>
                    <a:pt x="145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72"/>
            <p:cNvSpPr/>
            <p:nvPr/>
          </p:nvSpPr>
          <p:spPr>
            <a:xfrm>
              <a:off x="5614878" y="3580828"/>
              <a:ext cx="38235" cy="15625"/>
            </a:xfrm>
            <a:custGeom>
              <a:rect b="b" l="l" r="r" t="t"/>
              <a:pathLst>
                <a:path extrusionOk="0" h="595" w="1456">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72"/>
            <p:cNvSpPr/>
            <p:nvPr/>
          </p:nvSpPr>
          <p:spPr>
            <a:xfrm>
              <a:off x="5570394" y="3596426"/>
              <a:ext cx="126941" cy="79935"/>
            </a:xfrm>
            <a:custGeom>
              <a:rect b="b" l="l" r="r" t="t"/>
              <a:pathLst>
                <a:path extrusionOk="0" h="3044" w="4834">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72"/>
            <p:cNvSpPr/>
            <p:nvPr/>
          </p:nvSpPr>
          <p:spPr>
            <a:xfrm>
              <a:off x="5627693" y="3608979"/>
              <a:ext cx="12605" cy="67383"/>
            </a:xfrm>
            <a:custGeom>
              <a:rect b="b" l="l" r="r" t="t"/>
              <a:pathLst>
                <a:path extrusionOk="0" h="2566" w="480">
                  <a:moveTo>
                    <a:pt x="115" y="1"/>
                  </a:moveTo>
                  <a:lnTo>
                    <a:pt x="1" y="2565"/>
                  </a:lnTo>
                  <a:lnTo>
                    <a:pt x="479" y="2565"/>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72"/>
            <p:cNvSpPr/>
            <p:nvPr/>
          </p:nvSpPr>
          <p:spPr>
            <a:xfrm>
              <a:off x="5595787" y="3517462"/>
              <a:ext cx="76417" cy="69930"/>
            </a:xfrm>
            <a:custGeom>
              <a:rect b="b" l="l" r="r" t="t"/>
              <a:pathLst>
                <a:path extrusionOk="0" h="2663" w="291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72"/>
            <p:cNvSpPr/>
            <p:nvPr/>
          </p:nvSpPr>
          <p:spPr>
            <a:xfrm>
              <a:off x="5595787" y="3517515"/>
              <a:ext cx="76154" cy="68381"/>
            </a:xfrm>
            <a:custGeom>
              <a:rect b="b" l="l" r="r" t="t"/>
              <a:pathLst>
                <a:path extrusionOk="0" h="2604" w="290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72"/>
            <p:cNvSpPr/>
            <p:nvPr/>
          </p:nvSpPr>
          <p:spPr>
            <a:xfrm>
              <a:off x="5672177" y="3612497"/>
              <a:ext cx="25420" cy="63864"/>
            </a:xfrm>
            <a:custGeom>
              <a:rect b="b" l="l" r="r" t="t"/>
              <a:pathLst>
                <a:path extrusionOk="0" h="2432" w="968">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72"/>
            <p:cNvSpPr/>
            <p:nvPr/>
          </p:nvSpPr>
          <p:spPr>
            <a:xfrm>
              <a:off x="5627955" y="3609241"/>
              <a:ext cx="12579" cy="12579"/>
            </a:xfrm>
            <a:custGeom>
              <a:rect b="b" l="l" r="r" t="t"/>
              <a:pathLst>
                <a:path extrusionOk="0" h="479" w="479">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72"/>
            <p:cNvSpPr/>
            <p:nvPr/>
          </p:nvSpPr>
          <p:spPr>
            <a:xfrm>
              <a:off x="5607840" y="3591279"/>
              <a:ext cx="26155" cy="26706"/>
            </a:xfrm>
            <a:custGeom>
              <a:rect b="b" l="l" r="r" t="t"/>
              <a:pathLst>
                <a:path extrusionOk="0" h="1017" w="996">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72"/>
            <p:cNvSpPr/>
            <p:nvPr/>
          </p:nvSpPr>
          <p:spPr>
            <a:xfrm>
              <a:off x="5633969" y="3591279"/>
              <a:ext cx="26181" cy="26706"/>
            </a:xfrm>
            <a:custGeom>
              <a:rect b="b" l="l" r="r" t="t"/>
              <a:pathLst>
                <a:path extrusionOk="0" h="1017" w="997">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72"/>
            <p:cNvSpPr/>
            <p:nvPr/>
          </p:nvSpPr>
          <p:spPr>
            <a:xfrm>
              <a:off x="5303750" y="3488104"/>
              <a:ext cx="114625" cy="114362"/>
            </a:xfrm>
            <a:custGeom>
              <a:rect b="b" l="l" r="r" t="t"/>
              <a:pathLst>
                <a:path extrusionOk="0" h="4355" w="4365">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72"/>
            <p:cNvSpPr/>
            <p:nvPr/>
          </p:nvSpPr>
          <p:spPr>
            <a:xfrm>
              <a:off x="5334920" y="3488104"/>
              <a:ext cx="83192" cy="114362"/>
            </a:xfrm>
            <a:custGeom>
              <a:rect b="b" l="l" r="r" t="t"/>
              <a:pathLst>
                <a:path extrusionOk="0" h="4355" w="3168">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72"/>
            <p:cNvSpPr/>
            <p:nvPr/>
          </p:nvSpPr>
          <p:spPr>
            <a:xfrm>
              <a:off x="5302988" y="3574552"/>
              <a:ext cx="114625" cy="101810"/>
            </a:xfrm>
            <a:custGeom>
              <a:rect b="b" l="l" r="r" t="t"/>
              <a:pathLst>
                <a:path extrusionOk="0" h="3877" w="4365">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72"/>
            <p:cNvSpPr/>
            <p:nvPr/>
          </p:nvSpPr>
          <p:spPr>
            <a:xfrm>
              <a:off x="5340934" y="3574552"/>
              <a:ext cx="38996" cy="25420"/>
            </a:xfrm>
            <a:custGeom>
              <a:rect b="b" l="l" r="r" t="t"/>
              <a:pathLst>
                <a:path extrusionOk="0" h="968" w="1485">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72"/>
            <p:cNvSpPr/>
            <p:nvPr/>
          </p:nvSpPr>
          <p:spPr>
            <a:xfrm>
              <a:off x="5302988" y="3607981"/>
              <a:ext cx="114389" cy="68381"/>
            </a:xfrm>
            <a:custGeom>
              <a:rect b="b" l="l" r="r" t="t"/>
              <a:pathLst>
                <a:path extrusionOk="0" h="2604" w="4356">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72"/>
            <p:cNvSpPr/>
            <p:nvPr/>
          </p:nvSpPr>
          <p:spPr>
            <a:xfrm>
              <a:off x="5322105" y="3524605"/>
              <a:ext cx="76417" cy="62788"/>
            </a:xfrm>
            <a:custGeom>
              <a:rect b="b" l="l" r="r" t="t"/>
              <a:pathLst>
                <a:path extrusionOk="0" h="2391" w="291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72"/>
            <p:cNvSpPr/>
            <p:nvPr/>
          </p:nvSpPr>
          <p:spPr>
            <a:xfrm>
              <a:off x="5322105" y="3524841"/>
              <a:ext cx="76417" cy="62052"/>
            </a:xfrm>
            <a:custGeom>
              <a:rect b="b" l="l" r="r" t="t"/>
              <a:pathLst>
                <a:path extrusionOk="0" h="2363" w="291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72"/>
            <p:cNvSpPr/>
            <p:nvPr/>
          </p:nvSpPr>
          <p:spPr>
            <a:xfrm>
              <a:off x="5302988" y="3621032"/>
              <a:ext cx="25420" cy="55330"/>
            </a:xfrm>
            <a:custGeom>
              <a:rect b="b" l="l" r="r" t="t"/>
              <a:pathLst>
                <a:path extrusionOk="0" h="2107" w="968">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72"/>
            <p:cNvSpPr/>
            <p:nvPr/>
          </p:nvSpPr>
          <p:spPr>
            <a:xfrm>
              <a:off x="5392219" y="3587367"/>
              <a:ext cx="216146" cy="88995"/>
            </a:xfrm>
            <a:custGeom>
              <a:rect b="b" l="l" r="r" t="t"/>
              <a:pathLst>
                <a:path extrusionOk="0" h="3389" w="8231">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72"/>
            <p:cNvSpPr/>
            <p:nvPr/>
          </p:nvSpPr>
          <p:spPr>
            <a:xfrm>
              <a:off x="5487701" y="3612760"/>
              <a:ext cx="25420" cy="63602"/>
            </a:xfrm>
            <a:custGeom>
              <a:rect b="b" l="l" r="r" t="t"/>
              <a:pathLst>
                <a:path extrusionOk="0" h="2422" w="968">
                  <a:moveTo>
                    <a:pt x="231" y="0"/>
                  </a:moveTo>
                  <a:lnTo>
                    <a:pt x="1" y="2421"/>
                  </a:lnTo>
                  <a:lnTo>
                    <a:pt x="967" y="2421"/>
                  </a:lnTo>
                  <a:lnTo>
                    <a:pt x="738"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72"/>
            <p:cNvSpPr/>
            <p:nvPr/>
          </p:nvSpPr>
          <p:spPr>
            <a:xfrm>
              <a:off x="5489224" y="3599945"/>
              <a:ext cx="22400" cy="21638"/>
            </a:xfrm>
            <a:custGeom>
              <a:rect b="b" l="l" r="r" t="t"/>
              <a:pathLst>
                <a:path extrusionOk="0" h="824" w="853">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72"/>
            <p:cNvSpPr/>
            <p:nvPr/>
          </p:nvSpPr>
          <p:spPr>
            <a:xfrm>
              <a:off x="5570394" y="3613259"/>
              <a:ext cx="38235" cy="63103"/>
            </a:xfrm>
            <a:custGeom>
              <a:rect b="b" l="l" r="r" t="t"/>
              <a:pathLst>
                <a:path extrusionOk="0" h="2403" w="1456">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72"/>
            <p:cNvSpPr/>
            <p:nvPr/>
          </p:nvSpPr>
          <p:spPr>
            <a:xfrm>
              <a:off x="5430165" y="3389839"/>
              <a:ext cx="140255" cy="101810"/>
            </a:xfrm>
            <a:custGeom>
              <a:rect b="b" l="l" r="r" t="t"/>
              <a:pathLst>
                <a:path extrusionOk="0" h="3877" w="5341">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72"/>
            <p:cNvSpPr/>
            <p:nvPr/>
          </p:nvSpPr>
          <p:spPr>
            <a:xfrm>
              <a:off x="5462071" y="3390338"/>
              <a:ext cx="108086" cy="101547"/>
            </a:xfrm>
            <a:custGeom>
              <a:rect b="b" l="l" r="r" t="t"/>
              <a:pathLst>
                <a:path extrusionOk="0" h="3867" w="4116">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72"/>
            <p:cNvSpPr/>
            <p:nvPr/>
          </p:nvSpPr>
          <p:spPr>
            <a:xfrm>
              <a:off x="5462071" y="3542646"/>
              <a:ext cx="76443" cy="57326"/>
            </a:xfrm>
            <a:custGeom>
              <a:rect b="b" l="l" r="r" t="t"/>
              <a:pathLst>
                <a:path extrusionOk="0" h="2183" w="2911">
                  <a:moveTo>
                    <a:pt x="1" y="0"/>
                  </a:moveTo>
                  <a:lnTo>
                    <a:pt x="1" y="2182"/>
                  </a:lnTo>
                  <a:lnTo>
                    <a:pt x="2910" y="2182"/>
                  </a:ln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72"/>
            <p:cNvSpPr/>
            <p:nvPr/>
          </p:nvSpPr>
          <p:spPr>
            <a:xfrm>
              <a:off x="5462071" y="3542646"/>
              <a:ext cx="76443" cy="31985"/>
            </a:xfrm>
            <a:custGeom>
              <a:rect b="b" l="l" r="r" t="t"/>
              <a:pathLst>
                <a:path extrusionOk="0" h="1218" w="2911">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72"/>
            <p:cNvSpPr/>
            <p:nvPr/>
          </p:nvSpPr>
          <p:spPr>
            <a:xfrm>
              <a:off x="5449519" y="3576600"/>
              <a:ext cx="50787" cy="45535"/>
            </a:xfrm>
            <a:custGeom>
              <a:rect b="b" l="l" r="r" t="t"/>
              <a:pathLst>
                <a:path extrusionOk="0" h="1734" w="1934">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72"/>
            <p:cNvSpPr/>
            <p:nvPr/>
          </p:nvSpPr>
          <p:spPr>
            <a:xfrm>
              <a:off x="5500279" y="3576600"/>
              <a:ext cx="50787" cy="45535"/>
            </a:xfrm>
            <a:custGeom>
              <a:rect b="b" l="l" r="r" t="t"/>
              <a:pathLst>
                <a:path extrusionOk="0" h="1734" w="1934">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72"/>
            <p:cNvSpPr/>
            <p:nvPr/>
          </p:nvSpPr>
          <p:spPr>
            <a:xfrm>
              <a:off x="5436704" y="3441545"/>
              <a:ext cx="127177" cy="120218"/>
            </a:xfrm>
            <a:custGeom>
              <a:rect b="b" l="l" r="r" t="t"/>
              <a:pathLst>
                <a:path extrusionOk="0" h="4578" w="4843">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72"/>
            <p:cNvSpPr/>
            <p:nvPr/>
          </p:nvSpPr>
          <p:spPr>
            <a:xfrm>
              <a:off x="5436704" y="3441676"/>
              <a:ext cx="114625" cy="119588"/>
            </a:xfrm>
            <a:custGeom>
              <a:rect b="b" l="l" r="r" t="t"/>
              <a:pathLst>
                <a:path extrusionOk="0" h="4554" w="4365">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72"/>
            <p:cNvSpPr/>
            <p:nvPr/>
          </p:nvSpPr>
          <p:spPr>
            <a:xfrm>
              <a:off x="5392219" y="3613259"/>
              <a:ext cx="37972" cy="63103"/>
            </a:xfrm>
            <a:custGeom>
              <a:rect b="b" l="l" r="r" t="t"/>
              <a:pathLst>
                <a:path extrusionOk="0" h="2403" w="1446">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01" name="Google Shape;10101;p72"/>
          <p:cNvSpPr/>
          <p:nvPr/>
        </p:nvSpPr>
        <p:spPr>
          <a:xfrm>
            <a:off x="5741031" y="3617513"/>
            <a:ext cx="25157" cy="62866"/>
          </a:xfrm>
          <a:custGeom>
            <a:rect b="b" l="l" r="r" t="t"/>
            <a:pathLst>
              <a:path extrusionOk="0" h="2394" w="958">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02" name="Google Shape;10102;p72"/>
          <p:cNvGrpSpPr/>
          <p:nvPr/>
        </p:nvGrpSpPr>
        <p:grpSpPr>
          <a:xfrm>
            <a:off x="3060752" y="2903609"/>
            <a:ext cx="390565" cy="359578"/>
            <a:chOff x="3060752" y="2903609"/>
            <a:chExt cx="390565" cy="359578"/>
          </a:xfrm>
        </p:grpSpPr>
        <p:sp>
          <p:nvSpPr>
            <p:cNvPr id="10103" name="Google Shape;10103;p72"/>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72"/>
            <p:cNvSpPr/>
            <p:nvPr/>
          </p:nvSpPr>
          <p:spPr>
            <a:xfrm>
              <a:off x="3097936" y="3011852"/>
              <a:ext cx="102572" cy="104068"/>
            </a:xfrm>
            <a:custGeom>
              <a:rect b="b" l="l" r="r" t="t"/>
              <a:pathLst>
                <a:path extrusionOk="0" h="3963" w="3906">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72"/>
            <p:cNvSpPr/>
            <p:nvPr/>
          </p:nvSpPr>
          <p:spPr>
            <a:xfrm>
              <a:off x="3097936" y="3011852"/>
              <a:ext cx="27678" cy="104068"/>
            </a:xfrm>
            <a:custGeom>
              <a:rect b="b" l="l" r="r" t="t"/>
              <a:pathLst>
                <a:path extrusionOk="0" h="3963" w="1054">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72"/>
            <p:cNvSpPr/>
            <p:nvPr/>
          </p:nvSpPr>
          <p:spPr>
            <a:xfrm>
              <a:off x="3092421" y="3102318"/>
              <a:ext cx="113863" cy="38235"/>
            </a:xfrm>
            <a:custGeom>
              <a:rect b="b" l="l" r="r" t="t"/>
              <a:pathLst>
                <a:path extrusionOk="0" h="1456" w="4336">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72"/>
            <p:cNvSpPr/>
            <p:nvPr/>
          </p:nvSpPr>
          <p:spPr>
            <a:xfrm>
              <a:off x="3060752" y="3184170"/>
              <a:ext cx="147791" cy="26759"/>
            </a:xfrm>
            <a:custGeom>
              <a:rect b="b" l="l" r="r" t="t"/>
              <a:pathLst>
                <a:path extrusionOk="0" h="1019" w="5628">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72"/>
            <p:cNvSpPr/>
            <p:nvPr/>
          </p:nvSpPr>
          <p:spPr>
            <a:xfrm>
              <a:off x="3070048" y="3126950"/>
              <a:ext cx="152072" cy="58586"/>
            </a:xfrm>
            <a:custGeom>
              <a:rect b="b" l="l" r="r" t="t"/>
              <a:pathLst>
                <a:path extrusionOk="0" h="2231" w="5791">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72"/>
            <p:cNvSpPr/>
            <p:nvPr/>
          </p:nvSpPr>
          <p:spPr>
            <a:xfrm>
              <a:off x="3093183" y="2903609"/>
              <a:ext cx="112104" cy="120586"/>
            </a:xfrm>
            <a:custGeom>
              <a:rect b="b" l="l" r="r" t="t"/>
              <a:pathLst>
                <a:path extrusionOk="0" h="4592" w="4269">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72"/>
            <p:cNvSpPr/>
            <p:nvPr/>
          </p:nvSpPr>
          <p:spPr>
            <a:xfrm>
              <a:off x="3093183" y="2924407"/>
              <a:ext cx="49763" cy="99788"/>
            </a:xfrm>
            <a:custGeom>
              <a:rect b="b" l="l" r="r" t="t"/>
              <a:pathLst>
                <a:path extrusionOk="0" h="3800" w="1895">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72"/>
            <p:cNvSpPr/>
            <p:nvPr/>
          </p:nvSpPr>
          <p:spPr>
            <a:xfrm>
              <a:off x="3097201" y="2987719"/>
              <a:ext cx="71401" cy="16255"/>
            </a:xfrm>
            <a:custGeom>
              <a:rect b="b" l="l" r="r" t="t"/>
              <a:pathLst>
                <a:path extrusionOk="0" h="619" w="2719">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72"/>
            <p:cNvSpPr/>
            <p:nvPr/>
          </p:nvSpPr>
          <p:spPr>
            <a:xfrm>
              <a:off x="3311823" y="3011852"/>
              <a:ext cx="102309" cy="104068"/>
            </a:xfrm>
            <a:custGeom>
              <a:rect b="b" l="l" r="r" t="t"/>
              <a:pathLst>
                <a:path extrusionOk="0" h="3963" w="3896">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72"/>
            <p:cNvSpPr/>
            <p:nvPr/>
          </p:nvSpPr>
          <p:spPr>
            <a:xfrm>
              <a:off x="3311823" y="3011852"/>
              <a:ext cx="27415" cy="104068"/>
            </a:xfrm>
            <a:custGeom>
              <a:rect b="b" l="l" r="r" t="t"/>
              <a:pathLst>
                <a:path extrusionOk="0" h="3963" w="1044">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72"/>
            <p:cNvSpPr/>
            <p:nvPr/>
          </p:nvSpPr>
          <p:spPr>
            <a:xfrm>
              <a:off x="3306046" y="3102318"/>
              <a:ext cx="113863" cy="38235"/>
            </a:xfrm>
            <a:custGeom>
              <a:rect b="b" l="l" r="r" t="t"/>
              <a:pathLst>
                <a:path extrusionOk="0" h="1456" w="4336">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72"/>
            <p:cNvSpPr/>
            <p:nvPr/>
          </p:nvSpPr>
          <p:spPr>
            <a:xfrm>
              <a:off x="3303263" y="3184512"/>
              <a:ext cx="148054" cy="26418"/>
            </a:xfrm>
            <a:custGeom>
              <a:rect b="b" l="l" r="r" t="t"/>
              <a:pathLst>
                <a:path extrusionOk="0" h="1006" w="5638">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72"/>
            <p:cNvSpPr/>
            <p:nvPr/>
          </p:nvSpPr>
          <p:spPr>
            <a:xfrm>
              <a:off x="3289949" y="3126950"/>
              <a:ext cx="152072" cy="58586"/>
            </a:xfrm>
            <a:custGeom>
              <a:rect b="b" l="l" r="r" t="t"/>
              <a:pathLst>
                <a:path extrusionOk="0" h="2231" w="5791">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72"/>
            <p:cNvSpPr/>
            <p:nvPr/>
          </p:nvSpPr>
          <p:spPr>
            <a:xfrm>
              <a:off x="3289949" y="3126950"/>
              <a:ext cx="19642" cy="58586"/>
            </a:xfrm>
            <a:custGeom>
              <a:rect b="b" l="l" r="r" t="t"/>
              <a:pathLst>
                <a:path extrusionOk="0" h="2231" w="748">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72"/>
            <p:cNvSpPr/>
            <p:nvPr/>
          </p:nvSpPr>
          <p:spPr>
            <a:xfrm>
              <a:off x="3204761" y="3064136"/>
              <a:ext cx="27678" cy="104068"/>
            </a:xfrm>
            <a:custGeom>
              <a:rect b="b" l="l" r="r" t="t"/>
              <a:pathLst>
                <a:path extrusionOk="0" h="3963" w="1054">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72"/>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72"/>
            <p:cNvSpPr/>
            <p:nvPr/>
          </p:nvSpPr>
          <p:spPr>
            <a:xfrm>
              <a:off x="3307044" y="2903609"/>
              <a:ext cx="111868" cy="120586"/>
            </a:xfrm>
            <a:custGeom>
              <a:rect b="b" l="l" r="r" t="t"/>
              <a:pathLst>
                <a:path extrusionOk="0" h="4592" w="426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72"/>
            <p:cNvSpPr/>
            <p:nvPr/>
          </p:nvSpPr>
          <p:spPr>
            <a:xfrm>
              <a:off x="3306782" y="2924407"/>
              <a:ext cx="50052" cy="99788"/>
            </a:xfrm>
            <a:custGeom>
              <a:rect b="b" l="l" r="r" t="t"/>
              <a:pathLst>
                <a:path extrusionOk="0" h="3800" w="1906">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72"/>
            <p:cNvSpPr/>
            <p:nvPr/>
          </p:nvSpPr>
          <p:spPr>
            <a:xfrm>
              <a:off x="3289713" y="3126714"/>
              <a:ext cx="38970" cy="58586"/>
            </a:xfrm>
            <a:custGeom>
              <a:rect b="b" l="l" r="r" t="t"/>
              <a:pathLst>
                <a:path extrusionOk="0" h="2231" w="1484">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72"/>
            <p:cNvSpPr/>
            <p:nvPr/>
          </p:nvSpPr>
          <p:spPr>
            <a:xfrm>
              <a:off x="3310799" y="2987719"/>
              <a:ext cx="70666" cy="16255"/>
            </a:xfrm>
            <a:custGeom>
              <a:rect b="b" l="l" r="r" t="t"/>
              <a:pathLst>
                <a:path extrusionOk="0" h="619" w="2691">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72"/>
            <p:cNvSpPr/>
            <p:nvPr/>
          </p:nvSpPr>
          <p:spPr>
            <a:xfrm>
              <a:off x="3204761" y="3064136"/>
              <a:ext cx="102545" cy="104068"/>
            </a:xfrm>
            <a:custGeom>
              <a:rect b="b" l="l" r="r" t="t"/>
              <a:pathLst>
                <a:path extrusionOk="0" h="3963" w="3905">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72"/>
            <p:cNvSpPr/>
            <p:nvPr/>
          </p:nvSpPr>
          <p:spPr>
            <a:xfrm>
              <a:off x="3204761" y="3064136"/>
              <a:ext cx="28413" cy="104068"/>
            </a:xfrm>
            <a:custGeom>
              <a:rect b="b" l="l" r="r" t="t"/>
              <a:pathLst>
                <a:path extrusionOk="0" h="3963" w="1082">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72"/>
            <p:cNvSpPr/>
            <p:nvPr/>
          </p:nvSpPr>
          <p:spPr>
            <a:xfrm>
              <a:off x="3199221" y="3154339"/>
              <a:ext cx="113890" cy="38497"/>
            </a:xfrm>
            <a:custGeom>
              <a:rect b="b" l="l" r="r" t="t"/>
              <a:pathLst>
                <a:path extrusionOk="0" h="1466" w="4337">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72"/>
            <p:cNvSpPr/>
            <p:nvPr/>
          </p:nvSpPr>
          <p:spPr>
            <a:xfrm>
              <a:off x="3167551" y="3235272"/>
              <a:ext cx="176704" cy="27914"/>
            </a:xfrm>
            <a:custGeom>
              <a:rect b="b" l="l" r="r" t="t"/>
              <a:pathLst>
                <a:path extrusionOk="0" h="1063" w="6729">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72"/>
            <p:cNvSpPr/>
            <p:nvPr/>
          </p:nvSpPr>
          <p:spPr>
            <a:xfrm>
              <a:off x="3179631" y="3181229"/>
              <a:ext cx="152807" cy="54568"/>
            </a:xfrm>
            <a:custGeom>
              <a:rect b="b" l="l" r="r" t="t"/>
              <a:pathLst>
                <a:path extrusionOk="0" h="2078" w="5819">
                  <a:moveTo>
                    <a:pt x="565" y="1"/>
                  </a:moveTo>
                  <a:lnTo>
                    <a:pt x="0" y="2078"/>
                  </a:lnTo>
                  <a:lnTo>
                    <a:pt x="5819" y="2078"/>
                  </a:lnTo>
                  <a:lnTo>
                    <a:pt x="525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72"/>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72"/>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72"/>
            <p:cNvSpPr/>
            <p:nvPr/>
          </p:nvSpPr>
          <p:spPr>
            <a:xfrm>
              <a:off x="3200245" y="2956260"/>
              <a:ext cx="111841" cy="120218"/>
            </a:xfrm>
            <a:custGeom>
              <a:rect b="b" l="l" r="r" t="t"/>
              <a:pathLst>
                <a:path extrusionOk="0" h="4578" w="4259">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72"/>
            <p:cNvSpPr/>
            <p:nvPr/>
          </p:nvSpPr>
          <p:spPr>
            <a:xfrm>
              <a:off x="3199982" y="2976664"/>
              <a:ext cx="49789" cy="99814"/>
            </a:xfrm>
            <a:custGeom>
              <a:rect b="b" l="l" r="r" t="t"/>
              <a:pathLst>
                <a:path extrusionOk="0" h="3801" w="1896">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72"/>
            <p:cNvSpPr/>
            <p:nvPr/>
          </p:nvSpPr>
          <p:spPr>
            <a:xfrm>
              <a:off x="3204000" y="3040003"/>
              <a:ext cx="71401" cy="16255"/>
            </a:xfrm>
            <a:custGeom>
              <a:rect b="b" l="l" r="r" t="t"/>
              <a:pathLst>
                <a:path extrusionOk="0" h="619" w="2719">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72"/>
            <p:cNvSpPr/>
            <p:nvPr/>
          </p:nvSpPr>
          <p:spPr>
            <a:xfrm>
              <a:off x="3389133" y="2987719"/>
              <a:ext cx="28256" cy="8088"/>
            </a:xfrm>
            <a:custGeom>
              <a:rect b="b" l="l" r="r" t="t"/>
              <a:pathLst>
                <a:path extrusionOk="0" h="308" w="1076">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72"/>
            <p:cNvSpPr/>
            <p:nvPr/>
          </p:nvSpPr>
          <p:spPr>
            <a:xfrm>
              <a:off x="3282307" y="3040213"/>
              <a:ext cx="28282" cy="8141"/>
            </a:xfrm>
            <a:custGeom>
              <a:rect b="b" l="l" r="r" t="t"/>
              <a:pathLst>
                <a:path extrusionOk="0" h="310" w="1077">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72"/>
            <p:cNvSpPr/>
            <p:nvPr/>
          </p:nvSpPr>
          <p:spPr>
            <a:xfrm>
              <a:off x="3175508" y="2987719"/>
              <a:ext cx="28256" cy="8088"/>
            </a:xfrm>
            <a:custGeom>
              <a:rect b="b" l="l" r="r" t="t"/>
              <a:pathLst>
                <a:path extrusionOk="0" h="308" w="1076">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7" name="Google Shape;10137;p72"/>
          <p:cNvGrpSpPr/>
          <p:nvPr/>
        </p:nvGrpSpPr>
        <p:grpSpPr>
          <a:xfrm>
            <a:off x="5741031" y="3386057"/>
            <a:ext cx="394609" cy="294585"/>
            <a:chOff x="5741031" y="3386057"/>
            <a:chExt cx="394609" cy="294585"/>
          </a:xfrm>
        </p:grpSpPr>
        <p:sp>
          <p:nvSpPr>
            <p:cNvPr id="10138" name="Google Shape;10138;p72"/>
            <p:cNvSpPr/>
            <p:nvPr/>
          </p:nvSpPr>
          <p:spPr>
            <a:xfrm>
              <a:off x="6054182" y="3473766"/>
              <a:ext cx="50025" cy="43749"/>
            </a:xfrm>
            <a:custGeom>
              <a:rect b="b" l="l" r="r" t="t"/>
              <a:pathLst>
                <a:path extrusionOk="0" h="1666" w="1905">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72"/>
            <p:cNvSpPr/>
            <p:nvPr/>
          </p:nvSpPr>
          <p:spPr>
            <a:xfrm>
              <a:off x="6054182" y="3473766"/>
              <a:ext cx="34453" cy="44012"/>
            </a:xfrm>
            <a:custGeom>
              <a:rect b="b" l="l" r="r" t="t"/>
              <a:pathLst>
                <a:path extrusionOk="0" h="1676" w="1312">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72"/>
            <p:cNvSpPr/>
            <p:nvPr/>
          </p:nvSpPr>
          <p:spPr>
            <a:xfrm>
              <a:off x="6022775" y="3580329"/>
              <a:ext cx="112603" cy="100313"/>
            </a:xfrm>
            <a:custGeom>
              <a:rect b="b" l="l" r="r" t="t"/>
              <a:pathLst>
                <a:path extrusionOk="0" h="3820" w="4288">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72"/>
            <p:cNvSpPr/>
            <p:nvPr/>
          </p:nvSpPr>
          <p:spPr>
            <a:xfrm>
              <a:off x="6059959" y="3580066"/>
              <a:ext cx="38471" cy="25183"/>
            </a:xfrm>
            <a:custGeom>
              <a:rect b="b" l="l" r="r" t="t"/>
              <a:pathLst>
                <a:path extrusionOk="0" h="959" w="1465">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72"/>
            <p:cNvSpPr/>
            <p:nvPr/>
          </p:nvSpPr>
          <p:spPr>
            <a:xfrm>
              <a:off x="6022775" y="3613259"/>
              <a:ext cx="112603" cy="67383"/>
            </a:xfrm>
            <a:custGeom>
              <a:rect b="b" l="l" r="r" t="t"/>
              <a:pathLst>
                <a:path extrusionOk="0" h="2566" w="4288">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72"/>
            <p:cNvSpPr/>
            <p:nvPr/>
          </p:nvSpPr>
          <p:spPr>
            <a:xfrm>
              <a:off x="6035327" y="3492358"/>
              <a:ext cx="87735" cy="87735"/>
            </a:xfrm>
            <a:custGeom>
              <a:rect b="b" l="l" r="r" t="t"/>
              <a:pathLst>
                <a:path extrusionOk="0" h="3341" w="3341">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72"/>
            <p:cNvSpPr/>
            <p:nvPr/>
          </p:nvSpPr>
          <p:spPr>
            <a:xfrm>
              <a:off x="6051424" y="3492358"/>
              <a:ext cx="73397" cy="78964"/>
            </a:xfrm>
            <a:custGeom>
              <a:rect b="b" l="l" r="r" t="t"/>
              <a:pathLst>
                <a:path extrusionOk="0" h="3007" w="2795">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72"/>
            <p:cNvSpPr/>
            <p:nvPr/>
          </p:nvSpPr>
          <p:spPr>
            <a:xfrm>
              <a:off x="6041603" y="3531118"/>
              <a:ext cx="75182" cy="61553"/>
            </a:xfrm>
            <a:custGeom>
              <a:rect b="b" l="l" r="r" t="t"/>
              <a:pathLst>
                <a:path extrusionOk="0" h="2344" w="2863">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72"/>
            <p:cNvSpPr/>
            <p:nvPr/>
          </p:nvSpPr>
          <p:spPr>
            <a:xfrm>
              <a:off x="6041603" y="3531118"/>
              <a:ext cx="74920" cy="61054"/>
            </a:xfrm>
            <a:custGeom>
              <a:rect b="b" l="l" r="r" t="t"/>
              <a:pathLst>
                <a:path extrusionOk="0" h="2325" w="2853">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72"/>
            <p:cNvSpPr/>
            <p:nvPr/>
          </p:nvSpPr>
          <p:spPr>
            <a:xfrm>
              <a:off x="6110483" y="3625811"/>
              <a:ext cx="25157" cy="54568"/>
            </a:xfrm>
            <a:custGeom>
              <a:rect b="b" l="l" r="r" t="t"/>
              <a:pathLst>
                <a:path extrusionOk="0" h="2078" w="958">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72"/>
            <p:cNvSpPr/>
            <p:nvPr/>
          </p:nvSpPr>
          <p:spPr>
            <a:xfrm>
              <a:off x="5759886" y="3498660"/>
              <a:ext cx="31197" cy="68880"/>
            </a:xfrm>
            <a:custGeom>
              <a:rect b="b" l="l" r="r" t="t"/>
              <a:pathLst>
                <a:path extrusionOk="0" h="2623" w="1188">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72"/>
            <p:cNvSpPr/>
            <p:nvPr/>
          </p:nvSpPr>
          <p:spPr>
            <a:xfrm>
              <a:off x="5772202" y="3492121"/>
              <a:ext cx="75419" cy="75681"/>
            </a:xfrm>
            <a:custGeom>
              <a:rect b="b" l="l" r="r" t="t"/>
              <a:pathLst>
                <a:path extrusionOk="0" h="2882" w="2872">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72"/>
            <p:cNvSpPr/>
            <p:nvPr/>
          </p:nvSpPr>
          <p:spPr>
            <a:xfrm>
              <a:off x="5784754" y="3586369"/>
              <a:ext cx="37736" cy="27652"/>
            </a:xfrm>
            <a:custGeom>
              <a:rect b="b" l="l" r="r" t="t"/>
              <a:pathLst>
                <a:path extrusionOk="0" h="1053" w="1437">
                  <a:moveTo>
                    <a:pt x="1" y="0"/>
                  </a:moveTo>
                  <a:lnTo>
                    <a:pt x="1" y="1053"/>
                  </a:lnTo>
                  <a:lnTo>
                    <a:pt x="1437" y="1053"/>
                  </a:lnTo>
                  <a:lnTo>
                    <a:pt x="143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72"/>
            <p:cNvSpPr/>
            <p:nvPr/>
          </p:nvSpPr>
          <p:spPr>
            <a:xfrm>
              <a:off x="5785017" y="3586369"/>
              <a:ext cx="37736" cy="15362"/>
            </a:xfrm>
            <a:custGeom>
              <a:rect b="b" l="l" r="r" t="t"/>
              <a:pathLst>
                <a:path extrusionOk="0" h="585" w="1437">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72"/>
            <p:cNvSpPr/>
            <p:nvPr/>
          </p:nvSpPr>
          <p:spPr>
            <a:xfrm>
              <a:off x="5741031" y="3601704"/>
              <a:ext cx="125444" cy="78675"/>
            </a:xfrm>
            <a:custGeom>
              <a:rect b="b" l="l" r="r" t="t"/>
              <a:pathLst>
                <a:path extrusionOk="0" h="2996" w="4777">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72"/>
            <p:cNvSpPr/>
            <p:nvPr/>
          </p:nvSpPr>
          <p:spPr>
            <a:xfrm>
              <a:off x="5797332" y="3614257"/>
              <a:ext cx="12579" cy="66123"/>
            </a:xfrm>
            <a:custGeom>
              <a:rect b="b" l="l" r="r" t="t"/>
              <a:pathLst>
                <a:path extrusionOk="0" h="2518" w="479">
                  <a:moveTo>
                    <a:pt x="125" y="1"/>
                  </a:moveTo>
                  <a:lnTo>
                    <a:pt x="0" y="2518"/>
                  </a:lnTo>
                  <a:lnTo>
                    <a:pt x="479" y="2518"/>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72"/>
            <p:cNvSpPr/>
            <p:nvPr/>
          </p:nvSpPr>
          <p:spPr>
            <a:xfrm>
              <a:off x="5766162" y="3523791"/>
              <a:ext cx="75182" cy="68880"/>
            </a:xfrm>
            <a:custGeom>
              <a:rect b="b" l="l" r="r" t="t"/>
              <a:pathLst>
                <a:path extrusionOk="0" h="2623" w="2863">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72"/>
            <p:cNvSpPr/>
            <p:nvPr/>
          </p:nvSpPr>
          <p:spPr>
            <a:xfrm>
              <a:off x="5766162" y="3523791"/>
              <a:ext cx="74920" cy="67383"/>
            </a:xfrm>
            <a:custGeom>
              <a:rect b="b" l="l" r="r" t="t"/>
              <a:pathLst>
                <a:path extrusionOk="0" h="2566" w="2853">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72"/>
            <p:cNvSpPr/>
            <p:nvPr/>
          </p:nvSpPr>
          <p:spPr>
            <a:xfrm>
              <a:off x="5797595" y="3614257"/>
              <a:ext cx="12579" cy="12605"/>
            </a:xfrm>
            <a:custGeom>
              <a:rect b="b" l="l" r="r" t="t"/>
              <a:pathLst>
                <a:path extrusionOk="0" h="480" w="479">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72"/>
            <p:cNvSpPr/>
            <p:nvPr/>
          </p:nvSpPr>
          <p:spPr>
            <a:xfrm>
              <a:off x="5778241" y="3596715"/>
              <a:ext cx="25656" cy="26286"/>
            </a:xfrm>
            <a:custGeom>
              <a:rect b="b" l="l" r="r" t="t"/>
              <a:pathLst>
                <a:path extrusionOk="0" h="1001" w="977">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72"/>
            <p:cNvSpPr/>
            <p:nvPr/>
          </p:nvSpPr>
          <p:spPr>
            <a:xfrm>
              <a:off x="5803871" y="3596715"/>
              <a:ext cx="25656" cy="26286"/>
            </a:xfrm>
            <a:custGeom>
              <a:rect b="b" l="l" r="r" t="t"/>
              <a:pathLst>
                <a:path extrusionOk="0" h="1001" w="977">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72"/>
            <p:cNvSpPr/>
            <p:nvPr/>
          </p:nvSpPr>
          <p:spPr>
            <a:xfrm>
              <a:off x="5847857" y="3386057"/>
              <a:ext cx="187234" cy="219192"/>
            </a:xfrm>
            <a:custGeom>
              <a:rect b="b" l="l" r="r" t="t"/>
              <a:pathLst>
                <a:path extrusionOk="0" h="8347" w="713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72"/>
            <p:cNvSpPr/>
            <p:nvPr/>
          </p:nvSpPr>
          <p:spPr>
            <a:xfrm>
              <a:off x="5891816" y="3386057"/>
              <a:ext cx="143275" cy="219192"/>
            </a:xfrm>
            <a:custGeom>
              <a:rect b="b" l="l" r="r" t="t"/>
              <a:pathLst>
                <a:path extrusionOk="0" h="8347" w="5456">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72"/>
            <p:cNvSpPr/>
            <p:nvPr/>
          </p:nvSpPr>
          <p:spPr>
            <a:xfrm>
              <a:off x="5835042" y="3555198"/>
              <a:ext cx="212890" cy="125181"/>
            </a:xfrm>
            <a:custGeom>
              <a:rect b="b" l="l" r="r" t="t"/>
              <a:pathLst>
                <a:path extrusionOk="0" h="4767" w="8107">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72"/>
            <p:cNvSpPr/>
            <p:nvPr/>
          </p:nvSpPr>
          <p:spPr>
            <a:xfrm>
              <a:off x="5835042" y="3600181"/>
              <a:ext cx="212890" cy="80198"/>
            </a:xfrm>
            <a:custGeom>
              <a:rect b="b" l="l" r="r" t="t"/>
              <a:pathLst>
                <a:path extrusionOk="0" h="3054" w="8107">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72"/>
            <p:cNvSpPr/>
            <p:nvPr/>
          </p:nvSpPr>
          <p:spPr>
            <a:xfrm>
              <a:off x="5910172" y="3555198"/>
              <a:ext cx="62604" cy="25105"/>
            </a:xfrm>
            <a:custGeom>
              <a:rect b="b" l="l" r="r" t="t"/>
              <a:pathLst>
                <a:path extrusionOk="0" h="956" w="2384">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72"/>
            <p:cNvSpPr/>
            <p:nvPr/>
          </p:nvSpPr>
          <p:spPr>
            <a:xfrm>
              <a:off x="5878765" y="3449764"/>
              <a:ext cx="125418" cy="117907"/>
            </a:xfrm>
            <a:custGeom>
              <a:rect b="b" l="l" r="r" t="t"/>
              <a:pathLst>
                <a:path extrusionOk="0" h="4490" w="4776">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72"/>
            <p:cNvSpPr/>
            <p:nvPr/>
          </p:nvSpPr>
          <p:spPr>
            <a:xfrm>
              <a:off x="5878765" y="3449764"/>
              <a:ext cx="122398" cy="117277"/>
            </a:xfrm>
            <a:custGeom>
              <a:rect b="b" l="l" r="r" t="t"/>
              <a:pathLst>
                <a:path extrusionOk="0" h="4466" w="4661">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72"/>
            <p:cNvSpPr/>
            <p:nvPr/>
          </p:nvSpPr>
          <p:spPr>
            <a:xfrm>
              <a:off x="5835042" y="3620796"/>
              <a:ext cx="43986" cy="59584"/>
            </a:xfrm>
            <a:custGeom>
              <a:rect b="b" l="l" r="r" t="t"/>
              <a:pathLst>
                <a:path extrusionOk="0" h="2269" w="1675">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72"/>
            <p:cNvSpPr/>
            <p:nvPr/>
          </p:nvSpPr>
          <p:spPr>
            <a:xfrm>
              <a:off x="6003920" y="3620796"/>
              <a:ext cx="44012" cy="59584"/>
            </a:xfrm>
            <a:custGeom>
              <a:rect b="b" l="l" r="r" t="t"/>
              <a:pathLst>
                <a:path extrusionOk="0" h="2269" w="1676">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68" name="Google Shape;10168;p72"/>
          <p:cNvSpPr/>
          <p:nvPr/>
        </p:nvSpPr>
        <p:spPr>
          <a:xfrm>
            <a:off x="6560317" y="3564757"/>
            <a:ext cx="13366" cy="86711"/>
          </a:xfrm>
          <a:custGeom>
            <a:rect b="b" l="l" r="r" t="t"/>
            <a:pathLst>
              <a:path extrusionOk="0" h="3302" w="509">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69" name="Google Shape;10169;p72"/>
          <p:cNvGrpSpPr/>
          <p:nvPr/>
        </p:nvGrpSpPr>
        <p:grpSpPr>
          <a:xfrm>
            <a:off x="6179074" y="3368726"/>
            <a:ext cx="394609" cy="328749"/>
            <a:chOff x="6179074" y="3368726"/>
            <a:chExt cx="394609" cy="328749"/>
          </a:xfrm>
        </p:grpSpPr>
        <p:sp>
          <p:nvSpPr>
            <p:cNvPr id="10170" name="Google Shape;10170;p72"/>
            <p:cNvSpPr/>
            <p:nvPr/>
          </p:nvSpPr>
          <p:spPr>
            <a:xfrm>
              <a:off x="6363052"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72"/>
            <p:cNvSpPr/>
            <p:nvPr/>
          </p:nvSpPr>
          <p:spPr>
            <a:xfrm>
              <a:off x="6361791"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72"/>
            <p:cNvSpPr/>
            <p:nvPr/>
          </p:nvSpPr>
          <p:spPr>
            <a:xfrm>
              <a:off x="6336660" y="3442096"/>
              <a:ext cx="79174" cy="97556"/>
            </a:xfrm>
            <a:custGeom>
              <a:rect b="b" l="l" r="r" t="t"/>
              <a:pathLst>
                <a:path extrusionOk="0" h="3715" w="3015">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72"/>
            <p:cNvSpPr/>
            <p:nvPr/>
          </p:nvSpPr>
          <p:spPr>
            <a:xfrm>
              <a:off x="6349974" y="3539862"/>
              <a:ext cx="52546" cy="111605"/>
            </a:xfrm>
            <a:custGeom>
              <a:rect b="b" l="l" r="r" t="t"/>
              <a:pathLst>
                <a:path extrusionOk="0" h="4250" w="2001">
                  <a:moveTo>
                    <a:pt x="1" y="1"/>
                  </a:moveTo>
                  <a:lnTo>
                    <a:pt x="1" y="4250"/>
                  </a:lnTo>
                  <a:lnTo>
                    <a:pt x="2001" y="4250"/>
                  </a:ln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72"/>
            <p:cNvSpPr/>
            <p:nvPr/>
          </p:nvSpPr>
          <p:spPr>
            <a:xfrm>
              <a:off x="6336897" y="3452915"/>
              <a:ext cx="13104" cy="86973"/>
            </a:xfrm>
            <a:custGeom>
              <a:rect b="b" l="l" r="r" t="t"/>
              <a:pathLst>
                <a:path extrusionOk="0" h="3312" w="499">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72"/>
            <p:cNvSpPr/>
            <p:nvPr/>
          </p:nvSpPr>
          <p:spPr>
            <a:xfrm>
              <a:off x="6402494" y="3452915"/>
              <a:ext cx="13340" cy="86973"/>
            </a:xfrm>
            <a:custGeom>
              <a:rect b="b" l="l" r="r" t="t"/>
              <a:pathLst>
                <a:path extrusionOk="0" h="3312" w="508">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72"/>
            <p:cNvSpPr/>
            <p:nvPr/>
          </p:nvSpPr>
          <p:spPr>
            <a:xfrm>
              <a:off x="6356014" y="3434691"/>
              <a:ext cx="40493" cy="105198"/>
            </a:xfrm>
            <a:custGeom>
              <a:rect b="b" l="l" r="r" t="t"/>
              <a:pathLst>
                <a:path extrusionOk="0" h="4006" w="1542">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72"/>
            <p:cNvSpPr/>
            <p:nvPr/>
          </p:nvSpPr>
          <p:spPr>
            <a:xfrm>
              <a:off x="6373109" y="3552913"/>
              <a:ext cx="6775" cy="98554"/>
            </a:xfrm>
            <a:custGeom>
              <a:rect b="b" l="l" r="r" t="t"/>
              <a:pathLst>
                <a:path extrusionOk="0" h="3753" w="258">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72"/>
            <p:cNvSpPr/>
            <p:nvPr/>
          </p:nvSpPr>
          <p:spPr>
            <a:xfrm>
              <a:off x="6349974" y="3368726"/>
              <a:ext cx="52546" cy="59321"/>
            </a:xfrm>
            <a:custGeom>
              <a:rect b="b" l="l" r="r" t="t"/>
              <a:pathLst>
                <a:path extrusionOk="0" h="2259" w="2001">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72"/>
            <p:cNvSpPr/>
            <p:nvPr/>
          </p:nvSpPr>
          <p:spPr>
            <a:xfrm>
              <a:off x="6349974" y="3368726"/>
              <a:ext cx="36213" cy="59269"/>
            </a:xfrm>
            <a:custGeom>
              <a:rect b="b" l="l" r="r" t="t"/>
              <a:pathLst>
                <a:path extrusionOk="0" h="2257" w="1379">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72"/>
            <p:cNvSpPr/>
            <p:nvPr/>
          </p:nvSpPr>
          <p:spPr>
            <a:xfrm>
              <a:off x="6349974" y="3368726"/>
              <a:ext cx="52546" cy="26418"/>
            </a:xfrm>
            <a:custGeom>
              <a:rect b="b" l="l" r="r" t="t"/>
              <a:pathLst>
                <a:path extrusionOk="0" h="1006" w="2001">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72"/>
            <p:cNvSpPr/>
            <p:nvPr/>
          </p:nvSpPr>
          <p:spPr>
            <a:xfrm>
              <a:off x="6349974" y="3368726"/>
              <a:ext cx="36213" cy="24159"/>
            </a:xfrm>
            <a:custGeom>
              <a:rect b="b" l="l" r="r" t="t"/>
              <a:pathLst>
                <a:path extrusionOk="0" h="920" w="1379">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72"/>
            <p:cNvSpPr/>
            <p:nvPr/>
          </p:nvSpPr>
          <p:spPr>
            <a:xfrm>
              <a:off x="6468354"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72"/>
            <p:cNvSpPr/>
            <p:nvPr/>
          </p:nvSpPr>
          <p:spPr>
            <a:xfrm>
              <a:off x="6467094"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72"/>
            <p:cNvSpPr/>
            <p:nvPr/>
          </p:nvSpPr>
          <p:spPr>
            <a:xfrm>
              <a:off x="6441963" y="3442096"/>
              <a:ext cx="78938" cy="97556"/>
            </a:xfrm>
            <a:custGeom>
              <a:rect b="b" l="l" r="r" t="t"/>
              <a:pathLst>
                <a:path extrusionOk="0" h="3715" w="3006">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72"/>
            <p:cNvSpPr/>
            <p:nvPr/>
          </p:nvSpPr>
          <p:spPr>
            <a:xfrm>
              <a:off x="6455277" y="3539862"/>
              <a:ext cx="52546" cy="111605"/>
            </a:xfrm>
            <a:custGeom>
              <a:rect b="b" l="l" r="r" t="t"/>
              <a:pathLst>
                <a:path extrusionOk="0" h="4250" w="2001">
                  <a:moveTo>
                    <a:pt x="1" y="1"/>
                  </a:moveTo>
                  <a:lnTo>
                    <a:pt x="1" y="4250"/>
                  </a:lnTo>
                  <a:lnTo>
                    <a:pt x="2001" y="4250"/>
                  </a:ln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72"/>
            <p:cNvSpPr/>
            <p:nvPr/>
          </p:nvSpPr>
          <p:spPr>
            <a:xfrm>
              <a:off x="6441963" y="3452915"/>
              <a:ext cx="13340" cy="86973"/>
            </a:xfrm>
            <a:custGeom>
              <a:rect b="b" l="l" r="r" t="t"/>
              <a:pathLst>
                <a:path extrusionOk="0" h="3312" w="508">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72"/>
            <p:cNvSpPr/>
            <p:nvPr/>
          </p:nvSpPr>
          <p:spPr>
            <a:xfrm>
              <a:off x="6507797" y="3452915"/>
              <a:ext cx="13104" cy="86973"/>
            </a:xfrm>
            <a:custGeom>
              <a:rect b="b" l="l" r="r" t="t"/>
              <a:pathLst>
                <a:path extrusionOk="0" h="3312" w="499">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72"/>
            <p:cNvSpPr/>
            <p:nvPr/>
          </p:nvSpPr>
          <p:spPr>
            <a:xfrm>
              <a:off x="6461317" y="3434691"/>
              <a:ext cx="40493" cy="105198"/>
            </a:xfrm>
            <a:custGeom>
              <a:rect b="b" l="l" r="r" t="t"/>
              <a:pathLst>
                <a:path extrusionOk="0" h="4006" w="1542">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72"/>
            <p:cNvSpPr/>
            <p:nvPr/>
          </p:nvSpPr>
          <p:spPr>
            <a:xfrm>
              <a:off x="6478412" y="3552913"/>
              <a:ext cx="6539" cy="98554"/>
            </a:xfrm>
            <a:custGeom>
              <a:rect b="b" l="l" r="r" t="t"/>
              <a:pathLst>
                <a:path extrusionOk="0" h="3753" w="249">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72"/>
            <p:cNvSpPr/>
            <p:nvPr/>
          </p:nvSpPr>
          <p:spPr>
            <a:xfrm>
              <a:off x="6455277" y="3368726"/>
              <a:ext cx="52546" cy="59321"/>
            </a:xfrm>
            <a:custGeom>
              <a:rect b="b" l="l" r="r" t="t"/>
              <a:pathLst>
                <a:path extrusionOk="0" h="2259" w="2001">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72"/>
            <p:cNvSpPr/>
            <p:nvPr/>
          </p:nvSpPr>
          <p:spPr>
            <a:xfrm>
              <a:off x="6455277" y="3368726"/>
              <a:ext cx="36213" cy="59269"/>
            </a:xfrm>
            <a:custGeom>
              <a:rect b="b" l="l" r="r" t="t"/>
              <a:pathLst>
                <a:path extrusionOk="0" h="2257" w="1379">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72"/>
            <p:cNvSpPr/>
            <p:nvPr/>
          </p:nvSpPr>
          <p:spPr>
            <a:xfrm>
              <a:off x="6455277" y="3368726"/>
              <a:ext cx="52546" cy="26418"/>
            </a:xfrm>
            <a:custGeom>
              <a:rect b="b" l="l" r="r" t="t"/>
              <a:pathLst>
                <a:path extrusionOk="0" h="1006" w="2001">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72"/>
            <p:cNvSpPr/>
            <p:nvPr/>
          </p:nvSpPr>
          <p:spPr>
            <a:xfrm>
              <a:off x="6455277" y="3368726"/>
              <a:ext cx="36213" cy="24159"/>
            </a:xfrm>
            <a:custGeom>
              <a:rect b="b" l="l" r="r" t="t"/>
              <a:pathLst>
                <a:path extrusionOk="0" h="920" w="1379">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72"/>
            <p:cNvSpPr/>
            <p:nvPr/>
          </p:nvSpPr>
          <p:spPr>
            <a:xfrm>
              <a:off x="6257985" y="3421508"/>
              <a:ext cx="26181" cy="26155"/>
            </a:xfrm>
            <a:custGeom>
              <a:rect b="b" l="l" r="r" t="t"/>
              <a:pathLst>
                <a:path extrusionOk="0" h="996" w="997">
                  <a:moveTo>
                    <a:pt x="1" y="0"/>
                  </a:moveTo>
                  <a:lnTo>
                    <a:pt x="1" y="995"/>
                  </a:lnTo>
                  <a:lnTo>
                    <a:pt x="996" y="99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72"/>
            <p:cNvSpPr/>
            <p:nvPr/>
          </p:nvSpPr>
          <p:spPr>
            <a:xfrm>
              <a:off x="6256725" y="3421508"/>
              <a:ext cx="28676" cy="19695"/>
            </a:xfrm>
            <a:custGeom>
              <a:rect b="b" l="l" r="r" t="t"/>
              <a:pathLst>
                <a:path extrusionOk="0" h="750" w="1092">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72"/>
            <p:cNvSpPr/>
            <p:nvPr/>
          </p:nvSpPr>
          <p:spPr>
            <a:xfrm>
              <a:off x="6231594" y="3442096"/>
              <a:ext cx="78964" cy="97556"/>
            </a:xfrm>
            <a:custGeom>
              <a:rect b="b" l="l" r="r" t="t"/>
              <a:pathLst>
                <a:path extrusionOk="0" h="3715" w="3007">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72"/>
            <p:cNvSpPr/>
            <p:nvPr/>
          </p:nvSpPr>
          <p:spPr>
            <a:xfrm>
              <a:off x="6244672" y="3539862"/>
              <a:ext cx="52809" cy="111605"/>
            </a:xfrm>
            <a:custGeom>
              <a:rect b="b" l="l" r="r" t="t"/>
              <a:pathLst>
                <a:path extrusionOk="0" h="4250" w="2011">
                  <a:moveTo>
                    <a:pt x="1" y="1"/>
                  </a:moveTo>
                  <a:lnTo>
                    <a:pt x="1" y="4250"/>
                  </a:lnTo>
                  <a:lnTo>
                    <a:pt x="2010" y="4250"/>
                  </a:lnTo>
                  <a:lnTo>
                    <a:pt x="2010"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72"/>
            <p:cNvSpPr/>
            <p:nvPr/>
          </p:nvSpPr>
          <p:spPr>
            <a:xfrm>
              <a:off x="6231594" y="3452915"/>
              <a:ext cx="13104" cy="86973"/>
            </a:xfrm>
            <a:custGeom>
              <a:rect b="b" l="l" r="r" t="t"/>
              <a:pathLst>
                <a:path extrusionOk="0" h="3312" w="499">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72"/>
            <p:cNvSpPr/>
            <p:nvPr/>
          </p:nvSpPr>
          <p:spPr>
            <a:xfrm>
              <a:off x="6297454" y="3452915"/>
              <a:ext cx="13104" cy="86973"/>
            </a:xfrm>
            <a:custGeom>
              <a:rect b="b" l="l" r="r" t="t"/>
              <a:pathLst>
                <a:path extrusionOk="0" h="3312" w="499">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72"/>
            <p:cNvSpPr/>
            <p:nvPr/>
          </p:nvSpPr>
          <p:spPr>
            <a:xfrm>
              <a:off x="6250948" y="3434691"/>
              <a:ext cx="40257" cy="105198"/>
            </a:xfrm>
            <a:custGeom>
              <a:rect b="b" l="l" r="r" t="t"/>
              <a:pathLst>
                <a:path extrusionOk="0" h="4006" w="1533">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72"/>
            <p:cNvSpPr/>
            <p:nvPr/>
          </p:nvSpPr>
          <p:spPr>
            <a:xfrm>
              <a:off x="6268043" y="3552913"/>
              <a:ext cx="6565" cy="98554"/>
            </a:xfrm>
            <a:custGeom>
              <a:rect b="b" l="l" r="r" t="t"/>
              <a:pathLst>
                <a:path extrusionOk="0" h="3753" w="25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72"/>
            <p:cNvSpPr/>
            <p:nvPr/>
          </p:nvSpPr>
          <p:spPr>
            <a:xfrm>
              <a:off x="6244672" y="3368726"/>
              <a:ext cx="52809" cy="59321"/>
            </a:xfrm>
            <a:custGeom>
              <a:rect b="b" l="l" r="r" t="t"/>
              <a:pathLst>
                <a:path extrusionOk="0" h="2259" w="2011">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72"/>
            <p:cNvSpPr/>
            <p:nvPr/>
          </p:nvSpPr>
          <p:spPr>
            <a:xfrm>
              <a:off x="6244934" y="3368726"/>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72"/>
            <p:cNvSpPr/>
            <p:nvPr/>
          </p:nvSpPr>
          <p:spPr>
            <a:xfrm>
              <a:off x="6244672" y="3368726"/>
              <a:ext cx="52809" cy="26418"/>
            </a:xfrm>
            <a:custGeom>
              <a:rect b="b" l="l" r="r" t="t"/>
              <a:pathLst>
                <a:path extrusionOk="0" h="1006" w="2011">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72"/>
            <p:cNvSpPr/>
            <p:nvPr/>
          </p:nvSpPr>
          <p:spPr>
            <a:xfrm>
              <a:off x="6244934" y="3368726"/>
              <a:ext cx="35950" cy="24159"/>
            </a:xfrm>
            <a:custGeom>
              <a:rect b="b" l="l" r="r" t="t"/>
              <a:pathLst>
                <a:path extrusionOk="0" h="920" w="1369">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72"/>
            <p:cNvSpPr/>
            <p:nvPr/>
          </p:nvSpPr>
          <p:spPr>
            <a:xfrm>
              <a:off x="6205229"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72"/>
            <p:cNvSpPr/>
            <p:nvPr/>
          </p:nvSpPr>
          <p:spPr>
            <a:xfrm>
              <a:off x="6203969" y="3533087"/>
              <a:ext cx="28912" cy="19931"/>
            </a:xfrm>
            <a:custGeom>
              <a:rect b="b" l="l" r="r" t="t"/>
              <a:pathLst>
                <a:path extrusionOk="0" h="759" w="1101">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72"/>
            <p:cNvSpPr/>
            <p:nvPr/>
          </p:nvSpPr>
          <p:spPr>
            <a:xfrm>
              <a:off x="6179074" y="3553938"/>
              <a:ext cx="78938" cy="97530"/>
            </a:xfrm>
            <a:custGeom>
              <a:rect b="b" l="l" r="r" t="t"/>
              <a:pathLst>
                <a:path extrusionOk="0" h="3714" w="3006">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72"/>
            <p:cNvSpPr/>
            <p:nvPr/>
          </p:nvSpPr>
          <p:spPr>
            <a:xfrm>
              <a:off x="6192152" y="3651441"/>
              <a:ext cx="52546" cy="46034"/>
            </a:xfrm>
            <a:custGeom>
              <a:rect b="b" l="l" r="r" t="t"/>
              <a:pathLst>
                <a:path extrusionOk="0" h="1753" w="2001">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72"/>
            <p:cNvSpPr/>
            <p:nvPr/>
          </p:nvSpPr>
          <p:spPr>
            <a:xfrm>
              <a:off x="6179074" y="3564757"/>
              <a:ext cx="13104" cy="86711"/>
            </a:xfrm>
            <a:custGeom>
              <a:rect b="b" l="l" r="r" t="t"/>
              <a:pathLst>
                <a:path extrusionOk="0" h="3302" w="499">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72"/>
            <p:cNvSpPr/>
            <p:nvPr/>
          </p:nvSpPr>
          <p:spPr>
            <a:xfrm>
              <a:off x="6244672" y="3564757"/>
              <a:ext cx="13340" cy="86711"/>
            </a:xfrm>
            <a:custGeom>
              <a:rect b="b" l="l" r="r" t="t"/>
              <a:pathLst>
                <a:path extrusionOk="0" h="3302" w="508">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72"/>
            <p:cNvSpPr/>
            <p:nvPr/>
          </p:nvSpPr>
          <p:spPr>
            <a:xfrm>
              <a:off x="6198191" y="3546270"/>
              <a:ext cx="40467" cy="105198"/>
            </a:xfrm>
            <a:custGeom>
              <a:rect b="b" l="l" r="r" t="t"/>
              <a:pathLst>
                <a:path extrusionOk="0" h="4006" w="1541">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72"/>
            <p:cNvSpPr/>
            <p:nvPr/>
          </p:nvSpPr>
          <p:spPr>
            <a:xfrm>
              <a:off x="6215260" y="3664755"/>
              <a:ext cx="6565" cy="32720"/>
            </a:xfrm>
            <a:custGeom>
              <a:rect b="b" l="l" r="r" t="t"/>
              <a:pathLst>
                <a:path extrusionOk="0" h="1246" w="25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72"/>
            <p:cNvSpPr/>
            <p:nvPr/>
          </p:nvSpPr>
          <p:spPr>
            <a:xfrm>
              <a:off x="6192152" y="3480567"/>
              <a:ext cx="52546" cy="59321"/>
            </a:xfrm>
            <a:custGeom>
              <a:rect b="b" l="l" r="r" t="t"/>
              <a:pathLst>
                <a:path extrusionOk="0" h="2259" w="2001">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72"/>
            <p:cNvSpPr/>
            <p:nvPr/>
          </p:nvSpPr>
          <p:spPr>
            <a:xfrm>
              <a:off x="6192204" y="3480567"/>
              <a:ext cx="36160" cy="59269"/>
            </a:xfrm>
            <a:custGeom>
              <a:rect b="b" l="l" r="r" t="t"/>
              <a:pathLst>
                <a:path extrusionOk="0" h="2257" w="1377">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72"/>
            <p:cNvSpPr/>
            <p:nvPr/>
          </p:nvSpPr>
          <p:spPr>
            <a:xfrm>
              <a:off x="6192152" y="3480567"/>
              <a:ext cx="52546" cy="26418"/>
            </a:xfrm>
            <a:custGeom>
              <a:rect b="b" l="l" r="r" t="t"/>
              <a:pathLst>
                <a:path extrusionOk="0" h="1006" w="2001">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72"/>
            <p:cNvSpPr/>
            <p:nvPr/>
          </p:nvSpPr>
          <p:spPr>
            <a:xfrm>
              <a:off x="6192414" y="3480567"/>
              <a:ext cx="35950" cy="23897"/>
            </a:xfrm>
            <a:custGeom>
              <a:rect b="b" l="l" r="r" t="t"/>
              <a:pathLst>
                <a:path extrusionOk="0" h="910" w="1369">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72"/>
            <p:cNvSpPr/>
            <p:nvPr/>
          </p:nvSpPr>
          <p:spPr>
            <a:xfrm>
              <a:off x="6310532"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72"/>
            <p:cNvSpPr/>
            <p:nvPr/>
          </p:nvSpPr>
          <p:spPr>
            <a:xfrm>
              <a:off x="6309271" y="3533087"/>
              <a:ext cx="28912" cy="19931"/>
            </a:xfrm>
            <a:custGeom>
              <a:rect b="b" l="l" r="r" t="t"/>
              <a:pathLst>
                <a:path extrusionOk="0" h="759" w="1101">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72"/>
            <p:cNvSpPr/>
            <p:nvPr/>
          </p:nvSpPr>
          <p:spPr>
            <a:xfrm>
              <a:off x="6284140"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72"/>
            <p:cNvSpPr/>
            <p:nvPr/>
          </p:nvSpPr>
          <p:spPr>
            <a:xfrm>
              <a:off x="6297454" y="3480567"/>
              <a:ext cx="52546" cy="59321"/>
            </a:xfrm>
            <a:custGeom>
              <a:rect b="b" l="l" r="r" t="t"/>
              <a:pathLst>
                <a:path extrusionOk="0" h="2259" w="2001">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72"/>
            <p:cNvSpPr/>
            <p:nvPr/>
          </p:nvSpPr>
          <p:spPr>
            <a:xfrm>
              <a:off x="6297454" y="3480567"/>
              <a:ext cx="36213" cy="59269"/>
            </a:xfrm>
            <a:custGeom>
              <a:rect b="b" l="l" r="r" t="t"/>
              <a:pathLst>
                <a:path extrusionOk="0" h="2257" w="1379">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72"/>
            <p:cNvSpPr/>
            <p:nvPr/>
          </p:nvSpPr>
          <p:spPr>
            <a:xfrm>
              <a:off x="6297454" y="3651441"/>
              <a:ext cx="52546" cy="46034"/>
            </a:xfrm>
            <a:custGeom>
              <a:rect b="b" l="l" r="r" t="t"/>
              <a:pathLst>
                <a:path extrusionOk="0" h="1753" w="2001">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72"/>
            <p:cNvSpPr/>
            <p:nvPr/>
          </p:nvSpPr>
          <p:spPr>
            <a:xfrm>
              <a:off x="6284140" y="3564757"/>
              <a:ext cx="13340" cy="86711"/>
            </a:xfrm>
            <a:custGeom>
              <a:rect b="b" l="l" r="r" t="t"/>
              <a:pathLst>
                <a:path extrusionOk="0" h="3302" w="508">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72"/>
            <p:cNvSpPr/>
            <p:nvPr/>
          </p:nvSpPr>
          <p:spPr>
            <a:xfrm>
              <a:off x="6349974" y="3564757"/>
              <a:ext cx="13104" cy="86711"/>
            </a:xfrm>
            <a:custGeom>
              <a:rect b="b" l="l" r="r" t="t"/>
              <a:pathLst>
                <a:path extrusionOk="0" h="3302" w="499">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72"/>
            <p:cNvSpPr/>
            <p:nvPr/>
          </p:nvSpPr>
          <p:spPr>
            <a:xfrm>
              <a:off x="6303494" y="3546532"/>
              <a:ext cx="40467" cy="104935"/>
            </a:xfrm>
            <a:custGeom>
              <a:rect b="b" l="l" r="r" t="t"/>
              <a:pathLst>
                <a:path extrusionOk="0" h="3996" w="1541">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72"/>
            <p:cNvSpPr/>
            <p:nvPr/>
          </p:nvSpPr>
          <p:spPr>
            <a:xfrm>
              <a:off x="6320563" y="3664755"/>
              <a:ext cx="6565" cy="32720"/>
            </a:xfrm>
            <a:custGeom>
              <a:rect b="b" l="l" r="r" t="t"/>
              <a:pathLst>
                <a:path extrusionOk="0" h="1246" w="25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72"/>
            <p:cNvSpPr/>
            <p:nvPr/>
          </p:nvSpPr>
          <p:spPr>
            <a:xfrm>
              <a:off x="6297454" y="3480567"/>
              <a:ext cx="52546" cy="26418"/>
            </a:xfrm>
            <a:custGeom>
              <a:rect b="b" l="l" r="r" t="t"/>
              <a:pathLst>
                <a:path extrusionOk="0" h="1006" w="2001">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72"/>
            <p:cNvSpPr/>
            <p:nvPr/>
          </p:nvSpPr>
          <p:spPr>
            <a:xfrm>
              <a:off x="6297454" y="3480567"/>
              <a:ext cx="36213" cy="23897"/>
            </a:xfrm>
            <a:custGeom>
              <a:rect b="b" l="l" r="r" t="t"/>
              <a:pathLst>
                <a:path extrusionOk="0" h="910" w="1379">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72"/>
            <p:cNvSpPr/>
            <p:nvPr/>
          </p:nvSpPr>
          <p:spPr>
            <a:xfrm>
              <a:off x="6415808" y="3533087"/>
              <a:ext cx="26181" cy="26418"/>
            </a:xfrm>
            <a:custGeom>
              <a:rect b="b" l="l" r="r" t="t"/>
              <a:pathLst>
                <a:path extrusionOk="0" h="1006" w="997">
                  <a:moveTo>
                    <a:pt x="1" y="0"/>
                  </a:moveTo>
                  <a:lnTo>
                    <a:pt x="1" y="1005"/>
                  </a:lnTo>
                  <a:lnTo>
                    <a:pt x="996" y="100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72"/>
            <p:cNvSpPr/>
            <p:nvPr/>
          </p:nvSpPr>
          <p:spPr>
            <a:xfrm>
              <a:off x="6414574" y="3533087"/>
              <a:ext cx="28676" cy="19931"/>
            </a:xfrm>
            <a:custGeom>
              <a:rect b="b" l="l" r="r" t="t"/>
              <a:pathLst>
                <a:path extrusionOk="0" h="759" w="1092">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72"/>
            <p:cNvSpPr/>
            <p:nvPr/>
          </p:nvSpPr>
          <p:spPr>
            <a:xfrm>
              <a:off x="6389443"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72"/>
            <p:cNvSpPr/>
            <p:nvPr/>
          </p:nvSpPr>
          <p:spPr>
            <a:xfrm>
              <a:off x="6402494" y="3651441"/>
              <a:ext cx="52809" cy="46034"/>
            </a:xfrm>
            <a:custGeom>
              <a:rect b="b" l="l" r="r" t="t"/>
              <a:pathLst>
                <a:path extrusionOk="0" h="1753" w="2011">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72"/>
            <p:cNvSpPr/>
            <p:nvPr/>
          </p:nvSpPr>
          <p:spPr>
            <a:xfrm>
              <a:off x="6389443" y="3564757"/>
              <a:ext cx="13077" cy="86711"/>
            </a:xfrm>
            <a:custGeom>
              <a:rect b="b" l="l" r="r" t="t"/>
              <a:pathLst>
                <a:path extrusionOk="0" h="3302" w="498">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72"/>
            <p:cNvSpPr/>
            <p:nvPr/>
          </p:nvSpPr>
          <p:spPr>
            <a:xfrm>
              <a:off x="6455277" y="3564757"/>
              <a:ext cx="13104" cy="86711"/>
            </a:xfrm>
            <a:custGeom>
              <a:rect b="b" l="l" r="r" t="t"/>
              <a:pathLst>
                <a:path extrusionOk="0" h="3302" w="499">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72"/>
            <p:cNvSpPr/>
            <p:nvPr/>
          </p:nvSpPr>
          <p:spPr>
            <a:xfrm>
              <a:off x="6408797" y="3546270"/>
              <a:ext cx="40230" cy="105198"/>
            </a:xfrm>
            <a:custGeom>
              <a:rect b="b" l="l" r="r" t="t"/>
              <a:pathLst>
                <a:path extrusionOk="0" h="4006" w="1532">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72"/>
            <p:cNvSpPr/>
            <p:nvPr/>
          </p:nvSpPr>
          <p:spPr>
            <a:xfrm>
              <a:off x="6425866" y="3664781"/>
              <a:ext cx="6329" cy="32694"/>
            </a:xfrm>
            <a:custGeom>
              <a:rect b="b" l="l" r="r" t="t"/>
              <a:pathLst>
                <a:path extrusionOk="0" h="1245" w="241">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72"/>
            <p:cNvSpPr/>
            <p:nvPr/>
          </p:nvSpPr>
          <p:spPr>
            <a:xfrm>
              <a:off x="6402494" y="3480567"/>
              <a:ext cx="52809" cy="59321"/>
            </a:xfrm>
            <a:custGeom>
              <a:rect b="b" l="l" r="r" t="t"/>
              <a:pathLst>
                <a:path extrusionOk="0" h="2259" w="2011">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72"/>
            <p:cNvSpPr/>
            <p:nvPr/>
          </p:nvSpPr>
          <p:spPr>
            <a:xfrm>
              <a:off x="6402757" y="3480567"/>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72"/>
            <p:cNvSpPr/>
            <p:nvPr/>
          </p:nvSpPr>
          <p:spPr>
            <a:xfrm>
              <a:off x="6402494" y="3480567"/>
              <a:ext cx="52809" cy="26418"/>
            </a:xfrm>
            <a:custGeom>
              <a:rect b="b" l="l" r="r" t="t"/>
              <a:pathLst>
                <a:path extrusionOk="0" h="1006" w="2011">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72"/>
            <p:cNvSpPr/>
            <p:nvPr/>
          </p:nvSpPr>
          <p:spPr>
            <a:xfrm>
              <a:off x="6402757" y="3480567"/>
              <a:ext cx="35950" cy="23897"/>
            </a:xfrm>
            <a:custGeom>
              <a:rect b="b" l="l" r="r" t="t"/>
              <a:pathLst>
                <a:path extrusionOk="0" h="910" w="1369">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72"/>
            <p:cNvSpPr/>
            <p:nvPr/>
          </p:nvSpPr>
          <p:spPr>
            <a:xfrm>
              <a:off x="6520874" y="3533087"/>
              <a:ext cx="26418" cy="26418"/>
            </a:xfrm>
            <a:custGeom>
              <a:rect b="b" l="l" r="r" t="t"/>
              <a:pathLst>
                <a:path extrusionOk="0" h="1006" w="1006">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72"/>
            <p:cNvSpPr/>
            <p:nvPr/>
          </p:nvSpPr>
          <p:spPr>
            <a:xfrm>
              <a:off x="6519614" y="3533087"/>
              <a:ext cx="28939" cy="19931"/>
            </a:xfrm>
            <a:custGeom>
              <a:rect b="b" l="l" r="r" t="t"/>
              <a:pathLst>
                <a:path extrusionOk="0" h="759" w="1102">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72"/>
            <p:cNvSpPr/>
            <p:nvPr/>
          </p:nvSpPr>
          <p:spPr>
            <a:xfrm>
              <a:off x="6494483" y="3553938"/>
              <a:ext cx="79200" cy="97530"/>
            </a:xfrm>
            <a:custGeom>
              <a:rect b="b" l="l" r="r" t="t"/>
              <a:pathLst>
                <a:path extrusionOk="0" h="3714" w="3016">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72"/>
            <p:cNvSpPr/>
            <p:nvPr/>
          </p:nvSpPr>
          <p:spPr>
            <a:xfrm>
              <a:off x="6507797" y="3651441"/>
              <a:ext cx="52546" cy="46034"/>
            </a:xfrm>
            <a:custGeom>
              <a:rect b="b" l="l" r="r" t="t"/>
              <a:pathLst>
                <a:path extrusionOk="0" h="1753" w="2001">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72"/>
            <p:cNvSpPr/>
            <p:nvPr/>
          </p:nvSpPr>
          <p:spPr>
            <a:xfrm>
              <a:off x="6494483" y="3564757"/>
              <a:ext cx="13340" cy="86711"/>
            </a:xfrm>
            <a:custGeom>
              <a:rect b="b" l="l" r="r" t="t"/>
              <a:pathLst>
                <a:path extrusionOk="0" h="3302" w="508">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72"/>
            <p:cNvSpPr/>
            <p:nvPr/>
          </p:nvSpPr>
          <p:spPr>
            <a:xfrm>
              <a:off x="6513837" y="3546532"/>
              <a:ext cx="40493" cy="104935"/>
            </a:xfrm>
            <a:custGeom>
              <a:rect b="b" l="l" r="r" t="t"/>
              <a:pathLst>
                <a:path extrusionOk="0" h="3996" w="1542">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72"/>
            <p:cNvSpPr/>
            <p:nvPr/>
          </p:nvSpPr>
          <p:spPr>
            <a:xfrm>
              <a:off x="6530932" y="3664755"/>
              <a:ext cx="6565" cy="32720"/>
            </a:xfrm>
            <a:custGeom>
              <a:rect b="b" l="l" r="r" t="t"/>
              <a:pathLst>
                <a:path extrusionOk="0" h="1246" w="25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72"/>
            <p:cNvSpPr/>
            <p:nvPr/>
          </p:nvSpPr>
          <p:spPr>
            <a:xfrm>
              <a:off x="6507797" y="3480567"/>
              <a:ext cx="52546" cy="59321"/>
            </a:xfrm>
            <a:custGeom>
              <a:rect b="b" l="l" r="r" t="t"/>
              <a:pathLst>
                <a:path extrusionOk="0" h="2259" w="2001">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72"/>
            <p:cNvSpPr/>
            <p:nvPr/>
          </p:nvSpPr>
          <p:spPr>
            <a:xfrm>
              <a:off x="6507797" y="3480567"/>
              <a:ext cx="36213" cy="59269"/>
            </a:xfrm>
            <a:custGeom>
              <a:rect b="b" l="l" r="r" t="t"/>
              <a:pathLst>
                <a:path extrusionOk="0" h="2257" w="1379">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72"/>
            <p:cNvSpPr/>
            <p:nvPr/>
          </p:nvSpPr>
          <p:spPr>
            <a:xfrm>
              <a:off x="6507797" y="3480567"/>
              <a:ext cx="52546" cy="26418"/>
            </a:xfrm>
            <a:custGeom>
              <a:rect b="b" l="l" r="r" t="t"/>
              <a:pathLst>
                <a:path extrusionOk="0" h="1006" w="2001">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72"/>
            <p:cNvSpPr/>
            <p:nvPr/>
          </p:nvSpPr>
          <p:spPr>
            <a:xfrm>
              <a:off x="6507797" y="3480567"/>
              <a:ext cx="36213" cy="23897"/>
            </a:xfrm>
            <a:custGeom>
              <a:rect b="b" l="l" r="r" t="t"/>
              <a:pathLst>
                <a:path extrusionOk="0" h="910" w="1379">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3" name="Google Shape;10253;p72"/>
          <p:cNvGrpSpPr/>
          <p:nvPr/>
        </p:nvGrpSpPr>
        <p:grpSpPr>
          <a:xfrm>
            <a:off x="7054924" y="3367728"/>
            <a:ext cx="394583" cy="331007"/>
            <a:chOff x="7054924" y="3367728"/>
            <a:chExt cx="394583" cy="331007"/>
          </a:xfrm>
        </p:grpSpPr>
        <p:sp>
          <p:nvSpPr>
            <p:cNvPr id="10254" name="Google Shape;10254;p72"/>
            <p:cNvSpPr/>
            <p:nvPr/>
          </p:nvSpPr>
          <p:spPr>
            <a:xfrm>
              <a:off x="7054924" y="3367728"/>
              <a:ext cx="394583" cy="331007"/>
            </a:xfrm>
            <a:custGeom>
              <a:rect b="b" l="l" r="r" t="t"/>
              <a:pathLst>
                <a:path extrusionOk="0" h="12605" w="15026">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72"/>
            <p:cNvSpPr/>
            <p:nvPr/>
          </p:nvSpPr>
          <p:spPr>
            <a:xfrm>
              <a:off x="7156708" y="3450394"/>
              <a:ext cx="191015" cy="191042"/>
            </a:xfrm>
            <a:custGeom>
              <a:rect b="b" l="l" r="r" t="t"/>
              <a:pathLst>
                <a:path extrusionOk="0" h="7275" w="7274">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72"/>
            <p:cNvSpPr/>
            <p:nvPr/>
          </p:nvSpPr>
          <p:spPr>
            <a:xfrm>
              <a:off x="7175799" y="3469512"/>
              <a:ext cx="152833" cy="152807"/>
            </a:xfrm>
            <a:custGeom>
              <a:rect b="b" l="l" r="r" t="t"/>
              <a:pathLst>
                <a:path extrusionOk="0" h="5819" w="582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72"/>
            <p:cNvSpPr/>
            <p:nvPr/>
          </p:nvSpPr>
          <p:spPr>
            <a:xfrm>
              <a:off x="7214007" y="3552178"/>
              <a:ext cx="76417" cy="70009"/>
            </a:xfrm>
            <a:custGeom>
              <a:rect b="b" l="l" r="r" t="t"/>
              <a:pathLst>
                <a:path extrusionOk="0" h="2666" w="291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72"/>
            <p:cNvSpPr/>
            <p:nvPr/>
          </p:nvSpPr>
          <p:spPr>
            <a:xfrm>
              <a:off x="7171781" y="3367728"/>
              <a:ext cx="144036" cy="38208"/>
            </a:xfrm>
            <a:custGeom>
              <a:rect b="b" l="l" r="r" t="t"/>
              <a:pathLst>
                <a:path extrusionOk="0" h="1455" w="5485">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72"/>
            <p:cNvSpPr/>
            <p:nvPr/>
          </p:nvSpPr>
          <p:spPr>
            <a:xfrm>
              <a:off x="7220546" y="3367728"/>
              <a:ext cx="95508" cy="38208"/>
            </a:xfrm>
            <a:custGeom>
              <a:rect b="b" l="l" r="r" t="t"/>
              <a:pathLst>
                <a:path extrusionOk="0" h="1455" w="3637">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72"/>
            <p:cNvSpPr/>
            <p:nvPr/>
          </p:nvSpPr>
          <p:spPr>
            <a:xfrm>
              <a:off x="7054924" y="3666777"/>
              <a:ext cx="394583" cy="31958"/>
            </a:xfrm>
            <a:custGeom>
              <a:rect b="b" l="l" r="r" t="t"/>
              <a:pathLst>
                <a:path extrusionOk="0" h="1217" w="15026">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72"/>
            <p:cNvSpPr/>
            <p:nvPr/>
          </p:nvSpPr>
          <p:spPr>
            <a:xfrm>
              <a:off x="7214007" y="3572293"/>
              <a:ext cx="76417" cy="49894"/>
            </a:xfrm>
            <a:custGeom>
              <a:rect b="b" l="l" r="r" t="t"/>
              <a:pathLst>
                <a:path extrusionOk="0" h="1900" w="291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72"/>
            <p:cNvSpPr/>
            <p:nvPr/>
          </p:nvSpPr>
          <p:spPr>
            <a:xfrm>
              <a:off x="7238140" y="3552178"/>
              <a:ext cx="27914" cy="19249"/>
            </a:xfrm>
            <a:custGeom>
              <a:rect b="b" l="l" r="r" t="t"/>
              <a:pathLst>
                <a:path extrusionOk="0" h="733" w="1063">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72"/>
            <p:cNvSpPr/>
            <p:nvPr/>
          </p:nvSpPr>
          <p:spPr>
            <a:xfrm>
              <a:off x="7226822" y="3501418"/>
              <a:ext cx="51049" cy="57326"/>
            </a:xfrm>
            <a:custGeom>
              <a:rect b="b" l="l" r="r" t="t"/>
              <a:pathLst>
                <a:path extrusionOk="0" h="2183" w="1944">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72"/>
            <p:cNvSpPr/>
            <p:nvPr/>
          </p:nvSpPr>
          <p:spPr>
            <a:xfrm>
              <a:off x="7226822" y="3501418"/>
              <a:ext cx="34952" cy="57194"/>
            </a:xfrm>
            <a:custGeom>
              <a:rect b="b" l="l" r="r" t="t"/>
              <a:pathLst>
                <a:path extrusionOk="0" h="2178" w="1331">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72"/>
            <p:cNvSpPr/>
            <p:nvPr/>
          </p:nvSpPr>
          <p:spPr>
            <a:xfrm>
              <a:off x="7226822" y="3501418"/>
              <a:ext cx="51049" cy="25420"/>
            </a:xfrm>
            <a:custGeom>
              <a:rect b="b" l="l" r="r" t="t"/>
              <a:pathLst>
                <a:path extrusionOk="0" h="968" w="1944">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72"/>
            <p:cNvSpPr/>
            <p:nvPr/>
          </p:nvSpPr>
          <p:spPr>
            <a:xfrm>
              <a:off x="7226822" y="3501155"/>
              <a:ext cx="34952" cy="23398"/>
            </a:xfrm>
            <a:custGeom>
              <a:rect b="b" l="l" r="r" t="t"/>
              <a:pathLst>
                <a:path extrusionOk="0" h="891" w="1331">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72"/>
            <p:cNvSpPr/>
            <p:nvPr/>
          </p:nvSpPr>
          <p:spPr>
            <a:xfrm>
              <a:off x="7214007" y="3583585"/>
              <a:ext cx="19117" cy="36239"/>
            </a:xfrm>
            <a:custGeom>
              <a:rect b="b" l="l" r="r" t="t"/>
              <a:pathLst>
                <a:path extrusionOk="0" h="1380" w="728">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72"/>
            <p:cNvSpPr/>
            <p:nvPr/>
          </p:nvSpPr>
          <p:spPr>
            <a:xfrm>
              <a:off x="7271306" y="3583585"/>
              <a:ext cx="19117" cy="36239"/>
            </a:xfrm>
            <a:custGeom>
              <a:rect b="b" l="l" r="r" t="t"/>
              <a:pathLst>
                <a:path extrusionOk="0" h="1380" w="728">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9" name="Google Shape;10269;p72"/>
          <p:cNvGrpSpPr/>
          <p:nvPr/>
        </p:nvGrpSpPr>
        <p:grpSpPr>
          <a:xfrm>
            <a:off x="7492967" y="3361425"/>
            <a:ext cx="394583" cy="343586"/>
            <a:chOff x="7492967" y="3361425"/>
            <a:chExt cx="394583" cy="343586"/>
          </a:xfrm>
        </p:grpSpPr>
        <p:sp>
          <p:nvSpPr>
            <p:cNvPr id="10270" name="Google Shape;10270;p72"/>
            <p:cNvSpPr/>
            <p:nvPr/>
          </p:nvSpPr>
          <p:spPr>
            <a:xfrm>
              <a:off x="7492967" y="3450394"/>
              <a:ext cx="394583" cy="254617"/>
            </a:xfrm>
            <a:custGeom>
              <a:rect b="b" l="l" r="r" t="t"/>
              <a:pathLst>
                <a:path extrusionOk="0" h="9696" w="15026">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72"/>
            <p:cNvSpPr/>
            <p:nvPr/>
          </p:nvSpPr>
          <p:spPr>
            <a:xfrm>
              <a:off x="7492967" y="3450657"/>
              <a:ext cx="394583" cy="19117"/>
            </a:xfrm>
            <a:custGeom>
              <a:rect b="b" l="l" r="r" t="t"/>
              <a:pathLst>
                <a:path extrusionOk="0" h="728" w="15026">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72"/>
            <p:cNvSpPr/>
            <p:nvPr/>
          </p:nvSpPr>
          <p:spPr>
            <a:xfrm>
              <a:off x="7531149" y="3501418"/>
              <a:ext cx="127203" cy="165385"/>
            </a:xfrm>
            <a:custGeom>
              <a:rect b="b" l="l" r="r" t="t"/>
              <a:pathLst>
                <a:path extrusionOk="0" h="6298" w="4844">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72"/>
            <p:cNvSpPr/>
            <p:nvPr/>
          </p:nvSpPr>
          <p:spPr>
            <a:xfrm>
              <a:off x="7690232" y="3501418"/>
              <a:ext cx="159109" cy="31696"/>
            </a:xfrm>
            <a:custGeom>
              <a:rect b="b" l="l" r="r" t="t"/>
              <a:pathLst>
                <a:path extrusionOk="0" h="1207" w="6059">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72"/>
            <p:cNvSpPr/>
            <p:nvPr/>
          </p:nvSpPr>
          <p:spPr>
            <a:xfrm>
              <a:off x="7690495" y="3552441"/>
              <a:ext cx="120665" cy="25393"/>
            </a:xfrm>
            <a:custGeom>
              <a:rect b="b" l="l" r="r" t="t"/>
              <a:pathLst>
                <a:path extrusionOk="0" h="967" w="4595">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72"/>
            <p:cNvSpPr/>
            <p:nvPr/>
          </p:nvSpPr>
          <p:spPr>
            <a:xfrm>
              <a:off x="7687974" y="3596925"/>
              <a:ext cx="80697" cy="12579"/>
            </a:xfrm>
            <a:custGeom>
              <a:rect b="b" l="l" r="r" t="t"/>
              <a:pathLst>
                <a:path extrusionOk="0" h="479" w="3073">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72"/>
            <p:cNvSpPr/>
            <p:nvPr/>
          </p:nvSpPr>
          <p:spPr>
            <a:xfrm>
              <a:off x="7777205" y="3596925"/>
              <a:ext cx="42489" cy="12579"/>
            </a:xfrm>
            <a:custGeom>
              <a:rect b="b" l="l" r="r" t="t"/>
              <a:pathLst>
                <a:path extrusionOk="0" h="479" w="1618">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72"/>
            <p:cNvSpPr/>
            <p:nvPr/>
          </p:nvSpPr>
          <p:spPr>
            <a:xfrm>
              <a:off x="7688236" y="3635107"/>
              <a:ext cx="29674" cy="12605"/>
            </a:xfrm>
            <a:custGeom>
              <a:rect b="b" l="l" r="r" t="t"/>
              <a:pathLst>
                <a:path extrusionOk="0" h="480" w="113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72"/>
            <p:cNvSpPr/>
            <p:nvPr/>
          </p:nvSpPr>
          <p:spPr>
            <a:xfrm>
              <a:off x="7726182" y="3635107"/>
              <a:ext cx="67882" cy="12605"/>
            </a:xfrm>
            <a:custGeom>
              <a:rect b="b" l="l" r="r" t="t"/>
              <a:pathLst>
                <a:path extrusionOk="0" h="480" w="2585">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72"/>
            <p:cNvSpPr/>
            <p:nvPr/>
          </p:nvSpPr>
          <p:spPr>
            <a:xfrm>
              <a:off x="7688236" y="3660501"/>
              <a:ext cx="29674" cy="12579"/>
            </a:xfrm>
            <a:custGeom>
              <a:rect b="b" l="l" r="r" t="t"/>
              <a:pathLst>
                <a:path extrusionOk="0" h="479" w="113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72"/>
            <p:cNvSpPr/>
            <p:nvPr/>
          </p:nvSpPr>
          <p:spPr>
            <a:xfrm>
              <a:off x="7726182" y="3660501"/>
              <a:ext cx="67882" cy="12579"/>
            </a:xfrm>
            <a:custGeom>
              <a:rect b="b" l="l" r="r" t="t"/>
              <a:pathLst>
                <a:path extrusionOk="0" h="479" w="2585">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72"/>
            <p:cNvSpPr/>
            <p:nvPr/>
          </p:nvSpPr>
          <p:spPr>
            <a:xfrm>
              <a:off x="7658825" y="3361425"/>
              <a:ext cx="62866" cy="114625"/>
            </a:xfrm>
            <a:custGeom>
              <a:rect b="b" l="l" r="r" t="t"/>
              <a:pathLst>
                <a:path extrusionOk="0" h="4365" w="2394">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72"/>
            <p:cNvSpPr/>
            <p:nvPr/>
          </p:nvSpPr>
          <p:spPr>
            <a:xfrm>
              <a:off x="7556542" y="3584110"/>
              <a:ext cx="76417" cy="82693"/>
            </a:xfrm>
            <a:custGeom>
              <a:rect b="b" l="l" r="r" t="t"/>
              <a:pathLst>
                <a:path extrusionOk="0" h="3149" w="291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72"/>
            <p:cNvSpPr/>
            <p:nvPr/>
          </p:nvSpPr>
          <p:spPr>
            <a:xfrm>
              <a:off x="7580912" y="3584110"/>
              <a:ext cx="27941" cy="18986"/>
            </a:xfrm>
            <a:custGeom>
              <a:rect b="b" l="l" r="r" t="t"/>
              <a:pathLst>
                <a:path extrusionOk="0" h="723" w="1064">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72"/>
            <p:cNvSpPr/>
            <p:nvPr/>
          </p:nvSpPr>
          <p:spPr>
            <a:xfrm>
              <a:off x="7556542" y="3604199"/>
              <a:ext cx="76417" cy="62604"/>
            </a:xfrm>
            <a:custGeom>
              <a:rect b="b" l="l" r="r" t="t"/>
              <a:pathLst>
                <a:path extrusionOk="0" h="2384" w="291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72"/>
            <p:cNvSpPr/>
            <p:nvPr/>
          </p:nvSpPr>
          <p:spPr>
            <a:xfrm>
              <a:off x="7556542" y="3615517"/>
              <a:ext cx="19117" cy="51286"/>
            </a:xfrm>
            <a:custGeom>
              <a:rect b="b" l="l" r="r" t="t"/>
              <a:pathLst>
                <a:path extrusionOk="0" h="1953" w="728">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72"/>
            <p:cNvSpPr/>
            <p:nvPr/>
          </p:nvSpPr>
          <p:spPr>
            <a:xfrm>
              <a:off x="7613842" y="3615517"/>
              <a:ext cx="19117" cy="51286"/>
            </a:xfrm>
            <a:custGeom>
              <a:rect b="b" l="l" r="r" t="t"/>
              <a:pathLst>
                <a:path extrusionOk="0" h="1953" w="728">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72"/>
            <p:cNvSpPr/>
            <p:nvPr/>
          </p:nvSpPr>
          <p:spPr>
            <a:xfrm>
              <a:off x="7569357" y="3533087"/>
              <a:ext cx="51049" cy="57326"/>
            </a:xfrm>
            <a:custGeom>
              <a:rect b="b" l="l" r="r" t="t"/>
              <a:pathLst>
                <a:path extrusionOk="0" h="2183" w="1944">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72"/>
            <p:cNvSpPr/>
            <p:nvPr/>
          </p:nvSpPr>
          <p:spPr>
            <a:xfrm>
              <a:off x="7569357" y="3533087"/>
              <a:ext cx="34952" cy="57457"/>
            </a:xfrm>
            <a:custGeom>
              <a:rect b="b" l="l" r="r" t="t"/>
              <a:pathLst>
                <a:path extrusionOk="0" h="2188" w="1331">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72"/>
            <p:cNvSpPr/>
            <p:nvPr/>
          </p:nvSpPr>
          <p:spPr>
            <a:xfrm>
              <a:off x="7569121" y="3533087"/>
              <a:ext cx="51023" cy="25393"/>
            </a:xfrm>
            <a:custGeom>
              <a:rect b="b" l="l" r="r" t="t"/>
              <a:pathLst>
                <a:path extrusionOk="0" h="967" w="1943">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72"/>
            <p:cNvSpPr/>
            <p:nvPr/>
          </p:nvSpPr>
          <p:spPr>
            <a:xfrm>
              <a:off x="7569357" y="3533087"/>
              <a:ext cx="34952" cy="23135"/>
            </a:xfrm>
            <a:custGeom>
              <a:rect b="b" l="l" r="r" t="t"/>
              <a:pathLst>
                <a:path extrusionOk="0" h="881" w="1331">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72"/>
            <p:cNvSpPr/>
            <p:nvPr/>
          </p:nvSpPr>
          <p:spPr>
            <a:xfrm>
              <a:off x="7677680" y="3444118"/>
              <a:ext cx="25157" cy="12579"/>
            </a:xfrm>
            <a:custGeom>
              <a:rect b="b" l="l" r="r" t="t"/>
              <a:pathLst>
                <a:path extrusionOk="0" h="479" w="958">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72"/>
            <p:cNvSpPr/>
            <p:nvPr/>
          </p:nvSpPr>
          <p:spPr>
            <a:xfrm>
              <a:off x="7659324" y="3361425"/>
              <a:ext cx="61869" cy="12605"/>
            </a:xfrm>
            <a:custGeom>
              <a:rect b="b" l="l" r="r" t="t"/>
              <a:pathLst>
                <a:path extrusionOk="0" h="480" w="2356">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3" name="Google Shape;10293;p72"/>
          <p:cNvGrpSpPr/>
          <p:nvPr/>
        </p:nvGrpSpPr>
        <p:grpSpPr>
          <a:xfrm>
            <a:off x="7935527" y="3353154"/>
            <a:ext cx="385287" cy="360156"/>
            <a:chOff x="7935527" y="3353154"/>
            <a:chExt cx="385287" cy="360156"/>
          </a:xfrm>
        </p:grpSpPr>
        <p:sp>
          <p:nvSpPr>
            <p:cNvPr id="10294" name="Google Shape;10294;p72"/>
            <p:cNvSpPr/>
            <p:nvPr/>
          </p:nvSpPr>
          <p:spPr>
            <a:xfrm>
              <a:off x="7935789" y="3428283"/>
              <a:ext cx="385024" cy="285026"/>
            </a:xfrm>
            <a:custGeom>
              <a:rect b="b" l="l" r="r" t="t"/>
              <a:pathLst>
                <a:path extrusionOk="0" h="10854" w="14662">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72"/>
            <p:cNvSpPr/>
            <p:nvPr/>
          </p:nvSpPr>
          <p:spPr>
            <a:xfrm>
              <a:off x="7935527" y="3428283"/>
              <a:ext cx="192775" cy="285026"/>
            </a:xfrm>
            <a:custGeom>
              <a:rect b="b" l="l" r="r" t="t"/>
              <a:pathLst>
                <a:path extrusionOk="0" h="10854" w="7341">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72"/>
            <p:cNvSpPr/>
            <p:nvPr/>
          </p:nvSpPr>
          <p:spPr>
            <a:xfrm>
              <a:off x="7968956" y="3461949"/>
              <a:ext cx="318429" cy="217932"/>
            </a:xfrm>
            <a:custGeom>
              <a:rect b="b" l="l" r="r" t="t"/>
              <a:pathLst>
                <a:path extrusionOk="0" h="8299" w="12126">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72"/>
            <p:cNvSpPr/>
            <p:nvPr/>
          </p:nvSpPr>
          <p:spPr>
            <a:xfrm>
              <a:off x="7968956" y="3461712"/>
              <a:ext cx="159346" cy="218168"/>
            </a:xfrm>
            <a:custGeom>
              <a:rect b="b" l="l" r="r" t="t"/>
              <a:pathLst>
                <a:path extrusionOk="0" h="8308" w="6068">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72"/>
            <p:cNvSpPr/>
            <p:nvPr/>
          </p:nvSpPr>
          <p:spPr>
            <a:xfrm>
              <a:off x="8052646" y="3353154"/>
              <a:ext cx="151074" cy="126179"/>
            </a:xfrm>
            <a:custGeom>
              <a:rect b="b" l="l" r="r" t="t"/>
              <a:pathLst>
                <a:path extrusionOk="0" h="4805" w="5753">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72"/>
            <p:cNvSpPr/>
            <p:nvPr/>
          </p:nvSpPr>
          <p:spPr>
            <a:xfrm>
              <a:off x="8086574" y="3514994"/>
              <a:ext cx="149551" cy="106616"/>
            </a:xfrm>
            <a:custGeom>
              <a:rect b="b" l="l" r="r" t="t"/>
              <a:pathLst>
                <a:path extrusionOk="0" h="4060" w="5695">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72"/>
            <p:cNvSpPr/>
            <p:nvPr/>
          </p:nvSpPr>
          <p:spPr>
            <a:xfrm>
              <a:off x="8042589" y="3593643"/>
              <a:ext cx="44012" cy="37867"/>
            </a:xfrm>
            <a:custGeom>
              <a:rect b="b" l="l" r="r" t="t"/>
              <a:pathLst>
                <a:path extrusionOk="0" h="1442" w="1676">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72"/>
            <p:cNvSpPr/>
            <p:nvPr/>
          </p:nvSpPr>
          <p:spPr>
            <a:xfrm>
              <a:off x="8001571" y="3505645"/>
              <a:ext cx="44432" cy="38156"/>
            </a:xfrm>
            <a:custGeom>
              <a:rect b="b" l="l" r="r" t="t"/>
              <a:pathLst>
                <a:path extrusionOk="0" h="1453" w="1692">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72"/>
            <p:cNvSpPr/>
            <p:nvPr/>
          </p:nvSpPr>
          <p:spPr>
            <a:xfrm>
              <a:off x="8220133" y="3606510"/>
              <a:ext cx="41780" cy="37263"/>
            </a:xfrm>
            <a:custGeom>
              <a:rect b="b" l="l" r="r" t="t"/>
              <a:pathLst>
                <a:path extrusionOk="0" h="1419" w="1591">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72"/>
            <p:cNvSpPr/>
            <p:nvPr/>
          </p:nvSpPr>
          <p:spPr>
            <a:xfrm>
              <a:off x="8110129" y="3522242"/>
              <a:ext cx="44458" cy="38550"/>
            </a:xfrm>
            <a:custGeom>
              <a:rect b="b" l="l" r="r" t="t"/>
              <a:pathLst>
                <a:path extrusionOk="0" h="1468" w="1693">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72"/>
            <p:cNvSpPr/>
            <p:nvPr/>
          </p:nvSpPr>
          <p:spPr>
            <a:xfrm>
              <a:off x="8052646" y="3353154"/>
              <a:ext cx="75655" cy="126179"/>
            </a:xfrm>
            <a:custGeom>
              <a:rect b="b" l="l" r="r" t="t"/>
              <a:pathLst>
                <a:path extrusionOk="0" h="4805" w="2881">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72"/>
            <p:cNvSpPr/>
            <p:nvPr/>
          </p:nvSpPr>
          <p:spPr>
            <a:xfrm>
              <a:off x="8105429" y="3419933"/>
              <a:ext cx="39968" cy="34269"/>
            </a:xfrm>
            <a:custGeom>
              <a:rect b="b" l="l" r="r" t="t"/>
              <a:pathLst>
                <a:path extrusionOk="0" h="1305" w="1522">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6" name="Google Shape;10306;p72"/>
          <p:cNvGrpSpPr/>
          <p:nvPr/>
        </p:nvGrpSpPr>
        <p:grpSpPr>
          <a:xfrm>
            <a:off x="5319821" y="1986242"/>
            <a:ext cx="348103" cy="348103"/>
            <a:chOff x="5319821" y="1986242"/>
            <a:chExt cx="348103" cy="348103"/>
          </a:xfrm>
        </p:grpSpPr>
        <p:sp>
          <p:nvSpPr>
            <p:cNvPr id="10307" name="Google Shape;10307;p72"/>
            <p:cNvSpPr/>
            <p:nvPr/>
          </p:nvSpPr>
          <p:spPr>
            <a:xfrm>
              <a:off x="5319821" y="2134506"/>
              <a:ext cx="104830" cy="115150"/>
            </a:xfrm>
            <a:custGeom>
              <a:rect b="b" l="l" r="r" t="t"/>
              <a:pathLst>
                <a:path extrusionOk="0" h="4385" w="3992">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72"/>
            <p:cNvSpPr/>
            <p:nvPr/>
          </p:nvSpPr>
          <p:spPr>
            <a:xfrm>
              <a:off x="5320083" y="2164258"/>
              <a:ext cx="29437" cy="85634"/>
            </a:xfrm>
            <a:custGeom>
              <a:rect b="b" l="l" r="r" t="t"/>
              <a:pathLst>
                <a:path extrusionOk="0" h="3261" w="1121">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72"/>
            <p:cNvSpPr/>
            <p:nvPr/>
          </p:nvSpPr>
          <p:spPr>
            <a:xfrm>
              <a:off x="5341695" y="2134506"/>
              <a:ext cx="13104" cy="47793"/>
            </a:xfrm>
            <a:custGeom>
              <a:rect b="b" l="l" r="r" t="t"/>
              <a:pathLst>
                <a:path extrusionOk="0" h="1820" w="499">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72"/>
            <p:cNvSpPr/>
            <p:nvPr/>
          </p:nvSpPr>
          <p:spPr>
            <a:xfrm>
              <a:off x="5363701" y="2140047"/>
              <a:ext cx="8429" cy="43276"/>
            </a:xfrm>
            <a:custGeom>
              <a:rect b="b" l="l" r="r" t="t"/>
              <a:pathLst>
                <a:path extrusionOk="0" h="1648" w="321">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72"/>
            <p:cNvSpPr/>
            <p:nvPr/>
          </p:nvSpPr>
          <p:spPr>
            <a:xfrm>
              <a:off x="5382241" y="2143907"/>
              <a:ext cx="8981" cy="43171"/>
            </a:xfrm>
            <a:custGeom>
              <a:rect b="b" l="l" r="r" t="t"/>
              <a:pathLst>
                <a:path extrusionOk="0" h="1644" w="342">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72"/>
            <p:cNvSpPr/>
            <p:nvPr/>
          </p:nvSpPr>
          <p:spPr>
            <a:xfrm>
              <a:off x="5403012" y="2147846"/>
              <a:ext cx="6565" cy="39784"/>
            </a:xfrm>
            <a:custGeom>
              <a:rect b="b" l="l" r="r" t="t"/>
              <a:pathLst>
                <a:path extrusionOk="0" h="1515" w="25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72"/>
            <p:cNvSpPr/>
            <p:nvPr/>
          </p:nvSpPr>
          <p:spPr>
            <a:xfrm>
              <a:off x="5396736" y="1986242"/>
              <a:ext cx="43749" cy="30173"/>
            </a:xfrm>
            <a:custGeom>
              <a:rect b="b" l="l" r="r" t="t"/>
              <a:pathLst>
                <a:path extrusionOk="0" h="1149" w="1666">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72"/>
            <p:cNvSpPr/>
            <p:nvPr/>
          </p:nvSpPr>
          <p:spPr>
            <a:xfrm>
              <a:off x="5398233" y="1987003"/>
              <a:ext cx="35976" cy="29411"/>
            </a:xfrm>
            <a:custGeom>
              <a:rect b="b" l="l" r="r" t="t"/>
              <a:pathLst>
                <a:path extrusionOk="0" h="1120" w="137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72"/>
            <p:cNvSpPr/>
            <p:nvPr/>
          </p:nvSpPr>
          <p:spPr>
            <a:xfrm>
              <a:off x="5425648" y="1988500"/>
              <a:ext cx="61081" cy="49290"/>
            </a:xfrm>
            <a:custGeom>
              <a:rect b="b" l="l" r="r" t="t"/>
              <a:pathLst>
                <a:path extrusionOk="0" h="1877" w="2326">
                  <a:moveTo>
                    <a:pt x="479" y="1"/>
                  </a:moveTo>
                  <a:lnTo>
                    <a:pt x="0" y="1025"/>
                  </a:lnTo>
                  <a:lnTo>
                    <a:pt x="2029" y="1876"/>
                  </a:lnTo>
                  <a:lnTo>
                    <a:pt x="2326" y="776"/>
                  </a:lnTo>
                  <a:lnTo>
                    <a:pt x="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72"/>
            <p:cNvSpPr/>
            <p:nvPr/>
          </p:nvSpPr>
          <p:spPr>
            <a:xfrm>
              <a:off x="5548782" y="2038000"/>
              <a:ext cx="32956" cy="37998"/>
            </a:xfrm>
            <a:custGeom>
              <a:rect b="b" l="l" r="r" t="t"/>
              <a:pathLst>
                <a:path extrusionOk="0" h="1447" w="1255">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72"/>
            <p:cNvSpPr/>
            <p:nvPr/>
          </p:nvSpPr>
          <p:spPr>
            <a:xfrm>
              <a:off x="5552038" y="2038000"/>
              <a:ext cx="29700" cy="24159"/>
            </a:xfrm>
            <a:custGeom>
              <a:rect b="b" l="l" r="r" t="t"/>
              <a:pathLst>
                <a:path extrusionOk="0" h="920" w="1131">
                  <a:moveTo>
                    <a:pt x="154" y="1"/>
                  </a:moveTo>
                  <a:lnTo>
                    <a:pt x="1" y="546"/>
                  </a:lnTo>
                  <a:lnTo>
                    <a:pt x="891" y="920"/>
                  </a:lnTo>
                  <a:lnTo>
                    <a:pt x="1111" y="460"/>
                  </a:lnTo>
                  <a:lnTo>
                    <a:pt x="1130" y="412"/>
                  </a:lnTo>
                  <a:lnTo>
                    <a:pt x="15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72"/>
            <p:cNvSpPr/>
            <p:nvPr/>
          </p:nvSpPr>
          <p:spPr>
            <a:xfrm>
              <a:off x="5432161" y="1988500"/>
              <a:ext cx="54568" cy="34453"/>
            </a:xfrm>
            <a:custGeom>
              <a:rect b="b" l="l" r="r" t="t"/>
              <a:pathLst>
                <a:path extrusionOk="0" h="1312" w="2078">
                  <a:moveTo>
                    <a:pt x="231" y="1"/>
                  </a:moveTo>
                  <a:lnTo>
                    <a:pt x="1" y="489"/>
                  </a:lnTo>
                  <a:lnTo>
                    <a:pt x="1934" y="1312"/>
                  </a:lnTo>
                  <a:lnTo>
                    <a:pt x="2078" y="776"/>
                  </a:lnTo>
                  <a:lnTo>
                    <a:pt x="2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72"/>
            <p:cNvSpPr/>
            <p:nvPr/>
          </p:nvSpPr>
          <p:spPr>
            <a:xfrm>
              <a:off x="5563093" y="2104097"/>
              <a:ext cx="104830" cy="115150"/>
            </a:xfrm>
            <a:custGeom>
              <a:rect b="b" l="l" r="r" t="t"/>
              <a:pathLst>
                <a:path extrusionOk="0" h="4385" w="3992">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72"/>
            <p:cNvSpPr/>
            <p:nvPr/>
          </p:nvSpPr>
          <p:spPr>
            <a:xfrm>
              <a:off x="5563618" y="2133849"/>
              <a:ext cx="29175" cy="85634"/>
            </a:xfrm>
            <a:custGeom>
              <a:rect b="b" l="l" r="r" t="t"/>
              <a:pathLst>
                <a:path extrusionOk="0" h="3261" w="1111">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72"/>
            <p:cNvSpPr/>
            <p:nvPr/>
          </p:nvSpPr>
          <p:spPr>
            <a:xfrm>
              <a:off x="5448258" y="1994934"/>
              <a:ext cx="115124" cy="129803"/>
            </a:xfrm>
            <a:custGeom>
              <a:rect b="b" l="l" r="r" t="t"/>
              <a:pathLst>
                <a:path extrusionOk="0" h="4943" w="4384">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72"/>
            <p:cNvSpPr/>
            <p:nvPr/>
          </p:nvSpPr>
          <p:spPr>
            <a:xfrm>
              <a:off x="5448258" y="2028205"/>
              <a:ext cx="25157" cy="96033"/>
            </a:xfrm>
            <a:custGeom>
              <a:rect b="b" l="l" r="r" t="t"/>
              <a:pathLst>
                <a:path extrusionOk="0" h="3657" w="958">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72"/>
            <p:cNvSpPr/>
            <p:nvPr/>
          </p:nvSpPr>
          <p:spPr>
            <a:xfrm>
              <a:off x="5567636" y="2048058"/>
              <a:ext cx="32195" cy="33902"/>
            </a:xfrm>
            <a:custGeom>
              <a:rect b="b" l="l" r="r" t="t"/>
              <a:pathLst>
                <a:path extrusionOk="0" h="1291" w="1226">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72"/>
            <p:cNvSpPr/>
            <p:nvPr/>
          </p:nvSpPr>
          <p:spPr>
            <a:xfrm>
              <a:off x="5454561" y="2149842"/>
              <a:ext cx="86212" cy="184266"/>
            </a:xfrm>
            <a:custGeom>
              <a:rect b="b" l="l" r="r" t="t"/>
              <a:pathLst>
                <a:path extrusionOk="0" h="7017" w="3283">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72"/>
            <p:cNvSpPr/>
            <p:nvPr/>
          </p:nvSpPr>
          <p:spPr>
            <a:xfrm>
              <a:off x="5578193" y="2244089"/>
              <a:ext cx="85975" cy="90019"/>
            </a:xfrm>
            <a:custGeom>
              <a:rect b="b" l="l" r="r" t="t"/>
              <a:pathLst>
                <a:path extrusionOk="0" h="3428" w="3274">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72"/>
            <p:cNvSpPr/>
            <p:nvPr/>
          </p:nvSpPr>
          <p:spPr>
            <a:xfrm>
              <a:off x="5473389" y="2149842"/>
              <a:ext cx="67383" cy="184266"/>
            </a:xfrm>
            <a:custGeom>
              <a:rect b="b" l="l" r="r" t="t"/>
              <a:pathLst>
                <a:path extrusionOk="0" h="7017" w="2566">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72"/>
            <p:cNvSpPr/>
            <p:nvPr/>
          </p:nvSpPr>
          <p:spPr>
            <a:xfrm>
              <a:off x="5595262" y="2244089"/>
              <a:ext cx="69143" cy="90019"/>
            </a:xfrm>
            <a:custGeom>
              <a:rect b="b" l="l" r="r" t="t"/>
              <a:pathLst>
                <a:path extrusionOk="0" h="3428" w="2633">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72"/>
            <p:cNvSpPr/>
            <p:nvPr/>
          </p:nvSpPr>
          <p:spPr>
            <a:xfrm>
              <a:off x="5334421" y="2274997"/>
              <a:ext cx="86973" cy="59348"/>
            </a:xfrm>
            <a:custGeom>
              <a:rect b="b" l="l" r="r" t="t"/>
              <a:pathLst>
                <a:path extrusionOk="0" h="2260" w="3312">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72"/>
            <p:cNvSpPr/>
            <p:nvPr/>
          </p:nvSpPr>
          <p:spPr>
            <a:xfrm>
              <a:off x="5353512" y="2274997"/>
              <a:ext cx="67619" cy="59085"/>
            </a:xfrm>
            <a:custGeom>
              <a:rect b="b" l="l" r="r" t="t"/>
              <a:pathLst>
                <a:path extrusionOk="0" h="2250" w="2575">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72"/>
            <p:cNvSpPr/>
            <p:nvPr/>
          </p:nvSpPr>
          <p:spPr>
            <a:xfrm>
              <a:off x="5454298" y="2121192"/>
              <a:ext cx="86973" cy="32457"/>
            </a:xfrm>
            <a:custGeom>
              <a:rect b="b" l="l" r="r" t="t"/>
              <a:pathLst>
                <a:path extrusionOk="0" h="1236" w="3312">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72"/>
            <p:cNvSpPr/>
            <p:nvPr/>
          </p:nvSpPr>
          <p:spPr>
            <a:xfrm>
              <a:off x="5473389" y="2121192"/>
              <a:ext cx="67882" cy="32457"/>
            </a:xfrm>
            <a:custGeom>
              <a:rect b="b" l="l" r="r" t="t"/>
              <a:pathLst>
                <a:path extrusionOk="0" h="1236" w="2585">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72"/>
            <p:cNvSpPr/>
            <p:nvPr/>
          </p:nvSpPr>
          <p:spPr>
            <a:xfrm>
              <a:off x="5476146" y="1994435"/>
              <a:ext cx="24658" cy="44537"/>
            </a:xfrm>
            <a:custGeom>
              <a:rect b="b" l="l" r="r" t="t"/>
              <a:pathLst>
                <a:path extrusionOk="0" h="1696" w="939">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72"/>
            <p:cNvSpPr/>
            <p:nvPr/>
          </p:nvSpPr>
          <p:spPr>
            <a:xfrm>
              <a:off x="5497758" y="2003731"/>
              <a:ext cx="18382" cy="41281"/>
            </a:xfrm>
            <a:custGeom>
              <a:rect b="b" l="l" r="r" t="t"/>
              <a:pathLst>
                <a:path extrusionOk="0" h="1572" w="70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72"/>
            <p:cNvSpPr/>
            <p:nvPr/>
          </p:nvSpPr>
          <p:spPr>
            <a:xfrm>
              <a:off x="5515615" y="2011872"/>
              <a:ext cx="18618" cy="41176"/>
            </a:xfrm>
            <a:custGeom>
              <a:rect b="b" l="l" r="r" t="t"/>
              <a:pathLst>
                <a:path extrusionOk="0" h="1568" w="709">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72"/>
            <p:cNvSpPr/>
            <p:nvPr/>
          </p:nvSpPr>
          <p:spPr>
            <a:xfrm>
              <a:off x="5534706" y="2020669"/>
              <a:ext cx="16360" cy="37657"/>
            </a:xfrm>
            <a:custGeom>
              <a:rect b="b" l="l" r="r" t="t"/>
              <a:pathLst>
                <a:path extrusionOk="0" h="1434" w="623">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72"/>
            <p:cNvSpPr/>
            <p:nvPr/>
          </p:nvSpPr>
          <p:spPr>
            <a:xfrm>
              <a:off x="5585230" y="2104097"/>
              <a:ext cx="13077" cy="47793"/>
            </a:xfrm>
            <a:custGeom>
              <a:rect b="b" l="l" r="r" t="t"/>
              <a:pathLst>
                <a:path extrusionOk="0" h="1820" w="498">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72"/>
            <p:cNvSpPr/>
            <p:nvPr/>
          </p:nvSpPr>
          <p:spPr>
            <a:xfrm>
              <a:off x="5606947" y="2109480"/>
              <a:ext cx="8456" cy="43171"/>
            </a:xfrm>
            <a:custGeom>
              <a:rect b="b" l="l" r="r" t="t"/>
              <a:pathLst>
                <a:path extrusionOk="0" h="1644" w="322">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72"/>
            <p:cNvSpPr/>
            <p:nvPr/>
          </p:nvSpPr>
          <p:spPr>
            <a:xfrm>
              <a:off x="5625513" y="2113314"/>
              <a:ext cx="8981" cy="43093"/>
            </a:xfrm>
            <a:custGeom>
              <a:rect b="b" l="l" r="r" t="t"/>
              <a:pathLst>
                <a:path extrusionOk="0" h="1641" w="342">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72"/>
            <p:cNvSpPr/>
            <p:nvPr/>
          </p:nvSpPr>
          <p:spPr>
            <a:xfrm>
              <a:off x="5646285" y="2117437"/>
              <a:ext cx="6801" cy="39731"/>
            </a:xfrm>
            <a:custGeom>
              <a:rect b="b" l="l" r="r" t="t"/>
              <a:pathLst>
                <a:path extrusionOk="0" h="1513" w="259">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72"/>
            <p:cNvSpPr/>
            <p:nvPr/>
          </p:nvSpPr>
          <p:spPr>
            <a:xfrm>
              <a:off x="5577694" y="2215439"/>
              <a:ext cx="86973" cy="32694"/>
            </a:xfrm>
            <a:custGeom>
              <a:rect b="b" l="l" r="r" t="t"/>
              <a:pathLst>
                <a:path extrusionOk="0" h="1245" w="3312">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72"/>
            <p:cNvSpPr/>
            <p:nvPr/>
          </p:nvSpPr>
          <p:spPr>
            <a:xfrm>
              <a:off x="5595262" y="2215439"/>
              <a:ext cx="69405" cy="32694"/>
            </a:xfrm>
            <a:custGeom>
              <a:rect b="b" l="l" r="r" t="t"/>
              <a:pathLst>
                <a:path extrusionOk="0" h="1245" w="2643">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72"/>
            <p:cNvSpPr/>
            <p:nvPr/>
          </p:nvSpPr>
          <p:spPr>
            <a:xfrm>
              <a:off x="5334421" y="2246111"/>
              <a:ext cx="86973" cy="32431"/>
            </a:xfrm>
            <a:custGeom>
              <a:rect b="b" l="l" r="r" t="t"/>
              <a:pathLst>
                <a:path extrusionOk="0" h="1235" w="3312">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72"/>
            <p:cNvSpPr/>
            <p:nvPr/>
          </p:nvSpPr>
          <p:spPr>
            <a:xfrm>
              <a:off x="5353512" y="2246111"/>
              <a:ext cx="67882" cy="32431"/>
            </a:xfrm>
            <a:custGeom>
              <a:rect b="b" l="l" r="r" t="t"/>
              <a:pathLst>
                <a:path extrusionOk="0" h="1235" w="2585">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4" name="Google Shape;10344;p72"/>
          <p:cNvGrpSpPr/>
          <p:nvPr/>
        </p:nvGrpSpPr>
        <p:grpSpPr>
          <a:xfrm>
            <a:off x="5765926" y="1976683"/>
            <a:ext cx="348339" cy="348103"/>
            <a:chOff x="5765926" y="1976683"/>
            <a:chExt cx="348339" cy="348103"/>
          </a:xfrm>
        </p:grpSpPr>
        <p:sp>
          <p:nvSpPr>
            <p:cNvPr id="10345" name="Google Shape;10345;p72"/>
            <p:cNvSpPr/>
            <p:nvPr/>
          </p:nvSpPr>
          <p:spPr>
            <a:xfrm>
              <a:off x="5765926" y="1976683"/>
              <a:ext cx="263808" cy="173946"/>
            </a:xfrm>
            <a:custGeom>
              <a:rect b="b" l="l" r="r" t="t"/>
              <a:pathLst>
                <a:path extrusionOk="0" h="6624" w="10046">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72"/>
            <p:cNvSpPr/>
            <p:nvPr/>
          </p:nvSpPr>
          <p:spPr>
            <a:xfrm>
              <a:off x="5940082" y="1976683"/>
              <a:ext cx="174183" cy="263677"/>
            </a:xfrm>
            <a:custGeom>
              <a:rect b="b" l="l" r="r" t="t"/>
              <a:pathLst>
                <a:path extrusionOk="0" h="10041" w="6633">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72"/>
            <p:cNvSpPr/>
            <p:nvPr/>
          </p:nvSpPr>
          <p:spPr>
            <a:xfrm>
              <a:off x="5850194" y="2150603"/>
              <a:ext cx="263834" cy="174183"/>
            </a:xfrm>
            <a:custGeom>
              <a:rect b="b" l="l" r="r" t="t"/>
              <a:pathLst>
                <a:path extrusionOk="0" h="6633" w="10047">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72"/>
            <p:cNvSpPr/>
            <p:nvPr/>
          </p:nvSpPr>
          <p:spPr>
            <a:xfrm>
              <a:off x="5765926" y="2060873"/>
              <a:ext cx="173920" cy="263913"/>
            </a:xfrm>
            <a:custGeom>
              <a:rect b="b" l="l" r="r" t="t"/>
              <a:pathLst>
                <a:path extrusionOk="0" h="10050" w="6623">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72"/>
            <p:cNvSpPr/>
            <p:nvPr/>
          </p:nvSpPr>
          <p:spPr>
            <a:xfrm>
              <a:off x="5765926" y="2150603"/>
              <a:ext cx="39469" cy="174183"/>
            </a:xfrm>
            <a:custGeom>
              <a:rect b="b" l="l" r="r" t="t"/>
              <a:pathLst>
                <a:path extrusionOk="0" h="6633" w="1503">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72"/>
            <p:cNvSpPr/>
            <p:nvPr/>
          </p:nvSpPr>
          <p:spPr>
            <a:xfrm>
              <a:off x="5810778" y="2061057"/>
              <a:ext cx="47898" cy="89573"/>
            </a:xfrm>
            <a:custGeom>
              <a:rect b="b" l="l" r="r" t="t"/>
              <a:pathLst>
                <a:path extrusionOk="0" h="3411" w="1824">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72"/>
            <p:cNvSpPr/>
            <p:nvPr/>
          </p:nvSpPr>
          <p:spPr>
            <a:xfrm>
              <a:off x="5765926" y="1976683"/>
              <a:ext cx="39469" cy="173946"/>
            </a:xfrm>
            <a:custGeom>
              <a:rect b="b" l="l" r="r" t="t"/>
              <a:pathLst>
                <a:path extrusionOk="0" h="6624" w="1503">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72"/>
            <p:cNvSpPr/>
            <p:nvPr/>
          </p:nvSpPr>
          <p:spPr>
            <a:xfrm>
              <a:off x="6004655" y="2032906"/>
              <a:ext cx="39232" cy="61553"/>
            </a:xfrm>
            <a:custGeom>
              <a:rect b="b" l="l" r="r" t="t"/>
              <a:pathLst>
                <a:path extrusionOk="0" h="2344" w="1494">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72"/>
            <p:cNvSpPr/>
            <p:nvPr/>
          </p:nvSpPr>
          <p:spPr>
            <a:xfrm>
              <a:off x="5939819" y="1976683"/>
              <a:ext cx="22662" cy="73160"/>
            </a:xfrm>
            <a:custGeom>
              <a:rect b="b" l="l" r="r" t="t"/>
              <a:pathLst>
                <a:path extrusionOk="0" h="2786" w="863">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72"/>
            <p:cNvSpPr/>
            <p:nvPr/>
          </p:nvSpPr>
          <p:spPr>
            <a:xfrm>
              <a:off x="5940082" y="2077732"/>
              <a:ext cx="22400" cy="72898"/>
            </a:xfrm>
            <a:custGeom>
              <a:rect b="b" l="l" r="r" t="t"/>
              <a:pathLst>
                <a:path extrusionOk="0" h="2776" w="853">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72"/>
            <p:cNvSpPr/>
            <p:nvPr/>
          </p:nvSpPr>
          <p:spPr>
            <a:xfrm>
              <a:off x="5987324" y="2150839"/>
              <a:ext cx="45272" cy="89573"/>
            </a:xfrm>
            <a:custGeom>
              <a:rect b="b" l="l" r="r" t="t"/>
              <a:pathLst>
                <a:path extrusionOk="0" h="3411" w="1724">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72"/>
            <p:cNvSpPr/>
            <p:nvPr/>
          </p:nvSpPr>
          <p:spPr>
            <a:xfrm>
              <a:off x="5928764" y="2150603"/>
              <a:ext cx="22400" cy="73160"/>
            </a:xfrm>
            <a:custGeom>
              <a:rect b="b" l="l" r="r" t="t"/>
              <a:pathLst>
                <a:path extrusionOk="0" h="2786" w="853">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72"/>
            <p:cNvSpPr/>
            <p:nvPr/>
          </p:nvSpPr>
          <p:spPr>
            <a:xfrm>
              <a:off x="5847332" y="2206826"/>
              <a:ext cx="39232" cy="61737"/>
            </a:xfrm>
            <a:custGeom>
              <a:rect b="b" l="l" r="r" t="t"/>
              <a:pathLst>
                <a:path extrusionOk="0" h="2351" w="1494">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72"/>
            <p:cNvSpPr/>
            <p:nvPr/>
          </p:nvSpPr>
          <p:spPr>
            <a:xfrm>
              <a:off x="5928764" y="2251625"/>
              <a:ext cx="28177" cy="73160"/>
            </a:xfrm>
            <a:custGeom>
              <a:rect b="b" l="l" r="r" t="t"/>
              <a:pathLst>
                <a:path extrusionOk="0" h="2786" w="1073">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9" name="Google Shape;10359;p72"/>
          <p:cNvGrpSpPr/>
          <p:nvPr/>
        </p:nvGrpSpPr>
        <p:grpSpPr>
          <a:xfrm>
            <a:off x="6191390" y="1981489"/>
            <a:ext cx="389068" cy="347787"/>
            <a:chOff x="6191390" y="1981489"/>
            <a:chExt cx="389068" cy="347787"/>
          </a:xfrm>
        </p:grpSpPr>
        <p:sp>
          <p:nvSpPr>
            <p:cNvPr id="10360" name="Google Shape;10360;p72"/>
            <p:cNvSpPr/>
            <p:nvPr/>
          </p:nvSpPr>
          <p:spPr>
            <a:xfrm>
              <a:off x="6260769" y="2030464"/>
              <a:ext cx="250074" cy="250100"/>
            </a:xfrm>
            <a:custGeom>
              <a:rect b="b" l="l" r="r" t="t"/>
              <a:pathLst>
                <a:path extrusionOk="0" h="9524" w="9523">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72"/>
            <p:cNvSpPr/>
            <p:nvPr/>
          </p:nvSpPr>
          <p:spPr>
            <a:xfrm>
              <a:off x="6236137" y="2032985"/>
              <a:ext cx="238021" cy="247553"/>
            </a:xfrm>
            <a:custGeom>
              <a:rect b="b" l="l" r="r" t="t"/>
              <a:pathLst>
                <a:path extrusionOk="0" h="9427" w="9064">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72"/>
            <p:cNvSpPr/>
            <p:nvPr/>
          </p:nvSpPr>
          <p:spPr>
            <a:xfrm>
              <a:off x="6312291" y="2031724"/>
              <a:ext cx="198552" cy="246818"/>
            </a:xfrm>
            <a:custGeom>
              <a:rect b="b" l="l" r="r" t="t"/>
              <a:pathLst>
                <a:path extrusionOk="0" h="9399" w="7561">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72"/>
            <p:cNvSpPr/>
            <p:nvPr/>
          </p:nvSpPr>
          <p:spPr>
            <a:xfrm>
              <a:off x="6342175" y="2077469"/>
              <a:ext cx="15861" cy="25656"/>
            </a:xfrm>
            <a:custGeom>
              <a:rect b="b" l="l" r="r" t="t"/>
              <a:pathLst>
                <a:path extrusionOk="0" h="977" w="604">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72"/>
            <p:cNvSpPr/>
            <p:nvPr/>
          </p:nvSpPr>
          <p:spPr>
            <a:xfrm>
              <a:off x="6312527" y="2161396"/>
              <a:ext cx="143774" cy="117146"/>
            </a:xfrm>
            <a:custGeom>
              <a:rect b="b" l="l" r="r" t="t"/>
              <a:pathLst>
                <a:path extrusionOk="0" h="4461" w="5475">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72"/>
            <p:cNvSpPr/>
            <p:nvPr/>
          </p:nvSpPr>
          <p:spPr>
            <a:xfrm>
              <a:off x="6241730" y="2077679"/>
              <a:ext cx="338728" cy="251597"/>
            </a:xfrm>
            <a:custGeom>
              <a:rect b="b" l="l" r="r" t="t"/>
              <a:pathLst>
                <a:path extrusionOk="0" h="9581" w="12899">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72"/>
            <p:cNvSpPr/>
            <p:nvPr/>
          </p:nvSpPr>
          <p:spPr>
            <a:xfrm>
              <a:off x="6191390" y="1981489"/>
              <a:ext cx="338807" cy="251676"/>
            </a:xfrm>
            <a:custGeom>
              <a:rect b="b" l="l" r="r" t="t"/>
              <a:pathLst>
                <a:path extrusionOk="0" h="9584" w="12902">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7" name="Google Shape;10367;p72"/>
          <p:cNvGrpSpPr/>
          <p:nvPr/>
        </p:nvGrpSpPr>
        <p:grpSpPr>
          <a:xfrm>
            <a:off x="6657846" y="2007591"/>
            <a:ext cx="348103" cy="295714"/>
            <a:chOff x="6657846" y="2007591"/>
            <a:chExt cx="348103" cy="295714"/>
          </a:xfrm>
        </p:grpSpPr>
        <p:sp>
          <p:nvSpPr>
            <p:cNvPr id="10368" name="Google Shape;10368;p72"/>
            <p:cNvSpPr/>
            <p:nvPr/>
          </p:nvSpPr>
          <p:spPr>
            <a:xfrm>
              <a:off x="6820186" y="2082984"/>
              <a:ext cx="179224" cy="163153"/>
            </a:xfrm>
            <a:custGeom>
              <a:rect b="b" l="l" r="r" t="t"/>
              <a:pathLst>
                <a:path extrusionOk="0" h="6213" w="6825">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72"/>
            <p:cNvSpPr/>
            <p:nvPr/>
          </p:nvSpPr>
          <p:spPr>
            <a:xfrm>
              <a:off x="6900620" y="2007591"/>
              <a:ext cx="105329" cy="193431"/>
            </a:xfrm>
            <a:custGeom>
              <a:rect b="b" l="l" r="r" t="t"/>
              <a:pathLst>
                <a:path extrusionOk="0" h="7366" w="4011">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72"/>
            <p:cNvSpPr/>
            <p:nvPr/>
          </p:nvSpPr>
          <p:spPr>
            <a:xfrm>
              <a:off x="6972494" y="2152862"/>
              <a:ext cx="32930" cy="48292"/>
            </a:xfrm>
            <a:custGeom>
              <a:rect b="b" l="l" r="r" t="t"/>
              <a:pathLst>
                <a:path extrusionOk="0" h="1839" w="1254">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72"/>
            <p:cNvSpPr/>
            <p:nvPr/>
          </p:nvSpPr>
          <p:spPr>
            <a:xfrm>
              <a:off x="6832003" y="2137027"/>
              <a:ext cx="136237" cy="90439"/>
            </a:xfrm>
            <a:custGeom>
              <a:rect b="b" l="l" r="r" t="t"/>
              <a:pathLst>
                <a:path extrusionOk="0" h="3444" w="5188">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72"/>
            <p:cNvSpPr/>
            <p:nvPr/>
          </p:nvSpPr>
          <p:spPr>
            <a:xfrm>
              <a:off x="6885284" y="2182509"/>
              <a:ext cx="79935" cy="44957"/>
            </a:xfrm>
            <a:custGeom>
              <a:rect b="b" l="l" r="r" t="t"/>
              <a:pathLst>
                <a:path extrusionOk="0" h="1712" w="3044">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72"/>
            <p:cNvSpPr/>
            <p:nvPr/>
          </p:nvSpPr>
          <p:spPr>
            <a:xfrm>
              <a:off x="6806872" y="2160661"/>
              <a:ext cx="136237" cy="90229"/>
            </a:xfrm>
            <a:custGeom>
              <a:rect b="b" l="l" r="r" t="t"/>
              <a:pathLst>
                <a:path extrusionOk="0" h="3436" w="5188">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72"/>
            <p:cNvSpPr/>
            <p:nvPr/>
          </p:nvSpPr>
          <p:spPr>
            <a:xfrm>
              <a:off x="6868688" y="2211920"/>
              <a:ext cx="71165" cy="38944"/>
            </a:xfrm>
            <a:custGeom>
              <a:rect b="b" l="l" r="r" t="t"/>
              <a:pathLst>
                <a:path extrusionOk="0" h="1483" w="271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72"/>
            <p:cNvSpPr/>
            <p:nvPr/>
          </p:nvSpPr>
          <p:spPr>
            <a:xfrm>
              <a:off x="6781741" y="2184032"/>
              <a:ext cx="136237" cy="90334"/>
            </a:xfrm>
            <a:custGeom>
              <a:rect b="b" l="l" r="r" t="t"/>
              <a:pathLst>
                <a:path extrusionOk="0" h="3440" w="5188">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72"/>
            <p:cNvSpPr/>
            <p:nvPr/>
          </p:nvSpPr>
          <p:spPr>
            <a:xfrm>
              <a:off x="6852354" y="2240570"/>
              <a:ext cx="61842" cy="33770"/>
            </a:xfrm>
            <a:custGeom>
              <a:rect b="b" l="l" r="r" t="t"/>
              <a:pathLst>
                <a:path extrusionOk="0" h="1286" w="2355">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72"/>
            <p:cNvSpPr/>
            <p:nvPr/>
          </p:nvSpPr>
          <p:spPr>
            <a:xfrm>
              <a:off x="6756610" y="2207404"/>
              <a:ext cx="136237" cy="90413"/>
            </a:xfrm>
            <a:custGeom>
              <a:rect b="b" l="l" r="r" t="t"/>
              <a:pathLst>
                <a:path extrusionOk="0" h="3443" w="5188">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72"/>
            <p:cNvSpPr/>
            <p:nvPr/>
          </p:nvSpPr>
          <p:spPr>
            <a:xfrm>
              <a:off x="6836021" y="2267723"/>
              <a:ext cx="53308" cy="29989"/>
            </a:xfrm>
            <a:custGeom>
              <a:rect b="b" l="l" r="r" t="t"/>
              <a:pathLst>
                <a:path extrusionOk="0" h="1142" w="203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72"/>
            <p:cNvSpPr/>
            <p:nvPr/>
          </p:nvSpPr>
          <p:spPr>
            <a:xfrm>
              <a:off x="6674180" y="2094564"/>
              <a:ext cx="173421" cy="157087"/>
            </a:xfrm>
            <a:custGeom>
              <a:rect b="b" l="l" r="r" t="t"/>
              <a:pathLst>
                <a:path extrusionOk="0" h="5982" w="6604">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72"/>
            <p:cNvSpPr/>
            <p:nvPr/>
          </p:nvSpPr>
          <p:spPr>
            <a:xfrm>
              <a:off x="6657846" y="2031488"/>
              <a:ext cx="107587" cy="185606"/>
            </a:xfrm>
            <a:custGeom>
              <a:rect b="b" l="l" r="r" t="t"/>
              <a:pathLst>
                <a:path extrusionOk="0" h="7068" w="4097">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72"/>
            <p:cNvSpPr/>
            <p:nvPr/>
          </p:nvSpPr>
          <p:spPr>
            <a:xfrm>
              <a:off x="6657846" y="2031488"/>
              <a:ext cx="82693" cy="173684"/>
            </a:xfrm>
            <a:custGeom>
              <a:rect b="b" l="l" r="r" t="t"/>
              <a:pathLst>
                <a:path extrusionOk="0" h="6614" w="3149">
                  <a:moveTo>
                    <a:pt x="0" y="0"/>
                  </a:moveTo>
                  <a:lnTo>
                    <a:pt x="0" y="6336"/>
                  </a:lnTo>
                  <a:lnTo>
                    <a:pt x="469" y="6613"/>
                  </a:lnTo>
                  <a:lnTo>
                    <a:pt x="3149" y="1828"/>
                  </a:lnTo>
                  <a:lnTo>
                    <a:pt x="0"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72"/>
            <p:cNvSpPr/>
            <p:nvPr/>
          </p:nvSpPr>
          <p:spPr>
            <a:xfrm>
              <a:off x="6657846" y="2162158"/>
              <a:ext cx="51785" cy="54752"/>
            </a:xfrm>
            <a:custGeom>
              <a:rect b="b" l="l" r="r" t="t"/>
              <a:pathLst>
                <a:path extrusionOk="0" h="2085" w="1972">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72"/>
            <p:cNvSpPr/>
            <p:nvPr/>
          </p:nvSpPr>
          <p:spPr>
            <a:xfrm>
              <a:off x="6657846" y="2162158"/>
              <a:ext cx="27153" cy="43014"/>
            </a:xfrm>
            <a:custGeom>
              <a:rect b="b" l="l" r="r" t="t"/>
              <a:pathLst>
                <a:path extrusionOk="0" h="1638" w="1034">
                  <a:moveTo>
                    <a:pt x="0" y="1"/>
                  </a:moveTo>
                  <a:lnTo>
                    <a:pt x="0" y="1360"/>
                  </a:lnTo>
                  <a:lnTo>
                    <a:pt x="469" y="1637"/>
                  </a:lnTo>
                  <a:lnTo>
                    <a:pt x="1034" y="632"/>
                  </a:lnTo>
                  <a:lnTo>
                    <a:pt x="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72"/>
            <p:cNvSpPr/>
            <p:nvPr/>
          </p:nvSpPr>
          <p:spPr>
            <a:xfrm>
              <a:off x="6710104" y="2184557"/>
              <a:ext cx="73160" cy="58665"/>
            </a:xfrm>
            <a:custGeom>
              <a:rect b="b" l="l" r="r" t="t"/>
              <a:pathLst>
                <a:path extrusionOk="0" h="2234" w="2786">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72"/>
            <p:cNvSpPr/>
            <p:nvPr/>
          </p:nvSpPr>
          <p:spPr>
            <a:xfrm>
              <a:off x="6713386" y="2185529"/>
              <a:ext cx="69878" cy="57536"/>
            </a:xfrm>
            <a:custGeom>
              <a:rect b="b" l="l" r="r" t="t"/>
              <a:pathLst>
                <a:path extrusionOk="0" h="2191" w="2661">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72"/>
            <p:cNvSpPr/>
            <p:nvPr/>
          </p:nvSpPr>
          <p:spPr>
            <a:xfrm>
              <a:off x="6738018" y="2210266"/>
              <a:ext cx="65099" cy="52888"/>
            </a:xfrm>
            <a:custGeom>
              <a:rect b="b" l="l" r="r" t="t"/>
              <a:pathLst>
                <a:path extrusionOk="0" h="2014" w="2479">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72"/>
            <p:cNvSpPr/>
            <p:nvPr/>
          </p:nvSpPr>
          <p:spPr>
            <a:xfrm>
              <a:off x="6741274" y="2211421"/>
              <a:ext cx="61842" cy="51732"/>
            </a:xfrm>
            <a:custGeom>
              <a:rect b="b" l="l" r="r" t="t"/>
              <a:pathLst>
                <a:path extrusionOk="0" h="1970" w="2355">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72"/>
            <p:cNvSpPr/>
            <p:nvPr/>
          </p:nvSpPr>
          <p:spPr>
            <a:xfrm>
              <a:off x="6765906" y="2236263"/>
              <a:ext cx="57063" cy="47084"/>
            </a:xfrm>
            <a:custGeom>
              <a:rect b="b" l="l" r="r" t="t"/>
              <a:pathLst>
                <a:path extrusionOk="0" h="1793" w="2173">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72"/>
            <p:cNvSpPr/>
            <p:nvPr/>
          </p:nvSpPr>
          <p:spPr>
            <a:xfrm>
              <a:off x="6769163" y="2237051"/>
              <a:ext cx="53807" cy="46296"/>
            </a:xfrm>
            <a:custGeom>
              <a:rect b="b" l="l" r="r" t="t"/>
              <a:pathLst>
                <a:path extrusionOk="0" h="1763" w="2049">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72"/>
            <p:cNvSpPr/>
            <p:nvPr/>
          </p:nvSpPr>
          <p:spPr>
            <a:xfrm>
              <a:off x="6793794" y="2262156"/>
              <a:ext cx="49027" cy="41149"/>
            </a:xfrm>
            <a:custGeom>
              <a:rect b="b" l="l" r="r" t="t"/>
              <a:pathLst>
                <a:path extrusionOk="0" h="1567" w="1867">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72"/>
            <p:cNvSpPr/>
            <p:nvPr/>
          </p:nvSpPr>
          <p:spPr>
            <a:xfrm>
              <a:off x="6797313" y="2263180"/>
              <a:ext cx="45509" cy="40125"/>
            </a:xfrm>
            <a:custGeom>
              <a:rect b="b" l="l" r="r" t="t"/>
              <a:pathLst>
                <a:path extrusionOk="0" h="1528" w="1733">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72"/>
            <p:cNvSpPr/>
            <p:nvPr/>
          </p:nvSpPr>
          <p:spPr>
            <a:xfrm>
              <a:off x="6799335" y="2099843"/>
              <a:ext cx="70639" cy="108848"/>
            </a:xfrm>
            <a:custGeom>
              <a:rect b="b" l="l" r="r" t="t"/>
              <a:pathLst>
                <a:path extrusionOk="0" h="4145" w="269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72"/>
            <p:cNvSpPr/>
            <p:nvPr/>
          </p:nvSpPr>
          <p:spPr>
            <a:xfrm>
              <a:off x="6799335" y="2100053"/>
              <a:ext cx="29936" cy="108638"/>
            </a:xfrm>
            <a:custGeom>
              <a:rect b="b" l="l" r="r" t="t"/>
              <a:pathLst>
                <a:path extrusionOk="0" h="4137" w="114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4" name="Google Shape;10394;p72"/>
          <p:cNvGrpSpPr/>
          <p:nvPr/>
        </p:nvGrpSpPr>
        <p:grpSpPr>
          <a:xfrm>
            <a:off x="7104188" y="1971904"/>
            <a:ext cx="347341" cy="348103"/>
            <a:chOff x="7104188" y="1971904"/>
            <a:chExt cx="347341" cy="348103"/>
          </a:xfrm>
        </p:grpSpPr>
        <p:sp>
          <p:nvSpPr>
            <p:cNvPr id="10395" name="Google Shape;10395;p72"/>
            <p:cNvSpPr/>
            <p:nvPr/>
          </p:nvSpPr>
          <p:spPr>
            <a:xfrm>
              <a:off x="7204947" y="1994277"/>
              <a:ext cx="167906" cy="153752"/>
            </a:xfrm>
            <a:custGeom>
              <a:rect b="b" l="l" r="r" t="t"/>
              <a:pathLst>
                <a:path extrusionOk="0" h="5855" w="6394">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72"/>
            <p:cNvSpPr/>
            <p:nvPr/>
          </p:nvSpPr>
          <p:spPr>
            <a:xfrm>
              <a:off x="7204711" y="1994277"/>
              <a:ext cx="156851" cy="112130"/>
            </a:xfrm>
            <a:custGeom>
              <a:rect b="b" l="l" r="r" t="t"/>
              <a:pathLst>
                <a:path extrusionOk="0" h="4270" w="5973">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72"/>
            <p:cNvSpPr/>
            <p:nvPr/>
          </p:nvSpPr>
          <p:spPr>
            <a:xfrm>
              <a:off x="7104923" y="2129490"/>
              <a:ext cx="122923" cy="123159"/>
            </a:xfrm>
            <a:custGeom>
              <a:rect b="b" l="l" r="r" t="t"/>
              <a:pathLst>
                <a:path extrusionOk="0" h="4690" w="4681">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72"/>
            <p:cNvSpPr/>
            <p:nvPr/>
          </p:nvSpPr>
          <p:spPr>
            <a:xfrm>
              <a:off x="7138352" y="2129490"/>
              <a:ext cx="89494" cy="123159"/>
            </a:xfrm>
            <a:custGeom>
              <a:rect b="b" l="l" r="r" t="t"/>
              <a:pathLst>
                <a:path extrusionOk="0" h="4690" w="3408">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72"/>
            <p:cNvSpPr/>
            <p:nvPr/>
          </p:nvSpPr>
          <p:spPr>
            <a:xfrm>
              <a:off x="7104188" y="2222477"/>
              <a:ext cx="123159" cy="97293"/>
            </a:xfrm>
            <a:custGeom>
              <a:rect b="b" l="l" r="r" t="t"/>
              <a:pathLst>
                <a:path extrusionOk="0" h="3705" w="469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72"/>
            <p:cNvSpPr/>
            <p:nvPr/>
          </p:nvSpPr>
          <p:spPr>
            <a:xfrm>
              <a:off x="7144891" y="2222477"/>
              <a:ext cx="41753" cy="27678"/>
            </a:xfrm>
            <a:custGeom>
              <a:rect b="b" l="l" r="r" t="t"/>
              <a:pathLst>
                <a:path extrusionOk="0" h="1054" w="159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72"/>
            <p:cNvSpPr/>
            <p:nvPr/>
          </p:nvSpPr>
          <p:spPr>
            <a:xfrm>
              <a:off x="7104188" y="2258663"/>
              <a:ext cx="123159" cy="61343"/>
            </a:xfrm>
            <a:custGeom>
              <a:rect b="b" l="l" r="r" t="t"/>
              <a:pathLst>
                <a:path extrusionOk="0" h="2336" w="469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72"/>
            <p:cNvSpPr/>
            <p:nvPr/>
          </p:nvSpPr>
          <p:spPr>
            <a:xfrm>
              <a:off x="7124539" y="2169011"/>
              <a:ext cx="82194" cy="67304"/>
            </a:xfrm>
            <a:custGeom>
              <a:rect b="b" l="l" r="r" t="t"/>
              <a:pathLst>
                <a:path extrusionOk="0" h="2563" w="313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72"/>
            <p:cNvSpPr/>
            <p:nvPr/>
          </p:nvSpPr>
          <p:spPr>
            <a:xfrm>
              <a:off x="7124277" y="2169011"/>
              <a:ext cx="82456" cy="66569"/>
            </a:xfrm>
            <a:custGeom>
              <a:rect b="b" l="l" r="r" t="t"/>
              <a:pathLst>
                <a:path extrusionOk="0" h="2535" w="314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72"/>
            <p:cNvSpPr/>
            <p:nvPr/>
          </p:nvSpPr>
          <p:spPr>
            <a:xfrm>
              <a:off x="7104188" y="2272476"/>
              <a:ext cx="27415" cy="47531"/>
            </a:xfrm>
            <a:custGeom>
              <a:rect b="b" l="l" r="r" t="t"/>
              <a:pathLst>
                <a:path extrusionOk="0" h="1810" w="1044">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72"/>
            <p:cNvSpPr/>
            <p:nvPr/>
          </p:nvSpPr>
          <p:spPr>
            <a:xfrm>
              <a:off x="7199932" y="2272476"/>
              <a:ext cx="27415" cy="47531"/>
            </a:xfrm>
            <a:custGeom>
              <a:rect b="b" l="l" r="r" t="t"/>
              <a:pathLst>
                <a:path extrusionOk="0" h="1810" w="1044">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72"/>
            <p:cNvSpPr/>
            <p:nvPr/>
          </p:nvSpPr>
          <p:spPr>
            <a:xfrm>
              <a:off x="7337140" y="2141806"/>
              <a:ext cx="33718" cy="73922"/>
            </a:xfrm>
            <a:custGeom>
              <a:rect b="b" l="l" r="r" t="t"/>
              <a:pathLst>
                <a:path extrusionOk="0" h="2815" w="1284">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72"/>
            <p:cNvSpPr/>
            <p:nvPr/>
          </p:nvSpPr>
          <p:spPr>
            <a:xfrm>
              <a:off x="7350717" y="2135031"/>
              <a:ext cx="80697" cy="80697"/>
            </a:xfrm>
            <a:custGeom>
              <a:rect b="b" l="l" r="r" t="t"/>
              <a:pathLst>
                <a:path extrusionOk="0" h="3073" w="3073">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72"/>
            <p:cNvSpPr/>
            <p:nvPr/>
          </p:nvSpPr>
          <p:spPr>
            <a:xfrm>
              <a:off x="7364030" y="2235791"/>
              <a:ext cx="40493" cy="29936"/>
            </a:xfrm>
            <a:custGeom>
              <a:rect b="b" l="l" r="r" t="t"/>
              <a:pathLst>
                <a:path extrusionOk="0" h="1140" w="1542">
                  <a:moveTo>
                    <a:pt x="1" y="1"/>
                  </a:moveTo>
                  <a:lnTo>
                    <a:pt x="1" y="1140"/>
                  </a:lnTo>
                  <a:lnTo>
                    <a:pt x="1542" y="1140"/>
                  </a:lnTo>
                  <a:lnTo>
                    <a:pt x="15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72"/>
            <p:cNvSpPr/>
            <p:nvPr/>
          </p:nvSpPr>
          <p:spPr>
            <a:xfrm>
              <a:off x="7364030" y="2236053"/>
              <a:ext cx="40493" cy="16281"/>
            </a:xfrm>
            <a:custGeom>
              <a:rect b="b" l="l" r="r" t="t"/>
              <a:pathLst>
                <a:path extrusionOk="0" h="620" w="1542">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72"/>
            <p:cNvSpPr/>
            <p:nvPr/>
          </p:nvSpPr>
          <p:spPr>
            <a:xfrm>
              <a:off x="7317051" y="2252124"/>
              <a:ext cx="134477" cy="67882"/>
            </a:xfrm>
            <a:custGeom>
              <a:rect b="b" l="l" r="r" t="t"/>
              <a:pathLst>
                <a:path extrusionOk="0" h="2585" w="5121">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72"/>
            <p:cNvSpPr/>
            <p:nvPr/>
          </p:nvSpPr>
          <p:spPr>
            <a:xfrm>
              <a:off x="7377607" y="2265701"/>
              <a:ext cx="13340" cy="54306"/>
            </a:xfrm>
            <a:custGeom>
              <a:rect b="b" l="l" r="r" t="t"/>
              <a:pathLst>
                <a:path extrusionOk="0" h="2068" w="508">
                  <a:moveTo>
                    <a:pt x="125" y="1"/>
                  </a:moveTo>
                  <a:lnTo>
                    <a:pt x="1" y="2068"/>
                  </a:lnTo>
                  <a:lnTo>
                    <a:pt x="508" y="2068"/>
                  </a:lnTo>
                  <a:lnTo>
                    <a:pt x="383"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72"/>
            <p:cNvSpPr/>
            <p:nvPr/>
          </p:nvSpPr>
          <p:spPr>
            <a:xfrm>
              <a:off x="7343941" y="2168906"/>
              <a:ext cx="80697" cy="73712"/>
            </a:xfrm>
            <a:custGeom>
              <a:rect b="b" l="l" r="r" t="t"/>
              <a:pathLst>
                <a:path extrusionOk="0" h="2807" w="3073">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72"/>
            <p:cNvSpPr/>
            <p:nvPr/>
          </p:nvSpPr>
          <p:spPr>
            <a:xfrm>
              <a:off x="7343941" y="2168906"/>
              <a:ext cx="80434" cy="72189"/>
            </a:xfrm>
            <a:custGeom>
              <a:rect b="b" l="l" r="r" t="t"/>
              <a:pathLst>
                <a:path extrusionOk="0" h="2749" w="3063">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72"/>
            <p:cNvSpPr/>
            <p:nvPr/>
          </p:nvSpPr>
          <p:spPr>
            <a:xfrm>
              <a:off x="7317051" y="2269482"/>
              <a:ext cx="26916" cy="50524"/>
            </a:xfrm>
            <a:custGeom>
              <a:rect b="b" l="l" r="r" t="t"/>
              <a:pathLst>
                <a:path extrusionOk="0" h="1924" w="1025">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72"/>
            <p:cNvSpPr/>
            <p:nvPr/>
          </p:nvSpPr>
          <p:spPr>
            <a:xfrm>
              <a:off x="7424612" y="2269482"/>
              <a:ext cx="26916" cy="50524"/>
            </a:xfrm>
            <a:custGeom>
              <a:rect b="b" l="l" r="r" t="t"/>
              <a:pathLst>
                <a:path extrusionOk="0" h="1924" w="1025">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72"/>
            <p:cNvSpPr/>
            <p:nvPr/>
          </p:nvSpPr>
          <p:spPr>
            <a:xfrm>
              <a:off x="7377607" y="2265701"/>
              <a:ext cx="13340" cy="13340"/>
            </a:xfrm>
            <a:custGeom>
              <a:rect b="b" l="l" r="r" t="t"/>
              <a:pathLst>
                <a:path extrusionOk="0" h="508" w="508">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72"/>
            <p:cNvSpPr/>
            <p:nvPr/>
          </p:nvSpPr>
          <p:spPr>
            <a:xfrm>
              <a:off x="7356756" y="2246899"/>
              <a:ext cx="27415" cy="28229"/>
            </a:xfrm>
            <a:custGeom>
              <a:rect b="b" l="l" r="r" t="t"/>
              <a:pathLst>
                <a:path extrusionOk="0" h="1075" w="1044">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72"/>
            <p:cNvSpPr/>
            <p:nvPr/>
          </p:nvSpPr>
          <p:spPr>
            <a:xfrm>
              <a:off x="7384146" y="2246899"/>
              <a:ext cx="27678" cy="28229"/>
            </a:xfrm>
            <a:custGeom>
              <a:rect b="b" l="l" r="r" t="t"/>
              <a:pathLst>
                <a:path extrusionOk="0" h="1075" w="1054">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72"/>
            <p:cNvSpPr/>
            <p:nvPr/>
          </p:nvSpPr>
          <p:spPr>
            <a:xfrm>
              <a:off x="7159964" y="1971904"/>
              <a:ext cx="190516" cy="164151"/>
            </a:xfrm>
            <a:custGeom>
              <a:rect b="b" l="l" r="r" t="t"/>
              <a:pathLst>
                <a:path extrusionOk="0" h="6251" w="7255">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72"/>
            <p:cNvSpPr/>
            <p:nvPr/>
          </p:nvSpPr>
          <p:spPr>
            <a:xfrm>
              <a:off x="7191896" y="2000055"/>
              <a:ext cx="31670" cy="11082"/>
            </a:xfrm>
            <a:custGeom>
              <a:rect b="b" l="l" r="r" t="t"/>
              <a:pathLst>
                <a:path extrusionOk="0" h="422" w="1206">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72"/>
            <p:cNvSpPr/>
            <p:nvPr/>
          </p:nvSpPr>
          <p:spPr>
            <a:xfrm>
              <a:off x="7231102" y="2000055"/>
              <a:ext cx="87735" cy="11082"/>
            </a:xfrm>
            <a:custGeom>
              <a:rect b="b" l="l" r="r" t="t"/>
              <a:pathLst>
                <a:path extrusionOk="0" h="422" w="3341">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72"/>
            <p:cNvSpPr/>
            <p:nvPr/>
          </p:nvSpPr>
          <p:spPr>
            <a:xfrm>
              <a:off x="7191896" y="2027969"/>
              <a:ext cx="126941" cy="11318"/>
            </a:xfrm>
            <a:custGeom>
              <a:rect b="b" l="l" r="r" t="t"/>
              <a:pathLst>
                <a:path extrusionOk="0" h="431" w="4834">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72"/>
            <p:cNvSpPr/>
            <p:nvPr/>
          </p:nvSpPr>
          <p:spPr>
            <a:xfrm>
              <a:off x="7191896" y="2056093"/>
              <a:ext cx="87735" cy="11108"/>
            </a:xfrm>
            <a:custGeom>
              <a:rect b="b" l="l" r="r" t="t"/>
              <a:pathLst>
                <a:path extrusionOk="0" h="423" w="3341">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72"/>
            <p:cNvSpPr/>
            <p:nvPr/>
          </p:nvSpPr>
          <p:spPr>
            <a:xfrm>
              <a:off x="7286878" y="2056093"/>
              <a:ext cx="31958" cy="11108"/>
            </a:xfrm>
            <a:custGeom>
              <a:rect b="b" l="l" r="r" t="t"/>
              <a:pathLst>
                <a:path extrusionOk="0" h="423" w="1217">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5" name="Google Shape;10425;p72"/>
          <p:cNvGrpSpPr/>
          <p:nvPr/>
        </p:nvGrpSpPr>
        <p:grpSpPr>
          <a:xfrm>
            <a:off x="7551264" y="1971904"/>
            <a:ext cx="344321" cy="348155"/>
            <a:chOff x="7551264" y="1971904"/>
            <a:chExt cx="344321" cy="348155"/>
          </a:xfrm>
        </p:grpSpPr>
        <p:sp>
          <p:nvSpPr>
            <p:cNvPr id="10426" name="Google Shape;10426;p72"/>
            <p:cNvSpPr/>
            <p:nvPr/>
          </p:nvSpPr>
          <p:spPr>
            <a:xfrm>
              <a:off x="7820665" y="1973164"/>
              <a:ext cx="9086" cy="73659"/>
            </a:xfrm>
            <a:custGeom>
              <a:rect b="b" l="l" r="r" t="t"/>
              <a:pathLst>
                <a:path extrusionOk="0" h="2805" w="346">
                  <a:moveTo>
                    <a:pt x="1" y="1"/>
                  </a:moveTo>
                  <a:lnTo>
                    <a:pt x="1" y="2805"/>
                  </a:lnTo>
                  <a:lnTo>
                    <a:pt x="346" y="2805"/>
                  </a:lnTo>
                  <a:lnTo>
                    <a:pt x="346" y="336"/>
                  </a:lnTo>
                  <a:lnTo>
                    <a:pt x="1"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72"/>
            <p:cNvSpPr/>
            <p:nvPr/>
          </p:nvSpPr>
          <p:spPr>
            <a:xfrm>
              <a:off x="7625396" y="1971904"/>
              <a:ext cx="270189" cy="348103"/>
            </a:xfrm>
            <a:custGeom>
              <a:rect b="b" l="l" r="r" t="t"/>
              <a:pathLst>
                <a:path extrusionOk="0" h="13256" w="10289">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72"/>
            <p:cNvSpPr/>
            <p:nvPr/>
          </p:nvSpPr>
          <p:spPr>
            <a:xfrm>
              <a:off x="7625396" y="1971904"/>
              <a:ext cx="86238" cy="348103"/>
            </a:xfrm>
            <a:custGeom>
              <a:rect b="b" l="l" r="r" t="t"/>
              <a:pathLst>
                <a:path extrusionOk="0" h="13256" w="3284">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72"/>
            <p:cNvSpPr/>
            <p:nvPr/>
          </p:nvSpPr>
          <p:spPr>
            <a:xfrm>
              <a:off x="7685715" y="2063893"/>
              <a:ext cx="103333" cy="11344"/>
            </a:xfrm>
            <a:custGeom>
              <a:rect b="b" l="l" r="r" t="t"/>
              <a:pathLst>
                <a:path extrusionOk="0" h="432" w="3935">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72"/>
            <p:cNvSpPr/>
            <p:nvPr/>
          </p:nvSpPr>
          <p:spPr>
            <a:xfrm>
              <a:off x="7685715" y="2102337"/>
              <a:ext cx="148553" cy="11344"/>
            </a:xfrm>
            <a:custGeom>
              <a:rect b="b" l="l" r="r" t="t"/>
              <a:pathLst>
                <a:path extrusionOk="0" h="432" w="5657">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72"/>
            <p:cNvSpPr/>
            <p:nvPr/>
          </p:nvSpPr>
          <p:spPr>
            <a:xfrm>
              <a:off x="7685715" y="2140808"/>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72"/>
            <p:cNvSpPr/>
            <p:nvPr/>
          </p:nvSpPr>
          <p:spPr>
            <a:xfrm>
              <a:off x="7685715" y="2179253"/>
              <a:ext cx="148553" cy="11344"/>
            </a:xfrm>
            <a:custGeom>
              <a:rect b="b" l="l" r="r" t="t"/>
              <a:pathLst>
                <a:path extrusionOk="0" h="432"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72"/>
            <p:cNvSpPr/>
            <p:nvPr/>
          </p:nvSpPr>
          <p:spPr>
            <a:xfrm>
              <a:off x="7685715" y="2217461"/>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72"/>
            <p:cNvSpPr/>
            <p:nvPr/>
          </p:nvSpPr>
          <p:spPr>
            <a:xfrm>
              <a:off x="7552367" y="2239309"/>
              <a:ext cx="152492" cy="80487"/>
            </a:xfrm>
            <a:custGeom>
              <a:rect b="b" l="l" r="r" t="t"/>
              <a:pathLst>
                <a:path extrusionOk="0" h="3065" w="5807">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72"/>
            <p:cNvSpPr/>
            <p:nvPr/>
          </p:nvSpPr>
          <p:spPr>
            <a:xfrm>
              <a:off x="7551264" y="2239808"/>
              <a:ext cx="61842" cy="80251"/>
            </a:xfrm>
            <a:custGeom>
              <a:rect b="b" l="l" r="r" t="t"/>
              <a:pathLst>
                <a:path extrusionOk="0" h="3056" w="2355">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72"/>
            <p:cNvSpPr/>
            <p:nvPr/>
          </p:nvSpPr>
          <p:spPr>
            <a:xfrm>
              <a:off x="7579677" y="2113156"/>
              <a:ext cx="96532" cy="68381"/>
            </a:xfrm>
            <a:custGeom>
              <a:rect b="b" l="l" r="r" t="t"/>
              <a:pathLst>
                <a:path extrusionOk="0" h="2604" w="3676">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72"/>
            <p:cNvSpPr/>
            <p:nvPr/>
          </p:nvSpPr>
          <p:spPr>
            <a:xfrm>
              <a:off x="7579677" y="2113393"/>
              <a:ext cx="52284" cy="68145"/>
            </a:xfrm>
            <a:custGeom>
              <a:rect b="b" l="l" r="r" t="t"/>
              <a:pathLst>
                <a:path extrusionOk="0" h="2595" w="1991">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72"/>
            <p:cNvSpPr/>
            <p:nvPr/>
          </p:nvSpPr>
          <p:spPr>
            <a:xfrm>
              <a:off x="7662843" y="2174263"/>
              <a:ext cx="20903" cy="28387"/>
            </a:xfrm>
            <a:custGeom>
              <a:rect b="b" l="l" r="r" t="t"/>
              <a:pathLst>
                <a:path extrusionOk="0" h="1081" w="796">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72"/>
            <p:cNvSpPr/>
            <p:nvPr/>
          </p:nvSpPr>
          <p:spPr>
            <a:xfrm>
              <a:off x="7571878" y="2174237"/>
              <a:ext cx="21139" cy="28361"/>
            </a:xfrm>
            <a:custGeom>
              <a:rect b="b" l="l" r="r" t="t"/>
              <a:pathLst>
                <a:path extrusionOk="0" h="1080" w="805">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72"/>
            <p:cNvSpPr/>
            <p:nvPr/>
          </p:nvSpPr>
          <p:spPr>
            <a:xfrm>
              <a:off x="7610087" y="2223869"/>
              <a:ext cx="35714" cy="40362"/>
            </a:xfrm>
            <a:custGeom>
              <a:rect b="b" l="l" r="r" t="t"/>
              <a:pathLst>
                <a:path extrusionOk="0" h="1537" w="136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72"/>
            <p:cNvSpPr/>
            <p:nvPr/>
          </p:nvSpPr>
          <p:spPr>
            <a:xfrm>
              <a:off x="7610087" y="2224105"/>
              <a:ext cx="21875" cy="40362"/>
            </a:xfrm>
            <a:custGeom>
              <a:rect b="b" l="l" r="r" t="t"/>
              <a:pathLst>
                <a:path extrusionOk="0" h="1537" w="833">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72"/>
            <p:cNvSpPr/>
            <p:nvPr/>
          </p:nvSpPr>
          <p:spPr>
            <a:xfrm>
              <a:off x="7589971" y="2153072"/>
              <a:ext cx="75918" cy="81248"/>
            </a:xfrm>
            <a:custGeom>
              <a:rect b="b" l="l" r="r" t="t"/>
              <a:pathLst>
                <a:path extrusionOk="0" h="3094" w="2891">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72"/>
            <p:cNvSpPr/>
            <p:nvPr/>
          </p:nvSpPr>
          <p:spPr>
            <a:xfrm>
              <a:off x="7589971" y="2153072"/>
              <a:ext cx="55067" cy="81248"/>
            </a:xfrm>
            <a:custGeom>
              <a:rect b="b" l="l" r="r" t="t"/>
              <a:pathLst>
                <a:path extrusionOk="0" h="3094" w="2097">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72"/>
            <p:cNvSpPr/>
            <p:nvPr/>
          </p:nvSpPr>
          <p:spPr>
            <a:xfrm>
              <a:off x="7820665" y="1973164"/>
              <a:ext cx="73922" cy="73659"/>
            </a:xfrm>
            <a:custGeom>
              <a:rect b="b" l="l" r="r" t="t"/>
              <a:pathLst>
                <a:path extrusionOk="0" h="2805" w="2815">
                  <a:moveTo>
                    <a:pt x="1" y="1"/>
                  </a:moveTo>
                  <a:lnTo>
                    <a:pt x="1" y="2259"/>
                  </a:lnTo>
                  <a:cubicBezTo>
                    <a:pt x="1" y="2346"/>
                    <a:pt x="39" y="2805"/>
                    <a:pt x="623" y="2805"/>
                  </a:cubicBezTo>
                  <a:lnTo>
                    <a:pt x="2815" y="2805"/>
                  </a:lnTo>
                  <a:lnTo>
                    <a:pt x="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5" name="Google Shape;10445;p72"/>
          <p:cNvGrpSpPr/>
          <p:nvPr/>
        </p:nvGrpSpPr>
        <p:grpSpPr>
          <a:xfrm>
            <a:off x="7992065" y="1971904"/>
            <a:ext cx="351621" cy="348103"/>
            <a:chOff x="7992065" y="1971904"/>
            <a:chExt cx="351621" cy="348103"/>
          </a:xfrm>
        </p:grpSpPr>
        <p:sp>
          <p:nvSpPr>
            <p:cNvPr id="10446" name="Google Shape;10446;p72"/>
            <p:cNvSpPr/>
            <p:nvPr/>
          </p:nvSpPr>
          <p:spPr>
            <a:xfrm>
              <a:off x="8136074" y="1971904"/>
              <a:ext cx="67383" cy="67383"/>
            </a:xfrm>
            <a:custGeom>
              <a:rect b="b" l="l" r="r" t="t"/>
              <a:pathLst>
                <a:path extrusionOk="0" h="2566" w="2566">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72"/>
            <p:cNvSpPr/>
            <p:nvPr/>
          </p:nvSpPr>
          <p:spPr>
            <a:xfrm>
              <a:off x="8022552" y="2180014"/>
              <a:ext cx="137025" cy="95376"/>
            </a:xfrm>
            <a:custGeom>
              <a:rect b="b" l="l" r="r" t="t"/>
              <a:pathLst>
                <a:path extrusionOk="0" h="3632" w="5218">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72"/>
            <p:cNvSpPr/>
            <p:nvPr/>
          </p:nvSpPr>
          <p:spPr>
            <a:xfrm>
              <a:off x="8109946" y="2050080"/>
              <a:ext cx="120849" cy="62604"/>
            </a:xfrm>
            <a:custGeom>
              <a:rect b="b" l="l" r="r" t="t"/>
              <a:pathLst>
                <a:path extrusionOk="0" h="2384" w="4602">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72"/>
            <p:cNvSpPr/>
            <p:nvPr/>
          </p:nvSpPr>
          <p:spPr>
            <a:xfrm>
              <a:off x="8179613" y="2180014"/>
              <a:ext cx="137130" cy="95376"/>
            </a:xfrm>
            <a:custGeom>
              <a:rect b="b" l="l" r="r" t="t"/>
              <a:pathLst>
                <a:path extrusionOk="0" h="3632" w="5222">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72"/>
            <p:cNvSpPr/>
            <p:nvPr/>
          </p:nvSpPr>
          <p:spPr>
            <a:xfrm>
              <a:off x="8129037" y="1973427"/>
              <a:ext cx="66884" cy="65939"/>
            </a:xfrm>
            <a:custGeom>
              <a:rect b="b" l="l" r="r" t="t"/>
              <a:pathLst>
                <a:path extrusionOk="0" h="2511" w="2547">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72"/>
            <p:cNvSpPr/>
            <p:nvPr/>
          </p:nvSpPr>
          <p:spPr>
            <a:xfrm>
              <a:off x="8068717" y="2123450"/>
              <a:ext cx="44773" cy="45010"/>
            </a:xfrm>
            <a:custGeom>
              <a:rect b="b" l="l" r="r" t="t"/>
              <a:pathLst>
                <a:path extrusionOk="0" h="1714" w="1705">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72"/>
            <p:cNvSpPr/>
            <p:nvPr/>
          </p:nvSpPr>
          <p:spPr>
            <a:xfrm>
              <a:off x="8063964" y="2124474"/>
              <a:ext cx="44484" cy="43854"/>
            </a:xfrm>
            <a:custGeom>
              <a:rect b="b" l="l" r="r" t="t"/>
              <a:pathLst>
                <a:path extrusionOk="0" h="1670" w="1694">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72"/>
            <p:cNvSpPr/>
            <p:nvPr/>
          </p:nvSpPr>
          <p:spPr>
            <a:xfrm>
              <a:off x="8225805" y="2123450"/>
              <a:ext cx="44747" cy="45010"/>
            </a:xfrm>
            <a:custGeom>
              <a:rect b="b" l="l" r="r" t="t"/>
              <a:pathLst>
                <a:path extrusionOk="0" h="1714" w="1704">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72"/>
            <p:cNvSpPr/>
            <p:nvPr/>
          </p:nvSpPr>
          <p:spPr>
            <a:xfrm>
              <a:off x="8221025" y="2124474"/>
              <a:ext cx="44747" cy="43854"/>
            </a:xfrm>
            <a:custGeom>
              <a:rect b="b" l="l" r="r" t="t"/>
              <a:pathLst>
                <a:path extrusionOk="0" h="1670" w="1704">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72"/>
            <p:cNvSpPr/>
            <p:nvPr/>
          </p:nvSpPr>
          <p:spPr>
            <a:xfrm>
              <a:off x="7995583" y="2286315"/>
              <a:ext cx="33718" cy="33692"/>
            </a:xfrm>
            <a:custGeom>
              <a:rect b="b" l="l" r="r" t="t"/>
              <a:pathLst>
                <a:path extrusionOk="0" h="1283" w="1284">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72"/>
            <p:cNvSpPr/>
            <p:nvPr/>
          </p:nvSpPr>
          <p:spPr>
            <a:xfrm>
              <a:off x="7992065" y="2286814"/>
              <a:ext cx="33718" cy="33193"/>
            </a:xfrm>
            <a:custGeom>
              <a:rect b="b" l="l" r="r" t="t"/>
              <a:pathLst>
                <a:path extrusionOk="0" h="1264" w="1284">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72"/>
            <p:cNvSpPr/>
            <p:nvPr/>
          </p:nvSpPr>
          <p:spPr>
            <a:xfrm>
              <a:off x="8152907" y="2286315"/>
              <a:ext cx="33718" cy="33692"/>
            </a:xfrm>
            <a:custGeom>
              <a:rect b="b" l="l" r="r" t="t"/>
              <a:pathLst>
                <a:path extrusionOk="0" h="1283" w="1284">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72"/>
            <p:cNvSpPr/>
            <p:nvPr/>
          </p:nvSpPr>
          <p:spPr>
            <a:xfrm>
              <a:off x="8149388" y="2286814"/>
              <a:ext cx="33455" cy="33193"/>
            </a:xfrm>
            <a:custGeom>
              <a:rect b="b" l="l" r="r" t="t"/>
              <a:pathLst>
                <a:path extrusionOk="0" h="1264" w="1274">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72"/>
            <p:cNvSpPr/>
            <p:nvPr/>
          </p:nvSpPr>
          <p:spPr>
            <a:xfrm>
              <a:off x="8309994" y="2286315"/>
              <a:ext cx="33692" cy="33692"/>
            </a:xfrm>
            <a:custGeom>
              <a:rect b="b" l="l" r="r" t="t"/>
              <a:pathLst>
                <a:path extrusionOk="0" h="1283" w="1283">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72"/>
            <p:cNvSpPr/>
            <p:nvPr/>
          </p:nvSpPr>
          <p:spPr>
            <a:xfrm>
              <a:off x="8306475" y="2286814"/>
              <a:ext cx="33455" cy="33193"/>
            </a:xfrm>
            <a:custGeom>
              <a:rect b="b" l="l" r="r" t="t"/>
              <a:pathLst>
                <a:path extrusionOk="0" h="1264" w="1274">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1" name="Google Shape;10461;p72"/>
          <p:cNvGrpSpPr/>
          <p:nvPr/>
        </p:nvGrpSpPr>
        <p:grpSpPr>
          <a:xfrm>
            <a:off x="4911189" y="3793455"/>
            <a:ext cx="296580" cy="364935"/>
            <a:chOff x="4911189" y="3793455"/>
            <a:chExt cx="296580" cy="364935"/>
          </a:xfrm>
        </p:grpSpPr>
        <p:sp>
          <p:nvSpPr>
            <p:cNvPr id="10462" name="Google Shape;10462;p72"/>
            <p:cNvSpPr/>
            <p:nvPr/>
          </p:nvSpPr>
          <p:spPr>
            <a:xfrm>
              <a:off x="4951157" y="3861810"/>
              <a:ext cx="31932" cy="35215"/>
            </a:xfrm>
            <a:custGeom>
              <a:rect b="b" l="l" r="r" t="t"/>
              <a:pathLst>
                <a:path extrusionOk="0" h="1341" w="1216">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72"/>
            <p:cNvSpPr/>
            <p:nvPr/>
          </p:nvSpPr>
          <p:spPr>
            <a:xfrm>
              <a:off x="5136132" y="3861810"/>
              <a:ext cx="31932" cy="34952"/>
            </a:xfrm>
            <a:custGeom>
              <a:rect b="b" l="l" r="r" t="t"/>
              <a:pathLst>
                <a:path extrusionOk="0" h="1331" w="1216">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72"/>
            <p:cNvSpPr/>
            <p:nvPr/>
          </p:nvSpPr>
          <p:spPr>
            <a:xfrm>
              <a:off x="5043382" y="3833659"/>
              <a:ext cx="32457" cy="33193"/>
            </a:xfrm>
            <a:custGeom>
              <a:rect b="b" l="l" r="r" t="t"/>
              <a:pathLst>
                <a:path extrusionOk="0" h="1264" w="1236">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72"/>
            <p:cNvSpPr/>
            <p:nvPr/>
          </p:nvSpPr>
          <p:spPr>
            <a:xfrm>
              <a:off x="5043382" y="3833659"/>
              <a:ext cx="21901" cy="33193"/>
            </a:xfrm>
            <a:custGeom>
              <a:rect b="b" l="l" r="r" t="t"/>
              <a:pathLst>
                <a:path extrusionOk="0" h="1264" w="834">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72"/>
            <p:cNvSpPr/>
            <p:nvPr/>
          </p:nvSpPr>
          <p:spPr>
            <a:xfrm>
              <a:off x="4911189" y="3861810"/>
              <a:ext cx="296580" cy="296580"/>
            </a:xfrm>
            <a:custGeom>
              <a:rect b="b" l="l" r="r" t="t"/>
              <a:pathLst>
                <a:path extrusionOk="0" h="11294" w="11294">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72"/>
            <p:cNvSpPr/>
            <p:nvPr/>
          </p:nvSpPr>
          <p:spPr>
            <a:xfrm>
              <a:off x="4911189" y="3861810"/>
              <a:ext cx="161630" cy="296580"/>
            </a:xfrm>
            <a:custGeom>
              <a:rect b="b" l="l" r="r" t="t"/>
              <a:pathLst>
                <a:path extrusionOk="0" h="11294" w="6155">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72"/>
            <p:cNvSpPr/>
            <p:nvPr/>
          </p:nvSpPr>
          <p:spPr>
            <a:xfrm>
              <a:off x="4925527" y="3885680"/>
              <a:ext cx="258372" cy="248577"/>
            </a:xfrm>
            <a:custGeom>
              <a:rect b="b" l="l" r="r" t="t"/>
              <a:pathLst>
                <a:path extrusionOk="0" h="9466" w="9839">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72"/>
            <p:cNvSpPr/>
            <p:nvPr/>
          </p:nvSpPr>
          <p:spPr>
            <a:xfrm>
              <a:off x="4937317" y="3885680"/>
              <a:ext cx="129724" cy="248577"/>
            </a:xfrm>
            <a:custGeom>
              <a:rect b="b" l="l" r="r" t="t"/>
              <a:pathLst>
                <a:path extrusionOk="0" h="9466" w="494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72"/>
            <p:cNvSpPr/>
            <p:nvPr/>
          </p:nvSpPr>
          <p:spPr>
            <a:xfrm>
              <a:off x="4942596" y="3902381"/>
              <a:ext cx="223972" cy="215279"/>
            </a:xfrm>
            <a:custGeom>
              <a:rect b="b" l="l" r="r" t="t"/>
              <a:pathLst>
                <a:path extrusionOk="0" h="8198" w="8529">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72"/>
            <p:cNvSpPr/>
            <p:nvPr/>
          </p:nvSpPr>
          <p:spPr>
            <a:xfrm>
              <a:off x="4951157" y="3902381"/>
              <a:ext cx="121400" cy="215385"/>
            </a:xfrm>
            <a:custGeom>
              <a:rect b="b" l="l" r="r" t="t"/>
              <a:pathLst>
                <a:path extrusionOk="0" h="8202" w="4623">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72"/>
            <p:cNvSpPr/>
            <p:nvPr/>
          </p:nvSpPr>
          <p:spPr>
            <a:xfrm>
              <a:off x="5054069" y="3937255"/>
              <a:ext cx="10950" cy="76128"/>
            </a:xfrm>
            <a:custGeom>
              <a:rect b="b" l="l" r="r" t="t"/>
              <a:pathLst>
                <a:path extrusionOk="0" h="2899" w="417">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72"/>
            <p:cNvSpPr/>
            <p:nvPr/>
          </p:nvSpPr>
          <p:spPr>
            <a:xfrm>
              <a:off x="5139388" y="3833685"/>
              <a:ext cx="57326" cy="48712"/>
            </a:xfrm>
            <a:custGeom>
              <a:rect b="b" l="l" r="r" t="t"/>
              <a:pathLst>
                <a:path extrusionOk="0" h="1855" w="2183">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72"/>
            <p:cNvSpPr/>
            <p:nvPr/>
          </p:nvSpPr>
          <p:spPr>
            <a:xfrm>
              <a:off x="4922507" y="3833685"/>
              <a:ext cx="57063" cy="48712"/>
            </a:xfrm>
            <a:custGeom>
              <a:rect b="b" l="l" r="r" t="t"/>
              <a:pathLst>
                <a:path extrusionOk="0" h="1855" w="2173">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72"/>
            <p:cNvSpPr/>
            <p:nvPr/>
          </p:nvSpPr>
          <p:spPr>
            <a:xfrm>
              <a:off x="5023792" y="3793455"/>
              <a:ext cx="71637" cy="42988"/>
            </a:xfrm>
            <a:custGeom>
              <a:rect b="b" l="l" r="r" t="t"/>
              <a:pathLst>
                <a:path extrusionOk="0" h="1637" w="2728">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72"/>
            <p:cNvSpPr/>
            <p:nvPr/>
          </p:nvSpPr>
          <p:spPr>
            <a:xfrm>
              <a:off x="5139388" y="3833685"/>
              <a:ext cx="51049" cy="48712"/>
            </a:xfrm>
            <a:custGeom>
              <a:rect b="b" l="l" r="r" t="t"/>
              <a:pathLst>
                <a:path extrusionOk="0" h="1855" w="1944">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72"/>
            <p:cNvSpPr/>
            <p:nvPr/>
          </p:nvSpPr>
          <p:spPr>
            <a:xfrm>
              <a:off x="4922507" y="3833685"/>
              <a:ext cx="50787" cy="48712"/>
            </a:xfrm>
            <a:custGeom>
              <a:rect b="b" l="l" r="r" t="t"/>
              <a:pathLst>
                <a:path extrusionOk="0" h="1855" w="1934">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72"/>
            <p:cNvSpPr/>
            <p:nvPr/>
          </p:nvSpPr>
          <p:spPr>
            <a:xfrm>
              <a:off x="5024028" y="3793455"/>
              <a:ext cx="30934" cy="42988"/>
            </a:xfrm>
            <a:custGeom>
              <a:rect b="b" l="l" r="r" t="t"/>
              <a:pathLst>
                <a:path extrusionOk="0" h="1637" w="1178">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72"/>
            <p:cNvSpPr/>
            <p:nvPr/>
          </p:nvSpPr>
          <p:spPr>
            <a:xfrm>
              <a:off x="4937580" y="3896998"/>
              <a:ext cx="235001" cy="226046"/>
            </a:xfrm>
            <a:custGeom>
              <a:rect b="b" l="l" r="r" t="t"/>
              <a:pathLst>
                <a:path extrusionOk="0" h="8608" w="8949">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72"/>
            <p:cNvSpPr/>
            <p:nvPr/>
          </p:nvSpPr>
          <p:spPr>
            <a:xfrm>
              <a:off x="5044905" y="3995263"/>
              <a:ext cx="29411" cy="29411"/>
            </a:xfrm>
            <a:custGeom>
              <a:rect b="b" l="l" r="r" t="t"/>
              <a:pathLst>
                <a:path extrusionOk="0" h="1120" w="112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72"/>
            <p:cNvSpPr/>
            <p:nvPr/>
          </p:nvSpPr>
          <p:spPr>
            <a:xfrm>
              <a:off x="5044642" y="3995132"/>
              <a:ext cx="24396" cy="29674"/>
            </a:xfrm>
            <a:custGeom>
              <a:rect b="b" l="l" r="r" t="t"/>
              <a:pathLst>
                <a:path extrusionOk="0" h="1130" w="929">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2" name="Google Shape;10482;p72"/>
          <p:cNvGrpSpPr/>
          <p:nvPr/>
        </p:nvGrpSpPr>
        <p:grpSpPr>
          <a:xfrm>
            <a:off x="5341433" y="3793271"/>
            <a:ext cx="330272" cy="329117"/>
            <a:chOff x="5341433" y="3793271"/>
            <a:chExt cx="330272" cy="329117"/>
          </a:xfrm>
        </p:grpSpPr>
        <p:sp>
          <p:nvSpPr>
            <p:cNvPr id="10483" name="Google Shape;10483;p72"/>
            <p:cNvSpPr/>
            <p:nvPr/>
          </p:nvSpPr>
          <p:spPr>
            <a:xfrm>
              <a:off x="5436441" y="3976408"/>
              <a:ext cx="52546" cy="52546"/>
            </a:xfrm>
            <a:custGeom>
              <a:rect b="b" l="l" r="r" t="t"/>
              <a:pathLst>
                <a:path extrusionOk="0" h="2001" w="2001">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72"/>
            <p:cNvSpPr/>
            <p:nvPr/>
          </p:nvSpPr>
          <p:spPr>
            <a:xfrm>
              <a:off x="5436179" y="3976146"/>
              <a:ext cx="42515" cy="52310"/>
            </a:xfrm>
            <a:custGeom>
              <a:rect b="b" l="l" r="r" t="t"/>
              <a:pathLst>
                <a:path extrusionOk="0" h="1992" w="1619">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72"/>
            <p:cNvSpPr/>
            <p:nvPr/>
          </p:nvSpPr>
          <p:spPr>
            <a:xfrm>
              <a:off x="5431925" y="3793350"/>
              <a:ext cx="239780" cy="228830"/>
            </a:xfrm>
            <a:custGeom>
              <a:rect b="b" l="l" r="r" t="t"/>
              <a:pathLst>
                <a:path extrusionOk="0" h="8714" w="9131">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72"/>
            <p:cNvSpPr/>
            <p:nvPr/>
          </p:nvSpPr>
          <p:spPr>
            <a:xfrm>
              <a:off x="5427408" y="3793271"/>
              <a:ext cx="139756" cy="228830"/>
            </a:xfrm>
            <a:custGeom>
              <a:rect b="b" l="l" r="r" t="t"/>
              <a:pathLst>
                <a:path extrusionOk="0" h="8714" w="5322">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72"/>
            <p:cNvSpPr/>
            <p:nvPr/>
          </p:nvSpPr>
          <p:spPr>
            <a:xfrm>
              <a:off x="5464828" y="3814936"/>
              <a:ext cx="194061" cy="185343"/>
            </a:xfrm>
            <a:custGeom>
              <a:rect b="b" l="l" r="r" t="t"/>
              <a:pathLst>
                <a:path extrusionOk="0" h="7058" w="739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72"/>
            <p:cNvSpPr/>
            <p:nvPr/>
          </p:nvSpPr>
          <p:spPr>
            <a:xfrm>
              <a:off x="5456793" y="3815251"/>
              <a:ext cx="110607" cy="185080"/>
            </a:xfrm>
            <a:custGeom>
              <a:rect b="b" l="l" r="r" t="t"/>
              <a:pathLst>
                <a:path extrusionOk="0" h="7048" w="4212">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72"/>
            <p:cNvSpPr/>
            <p:nvPr/>
          </p:nvSpPr>
          <p:spPr>
            <a:xfrm>
              <a:off x="5531949" y="3851752"/>
              <a:ext cx="50787" cy="50550"/>
            </a:xfrm>
            <a:custGeom>
              <a:rect b="b" l="l" r="r" t="t"/>
              <a:pathLst>
                <a:path extrusionOk="0" h="1925" w="1934">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72"/>
            <p:cNvSpPr/>
            <p:nvPr/>
          </p:nvSpPr>
          <p:spPr>
            <a:xfrm>
              <a:off x="5532185" y="3851726"/>
              <a:ext cx="35215" cy="50577"/>
            </a:xfrm>
            <a:custGeom>
              <a:rect b="b" l="l" r="r" t="t"/>
              <a:pathLst>
                <a:path extrusionOk="0" h="1926" w="1341">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72"/>
            <p:cNvSpPr/>
            <p:nvPr/>
          </p:nvSpPr>
          <p:spPr>
            <a:xfrm>
              <a:off x="5515852" y="3902276"/>
              <a:ext cx="82955" cy="53045"/>
            </a:xfrm>
            <a:custGeom>
              <a:rect b="b" l="l" r="r" t="t"/>
              <a:pathLst>
                <a:path extrusionOk="0" h="2020" w="3159">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72"/>
            <p:cNvSpPr/>
            <p:nvPr/>
          </p:nvSpPr>
          <p:spPr>
            <a:xfrm>
              <a:off x="5515852" y="3902276"/>
              <a:ext cx="47032" cy="53045"/>
            </a:xfrm>
            <a:custGeom>
              <a:rect b="b" l="l" r="r" t="t"/>
              <a:pathLst>
                <a:path extrusionOk="0" h="2020" w="1791">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72"/>
            <p:cNvSpPr/>
            <p:nvPr/>
          </p:nvSpPr>
          <p:spPr>
            <a:xfrm>
              <a:off x="5531686" y="3923311"/>
              <a:ext cx="10084" cy="32011"/>
            </a:xfrm>
            <a:custGeom>
              <a:rect b="b" l="l" r="r" t="t"/>
              <a:pathLst>
                <a:path extrusionOk="0" h="1219" w="384">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72"/>
            <p:cNvSpPr/>
            <p:nvPr/>
          </p:nvSpPr>
          <p:spPr>
            <a:xfrm>
              <a:off x="5572915" y="3923311"/>
              <a:ext cx="10084" cy="32011"/>
            </a:xfrm>
            <a:custGeom>
              <a:rect b="b" l="l" r="r" t="t"/>
              <a:pathLst>
                <a:path extrusionOk="0" h="1219" w="384">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72"/>
            <p:cNvSpPr/>
            <p:nvPr/>
          </p:nvSpPr>
          <p:spPr>
            <a:xfrm>
              <a:off x="5341433" y="4004874"/>
              <a:ext cx="120166" cy="117514"/>
            </a:xfrm>
            <a:custGeom>
              <a:rect b="b" l="l" r="r" t="t"/>
              <a:pathLst>
                <a:path extrusionOk="0" h="4475" w="4576">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72"/>
            <p:cNvSpPr/>
            <p:nvPr/>
          </p:nvSpPr>
          <p:spPr>
            <a:xfrm>
              <a:off x="5341433" y="4004874"/>
              <a:ext cx="105093" cy="117514"/>
            </a:xfrm>
            <a:custGeom>
              <a:rect b="b" l="l" r="r" t="t"/>
              <a:pathLst>
                <a:path extrusionOk="0" h="4475" w="4002">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72"/>
            <p:cNvSpPr/>
            <p:nvPr/>
          </p:nvSpPr>
          <p:spPr>
            <a:xfrm>
              <a:off x="5417587" y="4004874"/>
              <a:ext cx="43749" cy="42436"/>
            </a:xfrm>
            <a:custGeom>
              <a:rect b="b" l="l" r="r" t="t"/>
              <a:pathLst>
                <a:path extrusionOk="0" h="1616" w="1666">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72"/>
            <p:cNvSpPr/>
            <p:nvPr/>
          </p:nvSpPr>
          <p:spPr>
            <a:xfrm>
              <a:off x="5417587" y="4004795"/>
              <a:ext cx="28939" cy="23398"/>
            </a:xfrm>
            <a:custGeom>
              <a:rect b="b" l="l" r="r" t="t"/>
              <a:pathLst>
                <a:path extrusionOk="0" h="891" w="1102">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9" name="Google Shape;10499;p72"/>
          <p:cNvGrpSpPr/>
          <p:nvPr/>
        </p:nvGrpSpPr>
        <p:grpSpPr>
          <a:xfrm>
            <a:off x="5744051" y="3766250"/>
            <a:ext cx="428511" cy="383186"/>
            <a:chOff x="5744051" y="3766250"/>
            <a:chExt cx="428511" cy="383186"/>
          </a:xfrm>
        </p:grpSpPr>
        <p:sp>
          <p:nvSpPr>
            <p:cNvPr id="10500" name="Google Shape;10500;p72"/>
            <p:cNvSpPr/>
            <p:nvPr/>
          </p:nvSpPr>
          <p:spPr>
            <a:xfrm>
              <a:off x="5872489" y="3804510"/>
              <a:ext cx="130696" cy="130460"/>
            </a:xfrm>
            <a:custGeom>
              <a:rect b="b" l="l" r="r" t="t"/>
              <a:pathLst>
                <a:path extrusionOk="0" h="4968" w="4977">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72"/>
            <p:cNvSpPr/>
            <p:nvPr/>
          </p:nvSpPr>
          <p:spPr>
            <a:xfrm>
              <a:off x="5871963" y="3804169"/>
              <a:ext cx="74185" cy="130775"/>
            </a:xfrm>
            <a:custGeom>
              <a:rect b="b" l="l" r="r" t="t"/>
              <a:pathLst>
                <a:path extrusionOk="0" h="4980" w="2825">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72"/>
            <p:cNvSpPr/>
            <p:nvPr/>
          </p:nvSpPr>
          <p:spPr>
            <a:xfrm>
              <a:off x="5893339" y="3825361"/>
              <a:ext cx="88995" cy="88733"/>
            </a:xfrm>
            <a:custGeom>
              <a:rect b="b" l="l" r="r" t="t"/>
              <a:pathLst>
                <a:path extrusionOk="0" h="3379" w="3389">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72"/>
            <p:cNvSpPr/>
            <p:nvPr/>
          </p:nvSpPr>
          <p:spPr>
            <a:xfrm>
              <a:off x="5892840" y="3824993"/>
              <a:ext cx="53308" cy="88995"/>
            </a:xfrm>
            <a:custGeom>
              <a:rect b="b" l="l" r="r" t="t"/>
              <a:pathLst>
                <a:path extrusionOk="0" h="3389" w="203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72"/>
            <p:cNvSpPr/>
            <p:nvPr/>
          </p:nvSpPr>
          <p:spPr>
            <a:xfrm>
              <a:off x="5919231" y="3839436"/>
              <a:ext cx="35714" cy="61107"/>
            </a:xfrm>
            <a:custGeom>
              <a:rect b="b" l="l" r="r" t="t"/>
              <a:pathLst>
                <a:path extrusionOk="0" h="2327" w="136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72"/>
            <p:cNvSpPr/>
            <p:nvPr/>
          </p:nvSpPr>
          <p:spPr>
            <a:xfrm>
              <a:off x="5973747" y="3766565"/>
              <a:ext cx="130959" cy="130460"/>
            </a:xfrm>
            <a:custGeom>
              <a:rect b="b" l="l" r="r" t="t"/>
              <a:pathLst>
                <a:path extrusionOk="0" h="4968" w="4987">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72"/>
            <p:cNvSpPr/>
            <p:nvPr/>
          </p:nvSpPr>
          <p:spPr>
            <a:xfrm>
              <a:off x="5973274" y="3766250"/>
              <a:ext cx="74132" cy="130801"/>
            </a:xfrm>
            <a:custGeom>
              <a:rect b="b" l="l" r="r" t="t"/>
              <a:pathLst>
                <a:path extrusionOk="0" h="4981" w="2823">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72"/>
            <p:cNvSpPr/>
            <p:nvPr/>
          </p:nvSpPr>
          <p:spPr>
            <a:xfrm>
              <a:off x="5994624" y="3787415"/>
              <a:ext cx="89231" cy="88733"/>
            </a:xfrm>
            <a:custGeom>
              <a:rect b="b" l="l" r="r" t="t"/>
              <a:pathLst>
                <a:path extrusionOk="0" h="3379" w="3398">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72"/>
            <p:cNvSpPr/>
            <p:nvPr/>
          </p:nvSpPr>
          <p:spPr>
            <a:xfrm>
              <a:off x="5994361" y="3787284"/>
              <a:ext cx="53308" cy="88916"/>
            </a:xfrm>
            <a:custGeom>
              <a:rect b="b" l="l" r="r" t="t"/>
              <a:pathLst>
                <a:path extrusionOk="0" h="3386" w="203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72"/>
            <p:cNvSpPr/>
            <p:nvPr/>
          </p:nvSpPr>
          <p:spPr>
            <a:xfrm>
              <a:off x="6020753" y="3801727"/>
              <a:ext cx="35451" cy="60844"/>
            </a:xfrm>
            <a:custGeom>
              <a:rect b="b" l="l" r="r" t="t"/>
              <a:pathLst>
                <a:path extrusionOk="0" h="2317" w="135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72"/>
            <p:cNvSpPr/>
            <p:nvPr/>
          </p:nvSpPr>
          <p:spPr>
            <a:xfrm>
              <a:off x="5744051" y="3983945"/>
              <a:ext cx="147056" cy="165491"/>
            </a:xfrm>
            <a:custGeom>
              <a:rect b="b" l="l" r="r" t="t"/>
              <a:pathLst>
                <a:path extrusionOk="0" h="6302" w="560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72"/>
            <p:cNvSpPr/>
            <p:nvPr/>
          </p:nvSpPr>
          <p:spPr>
            <a:xfrm>
              <a:off x="5784754" y="4095786"/>
              <a:ext cx="106353" cy="53597"/>
            </a:xfrm>
            <a:custGeom>
              <a:rect b="b" l="l" r="r" t="t"/>
              <a:pathLst>
                <a:path extrusionOk="0" h="2041" w="405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72"/>
            <p:cNvSpPr/>
            <p:nvPr/>
          </p:nvSpPr>
          <p:spPr>
            <a:xfrm>
              <a:off x="5886538" y="3909550"/>
              <a:ext cx="286024" cy="176441"/>
            </a:xfrm>
            <a:custGeom>
              <a:rect b="b" l="l" r="r" t="t"/>
              <a:pathLst>
                <a:path extrusionOk="0" h="6719" w="10892">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72"/>
            <p:cNvSpPr/>
            <p:nvPr/>
          </p:nvSpPr>
          <p:spPr>
            <a:xfrm>
              <a:off x="5886538" y="3976408"/>
              <a:ext cx="57851" cy="109347"/>
            </a:xfrm>
            <a:custGeom>
              <a:rect b="b" l="l" r="r" t="t"/>
              <a:pathLst>
                <a:path extrusionOk="0" h="4164" w="2203">
                  <a:moveTo>
                    <a:pt x="767" y="0"/>
                  </a:moveTo>
                  <a:lnTo>
                    <a:pt x="1" y="307"/>
                  </a:lnTo>
                  <a:lnTo>
                    <a:pt x="1446" y="4163"/>
                  </a:lnTo>
                  <a:lnTo>
                    <a:pt x="2202" y="3848"/>
                  </a:lnTo>
                  <a:lnTo>
                    <a:pt x="76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72"/>
            <p:cNvSpPr/>
            <p:nvPr/>
          </p:nvSpPr>
          <p:spPr>
            <a:xfrm>
              <a:off x="5961956" y="3961335"/>
              <a:ext cx="82456" cy="52467"/>
            </a:xfrm>
            <a:custGeom>
              <a:rect b="b" l="l" r="r" t="t"/>
              <a:pathLst>
                <a:path extrusionOk="0" h="1998" w="314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72"/>
            <p:cNvSpPr/>
            <p:nvPr/>
          </p:nvSpPr>
          <p:spPr>
            <a:xfrm>
              <a:off x="5840556" y="3971235"/>
              <a:ext cx="89258" cy="144167"/>
            </a:xfrm>
            <a:custGeom>
              <a:rect b="b" l="l" r="r" t="t"/>
              <a:pathLst>
                <a:path extrusionOk="0" h="5490" w="3399">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72"/>
            <p:cNvSpPr/>
            <p:nvPr/>
          </p:nvSpPr>
          <p:spPr>
            <a:xfrm>
              <a:off x="5882284" y="4079689"/>
              <a:ext cx="47531" cy="35714"/>
            </a:xfrm>
            <a:custGeom>
              <a:rect b="b" l="l" r="r" t="t"/>
              <a:pathLst>
                <a:path extrusionOk="0" h="1360" w="181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7" name="Google Shape;10517;p72"/>
          <p:cNvGrpSpPr/>
          <p:nvPr/>
        </p:nvGrpSpPr>
        <p:grpSpPr>
          <a:xfrm>
            <a:off x="6678697" y="3793324"/>
            <a:ext cx="342824" cy="328985"/>
            <a:chOff x="6678697" y="3793324"/>
            <a:chExt cx="342824" cy="328985"/>
          </a:xfrm>
        </p:grpSpPr>
        <p:sp>
          <p:nvSpPr>
            <p:cNvPr id="10518" name="Google Shape;10518;p72"/>
            <p:cNvSpPr/>
            <p:nvPr/>
          </p:nvSpPr>
          <p:spPr>
            <a:xfrm>
              <a:off x="6789015" y="3990720"/>
              <a:ext cx="9086" cy="19144"/>
            </a:xfrm>
            <a:custGeom>
              <a:rect b="b" l="l" r="r" t="t"/>
              <a:pathLst>
                <a:path extrusionOk="0" h="729" w="346">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72"/>
            <p:cNvSpPr/>
            <p:nvPr/>
          </p:nvSpPr>
          <p:spPr>
            <a:xfrm>
              <a:off x="6798075" y="3815067"/>
              <a:ext cx="223446" cy="235001"/>
            </a:xfrm>
            <a:custGeom>
              <a:rect b="b" l="l" r="r" t="t"/>
              <a:pathLst>
                <a:path extrusionOk="0" h="8949" w="8509">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72"/>
            <p:cNvSpPr/>
            <p:nvPr/>
          </p:nvSpPr>
          <p:spPr>
            <a:xfrm>
              <a:off x="6777461" y="3793324"/>
              <a:ext cx="235762" cy="228016"/>
            </a:xfrm>
            <a:custGeom>
              <a:rect b="b" l="l" r="r" t="t"/>
              <a:pathLst>
                <a:path extrusionOk="0" h="8683" w="8978">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72"/>
            <p:cNvSpPr/>
            <p:nvPr/>
          </p:nvSpPr>
          <p:spPr>
            <a:xfrm>
              <a:off x="6898099" y="3906032"/>
              <a:ext cx="22899" cy="54805"/>
            </a:xfrm>
            <a:custGeom>
              <a:rect b="b" l="l" r="r" t="t"/>
              <a:pathLst>
                <a:path extrusionOk="0" h="2087" w="872">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72"/>
            <p:cNvSpPr/>
            <p:nvPr/>
          </p:nvSpPr>
          <p:spPr>
            <a:xfrm>
              <a:off x="6707347" y="4049044"/>
              <a:ext cx="152334" cy="73265"/>
            </a:xfrm>
            <a:custGeom>
              <a:rect b="b" l="l" r="r" t="t"/>
              <a:pathLst>
                <a:path extrusionOk="0" h="2790" w="5801">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72"/>
            <p:cNvSpPr/>
            <p:nvPr/>
          </p:nvSpPr>
          <p:spPr>
            <a:xfrm>
              <a:off x="6822208" y="4006371"/>
              <a:ext cx="83402" cy="46664"/>
            </a:xfrm>
            <a:custGeom>
              <a:rect b="b" l="l" r="r" t="t"/>
              <a:pathLst>
                <a:path extrusionOk="0" h="1777" w="3176">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72"/>
            <p:cNvSpPr/>
            <p:nvPr/>
          </p:nvSpPr>
          <p:spPr>
            <a:xfrm>
              <a:off x="6678697" y="3884367"/>
              <a:ext cx="236760" cy="227963"/>
            </a:xfrm>
            <a:custGeom>
              <a:rect b="b" l="l" r="r" t="t"/>
              <a:pathLst>
                <a:path extrusionOk="0" h="8681" w="9016">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72"/>
            <p:cNvSpPr/>
            <p:nvPr/>
          </p:nvSpPr>
          <p:spPr>
            <a:xfrm>
              <a:off x="6813411" y="4028666"/>
              <a:ext cx="36711" cy="22163"/>
            </a:xfrm>
            <a:custGeom>
              <a:rect b="b" l="l" r="r" t="t"/>
              <a:pathLst>
                <a:path extrusionOk="0" h="844" w="1398">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6" name="Google Shape;10526;p72"/>
          <p:cNvGrpSpPr/>
          <p:nvPr/>
        </p:nvGrpSpPr>
        <p:grpSpPr>
          <a:xfrm>
            <a:off x="7101903" y="3762022"/>
            <a:ext cx="398627" cy="392088"/>
            <a:chOff x="7101903" y="3762022"/>
            <a:chExt cx="398627" cy="392088"/>
          </a:xfrm>
        </p:grpSpPr>
        <p:sp>
          <p:nvSpPr>
            <p:cNvPr id="10527" name="Google Shape;10527;p72"/>
            <p:cNvSpPr/>
            <p:nvPr/>
          </p:nvSpPr>
          <p:spPr>
            <a:xfrm>
              <a:off x="7101903" y="3887676"/>
              <a:ext cx="201099" cy="201335"/>
            </a:xfrm>
            <a:custGeom>
              <a:rect b="b" l="l" r="r" t="t"/>
              <a:pathLst>
                <a:path extrusionOk="0" h="7667" w="7658">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72"/>
            <p:cNvSpPr/>
            <p:nvPr/>
          </p:nvSpPr>
          <p:spPr>
            <a:xfrm>
              <a:off x="7191502" y="3887702"/>
              <a:ext cx="48397" cy="70876"/>
            </a:xfrm>
            <a:custGeom>
              <a:rect b="b" l="l" r="r" t="t"/>
              <a:pathLst>
                <a:path extrusionOk="0" h="2699" w="1843">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72"/>
            <p:cNvSpPr/>
            <p:nvPr/>
          </p:nvSpPr>
          <p:spPr>
            <a:xfrm>
              <a:off x="7102166" y="3989223"/>
              <a:ext cx="36213" cy="62341"/>
            </a:xfrm>
            <a:custGeom>
              <a:rect b="b" l="l" r="r" t="t"/>
              <a:pathLst>
                <a:path extrusionOk="0" h="2374" w="1379">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72"/>
            <p:cNvSpPr/>
            <p:nvPr/>
          </p:nvSpPr>
          <p:spPr>
            <a:xfrm>
              <a:off x="7166503" y="3958552"/>
              <a:ext cx="10084" cy="44012"/>
            </a:xfrm>
            <a:custGeom>
              <a:rect b="b" l="l" r="r" t="t"/>
              <a:pathLst>
                <a:path extrusionOk="0" h="1676" w="384">
                  <a:moveTo>
                    <a:pt x="0" y="1"/>
                  </a:moveTo>
                  <a:lnTo>
                    <a:pt x="0" y="1484"/>
                  </a:lnTo>
                  <a:lnTo>
                    <a:pt x="0" y="1589"/>
                  </a:lnTo>
                  <a:lnTo>
                    <a:pt x="0" y="1676"/>
                  </a:lnTo>
                  <a:lnTo>
                    <a:pt x="383" y="1676"/>
                  </a:ln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72"/>
            <p:cNvSpPr/>
            <p:nvPr/>
          </p:nvSpPr>
          <p:spPr>
            <a:xfrm>
              <a:off x="7166503" y="4038487"/>
              <a:ext cx="10084" cy="49526"/>
            </a:xfrm>
            <a:custGeom>
              <a:rect b="b" l="l" r="r" t="t"/>
              <a:pathLst>
                <a:path extrusionOk="0" h="1886" w="384">
                  <a:moveTo>
                    <a:pt x="0" y="0"/>
                  </a:moveTo>
                  <a:lnTo>
                    <a:pt x="0" y="1235"/>
                  </a:lnTo>
                  <a:cubicBezTo>
                    <a:pt x="0" y="1637"/>
                    <a:pt x="192" y="1809"/>
                    <a:pt x="383" y="1885"/>
                  </a:cubicBezTo>
                  <a:lnTo>
                    <a:pt x="38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72"/>
            <p:cNvSpPr/>
            <p:nvPr/>
          </p:nvSpPr>
          <p:spPr>
            <a:xfrm>
              <a:off x="7296673" y="3826858"/>
              <a:ext cx="203856" cy="196556"/>
            </a:xfrm>
            <a:custGeom>
              <a:rect b="b" l="l" r="r" t="t"/>
              <a:pathLst>
                <a:path extrusionOk="0" h="7485" w="7763">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72"/>
            <p:cNvSpPr/>
            <p:nvPr/>
          </p:nvSpPr>
          <p:spPr>
            <a:xfrm>
              <a:off x="7339162" y="3867324"/>
              <a:ext cx="30672" cy="50787"/>
            </a:xfrm>
            <a:custGeom>
              <a:rect b="b" l="l" r="r" t="t"/>
              <a:pathLst>
                <a:path extrusionOk="0" h="1934" w="1168">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72"/>
            <p:cNvSpPr/>
            <p:nvPr/>
          </p:nvSpPr>
          <p:spPr>
            <a:xfrm>
              <a:off x="7234096" y="3958552"/>
              <a:ext cx="194560" cy="195558"/>
            </a:xfrm>
            <a:custGeom>
              <a:rect b="b" l="l" r="r" t="t"/>
              <a:pathLst>
                <a:path extrusionOk="0" h="7447" w="7409">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72"/>
            <p:cNvSpPr/>
            <p:nvPr/>
          </p:nvSpPr>
          <p:spPr>
            <a:xfrm>
              <a:off x="7234621" y="3994738"/>
              <a:ext cx="33193" cy="58087"/>
            </a:xfrm>
            <a:custGeom>
              <a:rect b="b" l="l" r="r" t="t"/>
              <a:pathLst>
                <a:path extrusionOk="0" h="2212" w="1264">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72"/>
            <p:cNvSpPr/>
            <p:nvPr/>
          </p:nvSpPr>
          <p:spPr>
            <a:xfrm>
              <a:off x="7297934" y="3958552"/>
              <a:ext cx="8823" cy="49789"/>
            </a:xfrm>
            <a:custGeom>
              <a:rect b="b" l="l" r="r" t="t"/>
              <a:pathLst>
                <a:path extrusionOk="0" h="1896" w="336">
                  <a:moveTo>
                    <a:pt x="1" y="1"/>
                  </a:moveTo>
                  <a:lnTo>
                    <a:pt x="1" y="1896"/>
                  </a:lnTo>
                  <a:lnTo>
                    <a:pt x="336" y="1896"/>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72"/>
            <p:cNvSpPr/>
            <p:nvPr/>
          </p:nvSpPr>
          <p:spPr>
            <a:xfrm>
              <a:off x="7297934" y="4039721"/>
              <a:ext cx="8823" cy="49290"/>
            </a:xfrm>
            <a:custGeom>
              <a:rect b="b" l="l" r="r" t="t"/>
              <a:pathLst>
                <a:path extrusionOk="0" h="1877" w="336">
                  <a:moveTo>
                    <a:pt x="1" y="1"/>
                  </a:moveTo>
                  <a:lnTo>
                    <a:pt x="1" y="1877"/>
                  </a:lnTo>
                  <a:lnTo>
                    <a:pt x="336" y="1877"/>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72"/>
            <p:cNvSpPr/>
            <p:nvPr/>
          </p:nvSpPr>
          <p:spPr>
            <a:xfrm>
              <a:off x="7323459" y="4088985"/>
              <a:ext cx="45876" cy="64626"/>
            </a:xfrm>
            <a:custGeom>
              <a:rect b="b" l="l" r="r" t="t"/>
              <a:pathLst>
                <a:path extrusionOk="0" h="2461" w="1747">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72"/>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72"/>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72"/>
            <p:cNvSpPr/>
            <p:nvPr/>
          </p:nvSpPr>
          <p:spPr>
            <a:xfrm>
              <a:off x="7191528" y="3762022"/>
              <a:ext cx="45876" cy="64626"/>
            </a:xfrm>
            <a:custGeom>
              <a:rect b="b" l="l" r="r" t="t"/>
              <a:pathLst>
                <a:path extrusionOk="0" h="2461" w="1747">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72"/>
            <p:cNvSpPr/>
            <p:nvPr/>
          </p:nvSpPr>
          <p:spPr>
            <a:xfrm>
              <a:off x="7166503" y="3827882"/>
              <a:ext cx="10084" cy="130696"/>
            </a:xfrm>
            <a:custGeom>
              <a:rect b="b" l="l" r="r" t="t"/>
              <a:pathLst>
                <a:path extrusionOk="0" h="4977" w="384">
                  <a:moveTo>
                    <a:pt x="383" y="0"/>
                  </a:moveTo>
                  <a:cubicBezTo>
                    <a:pt x="201" y="58"/>
                    <a:pt x="29" y="211"/>
                    <a:pt x="0" y="555"/>
                  </a:cubicBezTo>
                  <a:lnTo>
                    <a:pt x="0" y="4977"/>
                  </a:lnTo>
                  <a:lnTo>
                    <a:pt x="383" y="4977"/>
                  </a:lnTo>
                  <a:lnTo>
                    <a:pt x="3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72"/>
            <p:cNvSpPr/>
            <p:nvPr/>
          </p:nvSpPr>
          <p:spPr>
            <a:xfrm>
              <a:off x="7297698" y="3826621"/>
              <a:ext cx="9060" cy="50288"/>
            </a:xfrm>
            <a:custGeom>
              <a:rect b="b" l="l" r="r" t="t"/>
              <a:pathLst>
                <a:path extrusionOk="0" h="1915" w="345">
                  <a:moveTo>
                    <a:pt x="0" y="0"/>
                  </a:moveTo>
                  <a:lnTo>
                    <a:pt x="0" y="1914"/>
                  </a:lnTo>
                  <a:lnTo>
                    <a:pt x="345" y="1914"/>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72"/>
            <p:cNvSpPr/>
            <p:nvPr/>
          </p:nvSpPr>
          <p:spPr>
            <a:xfrm>
              <a:off x="7297698" y="3908553"/>
              <a:ext cx="9060" cy="50025"/>
            </a:xfrm>
            <a:custGeom>
              <a:rect b="b" l="l" r="r" t="t"/>
              <a:pathLst>
                <a:path extrusionOk="0" h="1905" w="345">
                  <a:moveTo>
                    <a:pt x="0" y="0"/>
                  </a:moveTo>
                  <a:lnTo>
                    <a:pt x="0" y="1905"/>
                  </a:lnTo>
                  <a:lnTo>
                    <a:pt x="345" y="1905"/>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5" name="Google Shape;10545;p72"/>
          <p:cNvGrpSpPr/>
          <p:nvPr/>
        </p:nvGrpSpPr>
        <p:grpSpPr>
          <a:xfrm>
            <a:off x="7541469" y="3793455"/>
            <a:ext cx="407897" cy="328985"/>
            <a:chOff x="7541469" y="3793455"/>
            <a:chExt cx="407897" cy="328985"/>
          </a:xfrm>
        </p:grpSpPr>
        <p:sp>
          <p:nvSpPr>
            <p:cNvPr id="10546" name="Google Shape;10546;p72"/>
            <p:cNvSpPr/>
            <p:nvPr/>
          </p:nvSpPr>
          <p:spPr>
            <a:xfrm>
              <a:off x="7541469" y="3819820"/>
              <a:ext cx="407897" cy="302620"/>
            </a:xfrm>
            <a:custGeom>
              <a:rect b="b" l="l" r="r" t="t"/>
              <a:pathLst>
                <a:path extrusionOk="0" h="11524" w="15533">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72"/>
            <p:cNvSpPr/>
            <p:nvPr/>
          </p:nvSpPr>
          <p:spPr>
            <a:xfrm>
              <a:off x="7541469" y="3819820"/>
              <a:ext cx="407897" cy="39495"/>
            </a:xfrm>
            <a:custGeom>
              <a:rect b="b" l="l" r="r" t="t"/>
              <a:pathLst>
                <a:path extrusionOk="0" h="1504" w="15533">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72"/>
            <p:cNvSpPr/>
            <p:nvPr/>
          </p:nvSpPr>
          <p:spPr>
            <a:xfrm>
              <a:off x="7567860" y="3819846"/>
              <a:ext cx="52546" cy="26155"/>
            </a:xfrm>
            <a:custGeom>
              <a:rect b="b" l="l" r="r" t="t"/>
              <a:pathLst>
                <a:path extrusionOk="0" h="996" w="2001">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72"/>
            <p:cNvSpPr/>
            <p:nvPr/>
          </p:nvSpPr>
          <p:spPr>
            <a:xfrm>
              <a:off x="7870428" y="3819846"/>
              <a:ext cx="52573" cy="26155"/>
            </a:xfrm>
            <a:custGeom>
              <a:rect b="b" l="l" r="r" t="t"/>
              <a:pathLst>
                <a:path extrusionOk="0" h="996" w="2002">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72"/>
            <p:cNvSpPr/>
            <p:nvPr/>
          </p:nvSpPr>
          <p:spPr>
            <a:xfrm>
              <a:off x="7580912" y="3793455"/>
              <a:ext cx="26418" cy="39469"/>
            </a:xfrm>
            <a:custGeom>
              <a:rect b="b" l="l" r="r" t="t"/>
              <a:pathLst>
                <a:path extrusionOk="0" h="1503" w="1006">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72"/>
            <p:cNvSpPr/>
            <p:nvPr/>
          </p:nvSpPr>
          <p:spPr>
            <a:xfrm>
              <a:off x="7580912" y="3793455"/>
              <a:ext cx="26418" cy="19616"/>
            </a:xfrm>
            <a:custGeom>
              <a:rect b="b" l="l" r="r" t="t"/>
              <a:pathLst>
                <a:path extrusionOk="0" h="747" w="1006">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72"/>
            <p:cNvSpPr/>
            <p:nvPr/>
          </p:nvSpPr>
          <p:spPr>
            <a:xfrm>
              <a:off x="7883506" y="3793455"/>
              <a:ext cx="26418" cy="39469"/>
            </a:xfrm>
            <a:custGeom>
              <a:rect b="b" l="l" r="r" t="t"/>
              <a:pathLst>
                <a:path extrusionOk="0" h="1503" w="1006">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72"/>
            <p:cNvSpPr/>
            <p:nvPr/>
          </p:nvSpPr>
          <p:spPr>
            <a:xfrm>
              <a:off x="7883506" y="3793455"/>
              <a:ext cx="26418" cy="19616"/>
            </a:xfrm>
            <a:custGeom>
              <a:rect b="b" l="l" r="r" t="t"/>
              <a:pathLst>
                <a:path extrusionOk="0" h="747" w="1006">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72"/>
            <p:cNvSpPr/>
            <p:nvPr/>
          </p:nvSpPr>
          <p:spPr>
            <a:xfrm>
              <a:off x="7541469" y="3859289"/>
              <a:ext cx="407897" cy="13104"/>
            </a:xfrm>
            <a:custGeom>
              <a:rect b="b" l="l" r="r" t="t"/>
              <a:pathLst>
                <a:path extrusionOk="0" h="499" w="15533">
                  <a:moveTo>
                    <a:pt x="0" y="1"/>
                  </a:moveTo>
                  <a:lnTo>
                    <a:pt x="0" y="498"/>
                  </a:lnTo>
                  <a:lnTo>
                    <a:pt x="15533" y="498"/>
                  </a:lnTo>
                  <a:lnTo>
                    <a:pt x="1553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72"/>
            <p:cNvSpPr/>
            <p:nvPr/>
          </p:nvSpPr>
          <p:spPr>
            <a:xfrm>
              <a:off x="7580912"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72"/>
            <p:cNvSpPr/>
            <p:nvPr/>
          </p:nvSpPr>
          <p:spPr>
            <a:xfrm>
              <a:off x="7580912"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72"/>
            <p:cNvSpPr/>
            <p:nvPr/>
          </p:nvSpPr>
          <p:spPr>
            <a:xfrm>
              <a:off x="7580912"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72"/>
            <p:cNvSpPr/>
            <p:nvPr/>
          </p:nvSpPr>
          <p:spPr>
            <a:xfrm>
              <a:off x="7672900" y="4004060"/>
              <a:ext cx="52809" cy="26155"/>
            </a:xfrm>
            <a:custGeom>
              <a:rect b="b" l="l" r="r" t="t"/>
              <a:pathLst>
                <a:path extrusionOk="0" h="996" w="2011">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72"/>
            <p:cNvSpPr/>
            <p:nvPr/>
          </p:nvSpPr>
          <p:spPr>
            <a:xfrm>
              <a:off x="7765126"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72"/>
            <p:cNvSpPr/>
            <p:nvPr/>
          </p:nvSpPr>
          <p:spPr>
            <a:xfrm>
              <a:off x="7672900" y="3951278"/>
              <a:ext cx="52809" cy="26418"/>
            </a:xfrm>
            <a:custGeom>
              <a:rect b="b" l="l" r="r" t="t"/>
              <a:pathLst>
                <a:path extrusionOk="0" h="1006" w="2011">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72"/>
            <p:cNvSpPr/>
            <p:nvPr/>
          </p:nvSpPr>
          <p:spPr>
            <a:xfrm>
              <a:off x="7580912"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72"/>
            <p:cNvSpPr/>
            <p:nvPr/>
          </p:nvSpPr>
          <p:spPr>
            <a:xfrm>
              <a:off x="7672900" y="3898758"/>
              <a:ext cx="52809" cy="26155"/>
            </a:xfrm>
            <a:custGeom>
              <a:rect b="b" l="l" r="r" t="t"/>
              <a:pathLst>
                <a:path extrusionOk="0" h="996" w="2011">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72"/>
            <p:cNvSpPr/>
            <p:nvPr/>
          </p:nvSpPr>
          <p:spPr>
            <a:xfrm>
              <a:off x="7672900" y="4056580"/>
              <a:ext cx="52809" cy="26418"/>
            </a:xfrm>
            <a:custGeom>
              <a:rect b="b" l="l" r="r" t="t"/>
              <a:pathLst>
                <a:path extrusionOk="0" h="1006" w="2011">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72"/>
            <p:cNvSpPr/>
            <p:nvPr/>
          </p:nvSpPr>
          <p:spPr>
            <a:xfrm>
              <a:off x="7857114" y="4004060"/>
              <a:ext cx="52809" cy="26155"/>
            </a:xfrm>
            <a:custGeom>
              <a:rect b="b" l="l" r="r" t="t"/>
              <a:pathLst>
                <a:path extrusionOk="0" h="996" w="2011">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72"/>
            <p:cNvSpPr/>
            <p:nvPr/>
          </p:nvSpPr>
          <p:spPr>
            <a:xfrm>
              <a:off x="7857114" y="3898758"/>
              <a:ext cx="52809" cy="26155"/>
            </a:xfrm>
            <a:custGeom>
              <a:rect b="b" l="l" r="r" t="t"/>
              <a:pathLst>
                <a:path extrusionOk="0" h="996" w="2011">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72"/>
            <p:cNvSpPr/>
            <p:nvPr/>
          </p:nvSpPr>
          <p:spPr>
            <a:xfrm>
              <a:off x="7857114" y="4056580"/>
              <a:ext cx="52809" cy="26418"/>
            </a:xfrm>
            <a:custGeom>
              <a:rect b="b" l="l" r="r" t="t"/>
              <a:pathLst>
                <a:path extrusionOk="0" h="1006" w="2011">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72"/>
            <p:cNvSpPr/>
            <p:nvPr/>
          </p:nvSpPr>
          <p:spPr>
            <a:xfrm>
              <a:off x="7765126"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72"/>
            <p:cNvSpPr/>
            <p:nvPr/>
          </p:nvSpPr>
          <p:spPr>
            <a:xfrm>
              <a:off x="7765126"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72"/>
            <p:cNvSpPr/>
            <p:nvPr/>
          </p:nvSpPr>
          <p:spPr>
            <a:xfrm>
              <a:off x="7857114" y="3951278"/>
              <a:ext cx="52809" cy="26418"/>
            </a:xfrm>
            <a:custGeom>
              <a:rect b="b" l="l" r="r" t="t"/>
              <a:pathLst>
                <a:path extrusionOk="0" h="1006" w="2011">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72"/>
            <p:cNvSpPr/>
            <p:nvPr/>
          </p:nvSpPr>
          <p:spPr>
            <a:xfrm>
              <a:off x="7765126"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72"/>
            <p:cNvSpPr/>
            <p:nvPr/>
          </p:nvSpPr>
          <p:spPr>
            <a:xfrm>
              <a:off x="7854305" y="3944450"/>
              <a:ext cx="58691" cy="39758"/>
            </a:xfrm>
            <a:custGeom>
              <a:rect b="b" l="l" r="r" t="t"/>
              <a:pathLst>
                <a:path extrusionOk="0" h="1514" w="2235">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72"/>
            <p:cNvSpPr/>
            <p:nvPr/>
          </p:nvSpPr>
          <p:spPr>
            <a:xfrm>
              <a:off x="7670091" y="3944450"/>
              <a:ext cx="58691" cy="39758"/>
            </a:xfrm>
            <a:custGeom>
              <a:rect b="b" l="l" r="r" t="t"/>
              <a:pathLst>
                <a:path extrusionOk="0" h="1514" w="2235">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72"/>
            <p:cNvSpPr/>
            <p:nvPr/>
          </p:nvSpPr>
          <p:spPr>
            <a:xfrm>
              <a:off x="7762342" y="3996970"/>
              <a:ext cx="58665" cy="39810"/>
            </a:xfrm>
            <a:custGeom>
              <a:rect b="b" l="l" r="r" t="t"/>
              <a:pathLst>
                <a:path extrusionOk="0" h="1516" w="2234">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72"/>
            <p:cNvSpPr/>
            <p:nvPr/>
          </p:nvSpPr>
          <p:spPr>
            <a:xfrm>
              <a:off x="7578102" y="4049700"/>
              <a:ext cx="58665" cy="39810"/>
            </a:xfrm>
            <a:custGeom>
              <a:rect b="b" l="l" r="r" t="t"/>
              <a:pathLst>
                <a:path extrusionOk="0" h="1516" w="2234">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72"/>
            <p:cNvSpPr/>
            <p:nvPr/>
          </p:nvSpPr>
          <p:spPr>
            <a:xfrm>
              <a:off x="7762342" y="3891667"/>
              <a:ext cx="58665" cy="39784"/>
            </a:xfrm>
            <a:custGeom>
              <a:rect b="b" l="l" r="r" t="t"/>
              <a:pathLst>
                <a:path extrusionOk="0" h="1515" w="2234">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6" name="Google Shape;10576;p72"/>
          <p:cNvGrpSpPr/>
          <p:nvPr/>
        </p:nvGrpSpPr>
        <p:grpSpPr>
          <a:xfrm>
            <a:off x="5310288" y="2956312"/>
            <a:ext cx="432292" cy="264412"/>
            <a:chOff x="5310288" y="2956312"/>
            <a:chExt cx="432292" cy="264412"/>
          </a:xfrm>
        </p:grpSpPr>
        <p:sp>
          <p:nvSpPr>
            <p:cNvPr id="10577" name="Google Shape;10577;p72"/>
            <p:cNvSpPr/>
            <p:nvPr/>
          </p:nvSpPr>
          <p:spPr>
            <a:xfrm>
              <a:off x="5491220" y="3151083"/>
              <a:ext cx="69642" cy="69642"/>
            </a:xfrm>
            <a:custGeom>
              <a:rect b="b" l="l" r="r" t="t"/>
              <a:pathLst>
                <a:path extrusionOk="0" h="2652" w="2652">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72"/>
            <p:cNvSpPr/>
            <p:nvPr/>
          </p:nvSpPr>
          <p:spPr>
            <a:xfrm>
              <a:off x="5505059" y="3164896"/>
              <a:ext cx="41727" cy="41753"/>
            </a:xfrm>
            <a:custGeom>
              <a:rect b="b" l="l" r="r" t="t"/>
              <a:pathLst>
                <a:path extrusionOk="0" h="1590" w="1589">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72"/>
            <p:cNvSpPr/>
            <p:nvPr/>
          </p:nvSpPr>
          <p:spPr>
            <a:xfrm>
              <a:off x="5589747" y="2956312"/>
              <a:ext cx="152833" cy="153070"/>
            </a:xfrm>
            <a:custGeom>
              <a:rect b="b" l="l" r="r" t="t"/>
              <a:pathLst>
                <a:path extrusionOk="0" h="5829" w="582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72"/>
            <p:cNvSpPr/>
            <p:nvPr/>
          </p:nvSpPr>
          <p:spPr>
            <a:xfrm>
              <a:off x="5631212" y="2956312"/>
              <a:ext cx="111369" cy="152833"/>
            </a:xfrm>
            <a:custGeom>
              <a:rect b="b" l="l" r="r" t="t"/>
              <a:pathLst>
                <a:path extrusionOk="0" h="5820" w="4241">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72"/>
            <p:cNvSpPr/>
            <p:nvPr/>
          </p:nvSpPr>
          <p:spPr>
            <a:xfrm>
              <a:off x="5588487" y="3071909"/>
              <a:ext cx="153332" cy="120927"/>
            </a:xfrm>
            <a:custGeom>
              <a:rect b="b" l="l" r="r" t="t"/>
              <a:pathLst>
                <a:path extrusionOk="0" h="4605" w="5839">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72"/>
            <p:cNvSpPr/>
            <p:nvPr/>
          </p:nvSpPr>
          <p:spPr>
            <a:xfrm>
              <a:off x="5639247" y="3071909"/>
              <a:ext cx="52047" cy="33954"/>
            </a:xfrm>
            <a:custGeom>
              <a:rect b="b" l="l" r="r" t="t"/>
              <a:pathLst>
                <a:path extrusionOk="0" h="1293" w="1982">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72"/>
            <p:cNvSpPr/>
            <p:nvPr/>
          </p:nvSpPr>
          <p:spPr>
            <a:xfrm>
              <a:off x="5588749" y="3116656"/>
              <a:ext cx="153070" cy="76180"/>
            </a:xfrm>
            <a:custGeom>
              <a:rect b="b" l="l" r="r" t="t"/>
              <a:pathLst>
                <a:path extrusionOk="0" h="2901" w="5829">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72"/>
            <p:cNvSpPr/>
            <p:nvPr/>
          </p:nvSpPr>
          <p:spPr>
            <a:xfrm>
              <a:off x="5614116" y="3005314"/>
              <a:ext cx="102073" cy="83717"/>
            </a:xfrm>
            <a:custGeom>
              <a:rect b="b" l="l" r="r" t="t"/>
              <a:pathLst>
                <a:path extrusionOk="0" h="3188" w="3887">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72"/>
            <p:cNvSpPr/>
            <p:nvPr/>
          </p:nvSpPr>
          <p:spPr>
            <a:xfrm>
              <a:off x="5614116" y="3005314"/>
              <a:ext cx="102073" cy="82955"/>
            </a:xfrm>
            <a:custGeom>
              <a:rect b="b" l="l" r="r" t="t"/>
              <a:pathLst>
                <a:path extrusionOk="0" h="3159" w="3887">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72"/>
            <p:cNvSpPr/>
            <p:nvPr/>
          </p:nvSpPr>
          <p:spPr>
            <a:xfrm>
              <a:off x="5588749" y="3133751"/>
              <a:ext cx="33954" cy="59085"/>
            </a:xfrm>
            <a:custGeom>
              <a:rect b="b" l="l" r="r" t="t"/>
              <a:pathLst>
                <a:path extrusionOk="0" h="2250" w="1293">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72"/>
            <p:cNvSpPr/>
            <p:nvPr/>
          </p:nvSpPr>
          <p:spPr>
            <a:xfrm>
              <a:off x="5707602" y="3133751"/>
              <a:ext cx="34217" cy="59085"/>
            </a:xfrm>
            <a:custGeom>
              <a:rect b="b" l="l" r="r" t="t"/>
              <a:pathLst>
                <a:path extrusionOk="0" h="2250" w="1303">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72"/>
            <p:cNvSpPr/>
            <p:nvPr/>
          </p:nvSpPr>
          <p:spPr>
            <a:xfrm>
              <a:off x="5335419" y="2971648"/>
              <a:ext cx="41727" cy="91752"/>
            </a:xfrm>
            <a:custGeom>
              <a:rect b="b" l="l" r="r" t="t"/>
              <a:pathLst>
                <a:path extrusionOk="0" h="3494" w="1589">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72"/>
            <p:cNvSpPr/>
            <p:nvPr/>
          </p:nvSpPr>
          <p:spPr>
            <a:xfrm>
              <a:off x="5351989" y="2963114"/>
              <a:ext cx="100313" cy="100287"/>
            </a:xfrm>
            <a:custGeom>
              <a:rect b="b" l="l" r="r" t="t"/>
              <a:pathLst>
                <a:path extrusionOk="0" h="3819" w="382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72"/>
            <p:cNvSpPr/>
            <p:nvPr/>
          </p:nvSpPr>
          <p:spPr>
            <a:xfrm>
              <a:off x="5368848" y="3088505"/>
              <a:ext cx="50025" cy="36974"/>
            </a:xfrm>
            <a:custGeom>
              <a:rect b="b" l="l" r="r" t="t"/>
              <a:pathLst>
                <a:path extrusionOk="0" h="1408" w="1905">
                  <a:moveTo>
                    <a:pt x="0" y="1"/>
                  </a:moveTo>
                  <a:lnTo>
                    <a:pt x="0" y="1407"/>
                  </a:lnTo>
                  <a:lnTo>
                    <a:pt x="1905" y="1407"/>
                  </a:lnTo>
                  <a:lnTo>
                    <a:pt x="190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72"/>
            <p:cNvSpPr/>
            <p:nvPr/>
          </p:nvSpPr>
          <p:spPr>
            <a:xfrm>
              <a:off x="5368848" y="3088505"/>
              <a:ext cx="50025" cy="20246"/>
            </a:xfrm>
            <a:custGeom>
              <a:rect b="b" l="l" r="r" t="t"/>
              <a:pathLst>
                <a:path extrusionOk="0" h="771" w="1905">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72"/>
            <p:cNvSpPr/>
            <p:nvPr/>
          </p:nvSpPr>
          <p:spPr>
            <a:xfrm>
              <a:off x="5310288" y="3108620"/>
              <a:ext cx="166882" cy="84216"/>
            </a:xfrm>
            <a:custGeom>
              <a:rect b="b" l="l" r="r" t="t"/>
              <a:pathLst>
                <a:path extrusionOk="0" h="3207" w="6355">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72"/>
            <p:cNvSpPr/>
            <p:nvPr/>
          </p:nvSpPr>
          <p:spPr>
            <a:xfrm>
              <a:off x="5385418" y="3125453"/>
              <a:ext cx="16859" cy="67383"/>
            </a:xfrm>
            <a:custGeom>
              <a:rect b="b" l="l" r="r" t="t"/>
              <a:pathLst>
                <a:path extrusionOk="0" h="2566" w="642">
                  <a:moveTo>
                    <a:pt x="163" y="0"/>
                  </a:moveTo>
                  <a:lnTo>
                    <a:pt x="1" y="2565"/>
                  </a:lnTo>
                  <a:lnTo>
                    <a:pt x="642" y="2565"/>
                  </a:lnTo>
                  <a:lnTo>
                    <a:pt x="479"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72"/>
            <p:cNvSpPr/>
            <p:nvPr/>
          </p:nvSpPr>
          <p:spPr>
            <a:xfrm>
              <a:off x="5343717" y="3005051"/>
              <a:ext cx="100287" cy="91779"/>
            </a:xfrm>
            <a:custGeom>
              <a:rect b="b" l="l" r="r" t="t"/>
              <a:pathLst>
                <a:path extrusionOk="0" h="3495" w="3819">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72"/>
            <p:cNvSpPr/>
            <p:nvPr/>
          </p:nvSpPr>
          <p:spPr>
            <a:xfrm>
              <a:off x="5343717" y="3005051"/>
              <a:ext cx="100051" cy="89757"/>
            </a:xfrm>
            <a:custGeom>
              <a:rect b="b" l="l" r="r" t="t"/>
              <a:pathLst>
                <a:path extrusionOk="0" h="3418" w="381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72"/>
            <p:cNvSpPr/>
            <p:nvPr/>
          </p:nvSpPr>
          <p:spPr>
            <a:xfrm>
              <a:off x="5310288" y="3129970"/>
              <a:ext cx="33692" cy="62866"/>
            </a:xfrm>
            <a:custGeom>
              <a:rect b="b" l="l" r="r" t="t"/>
              <a:pathLst>
                <a:path extrusionOk="0" h="2394" w="1283">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72"/>
            <p:cNvSpPr/>
            <p:nvPr/>
          </p:nvSpPr>
          <p:spPr>
            <a:xfrm>
              <a:off x="5443742" y="3129970"/>
              <a:ext cx="33692" cy="62866"/>
            </a:xfrm>
            <a:custGeom>
              <a:rect b="b" l="l" r="r" t="t"/>
              <a:pathLst>
                <a:path extrusionOk="0" h="2394" w="1283">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72"/>
            <p:cNvSpPr/>
            <p:nvPr/>
          </p:nvSpPr>
          <p:spPr>
            <a:xfrm>
              <a:off x="5385681" y="3125453"/>
              <a:ext cx="16596" cy="16623"/>
            </a:xfrm>
            <a:custGeom>
              <a:rect b="b" l="l" r="r" t="t"/>
              <a:pathLst>
                <a:path extrusionOk="0" h="633" w="632">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72"/>
            <p:cNvSpPr/>
            <p:nvPr/>
          </p:nvSpPr>
          <p:spPr>
            <a:xfrm>
              <a:off x="5359788" y="3102055"/>
              <a:ext cx="33954" cy="35110"/>
            </a:xfrm>
            <a:custGeom>
              <a:rect b="b" l="l" r="r" t="t"/>
              <a:pathLst>
                <a:path extrusionOk="0" h="1337" w="1293">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72"/>
            <p:cNvSpPr/>
            <p:nvPr/>
          </p:nvSpPr>
          <p:spPr>
            <a:xfrm>
              <a:off x="5393716" y="3102055"/>
              <a:ext cx="34217" cy="35110"/>
            </a:xfrm>
            <a:custGeom>
              <a:rect b="b" l="l" r="r" t="t"/>
              <a:pathLst>
                <a:path extrusionOk="0" h="1337" w="1303">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72"/>
            <p:cNvSpPr/>
            <p:nvPr/>
          </p:nvSpPr>
          <p:spPr>
            <a:xfrm>
              <a:off x="5413569" y="3157884"/>
              <a:ext cx="93774" cy="55803"/>
            </a:xfrm>
            <a:custGeom>
              <a:rect b="b" l="l" r="r" t="t"/>
              <a:pathLst>
                <a:path extrusionOk="0" h="2125" w="3571">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72"/>
            <p:cNvSpPr/>
            <p:nvPr/>
          </p:nvSpPr>
          <p:spPr>
            <a:xfrm>
              <a:off x="5544501" y="3157884"/>
              <a:ext cx="93774" cy="55908"/>
            </a:xfrm>
            <a:custGeom>
              <a:rect b="b" l="l" r="r" t="t"/>
              <a:pathLst>
                <a:path extrusionOk="0" h="2129" w="3571">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72"/>
            <p:cNvSpPr/>
            <p:nvPr/>
          </p:nvSpPr>
          <p:spPr>
            <a:xfrm>
              <a:off x="5519134" y="3178971"/>
              <a:ext cx="13839" cy="13865"/>
            </a:xfrm>
            <a:custGeom>
              <a:rect b="b" l="l" r="r" t="t"/>
              <a:pathLst>
                <a:path extrusionOk="0" h="528" w="527">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4" name="Google Shape;10604;p72"/>
          <p:cNvGrpSpPr/>
          <p:nvPr/>
        </p:nvGrpSpPr>
        <p:grpSpPr>
          <a:xfrm>
            <a:off x="4879047" y="2432320"/>
            <a:ext cx="398075" cy="340303"/>
            <a:chOff x="4879047" y="2432320"/>
            <a:chExt cx="398075" cy="340303"/>
          </a:xfrm>
        </p:grpSpPr>
        <p:sp>
          <p:nvSpPr>
            <p:cNvPr id="10605" name="Google Shape;10605;p72"/>
            <p:cNvSpPr/>
            <p:nvPr/>
          </p:nvSpPr>
          <p:spPr>
            <a:xfrm>
              <a:off x="5071795" y="2432320"/>
              <a:ext cx="186000" cy="181483"/>
            </a:xfrm>
            <a:custGeom>
              <a:rect b="b" l="l" r="r" t="t"/>
              <a:pathLst>
                <a:path extrusionOk="0" h="6911" w="7083">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72"/>
            <p:cNvSpPr/>
            <p:nvPr/>
          </p:nvSpPr>
          <p:spPr>
            <a:xfrm>
              <a:off x="5102204" y="2463412"/>
              <a:ext cx="32405" cy="12500"/>
            </a:xfrm>
            <a:custGeom>
              <a:rect b="b" l="l" r="r" t="t"/>
              <a:pathLst>
                <a:path extrusionOk="0" h="476" w="1234">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72"/>
            <p:cNvSpPr/>
            <p:nvPr/>
          </p:nvSpPr>
          <p:spPr>
            <a:xfrm>
              <a:off x="5145454" y="2463412"/>
              <a:ext cx="82141" cy="12500"/>
            </a:xfrm>
            <a:custGeom>
              <a:rect b="b" l="l" r="r" t="t"/>
              <a:pathLst>
                <a:path extrusionOk="0" h="476" w="3128">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72"/>
            <p:cNvSpPr/>
            <p:nvPr/>
          </p:nvSpPr>
          <p:spPr>
            <a:xfrm>
              <a:off x="5102204" y="2494320"/>
              <a:ext cx="125392" cy="12500"/>
            </a:xfrm>
            <a:custGeom>
              <a:rect b="b" l="l" r="r" t="t"/>
              <a:pathLst>
                <a:path extrusionOk="0" h="476" w="4775">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72"/>
            <p:cNvSpPr/>
            <p:nvPr/>
          </p:nvSpPr>
          <p:spPr>
            <a:xfrm>
              <a:off x="5102178" y="2525255"/>
              <a:ext cx="81984" cy="12710"/>
            </a:xfrm>
            <a:custGeom>
              <a:rect b="b" l="l" r="r" t="t"/>
              <a:pathLst>
                <a:path extrusionOk="0" h="484" w="3122">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72"/>
            <p:cNvSpPr/>
            <p:nvPr/>
          </p:nvSpPr>
          <p:spPr>
            <a:xfrm>
              <a:off x="5195164" y="2525255"/>
              <a:ext cx="32484" cy="12710"/>
            </a:xfrm>
            <a:custGeom>
              <a:rect b="b" l="l" r="r" t="t"/>
              <a:pathLst>
                <a:path extrusionOk="0" h="484" w="1237">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72"/>
            <p:cNvSpPr/>
            <p:nvPr/>
          </p:nvSpPr>
          <p:spPr>
            <a:xfrm>
              <a:off x="4898374" y="2711543"/>
              <a:ext cx="359421" cy="18618"/>
            </a:xfrm>
            <a:custGeom>
              <a:rect b="b" l="l" r="r" t="t"/>
              <a:pathLst>
                <a:path extrusionOk="0" h="709" w="13687">
                  <a:moveTo>
                    <a:pt x="1" y="0"/>
                  </a:moveTo>
                  <a:lnTo>
                    <a:pt x="1" y="708"/>
                  </a:lnTo>
                  <a:lnTo>
                    <a:pt x="13686" y="708"/>
                  </a:lnTo>
                  <a:lnTo>
                    <a:pt x="1368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72"/>
            <p:cNvSpPr/>
            <p:nvPr/>
          </p:nvSpPr>
          <p:spPr>
            <a:xfrm>
              <a:off x="4891468" y="2711543"/>
              <a:ext cx="13603" cy="61081"/>
            </a:xfrm>
            <a:custGeom>
              <a:rect b="b" l="l" r="r" t="t"/>
              <a:pathLst>
                <a:path extrusionOk="0" h="2326" w="518">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72"/>
            <p:cNvSpPr/>
            <p:nvPr/>
          </p:nvSpPr>
          <p:spPr>
            <a:xfrm>
              <a:off x="5251728" y="2711543"/>
              <a:ext cx="12342" cy="61081"/>
            </a:xfrm>
            <a:custGeom>
              <a:rect b="b" l="l" r="r" t="t"/>
              <a:pathLst>
                <a:path extrusionOk="0" h="2326" w="47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72"/>
            <p:cNvSpPr/>
            <p:nvPr/>
          </p:nvSpPr>
          <p:spPr>
            <a:xfrm>
              <a:off x="4935322" y="2578851"/>
              <a:ext cx="111868" cy="126416"/>
            </a:xfrm>
            <a:custGeom>
              <a:rect b="b" l="l" r="r" t="t"/>
              <a:pathLst>
                <a:path extrusionOk="0" h="4814" w="426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72"/>
            <p:cNvSpPr/>
            <p:nvPr/>
          </p:nvSpPr>
          <p:spPr>
            <a:xfrm>
              <a:off x="4972270" y="2578851"/>
              <a:ext cx="37972" cy="24632"/>
            </a:xfrm>
            <a:custGeom>
              <a:rect b="b" l="l" r="r" t="t"/>
              <a:pathLst>
                <a:path extrusionOk="0" h="938" w="1446">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72"/>
            <p:cNvSpPr/>
            <p:nvPr/>
          </p:nvSpPr>
          <p:spPr>
            <a:xfrm>
              <a:off x="4935322" y="2611256"/>
              <a:ext cx="111868" cy="94011"/>
            </a:xfrm>
            <a:custGeom>
              <a:rect b="b" l="l" r="r" t="t"/>
              <a:pathLst>
                <a:path extrusionOk="0" h="3580" w="426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72"/>
            <p:cNvSpPr/>
            <p:nvPr/>
          </p:nvSpPr>
          <p:spPr>
            <a:xfrm>
              <a:off x="5022269" y="2623835"/>
              <a:ext cx="24921" cy="81432"/>
            </a:xfrm>
            <a:custGeom>
              <a:rect b="b" l="l" r="r" t="t"/>
              <a:pathLst>
                <a:path extrusionOk="0" h="3101" w="949">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72"/>
            <p:cNvSpPr/>
            <p:nvPr/>
          </p:nvSpPr>
          <p:spPr>
            <a:xfrm>
              <a:off x="4935322" y="2624071"/>
              <a:ext cx="55803" cy="81196"/>
            </a:xfrm>
            <a:custGeom>
              <a:rect b="b" l="l" r="r" t="t"/>
              <a:pathLst>
                <a:path extrusionOk="0" h="3092" w="2125">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72"/>
            <p:cNvSpPr/>
            <p:nvPr/>
          </p:nvSpPr>
          <p:spPr>
            <a:xfrm>
              <a:off x="4966492" y="2475807"/>
              <a:ext cx="49526" cy="43487"/>
            </a:xfrm>
            <a:custGeom>
              <a:rect b="b" l="l" r="r" t="t"/>
              <a:pathLst>
                <a:path extrusionOk="0" h="1656" w="1886">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72"/>
            <p:cNvSpPr/>
            <p:nvPr/>
          </p:nvSpPr>
          <p:spPr>
            <a:xfrm>
              <a:off x="4966230" y="2475807"/>
              <a:ext cx="34453" cy="43487"/>
            </a:xfrm>
            <a:custGeom>
              <a:rect b="b" l="l" r="r" t="t"/>
              <a:pathLst>
                <a:path extrusionOk="0" h="1656" w="1312">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72"/>
            <p:cNvSpPr/>
            <p:nvPr/>
          </p:nvSpPr>
          <p:spPr>
            <a:xfrm>
              <a:off x="4947874" y="2494399"/>
              <a:ext cx="86737" cy="86737"/>
            </a:xfrm>
            <a:custGeom>
              <a:rect b="b" l="l" r="r" t="t"/>
              <a:pathLst>
                <a:path extrusionOk="0" h="3303" w="3303">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72"/>
            <p:cNvSpPr/>
            <p:nvPr/>
          </p:nvSpPr>
          <p:spPr>
            <a:xfrm>
              <a:off x="4963472" y="2494399"/>
              <a:ext cx="72898" cy="78176"/>
            </a:xfrm>
            <a:custGeom>
              <a:rect b="b" l="l" r="r" t="t"/>
              <a:pathLst>
                <a:path extrusionOk="0" h="2977" w="2776">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72"/>
            <p:cNvSpPr/>
            <p:nvPr/>
          </p:nvSpPr>
          <p:spPr>
            <a:xfrm>
              <a:off x="4953914" y="2532660"/>
              <a:ext cx="74421" cy="61028"/>
            </a:xfrm>
            <a:custGeom>
              <a:rect b="b" l="l" r="r" t="t"/>
              <a:pathLst>
                <a:path extrusionOk="0" h="2324" w="2834">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72"/>
            <p:cNvSpPr/>
            <p:nvPr/>
          </p:nvSpPr>
          <p:spPr>
            <a:xfrm>
              <a:off x="4953914" y="2532660"/>
              <a:ext cx="74657" cy="60529"/>
            </a:xfrm>
            <a:custGeom>
              <a:rect b="b" l="l" r="r" t="t"/>
              <a:pathLst>
                <a:path extrusionOk="0" h="2305" w="2843">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72"/>
            <p:cNvSpPr/>
            <p:nvPr/>
          </p:nvSpPr>
          <p:spPr>
            <a:xfrm>
              <a:off x="489209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72"/>
            <p:cNvSpPr/>
            <p:nvPr/>
          </p:nvSpPr>
          <p:spPr>
            <a:xfrm>
              <a:off x="525172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72"/>
            <p:cNvSpPr/>
            <p:nvPr/>
          </p:nvSpPr>
          <p:spPr>
            <a:xfrm>
              <a:off x="4879047" y="2705188"/>
              <a:ext cx="398075" cy="12474"/>
            </a:xfrm>
            <a:custGeom>
              <a:rect b="b" l="l" r="r" t="t"/>
              <a:pathLst>
                <a:path extrusionOk="0" h="475" w="15159">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72"/>
            <p:cNvSpPr/>
            <p:nvPr/>
          </p:nvSpPr>
          <p:spPr>
            <a:xfrm>
              <a:off x="4960190" y="2692688"/>
              <a:ext cx="37237" cy="12579"/>
            </a:xfrm>
            <a:custGeom>
              <a:rect b="b" l="l" r="r" t="t"/>
              <a:pathLst>
                <a:path extrusionOk="0" h="479" w="1418">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72"/>
            <p:cNvSpPr/>
            <p:nvPr/>
          </p:nvSpPr>
          <p:spPr>
            <a:xfrm>
              <a:off x="4984822" y="2643188"/>
              <a:ext cx="86999" cy="62341"/>
            </a:xfrm>
            <a:custGeom>
              <a:rect b="b" l="l" r="r" t="t"/>
              <a:pathLst>
                <a:path extrusionOk="0" h="2374" w="3313">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72"/>
            <p:cNvSpPr/>
            <p:nvPr/>
          </p:nvSpPr>
          <p:spPr>
            <a:xfrm>
              <a:off x="5015257" y="2667978"/>
              <a:ext cx="26365" cy="12500"/>
            </a:xfrm>
            <a:custGeom>
              <a:rect b="b" l="l" r="r" t="t"/>
              <a:pathLst>
                <a:path extrusionOk="0" h="476" w="1004">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1" name="Google Shape;10631;p72"/>
          <p:cNvGrpSpPr/>
          <p:nvPr/>
        </p:nvGrpSpPr>
        <p:grpSpPr>
          <a:xfrm>
            <a:off x="5388701" y="2393823"/>
            <a:ext cx="280982" cy="395896"/>
            <a:chOff x="5388701" y="2393823"/>
            <a:chExt cx="280982" cy="395896"/>
          </a:xfrm>
        </p:grpSpPr>
        <p:sp>
          <p:nvSpPr>
            <p:cNvPr id="10632" name="Google Shape;10632;p72"/>
            <p:cNvSpPr/>
            <p:nvPr/>
          </p:nvSpPr>
          <p:spPr>
            <a:xfrm>
              <a:off x="5388701" y="2419243"/>
              <a:ext cx="280982" cy="370476"/>
            </a:xfrm>
            <a:custGeom>
              <a:rect b="b" l="l" r="r" t="t"/>
              <a:pathLst>
                <a:path extrusionOk="0" h="14108" w="1070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72"/>
            <p:cNvSpPr/>
            <p:nvPr/>
          </p:nvSpPr>
          <p:spPr>
            <a:xfrm>
              <a:off x="5401516" y="2419506"/>
              <a:ext cx="255352" cy="344584"/>
            </a:xfrm>
            <a:custGeom>
              <a:rect b="b" l="l" r="r" t="t"/>
              <a:pathLst>
                <a:path extrusionOk="0" h="13122" w="9724">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72"/>
            <p:cNvSpPr/>
            <p:nvPr/>
          </p:nvSpPr>
          <p:spPr>
            <a:xfrm>
              <a:off x="5414330" y="2444899"/>
              <a:ext cx="229722" cy="306375"/>
            </a:xfrm>
            <a:custGeom>
              <a:rect b="b" l="l" r="r" t="t"/>
              <a:pathLst>
                <a:path extrusionOk="0" h="11667" w="8748">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72"/>
            <p:cNvSpPr/>
            <p:nvPr/>
          </p:nvSpPr>
          <p:spPr>
            <a:xfrm>
              <a:off x="5471866" y="2393823"/>
              <a:ext cx="114625" cy="57378"/>
            </a:xfrm>
            <a:custGeom>
              <a:rect b="b" l="l" r="r" t="t"/>
              <a:pathLst>
                <a:path extrusionOk="0" h="2185" w="4365">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72"/>
            <p:cNvSpPr/>
            <p:nvPr/>
          </p:nvSpPr>
          <p:spPr>
            <a:xfrm>
              <a:off x="5471866" y="2438597"/>
              <a:ext cx="114625" cy="12605"/>
            </a:xfrm>
            <a:custGeom>
              <a:rect b="b" l="l" r="r" t="t"/>
              <a:pathLst>
                <a:path extrusionOk="0" h="480" w="4365">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72"/>
            <p:cNvSpPr/>
            <p:nvPr/>
          </p:nvSpPr>
          <p:spPr>
            <a:xfrm>
              <a:off x="5542007" y="2483344"/>
              <a:ext cx="76417" cy="25393"/>
            </a:xfrm>
            <a:custGeom>
              <a:rect b="b" l="l" r="r" t="t"/>
              <a:pathLst>
                <a:path extrusionOk="0" h="967" w="291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72"/>
            <p:cNvSpPr/>
            <p:nvPr/>
          </p:nvSpPr>
          <p:spPr>
            <a:xfrm>
              <a:off x="5539722" y="2527828"/>
              <a:ext cx="80960" cy="12841"/>
            </a:xfrm>
            <a:custGeom>
              <a:rect b="b" l="l" r="r" t="t"/>
              <a:pathLst>
                <a:path extrusionOk="0" h="489" w="3083">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72"/>
            <p:cNvSpPr/>
            <p:nvPr/>
          </p:nvSpPr>
          <p:spPr>
            <a:xfrm>
              <a:off x="5539722" y="2553458"/>
              <a:ext cx="42751" cy="12841"/>
            </a:xfrm>
            <a:custGeom>
              <a:rect b="b" l="l" r="r" t="t"/>
              <a:pathLst>
                <a:path extrusionOk="0" h="489" w="1628">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72"/>
            <p:cNvSpPr/>
            <p:nvPr/>
          </p:nvSpPr>
          <p:spPr>
            <a:xfrm>
              <a:off x="5437702" y="2604481"/>
              <a:ext cx="182980" cy="12841"/>
            </a:xfrm>
            <a:custGeom>
              <a:rect b="b" l="l" r="r" t="t"/>
              <a:pathLst>
                <a:path extrusionOk="0" h="489" w="6968">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72"/>
            <p:cNvSpPr/>
            <p:nvPr/>
          </p:nvSpPr>
          <p:spPr>
            <a:xfrm>
              <a:off x="5437702" y="2630111"/>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72"/>
            <p:cNvSpPr/>
            <p:nvPr/>
          </p:nvSpPr>
          <p:spPr>
            <a:xfrm>
              <a:off x="5437702" y="2706764"/>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72"/>
            <p:cNvSpPr/>
            <p:nvPr/>
          </p:nvSpPr>
          <p:spPr>
            <a:xfrm>
              <a:off x="5437702" y="268113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72"/>
            <p:cNvSpPr/>
            <p:nvPr/>
          </p:nvSpPr>
          <p:spPr>
            <a:xfrm>
              <a:off x="5437702" y="265550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72"/>
            <p:cNvSpPr/>
            <p:nvPr/>
          </p:nvSpPr>
          <p:spPr>
            <a:xfrm>
              <a:off x="5475910" y="2630111"/>
              <a:ext cx="55304" cy="12579"/>
            </a:xfrm>
            <a:custGeom>
              <a:rect b="b" l="l" r="r" t="t"/>
              <a:pathLst>
                <a:path extrusionOk="0" h="479" w="2106">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72"/>
            <p:cNvSpPr/>
            <p:nvPr/>
          </p:nvSpPr>
          <p:spPr>
            <a:xfrm>
              <a:off x="5475910" y="2706764"/>
              <a:ext cx="80933" cy="12579"/>
            </a:xfrm>
            <a:custGeom>
              <a:rect b="b" l="l" r="r" t="t"/>
              <a:pathLst>
                <a:path extrusionOk="0" h="479" w="3082">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72"/>
            <p:cNvSpPr/>
            <p:nvPr/>
          </p:nvSpPr>
          <p:spPr>
            <a:xfrm>
              <a:off x="5475910" y="2681134"/>
              <a:ext cx="55304" cy="12841"/>
            </a:xfrm>
            <a:custGeom>
              <a:rect b="b" l="l" r="r" t="t"/>
              <a:pathLst>
                <a:path extrusionOk="0" h="489" w="2106">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72"/>
            <p:cNvSpPr/>
            <p:nvPr/>
          </p:nvSpPr>
          <p:spPr>
            <a:xfrm>
              <a:off x="5475910" y="2655504"/>
              <a:ext cx="80933" cy="12841"/>
            </a:xfrm>
            <a:custGeom>
              <a:rect b="b" l="l" r="r" t="t"/>
              <a:pathLst>
                <a:path extrusionOk="0" h="489" w="3082">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72"/>
            <p:cNvSpPr/>
            <p:nvPr/>
          </p:nvSpPr>
          <p:spPr>
            <a:xfrm>
              <a:off x="5571654" y="265550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72"/>
            <p:cNvSpPr/>
            <p:nvPr/>
          </p:nvSpPr>
          <p:spPr>
            <a:xfrm>
              <a:off x="5571654" y="2630111"/>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72"/>
            <p:cNvSpPr/>
            <p:nvPr/>
          </p:nvSpPr>
          <p:spPr>
            <a:xfrm>
              <a:off x="5571654" y="268113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72"/>
            <p:cNvSpPr/>
            <p:nvPr/>
          </p:nvSpPr>
          <p:spPr>
            <a:xfrm>
              <a:off x="5571654" y="2706764"/>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72"/>
            <p:cNvSpPr/>
            <p:nvPr/>
          </p:nvSpPr>
          <p:spPr>
            <a:xfrm>
              <a:off x="5446236" y="2527828"/>
              <a:ext cx="76443" cy="57326"/>
            </a:xfrm>
            <a:custGeom>
              <a:rect b="b" l="l" r="r" t="t"/>
              <a:pathLst>
                <a:path extrusionOk="0" h="2183" w="2911">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72"/>
            <p:cNvSpPr/>
            <p:nvPr/>
          </p:nvSpPr>
          <p:spPr>
            <a:xfrm>
              <a:off x="5470369" y="2527828"/>
              <a:ext cx="28177" cy="19249"/>
            </a:xfrm>
            <a:custGeom>
              <a:rect b="b" l="l" r="r" t="t"/>
              <a:pathLst>
                <a:path extrusionOk="0" h="733" w="1073">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72"/>
            <p:cNvSpPr/>
            <p:nvPr/>
          </p:nvSpPr>
          <p:spPr>
            <a:xfrm>
              <a:off x="5446236" y="2547917"/>
              <a:ext cx="76443" cy="37237"/>
            </a:xfrm>
            <a:custGeom>
              <a:rect b="b" l="l" r="r" t="t"/>
              <a:pathLst>
                <a:path extrusionOk="0" h="1418" w="2911">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72"/>
            <p:cNvSpPr/>
            <p:nvPr/>
          </p:nvSpPr>
          <p:spPr>
            <a:xfrm>
              <a:off x="5446000" y="2559235"/>
              <a:ext cx="19380" cy="25919"/>
            </a:xfrm>
            <a:custGeom>
              <a:rect b="b" l="l" r="r" t="t"/>
              <a:pathLst>
                <a:path extrusionOk="0" h="987" w="738">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72"/>
            <p:cNvSpPr/>
            <p:nvPr/>
          </p:nvSpPr>
          <p:spPr>
            <a:xfrm>
              <a:off x="5503536" y="2559235"/>
              <a:ext cx="19380" cy="25919"/>
            </a:xfrm>
            <a:custGeom>
              <a:rect b="b" l="l" r="r" t="t"/>
              <a:pathLst>
                <a:path extrusionOk="0" h="987" w="738">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72"/>
            <p:cNvSpPr/>
            <p:nvPr/>
          </p:nvSpPr>
          <p:spPr>
            <a:xfrm>
              <a:off x="5458815" y="2476569"/>
              <a:ext cx="51286" cy="57825"/>
            </a:xfrm>
            <a:custGeom>
              <a:rect b="b" l="l" r="r" t="t"/>
              <a:pathLst>
                <a:path extrusionOk="0" h="2202" w="1953">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72"/>
            <p:cNvSpPr/>
            <p:nvPr/>
          </p:nvSpPr>
          <p:spPr>
            <a:xfrm>
              <a:off x="5458867" y="2476569"/>
              <a:ext cx="35162" cy="57536"/>
            </a:xfrm>
            <a:custGeom>
              <a:rect b="b" l="l" r="r" t="t"/>
              <a:pathLst>
                <a:path extrusionOk="0" h="2191" w="1339">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72"/>
            <p:cNvSpPr/>
            <p:nvPr/>
          </p:nvSpPr>
          <p:spPr>
            <a:xfrm>
              <a:off x="5458815" y="2476569"/>
              <a:ext cx="51286" cy="25656"/>
            </a:xfrm>
            <a:custGeom>
              <a:rect b="b" l="l" r="r" t="t"/>
              <a:pathLst>
                <a:path extrusionOk="0" h="977" w="1953">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72"/>
            <p:cNvSpPr/>
            <p:nvPr/>
          </p:nvSpPr>
          <p:spPr>
            <a:xfrm>
              <a:off x="5459051" y="2476569"/>
              <a:ext cx="34978" cy="23398"/>
            </a:xfrm>
            <a:custGeom>
              <a:rect b="b" l="l" r="r" t="t"/>
              <a:pathLst>
                <a:path extrusionOk="0" h="891" w="1332">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2" name="Google Shape;10662;p72"/>
          <p:cNvGrpSpPr/>
          <p:nvPr/>
        </p:nvGrpSpPr>
        <p:grpSpPr>
          <a:xfrm>
            <a:off x="5743289" y="2439122"/>
            <a:ext cx="444871" cy="316407"/>
            <a:chOff x="5743289" y="2439122"/>
            <a:chExt cx="444871" cy="316407"/>
          </a:xfrm>
        </p:grpSpPr>
        <p:sp>
          <p:nvSpPr>
            <p:cNvPr id="10663" name="Google Shape;10663;p72"/>
            <p:cNvSpPr/>
            <p:nvPr/>
          </p:nvSpPr>
          <p:spPr>
            <a:xfrm>
              <a:off x="5999902" y="2549177"/>
              <a:ext cx="137497" cy="130722"/>
            </a:xfrm>
            <a:custGeom>
              <a:rect b="b" l="l" r="r" t="t"/>
              <a:pathLst>
                <a:path extrusionOk="0" h="4978" w="5236">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72"/>
            <p:cNvSpPr/>
            <p:nvPr/>
          </p:nvSpPr>
          <p:spPr>
            <a:xfrm>
              <a:off x="6000138" y="2570054"/>
              <a:ext cx="137497" cy="110082"/>
            </a:xfrm>
            <a:custGeom>
              <a:rect b="b" l="l" r="r" t="t"/>
              <a:pathLst>
                <a:path extrusionOk="0" h="4192" w="5236">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72"/>
            <p:cNvSpPr/>
            <p:nvPr/>
          </p:nvSpPr>
          <p:spPr>
            <a:xfrm>
              <a:off x="6046645" y="2549177"/>
              <a:ext cx="44511" cy="20640"/>
            </a:xfrm>
            <a:custGeom>
              <a:rect b="b" l="l" r="r" t="t"/>
              <a:pathLst>
                <a:path extrusionOk="0" h="786" w="1695">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72"/>
            <p:cNvSpPr/>
            <p:nvPr/>
          </p:nvSpPr>
          <p:spPr>
            <a:xfrm>
              <a:off x="6020753" y="2452935"/>
              <a:ext cx="34453" cy="75681"/>
            </a:xfrm>
            <a:custGeom>
              <a:rect b="b" l="l" r="r" t="t"/>
              <a:pathLst>
                <a:path extrusionOk="0" h="2882" w="1312">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72"/>
            <p:cNvSpPr/>
            <p:nvPr/>
          </p:nvSpPr>
          <p:spPr>
            <a:xfrm>
              <a:off x="6034565" y="2446159"/>
              <a:ext cx="82456" cy="82456"/>
            </a:xfrm>
            <a:custGeom>
              <a:rect b="b" l="l" r="r" t="t"/>
              <a:pathLst>
                <a:path extrusionOk="0" h="3140" w="314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72"/>
            <p:cNvSpPr/>
            <p:nvPr/>
          </p:nvSpPr>
          <p:spPr>
            <a:xfrm>
              <a:off x="6027528" y="2480324"/>
              <a:ext cx="82982" cy="75681"/>
            </a:xfrm>
            <a:custGeom>
              <a:rect b="b" l="l" r="r" t="t"/>
              <a:pathLst>
                <a:path extrusionOk="0" h="2882" w="316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72"/>
            <p:cNvSpPr/>
            <p:nvPr/>
          </p:nvSpPr>
          <p:spPr>
            <a:xfrm>
              <a:off x="6027528" y="2480586"/>
              <a:ext cx="82456" cy="74158"/>
            </a:xfrm>
            <a:custGeom>
              <a:rect b="b" l="l" r="r" t="t"/>
              <a:pathLst>
                <a:path extrusionOk="0" h="2824" w="314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72"/>
            <p:cNvSpPr/>
            <p:nvPr/>
          </p:nvSpPr>
          <p:spPr>
            <a:xfrm>
              <a:off x="6000138" y="2583368"/>
              <a:ext cx="27415" cy="96768"/>
            </a:xfrm>
            <a:custGeom>
              <a:rect b="b" l="l" r="r" t="t"/>
              <a:pathLst>
                <a:path extrusionOk="0" h="3685" w="1044">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72"/>
            <p:cNvSpPr/>
            <p:nvPr/>
          </p:nvSpPr>
          <p:spPr>
            <a:xfrm>
              <a:off x="6075794" y="2583368"/>
              <a:ext cx="61842" cy="96532"/>
            </a:xfrm>
            <a:custGeom>
              <a:rect b="b" l="l" r="r" t="t"/>
              <a:pathLst>
                <a:path extrusionOk="0" h="3676" w="2355">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72"/>
            <p:cNvSpPr/>
            <p:nvPr/>
          </p:nvSpPr>
          <p:spPr>
            <a:xfrm>
              <a:off x="5766424" y="2686649"/>
              <a:ext cx="398863" cy="20903"/>
            </a:xfrm>
            <a:custGeom>
              <a:rect b="b" l="l" r="r" t="t"/>
              <a:pathLst>
                <a:path extrusionOk="0" h="796" w="15189">
                  <a:moveTo>
                    <a:pt x="0" y="1"/>
                  </a:moveTo>
                  <a:lnTo>
                    <a:pt x="0" y="795"/>
                  </a:lnTo>
                  <a:lnTo>
                    <a:pt x="15188" y="795"/>
                  </a:lnTo>
                  <a:lnTo>
                    <a:pt x="15188"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72"/>
            <p:cNvSpPr/>
            <p:nvPr/>
          </p:nvSpPr>
          <p:spPr>
            <a:xfrm>
              <a:off x="5759387"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72"/>
            <p:cNvSpPr/>
            <p:nvPr/>
          </p:nvSpPr>
          <p:spPr>
            <a:xfrm>
              <a:off x="6158224"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72"/>
            <p:cNvSpPr/>
            <p:nvPr/>
          </p:nvSpPr>
          <p:spPr>
            <a:xfrm>
              <a:off x="5759387"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72"/>
            <p:cNvSpPr/>
            <p:nvPr/>
          </p:nvSpPr>
          <p:spPr>
            <a:xfrm>
              <a:off x="6158224"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72"/>
            <p:cNvSpPr/>
            <p:nvPr/>
          </p:nvSpPr>
          <p:spPr>
            <a:xfrm>
              <a:off x="5743289" y="2679873"/>
              <a:ext cx="444871" cy="13839"/>
            </a:xfrm>
            <a:custGeom>
              <a:rect b="b" l="l" r="r" t="t"/>
              <a:pathLst>
                <a:path extrusionOk="0" h="527" w="16941">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72"/>
            <p:cNvSpPr/>
            <p:nvPr/>
          </p:nvSpPr>
          <p:spPr>
            <a:xfrm>
              <a:off x="6068992" y="2666034"/>
              <a:ext cx="41254" cy="13865"/>
            </a:xfrm>
            <a:custGeom>
              <a:rect b="b" l="l" r="r" t="t"/>
              <a:pathLst>
                <a:path extrusionOk="0" h="528" w="1571">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72"/>
            <p:cNvSpPr/>
            <p:nvPr/>
          </p:nvSpPr>
          <p:spPr>
            <a:xfrm>
              <a:off x="5986326" y="2611020"/>
              <a:ext cx="96269" cy="68880"/>
            </a:xfrm>
            <a:custGeom>
              <a:rect b="b" l="l" r="r" t="t"/>
              <a:pathLst>
                <a:path extrusionOk="0" h="2623" w="3666">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72"/>
            <p:cNvSpPr/>
            <p:nvPr/>
          </p:nvSpPr>
          <p:spPr>
            <a:xfrm>
              <a:off x="6025269" y="2638645"/>
              <a:ext cx="18382" cy="13865"/>
            </a:xfrm>
            <a:custGeom>
              <a:rect b="b" l="l" r="r" t="t"/>
              <a:pathLst>
                <a:path extrusionOk="0" h="528" w="700">
                  <a:moveTo>
                    <a:pt x="355" y="1"/>
                  </a:moveTo>
                  <a:cubicBezTo>
                    <a:pt x="1" y="1"/>
                    <a:pt x="1" y="518"/>
                    <a:pt x="355" y="527"/>
                  </a:cubicBezTo>
                  <a:cubicBezTo>
                    <a:pt x="699" y="518"/>
                    <a:pt x="699" y="1"/>
                    <a:pt x="3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72"/>
            <p:cNvSpPr/>
            <p:nvPr/>
          </p:nvSpPr>
          <p:spPr>
            <a:xfrm>
              <a:off x="5807390" y="2556215"/>
              <a:ext cx="137734" cy="123685"/>
            </a:xfrm>
            <a:custGeom>
              <a:rect b="b" l="l" r="r" t="t"/>
              <a:pathLst>
                <a:path extrusionOk="0" h="4710" w="5245">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72"/>
            <p:cNvSpPr/>
            <p:nvPr/>
          </p:nvSpPr>
          <p:spPr>
            <a:xfrm>
              <a:off x="5807626" y="2587386"/>
              <a:ext cx="27678" cy="92514"/>
            </a:xfrm>
            <a:custGeom>
              <a:rect b="b" l="l" r="r" t="t"/>
              <a:pathLst>
                <a:path extrusionOk="0" h="3523" w="1054">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72"/>
            <p:cNvSpPr/>
            <p:nvPr/>
          </p:nvSpPr>
          <p:spPr>
            <a:xfrm>
              <a:off x="5917708" y="2587386"/>
              <a:ext cx="27415" cy="92514"/>
            </a:xfrm>
            <a:custGeom>
              <a:rect b="b" l="l" r="r" t="t"/>
              <a:pathLst>
                <a:path extrusionOk="0" h="3523" w="1044">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72"/>
            <p:cNvSpPr/>
            <p:nvPr/>
          </p:nvSpPr>
          <p:spPr>
            <a:xfrm>
              <a:off x="5843314" y="2556215"/>
              <a:ext cx="66123" cy="20640"/>
            </a:xfrm>
            <a:custGeom>
              <a:rect b="b" l="l" r="r" t="t"/>
              <a:pathLst>
                <a:path extrusionOk="0" h="786" w="2518">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72"/>
            <p:cNvSpPr/>
            <p:nvPr/>
          </p:nvSpPr>
          <p:spPr>
            <a:xfrm>
              <a:off x="5815688" y="2439122"/>
              <a:ext cx="121400" cy="123921"/>
            </a:xfrm>
            <a:custGeom>
              <a:rect b="b" l="l" r="r" t="t"/>
              <a:pathLst>
                <a:path extrusionOk="0" h="4719" w="4623">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72"/>
            <p:cNvSpPr/>
            <p:nvPr/>
          </p:nvSpPr>
          <p:spPr>
            <a:xfrm>
              <a:off x="5828241" y="2714300"/>
              <a:ext cx="13839" cy="41228"/>
            </a:xfrm>
            <a:custGeom>
              <a:rect b="b" l="l" r="r" t="t"/>
              <a:pathLst>
                <a:path extrusionOk="0" h="1570" w="527">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72"/>
            <p:cNvSpPr/>
            <p:nvPr/>
          </p:nvSpPr>
          <p:spPr>
            <a:xfrm>
              <a:off x="5828241" y="2707263"/>
              <a:ext cx="13839" cy="27678"/>
            </a:xfrm>
            <a:custGeom>
              <a:rect b="b" l="l" r="r" t="t"/>
              <a:pathLst>
                <a:path extrusionOk="0" h="1054" w="527">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72"/>
            <p:cNvSpPr/>
            <p:nvPr/>
          </p:nvSpPr>
          <p:spPr>
            <a:xfrm>
              <a:off x="5910671" y="2714300"/>
              <a:ext cx="13865" cy="41228"/>
            </a:xfrm>
            <a:custGeom>
              <a:rect b="b" l="l" r="r" t="t"/>
              <a:pathLst>
                <a:path extrusionOk="0" h="1570" w="528">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72"/>
            <p:cNvSpPr/>
            <p:nvPr/>
          </p:nvSpPr>
          <p:spPr>
            <a:xfrm>
              <a:off x="5910671" y="2707263"/>
              <a:ext cx="13865" cy="27678"/>
            </a:xfrm>
            <a:custGeom>
              <a:rect b="b" l="l" r="r" t="t"/>
              <a:pathLst>
                <a:path extrusionOk="0" h="1054" w="528">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72"/>
            <p:cNvSpPr/>
            <p:nvPr/>
          </p:nvSpPr>
          <p:spPr>
            <a:xfrm>
              <a:off x="5828241" y="2604218"/>
              <a:ext cx="96295" cy="116883"/>
            </a:xfrm>
            <a:custGeom>
              <a:rect b="b" l="l" r="r" t="t"/>
              <a:pathLst>
                <a:path extrusionOk="0" h="4451" w="3667">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72"/>
            <p:cNvSpPr/>
            <p:nvPr/>
          </p:nvSpPr>
          <p:spPr>
            <a:xfrm>
              <a:off x="5815688" y="2439306"/>
              <a:ext cx="73896" cy="121216"/>
            </a:xfrm>
            <a:custGeom>
              <a:rect b="b" l="l" r="r" t="t"/>
              <a:pathLst>
                <a:path extrusionOk="0" h="4616" w="2814">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2" name="Google Shape;10692;p72"/>
          <p:cNvGrpSpPr/>
          <p:nvPr/>
        </p:nvGrpSpPr>
        <p:grpSpPr>
          <a:xfrm>
            <a:off x="6230360" y="2432583"/>
            <a:ext cx="351359" cy="363412"/>
            <a:chOff x="6230360" y="2432583"/>
            <a:chExt cx="351359" cy="363412"/>
          </a:xfrm>
        </p:grpSpPr>
        <p:sp>
          <p:nvSpPr>
            <p:cNvPr id="10693" name="Google Shape;10693;p72"/>
            <p:cNvSpPr/>
            <p:nvPr/>
          </p:nvSpPr>
          <p:spPr>
            <a:xfrm>
              <a:off x="6361791" y="2432583"/>
              <a:ext cx="219928" cy="325230"/>
            </a:xfrm>
            <a:custGeom>
              <a:rect b="b" l="l" r="r" t="t"/>
              <a:pathLst>
                <a:path extrusionOk="0" h="12385" w="8375">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72"/>
            <p:cNvSpPr/>
            <p:nvPr/>
          </p:nvSpPr>
          <p:spPr>
            <a:xfrm>
              <a:off x="6361791" y="2432583"/>
              <a:ext cx="9585" cy="40230"/>
            </a:xfrm>
            <a:custGeom>
              <a:rect b="b" l="l" r="r" t="t"/>
              <a:pathLst>
                <a:path extrusionOk="0" h="1532" w="365">
                  <a:moveTo>
                    <a:pt x="354" y="0"/>
                  </a:moveTo>
                  <a:cubicBezTo>
                    <a:pt x="287" y="0"/>
                    <a:pt x="0" y="19"/>
                    <a:pt x="0" y="278"/>
                  </a:cubicBezTo>
                  <a:lnTo>
                    <a:pt x="0" y="1531"/>
                  </a:lnTo>
                  <a:lnTo>
                    <a:pt x="364" y="1531"/>
                  </a:lnTo>
                  <a:lnTo>
                    <a:pt x="36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72"/>
            <p:cNvSpPr/>
            <p:nvPr/>
          </p:nvSpPr>
          <p:spPr>
            <a:xfrm>
              <a:off x="6510817" y="2432583"/>
              <a:ext cx="70403" cy="70377"/>
            </a:xfrm>
            <a:custGeom>
              <a:rect b="b" l="l" r="r" t="t"/>
              <a:pathLst>
                <a:path extrusionOk="0" h="2680" w="2681">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72"/>
            <p:cNvSpPr/>
            <p:nvPr/>
          </p:nvSpPr>
          <p:spPr>
            <a:xfrm>
              <a:off x="6361791" y="2469006"/>
              <a:ext cx="107088" cy="16124"/>
            </a:xfrm>
            <a:custGeom>
              <a:rect b="b" l="l" r="r" t="t"/>
              <a:pathLst>
                <a:path extrusionOk="0" h="614" w="4078">
                  <a:moveTo>
                    <a:pt x="0" y="1"/>
                  </a:moveTo>
                  <a:lnTo>
                    <a:pt x="0" y="144"/>
                  </a:lnTo>
                  <a:lnTo>
                    <a:pt x="3608" y="144"/>
                  </a:lnTo>
                  <a:lnTo>
                    <a:pt x="4077" y="613"/>
                  </a:lnTo>
                  <a:lnTo>
                    <a:pt x="407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72"/>
            <p:cNvSpPr/>
            <p:nvPr/>
          </p:nvSpPr>
          <p:spPr>
            <a:xfrm>
              <a:off x="6465571" y="2469006"/>
              <a:ext cx="73160" cy="288807"/>
            </a:xfrm>
            <a:custGeom>
              <a:rect b="b" l="l" r="r" t="t"/>
              <a:pathLst>
                <a:path extrusionOk="0" h="10998" w="2786">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72"/>
            <p:cNvSpPr/>
            <p:nvPr/>
          </p:nvSpPr>
          <p:spPr>
            <a:xfrm>
              <a:off x="6309508" y="2469006"/>
              <a:ext cx="9585" cy="131983"/>
            </a:xfrm>
            <a:custGeom>
              <a:rect b="b" l="l" r="r" t="t"/>
              <a:pathLst>
                <a:path extrusionOk="0" h="5026" w="365">
                  <a:moveTo>
                    <a:pt x="345" y="1"/>
                  </a:moveTo>
                  <a:cubicBezTo>
                    <a:pt x="288" y="1"/>
                    <a:pt x="29" y="20"/>
                    <a:pt x="1" y="231"/>
                  </a:cubicBezTo>
                  <a:lnTo>
                    <a:pt x="1" y="5025"/>
                  </a:lnTo>
                  <a:lnTo>
                    <a:pt x="364" y="4977"/>
                  </a:lnTo>
                  <a:lnTo>
                    <a:pt x="364"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72"/>
            <p:cNvSpPr/>
            <p:nvPr/>
          </p:nvSpPr>
          <p:spPr>
            <a:xfrm>
              <a:off x="6309770" y="2591692"/>
              <a:ext cx="134477" cy="201283"/>
            </a:xfrm>
            <a:custGeom>
              <a:rect b="b" l="l" r="r" t="t"/>
              <a:pathLst>
                <a:path extrusionOk="0" h="7665" w="5121">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72"/>
            <p:cNvSpPr/>
            <p:nvPr/>
          </p:nvSpPr>
          <p:spPr>
            <a:xfrm>
              <a:off x="6310768" y="2468507"/>
              <a:ext cx="219691" cy="325230"/>
            </a:xfrm>
            <a:custGeom>
              <a:rect b="b" l="l" r="r" t="t"/>
              <a:pathLst>
                <a:path extrusionOk="0" h="12385" w="8366">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72"/>
            <p:cNvSpPr/>
            <p:nvPr/>
          </p:nvSpPr>
          <p:spPr>
            <a:xfrm>
              <a:off x="6230360" y="2591666"/>
              <a:ext cx="204329" cy="204329"/>
            </a:xfrm>
            <a:custGeom>
              <a:rect b="b" l="l" r="r" t="t"/>
              <a:pathLst>
                <a:path extrusionOk="0" h="7781" w="7781">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72"/>
            <p:cNvSpPr/>
            <p:nvPr/>
          </p:nvSpPr>
          <p:spPr>
            <a:xfrm>
              <a:off x="6234115" y="2591666"/>
              <a:ext cx="104331" cy="204329"/>
            </a:xfrm>
            <a:custGeom>
              <a:rect b="b" l="l" r="r" t="t"/>
              <a:pathLst>
                <a:path extrusionOk="0" h="7781" w="3973">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72"/>
            <p:cNvSpPr/>
            <p:nvPr/>
          </p:nvSpPr>
          <p:spPr>
            <a:xfrm>
              <a:off x="6262528" y="2728875"/>
              <a:ext cx="140491" cy="67121"/>
            </a:xfrm>
            <a:custGeom>
              <a:rect b="b" l="l" r="r" t="t"/>
              <a:pathLst>
                <a:path extrusionOk="0" h="2556" w="535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72"/>
            <p:cNvSpPr/>
            <p:nvPr/>
          </p:nvSpPr>
          <p:spPr>
            <a:xfrm>
              <a:off x="6262528" y="2729137"/>
              <a:ext cx="74920" cy="66858"/>
            </a:xfrm>
            <a:custGeom>
              <a:rect b="b" l="l" r="r" t="t"/>
              <a:pathLst>
                <a:path extrusionOk="0" h="2546" w="2853">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72"/>
            <p:cNvSpPr/>
            <p:nvPr/>
          </p:nvSpPr>
          <p:spPr>
            <a:xfrm>
              <a:off x="6283878" y="2609996"/>
              <a:ext cx="98029" cy="64862"/>
            </a:xfrm>
            <a:custGeom>
              <a:rect b="b" l="l" r="r" t="t"/>
              <a:pathLst>
                <a:path extrusionOk="0" h="2470" w="3733">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72"/>
            <p:cNvSpPr/>
            <p:nvPr/>
          </p:nvSpPr>
          <p:spPr>
            <a:xfrm>
              <a:off x="6283878" y="2610258"/>
              <a:ext cx="53308" cy="64600"/>
            </a:xfrm>
            <a:custGeom>
              <a:rect b="b" l="l" r="r" t="t"/>
              <a:pathLst>
                <a:path extrusionOk="0" h="2460" w="203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72"/>
            <p:cNvSpPr/>
            <p:nvPr/>
          </p:nvSpPr>
          <p:spPr>
            <a:xfrm>
              <a:off x="6368566" y="2668319"/>
              <a:ext cx="18119" cy="26917"/>
            </a:xfrm>
            <a:custGeom>
              <a:rect b="b" l="l" r="r" t="t"/>
              <a:pathLst>
                <a:path extrusionOk="0" h="1025" w="69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72"/>
            <p:cNvSpPr/>
            <p:nvPr/>
          </p:nvSpPr>
          <p:spPr>
            <a:xfrm>
              <a:off x="6276079" y="2668319"/>
              <a:ext cx="21402" cy="26917"/>
            </a:xfrm>
            <a:custGeom>
              <a:rect b="b" l="l" r="r" t="t"/>
              <a:pathLst>
                <a:path extrusionOk="0" h="1025" w="815">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72"/>
            <p:cNvSpPr/>
            <p:nvPr/>
          </p:nvSpPr>
          <p:spPr>
            <a:xfrm>
              <a:off x="6315048" y="2715613"/>
              <a:ext cx="35950" cy="38917"/>
            </a:xfrm>
            <a:custGeom>
              <a:rect b="b" l="l" r="r" t="t"/>
              <a:pathLst>
                <a:path extrusionOk="0" h="1482" w="1369">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72"/>
            <p:cNvSpPr/>
            <p:nvPr/>
          </p:nvSpPr>
          <p:spPr>
            <a:xfrm>
              <a:off x="6315048" y="2715745"/>
              <a:ext cx="21875" cy="38786"/>
            </a:xfrm>
            <a:custGeom>
              <a:rect b="b" l="l" r="r" t="t"/>
              <a:pathLst>
                <a:path extrusionOk="0" h="1477" w="833">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72"/>
            <p:cNvSpPr/>
            <p:nvPr/>
          </p:nvSpPr>
          <p:spPr>
            <a:xfrm>
              <a:off x="6294172" y="2648178"/>
              <a:ext cx="76942" cy="77467"/>
            </a:xfrm>
            <a:custGeom>
              <a:rect b="b" l="l" r="r" t="t"/>
              <a:pathLst>
                <a:path extrusionOk="0" h="2950" w="293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72"/>
            <p:cNvSpPr/>
            <p:nvPr/>
          </p:nvSpPr>
          <p:spPr>
            <a:xfrm>
              <a:off x="6294434" y="2648099"/>
              <a:ext cx="56328" cy="77546"/>
            </a:xfrm>
            <a:custGeom>
              <a:rect b="b" l="l" r="r" t="t"/>
              <a:pathLst>
                <a:path extrusionOk="0" h="2953" w="2145">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72"/>
            <p:cNvSpPr/>
            <p:nvPr/>
          </p:nvSpPr>
          <p:spPr>
            <a:xfrm>
              <a:off x="6459557" y="2469268"/>
              <a:ext cx="69878" cy="70140"/>
            </a:xfrm>
            <a:custGeom>
              <a:rect b="b" l="l" r="r" t="t"/>
              <a:pathLst>
                <a:path extrusionOk="0" h="2671" w="2661">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4" name="Google Shape;10714;p72"/>
          <p:cNvGrpSpPr/>
          <p:nvPr/>
        </p:nvGrpSpPr>
        <p:grpSpPr>
          <a:xfrm>
            <a:off x="6633976" y="2459552"/>
            <a:ext cx="387781" cy="286680"/>
            <a:chOff x="6633976" y="2459552"/>
            <a:chExt cx="387781" cy="286680"/>
          </a:xfrm>
        </p:grpSpPr>
        <p:sp>
          <p:nvSpPr>
            <p:cNvPr id="10715" name="Google Shape;10715;p72"/>
            <p:cNvSpPr/>
            <p:nvPr/>
          </p:nvSpPr>
          <p:spPr>
            <a:xfrm>
              <a:off x="6635473" y="2459552"/>
              <a:ext cx="386285" cy="205773"/>
            </a:xfrm>
            <a:custGeom>
              <a:rect b="b" l="l" r="r" t="t"/>
              <a:pathLst>
                <a:path extrusionOk="0" h="7836" w="1471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72"/>
            <p:cNvSpPr/>
            <p:nvPr/>
          </p:nvSpPr>
          <p:spPr>
            <a:xfrm>
              <a:off x="6633976" y="2522051"/>
              <a:ext cx="352856" cy="143012"/>
            </a:xfrm>
            <a:custGeom>
              <a:rect b="b" l="l" r="r" t="t"/>
              <a:pathLst>
                <a:path extrusionOk="0" h="5446" w="13437">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72"/>
            <p:cNvSpPr/>
            <p:nvPr/>
          </p:nvSpPr>
          <p:spPr>
            <a:xfrm>
              <a:off x="6759867" y="2559235"/>
              <a:ext cx="137261" cy="186997"/>
            </a:xfrm>
            <a:custGeom>
              <a:rect b="b" l="l" r="r" t="t"/>
              <a:pathLst>
                <a:path extrusionOk="0" h="7121" w="5227">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72"/>
            <p:cNvSpPr/>
            <p:nvPr/>
          </p:nvSpPr>
          <p:spPr>
            <a:xfrm>
              <a:off x="6792613" y="2632553"/>
              <a:ext cx="72189" cy="84163"/>
            </a:xfrm>
            <a:custGeom>
              <a:rect b="b" l="l" r="r" t="t"/>
              <a:pathLst>
                <a:path extrusionOk="0" h="3205" w="2749">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72"/>
            <p:cNvSpPr/>
            <p:nvPr/>
          </p:nvSpPr>
          <p:spPr>
            <a:xfrm>
              <a:off x="6792429" y="2477882"/>
              <a:ext cx="58875" cy="39416"/>
            </a:xfrm>
            <a:custGeom>
              <a:rect b="b" l="l" r="r" t="t"/>
              <a:pathLst>
                <a:path extrusionOk="0" h="1501" w="2242">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72"/>
            <p:cNvSpPr/>
            <p:nvPr/>
          </p:nvSpPr>
          <p:spPr>
            <a:xfrm>
              <a:off x="6891823" y="2516720"/>
              <a:ext cx="47005" cy="38024"/>
            </a:xfrm>
            <a:custGeom>
              <a:rect b="b" l="l" r="r" t="t"/>
              <a:pathLst>
                <a:path extrusionOk="0" h="1448" w="179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72"/>
            <p:cNvSpPr/>
            <p:nvPr/>
          </p:nvSpPr>
          <p:spPr>
            <a:xfrm>
              <a:off x="6841036" y="2559235"/>
              <a:ext cx="56091" cy="56328"/>
            </a:xfrm>
            <a:custGeom>
              <a:rect b="b" l="l" r="r" t="t"/>
              <a:pathLst>
                <a:path extrusionOk="0" h="2145" w="2136">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2" name="Google Shape;10722;p72"/>
          <p:cNvGrpSpPr/>
          <p:nvPr/>
        </p:nvGrpSpPr>
        <p:grpSpPr>
          <a:xfrm>
            <a:off x="7091110" y="2428565"/>
            <a:ext cx="376989" cy="348864"/>
            <a:chOff x="7091110" y="2428565"/>
            <a:chExt cx="376989" cy="348864"/>
          </a:xfrm>
        </p:grpSpPr>
        <p:sp>
          <p:nvSpPr>
            <p:cNvPr id="10723" name="Google Shape;10723;p72"/>
            <p:cNvSpPr/>
            <p:nvPr/>
          </p:nvSpPr>
          <p:spPr>
            <a:xfrm>
              <a:off x="7213692" y="2609759"/>
              <a:ext cx="124577" cy="104305"/>
            </a:xfrm>
            <a:custGeom>
              <a:rect b="b" l="l" r="r" t="t"/>
              <a:pathLst>
                <a:path extrusionOk="0" h="3972" w="4744">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72"/>
            <p:cNvSpPr/>
            <p:nvPr/>
          </p:nvSpPr>
          <p:spPr>
            <a:xfrm>
              <a:off x="7346699" y="2713539"/>
              <a:ext cx="121400" cy="63891"/>
            </a:xfrm>
            <a:custGeom>
              <a:rect b="b" l="l" r="r" t="t"/>
              <a:pathLst>
                <a:path extrusionOk="0" h="2433" w="4623">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72"/>
            <p:cNvSpPr/>
            <p:nvPr/>
          </p:nvSpPr>
          <p:spPr>
            <a:xfrm>
              <a:off x="7345176" y="2713539"/>
              <a:ext cx="49290" cy="63891"/>
            </a:xfrm>
            <a:custGeom>
              <a:rect b="b" l="l" r="r" t="t"/>
              <a:pathLst>
                <a:path extrusionOk="0" h="2433" w="1877">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72"/>
            <p:cNvSpPr/>
            <p:nvPr/>
          </p:nvSpPr>
          <p:spPr>
            <a:xfrm>
              <a:off x="7367549" y="2612753"/>
              <a:ext cx="76942" cy="54332"/>
            </a:xfrm>
            <a:custGeom>
              <a:rect b="b" l="l" r="r" t="t"/>
              <a:pathLst>
                <a:path extrusionOk="0" h="2069" w="293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72"/>
            <p:cNvSpPr/>
            <p:nvPr/>
          </p:nvSpPr>
          <p:spPr>
            <a:xfrm>
              <a:off x="7367549" y="2612779"/>
              <a:ext cx="41753" cy="54306"/>
            </a:xfrm>
            <a:custGeom>
              <a:rect b="b" l="l" r="r" t="t"/>
              <a:pathLst>
                <a:path extrusionOk="0" h="2068" w="159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72"/>
            <p:cNvSpPr/>
            <p:nvPr/>
          </p:nvSpPr>
          <p:spPr>
            <a:xfrm>
              <a:off x="7434145" y="2661281"/>
              <a:ext cx="16885" cy="22636"/>
            </a:xfrm>
            <a:custGeom>
              <a:rect b="b" l="l" r="r" t="t"/>
              <a:pathLst>
                <a:path extrusionOk="0" h="862" w="643">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72"/>
            <p:cNvSpPr/>
            <p:nvPr/>
          </p:nvSpPr>
          <p:spPr>
            <a:xfrm>
              <a:off x="7361772" y="2661334"/>
              <a:ext cx="16623" cy="22479"/>
            </a:xfrm>
            <a:custGeom>
              <a:rect b="b" l="l" r="r" t="t"/>
              <a:pathLst>
                <a:path extrusionOk="0" h="856" w="633">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72"/>
            <p:cNvSpPr/>
            <p:nvPr/>
          </p:nvSpPr>
          <p:spPr>
            <a:xfrm>
              <a:off x="7391945" y="2700829"/>
              <a:ext cx="28151" cy="32352"/>
            </a:xfrm>
            <a:custGeom>
              <a:rect b="b" l="l" r="r" t="t"/>
              <a:pathLst>
                <a:path extrusionOk="0" h="1232" w="1072">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72"/>
            <p:cNvSpPr/>
            <p:nvPr/>
          </p:nvSpPr>
          <p:spPr>
            <a:xfrm>
              <a:off x="7391945" y="2701144"/>
              <a:ext cx="17095" cy="32037"/>
            </a:xfrm>
            <a:custGeom>
              <a:rect b="b" l="l" r="r" t="t"/>
              <a:pathLst>
                <a:path extrusionOk="0" h="1220" w="651">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72"/>
            <p:cNvSpPr/>
            <p:nvPr/>
          </p:nvSpPr>
          <p:spPr>
            <a:xfrm>
              <a:off x="7375847" y="2644422"/>
              <a:ext cx="60582" cy="64626"/>
            </a:xfrm>
            <a:custGeom>
              <a:rect b="b" l="l" r="r" t="t"/>
              <a:pathLst>
                <a:path extrusionOk="0" h="2461" w="2307">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72"/>
            <p:cNvSpPr/>
            <p:nvPr/>
          </p:nvSpPr>
          <p:spPr>
            <a:xfrm>
              <a:off x="7375847" y="2644580"/>
              <a:ext cx="44012" cy="64731"/>
            </a:xfrm>
            <a:custGeom>
              <a:rect b="b" l="l" r="r" t="t"/>
              <a:pathLst>
                <a:path extrusionOk="0" h="2465" w="1676">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72"/>
            <p:cNvSpPr/>
            <p:nvPr/>
          </p:nvSpPr>
          <p:spPr>
            <a:xfrm>
              <a:off x="7219784" y="2529325"/>
              <a:ext cx="121400" cy="63917"/>
            </a:xfrm>
            <a:custGeom>
              <a:rect b="b" l="l" r="r" t="t"/>
              <a:pathLst>
                <a:path extrusionOk="0" h="2434" w="4623">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72"/>
            <p:cNvSpPr/>
            <p:nvPr/>
          </p:nvSpPr>
          <p:spPr>
            <a:xfrm>
              <a:off x="7218261" y="2529325"/>
              <a:ext cx="49290" cy="63917"/>
            </a:xfrm>
            <a:custGeom>
              <a:rect b="b" l="l" r="r" t="t"/>
              <a:pathLst>
                <a:path extrusionOk="0" h="2434" w="1877">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72"/>
            <p:cNvSpPr/>
            <p:nvPr/>
          </p:nvSpPr>
          <p:spPr>
            <a:xfrm>
              <a:off x="7240897" y="2428565"/>
              <a:ext cx="76916" cy="54043"/>
            </a:xfrm>
            <a:custGeom>
              <a:rect b="b" l="l" r="r" t="t"/>
              <a:pathLst>
                <a:path extrusionOk="0" h="2058" w="2929">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72"/>
            <p:cNvSpPr/>
            <p:nvPr/>
          </p:nvSpPr>
          <p:spPr>
            <a:xfrm>
              <a:off x="7240897" y="2428565"/>
              <a:ext cx="41727" cy="54306"/>
            </a:xfrm>
            <a:custGeom>
              <a:rect b="b" l="l" r="r" t="t"/>
              <a:pathLst>
                <a:path extrusionOk="0" h="2068" w="1589">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72"/>
            <p:cNvSpPr/>
            <p:nvPr/>
          </p:nvSpPr>
          <p:spPr>
            <a:xfrm>
              <a:off x="7307230" y="2477146"/>
              <a:ext cx="17122" cy="22557"/>
            </a:xfrm>
            <a:custGeom>
              <a:rect b="b" l="l" r="r" t="t"/>
              <a:pathLst>
                <a:path extrusionOk="0" h="859" w="652">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72"/>
            <p:cNvSpPr/>
            <p:nvPr/>
          </p:nvSpPr>
          <p:spPr>
            <a:xfrm>
              <a:off x="7234857" y="2477120"/>
              <a:ext cx="16623" cy="22479"/>
            </a:xfrm>
            <a:custGeom>
              <a:rect b="b" l="l" r="r" t="t"/>
              <a:pathLst>
                <a:path extrusionOk="0" h="856" w="633">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72"/>
            <p:cNvSpPr/>
            <p:nvPr/>
          </p:nvSpPr>
          <p:spPr>
            <a:xfrm>
              <a:off x="7265266" y="2516694"/>
              <a:ext cx="27914" cy="32274"/>
            </a:xfrm>
            <a:custGeom>
              <a:rect b="b" l="l" r="r" t="t"/>
              <a:pathLst>
                <a:path extrusionOk="0" h="1229" w="1063">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72"/>
            <p:cNvSpPr/>
            <p:nvPr/>
          </p:nvSpPr>
          <p:spPr>
            <a:xfrm>
              <a:off x="7265266" y="2516956"/>
              <a:ext cx="17122" cy="32247"/>
            </a:xfrm>
            <a:custGeom>
              <a:rect b="b" l="l" r="r" t="t"/>
              <a:pathLst>
                <a:path extrusionOk="0" h="1228" w="652">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72"/>
            <p:cNvSpPr/>
            <p:nvPr/>
          </p:nvSpPr>
          <p:spPr>
            <a:xfrm>
              <a:off x="7249195" y="2460287"/>
              <a:ext cx="60319" cy="64810"/>
            </a:xfrm>
            <a:custGeom>
              <a:rect b="b" l="l" r="r" t="t"/>
              <a:pathLst>
                <a:path extrusionOk="0" h="2468" w="2297">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72"/>
            <p:cNvSpPr/>
            <p:nvPr/>
          </p:nvSpPr>
          <p:spPr>
            <a:xfrm>
              <a:off x="7249195" y="2460471"/>
              <a:ext cx="43749" cy="64626"/>
            </a:xfrm>
            <a:custGeom>
              <a:rect b="b" l="l" r="r" t="t"/>
              <a:pathLst>
                <a:path extrusionOk="0" h="2461" w="1666">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72"/>
            <p:cNvSpPr/>
            <p:nvPr/>
          </p:nvSpPr>
          <p:spPr>
            <a:xfrm>
              <a:off x="7092607" y="2713539"/>
              <a:ext cx="121164" cy="63891"/>
            </a:xfrm>
            <a:custGeom>
              <a:rect b="b" l="l" r="r" t="t"/>
              <a:pathLst>
                <a:path extrusionOk="0" h="2433" w="4614">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72"/>
            <p:cNvSpPr/>
            <p:nvPr/>
          </p:nvSpPr>
          <p:spPr>
            <a:xfrm>
              <a:off x="7091110" y="2713539"/>
              <a:ext cx="49027" cy="63891"/>
            </a:xfrm>
            <a:custGeom>
              <a:rect b="b" l="l" r="r" t="t"/>
              <a:pathLst>
                <a:path extrusionOk="0" h="2433" w="1867">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72"/>
            <p:cNvSpPr/>
            <p:nvPr/>
          </p:nvSpPr>
          <p:spPr>
            <a:xfrm>
              <a:off x="7113484" y="2612753"/>
              <a:ext cx="76916" cy="54332"/>
            </a:xfrm>
            <a:custGeom>
              <a:rect b="b" l="l" r="r" t="t"/>
              <a:pathLst>
                <a:path extrusionOk="0" h="2069" w="2929">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72"/>
            <p:cNvSpPr/>
            <p:nvPr/>
          </p:nvSpPr>
          <p:spPr>
            <a:xfrm>
              <a:off x="7113484" y="2612779"/>
              <a:ext cx="41727" cy="54306"/>
            </a:xfrm>
            <a:custGeom>
              <a:rect b="b" l="l" r="r" t="t"/>
              <a:pathLst>
                <a:path extrusionOk="0" h="2068" w="1589">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72"/>
            <p:cNvSpPr/>
            <p:nvPr/>
          </p:nvSpPr>
          <p:spPr>
            <a:xfrm>
              <a:off x="7180079" y="2661281"/>
              <a:ext cx="16859" cy="22636"/>
            </a:xfrm>
            <a:custGeom>
              <a:rect b="b" l="l" r="r" t="t"/>
              <a:pathLst>
                <a:path extrusionOk="0" h="862" w="642">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72"/>
            <p:cNvSpPr/>
            <p:nvPr/>
          </p:nvSpPr>
          <p:spPr>
            <a:xfrm>
              <a:off x="7107444" y="2661334"/>
              <a:ext cx="16623" cy="22479"/>
            </a:xfrm>
            <a:custGeom>
              <a:rect b="b" l="l" r="r" t="t"/>
              <a:pathLst>
                <a:path extrusionOk="0" h="856" w="633">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72"/>
            <p:cNvSpPr/>
            <p:nvPr/>
          </p:nvSpPr>
          <p:spPr>
            <a:xfrm>
              <a:off x="7137853" y="2700829"/>
              <a:ext cx="28177" cy="32352"/>
            </a:xfrm>
            <a:custGeom>
              <a:rect b="b" l="l" r="r" t="t"/>
              <a:pathLst>
                <a:path extrusionOk="0" h="1232" w="1073">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72"/>
            <p:cNvSpPr/>
            <p:nvPr/>
          </p:nvSpPr>
          <p:spPr>
            <a:xfrm>
              <a:off x="7137590" y="2701144"/>
              <a:ext cx="17384" cy="32037"/>
            </a:xfrm>
            <a:custGeom>
              <a:rect b="b" l="l" r="r" t="t"/>
              <a:pathLst>
                <a:path extrusionOk="0" h="1220" w="662">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72"/>
            <p:cNvSpPr/>
            <p:nvPr/>
          </p:nvSpPr>
          <p:spPr>
            <a:xfrm>
              <a:off x="7121756" y="2644422"/>
              <a:ext cx="60345" cy="64626"/>
            </a:xfrm>
            <a:custGeom>
              <a:rect b="b" l="l" r="r" t="t"/>
              <a:pathLst>
                <a:path extrusionOk="0" h="2461" w="2298">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72"/>
            <p:cNvSpPr/>
            <p:nvPr/>
          </p:nvSpPr>
          <p:spPr>
            <a:xfrm>
              <a:off x="7121756" y="2644580"/>
              <a:ext cx="43775" cy="64731"/>
            </a:xfrm>
            <a:custGeom>
              <a:rect b="b" l="l" r="r" t="t"/>
              <a:pathLst>
                <a:path extrusionOk="0" h="2465" w="1667">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4" name="Google Shape;10754;p72"/>
          <p:cNvGrpSpPr/>
          <p:nvPr/>
        </p:nvGrpSpPr>
        <p:grpSpPr>
          <a:xfrm>
            <a:off x="7536427" y="2415225"/>
            <a:ext cx="369715" cy="375492"/>
            <a:chOff x="7536427" y="2415225"/>
            <a:chExt cx="369715" cy="375492"/>
          </a:xfrm>
        </p:grpSpPr>
        <p:sp>
          <p:nvSpPr>
            <p:cNvPr id="10755" name="Google Shape;10755;p72"/>
            <p:cNvSpPr/>
            <p:nvPr/>
          </p:nvSpPr>
          <p:spPr>
            <a:xfrm>
              <a:off x="7648978" y="2602774"/>
              <a:ext cx="150417" cy="121137"/>
            </a:xfrm>
            <a:custGeom>
              <a:rect b="b" l="l" r="r" t="t"/>
              <a:pathLst>
                <a:path extrusionOk="0" h="4613" w="5728">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72"/>
            <p:cNvSpPr/>
            <p:nvPr/>
          </p:nvSpPr>
          <p:spPr>
            <a:xfrm>
              <a:off x="7681698" y="2421265"/>
              <a:ext cx="30435" cy="66622"/>
            </a:xfrm>
            <a:custGeom>
              <a:rect b="b" l="l" r="r" t="t"/>
              <a:pathLst>
                <a:path extrusionOk="0" h="2537" w="1159">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72"/>
            <p:cNvSpPr/>
            <p:nvPr/>
          </p:nvSpPr>
          <p:spPr>
            <a:xfrm>
              <a:off x="7693751" y="2415225"/>
              <a:ext cx="72924" cy="72661"/>
            </a:xfrm>
            <a:custGeom>
              <a:rect b="b" l="l" r="r" t="t"/>
              <a:pathLst>
                <a:path extrusionOk="0" h="2767" w="2777">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72"/>
            <p:cNvSpPr/>
            <p:nvPr/>
          </p:nvSpPr>
          <p:spPr>
            <a:xfrm>
              <a:off x="7706067" y="2505953"/>
              <a:ext cx="36239" cy="26917"/>
            </a:xfrm>
            <a:custGeom>
              <a:rect b="b" l="l" r="r" t="t"/>
              <a:pathLst>
                <a:path extrusionOk="0" h="1025" w="1380">
                  <a:moveTo>
                    <a:pt x="1" y="1"/>
                  </a:moveTo>
                  <a:lnTo>
                    <a:pt x="1" y="1025"/>
                  </a:lnTo>
                  <a:lnTo>
                    <a:pt x="1379" y="1025"/>
                  </a:lnTo>
                  <a:lnTo>
                    <a:pt x="1379"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72"/>
            <p:cNvSpPr/>
            <p:nvPr/>
          </p:nvSpPr>
          <p:spPr>
            <a:xfrm>
              <a:off x="7706067" y="2505953"/>
              <a:ext cx="36239" cy="14732"/>
            </a:xfrm>
            <a:custGeom>
              <a:rect b="b" l="l" r="r" t="t"/>
              <a:pathLst>
                <a:path extrusionOk="0" h="561" w="138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72"/>
            <p:cNvSpPr/>
            <p:nvPr/>
          </p:nvSpPr>
          <p:spPr>
            <a:xfrm>
              <a:off x="7663604" y="2520790"/>
              <a:ext cx="121164" cy="64101"/>
            </a:xfrm>
            <a:custGeom>
              <a:rect b="b" l="l" r="r" t="t"/>
              <a:pathLst>
                <a:path extrusionOk="0" h="2441" w="4614">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72"/>
            <p:cNvSpPr/>
            <p:nvPr/>
          </p:nvSpPr>
          <p:spPr>
            <a:xfrm>
              <a:off x="7718146" y="2532844"/>
              <a:ext cx="12080" cy="52047"/>
            </a:xfrm>
            <a:custGeom>
              <a:rect b="b" l="l" r="r" t="t"/>
              <a:pathLst>
                <a:path extrusionOk="0" h="1982" w="460">
                  <a:moveTo>
                    <a:pt x="115" y="1"/>
                  </a:moveTo>
                  <a:lnTo>
                    <a:pt x="0" y="1982"/>
                  </a:lnTo>
                  <a:lnTo>
                    <a:pt x="460" y="1982"/>
                  </a:lnTo>
                  <a:lnTo>
                    <a:pt x="34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72"/>
            <p:cNvSpPr/>
            <p:nvPr/>
          </p:nvSpPr>
          <p:spPr>
            <a:xfrm>
              <a:off x="7687737" y="2445398"/>
              <a:ext cx="72898" cy="66622"/>
            </a:xfrm>
            <a:custGeom>
              <a:rect b="b" l="l" r="r" t="t"/>
              <a:pathLst>
                <a:path extrusionOk="0" h="2537" w="2776">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72"/>
            <p:cNvSpPr/>
            <p:nvPr/>
          </p:nvSpPr>
          <p:spPr>
            <a:xfrm>
              <a:off x="7687737" y="2445398"/>
              <a:ext cx="72661" cy="65361"/>
            </a:xfrm>
            <a:custGeom>
              <a:rect b="b" l="l" r="r" t="t"/>
              <a:pathLst>
                <a:path extrusionOk="0" h="2489" w="2767">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72"/>
            <p:cNvSpPr/>
            <p:nvPr/>
          </p:nvSpPr>
          <p:spPr>
            <a:xfrm>
              <a:off x="7663604" y="2536126"/>
              <a:ext cx="24159" cy="48528"/>
            </a:xfrm>
            <a:custGeom>
              <a:rect b="b" l="l" r="r" t="t"/>
              <a:pathLst>
                <a:path extrusionOk="0" h="1848" w="92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72"/>
            <p:cNvSpPr/>
            <p:nvPr/>
          </p:nvSpPr>
          <p:spPr>
            <a:xfrm>
              <a:off x="7760609" y="2536126"/>
              <a:ext cx="24159" cy="48528"/>
            </a:xfrm>
            <a:custGeom>
              <a:rect b="b" l="l" r="r" t="t"/>
              <a:pathLst>
                <a:path extrusionOk="0" h="1848" w="92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72"/>
            <p:cNvSpPr/>
            <p:nvPr/>
          </p:nvSpPr>
          <p:spPr>
            <a:xfrm>
              <a:off x="7717884" y="2532607"/>
              <a:ext cx="12342" cy="12342"/>
            </a:xfrm>
            <a:custGeom>
              <a:rect b="b" l="l" r="r" t="t"/>
              <a:pathLst>
                <a:path extrusionOk="0" h="470" w="47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72"/>
            <p:cNvSpPr/>
            <p:nvPr/>
          </p:nvSpPr>
          <p:spPr>
            <a:xfrm>
              <a:off x="7699292" y="2515906"/>
              <a:ext cx="24894" cy="25446"/>
            </a:xfrm>
            <a:custGeom>
              <a:rect b="b" l="l" r="r" t="t"/>
              <a:pathLst>
                <a:path extrusionOk="0" h="969" w="948">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72"/>
            <p:cNvSpPr/>
            <p:nvPr/>
          </p:nvSpPr>
          <p:spPr>
            <a:xfrm>
              <a:off x="7724160" y="2515906"/>
              <a:ext cx="24921" cy="25446"/>
            </a:xfrm>
            <a:custGeom>
              <a:rect b="b" l="l" r="r" t="t"/>
              <a:pathLst>
                <a:path extrusionOk="0" h="969" w="949">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72"/>
            <p:cNvSpPr/>
            <p:nvPr/>
          </p:nvSpPr>
          <p:spPr>
            <a:xfrm>
              <a:off x="7554547" y="2627091"/>
              <a:ext cx="30435" cy="66622"/>
            </a:xfrm>
            <a:custGeom>
              <a:rect b="b" l="l" r="r" t="t"/>
              <a:pathLst>
                <a:path extrusionOk="0" h="2537" w="1159">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72"/>
            <p:cNvSpPr/>
            <p:nvPr/>
          </p:nvSpPr>
          <p:spPr>
            <a:xfrm>
              <a:off x="7566600" y="2621051"/>
              <a:ext cx="72898" cy="72661"/>
            </a:xfrm>
            <a:custGeom>
              <a:rect b="b" l="l" r="r" t="t"/>
              <a:pathLst>
                <a:path extrusionOk="0" h="2767" w="2776">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72"/>
            <p:cNvSpPr/>
            <p:nvPr/>
          </p:nvSpPr>
          <p:spPr>
            <a:xfrm>
              <a:off x="7578916" y="2711779"/>
              <a:ext cx="36213" cy="26917"/>
            </a:xfrm>
            <a:custGeom>
              <a:rect b="b" l="l" r="r" t="t"/>
              <a:pathLst>
                <a:path extrusionOk="0" h="1025" w="1379">
                  <a:moveTo>
                    <a:pt x="0" y="1"/>
                  </a:moveTo>
                  <a:lnTo>
                    <a:pt x="0" y="1025"/>
                  </a:lnTo>
                  <a:lnTo>
                    <a:pt x="1378" y="1025"/>
                  </a:lnTo>
                  <a:lnTo>
                    <a:pt x="1378"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72"/>
            <p:cNvSpPr/>
            <p:nvPr/>
          </p:nvSpPr>
          <p:spPr>
            <a:xfrm>
              <a:off x="7578916" y="2712042"/>
              <a:ext cx="36213" cy="14653"/>
            </a:xfrm>
            <a:custGeom>
              <a:rect b="b" l="l" r="r" t="t"/>
              <a:pathLst>
                <a:path extrusionOk="0" h="558" w="1379">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72"/>
            <p:cNvSpPr/>
            <p:nvPr/>
          </p:nvSpPr>
          <p:spPr>
            <a:xfrm>
              <a:off x="7536427" y="2726616"/>
              <a:ext cx="121164" cy="64101"/>
            </a:xfrm>
            <a:custGeom>
              <a:rect b="b" l="l" r="r" t="t"/>
              <a:pathLst>
                <a:path extrusionOk="0" h="2441" w="4614">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72"/>
            <p:cNvSpPr/>
            <p:nvPr/>
          </p:nvSpPr>
          <p:spPr>
            <a:xfrm>
              <a:off x="7590969" y="2738670"/>
              <a:ext cx="12106" cy="52047"/>
            </a:xfrm>
            <a:custGeom>
              <a:rect b="b" l="l" r="r" t="t"/>
              <a:pathLst>
                <a:path extrusionOk="0" h="1982" w="461">
                  <a:moveTo>
                    <a:pt x="116" y="1"/>
                  </a:moveTo>
                  <a:lnTo>
                    <a:pt x="1" y="1982"/>
                  </a:lnTo>
                  <a:lnTo>
                    <a:pt x="460" y="1982"/>
                  </a:lnTo>
                  <a:lnTo>
                    <a:pt x="345"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72"/>
            <p:cNvSpPr/>
            <p:nvPr/>
          </p:nvSpPr>
          <p:spPr>
            <a:xfrm>
              <a:off x="7560560" y="2651434"/>
              <a:ext cx="72924" cy="66674"/>
            </a:xfrm>
            <a:custGeom>
              <a:rect b="b" l="l" r="r" t="t"/>
              <a:pathLst>
                <a:path extrusionOk="0" h="2539" w="2777">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72"/>
            <p:cNvSpPr/>
            <p:nvPr/>
          </p:nvSpPr>
          <p:spPr>
            <a:xfrm>
              <a:off x="7560560" y="2651434"/>
              <a:ext cx="72661" cy="65151"/>
            </a:xfrm>
            <a:custGeom>
              <a:rect b="b" l="l" r="r" t="t"/>
              <a:pathLst>
                <a:path extrusionOk="0" h="2481" w="2767">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72"/>
            <p:cNvSpPr/>
            <p:nvPr/>
          </p:nvSpPr>
          <p:spPr>
            <a:xfrm>
              <a:off x="7536427" y="2741952"/>
              <a:ext cx="24159" cy="48528"/>
            </a:xfrm>
            <a:custGeom>
              <a:rect b="b" l="l" r="r" t="t"/>
              <a:pathLst>
                <a:path extrusionOk="0" h="1848" w="92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72"/>
            <p:cNvSpPr/>
            <p:nvPr/>
          </p:nvSpPr>
          <p:spPr>
            <a:xfrm>
              <a:off x="7633195" y="2741952"/>
              <a:ext cx="24396" cy="48528"/>
            </a:xfrm>
            <a:custGeom>
              <a:rect b="b" l="l" r="r" t="t"/>
              <a:pathLst>
                <a:path extrusionOk="0" h="1848" w="929">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72"/>
            <p:cNvSpPr/>
            <p:nvPr/>
          </p:nvSpPr>
          <p:spPr>
            <a:xfrm>
              <a:off x="7590733" y="2738670"/>
              <a:ext cx="12342" cy="12106"/>
            </a:xfrm>
            <a:custGeom>
              <a:rect b="b" l="l" r="r" t="t"/>
              <a:pathLst>
                <a:path extrusionOk="0" h="461" w="47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72"/>
            <p:cNvSpPr/>
            <p:nvPr/>
          </p:nvSpPr>
          <p:spPr>
            <a:xfrm>
              <a:off x="7572115" y="2721863"/>
              <a:ext cx="24921" cy="25498"/>
            </a:xfrm>
            <a:custGeom>
              <a:rect b="b" l="l" r="r" t="t"/>
              <a:pathLst>
                <a:path extrusionOk="0" h="971" w="949">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72"/>
            <p:cNvSpPr/>
            <p:nvPr/>
          </p:nvSpPr>
          <p:spPr>
            <a:xfrm>
              <a:off x="7597009" y="2721863"/>
              <a:ext cx="24894" cy="25498"/>
            </a:xfrm>
            <a:custGeom>
              <a:rect b="b" l="l" r="r" t="t"/>
              <a:pathLst>
                <a:path extrusionOk="0" h="971" w="948">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72"/>
            <p:cNvSpPr/>
            <p:nvPr/>
          </p:nvSpPr>
          <p:spPr>
            <a:xfrm>
              <a:off x="7827204" y="2602958"/>
              <a:ext cx="48528" cy="42515"/>
            </a:xfrm>
            <a:custGeom>
              <a:rect b="b" l="l" r="r" t="t"/>
              <a:pathLst>
                <a:path extrusionOk="0" h="1619" w="1848">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72"/>
            <p:cNvSpPr/>
            <p:nvPr/>
          </p:nvSpPr>
          <p:spPr>
            <a:xfrm>
              <a:off x="7827204" y="2602958"/>
              <a:ext cx="33219" cy="42515"/>
            </a:xfrm>
            <a:custGeom>
              <a:rect b="b" l="l" r="r" t="t"/>
              <a:pathLst>
                <a:path extrusionOk="0" h="1619" w="1265">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72"/>
            <p:cNvSpPr/>
            <p:nvPr/>
          </p:nvSpPr>
          <p:spPr>
            <a:xfrm>
              <a:off x="7796795" y="2706002"/>
              <a:ext cx="109110" cy="84715"/>
            </a:xfrm>
            <a:custGeom>
              <a:rect b="b" l="l" r="r" t="t"/>
              <a:pathLst>
                <a:path extrusionOk="0" h="3226" w="4155">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72"/>
            <p:cNvSpPr/>
            <p:nvPr/>
          </p:nvSpPr>
          <p:spPr>
            <a:xfrm>
              <a:off x="7832745" y="2706002"/>
              <a:ext cx="37210" cy="24159"/>
            </a:xfrm>
            <a:custGeom>
              <a:rect b="b" l="l" r="r" t="t"/>
              <a:pathLst>
                <a:path extrusionOk="0" h="920" w="1417">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72"/>
            <p:cNvSpPr/>
            <p:nvPr/>
          </p:nvSpPr>
          <p:spPr>
            <a:xfrm>
              <a:off x="7797058" y="2737672"/>
              <a:ext cx="109084" cy="53045"/>
            </a:xfrm>
            <a:custGeom>
              <a:rect b="b" l="l" r="r" t="t"/>
              <a:pathLst>
                <a:path extrusionOk="0" h="2020" w="4154">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72"/>
            <p:cNvSpPr/>
            <p:nvPr/>
          </p:nvSpPr>
          <p:spPr>
            <a:xfrm>
              <a:off x="7809111" y="2621051"/>
              <a:ext cx="84715" cy="84741"/>
            </a:xfrm>
            <a:custGeom>
              <a:rect b="b" l="l" r="r" t="t"/>
              <a:pathLst>
                <a:path extrusionOk="0" h="3227" w="3226">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72"/>
            <p:cNvSpPr/>
            <p:nvPr/>
          </p:nvSpPr>
          <p:spPr>
            <a:xfrm>
              <a:off x="7824447" y="2621051"/>
              <a:ext cx="71138" cy="76443"/>
            </a:xfrm>
            <a:custGeom>
              <a:rect b="b" l="l" r="r" t="t"/>
              <a:pathLst>
                <a:path extrusionOk="0" h="2911" w="2709">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72"/>
            <p:cNvSpPr/>
            <p:nvPr/>
          </p:nvSpPr>
          <p:spPr>
            <a:xfrm>
              <a:off x="7814888" y="2658393"/>
              <a:ext cx="72661" cy="59715"/>
            </a:xfrm>
            <a:custGeom>
              <a:rect b="b" l="l" r="r" t="t"/>
              <a:pathLst>
                <a:path extrusionOk="0" h="2274" w="2767">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72"/>
            <p:cNvSpPr/>
            <p:nvPr/>
          </p:nvSpPr>
          <p:spPr>
            <a:xfrm>
              <a:off x="7815151" y="2658393"/>
              <a:ext cx="72661" cy="59190"/>
            </a:xfrm>
            <a:custGeom>
              <a:rect b="b" l="l" r="r" t="t"/>
              <a:pathLst>
                <a:path extrusionOk="0" h="2254" w="2767">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72"/>
            <p:cNvSpPr/>
            <p:nvPr/>
          </p:nvSpPr>
          <p:spPr>
            <a:xfrm>
              <a:off x="7796795" y="2749988"/>
              <a:ext cx="24422" cy="40729"/>
            </a:xfrm>
            <a:custGeom>
              <a:rect b="b" l="l" r="r" t="t"/>
              <a:pathLst>
                <a:path extrusionOk="0" h="1551" w="93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72"/>
            <p:cNvSpPr/>
            <p:nvPr/>
          </p:nvSpPr>
          <p:spPr>
            <a:xfrm>
              <a:off x="7881746" y="2749988"/>
              <a:ext cx="24159" cy="40729"/>
            </a:xfrm>
            <a:custGeom>
              <a:rect b="b" l="l" r="r" t="t"/>
              <a:pathLst>
                <a:path extrusionOk="0" h="1551" w="92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3" name="Google Shape;10793;p72"/>
          <p:cNvGrpSpPr/>
          <p:nvPr/>
        </p:nvGrpSpPr>
        <p:grpSpPr>
          <a:xfrm>
            <a:off x="7980773" y="2428802"/>
            <a:ext cx="353381" cy="358160"/>
            <a:chOff x="7980773" y="2428802"/>
            <a:chExt cx="353381" cy="358160"/>
          </a:xfrm>
        </p:grpSpPr>
        <p:sp>
          <p:nvSpPr>
            <p:cNvPr id="10794" name="Google Shape;10794;p72"/>
            <p:cNvSpPr/>
            <p:nvPr/>
          </p:nvSpPr>
          <p:spPr>
            <a:xfrm>
              <a:off x="8218504" y="2711779"/>
              <a:ext cx="115649" cy="75182"/>
            </a:xfrm>
            <a:custGeom>
              <a:rect b="b" l="l" r="r" t="t"/>
              <a:pathLst>
                <a:path extrusionOk="0" h="2863" w="4404">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72"/>
            <p:cNvSpPr/>
            <p:nvPr/>
          </p:nvSpPr>
          <p:spPr>
            <a:xfrm>
              <a:off x="8218268" y="2727614"/>
              <a:ext cx="115623" cy="59348"/>
            </a:xfrm>
            <a:custGeom>
              <a:rect b="b" l="l" r="r" t="t"/>
              <a:pathLst>
                <a:path extrusionOk="0" h="2260" w="4403">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72"/>
            <p:cNvSpPr/>
            <p:nvPr/>
          </p:nvSpPr>
          <p:spPr>
            <a:xfrm>
              <a:off x="8235600" y="2630872"/>
              <a:ext cx="29175" cy="63602"/>
            </a:xfrm>
            <a:custGeom>
              <a:rect b="b" l="l" r="r" t="t"/>
              <a:pathLst>
                <a:path extrusionOk="0" h="2422" w="1111">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72"/>
            <p:cNvSpPr/>
            <p:nvPr/>
          </p:nvSpPr>
          <p:spPr>
            <a:xfrm>
              <a:off x="8247417" y="2625095"/>
              <a:ext cx="69379" cy="69379"/>
            </a:xfrm>
            <a:custGeom>
              <a:rect b="b" l="l" r="r" t="t"/>
              <a:pathLst>
                <a:path extrusionOk="0" h="2642" w="2642">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72"/>
            <p:cNvSpPr/>
            <p:nvPr/>
          </p:nvSpPr>
          <p:spPr>
            <a:xfrm>
              <a:off x="8258971" y="2711779"/>
              <a:ext cx="34453" cy="14049"/>
            </a:xfrm>
            <a:custGeom>
              <a:rect b="b" l="l" r="r" t="t"/>
              <a:pathLst>
                <a:path extrusionOk="0" h="535" w="1312">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72"/>
            <p:cNvSpPr/>
            <p:nvPr/>
          </p:nvSpPr>
          <p:spPr>
            <a:xfrm>
              <a:off x="8241640" y="2654244"/>
              <a:ext cx="69379" cy="63339"/>
            </a:xfrm>
            <a:custGeom>
              <a:rect b="b" l="l" r="r" t="t"/>
              <a:pathLst>
                <a:path extrusionOk="0" h="2412" w="2642">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72"/>
            <p:cNvSpPr/>
            <p:nvPr/>
          </p:nvSpPr>
          <p:spPr>
            <a:xfrm>
              <a:off x="8241640" y="2654191"/>
              <a:ext cx="69143" cy="62157"/>
            </a:xfrm>
            <a:custGeom>
              <a:rect b="b" l="l" r="r" t="t"/>
              <a:pathLst>
                <a:path extrusionOk="0" h="2367" w="2633">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72"/>
            <p:cNvSpPr/>
            <p:nvPr/>
          </p:nvSpPr>
          <p:spPr>
            <a:xfrm>
              <a:off x="8218504" y="2740692"/>
              <a:ext cx="23161" cy="46270"/>
            </a:xfrm>
            <a:custGeom>
              <a:rect b="b" l="l" r="r" t="t"/>
              <a:pathLst>
                <a:path extrusionOk="0" h="1762" w="882">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72"/>
            <p:cNvSpPr/>
            <p:nvPr/>
          </p:nvSpPr>
          <p:spPr>
            <a:xfrm>
              <a:off x="8310756" y="2740692"/>
              <a:ext cx="23135" cy="46270"/>
            </a:xfrm>
            <a:custGeom>
              <a:rect b="b" l="l" r="r" t="t"/>
              <a:pathLst>
                <a:path extrusionOk="0" h="1762" w="881">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72"/>
            <p:cNvSpPr/>
            <p:nvPr/>
          </p:nvSpPr>
          <p:spPr>
            <a:xfrm>
              <a:off x="8009659" y="2607737"/>
              <a:ext cx="46270" cy="40493"/>
            </a:xfrm>
            <a:custGeom>
              <a:rect b="b" l="l" r="r" t="t"/>
              <a:pathLst>
                <a:path extrusionOk="0" h="1542" w="1762">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72"/>
            <p:cNvSpPr/>
            <p:nvPr/>
          </p:nvSpPr>
          <p:spPr>
            <a:xfrm>
              <a:off x="8009659" y="2607737"/>
              <a:ext cx="31696" cy="40493"/>
            </a:xfrm>
            <a:custGeom>
              <a:rect b="b" l="l" r="r" t="t"/>
              <a:pathLst>
                <a:path extrusionOk="0" h="1542" w="1207">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72"/>
            <p:cNvSpPr/>
            <p:nvPr/>
          </p:nvSpPr>
          <p:spPr>
            <a:xfrm>
              <a:off x="7980773" y="2706002"/>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72"/>
            <p:cNvSpPr/>
            <p:nvPr/>
          </p:nvSpPr>
          <p:spPr>
            <a:xfrm>
              <a:off x="8015200" y="2706002"/>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72"/>
            <p:cNvSpPr/>
            <p:nvPr/>
          </p:nvSpPr>
          <p:spPr>
            <a:xfrm>
              <a:off x="7980773" y="2736411"/>
              <a:ext cx="104068" cy="50551"/>
            </a:xfrm>
            <a:custGeom>
              <a:rect b="b" l="l" r="r" t="t"/>
              <a:pathLst>
                <a:path extrusionOk="0" h="1925" w="3963">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72"/>
            <p:cNvSpPr/>
            <p:nvPr/>
          </p:nvSpPr>
          <p:spPr>
            <a:xfrm>
              <a:off x="7992327" y="2625095"/>
              <a:ext cx="80960" cy="80933"/>
            </a:xfrm>
            <a:custGeom>
              <a:rect b="b" l="l" r="r" t="t"/>
              <a:pathLst>
                <a:path extrusionOk="0" h="3082" w="3083">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72"/>
            <p:cNvSpPr/>
            <p:nvPr/>
          </p:nvSpPr>
          <p:spPr>
            <a:xfrm>
              <a:off x="8007164" y="2625095"/>
              <a:ext cx="67620" cy="72898"/>
            </a:xfrm>
            <a:custGeom>
              <a:rect b="b" l="l" r="r" t="t"/>
              <a:pathLst>
                <a:path extrusionOk="0" h="2776" w="2575">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72"/>
            <p:cNvSpPr/>
            <p:nvPr/>
          </p:nvSpPr>
          <p:spPr>
            <a:xfrm>
              <a:off x="7998104" y="2660809"/>
              <a:ext cx="69379" cy="56774"/>
            </a:xfrm>
            <a:custGeom>
              <a:rect b="b" l="l" r="r" t="t"/>
              <a:pathLst>
                <a:path extrusionOk="0" h="2162" w="2642">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72"/>
            <p:cNvSpPr/>
            <p:nvPr/>
          </p:nvSpPr>
          <p:spPr>
            <a:xfrm>
              <a:off x="7998104" y="2660914"/>
              <a:ext cx="69379" cy="56170"/>
            </a:xfrm>
            <a:custGeom>
              <a:rect b="b" l="l" r="r" t="t"/>
              <a:pathLst>
                <a:path extrusionOk="0" h="2139" w="2642">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72"/>
            <p:cNvSpPr/>
            <p:nvPr/>
          </p:nvSpPr>
          <p:spPr>
            <a:xfrm>
              <a:off x="7980773" y="2748228"/>
              <a:ext cx="23135" cy="38733"/>
            </a:xfrm>
            <a:custGeom>
              <a:rect b="b" l="l" r="r" t="t"/>
              <a:pathLst>
                <a:path extrusionOk="0" h="1475" w="881">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72"/>
            <p:cNvSpPr/>
            <p:nvPr/>
          </p:nvSpPr>
          <p:spPr>
            <a:xfrm>
              <a:off x="8061680" y="2748228"/>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72"/>
            <p:cNvSpPr/>
            <p:nvPr/>
          </p:nvSpPr>
          <p:spPr>
            <a:xfrm>
              <a:off x="8101411" y="2428802"/>
              <a:ext cx="103806" cy="103832"/>
            </a:xfrm>
            <a:custGeom>
              <a:rect b="b" l="l" r="r" t="t"/>
              <a:pathLst>
                <a:path extrusionOk="0" h="3954" w="3953">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72"/>
            <p:cNvSpPr/>
            <p:nvPr/>
          </p:nvSpPr>
          <p:spPr>
            <a:xfrm>
              <a:off x="8129536" y="2428802"/>
              <a:ext cx="75944" cy="103832"/>
            </a:xfrm>
            <a:custGeom>
              <a:rect b="b" l="l" r="r" t="t"/>
              <a:pathLst>
                <a:path extrusionOk="0" h="3954" w="2892">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72"/>
            <p:cNvSpPr/>
            <p:nvPr/>
          </p:nvSpPr>
          <p:spPr>
            <a:xfrm>
              <a:off x="8100650" y="2507214"/>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72"/>
            <p:cNvSpPr/>
            <p:nvPr/>
          </p:nvSpPr>
          <p:spPr>
            <a:xfrm>
              <a:off x="8135076" y="2507214"/>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72"/>
            <p:cNvSpPr/>
            <p:nvPr/>
          </p:nvSpPr>
          <p:spPr>
            <a:xfrm>
              <a:off x="8100650" y="2537623"/>
              <a:ext cx="104068" cy="50551"/>
            </a:xfrm>
            <a:custGeom>
              <a:rect b="b" l="l" r="r" t="t"/>
              <a:pathLst>
                <a:path extrusionOk="0" h="1925" w="3963">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72"/>
            <p:cNvSpPr/>
            <p:nvPr/>
          </p:nvSpPr>
          <p:spPr>
            <a:xfrm>
              <a:off x="8117981" y="2462047"/>
              <a:ext cx="69405" cy="56748"/>
            </a:xfrm>
            <a:custGeom>
              <a:rect b="b" l="l" r="r" t="t"/>
              <a:pathLst>
                <a:path extrusionOk="0" h="2161" w="2643">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72"/>
            <p:cNvSpPr/>
            <p:nvPr/>
          </p:nvSpPr>
          <p:spPr>
            <a:xfrm>
              <a:off x="8117981" y="2462020"/>
              <a:ext cx="69405" cy="56275"/>
            </a:xfrm>
            <a:custGeom>
              <a:rect b="b" l="l" r="r" t="t"/>
              <a:pathLst>
                <a:path extrusionOk="0" h="2143" w="2643">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72"/>
            <p:cNvSpPr/>
            <p:nvPr/>
          </p:nvSpPr>
          <p:spPr>
            <a:xfrm>
              <a:off x="8100650" y="2549440"/>
              <a:ext cx="23135" cy="38733"/>
            </a:xfrm>
            <a:custGeom>
              <a:rect b="b" l="l" r="r" t="t"/>
              <a:pathLst>
                <a:path extrusionOk="0" h="1475" w="881">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72"/>
            <p:cNvSpPr/>
            <p:nvPr/>
          </p:nvSpPr>
          <p:spPr>
            <a:xfrm>
              <a:off x="8181557" y="2549440"/>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72"/>
            <p:cNvSpPr/>
            <p:nvPr/>
          </p:nvSpPr>
          <p:spPr>
            <a:xfrm>
              <a:off x="8082136" y="2607869"/>
              <a:ext cx="144351" cy="115728"/>
            </a:xfrm>
            <a:custGeom>
              <a:rect b="b" l="l" r="r" t="t"/>
              <a:pathLst>
                <a:path extrusionOk="0" h="4407" w="5497">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4" name="Google Shape;10824;p72"/>
          <p:cNvGrpSpPr/>
          <p:nvPr/>
        </p:nvGrpSpPr>
        <p:grpSpPr>
          <a:xfrm>
            <a:off x="4886058" y="4291240"/>
            <a:ext cx="346343" cy="343953"/>
            <a:chOff x="4886058" y="4291240"/>
            <a:chExt cx="346343" cy="343953"/>
          </a:xfrm>
        </p:grpSpPr>
        <p:sp>
          <p:nvSpPr>
            <p:cNvPr id="10825" name="Google Shape;10825;p72"/>
            <p:cNvSpPr/>
            <p:nvPr/>
          </p:nvSpPr>
          <p:spPr>
            <a:xfrm>
              <a:off x="5133611" y="4474508"/>
              <a:ext cx="40493" cy="39994"/>
            </a:xfrm>
            <a:custGeom>
              <a:rect b="b" l="l" r="r" t="t"/>
              <a:pathLst>
                <a:path extrusionOk="0" h="1523" w="1542">
                  <a:moveTo>
                    <a:pt x="0" y="1"/>
                  </a:moveTo>
                  <a:lnTo>
                    <a:pt x="977" y="1522"/>
                  </a:lnTo>
                  <a:lnTo>
                    <a:pt x="1541" y="1522"/>
                  </a:lnTo>
                  <a:cubicBezTo>
                    <a:pt x="1532" y="680"/>
                    <a:pt x="843"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72"/>
            <p:cNvSpPr/>
            <p:nvPr/>
          </p:nvSpPr>
          <p:spPr>
            <a:xfrm>
              <a:off x="5093407" y="4474508"/>
              <a:ext cx="66123" cy="39994"/>
            </a:xfrm>
            <a:custGeom>
              <a:rect b="b" l="l" r="r" t="t"/>
              <a:pathLst>
                <a:path extrusionOk="0" h="1523" w="2518">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72"/>
            <p:cNvSpPr/>
            <p:nvPr/>
          </p:nvSpPr>
          <p:spPr>
            <a:xfrm>
              <a:off x="5133112"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72"/>
            <p:cNvSpPr/>
            <p:nvPr/>
          </p:nvSpPr>
          <p:spPr>
            <a:xfrm>
              <a:off x="4985084" y="4474508"/>
              <a:ext cx="40493" cy="39994"/>
            </a:xfrm>
            <a:custGeom>
              <a:rect b="b" l="l" r="r" t="t"/>
              <a:pathLst>
                <a:path extrusionOk="0" h="1523" w="1542">
                  <a:moveTo>
                    <a:pt x="0" y="1"/>
                  </a:moveTo>
                  <a:lnTo>
                    <a:pt x="976" y="1522"/>
                  </a:lnTo>
                  <a:lnTo>
                    <a:pt x="1541" y="1522"/>
                  </a:lnTo>
                  <a:cubicBezTo>
                    <a:pt x="1532" y="680"/>
                    <a:pt x="842"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72"/>
            <p:cNvSpPr/>
            <p:nvPr/>
          </p:nvSpPr>
          <p:spPr>
            <a:xfrm>
              <a:off x="4944880" y="4474508"/>
              <a:ext cx="66123" cy="39994"/>
            </a:xfrm>
            <a:custGeom>
              <a:rect b="b" l="l" r="r" t="t"/>
              <a:pathLst>
                <a:path extrusionOk="0" h="1523" w="2518">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72"/>
            <p:cNvSpPr/>
            <p:nvPr/>
          </p:nvSpPr>
          <p:spPr>
            <a:xfrm>
              <a:off x="4984585"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72"/>
            <p:cNvSpPr/>
            <p:nvPr/>
          </p:nvSpPr>
          <p:spPr>
            <a:xfrm>
              <a:off x="5059479" y="4476530"/>
              <a:ext cx="54043" cy="54043"/>
            </a:xfrm>
            <a:custGeom>
              <a:rect b="b" l="l" r="r" t="t"/>
              <a:pathLst>
                <a:path extrusionOk="0" h="2058" w="2058">
                  <a:moveTo>
                    <a:pt x="0" y="0"/>
                  </a:moveTo>
                  <a:lnTo>
                    <a:pt x="1225" y="2058"/>
                  </a:lnTo>
                  <a:lnTo>
                    <a:pt x="2058" y="2058"/>
                  </a:lnTo>
                  <a:cubicBezTo>
                    <a:pt x="2058" y="919"/>
                    <a:pt x="1139" y="0"/>
                    <a:pt x="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72"/>
            <p:cNvSpPr/>
            <p:nvPr/>
          </p:nvSpPr>
          <p:spPr>
            <a:xfrm>
              <a:off x="5005436" y="4476530"/>
              <a:ext cx="86238" cy="54043"/>
            </a:xfrm>
            <a:custGeom>
              <a:rect b="b" l="l" r="r" t="t"/>
              <a:pathLst>
                <a:path extrusionOk="0" h="2058" w="3284">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72"/>
            <p:cNvSpPr/>
            <p:nvPr/>
          </p:nvSpPr>
          <p:spPr>
            <a:xfrm>
              <a:off x="5059715" y="4394835"/>
              <a:ext cx="29936" cy="59847"/>
            </a:xfrm>
            <a:custGeom>
              <a:rect b="b" l="l" r="r" t="t"/>
              <a:pathLst>
                <a:path extrusionOk="0" h="2279" w="114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72"/>
            <p:cNvSpPr/>
            <p:nvPr/>
          </p:nvSpPr>
          <p:spPr>
            <a:xfrm>
              <a:off x="5029070" y="4394835"/>
              <a:ext cx="45509" cy="59847"/>
            </a:xfrm>
            <a:custGeom>
              <a:rect b="b" l="l" r="r" t="t"/>
              <a:pathLst>
                <a:path extrusionOk="0" h="2279" w="1733">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72"/>
            <p:cNvSpPr/>
            <p:nvPr/>
          </p:nvSpPr>
          <p:spPr>
            <a:xfrm>
              <a:off x="4962711"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72"/>
            <p:cNvSpPr/>
            <p:nvPr/>
          </p:nvSpPr>
          <p:spPr>
            <a:xfrm>
              <a:off x="5111237"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72"/>
            <p:cNvSpPr/>
            <p:nvPr/>
          </p:nvSpPr>
          <p:spPr>
            <a:xfrm>
              <a:off x="4886058" y="4291240"/>
              <a:ext cx="346343" cy="343953"/>
            </a:xfrm>
            <a:custGeom>
              <a:rect b="b" l="l" r="r" t="t"/>
              <a:pathLst>
                <a:path extrusionOk="0" h="13098" w="13189">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8" name="Google Shape;10838;p72"/>
          <p:cNvGrpSpPr/>
          <p:nvPr/>
        </p:nvGrpSpPr>
        <p:grpSpPr>
          <a:xfrm>
            <a:off x="5344216" y="4291056"/>
            <a:ext cx="304616" cy="343560"/>
            <a:chOff x="5344216" y="4291056"/>
            <a:chExt cx="304616" cy="343560"/>
          </a:xfrm>
        </p:grpSpPr>
        <p:sp>
          <p:nvSpPr>
            <p:cNvPr id="10839" name="Google Shape;10839;p72"/>
            <p:cNvSpPr/>
            <p:nvPr/>
          </p:nvSpPr>
          <p:spPr>
            <a:xfrm>
              <a:off x="5344216" y="4297148"/>
              <a:ext cx="251334" cy="247264"/>
            </a:xfrm>
            <a:custGeom>
              <a:rect b="b" l="l" r="r" t="t"/>
              <a:pathLst>
                <a:path extrusionOk="0" h="9416" w="9571">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72"/>
            <p:cNvSpPr/>
            <p:nvPr/>
          </p:nvSpPr>
          <p:spPr>
            <a:xfrm>
              <a:off x="5544501" y="4291056"/>
              <a:ext cx="55330" cy="53807"/>
            </a:xfrm>
            <a:custGeom>
              <a:rect b="b" l="l" r="r" t="t"/>
              <a:pathLst>
                <a:path extrusionOk="0" h="2049" w="2107">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72"/>
            <p:cNvSpPr/>
            <p:nvPr/>
          </p:nvSpPr>
          <p:spPr>
            <a:xfrm>
              <a:off x="5349494" y="4566497"/>
              <a:ext cx="102309" cy="68118"/>
            </a:xfrm>
            <a:custGeom>
              <a:rect b="b" l="l" r="r" t="t"/>
              <a:pathLst>
                <a:path extrusionOk="0" h="2594" w="3896">
                  <a:moveTo>
                    <a:pt x="316" y="0"/>
                  </a:moveTo>
                  <a:cubicBezTo>
                    <a:pt x="48" y="10"/>
                    <a:pt x="10" y="144"/>
                    <a:pt x="0" y="201"/>
                  </a:cubicBezTo>
                  <a:lnTo>
                    <a:pt x="0" y="2594"/>
                  </a:lnTo>
                  <a:lnTo>
                    <a:pt x="3895" y="2594"/>
                  </a:lnTo>
                  <a:lnTo>
                    <a:pt x="389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72"/>
            <p:cNvSpPr/>
            <p:nvPr/>
          </p:nvSpPr>
          <p:spPr>
            <a:xfrm>
              <a:off x="5447996" y="4480784"/>
              <a:ext cx="102309" cy="153831"/>
            </a:xfrm>
            <a:custGeom>
              <a:rect b="b" l="l" r="r" t="t"/>
              <a:pathLst>
                <a:path extrusionOk="0" h="5858" w="3896">
                  <a:moveTo>
                    <a:pt x="297" y="1"/>
                  </a:moveTo>
                  <a:cubicBezTo>
                    <a:pt x="58" y="10"/>
                    <a:pt x="10" y="125"/>
                    <a:pt x="1" y="183"/>
                  </a:cubicBezTo>
                  <a:lnTo>
                    <a:pt x="1" y="5858"/>
                  </a:lnTo>
                  <a:lnTo>
                    <a:pt x="3896" y="5858"/>
                  </a:lnTo>
                  <a:lnTo>
                    <a:pt x="389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72"/>
            <p:cNvSpPr/>
            <p:nvPr/>
          </p:nvSpPr>
          <p:spPr>
            <a:xfrm>
              <a:off x="5546523" y="4388297"/>
              <a:ext cx="102309" cy="246319"/>
            </a:xfrm>
            <a:custGeom>
              <a:rect b="b" l="l" r="r" t="t"/>
              <a:pathLst>
                <a:path extrusionOk="0" h="9380" w="3896">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72"/>
            <p:cNvSpPr/>
            <p:nvPr/>
          </p:nvSpPr>
          <p:spPr>
            <a:xfrm>
              <a:off x="5349731" y="4566497"/>
              <a:ext cx="8587" cy="68118"/>
            </a:xfrm>
            <a:custGeom>
              <a:rect b="b" l="l" r="r" t="t"/>
              <a:pathLst>
                <a:path extrusionOk="0" h="2594" w="327">
                  <a:moveTo>
                    <a:pt x="307" y="0"/>
                  </a:moveTo>
                  <a:cubicBezTo>
                    <a:pt x="39" y="10"/>
                    <a:pt x="1" y="144"/>
                    <a:pt x="1" y="201"/>
                  </a:cubicBezTo>
                  <a:lnTo>
                    <a:pt x="1" y="2594"/>
                  </a:lnTo>
                  <a:lnTo>
                    <a:pt x="326" y="2594"/>
                  </a:lnTo>
                  <a:lnTo>
                    <a:pt x="32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72"/>
            <p:cNvSpPr/>
            <p:nvPr/>
          </p:nvSpPr>
          <p:spPr>
            <a:xfrm>
              <a:off x="5447996" y="4480784"/>
              <a:ext cx="8823" cy="153831"/>
            </a:xfrm>
            <a:custGeom>
              <a:rect b="b" l="l" r="r" t="t"/>
              <a:pathLst>
                <a:path extrusionOk="0" h="5858" w="336">
                  <a:moveTo>
                    <a:pt x="297" y="1"/>
                  </a:moveTo>
                  <a:cubicBezTo>
                    <a:pt x="58" y="20"/>
                    <a:pt x="10" y="135"/>
                    <a:pt x="1" y="183"/>
                  </a:cubicBezTo>
                  <a:lnTo>
                    <a:pt x="1" y="5858"/>
                  </a:lnTo>
                  <a:lnTo>
                    <a:pt x="336" y="5858"/>
                  </a:lnTo>
                  <a:lnTo>
                    <a:pt x="33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72"/>
            <p:cNvSpPr/>
            <p:nvPr/>
          </p:nvSpPr>
          <p:spPr>
            <a:xfrm>
              <a:off x="5546523" y="4388297"/>
              <a:ext cx="8823" cy="246319"/>
            </a:xfrm>
            <a:custGeom>
              <a:rect b="b" l="l" r="r" t="t"/>
              <a:pathLst>
                <a:path extrusionOk="0" h="9380" w="336">
                  <a:moveTo>
                    <a:pt x="335" y="1"/>
                  </a:moveTo>
                  <a:cubicBezTo>
                    <a:pt x="39" y="1"/>
                    <a:pt x="10" y="154"/>
                    <a:pt x="0" y="211"/>
                  </a:cubicBezTo>
                  <a:lnTo>
                    <a:pt x="0" y="9380"/>
                  </a:lnTo>
                  <a:lnTo>
                    <a:pt x="335" y="9380"/>
                  </a:lnTo>
                  <a:lnTo>
                    <a:pt x="335"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72"/>
            <p:cNvSpPr/>
            <p:nvPr/>
          </p:nvSpPr>
          <p:spPr>
            <a:xfrm>
              <a:off x="5365828" y="4585089"/>
              <a:ext cx="68381" cy="11082"/>
            </a:xfrm>
            <a:custGeom>
              <a:rect b="b" l="l" r="r" t="t"/>
              <a:pathLst>
                <a:path extrusionOk="0" h="422" w="2604">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72"/>
            <p:cNvSpPr/>
            <p:nvPr/>
          </p:nvSpPr>
          <p:spPr>
            <a:xfrm>
              <a:off x="5464592" y="4499376"/>
              <a:ext cx="68381" cy="11108"/>
            </a:xfrm>
            <a:custGeom>
              <a:rect b="b" l="l" r="r" t="t"/>
              <a:pathLst>
                <a:path extrusionOk="0" h="423" w="2604">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72"/>
            <p:cNvSpPr/>
            <p:nvPr/>
          </p:nvSpPr>
          <p:spPr>
            <a:xfrm>
              <a:off x="5562516" y="4406889"/>
              <a:ext cx="70324" cy="11108"/>
            </a:xfrm>
            <a:custGeom>
              <a:rect b="b" l="l" r="r" t="t"/>
              <a:pathLst>
                <a:path extrusionOk="0" h="423" w="2678">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0" name="Google Shape;10850;p72"/>
          <p:cNvGrpSpPr/>
          <p:nvPr/>
        </p:nvGrpSpPr>
        <p:grpSpPr>
          <a:xfrm>
            <a:off x="6279999" y="4264422"/>
            <a:ext cx="204093" cy="343743"/>
            <a:chOff x="6271562" y="4290872"/>
            <a:chExt cx="204093" cy="343743"/>
          </a:xfrm>
        </p:grpSpPr>
        <p:sp>
          <p:nvSpPr>
            <p:cNvPr id="10851" name="Google Shape;10851;p72"/>
            <p:cNvSpPr/>
            <p:nvPr/>
          </p:nvSpPr>
          <p:spPr>
            <a:xfrm>
              <a:off x="6298452" y="4602421"/>
              <a:ext cx="150312" cy="10845"/>
            </a:xfrm>
            <a:custGeom>
              <a:rect b="b" l="l" r="r" t="t"/>
              <a:pathLst>
                <a:path extrusionOk="0" h="413" w="5724">
                  <a:moveTo>
                    <a:pt x="1" y="1"/>
                  </a:moveTo>
                  <a:lnTo>
                    <a:pt x="1" y="412"/>
                  </a:lnTo>
                  <a:lnTo>
                    <a:pt x="5724" y="412"/>
                  </a:lnTo>
                  <a:lnTo>
                    <a:pt x="572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72"/>
            <p:cNvSpPr/>
            <p:nvPr/>
          </p:nvSpPr>
          <p:spPr>
            <a:xfrm>
              <a:off x="6368330" y="4290872"/>
              <a:ext cx="10583" cy="343743"/>
            </a:xfrm>
            <a:custGeom>
              <a:rect b="b" l="l" r="r" t="t"/>
              <a:pathLst>
                <a:path extrusionOk="0" h="13090" w="403">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72"/>
            <p:cNvSpPr/>
            <p:nvPr/>
          </p:nvSpPr>
          <p:spPr>
            <a:xfrm>
              <a:off x="6287160" y="4511351"/>
              <a:ext cx="33403" cy="123264"/>
            </a:xfrm>
            <a:custGeom>
              <a:rect b="b" l="l" r="r" t="t"/>
              <a:pathLst>
                <a:path extrusionOk="0" h="4694" w="1272">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72"/>
            <p:cNvSpPr/>
            <p:nvPr/>
          </p:nvSpPr>
          <p:spPr>
            <a:xfrm>
              <a:off x="6426522" y="4511088"/>
              <a:ext cx="33298" cy="123527"/>
            </a:xfrm>
            <a:custGeom>
              <a:rect b="b" l="l" r="r" t="t"/>
              <a:pathLst>
                <a:path extrusionOk="0" h="4704" w="1268">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72"/>
            <p:cNvSpPr/>
            <p:nvPr/>
          </p:nvSpPr>
          <p:spPr>
            <a:xfrm>
              <a:off x="6368330" y="4511193"/>
              <a:ext cx="10583" cy="21402"/>
            </a:xfrm>
            <a:custGeom>
              <a:rect b="b" l="l" r="r" t="t"/>
              <a:pathLst>
                <a:path extrusionOk="0" h="815" w="403">
                  <a:moveTo>
                    <a:pt x="0" y="1"/>
                  </a:moveTo>
                  <a:lnTo>
                    <a:pt x="0" y="814"/>
                  </a:lnTo>
                  <a:lnTo>
                    <a:pt x="402" y="814"/>
                  </a:lnTo>
                  <a:lnTo>
                    <a:pt x="40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72"/>
            <p:cNvSpPr/>
            <p:nvPr/>
          </p:nvSpPr>
          <p:spPr>
            <a:xfrm>
              <a:off x="6306251" y="4511115"/>
              <a:ext cx="14338" cy="21481"/>
            </a:xfrm>
            <a:custGeom>
              <a:rect b="b" l="l" r="r" t="t"/>
              <a:pathLst>
                <a:path extrusionOk="0" h="818" w="546">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72"/>
            <p:cNvSpPr/>
            <p:nvPr/>
          </p:nvSpPr>
          <p:spPr>
            <a:xfrm>
              <a:off x="6426653" y="4511088"/>
              <a:ext cx="14574" cy="21507"/>
            </a:xfrm>
            <a:custGeom>
              <a:rect b="b" l="l" r="r" t="t"/>
              <a:pathLst>
                <a:path extrusionOk="0" h="819" w="555">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72"/>
            <p:cNvSpPr/>
            <p:nvPr/>
          </p:nvSpPr>
          <p:spPr>
            <a:xfrm>
              <a:off x="6282118" y="4328502"/>
              <a:ext cx="182743" cy="193536"/>
            </a:xfrm>
            <a:custGeom>
              <a:rect b="b" l="l" r="r" t="t"/>
              <a:pathLst>
                <a:path extrusionOk="0" h="7370" w="6959">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72"/>
            <p:cNvSpPr/>
            <p:nvPr/>
          </p:nvSpPr>
          <p:spPr>
            <a:xfrm>
              <a:off x="6282381" y="4328503"/>
              <a:ext cx="182481" cy="16097"/>
            </a:xfrm>
            <a:custGeom>
              <a:rect b="b" l="l" r="r" t="t"/>
              <a:pathLst>
                <a:path extrusionOk="0" h="613" w="6949">
                  <a:moveTo>
                    <a:pt x="0" y="0"/>
                  </a:moveTo>
                  <a:lnTo>
                    <a:pt x="0" y="613"/>
                  </a:lnTo>
                  <a:lnTo>
                    <a:pt x="6948" y="613"/>
                  </a:lnTo>
                  <a:lnTo>
                    <a:pt x="6948"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72"/>
            <p:cNvSpPr/>
            <p:nvPr/>
          </p:nvSpPr>
          <p:spPr>
            <a:xfrm>
              <a:off x="6271562" y="4312405"/>
              <a:ext cx="204093" cy="21638"/>
            </a:xfrm>
            <a:custGeom>
              <a:rect b="b" l="l" r="r" t="t"/>
              <a:pathLst>
                <a:path extrusionOk="0" h="824" w="7772">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72"/>
            <p:cNvSpPr/>
            <p:nvPr/>
          </p:nvSpPr>
          <p:spPr>
            <a:xfrm>
              <a:off x="6299713" y="4375482"/>
              <a:ext cx="145034" cy="104620"/>
            </a:xfrm>
            <a:custGeom>
              <a:rect b="b" l="l" r="r" t="t"/>
              <a:pathLst>
                <a:path extrusionOk="0" h="3984" w="5523">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72"/>
            <p:cNvSpPr/>
            <p:nvPr/>
          </p:nvSpPr>
          <p:spPr>
            <a:xfrm>
              <a:off x="6271562" y="4323224"/>
              <a:ext cx="204093" cy="10819"/>
            </a:xfrm>
            <a:custGeom>
              <a:rect b="b" l="l" r="r" t="t"/>
              <a:pathLst>
                <a:path extrusionOk="0" h="412" w="7772">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3" name="Google Shape;10863;p72"/>
          <p:cNvGrpSpPr/>
          <p:nvPr/>
        </p:nvGrpSpPr>
        <p:grpSpPr>
          <a:xfrm>
            <a:off x="6639491" y="4329238"/>
            <a:ext cx="344085" cy="267195"/>
            <a:chOff x="6639491" y="4329238"/>
            <a:chExt cx="344085" cy="267195"/>
          </a:xfrm>
        </p:grpSpPr>
        <p:sp>
          <p:nvSpPr>
            <p:cNvPr id="10864" name="Google Shape;10864;p72"/>
            <p:cNvSpPr/>
            <p:nvPr/>
          </p:nvSpPr>
          <p:spPr>
            <a:xfrm>
              <a:off x="6697788" y="4352609"/>
              <a:ext cx="275467" cy="177465"/>
            </a:xfrm>
            <a:custGeom>
              <a:rect b="b" l="l" r="r" t="t"/>
              <a:pathLst>
                <a:path extrusionOk="0" h="6758" w="1049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72"/>
            <p:cNvSpPr/>
            <p:nvPr/>
          </p:nvSpPr>
          <p:spPr>
            <a:xfrm>
              <a:off x="6735734" y="4530311"/>
              <a:ext cx="46533" cy="22137"/>
            </a:xfrm>
            <a:custGeom>
              <a:rect b="b" l="l" r="r" t="t"/>
              <a:pathLst>
                <a:path extrusionOk="0" h="843" w="1772">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72"/>
            <p:cNvSpPr/>
            <p:nvPr/>
          </p:nvSpPr>
          <p:spPr>
            <a:xfrm>
              <a:off x="6746290" y="4472250"/>
              <a:ext cx="35976" cy="58087"/>
            </a:xfrm>
            <a:custGeom>
              <a:rect b="b" l="l" r="r" t="t"/>
              <a:pathLst>
                <a:path extrusionOk="0" h="2212" w="137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72"/>
            <p:cNvSpPr/>
            <p:nvPr/>
          </p:nvSpPr>
          <p:spPr>
            <a:xfrm>
              <a:off x="6701307" y="4462455"/>
              <a:ext cx="39994" cy="23897"/>
            </a:xfrm>
            <a:custGeom>
              <a:rect b="b" l="l" r="r" t="t"/>
              <a:pathLst>
                <a:path extrusionOk="0" h="910" w="1523">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72"/>
            <p:cNvSpPr/>
            <p:nvPr/>
          </p:nvSpPr>
          <p:spPr>
            <a:xfrm>
              <a:off x="6697788" y="4352609"/>
              <a:ext cx="9086" cy="109609"/>
            </a:xfrm>
            <a:custGeom>
              <a:rect b="b" l="l" r="r" t="t"/>
              <a:pathLst>
                <a:path extrusionOk="0" h="4174" w="346">
                  <a:moveTo>
                    <a:pt x="1" y="1"/>
                  </a:moveTo>
                  <a:lnTo>
                    <a:pt x="1" y="4174"/>
                  </a:lnTo>
                  <a:lnTo>
                    <a:pt x="345" y="4174"/>
                  </a:lnTo>
                  <a:lnTo>
                    <a:pt x="345"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72"/>
            <p:cNvSpPr/>
            <p:nvPr/>
          </p:nvSpPr>
          <p:spPr>
            <a:xfrm>
              <a:off x="6697788" y="4351874"/>
              <a:ext cx="275467" cy="9060"/>
            </a:xfrm>
            <a:custGeom>
              <a:rect b="b" l="l" r="r" t="t"/>
              <a:pathLst>
                <a:path extrusionOk="0" h="345" w="10490">
                  <a:moveTo>
                    <a:pt x="1" y="0"/>
                  </a:moveTo>
                  <a:lnTo>
                    <a:pt x="1" y="345"/>
                  </a:lnTo>
                  <a:lnTo>
                    <a:pt x="10490" y="345"/>
                  </a:lnTo>
                  <a:lnTo>
                    <a:pt x="10490"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72"/>
            <p:cNvSpPr/>
            <p:nvPr/>
          </p:nvSpPr>
          <p:spPr>
            <a:xfrm>
              <a:off x="6726201" y="4529050"/>
              <a:ext cx="257374" cy="24658"/>
            </a:xfrm>
            <a:custGeom>
              <a:rect b="b" l="l" r="r" t="t"/>
              <a:pathLst>
                <a:path extrusionOk="0" h="939" w="9801">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72"/>
            <p:cNvSpPr/>
            <p:nvPr/>
          </p:nvSpPr>
          <p:spPr>
            <a:xfrm>
              <a:off x="6687757" y="4329238"/>
              <a:ext cx="295819" cy="24422"/>
            </a:xfrm>
            <a:custGeom>
              <a:rect b="b" l="l" r="r" t="t"/>
              <a:pathLst>
                <a:path extrusionOk="0" h="930" w="11265">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72"/>
            <p:cNvSpPr/>
            <p:nvPr/>
          </p:nvSpPr>
          <p:spPr>
            <a:xfrm>
              <a:off x="6799073" y="4445097"/>
              <a:ext cx="23398" cy="54306"/>
            </a:xfrm>
            <a:custGeom>
              <a:rect b="b" l="l" r="r" t="t"/>
              <a:pathLst>
                <a:path extrusionOk="0" h="2068" w="891">
                  <a:moveTo>
                    <a:pt x="1" y="1"/>
                  </a:moveTo>
                  <a:lnTo>
                    <a:pt x="1" y="2068"/>
                  </a:lnTo>
                  <a:lnTo>
                    <a:pt x="891" y="2068"/>
                  </a:lnTo>
                  <a:lnTo>
                    <a:pt x="891"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72"/>
            <p:cNvSpPr/>
            <p:nvPr/>
          </p:nvSpPr>
          <p:spPr>
            <a:xfrm>
              <a:off x="6838778" y="4421988"/>
              <a:ext cx="23398" cy="77414"/>
            </a:xfrm>
            <a:custGeom>
              <a:rect b="b" l="l" r="r" t="t"/>
              <a:pathLst>
                <a:path extrusionOk="0" h="2948" w="891">
                  <a:moveTo>
                    <a:pt x="1" y="0"/>
                  </a:moveTo>
                  <a:lnTo>
                    <a:pt x="1" y="2948"/>
                  </a:lnTo>
                  <a:lnTo>
                    <a:pt x="891" y="2948"/>
                  </a:lnTo>
                  <a:lnTo>
                    <a:pt x="8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72"/>
            <p:cNvSpPr/>
            <p:nvPr/>
          </p:nvSpPr>
          <p:spPr>
            <a:xfrm>
              <a:off x="6877485" y="4435801"/>
              <a:ext cx="23161" cy="63365"/>
            </a:xfrm>
            <a:custGeom>
              <a:rect b="b" l="l" r="r" t="t"/>
              <a:pathLst>
                <a:path extrusionOk="0" h="2413" w="882">
                  <a:moveTo>
                    <a:pt x="1" y="1"/>
                  </a:moveTo>
                  <a:lnTo>
                    <a:pt x="1" y="2412"/>
                  </a:lnTo>
                  <a:lnTo>
                    <a:pt x="881" y="2412"/>
                  </a:lnTo>
                  <a:lnTo>
                    <a:pt x="88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72"/>
            <p:cNvSpPr/>
            <p:nvPr/>
          </p:nvSpPr>
          <p:spPr>
            <a:xfrm>
              <a:off x="6918214" y="4390319"/>
              <a:ext cx="23398" cy="108848"/>
            </a:xfrm>
            <a:custGeom>
              <a:rect b="b" l="l" r="r" t="t"/>
              <a:pathLst>
                <a:path extrusionOk="0" h="4145" w="891">
                  <a:moveTo>
                    <a:pt x="0" y="0"/>
                  </a:moveTo>
                  <a:lnTo>
                    <a:pt x="0" y="4144"/>
                  </a:lnTo>
                  <a:lnTo>
                    <a:pt x="890" y="4144"/>
                  </a:lnTo>
                  <a:lnTo>
                    <a:pt x="890" y="0"/>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72"/>
            <p:cNvSpPr/>
            <p:nvPr/>
          </p:nvSpPr>
          <p:spPr>
            <a:xfrm>
              <a:off x="6720923" y="4382283"/>
              <a:ext cx="44248" cy="11082"/>
            </a:xfrm>
            <a:custGeom>
              <a:rect b="b" l="l" r="r" t="t"/>
              <a:pathLst>
                <a:path extrusionOk="0" h="422" w="1685">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72"/>
            <p:cNvSpPr/>
            <p:nvPr/>
          </p:nvSpPr>
          <p:spPr>
            <a:xfrm>
              <a:off x="6720923" y="4400875"/>
              <a:ext cx="60345" cy="11082"/>
            </a:xfrm>
            <a:custGeom>
              <a:rect b="b" l="l" r="r" t="t"/>
              <a:pathLst>
                <a:path extrusionOk="0" h="422" w="2298">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72"/>
            <p:cNvSpPr/>
            <p:nvPr/>
          </p:nvSpPr>
          <p:spPr>
            <a:xfrm>
              <a:off x="6720923" y="4419231"/>
              <a:ext cx="60345" cy="11082"/>
            </a:xfrm>
            <a:custGeom>
              <a:rect b="b" l="l" r="r" t="t"/>
              <a:pathLst>
                <a:path extrusionOk="0" h="422" w="2298">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72"/>
            <p:cNvSpPr/>
            <p:nvPr/>
          </p:nvSpPr>
          <p:spPr>
            <a:xfrm>
              <a:off x="6720923" y="4437560"/>
              <a:ext cx="60345" cy="11082"/>
            </a:xfrm>
            <a:custGeom>
              <a:rect b="b" l="l" r="r" t="t"/>
              <a:pathLst>
                <a:path extrusionOk="0" h="422" w="2298">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72"/>
            <p:cNvSpPr/>
            <p:nvPr/>
          </p:nvSpPr>
          <p:spPr>
            <a:xfrm>
              <a:off x="6639491" y="4461956"/>
              <a:ext cx="134740" cy="134477"/>
            </a:xfrm>
            <a:custGeom>
              <a:rect b="b" l="l" r="r" t="t"/>
              <a:pathLst>
                <a:path extrusionOk="0" h="5121" w="5131">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72"/>
            <p:cNvSpPr/>
            <p:nvPr/>
          </p:nvSpPr>
          <p:spPr>
            <a:xfrm>
              <a:off x="6673918" y="4502396"/>
              <a:ext cx="29936" cy="53807"/>
            </a:xfrm>
            <a:custGeom>
              <a:rect b="b" l="l" r="r" t="t"/>
              <a:pathLst>
                <a:path extrusionOk="0" h="2049" w="114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2" name="Google Shape;10882;p72"/>
          <p:cNvGrpSpPr/>
          <p:nvPr/>
        </p:nvGrpSpPr>
        <p:grpSpPr>
          <a:xfrm>
            <a:off x="7133336" y="4291056"/>
            <a:ext cx="232979" cy="343560"/>
            <a:chOff x="7133336" y="4291056"/>
            <a:chExt cx="232979" cy="343560"/>
          </a:xfrm>
        </p:grpSpPr>
        <p:sp>
          <p:nvSpPr>
            <p:cNvPr id="10883" name="Google Shape;10883;p72"/>
            <p:cNvSpPr/>
            <p:nvPr/>
          </p:nvSpPr>
          <p:spPr>
            <a:xfrm>
              <a:off x="7224800" y="4396358"/>
              <a:ext cx="49789" cy="50025"/>
            </a:xfrm>
            <a:custGeom>
              <a:rect b="b" l="l" r="r" t="t"/>
              <a:pathLst>
                <a:path extrusionOk="0" h="1905" w="1896">
                  <a:moveTo>
                    <a:pt x="1" y="0"/>
                  </a:moveTo>
                  <a:lnTo>
                    <a:pt x="1" y="1905"/>
                  </a:lnTo>
                  <a:lnTo>
                    <a:pt x="1896" y="1905"/>
                  </a:lnTo>
                  <a:lnTo>
                    <a:pt x="18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72"/>
            <p:cNvSpPr/>
            <p:nvPr/>
          </p:nvSpPr>
          <p:spPr>
            <a:xfrm>
              <a:off x="7224800" y="4396358"/>
              <a:ext cx="50052" cy="27652"/>
            </a:xfrm>
            <a:custGeom>
              <a:rect b="b" l="l" r="r" t="t"/>
              <a:pathLst>
                <a:path extrusionOk="0" h="1053" w="1906">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72"/>
            <p:cNvSpPr/>
            <p:nvPr/>
          </p:nvSpPr>
          <p:spPr>
            <a:xfrm>
              <a:off x="7199932" y="4291056"/>
              <a:ext cx="99788" cy="77414"/>
            </a:xfrm>
            <a:custGeom>
              <a:rect b="b" l="l" r="r" t="t"/>
              <a:pathLst>
                <a:path extrusionOk="0" h="2948" w="380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72"/>
            <p:cNvSpPr/>
            <p:nvPr/>
          </p:nvSpPr>
          <p:spPr>
            <a:xfrm>
              <a:off x="7199932" y="4291056"/>
              <a:ext cx="41990" cy="77414"/>
            </a:xfrm>
            <a:custGeom>
              <a:rect b="b" l="l" r="r" t="t"/>
              <a:pathLst>
                <a:path extrusionOk="0" h="2948" w="1599">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72"/>
            <p:cNvSpPr/>
            <p:nvPr/>
          </p:nvSpPr>
          <p:spPr>
            <a:xfrm>
              <a:off x="7172043" y="4429525"/>
              <a:ext cx="155065" cy="72162"/>
            </a:xfrm>
            <a:custGeom>
              <a:rect b="b" l="l" r="r" t="t"/>
              <a:pathLst>
                <a:path extrusionOk="0" h="2748" w="5905">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72"/>
            <p:cNvSpPr/>
            <p:nvPr/>
          </p:nvSpPr>
          <p:spPr>
            <a:xfrm>
              <a:off x="7241396" y="4451636"/>
              <a:ext cx="16623" cy="50052"/>
            </a:xfrm>
            <a:custGeom>
              <a:rect b="b" l="l" r="r" t="t"/>
              <a:pathLst>
                <a:path extrusionOk="0" h="1906" w="633">
                  <a:moveTo>
                    <a:pt x="163" y="1"/>
                  </a:moveTo>
                  <a:lnTo>
                    <a:pt x="0" y="1905"/>
                  </a:lnTo>
                  <a:lnTo>
                    <a:pt x="632" y="1905"/>
                  </a:lnTo>
                  <a:lnTo>
                    <a:pt x="479"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72"/>
            <p:cNvSpPr/>
            <p:nvPr/>
          </p:nvSpPr>
          <p:spPr>
            <a:xfrm>
              <a:off x="7172043" y="4450139"/>
              <a:ext cx="27914" cy="51548"/>
            </a:xfrm>
            <a:custGeom>
              <a:rect b="b" l="l" r="r" t="t"/>
              <a:pathLst>
                <a:path extrusionOk="0" h="1963" w="1063">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72"/>
            <p:cNvSpPr/>
            <p:nvPr/>
          </p:nvSpPr>
          <p:spPr>
            <a:xfrm>
              <a:off x="7299693" y="4450139"/>
              <a:ext cx="27678" cy="51548"/>
            </a:xfrm>
            <a:custGeom>
              <a:rect b="b" l="l" r="r" t="t"/>
              <a:pathLst>
                <a:path extrusionOk="0" h="1963" w="1054">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72"/>
            <p:cNvSpPr/>
            <p:nvPr/>
          </p:nvSpPr>
          <p:spPr>
            <a:xfrm>
              <a:off x="7241396" y="4446620"/>
              <a:ext cx="16623" cy="13340"/>
            </a:xfrm>
            <a:custGeom>
              <a:rect b="b" l="l" r="r" t="t"/>
              <a:pathLst>
                <a:path extrusionOk="0" h="508" w="633">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72"/>
            <p:cNvSpPr/>
            <p:nvPr/>
          </p:nvSpPr>
          <p:spPr>
            <a:xfrm>
              <a:off x="7215267" y="4424115"/>
              <a:ext cx="34453" cy="31013"/>
            </a:xfrm>
            <a:custGeom>
              <a:rect b="b" l="l" r="r" t="t"/>
              <a:pathLst>
                <a:path extrusionOk="0" h="1181" w="1312">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72"/>
            <p:cNvSpPr/>
            <p:nvPr/>
          </p:nvSpPr>
          <p:spPr>
            <a:xfrm>
              <a:off x="7249694" y="4424246"/>
              <a:ext cx="34453" cy="30882"/>
            </a:xfrm>
            <a:custGeom>
              <a:rect b="b" l="l" r="r" t="t"/>
              <a:pathLst>
                <a:path extrusionOk="0" h="1176" w="1312">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72"/>
            <p:cNvSpPr/>
            <p:nvPr/>
          </p:nvSpPr>
          <p:spPr>
            <a:xfrm>
              <a:off x="7205210" y="4329658"/>
              <a:ext cx="88733" cy="83349"/>
            </a:xfrm>
            <a:custGeom>
              <a:rect b="b" l="l" r="r" t="t"/>
              <a:pathLst>
                <a:path extrusionOk="0" h="3174" w="3379">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72"/>
            <p:cNvSpPr/>
            <p:nvPr/>
          </p:nvSpPr>
          <p:spPr>
            <a:xfrm>
              <a:off x="7205210" y="4329789"/>
              <a:ext cx="77940" cy="82430"/>
            </a:xfrm>
            <a:custGeom>
              <a:rect b="b" l="l" r="r" t="t"/>
              <a:pathLst>
                <a:path extrusionOk="0" h="3139" w="2968">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72"/>
            <p:cNvSpPr/>
            <p:nvPr/>
          </p:nvSpPr>
          <p:spPr>
            <a:xfrm>
              <a:off x="7238639"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72"/>
            <p:cNvSpPr/>
            <p:nvPr/>
          </p:nvSpPr>
          <p:spPr>
            <a:xfrm>
              <a:off x="7133336"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72"/>
            <p:cNvSpPr/>
            <p:nvPr/>
          </p:nvSpPr>
          <p:spPr>
            <a:xfrm>
              <a:off x="7343941" y="4612478"/>
              <a:ext cx="22374" cy="22137"/>
            </a:xfrm>
            <a:custGeom>
              <a:rect b="b" l="l" r="r" t="t"/>
              <a:pathLst>
                <a:path extrusionOk="0" h="843" w="852">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72"/>
            <p:cNvSpPr/>
            <p:nvPr/>
          </p:nvSpPr>
          <p:spPr>
            <a:xfrm>
              <a:off x="7156891" y="4529181"/>
              <a:ext cx="186105" cy="72399"/>
            </a:xfrm>
            <a:custGeom>
              <a:rect b="b" l="l" r="r" t="t"/>
              <a:pathLst>
                <a:path extrusionOk="0" h="2757" w="7087">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0" name="Google Shape;10900;p72"/>
          <p:cNvGrpSpPr/>
          <p:nvPr/>
        </p:nvGrpSpPr>
        <p:grpSpPr>
          <a:xfrm>
            <a:off x="7571379" y="4291056"/>
            <a:ext cx="232979" cy="343560"/>
            <a:chOff x="7571379" y="4291056"/>
            <a:chExt cx="232979" cy="343560"/>
          </a:xfrm>
        </p:grpSpPr>
        <p:sp>
          <p:nvSpPr>
            <p:cNvPr id="10901" name="Google Shape;10901;p72"/>
            <p:cNvSpPr/>
            <p:nvPr/>
          </p:nvSpPr>
          <p:spPr>
            <a:xfrm>
              <a:off x="7676682"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72"/>
            <p:cNvSpPr/>
            <p:nvPr/>
          </p:nvSpPr>
          <p:spPr>
            <a:xfrm>
              <a:off x="7571379"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72"/>
            <p:cNvSpPr/>
            <p:nvPr/>
          </p:nvSpPr>
          <p:spPr>
            <a:xfrm>
              <a:off x="7781985" y="4612478"/>
              <a:ext cx="22374" cy="22137"/>
            </a:xfrm>
            <a:custGeom>
              <a:rect b="b" l="l" r="r" t="t"/>
              <a:pathLst>
                <a:path extrusionOk="0" h="843" w="852">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72"/>
            <p:cNvSpPr/>
            <p:nvPr/>
          </p:nvSpPr>
          <p:spPr>
            <a:xfrm>
              <a:off x="7594698" y="4529181"/>
              <a:ext cx="186341" cy="72399"/>
            </a:xfrm>
            <a:custGeom>
              <a:rect b="b" l="l" r="r" t="t"/>
              <a:pathLst>
                <a:path extrusionOk="0" h="2757" w="7096">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72"/>
            <p:cNvSpPr/>
            <p:nvPr/>
          </p:nvSpPr>
          <p:spPr>
            <a:xfrm>
              <a:off x="7665626" y="4423984"/>
              <a:ext cx="44511" cy="44274"/>
            </a:xfrm>
            <a:custGeom>
              <a:rect b="b" l="l" r="r" t="t"/>
              <a:pathLst>
                <a:path extrusionOk="0" h="1686" w="1695">
                  <a:moveTo>
                    <a:pt x="0" y="1"/>
                  </a:moveTo>
                  <a:lnTo>
                    <a:pt x="0" y="1685"/>
                  </a:lnTo>
                  <a:lnTo>
                    <a:pt x="1694" y="1685"/>
                  </a:lnTo>
                  <a:lnTo>
                    <a:pt x="169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72"/>
            <p:cNvSpPr/>
            <p:nvPr/>
          </p:nvSpPr>
          <p:spPr>
            <a:xfrm>
              <a:off x="7665626" y="4423984"/>
              <a:ext cx="44511" cy="22163"/>
            </a:xfrm>
            <a:custGeom>
              <a:rect b="b" l="l" r="r" t="t"/>
              <a:pathLst>
                <a:path extrusionOk="0" h="844" w="1695">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72"/>
            <p:cNvSpPr/>
            <p:nvPr/>
          </p:nvSpPr>
          <p:spPr>
            <a:xfrm>
              <a:off x="7660086" y="4291056"/>
              <a:ext cx="55566" cy="44248"/>
            </a:xfrm>
            <a:custGeom>
              <a:rect b="b" l="l" r="r" t="t"/>
              <a:pathLst>
                <a:path extrusionOk="0" h="1685" w="2116">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72"/>
            <p:cNvSpPr/>
            <p:nvPr/>
          </p:nvSpPr>
          <p:spPr>
            <a:xfrm>
              <a:off x="7660086" y="4291056"/>
              <a:ext cx="37473" cy="44248"/>
            </a:xfrm>
            <a:custGeom>
              <a:rect b="b" l="l" r="r" t="t"/>
              <a:pathLst>
                <a:path extrusionOk="0" h="1685" w="1427">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72"/>
            <p:cNvSpPr/>
            <p:nvPr/>
          </p:nvSpPr>
          <p:spPr>
            <a:xfrm>
              <a:off x="7632434" y="4313167"/>
              <a:ext cx="110870" cy="110843"/>
            </a:xfrm>
            <a:custGeom>
              <a:rect b="b" l="l" r="r" t="t"/>
              <a:pathLst>
                <a:path extrusionOk="0" h="4221" w="4222">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72"/>
            <p:cNvSpPr/>
            <p:nvPr/>
          </p:nvSpPr>
          <p:spPr>
            <a:xfrm>
              <a:off x="7658641" y="4313140"/>
              <a:ext cx="88181" cy="109636"/>
            </a:xfrm>
            <a:custGeom>
              <a:rect b="b" l="l" r="r" t="t"/>
              <a:pathLst>
                <a:path extrusionOk="0" h="4175" w="3358">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72"/>
            <p:cNvSpPr/>
            <p:nvPr/>
          </p:nvSpPr>
          <p:spPr>
            <a:xfrm>
              <a:off x="7643489" y="4352504"/>
              <a:ext cx="88759" cy="82561"/>
            </a:xfrm>
            <a:custGeom>
              <a:rect b="b" l="l" r="r" t="t"/>
              <a:pathLst>
                <a:path extrusionOk="0" h="3144" w="338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72"/>
            <p:cNvSpPr/>
            <p:nvPr/>
          </p:nvSpPr>
          <p:spPr>
            <a:xfrm>
              <a:off x="7615601" y="4454157"/>
              <a:ext cx="144272" cy="58586"/>
            </a:xfrm>
            <a:custGeom>
              <a:rect b="b" l="l" r="r" t="t"/>
              <a:pathLst>
                <a:path extrusionOk="0" h="2231" w="5494">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72"/>
            <p:cNvSpPr/>
            <p:nvPr/>
          </p:nvSpPr>
          <p:spPr>
            <a:xfrm>
              <a:off x="7615864" y="4473011"/>
              <a:ext cx="27652" cy="39731"/>
            </a:xfrm>
            <a:custGeom>
              <a:rect b="b" l="l" r="r" t="t"/>
              <a:pathLst>
                <a:path extrusionOk="0" h="1513" w="1053">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72"/>
            <p:cNvSpPr/>
            <p:nvPr/>
          </p:nvSpPr>
          <p:spPr>
            <a:xfrm>
              <a:off x="7732222" y="4473011"/>
              <a:ext cx="27652" cy="39731"/>
            </a:xfrm>
            <a:custGeom>
              <a:rect b="b" l="l" r="r" t="t"/>
              <a:pathLst>
                <a:path extrusionOk="0" h="1513" w="1053">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72"/>
            <p:cNvSpPr/>
            <p:nvPr/>
          </p:nvSpPr>
          <p:spPr>
            <a:xfrm>
              <a:off x="7656068" y="4447592"/>
              <a:ext cx="63602" cy="65151"/>
            </a:xfrm>
            <a:custGeom>
              <a:rect b="b" l="l" r="r" t="t"/>
              <a:pathLst>
                <a:path extrusionOk="0" h="2481" w="2422">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72"/>
            <p:cNvSpPr/>
            <p:nvPr/>
          </p:nvSpPr>
          <p:spPr>
            <a:xfrm>
              <a:off x="7643489" y="4352504"/>
              <a:ext cx="88759" cy="81826"/>
            </a:xfrm>
            <a:custGeom>
              <a:rect b="b" l="l" r="r" t="t"/>
              <a:pathLst>
                <a:path extrusionOk="0" h="3116" w="338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7" name="Google Shape;10917;p72"/>
          <p:cNvGrpSpPr/>
          <p:nvPr/>
        </p:nvGrpSpPr>
        <p:grpSpPr>
          <a:xfrm>
            <a:off x="6666381" y="3347875"/>
            <a:ext cx="295819" cy="370712"/>
            <a:chOff x="6666381" y="3347875"/>
            <a:chExt cx="295819" cy="370712"/>
          </a:xfrm>
        </p:grpSpPr>
        <p:sp>
          <p:nvSpPr>
            <p:cNvPr id="10918" name="Google Shape;10918;p72"/>
            <p:cNvSpPr/>
            <p:nvPr/>
          </p:nvSpPr>
          <p:spPr>
            <a:xfrm>
              <a:off x="6666381" y="3347875"/>
              <a:ext cx="295819" cy="310892"/>
            </a:xfrm>
            <a:custGeom>
              <a:rect b="b" l="l" r="r" t="t"/>
              <a:pathLst>
                <a:path extrusionOk="0" h="11839" w="11265">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72"/>
            <p:cNvSpPr/>
            <p:nvPr/>
          </p:nvSpPr>
          <p:spPr>
            <a:xfrm>
              <a:off x="6666381" y="3351132"/>
              <a:ext cx="252096" cy="307636"/>
            </a:xfrm>
            <a:custGeom>
              <a:rect b="b" l="l" r="r" t="t"/>
              <a:pathLst>
                <a:path extrusionOk="0" h="11715" w="960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72"/>
            <p:cNvSpPr/>
            <p:nvPr/>
          </p:nvSpPr>
          <p:spPr>
            <a:xfrm>
              <a:off x="6666644" y="3348112"/>
              <a:ext cx="295320" cy="310393"/>
            </a:xfrm>
            <a:custGeom>
              <a:rect b="b" l="l" r="r" t="t"/>
              <a:pathLst>
                <a:path extrusionOk="0" h="11820" w="11246">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72"/>
            <p:cNvSpPr/>
            <p:nvPr/>
          </p:nvSpPr>
          <p:spPr>
            <a:xfrm>
              <a:off x="6666644" y="3351394"/>
              <a:ext cx="222921" cy="307111"/>
            </a:xfrm>
            <a:custGeom>
              <a:rect b="b" l="l" r="r" t="t"/>
              <a:pathLst>
                <a:path extrusionOk="0" h="11695" w="8489">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72"/>
            <p:cNvSpPr/>
            <p:nvPr/>
          </p:nvSpPr>
          <p:spPr>
            <a:xfrm>
              <a:off x="6711863"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72"/>
            <p:cNvSpPr/>
            <p:nvPr/>
          </p:nvSpPr>
          <p:spPr>
            <a:xfrm>
              <a:off x="6710865" y="3586868"/>
              <a:ext cx="24894" cy="18067"/>
            </a:xfrm>
            <a:custGeom>
              <a:rect b="b" l="l" r="r" t="t"/>
              <a:pathLst>
                <a:path extrusionOk="0" h="688" w="948">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72"/>
            <p:cNvSpPr/>
            <p:nvPr/>
          </p:nvSpPr>
          <p:spPr>
            <a:xfrm>
              <a:off x="6688991" y="3605722"/>
              <a:ext cx="68407" cy="88995"/>
            </a:xfrm>
            <a:custGeom>
              <a:rect b="b" l="l" r="r" t="t"/>
              <a:pathLst>
                <a:path extrusionOk="0" h="3389" w="2605">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72"/>
            <p:cNvSpPr/>
            <p:nvPr/>
          </p:nvSpPr>
          <p:spPr>
            <a:xfrm>
              <a:off x="6700571" y="3694691"/>
              <a:ext cx="45509" cy="23897"/>
            </a:xfrm>
            <a:custGeom>
              <a:rect b="b" l="l" r="r" t="t"/>
              <a:pathLst>
                <a:path extrusionOk="0" h="910" w="1733">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72"/>
            <p:cNvSpPr/>
            <p:nvPr/>
          </p:nvSpPr>
          <p:spPr>
            <a:xfrm>
              <a:off x="6689253"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72"/>
            <p:cNvSpPr/>
            <p:nvPr/>
          </p:nvSpPr>
          <p:spPr>
            <a:xfrm>
              <a:off x="6746054" y="3615754"/>
              <a:ext cx="11344" cy="78964"/>
            </a:xfrm>
            <a:custGeom>
              <a:rect b="b" l="l" r="r" t="t"/>
              <a:pathLst>
                <a:path extrusionOk="0" h="3007" w="432">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72"/>
            <p:cNvSpPr/>
            <p:nvPr/>
          </p:nvSpPr>
          <p:spPr>
            <a:xfrm>
              <a:off x="6705850" y="3599052"/>
              <a:ext cx="34952" cy="95665"/>
            </a:xfrm>
            <a:custGeom>
              <a:rect b="b" l="l" r="r" t="t"/>
              <a:pathLst>
                <a:path extrusionOk="0" h="3643" w="1331">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72"/>
            <p:cNvSpPr/>
            <p:nvPr/>
          </p:nvSpPr>
          <p:spPr>
            <a:xfrm>
              <a:off x="6720161"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72"/>
            <p:cNvSpPr/>
            <p:nvPr/>
          </p:nvSpPr>
          <p:spPr>
            <a:xfrm>
              <a:off x="6700309" y="3539127"/>
              <a:ext cx="46008" cy="53807"/>
            </a:xfrm>
            <a:custGeom>
              <a:rect b="b" l="l" r="r" t="t"/>
              <a:pathLst>
                <a:path extrusionOk="0" h="2049" w="1752">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72"/>
            <p:cNvSpPr/>
            <p:nvPr/>
          </p:nvSpPr>
          <p:spPr>
            <a:xfrm>
              <a:off x="6700309" y="3539127"/>
              <a:ext cx="31433" cy="53807"/>
            </a:xfrm>
            <a:custGeom>
              <a:rect b="b" l="l" r="r" t="t"/>
              <a:pathLst>
                <a:path extrusionOk="0" h="2049" w="1197">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72"/>
            <p:cNvSpPr/>
            <p:nvPr/>
          </p:nvSpPr>
          <p:spPr>
            <a:xfrm>
              <a:off x="6700309" y="3539127"/>
              <a:ext cx="46008" cy="23897"/>
            </a:xfrm>
            <a:custGeom>
              <a:rect b="b" l="l" r="r" t="t"/>
              <a:pathLst>
                <a:path extrusionOk="0" h="910" w="1752">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72"/>
            <p:cNvSpPr/>
            <p:nvPr/>
          </p:nvSpPr>
          <p:spPr>
            <a:xfrm>
              <a:off x="6700309" y="3539127"/>
              <a:ext cx="31433" cy="21875"/>
            </a:xfrm>
            <a:custGeom>
              <a:rect b="b" l="l" r="r" t="t"/>
              <a:pathLst>
                <a:path extrusionOk="0" h="833" w="1197">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72"/>
            <p:cNvSpPr/>
            <p:nvPr/>
          </p:nvSpPr>
          <p:spPr>
            <a:xfrm>
              <a:off x="6802854" y="3586868"/>
              <a:ext cx="22899" cy="23897"/>
            </a:xfrm>
            <a:custGeom>
              <a:rect b="b" l="l" r="r" t="t"/>
              <a:pathLst>
                <a:path extrusionOk="0" h="910" w="872">
                  <a:moveTo>
                    <a:pt x="0" y="0"/>
                  </a:moveTo>
                  <a:lnTo>
                    <a:pt x="0" y="910"/>
                  </a:lnTo>
                  <a:lnTo>
                    <a:pt x="871" y="910"/>
                  </a:lnTo>
                  <a:lnTo>
                    <a:pt x="871"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72"/>
            <p:cNvSpPr/>
            <p:nvPr/>
          </p:nvSpPr>
          <p:spPr>
            <a:xfrm>
              <a:off x="6801594" y="3586868"/>
              <a:ext cx="24894" cy="18067"/>
            </a:xfrm>
            <a:custGeom>
              <a:rect b="b" l="l" r="r" t="t"/>
              <a:pathLst>
                <a:path extrusionOk="0" h="688" w="948">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72"/>
            <p:cNvSpPr/>
            <p:nvPr/>
          </p:nvSpPr>
          <p:spPr>
            <a:xfrm>
              <a:off x="6779982" y="3605722"/>
              <a:ext cx="68381" cy="88995"/>
            </a:xfrm>
            <a:custGeom>
              <a:rect b="b" l="l" r="r" t="t"/>
              <a:pathLst>
                <a:path extrusionOk="0" h="3389" w="2604">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72"/>
            <p:cNvSpPr/>
            <p:nvPr/>
          </p:nvSpPr>
          <p:spPr>
            <a:xfrm>
              <a:off x="6791536" y="3694691"/>
              <a:ext cx="45509" cy="23897"/>
            </a:xfrm>
            <a:custGeom>
              <a:rect b="b" l="l" r="r" t="t"/>
              <a:pathLst>
                <a:path extrusionOk="0" h="910" w="1733">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72"/>
            <p:cNvSpPr/>
            <p:nvPr/>
          </p:nvSpPr>
          <p:spPr>
            <a:xfrm>
              <a:off x="6780218" y="3615754"/>
              <a:ext cx="11344" cy="78964"/>
            </a:xfrm>
            <a:custGeom>
              <a:rect b="b" l="l" r="r" t="t"/>
              <a:pathLst>
                <a:path extrusionOk="0" h="3007" w="432">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72"/>
            <p:cNvSpPr/>
            <p:nvPr/>
          </p:nvSpPr>
          <p:spPr>
            <a:xfrm>
              <a:off x="6837018" y="3615754"/>
              <a:ext cx="11344" cy="78964"/>
            </a:xfrm>
            <a:custGeom>
              <a:rect b="b" l="l" r="r" t="t"/>
              <a:pathLst>
                <a:path extrusionOk="0" h="3007" w="432">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72"/>
            <p:cNvSpPr/>
            <p:nvPr/>
          </p:nvSpPr>
          <p:spPr>
            <a:xfrm>
              <a:off x="6796814" y="3599052"/>
              <a:ext cx="34952" cy="95665"/>
            </a:xfrm>
            <a:custGeom>
              <a:rect b="b" l="l" r="r" t="t"/>
              <a:pathLst>
                <a:path extrusionOk="0" h="3643" w="1331">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72"/>
            <p:cNvSpPr/>
            <p:nvPr/>
          </p:nvSpPr>
          <p:spPr>
            <a:xfrm>
              <a:off x="6811152" y="3706482"/>
              <a:ext cx="6040" cy="12106"/>
            </a:xfrm>
            <a:custGeom>
              <a:rect b="b" l="l" r="r" t="t"/>
              <a:pathLst>
                <a:path extrusionOk="0" h="461" w="23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72"/>
            <p:cNvSpPr/>
            <p:nvPr/>
          </p:nvSpPr>
          <p:spPr>
            <a:xfrm>
              <a:off x="6791300" y="3539127"/>
              <a:ext cx="46008" cy="53807"/>
            </a:xfrm>
            <a:custGeom>
              <a:rect b="b" l="l" r="r" t="t"/>
              <a:pathLst>
                <a:path extrusionOk="0" h="2049" w="1752">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72"/>
            <p:cNvSpPr/>
            <p:nvPr/>
          </p:nvSpPr>
          <p:spPr>
            <a:xfrm>
              <a:off x="6791300" y="3539127"/>
              <a:ext cx="31433" cy="53807"/>
            </a:xfrm>
            <a:custGeom>
              <a:rect b="b" l="l" r="r" t="t"/>
              <a:pathLst>
                <a:path extrusionOk="0" h="2049" w="1197">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72"/>
            <p:cNvSpPr/>
            <p:nvPr/>
          </p:nvSpPr>
          <p:spPr>
            <a:xfrm>
              <a:off x="6791300" y="3539127"/>
              <a:ext cx="46008" cy="23897"/>
            </a:xfrm>
            <a:custGeom>
              <a:rect b="b" l="l" r="r" t="t"/>
              <a:pathLst>
                <a:path extrusionOk="0" h="910" w="1752">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72"/>
            <p:cNvSpPr/>
            <p:nvPr/>
          </p:nvSpPr>
          <p:spPr>
            <a:xfrm>
              <a:off x="6791300" y="3539127"/>
              <a:ext cx="31433" cy="21875"/>
            </a:xfrm>
            <a:custGeom>
              <a:rect b="b" l="l" r="r" t="t"/>
              <a:pathLst>
                <a:path extrusionOk="0" h="833" w="1197">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72"/>
            <p:cNvSpPr/>
            <p:nvPr/>
          </p:nvSpPr>
          <p:spPr>
            <a:xfrm>
              <a:off x="6893819"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72"/>
            <p:cNvSpPr/>
            <p:nvPr/>
          </p:nvSpPr>
          <p:spPr>
            <a:xfrm>
              <a:off x="6892821" y="3586868"/>
              <a:ext cx="24894" cy="18067"/>
            </a:xfrm>
            <a:custGeom>
              <a:rect b="b" l="l" r="r" t="t"/>
              <a:pathLst>
                <a:path extrusionOk="0" h="688" w="948">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72"/>
            <p:cNvSpPr/>
            <p:nvPr/>
          </p:nvSpPr>
          <p:spPr>
            <a:xfrm>
              <a:off x="6870946" y="3605722"/>
              <a:ext cx="68381" cy="88995"/>
            </a:xfrm>
            <a:custGeom>
              <a:rect b="b" l="l" r="r" t="t"/>
              <a:pathLst>
                <a:path extrusionOk="0" h="3389" w="2604">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72"/>
            <p:cNvSpPr/>
            <p:nvPr/>
          </p:nvSpPr>
          <p:spPr>
            <a:xfrm>
              <a:off x="6882527" y="3694691"/>
              <a:ext cx="45509" cy="23897"/>
            </a:xfrm>
            <a:custGeom>
              <a:rect b="b" l="l" r="r" t="t"/>
              <a:pathLst>
                <a:path extrusionOk="0" h="910" w="1733">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72"/>
            <p:cNvSpPr/>
            <p:nvPr/>
          </p:nvSpPr>
          <p:spPr>
            <a:xfrm>
              <a:off x="6871209"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72"/>
            <p:cNvSpPr/>
            <p:nvPr/>
          </p:nvSpPr>
          <p:spPr>
            <a:xfrm>
              <a:off x="6928009" y="3615754"/>
              <a:ext cx="11318" cy="78964"/>
            </a:xfrm>
            <a:custGeom>
              <a:rect b="b" l="l" r="r" t="t"/>
              <a:pathLst>
                <a:path extrusionOk="0" h="3007" w="431">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72"/>
            <p:cNvSpPr/>
            <p:nvPr/>
          </p:nvSpPr>
          <p:spPr>
            <a:xfrm>
              <a:off x="6887805" y="3599052"/>
              <a:ext cx="34952" cy="95665"/>
            </a:xfrm>
            <a:custGeom>
              <a:rect b="b" l="l" r="r" t="t"/>
              <a:pathLst>
                <a:path extrusionOk="0" h="3643" w="1331">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72"/>
            <p:cNvSpPr/>
            <p:nvPr/>
          </p:nvSpPr>
          <p:spPr>
            <a:xfrm>
              <a:off x="6902117"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72"/>
            <p:cNvSpPr/>
            <p:nvPr/>
          </p:nvSpPr>
          <p:spPr>
            <a:xfrm>
              <a:off x="6882264" y="3539127"/>
              <a:ext cx="46008" cy="53807"/>
            </a:xfrm>
            <a:custGeom>
              <a:rect b="b" l="l" r="r" t="t"/>
              <a:pathLst>
                <a:path extrusionOk="0" h="2049" w="1752">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72"/>
            <p:cNvSpPr/>
            <p:nvPr/>
          </p:nvSpPr>
          <p:spPr>
            <a:xfrm>
              <a:off x="6882264" y="3539127"/>
              <a:ext cx="31433" cy="53807"/>
            </a:xfrm>
            <a:custGeom>
              <a:rect b="b" l="l" r="r" t="t"/>
              <a:pathLst>
                <a:path extrusionOk="0" h="2049" w="1197">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72"/>
            <p:cNvSpPr/>
            <p:nvPr/>
          </p:nvSpPr>
          <p:spPr>
            <a:xfrm>
              <a:off x="6882264" y="3539127"/>
              <a:ext cx="46008" cy="23897"/>
            </a:xfrm>
            <a:custGeom>
              <a:rect b="b" l="l" r="r" t="t"/>
              <a:pathLst>
                <a:path extrusionOk="0" h="910" w="1752">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72"/>
            <p:cNvSpPr/>
            <p:nvPr/>
          </p:nvSpPr>
          <p:spPr>
            <a:xfrm>
              <a:off x="6882264" y="3539127"/>
              <a:ext cx="31433" cy="21875"/>
            </a:xfrm>
            <a:custGeom>
              <a:rect b="b" l="l" r="r" t="t"/>
              <a:pathLst>
                <a:path extrusionOk="0" h="833" w="1197">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8" name="Google Shape;10958;p72"/>
          <p:cNvGrpSpPr/>
          <p:nvPr/>
        </p:nvGrpSpPr>
        <p:grpSpPr>
          <a:xfrm>
            <a:off x="4877760" y="2887459"/>
            <a:ext cx="389567" cy="390329"/>
            <a:chOff x="4877760" y="2887459"/>
            <a:chExt cx="389567" cy="390329"/>
          </a:xfrm>
        </p:grpSpPr>
        <p:sp>
          <p:nvSpPr>
            <p:cNvPr id="10959" name="Google Shape;10959;p72"/>
            <p:cNvSpPr/>
            <p:nvPr/>
          </p:nvSpPr>
          <p:spPr>
            <a:xfrm>
              <a:off x="5124079" y="2893052"/>
              <a:ext cx="118695" cy="91411"/>
            </a:xfrm>
            <a:custGeom>
              <a:rect b="b" l="l" r="r" t="t"/>
              <a:pathLst>
                <a:path extrusionOk="0" h="3481" w="452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72"/>
            <p:cNvSpPr/>
            <p:nvPr/>
          </p:nvSpPr>
          <p:spPr>
            <a:xfrm>
              <a:off x="4903390" y="2892396"/>
              <a:ext cx="120139" cy="92278"/>
            </a:xfrm>
            <a:custGeom>
              <a:rect b="b" l="l" r="r" t="t"/>
              <a:pathLst>
                <a:path extrusionOk="0" h="3514" w="4575">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72"/>
            <p:cNvSpPr/>
            <p:nvPr/>
          </p:nvSpPr>
          <p:spPr>
            <a:xfrm>
              <a:off x="4901735" y="3179155"/>
              <a:ext cx="100313" cy="84347"/>
            </a:xfrm>
            <a:custGeom>
              <a:rect b="b" l="l" r="r" t="t"/>
              <a:pathLst>
                <a:path extrusionOk="0" h="3212" w="382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72"/>
            <p:cNvSpPr/>
            <p:nvPr/>
          </p:nvSpPr>
          <p:spPr>
            <a:xfrm>
              <a:off x="5145428" y="3179759"/>
              <a:ext cx="97346" cy="82929"/>
            </a:xfrm>
            <a:custGeom>
              <a:rect b="b" l="l" r="r" t="t"/>
              <a:pathLst>
                <a:path extrusionOk="0" h="3158" w="3707">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72"/>
            <p:cNvSpPr/>
            <p:nvPr/>
          </p:nvSpPr>
          <p:spPr>
            <a:xfrm>
              <a:off x="4878784" y="3101320"/>
              <a:ext cx="125680" cy="66438"/>
            </a:xfrm>
            <a:custGeom>
              <a:rect b="b" l="l" r="r" t="t"/>
              <a:pathLst>
                <a:path extrusionOk="0" h="2530" w="4786">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72"/>
            <p:cNvSpPr/>
            <p:nvPr/>
          </p:nvSpPr>
          <p:spPr>
            <a:xfrm>
              <a:off x="4877760" y="3101819"/>
              <a:ext cx="51049" cy="65939"/>
            </a:xfrm>
            <a:custGeom>
              <a:rect b="b" l="l" r="r" t="t"/>
              <a:pathLst>
                <a:path extrusionOk="0" h="2511" w="1944">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72"/>
            <p:cNvSpPr/>
            <p:nvPr/>
          </p:nvSpPr>
          <p:spPr>
            <a:xfrm>
              <a:off x="4901131" y="2997278"/>
              <a:ext cx="79463" cy="56328"/>
            </a:xfrm>
            <a:custGeom>
              <a:rect b="b" l="l" r="r" t="t"/>
              <a:pathLst>
                <a:path extrusionOk="0" h="2145" w="3026">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72"/>
            <p:cNvSpPr/>
            <p:nvPr/>
          </p:nvSpPr>
          <p:spPr>
            <a:xfrm>
              <a:off x="4901131" y="2997541"/>
              <a:ext cx="43250" cy="56065"/>
            </a:xfrm>
            <a:custGeom>
              <a:rect b="b" l="l" r="r" t="t"/>
              <a:pathLst>
                <a:path extrusionOk="0" h="2135" w="1647">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72"/>
            <p:cNvSpPr/>
            <p:nvPr/>
          </p:nvSpPr>
          <p:spPr>
            <a:xfrm>
              <a:off x="4969749" y="3047802"/>
              <a:ext cx="17620" cy="23371"/>
            </a:xfrm>
            <a:custGeom>
              <a:rect b="b" l="l" r="r" t="t"/>
              <a:pathLst>
                <a:path extrusionOk="0" h="890" w="671">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72"/>
            <p:cNvSpPr/>
            <p:nvPr/>
          </p:nvSpPr>
          <p:spPr>
            <a:xfrm>
              <a:off x="4894592" y="3047802"/>
              <a:ext cx="17620" cy="23371"/>
            </a:xfrm>
            <a:custGeom>
              <a:rect b="b" l="l" r="r" t="t"/>
              <a:pathLst>
                <a:path extrusionOk="0" h="890" w="671">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72"/>
            <p:cNvSpPr/>
            <p:nvPr/>
          </p:nvSpPr>
          <p:spPr>
            <a:xfrm>
              <a:off x="4926262" y="3088610"/>
              <a:ext cx="29437" cy="33350"/>
            </a:xfrm>
            <a:custGeom>
              <a:rect b="b" l="l" r="r" t="t"/>
              <a:pathLst>
                <a:path extrusionOk="0" h="1270" w="1121">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72"/>
            <p:cNvSpPr/>
            <p:nvPr/>
          </p:nvSpPr>
          <p:spPr>
            <a:xfrm>
              <a:off x="4926262" y="3088952"/>
              <a:ext cx="17883" cy="33245"/>
            </a:xfrm>
            <a:custGeom>
              <a:rect b="b" l="l" r="r" t="t"/>
              <a:pathLst>
                <a:path extrusionOk="0" h="1266" w="681">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72"/>
            <p:cNvSpPr/>
            <p:nvPr/>
          </p:nvSpPr>
          <p:spPr>
            <a:xfrm>
              <a:off x="4909692" y="3030261"/>
              <a:ext cx="62341" cy="66805"/>
            </a:xfrm>
            <a:custGeom>
              <a:rect b="b" l="l" r="r" t="t"/>
              <a:pathLst>
                <a:path extrusionOk="0" h="2544" w="2374">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72"/>
            <p:cNvSpPr/>
            <p:nvPr/>
          </p:nvSpPr>
          <p:spPr>
            <a:xfrm>
              <a:off x="4909692"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72"/>
            <p:cNvSpPr/>
            <p:nvPr/>
          </p:nvSpPr>
          <p:spPr>
            <a:xfrm>
              <a:off x="5142408" y="3101583"/>
              <a:ext cx="124919" cy="66175"/>
            </a:xfrm>
            <a:custGeom>
              <a:rect b="b" l="l" r="r" t="t"/>
              <a:pathLst>
                <a:path extrusionOk="0" h="2520" w="4757">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72"/>
            <p:cNvSpPr/>
            <p:nvPr/>
          </p:nvSpPr>
          <p:spPr>
            <a:xfrm>
              <a:off x="5140885" y="3101819"/>
              <a:ext cx="51049" cy="65939"/>
            </a:xfrm>
            <a:custGeom>
              <a:rect b="b" l="l" r="r" t="t"/>
              <a:pathLst>
                <a:path extrusionOk="0" h="2511" w="1944">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72"/>
            <p:cNvSpPr/>
            <p:nvPr/>
          </p:nvSpPr>
          <p:spPr>
            <a:xfrm>
              <a:off x="5164256" y="2997278"/>
              <a:ext cx="79699" cy="56328"/>
            </a:xfrm>
            <a:custGeom>
              <a:rect b="b" l="l" r="r" t="t"/>
              <a:pathLst>
                <a:path extrusionOk="0" h="2145" w="3035">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72"/>
            <p:cNvSpPr/>
            <p:nvPr/>
          </p:nvSpPr>
          <p:spPr>
            <a:xfrm>
              <a:off x="5164256" y="2997541"/>
              <a:ext cx="43250" cy="56065"/>
            </a:xfrm>
            <a:custGeom>
              <a:rect b="b" l="l" r="r" t="t"/>
              <a:pathLst>
                <a:path extrusionOk="0" h="2135" w="1647">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72"/>
            <p:cNvSpPr/>
            <p:nvPr/>
          </p:nvSpPr>
          <p:spPr>
            <a:xfrm>
              <a:off x="5233136" y="3047802"/>
              <a:ext cx="17358" cy="23371"/>
            </a:xfrm>
            <a:custGeom>
              <a:rect b="b" l="l" r="r" t="t"/>
              <a:pathLst>
                <a:path extrusionOk="0" h="890" w="661">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72"/>
            <p:cNvSpPr/>
            <p:nvPr/>
          </p:nvSpPr>
          <p:spPr>
            <a:xfrm>
              <a:off x="5157980" y="3047802"/>
              <a:ext cx="17358" cy="23371"/>
            </a:xfrm>
            <a:custGeom>
              <a:rect b="b" l="l" r="r" t="t"/>
              <a:pathLst>
                <a:path extrusionOk="0" h="890" w="661">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72"/>
            <p:cNvSpPr/>
            <p:nvPr/>
          </p:nvSpPr>
          <p:spPr>
            <a:xfrm>
              <a:off x="5189387" y="3088610"/>
              <a:ext cx="29700" cy="33587"/>
            </a:xfrm>
            <a:custGeom>
              <a:rect b="b" l="l" r="r" t="t"/>
              <a:pathLst>
                <a:path extrusionOk="0" h="1279" w="1131">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72"/>
            <p:cNvSpPr/>
            <p:nvPr/>
          </p:nvSpPr>
          <p:spPr>
            <a:xfrm>
              <a:off x="5189650" y="3088952"/>
              <a:ext cx="17857" cy="33245"/>
            </a:xfrm>
            <a:custGeom>
              <a:rect b="b" l="l" r="r" t="t"/>
              <a:pathLst>
                <a:path extrusionOk="0" h="1266" w="68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72"/>
            <p:cNvSpPr/>
            <p:nvPr/>
          </p:nvSpPr>
          <p:spPr>
            <a:xfrm>
              <a:off x="5173054" y="3030261"/>
              <a:ext cx="62368" cy="66805"/>
            </a:xfrm>
            <a:custGeom>
              <a:rect b="b" l="l" r="r" t="t"/>
              <a:pathLst>
                <a:path extrusionOk="0" h="2544" w="2375">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72"/>
            <p:cNvSpPr/>
            <p:nvPr/>
          </p:nvSpPr>
          <p:spPr>
            <a:xfrm>
              <a:off x="5172817"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72"/>
            <p:cNvSpPr/>
            <p:nvPr/>
          </p:nvSpPr>
          <p:spPr>
            <a:xfrm>
              <a:off x="5009953" y="2992000"/>
              <a:ext cx="125680" cy="66149"/>
            </a:xfrm>
            <a:custGeom>
              <a:rect b="b" l="l" r="r" t="t"/>
              <a:pathLst>
                <a:path extrusionOk="0" h="2519" w="4786">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72"/>
            <p:cNvSpPr/>
            <p:nvPr/>
          </p:nvSpPr>
          <p:spPr>
            <a:xfrm>
              <a:off x="5009217" y="2992262"/>
              <a:ext cx="51286" cy="65913"/>
            </a:xfrm>
            <a:custGeom>
              <a:rect b="b" l="l" r="r" t="t"/>
              <a:pathLst>
                <a:path extrusionOk="0" h="2510" w="1953">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72"/>
            <p:cNvSpPr/>
            <p:nvPr/>
          </p:nvSpPr>
          <p:spPr>
            <a:xfrm>
              <a:off x="5032825" y="2887695"/>
              <a:ext cx="79436" cy="56091"/>
            </a:xfrm>
            <a:custGeom>
              <a:rect b="b" l="l" r="r" t="t"/>
              <a:pathLst>
                <a:path extrusionOk="0" h="2136" w="3025">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72"/>
            <p:cNvSpPr/>
            <p:nvPr/>
          </p:nvSpPr>
          <p:spPr>
            <a:xfrm>
              <a:off x="5032825" y="2887459"/>
              <a:ext cx="43014" cy="56328"/>
            </a:xfrm>
            <a:custGeom>
              <a:rect b="b" l="l" r="r" t="t"/>
              <a:pathLst>
                <a:path extrusionOk="0" h="2145" w="1638">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72"/>
            <p:cNvSpPr/>
            <p:nvPr/>
          </p:nvSpPr>
          <p:spPr>
            <a:xfrm>
              <a:off x="5101442" y="2937983"/>
              <a:ext cx="17358" cy="23371"/>
            </a:xfrm>
            <a:custGeom>
              <a:rect b="b" l="l" r="r" t="t"/>
              <a:pathLst>
                <a:path extrusionOk="0" h="890" w="661">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72"/>
            <p:cNvSpPr/>
            <p:nvPr/>
          </p:nvSpPr>
          <p:spPr>
            <a:xfrm>
              <a:off x="5026286" y="2937957"/>
              <a:ext cx="17620" cy="23398"/>
            </a:xfrm>
            <a:custGeom>
              <a:rect b="b" l="l" r="r" t="t"/>
              <a:pathLst>
                <a:path extrusionOk="0" h="891" w="671">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72"/>
            <p:cNvSpPr/>
            <p:nvPr/>
          </p:nvSpPr>
          <p:spPr>
            <a:xfrm>
              <a:off x="5057956" y="2979027"/>
              <a:ext cx="29175" cy="33350"/>
            </a:xfrm>
            <a:custGeom>
              <a:rect b="b" l="l" r="r" t="t"/>
              <a:pathLst>
                <a:path extrusionOk="0" h="1270" w="1111">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72"/>
            <p:cNvSpPr/>
            <p:nvPr/>
          </p:nvSpPr>
          <p:spPr>
            <a:xfrm>
              <a:off x="5057956" y="2979369"/>
              <a:ext cx="17883" cy="33271"/>
            </a:xfrm>
            <a:custGeom>
              <a:rect b="b" l="l" r="r" t="t"/>
              <a:pathLst>
                <a:path extrusionOk="0" h="1267" w="681">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72"/>
            <p:cNvSpPr/>
            <p:nvPr/>
          </p:nvSpPr>
          <p:spPr>
            <a:xfrm>
              <a:off x="5041386" y="2920520"/>
              <a:ext cx="62341" cy="66989"/>
            </a:xfrm>
            <a:custGeom>
              <a:rect b="b" l="l" r="r" t="t"/>
              <a:pathLst>
                <a:path extrusionOk="0" h="2551" w="2374">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72"/>
            <p:cNvSpPr/>
            <p:nvPr/>
          </p:nvSpPr>
          <p:spPr>
            <a:xfrm>
              <a:off x="5041386" y="2920625"/>
              <a:ext cx="45246" cy="66884"/>
            </a:xfrm>
            <a:custGeom>
              <a:rect b="b" l="l" r="r" t="t"/>
              <a:pathLst>
                <a:path extrusionOk="0" h="2547" w="1723">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72"/>
            <p:cNvSpPr/>
            <p:nvPr/>
          </p:nvSpPr>
          <p:spPr>
            <a:xfrm>
              <a:off x="5010714" y="3211139"/>
              <a:ext cx="125680" cy="66648"/>
            </a:xfrm>
            <a:custGeom>
              <a:rect b="b" l="l" r="r" t="t"/>
              <a:pathLst>
                <a:path extrusionOk="0" h="2538" w="4786">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72"/>
            <p:cNvSpPr/>
            <p:nvPr/>
          </p:nvSpPr>
          <p:spPr>
            <a:xfrm>
              <a:off x="5009217" y="3211402"/>
              <a:ext cx="51286" cy="65939"/>
            </a:xfrm>
            <a:custGeom>
              <a:rect b="b" l="l" r="r" t="t"/>
              <a:pathLst>
                <a:path extrusionOk="0" h="2511" w="1953">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72"/>
            <p:cNvSpPr/>
            <p:nvPr/>
          </p:nvSpPr>
          <p:spPr>
            <a:xfrm>
              <a:off x="5032825" y="3106861"/>
              <a:ext cx="79436" cy="56301"/>
            </a:xfrm>
            <a:custGeom>
              <a:rect b="b" l="l" r="r" t="t"/>
              <a:pathLst>
                <a:path extrusionOk="0" h="2144" w="3025">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72"/>
            <p:cNvSpPr/>
            <p:nvPr/>
          </p:nvSpPr>
          <p:spPr>
            <a:xfrm>
              <a:off x="5032825" y="3106861"/>
              <a:ext cx="43014" cy="56301"/>
            </a:xfrm>
            <a:custGeom>
              <a:rect b="b" l="l" r="r" t="t"/>
              <a:pathLst>
                <a:path extrusionOk="0" h="2144" w="1638">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72"/>
            <p:cNvSpPr/>
            <p:nvPr/>
          </p:nvSpPr>
          <p:spPr>
            <a:xfrm>
              <a:off x="5101442" y="3157385"/>
              <a:ext cx="17358" cy="23345"/>
            </a:xfrm>
            <a:custGeom>
              <a:rect b="b" l="l" r="r" t="t"/>
              <a:pathLst>
                <a:path extrusionOk="0" h="889" w="661">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72"/>
            <p:cNvSpPr/>
            <p:nvPr/>
          </p:nvSpPr>
          <p:spPr>
            <a:xfrm>
              <a:off x="5026286" y="3157359"/>
              <a:ext cx="17620" cy="23371"/>
            </a:xfrm>
            <a:custGeom>
              <a:rect b="b" l="l" r="r" t="t"/>
              <a:pathLst>
                <a:path extrusionOk="0" h="890" w="671">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72"/>
            <p:cNvSpPr/>
            <p:nvPr/>
          </p:nvSpPr>
          <p:spPr>
            <a:xfrm>
              <a:off x="5057956" y="3198272"/>
              <a:ext cx="29175" cy="33271"/>
            </a:xfrm>
            <a:custGeom>
              <a:rect b="b" l="l" r="r" t="t"/>
              <a:pathLst>
                <a:path extrusionOk="0" h="1267" w="1111">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72"/>
            <p:cNvSpPr/>
            <p:nvPr/>
          </p:nvSpPr>
          <p:spPr>
            <a:xfrm>
              <a:off x="5057956" y="3198508"/>
              <a:ext cx="17883" cy="33350"/>
            </a:xfrm>
            <a:custGeom>
              <a:rect b="b" l="l" r="r" t="t"/>
              <a:pathLst>
                <a:path extrusionOk="0" h="1270" w="681">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72"/>
            <p:cNvSpPr/>
            <p:nvPr/>
          </p:nvSpPr>
          <p:spPr>
            <a:xfrm>
              <a:off x="5041386" y="3139844"/>
              <a:ext cx="62341" cy="66805"/>
            </a:xfrm>
            <a:custGeom>
              <a:rect b="b" l="l" r="r" t="t"/>
              <a:pathLst>
                <a:path extrusionOk="0" h="2544" w="2374">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72"/>
            <p:cNvSpPr/>
            <p:nvPr/>
          </p:nvSpPr>
          <p:spPr>
            <a:xfrm>
              <a:off x="5041386" y="3139844"/>
              <a:ext cx="45246" cy="67068"/>
            </a:xfrm>
            <a:custGeom>
              <a:rect b="b" l="l" r="r" t="t"/>
              <a:pathLst>
                <a:path extrusionOk="0" h="2554" w="1723">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03" name="Google Shape;11003;p72"/>
          <p:cNvSpPr/>
          <p:nvPr/>
        </p:nvSpPr>
        <p:spPr>
          <a:xfrm>
            <a:off x="5911170" y="2887695"/>
            <a:ext cx="50288" cy="25157"/>
          </a:xfrm>
          <a:custGeom>
            <a:rect b="b" l="l" r="r" t="t"/>
            <a:pathLst>
              <a:path extrusionOk="0" h="958" w="1915">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72"/>
          <p:cNvSpPr/>
          <p:nvPr/>
        </p:nvSpPr>
        <p:spPr>
          <a:xfrm>
            <a:off x="5911170" y="2887695"/>
            <a:ext cx="34716" cy="22899"/>
          </a:xfrm>
          <a:custGeom>
            <a:rect b="b" l="l" r="r" t="t"/>
            <a:pathLst>
              <a:path extrusionOk="0" h="872" w="1322">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72"/>
          <p:cNvSpPr/>
          <p:nvPr/>
        </p:nvSpPr>
        <p:spPr>
          <a:xfrm>
            <a:off x="5798094" y="3145306"/>
            <a:ext cx="28177" cy="75681"/>
          </a:xfrm>
          <a:custGeom>
            <a:rect b="b" l="l" r="r" t="t"/>
            <a:pathLst>
              <a:path extrusionOk="0" h="2882" w="1073">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72"/>
          <p:cNvSpPr/>
          <p:nvPr/>
        </p:nvSpPr>
        <p:spPr>
          <a:xfrm>
            <a:off x="5797831" y="3145568"/>
            <a:ext cx="28440" cy="56065"/>
          </a:xfrm>
          <a:custGeom>
            <a:rect b="b" l="l" r="r" t="t"/>
            <a:pathLst>
              <a:path extrusionOk="0" h="2135" w="1083">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72"/>
          <p:cNvSpPr/>
          <p:nvPr/>
        </p:nvSpPr>
        <p:spPr>
          <a:xfrm>
            <a:off x="5779239" y="3228996"/>
            <a:ext cx="18881" cy="48528"/>
          </a:xfrm>
          <a:custGeom>
            <a:rect b="b" l="l" r="r" t="t"/>
            <a:pathLst>
              <a:path extrusionOk="0" h="1848" w="719">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08" name="Google Shape;11008;p72"/>
          <p:cNvGrpSpPr/>
          <p:nvPr/>
        </p:nvGrpSpPr>
        <p:grpSpPr>
          <a:xfrm>
            <a:off x="5779239" y="2887695"/>
            <a:ext cx="314411" cy="389830"/>
            <a:chOff x="5779239" y="2887695"/>
            <a:chExt cx="314411" cy="389830"/>
          </a:xfrm>
        </p:grpSpPr>
        <p:sp>
          <p:nvSpPr>
            <p:cNvPr id="11009" name="Google Shape;11009;p72"/>
            <p:cNvSpPr/>
            <p:nvPr/>
          </p:nvSpPr>
          <p:spPr>
            <a:xfrm>
              <a:off x="5898617" y="2937957"/>
              <a:ext cx="75419" cy="62866"/>
            </a:xfrm>
            <a:custGeom>
              <a:rect b="b" l="l" r="r" t="t"/>
              <a:pathLst>
                <a:path extrusionOk="0" h="2394" w="2872">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72"/>
            <p:cNvSpPr/>
            <p:nvPr/>
          </p:nvSpPr>
          <p:spPr>
            <a:xfrm>
              <a:off x="5922488" y="2937957"/>
              <a:ext cx="27678" cy="18750"/>
            </a:xfrm>
            <a:custGeom>
              <a:rect b="b" l="l" r="r" t="t"/>
              <a:pathLst>
                <a:path extrusionOk="0" h="714" w="1054">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72"/>
            <p:cNvSpPr/>
            <p:nvPr/>
          </p:nvSpPr>
          <p:spPr>
            <a:xfrm>
              <a:off x="5898617" y="2957836"/>
              <a:ext cx="75419" cy="42988"/>
            </a:xfrm>
            <a:custGeom>
              <a:rect b="b" l="l" r="r" t="t"/>
              <a:pathLst>
                <a:path extrusionOk="0" h="1637" w="2872">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72"/>
            <p:cNvSpPr/>
            <p:nvPr/>
          </p:nvSpPr>
          <p:spPr>
            <a:xfrm>
              <a:off x="5898617" y="2968891"/>
              <a:ext cx="18881" cy="31932"/>
            </a:xfrm>
            <a:custGeom>
              <a:rect b="b" l="l" r="r" t="t"/>
              <a:pathLst>
                <a:path extrusionOk="0" h="1216" w="719">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72"/>
            <p:cNvSpPr/>
            <p:nvPr/>
          </p:nvSpPr>
          <p:spPr>
            <a:xfrm>
              <a:off x="5955155" y="2968891"/>
              <a:ext cx="18881" cy="31932"/>
            </a:xfrm>
            <a:custGeom>
              <a:rect b="b" l="l" r="r" t="t"/>
              <a:pathLst>
                <a:path extrusionOk="0" h="1216" w="719">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72"/>
            <p:cNvSpPr/>
            <p:nvPr/>
          </p:nvSpPr>
          <p:spPr>
            <a:xfrm>
              <a:off x="5911170" y="2887695"/>
              <a:ext cx="50288" cy="56590"/>
            </a:xfrm>
            <a:custGeom>
              <a:rect b="b" l="l" r="r" t="t"/>
              <a:pathLst>
                <a:path extrusionOk="0" h="2155" w="1915">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72"/>
            <p:cNvSpPr/>
            <p:nvPr/>
          </p:nvSpPr>
          <p:spPr>
            <a:xfrm>
              <a:off x="5911170" y="2887695"/>
              <a:ext cx="34716" cy="56485"/>
            </a:xfrm>
            <a:custGeom>
              <a:rect b="b" l="l" r="r" t="t"/>
              <a:pathLst>
                <a:path extrusionOk="0" h="2151" w="1322">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72"/>
            <p:cNvSpPr/>
            <p:nvPr/>
          </p:nvSpPr>
          <p:spPr>
            <a:xfrm>
              <a:off x="5892341" y="3013375"/>
              <a:ext cx="87971" cy="150811"/>
            </a:xfrm>
            <a:custGeom>
              <a:rect b="b" l="l" r="r" t="t"/>
              <a:pathLst>
                <a:path extrusionOk="0" h="5743" w="3350">
                  <a:moveTo>
                    <a:pt x="0" y="0"/>
                  </a:moveTo>
                  <a:lnTo>
                    <a:pt x="0" y="5742"/>
                  </a:lnTo>
                  <a:lnTo>
                    <a:pt x="3350" y="5742"/>
                  </a:lnTo>
                  <a:lnTo>
                    <a:pt x="335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72"/>
            <p:cNvSpPr/>
            <p:nvPr/>
          </p:nvSpPr>
          <p:spPr>
            <a:xfrm>
              <a:off x="5892341" y="3101320"/>
              <a:ext cx="87971" cy="62866"/>
            </a:xfrm>
            <a:custGeom>
              <a:rect b="b" l="l" r="r" t="t"/>
              <a:pathLst>
                <a:path extrusionOk="0" h="2394" w="3350">
                  <a:moveTo>
                    <a:pt x="0" y="1"/>
                  </a:moveTo>
                  <a:lnTo>
                    <a:pt x="0" y="2393"/>
                  </a:lnTo>
                  <a:lnTo>
                    <a:pt x="3350" y="2393"/>
                  </a:lnTo>
                  <a:lnTo>
                    <a:pt x="3350"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72"/>
            <p:cNvSpPr/>
            <p:nvPr/>
          </p:nvSpPr>
          <p:spPr>
            <a:xfrm>
              <a:off x="5967734" y="3082466"/>
              <a:ext cx="50288" cy="75419"/>
            </a:xfrm>
            <a:custGeom>
              <a:rect b="b" l="l" r="r" t="t"/>
              <a:pathLst>
                <a:path extrusionOk="0" h="2872" w="1915">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72"/>
            <p:cNvSpPr/>
            <p:nvPr/>
          </p:nvSpPr>
          <p:spPr>
            <a:xfrm>
              <a:off x="5967734" y="3082466"/>
              <a:ext cx="28413" cy="75419"/>
            </a:xfrm>
            <a:custGeom>
              <a:rect b="b" l="l" r="r" t="t"/>
              <a:pathLst>
                <a:path extrusionOk="0" h="2872" w="1082">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72"/>
            <p:cNvSpPr/>
            <p:nvPr/>
          </p:nvSpPr>
          <p:spPr>
            <a:xfrm>
              <a:off x="5967734" y="3082466"/>
              <a:ext cx="50288" cy="56590"/>
            </a:xfrm>
            <a:custGeom>
              <a:rect b="b" l="l" r="r" t="t"/>
              <a:pathLst>
                <a:path extrusionOk="0" h="2155" w="1915">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72"/>
            <p:cNvSpPr/>
            <p:nvPr/>
          </p:nvSpPr>
          <p:spPr>
            <a:xfrm>
              <a:off x="5967734" y="3082466"/>
              <a:ext cx="28177" cy="56328"/>
            </a:xfrm>
            <a:custGeom>
              <a:rect b="b" l="l" r="r" t="t"/>
              <a:pathLst>
                <a:path extrusionOk="0" h="2145" w="1073">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72"/>
            <p:cNvSpPr/>
            <p:nvPr/>
          </p:nvSpPr>
          <p:spPr>
            <a:xfrm>
              <a:off x="5948879" y="3151582"/>
              <a:ext cx="87971" cy="100812"/>
            </a:xfrm>
            <a:custGeom>
              <a:rect b="b" l="l" r="r" t="t"/>
              <a:pathLst>
                <a:path extrusionOk="0" h="3839" w="335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72"/>
            <p:cNvSpPr/>
            <p:nvPr/>
          </p:nvSpPr>
          <p:spPr>
            <a:xfrm>
              <a:off x="5948879" y="3165920"/>
              <a:ext cx="18881" cy="86474"/>
            </a:xfrm>
            <a:custGeom>
              <a:rect b="b" l="l" r="r" t="t"/>
              <a:pathLst>
                <a:path extrusionOk="0" h="3293" w="719">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72"/>
            <p:cNvSpPr/>
            <p:nvPr/>
          </p:nvSpPr>
          <p:spPr>
            <a:xfrm>
              <a:off x="6017995" y="3165920"/>
              <a:ext cx="18855" cy="86474"/>
            </a:xfrm>
            <a:custGeom>
              <a:rect b="b" l="l" r="r" t="t"/>
              <a:pathLst>
                <a:path extrusionOk="0" h="3293" w="718">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72"/>
            <p:cNvSpPr/>
            <p:nvPr/>
          </p:nvSpPr>
          <p:spPr>
            <a:xfrm>
              <a:off x="5854632" y="3082466"/>
              <a:ext cx="50288" cy="75419"/>
            </a:xfrm>
            <a:custGeom>
              <a:rect b="b" l="l" r="r" t="t"/>
              <a:pathLst>
                <a:path extrusionOk="0" h="2872" w="1915">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72"/>
            <p:cNvSpPr/>
            <p:nvPr/>
          </p:nvSpPr>
          <p:spPr>
            <a:xfrm>
              <a:off x="5854632" y="3082466"/>
              <a:ext cx="28177" cy="75419"/>
            </a:xfrm>
            <a:custGeom>
              <a:rect b="b" l="l" r="r" t="t"/>
              <a:pathLst>
                <a:path extrusionOk="0" h="2872" w="1073">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72"/>
            <p:cNvSpPr/>
            <p:nvPr/>
          </p:nvSpPr>
          <p:spPr>
            <a:xfrm>
              <a:off x="5854632" y="3082466"/>
              <a:ext cx="50288" cy="56590"/>
            </a:xfrm>
            <a:custGeom>
              <a:rect b="b" l="l" r="r" t="t"/>
              <a:pathLst>
                <a:path extrusionOk="0" h="2155" w="1915">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72"/>
            <p:cNvSpPr/>
            <p:nvPr/>
          </p:nvSpPr>
          <p:spPr>
            <a:xfrm>
              <a:off x="5854632" y="3082466"/>
              <a:ext cx="28177" cy="56328"/>
            </a:xfrm>
            <a:custGeom>
              <a:rect b="b" l="l" r="r" t="t"/>
              <a:pathLst>
                <a:path extrusionOk="0" h="2145" w="1073">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72"/>
            <p:cNvSpPr/>
            <p:nvPr/>
          </p:nvSpPr>
          <p:spPr>
            <a:xfrm>
              <a:off x="5835777" y="3151582"/>
              <a:ext cx="87997" cy="100812"/>
            </a:xfrm>
            <a:custGeom>
              <a:rect b="b" l="l" r="r" t="t"/>
              <a:pathLst>
                <a:path extrusionOk="0" h="3839" w="3351">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72"/>
            <p:cNvSpPr/>
            <p:nvPr/>
          </p:nvSpPr>
          <p:spPr>
            <a:xfrm>
              <a:off x="5835777" y="3165920"/>
              <a:ext cx="18881" cy="86474"/>
            </a:xfrm>
            <a:custGeom>
              <a:rect b="b" l="l" r="r" t="t"/>
              <a:pathLst>
                <a:path extrusionOk="0" h="3293" w="719">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72"/>
            <p:cNvSpPr/>
            <p:nvPr/>
          </p:nvSpPr>
          <p:spPr>
            <a:xfrm>
              <a:off x="5904893" y="3165920"/>
              <a:ext cx="18881" cy="86474"/>
            </a:xfrm>
            <a:custGeom>
              <a:rect b="b" l="l" r="r" t="t"/>
              <a:pathLst>
                <a:path extrusionOk="0" h="3293" w="719">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72"/>
            <p:cNvSpPr/>
            <p:nvPr/>
          </p:nvSpPr>
          <p:spPr>
            <a:xfrm>
              <a:off x="6024271" y="3145306"/>
              <a:ext cx="50288" cy="75419"/>
            </a:xfrm>
            <a:custGeom>
              <a:rect b="b" l="l" r="r" t="t"/>
              <a:pathLst>
                <a:path extrusionOk="0" h="2872" w="1915">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72"/>
            <p:cNvSpPr/>
            <p:nvPr/>
          </p:nvSpPr>
          <p:spPr>
            <a:xfrm>
              <a:off x="6024271" y="3145306"/>
              <a:ext cx="28413" cy="75681"/>
            </a:xfrm>
            <a:custGeom>
              <a:rect b="b" l="l" r="r" t="t"/>
              <a:pathLst>
                <a:path extrusionOk="0" h="2882" w="1082">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72"/>
            <p:cNvSpPr/>
            <p:nvPr/>
          </p:nvSpPr>
          <p:spPr>
            <a:xfrm>
              <a:off x="6024271" y="3145306"/>
              <a:ext cx="50288" cy="56564"/>
            </a:xfrm>
            <a:custGeom>
              <a:rect b="b" l="l" r="r" t="t"/>
              <a:pathLst>
                <a:path extrusionOk="0" h="2154" w="1915">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72"/>
            <p:cNvSpPr/>
            <p:nvPr/>
          </p:nvSpPr>
          <p:spPr>
            <a:xfrm>
              <a:off x="6024271" y="3145568"/>
              <a:ext cx="28177" cy="56065"/>
            </a:xfrm>
            <a:custGeom>
              <a:rect b="b" l="l" r="r" t="t"/>
              <a:pathLst>
                <a:path extrusionOk="0" h="2135" w="1073">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72"/>
            <p:cNvSpPr/>
            <p:nvPr/>
          </p:nvSpPr>
          <p:spPr>
            <a:xfrm>
              <a:off x="6005417" y="3214422"/>
              <a:ext cx="87997" cy="63103"/>
            </a:xfrm>
            <a:custGeom>
              <a:rect b="b" l="l" r="r" t="t"/>
              <a:pathLst>
                <a:path extrusionOk="0" h="2403" w="3351">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72"/>
            <p:cNvSpPr/>
            <p:nvPr/>
          </p:nvSpPr>
          <p:spPr>
            <a:xfrm>
              <a:off x="6005417" y="3228996"/>
              <a:ext cx="18881" cy="48528"/>
            </a:xfrm>
            <a:custGeom>
              <a:rect b="b" l="l" r="r" t="t"/>
              <a:pathLst>
                <a:path extrusionOk="0" h="1848" w="719">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72"/>
            <p:cNvSpPr/>
            <p:nvPr/>
          </p:nvSpPr>
          <p:spPr>
            <a:xfrm>
              <a:off x="6074796" y="3228996"/>
              <a:ext cx="18855" cy="48528"/>
            </a:xfrm>
            <a:custGeom>
              <a:rect b="b" l="l" r="r" t="t"/>
              <a:pathLst>
                <a:path extrusionOk="0" h="1848" w="718">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72"/>
            <p:cNvSpPr/>
            <p:nvPr/>
          </p:nvSpPr>
          <p:spPr>
            <a:xfrm>
              <a:off x="5911170" y="3145306"/>
              <a:ext cx="50288" cy="75419"/>
            </a:xfrm>
            <a:custGeom>
              <a:rect b="b" l="l" r="r" t="t"/>
              <a:pathLst>
                <a:path extrusionOk="0" h="2872" w="1915">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72"/>
            <p:cNvSpPr/>
            <p:nvPr/>
          </p:nvSpPr>
          <p:spPr>
            <a:xfrm>
              <a:off x="5911170" y="3145306"/>
              <a:ext cx="28440" cy="75681"/>
            </a:xfrm>
            <a:custGeom>
              <a:rect b="b" l="l" r="r" t="t"/>
              <a:pathLst>
                <a:path extrusionOk="0" h="2882" w="1083">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72"/>
            <p:cNvSpPr/>
            <p:nvPr/>
          </p:nvSpPr>
          <p:spPr>
            <a:xfrm>
              <a:off x="5911170" y="3145306"/>
              <a:ext cx="50288" cy="56564"/>
            </a:xfrm>
            <a:custGeom>
              <a:rect b="b" l="l" r="r" t="t"/>
              <a:pathLst>
                <a:path extrusionOk="0" h="2154" w="1915">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72"/>
            <p:cNvSpPr/>
            <p:nvPr/>
          </p:nvSpPr>
          <p:spPr>
            <a:xfrm>
              <a:off x="5911170" y="3145568"/>
              <a:ext cx="28177" cy="56065"/>
            </a:xfrm>
            <a:custGeom>
              <a:rect b="b" l="l" r="r" t="t"/>
              <a:pathLst>
                <a:path extrusionOk="0" h="2135" w="1073">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72"/>
            <p:cNvSpPr/>
            <p:nvPr/>
          </p:nvSpPr>
          <p:spPr>
            <a:xfrm>
              <a:off x="5892341" y="3214422"/>
              <a:ext cx="87971" cy="63103"/>
            </a:xfrm>
            <a:custGeom>
              <a:rect b="b" l="l" r="r" t="t"/>
              <a:pathLst>
                <a:path extrusionOk="0" h="2403" w="335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72"/>
            <p:cNvSpPr/>
            <p:nvPr/>
          </p:nvSpPr>
          <p:spPr>
            <a:xfrm>
              <a:off x="5892341" y="3228996"/>
              <a:ext cx="18855" cy="48528"/>
            </a:xfrm>
            <a:custGeom>
              <a:rect b="b" l="l" r="r" t="t"/>
              <a:pathLst>
                <a:path extrusionOk="0" h="1848" w="718">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72"/>
            <p:cNvSpPr/>
            <p:nvPr/>
          </p:nvSpPr>
          <p:spPr>
            <a:xfrm>
              <a:off x="5961431" y="3228996"/>
              <a:ext cx="18881" cy="48528"/>
            </a:xfrm>
            <a:custGeom>
              <a:rect b="b" l="l" r="r" t="t"/>
              <a:pathLst>
                <a:path extrusionOk="0" h="1848" w="719">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72"/>
            <p:cNvSpPr/>
            <p:nvPr/>
          </p:nvSpPr>
          <p:spPr>
            <a:xfrm>
              <a:off x="5798094" y="3145306"/>
              <a:ext cx="50288" cy="75419"/>
            </a:xfrm>
            <a:custGeom>
              <a:rect b="b" l="l" r="r" t="t"/>
              <a:pathLst>
                <a:path extrusionOk="0" h="2872" w="1915">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72"/>
            <p:cNvSpPr/>
            <p:nvPr/>
          </p:nvSpPr>
          <p:spPr>
            <a:xfrm>
              <a:off x="5798094" y="3145306"/>
              <a:ext cx="50288" cy="56564"/>
            </a:xfrm>
            <a:custGeom>
              <a:rect b="b" l="l" r="r" t="t"/>
              <a:pathLst>
                <a:path extrusionOk="0" h="2154" w="1915">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72"/>
            <p:cNvSpPr/>
            <p:nvPr/>
          </p:nvSpPr>
          <p:spPr>
            <a:xfrm>
              <a:off x="5779239" y="3214422"/>
              <a:ext cx="87997" cy="63103"/>
            </a:xfrm>
            <a:custGeom>
              <a:rect b="b" l="l" r="r" t="t"/>
              <a:pathLst>
                <a:path extrusionOk="0" h="2403" w="3351">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72"/>
            <p:cNvSpPr/>
            <p:nvPr/>
          </p:nvSpPr>
          <p:spPr>
            <a:xfrm>
              <a:off x="5848356" y="3228996"/>
              <a:ext cx="18881" cy="48528"/>
            </a:xfrm>
            <a:custGeom>
              <a:rect b="b" l="l" r="r" t="t"/>
              <a:pathLst>
                <a:path extrusionOk="0" h="1848" w="719">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72"/>
            <p:cNvSpPr/>
            <p:nvPr/>
          </p:nvSpPr>
          <p:spPr>
            <a:xfrm>
              <a:off x="5875482" y="2994521"/>
              <a:ext cx="121925" cy="25157"/>
            </a:xfrm>
            <a:custGeom>
              <a:rect b="b" l="l" r="r" t="t"/>
              <a:pathLst>
                <a:path extrusionOk="0" h="958" w="4643">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72"/>
            <p:cNvSpPr/>
            <p:nvPr/>
          </p:nvSpPr>
          <p:spPr>
            <a:xfrm>
              <a:off x="5917472" y="3038506"/>
              <a:ext cx="37709" cy="18855"/>
            </a:xfrm>
            <a:custGeom>
              <a:rect b="b" l="l" r="r" t="t"/>
              <a:pathLst>
                <a:path extrusionOk="0" h="718" w="1436">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72"/>
            <p:cNvSpPr/>
            <p:nvPr/>
          </p:nvSpPr>
          <p:spPr>
            <a:xfrm>
              <a:off x="5892341" y="3007073"/>
              <a:ext cx="87971" cy="12605"/>
            </a:xfrm>
            <a:custGeom>
              <a:rect b="b" l="l" r="r" t="t"/>
              <a:pathLst>
                <a:path extrusionOk="0" h="480" w="335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3" name="Google Shape;11053;p72"/>
          <p:cNvGrpSpPr/>
          <p:nvPr/>
        </p:nvGrpSpPr>
        <p:grpSpPr>
          <a:xfrm>
            <a:off x="6190130" y="2940977"/>
            <a:ext cx="389830" cy="283004"/>
            <a:chOff x="6190130" y="2940977"/>
            <a:chExt cx="389830" cy="283004"/>
          </a:xfrm>
        </p:grpSpPr>
        <p:sp>
          <p:nvSpPr>
            <p:cNvPr id="11054" name="Google Shape;11054;p72"/>
            <p:cNvSpPr/>
            <p:nvPr/>
          </p:nvSpPr>
          <p:spPr>
            <a:xfrm>
              <a:off x="6208984" y="2940977"/>
              <a:ext cx="352120" cy="257873"/>
            </a:xfrm>
            <a:custGeom>
              <a:rect b="b" l="l" r="r" t="t"/>
              <a:pathLst>
                <a:path extrusionOk="0" h="9820" w="13409">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72"/>
            <p:cNvSpPr/>
            <p:nvPr/>
          </p:nvSpPr>
          <p:spPr>
            <a:xfrm>
              <a:off x="6234115" y="2966370"/>
              <a:ext cx="301859" cy="201073"/>
            </a:xfrm>
            <a:custGeom>
              <a:rect b="b" l="l" r="r" t="t"/>
              <a:pathLst>
                <a:path extrusionOk="0" h="7657" w="11495">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72"/>
            <p:cNvSpPr/>
            <p:nvPr/>
          </p:nvSpPr>
          <p:spPr>
            <a:xfrm>
              <a:off x="6234115" y="3129734"/>
              <a:ext cx="175942" cy="37709"/>
            </a:xfrm>
            <a:custGeom>
              <a:rect b="b" l="l" r="r" t="t"/>
              <a:pathLst>
                <a:path extrusionOk="0" h="1436" w="670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72"/>
            <p:cNvSpPr/>
            <p:nvPr/>
          </p:nvSpPr>
          <p:spPr>
            <a:xfrm>
              <a:off x="6410293" y="2966370"/>
              <a:ext cx="125680" cy="100550"/>
            </a:xfrm>
            <a:custGeom>
              <a:rect b="b" l="l" r="r" t="t"/>
              <a:pathLst>
                <a:path extrusionOk="0" h="3829" w="4786">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72"/>
            <p:cNvSpPr/>
            <p:nvPr/>
          </p:nvSpPr>
          <p:spPr>
            <a:xfrm>
              <a:off x="6410293" y="3066893"/>
              <a:ext cx="125680" cy="100550"/>
            </a:xfrm>
            <a:custGeom>
              <a:rect b="b" l="l" r="r" t="t"/>
              <a:pathLst>
                <a:path extrusionOk="0" h="3829" w="4786">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72"/>
            <p:cNvSpPr/>
            <p:nvPr/>
          </p:nvSpPr>
          <p:spPr>
            <a:xfrm>
              <a:off x="6190130" y="3192547"/>
              <a:ext cx="389830" cy="31433"/>
            </a:xfrm>
            <a:custGeom>
              <a:rect b="b" l="l" r="r" t="t"/>
              <a:pathLst>
                <a:path extrusionOk="0" h="1197" w="14845">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72"/>
            <p:cNvSpPr/>
            <p:nvPr/>
          </p:nvSpPr>
          <p:spPr>
            <a:xfrm>
              <a:off x="6190130" y="3192547"/>
              <a:ext cx="389830" cy="12605"/>
            </a:xfrm>
            <a:custGeom>
              <a:rect b="b" l="l" r="r" t="t"/>
              <a:pathLst>
                <a:path extrusionOk="0" h="480" w="14845">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72"/>
            <p:cNvSpPr/>
            <p:nvPr/>
          </p:nvSpPr>
          <p:spPr>
            <a:xfrm>
              <a:off x="6347217" y="3192547"/>
              <a:ext cx="75419" cy="18881"/>
            </a:xfrm>
            <a:custGeom>
              <a:rect b="b" l="l" r="r" t="t"/>
              <a:pathLst>
                <a:path extrusionOk="0" h="719" w="2872">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72"/>
            <p:cNvSpPr/>
            <p:nvPr/>
          </p:nvSpPr>
          <p:spPr>
            <a:xfrm>
              <a:off x="6441700" y="3041763"/>
              <a:ext cx="62866" cy="25157"/>
            </a:xfrm>
            <a:custGeom>
              <a:rect b="b" l="l" r="r" t="t"/>
              <a:pathLst>
                <a:path extrusionOk="0" h="958" w="2394">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72"/>
            <p:cNvSpPr/>
            <p:nvPr/>
          </p:nvSpPr>
          <p:spPr>
            <a:xfrm>
              <a:off x="6460555" y="3022908"/>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72"/>
            <p:cNvSpPr/>
            <p:nvPr/>
          </p:nvSpPr>
          <p:spPr>
            <a:xfrm>
              <a:off x="6454279" y="2991501"/>
              <a:ext cx="37709" cy="44012"/>
            </a:xfrm>
            <a:custGeom>
              <a:rect b="b" l="l" r="r" t="t"/>
              <a:pathLst>
                <a:path extrusionOk="0" h="1676" w="1436">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72"/>
            <p:cNvSpPr/>
            <p:nvPr/>
          </p:nvSpPr>
          <p:spPr>
            <a:xfrm>
              <a:off x="6454069" y="2991501"/>
              <a:ext cx="25367" cy="43907"/>
            </a:xfrm>
            <a:custGeom>
              <a:rect b="b" l="l" r="r" t="t"/>
              <a:pathLst>
                <a:path extrusionOk="0" h="1672" w="966">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72"/>
            <p:cNvSpPr/>
            <p:nvPr/>
          </p:nvSpPr>
          <p:spPr>
            <a:xfrm>
              <a:off x="6454279" y="2991501"/>
              <a:ext cx="37709" cy="18881"/>
            </a:xfrm>
            <a:custGeom>
              <a:rect b="b" l="l" r="r" t="t"/>
              <a:pathLst>
                <a:path extrusionOk="0" h="719" w="1436">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72"/>
            <p:cNvSpPr/>
            <p:nvPr/>
          </p:nvSpPr>
          <p:spPr>
            <a:xfrm>
              <a:off x="6454279" y="2991501"/>
              <a:ext cx="25157" cy="15598"/>
            </a:xfrm>
            <a:custGeom>
              <a:rect b="b" l="l" r="r" t="t"/>
              <a:pathLst>
                <a:path extrusionOk="0" h="594" w="958">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72"/>
            <p:cNvSpPr/>
            <p:nvPr/>
          </p:nvSpPr>
          <p:spPr>
            <a:xfrm>
              <a:off x="6441700" y="3142286"/>
              <a:ext cx="62866" cy="25157"/>
            </a:xfrm>
            <a:custGeom>
              <a:rect b="b" l="l" r="r" t="t"/>
              <a:pathLst>
                <a:path extrusionOk="0" h="958" w="2394">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72"/>
            <p:cNvSpPr/>
            <p:nvPr/>
          </p:nvSpPr>
          <p:spPr>
            <a:xfrm>
              <a:off x="6460555" y="3123431"/>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72"/>
            <p:cNvSpPr/>
            <p:nvPr/>
          </p:nvSpPr>
          <p:spPr>
            <a:xfrm>
              <a:off x="6454279" y="3092024"/>
              <a:ext cx="37709" cy="44012"/>
            </a:xfrm>
            <a:custGeom>
              <a:rect b="b" l="l" r="r" t="t"/>
              <a:pathLst>
                <a:path extrusionOk="0" h="1676" w="1436">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72"/>
            <p:cNvSpPr/>
            <p:nvPr/>
          </p:nvSpPr>
          <p:spPr>
            <a:xfrm>
              <a:off x="6454069" y="3092024"/>
              <a:ext cx="25367" cy="43933"/>
            </a:xfrm>
            <a:custGeom>
              <a:rect b="b" l="l" r="r" t="t"/>
              <a:pathLst>
                <a:path extrusionOk="0" h="1673" w="966">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72"/>
            <p:cNvSpPr/>
            <p:nvPr/>
          </p:nvSpPr>
          <p:spPr>
            <a:xfrm>
              <a:off x="6454279" y="3092024"/>
              <a:ext cx="37709" cy="18881"/>
            </a:xfrm>
            <a:custGeom>
              <a:rect b="b" l="l" r="r" t="t"/>
              <a:pathLst>
                <a:path extrusionOk="0" h="719" w="1436">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72"/>
            <p:cNvSpPr/>
            <p:nvPr/>
          </p:nvSpPr>
          <p:spPr>
            <a:xfrm>
              <a:off x="6454279" y="3092024"/>
              <a:ext cx="25157" cy="15598"/>
            </a:xfrm>
            <a:custGeom>
              <a:rect b="b" l="l" r="r" t="t"/>
              <a:pathLst>
                <a:path extrusionOk="0" h="594" w="958">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72"/>
            <p:cNvSpPr/>
            <p:nvPr/>
          </p:nvSpPr>
          <p:spPr>
            <a:xfrm>
              <a:off x="6284377" y="3048039"/>
              <a:ext cx="75419" cy="94273"/>
            </a:xfrm>
            <a:custGeom>
              <a:rect b="b" l="l" r="r" t="t"/>
              <a:pathLst>
                <a:path extrusionOk="0" h="3590" w="2872">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72"/>
            <p:cNvSpPr/>
            <p:nvPr/>
          </p:nvSpPr>
          <p:spPr>
            <a:xfrm>
              <a:off x="6308247" y="3048039"/>
              <a:ext cx="27678" cy="18750"/>
            </a:xfrm>
            <a:custGeom>
              <a:rect b="b" l="l" r="r" t="t"/>
              <a:pathLst>
                <a:path extrusionOk="0" h="714" w="1054">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72"/>
            <p:cNvSpPr/>
            <p:nvPr/>
          </p:nvSpPr>
          <p:spPr>
            <a:xfrm>
              <a:off x="6284377" y="3067891"/>
              <a:ext cx="75681" cy="74421"/>
            </a:xfrm>
            <a:custGeom>
              <a:rect b="b" l="l" r="r" t="t"/>
              <a:pathLst>
                <a:path extrusionOk="0" h="2834" w="2882">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72"/>
            <p:cNvSpPr/>
            <p:nvPr/>
          </p:nvSpPr>
          <p:spPr>
            <a:xfrm>
              <a:off x="6296955" y="2997777"/>
              <a:ext cx="50288" cy="56590"/>
            </a:xfrm>
            <a:custGeom>
              <a:rect b="b" l="l" r="r" t="t"/>
              <a:pathLst>
                <a:path extrusionOk="0" h="2155" w="1915">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72"/>
            <p:cNvSpPr/>
            <p:nvPr/>
          </p:nvSpPr>
          <p:spPr>
            <a:xfrm>
              <a:off x="6296955" y="2997777"/>
              <a:ext cx="34689" cy="56485"/>
            </a:xfrm>
            <a:custGeom>
              <a:rect b="b" l="l" r="r" t="t"/>
              <a:pathLst>
                <a:path extrusionOk="0" h="2151" w="1321">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72"/>
            <p:cNvSpPr/>
            <p:nvPr/>
          </p:nvSpPr>
          <p:spPr>
            <a:xfrm>
              <a:off x="6296955" y="2997777"/>
              <a:ext cx="50288" cy="25157"/>
            </a:xfrm>
            <a:custGeom>
              <a:rect b="b" l="l" r="r" t="t"/>
              <a:pathLst>
                <a:path extrusionOk="0" h="958" w="1915">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72"/>
            <p:cNvSpPr/>
            <p:nvPr/>
          </p:nvSpPr>
          <p:spPr>
            <a:xfrm>
              <a:off x="6296955" y="2997777"/>
              <a:ext cx="34689" cy="22899"/>
            </a:xfrm>
            <a:custGeom>
              <a:rect b="b" l="l" r="r" t="t"/>
              <a:pathLst>
                <a:path extrusionOk="0" h="872" w="1321">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72"/>
            <p:cNvSpPr/>
            <p:nvPr/>
          </p:nvSpPr>
          <p:spPr>
            <a:xfrm>
              <a:off x="6284377" y="3078947"/>
              <a:ext cx="31459" cy="63365"/>
            </a:xfrm>
            <a:custGeom>
              <a:rect b="b" l="l" r="r" t="t"/>
              <a:pathLst>
                <a:path extrusionOk="0" h="2413" w="1198">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72"/>
            <p:cNvSpPr/>
            <p:nvPr/>
          </p:nvSpPr>
          <p:spPr>
            <a:xfrm>
              <a:off x="6328625" y="3078947"/>
              <a:ext cx="31433" cy="63365"/>
            </a:xfrm>
            <a:custGeom>
              <a:rect b="b" l="l" r="r" t="t"/>
              <a:pathLst>
                <a:path extrusionOk="0" h="2413" w="1197">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72"/>
            <p:cNvSpPr/>
            <p:nvPr/>
          </p:nvSpPr>
          <p:spPr>
            <a:xfrm>
              <a:off x="6309770" y="3129734"/>
              <a:ext cx="25157" cy="12579"/>
            </a:xfrm>
            <a:custGeom>
              <a:rect b="b" l="l" r="r" t="t"/>
              <a:pathLst>
                <a:path extrusionOk="0" h="479" w="958">
                  <a:moveTo>
                    <a:pt x="0" y="0"/>
                  </a:moveTo>
                  <a:lnTo>
                    <a:pt x="0" y="479"/>
                  </a:lnTo>
                  <a:lnTo>
                    <a:pt x="957" y="479"/>
                  </a:lnTo>
                  <a:lnTo>
                    <a:pt x="9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4" name="Google Shape;11084;p72"/>
          <p:cNvGrpSpPr/>
          <p:nvPr/>
        </p:nvGrpSpPr>
        <p:grpSpPr>
          <a:xfrm>
            <a:off x="6633976" y="2900274"/>
            <a:ext cx="389803" cy="364673"/>
            <a:chOff x="6633976" y="2900274"/>
            <a:chExt cx="389803" cy="364673"/>
          </a:xfrm>
        </p:grpSpPr>
        <p:sp>
          <p:nvSpPr>
            <p:cNvPr id="11085" name="Google Shape;11085;p72"/>
            <p:cNvSpPr/>
            <p:nvPr/>
          </p:nvSpPr>
          <p:spPr>
            <a:xfrm>
              <a:off x="6847838" y="2937957"/>
              <a:ext cx="175942" cy="184109"/>
            </a:xfrm>
            <a:custGeom>
              <a:rect b="b" l="l" r="r" t="t"/>
              <a:pathLst>
                <a:path extrusionOk="0" h="7011" w="670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72"/>
            <p:cNvSpPr/>
            <p:nvPr/>
          </p:nvSpPr>
          <p:spPr>
            <a:xfrm>
              <a:off x="6910651" y="2937957"/>
              <a:ext cx="50288" cy="119404"/>
            </a:xfrm>
            <a:custGeom>
              <a:rect b="b" l="l" r="r" t="t"/>
              <a:pathLst>
                <a:path extrusionOk="0" h="4547" w="1915">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72"/>
            <p:cNvSpPr/>
            <p:nvPr/>
          </p:nvSpPr>
          <p:spPr>
            <a:xfrm>
              <a:off x="6923493" y="2900274"/>
              <a:ext cx="24632" cy="100550"/>
            </a:xfrm>
            <a:custGeom>
              <a:rect b="b" l="l" r="r" t="t"/>
              <a:pathLst>
                <a:path extrusionOk="0" h="3829" w="938">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72"/>
            <p:cNvSpPr/>
            <p:nvPr/>
          </p:nvSpPr>
          <p:spPr>
            <a:xfrm>
              <a:off x="6923230" y="3019652"/>
              <a:ext cx="25157" cy="25157"/>
            </a:xfrm>
            <a:custGeom>
              <a:rect b="b" l="l" r="r" t="t"/>
              <a:pathLst>
                <a:path extrusionOk="0" h="958" w="958">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72"/>
            <p:cNvSpPr/>
            <p:nvPr/>
          </p:nvSpPr>
          <p:spPr>
            <a:xfrm>
              <a:off x="6633976" y="3176713"/>
              <a:ext cx="213625" cy="88234"/>
            </a:xfrm>
            <a:custGeom>
              <a:rect b="b" l="l" r="r" t="t"/>
              <a:pathLst>
                <a:path extrusionOk="0" h="3360" w="8135">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72"/>
            <p:cNvSpPr/>
            <p:nvPr/>
          </p:nvSpPr>
          <p:spPr>
            <a:xfrm>
              <a:off x="6728460" y="3201843"/>
              <a:ext cx="25157" cy="63103"/>
            </a:xfrm>
            <a:custGeom>
              <a:rect b="b" l="l" r="r" t="t"/>
              <a:pathLst>
                <a:path extrusionOk="0" h="2403" w="958">
                  <a:moveTo>
                    <a:pt x="221" y="1"/>
                  </a:moveTo>
                  <a:lnTo>
                    <a:pt x="0" y="2403"/>
                  </a:lnTo>
                  <a:lnTo>
                    <a:pt x="957" y="2403"/>
                  </a:lnTo>
                  <a:lnTo>
                    <a:pt x="728"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72"/>
            <p:cNvSpPr/>
            <p:nvPr/>
          </p:nvSpPr>
          <p:spPr>
            <a:xfrm>
              <a:off x="6729956" y="3189291"/>
              <a:ext cx="21901" cy="21376"/>
            </a:xfrm>
            <a:custGeom>
              <a:rect b="b" l="l" r="r" t="t"/>
              <a:pathLst>
                <a:path extrusionOk="0" h="814" w="834">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72"/>
            <p:cNvSpPr/>
            <p:nvPr/>
          </p:nvSpPr>
          <p:spPr>
            <a:xfrm>
              <a:off x="6810128" y="3202605"/>
              <a:ext cx="37736" cy="62341"/>
            </a:xfrm>
            <a:custGeom>
              <a:rect b="b" l="l" r="r" t="t"/>
              <a:pathLst>
                <a:path extrusionOk="0" h="2374" w="1437">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72"/>
            <p:cNvSpPr/>
            <p:nvPr/>
          </p:nvSpPr>
          <p:spPr>
            <a:xfrm>
              <a:off x="6671922" y="2981942"/>
              <a:ext cx="138233" cy="100550"/>
            </a:xfrm>
            <a:custGeom>
              <a:rect b="b" l="l" r="r" t="t"/>
              <a:pathLst>
                <a:path extrusionOk="0" h="3829" w="5264">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72"/>
            <p:cNvSpPr/>
            <p:nvPr/>
          </p:nvSpPr>
          <p:spPr>
            <a:xfrm>
              <a:off x="6703066" y="2981942"/>
              <a:ext cx="107088" cy="100550"/>
            </a:xfrm>
            <a:custGeom>
              <a:rect b="b" l="l" r="r" t="t"/>
              <a:pathLst>
                <a:path extrusionOk="0" h="3829" w="4078">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72"/>
            <p:cNvSpPr/>
            <p:nvPr/>
          </p:nvSpPr>
          <p:spPr>
            <a:xfrm>
              <a:off x="6703066" y="3132727"/>
              <a:ext cx="75681" cy="56590"/>
            </a:xfrm>
            <a:custGeom>
              <a:rect b="b" l="l" r="r" t="t"/>
              <a:pathLst>
                <a:path extrusionOk="0" h="2155" w="2882">
                  <a:moveTo>
                    <a:pt x="1" y="1"/>
                  </a:moveTo>
                  <a:lnTo>
                    <a:pt x="1" y="2154"/>
                  </a:lnTo>
                  <a:lnTo>
                    <a:pt x="2882" y="2154"/>
                  </a:lnTo>
                  <a:lnTo>
                    <a:pt x="288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72"/>
            <p:cNvSpPr/>
            <p:nvPr/>
          </p:nvSpPr>
          <p:spPr>
            <a:xfrm>
              <a:off x="6703329" y="3132727"/>
              <a:ext cx="75419" cy="31565"/>
            </a:xfrm>
            <a:custGeom>
              <a:rect b="b" l="l" r="r" t="t"/>
              <a:pathLst>
                <a:path extrusionOk="0" h="1202" w="2872">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72"/>
            <p:cNvSpPr/>
            <p:nvPr/>
          </p:nvSpPr>
          <p:spPr>
            <a:xfrm>
              <a:off x="6690750" y="3166314"/>
              <a:ext cx="50288" cy="45036"/>
            </a:xfrm>
            <a:custGeom>
              <a:rect b="b" l="l" r="r" t="t"/>
              <a:pathLst>
                <a:path extrusionOk="0" h="1715" w="1915">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72"/>
            <p:cNvSpPr/>
            <p:nvPr/>
          </p:nvSpPr>
          <p:spPr>
            <a:xfrm>
              <a:off x="6741012" y="3166314"/>
              <a:ext cx="50314" cy="45036"/>
            </a:xfrm>
            <a:custGeom>
              <a:rect b="b" l="l" r="r" t="t"/>
              <a:pathLst>
                <a:path extrusionOk="0" h="1715" w="1916">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72"/>
            <p:cNvSpPr/>
            <p:nvPr/>
          </p:nvSpPr>
          <p:spPr>
            <a:xfrm>
              <a:off x="6677935" y="3032887"/>
              <a:ext cx="125943" cy="118721"/>
            </a:xfrm>
            <a:custGeom>
              <a:rect b="b" l="l" r="r" t="t"/>
              <a:pathLst>
                <a:path extrusionOk="0" h="4521" w="4796">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72"/>
            <p:cNvSpPr/>
            <p:nvPr/>
          </p:nvSpPr>
          <p:spPr>
            <a:xfrm>
              <a:off x="6677935" y="3033044"/>
              <a:ext cx="113391" cy="118328"/>
            </a:xfrm>
            <a:custGeom>
              <a:rect b="b" l="l" r="r" t="t"/>
              <a:pathLst>
                <a:path extrusionOk="0" h="4506" w="4318">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72"/>
            <p:cNvSpPr/>
            <p:nvPr/>
          </p:nvSpPr>
          <p:spPr>
            <a:xfrm>
              <a:off x="6633976" y="3202605"/>
              <a:ext cx="37709" cy="62341"/>
            </a:xfrm>
            <a:custGeom>
              <a:rect b="b" l="l" r="r" t="t"/>
              <a:pathLst>
                <a:path extrusionOk="0" h="2374" w="1436">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2" name="Google Shape;11102;p72"/>
          <p:cNvGrpSpPr/>
          <p:nvPr/>
        </p:nvGrpSpPr>
        <p:grpSpPr>
          <a:xfrm>
            <a:off x="7517835" y="2885437"/>
            <a:ext cx="364935" cy="382529"/>
            <a:chOff x="7517835" y="2885437"/>
            <a:chExt cx="364935" cy="382529"/>
          </a:xfrm>
        </p:grpSpPr>
        <p:sp>
          <p:nvSpPr>
            <p:cNvPr id="11103" name="Google Shape;11103;p72"/>
            <p:cNvSpPr/>
            <p:nvPr/>
          </p:nvSpPr>
          <p:spPr>
            <a:xfrm>
              <a:off x="7517835" y="3182752"/>
              <a:ext cx="72924" cy="57063"/>
            </a:xfrm>
            <a:custGeom>
              <a:rect b="b" l="l" r="r" t="t"/>
              <a:pathLst>
                <a:path extrusionOk="0" h="2173" w="2777">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72"/>
            <p:cNvSpPr/>
            <p:nvPr/>
          </p:nvSpPr>
          <p:spPr>
            <a:xfrm>
              <a:off x="7517835" y="3202106"/>
              <a:ext cx="73160" cy="65860"/>
            </a:xfrm>
            <a:custGeom>
              <a:rect b="b" l="l" r="r" t="t"/>
              <a:pathLst>
                <a:path extrusionOk="0" h="2508" w="2786">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72"/>
            <p:cNvSpPr/>
            <p:nvPr/>
          </p:nvSpPr>
          <p:spPr>
            <a:xfrm>
              <a:off x="7540970" y="3182752"/>
              <a:ext cx="26654" cy="18303"/>
            </a:xfrm>
            <a:custGeom>
              <a:rect b="b" l="l" r="r" t="t"/>
              <a:pathLst>
                <a:path extrusionOk="0" h="697" w="1015">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72"/>
            <p:cNvSpPr/>
            <p:nvPr/>
          </p:nvSpPr>
          <p:spPr>
            <a:xfrm>
              <a:off x="7530151" y="3133988"/>
              <a:ext cx="48528" cy="55067"/>
            </a:xfrm>
            <a:custGeom>
              <a:rect b="b" l="l" r="r" t="t"/>
              <a:pathLst>
                <a:path extrusionOk="0" h="2097" w="1848">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72"/>
            <p:cNvSpPr/>
            <p:nvPr/>
          </p:nvSpPr>
          <p:spPr>
            <a:xfrm>
              <a:off x="7529915" y="3133988"/>
              <a:ext cx="33692" cy="54883"/>
            </a:xfrm>
            <a:custGeom>
              <a:rect b="b" l="l" r="r" t="t"/>
              <a:pathLst>
                <a:path extrusionOk="0" h="2090" w="1283">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72"/>
            <p:cNvSpPr/>
            <p:nvPr/>
          </p:nvSpPr>
          <p:spPr>
            <a:xfrm>
              <a:off x="7529915" y="3133988"/>
              <a:ext cx="48765" cy="24658"/>
            </a:xfrm>
            <a:custGeom>
              <a:rect b="b" l="l" r="r" t="t"/>
              <a:pathLst>
                <a:path extrusionOk="0" h="939" w="1857">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72"/>
            <p:cNvSpPr/>
            <p:nvPr/>
          </p:nvSpPr>
          <p:spPr>
            <a:xfrm>
              <a:off x="7529915"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72"/>
            <p:cNvSpPr/>
            <p:nvPr/>
          </p:nvSpPr>
          <p:spPr>
            <a:xfrm>
              <a:off x="7517835" y="3212899"/>
              <a:ext cx="18382" cy="55067"/>
            </a:xfrm>
            <a:custGeom>
              <a:rect b="b" l="l" r="r" t="t"/>
              <a:pathLst>
                <a:path extrusionOk="0" h="2097" w="70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72"/>
            <p:cNvSpPr/>
            <p:nvPr/>
          </p:nvSpPr>
          <p:spPr>
            <a:xfrm>
              <a:off x="7572640" y="3212663"/>
              <a:ext cx="18119" cy="55304"/>
            </a:xfrm>
            <a:custGeom>
              <a:rect b="b" l="l" r="r" t="t"/>
              <a:pathLst>
                <a:path extrusionOk="0" h="2106" w="69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72"/>
            <p:cNvSpPr/>
            <p:nvPr/>
          </p:nvSpPr>
          <p:spPr>
            <a:xfrm>
              <a:off x="7615102" y="3182752"/>
              <a:ext cx="73160" cy="57063"/>
            </a:xfrm>
            <a:custGeom>
              <a:rect b="b" l="l" r="r" t="t"/>
              <a:pathLst>
                <a:path extrusionOk="0" h="2173" w="2786">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72"/>
            <p:cNvSpPr/>
            <p:nvPr/>
          </p:nvSpPr>
          <p:spPr>
            <a:xfrm>
              <a:off x="7615102" y="3202106"/>
              <a:ext cx="73160" cy="65860"/>
            </a:xfrm>
            <a:custGeom>
              <a:rect b="b" l="l" r="r" t="t"/>
              <a:pathLst>
                <a:path extrusionOk="0" h="2508" w="2786">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72"/>
            <p:cNvSpPr/>
            <p:nvPr/>
          </p:nvSpPr>
          <p:spPr>
            <a:xfrm>
              <a:off x="7638211" y="3182752"/>
              <a:ext cx="26916" cy="18303"/>
            </a:xfrm>
            <a:custGeom>
              <a:rect b="b" l="l" r="r" t="t"/>
              <a:pathLst>
                <a:path extrusionOk="0" h="697" w="1025">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72"/>
            <p:cNvSpPr/>
            <p:nvPr/>
          </p:nvSpPr>
          <p:spPr>
            <a:xfrm>
              <a:off x="7627418" y="3133988"/>
              <a:ext cx="48791" cy="55067"/>
            </a:xfrm>
            <a:custGeom>
              <a:rect b="b" l="l" r="r" t="t"/>
              <a:pathLst>
                <a:path extrusionOk="0" h="2097" w="1858">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72"/>
            <p:cNvSpPr/>
            <p:nvPr/>
          </p:nvSpPr>
          <p:spPr>
            <a:xfrm>
              <a:off x="7627156" y="3133988"/>
              <a:ext cx="33718" cy="54883"/>
            </a:xfrm>
            <a:custGeom>
              <a:rect b="b" l="l" r="r" t="t"/>
              <a:pathLst>
                <a:path extrusionOk="0" h="2090" w="1284">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72"/>
            <p:cNvSpPr/>
            <p:nvPr/>
          </p:nvSpPr>
          <p:spPr>
            <a:xfrm>
              <a:off x="7627418" y="3133988"/>
              <a:ext cx="48791" cy="24658"/>
            </a:xfrm>
            <a:custGeom>
              <a:rect b="b" l="l" r="r" t="t"/>
              <a:pathLst>
                <a:path extrusionOk="0" h="939" w="1858">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72"/>
            <p:cNvSpPr/>
            <p:nvPr/>
          </p:nvSpPr>
          <p:spPr>
            <a:xfrm>
              <a:off x="7627156" y="3133988"/>
              <a:ext cx="33718" cy="22137"/>
            </a:xfrm>
            <a:custGeom>
              <a:rect b="b" l="l" r="r" t="t"/>
              <a:pathLst>
                <a:path extrusionOk="0" h="843" w="1284">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72"/>
            <p:cNvSpPr/>
            <p:nvPr/>
          </p:nvSpPr>
          <p:spPr>
            <a:xfrm>
              <a:off x="7615102" y="3212899"/>
              <a:ext cx="18382" cy="55067"/>
            </a:xfrm>
            <a:custGeom>
              <a:rect b="b" l="l" r="r" t="t"/>
              <a:pathLst>
                <a:path extrusionOk="0" h="2097" w="70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72"/>
            <p:cNvSpPr/>
            <p:nvPr/>
          </p:nvSpPr>
          <p:spPr>
            <a:xfrm>
              <a:off x="7669881" y="3212663"/>
              <a:ext cx="18119" cy="55304"/>
            </a:xfrm>
            <a:custGeom>
              <a:rect b="b" l="l" r="r" t="t"/>
              <a:pathLst>
                <a:path extrusionOk="0" h="2106" w="69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72"/>
            <p:cNvSpPr/>
            <p:nvPr/>
          </p:nvSpPr>
          <p:spPr>
            <a:xfrm>
              <a:off x="7712369" y="3182752"/>
              <a:ext cx="73160" cy="57063"/>
            </a:xfrm>
            <a:custGeom>
              <a:rect b="b" l="l" r="r" t="t"/>
              <a:pathLst>
                <a:path extrusionOk="0" h="2173" w="2786">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72"/>
            <p:cNvSpPr/>
            <p:nvPr/>
          </p:nvSpPr>
          <p:spPr>
            <a:xfrm>
              <a:off x="7712369" y="3202106"/>
              <a:ext cx="73160" cy="65860"/>
            </a:xfrm>
            <a:custGeom>
              <a:rect b="b" l="l" r="r" t="t"/>
              <a:pathLst>
                <a:path extrusionOk="0" h="2508" w="2786">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72"/>
            <p:cNvSpPr/>
            <p:nvPr/>
          </p:nvSpPr>
          <p:spPr>
            <a:xfrm>
              <a:off x="7735741" y="3182752"/>
              <a:ext cx="26654" cy="18303"/>
            </a:xfrm>
            <a:custGeom>
              <a:rect b="b" l="l" r="r" t="t"/>
              <a:pathLst>
                <a:path extrusionOk="0" h="697" w="1015">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72"/>
            <p:cNvSpPr/>
            <p:nvPr/>
          </p:nvSpPr>
          <p:spPr>
            <a:xfrm>
              <a:off x="7724685" y="3133988"/>
              <a:ext cx="48765" cy="55067"/>
            </a:xfrm>
            <a:custGeom>
              <a:rect b="b" l="l" r="r" t="t"/>
              <a:pathLst>
                <a:path extrusionOk="0" h="2097" w="1857">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72"/>
            <p:cNvSpPr/>
            <p:nvPr/>
          </p:nvSpPr>
          <p:spPr>
            <a:xfrm>
              <a:off x="7724423" y="3133988"/>
              <a:ext cx="33692" cy="54883"/>
            </a:xfrm>
            <a:custGeom>
              <a:rect b="b" l="l" r="r" t="t"/>
              <a:pathLst>
                <a:path extrusionOk="0" h="2090" w="1283">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72"/>
            <p:cNvSpPr/>
            <p:nvPr/>
          </p:nvSpPr>
          <p:spPr>
            <a:xfrm>
              <a:off x="7724685" y="3133988"/>
              <a:ext cx="48528" cy="24422"/>
            </a:xfrm>
            <a:custGeom>
              <a:rect b="b" l="l" r="r" t="t"/>
              <a:pathLst>
                <a:path extrusionOk="0" h="930" w="1848">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72"/>
            <p:cNvSpPr/>
            <p:nvPr/>
          </p:nvSpPr>
          <p:spPr>
            <a:xfrm>
              <a:off x="7724423" y="3133988"/>
              <a:ext cx="33692" cy="22137"/>
            </a:xfrm>
            <a:custGeom>
              <a:rect b="b" l="l" r="r" t="t"/>
              <a:pathLst>
                <a:path extrusionOk="0" h="843" w="1283">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72"/>
            <p:cNvSpPr/>
            <p:nvPr/>
          </p:nvSpPr>
          <p:spPr>
            <a:xfrm>
              <a:off x="7712369" y="3212899"/>
              <a:ext cx="18356" cy="55067"/>
            </a:xfrm>
            <a:custGeom>
              <a:rect b="b" l="l" r="r" t="t"/>
              <a:pathLst>
                <a:path extrusionOk="0" h="2097" w="699">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72"/>
            <p:cNvSpPr/>
            <p:nvPr/>
          </p:nvSpPr>
          <p:spPr>
            <a:xfrm>
              <a:off x="7767148" y="3212663"/>
              <a:ext cx="18382" cy="55304"/>
            </a:xfrm>
            <a:custGeom>
              <a:rect b="b" l="l" r="r" t="t"/>
              <a:pathLst>
                <a:path extrusionOk="0" h="2106" w="70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72"/>
            <p:cNvSpPr/>
            <p:nvPr/>
          </p:nvSpPr>
          <p:spPr>
            <a:xfrm>
              <a:off x="7809873" y="3182752"/>
              <a:ext cx="72898" cy="57063"/>
            </a:xfrm>
            <a:custGeom>
              <a:rect b="b" l="l" r="r" t="t"/>
              <a:pathLst>
                <a:path extrusionOk="0" h="2173" w="2776">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72"/>
            <p:cNvSpPr/>
            <p:nvPr/>
          </p:nvSpPr>
          <p:spPr>
            <a:xfrm>
              <a:off x="7809610" y="3202106"/>
              <a:ext cx="73160" cy="65860"/>
            </a:xfrm>
            <a:custGeom>
              <a:rect b="b" l="l" r="r" t="t"/>
              <a:pathLst>
                <a:path extrusionOk="0" h="2508" w="2786">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72"/>
            <p:cNvSpPr/>
            <p:nvPr/>
          </p:nvSpPr>
          <p:spPr>
            <a:xfrm>
              <a:off x="7832981" y="3182752"/>
              <a:ext cx="26680" cy="18303"/>
            </a:xfrm>
            <a:custGeom>
              <a:rect b="b" l="l" r="r" t="t"/>
              <a:pathLst>
                <a:path extrusionOk="0" h="697" w="1016">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72"/>
            <p:cNvSpPr/>
            <p:nvPr/>
          </p:nvSpPr>
          <p:spPr>
            <a:xfrm>
              <a:off x="7821926" y="3133988"/>
              <a:ext cx="48791" cy="55067"/>
            </a:xfrm>
            <a:custGeom>
              <a:rect b="b" l="l" r="r" t="t"/>
              <a:pathLst>
                <a:path extrusionOk="0" h="2097" w="1858">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72"/>
            <p:cNvSpPr/>
            <p:nvPr/>
          </p:nvSpPr>
          <p:spPr>
            <a:xfrm>
              <a:off x="7821690" y="3133988"/>
              <a:ext cx="33692" cy="54883"/>
            </a:xfrm>
            <a:custGeom>
              <a:rect b="b" l="l" r="r" t="t"/>
              <a:pathLst>
                <a:path extrusionOk="0" h="2090" w="1283">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72"/>
            <p:cNvSpPr/>
            <p:nvPr/>
          </p:nvSpPr>
          <p:spPr>
            <a:xfrm>
              <a:off x="7821926" y="3133988"/>
              <a:ext cx="48528" cy="24422"/>
            </a:xfrm>
            <a:custGeom>
              <a:rect b="b" l="l" r="r" t="t"/>
              <a:pathLst>
                <a:path extrusionOk="0" h="930" w="1848">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72"/>
            <p:cNvSpPr/>
            <p:nvPr/>
          </p:nvSpPr>
          <p:spPr>
            <a:xfrm>
              <a:off x="7821690"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72"/>
            <p:cNvSpPr/>
            <p:nvPr/>
          </p:nvSpPr>
          <p:spPr>
            <a:xfrm>
              <a:off x="7809610" y="3212899"/>
              <a:ext cx="18382" cy="55067"/>
            </a:xfrm>
            <a:custGeom>
              <a:rect b="b" l="l" r="r" t="t"/>
              <a:pathLst>
                <a:path extrusionOk="0" h="2097" w="70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72"/>
            <p:cNvSpPr/>
            <p:nvPr/>
          </p:nvSpPr>
          <p:spPr>
            <a:xfrm>
              <a:off x="7864415" y="3212663"/>
              <a:ext cx="18356" cy="55304"/>
            </a:xfrm>
            <a:custGeom>
              <a:rect b="b" l="l" r="r" t="t"/>
              <a:pathLst>
                <a:path extrusionOk="0" h="2106" w="699">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72"/>
            <p:cNvSpPr/>
            <p:nvPr/>
          </p:nvSpPr>
          <p:spPr>
            <a:xfrm>
              <a:off x="7548008" y="2885437"/>
              <a:ext cx="304616" cy="237075"/>
            </a:xfrm>
            <a:custGeom>
              <a:rect b="b" l="l" r="r" t="t"/>
              <a:pathLst>
                <a:path extrusionOk="0" h="9028" w="1160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0" name="Google Shape;11140;p72"/>
          <p:cNvGrpSpPr/>
          <p:nvPr/>
        </p:nvGrpSpPr>
        <p:grpSpPr>
          <a:xfrm>
            <a:off x="7087591" y="2887144"/>
            <a:ext cx="358160" cy="385602"/>
            <a:chOff x="7087591" y="2887144"/>
            <a:chExt cx="358160" cy="385602"/>
          </a:xfrm>
        </p:grpSpPr>
        <p:sp>
          <p:nvSpPr>
            <p:cNvPr id="11141" name="Google Shape;11141;p72"/>
            <p:cNvSpPr/>
            <p:nvPr/>
          </p:nvSpPr>
          <p:spPr>
            <a:xfrm>
              <a:off x="7266527" y="2904554"/>
              <a:ext cx="89494" cy="49264"/>
            </a:xfrm>
            <a:custGeom>
              <a:rect b="b" l="l" r="r" t="t"/>
              <a:pathLst>
                <a:path extrusionOk="0" h="1876" w="3408">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72"/>
            <p:cNvSpPr/>
            <p:nvPr/>
          </p:nvSpPr>
          <p:spPr>
            <a:xfrm>
              <a:off x="7266527" y="2904554"/>
              <a:ext cx="18382" cy="49264"/>
            </a:xfrm>
            <a:custGeom>
              <a:rect b="b" l="l" r="r" t="t"/>
              <a:pathLst>
                <a:path extrusionOk="0" h="1876" w="700">
                  <a:moveTo>
                    <a:pt x="0" y="0"/>
                  </a:moveTo>
                  <a:lnTo>
                    <a:pt x="0" y="1876"/>
                  </a:lnTo>
                  <a:lnTo>
                    <a:pt x="699" y="1876"/>
                  </a:lnTo>
                  <a:lnTo>
                    <a:pt x="69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72"/>
            <p:cNvSpPr/>
            <p:nvPr/>
          </p:nvSpPr>
          <p:spPr>
            <a:xfrm>
              <a:off x="7260251" y="2887144"/>
              <a:ext cx="12342" cy="275284"/>
            </a:xfrm>
            <a:custGeom>
              <a:rect b="b" l="l" r="r" t="t"/>
              <a:pathLst>
                <a:path extrusionOk="0" h="10483" w="47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72"/>
            <p:cNvSpPr/>
            <p:nvPr/>
          </p:nvSpPr>
          <p:spPr>
            <a:xfrm>
              <a:off x="7162222" y="3107097"/>
              <a:ext cx="49027" cy="110371"/>
            </a:xfrm>
            <a:custGeom>
              <a:rect b="b" l="l" r="r" t="t"/>
              <a:pathLst>
                <a:path extrusionOk="0" h="4203" w="1867">
                  <a:moveTo>
                    <a:pt x="1" y="1"/>
                  </a:moveTo>
                  <a:lnTo>
                    <a:pt x="1" y="4202"/>
                  </a:lnTo>
                  <a:lnTo>
                    <a:pt x="1867" y="4202"/>
                  </a:lnTo>
                  <a:lnTo>
                    <a:pt x="1867"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72"/>
            <p:cNvSpPr/>
            <p:nvPr/>
          </p:nvSpPr>
          <p:spPr>
            <a:xfrm>
              <a:off x="7149906" y="2990503"/>
              <a:ext cx="130959" cy="129199"/>
            </a:xfrm>
            <a:custGeom>
              <a:rect b="b" l="l" r="r" t="t"/>
              <a:pathLst>
                <a:path extrusionOk="0" h="4920" w="4987">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72"/>
            <p:cNvSpPr/>
            <p:nvPr/>
          </p:nvSpPr>
          <p:spPr>
            <a:xfrm>
              <a:off x="7186618" y="3119413"/>
              <a:ext cx="6302" cy="98291"/>
            </a:xfrm>
            <a:custGeom>
              <a:rect b="b" l="l" r="r" t="t"/>
              <a:pathLst>
                <a:path extrusionOk="0" h="3743" w="24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72"/>
            <p:cNvSpPr/>
            <p:nvPr/>
          </p:nvSpPr>
          <p:spPr>
            <a:xfrm>
              <a:off x="7087828" y="3143284"/>
              <a:ext cx="357924" cy="129462"/>
            </a:xfrm>
            <a:custGeom>
              <a:rect b="b" l="l" r="r" t="t"/>
              <a:pathLst>
                <a:path extrusionOk="0" h="4930" w="1363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72"/>
            <p:cNvSpPr/>
            <p:nvPr/>
          </p:nvSpPr>
          <p:spPr>
            <a:xfrm>
              <a:off x="7293890" y="3179365"/>
              <a:ext cx="60372" cy="43119"/>
            </a:xfrm>
            <a:custGeom>
              <a:rect b="b" l="l" r="r" t="t"/>
              <a:pathLst>
                <a:path extrusionOk="0" h="1642" w="2299">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72"/>
            <p:cNvSpPr/>
            <p:nvPr/>
          </p:nvSpPr>
          <p:spPr>
            <a:xfrm>
              <a:off x="7269521" y="3162007"/>
              <a:ext cx="23424" cy="16990"/>
            </a:xfrm>
            <a:custGeom>
              <a:rect b="b" l="l" r="r" t="t"/>
              <a:pathLst>
                <a:path extrusionOk="0" h="647" w="892">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72"/>
            <p:cNvSpPr/>
            <p:nvPr/>
          </p:nvSpPr>
          <p:spPr>
            <a:xfrm>
              <a:off x="7087591" y="3143257"/>
              <a:ext cx="186000" cy="129488"/>
            </a:xfrm>
            <a:custGeom>
              <a:rect b="b" l="l" r="r" t="t"/>
              <a:pathLst>
                <a:path extrusionOk="0" h="4931" w="7083">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72"/>
            <p:cNvSpPr/>
            <p:nvPr/>
          </p:nvSpPr>
          <p:spPr>
            <a:xfrm>
              <a:off x="7174039" y="2990503"/>
              <a:ext cx="25420" cy="18356"/>
            </a:xfrm>
            <a:custGeom>
              <a:rect b="b" l="l" r="r" t="t"/>
              <a:pathLst>
                <a:path extrusionOk="0" h="699" w="968">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72"/>
            <p:cNvSpPr/>
            <p:nvPr/>
          </p:nvSpPr>
          <p:spPr>
            <a:xfrm>
              <a:off x="7162222" y="2947515"/>
              <a:ext cx="49027" cy="55330"/>
            </a:xfrm>
            <a:custGeom>
              <a:rect b="b" l="l" r="r" t="t"/>
              <a:pathLst>
                <a:path extrusionOk="0" h="2107" w="1867">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72"/>
            <p:cNvSpPr/>
            <p:nvPr/>
          </p:nvSpPr>
          <p:spPr>
            <a:xfrm>
              <a:off x="7162038" y="2947515"/>
              <a:ext cx="33902" cy="55382"/>
            </a:xfrm>
            <a:custGeom>
              <a:rect b="b" l="l" r="r" t="t"/>
              <a:pathLst>
                <a:path extrusionOk="0" h="2109" w="1291">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72"/>
            <p:cNvSpPr/>
            <p:nvPr/>
          </p:nvSpPr>
          <p:spPr>
            <a:xfrm>
              <a:off x="7162222" y="2947515"/>
              <a:ext cx="49027" cy="24658"/>
            </a:xfrm>
            <a:custGeom>
              <a:rect b="b" l="l" r="r" t="t"/>
              <a:pathLst>
                <a:path extrusionOk="0" h="939" w="1867">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72"/>
            <p:cNvSpPr/>
            <p:nvPr/>
          </p:nvSpPr>
          <p:spPr>
            <a:xfrm>
              <a:off x="7162222" y="2947515"/>
              <a:ext cx="33718" cy="22400"/>
            </a:xfrm>
            <a:custGeom>
              <a:rect b="b" l="l" r="r" t="t"/>
              <a:pathLst>
                <a:path extrusionOk="0" h="853" w="1284">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72"/>
            <p:cNvSpPr/>
            <p:nvPr/>
          </p:nvSpPr>
          <p:spPr>
            <a:xfrm>
              <a:off x="7149906" y="3011353"/>
              <a:ext cx="119667" cy="95770"/>
            </a:xfrm>
            <a:custGeom>
              <a:rect b="b" l="l" r="r" t="t"/>
              <a:pathLst>
                <a:path extrusionOk="0" h="3647" w="4557">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72"/>
            <p:cNvSpPr/>
            <p:nvPr/>
          </p:nvSpPr>
          <p:spPr>
            <a:xfrm>
              <a:off x="7211223" y="3019153"/>
              <a:ext cx="58586" cy="45929"/>
            </a:xfrm>
            <a:custGeom>
              <a:rect b="b" l="l" r="r" t="t"/>
              <a:pathLst>
                <a:path extrusionOk="0" h="1749" w="2231">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72"/>
            <p:cNvSpPr/>
            <p:nvPr/>
          </p:nvSpPr>
          <p:spPr>
            <a:xfrm>
              <a:off x="7149906" y="3018890"/>
              <a:ext cx="18645" cy="100550"/>
            </a:xfrm>
            <a:custGeom>
              <a:rect b="b" l="l" r="r" t="t"/>
              <a:pathLst>
                <a:path extrusionOk="0" h="3829" w="71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72"/>
            <p:cNvSpPr/>
            <p:nvPr/>
          </p:nvSpPr>
          <p:spPr>
            <a:xfrm>
              <a:off x="7155946" y="3119177"/>
              <a:ext cx="12605" cy="12579"/>
            </a:xfrm>
            <a:custGeom>
              <a:rect b="b" l="l" r="r" t="t"/>
              <a:pathLst>
                <a:path extrusionOk="0" h="479" w="48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0" name="Google Shape;11160;p72"/>
          <p:cNvGrpSpPr/>
          <p:nvPr/>
        </p:nvGrpSpPr>
        <p:grpSpPr>
          <a:xfrm>
            <a:off x="7951362" y="2885437"/>
            <a:ext cx="382529" cy="382529"/>
            <a:chOff x="7951362" y="2885437"/>
            <a:chExt cx="382529" cy="382529"/>
          </a:xfrm>
        </p:grpSpPr>
        <p:sp>
          <p:nvSpPr>
            <p:cNvPr id="11161" name="Google Shape;11161;p72"/>
            <p:cNvSpPr/>
            <p:nvPr/>
          </p:nvSpPr>
          <p:spPr>
            <a:xfrm>
              <a:off x="8141615" y="2898514"/>
              <a:ext cx="96768" cy="94510"/>
            </a:xfrm>
            <a:custGeom>
              <a:rect b="b" l="l" r="r" t="t"/>
              <a:pathLst>
                <a:path extrusionOk="0" h="3599" w="3685">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72"/>
            <p:cNvSpPr/>
            <p:nvPr/>
          </p:nvSpPr>
          <p:spPr>
            <a:xfrm>
              <a:off x="8141615" y="2969390"/>
              <a:ext cx="76916" cy="23634"/>
            </a:xfrm>
            <a:custGeom>
              <a:rect b="b" l="l" r="r" t="t"/>
              <a:pathLst>
                <a:path extrusionOk="0" h="900" w="2929">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72"/>
            <p:cNvSpPr/>
            <p:nvPr/>
          </p:nvSpPr>
          <p:spPr>
            <a:xfrm>
              <a:off x="8047105" y="3161902"/>
              <a:ext cx="96794" cy="94247"/>
            </a:xfrm>
            <a:custGeom>
              <a:rect b="b" l="l" r="r" t="t"/>
              <a:pathLst>
                <a:path extrusionOk="0" h="3589" w="3686">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72"/>
            <p:cNvSpPr/>
            <p:nvPr/>
          </p:nvSpPr>
          <p:spPr>
            <a:xfrm>
              <a:off x="8067221" y="3161902"/>
              <a:ext cx="76679" cy="23398"/>
            </a:xfrm>
            <a:custGeom>
              <a:rect b="b" l="l" r="r" t="t"/>
              <a:pathLst>
                <a:path extrusionOk="0" h="891" w="292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72"/>
            <p:cNvSpPr/>
            <p:nvPr/>
          </p:nvSpPr>
          <p:spPr>
            <a:xfrm>
              <a:off x="7958137" y="3102318"/>
              <a:ext cx="132744" cy="165648"/>
            </a:xfrm>
            <a:custGeom>
              <a:rect b="b" l="l" r="r" t="t"/>
              <a:pathLst>
                <a:path extrusionOk="0" h="6308" w="5055">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72"/>
            <p:cNvSpPr/>
            <p:nvPr/>
          </p:nvSpPr>
          <p:spPr>
            <a:xfrm>
              <a:off x="7958137" y="3102318"/>
              <a:ext cx="24159" cy="129225"/>
            </a:xfrm>
            <a:custGeom>
              <a:rect b="b" l="l" r="r" t="t"/>
              <a:pathLst>
                <a:path extrusionOk="0" h="4921" w="92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72"/>
            <p:cNvSpPr/>
            <p:nvPr/>
          </p:nvSpPr>
          <p:spPr>
            <a:xfrm>
              <a:off x="7980773" y="3188661"/>
              <a:ext cx="17857" cy="68749"/>
            </a:xfrm>
            <a:custGeom>
              <a:rect b="b" l="l" r="r" t="t"/>
              <a:pathLst>
                <a:path extrusionOk="0" h="2618" w="68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72"/>
            <p:cNvSpPr/>
            <p:nvPr/>
          </p:nvSpPr>
          <p:spPr>
            <a:xfrm>
              <a:off x="8029012" y="3205231"/>
              <a:ext cx="13603" cy="51995"/>
            </a:xfrm>
            <a:custGeom>
              <a:rect b="b" l="l" r="r" t="t"/>
              <a:pathLst>
                <a:path extrusionOk="0" h="1980" w="518">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72"/>
            <p:cNvSpPr/>
            <p:nvPr/>
          </p:nvSpPr>
          <p:spPr>
            <a:xfrm>
              <a:off x="8003146" y="3209328"/>
              <a:ext cx="17358" cy="58639"/>
            </a:xfrm>
            <a:custGeom>
              <a:rect b="b" l="l" r="r" t="t"/>
              <a:pathLst>
                <a:path extrusionOk="0" h="2233" w="661">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72"/>
            <p:cNvSpPr/>
            <p:nvPr/>
          </p:nvSpPr>
          <p:spPr>
            <a:xfrm>
              <a:off x="8051885" y="3184013"/>
              <a:ext cx="26155" cy="27520"/>
            </a:xfrm>
            <a:custGeom>
              <a:rect b="b" l="l" r="r" t="t"/>
              <a:pathLst>
                <a:path extrusionOk="0" h="1048" w="996">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72"/>
            <p:cNvSpPr/>
            <p:nvPr/>
          </p:nvSpPr>
          <p:spPr>
            <a:xfrm>
              <a:off x="7963940" y="2981706"/>
              <a:ext cx="94510" cy="96768"/>
            </a:xfrm>
            <a:custGeom>
              <a:rect b="b" l="l" r="r" t="t"/>
              <a:pathLst>
                <a:path extrusionOk="0" h="3685" w="3599">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72"/>
            <p:cNvSpPr/>
            <p:nvPr/>
          </p:nvSpPr>
          <p:spPr>
            <a:xfrm>
              <a:off x="8227065" y="3076189"/>
              <a:ext cx="94772" cy="96794"/>
            </a:xfrm>
            <a:custGeom>
              <a:rect b="b" l="l" r="r" t="t"/>
              <a:pathLst>
                <a:path extrusionOk="0" h="3686" w="3609">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72"/>
            <p:cNvSpPr/>
            <p:nvPr/>
          </p:nvSpPr>
          <p:spPr>
            <a:xfrm>
              <a:off x="8227065" y="3076189"/>
              <a:ext cx="23897" cy="76942"/>
            </a:xfrm>
            <a:custGeom>
              <a:rect b="b" l="l" r="r" t="t"/>
              <a:pathLst>
                <a:path extrusionOk="0" h="2930" w="91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72"/>
            <p:cNvSpPr/>
            <p:nvPr/>
          </p:nvSpPr>
          <p:spPr>
            <a:xfrm>
              <a:off x="7963940" y="2957836"/>
              <a:ext cx="23634" cy="120638"/>
            </a:xfrm>
            <a:custGeom>
              <a:rect b="b" l="l" r="r" t="t"/>
              <a:pathLst>
                <a:path extrusionOk="0" h="4594" w="90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72"/>
            <p:cNvSpPr/>
            <p:nvPr/>
          </p:nvSpPr>
          <p:spPr>
            <a:xfrm>
              <a:off x="8194634" y="2885437"/>
              <a:ext cx="132718" cy="165412"/>
            </a:xfrm>
            <a:custGeom>
              <a:rect b="b" l="l" r="r" t="t"/>
              <a:pathLst>
                <a:path extrusionOk="0" h="6299" w="5054">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72"/>
            <p:cNvSpPr/>
            <p:nvPr/>
          </p:nvSpPr>
          <p:spPr>
            <a:xfrm>
              <a:off x="8194634" y="2941738"/>
              <a:ext cx="48528" cy="109110"/>
            </a:xfrm>
            <a:custGeom>
              <a:rect b="b" l="l" r="r" t="t"/>
              <a:pathLst>
                <a:path extrusionOk="0" h="4155" w="1848">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72"/>
            <p:cNvSpPr/>
            <p:nvPr/>
          </p:nvSpPr>
          <p:spPr>
            <a:xfrm>
              <a:off x="8281345" y="2895993"/>
              <a:ext cx="13603" cy="52179"/>
            </a:xfrm>
            <a:custGeom>
              <a:rect b="b" l="l" r="r" t="t"/>
              <a:pathLst>
                <a:path extrusionOk="0" h="1987" w="518">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72"/>
            <p:cNvSpPr/>
            <p:nvPr/>
          </p:nvSpPr>
          <p:spPr>
            <a:xfrm>
              <a:off x="8304217" y="2922096"/>
              <a:ext cx="13340" cy="35635"/>
            </a:xfrm>
            <a:custGeom>
              <a:rect b="b" l="l" r="r" t="t"/>
              <a:pathLst>
                <a:path extrusionOk="0" h="1357" w="508">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72"/>
            <p:cNvSpPr/>
            <p:nvPr/>
          </p:nvSpPr>
          <p:spPr>
            <a:xfrm>
              <a:off x="8255452" y="2885437"/>
              <a:ext cx="17620" cy="58665"/>
            </a:xfrm>
            <a:custGeom>
              <a:rect b="b" l="l" r="r" t="t"/>
              <a:pathLst>
                <a:path extrusionOk="0" h="2234" w="671">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72"/>
            <p:cNvSpPr/>
            <p:nvPr/>
          </p:nvSpPr>
          <p:spPr>
            <a:xfrm>
              <a:off x="8233341" y="2895993"/>
              <a:ext cx="17620" cy="73160"/>
            </a:xfrm>
            <a:custGeom>
              <a:rect b="b" l="l" r="r" t="t"/>
              <a:pathLst>
                <a:path extrusionOk="0" h="2786" w="671">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72"/>
            <p:cNvSpPr/>
            <p:nvPr/>
          </p:nvSpPr>
          <p:spPr>
            <a:xfrm>
              <a:off x="7951362" y="2892737"/>
              <a:ext cx="165648" cy="128674"/>
            </a:xfrm>
            <a:custGeom>
              <a:rect b="b" l="l" r="r" t="t"/>
              <a:pathLst>
                <a:path extrusionOk="0" h="4900" w="6308">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72"/>
            <p:cNvSpPr/>
            <p:nvPr/>
          </p:nvSpPr>
          <p:spPr>
            <a:xfrm>
              <a:off x="7988047" y="2892737"/>
              <a:ext cx="128963" cy="21875"/>
            </a:xfrm>
            <a:custGeom>
              <a:rect b="b" l="l" r="r" t="t"/>
              <a:pathLst>
                <a:path extrusionOk="0" h="833" w="4911">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72"/>
            <p:cNvSpPr/>
            <p:nvPr/>
          </p:nvSpPr>
          <p:spPr>
            <a:xfrm>
              <a:off x="7961918" y="2914848"/>
              <a:ext cx="70140" cy="17883"/>
            </a:xfrm>
            <a:custGeom>
              <a:rect b="b" l="l" r="r" t="t"/>
              <a:pathLst>
                <a:path extrusionOk="0" h="681" w="2671">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72"/>
            <p:cNvSpPr/>
            <p:nvPr/>
          </p:nvSpPr>
          <p:spPr>
            <a:xfrm>
              <a:off x="7961918" y="2963114"/>
              <a:ext cx="53807" cy="13576"/>
            </a:xfrm>
            <a:custGeom>
              <a:rect b="b" l="l" r="r" t="t"/>
              <a:pathLst>
                <a:path extrusionOk="0" h="517" w="2049">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72"/>
            <p:cNvSpPr/>
            <p:nvPr/>
          </p:nvSpPr>
          <p:spPr>
            <a:xfrm>
              <a:off x="7951624" y="2937221"/>
              <a:ext cx="59820" cy="17620"/>
            </a:xfrm>
            <a:custGeom>
              <a:rect b="b" l="l" r="r" t="t"/>
              <a:pathLst>
                <a:path extrusionOk="0" h="671" w="2278">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72"/>
            <p:cNvSpPr/>
            <p:nvPr/>
          </p:nvSpPr>
          <p:spPr>
            <a:xfrm>
              <a:off x="8007663" y="2985960"/>
              <a:ext cx="27652" cy="26181"/>
            </a:xfrm>
            <a:custGeom>
              <a:rect b="b" l="l" r="r" t="t"/>
              <a:pathLst>
                <a:path extrusionOk="0" h="997" w="1053">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72"/>
            <p:cNvSpPr/>
            <p:nvPr/>
          </p:nvSpPr>
          <p:spPr>
            <a:xfrm>
              <a:off x="8168505" y="3131992"/>
              <a:ext cx="165385" cy="128700"/>
            </a:xfrm>
            <a:custGeom>
              <a:rect b="b" l="l" r="r" t="t"/>
              <a:pathLst>
                <a:path extrusionOk="0" h="4901" w="6298">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72"/>
            <p:cNvSpPr/>
            <p:nvPr/>
          </p:nvSpPr>
          <p:spPr>
            <a:xfrm>
              <a:off x="8168505" y="3132123"/>
              <a:ext cx="109583" cy="45115"/>
            </a:xfrm>
            <a:custGeom>
              <a:rect b="b" l="l" r="r" t="t"/>
              <a:pathLst>
                <a:path extrusionOk="0" h="1718" w="4173">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72"/>
            <p:cNvSpPr/>
            <p:nvPr/>
          </p:nvSpPr>
          <p:spPr>
            <a:xfrm>
              <a:off x="8269790" y="3215420"/>
              <a:ext cx="53807" cy="13603"/>
            </a:xfrm>
            <a:custGeom>
              <a:rect b="b" l="l" r="r" t="t"/>
              <a:pathLst>
                <a:path extrusionOk="0" h="518" w="2049">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72"/>
            <p:cNvSpPr/>
            <p:nvPr/>
          </p:nvSpPr>
          <p:spPr>
            <a:xfrm>
              <a:off x="8260494" y="3238292"/>
              <a:ext cx="37210" cy="13340"/>
            </a:xfrm>
            <a:custGeom>
              <a:rect b="b" l="l" r="r" t="t"/>
              <a:pathLst>
                <a:path extrusionOk="0" h="508" w="1417">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72"/>
            <p:cNvSpPr/>
            <p:nvPr/>
          </p:nvSpPr>
          <p:spPr>
            <a:xfrm>
              <a:off x="8274044" y="3189528"/>
              <a:ext cx="59847" cy="17620"/>
            </a:xfrm>
            <a:custGeom>
              <a:rect b="b" l="l" r="r" t="t"/>
              <a:pathLst>
                <a:path extrusionOk="0" h="671" w="2279">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72"/>
            <p:cNvSpPr/>
            <p:nvPr/>
          </p:nvSpPr>
          <p:spPr>
            <a:xfrm>
              <a:off x="8250174" y="3167180"/>
              <a:ext cx="73160" cy="17857"/>
            </a:xfrm>
            <a:custGeom>
              <a:rect b="b" l="l" r="r" t="t"/>
              <a:pathLst>
                <a:path extrusionOk="0" h="680" w="2786">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72"/>
            <p:cNvSpPr/>
            <p:nvPr/>
          </p:nvSpPr>
          <p:spPr>
            <a:xfrm>
              <a:off x="8169241" y="3170699"/>
              <a:ext cx="9349" cy="75156"/>
            </a:xfrm>
            <a:custGeom>
              <a:rect b="b" l="l" r="r" t="t"/>
              <a:pathLst>
                <a:path extrusionOk="0" h="2862" w="356">
                  <a:moveTo>
                    <a:pt x="1" y="0"/>
                  </a:moveTo>
                  <a:lnTo>
                    <a:pt x="1" y="2862"/>
                  </a:lnTo>
                  <a:lnTo>
                    <a:pt x="355" y="2862"/>
                  </a:lnTo>
                  <a:lnTo>
                    <a:pt x="355"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72"/>
            <p:cNvSpPr/>
            <p:nvPr/>
          </p:nvSpPr>
          <p:spPr>
            <a:xfrm>
              <a:off x="8158185" y="2907548"/>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72"/>
            <p:cNvSpPr/>
            <p:nvPr/>
          </p:nvSpPr>
          <p:spPr>
            <a:xfrm>
              <a:off x="8179797" y="2907548"/>
              <a:ext cx="15861" cy="15861"/>
            </a:xfrm>
            <a:custGeom>
              <a:rect b="b" l="l" r="r" t="t"/>
              <a:pathLst>
                <a:path extrusionOk="0" h="604" w="604">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72"/>
            <p:cNvSpPr/>
            <p:nvPr/>
          </p:nvSpPr>
          <p:spPr>
            <a:xfrm>
              <a:off x="8297915" y="3093521"/>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72"/>
            <p:cNvSpPr/>
            <p:nvPr/>
          </p:nvSpPr>
          <p:spPr>
            <a:xfrm>
              <a:off x="8297915" y="3115159"/>
              <a:ext cx="15861" cy="15835"/>
            </a:xfrm>
            <a:custGeom>
              <a:rect b="b" l="l" r="r" t="t"/>
              <a:pathLst>
                <a:path extrusionOk="0" h="603" w="604">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72"/>
            <p:cNvSpPr/>
            <p:nvPr/>
          </p:nvSpPr>
          <p:spPr>
            <a:xfrm>
              <a:off x="7972212" y="3025928"/>
              <a:ext cx="15861" cy="15598"/>
            </a:xfrm>
            <a:custGeom>
              <a:rect b="b" l="l" r="r" t="t"/>
              <a:pathLst>
                <a:path extrusionOk="0" h="594" w="604">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72"/>
            <p:cNvSpPr/>
            <p:nvPr/>
          </p:nvSpPr>
          <p:spPr>
            <a:xfrm>
              <a:off x="7972212" y="3047540"/>
              <a:ext cx="15861" cy="15598"/>
            </a:xfrm>
            <a:custGeom>
              <a:rect b="b" l="l" r="r" t="t"/>
              <a:pathLst>
                <a:path extrusionOk="0" h="594" w="604">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72"/>
            <p:cNvSpPr/>
            <p:nvPr/>
          </p:nvSpPr>
          <p:spPr>
            <a:xfrm>
              <a:off x="8090592" y="3233277"/>
              <a:ext cx="15598" cy="15835"/>
            </a:xfrm>
            <a:custGeom>
              <a:rect b="b" l="l" r="r" t="t"/>
              <a:pathLst>
                <a:path extrusionOk="0" h="603" w="594">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72"/>
            <p:cNvSpPr/>
            <p:nvPr/>
          </p:nvSpPr>
          <p:spPr>
            <a:xfrm>
              <a:off x="8111941" y="3233277"/>
              <a:ext cx="15861" cy="15835"/>
            </a:xfrm>
            <a:custGeom>
              <a:rect b="b" l="l" r="r" t="t"/>
              <a:pathLst>
                <a:path extrusionOk="0" h="603" w="604">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72"/>
            <p:cNvSpPr/>
            <p:nvPr/>
          </p:nvSpPr>
          <p:spPr>
            <a:xfrm>
              <a:off x="7963415" y="3074693"/>
              <a:ext cx="95534" cy="32694"/>
            </a:xfrm>
            <a:custGeom>
              <a:rect b="b" l="l" r="r" t="t"/>
              <a:pathLst>
                <a:path extrusionOk="0" h="1245" w="3638">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72"/>
            <p:cNvSpPr/>
            <p:nvPr/>
          </p:nvSpPr>
          <p:spPr>
            <a:xfrm>
              <a:off x="7987548" y="3074693"/>
              <a:ext cx="71401" cy="32694"/>
            </a:xfrm>
            <a:custGeom>
              <a:rect b="b" l="l" r="r" t="t"/>
              <a:pathLst>
                <a:path extrusionOk="0" h="1245" w="2719">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72"/>
            <p:cNvSpPr/>
            <p:nvPr/>
          </p:nvSpPr>
          <p:spPr>
            <a:xfrm>
              <a:off x="8139856" y="3161587"/>
              <a:ext cx="32694" cy="94825"/>
            </a:xfrm>
            <a:custGeom>
              <a:rect b="b" l="l" r="r" t="t"/>
              <a:pathLst>
                <a:path extrusionOk="0" h="3611" w="1245">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72"/>
            <p:cNvSpPr/>
            <p:nvPr/>
          </p:nvSpPr>
          <p:spPr>
            <a:xfrm>
              <a:off x="8139593" y="3185510"/>
              <a:ext cx="32956" cy="70718"/>
            </a:xfrm>
            <a:custGeom>
              <a:rect b="b" l="l" r="r" t="t"/>
              <a:pathLst>
                <a:path extrusionOk="0" h="2693" w="1255">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72"/>
            <p:cNvSpPr/>
            <p:nvPr/>
          </p:nvSpPr>
          <p:spPr>
            <a:xfrm>
              <a:off x="8226803" y="3047303"/>
              <a:ext cx="95534" cy="32694"/>
            </a:xfrm>
            <a:custGeom>
              <a:rect b="b" l="l" r="r" t="t"/>
              <a:pathLst>
                <a:path extrusionOk="0" h="1245" w="3638">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72"/>
            <p:cNvSpPr/>
            <p:nvPr/>
          </p:nvSpPr>
          <p:spPr>
            <a:xfrm>
              <a:off x="8226803" y="3047303"/>
              <a:ext cx="71401" cy="32930"/>
            </a:xfrm>
            <a:custGeom>
              <a:rect b="b" l="l" r="r" t="t"/>
              <a:pathLst>
                <a:path extrusionOk="0" h="1254" w="2719">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72"/>
            <p:cNvSpPr/>
            <p:nvPr/>
          </p:nvSpPr>
          <p:spPr>
            <a:xfrm>
              <a:off x="8114226" y="2898252"/>
              <a:ext cx="32694" cy="94851"/>
            </a:xfrm>
            <a:custGeom>
              <a:rect b="b" l="l" r="r" t="t"/>
              <a:pathLst>
                <a:path extrusionOk="0" h="3612" w="1245">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72"/>
            <p:cNvSpPr/>
            <p:nvPr/>
          </p:nvSpPr>
          <p:spPr>
            <a:xfrm>
              <a:off x="8114226" y="2898252"/>
              <a:ext cx="32930" cy="70902"/>
            </a:xfrm>
            <a:custGeom>
              <a:rect b="b" l="l" r="r" t="t"/>
              <a:pathLst>
                <a:path extrusionOk="0" h="2700" w="1254">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0" name="Google Shape;11210;p72"/>
          <p:cNvGrpSpPr/>
          <p:nvPr/>
        </p:nvGrpSpPr>
        <p:grpSpPr>
          <a:xfrm>
            <a:off x="8054406" y="3814489"/>
            <a:ext cx="276964" cy="336601"/>
            <a:chOff x="8054406" y="3814489"/>
            <a:chExt cx="276964" cy="336601"/>
          </a:xfrm>
        </p:grpSpPr>
        <p:sp>
          <p:nvSpPr>
            <p:cNvPr id="11211" name="Google Shape;11211;p72"/>
            <p:cNvSpPr/>
            <p:nvPr/>
          </p:nvSpPr>
          <p:spPr>
            <a:xfrm>
              <a:off x="8054406" y="3843218"/>
              <a:ext cx="276964" cy="307872"/>
            </a:xfrm>
            <a:custGeom>
              <a:rect b="b" l="l" r="r" t="t"/>
              <a:pathLst>
                <a:path extrusionOk="0" h="11724" w="10547">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72"/>
            <p:cNvSpPr/>
            <p:nvPr/>
          </p:nvSpPr>
          <p:spPr>
            <a:xfrm>
              <a:off x="8313251" y="3861311"/>
              <a:ext cx="18119" cy="289543"/>
            </a:xfrm>
            <a:custGeom>
              <a:rect b="b" l="l" r="r" t="t"/>
              <a:pathLst>
                <a:path extrusionOk="0" h="11026" w="69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72"/>
            <p:cNvSpPr/>
            <p:nvPr/>
          </p:nvSpPr>
          <p:spPr>
            <a:xfrm>
              <a:off x="8138333" y="3904036"/>
              <a:ext cx="109110" cy="225757"/>
            </a:xfrm>
            <a:custGeom>
              <a:rect b="b" l="l" r="r" t="t"/>
              <a:pathLst>
                <a:path extrusionOk="0" h="8597" w="4155">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72"/>
            <p:cNvSpPr/>
            <p:nvPr/>
          </p:nvSpPr>
          <p:spPr>
            <a:xfrm>
              <a:off x="8180322" y="3904036"/>
              <a:ext cx="67121" cy="225705"/>
            </a:xfrm>
            <a:custGeom>
              <a:rect b="b" l="l" r="r" t="t"/>
              <a:pathLst>
                <a:path extrusionOk="0" h="8595" w="2556">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72"/>
            <p:cNvSpPr/>
            <p:nvPr/>
          </p:nvSpPr>
          <p:spPr>
            <a:xfrm>
              <a:off x="8155927" y="3857267"/>
              <a:ext cx="74158" cy="55566"/>
            </a:xfrm>
            <a:custGeom>
              <a:rect b="b" l="l" r="r" t="t"/>
              <a:pathLst>
                <a:path extrusionOk="0" h="2116" w="2824">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72"/>
            <p:cNvSpPr/>
            <p:nvPr/>
          </p:nvSpPr>
          <p:spPr>
            <a:xfrm>
              <a:off x="8195895" y="3882660"/>
              <a:ext cx="34191" cy="30173"/>
            </a:xfrm>
            <a:custGeom>
              <a:rect b="b" l="l" r="r" t="t"/>
              <a:pathLst>
                <a:path extrusionOk="0" h="1149" w="1302">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72"/>
            <p:cNvSpPr/>
            <p:nvPr/>
          </p:nvSpPr>
          <p:spPr>
            <a:xfrm>
              <a:off x="8122761" y="3814568"/>
              <a:ext cx="138758" cy="52546"/>
            </a:xfrm>
            <a:custGeom>
              <a:rect b="b" l="l" r="r" t="t"/>
              <a:pathLst>
                <a:path extrusionOk="0" h="2001" w="5284">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72"/>
            <p:cNvSpPr/>
            <p:nvPr/>
          </p:nvSpPr>
          <p:spPr>
            <a:xfrm>
              <a:off x="8113464" y="3814489"/>
              <a:ext cx="84452" cy="93092"/>
            </a:xfrm>
            <a:custGeom>
              <a:rect b="b" l="l" r="r" t="t"/>
              <a:pathLst>
                <a:path extrusionOk="0" h="3545" w="3216">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72"/>
            <p:cNvSpPr/>
            <p:nvPr/>
          </p:nvSpPr>
          <p:spPr>
            <a:xfrm>
              <a:off x="8187360" y="3814489"/>
              <a:ext cx="84951" cy="93092"/>
            </a:xfrm>
            <a:custGeom>
              <a:rect b="b" l="l" r="r" t="t"/>
              <a:pathLst>
                <a:path extrusionOk="0" h="3545" w="3235">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0" name="Google Shape;11220;p72"/>
          <p:cNvGrpSpPr/>
          <p:nvPr/>
        </p:nvGrpSpPr>
        <p:grpSpPr>
          <a:xfrm>
            <a:off x="7936787" y="4295074"/>
            <a:ext cx="378249" cy="335524"/>
            <a:chOff x="7936787" y="4295074"/>
            <a:chExt cx="378249" cy="335524"/>
          </a:xfrm>
        </p:grpSpPr>
        <p:sp>
          <p:nvSpPr>
            <p:cNvPr id="11221" name="Google Shape;11221;p72"/>
            <p:cNvSpPr/>
            <p:nvPr/>
          </p:nvSpPr>
          <p:spPr>
            <a:xfrm>
              <a:off x="8095371" y="4295074"/>
              <a:ext cx="219665" cy="182980"/>
            </a:xfrm>
            <a:custGeom>
              <a:rect b="b" l="l" r="r" t="t"/>
              <a:pathLst>
                <a:path extrusionOk="0" h="6968" w="8365">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72"/>
            <p:cNvSpPr/>
            <p:nvPr/>
          </p:nvSpPr>
          <p:spPr>
            <a:xfrm>
              <a:off x="7937286" y="4441342"/>
              <a:ext cx="109609" cy="109846"/>
            </a:xfrm>
            <a:custGeom>
              <a:rect b="b" l="l" r="r" t="t"/>
              <a:pathLst>
                <a:path extrusionOk="0" h="4183" w="4174">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72"/>
            <p:cNvSpPr/>
            <p:nvPr/>
          </p:nvSpPr>
          <p:spPr>
            <a:xfrm>
              <a:off x="7966934" y="4441342"/>
              <a:ext cx="79962" cy="110108"/>
            </a:xfrm>
            <a:custGeom>
              <a:rect b="b" l="l" r="r" t="t"/>
              <a:pathLst>
                <a:path extrusionOk="0" h="4193" w="3045">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72"/>
            <p:cNvSpPr/>
            <p:nvPr/>
          </p:nvSpPr>
          <p:spPr>
            <a:xfrm>
              <a:off x="7936787" y="4446541"/>
              <a:ext cx="207612" cy="184056"/>
            </a:xfrm>
            <a:custGeom>
              <a:rect b="b" l="l" r="r" t="t"/>
              <a:pathLst>
                <a:path extrusionOk="0" h="7009" w="7906">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72"/>
            <p:cNvSpPr/>
            <p:nvPr/>
          </p:nvSpPr>
          <p:spPr>
            <a:xfrm>
              <a:off x="7936787" y="4473747"/>
              <a:ext cx="189019" cy="156851"/>
            </a:xfrm>
            <a:custGeom>
              <a:rect b="b" l="l" r="r" t="t"/>
              <a:pathLst>
                <a:path extrusionOk="0" h="5973" w="7198">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72"/>
            <p:cNvSpPr/>
            <p:nvPr/>
          </p:nvSpPr>
          <p:spPr>
            <a:xfrm>
              <a:off x="7971976" y="4526792"/>
              <a:ext cx="39232" cy="21875"/>
            </a:xfrm>
            <a:custGeom>
              <a:rect b="b" l="l" r="r" t="t"/>
              <a:pathLst>
                <a:path extrusionOk="0" h="833" w="1494">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72"/>
            <p:cNvSpPr/>
            <p:nvPr/>
          </p:nvSpPr>
          <p:spPr>
            <a:xfrm>
              <a:off x="7954880" y="4476661"/>
              <a:ext cx="73160" cy="59952"/>
            </a:xfrm>
            <a:custGeom>
              <a:rect b="b" l="l" r="r" t="t"/>
              <a:pathLst>
                <a:path extrusionOk="0" h="2283" w="2786">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72"/>
            <p:cNvSpPr/>
            <p:nvPr/>
          </p:nvSpPr>
          <p:spPr>
            <a:xfrm>
              <a:off x="7954880" y="4476583"/>
              <a:ext cx="73423" cy="59531"/>
            </a:xfrm>
            <a:custGeom>
              <a:rect b="b" l="l" r="r" t="t"/>
              <a:pathLst>
                <a:path extrusionOk="0" h="2267" w="2796">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72"/>
            <p:cNvSpPr/>
            <p:nvPr/>
          </p:nvSpPr>
          <p:spPr>
            <a:xfrm>
              <a:off x="7936787" y="4566234"/>
              <a:ext cx="24396" cy="64363"/>
            </a:xfrm>
            <a:custGeom>
              <a:rect b="b" l="l" r="r" t="t"/>
              <a:pathLst>
                <a:path extrusionOk="0" h="2451" w="929">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72"/>
            <p:cNvSpPr/>
            <p:nvPr/>
          </p:nvSpPr>
          <p:spPr>
            <a:xfrm>
              <a:off x="8150150" y="4337799"/>
              <a:ext cx="109846" cy="109846"/>
            </a:xfrm>
            <a:custGeom>
              <a:rect b="b" l="l" r="r" t="t"/>
              <a:pathLst>
                <a:path extrusionOk="0" h="4183" w="4183">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72"/>
            <p:cNvSpPr/>
            <p:nvPr/>
          </p:nvSpPr>
          <p:spPr>
            <a:xfrm>
              <a:off x="8168505" y="4355892"/>
              <a:ext cx="73397" cy="73397"/>
            </a:xfrm>
            <a:custGeom>
              <a:rect b="b" l="l" r="r" t="t"/>
              <a:pathLst>
                <a:path extrusionOk="0" h="2795" w="2795">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72"/>
            <p:cNvSpPr/>
            <p:nvPr/>
          </p:nvSpPr>
          <p:spPr>
            <a:xfrm>
              <a:off x="8022237" y="4473747"/>
              <a:ext cx="103569" cy="130460"/>
            </a:xfrm>
            <a:custGeom>
              <a:rect b="b" l="l" r="r" t="t"/>
              <a:pathLst>
                <a:path extrusionOk="0" h="4968" w="3944">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72"/>
            <p:cNvSpPr/>
            <p:nvPr/>
          </p:nvSpPr>
          <p:spPr>
            <a:xfrm>
              <a:off x="8186835" y="4374221"/>
              <a:ext cx="36738" cy="36738"/>
            </a:xfrm>
            <a:custGeom>
              <a:rect b="b" l="l" r="r" t="t"/>
              <a:pathLst>
                <a:path extrusionOk="0" h="1399" w="1399">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72"/>
            <p:cNvSpPr/>
            <p:nvPr/>
          </p:nvSpPr>
          <p:spPr>
            <a:xfrm>
              <a:off x="8196893" y="4319285"/>
              <a:ext cx="84111" cy="79594"/>
            </a:xfrm>
            <a:custGeom>
              <a:rect b="b" l="l" r="r" t="t"/>
              <a:pathLst>
                <a:path extrusionOk="0" h="3031" w="3203">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72"/>
            <p:cNvSpPr/>
            <p:nvPr/>
          </p:nvSpPr>
          <p:spPr>
            <a:xfrm>
              <a:off x="8243635" y="4322095"/>
              <a:ext cx="38734" cy="32063"/>
            </a:xfrm>
            <a:custGeom>
              <a:rect b="b" l="l" r="r" t="t"/>
              <a:pathLst>
                <a:path extrusionOk="0" h="1221" w="1475">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72"/>
            <p:cNvSpPr/>
            <p:nvPr/>
          </p:nvSpPr>
          <p:spPr>
            <a:xfrm>
              <a:off x="8217822" y="4319312"/>
              <a:ext cx="61291" cy="58245"/>
            </a:xfrm>
            <a:custGeom>
              <a:rect b="b" l="l" r="r" t="t"/>
              <a:pathLst>
                <a:path extrusionOk="0" h="2218" w="2334">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7" name="Google Shape;11237;p72"/>
          <p:cNvGrpSpPr/>
          <p:nvPr/>
        </p:nvGrpSpPr>
        <p:grpSpPr>
          <a:xfrm>
            <a:off x="4886058" y="1965890"/>
            <a:ext cx="388569" cy="388307"/>
            <a:chOff x="4886058" y="1965890"/>
            <a:chExt cx="388569" cy="388307"/>
          </a:xfrm>
        </p:grpSpPr>
        <p:sp>
          <p:nvSpPr>
            <p:cNvPr id="11238" name="Google Shape;11238;p72"/>
            <p:cNvSpPr/>
            <p:nvPr/>
          </p:nvSpPr>
          <p:spPr>
            <a:xfrm>
              <a:off x="4886058" y="1965890"/>
              <a:ext cx="388569" cy="388307"/>
            </a:xfrm>
            <a:custGeom>
              <a:rect b="b" l="l" r="r" t="t"/>
              <a:pathLst>
                <a:path extrusionOk="0" h="14787" w="14797">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72"/>
            <p:cNvSpPr/>
            <p:nvPr/>
          </p:nvSpPr>
          <p:spPr>
            <a:xfrm>
              <a:off x="4896352" y="1992150"/>
              <a:ext cx="368218" cy="335787"/>
            </a:xfrm>
            <a:custGeom>
              <a:rect b="b" l="l" r="r" t="t"/>
              <a:pathLst>
                <a:path extrusionOk="0" h="12787" w="14022">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72"/>
            <p:cNvSpPr/>
            <p:nvPr/>
          </p:nvSpPr>
          <p:spPr>
            <a:xfrm>
              <a:off x="5056958" y="1992072"/>
              <a:ext cx="207612" cy="336102"/>
            </a:xfrm>
            <a:custGeom>
              <a:rect b="b" l="l" r="r" t="t"/>
              <a:pathLst>
                <a:path extrusionOk="0" h="12799" w="7906">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72"/>
            <p:cNvSpPr/>
            <p:nvPr/>
          </p:nvSpPr>
          <p:spPr>
            <a:xfrm>
              <a:off x="5074158" y="1993647"/>
              <a:ext cx="12342" cy="39364"/>
            </a:xfrm>
            <a:custGeom>
              <a:rect b="b" l="l" r="r" t="t"/>
              <a:pathLst>
                <a:path extrusionOk="0" h="1499" w="47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72"/>
            <p:cNvSpPr/>
            <p:nvPr/>
          </p:nvSpPr>
          <p:spPr>
            <a:xfrm>
              <a:off x="5074158" y="2286866"/>
              <a:ext cx="12342" cy="39416"/>
            </a:xfrm>
            <a:custGeom>
              <a:rect b="b" l="l" r="r" t="t"/>
              <a:pathLst>
                <a:path extrusionOk="0" h="1501" w="47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72"/>
            <p:cNvSpPr/>
            <p:nvPr/>
          </p:nvSpPr>
          <p:spPr>
            <a:xfrm>
              <a:off x="5205984" y="2153597"/>
              <a:ext cx="42515" cy="11633"/>
            </a:xfrm>
            <a:custGeom>
              <a:rect b="b" l="l" r="r" t="t"/>
              <a:pathLst>
                <a:path extrusionOk="0" h="443" w="1619">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72"/>
            <p:cNvSpPr/>
            <p:nvPr/>
          </p:nvSpPr>
          <p:spPr>
            <a:xfrm>
              <a:off x="4912948" y="2153623"/>
              <a:ext cx="41753" cy="11581"/>
            </a:xfrm>
            <a:custGeom>
              <a:rect b="b" l="l" r="r" t="t"/>
              <a:pathLst>
                <a:path extrusionOk="0" h="441" w="159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72"/>
            <p:cNvSpPr/>
            <p:nvPr/>
          </p:nvSpPr>
          <p:spPr>
            <a:xfrm>
              <a:off x="5002101" y="2140808"/>
              <a:ext cx="97608" cy="96400"/>
            </a:xfrm>
            <a:custGeom>
              <a:rect b="b" l="l" r="r" t="t"/>
              <a:pathLst>
                <a:path extrusionOk="0" h="3671" w="3717">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72"/>
            <p:cNvSpPr/>
            <p:nvPr/>
          </p:nvSpPr>
          <p:spPr>
            <a:xfrm>
              <a:off x="5002101" y="2165177"/>
              <a:ext cx="97608" cy="72031"/>
            </a:xfrm>
            <a:custGeom>
              <a:rect b="b" l="l" r="r" t="t"/>
              <a:pathLst>
                <a:path extrusionOk="0" h="2743" w="3717">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72"/>
            <p:cNvSpPr/>
            <p:nvPr/>
          </p:nvSpPr>
          <p:spPr>
            <a:xfrm>
              <a:off x="5061238" y="2082984"/>
              <a:ext cx="97503" cy="96532"/>
            </a:xfrm>
            <a:custGeom>
              <a:rect b="b" l="l" r="r" t="t"/>
              <a:pathLst>
                <a:path extrusionOk="0" h="3676" w="3713">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72"/>
            <p:cNvSpPr/>
            <p:nvPr/>
          </p:nvSpPr>
          <p:spPr>
            <a:xfrm>
              <a:off x="5085345" y="2083089"/>
              <a:ext cx="73213" cy="96190"/>
            </a:xfrm>
            <a:custGeom>
              <a:rect b="b" l="l" r="r" t="t"/>
              <a:pathLst>
                <a:path extrusionOk="0" h="3663" w="2788">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252" name="Shape 11252"/>
        <p:cNvGrpSpPr/>
        <p:nvPr/>
      </p:nvGrpSpPr>
      <p:grpSpPr>
        <a:xfrm>
          <a:off x="0" y="0"/>
          <a:ext cx="0" cy="0"/>
          <a:chOff x="0" y="0"/>
          <a:chExt cx="0" cy="0"/>
        </a:xfrm>
      </p:grpSpPr>
      <p:sp>
        <p:nvSpPr>
          <p:cNvPr id="11253" name="Google Shape;11253;p73"/>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254" name="Google Shape;11254;p73"/>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1255" name="Google Shape;11255;p73"/>
          <p:cNvGrpSpPr/>
          <p:nvPr/>
        </p:nvGrpSpPr>
        <p:grpSpPr>
          <a:xfrm>
            <a:off x="1765162" y="3346789"/>
            <a:ext cx="292801" cy="359258"/>
            <a:chOff x="1765162" y="3346789"/>
            <a:chExt cx="292801" cy="359258"/>
          </a:xfrm>
        </p:grpSpPr>
        <p:sp>
          <p:nvSpPr>
            <p:cNvPr id="11256" name="Google Shape;11256;p73"/>
            <p:cNvSpPr/>
            <p:nvPr/>
          </p:nvSpPr>
          <p:spPr>
            <a:xfrm>
              <a:off x="1765423" y="3394001"/>
              <a:ext cx="230821" cy="312047"/>
            </a:xfrm>
            <a:custGeom>
              <a:rect b="b" l="l" r="r" t="t"/>
              <a:pathLst>
                <a:path extrusionOk="0" h="11917" w="8815">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73"/>
            <p:cNvSpPr/>
            <p:nvPr/>
          </p:nvSpPr>
          <p:spPr>
            <a:xfrm>
              <a:off x="1765162" y="3624088"/>
              <a:ext cx="81959" cy="81959"/>
            </a:xfrm>
            <a:custGeom>
              <a:rect b="b" l="l" r="r" t="t"/>
              <a:pathLst>
                <a:path extrusionOk="0" h="3130" w="313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73"/>
            <p:cNvSpPr/>
            <p:nvPr/>
          </p:nvSpPr>
          <p:spPr>
            <a:xfrm>
              <a:off x="1896558" y="3394001"/>
              <a:ext cx="99686" cy="103719"/>
            </a:xfrm>
            <a:custGeom>
              <a:rect b="b" l="l" r="r" t="t"/>
              <a:pathLst>
                <a:path extrusionOk="0" h="3961" w="3807">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73"/>
            <p:cNvSpPr/>
            <p:nvPr/>
          </p:nvSpPr>
          <p:spPr>
            <a:xfrm>
              <a:off x="1816379" y="3394001"/>
              <a:ext cx="179629" cy="312047"/>
            </a:xfrm>
            <a:custGeom>
              <a:rect b="b" l="l" r="r" t="t"/>
              <a:pathLst>
                <a:path extrusionOk="0" h="11917" w="686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73"/>
            <p:cNvSpPr/>
            <p:nvPr/>
          </p:nvSpPr>
          <p:spPr>
            <a:xfrm>
              <a:off x="1799647" y="3462448"/>
              <a:ext cx="162138" cy="23776"/>
            </a:xfrm>
            <a:custGeom>
              <a:rect b="b" l="l" r="r" t="t"/>
              <a:pathLst>
                <a:path extrusionOk="0" h="908" w="6192">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73"/>
            <p:cNvSpPr/>
            <p:nvPr/>
          </p:nvSpPr>
          <p:spPr>
            <a:xfrm>
              <a:off x="1922795" y="3462710"/>
              <a:ext cx="38989" cy="23514"/>
            </a:xfrm>
            <a:custGeom>
              <a:rect b="b" l="l" r="r" t="t"/>
              <a:pathLst>
                <a:path extrusionOk="0" h="898" w="1489">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73"/>
            <p:cNvSpPr/>
            <p:nvPr/>
          </p:nvSpPr>
          <p:spPr>
            <a:xfrm>
              <a:off x="1765162" y="3637076"/>
              <a:ext cx="68971" cy="68971"/>
            </a:xfrm>
            <a:custGeom>
              <a:rect b="b" l="l" r="r" t="t"/>
              <a:pathLst>
                <a:path extrusionOk="0" h="2634" w="2634">
                  <a:moveTo>
                    <a:pt x="1" y="0"/>
                  </a:moveTo>
                  <a:lnTo>
                    <a:pt x="2634" y="2633"/>
                  </a:lnTo>
                  <a:lnTo>
                    <a:pt x="2634" y="220"/>
                  </a:lnTo>
                  <a:cubicBezTo>
                    <a:pt x="2634" y="96"/>
                    <a:pt x="2538" y="0"/>
                    <a:pt x="241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73"/>
            <p:cNvSpPr/>
            <p:nvPr/>
          </p:nvSpPr>
          <p:spPr>
            <a:xfrm>
              <a:off x="1923528" y="3346789"/>
              <a:ext cx="134434" cy="134434"/>
            </a:xfrm>
            <a:custGeom>
              <a:rect b="b" l="l" r="r" t="t"/>
              <a:pathLst>
                <a:path extrusionOk="0" h="5134" w="5134">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73"/>
            <p:cNvSpPr/>
            <p:nvPr/>
          </p:nvSpPr>
          <p:spPr>
            <a:xfrm>
              <a:off x="1978255" y="3377033"/>
              <a:ext cx="48730" cy="48730"/>
            </a:xfrm>
            <a:custGeom>
              <a:rect b="b" l="l" r="r" t="t"/>
              <a:pathLst>
                <a:path extrusionOk="0" h="1861" w="1861">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73"/>
            <p:cNvSpPr/>
            <p:nvPr/>
          </p:nvSpPr>
          <p:spPr>
            <a:xfrm>
              <a:off x="1960999" y="3371560"/>
              <a:ext cx="82587" cy="59702"/>
            </a:xfrm>
            <a:custGeom>
              <a:rect b="b" l="l" r="r" t="t"/>
              <a:pathLst>
                <a:path extrusionOk="0" h="2280" w="3154">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73"/>
            <p:cNvSpPr/>
            <p:nvPr/>
          </p:nvSpPr>
          <p:spPr>
            <a:xfrm>
              <a:off x="1950028" y="3412592"/>
              <a:ext cx="43755" cy="39408"/>
            </a:xfrm>
            <a:custGeom>
              <a:rect b="b" l="l" r="r" t="t"/>
              <a:pathLst>
                <a:path extrusionOk="0" h="1505" w="1671">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73"/>
            <p:cNvSpPr/>
            <p:nvPr/>
          </p:nvSpPr>
          <p:spPr>
            <a:xfrm>
              <a:off x="1792054" y="3504659"/>
              <a:ext cx="176225" cy="10814"/>
            </a:xfrm>
            <a:custGeom>
              <a:rect b="b" l="l" r="r" t="t"/>
              <a:pathLst>
                <a:path extrusionOk="0" h="413" w="673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73"/>
            <p:cNvSpPr/>
            <p:nvPr/>
          </p:nvSpPr>
          <p:spPr>
            <a:xfrm>
              <a:off x="1792891" y="3528408"/>
              <a:ext cx="175387" cy="11024"/>
            </a:xfrm>
            <a:custGeom>
              <a:rect b="b" l="l" r="r" t="t"/>
              <a:pathLst>
                <a:path extrusionOk="0" h="421" w="6698">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73"/>
            <p:cNvSpPr/>
            <p:nvPr/>
          </p:nvSpPr>
          <p:spPr>
            <a:xfrm>
              <a:off x="1792891" y="3552394"/>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73"/>
            <p:cNvSpPr/>
            <p:nvPr/>
          </p:nvSpPr>
          <p:spPr>
            <a:xfrm>
              <a:off x="1792891" y="3576379"/>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1" name="Google Shape;11271;p73"/>
          <p:cNvGrpSpPr/>
          <p:nvPr/>
        </p:nvGrpSpPr>
        <p:grpSpPr>
          <a:xfrm>
            <a:off x="3077632" y="2445004"/>
            <a:ext cx="358996" cy="296309"/>
            <a:chOff x="3077632" y="2445004"/>
            <a:chExt cx="358996" cy="296309"/>
          </a:xfrm>
        </p:grpSpPr>
        <p:sp>
          <p:nvSpPr>
            <p:cNvPr id="11272" name="Google Shape;11272;p73"/>
            <p:cNvSpPr/>
            <p:nvPr/>
          </p:nvSpPr>
          <p:spPr>
            <a:xfrm>
              <a:off x="3097873" y="2504968"/>
              <a:ext cx="294293" cy="195366"/>
            </a:xfrm>
            <a:custGeom>
              <a:rect b="b" l="l" r="r" t="t"/>
              <a:pathLst>
                <a:path extrusionOk="0" h="7461" w="11239">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73"/>
            <p:cNvSpPr/>
            <p:nvPr/>
          </p:nvSpPr>
          <p:spPr>
            <a:xfrm>
              <a:off x="3296696" y="2504968"/>
              <a:ext cx="95471" cy="80100"/>
            </a:xfrm>
            <a:custGeom>
              <a:rect b="b" l="l" r="r" t="t"/>
              <a:pathLst>
                <a:path extrusionOk="0" h="3059" w="3646">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73"/>
            <p:cNvSpPr/>
            <p:nvPr/>
          </p:nvSpPr>
          <p:spPr>
            <a:xfrm>
              <a:off x="3097873" y="2685330"/>
              <a:ext cx="294293" cy="15004"/>
            </a:xfrm>
            <a:custGeom>
              <a:rect b="b" l="l" r="r" t="t"/>
              <a:pathLst>
                <a:path extrusionOk="0" h="573" w="11239">
                  <a:moveTo>
                    <a:pt x="0" y="0"/>
                  </a:moveTo>
                  <a:lnTo>
                    <a:pt x="0" y="573"/>
                  </a:lnTo>
                  <a:lnTo>
                    <a:pt x="11238" y="573"/>
                  </a:lnTo>
                  <a:lnTo>
                    <a:pt x="1123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73"/>
            <p:cNvSpPr/>
            <p:nvPr/>
          </p:nvSpPr>
          <p:spPr>
            <a:xfrm>
              <a:off x="3116596" y="2524685"/>
              <a:ext cx="256587" cy="140430"/>
            </a:xfrm>
            <a:custGeom>
              <a:rect b="b" l="l" r="r" t="t"/>
              <a:pathLst>
                <a:path extrusionOk="0" h="5363" w="9799">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73"/>
            <p:cNvSpPr/>
            <p:nvPr/>
          </p:nvSpPr>
          <p:spPr>
            <a:xfrm>
              <a:off x="3298215" y="2524685"/>
              <a:ext cx="74968" cy="60487"/>
            </a:xfrm>
            <a:custGeom>
              <a:rect b="b" l="l" r="r" t="t"/>
              <a:pathLst>
                <a:path extrusionOk="0" h="2310" w="2863">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73"/>
            <p:cNvSpPr/>
            <p:nvPr/>
          </p:nvSpPr>
          <p:spPr>
            <a:xfrm>
              <a:off x="3273967" y="2567157"/>
              <a:ext cx="72480" cy="72480"/>
            </a:xfrm>
            <a:custGeom>
              <a:rect b="b" l="l" r="r" t="t"/>
              <a:pathLst>
                <a:path extrusionOk="0" h="2768" w="2768">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73"/>
            <p:cNvSpPr/>
            <p:nvPr/>
          </p:nvSpPr>
          <p:spPr>
            <a:xfrm>
              <a:off x="3323928" y="2567157"/>
              <a:ext cx="22519" cy="13014"/>
            </a:xfrm>
            <a:custGeom>
              <a:rect b="b" l="l" r="r" t="t"/>
              <a:pathLst>
                <a:path extrusionOk="0" h="497" w="86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73"/>
            <p:cNvSpPr/>
            <p:nvPr/>
          </p:nvSpPr>
          <p:spPr>
            <a:xfrm>
              <a:off x="3116596" y="2524449"/>
              <a:ext cx="256587" cy="140430"/>
            </a:xfrm>
            <a:custGeom>
              <a:rect b="b" l="l" r="r" t="t"/>
              <a:pathLst>
                <a:path extrusionOk="0" h="5363" w="9799">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73"/>
            <p:cNvSpPr/>
            <p:nvPr/>
          </p:nvSpPr>
          <p:spPr>
            <a:xfrm>
              <a:off x="3116596" y="2524685"/>
              <a:ext cx="256587" cy="20267"/>
            </a:xfrm>
            <a:custGeom>
              <a:rect b="b" l="l" r="r" t="t"/>
              <a:pathLst>
                <a:path extrusionOk="0" h="774" w="9799">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73"/>
            <p:cNvSpPr/>
            <p:nvPr/>
          </p:nvSpPr>
          <p:spPr>
            <a:xfrm>
              <a:off x="3298450" y="2524711"/>
              <a:ext cx="74732" cy="20241"/>
            </a:xfrm>
            <a:custGeom>
              <a:rect b="b" l="l" r="r" t="t"/>
              <a:pathLst>
                <a:path extrusionOk="0" h="773" w="2854">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73"/>
            <p:cNvSpPr/>
            <p:nvPr/>
          </p:nvSpPr>
          <p:spPr>
            <a:xfrm>
              <a:off x="3224766" y="2674332"/>
              <a:ext cx="40246" cy="11024"/>
            </a:xfrm>
            <a:custGeom>
              <a:rect b="b" l="l" r="r" t="t"/>
              <a:pathLst>
                <a:path extrusionOk="0" h="421" w="1537">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73"/>
            <p:cNvSpPr/>
            <p:nvPr/>
          </p:nvSpPr>
          <p:spPr>
            <a:xfrm>
              <a:off x="3309684" y="2445004"/>
              <a:ext cx="126945" cy="127181"/>
            </a:xfrm>
            <a:custGeom>
              <a:rect b="b" l="l" r="r" t="t"/>
              <a:pathLst>
                <a:path extrusionOk="0" h="4857" w="4848">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73"/>
            <p:cNvSpPr/>
            <p:nvPr/>
          </p:nvSpPr>
          <p:spPr>
            <a:xfrm>
              <a:off x="3336681" y="2472236"/>
              <a:ext cx="72951" cy="72218"/>
            </a:xfrm>
            <a:custGeom>
              <a:rect b="b" l="l" r="r" t="t"/>
              <a:pathLst>
                <a:path extrusionOk="0" h="2758" w="2786">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73"/>
            <p:cNvSpPr/>
            <p:nvPr/>
          </p:nvSpPr>
          <p:spPr>
            <a:xfrm>
              <a:off x="3366165" y="2473231"/>
              <a:ext cx="43729" cy="71878"/>
            </a:xfrm>
            <a:custGeom>
              <a:rect b="b" l="l" r="r" t="t"/>
              <a:pathLst>
                <a:path extrusionOk="0" h="2745" w="167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73"/>
            <p:cNvSpPr/>
            <p:nvPr/>
          </p:nvSpPr>
          <p:spPr>
            <a:xfrm>
              <a:off x="3336681" y="2497976"/>
              <a:ext cx="30244" cy="32757"/>
            </a:xfrm>
            <a:custGeom>
              <a:rect b="b" l="l" r="r" t="t"/>
              <a:pathLst>
                <a:path extrusionOk="0" h="1251" w="1155">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73"/>
            <p:cNvSpPr/>
            <p:nvPr/>
          </p:nvSpPr>
          <p:spPr>
            <a:xfrm>
              <a:off x="3144587" y="2567157"/>
              <a:ext cx="27232" cy="27259"/>
            </a:xfrm>
            <a:custGeom>
              <a:rect b="b" l="l" r="r" t="t"/>
              <a:pathLst>
                <a:path extrusionOk="0" h="1041" w="104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73"/>
            <p:cNvSpPr/>
            <p:nvPr/>
          </p:nvSpPr>
          <p:spPr>
            <a:xfrm>
              <a:off x="3180958" y="2561658"/>
              <a:ext cx="79655" cy="11050"/>
            </a:xfrm>
            <a:custGeom>
              <a:rect b="b" l="l" r="r" t="t"/>
              <a:pathLst>
                <a:path extrusionOk="0" h="422" w="3042">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73"/>
            <p:cNvSpPr/>
            <p:nvPr/>
          </p:nvSpPr>
          <p:spPr>
            <a:xfrm>
              <a:off x="3182058" y="2575405"/>
              <a:ext cx="77455" cy="10762"/>
            </a:xfrm>
            <a:custGeom>
              <a:rect b="b" l="l" r="r" t="t"/>
              <a:pathLst>
                <a:path extrusionOk="0" h="411"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73"/>
            <p:cNvSpPr/>
            <p:nvPr/>
          </p:nvSpPr>
          <p:spPr>
            <a:xfrm>
              <a:off x="3182058" y="2588890"/>
              <a:ext cx="77455" cy="10788"/>
            </a:xfrm>
            <a:custGeom>
              <a:rect b="b" l="l" r="r" t="t"/>
              <a:pathLst>
                <a:path extrusionOk="0" h="412"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73"/>
            <p:cNvSpPr/>
            <p:nvPr/>
          </p:nvSpPr>
          <p:spPr>
            <a:xfrm>
              <a:off x="3144587" y="2612378"/>
              <a:ext cx="27232" cy="27259"/>
            </a:xfrm>
            <a:custGeom>
              <a:rect b="b" l="l" r="r" t="t"/>
              <a:pathLst>
                <a:path extrusionOk="0" h="1041" w="104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73"/>
            <p:cNvSpPr/>
            <p:nvPr/>
          </p:nvSpPr>
          <p:spPr>
            <a:xfrm>
              <a:off x="3182058" y="2607141"/>
              <a:ext cx="77455" cy="10762"/>
            </a:xfrm>
            <a:custGeom>
              <a:rect b="b" l="l" r="r" t="t"/>
              <a:pathLst>
                <a:path extrusionOk="0" h="411" w="2958">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73"/>
            <p:cNvSpPr/>
            <p:nvPr/>
          </p:nvSpPr>
          <p:spPr>
            <a:xfrm>
              <a:off x="3182058" y="2620627"/>
              <a:ext cx="77455" cy="10762"/>
            </a:xfrm>
            <a:custGeom>
              <a:rect b="b" l="l" r="r" t="t"/>
              <a:pathLst>
                <a:path extrusionOk="0" h="411" w="2958">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73"/>
            <p:cNvSpPr/>
            <p:nvPr/>
          </p:nvSpPr>
          <p:spPr>
            <a:xfrm>
              <a:off x="3182058" y="2634374"/>
              <a:ext cx="77455" cy="10762"/>
            </a:xfrm>
            <a:custGeom>
              <a:rect b="b" l="l" r="r" t="t"/>
              <a:pathLst>
                <a:path extrusionOk="0" h="411" w="2958">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73"/>
            <p:cNvSpPr/>
            <p:nvPr/>
          </p:nvSpPr>
          <p:spPr>
            <a:xfrm>
              <a:off x="3077632" y="2694311"/>
              <a:ext cx="334749" cy="34250"/>
            </a:xfrm>
            <a:custGeom>
              <a:rect b="b" l="l" r="r" t="t"/>
              <a:pathLst>
                <a:path extrusionOk="0" h="1308" w="12784">
                  <a:moveTo>
                    <a:pt x="773" y="1"/>
                  </a:moveTo>
                  <a:lnTo>
                    <a:pt x="0" y="1031"/>
                  </a:lnTo>
                  <a:lnTo>
                    <a:pt x="0" y="1308"/>
                  </a:lnTo>
                  <a:lnTo>
                    <a:pt x="12784" y="1308"/>
                  </a:lnTo>
                  <a:lnTo>
                    <a:pt x="12784" y="1031"/>
                  </a:lnTo>
                  <a:lnTo>
                    <a:pt x="1201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73"/>
            <p:cNvSpPr/>
            <p:nvPr/>
          </p:nvSpPr>
          <p:spPr>
            <a:xfrm>
              <a:off x="3188552" y="2700072"/>
              <a:ext cx="112674" cy="16758"/>
            </a:xfrm>
            <a:custGeom>
              <a:rect b="b" l="l" r="r" t="t"/>
              <a:pathLst>
                <a:path extrusionOk="0" h="640" w="4303">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73"/>
            <p:cNvSpPr/>
            <p:nvPr/>
          </p:nvSpPr>
          <p:spPr>
            <a:xfrm>
              <a:off x="3077632" y="2721308"/>
              <a:ext cx="334513" cy="20005"/>
            </a:xfrm>
            <a:custGeom>
              <a:rect b="b" l="l" r="r" t="t"/>
              <a:pathLst>
                <a:path extrusionOk="0" h="764" w="12775">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8" name="Google Shape;11298;p73"/>
          <p:cNvGrpSpPr/>
          <p:nvPr/>
        </p:nvGrpSpPr>
        <p:grpSpPr>
          <a:xfrm>
            <a:off x="2635237" y="2431780"/>
            <a:ext cx="359232" cy="323018"/>
            <a:chOff x="2635237" y="2431780"/>
            <a:chExt cx="359232" cy="323018"/>
          </a:xfrm>
        </p:grpSpPr>
        <p:sp>
          <p:nvSpPr>
            <p:cNvPr id="11299" name="Google Shape;11299;p73"/>
            <p:cNvSpPr/>
            <p:nvPr/>
          </p:nvSpPr>
          <p:spPr>
            <a:xfrm>
              <a:off x="2769121" y="2696328"/>
              <a:ext cx="44253" cy="40482"/>
            </a:xfrm>
            <a:custGeom>
              <a:rect b="b" l="l" r="r" t="t"/>
              <a:pathLst>
                <a:path extrusionOk="0" h="1546" w="1690">
                  <a:moveTo>
                    <a:pt x="344" y="0"/>
                  </a:moveTo>
                  <a:lnTo>
                    <a:pt x="1" y="1546"/>
                  </a:lnTo>
                  <a:lnTo>
                    <a:pt x="1689" y="1546"/>
                  </a:lnTo>
                  <a:lnTo>
                    <a:pt x="1346"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73"/>
            <p:cNvSpPr/>
            <p:nvPr/>
          </p:nvSpPr>
          <p:spPr>
            <a:xfrm>
              <a:off x="2738903" y="2733039"/>
              <a:ext cx="104688" cy="21760"/>
            </a:xfrm>
            <a:custGeom>
              <a:rect b="b" l="l" r="r" t="t"/>
              <a:pathLst>
                <a:path extrusionOk="0" h="831" w="3998">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73"/>
            <p:cNvSpPr/>
            <p:nvPr/>
          </p:nvSpPr>
          <p:spPr>
            <a:xfrm>
              <a:off x="2635237" y="2498212"/>
              <a:ext cx="312020" cy="203876"/>
            </a:xfrm>
            <a:custGeom>
              <a:rect b="b" l="l" r="r" t="t"/>
              <a:pathLst>
                <a:path extrusionOk="0" h="7786" w="11916">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73"/>
            <p:cNvSpPr/>
            <p:nvPr/>
          </p:nvSpPr>
          <p:spPr>
            <a:xfrm>
              <a:off x="2845555" y="2498212"/>
              <a:ext cx="101703" cy="84211"/>
            </a:xfrm>
            <a:custGeom>
              <a:rect b="b" l="l" r="r" t="t"/>
              <a:pathLst>
                <a:path extrusionOk="0" h="3216" w="3884">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73"/>
            <p:cNvSpPr/>
            <p:nvPr/>
          </p:nvSpPr>
          <p:spPr>
            <a:xfrm>
              <a:off x="2635472" y="2687582"/>
              <a:ext cx="311523" cy="14506"/>
            </a:xfrm>
            <a:custGeom>
              <a:rect b="b" l="l" r="r" t="t"/>
              <a:pathLst>
                <a:path extrusionOk="0" h="554" w="11897">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73"/>
            <p:cNvSpPr/>
            <p:nvPr/>
          </p:nvSpPr>
          <p:spPr>
            <a:xfrm>
              <a:off x="2655216" y="2517196"/>
              <a:ext cx="272062" cy="151166"/>
            </a:xfrm>
            <a:custGeom>
              <a:rect b="b" l="l" r="r" t="t"/>
              <a:pathLst>
                <a:path extrusionOk="0" h="5773" w="1039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73"/>
            <p:cNvSpPr/>
            <p:nvPr/>
          </p:nvSpPr>
          <p:spPr>
            <a:xfrm>
              <a:off x="2847807" y="2517196"/>
              <a:ext cx="79471" cy="65227"/>
            </a:xfrm>
            <a:custGeom>
              <a:rect b="b" l="l" r="r" t="t"/>
              <a:pathLst>
                <a:path extrusionOk="0" h="2491" w="3035">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73"/>
            <p:cNvSpPr/>
            <p:nvPr/>
          </p:nvSpPr>
          <p:spPr>
            <a:xfrm>
              <a:off x="2655216" y="2517196"/>
              <a:ext cx="272062" cy="151166"/>
            </a:xfrm>
            <a:custGeom>
              <a:rect b="b" l="l" r="r" t="t"/>
              <a:pathLst>
                <a:path extrusionOk="0" h="5773" w="1039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73"/>
            <p:cNvSpPr/>
            <p:nvPr/>
          </p:nvSpPr>
          <p:spPr>
            <a:xfrm>
              <a:off x="2770378" y="2678836"/>
              <a:ext cx="41739" cy="10762"/>
            </a:xfrm>
            <a:custGeom>
              <a:rect b="b" l="l" r="r" t="t"/>
              <a:pathLst>
                <a:path extrusionOk="0" h="411" w="1594">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73"/>
            <p:cNvSpPr/>
            <p:nvPr/>
          </p:nvSpPr>
          <p:spPr>
            <a:xfrm>
              <a:off x="2733404"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73"/>
            <p:cNvSpPr/>
            <p:nvPr/>
          </p:nvSpPr>
          <p:spPr>
            <a:xfrm>
              <a:off x="2778364" y="2584910"/>
              <a:ext cx="25766" cy="26002"/>
            </a:xfrm>
            <a:custGeom>
              <a:rect b="b" l="l" r="r" t="t"/>
              <a:pathLst>
                <a:path extrusionOk="0" h="993" w="984">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73"/>
            <p:cNvSpPr/>
            <p:nvPr/>
          </p:nvSpPr>
          <p:spPr>
            <a:xfrm>
              <a:off x="2823585"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73"/>
            <p:cNvSpPr/>
            <p:nvPr/>
          </p:nvSpPr>
          <p:spPr>
            <a:xfrm>
              <a:off x="2859799" y="2431780"/>
              <a:ext cx="134669" cy="136424"/>
            </a:xfrm>
            <a:custGeom>
              <a:rect b="b" l="l" r="r" t="t"/>
              <a:pathLst>
                <a:path extrusionOk="0" h="5210" w="5143">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73"/>
            <p:cNvSpPr/>
            <p:nvPr/>
          </p:nvSpPr>
          <p:spPr>
            <a:xfrm>
              <a:off x="2904026" y="2482920"/>
              <a:ext cx="39984" cy="34302"/>
            </a:xfrm>
            <a:custGeom>
              <a:rect b="b" l="l" r="r" t="t"/>
              <a:pathLst>
                <a:path extrusionOk="0" h="1310" w="1527">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73"/>
            <p:cNvSpPr/>
            <p:nvPr/>
          </p:nvSpPr>
          <p:spPr>
            <a:xfrm>
              <a:off x="2880433" y="2455190"/>
              <a:ext cx="93638" cy="89841"/>
            </a:xfrm>
            <a:custGeom>
              <a:rect b="b" l="l" r="r" t="t"/>
              <a:pathLst>
                <a:path extrusionOk="0" h="3431" w="3576">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4" name="Google Shape;11314;p73"/>
          <p:cNvGrpSpPr/>
          <p:nvPr/>
        </p:nvGrpSpPr>
        <p:grpSpPr>
          <a:xfrm>
            <a:off x="4011651" y="3768132"/>
            <a:ext cx="373189" cy="358944"/>
            <a:chOff x="4011651" y="3768132"/>
            <a:chExt cx="373189" cy="358944"/>
          </a:xfrm>
        </p:grpSpPr>
        <p:sp>
          <p:nvSpPr>
            <p:cNvPr id="11315" name="Google Shape;11315;p73"/>
            <p:cNvSpPr/>
            <p:nvPr/>
          </p:nvSpPr>
          <p:spPr>
            <a:xfrm>
              <a:off x="4011651" y="3859387"/>
              <a:ext cx="275309" cy="267689"/>
            </a:xfrm>
            <a:custGeom>
              <a:rect b="b" l="l" r="r" t="t"/>
              <a:pathLst>
                <a:path extrusionOk="0" h="10223" w="10514">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73"/>
            <p:cNvSpPr/>
            <p:nvPr/>
          </p:nvSpPr>
          <p:spPr>
            <a:xfrm>
              <a:off x="4054359" y="3859151"/>
              <a:ext cx="56481" cy="72716"/>
            </a:xfrm>
            <a:custGeom>
              <a:rect b="b" l="l" r="r" t="t"/>
              <a:pathLst>
                <a:path extrusionOk="0" h="2777" w="2157">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73"/>
            <p:cNvSpPr/>
            <p:nvPr/>
          </p:nvSpPr>
          <p:spPr>
            <a:xfrm>
              <a:off x="4214480" y="4035245"/>
              <a:ext cx="72480" cy="56743"/>
            </a:xfrm>
            <a:custGeom>
              <a:rect b="b" l="l" r="r" t="t"/>
              <a:pathLst>
                <a:path extrusionOk="0" h="2167" w="2768">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73"/>
            <p:cNvSpPr/>
            <p:nvPr/>
          </p:nvSpPr>
          <p:spPr>
            <a:xfrm>
              <a:off x="4135559" y="3768132"/>
              <a:ext cx="249281" cy="210946"/>
            </a:xfrm>
            <a:custGeom>
              <a:rect b="b" l="l" r="r" t="t"/>
              <a:pathLst>
                <a:path extrusionOk="0" h="8056" w="952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73"/>
            <p:cNvSpPr/>
            <p:nvPr/>
          </p:nvSpPr>
          <p:spPr>
            <a:xfrm>
              <a:off x="4062110" y="3836553"/>
              <a:ext cx="78712" cy="97827"/>
            </a:xfrm>
            <a:custGeom>
              <a:rect b="b" l="l" r="r" t="t"/>
              <a:pathLst>
                <a:path extrusionOk="0" h="3736" w="3006">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73"/>
            <p:cNvSpPr/>
            <p:nvPr/>
          </p:nvSpPr>
          <p:spPr>
            <a:xfrm>
              <a:off x="4210998" y="4006154"/>
              <a:ext cx="99451" cy="77298"/>
            </a:xfrm>
            <a:custGeom>
              <a:rect b="b" l="l" r="r" t="t"/>
              <a:pathLst>
                <a:path extrusionOk="0" h="2952" w="3798">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73"/>
            <p:cNvSpPr/>
            <p:nvPr/>
          </p:nvSpPr>
          <p:spPr>
            <a:xfrm>
              <a:off x="4186750" y="3787195"/>
              <a:ext cx="147657" cy="149595"/>
            </a:xfrm>
            <a:custGeom>
              <a:rect b="b" l="l" r="r" t="t"/>
              <a:pathLst>
                <a:path extrusionOk="0" h="5713" w="5639">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73"/>
            <p:cNvSpPr/>
            <p:nvPr/>
          </p:nvSpPr>
          <p:spPr>
            <a:xfrm>
              <a:off x="4226473" y="3841659"/>
              <a:ext cx="42734" cy="53496"/>
            </a:xfrm>
            <a:custGeom>
              <a:rect b="b" l="l" r="r" t="t"/>
              <a:pathLst>
                <a:path extrusionOk="0" h="2043" w="1632">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73"/>
            <p:cNvSpPr/>
            <p:nvPr/>
          </p:nvSpPr>
          <p:spPr>
            <a:xfrm>
              <a:off x="4266431" y="3841476"/>
              <a:ext cx="30008" cy="53417"/>
            </a:xfrm>
            <a:custGeom>
              <a:rect b="b" l="l" r="r" t="t"/>
              <a:pathLst>
                <a:path extrusionOk="0" h="2040" w="1146">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73"/>
            <p:cNvSpPr/>
            <p:nvPr/>
          </p:nvSpPr>
          <p:spPr>
            <a:xfrm>
              <a:off x="4285677" y="3841476"/>
              <a:ext cx="10762" cy="33438"/>
            </a:xfrm>
            <a:custGeom>
              <a:rect b="b" l="l" r="r" t="t"/>
              <a:pathLst>
                <a:path extrusionOk="0" h="1277" w="411">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5" name="Google Shape;11325;p73"/>
          <p:cNvGrpSpPr/>
          <p:nvPr/>
        </p:nvGrpSpPr>
        <p:grpSpPr>
          <a:xfrm>
            <a:off x="2189568" y="1961603"/>
            <a:ext cx="364993" cy="359049"/>
            <a:chOff x="2189568" y="1961603"/>
            <a:chExt cx="364993" cy="359049"/>
          </a:xfrm>
        </p:grpSpPr>
        <p:sp>
          <p:nvSpPr>
            <p:cNvPr id="11326" name="Google Shape;11326;p73"/>
            <p:cNvSpPr/>
            <p:nvPr/>
          </p:nvSpPr>
          <p:spPr>
            <a:xfrm>
              <a:off x="2232197" y="2004206"/>
              <a:ext cx="77822" cy="73868"/>
            </a:xfrm>
            <a:custGeom>
              <a:rect b="b" l="l" r="r" t="t"/>
              <a:pathLst>
                <a:path extrusionOk="0" h="2821" w="2972">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73"/>
            <p:cNvSpPr/>
            <p:nvPr/>
          </p:nvSpPr>
          <p:spPr>
            <a:xfrm>
              <a:off x="2192187" y="2070061"/>
              <a:ext cx="100838" cy="35009"/>
            </a:xfrm>
            <a:custGeom>
              <a:rect b="b" l="l" r="r" t="t"/>
              <a:pathLst>
                <a:path extrusionOk="0" h="1337" w="3851">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73"/>
            <p:cNvSpPr/>
            <p:nvPr/>
          </p:nvSpPr>
          <p:spPr>
            <a:xfrm>
              <a:off x="2189568" y="2121514"/>
              <a:ext cx="100131" cy="36999"/>
            </a:xfrm>
            <a:custGeom>
              <a:rect b="b" l="l" r="r" t="t"/>
              <a:pathLst>
                <a:path extrusionOk="0" h="1413" w="3824">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73"/>
            <p:cNvSpPr/>
            <p:nvPr/>
          </p:nvSpPr>
          <p:spPr>
            <a:xfrm>
              <a:off x="2299048" y="1964404"/>
              <a:ext cx="36947" cy="96439"/>
            </a:xfrm>
            <a:custGeom>
              <a:rect b="b" l="l" r="r" t="t"/>
              <a:pathLst>
                <a:path extrusionOk="0" h="3683" w="1411">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73"/>
            <p:cNvSpPr/>
            <p:nvPr/>
          </p:nvSpPr>
          <p:spPr>
            <a:xfrm>
              <a:off x="2350711" y="1961603"/>
              <a:ext cx="38701" cy="95732"/>
            </a:xfrm>
            <a:custGeom>
              <a:rect b="b" l="l" r="r" t="t"/>
              <a:pathLst>
                <a:path extrusionOk="0" h="3656" w="1478">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73"/>
            <p:cNvSpPr/>
            <p:nvPr/>
          </p:nvSpPr>
          <p:spPr>
            <a:xfrm>
              <a:off x="2286243" y="2072313"/>
              <a:ext cx="237838" cy="221604"/>
            </a:xfrm>
            <a:custGeom>
              <a:rect b="b" l="l" r="r" t="t"/>
              <a:pathLst>
                <a:path extrusionOk="0" h="8463" w="9083">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73"/>
            <p:cNvSpPr/>
            <p:nvPr/>
          </p:nvSpPr>
          <p:spPr>
            <a:xfrm>
              <a:off x="2296481" y="2086296"/>
              <a:ext cx="194895" cy="207621"/>
            </a:xfrm>
            <a:custGeom>
              <a:rect b="b" l="l" r="r" t="t"/>
              <a:pathLst>
                <a:path extrusionOk="0" h="7929" w="7443">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73"/>
            <p:cNvSpPr/>
            <p:nvPr/>
          </p:nvSpPr>
          <p:spPr>
            <a:xfrm>
              <a:off x="2430549" y="2174330"/>
              <a:ext cx="86044" cy="82116"/>
            </a:xfrm>
            <a:custGeom>
              <a:rect b="b" l="l" r="r" t="t"/>
              <a:pathLst>
                <a:path extrusionOk="0" h="3136" w="3286">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73"/>
            <p:cNvSpPr/>
            <p:nvPr/>
          </p:nvSpPr>
          <p:spPr>
            <a:xfrm>
              <a:off x="2402740" y="2202478"/>
              <a:ext cx="28358" cy="24483"/>
            </a:xfrm>
            <a:custGeom>
              <a:rect b="b" l="l" r="r" t="t"/>
              <a:pathLst>
                <a:path extrusionOk="0" h="935" w="1083">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73"/>
            <p:cNvSpPr/>
            <p:nvPr/>
          </p:nvSpPr>
          <p:spPr>
            <a:xfrm>
              <a:off x="2433324" y="2233141"/>
              <a:ext cx="55538" cy="51532"/>
            </a:xfrm>
            <a:custGeom>
              <a:rect b="b" l="l" r="r" t="t"/>
              <a:pathLst>
                <a:path extrusionOk="0" h="1968" w="2121">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73"/>
            <p:cNvSpPr/>
            <p:nvPr/>
          </p:nvSpPr>
          <p:spPr>
            <a:xfrm>
              <a:off x="2356105" y="2093994"/>
              <a:ext cx="71066" cy="20320"/>
            </a:xfrm>
            <a:custGeom>
              <a:rect b="b" l="l" r="r" t="t"/>
              <a:pathLst>
                <a:path extrusionOk="0" h="776" w="2714">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73"/>
            <p:cNvSpPr/>
            <p:nvPr/>
          </p:nvSpPr>
          <p:spPr>
            <a:xfrm>
              <a:off x="2387422" y="2184961"/>
              <a:ext cx="30008" cy="30270"/>
            </a:xfrm>
            <a:custGeom>
              <a:rect b="b" l="l" r="r" t="t"/>
              <a:pathLst>
                <a:path extrusionOk="0" h="1156" w="1146">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73"/>
            <p:cNvSpPr/>
            <p:nvPr/>
          </p:nvSpPr>
          <p:spPr>
            <a:xfrm>
              <a:off x="2415152" y="2156995"/>
              <a:ext cx="30244" cy="30244"/>
            </a:xfrm>
            <a:custGeom>
              <a:rect b="b" l="l" r="r" t="t"/>
              <a:pathLst>
                <a:path extrusionOk="0" h="1155" w="1155">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73"/>
            <p:cNvSpPr/>
            <p:nvPr/>
          </p:nvSpPr>
          <p:spPr>
            <a:xfrm>
              <a:off x="2474854" y="2244924"/>
              <a:ext cx="79707" cy="75727"/>
            </a:xfrm>
            <a:custGeom>
              <a:rect b="b" l="l" r="r" t="t"/>
              <a:pathLst>
                <a:path extrusionOk="0" h="2892" w="3044">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73"/>
            <p:cNvSpPr/>
            <p:nvPr/>
          </p:nvSpPr>
          <p:spPr>
            <a:xfrm>
              <a:off x="2475115" y="2244924"/>
              <a:ext cx="71459" cy="71721"/>
            </a:xfrm>
            <a:custGeom>
              <a:rect b="b" l="l" r="r" t="t"/>
              <a:pathLst>
                <a:path extrusionOk="0" h="2739" w="2729">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73"/>
            <p:cNvSpPr/>
            <p:nvPr/>
          </p:nvSpPr>
          <p:spPr>
            <a:xfrm>
              <a:off x="2450371" y="2220756"/>
              <a:ext cx="89945" cy="88820"/>
            </a:xfrm>
            <a:custGeom>
              <a:rect b="b" l="l" r="r" t="t"/>
              <a:pathLst>
                <a:path extrusionOk="0" h="3392" w="3435">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2" name="Google Shape;11342;p73"/>
          <p:cNvGrpSpPr/>
          <p:nvPr/>
        </p:nvGrpSpPr>
        <p:grpSpPr>
          <a:xfrm>
            <a:off x="2193077" y="2419971"/>
            <a:ext cx="378426" cy="346323"/>
            <a:chOff x="2193077" y="2419971"/>
            <a:chExt cx="378426" cy="346323"/>
          </a:xfrm>
        </p:grpSpPr>
        <p:sp>
          <p:nvSpPr>
            <p:cNvPr id="11343" name="Google Shape;11343;p73"/>
            <p:cNvSpPr/>
            <p:nvPr/>
          </p:nvSpPr>
          <p:spPr>
            <a:xfrm>
              <a:off x="2392423" y="2419971"/>
              <a:ext cx="179079" cy="150852"/>
            </a:xfrm>
            <a:custGeom>
              <a:rect b="b" l="l" r="r" t="t"/>
              <a:pathLst>
                <a:path extrusionOk="0" h="5761" w="6839">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73"/>
            <p:cNvSpPr/>
            <p:nvPr/>
          </p:nvSpPr>
          <p:spPr>
            <a:xfrm>
              <a:off x="2299990" y="2594389"/>
              <a:ext cx="51977" cy="93952"/>
            </a:xfrm>
            <a:custGeom>
              <a:rect b="b" l="l" r="r" t="t"/>
              <a:pathLst>
                <a:path extrusionOk="0" h="3588" w="1985">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73"/>
            <p:cNvSpPr/>
            <p:nvPr/>
          </p:nvSpPr>
          <p:spPr>
            <a:xfrm>
              <a:off x="2193077" y="2652599"/>
              <a:ext cx="265804" cy="113695"/>
            </a:xfrm>
            <a:custGeom>
              <a:rect b="b" l="l" r="r" t="t"/>
              <a:pathLst>
                <a:path extrusionOk="0" h="4342" w="10151">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73"/>
            <p:cNvSpPr/>
            <p:nvPr/>
          </p:nvSpPr>
          <p:spPr>
            <a:xfrm>
              <a:off x="2393916" y="2666084"/>
              <a:ext cx="64965" cy="100210"/>
            </a:xfrm>
            <a:custGeom>
              <a:rect b="b" l="l" r="r" t="t"/>
              <a:pathLst>
                <a:path extrusionOk="0" h="3827" w="2481">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73"/>
            <p:cNvSpPr/>
            <p:nvPr/>
          </p:nvSpPr>
          <p:spPr>
            <a:xfrm>
              <a:off x="2193077" y="2666346"/>
              <a:ext cx="64729" cy="99948"/>
            </a:xfrm>
            <a:custGeom>
              <a:rect b="b" l="l" r="r" t="t"/>
              <a:pathLst>
                <a:path extrusionOk="0" h="3817" w="2472">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73"/>
            <p:cNvSpPr/>
            <p:nvPr/>
          </p:nvSpPr>
          <p:spPr>
            <a:xfrm>
              <a:off x="2320231" y="2697742"/>
              <a:ext cx="11521" cy="12333"/>
            </a:xfrm>
            <a:custGeom>
              <a:rect b="b" l="l" r="r" t="t"/>
              <a:pathLst>
                <a:path extrusionOk="0" h="471" w="44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73"/>
            <p:cNvSpPr/>
            <p:nvPr/>
          </p:nvSpPr>
          <p:spPr>
            <a:xfrm>
              <a:off x="2320231" y="2716490"/>
              <a:ext cx="11521" cy="12333"/>
            </a:xfrm>
            <a:custGeom>
              <a:rect b="b" l="l" r="r" t="t"/>
              <a:pathLst>
                <a:path extrusionOk="0" h="471" w="44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73"/>
            <p:cNvSpPr/>
            <p:nvPr/>
          </p:nvSpPr>
          <p:spPr>
            <a:xfrm>
              <a:off x="2299833" y="2652860"/>
              <a:ext cx="26159" cy="38963"/>
            </a:xfrm>
            <a:custGeom>
              <a:rect b="b" l="l" r="r" t="t"/>
              <a:pathLst>
                <a:path extrusionOk="0" h="1488" w="999">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73"/>
            <p:cNvSpPr/>
            <p:nvPr/>
          </p:nvSpPr>
          <p:spPr>
            <a:xfrm>
              <a:off x="2270768" y="2472001"/>
              <a:ext cx="110448" cy="152030"/>
            </a:xfrm>
            <a:custGeom>
              <a:rect b="b" l="l" r="r" t="t"/>
              <a:pathLst>
                <a:path extrusionOk="0" h="5806" w="4218">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73"/>
            <p:cNvSpPr/>
            <p:nvPr/>
          </p:nvSpPr>
          <p:spPr>
            <a:xfrm>
              <a:off x="2253145" y="2454745"/>
              <a:ext cx="145301" cy="78293"/>
            </a:xfrm>
            <a:custGeom>
              <a:rect b="b" l="l" r="r" t="t"/>
              <a:pathLst>
                <a:path extrusionOk="0" h="2990" w="5549">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73"/>
            <p:cNvSpPr/>
            <p:nvPr/>
          </p:nvSpPr>
          <p:spPr>
            <a:xfrm>
              <a:off x="2319236" y="2570352"/>
              <a:ext cx="79210" cy="77534"/>
            </a:xfrm>
            <a:custGeom>
              <a:rect b="b" l="l" r="r" t="t"/>
              <a:pathLst>
                <a:path extrusionOk="0" h="2961" w="3025">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73"/>
            <p:cNvSpPr/>
            <p:nvPr/>
          </p:nvSpPr>
          <p:spPr>
            <a:xfrm>
              <a:off x="2325966" y="2652860"/>
              <a:ext cx="26264" cy="38963"/>
            </a:xfrm>
            <a:custGeom>
              <a:rect b="b" l="l" r="r" t="t"/>
              <a:pathLst>
                <a:path extrusionOk="0" h="1488" w="1003">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73"/>
            <p:cNvSpPr/>
            <p:nvPr/>
          </p:nvSpPr>
          <p:spPr>
            <a:xfrm>
              <a:off x="2363698" y="2721308"/>
              <a:ext cx="54229" cy="20503"/>
            </a:xfrm>
            <a:custGeom>
              <a:rect b="b" l="l" r="r" t="t"/>
              <a:pathLst>
                <a:path extrusionOk="0" h="783" w="2071">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73"/>
            <p:cNvSpPr/>
            <p:nvPr/>
          </p:nvSpPr>
          <p:spPr>
            <a:xfrm>
              <a:off x="2314732" y="2631127"/>
              <a:ext cx="22493" cy="22493"/>
            </a:xfrm>
            <a:custGeom>
              <a:rect b="b" l="l" r="r" t="t"/>
              <a:pathLst>
                <a:path extrusionOk="0" h="859" w="859">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73"/>
            <p:cNvSpPr/>
            <p:nvPr/>
          </p:nvSpPr>
          <p:spPr>
            <a:xfrm>
              <a:off x="2270768" y="2472236"/>
              <a:ext cx="37994" cy="49987"/>
            </a:xfrm>
            <a:custGeom>
              <a:rect b="b" l="l" r="r" t="t"/>
              <a:pathLst>
                <a:path extrusionOk="0" h="1909" w="1451">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73"/>
            <p:cNvSpPr/>
            <p:nvPr/>
          </p:nvSpPr>
          <p:spPr>
            <a:xfrm>
              <a:off x="2308736" y="2472001"/>
              <a:ext cx="72480" cy="71956"/>
            </a:xfrm>
            <a:custGeom>
              <a:rect b="b" l="l" r="r" t="t"/>
              <a:pathLst>
                <a:path extrusionOk="0" h="2748" w="2768">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73"/>
            <p:cNvSpPr/>
            <p:nvPr/>
          </p:nvSpPr>
          <p:spPr>
            <a:xfrm>
              <a:off x="2459614" y="2474567"/>
              <a:ext cx="38492" cy="32915"/>
            </a:xfrm>
            <a:custGeom>
              <a:rect b="b" l="l" r="r" t="t"/>
              <a:pathLst>
                <a:path extrusionOk="0" h="1257" w="147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73"/>
            <p:cNvSpPr/>
            <p:nvPr/>
          </p:nvSpPr>
          <p:spPr>
            <a:xfrm>
              <a:off x="2437540" y="2448696"/>
              <a:ext cx="88636" cy="84839"/>
            </a:xfrm>
            <a:custGeom>
              <a:rect b="b" l="l" r="r" t="t"/>
              <a:pathLst>
                <a:path extrusionOk="0" h="3240" w="3385">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73"/>
            <p:cNvSpPr/>
            <p:nvPr/>
          </p:nvSpPr>
          <p:spPr>
            <a:xfrm>
              <a:off x="2314235" y="2542883"/>
              <a:ext cx="23750" cy="37052"/>
            </a:xfrm>
            <a:custGeom>
              <a:rect b="b" l="l" r="r" t="t"/>
              <a:pathLst>
                <a:path extrusionOk="0" h="1415" w="907">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73"/>
            <p:cNvSpPr/>
            <p:nvPr/>
          </p:nvSpPr>
          <p:spPr>
            <a:xfrm>
              <a:off x="2231804" y="2521962"/>
              <a:ext cx="32496" cy="57974"/>
            </a:xfrm>
            <a:custGeom>
              <a:rect b="b" l="l" r="r" t="t"/>
              <a:pathLst>
                <a:path extrusionOk="0" h="2214" w="1241">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73"/>
            <p:cNvSpPr/>
            <p:nvPr/>
          </p:nvSpPr>
          <p:spPr>
            <a:xfrm>
              <a:off x="2387684" y="2521962"/>
              <a:ext cx="32496" cy="57974"/>
            </a:xfrm>
            <a:custGeom>
              <a:rect b="b" l="l" r="r" t="t"/>
              <a:pathLst>
                <a:path extrusionOk="0" h="2214" w="1241">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4" name="Google Shape;11364;p73"/>
          <p:cNvGrpSpPr/>
          <p:nvPr/>
        </p:nvGrpSpPr>
        <p:grpSpPr>
          <a:xfrm>
            <a:off x="861622" y="2881770"/>
            <a:ext cx="276802" cy="367140"/>
            <a:chOff x="861622" y="2881770"/>
            <a:chExt cx="276802" cy="367140"/>
          </a:xfrm>
        </p:grpSpPr>
        <p:sp>
          <p:nvSpPr>
            <p:cNvPr id="11365" name="Google Shape;11365;p73"/>
            <p:cNvSpPr/>
            <p:nvPr/>
          </p:nvSpPr>
          <p:spPr>
            <a:xfrm>
              <a:off x="982518" y="2994575"/>
              <a:ext cx="155905" cy="254335"/>
            </a:xfrm>
            <a:custGeom>
              <a:rect b="b" l="l" r="r" t="t"/>
              <a:pathLst>
                <a:path extrusionOk="0" h="9713" w="5954">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73"/>
            <p:cNvSpPr/>
            <p:nvPr/>
          </p:nvSpPr>
          <p:spPr>
            <a:xfrm>
              <a:off x="982518" y="3149956"/>
              <a:ext cx="42498" cy="87955"/>
            </a:xfrm>
            <a:custGeom>
              <a:rect b="b" l="l" r="r" t="t"/>
              <a:pathLst>
                <a:path extrusionOk="0" h="3359" w="1623">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73"/>
            <p:cNvSpPr/>
            <p:nvPr/>
          </p:nvSpPr>
          <p:spPr>
            <a:xfrm>
              <a:off x="1001502" y="3147705"/>
              <a:ext cx="59257" cy="28515"/>
            </a:xfrm>
            <a:custGeom>
              <a:rect b="b" l="l" r="r" t="t"/>
              <a:pathLst>
                <a:path extrusionOk="0" h="1089" w="2263">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73"/>
            <p:cNvSpPr/>
            <p:nvPr/>
          </p:nvSpPr>
          <p:spPr>
            <a:xfrm>
              <a:off x="1060445" y="3173549"/>
              <a:ext cx="36031" cy="35873"/>
            </a:xfrm>
            <a:custGeom>
              <a:rect b="b" l="l" r="r" t="t"/>
              <a:pathLst>
                <a:path extrusionOk="0" h="1370" w="1376">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73"/>
            <p:cNvSpPr/>
            <p:nvPr/>
          </p:nvSpPr>
          <p:spPr>
            <a:xfrm>
              <a:off x="1068222" y="3083761"/>
              <a:ext cx="52710" cy="21498"/>
            </a:xfrm>
            <a:custGeom>
              <a:rect b="b" l="l" r="r" t="t"/>
              <a:pathLst>
                <a:path extrusionOk="0" h="821" w="2013">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73"/>
            <p:cNvSpPr/>
            <p:nvPr/>
          </p:nvSpPr>
          <p:spPr>
            <a:xfrm>
              <a:off x="1057721" y="3032307"/>
              <a:ext cx="37994" cy="38989"/>
            </a:xfrm>
            <a:custGeom>
              <a:rect b="b" l="l" r="r" t="t"/>
              <a:pathLst>
                <a:path extrusionOk="0" h="1489" w="1451">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73"/>
            <p:cNvSpPr/>
            <p:nvPr/>
          </p:nvSpPr>
          <p:spPr>
            <a:xfrm>
              <a:off x="1027556" y="3008767"/>
              <a:ext cx="49673" cy="24064"/>
            </a:xfrm>
            <a:custGeom>
              <a:rect b="b" l="l" r="r" t="t"/>
              <a:pathLst>
                <a:path extrusionOk="0" h="919" w="1897">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73"/>
            <p:cNvSpPr/>
            <p:nvPr/>
          </p:nvSpPr>
          <p:spPr>
            <a:xfrm>
              <a:off x="1008965" y="3173785"/>
              <a:ext cx="62006" cy="44881"/>
            </a:xfrm>
            <a:custGeom>
              <a:rect b="b" l="l" r="r" t="t"/>
              <a:pathLst>
                <a:path extrusionOk="0" h="1714" w="2368">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73"/>
            <p:cNvSpPr/>
            <p:nvPr/>
          </p:nvSpPr>
          <p:spPr>
            <a:xfrm>
              <a:off x="1096606" y="3110417"/>
              <a:ext cx="32338" cy="40063"/>
            </a:xfrm>
            <a:custGeom>
              <a:rect b="b" l="l" r="r" t="t"/>
              <a:pathLst>
                <a:path extrusionOk="0" h="1530" w="1235">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73"/>
            <p:cNvSpPr/>
            <p:nvPr/>
          </p:nvSpPr>
          <p:spPr>
            <a:xfrm>
              <a:off x="1029730" y="3086248"/>
              <a:ext cx="28515" cy="52998"/>
            </a:xfrm>
            <a:custGeom>
              <a:rect b="b" l="l" r="r" t="t"/>
              <a:pathLst>
                <a:path extrusionOk="0" h="2024" w="1089">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73"/>
            <p:cNvSpPr/>
            <p:nvPr/>
          </p:nvSpPr>
          <p:spPr>
            <a:xfrm>
              <a:off x="937323" y="2881770"/>
              <a:ext cx="112674" cy="117387"/>
            </a:xfrm>
            <a:custGeom>
              <a:rect b="b" l="l" r="r" t="t"/>
              <a:pathLst>
                <a:path extrusionOk="0" h="4483" w="4303">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73"/>
            <p:cNvSpPr/>
            <p:nvPr/>
          </p:nvSpPr>
          <p:spPr>
            <a:xfrm>
              <a:off x="985032" y="2920628"/>
              <a:ext cx="26499" cy="22755"/>
            </a:xfrm>
            <a:custGeom>
              <a:rect b="b" l="l" r="r" t="t"/>
              <a:pathLst>
                <a:path extrusionOk="0" h="869" w="1012">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73"/>
            <p:cNvSpPr/>
            <p:nvPr/>
          </p:nvSpPr>
          <p:spPr>
            <a:xfrm>
              <a:off x="963298" y="2897271"/>
              <a:ext cx="72951" cy="69233"/>
            </a:xfrm>
            <a:custGeom>
              <a:rect b="b" l="l" r="r" t="t"/>
              <a:pathLst>
                <a:path extrusionOk="0" h="2644" w="2786">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73"/>
            <p:cNvSpPr/>
            <p:nvPr/>
          </p:nvSpPr>
          <p:spPr>
            <a:xfrm>
              <a:off x="861622" y="2994837"/>
              <a:ext cx="150171" cy="254073"/>
            </a:xfrm>
            <a:custGeom>
              <a:rect b="b" l="l" r="r" t="t"/>
              <a:pathLst>
                <a:path extrusionOk="0" h="9703" w="5735">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73"/>
            <p:cNvSpPr/>
            <p:nvPr/>
          </p:nvSpPr>
          <p:spPr>
            <a:xfrm>
              <a:off x="939287" y="3147705"/>
              <a:ext cx="59257" cy="28515"/>
            </a:xfrm>
            <a:custGeom>
              <a:rect b="b" l="l" r="r" t="t"/>
              <a:pathLst>
                <a:path extrusionOk="0" h="1089" w="2263">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73"/>
            <p:cNvSpPr/>
            <p:nvPr/>
          </p:nvSpPr>
          <p:spPr>
            <a:xfrm>
              <a:off x="903597" y="3173444"/>
              <a:ext cx="36371" cy="35978"/>
            </a:xfrm>
            <a:custGeom>
              <a:rect b="b" l="l" r="r" t="t"/>
              <a:pathLst>
                <a:path extrusionOk="0" h="1374" w="1389">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73"/>
            <p:cNvSpPr/>
            <p:nvPr/>
          </p:nvSpPr>
          <p:spPr>
            <a:xfrm>
              <a:off x="878852" y="3083761"/>
              <a:ext cx="52998" cy="21498"/>
            </a:xfrm>
            <a:custGeom>
              <a:rect b="b" l="l" r="r" t="t"/>
              <a:pathLst>
                <a:path extrusionOk="0" h="821" w="2024">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73"/>
            <p:cNvSpPr/>
            <p:nvPr/>
          </p:nvSpPr>
          <p:spPr>
            <a:xfrm>
              <a:off x="904094" y="3032307"/>
              <a:ext cx="38230" cy="38989"/>
            </a:xfrm>
            <a:custGeom>
              <a:rect b="b" l="l" r="r" t="t"/>
              <a:pathLst>
                <a:path extrusionOk="0" h="1489" w="146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73"/>
            <p:cNvSpPr/>
            <p:nvPr/>
          </p:nvSpPr>
          <p:spPr>
            <a:xfrm>
              <a:off x="922581" y="3008819"/>
              <a:ext cx="49751" cy="24012"/>
            </a:xfrm>
            <a:custGeom>
              <a:rect b="b" l="l" r="r" t="t"/>
              <a:pathLst>
                <a:path extrusionOk="0" h="917" w="190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73"/>
            <p:cNvSpPr/>
            <p:nvPr/>
          </p:nvSpPr>
          <p:spPr>
            <a:xfrm>
              <a:off x="929075" y="3173785"/>
              <a:ext cx="62006" cy="44881"/>
            </a:xfrm>
            <a:custGeom>
              <a:rect b="b" l="l" r="r" t="t"/>
              <a:pathLst>
                <a:path extrusionOk="0" h="1714" w="2368">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73"/>
            <p:cNvSpPr/>
            <p:nvPr/>
          </p:nvSpPr>
          <p:spPr>
            <a:xfrm>
              <a:off x="871127" y="3110417"/>
              <a:ext cx="32077" cy="40063"/>
            </a:xfrm>
            <a:custGeom>
              <a:rect b="b" l="l" r="r" t="t"/>
              <a:pathLst>
                <a:path extrusionOk="0" h="1530" w="1225">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73"/>
            <p:cNvSpPr/>
            <p:nvPr/>
          </p:nvSpPr>
          <p:spPr>
            <a:xfrm>
              <a:off x="941800" y="3086248"/>
              <a:ext cx="28254" cy="52998"/>
            </a:xfrm>
            <a:custGeom>
              <a:rect b="b" l="l" r="r" t="t"/>
              <a:pathLst>
                <a:path extrusionOk="0" h="2024" w="1079">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7" name="Google Shape;11387;p73"/>
          <p:cNvGrpSpPr/>
          <p:nvPr/>
        </p:nvGrpSpPr>
        <p:grpSpPr>
          <a:xfrm>
            <a:off x="3968184" y="2881691"/>
            <a:ext cx="369444" cy="367140"/>
            <a:chOff x="3968184" y="2881691"/>
            <a:chExt cx="369444" cy="367140"/>
          </a:xfrm>
        </p:grpSpPr>
        <p:sp>
          <p:nvSpPr>
            <p:cNvPr id="11388" name="Google Shape;11388;p73"/>
            <p:cNvSpPr/>
            <p:nvPr/>
          </p:nvSpPr>
          <p:spPr>
            <a:xfrm>
              <a:off x="4042131" y="3065536"/>
              <a:ext cx="109925" cy="110186"/>
            </a:xfrm>
            <a:custGeom>
              <a:rect b="b" l="l" r="r" t="t"/>
              <a:pathLst>
                <a:path extrusionOk="0" h="4208" w="4198">
                  <a:moveTo>
                    <a:pt x="1154" y="0"/>
                  </a:moveTo>
                  <a:lnTo>
                    <a:pt x="0" y="1154"/>
                  </a:lnTo>
                  <a:lnTo>
                    <a:pt x="3043" y="4207"/>
                  </a:lnTo>
                  <a:lnTo>
                    <a:pt x="4198" y="3043"/>
                  </a:lnTo>
                  <a:lnTo>
                    <a:pt x="1154"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73"/>
            <p:cNvSpPr/>
            <p:nvPr/>
          </p:nvSpPr>
          <p:spPr>
            <a:xfrm>
              <a:off x="4047865" y="3068521"/>
              <a:ext cx="54491" cy="54229"/>
            </a:xfrm>
            <a:custGeom>
              <a:rect b="b" l="l" r="r" t="t"/>
              <a:pathLst>
                <a:path extrusionOk="0" h="2071" w="2081">
                  <a:moveTo>
                    <a:pt x="1040" y="0"/>
                  </a:moveTo>
                  <a:lnTo>
                    <a:pt x="1" y="1260"/>
                  </a:lnTo>
                  <a:lnTo>
                    <a:pt x="811" y="2071"/>
                  </a:lnTo>
                  <a:lnTo>
                    <a:pt x="2080" y="1031"/>
                  </a:lnTo>
                  <a:lnTo>
                    <a:pt x="1040"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73"/>
            <p:cNvSpPr/>
            <p:nvPr/>
          </p:nvSpPr>
          <p:spPr>
            <a:xfrm>
              <a:off x="4094841" y="3115471"/>
              <a:ext cx="54465" cy="54255"/>
            </a:xfrm>
            <a:custGeom>
              <a:rect b="b" l="l" r="r" t="t"/>
              <a:pathLst>
                <a:path extrusionOk="0" h="2072" w="2080">
                  <a:moveTo>
                    <a:pt x="1049" y="1"/>
                  </a:moveTo>
                  <a:lnTo>
                    <a:pt x="0" y="1270"/>
                  </a:lnTo>
                  <a:lnTo>
                    <a:pt x="811" y="2071"/>
                  </a:lnTo>
                  <a:lnTo>
                    <a:pt x="2080" y="1031"/>
                  </a:lnTo>
                  <a:lnTo>
                    <a:pt x="104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73"/>
            <p:cNvSpPr/>
            <p:nvPr/>
          </p:nvSpPr>
          <p:spPr>
            <a:xfrm>
              <a:off x="4237706" y="2916412"/>
              <a:ext cx="65777" cy="61718"/>
            </a:xfrm>
            <a:custGeom>
              <a:rect b="b" l="l" r="r" t="t"/>
              <a:pathLst>
                <a:path extrusionOk="0" h="2357" w="2512">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73"/>
            <p:cNvSpPr/>
            <p:nvPr/>
          </p:nvSpPr>
          <p:spPr>
            <a:xfrm>
              <a:off x="4216994" y="2884519"/>
              <a:ext cx="32469" cy="79864"/>
            </a:xfrm>
            <a:custGeom>
              <a:rect b="b" l="l" r="r" t="t"/>
              <a:pathLst>
                <a:path extrusionOk="0" h="3050" w="124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73"/>
            <p:cNvSpPr/>
            <p:nvPr/>
          </p:nvSpPr>
          <p:spPr>
            <a:xfrm>
              <a:off x="4173213" y="2881691"/>
              <a:ext cx="34564" cy="79943"/>
            </a:xfrm>
            <a:custGeom>
              <a:rect b="b" l="l" r="r" t="t"/>
              <a:pathLst>
                <a:path extrusionOk="0" h="3053" w="132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73"/>
            <p:cNvSpPr/>
            <p:nvPr/>
          </p:nvSpPr>
          <p:spPr>
            <a:xfrm>
              <a:off x="4251218" y="2969280"/>
              <a:ext cx="84551" cy="30584"/>
            </a:xfrm>
            <a:custGeom>
              <a:rect b="b" l="l" r="r" t="t"/>
              <a:pathLst>
                <a:path extrusionOk="0" h="1168" w="3229">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73"/>
            <p:cNvSpPr/>
            <p:nvPr/>
          </p:nvSpPr>
          <p:spPr>
            <a:xfrm>
              <a:off x="4254098" y="3010940"/>
              <a:ext cx="83530" cy="31867"/>
            </a:xfrm>
            <a:custGeom>
              <a:rect b="b" l="l" r="r" t="t"/>
              <a:pathLst>
                <a:path extrusionOk="0" h="1217" w="319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73"/>
            <p:cNvSpPr/>
            <p:nvPr/>
          </p:nvSpPr>
          <p:spPr>
            <a:xfrm>
              <a:off x="4122309" y="2939403"/>
              <a:ext cx="71459" cy="63472"/>
            </a:xfrm>
            <a:custGeom>
              <a:rect b="b" l="l" r="r" t="t"/>
              <a:pathLst>
                <a:path extrusionOk="0" h="2424" w="2729">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73"/>
            <p:cNvSpPr/>
            <p:nvPr/>
          </p:nvSpPr>
          <p:spPr>
            <a:xfrm>
              <a:off x="4107331" y="2941183"/>
              <a:ext cx="80938" cy="80650"/>
            </a:xfrm>
            <a:custGeom>
              <a:rect b="b" l="l" r="r" t="t"/>
              <a:pathLst>
                <a:path extrusionOk="0" h="3080" w="3091">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73"/>
            <p:cNvSpPr/>
            <p:nvPr/>
          </p:nvSpPr>
          <p:spPr>
            <a:xfrm>
              <a:off x="4107331" y="2948123"/>
              <a:ext cx="73449" cy="73711"/>
            </a:xfrm>
            <a:custGeom>
              <a:rect b="b" l="l" r="r" t="t"/>
              <a:pathLst>
                <a:path extrusionOk="0" h="2815" w="2805">
                  <a:moveTo>
                    <a:pt x="563" y="0"/>
                  </a:moveTo>
                  <a:lnTo>
                    <a:pt x="0" y="563"/>
                  </a:lnTo>
                  <a:lnTo>
                    <a:pt x="2251" y="2815"/>
                  </a:lnTo>
                  <a:lnTo>
                    <a:pt x="2805" y="2252"/>
                  </a:lnTo>
                  <a:lnTo>
                    <a:pt x="563"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73"/>
            <p:cNvSpPr/>
            <p:nvPr/>
          </p:nvSpPr>
          <p:spPr>
            <a:xfrm>
              <a:off x="3990651" y="2958099"/>
              <a:ext cx="181148" cy="180388"/>
            </a:xfrm>
            <a:custGeom>
              <a:rect b="b" l="l" r="r" t="t"/>
              <a:pathLst>
                <a:path extrusionOk="0" h="6889" w="6918">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73"/>
            <p:cNvSpPr/>
            <p:nvPr/>
          </p:nvSpPr>
          <p:spPr>
            <a:xfrm>
              <a:off x="3990651" y="3009055"/>
              <a:ext cx="181148" cy="129432"/>
            </a:xfrm>
            <a:custGeom>
              <a:rect b="b" l="l" r="r" t="t"/>
              <a:pathLst>
                <a:path extrusionOk="0" h="4943" w="6918">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73"/>
            <p:cNvSpPr/>
            <p:nvPr/>
          </p:nvSpPr>
          <p:spPr>
            <a:xfrm>
              <a:off x="3968420" y="3087819"/>
              <a:ext cx="73239" cy="72349"/>
            </a:xfrm>
            <a:custGeom>
              <a:rect b="b" l="l" r="r" t="t"/>
              <a:pathLst>
                <a:path extrusionOk="0" h="2763" w="2797">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73"/>
            <p:cNvSpPr/>
            <p:nvPr/>
          </p:nvSpPr>
          <p:spPr>
            <a:xfrm>
              <a:off x="3968184" y="3097508"/>
              <a:ext cx="63472" cy="62896"/>
            </a:xfrm>
            <a:custGeom>
              <a:rect b="b" l="l" r="r" t="t"/>
              <a:pathLst>
                <a:path extrusionOk="0" h="2402" w="2424">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73"/>
            <p:cNvSpPr/>
            <p:nvPr/>
          </p:nvSpPr>
          <p:spPr>
            <a:xfrm>
              <a:off x="4019140" y="3001618"/>
              <a:ext cx="82797" cy="91150"/>
            </a:xfrm>
            <a:custGeom>
              <a:rect b="b" l="l" r="r" t="t"/>
              <a:pathLst>
                <a:path extrusionOk="0" h="3481" w="3162">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73"/>
            <p:cNvSpPr/>
            <p:nvPr/>
          </p:nvSpPr>
          <p:spPr>
            <a:xfrm>
              <a:off x="4210736" y="3028013"/>
              <a:ext cx="71459" cy="63420"/>
            </a:xfrm>
            <a:custGeom>
              <a:rect b="b" l="l" r="r" t="t"/>
              <a:pathLst>
                <a:path extrusionOk="0" h="2422" w="2729">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73"/>
            <p:cNvSpPr/>
            <p:nvPr/>
          </p:nvSpPr>
          <p:spPr>
            <a:xfrm>
              <a:off x="4195994" y="3029872"/>
              <a:ext cx="80964" cy="80388"/>
            </a:xfrm>
            <a:custGeom>
              <a:rect b="b" l="l" r="r" t="t"/>
              <a:pathLst>
                <a:path extrusionOk="0" h="3070" w="3092">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73"/>
            <p:cNvSpPr/>
            <p:nvPr/>
          </p:nvSpPr>
          <p:spPr>
            <a:xfrm>
              <a:off x="4195994" y="3036785"/>
              <a:ext cx="73475" cy="73475"/>
            </a:xfrm>
            <a:custGeom>
              <a:rect b="b" l="l" r="r" t="t"/>
              <a:pathLst>
                <a:path extrusionOk="0" h="2806" w="2806">
                  <a:moveTo>
                    <a:pt x="554" y="1"/>
                  </a:moveTo>
                  <a:lnTo>
                    <a:pt x="1" y="564"/>
                  </a:lnTo>
                  <a:lnTo>
                    <a:pt x="2243" y="2806"/>
                  </a:lnTo>
                  <a:lnTo>
                    <a:pt x="2805" y="2252"/>
                  </a:lnTo>
                  <a:lnTo>
                    <a:pt x="554"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73"/>
            <p:cNvSpPr/>
            <p:nvPr/>
          </p:nvSpPr>
          <p:spPr>
            <a:xfrm>
              <a:off x="4079340" y="3046788"/>
              <a:ext cx="180886" cy="180388"/>
            </a:xfrm>
            <a:custGeom>
              <a:rect b="b" l="l" r="r" t="t"/>
              <a:pathLst>
                <a:path extrusionOk="0" h="6889" w="6908">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73"/>
            <p:cNvSpPr/>
            <p:nvPr/>
          </p:nvSpPr>
          <p:spPr>
            <a:xfrm>
              <a:off x="4079340" y="3097508"/>
              <a:ext cx="180886" cy="129406"/>
            </a:xfrm>
            <a:custGeom>
              <a:rect b="b" l="l" r="r" t="t"/>
              <a:pathLst>
                <a:path extrusionOk="0" h="4942" w="6908">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73"/>
            <p:cNvSpPr/>
            <p:nvPr/>
          </p:nvSpPr>
          <p:spPr>
            <a:xfrm>
              <a:off x="4056847" y="3176508"/>
              <a:ext cx="73475" cy="72323"/>
            </a:xfrm>
            <a:custGeom>
              <a:rect b="b" l="l" r="r" t="t"/>
              <a:pathLst>
                <a:path extrusionOk="0" h="2762" w="2806">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73"/>
            <p:cNvSpPr/>
            <p:nvPr/>
          </p:nvSpPr>
          <p:spPr>
            <a:xfrm>
              <a:off x="4056847" y="3186170"/>
              <a:ext cx="63237" cy="62661"/>
            </a:xfrm>
            <a:custGeom>
              <a:rect b="b" l="l" r="r" t="t"/>
              <a:pathLst>
                <a:path extrusionOk="0" h="2393" w="2415">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73"/>
            <p:cNvSpPr/>
            <p:nvPr/>
          </p:nvSpPr>
          <p:spPr>
            <a:xfrm>
              <a:off x="4107567" y="3090176"/>
              <a:ext cx="83006" cy="91281"/>
            </a:xfrm>
            <a:custGeom>
              <a:rect b="b" l="l" r="r" t="t"/>
              <a:pathLst>
                <a:path extrusionOk="0" h="3486" w="317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2" name="Google Shape;11412;p73"/>
          <p:cNvGrpSpPr/>
          <p:nvPr/>
        </p:nvGrpSpPr>
        <p:grpSpPr>
          <a:xfrm>
            <a:off x="3513796" y="2882084"/>
            <a:ext cx="371487" cy="366826"/>
            <a:chOff x="3513796" y="2882084"/>
            <a:chExt cx="371487" cy="366826"/>
          </a:xfrm>
        </p:grpSpPr>
        <p:sp>
          <p:nvSpPr>
            <p:cNvPr id="11413" name="Google Shape;11413;p73"/>
            <p:cNvSpPr/>
            <p:nvPr/>
          </p:nvSpPr>
          <p:spPr>
            <a:xfrm>
              <a:off x="3696384" y="2890725"/>
              <a:ext cx="11024" cy="60409"/>
            </a:xfrm>
            <a:custGeom>
              <a:rect b="b" l="l" r="r" t="t"/>
              <a:pathLst>
                <a:path extrusionOk="0" h="2307" w="421">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73"/>
            <p:cNvSpPr/>
            <p:nvPr/>
          </p:nvSpPr>
          <p:spPr>
            <a:xfrm>
              <a:off x="3682899" y="2882084"/>
              <a:ext cx="32993" cy="28332"/>
            </a:xfrm>
            <a:custGeom>
              <a:rect b="b" l="l" r="r" t="t"/>
              <a:pathLst>
                <a:path extrusionOk="0" h="1082" w="126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73"/>
            <p:cNvSpPr/>
            <p:nvPr/>
          </p:nvSpPr>
          <p:spPr>
            <a:xfrm>
              <a:off x="3754357" y="2890725"/>
              <a:ext cx="10762" cy="60409"/>
            </a:xfrm>
            <a:custGeom>
              <a:rect b="b" l="l" r="r" t="t"/>
              <a:pathLst>
                <a:path extrusionOk="0" h="2307" w="411">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73"/>
            <p:cNvSpPr/>
            <p:nvPr/>
          </p:nvSpPr>
          <p:spPr>
            <a:xfrm>
              <a:off x="3740610" y="2882084"/>
              <a:ext cx="33255" cy="28332"/>
            </a:xfrm>
            <a:custGeom>
              <a:rect b="b" l="l" r="r" t="t"/>
              <a:pathLst>
                <a:path extrusionOk="0" h="1082" w="127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73"/>
            <p:cNvSpPr/>
            <p:nvPr/>
          </p:nvSpPr>
          <p:spPr>
            <a:xfrm>
              <a:off x="3638698" y="2890725"/>
              <a:ext cx="10762" cy="60409"/>
            </a:xfrm>
            <a:custGeom>
              <a:rect b="b" l="l" r="r" t="t"/>
              <a:pathLst>
                <a:path extrusionOk="0" h="2307" w="411">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73"/>
            <p:cNvSpPr/>
            <p:nvPr/>
          </p:nvSpPr>
          <p:spPr>
            <a:xfrm>
              <a:off x="3625187" y="2882084"/>
              <a:ext cx="33019" cy="28332"/>
            </a:xfrm>
            <a:custGeom>
              <a:rect b="b" l="l" r="r" t="t"/>
              <a:pathLst>
                <a:path extrusionOk="0" h="1082" w="1261">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73"/>
            <p:cNvSpPr/>
            <p:nvPr/>
          </p:nvSpPr>
          <p:spPr>
            <a:xfrm>
              <a:off x="3696384" y="3179991"/>
              <a:ext cx="10788" cy="60173"/>
            </a:xfrm>
            <a:custGeom>
              <a:rect b="b" l="l" r="r" t="t"/>
              <a:pathLst>
                <a:path extrusionOk="0" h="2298" w="412">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73"/>
            <p:cNvSpPr/>
            <p:nvPr/>
          </p:nvSpPr>
          <p:spPr>
            <a:xfrm>
              <a:off x="3682899" y="3220656"/>
              <a:ext cx="32993" cy="28254"/>
            </a:xfrm>
            <a:custGeom>
              <a:rect b="b" l="l" r="r" t="t"/>
              <a:pathLst>
                <a:path extrusionOk="0" h="1079" w="126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73"/>
            <p:cNvSpPr/>
            <p:nvPr/>
          </p:nvSpPr>
          <p:spPr>
            <a:xfrm>
              <a:off x="3638698" y="3179991"/>
              <a:ext cx="10762" cy="60173"/>
            </a:xfrm>
            <a:custGeom>
              <a:rect b="b" l="l" r="r" t="t"/>
              <a:pathLst>
                <a:path extrusionOk="0" h="2298" w="411">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73"/>
            <p:cNvSpPr/>
            <p:nvPr/>
          </p:nvSpPr>
          <p:spPr>
            <a:xfrm>
              <a:off x="3625187" y="3220656"/>
              <a:ext cx="33019" cy="28254"/>
            </a:xfrm>
            <a:custGeom>
              <a:rect b="b" l="l" r="r" t="t"/>
              <a:pathLst>
                <a:path extrusionOk="0" h="1079" w="1261">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73"/>
            <p:cNvSpPr/>
            <p:nvPr/>
          </p:nvSpPr>
          <p:spPr>
            <a:xfrm>
              <a:off x="3754227" y="3179991"/>
              <a:ext cx="10893" cy="60173"/>
            </a:xfrm>
            <a:custGeom>
              <a:rect b="b" l="l" r="r" t="t"/>
              <a:pathLst>
                <a:path extrusionOk="0" h="2298" w="416">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73"/>
            <p:cNvSpPr/>
            <p:nvPr/>
          </p:nvSpPr>
          <p:spPr>
            <a:xfrm>
              <a:off x="3740610" y="3220656"/>
              <a:ext cx="33255" cy="28254"/>
            </a:xfrm>
            <a:custGeom>
              <a:rect b="b" l="l" r="r" t="t"/>
              <a:pathLst>
                <a:path extrusionOk="0" h="1079" w="127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73"/>
            <p:cNvSpPr/>
            <p:nvPr/>
          </p:nvSpPr>
          <p:spPr>
            <a:xfrm>
              <a:off x="3814557" y="3060273"/>
              <a:ext cx="63708" cy="10762"/>
            </a:xfrm>
            <a:custGeom>
              <a:rect b="b" l="l" r="r" t="t"/>
              <a:pathLst>
                <a:path extrusionOk="0" h="411" w="2433">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73"/>
            <p:cNvSpPr/>
            <p:nvPr/>
          </p:nvSpPr>
          <p:spPr>
            <a:xfrm>
              <a:off x="3852263" y="3051344"/>
              <a:ext cx="33019" cy="28201"/>
            </a:xfrm>
            <a:custGeom>
              <a:rect b="b" l="l" r="r" t="t"/>
              <a:pathLst>
                <a:path extrusionOk="0" h="1077" w="1261">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73"/>
            <p:cNvSpPr/>
            <p:nvPr/>
          </p:nvSpPr>
          <p:spPr>
            <a:xfrm>
              <a:off x="3814557" y="311798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73"/>
            <p:cNvSpPr/>
            <p:nvPr/>
          </p:nvSpPr>
          <p:spPr>
            <a:xfrm>
              <a:off x="3852263" y="3109056"/>
              <a:ext cx="33019" cy="28437"/>
            </a:xfrm>
            <a:custGeom>
              <a:rect b="b" l="l" r="r" t="t"/>
              <a:pathLst>
                <a:path extrusionOk="0" h="1086" w="1261">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73"/>
            <p:cNvSpPr/>
            <p:nvPr/>
          </p:nvSpPr>
          <p:spPr>
            <a:xfrm>
              <a:off x="3814557" y="300232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73"/>
            <p:cNvSpPr/>
            <p:nvPr/>
          </p:nvSpPr>
          <p:spPr>
            <a:xfrm>
              <a:off x="3852263" y="2993580"/>
              <a:ext cx="33019" cy="28254"/>
            </a:xfrm>
            <a:custGeom>
              <a:rect b="b" l="l" r="r" t="t"/>
              <a:pathLst>
                <a:path extrusionOk="0" h="1079" w="1261">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73"/>
            <p:cNvSpPr/>
            <p:nvPr/>
          </p:nvSpPr>
          <p:spPr>
            <a:xfrm>
              <a:off x="3525265" y="3060273"/>
              <a:ext cx="63996" cy="10762"/>
            </a:xfrm>
            <a:custGeom>
              <a:rect b="b" l="l" r="r" t="t"/>
              <a:pathLst>
                <a:path extrusionOk="0" h="411" w="2444">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73"/>
            <p:cNvSpPr/>
            <p:nvPr/>
          </p:nvSpPr>
          <p:spPr>
            <a:xfrm>
              <a:off x="3513796" y="3051344"/>
              <a:ext cx="32993" cy="28201"/>
            </a:xfrm>
            <a:custGeom>
              <a:rect b="b" l="l" r="r" t="t"/>
              <a:pathLst>
                <a:path extrusionOk="0" h="1077" w="126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73"/>
            <p:cNvSpPr/>
            <p:nvPr/>
          </p:nvSpPr>
          <p:spPr>
            <a:xfrm>
              <a:off x="3525265" y="300232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73"/>
            <p:cNvSpPr/>
            <p:nvPr/>
          </p:nvSpPr>
          <p:spPr>
            <a:xfrm>
              <a:off x="3513796" y="2993580"/>
              <a:ext cx="32993" cy="28254"/>
            </a:xfrm>
            <a:custGeom>
              <a:rect b="b" l="l" r="r" t="t"/>
              <a:pathLst>
                <a:path extrusionOk="0" h="1079" w="126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73"/>
            <p:cNvSpPr/>
            <p:nvPr/>
          </p:nvSpPr>
          <p:spPr>
            <a:xfrm>
              <a:off x="3525265" y="311798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73"/>
            <p:cNvSpPr/>
            <p:nvPr/>
          </p:nvSpPr>
          <p:spPr>
            <a:xfrm>
              <a:off x="3513796" y="3109056"/>
              <a:ext cx="32993" cy="28437"/>
            </a:xfrm>
            <a:custGeom>
              <a:rect b="b" l="l" r="r" t="t"/>
              <a:pathLst>
                <a:path extrusionOk="0" h="1086" w="126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73"/>
            <p:cNvSpPr/>
            <p:nvPr/>
          </p:nvSpPr>
          <p:spPr>
            <a:xfrm>
              <a:off x="3581982" y="2945609"/>
              <a:ext cx="239828" cy="239855"/>
            </a:xfrm>
            <a:custGeom>
              <a:rect b="b" l="l" r="r" t="t"/>
              <a:pathLst>
                <a:path extrusionOk="0" h="9160" w="9159">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73"/>
            <p:cNvSpPr/>
            <p:nvPr/>
          </p:nvSpPr>
          <p:spPr>
            <a:xfrm>
              <a:off x="3599709" y="2963362"/>
              <a:ext cx="204374" cy="204348"/>
            </a:xfrm>
            <a:custGeom>
              <a:rect b="b" l="l" r="r" t="t"/>
              <a:pathLst>
                <a:path extrusionOk="0" h="7804" w="7805">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73"/>
            <p:cNvSpPr/>
            <p:nvPr/>
          </p:nvSpPr>
          <p:spPr>
            <a:xfrm>
              <a:off x="3599709" y="2963362"/>
              <a:ext cx="204374" cy="204348"/>
            </a:xfrm>
            <a:custGeom>
              <a:rect b="b" l="l" r="r" t="t"/>
              <a:pathLst>
                <a:path extrusionOk="0" h="7804" w="7805">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73"/>
            <p:cNvSpPr/>
            <p:nvPr/>
          </p:nvSpPr>
          <p:spPr>
            <a:xfrm>
              <a:off x="3649932" y="3013559"/>
              <a:ext cx="104190" cy="103954"/>
            </a:xfrm>
            <a:custGeom>
              <a:rect b="b" l="l" r="r" t="t"/>
              <a:pathLst>
                <a:path extrusionOk="0" h="3970" w="3979">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73"/>
            <p:cNvSpPr/>
            <p:nvPr/>
          </p:nvSpPr>
          <p:spPr>
            <a:xfrm>
              <a:off x="3665171" y="3028798"/>
              <a:ext cx="73475" cy="73475"/>
            </a:xfrm>
            <a:custGeom>
              <a:rect b="b" l="l" r="r" t="t"/>
              <a:pathLst>
                <a:path extrusionOk="0" h="2806" w="2806">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73"/>
            <p:cNvSpPr/>
            <p:nvPr/>
          </p:nvSpPr>
          <p:spPr>
            <a:xfrm>
              <a:off x="3621442"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73"/>
            <p:cNvSpPr/>
            <p:nvPr/>
          </p:nvSpPr>
          <p:spPr>
            <a:xfrm>
              <a:off x="3649670" y="2984834"/>
              <a:ext cx="19508" cy="19508"/>
            </a:xfrm>
            <a:custGeom>
              <a:rect b="b" l="l" r="r" t="t"/>
              <a:pathLst>
                <a:path extrusionOk="0" h="745" w="745">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73"/>
            <p:cNvSpPr/>
            <p:nvPr/>
          </p:nvSpPr>
          <p:spPr>
            <a:xfrm>
              <a:off x="3677897" y="2984834"/>
              <a:ext cx="19508" cy="19508"/>
            </a:xfrm>
            <a:custGeom>
              <a:rect b="b" l="l" r="r" t="t"/>
              <a:pathLst>
                <a:path extrusionOk="0" h="745" w="745">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73"/>
            <p:cNvSpPr/>
            <p:nvPr/>
          </p:nvSpPr>
          <p:spPr>
            <a:xfrm>
              <a:off x="3706387" y="2984834"/>
              <a:ext cx="19246" cy="19508"/>
            </a:xfrm>
            <a:custGeom>
              <a:rect b="b" l="l" r="r" t="t"/>
              <a:pathLst>
                <a:path extrusionOk="0" h="745" w="735">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73"/>
            <p:cNvSpPr/>
            <p:nvPr/>
          </p:nvSpPr>
          <p:spPr>
            <a:xfrm>
              <a:off x="3734614" y="2984834"/>
              <a:ext cx="19508" cy="19508"/>
            </a:xfrm>
            <a:custGeom>
              <a:rect b="b" l="l" r="r" t="t"/>
              <a:pathLst>
                <a:path extrusionOk="0" h="745" w="745">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73"/>
            <p:cNvSpPr/>
            <p:nvPr/>
          </p:nvSpPr>
          <p:spPr>
            <a:xfrm>
              <a:off x="3763077"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73"/>
            <p:cNvSpPr/>
            <p:nvPr/>
          </p:nvSpPr>
          <p:spPr>
            <a:xfrm>
              <a:off x="3621442" y="3126469"/>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73"/>
            <p:cNvSpPr/>
            <p:nvPr/>
          </p:nvSpPr>
          <p:spPr>
            <a:xfrm>
              <a:off x="3649670" y="3126469"/>
              <a:ext cx="19508" cy="19508"/>
            </a:xfrm>
            <a:custGeom>
              <a:rect b="b" l="l" r="r" t="t"/>
              <a:pathLst>
                <a:path extrusionOk="0" h="745" w="745">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73"/>
            <p:cNvSpPr/>
            <p:nvPr/>
          </p:nvSpPr>
          <p:spPr>
            <a:xfrm>
              <a:off x="3677897" y="3126469"/>
              <a:ext cx="19508" cy="19508"/>
            </a:xfrm>
            <a:custGeom>
              <a:rect b="b" l="l" r="r" t="t"/>
              <a:pathLst>
                <a:path extrusionOk="0" h="745" w="745">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73"/>
            <p:cNvSpPr/>
            <p:nvPr/>
          </p:nvSpPr>
          <p:spPr>
            <a:xfrm>
              <a:off x="3706387" y="3126730"/>
              <a:ext cx="19246" cy="19508"/>
            </a:xfrm>
            <a:custGeom>
              <a:rect b="b" l="l" r="r" t="t"/>
              <a:pathLst>
                <a:path extrusionOk="0" h="745" w="735">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73"/>
            <p:cNvSpPr/>
            <p:nvPr/>
          </p:nvSpPr>
          <p:spPr>
            <a:xfrm>
              <a:off x="3734614" y="3126469"/>
              <a:ext cx="19508" cy="19508"/>
            </a:xfrm>
            <a:custGeom>
              <a:rect b="b" l="l" r="r" t="t"/>
              <a:pathLst>
                <a:path extrusionOk="0" h="745" w="745">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73"/>
            <p:cNvSpPr/>
            <p:nvPr/>
          </p:nvSpPr>
          <p:spPr>
            <a:xfrm>
              <a:off x="3763077" y="3126469"/>
              <a:ext cx="19272" cy="19508"/>
            </a:xfrm>
            <a:custGeom>
              <a:rect b="b" l="l" r="r" t="t"/>
              <a:pathLst>
                <a:path extrusionOk="0" h="745" w="736">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73"/>
            <p:cNvSpPr/>
            <p:nvPr/>
          </p:nvSpPr>
          <p:spPr>
            <a:xfrm>
              <a:off x="3621442" y="3013323"/>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73"/>
            <p:cNvSpPr/>
            <p:nvPr/>
          </p:nvSpPr>
          <p:spPr>
            <a:xfrm>
              <a:off x="3621442" y="3041551"/>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73"/>
            <p:cNvSpPr/>
            <p:nvPr/>
          </p:nvSpPr>
          <p:spPr>
            <a:xfrm>
              <a:off x="3621442" y="3070014"/>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73"/>
            <p:cNvSpPr/>
            <p:nvPr/>
          </p:nvSpPr>
          <p:spPr>
            <a:xfrm>
              <a:off x="3621442" y="3098241"/>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73"/>
            <p:cNvSpPr/>
            <p:nvPr/>
          </p:nvSpPr>
          <p:spPr>
            <a:xfrm>
              <a:off x="3762841" y="3013061"/>
              <a:ext cx="19508" cy="19508"/>
            </a:xfrm>
            <a:custGeom>
              <a:rect b="b" l="l" r="r" t="t"/>
              <a:pathLst>
                <a:path extrusionOk="0" h="745" w="745">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73"/>
            <p:cNvSpPr/>
            <p:nvPr/>
          </p:nvSpPr>
          <p:spPr>
            <a:xfrm>
              <a:off x="3763077" y="3041551"/>
              <a:ext cx="19272" cy="19508"/>
            </a:xfrm>
            <a:custGeom>
              <a:rect b="b" l="l" r="r" t="t"/>
              <a:pathLst>
                <a:path extrusionOk="0" h="745" w="736">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73"/>
            <p:cNvSpPr/>
            <p:nvPr/>
          </p:nvSpPr>
          <p:spPr>
            <a:xfrm>
              <a:off x="3763077" y="3069778"/>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73"/>
            <p:cNvSpPr/>
            <p:nvPr/>
          </p:nvSpPr>
          <p:spPr>
            <a:xfrm>
              <a:off x="3763077" y="3098241"/>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2" name="Google Shape;11462;p73"/>
          <p:cNvGrpSpPr/>
          <p:nvPr/>
        </p:nvGrpSpPr>
        <p:grpSpPr>
          <a:xfrm>
            <a:off x="873615" y="1500275"/>
            <a:ext cx="335011" cy="359232"/>
            <a:chOff x="873615" y="1500275"/>
            <a:chExt cx="335011" cy="359232"/>
          </a:xfrm>
        </p:grpSpPr>
        <p:sp>
          <p:nvSpPr>
            <p:cNvPr id="11463" name="Google Shape;11463;p73"/>
            <p:cNvSpPr/>
            <p:nvPr/>
          </p:nvSpPr>
          <p:spPr>
            <a:xfrm>
              <a:off x="965550" y="1500275"/>
              <a:ext cx="151140" cy="359232"/>
            </a:xfrm>
            <a:custGeom>
              <a:rect b="b" l="l" r="r" t="t"/>
              <a:pathLst>
                <a:path extrusionOk="0" h="13719" w="5772">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73"/>
            <p:cNvSpPr/>
            <p:nvPr/>
          </p:nvSpPr>
          <p:spPr>
            <a:xfrm>
              <a:off x="873615" y="1500275"/>
              <a:ext cx="158655" cy="359232"/>
            </a:xfrm>
            <a:custGeom>
              <a:rect b="b" l="l" r="r" t="t"/>
              <a:pathLst>
                <a:path extrusionOk="0" h="13719" w="6059">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73"/>
            <p:cNvSpPr/>
            <p:nvPr/>
          </p:nvSpPr>
          <p:spPr>
            <a:xfrm>
              <a:off x="873615" y="1784540"/>
              <a:ext cx="158655" cy="50485"/>
            </a:xfrm>
            <a:custGeom>
              <a:rect b="b" l="l" r="r" t="t"/>
              <a:pathLst>
                <a:path extrusionOk="0" h="1928" w="6059">
                  <a:moveTo>
                    <a:pt x="0" y="0"/>
                  </a:moveTo>
                  <a:lnTo>
                    <a:pt x="0" y="1927"/>
                  </a:lnTo>
                  <a:lnTo>
                    <a:pt x="6058" y="1927"/>
                  </a:lnTo>
                  <a:lnTo>
                    <a:pt x="6058"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73"/>
            <p:cNvSpPr/>
            <p:nvPr/>
          </p:nvSpPr>
          <p:spPr>
            <a:xfrm>
              <a:off x="873615" y="1500275"/>
              <a:ext cx="158655" cy="274550"/>
            </a:xfrm>
            <a:custGeom>
              <a:rect b="b" l="l" r="r" t="t"/>
              <a:pathLst>
                <a:path extrusionOk="0" h="10485" w="6059">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73"/>
            <p:cNvSpPr/>
            <p:nvPr/>
          </p:nvSpPr>
          <p:spPr>
            <a:xfrm>
              <a:off x="873615" y="1795537"/>
              <a:ext cx="158655" cy="28489"/>
            </a:xfrm>
            <a:custGeom>
              <a:rect b="b" l="l" r="r" t="t"/>
              <a:pathLst>
                <a:path extrusionOk="0" h="1088" w="6059">
                  <a:moveTo>
                    <a:pt x="0" y="0"/>
                  </a:moveTo>
                  <a:lnTo>
                    <a:pt x="0" y="1088"/>
                  </a:lnTo>
                  <a:lnTo>
                    <a:pt x="6058" y="1088"/>
                  </a:lnTo>
                  <a:lnTo>
                    <a:pt x="6058"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73"/>
            <p:cNvSpPr/>
            <p:nvPr/>
          </p:nvSpPr>
          <p:spPr>
            <a:xfrm>
              <a:off x="873615" y="1500275"/>
              <a:ext cx="158655" cy="263552"/>
            </a:xfrm>
            <a:custGeom>
              <a:rect b="b" l="l" r="r" t="t"/>
              <a:pathLst>
                <a:path extrusionOk="0" h="10065" w="6059">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73"/>
            <p:cNvSpPr/>
            <p:nvPr/>
          </p:nvSpPr>
          <p:spPr>
            <a:xfrm>
              <a:off x="1049971" y="1500275"/>
              <a:ext cx="158655" cy="359232"/>
            </a:xfrm>
            <a:custGeom>
              <a:rect b="b" l="l" r="r" t="t"/>
              <a:pathLst>
                <a:path extrusionOk="0" h="13719" w="6059">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73"/>
            <p:cNvSpPr/>
            <p:nvPr/>
          </p:nvSpPr>
          <p:spPr>
            <a:xfrm>
              <a:off x="1049971" y="1784540"/>
              <a:ext cx="158655" cy="50485"/>
            </a:xfrm>
            <a:custGeom>
              <a:rect b="b" l="l" r="r" t="t"/>
              <a:pathLst>
                <a:path extrusionOk="0" h="1928" w="6059">
                  <a:moveTo>
                    <a:pt x="1" y="0"/>
                  </a:moveTo>
                  <a:lnTo>
                    <a:pt x="1" y="1927"/>
                  </a:lnTo>
                  <a:lnTo>
                    <a:pt x="6059" y="1927"/>
                  </a:lnTo>
                  <a:lnTo>
                    <a:pt x="6059"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73"/>
            <p:cNvSpPr/>
            <p:nvPr/>
          </p:nvSpPr>
          <p:spPr>
            <a:xfrm>
              <a:off x="1049971" y="1500275"/>
              <a:ext cx="158655" cy="274550"/>
            </a:xfrm>
            <a:custGeom>
              <a:rect b="b" l="l" r="r" t="t"/>
              <a:pathLst>
                <a:path extrusionOk="0" h="10485" w="6059">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73"/>
            <p:cNvSpPr/>
            <p:nvPr/>
          </p:nvSpPr>
          <p:spPr>
            <a:xfrm>
              <a:off x="1049971" y="1795537"/>
              <a:ext cx="158655" cy="28489"/>
            </a:xfrm>
            <a:custGeom>
              <a:rect b="b" l="l" r="r" t="t"/>
              <a:pathLst>
                <a:path extrusionOk="0" h="1088" w="6059">
                  <a:moveTo>
                    <a:pt x="1" y="0"/>
                  </a:moveTo>
                  <a:lnTo>
                    <a:pt x="1" y="1088"/>
                  </a:lnTo>
                  <a:lnTo>
                    <a:pt x="6059" y="1088"/>
                  </a:lnTo>
                  <a:lnTo>
                    <a:pt x="6059"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73"/>
            <p:cNvSpPr/>
            <p:nvPr/>
          </p:nvSpPr>
          <p:spPr>
            <a:xfrm>
              <a:off x="1049971" y="1500275"/>
              <a:ext cx="158655" cy="263552"/>
            </a:xfrm>
            <a:custGeom>
              <a:rect b="b" l="l" r="r" t="t"/>
              <a:pathLst>
                <a:path extrusionOk="0" h="10065" w="6059">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4" name="Google Shape;11474;p73"/>
          <p:cNvGrpSpPr/>
          <p:nvPr/>
        </p:nvGrpSpPr>
        <p:grpSpPr>
          <a:xfrm>
            <a:off x="2202058" y="3346737"/>
            <a:ext cx="337158" cy="359311"/>
            <a:chOff x="2202058" y="3346737"/>
            <a:chExt cx="337158" cy="359311"/>
          </a:xfrm>
        </p:grpSpPr>
        <p:sp>
          <p:nvSpPr>
            <p:cNvPr id="11475" name="Google Shape;11475;p73"/>
            <p:cNvSpPr/>
            <p:nvPr/>
          </p:nvSpPr>
          <p:spPr>
            <a:xfrm>
              <a:off x="2202058" y="3449225"/>
              <a:ext cx="257084" cy="256822"/>
            </a:xfrm>
            <a:custGeom>
              <a:rect b="b" l="l" r="r" t="t"/>
              <a:pathLst>
                <a:path extrusionOk="0" h="9808" w="9818">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73"/>
            <p:cNvSpPr/>
            <p:nvPr/>
          </p:nvSpPr>
          <p:spPr>
            <a:xfrm>
              <a:off x="2202320" y="3448989"/>
              <a:ext cx="158655" cy="257032"/>
            </a:xfrm>
            <a:custGeom>
              <a:rect b="b" l="l" r="r" t="t"/>
              <a:pathLst>
                <a:path extrusionOk="0" h="9816" w="6059">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73"/>
            <p:cNvSpPr/>
            <p:nvPr/>
          </p:nvSpPr>
          <p:spPr>
            <a:xfrm>
              <a:off x="2338220" y="3346737"/>
              <a:ext cx="200996" cy="169731"/>
            </a:xfrm>
            <a:custGeom>
              <a:rect b="b" l="l" r="r" t="t"/>
              <a:pathLst>
                <a:path extrusionOk="0" h="6482" w="7676">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73"/>
            <p:cNvSpPr/>
            <p:nvPr/>
          </p:nvSpPr>
          <p:spPr>
            <a:xfrm>
              <a:off x="2424133" y="3390518"/>
              <a:ext cx="52239" cy="52239"/>
            </a:xfrm>
            <a:custGeom>
              <a:rect b="b" l="l" r="r" t="t"/>
              <a:pathLst>
                <a:path extrusionOk="0" h="1995" w="1995">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73"/>
            <p:cNvSpPr/>
            <p:nvPr/>
          </p:nvSpPr>
          <p:spPr>
            <a:xfrm>
              <a:off x="2406406" y="3384993"/>
              <a:ext cx="87196" cy="63263"/>
            </a:xfrm>
            <a:custGeom>
              <a:rect b="b" l="l" r="r" t="t"/>
              <a:pathLst>
                <a:path extrusionOk="0" h="2416" w="333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73"/>
            <p:cNvSpPr/>
            <p:nvPr/>
          </p:nvSpPr>
          <p:spPr>
            <a:xfrm>
              <a:off x="2394675" y="3429062"/>
              <a:ext cx="45693" cy="41425"/>
            </a:xfrm>
            <a:custGeom>
              <a:rect b="b" l="l" r="r" t="t"/>
              <a:pathLst>
                <a:path extrusionOk="0" h="1582" w="1745">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73"/>
            <p:cNvSpPr/>
            <p:nvPr/>
          </p:nvSpPr>
          <p:spPr>
            <a:xfrm>
              <a:off x="2230050" y="3532598"/>
              <a:ext cx="201363" cy="89998"/>
            </a:xfrm>
            <a:custGeom>
              <a:rect b="b" l="l" r="r" t="t"/>
              <a:pathLst>
                <a:path extrusionOk="0" h="3437" w="769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73"/>
            <p:cNvSpPr/>
            <p:nvPr/>
          </p:nvSpPr>
          <p:spPr>
            <a:xfrm>
              <a:off x="2227746" y="3605523"/>
              <a:ext cx="90495" cy="41058"/>
            </a:xfrm>
            <a:custGeom>
              <a:rect b="b" l="l" r="r" t="t"/>
              <a:pathLst>
                <a:path extrusionOk="0" h="1568" w="3456">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73"/>
            <p:cNvSpPr/>
            <p:nvPr/>
          </p:nvSpPr>
          <p:spPr>
            <a:xfrm>
              <a:off x="2279252" y="3532598"/>
              <a:ext cx="93716" cy="74182"/>
            </a:xfrm>
            <a:custGeom>
              <a:rect b="b" l="l" r="r" t="t"/>
              <a:pathLst>
                <a:path extrusionOk="0" h="2833" w="3579">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4" name="Google Shape;11484;p73"/>
          <p:cNvGrpSpPr/>
          <p:nvPr/>
        </p:nvGrpSpPr>
        <p:grpSpPr>
          <a:xfrm>
            <a:off x="2223059" y="3818172"/>
            <a:ext cx="359232" cy="306050"/>
            <a:chOff x="2223059" y="3818172"/>
            <a:chExt cx="359232" cy="306050"/>
          </a:xfrm>
        </p:grpSpPr>
        <p:sp>
          <p:nvSpPr>
            <p:cNvPr id="11485" name="Google Shape;11485;p73"/>
            <p:cNvSpPr/>
            <p:nvPr/>
          </p:nvSpPr>
          <p:spPr>
            <a:xfrm>
              <a:off x="2271763" y="3818172"/>
              <a:ext cx="310528" cy="155146"/>
            </a:xfrm>
            <a:custGeom>
              <a:rect b="b" l="l" r="r" t="t"/>
              <a:pathLst>
                <a:path extrusionOk="0" h="5925" w="11859">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73"/>
            <p:cNvSpPr/>
            <p:nvPr/>
          </p:nvSpPr>
          <p:spPr>
            <a:xfrm>
              <a:off x="2326725" y="3862895"/>
              <a:ext cx="248339" cy="110422"/>
            </a:xfrm>
            <a:custGeom>
              <a:rect b="b" l="l" r="r" t="t"/>
              <a:pathLst>
                <a:path extrusionOk="0" h="4217" w="9484">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73"/>
            <p:cNvSpPr/>
            <p:nvPr/>
          </p:nvSpPr>
          <p:spPr>
            <a:xfrm>
              <a:off x="2343955" y="3877376"/>
              <a:ext cx="213853" cy="95942"/>
            </a:xfrm>
            <a:custGeom>
              <a:rect b="b" l="l" r="r" t="t"/>
              <a:pathLst>
                <a:path extrusionOk="0" h="3664" w="8167">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73"/>
            <p:cNvSpPr/>
            <p:nvPr/>
          </p:nvSpPr>
          <p:spPr>
            <a:xfrm>
              <a:off x="2470114" y="4050878"/>
              <a:ext cx="10762" cy="73344"/>
            </a:xfrm>
            <a:custGeom>
              <a:rect b="b" l="l" r="r" t="t"/>
              <a:pathLst>
                <a:path extrusionOk="0" h="2801" w="411">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73"/>
            <p:cNvSpPr/>
            <p:nvPr/>
          </p:nvSpPr>
          <p:spPr>
            <a:xfrm>
              <a:off x="2412114" y="3988426"/>
              <a:ext cx="118147" cy="72847"/>
            </a:xfrm>
            <a:custGeom>
              <a:rect b="b" l="l" r="r" t="t"/>
              <a:pathLst>
                <a:path extrusionOk="0" h="2782" w="4512">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73"/>
            <p:cNvSpPr/>
            <p:nvPr/>
          </p:nvSpPr>
          <p:spPr>
            <a:xfrm>
              <a:off x="2452623" y="4045248"/>
              <a:ext cx="45483" cy="24012"/>
            </a:xfrm>
            <a:custGeom>
              <a:rect b="b" l="l" r="r" t="t"/>
              <a:pathLst>
                <a:path extrusionOk="0" h="917" w="1737">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73"/>
            <p:cNvSpPr/>
            <p:nvPr/>
          </p:nvSpPr>
          <p:spPr>
            <a:xfrm>
              <a:off x="2491586" y="3993532"/>
              <a:ext cx="90469" cy="40508"/>
            </a:xfrm>
            <a:custGeom>
              <a:rect b="b" l="l" r="r" t="t"/>
              <a:pathLst>
                <a:path extrusionOk="0" h="1547" w="3455">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73"/>
            <p:cNvSpPr/>
            <p:nvPr/>
          </p:nvSpPr>
          <p:spPr>
            <a:xfrm>
              <a:off x="2223059" y="3971066"/>
              <a:ext cx="359232" cy="32993"/>
            </a:xfrm>
            <a:custGeom>
              <a:rect b="b" l="l" r="r" t="t"/>
              <a:pathLst>
                <a:path extrusionOk="0" h="1260" w="13719">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73"/>
            <p:cNvSpPr/>
            <p:nvPr/>
          </p:nvSpPr>
          <p:spPr>
            <a:xfrm>
              <a:off x="2461107" y="3933595"/>
              <a:ext cx="60723" cy="21760"/>
            </a:xfrm>
            <a:custGeom>
              <a:rect b="b" l="l" r="r" t="t"/>
              <a:pathLst>
                <a:path extrusionOk="0" h="831" w="2319">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4" name="Google Shape;11494;p73"/>
          <p:cNvGrpSpPr/>
          <p:nvPr/>
        </p:nvGrpSpPr>
        <p:grpSpPr>
          <a:xfrm>
            <a:off x="1725989" y="1991820"/>
            <a:ext cx="378426" cy="298509"/>
            <a:chOff x="1725989" y="1991820"/>
            <a:chExt cx="378426" cy="298509"/>
          </a:xfrm>
        </p:grpSpPr>
        <p:sp>
          <p:nvSpPr>
            <p:cNvPr id="11495" name="Google Shape;11495;p73"/>
            <p:cNvSpPr/>
            <p:nvPr/>
          </p:nvSpPr>
          <p:spPr>
            <a:xfrm>
              <a:off x="1803392" y="2021331"/>
              <a:ext cx="145143" cy="236346"/>
            </a:xfrm>
            <a:custGeom>
              <a:rect b="b" l="l" r="r" t="t"/>
              <a:pathLst>
                <a:path extrusionOk="0" h="9026" w="5543">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73"/>
            <p:cNvSpPr/>
            <p:nvPr/>
          </p:nvSpPr>
          <p:spPr>
            <a:xfrm>
              <a:off x="1948509" y="2155738"/>
              <a:ext cx="134669" cy="132679"/>
            </a:xfrm>
            <a:custGeom>
              <a:rect b="b" l="l" r="r" t="t"/>
              <a:pathLst>
                <a:path extrusionOk="0" h="5067" w="5143">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73"/>
            <p:cNvSpPr/>
            <p:nvPr/>
          </p:nvSpPr>
          <p:spPr>
            <a:xfrm>
              <a:off x="1814861" y="2034842"/>
              <a:ext cx="82980" cy="123619"/>
            </a:xfrm>
            <a:custGeom>
              <a:rect b="b" l="l" r="r" t="t"/>
              <a:pathLst>
                <a:path extrusionOk="0" h="4721" w="3169">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73"/>
            <p:cNvSpPr/>
            <p:nvPr/>
          </p:nvSpPr>
          <p:spPr>
            <a:xfrm>
              <a:off x="1967493" y="2155738"/>
              <a:ext cx="115685" cy="132679"/>
            </a:xfrm>
            <a:custGeom>
              <a:rect b="b" l="l" r="r" t="t"/>
              <a:pathLst>
                <a:path extrusionOk="0" h="5067" w="4418">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73"/>
            <p:cNvSpPr/>
            <p:nvPr/>
          </p:nvSpPr>
          <p:spPr>
            <a:xfrm>
              <a:off x="1969745" y="2000854"/>
              <a:ext cx="134669" cy="134460"/>
            </a:xfrm>
            <a:custGeom>
              <a:rect b="b" l="l" r="r" t="t"/>
              <a:pathLst>
                <a:path extrusionOk="0" h="5135" w="5143">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73"/>
            <p:cNvSpPr/>
            <p:nvPr/>
          </p:nvSpPr>
          <p:spPr>
            <a:xfrm>
              <a:off x="1969745" y="2014365"/>
              <a:ext cx="134669" cy="120922"/>
            </a:xfrm>
            <a:custGeom>
              <a:rect b="b" l="l" r="r" t="t"/>
              <a:pathLst>
                <a:path extrusionOk="0" h="4618" w="5143">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73"/>
            <p:cNvSpPr/>
            <p:nvPr/>
          </p:nvSpPr>
          <p:spPr>
            <a:xfrm>
              <a:off x="1860842" y="2155738"/>
              <a:ext cx="110684" cy="134591"/>
            </a:xfrm>
            <a:custGeom>
              <a:rect b="b" l="l" r="r" t="t"/>
              <a:pathLst>
                <a:path extrusionOk="0" h="5140" w="4227">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73"/>
            <p:cNvSpPr/>
            <p:nvPr/>
          </p:nvSpPr>
          <p:spPr>
            <a:xfrm>
              <a:off x="1860842" y="2252413"/>
              <a:ext cx="110684" cy="37916"/>
            </a:xfrm>
            <a:custGeom>
              <a:rect b="b" l="l" r="r" t="t"/>
              <a:pathLst>
                <a:path extrusionOk="0" h="1448" w="4227">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73"/>
            <p:cNvSpPr/>
            <p:nvPr/>
          </p:nvSpPr>
          <p:spPr>
            <a:xfrm>
              <a:off x="1725989" y="1991820"/>
              <a:ext cx="177089" cy="148966"/>
            </a:xfrm>
            <a:custGeom>
              <a:rect b="b" l="l" r="r" t="t"/>
              <a:pathLst>
                <a:path extrusionOk="0" h="5689" w="6763">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73"/>
            <p:cNvSpPr/>
            <p:nvPr/>
          </p:nvSpPr>
          <p:spPr>
            <a:xfrm>
              <a:off x="1798128" y="2039582"/>
              <a:ext cx="20529" cy="52737"/>
            </a:xfrm>
            <a:custGeom>
              <a:rect b="b" l="l" r="r" t="t"/>
              <a:pathLst>
                <a:path extrusionOk="0" h="2014" w="784">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73"/>
            <p:cNvSpPr/>
            <p:nvPr/>
          </p:nvSpPr>
          <p:spPr>
            <a:xfrm>
              <a:off x="1797893" y="2083808"/>
              <a:ext cx="31239" cy="10762"/>
            </a:xfrm>
            <a:custGeom>
              <a:rect b="b" l="l" r="r" t="t"/>
              <a:pathLst>
                <a:path extrusionOk="0" h="411" w="1193">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73"/>
            <p:cNvSpPr/>
            <p:nvPr/>
          </p:nvSpPr>
          <p:spPr>
            <a:xfrm>
              <a:off x="1800145" y="2023006"/>
              <a:ext cx="18513" cy="15868"/>
            </a:xfrm>
            <a:custGeom>
              <a:rect b="b" l="l" r="r" t="t"/>
              <a:pathLst>
                <a:path extrusionOk="0" h="606" w="707">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7" name="Google Shape;11507;p73"/>
          <p:cNvGrpSpPr/>
          <p:nvPr/>
        </p:nvGrpSpPr>
        <p:grpSpPr>
          <a:xfrm>
            <a:off x="1768409" y="3791751"/>
            <a:ext cx="367978" cy="359075"/>
            <a:chOff x="1768409" y="3791751"/>
            <a:chExt cx="367978" cy="359075"/>
          </a:xfrm>
        </p:grpSpPr>
        <p:sp>
          <p:nvSpPr>
            <p:cNvPr id="11508" name="Google Shape;11508;p73"/>
            <p:cNvSpPr/>
            <p:nvPr/>
          </p:nvSpPr>
          <p:spPr>
            <a:xfrm>
              <a:off x="1919784" y="3791751"/>
              <a:ext cx="216602" cy="216052"/>
            </a:xfrm>
            <a:custGeom>
              <a:rect b="b" l="l" r="r" t="t"/>
              <a:pathLst>
                <a:path extrusionOk="0" h="8251" w="8272">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73"/>
            <p:cNvSpPr/>
            <p:nvPr/>
          </p:nvSpPr>
          <p:spPr>
            <a:xfrm>
              <a:off x="1919784" y="3833673"/>
              <a:ext cx="173895" cy="173868"/>
            </a:xfrm>
            <a:custGeom>
              <a:rect b="b" l="l" r="r" t="t"/>
              <a:pathLst>
                <a:path extrusionOk="0" h="6640" w="6641">
                  <a:moveTo>
                    <a:pt x="3645" y="0"/>
                  </a:moveTo>
                  <a:lnTo>
                    <a:pt x="1" y="3654"/>
                  </a:lnTo>
                  <a:lnTo>
                    <a:pt x="2996" y="6640"/>
                  </a:lnTo>
                  <a:lnTo>
                    <a:pt x="6641" y="2996"/>
                  </a:lnTo>
                  <a:lnTo>
                    <a:pt x="3645"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73"/>
            <p:cNvSpPr/>
            <p:nvPr/>
          </p:nvSpPr>
          <p:spPr>
            <a:xfrm>
              <a:off x="2048195" y="3831735"/>
              <a:ext cx="16994" cy="15894"/>
            </a:xfrm>
            <a:custGeom>
              <a:rect b="b" l="l" r="r" t="t"/>
              <a:pathLst>
                <a:path extrusionOk="0" h="607" w="649">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73"/>
            <p:cNvSpPr/>
            <p:nvPr/>
          </p:nvSpPr>
          <p:spPr>
            <a:xfrm>
              <a:off x="2079172" y="3862712"/>
              <a:ext cx="16994" cy="15868"/>
            </a:xfrm>
            <a:custGeom>
              <a:rect b="b" l="l" r="r" t="t"/>
              <a:pathLst>
                <a:path extrusionOk="0" h="606" w="649">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73"/>
            <p:cNvSpPr/>
            <p:nvPr/>
          </p:nvSpPr>
          <p:spPr>
            <a:xfrm>
              <a:off x="1768409" y="3834982"/>
              <a:ext cx="324511" cy="315843"/>
            </a:xfrm>
            <a:custGeom>
              <a:rect b="b" l="l" r="r" t="t"/>
              <a:pathLst>
                <a:path extrusionOk="0" h="12062" w="12393">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73"/>
            <p:cNvSpPr/>
            <p:nvPr/>
          </p:nvSpPr>
          <p:spPr>
            <a:xfrm>
              <a:off x="1864900" y="3952762"/>
              <a:ext cx="106835" cy="103064"/>
            </a:xfrm>
            <a:custGeom>
              <a:rect b="b" l="l" r="r" t="t"/>
              <a:pathLst>
                <a:path extrusionOk="0" h="3936" w="408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73"/>
            <p:cNvSpPr/>
            <p:nvPr/>
          </p:nvSpPr>
          <p:spPr>
            <a:xfrm>
              <a:off x="1773907" y="3934826"/>
              <a:ext cx="319012" cy="216000"/>
            </a:xfrm>
            <a:custGeom>
              <a:rect b="b" l="l" r="r" t="t"/>
              <a:pathLst>
                <a:path extrusionOk="0" h="8249" w="12183">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73"/>
            <p:cNvSpPr/>
            <p:nvPr/>
          </p:nvSpPr>
          <p:spPr>
            <a:xfrm>
              <a:off x="1916197" y="3992485"/>
              <a:ext cx="70176" cy="30558"/>
            </a:xfrm>
            <a:custGeom>
              <a:rect b="b" l="l" r="r" t="t"/>
              <a:pathLst>
                <a:path extrusionOk="0" h="1167" w="268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73"/>
            <p:cNvSpPr/>
            <p:nvPr/>
          </p:nvSpPr>
          <p:spPr>
            <a:xfrm>
              <a:off x="1879328" y="3957607"/>
              <a:ext cx="44096" cy="67924"/>
            </a:xfrm>
            <a:custGeom>
              <a:rect b="b" l="l" r="r" t="t"/>
              <a:pathLst>
                <a:path extrusionOk="0" h="2594" w="1684">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73"/>
            <p:cNvSpPr/>
            <p:nvPr/>
          </p:nvSpPr>
          <p:spPr>
            <a:xfrm>
              <a:off x="1858092" y="4036266"/>
              <a:ext cx="28489" cy="28254"/>
            </a:xfrm>
            <a:custGeom>
              <a:rect b="b" l="l" r="r" t="t"/>
              <a:pathLst>
                <a:path extrusionOk="0" h="1079" w="1088">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73"/>
            <p:cNvSpPr/>
            <p:nvPr/>
          </p:nvSpPr>
          <p:spPr>
            <a:xfrm>
              <a:off x="1953275" y="3946818"/>
              <a:ext cx="22755" cy="22519"/>
            </a:xfrm>
            <a:custGeom>
              <a:rect b="b" l="l" r="r" t="t"/>
              <a:pathLst>
                <a:path extrusionOk="0" h="860" w="869">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73"/>
            <p:cNvSpPr/>
            <p:nvPr/>
          </p:nvSpPr>
          <p:spPr>
            <a:xfrm>
              <a:off x="1966760" y="3989552"/>
              <a:ext cx="22755" cy="22755"/>
            </a:xfrm>
            <a:custGeom>
              <a:rect b="b" l="l" r="r" t="t"/>
              <a:pathLst>
                <a:path extrusionOk="0" h="869" w="869">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73"/>
            <p:cNvSpPr/>
            <p:nvPr/>
          </p:nvSpPr>
          <p:spPr>
            <a:xfrm>
              <a:off x="1904806" y="3951060"/>
              <a:ext cx="22493" cy="22781"/>
            </a:xfrm>
            <a:custGeom>
              <a:rect b="b" l="l" r="r" t="t"/>
              <a:pathLst>
                <a:path extrusionOk="0" h="870" w="859">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1" name="Google Shape;11521;p73"/>
          <p:cNvGrpSpPr/>
          <p:nvPr/>
        </p:nvGrpSpPr>
        <p:grpSpPr>
          <a:xfrm>
            <a:off x="2668963" y="3791306"/>
            <a:ext cx="358735" cy="359311"/>
            <a:chOff x="2668963" y="3791306"/>
            <a:chExt cx="358735" cy="359311"/>
          </a:xfrm>
        </p:grpSpPr>
        <p:sp>
          <p:nvSpPr>
            <p:cNvPr id="11522" name="Google Shape;11522;p73"/>
            <p:cNvSpPr/>
            <p:nvPr/>
          </p:nvSpPr>
          <p:spPr>
            <a:xfrm>
              <a:off x="2854065" y="4004268"/>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73"/>
            <p:cNvSpPr/>
            <p:nvPr/>
          </p:nvSpPr>
          <p:spPr>
            <a:xfrm>
              <a:off x="2879045" y="402924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73"/>
            <p:cNvSpPr/>
            <p:nvPr/>
          </p:nvSpPr>
          <p:spPr>
            <a:xfrm>
              <a:off x="2904026" y="405422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73"/>
            <p:cNvSpPr/>
            <p:nvPr/>
          </p:nvSpPr>
          <p:spPr>
            <a:xfrm>
              <a:off x="2829320" y="4006415"/>
              <a:ext cx="153156" cy="143913"/>
            </a:xfrm>
            <a:custGeom>
              <a:rect b="b" l="l" r="r" t="t"/>
              <a:pathLst>
                <a:path extrusionOk="0" h="5496" w="5849">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73"/>
            <p:cNvSpPr/>
            <p:nvPr/>
          </p:nvSpPr>
          <p:spPr>
            <a:xfrm>
              <a:off x="2917511" y="3991857"/>
              <a:ext cx="24745" cy="23697"/>
            </a:xfrm>
            <a:custGeom>
              <a:rect b="b" l="l" r="r" t="t"/>
              <a:pathLst>
                <a:path extrusionOk="0" h="905" w="945">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73"/>
            <p:cNvSpPr/>
            <p:nvPr/>
          </p:nvSpPr>
          <p:spPr>
            <a:xfrm>
              <a:off x="2942492" y="4016837"/>
              <a:ext cx="24745" cy="23619"/>
            </a:xfrm>
            <a:custGeom>
              <a:rect b="b" l="l" r="r" t="t"/>
              <a:pathLst>
                <a:path extrusionOk="0" h="902" w="945">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73"/>
            <p:cNvSpPr/>
            <p:nvPr/>
          </p:nvSpPr>
          <p:spPr>
            <a:xfrm>
              <a:off x="2967210" y="4041818"/>
              <a:ext cx="24771" cy="23619"/>
            </a:xfrm>
            <a:custGeom>
              <a:rect b="b" l="l" r="r" t="t"/>
              <a:pathLst>
                <a:path extrusionOk="0" h="902" w="946">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73"/>
            <p:cNvSpPr/>
            <p:nvPr/>
          </p:nvSpPr>
          <p:spPr>
            <a:xfrm>
              <a:off x="2704496" y="3827467"/>
              <a:ext cx="68395" cy="64179"/>
            </a:xfrm>
            <a:custGeom>
              <a:rect b="b" l="l" r="r" t="t"/>
              <a:pathLst>
                <a:path extrusionOk="0" h="2451" w="2612">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73"/>
            <p:cNvSpPr/>
            <p:nvPr/>
          </p:nvSpPr>
          <p:spPr>
            <a:xfrm>
              <a:off x="2671005" y="3882927"/>
              <a:ext cx="87641" cy="31448"/>
            </a:xfrm>
            <a:custGeom>
              <a:rect b="b" l="l" r="r" t="t"/>
              <a:pathLst>
                <a:path extrusionOk="0" h="1201" w="3347">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73"/>
            <p:cNvSpPr/>
            <p:nvPr/>
          </p:nvSpPr>
          <p:spPr>
            <a:xfrm>
              <a:off x="2668963" y="3926394"/>
              <a:ext cx="86934" cy="32941"/>
            </a:xfrm>
            <a:custGeom>
              <a:rect b="b" l="l" r="r" t="t"/>
              <a:pathLst>
                <a:path extrusionOk="0" h="1258" w="332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73"/>
            <p:cNvSpPr/>
            <p:nvPr/>
          </p:nvSpPr>
          <p:spPr>
            <a:xfrm>
              <a:off x="2761422" y="3794081"/>
              <a:ext cx="33203" cy="83085"/>
            </a:xfrm>
            <a:custGeom>
              <a:rect b="b" l="l" r="r" t="t"/>
              <a:pathLst>
                <a:path extrusionOk="0" h="3173" w="1268">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73"/>
            <p:cNvSpPr/>
            <p:nvPr/>
          </p:nvSpPr>
          <p:spPr>
            <a:xfrm>
              <a:off x="2805099" y="3791306"/>
              <a:ext cx="34774" cy="82849"/>
            </a:xfrm>
            <a:custGeom>
              <a:rect b="b" l="l" r="r" t="t"/>
              <a:pathLst>
                <a:path extrusionOk="0" h="3164" w="1328">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73"/>
            <p:cNvSpPr/>
            <p:nvPr/>
          </p:nvSpPr>
          <p:spPr>
            <a:xfrm>
              <a:off x="2757128" y="3882220"/>
              <a:ext cx="261064" cy="259729"/>
            </a:xfrm>
            <a:custGeom>
              <a:rect b="b" l="l" r="r" t="t"/>
              <a:pathLst>
                <a:path extrusionOk="0" h="9919" w="997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73"/>
            <p:cNvSpPr/>
            <p:nvPr/>
          </p:nvSpPr>
          <p:spPr>
            <a:xfrm>
              <a:off x="2757128" y="3881880"/>
              <a:ext cx="91700" cy="90207"/>
            </a:xfrm>
            <a:custGeom>
              <a:rect b="b" l="l" r="r" t="t"/>
              <a:pathLst>
                <a:path extrusionOk="0" h="3445" w="3502">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73"/>
            <p:cNvSpPr/>
            <p:nvPr/>
          </p:nvSpPr>
          <p:spPr>
            <a:xfrm>
              <a:off x="2757128" y="3881984"/>
              <a:ext cx="85206" cy="83844"/>
            </a:xfrm>
            <a:custGeom>
              <a:rect b="b" l="l" r="r" t="t"/>
              <a:pathLst>
                <a:path extrusionOk="0" h="3202" w="3254">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73"/>
            <p:cNvSpPr/>
            <p:nvPr/>
          </p:nvSpPr>
          <p:spPr>
            <a:xfrm>
              <a:off x="2992950" y="4116995"/>
              <a:ext cx="34747" cy="33622"/>
            </a:xfrm>
            <a:custGeom>
              <a:rect b="b" l="l" r="r" t="t"/>
              <a:pathLst>
                <a:path extrusionOk="0" h="1284" w="1327">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8" name="Google Shape;11538;p73"/>
          <p:cNvGrpSpPr/>
          <p:nvPr/>
        </p:nvGrpSpPr>
        <p:grpSpPr>
          <a:xfrm>
            <a:off x="849682" y="1995198"/>
            <a:ext cx="363893" cy="291727"/>
            <a:chOff x="849682" y="1995198"/>
            <a:chExt cx="363893" cy="291727"/>
          </a:xfrm>
        </p:grpSpPr>
        <p:sp>
          <p:nvSpPr>
            <p:cNvPr id="11539" name="Google Shape;11539;p73"/>
            <p:cNvSpPr/>
            <p:nvPr/>
          </p:nvSpPr>
          <p:spPr>
            <a:xfrm>
              <a:off x="907838" y="2131517"/>
              <a:ext cx="247579" cy="155408"/>
            </a:xfrm>
            <a:custGeom>
              <a:rect b="b" l="l" r="r" t="t"/>
              <a:pathLst>
                <a:path extrusionOk="0" h="5935" w="9455">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73"/>
            <p:cNvSpPr/>
            <p:nvPr/>
          </p:nvSpPr>
          <p:spPr>
            <a:xfrm>
              <a:off x="1140414" y="2131517"/>
              <a:ext cx="15004" cy="136424"/>
            </a:xfrm>
            <a:custGeom>
              <a:rect b="b" l="l" r="r" t="t"/>
              <a:pathLst>
                <a:path extrusionOk="0" h="5210" w="573">
                  <a:moveTo>
                    <a:pt x="0" y="0"/>
                  </a:moveTo>
                  <a:lnTo>
                    <a:pt x="0" y="5209"/>
                  </a:lnTo>
                  <a:cubicBezTo>
                    <a:pt x="363" y="5009"/>
                    <a:pt x="572" y="4780"/>
                    <a:pt x="572" y="4541"/>
                  </a:cubicBezTo>
                  <a:lnTo>
                    <a:pt x="57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73"/>
            <p:cNvSpPr/>
            <p:nvPr/>
          </p:nvSpPr>
          <p:spPr>
            <a:xfrm>
              <a:off x="1026483" y="2148511"/>
              <a:ext cx="10526" cy="138414"/>
            </a:xfrm>
            <a:custGeom>
              <a:rect b="b" l="l" r="r" t="t"/>
              <a:pathLst>
                <a:path extrusionOk="0" h="5286" w="402">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73"/>
            <p:cNvSpPr/>
            <p:nvPr/>
          </p:nvSpPr>
          <p:spPr>
            <a:xfrm>
              <a:off x="945047" y="2148511"/>
              <a:ext cx="10526" cy="68212"/>
            </a:xfrm>
            <a:custGeom>
              <a:rect b="b" l="l" r="r" t="t"/>
              <a:pathLst>
                <a:path extrusionOk="0" h="2605" w="402">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73"/>
            <p:cNvSpPr/>
            <p:nvPr/>
          </p:nvSpPr>
          <p:spPr>
            <a:xfrm>
              <a:off x="945309" y="2228192"/>
              <a:ext cx="10526" cy="50982"/>
            </a:xfrm>
            <a:custGeom>
              <a:rect b="b" l="l" r="r" t="t"/>
              <a:pathLst>
                <a:path extrusionOk="0" h="1947" w="402">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73"/>
            <p:cNvSpPr/>
            <p:nvPr/>
          </p:nvSpPr>
          <p:spPr>
            <a:xfrm>
              <a:off x="1107682" y="2148511"/>
              <a:ext cx="10762" cy="130663"/>
            </a:xfrm>
            <a:custGeom>
              <a:rect b="b" l="l" r="r" t="t"/>
              <a:pathLst>
                <a:path extrusionOk="0" h="4990" w="411">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73"/>
            <p:cNvSpPr/>
            <p:nvPr/>
          </p:nvSpPr>
          <p:spPr>
            <a:xfrm>
              <a:off x="907838" y="2122274"/>
              <a:ext cx="247579" cy="59230"/>
            </a:xfrm>
            <a:custGeom>
              <a:rect b="b" l="l" r="r" t="t"/>
              <a:pathLst>
                <a:path extrusionOk="0" h="2262" w="9455">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73"/>
            <p:cNvSpPr/>
            <p:nvPr/>
          </p:nvSpPr>
          <p:spPr>
            <a:xfrm>
              <a:off x="1140414" y="2122012"/>
              <a:ext cx="15004" cy="40508"/>
            </a:xfrm>
            <a:custGeom>
              <a:rect b="b" l="l" r="r" t="t"/>
              <a:pathLst>
                <a:path extrusionOk="0" h="1547" w="573">
                  <a:moveTo>
                    <a:pt x="0" y="1"/>
                  </a:moveTo>
                  <a:lnTo>
                    <a:pt x="0" y="10"/>
                  </a:lnTo>
                  <a:lnTo>
                    <a:pt x="0" y="1546"/>
                  </a:lnTo>
                  <a:cubicBezTo>
                    <a:pt x="363" y="1346"/>
                    <a:pt x="572" y="1117"/>
                    <a:pt x="572" y="878"/>
                  </a:cubicBezTo>
                  <a:lnTo>
                    <a:pt x="572" y="1"/>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73"/>
            <p:cNvSpPr/>
            <p:nvPr/>
          </p:nvSpPr>
          <p:spPr>
            <a:xfrm>
              <a:off x="907838" y="2085798"/>
              <a:ext cx="247579" cy="72716"/>
            </a:xfrm>
            <a:custGeom>
              <a:rect b="b" l="l" r="r" t="t"/>
              <a:pathLst>
                <a:path extrusionOk="0" h="2777" w="9455">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73"/>
            <p:cNvSpPr/>
            <p:nvPr/>
          </p:nvSpPr>
          <p:spPr>
            <a:xfrm>
              <a:off x="1012264" y="2085798"/>
              <a:ext cx="143153" cy="72716"/>
            </a:xfrm>
            <a:custGeom>
              <a:rect b="b" l="l" r="r" t="t"/>
              <a:pathLst>
                <a:path extrusionOk="0" h="2777" w="5467">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73"/>
            <p:cNvSpPr/>
            <p:nvPr/>
          </p:nvSpPr>
          <p:spPr>
            <a:xfrm>
              <a:off x="1049971" y="1995198"/>
              <a:ext cx="123750" cy="119613"/>
            </a:xfrm>
            <a:custGeom>
              <a:rect b="b" l="l" r="r" t="t"/>
              <a:pathLst>
                <a:path extrusionOk="0" h="4568" w="4726">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73"/>
            <p:cNvSpPr/>
            <p:nvPr/>
          </p:nvSpPr>
          <p:spPr>
            <a:xfrm>
              <a:off x="1044734" y="2103525"/>
              <a:ext cx="18513" cy="18775"/>
            </a:xfrm>
            <a:custGeom>
              <a:rect b="b" l="l" r="r" t="t"/>
              <a:pathLst>
                <a:path extrusionOk="0" h="717" w="707">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73"/>
            <p:cNvSpPr/>
            <p:nvPr/>
          </p:nvSpPr>
          <p:spPr>
            <a:xfrm>
              <a:off x="889509" y="1995224"/>
              <a:ext cx="123776" cy="119587"/>
            </a:xfrm>
            <a:custGeom>
              <a:rect b="b" l="l" r="r" t="t"/>
              <a:pathLst>
                <a:path extrusionOk="0" h="4567" w="4727">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73"/>
            <p:cNvSpPr/>
            <p:nvPr/>
          </p:nvSpPr>
          <p:spPr>
            <a:xfrm>
              <a:off x="1000010" y="2103525"/>
              <a:ext cx="18775" cy="18775"/>
            </a:xfrm>
            <a:custGeom>
              <a:rect b="b" l="l" r="r" t="t"/>
              <a:pathLst>
                <a:path extrusionOk="0" h="717" w="717">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73"/>
            <p:cNvSpPr/>
            <p:nvPr/>
          </p:nvSpPr>
          <p:spPr>
            <a:xfrm>
              <a:off x="883984" y="2035811"/>
              <a:ext cx="42603" cy="55250"/>
            </a:xfrm>
            <a:custGeom>
              <a:rect b="b" l="l" r="r" t="t"/>
              <a:pathLst>
                <a:path extrusionOk="0" h="2110" w="1627">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73"/>
            <p:cNvSpPr/>
            <p:nvPr/>
          </p:nvSpPr>
          <p:spPr>
            <a:xfrm>
              <a:off x="849682" y="2076083"/>
              <a:ext cx="61090" cy="29720"/>
            </a:xfrm>
            <a:custGeom>
              <a:rect b="b" l="l" r="r" t="t"/>
              <a:pathLst>
                <a:path extrusionOk="0" h="1135" w="2333">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73"/>
            <p:cNvSpPr/>
            <p:nvPr/>
          </p:nvSpPr>
          <p:spPr>
            <a:xfrm>
              <a:off x="1136643" y="2035811"/>
              <a:ext cx="42629" cy="55250"/>
            </a:xfrm>
            <a:custGeom>
              <a:rect b="b" l="l" r="r" t="t"/>
              <a:pathLst>
                <a:path extrusionOk="0" h="2110" w="1628">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73"/>
            <p:cNvSpPr/>
            <p:nvPr/>
          </p:nvSpPr>
          <p:spPr>
            <a:xfrm>
              <a:off x="1152406" y="2076083"/>
              <a:ext cx="61168" cy="29720"/>
            </a:xfrm>
            <a:custGeom>
              <a:rect b="b" l="l" r="r" t="t"/>
              <a:pathLst>
                <a:path extrusionOk="0" h="1135" w="2336">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7" name="Google Shape;11557;p73"/>
          <p:cNvGrpSpPr/>
          <p:nvPr/>
        </p:nvGrpSpPr>
        <p:grpSpPr>
          <a:xfrm>
            <a:off x="3065430" y="1990066"/>
            <a:ext cx="378190" cy="302044"/>
            <a:chOff x="3065430" y="1990066"/>
            <a:chExt cx="378190" cy="302044"/>
          </a:xfrm>
        </p:grpSpPr>
        <p:sp>
          <p:nvSpPr>
            <p:cNvPr id="11558" name="Google Shape;11558;p73"/>
            <p:cNvSpPr/>
            <p:nvPr/>
          </p:nvSpPr>
          <p:spPr>
            <a:xfrm>
              <a:off x="3216282" y="2149742"/>
              <a:ext cx="67714" cy="67741"/>
            </a:xfrm>
            <a:custGeom>
              <a:rect b="b" l="l" r="r" t="t"/>
              <a:pathLst>
                <a:path extrusionOk="0" h="2587" w="2586">
                  <a:moveTo>
                    <a:pt x="1946" y="1"/>
                  </a:moveTo>
                  <a:lnTo>
                    <a:pt x="0" y="1947"/>
                  </a:lnTo>
                  <a:lnTo>
                    <a:pt x="639" y="2586"/>
                  </a:lnTo>
                  <a:lnTo>
                    <a:pt x="2585" y="640"/>
                  </a:lnTo>
                  <a:lnTo>
                    <a:pt x="1946"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73"/>
            <p:cNvSpPr/>
            <p:nvPr/>
          </p:nvSpPr>
          <p:spPr>
            <a:xfrm>
              <a:off x="3216282" y="2180483"/>
              <a:ext cx="36973" cy="36999"/>
            </a:xfrm>
            <a:custGeom>
              <a:rect b="b" l="l" r="r" t="t"/>
              <a:pathLst>
                <a:path extrusionOk="0" h="1413" w="1412">
                  <a:moveTo>
                    <a:pt x="773" y="0"/>
                  </a:moveTo>
                  <a:lnTo>
                    <a:pt x="0" y="773"/>
                  </a:lnTo>
                  <a:lnTo>
                    <a:pt x="639" y="1412"/>
                  </a:lnTo>
                  <a:lnTo>
                    <a:pt x="1412" y="639"/>
                  </a:lnTo>
                  <a:lnTo>
                    <a:pt x="773"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73"/>
            <p:cNvSpPr/>
            <p:nvPr/>
          </p:nvSpPr>
          <p:spPr>
            <a:xfrm>
              <a:off x="3141079" y="2188103"/>
              <a:ext cx="104949" cy="104007"/>
            </a:xfrm>
            <a:custGeom>
              <a:rect b="b" l="l" r="r" t="t"/>
              <a:pathLst>
                <a:path extrusionOk="0" h="3972" w="4008">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73"/>
            <p:cNvSpPr/>
            <p:nvPr/>
          </p:nvSpPr>
          <p:spPr>
            <a:xfrm>
              <a:off x="3235999" y="1990118"/>
              <a:ext cx="207621" cy="207621"/>
            </a:xfrm>
            <a:custGeom>
              <a:rect b="b" l="l" r="r" t="t"/>
              <a:pathLst>
                <a:path extrusionOk="0" h="7929" w="7929">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73"/>
            <p:cNvSpPr/>
            <p:nvPr/>
          </p:nvSpPr>
          <p:spPr>
            <a:xfrm>
              <a:off x="3226023" y="1990066"/>
              <a:ext cx="192119" cy="181933"/>
            </a:xfrm>
            <a:custGeom>
              <a:rect b="b" l="l" r="r" t="t"/>
              <a:pathLst>
                <a:path extrusionOk="0" h="6948" w="7337">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73"/>
            <p:cNvSpPr/>
            <p:nvPr/>
          </p:nvSpPr>
          <p:spPr>
            <a:xfrm>
              <a:off x="3252234" y="2013816"/>
              <a:ext cx="167401" cy="159938"/>
            </a:xfrm>
            <a:custGeom>
              <a:rect b="b" l="l" r="r" t="t"/>
              <a:pathLst>
                <a:path extrusionOk="0" h="6108" w="6393">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73"/>
            <p:cNvSpPr/>
            <p:nvPr/>
          </p:nvSpPr>
          <p:spPr>
            <a:xfrm>
              <a:off x="3275722" y="2029605"/>
              <a:ext cx="153654" cy="144175"/>
            </a:xfrm>
            <a:custGeom>
              <a:rect b="b" l="l" r="r" t="t"/>
              <a:pathLst>
                <a:path extrusionOk="0" h="5506" w="5868">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73"/>
            <p:cNvSpPr/>
            <p:nvPr/>
          </p:nvSpPr>
          <p:spPr>
            <a:xfrm>
              <a:off x="3065430" y="1990066"/>
              <a:ext cx="177587" cy="149464"/>
            </a:xfrm>
            <a:custGeom>
              <a:rect b="b" l="l" r="r" t="t"/>
              <a:pathLst>
                <a:path extrusionOk="0" h="5708" w="6782">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73"/>
            <p:cNvSpPr/>
            <p:nvPr/>
          </p:nvSpPr>
          <p:spPr>
            <a:xfrm>
              <a:off x="3137832" y="2038089"/>
              <a:ext cx="20503" cy="52972"/>
            </a:xfrm>
            <a:custGeom>
              <a:rect b="b" l="l" r="r" t="t"/>
              <a:pathLst>
                <a:path extrusionOk="0" h="2023" w="783">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73"/>
            <p:cNvSpPr/>
            <p:nvPr/>
          </p:nvSpPr>
          <p:spPr>
            <a:xfrm>
              <a:off x="3137334" y="2082525"/>
              <a:ext cx="32338" cy="10814"/>
            </a:xfrm>
            <a:custGeom>
              <a:rect b="b" l="l" r="r" t="t"/>
              <a:pathLst>
                <a:path extrusionOk="0" h="413" w="1235">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73"/>
            <p:cNvSpPr/>
            <p:nvPr/>
          </p:nvSpPr>
          <p:spPr>
            <a:xfrm>
              <a:off x="3139822" y="2021488"/>
              <a:ext cx="18513" cy="15868"/>
            </a:xfrm>
            <a:custGeom>
              <a:rect b="b" l="l" r="r" t="t"/>
              <a:pathLst>
                <a:path extrusionOk="0" h="606" w="707">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9" name="Google Shape;11569;p73"/>
          <p:cNvGrpSpPr/>
          <p:nvPr/>
        </p:nvGrpSpPr>
        <p:grpSpPr>
          <a:xfrm>
            <a:off x="3568234" y="3791410"/>
            <a:ext cx="347501" cy="359284"/>
            <a:chOff x="3568234" y="3791410"/>
            <a:chExt cx="347501" cy="359284"/>
          </a:xfrm>
        </p:grpSpPr>
        <p:sp>
          <p:nvSpPr>
            <p:cNvPr id="11570" name="Google Shape;11570;p73"/>
            <p:cNvSpPr/>
            <p:nvPr/>
          </p:nvSpPr>
          <p:spPr>
            <a:xfrm>
              <a:off x="3657682" y="3791410"/>
              <a:ext cx="151899" cy="160750"/>
            </a:xfrm>
            <a:custGeom>
              <a:rect b="b" l="l" r="r" t="t"/>
              <a:pathLst>
                <a:path extrusionOk="0" h="6139" w="5801">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73"/>
            <p:cNvSpPr/>
            <p:nvPr/>
          </p:nvSpPr>
          <p:spPr>
            <a:xfrm>
              <a:off x="3727858" y="3822413"/>
              <a:ext cx="48992" cy="48992"/>
            </a:xfrm>
            <a:custGeom>
              <a:rect b="b" l="l" r="r" t="t"/>
              <a:pathLst>
                <a:path extrusionOk="0" h="1871" w="1871">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73"/>
            <p:cNvSpPr/>
            <p:nvPr/>
          </p:nvSpPr>
          <p:spPr>
            <a:xfrm>
              <a:off x="3710890" y="3816731"/>
              <a:ext cx="82823" cy="60173"/>
            </a:xfrm>
            <a:custGeom>
              <a:rect b="b" l="l" r="r" t="t"/>
              <a:pathLst>
                <a:path extrusionOk="0" h="2298" w="3163">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73"/>
            <p:cNvSpPr/>
            <p:nvPr/>
          </p:nvSpPr>
          <p:spPr>
            <a:xfrm>
              <a:off x="3699631" y="3857973"/>
              <a:ext cx="44017" cy="39670"/>
            </a:xfrm>
            <a:custGeom>
              <a:rect b="b" l="l" r="r" t="t"/>
              <a:pathLst>
                <a:path extrusionOk="0" h="1515" w="1681">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73"/>
            <p:cNvSpPr/>
            <p:nvPr/>
          </p:nvSpPr>
          <p:spPr>
            <a:xfrm>
              <a:off x="3568234" y="3947316"/>
              <a:ext cx="86960" cy="201179"/>
            </a:xfrm>
            <a:custGeom>
              <a:rect b="b" l="l" r="r" t="t"/>
              <a:pathLst>
                <a:path extrusionOk="0" h="7683" w="3321">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73"/>
            <p:cNvSpPr/>
            <p:nvPr/>
          </p:nvSpPr>
          <p:spPr>
            <a:xfrm>
              <a:off x="3655169" y="3947316"/>
              <a:ext cx="86960" cy="203379"/>
            </a:xfrm>
            <a:custGeom>
              <a:rect b="b" l="l" r="r" t="t"/>
              <a:pathLst>
                <a:path extrusionOk="0" h="7767" w="3321">
                  <a:moveTo>
                    <a:pt x="1" y="1"/>
                  </a:moveTo>
                  <a:lnTo>
                    <a:pt x="1" y="6660"/>
                  </a:lnTo>
                  <a:lnTo>
                    <a:pt x="3321" y="7766"/>
                  </a:lnTo>
                  <a:lnTo>
                    <a:pt x="3321" y="1107"/>
                  </a:ln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73"/>
            <p:cNvSpPr/>
            <p:nvPr/>
          </p:nvSpPr>
          <p:spPr>
            <a:xfrm>
              <a:off x="3742103" y="3947316"/>
              <a:ext cx="86699" cy="203379"/>
            </a:xfrm>
            <a:custGeom>
              <a:rect b="b" l="l" r="r" t="t"/>
              <a:pathLst>
                <a:path extrusionOk="0" h="7767" w="3311">
                  <a:moveTo>
                    <a:pt x="3311" y="1"/>
                  </a:moveTo>
                  <a:lnTo>
                    <a:pt x="1" y="1107"/>
                  </a:lnTo>
                  <a:lnTo>
                    <a:pt x="1" y="7766"/>
                  </a:lnTo>
                  <a:lnTo>
                    <a:pt x="3311" y="6660"/>
                  </a:lnTo>
                  <a:lnTo>
                    <a:pt x="3311"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73"/>
            <p:cNvSpPr/>
            <p:nvPr/>
          </p:nvSpPr>
          <p:spPr>
            <a:xfrm>
              <a:off x="3828775" y="3947316"/>
              <a:ext cx="86960" cy="201179"/>
            </a:xfrm>
            <a:custGeom>
              <a:rect b="b" l="l" r="r" t="t"/>
              <a:pathLst>
                <a:path extrusionOk="0" h="7683" w="3321">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73"/>
            <p:cNvSpPr/>
            <p:nvPr/>
          </p:nvSpPr>
          <p:spPr>
            <a:xfrm>
              <a:off x="3582741" y="3962556"/>
              <a:ext cx="318776" cy="173135"/>
            </a:xfrm>
            <a:custGeom>
              <a:rect b="b" l="l" r="r" t="t"/>
              <a:pathLst>
                <a:path extrusionOk="0" h="6612" w="12174">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73"/>
            <p:cNvSpPr/>
            <p:nvPr/>
          </p:nvSpPr>
          <p:spPr>
            <a:xfrm>
              <a:off x="3582741" y="3962556"/>
              <a:ext cx="72454" cy="166196"/>
            </a:xfrm>
            <a:custGeom>
              <a:rect b="b" l="l" r="r" t="t"/>
              <a:pathLst>
                <a:path extrusionOk="0" h="6347" w="2767">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73"/>
            <p:cNvSpPr/>
            <p:nvPr/>
          </p:nvSpPr>
          <p:spPr>
            <a:xfrm>
              <a:off x="3742103" y="3962556"/>
              <a:ext cx="86699" cy="173135"/>
            </a:xfrm>
            <a:custGeom>
              <a:rect b="b" l="l" r="r" t="t"/>
              <a:pathLst>
                <a:path extrusionOk="0" h="6612" w="3311">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1" name="Google Shape;11581;p73"/>
          <p:cNvGrpSpPr/>
          <p:nvPr/>
        </p:nvGrpSpPr>
        <p:grpSpPr>
          <a:xfrm>
            <a:off x="1759925" y="1501087"/>
            <a:ext cx="347004" cy="358420"/>
            <a:chOff x="1759925" y="1501087"/>
            <a:chExt cx="347004" cy="358420"/>
          </a:xfrm>
        </p:grpSpPr>
        <p:sp>
          <p:nvSpPr>
            <p:cNvPr id="11582" name="Google Shape;11582;p73"/>
            <p:cNvSpPr/>
            <p:nvPr/>
          </p:nvSpPr>
          <p:spPr>
            <a:xfrm>
              <a:off x="1897055" y="1797266"/>
              <a:ext cx="72480" cy="62242"/>
            </a:xfrm>
            <a:custGeom>
              <a:rect b="b" l="l" r="r" t="t"/>
              <a:pathLst>
                <a:path extrusionOk="0" h="2377" w="2768">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73"/>
            <p:cNvSpPr/>
            <p:nvPr/>
          </p:nvSpPr>
          <p:spPr>
            <a:xfrm>
              <a:off x="1897055" y="1797266"/>
              <a:ext cx="72480" cy="31003"/>
            </a:xfrm>
            <a:custGeom>
              <a:rect b="b" l="l" r="r" t="t"/>
              <a:pathLst>
                <a:path extrusionOk="0" h="1184" w="2768">
                  <a:moveTo>
                    <a:pt x="1" y="1"/>
                  </a:moveTo>
                  <a:lnTo>
                    <a:pt x="1" y="1184"/>
                  </a:lnTo>
                  <a:lnTo>
                    <a:pt x="2767" y="1184"/>
                  </a:lnTo>
                  <a:lnTo>
                    <a:pt x="2767"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73"/>
            <p:cNvSpPr/>
            <p:nvPr/>
          </p:nvSpPr>
          <p:spPr>
            <a:xfrm>
              <a:off x="1854086" y="1501087"/>
              <a:ext cx="158419" cy="311942"/>
            </a:xfrm>
            <a:custGeom>
              <a:rect b="b" l="l" r="r" t="t"/>
              <a:pathLst>
                <a:path extrusionOk="0" h="11913" w="605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73"/>
            <p:cNvSpPr/>
            <p:nvPr/>
          </p:nvSpPr>
          <p:spPr>
            <a:xfrm>
              <a:off x="1854086" y="1795040"/>
              <a:ext cx="158419" cy="17989"/>
            </a:xfrm>
            <a:custGeom>
              <a:rect b="b" l="l" r="r" t="t"/>
              <a:pathLst>
                <a:path extrusionOk="0" h="687" w="605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73"/>
            <p:cNvSpPr/>
            <p:nvPr/>
          </p:nvSpPr>
          <p:spPr>
            <a:xfrm>
              <a:off x="1854348" y="1602685"/>
              <a:ext cx="105447" cy="80702"/>
            </a:xfrm>
            <a:custGeom>
              <a:rect b="b" l="l" r="r" t="t"/>
              <a:pathLst>
                <a:path extrusionOk="0" h="3082" w="4027">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73"/>
            <p:cNvSpPr/>
            <p:nvPr/>
          </p:nvSpPr>
          <p:spPr>
            <a:xfrm>
              <a:off x="1893808" y="1586188"/>
              <a:ext cx="118697" cy="63996"/>
            </a:xfrm>
            <a:custGeom>
              <a:rect b="b" l="l" r="r" t="t"/>
              <a:pathLst>
                <a:path extrusionOk="0" h="2444" w="4533">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73"/>
            <p:cNvSpPr/>
            <p:nvPr/>
          </p:nvSpPr>
          <p:spPr>
            <a:xfrm>
              <a:off x="1893808" y="1552724"/>
              <a:ext cx="39487" cy="83452"/>
            </a:xfrm>
            <a:custGeom>
              <a:rect b="b" l="l" r="r" t="t"/>
              <a:pathLst>
                <a:path extrusionOk="0" h="3187" w="1508">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73"/>
            <p:cNvSpPr/>
            <p:nvPr/>
          </p:nvSpPr>
          <p:spPr>
            <a:xfrm>
              <a:off x="1933269" y="1552724"/>
              <a:ext cx="39749" cy="79210"/>
            </a:xfrm>
            <a:custGeom>
              <a:rect b="b" l="l" r="r" t="t"/>
              <a:pathLst>
                <a:path extrusionOk="0" h="3025" w="1518">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73"/>
            <p:cNvSpPr/>
            <p:nvPr/>
          </p:nvSpPr>
          <p:spPr>
            <a:xfrm>
              <a:off x="1972992" y="1552724"/>
              <a:ext cx="39513" cy="70726"/>
            </a:xfrm>
            <a:custGeom>
              <a:rect b="b" l="l" r="r" t="t"/>
              <a:pathLst>
                <a:path extrusionOk="0" h="2701" w="1509">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73"/>
            <p:cNvSpPr/>
            <p:nvPr/>
          </p:nvSpPr>
          <p:spPr>
            <a:xfrm>
              <a:off x="1893808" y="1552724"/>
              <a:ext cx="25007" cy="83452"/>
            </a:xfrm>
            <a:custGeom>
              <a:rect b="b" l="l" r="r" t="t"/>
              <a:pathLst>
                <a:path extrusionOk="0" h="3187" w="955">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73"/>
            <p:cNvSpPr/>
            <p:nvPr/>
          </p:nvSpPr>
          <p:spPr>
            <a:xfrm>
              <a:off x="1933269" y="1552724"/>
              <a:ext cx="25007" cy="79210"/>
            </a:xfrm>
            <a:custGeom>
              <a:rect b="b" l="l" r="r" t="t"/>
              <a:pathLst>
                <a:path extrusionOk="0" h="3025" w="955">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73"/>
            <p:cNvSpPr/>
            <p:nvPr/>
          </p:nvSpPr>
          <p:spPr>
            <a:xfrm>
              <a:off x="1972992" y="1552724"/>
              <a:ext cx="25007" cy="70830"/>
            </a:xfrm>
            <a:custGeom>
              <a:rect b="b" l="l" r="r" t="t"/>
              <a:pathLst>
                <a:path extrusionOk="0" h="2705" w="955">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73"/>
            <p:cNvSpPr/>
            <p:nvPr/>
          </p:nvSpPr>
          <p:spPr>
            <a:xfrm>
              <a:off x="1854348" y="1616432"/>
              <a:ext cx="91438" cy="53234"/>
            </a:xfrm>
            <a:custGeom>
              <a:rect b="b" l="l" r="r" t="t"/>
              <a:pathLst>
                <a:path extrusionOk="0" h="2033" w="3492">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73"/>
            <p:cNvSpPr/>
            <p:nvPr/>
          </p:nvSpPr>
          <p:spPr>
            <a:xfrm>
              <a:off x="1894070" y="1697029"/>
              <a:ext cx="19167" cy="50301"/>
            </a:xfrm>
            <a:custGeom>
              <a:rect b="b" l="l" r="r" t="t"/>
              <a:pathLst>
                <a:path extrusionOk="0" h="1921" w="732">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73"/>
            <p:cNvSpPr/>
            <p:nvPr/>
          </p:nvSpPr>
          <p:spPr>
            <a:xfrm>
              <a:off x="1918789" y="1697029"/>
              <a:ext cx="19194" cy="50301"/>
            </a:xfrm>
            <a:custGeom>
              <a:rect b="b" l="l" r="r" t="t"/>
              <a:pathLst>
                <a:path extrusionOk="0" h="1921" w="733">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73"/>
            <p:cNvSpPr/>
            <p:nvPr/>
          </p:nvSpPr>
          <p:spPr>
            <a:xfrm>
              <a:off x="1892552" y="1704099"/>
              <a:ext cx="52998" cy="11024"/>
            </a:xfrm>
            <a:custGeom>
              <a:rect b="b" l="l" r="r" t="t"/>
              <a:pathLst>
                <a:path extrusionOk="0" h="421" w="2024">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73"/>
            <p:cNvSpPr/>
            <p:nvPr/>
          </p:nvSpPr>
          <p:spPr>
            <a:xfrm>
              <a:off x="1887315" y="1728844"/>
              <a:ext cx="52998" cy="10998"/>
            </a:xfrm>
            <a:custGeom>
              <a:rect b="b" l="l" r="r" t="t"/>
              <a:pathLst>
                <a:path extrusionOk="0" h="420" w="2024">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73"/>
            <p:cNvSpPr/>
            <p:nvPr/>
          </p:nvSpPr>
          <p:spPr>
            <a:xfrm>
              <a:off x="1946519" y="1679800"/>
              <a:ext cx="21760" cy="67531"/>
            </a:xfrm>
            <a:custGeom>
              <a:rect b="b" l="l" r="r" t="t"/>
              <a:pathLst>
                <a:path extrusionOk="0" h="2579" w="831">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73"/>
            <p:cNvSpPr/>
            <p:nvPr/>
          </p:nvSpPr>
          <p:spPr>
            <a:xfrm>
              <a:off x="1947278" y="1736333"/>
              <a:ext cx="32234" cy="10998"/>
            </a:xfrm>
            <a:custGeom>
              <a:rect b="b" l="l" r="r" t="t"/>
              <a:pathLst>
                <a:path extrusionOk="0" h="420" w="1231">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73"/>
            <p:cNvSpPr/>
            <p:nvPr/>
          </p:nvSpPr>
          <p:spPr>
            <a:xfrm>
              <a:off x="2037695" y="1701350"/>
              <a:ext cx="69233" cy="11024"/>
            </a:xfrm>
            <a:custGeom>
              <a:rect b="b" l="l" r="r" t="t"/>
              <a:pathLst>
                <a:path extrusionOk="0" h="421" w="2644">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73"/>
            <p:cNvSpPr/>
            <p:nvPr/>
          </p:nvSpPr>
          <p:spPr>
            <a:xfrm>
              <a:off x="2037381" y="1755972"/>
              <a:ext cx="53810" cy="50066"/>
            </a:xfrm>
            <a:custGeom>
              <a:rect b="b" l="l" r="r" t="t"/>
              <a:pathLst>
                <a:path extrusionOk="0" h="1912" w="2055">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73"/>
            <p:cNvSpPr/>
            <p:nvPr/>
          </p:nvSpPr>
          <p:spPr>
            <a:xfrm>
              <a:off x="2036936" y="1604099"/>
              <a:ext cx="54046" cy="50066"/>
            </a:xfrm>
            <a:custGeom>
              <a:rect b="b" l="l" r="r" t="t"/>
              <a:pathLst>
                <a:path extrusionOk="0" h="1912" w="2064">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73"/>
            <p:cNvSpPr/>
            <p:nvPr/>
          </p:nvSpPr>
          <p:spPr>
            <a:xfrm>
              <a:off x="1759925" y="1697344"/>
              <a:ext cx="68971" cy="11024"/>
            </a:xfrm>
            <a:custGeom>
              <a:rect b="b" l="l" r="r" t="t"/>
              <a:pathLst>
                <a:path extrusionOk="0" h="421" w="2634">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73"/>
            <p:cNvSpPr/>
            <p:nvPr/>
          </p:nvSpPr>
          <p:spPr>
            <a:xfrm>
              <a:off x="1775845" y="1604099"/>
              <a:ext cx="53758" cy="50066"/>
            </a:xfrm>
            <a:custGeom>
              <a:rect b="b" l="l" r="r" t="t"/>
              <a:pathLst>
                <a:path extrusionOk="0" h="1912" w="2053">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73"/>
            <p:cNvSpPr/>
            <p:nvPr/>
          </p:nvSpPr>
          <p:spPr>
            <a:xfrm>
              <a:off x="1775400" y="1755029"/>
              <a:ext cx="55303" cy="50773"/>
            </a:xfrm>
            <a:custGeom>
              <a:rect b="b" l="l" r="r" t="t"/>
              <a:pathLst>
                <a:path extrusionOk="0" h="1939" w="2112">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73"/>
            <p:cNvSpPr/>
            <p:nvPr/>
          </p:nvSpPr>
          <p:spPr>
            <a:xfrm>
              <a:off x="1943010" y="1775296"/>
              <a:ext cx="69495" cy="11024"/>
            </a:xfrm>
            <a:custGeom>
              <a:rect b="b" l="l" r="r" t="t"/>
              <a:pathLst>
                <a:path extrusionOk="0" h="421" w="2654">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73"/>
            <p:cNvSpPr/>
            <p:nvPr/>
          </p:nvSpPr>
          <p:spPr>
            <a:xfrm>
              <a:off x="1854348" y="1775296"/>
              <a:ext cx="76958" cy="11024"/>
            </a:xfrm>
            <a:custGeom>
              <a:rect b="b" l="l" r="r" t="t"/>
              <a:pathLst>
                <a:path extrusionOk="0" h="421" w="2939">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9" name="Google Shape;11609;p73"/>
          <p:cNvGrpSpPr/>
          <p:nvPr/>
        </p:nvGrpSpPr>
        <p:grpSpPr>
          <a:xfrm>
            <a:off x="3519295" y="2413660"/>
            <a:ext cx="360227" cy="359311"/>
            <a:chOff x="3519295" y="2413660"/>
            <a:chExt cx="360227" cy="359311"/>
          </a:xfrm>
        </p:grpSpPr>
        <p:sp>
          <p:nvSpPr>
            <p:cNvPr id="11610" name="Google Shape;11610;p73"/>
            <p:cNvSpPr/>
            <p:nvPr/>
          </p:nvSpPr>
          <p:spPr>
            <a:xfrm>
              <a:off x="3639693" y="2545240"/>
              <a:ext cx="225846" cy="214298"/>
            </a:xfrm>
            <a:custGeom>
              <a:rect b="b" l="l" r="r" t="t"/>
              <a:pathLst>
                <a:path extrusionOk="0" h="8184" w="8625">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73"/>
            <p:cNvSpPr/>
            <p:nvPr/>
          </p:nvSpPr>
          <p:spPr>
            <a:xfrm>
              <a:off x="3639693" y="2545162"/>
              <a:ext cx="118932" cy="125452"/>
            </a:xfrm>
            <a:custGeom>
              <a:rect b="b" l="l" r="r" t="t"/>
              <a:pathLst>
                <a:path extrusionOk="0" h="4791" w="4542">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73"/>
            <p:cNvSpPr/>
            <p:nvPr/>
          </p:nvSpPr>
          <p:spPr>
            <a:xfrm>
              <a:off x="3703637" y="2545004"/>
              <a:ext cx="161902" cy="168082"/>
            </a:xfrm>
            <a:custGeom>
              <a:rect b="b" l="l" r="r" t="t"/>
              <a:pathLst>
                <a:path extrusionOk="0" h="6419" w="6183">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73"/>
            <p:cNvSpPr/>
            <p:nvPr/>
          </p:nvSpPr>
          <p:spPr>
            <a:xfrm>
              <a:off x="3782087" y="2676087"/>
              <a:ext cx="83452" cy="83452"/>
            </a:xfrm>
            <a:custGeom>
              <a:rect b="b" l="l" r="r" t="t"/>
              <a:pathLst>
                <a:path extrusionOk="0" h="3187" w="3187">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73"/>
            <p:cNvSpPr/>
            <p:nvPr/>
          </p:nvSpPr>
          <p:spPr>
            <a:xfrm>
              <a:off x="3792561" y="2687137"/>
              <a:ext cx="86960" cy="85834"/>
            </a:xfrm>
            <a:custGeom>
              <a:rect b="b" l="l" r="r" t="t"/>
              <a:pathLst>
                <a:path extrusionOk="0" h="3278" w="3321">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73"/>
            <p:cNvSpPr/>
            <p:nvPr/>
          </p:nvSpPr>
          <p:spPr>
            <a:xfrm>
              <a:off x="3842522" y="2687189"/>
              <a:ext cx="36999" cy="36135"/>
            </a:xfrm>
            <a:custGeom>
              <a:rect b="b" l="l" r="r" t="t"/>
              <a:pathLst>
                <a:path extrusionOk="0" h="1380" w="1413">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73"/>
            <p:cNvSpPr/>
            <p:nvPr/>
          </p:nvSpPr>
          <p:spPr>
            <a:xfrm>
              <a:off x="3656609" y="2587529"/>
              <a:ext cx="80990" cy="77089"/>
            </a:xfrm>
            <a:custGeom>
              <a:rect b="b" l="l" r="r" t="t"/>
              <a:pathLst>
                <a:path extrusionOk="0" h="2944" w="3093">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73"/>
            <p:cNvSpPr/>
            <p:nvPr/>
          </p:nvSpPr>
          <p:spPr>
            <a:xfrm>
              <a:off x="3676379" y="2572446"/>
              <a:ext cx="84997" cy="80938"/>
            </a:xfrm>
            <a:custGeom>
              <a:rect b="b" l="l" r="r" t="t"/>
              <a:pathLst>
                <a:path extrusionOk="0" h="3091" w="3246">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73"/>
            <p:cNvSpPr/>
            <p:nvPr/>
          </p:nvSpPr>
          <p:spPr>
            <a:xfrm>
              <a:off x="3698636" y="2559930"/>
              <a:ext cx="73973" cy="69966"/>
            </a:xfrm>
            <a:custGeom>
              <a:rect b="b" l="l" r="r" t="t"/>
              <a:pathLst>
                <a:path extrusionOk="0" h="2672" w="2825">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73"/>
            <p:cNvSpPr/>
            <p:nvPr/>
          </p:nvSpPr>
          <p:spPr>
            <a:xfrm>
              <a:off x="3533278" y="2427041"/>
              <a:ext cx="226081" cy="214272"/>
            </a:xfrm>
            <a:custGeom>
              <a:rect b="b" l="l" r="r" t="t"/>
              <a:pathLst>
                <a:path extrusionOk="0" h="8183" w="8634">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73"/>
            <p:cNvSpPr/>
            <p:nvPr/>
          </p:nvSpPr>
          <p:spPr>
            <a:xfrm>
              <a:off x="3622202" y="2523454"/>
              <a:ext cx="131684" cy="117859"/>
            </a:xfrm>
            <a:custGeom>
              <a:rect b="b" l="l" r="r" t="t"/>
              <a:pathLst>
                <a:path extrusionOk="0" h="4501" w="5029">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73"/>
            <p:cNvSpPr/>
            <p:nvPr/>
          </p:nvSpPr>
          <p:spPr>
            <a:xfrm>
              <a:off x="3533278" y="2473493"/>
              <a:ext cx="161902" cy="168082"/>
            </a:xfrm>
            <a:custGeom>
              <a:rect b="b" l="l" r="r" t="t"/>
              <a:pathLst>
                <a:path extrusionOk="0" h="6419" w="6183">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73"/>
            <p:cNvSpPr/>
            <p:nvPr/>
          </p:nvSpPr>
          <p:spPr>
            <a:xfrm>
              <a:off x="3533278" y="2427041"/>
              <a:ext cx="83713" cy="83452"/>
            </a:xfrm>
            <a:custGeom>
              <a:rect b="b" l="l" r="r" t="t"/>
              <a:pathLst>
                <a:path extrusionOk="0" h="3187" w="3197">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73"/>
            <p:cNvSpPr/>
            <p:nvPr/>
          </p:nvSpPr>
          <p:spPr>
            <a:xfrm>
              <a:off x="3519295" y="2413660"/>
              <a:ext cx="86934" cy="85782"/>
            </a:xfrm>
            <a:custGeom>
              <a:rect b="b" l="l" r="r" t="t"/>
              <a:pathLst>
                <a:path extrusionOk="0" h="3276" w="332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73"/>
            <p:cNvSpPr/>
            <p:nvPr/>
          </p:nvSpPr>
          <p:spPr>
            <a:xfrm>
              <a:off x="3519295" y="2462993"/>
              <a:ext cx="36973" cy="36188"/>
            </a:xfrm>
            <a:custGeom>
              <a:rect b="b" l="l" r="r" t="t"/>
              <a:pathLst>
                <a:path extrusionOk="0" h="1382" w="1412">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73"/>
            <p:cNvSpPr/>
            <p:nvPr/>
          </p:nvSpPr>
          <p:spPr>
            <a:xfrm>
              <a:off x="3660353" y="2521831"/>
              <a:ext cx="81278" cy="77089"/>
            </a:xfrm>
            <a:custGeom>
              <a:rect b="b" l="l" r="r" t="t"/>
              <a:pathLst>
                <a:path extrusionOk="0" h="2944" w="3104">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73"/>
            <p:cNvSpPr/>
            <p:nvPr/>
          </p:nvSpPr>
          <p:spPr>
            <a:xfrm>
              <a:off x="3637075" y="2533090"/>
              <a:ext cx="84813" cy="80807"/>
            </a:xfrm>
            <a:custGeom>
              <a:rect b="b" l="l" r="r" t="t"/>
              <a:pathLst>
                <a:path extrusionOk="0" h="3086" w="3239">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73"/>
            <p:cNvSpPr/>
            <p:nvPr/>
          </p:nvSpPr>
          <p:spPr>
            <a:xfrm>
              <a:off x="3625841" y="2556552"/>
              <a:ext cx="73816" cy="69835"/>
            </a:xfrm>
            <a:custGeom>
              <a:rect b="b" l="l" r="r" t="t"/>
              <a:pathLst>
                <a:path extrusionOk="0" h="2667" w="2819">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73"/>
            <p:cNvSpPr/>
            <p:nvPr/>
          </p:nvSpPr>
          <p:spPr>
            <a:xfrm>
              <a:off x="3650429" y="2427277"/>
              <a:ext cx="215110" cy="224484"/>
            </a:xfrm>
            <a:custGeom>
              <a:rect b="b" l="l" r="r" t="t"/>
              <a:pathLst>
                <a:path extrusionOk="0" h="8573" w="8215">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73"/>
            <p:cNvSpPr/>
            <p:nvPr/>
          </p:nvSpPr>
          <p:spPr>
            <a:xfrm>
              <a:off x="3650167" y="2524449"/>
              <a:ext cx="107699" cy="127311"/>
            </a:xfrm>
            <a:custGeom>
              <a:rect b="b" l="l" r="r" t="t"/>
              <a:pathLst>
                <a:path extrusionOk="0" h="4862" w="4113">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73"/>
            <p:cNvSpPr/>
            <p:nvPr/>
          </p:nvSpPr>
          <p:spPr>
            <a:xfrm>
              <a:off x="3782323" y="2427041"/>
              <a:ext cx="83216" cy="83687"/>
            </a:xfrm>
            <a:custGeom>
              <a:rect b="b" l="l" r="r" t="t"/>
              <a:pathLst>
                <a:path extrusionOk="0" h="3196" w="3178">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73"/>
            <p:cNvSpPr/>
            <p:nvPr/>
          </p:nvSpPr>
          <p:spPr>
            <a:xfrm>
              <a:off x="3650167" y="2427041"/>
              <a:ext cx="168893" cy="162138"/>
            </a:xfrm>
            <a:custGeom>
              <a:rect b="b" l="l" r="r" t="t"/>
              <a:pathLst>
                <a:path extrusionOk="0" h="6192" w="645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73"/>
            <p:cNvSpPr/>
            <p:nvPr/>
          </p:nvSpPr>
          <p:spPr>
            <a:xfrm>
              <a:off x="3792823" y="2413660"/>
              <a:ext cx="86699" cy="85782"/>
            </a:xfrm>
            <a:custGeom>
              <a:rect b="b" l="l" r="r" t="t"/>
              <a:pathLst>
                <a:path extrusionOk="0" h="3276" w="3311">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73"/>
            <p:cNvSpPr/>
            <p:nvPr/>
          </p:nvSpPr>
          <p:spPr>
            <a:xfrm>
              <a:off x="3792823" y="2413844"/>
              <a:ext cx="36999" cy="36450"/>
            </a:xfrm>
            <a:custGeom>
              <a:rect b="b" l="l" r="r" t="t"/>
              <a:pathLst>
                <a:path extrusionOk="0" h="1392" w="1413">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73"/>
            <p:cNvSpPr/>
            <p:nvPr/>
          </p:nvSpPr>
          <p:spPr>
            <a:xfrm>
              <a:off x="3691906" y="2556683"/>
              <a:ext cx="81226" cy="76958"/>
            </a:xfrm>
            <a:custGeom>
              <a:rect b="b" l="l" r="r" t="t"/>
              <a:pathLst>
                <a:path extrusionOk="0" h="2939" w="3102">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73"/>
            <p:cNvSpPr/>
            <p:nvPr/>
          </p:nvSpPr>
          <p:spPr>
            <a:xfrm>
              <a:off x="3676902" y="2533195"/>
              <a:ext cx="84970" cy="80702"/>
            </a:xfrm>
            <a:custGeom>
              <a:rect b="b" l="l" r="r" t="t"/>
              <a:pathLst>
                <a:path extrusionOk="0" h="3082" w="3245">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73"/>
            <p:cNvSpPr/>
            <p:nvPr/>
          </p:nvSpPr>
          <p:spPr>
            <a:xfrm>
              <a:off x="3664412" y="2522433"/>
              <a:ext cx="72768" cy="69233"/>
            </a:xfrm>
            <a:custGeom>
              <a:rect b="b" l="l" r="r" t="t"/>
              <a:pathLst>
                <a:path extrusionOk="0" h="2644" w="2779">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73"/>
            <p:cNvSpPr/>
            <p:nvPr/>
          </p:nvSpPr>
          <p:spPr>
            <a:xfrm>
              <a:off x="3533278" y="2534557"/>
              <a:ext cx="215607" cy="224746"/>
            </a:xfrm>
            <a:custGeom>
              <a:rect b="b" l="l" r="r" t="t"/>
              <a:pathLst>
                <a:path extrusionOk="0" h="8583" w="8234">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73"/>
            <p:cNvSpPr/>
            <p:nvPr/>
          </p:nvSpPr>
          <p:spPr>
            <a:xfrm>
              <a:off x="3579730" y="2597401"/>
              <a:ext cx="168893" cy="161902"/>
            </a:xfrm>
            <a:custGeom>
              <a:rect b="b" l="l" r="r" t="t"/>
              <a:pathLst>
                <a:path extrusionOk="0" h="6183" w="645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73"/>
            <p:cNvSpPr/>
            <p:nvPr/>
          </p:nvSpPr>
          <p:spPr>
            <a:xfrm>
              <a:off x="3533278" y="2675825"/>
              <a:ext cx="83216" cy="83713"/>
            </a:xfrm>
            <a:custGeom>
              <a:rect b="b" l="l" r="r" t="t"/>
              <a:pathLst>
                <a:path extrusionOk="0" h="3197" w="3178">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73"/>
            <p:cNvSpPr/>
            <p:nvPr/>
          </p:nvSpPr>
          <p:spPr>
            <a:xfrm>
              <a:off x="3519295" y="2687137"/>
              <a:ext cx="86934" cy="85834"/>
            </a:xfrm>
            <a:custGeom>
              <a:rect b="b" l="l" r="r" t="t"/>
              <a:pathLst>
                <a:path extrusionOk="0" h="3278" w="332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73"/>
            <p:cNvSpPr/>
            <p:nvPr/>
          </p:nvSpPr>
          <p:spPr>
            <a:xfrm>
              <a:off x="3569230" y="2736286"/>
              <a:ext cx="36764" cy="36685"/>
            </a:xfrm>
            <a:custGeom>
              <a:rect b="b" l="l" r="r" t="t"/>
              <a:pathLst>
                <a:path extrusionOk="0" h="1401" w="1404">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73"/>
            <p:cNvSpPr/>
            <p:nvPr/>
          </p:nvSpPr>
          <p:spPr>
            <a:xfrm>
              <a:off x="3623694" y="2539427"/>
              <a:ext cx="83478" cy="86646"/>
            </a:xfrm>
            <a:custGeom>
              <a:rect b="b" l="l" r="r" t="t"/>
              <a:pathLst>
                <a:path extrusionOk="0" h="3309" w="3188">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73"/>
            <p:cNvSpPr/>
            <p:nvPr/>
          </p:nvSpPr>
          <p:spPr>
            <a:xfrm>
              <a:off x="3633147" y="2559930"/>
              <a:ext cx="88243" cy="89657"/>
            </a:xfrm>
            <a:custGeom>
              <a:rect b="b" l="l" r="r" t="t"/>
              <a:pathLst>
                <a:path extrusionOk="0" h="3424" w="337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73"/>
            <p:cNvSpPr/>
            <p:nvPr/>
          </p:nvSpPr>
          <p:spPr>
            <a:xfrm>
              <a:off x="3656635" y="2579909"/>
              <a:ext cx="79760" cy="80938"/>
            </a:xfrm>
            <a:custGeom>
              <a:rect b="b" l="l" r="r" t="t"/>
              <a:pathLst>
                <a:path extrusionOk="0" h="3091" w="3046">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5" name="Google Shape;11645;p73"/>
          <p:cNvGrpSpPr/>
          <p:nvPr/>
        </p:nvGrpSpPr>
        <p:grpSpPr>
          <a:xfrm>
            <a:off x="1330255" y="3845718"/>
            <a:ext cx="358996" cy="250774"/>
            <a:chOff x="1330255" y="3845718"/>
            <a:chExt cx="358996" cy="250774"/>
          </a:xfrm>
        </p:grpSpPr>
        <p:sp>
          <p:nvSpPr>
            <p:cNvPr id="11646" name="Google Shape;11646;p73"/>
            <p:cNvSpPr/>
            <p:nvPr/>
          </p:nvSpPr>
          <p:spPr>
            <a:xfrm>
              <a:off x="1445417" y="3845718"/>
              <a:ext cx="243835" cy="247762"/>
            </a:xfrm>
            <a:custGeom>
              <a:rect b="b" l="l" r="r" t="t"/>
              <a:pathLst>
                <a:path extrusionOk="0" h="9462" w="9312">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73"/>
            <p:cNvSpPr/>
            <p:nvPr/>
          </p:nvSpPr>
          <p:spPr>
            <a:xfrm>
              <a:off x="1445417" y="4055250"/>
              <a:ext cx="218854" cy="38492"/>
            </a:xfrm>
            <a:custGeom>
              <a:rect b="b" l="l" r="r" t="t"/>
              <a:pathLst>
                <a:path extrusionOk="0" h="1470" w="8358">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73"/>
            <p:cNvSpPr/>
            <p:nvPr/>
          </p:nvSpPr>
          <p:spPr>
            <a:xfrm>
              <a:off x="1445417" y="3946085"/>
              <a:ext cx="56219" cy="132653"/>
            </a:xfrm>
            <a:custGeom>
              <a:rect b="b" l="l" r="r" t="t"/>
              <a:pathLst>
                <a:path extrusionOk="0" h="5066" w="2147">
                  <a:moveTo>
                    <a:pt x="2147" y="0"/>
                  </a:moveTo>
                  <a:lnTo>
                    <a:pt x="2061" y="10"/>
                  </a:lnTo>
                  <a:lnTo>
                    <a:pt x="0" y="10"/>
                  </a:lnTo>
                  <a:lnTo>
                    <a:pt x="0" y="5066"/>
                  </a:lnTo>
                  <a:lnTo>
                    <a:pt x="2147" y="5066"/>
                  </a:lnTo>
                  <a:lnTo>
                    <a:pt x="2147"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73"/>
            <p:cNvSpPr/>
            <p:nvPr/>
          </p:nvSpPr>
          <p:spPr>
            <a:xfrm>
              <a:off x="1418446" y="3936083"/>
              <a:ext cx="58969" cy="152659"/>
            </a:xfrm>
            <a:custGeom>
              <a:rect b="b" l="l" r="r" t="t"/>
              <a:pathLst>
                <a:path extrusionOk="0" h="5830" w="2252">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73"/>
            <p:cNvSpPr/>
            <p:nvPr/>
          </p:nvSpPr>
          <p:spPr>
            <a:xfrm>
              <a:off x="1418446" y="4056743"/>
              <a:ext cx="58969" cy="31998"/>
            </a:xfrm>
            <a:custGeom>
              <a:rect b="b" l="l" r="r" t="t"/>
              <a:pathLst>
                <a:path extrusionOk="0" h="1222" w="2252">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73"/>
            <p:cNvSpPr/>
            <p:nvPr/>
          </p:nvSpPr>
          <p:spPr>
            <a:xfrm>
              <a:off x="1330255" y="3928332"/>
              <a:ext cx="92459" cy="168160"/>
            </a:xfrm>
            <a:custGeom>
              <a:rect b="b" l="l" r="r" t="t"/>
              <a:pathLst>
                <a:path extrusionOk="0" h="6422" w="3531">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73"/>
            <p:cNvSpPr/>
            <p:nvPr/>
          </p:nvSpPr>
          <p:spPr>
            <a:xfrm>
              <a:off x="1330255" y="4056743"/>
              <a:ext cx="92459" cy="39749"/>
            </a:xfrm>
            <a:custGeom>
              <a:rect b="b" l="l" r="r" t="t"/>
              <a:pathLst>
                <a:path extrusionOk="0" h="1518" w="3531">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73"/>
            <p:cNvSpPr/>
            <p:nvPr/>
          </p:nvSpPr>
          <p:spPr>
            <a:xfrm>
              <a:off x="1631435" y="3961037"/>
              <a:ext cx="56062" cy="10841"/>
            </a:xfrm>
            <a:custGeom>
              <a:rect b="b" l="l" r="r" t="t"/>
              <a:pathLst>
                <a:path extrusionOk="0" h="414" w="2141">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73"/>
            <p:cNvSpPr/>
            <p:nvPr/>
          </p:nvSpPr>
          <p:spPr>
            <a:xfrm>
              <a:off x="1632273" y="4001545"/>
              <a:ext cx="47971" cy="10998"/>
            </a:xfrm>
            <a:custGeom>
              <a:rect b="b" l="l" r="r" t="t"/>
              <a:pathLst>
                <a:path extrusionOk="0" h="420" w="1832">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73"/>
            <p:cNvSpPr/>
            <p:nvPr/>
          </p:nvSpPr>
          <p:spPr>
            <a:xfrm>
              <a:off x="1631435" y="4041975"/>
              <a:ext cx="43074" cy="10814"/>
            </a:xfrm>
            <a:custGeom>
              <a:rect b="b" l="l" r="r" t="t"/>
              <a:pathLst>
                <a:path extrusionOk="0" h="413" w="1645">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6" name="Google Shape;11656;p73"/>
          <p:cNvGrpSpPr/>
          <p:nvPr/>
        </p:nvGrpSpPr>
        <p:grpSpPr>
          <a:xfrm>
            <a:off x="3115103" y="3791384"/>
            <a:ext cx="373424" cy="359311"/>
            <a:chOff x="3115103" y="3791384"/>
            <a:chExt cx="373424" cy="359311"/>
          </a:xfrm>
        </p:grpSpPr>
        <p:sp>
          <p:nvSpPr>
            <p:cNvPr id="11657" name="Google Shape;11657;p73"/>
            <p:cNvSpPr/>
            <p:nvPr/>
          </p:nvSpPr>
          <p:spPr>
            <a:xfrm>
              <a:off x="3115103" y="3891908"/>
              <a:ext cx="159152" cy="180598"/>
            </a:xfrm>
            <a:custGeom>
              <a:rect b="b" l="l" r="r" t="t"/>
              <a:pathLst>
                <a:path extrusionOk="0" h="6897" w="6078">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73"/>
            <p:cNvSpPr/>
            <p:nvPr/>
          </p:nvSpPr>
          <p:spPr>
            <a:xfrm>
              <a:off x="3232517" y="3940586"/>
              <a:ext cx="45798" cy="40561"/>
            </a:xfrm>
            <a:custGeom>
              <a:rect b="b" l="l" r="r" t="t"/>
              <a:pathLst>
                <a:path extrusionOk="0" h="1549" w="1749">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73"/>
            <p:cNvSpPr/>
            <p:nvPr/>
          </p:nvSpPr>
          <p:spPr>
            <a:xfrm>
              <a:off x="3242493" y="3950956"/>
              <a:ext cx="43991" cy="43598"/>
            </a:xfrm>
            <a:custGeom>
              <a:rect b="b" l="l" r="r" t="t"/>
              <a:pathLst>
                <a:path extrusionOk="0" h="1665" w="168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73"/>
            <p:cNvSpPr/>
            <p:nvPr/>
          </p:nvSpPr>
          <p:spPr>
            <a:xfrm>
              <a:off x="3319948" y="3791384"/>
              <a:ext cx="168579" cy="141478"/>
            </a:xfrm>
            <a:custGeom>
              <a:rect b="b" l="l" r="r" t="t"/>
              <a:pathLst>
                <a:path extrusionOk="0" h="5403" w="6438">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73"/>
            <p:cNvSpPr/>
            <p:nvPr/>
          </p:nvSpPr>
          <p:spPr>
            <a:xfrm>
              <a:off x="3233747" y="3945614"/>
              <a:ext cx="213879" cy="205081"/>
            </a:xfrm>
            <a:custGeom>
              <a:rect b="b" l="l" r="r" t="t"/>
              <a:pathLst>
                <a:path extrusionOk="0" h="7832" w="8168">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73"/>
            <p:cNvSpPr/>
            <p:nvPr/>
          </p:nvSpPr>
          <p:spPr>
            <a:xfrm>
              <a:off x="3311438" y="4019272"/>
              <a:ext cx="136424" cy="131423"/>
            </a:xfrm>
            <a:custGeom>
              <a:rect b="b" l="l" r="r" t="t"/>
              <a:pathLst>
                <a:path extrusionOk="0" h="5019" w="521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73"/>
            <p:cNvSpPr/>
            <p:nvPr/>
          </p:nvSpPr>
          <p:spPr>
            <a:xfrm>
              <a:off x="3233747" y="3945614"/>
              <a:ext cx="164154" cy="156115"/>
            </a:xfrm>
            <a:custGeom>
              <a:rect b="b" l="l" r="r" t="t"/>
              <a:pathLst>
                <a:path extrusionOk="0" h="5962" w="6269">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73"/>
            <p:cNvSpPr/>
            <p:nvPr/>
          </p:nvSpPr>
          <p:spPr>
            <a:xfrm>
              <a:off x="3236261" y="3945509"/>
              <a:ext cx="151402" cy="146715"/>
            </a:xfrm>
            <a:custGeom>
              <a:rect b="b" l="l" r="r" t="t"/>
              <a:pathLst>
                <a:path extrusionOk="0" h="5603" w="5782">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73"/>
            <p:cNvSpPr/>
            <p:nvPr/>
          </p:nvSpPr>
          <p:spPr>
            <a:xfrm>
              <a:off x="3236261" y="3945509"/>
              <a:ext cx="151402" cy="146715"/>
            </a:xfrm>
            <a:custGeom>
              <a:rect b="b" l="l" r="r" t="t"/>
              <a:pathLst>
                <a:path extrusionOk="0" h="5603" w="5782">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73"/>
            <p:cNvSpPr/>
            <p:nvPr/>
          </p:nvSpPr>
          <p:spPr>
            <a:xfrm>
              <a:off x="3264488" y="3972558"/>
              <a:ext cx="87955" cy="87196"/>
            </a:xfrm>
            <a:custGeom>
              <a:rect b="b" l="l" r="r" t="t"/>
              <a:pathLst>
                <a:path extrusionOk="0" h="3330" w="3359">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73"/>
            <p:cNvSpPr/>
            <p:nvPr/>
          </p:nvSpPr>
          <p:spPr>
            <a:xfrm>
              <a:off x="3283473" y="3992668"/>
              <a:ext cx="36999" cy="34302"/>
            </a:xfrm>
            <a:custGeom>
              <a:rect b="b" l="l" r="r" t="t"/>
              <a:pathLst>
                <a:path extrusionOk="0" h="1310" w="1413">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73"/>
            <p:cNvSpPr/>
            <p:nvPr/>
          </p:nvSpPr>
          <p:spPr>
            <a:xfrm>
              <a:off x="3392140" y="3828174"/>
              <a:ext cx="43729" cy="43493"/>
            </a:xfrm>
            <a:custGeom>
              <a:rect b="b" l="l" r="r" t="t"/>
              <a:pathLst>
                <a:path extrusionOk="0" h="1661" w="167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73"/>
            <p:cNvSpPr/>
            <p:nvPr/>
          </p:nvSpPr>
          <p:spPr>
            <a:xfrm>
              <a:off x="3376141" y="3822649"/>
              <a:ext cx="75360" cy="54517"/>
            </a:xfrm>
            <a:custGeom>
              <a:rect b="b" l="l" r="r" t="t"/>
              <a:pathLst>
                <a:path extrusionOk="0" h="2082" w="2878">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73"/>
            <p:cNvSpPr/>
            <p:nvPr/>
          </p:nvSpPr>
          <p:spPr>
            <a:xfrm>
              <a:off x="3366165" y="3859230"/>
              <a:ext cx="40953" cy="36659"/>
            </a:xfrm>
            <a:custGeom>
              <a:rect b="b" l="l" r="r" t="t"/>
              <a:pathLst>
                <a:path extrusionOk="0" h="1400" w="1564">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1" name="Google Shape;11671;p73"/>
          <p:cNvGrpSpPr/>
          <p:nvPr/>
        </p:nvGrpSpPr>
        <p:grpSpPr>
          <a:xfrm>
            <a:off x="883853" y="3792641"/>
            <a:ext cx="378190" cy="357059"/>
            <a:chOff x="883853" y="3792641"/>
            <a:chExt cx="378190" cy="357059"/>
          </a:xfrm>
        </p:grpSpPr>
        <p:sp>
          <p:nvSpPr>
            <p:cNvPr id="11672" name="Google Shape;11672;p73"/>
            <p:cNvSpPr/>
            <p:nvPr/>
          </p:nvSpPr>
          <p:spPr>
            <a:xfrm>
              <a:off x="1012500" y="4093219"/>
              <a:ext cx="42734" cy="38989"/>
            </a:xfrm>
            <a:custGeom>
              <a:rect b="b" l="l" r="r" t="t"/>
              <a:pathLst>
                <a:path extrusionOk="0" h="1489" w="1632">
                  <a:moveTo>
                    <a:pt x="335" y="0"/>
                  </a:moveTo>
                  <a:lnTo>
                    <a:pt x="1" y="1488"/>
                  </a:lnTo>
                  <a:lnTo>
                    <a:pt x="1632" y="1488"/>
                  </a:lnTo>
                  <a:lnTo>
                    <a:pt x="1298"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73"/>
            <p:cNvSpPr/>
            <p:nvPr/>
          </p:nvSpPr>
          <p:spPr>
            <a:xfrm>
              <a:off x="983277" y="4128673"/>
              <a:ext cx="101205" cy="21027"/>
            </a:xfrm>
            <a:custGeom>
              <a:rect b="b" l="l" r="r" t="t"/>
              <a:pathLst>
                <a:path extrusionOk="0" h="803" w="3865">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73"/>
            <p:cNvSpPr/>
            <p:nvPr/>
          </p:nvSpPr>
          <p:spPr>
            <a:xfrm>
              <a:off x="883853" y="3900602"/>
              <a:ext cx="300054" cy="196126"/>
            </a:xfrm>
            <a:custGeom>
              <a:rect b="b" l="l" r="r" t="t"/>
              <a:pathLst>
                <a:path extrusionOk="0" h="7490" w="11459">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73"/>
            <p:cNvSpPr/>
            <p:nvPr/>
          </p:nvSpPr>
          <p:spPr>
            <a:xfrm>
              <a:off x="883853" y="4081462"/>
              <a:ext cx="300290" cy="15266"/>
            </a:xfrm>
            <a:custGeom>
              <a:rect b="b" l="l" r="r" t="t"/>
              <a:pathLst>
                <a:path extrusionOk="0" h="583" w="11468">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73"/>
            <p:cNvSpPr/>
            <p:nvPr/>
          </p:nvSpPr>
          <p:spPr>
            <a:xfrm>
              <a:off x="902837" y="3920843"/>
              <a:ext cx="262086" cy="145667"/>
            </a:xfrm>
            <a:custGeom>
              <a:rect b="b" l="l" r="r" t="t"/>
              <a:pathLst>
                <a:path extrusionOk="0" h="5563" w="10009">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73"/>
            <p:cNvSpPr/>
            <p:nvPr/>
          </p:nvSpPr>
          <p:spPr>
            <a:xfrm>
              <a:off x="902837" y="3920843"/>
              <a:ext cx="262086" cy="145667"/>
            </a:xfrm>
            <a:custGeom>
              <a:rect b="b" l="l" r="r" t="t"/>
              <a:pathLst>
                <a:path extrusionOk="0" h="5563" w="10009">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73"/>
            <p:cNvSpPr/>
            <p:nvPr/>
          </p:nvSpPr>
          <p:spPr>
            <a:xfrm>
              <a:off x="1013495" y="4076225"/>
              <a:ext cx="40744" cy="11024"/>
            </a:xfrm>
            <a:custGeom>
              <a:rect b="b" l="l" r="r" t="t"/>
              <a:pathLst>
                <a:path extrusionOk="0" h="421" w="1556">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73"/>
            <p:cNvSpPr/>
            <p:nvPr/>
          </p:nvSpPr>
          <p:spPr>
            <a:xfrm>
              <a:off x="1084456" y="3792641"/>
              <a:ext cx="177587" cy="149228"/>
            </a:xfrm>
            <a:custGeom>
              <a:rect b="b" l="l" r="r" t="t"/>
              <a:pathLst>
                <a:path extrusionOk="0" h="5699" w="6782">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73"/>
            <p:cNvSpPr/>
            <p:nvPr/>
          </p:nvSpPr>
          <p:spPr>
            <a:xfrm>
              <a:off x="1157800" y="3841633"/>
              <a:ext cx="21341" cy="52998"/>
            </a:xfrm>
            <a:custGeom>
              <a:rect b="b" l="l" r="r" t="t"/>
              <a:pathLst>
                <a:path extrusionOk="0" h="2024" w="815">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73"/>
            <p:cNvSpPr/>
            <p:nvPr/>
          </p:nvSpPr>
          <p:spPr>
            <a:xfrm>
              <a:off x="1157041" y="3886095"/>
              <a:ext cx="32338" cy="10814"/>
            </a:xfrm>
            <a:custGeom>
              <a:rect b="b" l="l" r="r" t="t"/>
              <a:pathLst>
                <a:path extrusionOk="0" h="413" w="1235">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73"/>
            <p:cNvSpPr/>
            <p:nvPr/>
          </p:nvSpPr>
          <p:spPr>
            <a:xfrm>
              <a:off x="1160628" y="3825058"/>
              <a:ext cx="18513" cy="15868"/>
            </a:xfrm>
            <a:custGeom>
              <a:rect b="b" l="l" r="r" t="t"/>
              <a:pathLst>
                <a:path extrusionOk="0" h="606" w="707">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73"/>
            <p:cNvSpPr/>
            <p:nvPr/>
          </p:nvSpPr>
          <p:spPr>
            <a:xfrm>
              <a:off x="976784" y="3861639"/>
              <a:ext cx="26997" cy="26997"/>
            </a:xfrm>
            <a:custGeom>
              <a:rect b="b" l="l" r="r" t="t"/>
              <a:pathLst>
                <a:path extrusionOk="0" h="1031" w="1031">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73"/>
            <p:cNvSpPr/>
            <p:nvPr/>
          </p:nvSpPr>
          <p:spPr>
            <a:xfrm>
              <a:off x="1063953" y="3861639"/>
              <a:ext cx="27023" cy="26997"/>
            </a:xfrm>
            <a:custGeom>
              <a:rect b="b" l="l" r="r" t="t"/>
              <a:pathLst>
                <a:path extrusionOk="0" h="1031" w="1032">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73"/>
            <p:cNvSpPr/>
            <p:nvPr/>
          </p:nvSpPr>
          <p:spPr>
            <a:xfrm>
              <a:off x="1013259" y="3901361"/>
              <a:ext cx="41241" cy="74208"/>
            </a:xfrm>
            <a:custGeom>
              <a:rect b="b" l="l" r="r" t="t"/>
              <a:pathLst>
                <a:path extrusionOk="0" h="2834" w="1575">
                  <a:moveTo>
                    <a:pt x="0" y="1"/>
                  </a:moveTo>
                  <a:lnTo>
                    <a:pt x="0" y="2157"/>
                  </a:lnTo>
                  <a:lnTo>
                    <a:pt x="783" y="2834"/>
                  </a:lnTo>
                  <a:lnTo>
                    <a:pt x="792" y="2834"/>
                  </a:lnTo>
                  <a:lnTo>
                    <a:pt x="1574" y="2157"/>
                  </a:lnTo>
                  <a:lnTo>
                    <a:pt x="157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73"/>
            <p:cNvSpPr/>
            <p:nvPr/>
          </p:nvSpPr>
          <p:spPr>
            <a:xfrm>
              <a:off x="928813" y="3947316"/>
              <a:ext cx="210108" cy="89710"/>
            </a:xfrm>
            <a:custGeom>
              <a:rect b="b" l="l" r="r" t="t"/>
              <a:pathLst>
                <a:path extrusionOk="0" h="3426" w="8024">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73"/>
            <p:cNvSpPr/>
            <p:nvPr/>
          </p:nvSpPr>
          <p:spPr>
            <a:xfrm>
              <a:off x="990269" y="3804686"/>
              <a:ext cx="87222" cy="120058"/>
            </a:xfrm>
            <a:custGeom>
              <a:rect b="b" l="l" r="r" t="t"/>
              <a:pathLst>
                <a:path extrusionOk="0" h="4585" w="3331">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73"/>
            <p:cNvSpPr/>
            <p:nvPr/>
          </p:nvSpPr>
          <p:spPr>
            <a:xfrm>
              <a:off x="990269" y="3804948"/>
              <a:ext cx="30008" cy="39487"/>
            </a:xfrm>
            <a:custGeom>
              <a:rect b="b" l="l" r="r" t="t"/>
              <a:pathLst>
                <a:path extrusionOk="0" h="1508" w="1146">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73"/>
            <p:cNvSpPr/>
            <p:nvPr/>
          </p:nvSpPr>
          <p:spPr>
            <a:xfrm>
              <a:off x="1020251" y="3804686"/>
              <a:ext cx="57240" cy="56979"/>
            </a:xfrm>
            <a:custGeom>
              <a:rect b="b" l="l" r="r" t="t"/>
              <a:pathLst>
                <a:path extrusionOk="0" h="2176" w="2186">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73"/>
            <p:cNvSpPr/>
            <p:nvPr/>
          </p:nvSpPr>
          <p:spPr>
            <a:xfrm>
              <a:off x="1023000" y="3858837"/>
              <a:ext cx="22598" cy="32312"/>
            </a:xfrm>
            <a:custGeom>
              <a:rect b="b" l="l" r="r" t="t"/>
              <a:pathLst>
                <a:path extrusionOk="0" h="1234" w="863">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73"/>
            <p:cNvSpPr/>
            <p:nvPr/>
          </p:nvSpPr>
          <p:spPr>
            <a:xfrm>
              <a:off x="1019256" y="3961822"/>
              <a:ext cx="29249" cy="75203"/>
            </a:xfrm>
            <a:custGeom>
              <a:rect b="b" l="l" r="r" t="t"/>
              <a:pathLst>
                <a:path extrusionOk="0" h="2872" w="1117">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73"/>
            <p:cNvSpPr/>
            <p:nvPr/>
          </p:nvSpPr>
          <p:spPr>
            <a:xfrm>
              <a:off x="1013259" y="3947316"/>
              <a:ext cx="20765" cy="39016"/>
            </a:xfrm>
            <a:custGeom>
              <a:rect b="b" l="l" r="r" t="t"/>
              <a:pathLst>
                <a:path extrusionOk="0" h="1490" w="793">
                  <a:moveTo>
                    <a:pt x="0" y="1"/>
                  </a:moveTo>
                  <a:lnTo>
                    <a:pt x="0" y="1489"/>
                  </a:lnTo>
                  <a:lnTo>
                    <a:pt x="792" y="554"/>
                  </a:lnTo>
                  <a:lnTo>
                    <a:pt x="0"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73"/>
            <p:cNvSpPr/>
            <p:nvPr/>
          </p:nvSpPr>
          <p:spPr>
            <a:xfrm>
              <a:off x="1033736" y="3947316"/>
              <a:ext cx="20765" cy="39016"/>
            </a:xfrm>
            <a:custGeom>
              <a:rect b="b" l="l" r="r" t="t"/>
              <a:pathLst>
                <a:path extrusionOk="0" h="1490" w="793">
                  <a:moveTo>
                    <a:pt x="792" y="1"/>
                  </a:moveTo>
                  <a:lnTo>
                    <a:pt x="1" y="554"/>
                  </a:lnTo>
                  <a:lnTo>
                    <a:pt x="792" y="1489"/>
                  </a:lnTo>
                  <a:lnTo>
                    <a:pt x="792"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73"/>
            <p:cNvSpPr/>
            <p:nvPr/>
          </p:nvSpPr>
          <p:spPr>
            <a:xfrm>
              <a:off x="928813" y="3947316"/>
              <a:ext cx="84473" cy="89710"/>
            </a:xfrm>
            <a:custGeom>
              <a:rect b="b" l="l" r="r" t="t"/>
              <a:pathLst>
                <a:path extrusionOk="0" h="3426" w="3226">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73"/>
            <p:cNvSpPr/>
            <p:nvPr/>
          </p:nvSpPr>
          <p:spPr>
            <a:xfrm>
              <a:off x="928813" y="3955826"/>
              <a:ext cx="58497" cy="81200"/>
            </a:xfrm>
            <a:custGeom>
              <a:rect b="b" l="l" r="r" t="t"/>
              <a:pathLst>
                <a:path extrusionOk="0" h="3101" w="2234">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73"/>
            <p:cNvSpPr/>
            <p:nvPr/>
          </p:nvSpPr>
          <p:spPr>
            <a:xfrm>
              <a:off x="1054474" y="3947316"/>
              <a:ext cx="84211" cy="89710"/>
            </a:xfrm>
            <a:custGeom>
              <a:rect b="b" l="l" r="r" t="t"/>
              <a:pathLst>
                <a:path extrusionOk="0" h="3426" w="3216">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73"/>
            <p:cNvSpPr/>
            <p:nvPr/>
          </p:nvSpPr>
          <p:spPr>
            <a:xfrm>
              <a:off x="1089955" y="3958811"/>
              <a:ext cx="48730" cy="78215"/>
            </a:xfrm>
            <a:custGeom>
              <a:rect b="b" l="l" r="r" t="t"/>
              <a:pathLst>
                <a:path extrusionOk="0" h="2987" w="1861">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8" name="Google Shape;11698;p73"/>
          <p:cNvGrpSpPr/>
          <p:nvPr/>
        </p:nvGrpSpPr>
        <p:grpSpPr>
          <a:xfrm>
            <a:off x="3934196" y="2484805"/>
            <a:ext cx="401207" cy="214036"/>
            <a:chOff x="3934196" y="2484805"/>
            <a:chExt cx="401207" cy="214036"/>
          </a:xfrm>
        </p:grpSpPr>
        <p:sp>
          <p:nvSpPr>
            <p:cNvPr id="11699" name="Google Shape;11699;p73"/>
            <p:cNvSpPr/>
            <p:nvPr/>
          </p:nvSpPr>
          <p:spPr>
            <a:xfrm>
              <a:off x="4120555" y="2484805"/>
              <a:ext cx="214848" cy="214036"/>
            </a:xfrm>
            <a:custGeom>
              <a:rect b="b" l="l" r="r" t="t"/>
              <a:pathLst>
                <a:path extrusionOk="0" h="8174" w="8205">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73"/>
            <p:cNvSpPr/>
            <p:nvPr/>
          </p:nvSpPr>
          <p:spPr>
            <a:xfrm>
              <a:off x="4120555" y="2522695"/>
              <a:ext cx="54727" cy="124195"/>
            </a:xfrm>
            <a:custGeom>
              <a:rect b="b" l="l" r="r" t="t"/>
              <a:pathLst>
                <a:path extrusionOk="0" h="4743" w="209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73"/>
            <p:cNvSpPr/>
            <p:nvPr/>
          </p:nvSpPr>
          <p:spPr>
            <a:xfrm>
              <a:off x="3934196" y="2488131"/>
              <a:ext cx="248548" cy="210475"/>
            </a:xfrm>
            <a:custGeom>
              <a:rect b="b" l="l" r="r" t="t"/>
              <a:pathLst>
                <a:path extrusionOk="0" h="8038" w="9492">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73"/>
            <p:cNvSpPr/>
            <p:nvPr/>
          </p:nvSpPr>
          <p:spPr>
            <a:xfrm>
              <a:off x="4005393" y="2538353"/>
              <a:ext cx="104269" cy="97618"/>
            </a:xfrm>
            <a:custGeom>
              <a:rect b="b" l="l" r="r" t="t"/>
              <a:pathLst>
                <a:path extrusionOk="0" h="3728" w="3982">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73"/>
            <p:cNvSpPr/>
            <p:nvPr/>
          </p:nvSpPr>
          <p:spPr>
            <a:xfrm>
              <a:off x="4182849" y="2537070"/>
              <a:ext cx="81174" cy="92381"/>
            </a:xfrm>
            <a:custGeom>
              <a:rect b="b" l="l" r="r" t="t"/>
              <a:pathLst>
                <a:path extrusionOk="0" h="3528" w="310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4" name="Google Shape;11704;p73"/>
          <p:cNvGrpSpPr/>
          <p:nvPr/>
        </p:nvGrpSpPr>
        <p:grpSpPr>
          <a:xfrm>
            <a:off x="3999894" y="1500197"/>
            <a:ext cx="342474" cy="359232"/>
            <a:chOff x="3999894" y="1500197"/>
            <a:chExt cx="342474" cy="359232"/>
          </a:xfrm>
        </p:grpSpPr>
        <p:sp>
          <p:nvSpPr>
            <p:cNvPr id="11705" name="Google Shape;11705;p73"/>
            <p:cNvSpPr/>
            <p:nvPr/>
          </p:nvSpPr>
          <p:spPr>
            <a:xfrm>
              <a:off x="4165279" y="1500197"/>
              <a:ext cx="177089" cy="149412"/>
            </a:xfrm>
            <a:custGeom>
              <a:rect b="b" l="l" r="r" t="t"/>
              <a:pathLst>
                <a:path extrusionOk="0" h="5706" w="6763">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73"/>
            <p:cNvSpPr/>
            <p:nvPr/>
          </p:nvSpPr>
          <p:spPr>
            <a:xfrm>
              <a:off x="4210238" y="1533871"/>
              <a:ext cx="82457" cy="71773"/>
            </a:xfrm>
            <a:custGeom>
              <a:rect b="b" l="l" r="r" t="t"/>
              <a:pathLst>
                <a:path extrusionOk="0" h="2741" w="3149">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73"/>
            <p:cNvSpPr/>
            <p:nvPr/>
          </p:nvSpPr>
          <p:spPr>
            <a:xfrm>
              <a:off x="4017883" y="1549477"/>
              <a:ext cx="292303" cy="292539"/>
            </a:xfrm>
            <a:custGeom>
              <a:rect b="b" l="l" r="r" t="t"/>
              <a:pathLst>
                <a:path extrusionOk="0" h="11172" w="11163">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73"/>
            <p:cNvSpPr/>
            <p:nvPr/>
          </p:nvSpPr>
          <p:spPr>
            <a:xfrm>
              <a:off x="4098324" y="1549713"/>
              <a:ext cx="211863" cy="211863"/>
            </a:xfrm>
            <a:custGeom>
              <a:rect b="b" l="l" r="r" t="t"/>
              <a:pathLst>
                <a:path extrusionOk="0" h="8091" w="8091">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73"/>
            <p:cNvSpPr/>
            <p:nvPr/>
          </p:nvSpPr>
          <p:spPr>
            <a:xfrm>
              <a:off x="3999894" y="1532300"/>
              <a:ext cx="130427" cy="129302"/>
            </a:xfrm>
            <a:custGeom>
              <a:rect b="b" l="l" r="r" t="t"/>
              <a:pathLst>
                <a:path extrusionOk="0" h="4938" w="4981">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73"/>
            <p:cNvSpPr/>
            <p:nvPr/>
          </p:nvSpPr>
          <p:spPr>
            <a:xfrm>
              <a:off x="4007907" y="1539736"/>
              <a:ext cx="122415" cy="121865"/>
            </a:xfrm>
            <a:custGeom>
              <a:rect b="b" l="l" r="r" t="t"/>
              <a:pathLst>
                <a:path extrusionOk="0" h="4654" w="4675">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73"/>
            <p:cNvSpPr/>
            <p:nvPr/>
          </p:nvSpPr>
          <p:spPr>
            <a:xfrm>
              <a:off x="4197748" y="1730153"/>
              <a:ext cx="130427" cy="129275"/>
            </a:xfrm>
            <a:custGeom>
              <a:rect b="b" l="l" r="r" t="t"/>
              <a:pathLst>
                <a:path extrusionOk="0" h="4937" w="4981">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73"/>
            <p:cNvSpPr/>
            <p:nvPr/>
          </p:nvSpPr>
          <p:spPr>
            <a:xfrm>
              <a:off x="4205499" y="1737328"/>
              <a:ext cx="122677" cy="122101"/>
            </a:xfrm>
            <a:custGeom>
              <a:rect b="b" l="l" r="r" t="t"/>
              <a:pathLst>
                <a:path extrusionOk="0" h="4663" w="4685">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73"/>
            <p:cNvSpPr/>
            <p:nvPr/>
          </p:nvSpPr>
          <p:spPr>
            <a:xfrm>
              <a:off x="4065854" y="1663879"/>
              <a:ext cx="86463" cy="32155"/>
            </a:xfrm>
            <a:custGeom>
              <a:rect b="b" l="l" r="r" t="t"/>
              <a:pathLst>
                <a:path extrusionOk="0" h="1228" w="3302">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73"/>
            <p:cNvSpPr/>
            <p:nvPr/>
          </p:nvSpPr>
          <p:spPr>
            <a:xfrm>
              <a:off x="4164519" y="1753301"/>
              <a:ext cx="90705" cy="51689"/>
            </a:xfrm>
            <a:custGeom>
              <a:rect b="b" l="l" r="r" t="t"/>
              <a:pathLst>
                <a:path extrusionOk="0" h="1974" w="3464">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5" name="Google Shape;11715;p73"/>
          <p:cNvGrpSpPr/>
          <p:nvPr/>
        </p:nvGrpSpPr>
        <p:grpSpPr>
          <a:xfrm>
            <a:off x="2233795" y="2882162"/>
            <a:ext cx="232601" cy="366747"/>
            <a:chOff x="2233795" y="2882162"/>
            <a:chExt cx="232601" cy="366747"/>
          </a:xfrm>
        </p:grpSpPr>
        <p:sp>
          <p:nvSpPr>
            <p:cNvPr id="11716" name="Google Shape;11716;p73"/>
            <p:cNvSpPr/>
            <p:nvPr/>
          </p:nvSpPr>
          <p:spPr>
            <a:xfrm>
              <a:off x="2350946" y="2946368"/>
              <a:ext cx="115188" cy="214979"/>
            </a:xfrm>
            <a:custGeom>
              <a:rect b="b" l="l" r="r" t="t"/>
              <a:pathLst>
                <a:path extrusionOk="0" h="8210" w="4399">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73"/>
            <p:cNvSpPr/>
            <p:nvPr/>
          </p:nvSpPr>
          <p:spPr>
            <a:xfrm>
              <a:off x="2379933" y="3052679"/>
              <a:ext cx="86463" cy="46583"/>
            </a:xfrm>
            <a:custGeom>
              <a:rect b="b" l="l" r="r" t="t"/>
              <a:pathLst>
                <a:path extrusionOk="0" h="1779" w="3302">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73"/>
            <p:cNvSpPr/>
            <p:nvPr/>
          </p:nvSpPr>
          <p:spPr>
            <a:xfrm>
              <a:off x="2369930" y="2946368"/>
              <a:ext cx="77220" cy="44750"/>
            </a:xfrm>
            <a:custGeom>
              <a:rect b="b" l="l" r="r" t="t"/>
              <a:pathLst>
                <a:path extrusionOk="0" h="1709" w="2949">
                  <a:moveTo>
                    <a:pt x="1" y="0"/>
                  </a:moveTo>
                  <a:lnTo>
                    <a:pt x="1" y="1708"/>
                  </a:lnTo>
                  <a:lnTo>
                    <a:pt x="2949" y="1708"/>
                  </a:lnTo>
                  <a:lnTo>
                    <a:pt x="2949"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73"/>
            <p:cNvSpPr/>
            <p:nvPr/>
          </p:nvSpPr>
          <p:spPr>
            <a:xfrm>
              <a:off x="2357440" y="2882162"/>
              <a:ext cx="102200" cy="67976"/>
            </a:xfrm>
            <a:custGeom>
              <a:rect b="b" l="l" r="r" t="t"/>
              <a:pathLst>
                <a:path extrusionOk="0" h="2596" w="3903">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73"/>
            <p:cNvSpPr/>
            <p:nvPr/>
          </p:nvSpPr>
          <p:spPr>
            <a:xfrm>
              <a:off x="2379671" y="3062787"/>
              <a:ext cx="29013" cy="60959"/>
            </a:xfrm>
            <a:custGeom>
              <a:rect b="b" l="l" r="r" t="t"/>
              <a:pathLst>
                <a:path extrusionOk="0" h="2328" w="1108">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73"/>
            <p:cNvSpPr/>
            <p:nvPr/>
          </p:nvSpPr>
          <p:spPr>
            <a:xfrm>
              <a:off x="2379671" y="3062787"/>
              <a:ext cx="16758" cy="60723"/>
            </a:xfrm>
            <a:custGeom>
              <a:rect b="b" l="l" r="r" t="t"/>
              <a:pathLst>
                <a:path extrusionOk="0" h="2319" w="64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73"/>
            <p:cNvSpPr/>
            <p:nvPr/>
          </p:nvSpPr>
          <p:spPr>
            <a:xfrm>
              <a:off x="2408658" y="3066034"/>
              <a:ext cx="29013" cy="57712"/>
            </a:xfrm>
            <a:custGeom>
              <a:rect b="b" l="l" r="r" t="t"/>
              <a:pathLst>
                <a:path extrusionOk="0" h="2204" w="1108">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73"/>
            <p:cNvSpPr/>
            <p:nvPr/>
          </p:nvSpPr>
          <p:spPr>
            <a:xfrm>
              <a:off x="2408658" y="3066034"/>
              <a:ext cx="17020" cy="57712"/>
            </a:xfrm>
            <a:custGeom>
              <a:rect b="b" l="l" r="r" t="t"/>
              <a:pathLst>
                <a:path extrusionOk="0" h="2204" w="65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73"/>
            <p:cNvSpPr/>
            <p:nvPr/>
          </p:nvSpPr>
          <p:spPr>
            <a:xfrm>
              <a:off x="2437383" y="3072030"/>
              <a:ext cx="28751" cy="51715"/>
            </a:xfrm>
            <a:custGeom>
              <a:rect b="b" l="l" r="r" t="t"/>
              <a:pathLst>
                <a:path extrusionOk="0" h="1975" w="1098">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73"/>
            <p:cNvSpPr/>
            <p:nvPr/>
          </p:nvSpPr>
          <p:spPr>
            <a:xfrm>
              <a:off x="2437383" y="3072266"/>
              <a:ext cx="17020" cy="51480"/>
            </a:xfrm>
            <a:custGeom>
              <a:rect b="b" l="l" r="r" t="t"/>
              <a:pathLst>
                <a:path extrusionOk="0" h="1966" w="65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73"/>
            <p:cNvSpPr/>
            <p:nvPr/>
          </p:nvSpPr>
          <p:spPr>
            <a:xfrm>
              <a:off x="2357440" y="2944614"/>
              <a:ext cx="102462" cy="28751"/>
            </a:xfrm>
            <a:custGeom>
              <a:rect b="b" l="l" r="r" t="t"/>
              <a:pathLst>
                <a:path extrusionOk="0" h="1098" w="3913">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73"/>
            <p:cNvSpPr/>
            <p:nvPr/>
          </p:nvSpPr>
          <p:spPr>
            <a:xfrm>
              <a:off x="2350946" y="3028301"/>
              <a:ext cx="76722" cy="58969"/>
            </a:xfrm>
            <a:custGeom>
              <a:rect b="b" l="l" r="r" t="t"/>
              <a:pathLst>
                <a:path extrusionOk="0" h="2252" w="293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73"/>
            <p:cNvSpPr/>
            <p:nvPr/>
          </p:nvSpPr>
          <p:spPr>
            <a:xfrm>
              <a:off x="2350946" y="3038539"/>
              <a:ext cx="66719" cy="38754"/>
            </a:xfrm>
            <a:custGeom>
              <a:rect b="b" l="l" r="r" t="t"/>
              <a:pathLst>
                <a:path extrusionOk="0" h="1480" w="2548">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73"/>
            <p:cNvSpPr/>
            <p:nvPr/>
          </p:nvSpPr>
          <p:spPr>
            <a:xfrm>
              <a:off x="2282499" y="3193921"/>
              <a:ext cx="166641" cy="54988"/>
            </a:xfrm>
            <a:custGeom>
              <a:rect b="b" l="l" r="r" t="t"/>
              <a:pathLst>
                <a:path extrusionOk="0" h="2100" w="6364">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73"/>
            <p:cNvSpPr/>
            <p:nvPr/>
          </p:nvSpPr>
          <p:spPr>
            <a:xfrm>
              <a:off x="2306248" y="3178681"/>
              <a:ext cx="119665" cy="30506"/>
            </a:xfrm>
            <a:custGeom>
              <a:rect b="b" l="l" r="r" t="t"/>
              <a:pathLst>
                <a:path extrusionOk="0" h="1165" w="457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73"/>
            <p:cNvSpPr/>
            <p:nvPr/>
          </p:nvSpPr>
          <p:spPr>
            <a:xfrm>
              <a:off x="2322719" y="3108296"/>
              <a:ext cx="11024" cy="59178"/>
            </a:xfrm>
            <a:custGeom>
              <a:rect b="b" l="l" r="r" t="t"/>
              <a:pathLst>
                <a:path extrusionOk="0" h="2260" w="421">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73"/>
            <p:cNvSpPr/>
            <p:nvPr/>
          </p:nvSpPr>
          <p:spPr>
            <a:xfrm>
              <a:off x="2264928" y="3128668"/>
              <a:ext cx="48573" cy="44803"/>
            </a:xfrm>
            <a:custGeom>
              <a:rect b="b" l="l" r="r" t="t"/>
              <a:pathLst>
                <a:path extrusionOk="0" h="1711" w="1855">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73"/>
            <p:cNvSpPr/>
            <p:nvPr/>
          </p:nvSpPr>
          <p:spPr>
            <a:xfrm>
              <a:off x="2233795" y="3181928"/>
              <a:ext cx="62713" cy="11024"/>
            </a:xfrm>
            <a:custGeom>
              <a:rect b="b" l="l" r="r" t="t"/>
              <a:pathLst>
                <a:path extrusionOk="0" h="421" w="2395">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4" name="Google Shape;11734;p73"/>
          <p:cNvGrpSpPr/>
          <p:nvPr/>
        </p:nvGrpSpPr>
        <p:grpSpPr>
          <a:xfrm>
            <a:off x="3523772" y="3404422"/>
            <a:ext cx="362008" cy="244175"/>
            <a:chOff x="3523772" y="3404422"/>
            <a:chExt cx="362008" cy="244175"/>
          </a:xfrm>
        </p:grpSpPr>
        <p:sp>
          <p:nvSpPr>
            <p:cNvPr id="11735" name="Google Shape;11735;p73"/>
            <p:cNvSpPr/>
            <p:nvPr/>
          </p:nvSpPr>
          <p:spPr>
            <a:xfrm>
              <a:off x="3566244" y="3404579"/>
              <a:ext cx="122677" cy="233256"/>
            </a:xfrm>
            <a:custGeom>
              <a:rect b="b" l="l" r="r" t="t"/>
              <a:pathLst>
                <a:path extrusionOk="0" h="8908" w="4685">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73"/>
            <p:cNvSpPr/>
            <p:nvPr/>
          </p:nvSpPr>
          <p:spPr>
            <a:xfrm>
              <a:off x="3566244" y="3511179"/>
              <a:ext cx="78476" cy="126657"/>
            </a:xfrm>
            <a:custGeom>
              <a:rect b="b" l="l" r="r" t="t"/>
              <a:pathLst>
                <a:path extrusionOk="0" h="4837" w="2997">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73"/>
            <p:cNvSpPr/>
            <p:nvPr/>
          </p:nvSpPr>
          <p:spPr>
            <a:xfrm>
              <a:off x="3586852" y="3414504"/>
              <a:ext cx="11390" cy="95759"/>
            </a:xfrm>
            <a:custGeom>
              <a:rect b="b" l="l" r="r" t="t"/>
              <a:pathLst>
                <a:path extrusionOk="0" h="3657" w="435">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73"/>
            <p:cNvSpPr/>
            <p:nvPr/>
          </p:nvSpPr>
          <p:spPr>
            <a:xfrm>
              <a:off x="3622202" y="3405758"/>
              <a:ext cx="11521" cy="103928"/>
            </a:xfrm>
            <a:custGeom>
              <a:rect b="b" l="l" r="r" t="t"/>
              <a:pathLst>
                <a:path extrusionOk="0" h="3969" w="44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73"/>
            <p:cNvSpPr/>
            <p:nvPr/>
          </p:nvSpPr>
          <p:spPr>
            <a:xfrm>
              <a:off x="3654174" y="3420002"/>
              <a:ext cx="11024" cy="89317"/>
            </a:xfrm>
            <a:custGeom>
              <a:rect b="b" l="l" r="r" t="t"/>
              <a:pathLst>
                <a:path extrusionOk="0" h="3411" w="421">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73"/>
            <p:cNvSpPr/>
            <p:nvPr/>
          </p:nvSpPr>
          <p:spPr>
            <a:xfrm>
              <a:off x="3523772" y="3493320"/>
              <a:ext cx="90469" cy="144515"/>
            </a:xfrm>
            <a:custGeom>
              <a:rect b="b" l="l" r="r" t="t"/>
              <a:pathLst>
                <a:path extrusionOk="0" h="5519" w="3455">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73"/>
            <p:cNvSpPr/>
            <p:nvPr/>
          </p:nvSpPr>
          <p:spPr>
            <a:xfrm>
              <a:off x="3557263" y="3624324"/>
              <a:ext cx="140404" cy="24273"/>
            </a:xfrm>
            <a:custGeom>
              <a:rect b="b" l="l" r="r" t="t"/>
              <a:pathLst>
                <a:path extrusionOk="0" h="927" w="5362">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73"/>
            <p:cNvSpPr/>
            <p:nvPr/>
          </p:nvSpPr>
          <p:spPr>
            <a:xfrm>
              <a:off x="3720631" y="3404422"/>
              <a:ext cx="122677" cy="233413"/>
            </a:xfrm>
            <a:custGeom>
              <a:rect b="b" l="l" r="r" t="t"/>
              <a:pathLst>
                <a:path extrusionOk="0" h="8914" w="4685">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73"/>
            <p:cNvSpPr/>
            <p:nvPr/>
          </p:nvSpPr>
          <p:spPr>
            <a:xfrm>
              <a:off x="3764831" y="3511179"/>
              <a:ext cx="78476" cy="126657"/>
            </a:xfrm>
            <a:custGeom>
              <a:rect b="b" l="l" r="r" t="t"/>
              <a:pathLst>
                <a:path extrusionOk="0" h="4837" w="2997">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73"/>
            <p:cNvSpPr/>
            <p:nvPr/>
          </p:nvSpPr>
          <p:spPr>
            <a:xfrm>
              <a:off x="3811546" y="3414504"/>
              <a:ext cx="10762" cy="94764"/>
            </a:xfrm>
            <a:custGeom>
              <a:rect b="b" l="l" r="r" t="t"/>
              <a:pathLst>
                <a:path extrusionOk="0" h="3619" w="411">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73"/>
            <p:cNvSpPr/>
            <p:nvPr/>
          </p:nvSpPr>
          <p:spPr>
            <a:xfrm>
              <a:off x="3776091" y="3472372"/>
              <a:ext cx="11260" cy="37340"/>
            </a:xfrm>
            <a:custGeom>
              <a:rect b="b" l="l" r="r" t="t"/>
              <a:pathLst>
                <a:path extrusionOk="0" h="1426" w="43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73"/>
            <p:cNvSpPr/>
            <p:nvPr/>
          </p:nvSpPr>
          <p:spPr>
            <a:xfrm>
              <a:off x="3744355" y="3420238"/>
              <a:ext cx="10762" cy="89265"/>
            </a:xfrm>
            <a:custGeom>
              <a:rect b="b" l="l" r="r" t="t"/>
              <a:pathLst>
                <a:path extrusionOk="0" h="3409" w="411">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73"/>
            <p:cNvSpPr/>
            <p:nvPr/>
          </p:nvSpPr>
          <p:spPr>
            <a:xfrm>
              <a:off x="3795311" y="3493320"/>
              <a:ext cx="90469" cy="144515"/>
            </a:xfrm>
            <a:custGeom>
              <a:rect b="b" l="l" r="r" t="t"/>
              <a:pathLst>
                <a:path extrusionOk="0" h="5519" w="3455">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73"/>
            <p:cNvSpPr/>
            <p:nvPr/>
          </p:nvSpPr>
          <p:spPr>
            <a:xfrm>
              <a:off x="3711624" y="3624324"/>
              <a:ext cx="140666" cy="24273"/>
            </a:xfrm>
            <a:custGeom>
              <a:rect b="b" l="l" r="r" t="t"/>
              <a:pathLst>
                <a:path extrusionOk="0" h="927" w="5372">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73"/>
            <p:cNvSpPr/>
            <p:nvPr/>
          </p:nvSpPr>
          <p:spPr>
            <a:xfrm>
              <a:off x="3776327" y="3405758"/>
              <a:ext cx="10762" cy="56795"/>
            </a:xfrm>
            <a:custGeom>
              <a:rect b="b" l="l" r="r" t="t"/>
              <a:pathLst>
                <a:path extrusionOk="0" h="2169" w="411">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0" name="Google Shape;11750;p73"/>
          <p:cNvGrpSpPr/>
          <p:nvPr/>
        </p:nvGrpSpPr>
        <p:grpSpPr>
          <a:xfrm>
            <a:off x="3531026" y="1977314"/>
            <a:ext cx="359232" cy="327836"/>
            <a:chOff x="3531026" y="1977314"/>
            <a:chExt cx="359232" cy="327836"/>
          </a:xfrm>
        </p:grpSpPr>
        <p:sp>
          <p:nvSpPr>
            <p:cNvPr id="11751" name="Google Shape;11751;p73"/>
            <p:cNvSpPr/>
            <p:nvPr/>
          </p:nvSpPr>
          <p:spPr>
            <a:xfrm>
              <a:off x="3668156" y="1977314"/>
              <a:ext cx="96806" cy="92590"/>
            </a:xfrm>
            <a:custGeom>
              <a:rect b="b" l="l" r="r" t="t"/>
              <a:pathLst>
                <a:path extrusionOk="0" h="3536" w="3697">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73"/>
            <p:cNvSpPr/>
            <p:nvPr/>
          </p:nvSpPr>
          <p:spPr>
            <a:xfrm>
              <a:off x="3692901" y="2005960"/>
              <a:ext cx="40744" cy="35140"/>
            </a:xfrm>
            <a:custGeom>
              <a:rect b="b" l="l" r="r" t="t"/>
              <a:pathLst>
                <a:path extrusionOk="0" h="1342" w="1556">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73"/>
            <p:cNvSpPr/>
            <p:nvPr/>
          </p:nvSpPr>
          <p:spPr>
            <a:xfrm>
              <a:off x="3531026" y="2088286"/>
              <a:ext cx="276068" cy="216864"/>
            </a:xfrm>
            <a:custGeom>
              <a:rect b="b" l="l" r="r" t="t"/>
              <a:pathLst>
                <a:path extrusionOk="0" h="8282" w="10543">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73"/>
            <p:cNvSpPr/>
            <p:nvPr/>
          </p:nvSpPr>
          <p:spPr>
            <a:xfrm>
              <a:off x="3743360" y="2124264"/>
              <a:ext cx="63472" cy="51742"/>
            </a:xfrm>
            <a:custGeom>
              <a:rect b="b" l="l" r="r" t="t"/>
              <a:pathLst>
                <a:path extrusionOk="0" h="1976" w="2424">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73"/>
            <p:cNvSpPr/>
            <p:nvPr/>
          </p:nvSpPr>
          <p:spPr>
            <a:xfrm>
              <a:off x="3531026" y="2193471"/>
              <a:ext cx="276068" cy="111443"/>
            </a:xfrm>
            <a:custGeom>
              <a:rect b="b" l="l" r="r" t="t"/>
              <a:pathLst>
                <a:path extrusionOk="0" h="4256" w="10543">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73"/>
            <p:cNvSpPr/>
            <p:nvPr/>
          </p:nvSpPr>
          <p:spPr>
            <a:xfrm>
              <a:off x="3531785" y="2179462"/>
              <a:ext cx="298535" cy="125688"/>
            </a:xfrm>
            <a:custGeom>
              <a:rect b="b" l="l" r="r" t="t"/>
              <a:pathLst>
                <a:path extrusionOk="0" h="4800" w="11401">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73"/>
            <p:cNvSpPr/>
            <p:nvPr/>
          </p:nvSpPr>
          <p:spPr>
            <a:xfrm>
              <a:off x="3531785" y="2282893"/>
              <a:ext cx="279551" cy="22257"/>
            </a:xfrm>
            <a:custGeom>
              <a:rect b="b" l="l" r="r" t="t"/>
              <a:pathLst>
                <a:path extrusionOk="0" h="850" w="10676">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73"/>
            <p:cNvSpPr/>
            <p:nvPr/>
          </p:nvSpPr>
          <p:spPr>
            <a:xfrm>
              <a:off x="3740846" y="2015596"/>
              <a:ext cx="149412" cy="149176"/>
            </a:xfrm>
            <a:custGeom>
              <a:rect b="b" l="l" r="r" t="t"/>
              <a:pathLst>
                <a:path extrusionOk="0" h="5697" w="5706">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73"/>
            <p:cNvSpPr/>
            <p:nvPr/>
          </p:nvSpPr>
          <p:spPr>
            <a:xfrm>
              <a:off x="3789576" y="2070532"/>
              <a:ext cx="45221" cy="38780"/>
            </a:xfrm>
            <a:custGeom>
              <a:rect b="b" l="l" r="r" t="t"/>
              <a:pathLst>
                <a:path extrusionOk="0" h="1481" w="1727">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73"/>
            <p:cNvSpPr/>
            <p:nvPr/>
          </p:nvSpPr>
          <p:spPr>
            <a:xfrm>
              <a:off x="3531026" y="2088286"/>
              <a:ext cx="111679" cy="36004"/>
            </a:xfrm>
            <a:custGeom>
              <a:rect b="b" l="l" r="r" t="t"/>
              <a:pathLst>
                <a:path extrusionOk="0" h="1375" w="4265">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1" name="Google Shape;11761;p73"/>
          <p:cNvGrpSpPr/>
          <p:nvPr/>
        </p:nvGrpSpPr>
        <p:grpSpPr>
          <a:xfrm>
            <a:off x="3123351" y="1500275"/>
            <a:ext cx="296781" cy="359232"/>
            <a:chOff x="3123351" y="1500275"/>
            <a:chExt cx="296781" cy="359232"/>
          </a:xfrm>
        </p:grpSpPr>
        <p:sp>
          <p:nvSpPr>
            <p:cNvPr id="11762" name="Google Shape;11762;p73"/>
            <p:cNvSpPr/>
            <p:nvPr/>
          </p:nvSpPr>
          <p:spPr>
            <a:xfrm>
              <a:off x="3123351" y="1562700"/>
              <a:ext cx="296781" cy="296545"/>
            </a:xfrm>
            <a:custGeom>
              <a:rect b="b" l="l" r="r" t="t"/>
              <a:pathLst>
                <a:path extrusionOk="0" h="11325" w="11334">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73"/>
            <p:cNvSpPr/>
            <p:nvPr/>
          </p:nvSpPr>
          <p:spPr>
            <a:xfrm>
              <a:off x="3276979" y="1562465"/>
              <a:ext cx="99189" cy="33569"/>
            </a:xfrm>
            <a:custGeom>
              <a:rect b="b" l="l" r="r" t="t"/>
              <a:pathLst>
                <a:path extrusionOk="0" h="1282" w="3788">
                  <a:moveTo>
                    <a:pt x="0" y="0"/>
                  </a:moveTo>
                  <a:cubicBezTo>
                    <a:pt x="344" y="854"/>
                    <a:pt x="1119" y="1281"/>
                    <a:pt x="1894" y="1281"/>
                  </a:cubicBezTo>
                  <a:cubicBezTo>
                    <a:pt x="2669" y="1281"/>
                    <a:pt x="3444" y="854"/>
                    <a:pt x="3788"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73"/>
            <p:cNvSpPr/>
            <p:nvPr/>
          </p:nvSpPr>
          <p:spPr>
            <a:xfrm>
              <a:off x="3130081" y="1800277"/>
              <a:ext cx="75963" cy="59230"/>
            </a:xfrm>
            <a:custGeom>
              <a:rect b="b" l="l" r="r" t="t"/>
              <a:pathLst>
                <a:path extrusionOk="0" h="2262" w="2901">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73"/>
            <p:cNvSpPr/>
            <p:nvPr/>
          </p:nvSpPr>
          <p:spPr>
            <a:xfrm>
              <a:off x="3170799" y="1562465"/>
              <a:ext cx="249334" cy="296781"/>
            </a:xfrm>
            <a:custGeom>
              <a:rect b="b" l="l" r="r" t="t"/>
              <a:pathLst>
                <a:path extrusionOk="0" h="11334" w="9522">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73"/>
            <p:cNvSpPr/>
            <p:nvPr/>
          </p:nvSpPr>
          <p:spPr>
            <a:xfrm>
              <a:off x="3123351" y="1793285"/>
              <a:ext cx="64206" cy="66222"/>
            </a:xfrm>
            <a:custGeom>
              <a:rect b="b" l="l" r="r" t="t"/>
              <a:pathLst>
                <a:path extrusionOk="0" h="2529" w="2452">
                  <a:moveTo>
                    <a:pt x="0" y="0"/>
                  </a:moveTo>
                  <a:lnTo>
                    <a:pt x="2452" y="2528"/>
                  </a:lnTo>
                  <a:lnTo>
                    <a:pt x="2452" y="220"/>
                  </a:lnTo>
                  <a:cubicBezTo>
                    <a:pt x="2452" y="96"/>
                    <a:pt x="2347" y="0"/>
                    <a:pt x="222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73"/>
            <p:cNvSpPr/>
            <p:nvPr/>
          </p:nvSpPr>
          <p:spPr>
            <a:xfrm>
              <a:off x="3251998" y="1787787"/>
              <a:ext cx="131658" cy="11024"/>
            </a:xfrm>
            <a:custGeom>
              <a:rect b="b" l="l" r="r" t="t"/>
              <a:pathLst>
                <a:path extrusionOk="0" h="421" w="5028">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73"/>
            <p:cNvSpPr/>
            <p:nvPr/>
          </p:nvSpPr>
          <p:spPr>
            <a:xfrm>
              <a:off x="3259304" y="1537432"/>
              <a:ext cx="74234" cy="70516"/>
            </a:xfrm>
            <a:custGeom>
              <a:rect b="b" l="l" r="r" t="t"/>
              <a:pathLst>
                <a:path extrusionOk="0" h="2693" w="2835">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73"/>
            <p:cNvSpPr/>
            <p:nvPr/>
          </p:nvSpPr>
          <p:spPr>
            <a:xfrm>
              <a:off x="3283970" y="1500275"/>
              <a:ext cx="84944" cy="84944"/>
            </a:xfrm>
            <a:custGeom>
              <a:rect b="b" l="l" r="r" t="t"/>
              <a:pathLst>
                <a:path extrusionOk="0" h="3244" w="3244">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73"/>
            <p:cNvSpPr/>
            <p:nvPr/>
          </p:nvSpPr>
          <p:spPr>
            <a:xfrm>
              <a:off x="3185803" y="1633662"/>
              <a:ext cx="171878" cy="19743"/>
            </a:xfrm>
            <a:custGeom>
              <a:rect b="b" l="l" r="r" t="t"/>
              <a:pathLst>
                <a:path extrusionOk="0" h="754" w="6564">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73"/>
            <p:cNvSpPr/>
            <p:nvPr/>
          </p:nvSpPr>
          <p:spPr>
            <a:xfrm>
              <a:off x="3179047" y="1674851"/>
              <a:ext cx="186463" cy="10814"/>
            </a:xfrm>
            <a:custGeom>
              <a:rect b="b" l="l" r="r" t="t"/>
              <a:pathLst>
                <a:path extrusionOk="0" h="413" w="7121">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73"/>
            <p:cNvSpPr/>
            <p:nvPr/>
          </p:nvSpPr>
          <p:spPr>
            <a:xfrm>
              <a:off x="3179047" y="1701847"/>
              <a:ext cx="185390" cy="10762"/>
            </a:xfrm>
            <a:custGeom>
              <a:rect b="b" l="l" r="r" t="t"/>
              <a:pathLst>
                <a:path extrusionOk="0" h="411" w="708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3" name="Google Shape;11773;p73"/>
          <p:cNvGrpSpPr/>
          <p:nvPr/>
        </p:nvGrpSpPr>
        <p:grpSpPr>
          <a:xfrm>
            <a:off x="2659458" y="1500275"/>
            <a:ext cx="332261" cy="359232"/>
            <a:chOff x="2659458" y="1500275"/>
            <a:chExt cx="332261" cy="359232"/>
          </a:xfrm>
        </p:grpSpPr>
        <p:sp>
          <p:nvSpPr>
            <p:cNvPr id="11774" name="Google Shape;11774;p73"/>
            <p:cNvSpPr/>
            <p:nvPr/>
          </p:nvSpPr>
          <p:spPr>
            <a:xfrm>
              <a:off x="2957234" y="1800015"/>
              <a:ext cx="34486" cy="59361"/>
            </a:xfrm>
            <a:custGeom>
              <a:rect b="b" l="l" r="r" t="t"/>
              <a:pathLst>
                <a:path extrusionOk="0" h="2267" w="1317">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73"/>
            <p:cNvSpPr/>
            <p:nvPr/>
          </p:nvSpPr>
          <p:spPr>
            <a:xfrm>
              <a:off x="2974463" y="1800015"/>
              <a:ext cx="17256" cy="59492"/>
            </a:xfrm>
            <a:custGeom>
              <a:rect b="b" l="l" r="r" t="t"/>
              <a:pathLst>
                <a:path extrusionOk="0" h="2272" w="659">
                  <a:moveTo>
                    <a:pt x="0" y="1"/>
                  </a:moveTo>
                  <a:lnTo>
                    <a:pt x="0" y="2271"/>
                  </a:lnTo>
                  <a:cubicBezTo>
                    <a:pt x="201" y="2262"/>
                    <a:pt x="382" y="2109"/>
                    <a:pt x="411" y="1909"/>
                  </a:cubicBezTo>
                  <a:lnTo>
                    <a:pt x="659" y="1"/>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73"/>
            <p:cNvSpPr/>
            <p:nvPr/>
          </p:nvSpPr>
          <p:spPr>
            <a:xfrm>
              <a:off x="2659458" y="1500275"/>
              <a:ext cx="266066" cy="358970"/>
            </a:xfrm>
            <a:custGeom>
              <a:rect b="b" l="l" r="r" t="t"/>
              <a:pathLst>
                <a:path extrusionOk="0" h="13709" w="10161">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73"/>
            <p:cNvSpPr/>
            <p:nvPr/>
          </p:nvSpPr>
          <p:spPr>
            <a:xfrm>
              <a:off x="2659458" y="1500275"/>
              <a:ext cx="92459" cy="92197"/>
            </a:xfrm>
            <a:custGeom>
              <a:rect b="b" l="l" r="r" t="t"/>
              <a:pathLst>
                <a:path extrusionOk="0" h="3521" w="3531">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73"/>
            <p:cNvSpPr/>
            <p:nvPr/>
          </p:nvSpPr>
          <p:spPr>
            <a:xfrm>
              <a:off x="2659458" y="1500275"/>
              <a:ext cx="266066" cy="358970"/>
            </a:xfrm>
            <a:custGeom>
              <a:rect b="b" l="l" r="r" t="t"/>
              <a:pathLst>
                <a:path extrusionOk="0" h="13709" w="10161">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73"/>
            <p:cNvSpPr/>
            <p:nvPr/>
          </p:nvSpPr>
          <p:spPr>
            <a:xfrm>
              <a:off x="2659458" y="1500275"/>
              <a:ext cx="79471" cy="79445"/>
            </a:xfrm>
            <a:custGeom>
              <a:rect b="b" l="l" r="r" t="t"/>
              <a:pathLst>
                <a:path extrusionOk="0" h="3034" w="3035">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73"/>
            <p:cNvSpPr/>
            <p:nvPr/>
          </p:nvSpPr>
          <p:spPr>
            <a:xfrm>
              <a:off x="2710414" y="1744817"/>
              <a:ext cx="164154" cy="11024"/>
            </a:xfrm>
            <a:custGeom>
              <a:rect b="b" l="l" r="r" t="t"/>
              <a:pathLst>
                <a:path extrusionOk="0" h="421" w="6269">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73"/>
            <p:cNvSpPr/>
            <p:nvPr/>
          </p:nvSpPr>
          <p:spPr>
            <a:xfrm>
              <a:off x="2785853" y="1811013"/>
              <a:ext cx="88715" cy="11024"/>
            </a:xfrm>
            <a:custGeom>
              <a:rect b="b" l="l" r="r" t="t"/>
              <a:pathLst>
                <a:path extrusionOk="0" h="421" w="3388">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73"/>
            <p:cNvSpPr/>
            <p:nvPr/>
          </p:nvSpPr>
          <p:spPr>
            <a:xfrm>
              <a:off x="2710414" y="1717349"/>
              <a:ext cx="164154" cy="10998"/>
            </a:xfrm>
            <a:custGeom>
              <a:rect b="b" l="l" r="r" t="t"/>
              <a:pathLst>
                <a:path extrusionOk="0" h="420" w="6269">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73"/>
            <p:cNvSpPr/>
            <p:nvPr/>
          </p:nvSpPr>
          <p:spPr>
            <a:xfrm>
              <a:off x="2710414" y="1689855"/>
              <a:ext cx="164154" cy="11024"/>
            </a:xfrm>
            <a:custGeom>
              <a:rect b="b" l="l" r="r" t="t"/>
              <a:pathLst>
                <a:path extrusionOk="0" h="421" w="6269">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73"/>
            <p:cNvSpPr/>
            <p:nvPr/>
          </p:nvSpPr>
          <p:spPr>
            <a:xfrm>
              <a:off x="2709576" y="1662360"/>
              <a:ext cx="165830" cy="11050"/>
            </a:xfrm>
            <a:custGeom>
              <a:rect b="b" l="l" r="r" t="t"/>
              <a:pathLst>
                <a:path extrusionOk="0" h="422" w="6333">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73"/>
            <p:cNvSpPr/>
            <p:nvPr/>
          </p:nvSpPr>
          <p:spPr>
            <a:xfrm>
              <a:off x="2774515" y="1581423"/>
              <a:ext cx="23357" cy="62242"/>
            </a:xfrm>
            <a:custGeom>
              <a:rect b="b" l="l" r="r" t="t"/>
              <a:pathLst>
                <a:path extrusionOk="0" h="2377" w="892">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73"/>
            <p:cNvSpPr/>
            <p:nvPr/>
          </p:nvSpPr>
          <p:spPr>
            <a:xfrm>
              <a:off x="2773782" y="1635364"/>
              <a:ext cx="37183" cy="10814"/>
            </a:xfrm>
            <a:custGeom>
              <a:rect b="b" l="l" r="r" t="t"/>
              <a:pathLst>
                <a:path extrusionOk="0" h="413" w="142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73"/>
            <p:cNvSpPr/>
            <p:nvPr/>
          </p:nvSpPr>
          <p:spPr>
            <a:xfrm>
              <a:off x="2777866" y="1561103"/>
              <a:ext cx="20005" cy="17125"/>
            </a:xfrm>
            <a:custGeom>
              <a:rect b="b" l="l" r="r" t="t"/>
              <a:pathLst>
                <a:path extrusionOk="0" h="654" w="764">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73"/>
            <p:cNvSpPr/>
            <p:nvPr/>
          </p:nvSpPr>
          <p:spPr>
            <a:xfrm>
              <a:off x="2957234" y="1582941"/>
              <a:ext cx="34486" cy="229852"/>
            </a:xfrm>
            <a:custGeom>
              <a:rect b="b" l="l" r="r" t="t"/>
              <a:pathLst>
                <a:path extrusionOk="0" h="8778" w="1317">
                  <a:moveTo>
                    <a:pt x="0" y="1"/>
                  </a:moveTo>
                  <a:lnTo>
                    <a:pt x="0" y="8777"/>
                  </a:lnTo>
                  <a:lnTo>
                    <a:pt x="1317" y="8777"/>
                  </a:lnTo>
                  <a:lnTo>
                    <a:pt x="131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73"/>
            <p:cNvSpPr/>
            <p:nvPr/>
          </p:nvSpPr>
          <p:spPr>
            <a:xfrm>
              <a:off x="2974463" y="1582941"/>
              <a:ext cx="17256" cy="229852"/>
            </a:xfrm>
            <a:custGeom>
              <a:rect b="b" l="l" r="r" t="t"/>
              <a:pathLst>
                <a:path extrusionOk="0" h="8778" w="659">
                  <a:moveTo>
                    <a:pt x="0" y="1"/>
                  </a:moveTo>
                  <a:lnTo>
                    <a:pt x="0" y="8777"/>
                  </a:lnTo>
                  <a:lnTo>
                    <a:pt x="659" y="8777"/>
                  </a:lnTo>
                  <a:lnTo>
                    <a:pt x="659"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73"/>
            <p:cNvSpPr/>
            <p:nvPr/>
          </p:nvSpPr>
          <p:spPr>
            <a:xfrm>
              <a:off x="2957234" y="1550210"/>
              <a:ext cx="34486" cy="40246"/>
            </a:xfrm>
            <a:custGeom>
              <a:rect b="b" l="l" r="r" t="t"/>
              <a:pathLst>
                <a:path extrusionOk="0" h="1537" w="1317">
                  <a:moveTo>
                    <a:pt x="0" y="1"/>
                  </a:moveTo>
                  <a:lnTo>
                    <a:pt x="0" y="1537"/>
                  </a:lnTo>
                  <a:lnTo>
                    <a:pt x="1317" y="1537"/>
                  </a:lnTo>
                  <a:lnTo>
                    <a:pt x="1317"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73"/>
            <p:cNvSpPr/>
            <p:nvPr/>
          </p:nvSpPr>
          <p:spPr>
            <a:xfrm>
              <a:off x="2974463" y="1550210"/>
              <a:ext cx="17256" cy="40246"/>
            </a:xfrm>
            <a:custGeom>
              <a:rect b="b" l="l" r="r" t="t"/>
              <a:pathLst>
                <a:path extrusionOk="0" h="1537" w="659">
                  <a:moveTo>
                    <a:pt x="0" y="1"/>
                  </a:moveTo>
                  <a:lnTo>
                    <a:pt x="0" y="1537"/>
                  </a:lnTo>
                  <a:lnTo>
                    <a:pt x="659" y="1537"/>
                  </a:lnTo>
                  <a:lnTo>
                    <a:pt x="659"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73"/>
            <p:cNvSpPr/>
            <p:nvPr/>
          </p:nvSpPr>
          <p:spPr>
            <a:xfrm>
              <a:off x="2957234" y="1500275"/>
              <a:ext cx="34486" cy="49961"/>
            </a:xfrm>
            <a:custGeom>
              <a:rect b="b" l="l" r="r" t="t"/>
              <a:pathLst>
                <a:path extrusionOk="0" h="1908" w="1317">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73"/>
            <p:cNvSpPr/>
            <p:nvPr/>
          </p:nvSpPr>
          <p:spPr>
            <a:xfrm>
              <a:off x="2974463" y="1500275"/>
              <a:ext cx="17256" cy="49961"/>
            </a:xfrm>
            <a:custGeom>
              <a:rect b="b" l="l" r="r" t="t"/>
              <a:pathLst>
                <a:path extrusionOk="0" h="1908" w="659">
                  <a:moveTo>
                    <a:pt x="0" y="0"/>
                  </a:moveTo>
                  <a:lnTo>
                    <a:pt x="0" y="1908"/>
                  </a:lnTo>
                  <a:lnTo>
                    <a:pt x="659" y="1908"/>
                  </a:lnTo>
                  <a:lnTo>
                    <a:pt x="659" y="658"/>
                  </a:lnTo>
                  <a:cubicBezTo>
                    <a:pt x="659" y="296"/>
                    <a:pt x="363"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4" name="Google Shape;11794;p73"/>
          <p:cNvGrpSpPr/>
          <p:nvPr/>
        </p:nvGrpSpPr>
        <p:grpSpPr>
          <a:xfrm>
            <a:off x="1750184" y="2413530"/>
            <a:ext cx="359730" cy="359441"/>
            <a:chOff x="1750184" y="2413530"/>
            <a:chExt cx="359730" cy="359441"/>
          </a:xfrm>
        </p:grpSpPr>
        <p:sp>
          <p:nvSpPr>
            <p:cNvPr id="11795" name="Google Shape;11795;p73"/>
            <p:cNvSpPr/>
            <p:nvPr/>
          </p:nvSpPr>
          <p:spPr>
            <a:xfrm>
              <a:off x="1867074" y="2496981"/>
              <a:ext cx="58000" cy="64965"/>
            </a:xfrm>
            <a:custGeom>
              <a:rect b="b" l="l" r="r" t="t"/>
              <a:pathLst>
                <a:path extrusionOk="0" h="2481" w="2215">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73"/>
            <p:cNvSpPr/>
            <p:nvPr/>
          </p:nvSpPr>
          <p:spPr>
            <a:xfrm>
              <a:off x="1824863" y="2413530"/>
              <a:ext cx="285050" cy="285312"/>
            </a:xfrm>
            <a:custGeom>
              <a:rect b="b" l="l" r="r" t="t"/>
              <a:pathLst>
                <a:path extrusionOk="0" h="10896" w="10886">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73"/>
            <p:cNvSpPr/>
            <p:nvPr/>
          </p:nvSpPr>
          <p:spPr>
            <a:xfrm>
              <a:off x="1893808" y="2482737"/>
              <a:ext cx="147160" cy="146898"/>
            </a:xfrm>
            <a:custGeom>
              <a:rect b="b" l="l" r="r" t="t"/>
              <a:pathLst>
                <a:path extrusionOk="0" h="5610" w="562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73"/>
            <p:cNvSpPr/>
            <p:nvPr/>
          </p:nvSpPr>
          <p:spPr>
            <a:xfrm>
              <a:off x="1787654" y="2492294"/>
              <a:ext cx="245065" cy="246767"/>
            </a:xfrm>
            <a:custGeom>
              <a:rect b="b" l="l" r="r" t="t"/>
              <a:pathLst>
                <a:path extrusionOk="0" h="9424" w="9359">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73"/>
            <p:cNvSpPr/>
            <p:nvPr/>
          </p:nvSpPr>
          <p:spPr>
            <a:xfrm>
              <a:off x="1806141" y="2613871"/>
              <a:ext cx="106442" cy="106442"/>
            </a:xfrm>
            <a:custGeom>
              <a:rect b="b" l="l" r="r" t="t"/>
              <a:pathLst>
                <a:path extrusionOk="0" h="4065" w="4065">
                  <a:moveTo>
                    <a:pt x="1746" y="1"/>
                  </a:moveTo>
                  <a:lnTo>
                    <a:pt x="0" y="1747"/>
                  </a:lnTo>
                  <a:lnTo>
                    <a:pt x="2318" y="4065"/>
                  </a:lnTo>
                  <a:lnTo>
                    <a:pt x="4064" y="2310"/>
                  </a:lnTo>
                  <a:lnTo>
                    <a:pt x="1746"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73"/>
            <p:cNvSpPr/>
            <p:nvPr/>
          </p:nvSpPr>
          <p:spPr>
            <a:xfrm>
              <a:off x="1923790" y="2515075"/>
              <a:ext cx="52972" cy="46321"/>
            </a:xfrm>
            <a:custGeom>
              <a:rect b="b" l="l" r="r" t="t"/>
              <a:pathLst>
                <a:path extrusionOk="0" h="1769" w="2023">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73"/>
            <p:cNvSpPr/>
            <p:nvPr/>
          </p:nvSpPr>
          <p:spPr>
            <a:xfrm>
              <a:off x="1944215" y="2537882"/>
              <a:ext cx="55277" cy="46766"/>
            </a:xfrm>
            <a:custGeom>
              <a:rect b="b" l="l" r="r" t="t"/>
              <a:pathLst>
                <a:path extrusionOk="0" h="1786" w="2111">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73"/>
            <p:cNvSpPr/>
            <p:nvPr/>
          </p:nvSpPr>
          <p:spPr>
            <a:xfrm>
              <a:off x="1968252" y="2560611"/>
              <a:ext cx="53993" cy="46243"/>
            </a:xfrm>
            <a:custGeom>
              <a:rect b="b" l="l" r="r" t="t"/>
              <a:pathLst>
                <a:path extrusionOk="0" h="1766" w="2062">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73"/>
            <p:cNvSpPr/>
            <p:nvPr/>
          </p:nvSpPr>
          <p:spPr>
            <a:xfrm>
              <a:off x="1792630" y="2614945"/>
              <a:ext cx="116707" cy="115869"/>
            </a:xfrm>
            <a:custGeom>
              <a:rect b="b" l="l" r="r" t="t"/>
              <a:pathLst>
                <a:path extrusionOk="0" h="4425" w="4457">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73"/>
            <p:cNvSpPr/>
            <p:nvPr/>
          </p:nvSpPr>
          <p:spPr>
            <a:xfrm>
              <a:off x="1750184" y="2637621"/>
              <a:ext cx="135900" cy="135350"/>
            </a:xfrm>
            <a:custGeom>
              <a:rect b="b" l="l" r="r" t="t"/>
              <a:pathLst>
                <a:path extrusionOk="0" h="5169" w="519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73"/>
            <p:cNvSpPr/>
            <p:nvPr/>
          </p:nvSpPr>
          <p:spPr>
            <a:xfrm>
              <a:off x="1750184" y="2665586"/>
              <a:ext cx="107673" cy="107385"/>
            </a:xfrm>
            <a:custGeom>
              <a:rect b="b" l="l" r="r" t="t"/>
              <a:pathLst>
                <a:path extrusionOk="0" h="4101" w="4112">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6" name="Google Shape;11806;p73"/>
          <p:cNvGrpSpPr/>
          <p:nvPr/>
        </p:nvGrpSpPr>
        <p:grpSpPr>
          <a:xfrm>
            <a:off x="2230050" y="1500223"/>
            <a:ext cx="316524" cy="359284"/>
            <a:chOff x="2230050" y="1500223"/>
            <a:chExt cx="316524" cy="359284"/>
          </a:xfrm>
        </p:grpSpPr>
        <p:sp>
          <p:nvSpPr>
            <p:cNvPr id="11807" name="Google Shape;11807;p73"/>
            <p:cNvSpPr/>
            <p:nvPr/>
          </p:nvSpPr>
          <p:spPr>
            <a:xfrm>
              <a:off x="2230050" y="1584958"/>
              <a:ext cx="189632" cy="274550"/>
            </a:xfrm>
            <a:custGeom>
              <a:rect b="b" l="l" r="r" t="t"/>
              <a:pathLst>
                <a:path extrusionOk="0" h="10485" w="7242">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73"/>
            <p:cNvSpPr/>
            <p:nvPr/>
          </p:nvSpPr>
          <p:spPr>
            <a:xfrm>
              <a:off x="2230050" y="1849243"/>
              <a:ext cx="189632" cy="10265"/>
            </a:xfrm>
            <a:custGeom>
              <a:rect b="b" l="l" r="r" t="t"/>
              <a:pathLst>
                <a:path extrusionOk="0" h="392" w="7242">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73"/>
            <p:cNvSpPr/>
            <p:nvPr/>
          </p:nvSpPr>
          <p:spPr>
            <a:xfrm>
              <a:off x="2266028" y="1585193"/>
              <a:ext cx="117675" cy="37759"/>
            </a:xfrm>
            <a:custGeom>
              <a:rect b="b" l="l" r="r" t="t"/>
              <a:pathLst>
                <a:path extrusionOk="0" h="1442" w="4494">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73"/>
            <p:cNvSpPr/>
            <p:nvPr/>
          </p:nvSpPr>
          <p:spPr>
            <a:xfrm>
              <a:off x="2248039" y="1603680"/>
              <a:ext cx="153654" cy="229852"/>
            </a:xfrm>
            <a:custGeom>
              <a:rect b="b" l="l" r="r" t="t"/>
              <a:pathLst>
                <a:path extrusionOk="0" h="8778" w="5868">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73"/>
            <p:cNvSpPr/>
            <p:nvPr/>
          </p:nvSpPr>
          <p:spPr>
            <a:xfrm>
              <a:off x="2248039" y="1603680"/>
              <a:ext cx="153654" cy="229852"/>
            </a:xfrm>
            <a:custGeom>
              <a:rect b="b" l="l" r="r" t="t"/>
              <a:pathLst>
                <a:path extrusionOk="0" h="8778" w="5868">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73"/>
            <p:cNvSpPr/>
            <p:nvPr/>
          </p:nvSpPr>
          <p:spPr>
            <a:xfrm>
              <a:off x="2266028" y="1603680"/>
              <a:ext cx="117675" cy="19272"/>
            </a:xfrm>
            <a:custGeom>
              <a:rect b="b" l="l" r="r" t="t"/>
              <a:pathLst>
                <a:path extrusionOk="0" h="736" w="4494">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73"/>
            <p:cNvSpPr/>
            <p:nvPr/>
          </p:nvSpPr>
          <p:spPr>
            <a:xfrm>
              <a:off x="2275272" y="1546466"/>
              <a:ext cx="99189" cy="67243"/>
            </a:xfrm>
            <a:custGeom>
              <a:rect b="b" l="l" r="r" t="t"/>
              <a:pathLst>
                <a:path extrusionOk="0" h="2568" w="3788">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73"/>
            <p:cNvSpPr/>
            <p:nvPr/>
          </p:nvSpPr>
          <p:spPr>
            <a:xfrm>
              <a:off x="2275272" y="1599935"/>
              <a:ext cx="99189" cy="13773"/>
            </a:xfrm>
            <a:custGeom>
              <a:rect b="b" l="l" r="r" t="t"/>
              <a:pathLst>
                <a:path extrusionOk="0" h="526" w="3788">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73"/>
            <p:cNvSpPr/>
            <p:nvPr/>
          </p:nvSpPr>
          <p:spPr>
            <a:xfrm>
              <a:off x="2272156" y="1710070"/>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73"/>
            <p:cNvSpPr/>
            <p:nvPr/>
          </p:nvSpPr>
          <p:spPr>
            <a:xfrm>
              <a:off x="2272156" y="1730808"/>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73"/>
            <p:cNvSpPr/>
            <p:nvPr/>
          </p:nvSpPr>
          <p:spPr>
            <a:xfrm>
              <a:off x="2272156" y="1751547"/>
              <a:ext cx="105395" cy="10814"/>
            </a:xfrm>
            <a:custGeom>
              <a:rect b="b" l="l" r="r" t="t"/>
              <a:pathLst>
                <a:path extrusionOk="0" h="413" w="4025">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73"/>
            <p:cNvSpPr/>
            <p:nvPr/>
          </p:nvSpPr>
          <p:spPr>
            <a:xfrm>
              <a:off x="2272156" y="1772285"/>
              <a:ext cx="105395" cy="11050"/>
            </a:xfrm>
            <a:custGeom>
              <a:rect b="b" l="l" r="r" t="t"/>
              <a:pathLst>
                <a:path extrusionOk="0" h="422" w="4025">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73"/>
            <p:cNvSpPr/>
            <p:nvPr/>
          </p:nvSpPr>
          <p:spPr>
            <a:xfrm>
              <a:off x="2382918" y="1500223"/>
              <a:ext cx="163656" cy="137209"/>
            </a:xfrm>
            <a:custGeom>
              <a:rect b="b" l="l" r="r" t="t"/>
              <a:pathLst>
                <a:path extrusionOk="0" h="5240" w="625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73"/>
            <p:cNvSpPr/>
            <p:nvPr/>
          </p:nvSpPr>
          <p:spPr>
            <a:xfrm>
              <a:off x="2427380" y="1560396"/>
              <a:ext cx="11521" cy="12333"/>
            </a:xfrm>
            <a:custGeom>
              <a:rect b="b" l="l" r="r" t="t"/>
              <a:pathLst>
                <a:path extrusionOk="0" h="471" w="44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73"/>
            <p:cNvSpPr/>
            <p:nvPr/>
          </p:nvSpPr>
          <p:spPr>
            <a:xfrm>
              <a:off x="2448878" y="1560396"/>
              <a:ext cx="11390" cy="12333"/>
            </a:xfrm>
            <a:custGeom>
              <a:rect b="b" l="l" r="r" t="t"/>
              <a:pathLst>
                <a:path extrusionOk="0" h="471" w="435">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73"/>
            <p:cNvSpPr/>
            <p:nvPr/>
          </p:nvSpPr>
          <p:spPr>
            <a:xfrm>
              <a:off x="2470114" y="1560396"/>
              <a:ext cx="11521" cy="12333"/>
            </a:xfrm>
            <a:custGeom>
              <a:rect b="b" l="l" r="r" t="t"/>
              <a:pathLst>
                <a:path extrusionOk="0" h="471" w="44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73"/>
            <p:cNvSpPr/>
            <p:nvPr/>
          </p:nvSpPr>
          <p:spPr>
            <a:xfrm>
              <a:off x="2491455" y="1560396"/>
              <a:ext cx="11390" cy="12333"/>
            </a:xfrm>
            <a:custGeom>
              <a:rect b="b" l="l" r="r" t="t"/>
              <a:pathLst>
                <a:path extrusionOk="0" h="471" w="435">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73"/>
            <p:cNvSpPr/>
            <p:nvPr/>
          </p:nvSpPr>
          <p:spPr>
            <a:xfrm>
              <a:off x="2310229" y="1645393"/>
              <a:ext cx="20005" cy="49490"/>
            </a:xfrm>
            <a:custGeom>
              <a:rect b="b" l="l" r="r" t="t"/>
              <a:pathLst>
                <a:path extrusionOk="0" h="1890" w="764">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73"/>
            <p:cNvSpPr/>
            <p:nvPr/>
          </p:nvSpPr>
          <p:spPr>
            <a:xfrm>
              <a:off x="2308893" y="1686110"/>
              <a:ext cx="31946" cy="11050"/>
            </a:xfrm>
            <a:custGeom>
              <a:rect b="b" l="l" r="r" t="t"/>
              <a:pathLst>
                <a:path extrusionOk="0" h="422" w="122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73"/>
            <p:cNvSpPr/>
            <p:nvPr/>
          </p:nvSpPr>
          <p:spPr>
            <a:xfrm>
              <a:off x="2311983" y="1627063"/>
              <a:ext cx="18251" cy="15606"/>
            </a:xfrm>
            <a:custGeom>
              <a:rect b="b" l="l" r="r" t="t"/>
              <a:pathLst>
                <a:path extrusionOk="0" h="596" w="697">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7" name="Google Shape;11827;p73"/>
          <p:cNvGrpSpPr/>
          <p:nvPr/>
        </p:nvGrpSpPr>
        <p:grpSpPr>
          <a:xfrm>
            <a:off x="2690042" y="4262767"/>
            <a:ext cx="359389" cy="359232"/>
            <a:chOff x="2690042" y="4262767"/>
            <a:chExt cx="359389" cy="359232"/>
          </a:xfrm>
        </p:grpSpPr>
        <p:sp>
          <p:nvSpPr>
            <p:cNvPr id="11828" name="Google Shape;11828;p73"/>
            <p:cNvSpPr/>
            <p:nvPr/>
          </p:nvSpPr>
          <p:spPr>
            <a:xfrm>
              <a:off x="2690042" y="4262767"/>
              <a:ext cx="205002" cy="173214"/>
            </a:xfrm>
            <a:custGeom>
              <a:rect b="b" l="l" r="r" t="t"/>
              <a:pathLst>
                <a:path extrusionOk="0" h="6615" w="7829">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73"/>
            <p:cNvSpPr/>
            <p:nvPr/>
          </p:nvSpPr>
          <p:spPr>
            <a:xfrm>
              <a:off x="2729293" y="4277456"/>
              <a:ext cx="124038" cy="125086"/>
            </a:xfrm>
            <a:custGeom>
              <a:rect b="b" l="l" r="r" t="t"/>
              <a:pathLst>
                <a:path extrusionOk="0" h="4777" w="4737">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73"/>
            <p:cNvSpPr/>
            <p:nvPr/>
          </p:nvSpPr>
          <p:spPr>
            <a:xfrm>
              <a:off x="2762365" y="4322285"/>
              <a:ext cx="37261" cy="45981"/>
            </a:xfrm>
            <a:custGeom>
              <a:rect b="b" l="l" r="r" t="t"/>
              <a:pathLst>
                <a:path extrusionOk="0" h="1756" w="1423">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73"/>
            <p:cNvSpPr/>
            <p:nvPr/>
          </p:nvSpPr>
          <p:spPr>
            <a:xfrm>
              <a:off x="2795594" y="4322285"/>
              <a:ext cx="26761" cy="45536"/>
            </a:xfrm>
            <a:custGeom>
              <a:rect b="b" l="l" r="r" t="t"/>
              <a:pathLst>
                <a:path extrusionOk="0" h="1739" w="1022">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73"/>
            <p:cNvSpPr/>
            <p:nvPr/>
          </p:nvSpPr>
          <p:spPr>
            <a:xfrm>
              <a:off x="2753122" y="4328439"/>
              <a:ext cx="296309" cy="293560"/>
            </a:xfrm>
            <a:custGeom>
              <a:rect b="b" l="l" r="r" t="t"/>
              <a:pathLst>
                <a:path extrusionOk="0" h="11211" w="11316">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73"/>
            <p:cNvSpPr/>
            <p:nvPr/>
          </p:nvSpPr>
          <p:spPr>
            <a:xfrm>
              <a:off x="2753122" y="4543103"/>
              <a:ext cx="81985" cy="78895"/>
            </a:xfrm>
            <a:custGeom>
              <a:rect b="b" l="l" r="r" t="t"/>
              <a:pathLst>
                <a:path extrusionOk="0" h="3013" w="3131">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73"/>
            <p:cNvSpPr/>
            <p:nvPr/>
          </p:nvSpPr>
          <p:spPr>
            <a:xfrm>
              <a:off x="2926990" y="4373241"/>
              <a:ext cx="70726" cy="73711"/>
            </a:xfrm>
            <a:custGeom>
              <a:rect b="b" l="l" r="r" t="t"/>
              <a:pathLst>
                <a:path extrusionOk="0" h="2815" w="2701">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5" name="Google Shape;11835;p73"/>
          <p:cNvGrpSpPr/>
          <p:nvPr/>
        </p:nvGrpSpPr>
        <p:grpSpPr>
          <a:xfrm>
            <a:off x="2689440" y="2882162"/>
            <a:ext cx="222337" cy="366721"/>
            <a:chOff x="2689440" y="2882162"/>
            <a:chExt cx="222337" cy="366721"/>
          </a:xfrm>
        </p:grpSpPr>
        <p:sp>
          <p:nvSpPr>
            <p:cNvPr id="11836" name="Google Shape;11836;p73"/>
            <p:cNvSpPr/>
            <p:nvPr/>
          </p:nvSpPr>
          <p:spPr>
            <a:xfrm>
              <a:off x="2689440" y="3022566"/>
              <a:ext cx="30741" cy="46976"/>
            </a:xfrm>
            <a:custGeom>
              <a:rect b="b" l="l" r="r" t="t"/>
              <a:pathLst>
                <a:path extrusionOk="0" h="1794" w="1174">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73"/>
            <p:cNvSpPr/>
            <p:nvPr/>
          </p:nvSpPr>
          <p:spPr>
            <a:xfrm>
              <a:off x="2719422" y="3061268"/>
              <a:ext cx="162635" cy="187616"/>
            </a:xfrm>
            <a:custGeom>
              <a:rect b="b" l="l" r="r" t="t"/>
              <a:pathLst>
                <a:path extrusionOk="0" h="7165" w="6211">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73"/>
            <p:cNvSpPr/>
            <p:nvPr/>
          </p:nvSpPr>
          <p:spPr>
            <a:xfrm>
              <a:off x="2761867" y="3061268"/>
              <a:ext cx="96701" cy="86227"/>
            </a:xfrm>
            <a:custGeom>
              <a:rect b="b" l="l" r="r" t="t"/>
              <a:pathLst>
                <a:path extrusionOk="0" h="3293" w="3693">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73"/>
            <p:cNvSpPr/>
            <p:nvPr/>
          </p:nvSpPr>
          <p:spPr>
            <a:xfrm>
              <a:off x="2722407" y="3171690"/>
              <a:ext cx="159650" cy="77193"/>
            </a:xfrm>
            <a:custGeom>
              <a:rect b="b" l="l" r="r" t="t"/>
              <a:pathLst>
                <a:path extrusionOk="0" h="2948" w="6097">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73"/>
            <p:cNvSpPr/>
            <p:nvPr/>
          </p:nvSpPr>
          <p:spPr>
            <a:xfrm>
              <a:off x="2708659" y="2882162"/>
              <a:ext cx="203117" cy="254335"/>
            </a:xfrm>
            <a:custGeom>
              <a:rect b="b" l="l" r="r" t="t"/>
              <a:pathLst>
                <a:path extrusionOk="0" h="9713" w="7757">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73"/>
            <p:cNvSpPr/>
            <p:nvPr/>
          </p:nvSpPr>
          <p:spPr>
            <a:xfrm>
              <a:off x="2708659" y="3091512"/>
              <a:ext cx="40246" cy="11260"/>
            </a:xfrm>
            <a:custGeom>
              <a:rect b="b" l="l" r="r" t="t"/>
              <a:pathLst>
                <a:path extrusionOk="0" h="430" w="1537">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73"/>
            <p:cNvSpPr/>
            <p:nvPr/>
          </p:nvSpPr>
          <p:spPr>
            <a:xfrm>
              <a:off x="2755871" y="2907641"/>
              <a:ext cx="127181" cy="127181"/>
            </a:xfrm>
            <a:custGeom>
              <a:rect b="b" l="l" r="r" t="t"/>
              <a:pathLst>
                <a:path extrusionOk="0" h="4857" w="4857">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73"/>
            <p:cNvSpPr/>
            <p:nvPr/>
          </p:nvSpPr>
          <p:spPr>
            <a:xfrm>
              <a:off x="2788602" y="2927122"/>
              <a:ext cx="84028" cy="60985"/>
            </a:xfrm>
            <a:custGeom>
              <a:rect b="b" l="l" r="r" t="t"/>
              <a:pathLst>
                <a:path extrusionOk="0" h="2329" w="3209">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73"/>
            <p:cNvSpPr/>
            <p:nvPr/>
          </p:nvSpPr>
          <p:spPr>
            <a:xfrm>
              <a:off x="2777369" y="2969385"/>
              <a:ext cx="44017" cy="39696"/>
            </a:xfrm>
            <a:custGeom>
              <a:rect b="b" l="l" r="r" t="t"/>
              <a:pathLst>
                <a:path extrusionOk="0" h="1516" w="1681">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45" name="Google Shape;11845;p73"/>
          <p:cNvSpPr/>
          <p:nvPr/>
        </p:nvSpPr>
        <p:spPr>
          <a:xfrm>
            <a:off x="2637986" y="2280903"/>
            <a:ext cx="303039" cy="21000"/>
          </a:xfrm>
          <a:custGeom>
            <a:rect b="b" l="l" r="r" t="t"/>
            <a:pathLst>
              <a:path extrusionOk="0" h="802" w="11573">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46" name="Google Shape;11846;p73"/>
          <p:cNvGrpSpPr/>
          <p:nvPr/>
        </p:nvGrpSpPr>
        <p:grpSpPr>
          <a:xfrm>
            <a:off x="2637986" y="1980142"/>
            <a:ext cx="359232" cy="322023"/>
            <a:chOff x="2637986" y="1980142"/>
            <a:chExt cx="359232" cy="322023"/>
          </a:xfrm>
        </p:grpSpPr>
        <p:sp>
          <p:nvSpPr>
            <p:cNvPr id="11847" name="Google Shape;11847;p73"/>
            <p:cNvSpPr/>
            <p:nvPr/>
          </p:nvSpPr>
          <p:spPr>
            <a:xfrm>
              <a:off x="2637986" y="2064065"/>
              <a:ext cx="303039" cy="238100"/>
            </a:xfrm>
            <a:custGeom>
              <a:rect b="b" l="l" r="r" t="t"/>
              <a:pathLst>
                <a:path extrusionOk="0" h="9093" w="11573">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73"/>
            <p:cNvSpPr/>
            <p:nvPr/>
          </p:nvSpPr>
          <p:spPr>
            <a:xfrm>
              <a:off x="2638222"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73"/>
            <p:cNvSpPr/>
            <p:nvPr/>
          </p:nvSpPr>
          <p:spPr>
            <a:xfrm>
              <a:off x="2918742" y="2110019"/>
              <a:ext cx="22022" cy="192146"/>
            </a:xfrm>
            <a:custGeom>
              <a:rect b="b" l="l" r="r" t="t"/>
              <a:pathLst>
                <a:path extrusionOk="0" h="7338" w="841">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73"/>
            <p:cNvSpPr/>
            <p:nvPr/>
          </p:nvSpPr>
          <p:spPr>
            <a:xfrm>
              <a:off x="2835814" y="2103787"/>
              <a:ext cx="105211" cy="49149"/>
            </a:xfrm>
            <a:custGeom>
              <a:rect b="b" l="l" r="r" t="t"/>
              <a:pathLst>
                <a:path extrusionOk="0" h="1877" w="4018">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73"/>
            <p:cNvSpPr/>
            <p:nvPr/>
          </p:nvSpPr>
          <p:spPr>
            <a:xfrm>
              <a:off x="2842072"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73"/>
            <p:cNvSpPr/>
            <p:nvPr/>
          </p:nvSpPr>
          <p:spPr>
            <a:xfrm>
              <a:off x="2885277" y="2043326"/>
              <a:ext cx="66719" cy="47997"/>
            </a:xfrm>
            <a:custGeom>
              <a:rect b="b" l="l" r="r" t="t"/>
              <a:pathLst>
                <a:path extrusionOk="0" h="1833" w="2548">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73"/>
            <p:cNvSpPr/>
            <p:nvPr/>
          </p:nvSpPr>
          <p:spPr>
            <a:xfrm>
              <a:off x="2723166" y="2183232"/>
              <a:ext cx="33255" cy="33229"/>
            </a:xfrm>
            <a:custGeom>
              <a:rect b="b" l="l" r="r" t="t"/>
              <a:pathLst>
                <a:path extrusionOk="0" h="1269" w="127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73"/>
            <p:cNvSpPr/>
            <p:nvPr/>
          </p:nvSpPr>
          <p:spPr>
            <a:xfrm>
              <a:off x="2770613" y="2177734"/>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73"/>
            <p:cNvSpPr/>
            <p:nvPr/>
          </p:nvSpPr>
          <p:spPr>
            <a:xfrm>
              <a:off x="2770613" y="2194204"/>
              <a:ext cx="92800" cy="11050"/>
            </a:xfrm>
            <a:custGeom>
              <a:rect b="b" l="l" r="r" t="t"/>
              <a:pathLst>
                <a:path extrusionOk="0" h="422" w="3544">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73"/>
            <p:cNvSpPr/>
            <p:nvPr/>
          </p:nvSpPr>
          <p:spPr>
            <a:xfrm>
              <a:off x="2770613" y="2210962"/>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73"/>
            <p:cNvSpPr/>
            <p:nvPr/>
          </p:nvSpPr>
          <p:spPr>
            <a:xfrm>
              <a:off x="2909420" y="2057780"/>
              <a:ext cx="20686" cy="10814"/>
            </a:xfrm>
            <a:custGeom>
              <a:rect b="b" l="l" r="r" t="t"/>
              <a:pathLst>
                <a:path extrusionOk="0" h="413" w="79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73"/>
            <p:cNvSpPr/>
            <p:nvPr/>
          </p:nvSpPr>
          <p:spPr>
            <a:xfrm>
              <a:off x="2914264" y="2058016"/>
              <a:ext cx="10762" cy="18827"/>
            </a:xfrm>
            <a:custGeom>
              <a:rect b="b" l="l" r="r" t="t"/>
              <a:pathLst>
                <a:path extrusionOk="0" h="719" w="411">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73"/>
            <p:cNvSpPr/>
            <p:nvPr/>
          </p:nvSpPr>
          <p:spPr>
            <a:xfrm>
              <a:off x="2898265" y="2004363"/>
              <a:ext cx="40744" cy="38989"/>
            </a:xfrm>
            <a:custGeom>
              <a:rect b="b" l="l" r="r" t="t"/>
              <a:pathLst>
                <a:path extrusionOk="0" h="1489" w="1556">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0" name="Google Shape;11860;p73"/>
          <p:cNvGrpSpPr/>
          <p:nvPr/>
        </p:nvGrpSpPr>
        <p:grpSpPr>
          <a:xfrm>
            <a:off x="1306531" y="3346972"/>
            <a:ext cx="323018" cy="359075"/>
            <a:chOff x="1306531" y="3346972"/>
            <a:chExt cx="323018" cy="359075"/>
          </a:xfrm>
        </p:grpSpPr>
        <p:sp>
          <p:nvSpPr>
            <p:cNvPr id="11861" name="Google Shape;11861;p73"/>
            <p:cNvSpPr/>
            <p:nvPr/>
          </p:nvSpPr>
          <p:spPr>
            <a:xfrm>
              <a:off x="1314020" y="3592614"/>
              <a:ext cx="98194" cy="97880"/>
            </a:xfrm>
            <a:custGeom>
              <a:rect b="b" l="l" r="r" t="t"/>
              <a:pathLst>
                <a:path extrusionOk="0" h="3738" w="375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73"/>
            <p:cNvSpPr/>
            <p:nvPr/>
          </p:nvSpPr>
          <p:spPr>
            <a:xfrm>
              <a:off x="1444657" y="3534326"/>
              <a:ext cx="170909" cy="171721"/>
            </a:xfrm>
            <a:custGeom>
              <a:rect b="b" l="l" r="r" t="t"/>
              <a:pathLst>
                <a:path extrusionOk="0" h="6558" w="6527">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73"/>
            <p:cNvSpPr/>
            <p:nvPr/>
          </p:nvSpPr>
          <p:spPr>
            <a:xfrm>
              <a:off x="1503364" y="3585125"/>
              <a:ext cx="36240" cy="39723"/>
            </a:xfrm>
            <a:custGeom>
              <a:rect b="b" l="l" r="r" t="t"/>
              <a:pathLst>
                <a:path extrusionOk="0" h="1517" w="1384">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73"/>
            <p:cNvSpPr/>
            <p:nvPr/>
          </p:nvSpPr>
          <p:spPr>
            <a:xfrm>
              <a:off x="1492628" y="3619584"/>
              <a:ext cx="57476" cy="41241"/>
            </a:xfrm>
            <a:custGeom>
              <a:rect b="b" l="l" r="r" t="t"/>
              <a:pathLst>
                <a:path extrusionOk="0" h="1575" w="2195">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73"/>
            <p:cNvSpPr/>
            <p:nvPr/>
          </p:nvSpPr>
          <p:spPr>
            <a:xfrm>
              <a:off x="1306531" y="3459463"/>
              <a:ext cx="200368" cy="202122"/>
            </a:xfrm>
            <a:custGeom>
              <a:rect b="b" l="l" r="r" t="t"/>
              <a:pathLst>
                <a:path extrusionOk="0" h="7719" w="7652">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73"/>
            <p:cNvSpPr/>
            <p:nvPr/>
          </p:nvSpPr>
          <p:spPr>
            <a:xfrm>
              <a:off x="1470633" y="3462710"/>
              <a:ext cx="33019" cy="32993"/>
            </a:xfrm>
            <a:custGeom>
              <a:rect b="b" l="l" r="r" t="t"/>
              <a:pathLst>
                <a:path extrusionOk="0" h="1260" w="1261">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73"/>
            <p:cNvSpPr/>
            <p:nvPr/>
          </p:nvSpPr>
          <p:spPr>
            <a:xfrm>
              <a:off x="1450156" y="3346972"/>
              <a:ext cx="179393" cy="158995"/>
            </a:xfrm>
            <a:custGeom>
              <a:rect b="b" l="l" r="r" t="t"/>
              <a:pathLst>
                <a:path extrusionOk="0" h="6072" w="6851">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73"/>
            <p:cNvSpPr/>
            <p:nvPr/>
          </p:nvSpPr>
          <p:spPr>
            <a:xfrm>
              <a:off x="1511272" y="3631551"/>
              <a:ext cx="19613" cy="10814"/>
            </a:xfrm>
            <a:custGeom>
              <a:rect b="b" l="l" r="r" t="t"/>
              <a:pathLst>
                <a:path extrusionOk="0" h="413" w="749">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73"/>
            <p:cNvSpPr/>
            <p:nvPr/>
          </p:nvSpPr>
          <p:spPr>
            <a:xfrm>
              <a:off x="1516116" y="3631760"/>
              <a:ext cx="10762" cy="18827"/>
            </a:xfrm>
            <a:custGeom>
              <a:rect b="b" l="l" r="r" t="t"/>
              <a:pathLst>
                <a:path extrusionOk="0" h="719" w="411">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0" name="Google Shape;11870;p73"/>
          <p:cNvGrpSpPr/>
          <p:nvPr/>
        </p:nvGrpSpPr>
        <p:grpSpPr>
          <a:xfrm>
            <a:off x="1308024" y="2413975"/>
            <a:ext cx="360253" cy="357111"/>
            <a:chOff x="1308024" y="2413975"/>
            <a:chExt cx="360253" cy="357111"/>
          </a:xfrm>
        </p:grpSpPr>
        <p:sp>
          <p:nvSpPr>
            <p:cNvPr id="11871" name="Google Shape;11871;p73"/>
            <p:cNvSpPr/>
            <p:nvPr/>
          </p:nvSpPr>
          <p:spPr>
            <a:xfrm>
              <a:off x="1403939" y="2569173"/>
              <a:ext cx="212622" cy="201913"/>
            </a:xfrm>
            <a:custGeom>
              <a:rect b="b" l="l" r="r" t="t"/>
              <a:pathLst>
                <a:path extrusionOk="0" h="7711" w="812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73"/>
            <p:cNvSpPr/>
            <p:nvPr/>
          </p:nvSpPr>
          <p:spPr>
            <a:xfrm>
              <a:off x="1422426" y="2593080"/>
              <a:ext cx="140928" cy="170700"/>
            </a:xfrm>
            <a:custGeom>
              <a:rect b="b" l="l" r="r" t="t"/>
              <a:pathLst>
                <a:path extrusionOk="0" h="6519" w="5382">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73"/>
            <p:cNvSpPr/>
            <p:nvPr/>
          </p:nvSpPr>
          <p:spPr>
            <a:xfrm>
              <a:off x="1464139" y="2613138"/>
              <a:ext cx="152161" cy="157896"/>
            </a:xfrm>
            <a:custGeom>
              <a:rect b="b" l="l" r="r" t="t"/>
              <a:pathLst>
                <a:path extrusionOk="0" h="6030" w="5811">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73"/>
            <p:cNvSpPr/>
            <p:nvPr/>
          </p:nvSpPr>
          <p:spPr>
            <a:xfrm>
              <a:off x="1537850" y="2569671"/>
              <a:ext cx="78712" cy="78215"/>
            </a:xfrm>
            <a:custGeom>
              <a:rect b="b" l="l" r="r" t="t"/>
              <a:pathLst>
                <a:path extrusionOk="0" h="2987" w="3006">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73"/>
            <p:cNvSpPr/>
            <p:nvPr/>
          </p:nvSpPr>
          <p:spPr>
            <a:xfrm>
              <a:off x="1548088" y="2554667"/>
              <a:ext cx="83216" cy="82666"/>
            </a:xfrm>
            <a:custGeom>
              <a:rect b="b" l="l" r="r" t="t"/>
              <a:pathLst>
                <a:path extrusionOk="0" h="3157" w="3178">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73"/>
            <p:cNvSpPr/>
            <p:nvPr/>
          </p:nvSpPr>
          <p:spPr>
            <a:xfrm>
              <a:off x="1594802" y="2603397"/>
              <a:ext cx="36502" cy="33936"/>
            </a:xfrm>
            <a:custGeom>
              <a:rect b="b" l="l" r="r" t="t"/>
              <a:pathLst>
                <a:path extrusionOk="0" h="1296" w="1394">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73"/>
            <p:cNvSpPr/>
            <p:nvPr/>
          </p:nvSpPr>
          <p:spPr>
            <a:xfrm>
              <a:off x="1566810" y="2518531"/>
              <a:ext cx="101205" cy="99817"/>
            </a:xfrm>
            <a:custGeom>
              <a:rect b="b" l="l" r="r" t="t"/>
              <a:pathLst>
                <a:path extrusionOk="0" h="3812" w="3865">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73"/>
            <p:cNvSpPr/>
            <p:nvPr/>
          </p:nvSpPr>
          <p:spPr>
            <a:xfrm>
              <a:off x="1616771" y="2567654"/>
              <a:ext cx="51506" cy="50930"/>
            </a:xfrm>
            <a:custGeom>
              <a:rect b="b" l="l" r="r" t="t"/>
              <a:pathLst>
                <a:path extrusionOk="0" h="1945" w="1967">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73"/>
            <p:cNvSpPr/>
            <p:nvPr/>
          </p:nvSpPr>
          <p:spPr>
            <a:xfrm>
              <a:off x="1409203" y="2654379"/>
              <a:ext cx="84237" cy="77612"/>
            </a:xfrm>
            <a:custGeom>
              <a:rect b="b" l="l" r="r" t="t"/>
              <a:pathLst>
                <a:path extrusionOk="0" h="2964" w="3217">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73"/>
            <p:cNvSpPr/>
            <p:nvPr/>
          </p:nvSpPr>
          <p:spPr>
            <a:xfrm>
              <a:off x="1428422" y="2665351"/>
              <a:ext cx="86987" cy="80152"/>
            </a:xfrm>
            <a:custGeom>
              <a:rect b="b" l="l" r="r" t="t"/>
              <a:pathLst>
                <a:path extrusionOk="0" h="3061" w="3322">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73"/>
            <p:cNvSpPr/>
            <p:nvPr/>
          </p:nvSpPr>
          <p:spPr>
            <a:xfrm>
              <a:off x="1447171" y="2687084"/>
              <a:ext cx="78974" cy="72218"/>
            </a:xfrm>
            <a:custGeom>
              <a:rect b="b" l="l" r="r" t="t"/>
              <a:pathLst>
                <a:path extrusionOk="0" h="2758" w="3016">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73"/>
            <p:cNvSpPr/>
            <p:nvPr/>
          </p:nvSpPr>
          <p:spPr>
            <a:xfrm>
              <a:off x="1482756" y="2624502"/>
              <a:ext cx="64101" cy="60095"/>
            </a:xfrm>
            <a:custGeom>
              <a:rect b="b" l="l" r="r" t="t"/>
              <a:pathLst>
                <a:path extrusionOk="0" h="2295" w="2448">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73"/>
            <p:cNvSpPr/>
            <p:nvPr/>
          </p:nvSpPr>
          <p:spPr>
            <a:xfrm>
              <a:off x="1359739" y="2560166"/>
              <a:ext cx="212360" cy="201363"/>
            </a:xfrm>
            <a:custGeom>
              <a:rect b="b" l="l" r="r" t="t"/>
              <a:pathLst>
                <a:path extrusionOk="0" h="7690" w="811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73"/>
            <p:cNvSpPr/>
            <p:nvPr/>
          </p:nvSpPr>
          <p:spPr>
            <a:xfrm>
              <a:off x="1359739" y="2603633"/>
              <a:ext cx="152397" cy="157974"/>
            </a:xfrm>
            <a:custGeom>
              <a:rect b="b" l="l" r="r" t="t"/>
              <a:pathLst>
                <a:path extrusionOk="0" h="6033" w="582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73"/>
            <p:cNvSpPr/>
            <p:nvPr/>
          </p:nvSpPr>
          <p:spPr>
            <a:xfrm>
              <a:off x="1359739" y="2560166"/>
              <a:ext cx="78450" cy="78215"/>
            </a:xfrm>
            <a:custGeom>
              <a:rect b="b" l="l" r="r" t="t"/>
              <a:pathLst>
                <a:path extrusionOk="0" h="2987" w="2996">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73"/>
            <p:cNvSpPr/>
            <p:nvPr/>
          </p:nvSpPr>
          <p:spPr>
            <a:xfrm>
              <a:off x="1344997" y="2545188"/>
              <a:ext cx="83216" cy="82640"/>
            </a:xfrm>
            <a:custGeom>
              <a:rect b="b" l="l" r="r" t="t"/>
              <a:pathLst>
                <a:path extrusionOk="0" h="3156" w="3178">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73"/>
            <p:cNvSpPr/>
            <p:nvPr/>
          </p:nvSpPr>
          <p:spPr>
            <a:xfrm>
              <a:off x="1344735" y="2593892"/>
              <a:ext cx="36764" cy="33936"/>
            </a:xfrm>
            <a:custGeom>
              <a:rect b="b" l="l" r="r" t="t"/>
              <a:pathLst>
                <a:path extrusionOk="0" h="1296" w="1404">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73"/>
            <p:cNvSpPr/>
            <p:nvPr/>
          </p:nvSpPr>
          <p:spPr>
            <a:xfrm>
              <a:off x="1308024" y="2509026"/>
              <a:ext cx="101205" cy="100079"/>
            </a:xfrm>
            <a:custGeom>
              <a:rect b="b" l="l" r="r" t="t"/>
              <a:pathLst>
                <a:path extrusionOk="0" h="3822" w="3865">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73"/>
            <p:cNvSpPr/>
            <p:nvPr/>
          </p:nvSpPr>
          <p:spPr>
            <a:xfrm>
              <a:off x="1308024" y="2558437"/>
              <a:ext cx="51480" cy="50668"/>
            </a:xfrm>
            <a:custGeom>
              <a:rect b="b" l="l" r="r" t="t"/>
              <a:pathLst>
                <a:path extrusionOk="0" h="1935" w="1966">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73"/>
            <p:cNvSpPr/>
            <p:nvPr/>
          </p:nvSpPr>
          <p:spPr>
            <a:xfrm>
              <a:off x="1482625" y="2645110"/>
              <a:ext cx="84211" cy="77403"/>
            </a:xfrm>
            <a:custGeom>
              <a:rect b="b" l="l" r="r" t="t"/>
              <a:pathLst>
                <a:path extrusionOk="0" h="2956" w="3216">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73"/>
            <p:cNvSpPr/>
            <p:nvPr/>
          </p:nvSpPr>
          <p:spPr>
            <a:xfrm>
              <a:off x="1460630" y="2655610"/>
              <a:ext cx="86987" cy="80205"/>
            </a:xfrm>
            <a:custGeom>
              <a:rect b="b" l="l" r="r" t="t"/>
              <a:pathLst>
                <a:path extrusionOk="0" h="3063" w="3322">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73"/>
            <p:cNvSpPr/>
            <p:nvPr/>
          </p:nvSpPr>
          <p:spPr>
            <a:xfrm>
              <a:off x="1449894" y="2677841"/>
              <a:ext cx="78974" cy="72140"/>
            </a:xfrm>
            <a:custGeom>
              <a:rect b="b" l="l" r="r" t="t"/>
              <a:pathLst>
                <a:path extrusionOk="0" h="2755" w="3016">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73"/>
            <p:cNvSpPr/>
            <p:nvPr/>
          </p:nvSpPr>
          <p:spPr>
            <a:xfrm>
              <a:off x="1478383" y="2413975"/>
              <a:ext cx="97199" cy="94764"/>
            </a:xfrm>
            <a:custGeom>
              <a:rect b="b" l="l" r="r" t="t"/>
              <a:pathLst>
                <a:path extrusionOk="0" h="3619" w="3712">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73"/>
            <p:cNvSpPr/>
            <p:nvPr/>
          </p:nvSpPr>
          <p:spPr>
            <a:xfrm>
              <a:off x="1394199" y="2415755"/>
              <a:ext cx="112334" cy="92983"/>
            </a:xfrm>
            <a:custGeom>
              <a:rect b="b" l="l" r="r" t="t"/>
              <a:pathLst>
                <a:path extrusionOk="0" h="3551" w="429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73"/>
            <p:cNvSpPr/>
            <p:nvPr/>
          </p:nvSpPr>
          <p:spPr>
            <a:xfrm>
              <a:off x="1429679" y="2455373"/>
              <a:ext cx="11024" cy="11888"/>
            </a:xfrm>
            <a:custGeom>
              <a:rect b="b" l="l" r="r" t="t"/>
              <a:pathLst>
                <a:path extrusionOk="0" h="454" w="421">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73"/>
            <p:cNvSpPr/>
            <p:nvPr/>
          </p:nvSpPr>
          <p:spPr>
            <a:xfrm>
              <a:off x="1445155" y="2455373"/>
              <a:ext cx="11024" cy="11888"/>
            </a:xfrm>
            <a:custGeom>
              <a:rect b="b" l="l" r="r" t="t"/>
              <a:pathLst>
                <a:path extrusionOk="0" h="454" w="421">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73"/>
            <p:cNvSpPr/>
            <p:nvPr/>
          </p:nvSpPr>
          <p:spPr>
            <a:xfrm>
              <a:off x="1460787"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73"/>
            <p:cNvSpPr/>
            <p:nvPr/>
          </p:nvSpPr>
          <p:spPr>
            <a:xfrm>
              <a:off x="1505878" y="2455373"/>
              <a:ext cx="10998" cy="11888"/>
            </a:xfrm>
            <a:custGeom>
              <a:rect b="b" l="l" r="r" t="t"/>
              <a:pathLst>
                <a:path extrusionOk="0" h="454" w="42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73"/>
            <p:cNvSpPr/>
            <p:nvPr/>
          </p:nvSpPr>
          <p:spPr>
            <a:xfrm>
              <a:off x="1521353" y="2455373"/>
              <a:ext cx="11024" cy="11888"/>
            </a:xfrm>
            <a:custGeom>
              <a:rect b="b" l="l" r="r" t="t"/>
              <a:pathLst>
                <a:path extrusionOk="0" h="454" w="421">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73"/>
            <p:cNvSpPr/>
            <p:nvPr/>
          </p:nvSpPr>
          <p:spPr>
            <a:xfrm>
              <a:off x="1536724"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1" name="Google Shape;11901;p73"/>
          <p:cNvGrpSpPr/>
          <p:nvPr/>
        </p:nvGrpSpPr>
        <p:grpSpPr>
          <a:xfrm>
            <a:off x="1298519" y="1970322"/>
            <a:ext cx="378452" cy="341321"/>
            <a:chOff x="1298519" y="1970322"/>
            <a:chExt cx="378452" cy="341321"/>
          </a:xfrm>
        </p:grpSpPr>
        <p:sp>
          <p:nvSpPr>
            <p:cNvPr id="11902" name="Google Shape;11902;p73"/>
            <p:cNvSpPr/>
            <p:nvPr/>
          </p:nvSpPr>
          <p:spPr>
            <a:xfrm>
              <a:off x="1498624" y="1970322"/>
              <a:ext cx="178346" cy="149857"/>
            </a:xfrm>
            <a:custGeom>
              <a:rect b="b" l="l" r="r" t="t"/>
              <a:pathLst>
                <a:path extrusionOk="0" h="5723" w="6811">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73"/>
            <p:cNvSpPr/>
            <p:nvPr/>
          </p:nvSpPr>
          <p:spPr>
            <a:xfrm>
              <a:off x="1571969" y="2019576"/>
              <a:ext cx="21603" cy="53260"/>
            </a:xfrm>
            <a:custGeom>
              <a:rect b="b" l="l" r="r" t="t"/>
              <a:pathLst>
                <a:path extrusionOk="0" h="2034" w="825">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73"/>
            <p:cNvSpPr/>
            <p:nvPr/>
          </p:nvSpPr>
          <p:spPr>
            <a:xfrm>
              <a:off x="1571707" y="2064038"/>
              <a:ext cx="33203" cy="10814"/>
            </a:xfrm>
            <a:custGeom>
              <a:rect b="b" l="l" r="r" t="t"/>
              <a:pathLst>
                <a:path extrusionOk="0" h="413" w="1268">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73"/>
            <p:cNvSpPr/>
            <p:nvPr/>
          </p:nvSpPr>
          <p:spPr>
            <a:xfrm>
              <a:off x="1575058" y="2003001"/>
              <a:ext cx="18775" cy="15868"/>
            </a:xfrm>
            <a:custGeom>
              <a:rect b="b" l="l" r="r" t="t"/>
              <a:pathLst>
                <a:path extrusionOk="0" h="606" w="717">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73"/>
            <p:cNvSpPr/>
            <p:nvPr/>
          </p:nvSpPr>
          <p:spPr>
            <a:xfrm>
              <a:off x="1345495" y="2004625"/>
              <a:ext cx="170150" cy="171119"/>
            </a:xfrm>
            <a:custGeom>
              <a:rect b="b" l="l" r="r" t="t"/>
              <a:pathLst>
                <a:path extrusionOk="0" h="6535" w="6498">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73"/>
            <p:cNvSpPr/>
            <p:nvPr/>
          </p:nvSpPr>
          <p:spPr>
            <a:xfrm>
              <a:off x="1404935" y="2140760"/>
              <a:ext cx="51742" cy="93454"/>
            </a:xfrm>
            <a:custGeom>
              <a:rect b="b" l="l" r="r" t="t"/>
              <a:pathLst>
                <a:path extrusionOk="0" h="3569" w="1976">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73"/>
            <p:cNvSpPr/>
            <p:nvPr/>
          </p:nvSpPr>
          <p:spPr>
            <a:xfrm>
              <a:off x="1298519" y="2198708"/>
              <a:ext cx="264338" cy="112936"/>
            </a:xfrm>
            <a:custGeom>
              <a:rect b="b" l="l" r="r" t="t"/>
              <a:pathLst>
                <a:path extrusionOk="0" h="4313" w="10095">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73"/>
            <p:cNvSpPr/>
            <p:nvPr/>
          </p:nvSpPr>
          <p:spPr>
            <a:xfrm>
              <a:off x="1488124" y="2208710"/>
              <a:ext cx="74732" cy="102933"/>
            </a:xfrm>
            <a:custGeom>
              <a:rect b="b" l="l" r="r" t="t"/>
              <a:pathLst>
                <a:path extrusionOk="0" h="3931" w="2854">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73"/>
            <p:cNvSpPr/>
            <p:nvPr/>
          </p:nvSpPr>
          <p:spPr>
            <a:xfrm>
              <a:off x="1298519" y="2209941"/>
              <a:ext cx="71721" cy="101703"/>
            </a:xfrm>
            <a:custGeom>
              <a:rect b="b" l="l" r="r" t="t"/>
              <a:pathLst>
                <a:path extrusionOk="0" h="3884" w="2739">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73"/>
            <p:cNvSpPr/>
            <p:nvPr/>
          </p:nvSpPr>
          <p:spPr>
            <a:xfrm>
              <a:off x="1425045" y="2243615"/>
              <a:ext cx="11390" cy="12333"/>
            </a:xfrm>
            <a:custGeom>
              <a:rect b="b" l="l" r="r" t="t"/>
              <a:pathLst>
                <a:path extrusionOk="0" h="471" w="435">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73"/>
            <p:cNvSpPr/>
            <p:nvPr/>
          </p:nvSpPr>
          <p:spPr>
            <a:xfrm>
              <a:off x="1425045" y="2262102"/>
              <a:ext cx="11390" cy="12333"/>
            </a:xfrm>
            <a:custGeom>
              <a:rect b="b" l="l" r="r" t="t"/>
              <a:pathLst>
                <a:path extrusionOk="0" h="471" w="435">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73"/>
            <p:cNvSpPr/>
            <p:nvPr/>
          </p:nvSpPr>
          <p:spPr>
            <a:xfrm>
              <a:off x="1404935" y="2198708"/>
              <a:ext cx="26028" cy="38963"/>
            </a:xfrm>
            <a:custGeom>
              <a:rect b="b" l="l" r="r" t="t"/>
              <a:pathLst>
                <a:path extrusionOk="0" h="1488" w="994">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73"/>
            <p:cNvSpPr/>
            <p:nvPr/>
          </p:nvSpPr>
          <p:spPr>
            <a:xfrm>
              <a:off x="1430674" y="2198708"/>
              <a:ext cx="26002" cy="38963"/>
            </a:xfrm>
            <a:custGeom>
              <a:rect b="b" l="l" r="r" t="t"/>
              <a:pathLst>
                <a:path extrusionOk="0" h="1488" w="993">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73"/>
            <p:cNvSpPr/>
            <p:nvPr/>
          </p:nvSpPr>
          <p:spPr>
            <a:xfrm>
              <a:off x="1467648" y="2266658"/>
              <a:ext cx="53732" cy="20503"/>
            </a:xfrm>
            <a:custGeom>
              <a:rect b="b" l="l" r="r" t="t"/>
              <a:pathLst>
                <a:path extrusionOk="0" h="783" w="2052">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73"/>
            <p:cNvSpPr/>
            <p:nvPr/>
          </p:nvSpPr>
          <p:spPr>
            <a:xfrm>
              <a:off x="1375712" y="2026358"/>
              <a:ext cx="109951" cy="150328"/>
            </a:xfrm>
            <a:custGeom>
              <a:rect b="b" l="l" r="r" t="t"/>
              <a:pathLst>
                <a:path extrusionOk="0" h="5741" w="4199">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73"/>
            <p:cNvSpPr/>
            <p:nvPr/>
          </p:nvSpPr>
          <p:spPr>
            <a:xfrm>
              <a:off x="1342483" y="2077026"/>
              <a:ext cx="21524" cy="46766"/>
            </a:xfrm>
            <a:custGeom>
              <a:rect b="b" l="l" r="r" t="t"/>
              <a:pathLst>
                <a:path extrusionOk="0" h="1786" w="822">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73"/>
            <p:cNvSpPr/>
            <p:nvPr/>
          </p:nvSpPr>
          <p:spPr>
            <a:xfrm>
              <a:off x="1419179" y="2091742"/>
              <a:ext cx="25111" cy="37575"/>
            </a:xfrm>
            <a:custGeom>
              <a:rect b="b" l="l" r="r" t="t"/>
              <a:pathLst>
                <a:path extrusionOk="0" h="1435" w="959">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73"/>
            <p:cNvSpPr/>
            <p:nvPr/>
          </p:nvSpPr>
          <p:spPr>
            <a:xfrm>
              <a:off x="1429418" y="2118267"/>
              <a:ext cx="78974" cy="78712"/>
            </a:xfrm>
            <a:custGeom>
              <a:rect b="b" l="l" r="r" t="t"/>
              <a:pathLst>
                <a:path extrusionOk="0" h="3006" w="3016">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73"/>
            <p:cNvSpPr/>
            <p:nvPr/>
          </p:nvSpPr>
          <p:spPr>
            <a:xfrm>
              <a:off x="1497394" y="2077026"/>
              <a:ext cx="21734" cy="46766"/>
            </a:xfrm>
            <a:custGeom>
              <a:rect b="b" l="l" r="r" t="t"/>
              <a:pathLst>
                <a:path extrusionOk="0" h="1786" w="83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73"/>
            <p:cNvSpPr/>
            <p:nvPr/>
          </p:nvSpPr>
          <p:spPr>
            <a:xfrm>
              <a:off x="1419677" y="2180483"/>
              <a:ext cx="22257" cy="22257"/>
            </a:xfrm>
            <a:custGeom>
              <a:rect b="b" l="l" r="r" t="t"/>
              <a:pathLst>
                <a:path extrusionOk="0" h="850" w="85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2" name="Google Shape;11922;p73"/>
          <p:cNvGrpSpPr/>
          <p:nvPr/>
        </p:nvGrpSpPr>
        <p:grpSpPr>
          <a:xfrm>
            <a:off x="3114815" y="3346868"/>
            <a:ext cx="283217" cy="359180"/>
            <a:chOff x="3114815" y="3346868"/>
            <a:chExt cx="283217" cy="359180"/>
          </a:xfrm>
        </p:grpSpPr>
        <p:sp>
          <p:nvSpPr>
            <p:cNvPr id="11923" name="Google Shape;11923;p73"/>
            <p:cNvSpPr/>
            <p:nvPr/>
          </p:nvSpPr>
          <p:spPr>
            <a:xfrm>
              <a:off x="3180304" y="3473446"/>
              <a:ext cx="152397" cy="176146"/>
            </a:xfrm>
            <a:custGeom>
              <a:rect b="b" l="l" r="r" t="t"/>
              <a:pathLst>
                <a:path extrusionOk="0" h="6727" w="582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73"/>
            <p:cNvSpPr/>
            <p:nvPr/>
          </p:nvSpPr>
          <p:spPr>
            <a:xfrm>
              <a:off x="3180304" y="3473394"/>
              <a:ext cx="92197" cy="176199"/>
            </a:xfrm>
            <a:custGeom>
              <a:rect b="b" l="l" r="r" t="t"/>
              <a:pathLst>
                <a:path extrusionOk="0" h="6729" w="3521">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73"/>
            <p:cNvSpPr/>
            <p:nvPr/>
          </p:nvSpPr>
          <p:spPr>
            <a:xfrm>
              <a:off x="3244509" y="3603585"/>
              <a:ext cx="22257" cy="46007"/>
            </a:xfrm>
            <a:custGeom>
              <a:rect b="b" l="l" r="r" t="t"/>
              <a:pathLst>
                <a:path extrusionOk="0" h="1757" w="850">
                  <a:moveTo>
                    <a:pt x="0" y="1"/>
                  </a:moveTo>
                  <a:lnTo>
                    <a:pt x="0" y="1756"/>
                  </a:lnTo>
                  <a:lnTo>
                    <a:pt x="849" y="1756"/>
                  </a:lnTo>
                  <a:lnTo>
                    <a:pt x="84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73"/>
            <p:cNvSpPr/>
            <p:nvPr/>
          </p:nvSpPr>
          <p:spPr>
            <a:xfrm>
              <a:off x="3165300" y="3638333"/>
              <a:ext cx="182405" cy="35245"/>
            </a:xfrm>
            <a:custGeom>
              <a:rect b="b" l="l" r="r" t="t"/>
              <a:pathLst>
                <a:path extrusionOk="0" h="1346" w="6966">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73"/>
            <p:cNvSpPr/>
            <p:nvPr/>
          </p:nvSpPr>
          <p:spPr>
            <a:xfrm>
              <a:off x="3165300" y="3638333"/>
              <a:ext cx="15266" cy="35245"/>
            </a:xfrm>
            <a:custGeom>
              <a:rect b="b" l="l" r="r" t="t"/>
              <a:pathLst>
                <a:path extrusionOk="0" h="1346" w="583">
                  <a:moveTo>
                    <a:pt x="220" y="0"/>
                  </a:moveTo>
                  <a:cubicBezTo>
                    <a:pt x="96" y="0"/>
                    <a:pt x="1" y="95"/>
                    <a:pt x="1" y="210"/>
                  </a:cubicBezTo>
                  <a:lnTo>
                    <a:pt x="1" y="1345"/>
                  </a:lnTo>
                  <a:lnTo>
                    <a:pt x="583" y="1345"/>
                  </a:lnTo>
                  <a:lnTo>
                    <a:pt x="58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73"/>
            <p:cNvSpPr/>
            <p:nvPr/>
          </p:nvSpPr>
          <p:spPr>
            <a:xfrm>
              <a:off x="3149563" y="3664308"/>
              <a:ext cx="213879" cy="41739"/>
            </a:xfrm>
            <a:custGeom>
              <a:rect b="b" l="l" r="r" t="t"/>
              <a:pathLst>
                <a:path extrusionOk="0" h="1594" w="8168">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73"/>
            <p:cNvSpPr/>
            <p:nvPr/>
          </p:nvSpPr>
          <p:spPr>
            <a:xfrm>
              <a:off x="3149327" y="3664308"/>
              <a:ext cx="15999" cy="41739"/>
            </a:xfrm>
            <a:custGeom>
              <a:rect b="b" l="l" r="r" t="t"/>
              <a:pathLst>
                <a:path extrusionOk="0" h="1594" w="611">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73"/>
            <p:cNvSpPr/>
            <p:nvPr/>
          </p:nvSpPr>
          <p:spPr>
            <a:xfrm>
              <a:off x="3251239" y="3346868"/>
              <a:ext cx="10762" cy="101886"/>
            </a:xfrm>
            <a:custGeom>
              <a:rect b="b" l="l" r="r" t="t"/>
              <a:pathLst>
                <a:path extrusionOk="0" h="3891" w="411">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73"/>
            <p:cNvSpPr/>
            <p:nvPr/>
          </p:nvSpPr>
          <p:spPr>
            <a:xfrm>
              <a:off x="3173155" y="3365485"/>
              <a:ext cx="58131" cy="90260"/>
            </a:xfrm>
            <a:custGeom>
              <a:rect b="b" l="l" r="r" t="t"/>
              <a:pathLst>
                <a:path extrusionOk="0" h="3447" w="222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73"/>
            <p:cNvSpPr/>
            <p:nvPr/>
          </p:nvSpPr>
          <p:spPr>
            <a:xfrm>
              <a:off x="3114815" y="3419767"/>
              <a:ext cx="94999" cy="53208"/>
            </a:xfrm>
            <a:custGeom>
              <a:rect b="b" l="l" r="r" t="t"/>
              <a:pathLst>
                <a:path extrusionOk="0" h="2032" w="3628">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73"/>
            <p:cNvSpPr/>
            <p:nvPr/>
          </p:nvSpPr>
          <p:spPr>
            <a:xfrm>
              <a:off x="3281718" y="3365485"/>
              <a:ext cx="57947" cy="90260"/>
            </a:xfrm>
            <a:custGeom>
              <a:rect b="b" l="l" r="r" t="t"/>
              <a:pathLst>
                <a:path extrusionOk="0" h="3447" w="2213">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73"/>
            <p:cNvSpPr/>
            <p:nvPr/>
          </p:nvSpPr>
          <p:spPr>
            <a:xfrm>
              <a:off x="3303190" y="3419610"/>
              <a:ext cx="94842" cy="53129"/>
            </a:xfrm>
            <a:custGeom>
              <a:rect b="b" l="l" r="r" t="t"/>
              <a:pathLst>
                <a:path extrusionOk="0" h="2029" w="3622">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73"/>
            <p:cNvSpPr/>
            <p:nvPr/>
          </p:nvSpPr>
          <p:spPr>
            <a:xfrm>
              <a:off x="3228510" y="3561375"/>
              <a:ext cx="54229" cy="53993"/>
            </a:xfrm>
            <a:custGeom>
              <a:rect b="b" l="l" r="r" t="t"/>
              <a:pathLst>
                <a:path extrusionOk="0" h="2062" w="2071">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6" name="Google Shape;11936;p73"/>
          <p:cNvGrpSpPr/>
          <p:nvPr/>
        </p:nvGrpSpPr>
        <p:grpSpPr>
          <a:xfrm>
            <a:off x="3973186" y="3353231"/>
            <a:ext cx="378661" cy="346558"/>
            <a:chOff x="3973186" y="3353231"/>
            <a:chExt cx="378661" cy="346558"/>
          </a:xfrm>
        </p:grpSpPr>
        <p:sp>
          <p:nvSpPr>
            <p:cNvPr id="11937" name="Google Shape;11937;p73"/>
            <p:cNvSpPr/>
            <p:nvPr/>
          </p:nvSpPr>
          <p:spPr>
            <a:xfrm>
              <a:off x="4033882" y="3477190"/>
              <a:ext cx="34486" cy="34512"/>
            </a:xfrm>
            <a:custGeom>
              <a:rect b="b" l="l" r="r" t="t"/>
              <a:pathLst>
                <a:path extrusionOk="0" h="1318" w="1317">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73"/>
            <p:cNvSpPr/>
            <p:nvPr/>
          </p:nvSpPr>
          <p:spPr>
            <a:xfrm>
              <a:off x="4144278" y="3477190"/>
              <a:ext cx="34512" cy="34512"/>
            </a:xfrm>
            <a:custGeom>
              <a:rect b="b" l="l" r="r" t="t"/>
              <a:pathLst>
                <a:path extrusionOk="0" h="1318" w="1318">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73"/>
            <p:cNvSpPr/>
            <p:nvPr/>
          </p:nvSpPr>
          <p:spPr>
            <a:xfrm>
              <a:off x="4172768" y="3353231"/>
              <a:ext cx="179079" cy="150852"/>
            </a:xfrm>
            <a:custGeom>
              <a:rect b="b" l="l" r="r" t="t"/>
              <a:pathLst>
                <a:path extrusionOk="0" h="5761" w="6839">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73"/>
            <p:cNvSpPr/>
            <p:nvPr/>
          </p:nvSpPr>
          <p:spPr>
            <a:xfrm>
              <a:off x="4080335" y="3527649"/>
              <a:ext cx="52003" cy="93952"/>
            </a:xfrm>
            <a:custGeom>
              <a:rect b="b" l="l" r="r" t="t"/>
              <a:pathLst>
                <a:path extrusionOk="0" h="3588" w="1986">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73"/>
            <p:cNvSpPr/>
            <p:nvPr/>
          </p:nvSpPr>
          <p:spPr>
            <a:xfrm>
              <a:off x="3973186" y="3585858"/>
              <a:ext cx="265804" cy="113695"/>
            </a:xfrm>
            <a:custGeom>
              <a:rect b="b" l="l" r="r" t="t"/>
              <a:pathLst>
                <a:path extrusionOk="0" h="4342" w="10151">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73"/>
            <p:cNvSpPr/>
            <p:nvPr/>
          </p:nvSpPr>
          <p:spPr>
            <a:xfrm>
              <a:off x="4051112" y="3405260"/>
              <a:ext cx="110448" cy="151768"/>
            </a:xfrm>
            <a:custGeom>
              <a:rect b="b" l="l" r="r" t="t"/>
              <a:pathLst>
                <a:path extrusionOk="0" h="5796" w="4218">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73"/>
            <p:cNvSpPr/>
            <p:nvPr/>
          </p:nvSpPr>
          <p:spPr>
            <a:xfrm>
              <a:off x="4051112" y="3405496"/>
              <a:ext cx="37994" cy="49987"/>
            </a:xfrm>
            <a:custGeom>
              <a:rect b="b" l="l" r="r" t="t"/>
              <a:pathLst>
                <a:path extrusionOk="0" h="1909" w="1451">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73"/>
            <p:cNvSpPr/>
            <p:nvPr/>
          </p:nvSpPr>
          <p:spPr>
            <a:xfrm>
              <a:off x="4089080" y="3405260"/>
              <a:ext cx="72480" cy="71956"/>
            </a:xfrm>
            <a:custGeom>
              <a:rect b="b" l="l" r="r" t="t"/>
              <a:pathLst>
                <a:path extrusionOk="0" h="2748" w="2768">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73"/>
            <p:cNvSpPr/>
            <p:nvPr/>
          </p:nvSpPr>
          <p:spPr>
            <a:xfrm>
              <a:off x="4094317" y="3475384"/>
              <a:ext cx="24012" cy="37811"/>
            </a:xfrm>
            <a:custGeom>
              <a:rect b="b" l="l" r="r" t="t"/>
              <a:pathLst>
                <a:path extrusionOk="0" h="1444" w="917">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73"/>
            <p:cNvSpPr/>
            <p:nvPr/>
          </p:nvSpPr>
          <p:spPr>
            <a:xfrm>
              <a:off x="4087823" y="3604345"/>
              <a:ext cx="36999" cy="95209"/>
            </a:xfrm>
            <a:custGeom>
              <a:rect b="b" l="l" r="r" t="t"/>
              <a:pathLst>
                <a:path extrusionOk="0" h="3636" w="1413">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73"/>
            <p:cNvSpPr/>
            <p:nvPr/>
          </p:nvSpPr>
          <p:spPr>
            <a:xfrm>
              <a:off x="4080335" y="3586120"/>
              <a:ext cx="26002" cy="38963"/>
            </a:xfrm>
            <a:custGeom>
              <a:rect b="b" l="l" r="r" t="t"/>
              <a:pathLst>
                <a:path extrusionOk="0" h="1488" w="993">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73"/>
            <p:cNvSpPr/>
            <p:nvPr/>
          </p:nvSpPr>
          <p:spPr>
            <a:xfrm>
              <a:off x="4106310" y="3586120"/>
              <a:ext cx="26028" cy="38963"/>
            </a:xfrm>
            <a:custGeom>
              <a:rect b="b" l="l" r="r" t="t"/>
              <a:pathLst>
                <a:path extrusionOk="0" h="1488" w="994">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73"/>
            <p:cNvSpPr/>
            <p:nvPr/>
          </p:nvSpPr>
          <p:spPr>
            <a:xfrm>
              <a:off x="3973421" y="3586120"/>
              <a:ext cx="106940" cy="113669"/>
            </a:xfrm>
            <a:custGeom>
              <a:rect b="b" l="l" r="r" t="t"/>
              <a:pathLst>
                <a:path extrusionOk="0" h="4341" w="4084">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73"/>
            <p:cNvSpPr/>
            <p:nvPr/>
          </p:nvSpPr>
          <p:spPr>
            <a:xfrm>
              <a:off x="4132312" y="3586120"/>
              <a:ext cx="106940" cy="113433"/>
            </a:xfrm>
            <a:custGeom>
              <a:rect b="b" l="l" r="r" t="t"/>
              <a:pathLst>
                <a:path extrusionOk="0" h="4332" w="4084">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73"/>
            <p:cNvSpPr/>
            <p:nvPr/>
          </p:nvSpPr>
          <p:spPr>
            <a:xfrm>
              <a:off x="3973421" y="3598610"/>
              <a:ext cx="67714" cy="100943"/>
            </a:xfrm>
            <a:custGeom>
              <a:rect b="b" l="l" r="r" t="t"/>
              <a:pathLst>
                <a:path extrusionOk="0" h="3855" w="2586">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73"/>
            <p:cNvSpPr/>
            <p:nvPr/>
          </p:nvSpPr>
          <p:spPr>
            <a:xfrm>
              <a:off x="4171773" y="3598610"/>
              <a:ext cx="67479" cy="100943"/>
            </a:xfrm>
            <a:custGeom>
              <a:rect b="b" l="l" r="r" t="t"/>
              <a:pathLst>
                <a:path extrusionOk="0" h="3855" w="2577">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73"/>
            <p:cNvSpPr/>
            <p:nvPr/>
          </p:nvSpPr>
          <p:spPr>
            <a:xfrm>
              <a:off x="4241320" y="3379232"/>
              <a:ext cx="45379" cy="65017"/>
            </a:xfrm>
            <a:custGeom>
              <a:rect b="b" l="l" r="r" t="t"/>
              <a:pathLst>
                <a:path extrusionOk="0" h="2483" w="1733">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73"/>
            <p:cNvSpPr/>
            <p:nvPr/>
          </p:nvSpPr>
          <p:spPr>
            <a:xfrm>
              <a:off x="4250458" y="3449644"/>
              <a:ext cx="17020" cy="14349"/>
            </a:xfrm>
            <a:custGeom>
              <a:rect b="b" l="l" r="r" t="t"/>
              <a:pathLst>
                <a:path extrusionOk="0" h="548" w="65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5" name="Google Shape;11955;p73"/>
          <p:cNvGrpSpPr/>
          <p:nvPr/>
        </p:nvGrpSpPr>
        <p:grpSpPr>
          <a:xfrm>
            <a:off x="2152857" y="4263002"/>
            <a:ext cx="373241" cy="359127"/>
            <a:chOff x="2152857" y="4263002"/>
            <a:chExt cx="373241" cy="359127"/>
          </a:xfrm>
        </p:grpSpPr>
        <p:sp>
          <p:nvSpPr>
            <p:cNvPr id="11956" name="Google Shape;11956;p73"/>
            <p:cNvSpPr/>
            <p:nvPr/>
          </p:nvSpPr>
          <p:spPr>
            <a:xfrm>
              <a:off x="2152857" y="4354493"/>
              <a:ext cx="275309" cy="267637"/>
            </a:xfrm>
            <a:custGeom>
              <a:rect b="b" l="l" r="r" t="t"/>
              <a:pathLst>
                <a:path extrusionOk="0" h="10221" w="10514">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73"/>
            <p:cNvSpPr/>
            <p:nvPr/>
          </p:nvSpPr>
          <p:spPr>
            <a:xfrm>
              <a:off x="2195564" y="4354257"/>
              <a:ext cx="56481" cy="72454"/>
            </a:xfrm>
            <a:custGeom>
              <a:rect b="b" l="l" r="r" t="t"/>
              <a:pathLst>
                <a:path extrusionOk="0" h="2767" w="2157">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73"/>
            <p:cNvSpPr/>
            <p:nvPr/>
          </p:nvSpPr>
          <p:spPr>
            <a:xfrm>
              <a:off x="2355686" y="4530351"/>
              <a:ext cx="72480" cy="56743"/>
            </a:xfrm>
            <a:custGeom>
              <a:rect b="b" l="l" r="r" t="t"/>
              <a:pathLst>
                <a:path extrusionOk="0" h="2167" w="2768">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73"/>
            <p:cNvSpPr/>
            <p:nvPr/>
          </p:nvSpPr>
          <p:spPr>
            <a:xfrm>
              <a:off x="2276764" y="4263002"/>
              <a:ext cx="249334" cy="210946"/>
            </a:xfrm>
            <a:custGeom>
              <a:rect b="b" l="l" r="r" t="t"/>
              <a:pathLst>
                <a:path extrusionOk="0" h="8056" w="9522">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73"/>
            <p:cNvSpPr/>
            <p:nvPr/>
          </p:nvSpPr>
          <p:spPr>
            <a:xfrm>
              <a:off x="2203080" y="4331502"/>
              <a:ext cx="78948" cy="97906"/>
            </a:xfrm>
            <a:custGeom>
              <a:rect b="b" l="l" r="r" t="t"/>
              <a:pathLst>
                <a:path extrusionOk="0" h="3739" w="3015">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73"/>
            <p:cNvSpPr/>
            <p:nvPr/>
          </p:nvSpPr>
          <p:spPr>
            <a:xfrm>
              <a:off x="2352203" y="4501129"/>
              <a:ext cx="99451" cy="77350"/>
            </a:xfrm>
            <a:custGeom>
              <a:rect b="b" l="l" r="r" t="t"/>
              <a:pathLst>
                <a:path extrusionOk="0" h="2954" w="3798">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73"/>
            <p:cNvSpPr/>
            <p:nvPr/>
          </p:nvSpPr>
          <p:spPr>
            <a:xfrm>
              <a:off x="2324971" y="4303039"/>
              <a:ext cx="134669" cy="115135"/>
            </a:xfrm>
            <a:custGeom>
              <a:rect b="b" l="l" r="r" t="t"/>
              <a:pathLst>
                <a:path extrusionOk="0" h="4397" w="5143">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73"/>
            <p:cNvSpPr/>
            <p:nvPr/>
          </p:nvSpPr>
          <p:spPr>
            <a:xfrm>
              <a:off x="2347464" y="4313775"/>
              <a:ext cx="109427" cy="93219"/>
            </a:xfrm>
            <a:custGeom>
              <a:rect b="b" l="l" r="r" t="t"/>
              <a:pathLst>
                <a:path extrusionOk="0" h="3560" w="4179">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4" name="Google Shape;11964;p73"/>
          <p:cNvGrpSpPr/>
          <p:nvPr/>
        </p:nvGrpSpPr>
        <p:grpSpPr>
          <a:xfrm>
            <a:off x="859632" y="3346972"/>
            <a:ext cx="303537" cy="359127"/>
            <a:chOff x="859632" y="3346972"/>
            <a:chExt cx="303537" cy="359127"/>
          </a:xfrm>
        </p:grpSpPr>
        <p:sp>
          <p:nvSpPr>
            <p:cNvPr id="11965" name="Google Shape;11965;p73"/>
            <p:cNvSpPr/>
            <p:nvPr/>
          </p:nvSpPr>
          <p:spPr>
            <a:xfrm>
              <a:off x="859632" y="3346972"/>
              <a:ext cx="303537" cy="359127"/>
            </a:xfrm>
            <a:custGeom>
              <a:rect b="b" l="l" r="r" t="t"/>
              <a:pathLst>
                <a:path extrusionOk="0" h="13715" w="11592">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73"/>
            <p:cNvSpPr/>
            <p:nvPr/>
          </p:nvSpPr>
          <p:spPr>
            <a:xfrm>
              <a:off x="926063" y="3427989"/>
              <a:ext cx="153156" cy="145903"/>
            </a:xfrm>
            <a:custGeom>
              <a:rect b="b" l="l" r="r" t="t"/>
              <a:pathLst>
                <a:path extrusionOk="0" h="5572" w="5849">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73"/>
            <p:cNvSpPr/>
            <p:nvPr/>
          </p:nvSpPr>
          <p:spPr>
            <a:xfrm>
              <a:off x="1011767" y="3492928"/>
              <a:ext cx="64703" cy="74470"/>
            </a:xfrm>
            <a:custGeom>
              <a:rect b="b" l="l" r="r" t="t"/>
              <a:pathLst>
                <a:path extrusionOk="0" h="2844" w="2471">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73"/>
            <p:cNvSpPr/>
            <p:nvPr/>
          </p:nvSpPr>
          <p:spPr>
            <a:xfrm>
              <a:off x="998020" y="3428224"/>
              <a:ext cx="81462" cy="145667"/>
            </a:xfrm>
            <a:custGeom>
              <a:rect b="b" l="l" r="r" t="t"/>
              <a:pathLst>
                <a:path extrusionOk="0" h="5563" w="3111">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73"/>
            <p:cNvSpPr/>
            <p:nvPr/>
          </p:nvSpPr>
          <p:spPr>
            <a:xfrm>
              <a:off x="1022738" y="3503925"/>
              <a:ext cx="80964" cy="81200"/>
            </a:xfrm>
            <a:custGeom>
              <a:rect b="b" l="l" r="r" t="t"/>
              <a:pathLst>
                <a:path extrusionOk="0" h="3101" w="3092">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0" name="Google Shape;11970;p73"/>
          <p:cNvGrpSpPr/>
          <p:nvPr/>
        </p:nvGrpSpPr>
        <p:grpSpPr>
          <a:xfrm>
            <a:off x="1767911" y="2882241"/>
            <a:ext cx="265306" cy="366799"/>
            <a:chOff x="1767911" y="2882241"/>
            <a:chExt cx="265306" cy="366799"/>
          </a:xfrm>
        </p:grpSpPr>
        <p:sp>
          <p:nvSpPr>
            <p:cNvPr id="11971" name="Google Shape;11971;p73"/>
            <p:cNvSpPr/>
            <p:nvPr/>
          </p:nvSpPr>
          <p:spPr>
            <a:xfrm>
              <a:off x="1767911" y="3066269"/>
              <a:ext cx="265306" cy="182771"/>
            </a:xfrm>
            <a:custGeom>
              <a:rect b="b" l="l" r="r" t="t"/>
              <a:pathLst>
                <a:path extrusionOk="0" h="6980" w="10132">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73"/>
            <p:cNvSpPr/>
            <p:nvPr/>
          </p:nvSpPr>
          <p:spPr>
            <a:xfrm>
              <a:off x="1818867" y="2882241"/>
              <a:ext cx="147422" cy="155905"/>
            </a:xfrm>
            <a:custGeom>
              <a:rect b="b" l="l" r="r" t="t"/>
              <a:pathLst>
                <a:path extrusionOk="0" h="5954" w="563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73"/>
            <p:cNvSpPr/>
            <p:nvPr/>
          </p:nvSpPr>
          <p:spPr>
            <a:xfrm>
              <a:off x="1886817" y="2912144"/>
              <a:ext cx="47735" cy="47500"/>
            </a:xfrm>
            <a:custGeom>
              <a:rect b="b" l="l" r="r" t="t"/>
              <a:pathLst>
                <a:path extrusionOk="0" h="1814" w="1823">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73"/>
            <p:cNvSpPr/>
            <p:nvPr/>
          </p:nvSpPr>
          <p:spPr>
            <a:xfrm>
              <a:off x="1858799" y="2906488"/>
              <a:ext cx="84237" cy="79079"/>
            </a:xfrm>
            <a:custGeom>
              <a:rect b="b" l="l" r="r" t="t"/>
              <a:pathLst>
                <a:path extrusionOk="0" h="3020" w="3217">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73"/>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73"/>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73"/>
            <p:cNvSpPr/>
            <p:nvPr/>
          </p:nvSpPr>
          <p:spPr>
            <a:xfrm>
              <a:off x="1783151" y="3029008"/>
              <a:ext cx="117440" cy="159938"/>
            </a:xfrm>
            <a:custGeom>
              <a:rect b="b" l="l" r="r" t="t"/>
              <a:pathLst>
                <a:path extrusionOk="0" h="6108" w="4485">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73"/>
            <p:cNvSpPr/>
            <p:nvPr/>
          </p:nvSpPr>
          <p:spPr>
            <a:xfrm>
              <a:off x="1813290" y="3067212"/>
              <a:ext cx="65305" cy="26578"/>
            </a:xfrm>
            <a:custGeom>
              <a:rect b="b" l="l" r="r" t="t"/>
              <a:pathLst>
                <a:path extrusionOk="0" h="1015" w="2494">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73"/>
            <p:cNvSpPr/>
            <p:nvPr/>
          </p:nvSpPr>
          <p:spPr>
            <a:xfrm>
              <a:off x="1813237" y="3086746"/>
              <a:ext cx="65279" cy="26525"/>
            </a:xfrm>
            <a:custGeom>
              <a:rect b="b" l="l" r="r" t="t"/>
              <a:pathLst>
                <a:path extrusionOk="0" h="1013" w="2493">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73"/>
            <p:cNvSpPr/>
            <p:nvPr/>
          </p:nvSpPr>
          <p:spPr>
            <a:xfrm>
              <a:off x="1813290" y="3106437"/>
              <a:ext cx="65227" cy="26552"/>
            </a:xfrm>
            <a:custGeom>
              <a:rect b="b" l="l" r="r" t="t"/>
              <a:pathLst>
                <a:path extrusionOk="0" h="1014" w="2491">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73"/>
            <p:cNvSpPr/>
            <p:nvPr/>
          </p:nvSpPr>
          <p:spPr>
            <a:xfrm>
              <a:off x="1900564" y="3041001"/>
              <a:ext cx="132653" cy="180676"/>
            </a:xfrm>
            <a:custGeom>
              <a:rect b="b" l="l" r="r" t="t"/>
              <a:pathLst>
                <a:path extrusionOk="0" h="6900" w="5066">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73"/>
            <p:cNvSpPr/>
            <p:nvPr/>
          </p:nvSpPr>
          <p:spPr>
            <a:xfrm>
              <a:off x="1900564" y="3041001"/>
              <a:ext cx="132653" cy="180676"/>
            </a:xfrm>
            <a:custGeom>
              <a:rect b="b" l="l" r="r" t="t"/>
              <a:pathLst>
                <a:path extrusionOk="0" h="6900" w="5066">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73"/>
            <p:cNvSpPr/>
            <p:nvPr/>
          </p:nvSpPr>
          <p:spPr>
            <a:xfrm>
              <a:off x="1900564" y="3029008"/>
              <a:ext cx="117414" cy="159938"/>
            </a:xfrm>
            <a:custGeom>
              <a:rect b="b" l="l" r="r" t="t"/>
              <a:pathLst>
                <a:path extrusionOk="0" h="6108" w="4484">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73"/>
            <p:cNvSpPr/>
            <p:nvPr/>
          </p:nvSpPr>
          <p:spPr>
            <a:xfrm>
              <a:off x="1900564" y="3029244"/>
              <a:ext cx="117414" cy="159702"/>
            </a:xfrm>
            <a:custGeom>
              <a:rect b="b" l="l" r="r" t="t"/>
              <a:pathLst>
                <a:path extrusionOk="0" h="6099" w="4484">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73"/>
            <p:cNvSpPr/>
            <p:nvPr/>
          </p:nvSpPr>
          <p:spPr>
            <a:xfrm>
              <a:off x="1941282" y="3069988"/>
              <a:ext cx="29484" cy="36345"/>
            </a:xfrm>
            <a:custGeom>
              <a:rect b="b" l="l" r="r" t="t"/>
              <a:pathLst>
                <a:path extrusionOk="0" h="1388" w="1126">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6" name="Google Shape;11986;p73"/>
          <p:cNvGrpSpPr/>
          <p:nvPr/>
        </p:nvGrpSpPr>
        <p:grpSpPr>
          <a:xfrm>
            <a:off x="1332009" y="1499935"/>
            <a:ext cx="331895" cy="359311"/>
            <a:chOff x="1332009" y="1499935"/>
            <a:chExt cx="331895" cy="359311"/>
          </a:xfrm>
        </p:grpSpPr>
        <p:sp>
          <p:nvSpPr>
            <p:cNvPr id="11987" name="Google Shape;11987;p73"/>
            <p:cNvSpPr/>
            <p:nvPr/>
          </p:nvSpPr>
          <p:spPr>
            <a:xfrm>
              <a:off x="1435414" y="1570451"/>
              <a:ext cx="28515" cy="79210"/>
            </a:xfrm>
            <a:custGeom>
              <a:rect b="b" l="l" r="r" t="t"/>
              <a:pathLst>
                <a:path extrusionOk="0" h="3025" w="1089">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73"/>
            <p:cNvSpPr/>
            <p:nvPr/>
          </p:nvSpPr>
          <p:spPr>
            <a:xfrm>
              <a:off x="1435414" y="1627665"/>
              <a:ext cx="28515" cy="21995"/>
            </a:xfrm>
            <a:custGeom>
              <a:rect b="b" l="l" r="r" t="t"/>
              <a:pathLst>
                <a:path extrusionOk="0" h="840" w="1089">
                  <a:moveTo>
                    <a:pt x="1" y="0"/>
                  </a:moveTo>
                  <a:lnTo>
                    <a:pt x="1" y="840"/>
                  </a:lnTo>
                  <a:lnTo>
                    <a:pt x="1088" y="840"/>
                  </a:lnTo>
                  <a:lnTo>
                    <a:pt x="1088"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73"/>
            <p:cNvSpPr/>
            <p:nvPr/>
          </p:nvSpPr>
          <p:spPr>
            <a:xfrm>
              <a:off x="1350496" y="1570451"/>
              <a:ext cx="28254" cy="79210"/>
            </a:xfrm>
            <a:custGeom>
              <a:rect b="b" l="l" r="r" t="t"/>
              <a:pathLst>
                <a:path extrusionOk="0" h="3025" w="1079">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73"/>
            <p:cNvSpPr/>
            <p:nvPr/>
          </p:nvSpPr>
          <p:spPr>
            <a:xfrm>
              <a:off x="1350496" y="1627665"/>
              <a:ext cx="28254" cy="21995"/>
            </a:xfrm>
            <a:custGeom>
              <a:rect b="b" l="l" r="r" t="t"/>
              <a:pathLst>
                <a:path extrusionOk="0" h="840" w="1079">
                  <a:moveTo>
                    <a:pt x="0" y="0"/>
                  </a:moveTo>
                  <a:lnTo>
                    <a:pt x="0" y="840"/>
                  </a:lnTo>
                  <a:lnTo>
                    <a:pt x="1078" y="840"/>
                  </a:lnTo>
                  <a:lnTo>
                    <a:pt x="1078"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73"/>
            <p:cNvSpPr/>
            <p:nvPr/>
          </p:nvSpPr>
          <p:spPr>
            <a:xfrm>
              <a:off x="1392706" y="1791531"/>
              <a:ext cx="28751" cy="67714"/>
            </a:xfrm>
            <a:custGeom>
              <a:rect b="b" l="l" r="r" t="t"/>
              <a:pathLst>
                <a:path extrusionOk="0" h="2586" w="1098">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73"/>
            <p:cNvSpPr/>
            <p:nvPr/>
          </p:nvSpPr>
          <p:spPr>
            <a:xfrm>
              <a:off x="1392942" y="1791531"/>
              <a:ext cx="28515" cy="22519"/>
            </a:xfrm>
            <a:custGeom>
              <a:rect b="b" l="l" r="r" t="t"/>
              <a:pathLst>
                <a:path extrusionOk="0" h="860" w="1089">
                  <a:moveTo>
                    <a:pt x="1" y="1"/>
                  </a:moveTo>
                  <a:lnTo>
                    <a:pt x="1" y="859"/>
                  </a:lnTo>
                  <a:lnTo>
                    <a:pt x="1089" y="859"/>
                  </a:lnTo>
                  <a:lnTo>
                    <a:pt x="108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73"/>
            <p:cNvSpPr/>
            <p:nvPr/>
          </p:nvSpPr>
          <p:spPr>
            <a:xfrm>
              <a:off x="1386448" y="1765294"/>
              <a:ext cx="41503" cy="33255"/>
            </a:xfrm>
            <a:custGeom>
              <a:rect b="b" l="l" r="r" t="t"/>
              <a:pathLst>
                <a:path extrusionOk="0" h="1270" w="1585">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73"/>
            <p:cNvSpPr/>
            <p:nvPr/>
          </p:nvSpPr>
          <p:spPr>
            <a:xfrm>
              <a:off x="1411428" y="1765294"/>
              <a:ext cx="16287" cy="33255"/>
            </a:xfrm>
            <a:custGeom>
              <a:rect b="b" l="l" r="r" t="t"/>
              <a:pathLst>
                <a:path extrusionOk="0" h="1270" w="622">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73"/>
            <p:cNvSpPr/>
            <p:nvPr/>
          </p:nvSpPr>
          <p:spPr>
            <a:xfrm>
              <a:off x="1381473" y="1738585"/>
              <a:ext cx="51480" cy="33517"/>
            </a:xfrm>
            <a:custGeom>
              <a:rect b="b" l="l" r="r" t="t"/>
              <a:pathLst>
                <a:path extrusionOk="0" h="1280" w="1966">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73"/>
            <p:cNvSpPr/>
            <p:nvPr/>
          </p:nvSpPr>
          <p:spPr>
            <a:xfrm>
              <a:off x="1411428" y="1738585"/>
              <a:ext cx="21524" cy="33517"/>
            </a:xfrm>
            <a:custGeom>
              <a:rect b="b" l="l" r="r" t="t"/>
              <a:pathLst>
                <a:path extrusionOk="0" h="1280" w="822">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73"/>
            <p:cNvSpPr/>
            <p:nvPr/>
          </p:nvSpPr>
          <p:spPr>
            <a:xfrm>
              <a:off x="1339001" y="1668619"/>
              <a:ext cx="136162" cy="77220"/>
            </a:xfrm>
            <a:custGeom>
              <a:rect b="b" l="l" r="r" t="t"/>
              <a:pathLst>
                <a:path extrusionOk="0" h="2949" w="520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73"/>
            <p:cNvSpPr/>
            <p:nvPr/>
          </p:nvSpPr>
          <p:spPr>
            <a:xfrm>
              <a:off x="1411428" y="1668619"/>
              <a:ext cx="63996" cy="77220"/>
            </a:xfrm>
            <a:custGeom>
              <a:rect b="b" l="l" r="r" t="t"/>
              <a:pathLst>
                <a:path extrusionOk="0" h="2949" w="2444">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73"/>
            <p:cNvSpPr/>
            <p:nvPr/>
          </p:nvSpPr>
          <p:spPr>
            <a:xfrm>
              <a:off x="1332009" y="1640889"/>
              <a:ext cx="150145" cy="27756"/>
            </a:xfrm>
            <a:custGeom>
              <a:rect b="b" l="l" r="r" t="t"/>
              <a:pathLst>
                <a:path extrusionOk="0" h="1060" w="5734">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73"/>
            <p:cNvSpPr/>
            <p:nvPr/>
          </p:nvSpPr>
          <p:spPr>
            <a:xfrm>
              <a:off x="1461651" y="1640889"/>
              <a:ext cx="20503" cy="27756"/>
            </a:xfrm>
            <a:custGeom>
              <a:rect b="b" l="l" r="r" t="t"/>
              <a:pathLst>
                <a:path extrusionOk="0" h="1060" w="783">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73"/>
            <p:cNvSpPr/>
            <p:nvPr/>
          </p:nvSpPr>
          <p:spPr>
            <a:xfrm>
              <a:off x="1467386" y="1499935"/>
              <a:ext cx="196518" cy="165725"/>
            </a:xfrm>
            <a:custGeom>
              <a:rect b="b" l="l" r="r" t="t"/>
              <a:pathLst>
                <a:path extrusionOk="0" h="6329" w="7505">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73"/>
            <p:cNvSpPr/>
            <p:nvPr/>
          </p:nvSpPr>
          <p:spPr>
            <a:xfrm>
              <a:off x="1369873" y="1679852"/>
              <a:ext cx="74653" cy="11050"/>
            </a:xfrm>
            <a:custGeom>
              <a:rect b="b" l="l" r="r" t="t"/>
              <a:pathLst>
                <a:path extrusionOk="0" h="422" w="2851">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73"/>
            <p:cNvSpPr/>
            <p:nvPr/>
          </p:nvSpPr>
          <p:spPr>
            <a:xfrm>
              <a:off x="1533346" y="1524496"/>
              <a:ext cx="60487" cy="92459"/>
            </a:xfrm>
            <a:custGeom>
              <a:rect b="b" l="l" r="r" t="t"/>
              <a:pathLst>
                <a:path extrusionOk="0" h="3531" w="231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4" name="Google Shape;12004;p73"/>
          <p:cNvGrpSpPr/>
          <p:nvPr/>
        </p:nvGrpSpPr>
        <p:grpSpPr>
          <a:xfrm>
            <a:off x="2663464" y="3346815"/>
            <a:ext cx="289528" cy="359232"/>
            <a:chOff x="2663464" y="3346815"/>
            <a:chExt cx="289528" cy="359232"/>
          </a:xfrm>
        </p:grpSpPr>
        <p:sp>
          <p:nvSpPr>
            <p:cNvPr id="12005" name="Google Shape;12005;p73"/>
            <p:cNvSpPr/>
            <p:nvPr/>
          </p:nvSpPr>
          <p:spPr>
            <a:xfrm>
              <a:off x="2663464" y="3490676"/>
              <a:ext cx="133674" cy="140666"/>
            </a:xfrm>
            <a:custGeom>
              <a:rect b="b" l="l" r="r" t="t"/>
              <a:pathLst>
                <a:path extrusionOk="0" h="5372" w="5105">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73"/>
            <p:cNvSpPr/>
            <p:nvPr/>
          </p:nvSpPr>
          <p:spPr>
            <a:xfrm>
              <a:off x="2742386" y="3610839"/>
              <a:ext cx="54753" cy="20503"/>
            </a:xfrm>
            <a:custGeom>
              <a:rect b="b" l="l" r="r" t="t"/>
              <a:pathLst>
                <a:path extrusionOk="0" h="783" w="2091">
                  <a:moveTo>
                    <a:pt x="1" y="1"/>
                  </a:moveTo>
                  <a:lnTo>
                    <a:pt x="1" y="783"/>
                  </a:lnTo>
                  <a:lnTo>
                    <a:pt x="2090" y="783"/>
                  </a:lnTo>
                  <a:lnTo>
                    <a:pt x="2090"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73"/>
            <p:cNvSpPr/>
            <p:nvPr/>
          </p:nvSpPr>
          <p:spPr>
            <a:xfrm>
              <a:off x="2819082" y="3490676"/>
              <a:ext cx="133910" cy="140666"/>
            </a:xfrm>
            <a:custGeom>
              <a:rect b="b" l="l" r="r" t="t"/>
              <a:pathLst>
                <a:path extrusionOk="0" h="5372" w="5114">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73"/>
            <p:cNvSpPr/>
            <p:nvPr/>
          </p:nvSpPr>
          <p:spPr>
            <a:xfrm>
              <a:off x="2819082" y="3610839"/>
              <a:ext cx="54988" cy="20503"/>
            </a:xfrm>
            <a:custGeom>
              <a:rect b="b" l="l" r="r" t="t"/>
              <a:pathLst>
                <a:path extrusionOk="0" h="783" w="2100">
                  <a:moveTo>
                    <a:pt x="1" y="1"/>
                  </a:moveTo>
                  <a:lnTo>
                    <a:pt x="1" y="783"/>
                  </a:lnTo>
                  <a:lnTo>
                    <a:pt x="2099" y="783"/>
                  </a:lnTo>
                  <a:lnTo>
                    <a:pt x="2099"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73"/>
            <p:cNvSpPr/>
            <p:nvPr/>
          </p:nvSpPr>
          <p:spPr>
            <a:xfrm>
              <a:off x="2714918" y="3346815"/>
              <a:ext cx="167898" cy="178189"/>
            </a:xfrm>
            <a:custGeom>
              <a:rect b="b" l="l" r="r" t="t"/>
              <a:pathLst>
                <a:path extrusionOk="0" h="6805" w="6412">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73"/>
            <p:cNvSpPr/>
            <p:nvPr/>
          </p:nvSpPr>
          <p:spPr>
            <a:xfrm>
              <a:off x="2757887" y="3372293"/>
              <a:ext cx="101467" cy="98744"/>
            </a:xfrm>
            <a:custGeom>
              <a:rect b="b" l="l" r="r" t="t"/>
              <a:pathLst>
                <a:path extrusionOk="0" h="3771" w="3875">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73"/>
            <p:cNvSpPr/>
            <p:nvPr/>
          </p:nvSpPr>
          <p:spPr>
            <a:xfrm>
              <a:off x="2789597" y="3403323"/>
              <a:ext cx="36999" cy="36423"/>
            </a:xfrm>
            <a:custGeom>
              <a:rect b="b" l="l" r="r" t="t"/>
              <a:pathLst>
                <a:path extrusionOk="0" h="1391" w="1413">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73"/>
            <p:cNvSpPr/>
            <p:nvPr/>
          </p:nvSpPr>
          <p:spPr>
            <a:xfrm>
              <a:off x="2734137" y="3660564"/>
              <a:ext cx="63001" cy="45483"/>
            </a:xfrm>
            <a:custGeom>
              <a:rect b="b" l="l" r="r" t="t"/>
              <a:pathLst>
                <a:path extrusionOk="0" h="1737" w="2406">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73"/>
            <p:cNvSpPr/>
            <p:nvPr/>
          </p:nvSpPr>
          <p:spPr>
            <a:xfrm>
              <a:off x="2734137" y="3629325"/>
              <a:ext cx="63001" cy="31265"/>
            </a:xfrm>
            <a:custGeom>
              <a:rect b="b" l="l" r="r" t="t"/>
              <a:pathLst>
                <a:path extrusionOk="0" h="1194" w="2406">
                  <a:moveTo>
                    <a:pt x="220" y="1"/>
                  </a:moveTo>
                  <a:cubicBezTo>
                    <a:pt x="106" y="1"/>
                    <a:pt x="1" y="96"/>
                    <a:pt x="1" y="220"/>
                  </a:cubicBezTo>
                  <a:lnTo>
                    <a:pt x="1" y="1193"/>
                  </a:lnTo>
                  <a:lnTo>
                    <a:pt x="2405" y="1193"/>
                  </a:lnTo>
                  <a:lnTo>
                    <a:pt x="2405"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73"/>
            <p:cNvSpPr/>
            <p:nvPr/>
          </p:nvSpPr>
          <p:spPr>
            <a:xfrm>
              <a:off x="2819082" y="3660564"/>
              <a:ext cx="62975" cy="45483"/>
            </a:xfrm>
            <a:custGeom>
              <a:rect b="b" l="l" r="r" t="t"/>
              <a:pathLst>
                <a:path extrusionOk="0" h="1737" w="2405">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73"/>
            <p:cNvSpPr/>
            <p:nvPr/>
          </p:nvSpPr>
          <p:spPr>
            <a:xfrm>
              <a:off x="2819082" y="3629090"/>
              <a:ext cx="62975" cy="31239"/>
            </a:xfrm>
            <a:custGeom>
              <a:rect b="b" l="l" r="r" t="t"/>
              <a:pathLst>
                <a:path extrusionOk="0" h="1193" w="2405">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6" name="Google Shape;12016;p73"/>
          <p:cNvGrpSpPr/>
          <p:nvPr/>
        </p:nvGrpSpPr>
        <p:grpSpPr>
          <a:xfrm>
            <a:off x="1315775" y="2881927"/>
            <a:ext cx="269051" cy="366983"/>
            <a:chOff x="1315775" y="2881927"/>
            <a:chExt cx="269051" cy="366983"/>
          </a:xfrm>
        </p:grpSpPr>
        <p:sp>
          <p:nvSpPr>
            <p:cNvPr id="12017" name="Google Shape;12017;p73"/>
            <p:cNvSpPr/>
            <p:nvPr/>
          </p:nvSpPr>
          <p:spPr>
            <a:xfrm>
              <a:off x="1319755" y="3230397"/>
              <a:ext cx="185390" cy="13250"/>
            </a:xfrm>
            <a:custGeom>
              <a:rect b="b" l="l" r="r" t="t"/>
              <a:pathLst>
                <a:path extrusionOk="0" h="506" w="708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73"/>
            <p:cNvSpPr/>
            <p:nvPr/>
          </p:nvSpPr>
          <p:spPr>
            <a:xfrm>
              <a:off x="1315775" y="2917146"/>
              <a:ext cx="191124" cy="331764"/>
            </a:xfrm>
            <a:custGeom>
              <a:rect b="b" l="l" r="r" t="t"/>
              <a:pathLst>
                <a:path extrusionOk="0" h="12670" w="7299">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73"/>
            <p:cNvSpPr/>
            <p:nvPr/>
          </p:nvSpPr>
          <p:spPr>
            <a:xfrm>
              <a:off x="1430674" y="2917146"/>
              <a:ext cx="76225" cy="118435"/>
            </a:xfrm>
            <a:custGeom>
              <a:rect b="b" l="l" r="r" t="t"/>
              <a:pathLst>
                <a:path extrusionOk="0" h="4523" w="2911">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73"/>
            <p:cNvSpPr/>
            <p:nvPr/>
          </p:nvSpPr>
          <p:spPr>
            <a:xfrm>
              <a:off x="1335256" y="2950872"/>
              <a:ext cx="152397" cy="239069"/>
            </a:xfrm>
            <a:custGeom>
              <a:rect b="b" l="l" r="r" t="t"/>
              <a:pathLst>
                <a:path extrusionOk="0" h="9130" w="582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73"/>
            <p:cNvSpPr/>
            <p:nvPr/>
          </p:nvSpPr>
          <p:spPr>
            <a:xfrm>
              <a:off x="1430674" y="2950872"/>
              <a:ext cx="56979" cy="80467"/>
            </a:xfrm>
            <a:custGeom>
              <a:rect b="b" l="l" r="r" t="t"/>
              <a:pathLst>
                <a:path extrusionOk="0" h="3073" w="2176">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73"/>
            <p:cNvSpPr/>
            <p:nvPr/>
          </p:nvSpPr>
          <p:spPr>
            <a:xfrm>
              <a:off x="1334994" y="2950872"/>
              <a:ext cx="152423" cy="239069"/>
            </a:xfrm>
            <a:custGeom>
              <a:rect b="b" l="l" r="r" t="t"/>
              <a:pathLst>
                <a:path extrusionOk="0" h="9130" w="5821">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73"/>
            <p:cNvSpPr/>
            <p:nvPr/>
          </p:nvSpPr>
          <p:spPr>
            <a:xfrm>
              <a:off x="1398938" y="3203662"/>
              <a:ext cx="24771" cy="24771"/>
            </a:xfrm>
            <a:custGeom>
              <a:rect b="b" l="l" r="r" t="t"/>
              <a:pathLst>
                <a:path extrusionOk="0" h="946" w="946">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73"/>
            <p:cNvSpPr/>
            <p:nvPr/>
          </p:nvSpPr>
          <p:spPr>
            <a:xfrm>
              <a:off x="1448166" y="2881927"/>
              <a:ext cx="136660" cy="136660"/>
            </a:xfrm>
            <a:custGeom>
              <a:rect b="b" l="l" r="r" t="t"/>
              <a:pathLst>
                <a:path extrusionOk="0" h="5219" w="5219">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73"/>
            <p:cNvSpPr/>
            <p:nvPr/>
          </p:nvSpPr>
          <p:spPr>
            <a:xfrm>
              <a:off x="1477127" y="2911149"/>
              <a:ext cx="78738" cy="77717"/>
            </a:xfrm>
            <a:custGeom>
              <a:rect b="b" l="l" r="r" t="t"/>
              <a:pathLst>
                <a:path extrusionOk="0" h="2968" w="3007">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73"/>
            <p:cNvSpPr/>
            <p:nvPr/>
          </p:nvSpPr>
          <p:spPr>
            <a:xfrm>
              <a:off x="1399462" y="2924923"/>
              <a:ext cx="20739" cy="17963"/>
            </a:xfrm>
            <a:custGeom>
              <a:rect b="b" l="l" r="r" t="t"/>
              <a:pathLst>
                <a:path extrusionOk="0" h="686" w="792">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73"/>
            <p:cNvSpPr/>
            <p:nvPr/>
          </p:nvSpPr>
          <p:spPr>
            <a:xfrm>
              <a:off x="1363484" y="3032045"/>
              <a:ext cx="95706" cy="22519"/>
            </a:xfrm>
            <a:custGeom>
              <a:rect b="b" l="l" r="r" t="t"/>
              <a:pathLst>
                <a:path extrusionOk="0" h="860" w="3655">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73"/>
            <p:cNvSpPr/>
            <p:nvPr/>
          </p:nvSpPr>
          <p:spPr>
            <a:xfrm>
              <a:off x="1363484" y="3073261"/>
              <a:ext cx="95706" cy="22519"/>
            </a:xfrm>
            <a:custGeom>
              <a:rect b="b" l="l" r="r" t="t"/>
              <a:pathLst>
                <a:path extrusionOk="0" h="860" w="3655">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73"/>
            <p:cNvSpPr/>
            <p:nvPr/>
          </p:nvSpPr>
          <p:spPr>
            <a:xfrm>
              <a:off x="1363484" y="3114240"/>
              <a:ext cx="95706" cy="22493"/>
            </a:xfrm>
            <a:custGeom>
              <a:rect b="b" l="l" r="r" t="t"/>
              <a:pathLst>
                <a:path extrusionOk="0" h="859" w="3655">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73"/>
            <p:cNvSpPr/>
            <p:nvPr/>
          </p:nvSpPr>
          <p:spPr>
            <a:xfrm>
              <a:off x="1508863" y="2912406"/>
              <a:ext cx="46740" cy="77193"/>
            </a:xfrm>
            <a:custGeom>
              <a:rect b="b" l="l" r="r" t="t"/>
              <a:pathLst>
                <a:path extrusionOk="0" h="2948" w="1785">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73"/>
            <p:cNvSpPr/>
            <p:nvPr/>
          </p:nvSpPr>
          <p:spPr>
            <a:xfrm>
              <a:off x="1477127" y="2938879"/>
              <a:ext cx="32757" cy="35245"/>
            </a:xfrm>
            <a:custGeom>
              <a:rect b="b" l="l" r="r" t="t"/>
              <a:pathLst>
                <a:path extrusionOk="0" h="1346" w="1251">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2" name="Google Shape;12032;p73"/>
          <p:cNvGrpSpPr/>
          <p:nvPr/>
        </p:nvGrpSpPr>
        <p:grpSpPr>
          <a:xfrm>
            <a:off x="3977427" y="1980142"/>
            <a:ext cx="359232" cy="322023"/>
            <a:chOff x="3977427" y="1980142"/>
            <a:chExt cx="359232" cy="322023"/>
          </a:xfrm>
        </p:grpSpPr>
        <p:sp>
          <p:nvSpPr>
            <p:cNvPr id="12033" name="Google Shape;12033;p73"/>
            <p:cNvSpPr/>
            <p:nvPr/>
          </p:nvSpPr>
          <p:spPr>
            <a:xfrm>
              <a:off x="3977427" y="2064065"/>
              <a:ext cx="303039" cy="238100"/>
            </a:xfrm>
            <a:custGeom>
              <a:rect b="b" l="l" r="r" t="t"/>
              <a:pathLst>
                <a:path extrusionOk="0" h="9093" w="11573">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73"/>
            <p:cNvSpPr/>
            <p:nvPr/>
          </p:nvSpPr>
          <p:spPr>
            <a:xfrm>
              <a:off x="3977427" y="2179724"/>
              <a:ext cx="303039" cy="122441"/>
            </a:xfrm>
            <a:custGeom>
              <a:rect b="b" l="l" r="r" t="t"/>
              <a:pathLst>
                <a:path extrusionOk="0" h="4676" w="11573">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73"/>
            <p:cNvSpPr/>
            <p:nvPr/>
          </p:nvSpPr>
          <p:spPr>
            <a:xfrm>
              <a:off x="4175517" y="2103787"/>
              <a:ext cx="104949" cy="49149"/>
            </a:xfrm>
            <a:custGeom>
              <a:rect b="b" l="l" r="r" t="t"/>
              <a:pathLst>
                <a:path extrusionOk="0" h="1877" w="4008">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73"/>
            <p:cNvSpPr/>
            <p:nvPr/>
          </p:nvSpPr>
          <p:spPr>
            <a:xfrm>
              <a:off x="3978161" y="2164248"/>
              <a:ext cx="327784" cy="137916"/>
            </a:xfrm>
            <a:custGeom>
              <a:rect b="b" l="l" r="r" t="t"/>
              <a:pathLst>
                <a:path extrusionOk="0" h="5267" w="12518">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73"/>
            <p:cNvSpPr/>
            <p:nvPr/>
          </p:nvSpPr>
          <p:spPr>
            <a:xfrm>
              <a:off x="3978161" y="2277891"/>
              <a:ext cx="306783" cy="24273"/>
            </a:xfrm>
            <a:custGeom>
              <a:rect b="b" l="l" r="r" t="t"/>
              <a:pathLst>
                <a:path extrusionOk="0" h="927" w="11716">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73"/>
            <p:cNvSpPr/>
            <p:nvPr/>
          </p:nvSpPr>
          <p:spPr>
            <a:xfrm>
              <a:off x="4181513"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73"/>
            <p:cNvSpPr/>
            <p:nvPr/>
          </p:nvSpPr>
          <p:spPr>
            <a:xfrm>
              <a:off x="4241870" y="2033585"/>
              <a:ext cx="23357" cy="62242"/>
            </a:xfrm>
            <a:custGeom>
              <a:rect b="b" l="l" r="r" t="t"/>
              <a:pathLst>
                <a:path extrusionOk="0" h="2377" w="892">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73"/>
            <p:cNvSpPr/>
            <p:nvPr/>
          </p:nvSpPr>
          <p:spPr>
            <a:xfrm>
              <a:off x="4241372" y="2087762"/>
              <a:ext cx="37183" cy="10814"/>
            </a:xfrm>
            <a:custGeom>
              <a:rect b="b" l="l" r="r" t="t"/>
              <a:pathLst>
                <a:path extrusionOk="0" h="413" w="142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73"/>
            <p:cNvSpPr/>
            <p:nvPr/>
          </p:nvSpPr>
          <p:spPr>
            <a:xfrm>
              <a:off x="4245221" y="2013239"/>
              <a:ext cx="20005" cy="17125"/>
            </a:xfrm>
            <a:custGeom>
              <a:rect b="b" l="l" r="r" t="t"/>
              <a:pathLst>
                <a:path extrusionOk="0" h="654" w="764">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73"/>
            <p:cNvSpPr/>
            <p:nvPr/>
          </p:nvSpPr>
          <p:spPr>
            <a:xfrm>
              <a:off x="3977663"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3" name="Google Shape;12043;p73"/>
          <p:cNvGrpSpPr/>
          <p:nvPr/>
        </p:nvGrpSpPr>
        <p:grpSpPr>
          <a:xfrm>
            <a:off x="865628" y="2413608"/>
            <a:ext cx="361720" cy="359180"/>
            <a:chOff x="865628" y="2413608"/>
            <a:chExt cx="361720" cy="359180"/>
          </a:xfrm>
        </p:grpSpPr>
        <p:sp>
          <p:nvSpPr>
            <p:cNvPr id="12044" name="Google Shape;12044;p73"/>
            <p:cNvSpPr/>
            <p:nvPr/>
          </p:nvSpPr>
          <p:spPr>
            <a:xfrm>
              <a:off x="865628" y="2710048"/>
              <a:ext cx="63472" cy="62739"/>
            </a:xfrm>
            <a:custGeom>
              <a:rect b="b" l="l" r="r" t="t"/>
              <a:pathLst>
                <a:path extrusionOk="0" h="2396" w="2424">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73"/>
            <p:cNvSpPr/>
            <p:nvPr/>
          </p:nvSpPr>
          <p:spPr>
            <a:xfrm>
              <a:off x="880370" y="2726283"/>
              <a:ext cx="48730" cy="46505"/>
            </a:xfrm>
            <a:custGeom>
              <a:rect b="b" l="l" r="r" t="t"/>
              <a:pathLst>
                <a:path extrusionOk="0" h="1776" w="1861">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73"/>
            <p:cNvSpPr/>
            <p:nvPr/>
          </p:nvSpPr>
          <p:spPr>
            <a:xfrm>
              <a:off x="879349" y="2579909"/>
              <a:ext cx="179891" cy="179132"/>
            </a:xfrm>
            <a:custGeom>
              <a:rect b="b" l="l" r="r" t="t"/>
              <a:pathLst>
                <a:path extrusionOk="0" h="6841" w="687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73"/>
            <p:cNvSpPr/>
            <p:nvPr/>
          </p:nvSpPr>
          <p:spPr>
            <a:xfrm>
              <a:off x="899590" y="2602140"/>
              <a:ext cx="159650" cy="156901"/>
            </a:xfrm>
            <a:custGeom>
              <a:rect b="b" l="l" r="r" t="t"/>
              <a:pathLst>
                <a:path extrusionOk="0" h="5992" w="6097">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73"/>
            <p:cNvSpPr/>
            <p:nvPr/>
          </p:nvSpPr>
          <p:spPr>
            <a:xfrm>
              <a:off x="971782" y="2617432"/>
              <a:ext cx="50485" cy="49359"/>
            </a:xfrm>
            <a:custGeom>
              <a:rect b="b" l="l" r="r" t="t"/>
              <a:pathLst>
                <a:path extrusionOk="0" h="1885" w="1928">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73"/>
            <p:cNvSpPr/>
            <p:nvPr/>
          </p:nvSpPr>
          <p:spPr>
            <a:xfrm>
              <a:off x="1033500" y="2509707"/>
              <a:ext cx="95942" cy="95968"/>
            </a:xfrm>
            <a:custGeom>
              <a:rect b="b" l="l" r="r" t="t"/>
              <a:pathLst>
                <a:path extrusionOk="0" h="3665" w="3664">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73"/>
            <p:cNvSpPr/>
            <p:nvPr/>
          </p:nvSpPr>
          <p:spPr>
            <a:xfrm>
              <a:off x="1001502" y="2559171"/>
              <a:ext cx="78712" cy="77900"/>
            </a:xfrm>
            <a:custGeom>
              <a:rect b="b" l="l" r="r" t="t"/>
              <a:pathLst>
                <a:path extrusionOk="0" h="2975" w="3006">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73"/>
            <p:cNvSpPr/>
            <p:nvPr/>
          </p:nvSpPr>
          <p:spPr>
            <a:xfrm>
              <a:off x="1030227" y="2589912"/>
              <a:ext cx="49987" cy="47159"/>
            </a:xfrm>
            <a:custGeom>
              <a:rect b="b" l="l" r="r" t="t"/>
              <a:pathLst>
                <a:path extrusionOk="0" h="1801" w="1909">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73"/>
            <p:cNvSpPr/>
            <p:nvPr/>
          </p:nvSpPr>
          <p:spPr>
            <a:xfrm>
              <a:off x="1128159" y="2454719"/>
              <a:ext cx="58209" cy="54282"/>
            </a:xfrm>
            <a:custGeom>
              <a:rect b="b" l="l" r="r" t="t"/>
              <a:pathLst>
                <a:path extrusionOk="0" h="2073" w="2223">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73"/>
            <p:cNvSpPr/>
            <p:nvPr/>
          </p:nvSpPr>
          <p:spPr>
            <a:xfrm>
              <a:off x="1099932" y="2413608"/>
              <a:ext cx="10762" cy="72899"/>
            </a:xfrm>
            <a:custGeom>
              <a:rect b="b" l="l" r="r" t="t"/>
              <a:pathLst>
                <a:path extrusionOk="0" h="2784" w="411">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73"/>
            <p:cNvSpPr/>
            <p:nvPr/>
          </p:nvSpPr>
          <p:spPr>
            <a:xfrm>
              <a:off x="1150888" y="2528194"/>
              <a:ext cx="76460" cy="10762"/>
            </a:xfrm>
            <a:custGeom>
              <a:rect b="b" l="l" r="r" t="t"/>
              <a:pathLst>
                <a:path extrusionOk="0" h="411" w="292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73"/>
            <p:cNvSpPr/>
            <p:nvPr/>
          </p:nvSpPr>
          <p:spPr>
            <a:xfrm>
              <a:off x="1002262" y="2486533"/>
              <a:ext cx="150904" cy="145484"/>
            </a:xfrm>
            <a:custGeom>
              <a:rect b="b" l="l" r="r" t="t"/>
              <a:pathLst>
                <a:path extrusionOk="0" h="5556" w="5763">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73"/>
            <p:cNvSpPr/>
            <p:nvPr/>
          </p:nvSpPr>
          <p:spPr>
            <a:xfrm>
              <a:off x="1039470" y="2572656"/>
              <a:ext cx="113695" cy="59361"/>
            </a:xfrm>
            <a:custGeom>
              <a:rect b="b" l="l" r="r" t="t"/>
              <a:pathLst>
                <a:path extrusionOk="0" h="2267" w="4342">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7" name="Google Shape;12057;p73"/>
          <p:cNvGrpSpPr/>
          <p:nvPr/>
        </p:nvGrpSpPr>
        <p:grpSpPr>
          <a:xfrm>
            <a:off x="3117093" y="2881927"/>
            <a:ext cx="268815" cy="366983"/>
            <a:chOff x="3117093" y="2881927"/>
            <a:chExt cx="268815" cy="366983"/>
          </a:xfrm>
        </p:grpSpPr>
        <p:sp>
          <p:nvSpPr>
            <p:cNvPr id="12058" name="Google Shape;12058;p73"/>
            <p:cNvSpPr/>
            <p:nvPr/>
          </p:nvSpPr>
          <p:spPr>
            <a:xfrm>
              <a:off x="3117093" y="2917146"/>
              <a:ext cx="191124" cy="331764"/>
            </a:xfrm>
            <a:custGeom>
              <a:rect b="b" l="l" r="r" t="t"/>
              <a:pathLst>
                <a:path extrusionOk="0" h="12670" w="7299">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73"/>
            <p:cNvSpPr/>
            <p:nvPr/>
          </p:nvSpPr>
          <p:spPr>
            <a:xfrm>
              <a:off x="3232019" y="2917146"/>
              <a:ext cx="76198" cy="118670"/>
            </a:xfrm>
            <a:custGeom>
              <a:rect b="b" l="l" r="r" t="t"/>
              <a:pathLst>
                <a:path extrusionOk="0" h="4532" w="291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73"/>
            <p:cNvSpPr/>
            <p:nvPr/>
          </p:nvSpPr>
          <p:spPr>
            <a:xfrm>
              <a:off x="3117093" y="3235398"/>
              <a:ext cx="191124" cy="13511"/>
            </a:xfrm>
            <a:custGeom>
              <a:rect b="b" l="l" r="r" t="t"/>
              <a:pathLst>
                <a:path extrusionOk="0" h="516" w="7299">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73"/>
            <p:cNvSpPr/>
            <p:nvPr/>
          </p:nvSpPr>
          <p:spPr>
            <a:xfrm>
              <a:off x="3136575" y="2950872"/>
              <a:ext cx="152161" cy="239069"/>
            </a:xfrm>
            <a:custGeom>
              <a:rect b="b" l="l" r="r" t="t"/>
              <a:pathLst>
                <a:path extrusionOk="0" h="9130" w="5811">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73"/>
            <p:cNvSpPr/>
            <p:nvPr/>
          </p:nvSpPr>
          <p:spPr>
            <a:xfrm>
              <a:off x="3232019" y="2950872"/>
              <a:ext cx="56717" cy="80467"/>
            </a:xfrm>
            <a:custGeom>
              <a:rect b="b" l="l" r="r" t="t"/>
              <a:pathLst>
                <a:path extrusionOk="0" h="3073" w="2166">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73"/>
            <p:cNvSpPr/>
            <p:nvPr/>
          </p:nvSpPr>
          <p:spPr>
            <a:xfrm>
              <a:off x="3136339" y="2951108"/>
              <a:ext cx="152397" cy="239095"/>
            </a:xfrm>
            <a:custGeom>
              <a:rect b="b" l="l" r="r" t="t"/>
              <a:pathLst>
                <a:path extrusionOk="0" h="9131" w="582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73"/>
            <p:cNvSpPr/>
            <p:nvPr/>
          </p:nvSpPr>
          <p:spPr>
            <a:xfrm>
              <a:off x="3190778" y="2927882"/>
              <a:ext cx="43755" cy="11024"/>
            </a:xfrm>
            <a:custGeom>
              <a:rect b="b" l="l" r="r" t="t"/>
              <a:pathLst>
                <a:path extrusionOk="0" h="421" w="1671">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73"/>
            <p:cNvSpPr/>
            <p:nvPr/>
          </p:nvSpPr>
          <p:spPr>
            <a:xfrm>
              <a:off x="3164802" y="3041289"/>
              <a:ext cx="95706" cy="22519"/>
            </a:xfrm>
            <a:custGeom>
              <a:rect b="b" l="l" r="r" t="t"/>
              <a:pathLst>
                <a:path extrusionOk="0" h="860" w="3655">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73"/>
            <p:cNvSpPr/>
            <p:nvPr/>
          </p:nvSpPr>
          <p:spPr>
            <a:xfrm>
              <a:off x="3157313" y="3083263"/>
              <a:ext cx="110448" cy="11024"/>
            </a:xfrm>
            <a:custGeom>
              <a:rect b="b" l="l" r="r" t="t"/>
              <a:pathLst>
                <a:path extrusionOk="0" h="421" w="4218">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73"/>
            <p:cNvSpPr/>
            <p:nvPr/>
          </p:nvSpPr>
          <p:spPr>
            <a:xfrm>
              <a:off x="3157313" y="3109998"/>
              <a:ext cx="110448" cy="11260"/>
            </a:xfrm>
            <a:custGeom>
              <a:rect b="b" l="l" r="r" t="t"/>
              <a:pathLst>
                <a:path extrusionOk="0" h="430" w="4218">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73"/>
            <p:cNvSpPr/>
            <p:nvPr/>
          </p:nvSpPr>
          <p:spPr>
            <a:xfrm>
              <a:off x="3200283" y="3203662"/>
              <a:ext cx="24745" cy="24771"/>
            </a:xfrm>
            <a:custGeom>
              <a:rect b="b" l="l" r="r" t="t"/>
              <a:pathLst>
                <a:path extrusionOk="0" h="946" w="945">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73"/>
            <p:cNvSpPr/>
            <p:nvPr/>
          </p:nvSpPr>
          <p:spPr>
            <a:xfrm>
              <a:off x="3249249" y="2881927"/>
              <a:ext cx="136660" cy="136660"/>
            </a:xfrm>
            <a:custGeom>
              <a:rect b="b" l="l" r="r" t="t"/>
              <a:pathLst>
                <a:path extrusionOk="0" h="5219" w="5219">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73"/>
            <p:cNvSpPr/>
            <p:nvPr/>
          </p:nvSpPr>
          <p:spPr>
            <a:xfrm>
              <a:off x="3301959" y="2928641"/>
              <a:ext cx="21995" cy="56219"/>
            </a:xfrm>
            <a:custGeom>
              <a:rect b="b" l="l" r="r" t="t"/>
              <a:pathLst>
                <a:path extrusionOk="0" h="2147" w="84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73"/>
            <p:cNvSpPr/>
            <p:nvPr/>
          </p:nvSpPr>
          <p:spPr>
            <a:xfrm>
              <a:off x="3301462" y="2976088"/>
              <a:ext cx="33988" cy="11286"/>
            </a:xfrm>
            <a:custGeom>
              <a:rect b="b" l="l" r="r" t="t"/>
              <a:pathLst>
                <a:path extrusionOk="0" h="431" w="1298">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73"/>
            <p:cNvSpPr/>
            <p:nvPr/>
          </p:nvSpPr>
          <p:spPr>
            <a:xfrm>
              <a:off x="3304709" y="2910704"/>
              <a:ext cx="19246" cy="16706"/>
            </a:xfrm>
            <a:custGeom>
              <a:rect b="b" l="l" r="r" t="t"/>
              <a:pathLst>
                <a:path extrusionOk="0" h="638" w="735">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3" name="Google Shape;12073;p73"/>
          <p:cNvGrpSpPr/>
          <p:nvPr/>
        </p:nvGrpSpPr>
        <p:grpSpPr>
          <a:xfrm>
            <a:off x="3534508" y="1508000"/>
            <a:ext cx="368502" cy="343521"/>
            <a:chOff x="3534508" y="1508000"/>
            <a:chExt cx="368502" cy="343521"/>
          </a:xfrm>
        </p:grpSpPr>
        <p:sp>
          <p:nvSpPr>
            <p:cNvPr id="12074" name="Google Shape;12074;p73"/>
            <p:cNvSpPr/>
            <p:nvPr/>
          </p:nvSpPr>
          <p:spPr>
            <a:xfrm>
              <a:off x="3591984" y="1754322"/>
              <a:ext cx="45719" cy="45719"/>
            </a:xfrm>
            <a:custGeom>
              <a:rect b="b" l="l" r="r" t="t"/>
              <a:pathLst>
                <a:path extrusionOk="0" h="1746" w="1746">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73"/>
            <p:cNvSpPr/>
            <p:nvPr/>
          </p:nvSpPr>
          <p:spPr>
            <a:xfrm>
              <a:off x="3742600" y="1633897"/>
              <a:ext cx="106940" cy="91805"/>
            </a:xfrm>
            <a:custGeom>
              <a:rect b="b" l="l" r="r" t="t"/>
              <a:pathLst>
                <a:path extrusionOk="0" h="3506" w="4084">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73"/>
            <p:cNvSpPr/>
            <p:nvPr/>
          </p:nvSpPr>
          <p:spPr>
            <a:xfrm>
              <a:off x="3753336" y="1671132"/>
              <a:ext cx="100969" cy="54465"/>
            </a:xfrm>
            <a:custGeom>
              <a:rect b="b" l="l" r="r" t="t"/>
              <a:pathLst>
                <a:path extrusionOk="0" h="2080" w="3856">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73"/>
            <p:cNvSpPr/>
            <p:nvPr/>
          </p:nvSpPr>
          <p:spPr>
            <a:xfrm>
              <a:off x="3620447" y="1530990"/>
              <a:ext cx="154649" cy="297645"/>
            </a:xfrm>
            <a:custGeom>
              <a:rect b="b" l="l" r="r" t="t"/>
              <a:pathLst>
                <a:path extrusionOk="0" h="11367" w="5906">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73"/>
            <p:cNvSpPr/>
            <p:nvPr/>
          </p:nvSpPr>
          <p:spPr>
            <a:xfrm>
              <a:off x="3620447" y="1708603"/>
              <a:ext cx="154649" cy="120032"/>
            </a:xfrm>
            <a:custGeom>
              <a:rect b="b" l="l" r="r" t="t"/>
              <a:pathLst>
                <a:path extrusionOk="0" h="4584" w="5906">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73"/>
            <p:cNvSpPr/>
            <p:nvPr/>
          </p:nvSpPr>
          <p:spPr>
            <a:xfrm>
              <a:off x="3763601" y="1508000"/>
              <a:ext cx="45981" cy="343521"/>
            </a:xfrm>
            <a:custGeom>
              <a:rect b="b" l="l" r="r" t="t"/>
              <a:pathLst>
                <a:path extrusionOk="0" h="13119" w="1756">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73"/>
            <p:cNvSpPr/>
            <p:nvPr/>
          </p:nvSpPr>
          <p:spPr>
            <a:xfrm>
              <a:off x="3763601" y="1823005"/>
              <a:ext cx="45981" cy="28515"/>
            </a:xfrm>
            <a:custGeom>
              <a:rect b="b" l="l" r="r" t="t"/>
              <a:pathLst>
                <a:path extrusionOk="0" h="1089" w="1756">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73"/>
            <p:cNvSpPr/>
            <p:nvPr/>
          </p:nvSpPr>
          <p:spPr>
            <a:xfrm>
              <a:off x="3534508" y="1628399"/>
              <a:ext cx="46007" cy="102959"/>
            </a:xfrm>
            <a:custGeom>
              <a:rect b="b" l="l" r="r" t="t"/>
              <a:pathLst>
                <a:path extrusionOk="0" h="3932" w="1757">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73"/>
            <p:cNvSpPr/>
            <p:nvPr/>
          </p:nvSpPr>
          <p:spPr>
            <a:xfrm>
              <a:off x="3534508" y="1633400"/>
              <a:ext cx="46007" cy="97958"/>
            </a:xfrm>
            <a:custGeom>
              <a:rect b="b" l="l" r="r" t="t"/>
              <a:pathLst>
                <a:path extrusionOk="0" h="3741" w="1757">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73"/>
            <p:cNvSpPr/>
            <p:nvPr/>
          </p:nvSpPr>
          <p:spPr>
            <a:xfrm>
              <a:off x="3574728" y="1628163"/>
              <a:ext cx="57240" cy="103195"/>
            </a:xfrm>
            <a:custGeom>
              <a:rect b="b" l="l" r="r" t="t"/>
              <a:pathLst>
                <a:path extrusionOk="0" h="3941" w="2186">
                  <a:moveTo>
                    <a:pt x="1" y="0"/>
                  </a:moveTo>
                  <a:lnTo>
                    <a:pt x="1" y="3940"/>
                  </a:lnTo>
                  <a:lnTo>
                    <a:pt x="2186" y="3940"/>
                  </a:lnTo>
                  <a:lnTo>
                    <a:pt x="2186" y="0"/>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73"/>
            <p:cNvSpPr/>
            <p:nvPr/>
          </p:nvSpPr>
          <p:spPr>
            <a:xfrm>
              <a:off x="3574728" y="1714102"/>
              <a:ext cx="57240" cy="17256"/>
            </a:xfrm>
            <a:custGeom>
              <a:rect b="b" l="l" r="r" t="t"/>
              <a:pathLst>
                <a:path extrusionOk="0" h="659" w="2186">
                  <a:moveTo>
                    <a:pt x="1" y="0"/>
                  </a:moveTo>
                  <a:lnTo>
                    <a:pt x="1" y="658"/>
                  </a:lnTo>
                  <a:lnTo>
                    <a:pt x="2186" y="658"/>
                  </a:lnTo>
                  <a:lnTo>
                    <a:pt x="2186"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73"/>
            <p:cNvSpPr/>
            <p:nvPr/>
          </p:nvSpPr>
          <p:spPr>
            <a:xfrm>
              <a:off x="3574728" y="1731332"/>
              <a:ext cx="57240" cy="91700"/>
            </a:xfrm>
            <a:custGeom>
              <a:rect b="b" l="l" r="r" t="t"/>
              <a:pathLst>
                <a:path extrusionOk="0" h="3502" w="2186">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73"/>
            <p:cNvSpPr/>
            <p:nvPr/>
          </p:nvSpPr>
          <p:spPr>
            <a:xfrm>
              <a:off x="3870514" y="1674118"/>
              <a:ext cx="32496" cy="11521"/>
            </a:xfrm>
            <a:custGeom>
              <a:rect b="b" l="l" r="r" t="t"/>
              <a:pathLst>
                <a:path extrusionOk="0" h="440" w="1241">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73"/>
            <p:cNvSpPr/>
            <p:nvPr/>
          </p:nvSpPr>
          <p:spPr>
            <a:xfrm>
              <a:off x="3848781" y="1609493"/>
              <a:ext cx="27232" cy="23436"/>
            </a:xfrm>
            <a:custGeom>
              <a:rect b="b" l="l" r="r" t="t"/>
              <a:pathLst>
                <a:path extrusionOk="0" h="895" w="104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73"/>
            <p:cNvSpPr/>
            <p:nvPr/>
          </p:nvSpPr>
          <p:spPr>
            <a:xfrm>
              <a:off x="3848231" y="1726618"/>
              <a:ext cx="27808" cy="23724"/>
            </a:xfrm>
            <a:custGeom>
              <a:rect b="b" l="l" r="r" t="t"/>
              <a:pathLst>
                <a:path extrusionOk="0" h="906" w="1062">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9" name="Google Shape;12089;p73"/>
          <p:cNvGrpSpPr/>
          <p:nvPr/>
        </p:nvGrpSpPr>
        <p:grpSpPr>
          <a:xfrm>
            <a:off x="7147436" y="1502999"/>
            <a:ext cx="279054" cy="354754"/>
            <a:chOff x="7147436" y="1502999"/>
            <a:chExt cx="279054" cy="354754"/>
          </a:xfrm>
        </p:grpSpPr>
        <p:sp>
          <p:nvSpPr>
            <p:cNvPr id="12090" name="Google Shape;12090;p73"/>
            <p:cNvSpPr/>
            <p:nvPr/>
          </p:nvSpPr>
          <p:spPr>
            <a:xfrm>
              <a:off x="7147436" y="1745576"/>
              <a:ext cx="279054" cy="112177"/>
            </a:xfrm>
            <a:custGeom>
              <a:rect b="b" l="l" r="r" t="t"/>
              <a:pathLst>
                <a:path extrusionOk="0" h="4284" w="10657">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73"/>
            <p:cNvSpPr/>
            <p:nvPr/>
          </p:nvSpPr>
          <p:spPr>
            <a:xfrm>
              <a:off x="7187892" y="1694856"/>
              <a:ext cx="197618" cy="104688"/>
            </a:xfrm>
            <a:custGeom>
              <a:rect b="b" l="l" r="r" t="t"/>
              <a:pathLst>
                <a:path extrusionOk="0" h="3998" w="7547">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73"/>
            <p:cNvSpPr/>
            <p:nvPr/>
          </p:nvSpPr>
          <p:spPr>
            <a:xfrm>
              <a:off x="7206876" y="1712348"/>
              <a:ext cx="159912" cy="66274"/>
            </a:xfrm>
            <a:custGeom>
              <a:rect b="b" l="l" r="r" t="t"/>
              <a:pathLst>
                <a:path extrusionOk="0" h="2531" w="6107">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73"/>
            <p:cNvSpPr/>
            <p:nvPr/>
          </p:nvSpPr>
          <p:spPr>
            <a:xfrm>
              <a:off x="7232118" y="1700852"/>
              <a:ext cx="109689" cy="77769"/>
            </a:xfrm>
            <a:custGeom>
              <a:rect b="b" l="l" r="r" t="t"/>
              <a:pathLst>
                <a:path extrusionOk="0" h="2970" w="4189">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73"/>
            <p:cNvSpPr/>
            <p:nvPr/>
          </p:nvSpPr>
          <p:spPr>
            <a:xfrm>
              <a:off x="7246101" y="1700852"/>
              <a:ext cx="81462" cy="23121"/>
            </a:xfrm>
            <a:custGeom>
              <a:rect b="b" l="l" r="r" t="t"/>
              <a:pathLst>
                <a:path extrusionOk="0" h="883" w="3111">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73"/>
            <p:cNvSpPr/>
            <p:nvPr/>
          </p:nvSpPr>
          <p:spPr>
            <a:xfrm>
              <a:off x="7189149" y="1543716"/>
              <a:ext cx="190627" cy="168658"/>
            </a:xfrm>
            <a:custGeom>
              <a:rect b="b" l="l" r="r" t="t"/>
              <a:pathLst>
                <a:path extrusionOk="0" h="6441" w="728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73"/>
            <p:cNvSpPr/>
            <p:nvPr/>
          </p:nvSpPr>
          <p:spPr>
            <a:xfrm>
              <a:off x="7192893" y="1549713"/>
              <a:ext cx="146400" cy="162635"/>
            </a:xfrm>
            <a:custGeom>
              <a:rect b="b" l="l" r="r" t="t"/>
              <a:pathLst>
                <a:path extrusionOk="0" h="6211" w="5591">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73"/>
            <p:cNvSpPr/>
            <p:nvPr/>
          </p:nvSpPr>
          <p:spPr>
            <a:xfrm>
              <a:off x="7246101" y="1613604"/>
              <a:ext cx="11757" cy="17334"/>
            </a:xfrm>
            <a:custGeom>
              <a:rect b="b" l="l" r="r" t="t"/>
              <a:pathLst>
                <a:path extrusionOk="0" h="662" w="449">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73"/>
            <p:cNvSpPr/>
            <p:nvPr/>
          </p:nvSpPr>
          <p:spPr>
            <a:xfrm>
              <a:off x="7316041" y="1613604"/>
              <a:ext cx="11521" cy="17334"/>
            </a:xfrm>
            <a:custGeom>
              <a:rect b="b" l="l" r="r" t="t"/>
              <a:pathLst>
                <a:path extrusionOk="0" h="662" w="44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73"/>
            <p:cNvSpPr/>
            <p:nvPr/>
          </p:nvSpPr>
          <p:spPr>
            <a:xfrm>
              <a:off x="7238115" y="1593834"/>
              <a:ext cx="28097" cy="13878"/>
            </a:xfrm>
            <a:custGeom>
              <a:rect b="b" l="l" r="r" t="t"/>
              <a:pathLst>
                <a:path extrusionOk="0" h="530" w="1073">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73"/>
            <p:cNvSpPr/>
            <p:nvPr/>
          </p:nvSpPr>
          <p:spPr>
            <a:xfrm>
              <a:off x="7307767" y="1594044"/>
              <a:ext cx="27782" cy="13904"/>
            </a:xfrm>
            <a:custGeom>
              <a:rect b="b" l="l" r="r" t="t"/>
              <a:pathLst>
                <a:path extrusionOk="0" h="531" w="1061">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73"/>
            <p:cNvSpPr/>
            <p:nvPr/>
          </p:nvSpPr>
          <p:spPr>
            <a:xfrm>
              <a:off x="7211380" y="1502999"/>
              <a:ext cx="174392" cy="52501"/>
            </a:xfrm>
            <a:custGeom>
              <a:rect b="b" l="l" r="r" t="t"/>
              <a:pathLst>
                <a:path extrusionOk="0" h="2005" w="666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73"/>
            <p:cNvSpPr/>
            <p:nvPr/>
          </p:nvSpPr>
          <p:spPr>
            <a:xfrm>
              <a:off x="7257832" y="1502999"/>
              <a:ext cx="127940" cy="40744"/>
            </a:xfrm>
            <a:custGeom>
              <a:rect b="b" l="l" r="r" t="t"/>
              <a:pathLst>
                <a:path extrusionOk="0" h="1556" w="4886">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73"/>
            <p:cNvSpPr/>
            <p:nvPr/>
          </p:nvSpPr>
          <p:spPr>
            <a:xfrm>
              <a:off x="7252097" y="1782262"/>
              <a:ext cx="11521" cy="75491"/>
            </a:xfrm>
            <a:custGeom>
              <a:rect b="b" l="l" r="r" t="t"/>
              <a:pathLst>
                <a:path extrusionOk="0" h="2883" w="44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73"/>
            <p:cNvSpPr/>
            <p:nvPr/>
          </p:nvSpPr>
          <p:spPr>
            <a:xfrm>
              <a:off x="7310045" y="1782262"/>
              <a:ext cx="11783" cy="75491"/>
            </a:xfrm>
            <a:custGeom>
              <a:rect b="b" l="l" r="r" t="t"/>
              <a:pathLst>
                <a:path extrusionOk="0" h="2883" w="45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73"/>
            <p:cNvSpPr/>
            <p:nvPr/>
          </p:nvSpPr>
          <p:spPr>
            <a:xfrm>
              <a:off x="7260896" y="1654112"/>
              <a:ext cx="51872" cy="17570"/>
            </a:xfrm>
            <a:custGeom>
              <a:rect b="b" l="l" r="r" t="t"/>
              <a:pathLst>
                <a:path extrusionOk="0" h="671" w="1981">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6" name="Google Shape;12106;p73"/>
          <p:cNvGrpSpPr/>
          <p:nvPr/>
        </p:nvGrpSpPr>
        <p:grpSpPr>
          <a:xfrm>
            <a:off x="7603081" y="1973072"/>
            <a:ext cx="276802" cy="354807"/>
            <a:chOff x="7603081" y="1973072"/>
            <a:chExt cx="276802" cy="354807"/>
          </a:xfrm>
        </p:grpSpPr>
        <p:sp>
          <p:nvSpPr>
            <p:cNvPr id="12107" name="Google Shape;12107;p73"/>
            <p:cNvSpPr/>
            <p:nvPr/>
          </p:nvSpPr>
          <p:spPr>
            <a:xfrm>
              <a:off x="7603081" y="2189465"/>
              <a:ext cx="276802" cy="138414"/>
            </a:xfrm>
            <a:custGeom>
              <a:rect b="b" l="l" r="r" t="t"/>
              <a:pathLst>
                <a:path extrusionOk="0" h="5286" w="10571">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73"/>
            <p:cNvSpPr/>
            <p:nvPr/>
          </p:nvSpPr>
          <p:spPr>
            <a:xfrm>
              <a:off x="7666527" y="2189465"/>
              <a:ext cx="149909" cy="92197"/>
            </a:xfrm>
            <a:custGeom>
              <a:rect b="b" l="l" r="r" t="t"/>
              <a:pathLst>
                <a:path extrusionOk="0" h="3521" w="5725">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73"/>
            <p:cNvSpPr/>
            <p:nvPr/>
          </p:nvSpPr>
          <p:spPr>
            <a:xfrm>
              <a:off x="7679751" y="2189465"/>
              <a:ext cx="123698" cy="34564"/>
            </a:xfrm>
            <a:custGeom>
              <a:rect b="b" l="l" r="r" t="t"/>
              <a:pathLst>
                <a:path extrusionOk="0" h="1320" w="4724">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73"/>
            <p:cNvSpPr/>
            <p:nvPr/>
          </p:nvSpPr>
          <p:spPr>
            <a:xfrm>
              <a:off x="7644532" y="2033585"/>
              <a:ext cx="189370" cy="155408"/>
            </a:xfrm>
            <a:custGeom>
              <a:rect b="b" l="l" r="r" t="t"/>
              <a:pathLst>
                <a:path extrusionOk="0" h="5935" w="7232">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73"/>
            <p:cNvSpPr/>
            <p:nvPr/>
          </p:nvSpPr>
          <p:spPr>
            <a:xfrm>
              <a:off x="7701249" y="2092292"/>
              <a:ext cx="11521" cy="17020"/>
            </a:xfrm>
            <a:custGeom>
              <a:rect b="b" l="l" r="r" t="t"/>
              <a:pathLst>
                <a:path extrusionOk="0" h="650" w="44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73"/>
            <p:cNvSpPr/>
            <p:nvPr/>
          </p:nvSpPr>
          <p:spPr>
            <a:xfrm>
              <a:off x="7770429" y="2092292"/>
              <a:ext cx="11521" cy="17020"/>
            </a:xfrm>
            <a:custGeom>
              <a:rect b="b" l="l" r="r" t="t"/>
              <a:pathLst>
                <a:path extrusionOk="0" h="650" w="44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73"/>
            <p:cNvSpPr/>
            <p:nvPr/>
          </p:nvSpPr>
          <p:spPr>
            <a:xfrm>
              <a:off x="7693995" y="2074067"/>
              <a:ext cx="25766" cy="11495"/>
            </a:xfrm>
            <a:custGeom>
              <a:rect b="b" l="l" r="r" t="t"/>
              <a:pathLst>
                <a:path extrusionOk="0" h="439" w="984">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73"/>
            <p:cNvSpPr/>
            <p:nvPr/>
          </p:nvSpPr>
          <p:spPr>
            <a:xfrm>
              <a:off x="7763202" y="2074067"/>
              <a:ext cx="25740" cy="11495"/>
            </a:xfrm>
            <a:custGeom>
              <a:rect b="b" l="l" r="r" t="t"/>
              <a:pathLst>
                <a:path extrusionOk="0" h="439" w="983">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73"/>
            <p:cNvSpPr/>
            <p:nvPr/>
          </p:nvSpPr>
          <p:spPr>
            <a:xfrm>
              <a:off x="7647281" y="2033585"/>
              <a:ext cx="140430" cy="155879"/>
            </a:xfrm>
            <a:custGeom>
              <a:rect b="b" l="l" r="r" t="t"/>
              <a:pathLst>
                <a:path extrusionOk="0" h="5953" w="5363">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73"/>
            <p:cNvSpPr/>
            <p:nvPr/>
          </p:nvSpPr>
          <p:spPr>
            <a:xfrm>
              <a:off x="7652518" y="1983127"/>
              <a:ext cx="106206" cy="108694"/>
            </a:xfrm>
            <a:custGeom>
              <a:rect b="b" l="l" r="r" t="t"/>
              <a:pathLst>
                <a:path extrusionOk="0" h="4151" w="4056">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73"/>
            <p:cNvSpPr/>
            <p:nvPr/>
          </p:nvSpPr>
          <p:spPr>
            <a:xfrm>
              <a:off x="7678023" y="2126018"/>
              <a:ext cx="126919" cy="86463"/>
            </a:xfrm>
            <a:custGeom>
              <a:rect b="b" l="l" r="r" t="t"/>
              <a:pathLst>
                <a:path extrusionOk="0" h="3302" w="4847">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73"/>
            <p:cNvSpPr/>
            <p:nvPr/>
          </p:nvSpPr>
          <p:spPr>
            <a:xfrm>
              <a:off x="7715493" y="2142881"/>
              <a:ext cx="51165" cy="17701"/>
            </a:xfrm>
            <a:custGeom>
              <a:rect b="b" l="l" r="r" t="t"/>
              <a:pathLst>
                <a:path extrusionOk="0" h="676" w="1954">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73"/>
            <p:cNvSpPr/>
            <p:nvPr/>
          </p:nvSpPr>
          <p:spPr>
            <a:xfrm>
              <a:off x="7678023" y="2126018"/>
              <a:ext cx="78215" cy="86463"/>
            </a:xfrm>
            <a:custGeom>
              <a:rect b="b" l="l" r="r" t="t"/>
              <a:pathLst>
                <a:path extrusionOk="0" h="3302" w="2987">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73"/>
            <p:cNvSpPr/>
            <p:nvPr/>
          </p:nvSpPr>
          <p:spPr>
            <a:xfrm>
              <a:off x="7666030" y="1973072"/>
              <a:ext cx="164625" cy="118749"/>
            </a:xfrm>
            <a:custGeom>
              <a:rect b="b" l="l" r="r" t="t"/>
              <a:pathLst>
                <a:path extrusionOk="0" h="4535" w="6287">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1" name="Google Shape;12121;p73"/>
          <p:cNvGrpSpPr/>
          <p:nvPr/>
        </p:nvGrpSpPr>
        <p:grpSpPr>
          <a:xfrm>
            <a:off x="6696792" y="1502999"/>
            <a:ext cx="276802" cy="354754"/>
            <a:chOff x="6696792" y="1502999"/>
            <a:chExt cx="276802" cy="354754"/>
          </a:xfrm>
        </p:grpSpPr>
        <p:sp>
          <p:nvSpPr>
            <p:cNvPr id="12122" name="Google Shape;12122;p73"/>
            <p:cNvSpPr/>
            <p:nvPr/>
          </p:nvSpPr>
          <p:spPr>
            <a:xfrm>
              <a:off x="6696792" y="1702345"/>
              <a:ext cx="276540" cy="155408"/>
            </a:xfrm>
            <a:custGeom>
              <a:rect b="b" l="l" r="r" t="t"/>
              <a:pathLst>
                <a:path extrusionOk="0" h="5935" w="10561">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73"/>
            <p:cNvSpPr/>
            <p:nvPr/>
          </p:nvSpPr>
          <p:spPr>
            <a:xfrm>
              <a:off x="6697028" y="1747069"/>
              <a:ext cx="276566" cy="110684"/>
            </a:xfrm>
            <a:custGeom>
              <a:rect b="b" l="l" r="r" t="t"/>
              <a:pathLst>
                <a:path extrusionOk="0" h="4227" w="10562">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73"/>
            <p:cNvSpPr/>
            <p:nvPr/>
          </p:nvSpPr>
          <p:spPr>
            <a:xfrm>
              <a:off x="6794960" y="1708106"/>
              <a:ext cx="80702" cy="22886"/>
            </a:xfrm>
            <a:custGeom>
              <a:rect b="b" l="l" r="r" t="t"/>
              <a:pathLst>
                <a:path extrusionOk="0" h="874" w="3082">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73"/>
            <p:cNvSpPr/>
            <p:nvPr/>
          </p:nvSpPr>
          <p:spPr>
            <a:xfrm>
              <a:off x="6738243" y="1592944"/>
              <a:ext cx="189134" cy="124929"/>
            </a:xfrm>
            <a:custGeom>
              <a:rect b="b" l="l" r="r" t="t"/>
              <a:pathLst>
                <a:path extrusionOk="0" h="4771" w="7223">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73"/>
            <p:cNvSpPr/>
            <p:nvPr/>
          </p:nvSpPr>
          <p:spPr>
            <a:xfrm>
              <a:off x="6742249" y="1592944"/>
              <a:ext cx="144908" cy="126683"/>
            </a:xfrm>
            <a:custGeom>
              <a:rect b="b" l="l" r="r" t="t"/>
              <a:pathLst>
                <a:path extrusionOk="0" h="4838" w="5534">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73"/>
            <p:cNvSpPr/>
            <p:nvPr/>
          </p:nvSpPr>
          <p:spPr>
            <a:xfrm>
              <a:off x="6702291" y="1503129"/>
              <a:ext cx="266066" cy="95575"/>
            </a:xfrm>
            <a:custGeom>
              <a:rect b="b" l="l" r="r" t="t"/>
              <a:pathLst>
                <a:path extrusionOk="0" h="3650" w="10161">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73"/>
            <p:cNvSpPr/>
            <p:nvPr/>
          </p:nvSpPr>
          <p:spPr>
            <a:xfrm>
              <a:off x="6787209" y="1621669"/>
              <a:ext cx="26997" cy="11521"/>
            </a:xfrm>
            <a:custGeom>
              <a:rect b="b" l="l" r="r" t="t"/>
              <a:pathLst>
                <a:path extrusionOk="0" h="440" w="1031">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73"/>
            <p:cNvSpPr/>
            <p:nvPr/>
          </p:nvSpPr>
          <p:spPr>
            <a:xfrm>
              <a:off x="6856416" y="1621669"/>
              <a:ext cx="26735" cy="11521"/>
            </a:xfrm>
            <a:custGeom>
              <a:rect b="b" l="l" r="r" t="t"/>
              <a:pathLst>
                <a:path extrusionOk="0" h="440" w="1021">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73"/>
            <p:cNvSpPr/>
            <p:nvPr/>
          </p:nvSpPr>
          <p:spPr>
            <a:xfrm>
              <a:off x="6702291" y="1502999"/>
              <a:ext cx="136660" cy="95706"/>
            </a:xfrm>
            <a:custGeom>
              <a:rect b="b" l="l" r="r" t="t"/>
              <a:pathLst>
                <a:path extrusionOk="0" h="3655" w="5219">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73"/>
            <p:cNvSpPr/>
            <p:nvPr/>
          </p:nvSpPr>
          <p:spPr>
            <a:xfrm>
              <a:off x="6748979" y="1598679"/>
              <a:ext cx="23017" cy="25766"/>
            </a:xfrm>
            <a:custGeom>
              <a:rect b="b" l="l" r="r" t="t"/>
              <a:pathLst>
                <a:path extrusionOk="0" h="984" w="879">
                  <a:moveTo>
                    <a:pt x="1" y="1"/>
                  </a:moveTo>
                  <a:lnTo>
                    <a:pt x="1" y="983"/>
                  </a:lnTo>
                  <a:lnTo>
                    <a:pt x="306" y="945"/>
                  </a:lnTo>
                  <a:cubicBezTo>
                    <a:pt x="631" y="907"/>
                    <a:pt x="879" y="630"/>
                    <a:pt x="879" y="296"/>
                  </a:cubicBezTo>
                  <a:lnTo>
                    <a:pt x="879"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73"/>
            <p:cNvSpPr/>
            <p:nvPr/>
          </p:nvSpPr>
          <p:spPr>
            <a:xfrm>
              <a:off x="6898626" y="1598679"/>
              <a:ext cx="23017" cy="25766"/>
            </a:xfrm>
            <a:custGeom>
              <a:rect b="b" l="l" r="r" t="t"/>
              <a:pathLst>
                <a:path extrusionOk="0" h="984" w="879">
                  <a:moveTo>
                    <a:pt x="0" y="1"/>
                  </a:moveTo>
                  <a:lnTo>
                    <a:pt x="0" y="296"/>
                  </a:lnTo>
                  <a:cubicBezTo>
                    <a:pt x="0" y="630"/>
                    <a:pt x="248" y="907"/>
                    <a:pt x="573" y="945"/>
                  </a:cubicBezTo>
                  <a:lnTo>
                    <a:pt x="878" y="983"/>
                  </a:lnTo>
                  <a:lnTo>
                    <a:pt x="878"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73"/>
            <p:cNvSpPr/>
            <p:nvPr/>
          </p:nvSpPr>
          <p:spPr>
            <a:xfrm>
              <a:off x="6812189" y="1667624"/>
              <a:ext cx="45981" cy="17256"/>
            </a:xfrm>
            <a:custGeom>
              <a:rect b="b" l="l" r="r" t="t"/>
              <a:pathLst>
                <a:path extrusionOk="0" h="659" w="1756">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73"/>
            <p:cNvSpPr/>
            <p:nvPr/>
          </p:nvSpPr>
          <p:spPr>
            <a:xfrm>
              <a:off x="6794960" y="1661889"/>
              <a:ext cx="80702" cy="34617"/>
            </a:xfrm>
            <a:custGeom>
              <a:rect b="b" l="l" r="r" t="t"/>
              <a:pathLst>
                <a:path extrusionOk="0" h="1322" w="3082">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73"/>
            <p:cNvSpPr/>
            <p:nvPr/>
          </p:nvSpPr>
          <p:spPr>
            <a:xfrm>
              <a:off x="6823920" y="1702345"/>
              <a:ext cx="22519" cy="46007"/>
            </a:xfrm>
            <a:custGeom>
              <a:rect b="b" l="l" r="r" t="t"/>
              <a:pathLst>
                <a:path extrusionOk="0" h="1757" w="86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73"/>
            <p:cNvSpPr/>
            <p:nvPr/>
          </p:nvSpPr>
          <p:spPr>
            <a:xfrm>
              <a:off x="6757986" y="1747069"/>
              <a:ext cx="154649" cy="110684"/>
            </a:xfrm>
            <a:custGeom>
              <a:rect b="b" l="l" r="r" t="t"/>
              <a:pathLst>
                <a:path extrusionOk="0" h="4227" w="5906">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37" name="Google Shape;12137;p73"/>
          <p:cNvSpPr/>
          <p:nvPr/>
        </p:nvSpPr>
        <p:spPr>
          <a:xfrm>
            <a:off x="6360786" y="1502999"/>
            <a:ext cx="23017" cy="26264"/>
          </a:xfrm>
          <a:custGeom>
            <a:rect b="b" l="l" r="r" t="t"/>
            <a:pathLst>
              <a:path extrusionOk="0" h="1003" w="879">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38" name="Google Shape;12138;p73"/>
          <p:cNvGrpSpPr/>
          <p:nvPr/>
        </p:nvGrpSpPr>
        <p:grpSpPr>
          <a:xfrm>
            <a:off x="6223393" y="1502999"/>
            <a:ext cx="320295" cy="354754"/>
            <a:chOff x="6223393" y="1502999"/>
            <a:chExt cx="320295" cy="354754"/>
          </a:xfrm>
        </p:grpSpPr>
        <p:sp>
          <p:nvSpPr>
            <p:cNvPr id="12139" name="Google Shape;12139;p73"/>
            <p:cNvSpPr/>
            <p:nvPr/>
          </p:nvSpPr>
          <p:spPr>
            <a:xfrm>
              <a:off x="6246384" y="1691871"/>
              <a:ext cx="274550" cy="165882"/>
            </a:xfrm>
            <a:custGeom>
              <a:rect b="b" l="l" r="r" t="t"/>
              <a:pathLst>
                <a:path extrusionOk="0" h="6335" w="10485">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73"/>
            <p:cNvSpPr/>
            <p:nvPr/>
          </p:nvSpPr>
          <p:spPr>
            <a:xfrm>
              <a:off x="6223393" y="1709101"/>
              <a:ext cx="320295" cy="97199"/>
            </a:xfrm>
            <a:custGeom>
              <a:rect b="b" l="l" r="r" t="t"/>
              <a:pathLst>
                <a:path extrusionOk="0" h="3712" w="12232">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73"/>
            <p:cNvSpPr/>
            <p:nvPr/>
          </p:nvSpPr>
          <p:spPr>
            <a:xfrm>
              <a:off x="6292103" y="1724576"/>
              <a:ext cx="183138" cy="133177"/>
            </a:xfrm>
            <a:custGeom>
              <a:rect b="b" l="l" r="r" t="t"/>
              <a:pathLst>
                <a:path extrusionOk="0" h="5086" w="6994">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73"/>
            <p:cNvSpPr/>
            <p:nvPr/>
          </p:nvSpPr>
          <p:spPr>
            <a:xfrm>
              <a:off x="6343556" y="1691871"/>
              <a:ext cx="80205" cy="22886"/>
            </a:xfrm>
            <a:custGeom>
              <a:rect b="b" l="l" r="r" t="t"/>
              <a:pathLst>
                <a:path extrusionOk="0" h="874" w="3063">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73"/>
            <p:cNvSpPr/>
            <p:nvPr/>
          </p:nvSpPr>
          <p:spPr>
            <a:xfrm>
              <a:off x="6287363" y="1588938"/>
              <a:ext cx="192355" cy="114428"/>
            </a:xfrm>
            <a:custGeom>
              <a:rect b="b" l="l" r="r" t="t"/>
              <a:pathLst>
                <a:path extrusionOk="0" h="4370" w="7346">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73"/>
            <p:cNvSpPr/>
            <p:nvPr/>
          </p:nvSpPr>
          <p:spPr>
            <a:xfrm>
              <a:off x="6289851" y="1588938"/>
              <a:ext cx="156665" cy="114428"/>
            </a:xfrm>
            <a:custGeom>
              <a:rect b="b" l="l" r="r" t="t"/>
              <a:pathLst>
                <a:path extrusionOk="0" h="4370" w="5983">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73"/>
            <p:cNvSpPr/>
            <p:nvPr/>
          </p:nvSpPr>
          <p:spPr>
            <a:xfrm>
              <a:off x="6346568" y="1606063"/>
              <a:ext cx="11260" cy="17125"/>
            </a:xfrm>
            <a:custGeom>
              <a:rect b="b" l="l" r="r" t="t"/>
              <a:pathLst>
                <a:path extrusionOk="0" h="654" w="43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73"/>
            <p:cNvSpPr/>
            <p:nvPr/>
          </p:nvSpPr>
          <p:spPr>
            <a:xfrm>
              <a:off x="6409255" y="1606063"/>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73"/>
            <p:cNvSpPr/>
            <p:nvPr/>
          </p:nvSpPr>
          <p:spPr>
            <a:xfrm>
              <a:off x="6297837" y="1502999"/>
              <a:ext cx="171905" cy="85965"/>
            </a:xfrm>
            <a:custGeom>
              <a:rect b="b" l="l" r="r" t="t"/>
              <a:pathLst>
                <a:path extrusionOk="0" h="3283" w="6565">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73"/>
            <p:cNvSpPr/>
            <p:nvPr/>
          </p:nvSpPr>
          <p:spPr>
            <a:xfrm>
              <a:off x="6360786" y="1502999"/>
              <a:ext cx="45745" cy="85965"/>
            </a:xfrm>
            <a:custGeom>
              <a:rect b="b" l="l" r="r" t="t"/>
              <a:pathLst>
                <a:path extrusionOk="0" h="3283" w="1747">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73"/>
            <p:cNvSpPr/>
            <p:nvPr/>
          </p:nvSpPr>
          <p:spPr>
            <a:xfrm>
              <a:off x="6297837" y="1502999"/>
              <a:ext cx="171905" cy="85965"/>
            </a:xfrm>
            <a:custGeom>
              <a:rect b="b" l="l" r="r" t="t"/>
              <a:pathLst>
                <a:path extrusionOk="0" h="3283" w="6565">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73"/>
            <p:cNvSpPr/>
            <p:nvPr/>
          </p:nvSpPr>
          <p:spPr>
            <a:xfrm>
              <a:off x="6364531" y="1651886"/>
              <a:ext cx="38021" cy="11521"/>
            </a:xfrm>
            <a:custGeom>
              <a:rect b="b" l="l" r="r" t="t"/>
              <a:pathLst>
                <a:path extrusionOk="0" h="440" w="1452">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73"/>
            <p:cNvSpPr/>
            <p:nvPr/>
          </p:nvSpPr>
          <p:spPr>
            <a:xfrm>
              <a:off x="6291658" y="1634343"/>
              <a:ext cx="183819" cy="74523"/>
            </a:xfrm>
            <a:custGeom>
              <a:rect b="b" l="l" r="r" t="t"/>
              <a:pathLst>
                <a:path extrusionOk="0" h="2846" w="702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73"/>
            <p:cNvSpPr/>
            <p:nvPr/>
          </p:nvSpPr>
          <p:spPr>
            <a:xfrm>
              <a:off x="6337822" y="1812008"/>
              <a:ext cx="91700" cy="45745"/>
            </a:xfrm>
            <a:custGeom>
              <a:rect b="b" l="l" r="r" t="t"/>
              <a:pathLst>
                <a:path extrusionOk="0" h="1747" w="3502">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73"/>
            <p:cNvSpPr/>
            <p:nvPr/>
          </p:nvSpPr>
          <p:spPr>
            <a:xfrm>
              <a:off x="6360786" y="1571708"/>
              <a:ext cx="45745" cy="17256"/>
            </a:xfrm>
            <a:custGeom>
              <a:rect b="b" l="l" r="r" t="t"/>
              <a:pathLst>
                <a:path extrusionOk="0" h="659" w="1747">
                  <a:moveTo>
                    <a:pt x="1" y="0"/>
                  </a:moveTo>
                  <a:lnTo>
                    <a:pt x="1" y="659"/>
                  </a:lnTo>
                  <a:lnTo>
                    <a:pt x="1747" y="659"/>
                  </a:lnTo>
                  <a:lnTo>
                    <a:pt x="174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73"/>
            <p:cNvSpPr/>
            <p:nvPr/>
          </p:nvSpPr>
          <p:spPr>
            <a:xfrm>
              <a:off x="6280608" y="1582941"/>
              <a:ext cx="206128" cy="63237"/>
            </a:xfrm>
            <a:custGeom>
              <a:rect b="b" l="l" r="r" t="t"/>
              <a:pathLst>
                <a:path extrusionOk="0" h="2415" w="7872">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73"/>
            <p:cNvSpPr/>
            <p:nvPr/>
          </p:nvSpPr>
          <p:spPr>
            <a:xfrm>
              <a:off x="6292103" y="1777548"/>
              <a:ext cx="11521" cy="80205"/>
            </a:xfrm>
            <a:custGeom>
              <a:rect b="b" l="l" r="r" t="t"/>
              <a:pathLst>
                <a:path extrusionOk="0" h="3063" w="440">
                  <a:moveTo>
                    <a:pt x="0" y="0"/>
                  </a:moveTo>
                  <a:lnTo>
                    <a:pt x="0" y="3063"/>
                  </a:lnTo>
                  <a:lnTo>
                    <a:pt x="439" y="3063"/>
                  </a:lnTo>
                  <a:lnTo>
                    <a:pt x="439" y="439"/>
                  </a:lnTo>
                  <a:cubicBezTo>
                    <a:pt x="439" y="201"/>
                    <a:pt x="239"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73"/>
            <p:cNvSpPr/>
            <p:nvPr/>
          </p:nvSpPr>
          <p:spPr>
            <a:xfrm>
              <a:off x="6274873" y="1777548"/>
              <a:ext cx="17256" cy="28751"/>
            </a:xfrm>
            <a:custGeom>
              <a:rect b="b" l="l" r="r" t="t"/>
              <a:pathLst>
                <a:path extrusionOk="0" h="1098" w="659">
                  <a:moveTo>
                    <a:pt x="658" y="0"/>
                  </a:moveTo>
                  <a:cubicBezTo>
                    <a:pt x="296" y="0"/>
                    <a:pt x="0" y="296"/>
                    <a:pt x="0" y="659"/>
                  </a:cubicBezTo>
                  <a:lnTo>
                    <a:pt x="0" y="1097"/>
                  </a:lnTo>
                  <a:lnTo>
                    <a:pt x="658" y="1097"/>
                  </a:lnTo>
                  <a:lnTo>
                    <a:pt x="65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73"/>
            <p:cNvSpPr/>
            <p:nvPr/>
          </p:nvSpPr>
          <p:spPr>
            <a:xfrm>
              <a:off x="6246384" y="1806273"/>
              <a:ext cx="45745" cy="51480"/>
            </a:xfrm>
            <a:custGeom>
              <a:rect b="b" l="l" r="r" t="t"/>
              <a:pathLst>
                <a:path extrusionOk="0" h="1966" w="1747">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73"/>
            <p:cNvSpPr/>
            <p:nvPr/>
          </p:nvSpPr>
          <p:spPr>
            <a:xfrm>
              <a:off x="6463719" y="1777548"/>
              <a:ext cx="11521" cy="80205"/>
            </a:xfrm>
            <a:custGeom>
              <a:rect b="b" l="l" r="r" t="t"/>
              <a:pathLst>
                <a:path extrusionOk="0" h="3063" w="440">
                  <a:moveTo>
                    <a:pt x="439" y="0"/>
                  </a:moveTo>
                  <a:cubicBezTo>
                    <a:pt x="191" y="0"/>
                    <a:pt x="0" y="201"/>
                    <a:pt x="0" y="439"/>
                  </a:cubicBezTo>
                  <a:lnTo>
                    <a:pt x="0" y="3063"/>
                  </a:lnTo>
                  <a:lnTo>
                    <a:pt x="439" y="3063"/>
                  </a:lnTo>
                  <a:lnTo>
                    <a:pt x="43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73"/>
            <p:cNvSpPr/>
            <p:nvPr/>
          </p:nvSpPr>
          <p:spPr>
            <a:xfrm>
              <a:off x="6475215" y="1777548"/>
              <a:ext cx="16994" cy="28751"/>
            </a:xfrm>
            <a:custGeom>
              <a:rect b="b" l="l" r="r" t="t"/>
              <a:pathLst>
                <a:path extrusionOk="0" h="1098" w="649">
                  <a:moveTo>
                    <a:pt x="0" y="0"/>
                  </a:moveTo>
                  <a:lnTo>
                    <a:pt x="0" y="1097"/>
                  </a:lnTo>
                  <a:lnTo>
                    <a:pt x="649" y="1097"/>
                  </a:lnTo>
                  <a:lnTo>
                    <a:pt x="649" y="659"/>
                  </a:lnTo>
                  <a:cubicBezTo>
                    <a:pt x="649" y="296"/>
                    <a:pt x="353" y="0"/>
                    <a:pt x="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73"/>
            <p:cNvSpPr/>
            <p:nvPr/>
          </p:nvSpPr>
          <p:spPr>
            <a:xfrm>
              <a:off x="6475215" y="1806273"/>
              <a:ext cx="45719" cy="51480"/>
            </a:xfrm>
            <a:custGeom>
              <a:rect b="b" l="l" r="r" t="t"/>
              <a:pathLst>
                <a:path extrusionOk="0" h="1966" w="1746">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73"/>
            <p:cNvSpPr/>
            <p:nvPr/>
          </p:nvSpPr>
          <p:spPr>
            <a:xfrm>
              <a:off x="6349317" y="1823503"/>
              <a:ext cx="68709" cy="34250"/>
            </a:xfrm>
            <a:custGeom>
              <a:rect b="b" l="l" r="r" t="t"/>
              <a:pathLst>
                <a:path extrusionOk="0" h="1308" w="2624">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2" name="Google Shape;12162;p73"/>
          <p:cNvGrpSpPr/>
          <p:nvPr/>
        </p:nvGrpSpPr>
        <p:grpSpPr>
          <a:xfrm>
            <a:off x="5310611" y="1502972"/>
            <a:ext cx="339515" cy="354781"/>
            <a:chOff x="5310611" y="1502972"/>
            <a:chExt cx="339515" cy="354781"/>
          </a:xfrm>
        </p:grpSpPr>
        <p:sp>
          <p:nvSpPr>
            <p:cNvPr id="12163" name="Google Shape;12163;p73"/>
            <p:cNvSpPr/>
            <p:nvPr/>
          </p:nvSpPr>
          <p:spPr>
            <a:xfrm>
              <a:off x="5310611" y="1502972"/>
              <a:ext cx="339515" cy="343285"/>
            </a:xfrm>
            <a:custGeom>
              <a:rect b="b" l="l" r="r" t="t"/>
              <a:pathLst>
                <a:path extrusionOk="0" h="13110" w="12966">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73"/>
            <p:cNvSpPr/>
            <p:nvPr/>
          </p:nvSpPr>
          <p:spPr>
            <a:xfrm>
              <a:off x="5310611" y="1502972"/>
              <a:ext cx="169914" cy="343285"/>
            </a:xfrm>
            <a:custGeom>
              <a:rect b="b" l="l" r="r" t="t"/>
              <a:pathLst>
                <a:path extrusionOk="0" h="13110" w="6489">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73"/>
            <p:cNvSpPr/>
            <p:nvPr/>
          </p:nvSpPr>
          <p:spPr>
            <a:xfrm>
              <a:off x="5348841" y="1709101"/>
              <a:ext cx="263081" cy="148652"/>
            </a:xfrm>
            <a:custGeom>
              <a:rect b="b" l="l" r="r" t="t"/>
              <a:pathLst>
                <a:path extrusionOk="0" h="5677" w="10047">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73"/>
            <p:cNvSpPr/>
            <p:nvPr/>
          </p:nvSpPr>
          <p:spPr>
            <a:xfrm>
              <a:off x="5348841" y="1767048"/>
              <a:ext cx="263081" cy="90705"/>
            </a:xfrm>
            <a:custGeom>
              <a:rect b="b" l="l" r="r" t="t"/>
              <a:pathLst>
                <a:path extrusionOk="0" h="3464" w="10047">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73"/>
            <p:cNvSpPr/>
            <p:nvPr/>
          </p:nvSpPr>
          <p:spPr>
            <a:xfrm>
              <a:off x="5446013" y="1708839"/>
              <a:ext cx="68736" cy="23069"/>
            </a:xfrm>
            <a:custGeom>
              <a:rect b="b" l="l" r="r" t="t"/>
              <a:pathLst>
                <a:path extrusionOk="0" h="881" w="2625">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73"/>
            <p:cNvSpPr/>
            <p:nvPr/>
          </p:nvSpPr>
          <p:spPr>
            <a:xfrm>
              <a:off x="5406055" y="1548979"/>
              <a:ext cx="148652" cy="171381"/>
            </a:xfrm>
            <a:custGeom>
              <a:rect b="b" l="l" r="r" t="t"/>
              <a:pathLst>
                <a:path extrusionOk="0" h="6545" w="5677">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73"/>
            <p:cNvSpPr/>
            <p:nvPr/>
          </p:nvSpPr>
          <p:spPr>
            <a:xfrm>
              <a:off x="5405584" y="1548979"/>
              <a:ext cx="149124" cy="171590"/>
            </a:xfrm>
            <a:custGeom>
              <a:rect b="b" l="l" r="r" t="t"/>
              <a:pathLst>
                <a:path extrusionOk="0" h="6553" w="5695">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73"/>
            <p:cNvSpPr/>
            <p:nvPr/>
          </p:nvSpPr>
          <p:spPr>
            <a:xfrm>
              <a:off x="5455047" y="1668802"/>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73"/>
            <p:cNvSpPr/>
            <p:nvPr/>
          </p:nvSpPr>
          <p:spPr>
            <a:xfrm>
              <a:off x="5440279" y="1628844"/>
              <a:ext cx="11521" cy="17334"/>
            </a:xfrm>
            <a:custGeom>
              <a:rect b="b" l="l" r="r" t="t"/>
              <a:pathLst>
                <a:path extrusionOk="0" h="662" w="44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73"/>
            <p:cNvSpPr/>
            <p:nvPr/>
          </p:nvSpPr>
          <p:spPr>
            <a:xfrm>
              <a:off x="5508962" y="1628844"/>
              <a:ext cx="11521" cy="17334"/>
            </a:xfrm>
            <a:custGeom>
              <a:rect b="b" l="l" r="r" t="t"/>
              <a:pathLst>
                <a:path extrusionOk="0" h="662" w="44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73"/>
            <p:cNvSpPr/>
            <p:nvPr/>
          </p:nvSpPr>
          <p:spPr>
            <a:xfrm>
              <a:off x="5432528" y="1611666"/>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73"/>
            <p:cNvSpPr/>
            <p:nvPr/>
          </p:nvSpPr>
          <p:spPr>
            <a:xfrm>
              <a:off x="5501211" y="1611666"/>
              <a:ext cx="26761" cy="11521"/>
            </a:xfrm>
            <a:custGeom>
              <a:rect b="b" l="l" r="r" t="t"/>
              <a:pathLst>
                <a:path extrusionOk="0" h="440" w="1022">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73"/>
            <p:cNvSpPr/>
            <p:nvPr/>
          </p:nvSpPr>
          <p:spPr>
            <a:xfrm>
              <a:off x="5353842" y="1786792"/>
              <a:ext cx="46740" cy="70961"/>
            </a:xfrm>
            <a:custGeom>
              <a:rect b="b" l="l" r="r" t="t"/>
              <a:pathLst>
                <a:path extrusionOk="0" h="2710" w="1785">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73"/>
            <p:cNvSpPr/>
            <p:nvPr/>
          </p:nvSpPr>
          <p:spPr>
            <a:xfrm>
              <a:off x="5560415" y="1786792"/>
              <a:ext cx="46740" cy="70961"/>
            </a:xfrm>
            <a:custGeom>
              <a:rect b="b" l="l" r="r" t="t"/>
              <a:pathLst>
                <a:path extrusionOk="0" h="2710" w="1785">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73"/>
            <p:cNvSpPr/>
            <p:nvPr/>
          </p:nvSpPr>
          <p:spPr>
            <a:xfrm>
              <a:off x="5480499" y="1502972"/>
              <a:ext cx="149909" cy="256613"/>
            </a:xfrm>
            <a:custGeom>
              <a:rect b="b" l="l" r="r" t="t"/>
              <a:pathLst>
                <a:path extrusionOk="0" h="9800" w="5725">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73"/>
            <p:cNvSpPr/>
            <p:nvPr/>
          </p:nvSpPr>
          <p:spPr>
            <a:xfrm>
              <a:off x="5330354" y="1502972"/>
              <a:ext cx="149909" cy="256351"/>
            </a:xfrm>
            <a:custGeom>
              <a:rect b="b" l="l" r="r" t="t"/>
              <a:pathLst>
                <a:path extrusionOk="0" h="9790" w="5725">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9" name="Google Shape;12179;p73"/>
          <p:cNvGrpSpPr/>
          <p:nvPr/>
        </p:nvGrpSpPr>
        <p:grpSpPr>
          <a:xfrm>
            <a:off x="6253637" y="3790101"/>
            <a:ext cx="274550" cy="354833"/>
            <a:chOff x="6253637" y="3790101"/>
            <a:chExt cx="274550" cy="354833"/>
          </a:xfrm>
        </p:grpSpPr>
        <p:sp>
          <p:nvSpPr>
            <p:cNvPr id="12180" name="Google Shape;12180;p73"/>
            <p:cNvSpPr/>
            <p:nvPr/>
          </p:nvSpPr>
          <p:spPr>
            <a:xfrm>
              <a:off x="6253637" y="3987300"/>
              <a:ext cx="274550" cy="157634"/>
            </a:xfrm>
            <a:custGeom>
              <a:rect b="b" l="l" r="r" t="t"/>
              <a:pathLst>
                <a:path extrusionOk="0" h="6020" w="10485">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73"/>
            <p:cNvSpPr/>
            <p:nvPr/>
          </p:nvSpPr>
          <p:spPr>
            <a:xfrm>
              <a:off x="6310590" y="3801701"/>
              <a:ext cx="160147" cy="244830"/>
            </a:xfrm>
            <a:custGeom>
              <a:rect b="b" l="l" r="r" t="t"/>
              <a:pathLst>
                <a:path extrusionOk="0" h="9350" w="6116">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73"/>
            <p:cNvSpPr/>
            <p:nvPr/>
          </p:nvSpPr>
          <p:spPr>
            <a:xfrm>
              <a:off x="6373276" y="3984551"/>
              <a:ext cx="34512" cy="68709"/>
            </a:xfrm>
            <a:custGeom>
              <a:rect b="b" l="l" r="r" t="t"/>
              <a:pathLst>
                <a:path extrusionOk="0" h="2624" w="1318">
                  <a:moveTo>
                    <a:pt x="1" y="0"/>
                  </a:moveTo>
                  <a:lnTo>
                    <a:pt x="1" y="1966"/>
                  </a:lnTo>
                  <a:lnTo>
                    <a:pt x="659" y="2624"/>
                  </a:lnTo>
                  <a:lnTo>
                    <a:pt x="1317" y="1966"/>
                  </a:lnTo>
                  <a:lnTo>
                    <a:pt x="13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73"/>
            <p:cNvSpPr/>
            <p:nvPr/>
          </p:nvSpPr>
          <p:spPr>
            <a:xfrm>
              <a:off x="6373276" y="4001781"/>
              <a:ext cx="34512" cy="11521"/>
            </a:xfrm>
            <a:custGeom>
              <a:rect b="b" l="l" r="r" t="t"/>
              <a:pathLst>
                <a:path extrusionOk="0" h="440" w="1318">
                  <a:moveTo>
                    <a:pt x="1" y="1"/>
                  </a:moveTo>
                  <a:lnTo>
                    <a:pt x="1" y="439"/>
                  </a:lnTo>
                  <a:lnTo>
                    <a:pt x="1317" y="439"/>
                  </a:lnTo>
                  <a:lnTo>
                    <a:pt x="1317"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73"/>
            <p:cNvSpPr/>
            <p:nvPr/>
          </p:nvSpPr>
          <p:spPr>
            <a:xfrm>
              <a:off x="6373276" y="4024771"/>
              <a:ext cx="34512" cy="11260"/>
            </a:xfrm>
            <a:custGeom>
              <a:rect b="b" l="l" r="r" t="t"/>
              <a:pathLst>
                <a:path extrusionOk="0" h="430" w="1318">
                  <a:moveTo>
                    <a:pt x="1" y="0"/>
                  </a:moveTo>
                  <a:lnTo>
                    <a:pt x="1" y="430"/>
                  </a:lnTo>
                  <a:lnTo>
                    <a:pt x="1317" y="430"/>
                  </a:lnTo>
                  <a:lnTo>
                    <a:pt x="1317"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73"/>
            <p:cNvSpPr/>
            <p:nvPr/>
          </p:nvSpPr>
          <p:spPr>
            <a:xfrm>
              <a:off x="6333318" y="3927337"/>
              <a:ext cx="114428" cy="65724"/>
            </a:xfrm>
            <a:custGeom>
              <a:rect b="b" l="l" r="r" t="t"/>
              <a:pathLst>
                <a:path extrusionOk="0" h="2510" w="437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73"/>
            <p:cNvSpPr/>
            <p:nvPr/>
          </p:nvSpPr>
          <p:spPr>
            <a:xfrm>
              <a:off x="6333318" y="3927337"/>
              <a:ext cx="114428" cy="34512"/>
            </a:xfrm>
            <a:custGeom>
              <a:rect b="b" l="l" r="r" t="t"/>
              <a:pathLst>
                <a:path extrusionOk="0" h="1318" w="437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73"/>
            <p:cNvSpPr/>
            <p:nvPr/>
          </p:nvSpPr>
          <p:spPr>
            <a:xfrm>
              <a:off x="6321823" y="3812935"/>
              <a:ext cx="137419" cy="143232"/>
            </a:xfrm>
            <a:custGeom>
              <a:rect b="b" l="l" r="r" t="t"/>
              <a:pathLst>
                <a:path extrusionOk="0" h="5470" w="5248">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73"/>
            <p:cNvSpPr/>
            <p:nvPr/>
          </p:nvSpPr>
          <p:spPr>
            <a:xfrm>
              <a:off x="6384772" y="3915972"/>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73"/>
            <p:cNvSpPr/>
            <p:nvPr/>
          </p:nvSpPr>
          <p:spPr>
            <a:xfrm>
              <a:off x="6321823" y="3812935"/>
              <a:ext cx="85965" cy="128909"/>
            </a:xfrm>
            <a:custGeom>
              <a:rect b="b" l="l" r="r" t="t"/>
              <a:pathLst>
                <a:path extrusionOk="0" h="4923" w="3283">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73"/>
            <p:cNvSpPr/>
            <p:nvPr/>
          </p:nvSpPr>
          <p:spPr>
            <a:xfrm>
              <a:off x="6344813" y="3881618"/>
              <a:ext cx="34250" cy="34512"/>
            </a:xfrm>
            <a:custGeom>
              <a:rect b="b" l="l" r="r" t="t"/>
              <a:pathLst>
                <a:path extrusionOk="0" h="1318" w="1308">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73"/>
            <p:cNvSpPr/>
            <p:nvPr/>
          </p:nvSpPr>
          <p:spPr>
            <a:xfrm>
              <a:off x="6341566" y="3881382"/>
              <a:ext cx="40482" cy="23252"/>
            </a:xfrm>
            <a:custGeom>
              <a:rect b="b" l="l" r="r" t="t"/>
              <a:pathLst>
                <a:path extrusionOk="0" h="888" w="1546">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73"/>
            <p:cNvSpPr/>
            <p:nvPr/>
          </p:nvSpPr>
          <p:spPr>
            <a:xfrm>
              <a:off x="6402001" y="3881618"/>
              <a:ext cx="34250" cy="34512"/>
            </a:xfrm>
            <a:custGeom>
              <a:rect b="b" l="l" r="r" t="t"/>
              <a:pathLst>
                <a:path extrusionOk="0" h="1318" w="1308">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73"/>
            <p:cNvSpPr/>
            <p:nvPr/>
          </p:nvSpPr>
          <p:spPr>
            <a:xfrm>
              <a:off x="6398754" y="3881382"/>
              <a:ext cx="40744" cy="23252"/>
            </a:xfrm>
            <a:custGeom>
              <a:rect b="b" l="l" r="r" t="t"/>
              <a:pathLst>
                <a:path extrusionOk="0" h="888" w="1556">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73"/>
            <p:cNvSpPr/>
            <p:nvPr/>
          </p:nvSpPr>
          <p:spPr>
            <a:xfrm>
              <a:off x="6299094" y="3790101"/>
              <a:ext cx="182876" cy="354833"/>
            </a:xfrm>
            <a:custGeom>
              <a:rect b="b" l="l" r="r" t="t"/>
              <a:pathLst>
                <a:path extrusionOk="0" h="13551" w="6984">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73"/>
            <p:cNvSpPr/>
            <p:nvPr/>
          </p:nvSpPr>
          <p:spPr>
            <a:xfrm>
              <a:off x="6256387" y="4048233"/>
              <a:ext cx="53967" cy="96701"/>
            </a:xfrm>
            <a:custGeom>
              <a:rect b="b" l="l" r="r" t="t"/>
              <a:pathLst>
                <a:path extrusionOk="0" h="3693" w="2061">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73"/>
            <p:cNvSpPr/>
            <p:nvPr/>
          </p:nvSpPr>
          <p:spPr>
            <a:xfrm>
              <a:off x="6470449" y="4048233"/>
              <a:ext cx="54255" cy="96701"/>
            </a:xfrm>
            <a:custGeom>
              <a:rect b="b" l="l" r="r" t="t"/>
              <a:pathLst>
                <a:path extrusionOk="0" h="3693" w="2072">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7" name="Google Shape;12197;p73"/>
          <p:cNvGrpSpPr/>
          <p:nvPr/>
        </p:nvGrpSpPr>
        <p:grpSpPr>
          <a:xfrm>
            <a:off x="5802731" y="3790180"/>
            <a:ext cx="274576" cy="354754"/>
            <a:chOff x="5802731" y="3790180"/>
            <a:chExt cx="274576" cy="354754"/>
          </a:xfrm>
        </p:grpSpPr>
        <p:sp>
          <p:nvSpPr>
            <p:cNvPr id="12198" name="Google Shape;12198;p73"/>
            <p:cNvSpPr/>
            <p:nvPr/>
          </p:nvSpPr>
          <p:spPr>
            <a:xfrm>
              <a:off x="5802731" y="4026761"/>
              <a:ext cx="274576" cy="117937"/>
            </a:xfrm>
            <a:custGeom>
              <a:rect b="b" l="l" r="r" t="t"/>
              <a:pathLst>
                <a:path extrusionOk="0" h="4504" w="10486">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73"/>
            <p:cNvSpPr/>
            <p:nvPr/>
          </p:nvSpPr>
          <p:spPr>
            <a:xfrm>
              <a:off x="5899904" y="4030270"/>
              <a:ext cx="80231" cy="114428"/>
            </a:xfrm>
            <a:custGeom>
              <a:rect b="b" l="l" r="r" t="t"/>
              <a:pathLst>
                <a:path extrusionOk="0" h="4370" w="3064">
                  <a:moveTo>
                    <a:pt x="1" y="0"/>
                  </a:moveTo>
                  <a:lnTo>
                    <a:pt x="440" y="4369"/>
                  </a:lnTo>
                  <a:lnTo>
                    <a:pt x="2624" y="4369"/>
                  </a:lnTo>
                  <a:lnTo>
                    <a:pt x="306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73"/>
            <p:cNvSpPr/>
            <p:nvPr/>
          </p:nvSpPr>
          <p:spPr>
            <a:xfrm>
              <a:off x="5899904" y="4030506"/>
              <a:ext cx="80231" cy="34250"/>
            </a:xfrm>
            <a:custGeom>
              <a:rect b="b" l="l" r="r" t="t"/>
              <a:pathLst>
                <a:path extrusionOk="0" h="1308" w="3064">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73"/>
            <p:cNvSpPr/>
            <p:nvPr/>
          </p:nvSpPr>
          <p:spPr>
            <a:xfrm>
              <a:off x="5899904" y="3973318"/>
              <a:ext cx="80231" cy="79943"/>
            </a:xfrm>
            <a:custGeom>
              <a:rect b="b" l="l" r="r" t="t"/>
              <a:pathLst>
                <a:path extrusionOk="0" h="3053" w="3064">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73"/>
            <p:cNvSpPr/>
            <p:nvPr/>
          </p:nvSpPr>
          <p:spPr>
            <a:xfrm>
              <a:off x="5899904" y="3973318"/>
              <a:ext cx="80231" cy="34119"/>
            </a:xfrm>
            <a:custGeom>
              <a:rect b="b" l="l" r="r" t="t"/>
              <a:pathLst>
                <a:path extrusionOk="0" h="1303" w="3064">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73"/>
            <p:cNvSpPr/>
            <p:nvPr/>
          </p:nvSpPr>
          <p:spPr>
            <a:xfrm>
              <a:off x="5843711" y="3841659"/>
              <a:ext cx="192355" cy="154413"/>
            </a:xfrm>
            <a:custGeom>
              <a:rect b="b" l="l" r="r" t="t"/>
              <a:pathLst>
                <a:path extrusionOk="0" h="5897" w="7346">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73"/>
            <p:cNvSpPr/>
            <p:nvPr/>
          </p:nvSpPr>
          <p:spPr>
            <a:xfrm>
              <a:off x="5899904" y="3899293"/>
              <a:ext cx="11521" cy="17334"/>
            </a:xfrm>
            <a:custGeom>
              <a:rect b="b" l="l" r="r" t="t"/>
              <a:pathLst>
                <a:path extrusionOk="0" h="662" w="44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73"/>
            <p:cNvSpPr/>
            <p:nvPr/>
          </p:nvSpPr>
          <p:spPr>
            <a:xfrm>
              <a:off x="5968613" y="3899293"/>
              <a:ext cx="11521" cy="17334"/>
            </a:xfrm>
            <a:custGeom>
              <a:rect b="b" l="l" r="r" t="t"/>
              <a:pathLst>
                <a:path extrusionOk="0" h="662" w="44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73"/>
            <p:cNvSpPr/>
            <p:nvPr/>
          </p:nvSpPr>
          <p:spPr>
            <a:xfrm>
              <a:off x="5892415" y="3881618"/>
              <a:ext cx="26499" cy="11521"/>
            </a:xfrm>
            <a:custGeom>
              <a:rect b="b" l="l" r="r" t="t"/>
              <a:pathLst>
                <a:path extrusionOk="0" h="440" w="1012">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73"/>
            <p:cNvSpPr/>
            <p:nvPr/>
          </p:nvSpPr>
          <p:spPr>
            <a:xfrm>
              <a:off x="5960863" y="3881618"/>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73"/>
            <p:cNvSpPr/>
            <p:nvPr/>
          </p:nvSpPr>
          <p:spPr>
            <a:xfrm>
              <a:off x="5846460" y="3841659"/>
              <a:ext cx="154884" cy="154387"/>
            </a:xfrm>
            <a:custGeom>
              <a:rect b="b" l="l" r="r" t="t"/>
              <a:pathLst>
                <a:path extrusionOk="0" h="5896" w="5915">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73"/>
            <p:cNvSpPr/>
            <p:nvPr/>
          </p:nvSpPr>
          <p:spPr>
            <a:xfrm>
              <a:off x="5854185" y="3818643"/>
              <a:ext cx="40011" cy="83006"/>
            </a:xfrm>
            <a:custGeom>
              <a:rect b="b" l="l" r="r" t="t"/>
              <a:pathLst>
                <a:path extrusionOk="0" h="3170" w="1528">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73"/>
            <p:cNvSpPr/>
            <p:nvPr/>
          </p:nvSpPr>
          <p:spPr>
            <a:xfrm>
              <a:off x="5939888" y="4007515"/>
              <a:ext cx="72951" cy="137419"/>
            </a:xfrm>
            <a:custGeom>
              <a:rect b="b" l="l" r="r" t="t"/>
              <a:pathLst>
                <a:path extrusionOk="0" h="5248" w="2786">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73"/>
            <p:cNvSpPr/>
            <p:nvPr/>
          </p:nvSpPr>
          <p:spPr>
            <a:xfrm>
              <a:off x="6012316" y="4093323"/>
              <a:ext cx="43755" cy="40011"/>
            </a:xfrm>
            <a:custGeom>
              <a:rect b="b" l="l" r="r" t="t"/>
              <a:pathLst>
                <a:path extrusionOk="0" h="1528" w="1671">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73"/>
            <p:cNvSpPr/>
            <p:nvPr/>
          </p:nvSpPr>
          <p:spPr>
            <a:xfrm>
              <a:off x="5985843" y="3801649"/>
              <a:ext cx="39984" cy="100001"/>
            </a:xfrm>
            <a:custGeom>
              <a:rect b="b" l="l" r="r" t="t"/>
              <a:pathLst>
                <a:path extrusionOk="0" h="3819" w="1527">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73"/>
            <p:cNvSpPr/>
            <p:nvPr/>
          </p:nvSpPr>
          <p:spPr>
            <a:xfrm>
              <a:off x="5914672" y="3938753"/>
              <a:ext cx="50668" cy="17361"/>
            </a:xfrm>
            <a:custGeom>
              <a:rect b="b" l="l" r="r" t="t"/>
              <a:pathLst>
                <a:path extrusionOk="0" h="663" w="1935">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73"/>
            <p:cNvSpPr/>
            <p:nvPr/>
          </p:nvSpPr>
          <p:spPr>
            <a:xfrm>
              <a:off x="5866937" y="4007515"/>
              <a:ext cx="72978" cy="137419"/>
            </a:xfrm>
            <a:custGeom>
              <a:rect b="b" l="l" r="r" t="t"/>
              <a:pathLst>
                <a:path extrusionOk="0" h="5248" w="2787">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73"/>
            <p:cNvSpPr/>
            <p:nvPr/>
          </p:nvSpPr>
          <p:spPr>
            <a:xfrm>
              <a:off x="5853687" y="3790180"/>
              <a:ext cx="145170" cy="62582"/>
            </a:xfrm>
            <a:custGeom>
              <a:rect b="b" l="l" r="r" t="t"/>
              <a:pathLst>
                <a:path extrusionOk="0" h="2390" w="5544">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73"/>
            <p:cNvSpPr/>
            <p:nvPr/>
          </p:nvSpPr>
          <p:spPr>
            <a:xfrm>
              <a:off x="5831221" y="4110448"/>
              <a:ext cx="57214" cy="34250"/>
            </a:xfrm>
            <a:custGeom>
              <a:rect b="b" l="l" r="r" t="t"/>
              <a:pathLst>
                <a:path extrusionOk="0" h="1308" w="2185">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73"/>
            <p:cNvSpPr/>
            <p:nvPr/>
          </p:nvSpPr>
          <p:spPr>
            <a:xfrm>
              <a:off x="5854185" y="4093323"/>
              <a:ext cx="11521" cy="28646"/>
            </a:xfrm>
            <a:custGeom>
              <a:rect b="b" l="l" r="r" t="t"/>
              <a:pathLst>
                <a:path extrusionOk="0" h="1094" w="44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73"/>
            <p:cNvSpPr/>
            <p:nvPr/>
          </p:nvSpPr>
          <p:spPr>
            <a:xfrm>
              <a:off x="5831221" y="4127678"/>
              <a:ext cx="57214" cy="17020"/>
            </a:xfrm>
            <a:custGeom>
              <a:rect b="b" l="l" r="r" t="t"/>
              <a:pathLst>
                <a:path extrusionOk="0" h="650" w="2185">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9" name="Google Shape;12219;p73"/>
          <p:cNvGrpSpPr/>
          <p:nvPr/>
        </p:nvGrpSpPr>
        <p:grpSpPr>
          <a:xfrm>
            <a:off x="5352088" y="3790206"/>
            <a:ext cx="274550" cy="354728"/>
            <a:chOff x="5352088" y="3790206"/>
            <a:chExt cx="274550" cy="354728"/>
          </a:xfrm>
        </p:grpSpPr>
        <p:sp>
          <p:nvSpPr>
            <p:cNvPr id="12220" name="Google Shape;12220;p73"/>
            <p:cNvSpPr/>
            <p:nvPr/>
          </p:nvSpPr>
          <p:spPr>
            <a:xfrm>
              <a:off x="5352088" y="3978790"/>
              <a:ext cx="274550" cy="165908"/>
            </a:xfrm>
            <a:custGeom>
              <a:rect b="b" l="l" r="r" t="t"/>
              <a:pathLst>
                <a:path extrusionOk="0" h="6336" w="10485">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73"/>
            <p:cNvSpPr/>
            <p:nvPr/>
          </p:nvSpPr>
          <p:spPr>
            <a:xfrm>
              <a:off x="5352088" y="4034512"/>
              <a:ext cx="274550" cy="110186"/>
            </a:xfrm>
            <a:custGeom>
              <a:rect b="b" l="l" r="r" t="t"/>
              <a:pathLst>
                <a:path extrusionOk="0" h="4208" w="10485">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73"/>
            <p:cNvSpPr/>
            <p:nvPr/>
          </p:nvSpPr>
          <p:spPr>
            <a:xfrm>
              <a:off x="5424542" y="4034512"/>
              <a:ext cx="129904" cy="41739"/>
            </a:xfrm>
            <a:custGeom>
              <a:rect b="b" l="l" r="r" t="t"/>
              <a:pathLst>
                <a:path extrusionOk="0" h="1594" w="4961">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73"/>
            <p:cNvSpPr/>
            <p:nvPr/>
          </p:nvSpPr>
          <p:spPr>
            <a:xfrm>
              <a:off x="5398042" y="4037261"/>
              <a:ext cx="28515" cy="78948"/>
            </a:xfrm>
            <a:custGeom>
              <a:rect b="b" l="l" r="r" t="t"/>
              <a:pathLst>
                <a:path extrusionOk="0" h="3015" w="1089">
                  <a:moveTo>
                    <a:pt x="1088" y="0"/>
                  </a:moveTo>
                  <a:lnTo>
                    <a:pt x="1" y="325"/>
                  </a:lnTo>
                  <a:lnTo>
                    <a:pt x="1" y="3015"/>
                  </a:lnTo>
                  <a:lnTo>
                    <a:pt x="1088" y="3015"/>
                  </a:lnTo>
                  <a:lnTo>
                    <a:pt x="1088"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73"/>
            <p:cNvSpPr/>
            <p:nvPr/>
          </p:nvSpPr>
          <p:spPr>
            <a:xfrm>
              <a:off x="5552429" y="4037261"/>
              <a:ext cx="28515" cy="78948"/>
            </a:xfrm>
            <a:custGeom>
              <a:rect b="b" l="l" r="r" t="t"/>
              <a:pathLst>
                <a:path extrusionOk="0" h="3015" w="1089">
                  <a:moveTo>
                    <a:pt x="1" y="0"/>
                  </a:moveTo>
                  <a:lnTo>
                    <a:pt x="1" y="3015"/>
                  </a:lnTo>
                  <a:lnTo>
                    <a:pt x="1088" y="3015"/>
                  </a:lnTo>
                  <a:lnTo>
                    <a:pt x="1088" y="325"/>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73"/>
            <p:cNvSpPr/>
            <p:nvPr/>
          </p:nvSpPr>
          <p:spPr>
            <a:xfrm>
              <a:off x="5397807" y="4093219"/>
              <a:ext cx="183138" cy="51715"/>
            </a:xfrm>
            <a:custGeom>
              <a:rect b="b" l="l" r="r" t="t"/>
              <a:pathLst>
                <a:path extrusionOk="0" h="1975" w="6994">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73"/>
            <p:cNvSpPr/>
            <p:nvPr/>
          </p:nvSpPr>
          <p:spPr>
            <a:xfrm>
              <a:off x="5449522" y="3984551"/>
              <a:ext cx="79943" cy="28620"/>
            </a:xfrm>
            <a:custGeom>
              <a:rect b="b" l="l" r="r" t="t"/>
              <a:pathLst>
                <a:path extrusionOk="0" h="1093" w="3053">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73"/>
            <p:cNvSpPr/>
            <p:nvPr/>
          </p:nvSpPr>
          <p:spPr>
            <a:xfrm>
              <a:off x="5392386" y="3801701"/>
              <a:ext cx="193952" cy="200106"/>
            </a:xfrm>
            <a:custGeom>
              <a:rect b="b" l="l" r="r" t="t"/>
              <a:pathLst>
                <a:path extrusionOk="0" h="7642" w="7407">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73"/>
            <p:cNvSpPr/>
            <p:nvPr/>
          </p:nvSpPr>
          <p:spPr>
            <a:xfrm>
              <a:off x="5397807" y="3795940"/>
              <a:ext cx="183138" cy="91464"/>
            </a:xfrm>
            <a:custGeom>
              <a:rect b="b" l="l" r="r" t="t"/>
              <a:pathLst>
                <a:path extrusionOk="0" h="3493" w="6994">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73"/>
            <p:cNvSpPr/>
            <p:nvPr/>
          </p:nvSpPr>
          <p:spPr>
            <a:xfrm>
              <a:off x="5397807" y="3795940"/>
              <a:ext cx="91700" cy="91464"/>
            </a:xfrm>
            <a:custGeom>
              <a:rect b="b" l="l" r="r" t="t"/>
              <a:pathLst>
                <a:path extrusionOk="0" h="3493" w="3502">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73"/>
            <p:cNvSpPr/>
            <p:nvPr/>
          </p:nvSpPr>
          <p:spPr>
            <a:xfrm>
              <a:off x="5396812" y="3887378"/>
              <a:ext cx="161404" cy="114455"/>
            </a:xfrm>
            <a:custGeom>
              <a:rect b="b" l="l" r="r" t="t"/>
              <a:pathLst>
                <a:path extrusionOk="0" h="4371" w="6164">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73"/>
            <p:cNvSpPr/>
            <p:nvPr/>
          </p:nvSpPr>
          <p:spPr>
            <a:xfrm>
              <a:off x="5455518" y="3944567"/>
              <a:ext cx="67714" cy="66615"/>
            </a:xfrm>
            <a:custGeom>
              <a:rect b="b" l="l" r="r" t="t"/>
              <a:pathLst>
                <a:path extrusionOk="0" h="2544" w="2586">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73"/>
            <p:cNvSpPr/>
            <p:nvPr/>
          </p:nvSpPr>
          <p:spPr>
            <a:xfrm>
              <a:off x="5455754" y="3944567"/>
              <a:ext cx="41739" cy="66615"/>
            </a:xfrm>
            <a:custGeom>
              <a:rect b="b" l="l" r="r" t="t"/>
              <a:pathLst>
                <a:path extrusionOk="0" h="2544" w="1594">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73"/>
            <p:cNvSpPr/>
            <p:nvPr/>
          </p:nvSpPr>
          <p:spPr>
            <a:xfrm>
              <a:off x="5471439" y="3956978"/>
              <a:ext cx="35873" cy="16339"/>
            </a:xfrm>
            <a:custGeom>
              <a:rect b="b" l="l" r="r" t="t"/>
              <a:pathLst>
                <a:path extrusionOk="0" h="624" w="137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73"/>
            <p:cNvSpPr/>
            <p:nvPr/>
          </p:nvSpPr>
          <p:spPr>
            <a:xfrm>
              <a:off x="5452271" y="3904556"/>
              <a:ext cx="11260" cy="17073"/>
            </a:xfrm>
            <a:custGeom>
              <a:rect b="b" l="l" r="r" t="t"/>
              <a:pathLst>
                <a:path extrusionOk="0" h="652" w="43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73"/>
            <p:cNvSpPr/>
            <p:nvPr/>
          </p:nvSpPr>
          <p:spPr>
            <a:xfrm>
              <a:off x="5515220" y="3904556"/>
              <a:ext cx="11521" cy="17073"/>
            </a:xfrm>
            <a:custGeom>
              <a:rect b="b" l="l" r="r" t="t"/>
              <a:pathLst>
                <a:path extrusionOk="0" h="652" w="44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73"/>
            <p:cNvSpPr/>
            <p:nvPr/>
          </p:nvSpPr>
          <p:spPr>
            <a:xfrm>
              <a:off x="5472251" y="3790206"/>
              <a:ext cx="34486" cy="74208"/>
            </a:xfrm>
            <a:custGeom>
              <a:rect b="b" l="l" r="r" t="t"/>
              <a:pathLst>
                <a:path extrusionOk="0" h="2834" w="1317">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73"/>
            <p:cNvSpPr/>
            <p:nvPr/>
          </p:nvSpPr>
          <p:spPr>
            <a:xfrm>
              <a:off x="5535199" y="3805079"/>
              <a:ext cx="23017" cy="59361"/>
            </a:xfrm>
            <a:custGeom>
              <a:rect b="b" l="l" r="r" t="t"/>
              <a:pathLst>
                <a:path extrusionOk="0" h="2267" w="879">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73"/>
            <p:cNvSpPr/>
            <p:nvPr/>
          </p:nvSpPr>
          <p:spPr>
            <a:xfrm>
              <a:off x="5420797" y="3805079"/>
              <a:ext cx="22990" cy="59361"/>
            </a:xfrm>
            <a:custGeom>
              <a:rect b="b" l="l" r="r" t="t"/>
              <a:pathLst>
                <a:path extrusionOk="0" h="2267" w="878">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73"/>
            <p:cNvSpPr/>
            <p:nvPr/>
          </p:nvSpPr>
          <p:spPr>
            <a:xfrm>
              <a:off x="5386573" y="3881618"/>
              <a:ext cx="205866" cy="11521"/>
            </a:xfrm>
            <a:custGeom>
              <a:rect b="b" l="l" r="r" t="t"/>
              <a:pathLst>
                <a:path extrusionOk="0" h="440" w="7862">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73"/>
            <p:cNvSpPr/>
            <p:nvPr/>
          </p:nvSpPr>
          <p:spPr>
            <a:xfrm>
              <a:off x="5415036" y="4110448"/>
              <a:ext cx="11521" cy="11521"/>
            </a:xfrm>
            <a:custGeom>
              <a:rect b="b" l="l" r="r" t="t"/>
              <a:pathLst>
                <a:path extrusionOk="0" h="440" w="44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73"/>
            <p:cNvSpPr/>
            <p:nvPr/>
          </p:nvSpPr>
          <p:spPr>
            <a:xfrm>
              <a:off x="5552429" y="4110448"/>
              <a:ext cx="11260" cy="11521"/>
            </a:xfrm>
            <a:custGeom>
              <a:rect b="b" l="l" r="r" t="t"/>
              <a:pathLst>
                <a:path extrusionOk="0" h="440" w="43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73"/>
            <p:cNvSpPr/>
            <p:nvPr/>
          </p:nvSpPr>
          <p:spPr>
            <a:xfrm>
              <a:off x="5380813" y="4093219"/>
              <a:ext cx="17020" cy="51480"/>
            </a:xfrm>
            <a:custGeom>
              <a:rect b="b" l="l" r="r" t="t"/>
              <a:pathLst>
                <a:path extrusionOk="0" h="1966" w="650">
                  <a:moveTo>
                    <a:pt x="649" y="0"/>
                  </a:moveTo>
                  <a:cubicBezTo>
                    <a:pt x="287" y="0"/>
                    <a:pt x="1" y="296"/>
                    <a:pt x="1" y="658"/>
                  </a:cubicBezTo>
                  <a:lnTo>
                    <a:pt x="1" y="1965"/>
                  </a:lnTo>
                  <a:lnTo>
                    <a:pt x="649" y="1965"/>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73"/>
            <p:cNvSpPr/>
            <p:nvPr/>
          </p:nvSpPr>
          <p:spPr>
            <a:xfrm>
              <a:off x="5580918" y="4093219"/>
              <a:ext cx="17256" cy="51480"/>
            </a:xfrm>
            <a:custGeom>
              <a:rect b="b" l="l" r="r" t="t"/>
              <a:pathLst>
                <a:path extrusionOk="0" h="1966" w="659">
                  <a:moveTo>
                    <a:pt x="0" y="0"/>
                  </a:moveTo>
                  <a:lnTo>
                    <a:pt x="0" y="1965"/>
                  </a:lnTo>
                  <a:lnTo>
                    <a:pt x="658" y="1965"/>
                  </a:lnTo>
                  <a:lnTo>
                    <a:pt x="658" y="658"/>
                  </a:lnTo>
                  <a:cubicBezTo>
                    <a:pt x="658" y="296"/>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4" name="Google Shape;12244;p73"/>
          <p:cNvGrpSpPr/>
          <p:nvPr/>
        </p:nvGrpSpPr>
        <p:grpSpPr>
          <a:xfrm>
            <a:off x="4901706" y="3790075"/>
            <a:ext cx="274550" cy="354859"/>
            <a:chOff x="4901706" y="3790075"/>
            <a:chExt cx="274550" cy="354859"/>
          </a:xfrm>
        </p:grpSpPr>
        <p:sp>
          <p:nvSpPr>
            <p:cNvPr id="12245" name="Google Shape;12245;p73"/>
            <p:cNvSpPr/>
            <p:nvPr/>
          </p:nvSpPr>
          <p:spPr>
            <a:xfrm>
              <a:off x="4901706" y="4007777"/>
              <a:ext cx="274550" cy="137157"/>
            </a:xfrm>
            <a:custGeom>
              <a:rect b="b" l="l" r="r" t="t"/>
              <a:pathLst>
                <a:path extrusionOk="0" h="5238" w="10485">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73"/>
            <p:cNvSpPr/>
            <p:nvPr/>
          </p:nvSpPr>
          <p:spPr>
            <a:xfrm>
              <a:off x="4935929" y="4007777"/>
              <a:ext cx="206102" cy="124169"/>
            </a:xfrm>
            <a:custGeom>
              <a:rect b="b" l="l" r="r" t="t"/>
              <a:pathLst>
                <a:path extrusionOk="0" h="4742" w="7871">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73"/>
            <p:cNvSpPr/>
            <p:nvPr/>
          </p:nvSpPr>
          <p:spPr>
            <a:xfrm>
              <a:off x="4941664" y="4017518"/>
              <a:ext cx="194633" cy="103195"/>
            </a:xfrm>
            <a:custGeom>
              <a:rect b="b" l="l" r="r" t="t"/>
              <a:pathLst>
                <a:path extrusionOk="0" h="3941" w="7433">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73"/>
            <p:cNvSpPr/>
            <p:nvPr/>
          </p:nvSpPr>
          <p:spPr>
            <a:xfrm>
              <a:off x="4959967" y="4034512"/>
              <a:ext cx="157922" cy="65279"/>
            </a:xfrm>
            <a:custGeom>
              <a:rect b="b" l="l" r="r" t="t"/>
              <a:pathLst>
                <a:path extrusionOk="0" h="2493" w="6031">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73"/>
            <p:cNvSpPr/>
            <p:nvPr/>
          </p:nvSpPr>
          <p:spPr>
            <a:xfrm>
              <a:off x="4984869" y="4013276"/>
              <a:ext cx="107961" cy="86515"/>
            </a:xfrm>
            <a:custGeom>
              <a:rect b="b" l="l" r="r" t="t"/>
              <a:pathLst>
                <a:path extrusionOk="0" h="3304" w="4123">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73"/>
            <p:cNvSpPr/>
            <p:nvPr/>
          </p:nvSpPr>
          <p:spPr>
            <a:xfrm>
              <a:off x="4998878" y="4013276"/>
              <a:ext cx="80205" cy="28620"/>
            </a:xfrm>
            <a:custGeom>
              <a:rect b="b" l="l" r="r" t="t"/>
              <a:pathLst>
                <a:path extrusionOk="0" h="1093" w="3063">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73"/>
            <p:cNvSpPr/>
            <p:nvPr/>
          </p:nvSpPr>
          <p:spPr>
            <a:xfrm>
              <a:off x="4942161" y="3830164"/>
              <a:ext cx="193612" cy="200132"/>
            </a:xfrm>
            <a:custGeom>
              <a:rect b="b" l="l" r="r" t="t"/>
              <a:pathLst>
                <a:path extrusionOk="0" h="7643" w="7394">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73"/>
            <p:cNvSpPr/>
            <p:nvPr/>
          </p:nvSpPr>
          <p:spPr>
            <a:xfrm>
              <a:off x="4946168" y="3860984"/>
              <a:ext cx="109689" cy="169338"/>
            </a:xfrm>
            <a:custGeom>
              <a:rect b="b" l="l" r="r" t="t"/>
              <a:pathLst>
                <a:path extrusionOk="0" h="6467" w="4189">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73"/>
            <p:cNvSpPr/>
            <p:nvPr/>
          </p:nvSpPr>
          <p:spPr>
            <a:xfrm>
              <a:off x="4998878" y="3935035"/>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73"/>
            <p:cNvSpPr/>
            <p:nvPr/>
          </p:nvSpPr>
          <p:spPr>
            <a:xfrm>
              <a:off x="5067561" y="3935035"/>
              <a:ext cx="11521" cy="17308"/>
            </a:xfrm>
            <a:custGeom>
              <a:rect b="b" l="l" r="r" t="t"/>
              <a:pathLst>
                <a:path extrusionOk="0" h="661" w="44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73"/>
            <p:cNvSpPr/>
            <p:nvPr/>
          </p:nvSpPr>
          <p:spPr>
            <a:xfrm>
              <a:off x="5013646" y="3974993"/>
              <a:ext cx="50668" cy="17334"/>
            </a:xfrm>
            <a:custGeom>
              <a:rect b="b" l="l" r="r" t="t"/>
              <a:pathLst>
                <a:path extrusionOk="0" h="662" w="1935">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73"/>
            <p:cNvSpPr/>
            <p:nvPr/>
          </p:nvSpPr>
          <p:spPr>
            <a:xfrm>
              <a:off x="4990368" y="3917727"/>
              <a:ext cx="33752" cy="17387"/>
            </a:xfrm>
            <a:custGeom>
              <a:rect b="b" l="l" r="r" t="t"/>
              <a:pathLst>
                <a:path extrusionOk="0" h="664" w="1289">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73"/>
            <p:cNvSpPr/>
            <p:nvPr/>
          </p:nvSpPr>
          <p:spPr>
            <a:xfrm>
              <a:off x="5053814" y="3917727"/>
              <a:ext cx="33779" cy="17387"/>
            </a:xfrm>
            <a:custGeom>
              <a:rect b="b" l="l" r="r" t="t"/>
              <a:pathLst>
                <a:path extrusionOk="0" h="664" w="129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73"/>
            <p:cNvSpPr/>
            <p:nvPr/>
          </p:nvSpPr>
          <p:spPr>
            <a:xfrm>
              <a:off x="5022104" y="3790075"/>
              <a:ext cx="33255" cy="67793"/>
            </a:xfrm>
            <a:custGeom>
              <a:rect b="b" l="l" r="r" t="t"/>
              <a:pathLst>
                <a:path extrusionOk="0" h="2589" w="127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73"/>
            <p:cNvSpPr/>
            <p:nvPr/>
          </p:nvSpPr>
          <p:spPr>
            <a:xfrm>
              <a:off x="5022340" y="3790206"/>
              <a:ext cx="16785" cy="67976"/>
            </a:xfrm>
            <a:custGeom>
              <a:rect b="b" l="l" r="r" t="t"/>
              <a:pathLst>
                <a:path extrusionOk="0" h="2596" w="641">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73"/>
            <p:cNvSpPr/>
            <p:nvPr/>
          </p:nvSpPr>
          <p:spPr>
            <a:xfrm>
              <a:off x="4987383" y="4104688"/>
              <a:ext cx="11521" cy="40246"/>
            </a:xfrm>
            <a:custGeom>
              <a:rect b="b" l="l" r="r" t="t"/>
              <a:pathLst>
                <a:path extrusionOk="0" h="1537" w="44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73"/>
            <p:cNvSpPr/>
            <p:nvPr/>
          </p:nvSpPr>
          <p:spPr>
            <a:xfrm>
              <a:off x="5079057" y="4104688"/>
              <a:ext cx="11260" cy="40246"/>
            </a:xfrm>
            <a:custGeom>
              <a:rect b="b" l="l" r="r" t="t"/>
              <a:pathLst>
                <a:path extrusionOk="0" h="1537" w="43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2" name="Google Shape;12262;p73"/>
          <p:cNvGrpSpPr/>
          <p:nvPr/>
        </p:nvGrpSpPr>
        <p:grpSpPr>
          <a:xfrm>
            <a:off x="8052704" y="1503208"/>
            <a:ext cx="275073" cy="354545"/>
            <a:chOff x="8052704" y="1503208"/>
            <a:chExt cx="275073" cy="354545"/>
          </a:xfrm>
        </p:grpSpPr>
        <p:sp>
          <p:nvSpPr>
            <p:cNvPr id="12263" name="Google Shape;12263;p73"/>
            <p:cNvSpPr/>
            <p:nvPr/>
          </p:nvSpPr>
          <p:spPr>
            <a:xfrm>
              <a:off x="8052704" y="1697344"/>
              <a:ext cx="274812" cy="160409"/>
            </a:xfrm>
            <a:custGeom>
              <a:rect b="b" l="l" r="r" t="t"/>
              <a:pathLst>
                <a:path extrusionOk="0" h="6126" w="10495">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73"/>
            <p:cNvSpPr/>
            <p:nvPr/>
          </p:nvSpPr>
          <p:spPr>
            <a:xfrm>
              <a:off x="8098685" y="1823267"/>
              <a:ext cx="11260" cy="34486"/>
            </a:xfrm>
            <a:custGeom>
              <a:rect b="b" l="l" r="r" t="t"/>
              <a:pathLst>
                <a:path extrusionOk="0" h="1317" w="430">
                  <a:moveTo>
                    <a:pt x="0" y="0"/>
                  </a:moveTo>
                  <a:lnTo>
                    <a:pt x="0" y="1317"/>
                  </a:lnTo>
                  <a:lnTo>
                    <a:pt x="430" y="1317"/>
                  </a:lnTo>
                  <a:lnTo>
                    <a:pt x="430"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73"/>
            <p:cNvSpPr/>
            <p:nvPr/>
          </p:nvSpPr>
          <p:spPr>
            <a:xfrm>
              <a:off x="8270301" y="1823267"/>
              <a:ext cx="11521" cy="34486"/>
            </a:xfrm>
            <a:custGeom>
              <a:rect b="b" l="l" r="r" t="t"/>
              <a:pathLst>
                <a:path extrusionOk="0" h="1317" w="440">
                  <a:moveTo>
                    <a:pt x="0" y="0"/>
                  </a:moveTo>
                  <a:lnTo>
                    <a:pt x="0" y="1317"/>
                  </a:lnTo>
                  <a:lnTo>
                    <a:pt x="439" y="1317"/>
                  </a:lnTo>
                  <a:lnTo>
                    <a:pt x="439"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73"/>
            <p:cNvSpPr/>
            <p:nvPr/>
          </p:nvSpPr>
          <p:spPr>
            <a:xfrm>
              <a:off x="8052704" y="1747069"/>
              <a:ext cx="275073" cy="110684"/>
            </a:xfrm>
            <a:custGeom>
              <a:rect b="b" l="l" r="r" t="t"/>
              <a:pathLst>
                <a:path extrusionOk="0" h="4227" w="10505">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73"/>
            <p:cNvSpPr/>
            <p:nvPr/>
          </p:nvSpPr>
          <p:spPr>
            <a:xfrm>
              <a:off x="8150138" y="1697344"/>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73"/>
            <p:cNvSpPr/>
            <p:nvPr/>
          </p:nvSpPr>
          <p:spPr>
            <a:xfrm>
              <a:off x="8087687" y="1503208"/>
              <a:ext cx="205107" cy="136974"/>
            </a:xfrm>
            <a:custGeom>
              <a:rect b="b" l="l" r="r" t="t"/>
              <a:pathLst>
                <a:path extrusionOk="0" h="5231" w="7833">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73"/>
            <p:cNvSpPr/>
            <p:nvPr/>
          </p:nvSpPr>
          <p:spPr>
            <a:xfrm>
              <a:off x="8087687" y="1515751"/>
              <a:ext cx="190889" cy="124431"/>
            </a:xfrm>
            <a:custGeom>
              <a:rect b="b" l="l" r="r" t="t"/>
              <a:pathLst>
                <a:path extrusionOk="0" h="4752" w="729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73"/>
            <p:cNvSpPr/>
            <p:nvPr/>
          </p:nvSpPr>
          <p:spPr>
            <a:xfrm>
              <a:off x="8097690" y="1577207"/>
              <a:ext cx="184866" cy="143415"/>
            </a:xfrm>
            <a:custGeom>
              <a:rect b="b" l="l" r="r" t="t"/>
              <a:pathLst>
                <a:path extrusionOk="0" h="5477" w="706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73"/>
            <p:cNvSpPr/>
            <p:nvPr/>
          </p:nvSpPr>
          <p:spPr>
            <a:xfrm>
              <a:off x="8150138" y="1623031"/>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73"/>
            <p:cNvSpPr/>
            <p:nvPr/>
          </p:nvSpPr>
          <p:spPr>
            <a:xfrm>
              <a:off x="8218848" y="1623031"/>
              <a:ext cx="11495" cy="17151"/>
            </a:xfrm>
            <a:custGeom>
              <a:rect b="b" l="l" r="r" t="t"/>
              <a:pathLst>
                <a:path extrusionOk="0" h="655" w="439">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73"/>
            <p:cNvSpPr/>
            <p:nvPr/>
          </p:nvSpPr>
          <p:spPr>
            <a:xfrm>
              <a:off x="8164618" y="1662963"/>
              <a:ext cx="50799" cy="17439"/>
            </a:xfrm>
            <a:custGeom>
              <a:rect b="b" l="l" r="r" t="t"/>
              <a:pathLst>
                <a:path extrusionOk="0" h="666" w="194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73"/>
            <p:cNvSpPr/>
            <p:nvPr/>
          </p:nvSpPr>
          <p:spPr>
            <a:xfrm>
              <a:off x="8097690" y="1577207"/>
              <a:ext cx="155382" cy="143389"/>
            </a:xfrm>
            <a:custGeom>
              <a:rect b="b" l="l" r="r" t="t"/>
              <a:pathLst>
                <a:path extrusionOk="0" h="5476" w="5934">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73"/>
            <p:cNvSpPr/>
            <p:nvPr/>
          </p:nvSpPr>
          <p:spPr>
            <a:xfrm>
              <a:off x="8178863" y="1754558"/>
              <a:ext cx="22755" cy="63237"/>
            </a:xfrm>
            <a:custGeom>
              <a:rect b="b" l="l" r="r" t="t"/>
              <a:pathLst>
                <a:path extrusionOk="0" h="2415" w="869">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73"/>
            <p:cNvSpPr/>
            <p:nvPr/>
          </p:nvSpPr>
          <p:spPr>
            <a:xfrm>
              <a:off x="8127645" y="1728137"/>
              <a:ext cx="62477" cy="57921"/>
            </a:xfrm>
            <a:custGeom>
              <a:rect b="b" l="l" r="r" t="t"/>
              <a:pathLst>
                <a:path extrusionOk="0" h="2212" w="2386">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73"/>
            <p:cNvSpPr/>
            <p:nvPr/>
          </p:nvSpPr>
          <p:spPr>
            <a:xfrm>
              <a:off x="8190096" y="1728137"/>
              <a:ext cx="62477" cy="57816"/>
            </a:xfrm>
            <a:custGeom>
              <a:rect b="b" l="l" r="r" t="t"/>
              <a:pathLst>
                <a:path extrusionOk="0" h="2208" w="2386">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73"/>
            <p:cNvSpPr/>
            <p:nvPr/>
          </p:nvSpPr>
          <p:spPr>
            <a:xfrm>
              <a:off x="8058464" y="1770557"/>
              <a:ext cx="51480" cy="64206"/>
            </a:xfrm>
            <a:custGeom>
              <a:rect b="b" l="l" r="r" t="t"/>
              <a:pathLst>
                <a:path extrusionOk="0" h="2452" w="1966">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73"/>
            <p:cNvSpPr/>
            <p:nvPr/>
          </p:nvSpPr>
          <p:spPr>
            <a:xfrm>
              <a:off x="8270301" y="1770557"/>
              <a:ext cx="51480" cy="64206"/>
            </a:xfrm>
            <a:custGeom>
              <a:rect b="b" l="l" r="r" t="t"/>
              <a:pathLst>
                <a:path extrusionOk="0" h="2452" w="1966">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0" name="Google Shape;12280;p73"/>
          <p:cNvGrpSpPr/>
          <p:nvPr/>
        </p:nvGrpSpPr>
        <p:grpSpPr>
          <a:xfrm>
            <a:off x="5794745" y="1502999"/>
            <a:ext cx="274550" cy="354754"/>
            <a:chOff x="5794745" y="1502999"/>
            <a:chExt cx="274550" cy="354754"/>
          </a:xfrm>
        </p:grpSpPr>
        <p:sp>
          <p:nvSpPr>
            <p:cNvPr id="12281" name="Google Shape;12281;p73"/>
            <p:cNvSpPr/>
            <p:nvPr/>
          </p:nvSpPr>
          <p:spPr>
            <a:xfrm>
              <a:off x="5794745" y="1703340"/>
              <a:ext cx="274550" cy="154413"/>
            </a:xfrm>
            <a:custGeom>
              <a:rect b="b" l="l" r="r" t="t"/>
              <a:pathLst>
                <a:path extrusionOk="0" h="5897" w="10485">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73"/>
            <p:cNvSpPr/>
            <p:nvPr/>
          </p:nvSpPr>
          <p:spPr>
            <a:xfrm>
              <a:off x="5891918" y="1703340"/>
              <a:ext cx="80205" cy="22886"/>
            </a:xfrm>
            <a:custGeom>
              <a:rect b="b" l="l" r="r" t="t"/>
              <a:pathLst>
                <a:path extrusionOk="0" h="874" w="3063">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73"/>
            <p:cNvSpPr/>
            <p:nvPr/>
          </p:nvSpPr>
          <p:spPr>
            <a:xfrm>
              <a:off x="5835698" y="1554478"/>
              <a:ext cx="192381" cy="160147"/>
            </a:xfrm>
            <a:custGeom>
              <a:rect b="b" l="l" r="r" t="t"/>
              <a:pathLst>
                <a:path extrusionOk="0" h="6116" w="7347">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73"/>
            <p:cNvSpPr/>
            <p:nvPr/>
          </p:nvSpPr>
          <p:spPr>
            <a:xfrm>
              <a:off x="5839705" y="1554478"/>
              <a:ext cx="143677" cy="160357"/>
            </a:xfrm>
            <a:custGeom>
              <a:rect b="b" l="l" r="r" t="t"/>
              <a:pathLst>
                <a:path extrusionOk="0" h="6124" w="5487">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73"/>
            <p:cNvSpPr/>
            <p:nvPr/>
          </p:nvSpPr>
          <p:spPr>
            <a:xfrm>
              <a:off x="5842716" y="1502999"/>
              <a:ext cx="187118" cy="114455"/>
            </a:xfrm>
            <a:custGeom>
              <a:rect b="b" l="l" r="r" t="t"/>
              <a:pathLst>
                <a:path extrusionOk="0" h="4371" w="7146">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73"/>
            <p:cNvSpPr/>
            <p:nvPr/>
          </p:nvSpPr>
          <p:spPr>
            <a:xfrm>
              <a:off x="5842716" y="1502999"/>
              <a:ext cx="72218" cy="114455"/>
            </a:xfrm>
            <a:custGeom>
              <a:rect b="b" l="l" r="r" t="t"/>
              <a:pathLst>
                <a:path extrusionOk="0" h="4371" w="2758">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73"/>
            <p:cNvSpPr/>
            <p:nvPr/>
          </p:nvSpPr>
          <p:spPr>
            <a:xfrm>
              <a:off x="5891918" y="1617532"/>
              <a:ext cx="11521" cy="17151"/>
            </a:xfrm>
            <a:custGeom>
              <a:rect b="b" l="l" r="r" t="t"/>
              <a:pathLst>
                <a:path extrusionOk="0" h="655" w="44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73"/>
            <p:cNvSpPr/>
            <p:nvPr/>
          </p:nvSpPr>
          <p:spPr>
            <a:xfrm>
              <a:off x="5960601" y="1617532"/>
              <a:ext cx="11521" cy="17151"/>
            </a:xfrm>
            <a:custGeom>
              <a:rect b="b" l="l" r="r" t="t"/>
              <a:pathLst>
                <a:path extrusionOk="0" h="655" w="44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73"/>
            <p:cNvSpPr/>
            <p:nvPr/>
          </p:nvSpPr>
          <p:spPr>
            <a:xfrm>
              <a:off x="5906424" y="1657438"/>
              <a:ext cx="50773" cy="17282"/>
            </a:xfrm>
            <a:custGeom>
              <a:rect b="b" l="l" r="r" t="t"/>
              <a:pathLst>
                <a:path extrusionOk="0" h="660" w="1939">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73"/>
            <p:cNvSpPr/>
            <p:nvPr/>
          </p:nvSpPr>
          <p:spPr>
            <a:xfrm>
              <a:off x="5884429" y="1600433"/>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73"/>
            <p:cNvSpPr/>
            <p:nvPr/>
          </p:nvSpPr>
          <p:spPr>
            <a:xfrm>
              <a:off x="5953112" y="1600433"/>
              <a:ext cx="26499" cy="11260"/>
            </a:xfrm>
            <a:custGeom>
              <a:rect b="b" l="l" r="r" t="t"/>
              <a:pathLst>
                <a:path extrusionOk="0" h="430" w="1012">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73"/>
            <p:cNvSpPr/>
            <p:nvPr/>
          </p:nvSpPr>
          <p:spPr>
            <a:xfrm>
              <a:off x="5846199" y="1748326"/>
              <a:ext cx="171643" cy="109427"/>
            </a:xfrm>
            <a:custGeom>
              <a:rect b="b" l="l" r="r" t="t"/>
              <a:pathLst>
                <a:path extrusionOk="0" h="4179" w="6555">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73"/>
            <p:cNvSpPr/>
            <p:nvPr/>
          </p:nvSpPr>
          <p:spPr>
            <a:xfrm>
              <a:off x="5845439" y="1548979"/>
              <a:ext cx="177901" cy="28489"/>
            </a:xfrm>
            <a:custGeom>
              <a:rect b="b" l="l" r="r" t="t"/>
              <a:pathLst>
                <a:path extrusionOk="0" h="1088" w="6794">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73"/>
            <p:cNvSpPr/>
            <p:nvPr/>
          </p:nvSpPr>
          <p:spPr>
            <a:xfrm>
              <a:off x="5932635" y="1548979"/>
              <a:ext cx="90941" cy="22781"/>
            </a:xfrm>
            <a:custGeom>
              <a:rect b="b" l="l" r="r" t="t"/>
              <a:pathLst>
                <a:path extrusionOk="0" h="870" w="3473">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73"/>
            <p:cNvSpPr/>
            <p:nvPr/>
          </p:nvSpPr>
          <p:spPr>
            <a:xfrm>
              <a:off x="5932373" y="1537484"/>
              <a:ext cx="17282" cy="11521"/>
            </a:xfrm>
            <a:custGeom>
              <a:rect b="b" l="l" r="r" t="t"/>
              <a:pathLst>
                <a:path extrusionOk="0" h="440" w="660">
                  <a:moveTo>
                    <a:pt x="440" y="0"/>
                  </a:moveTo>
                  <a:cubicBezTo>
                    <a:pt x="201" y="0"/>
                    <a:pt x="1" y="191"/>
                    <a:pt x="10" y="439"/>
                  </a:cubicBezTo>
                  <a:lnTo>
                    <a:pt x="659" y="439"/>
                  </a:lnTo>
                  <a:lnTo>
                    <a:pt x="65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73"/>
            <p:cNvSpPr/>
            <p:nvPr/>
          </p:nvSpPr>
          <p:spPr>
            <a:xfrm>
              <a:off x="5972096" y="1502999"/>
              <a:ext cx="57240" cy="57240"/>
            </a:xfrm>
            <a:custGeom>
              <a:rect b="b" l="l" r="r" t="t"/>
              <a:pathLst>
                <a:path extrusionOk="0" h="2186" w="2186">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73"/>
            <p:cNvSpPr/>
            <p:nvPr/>
          </p:nvSpPr>
          <p:spPr>
            <a:xfrm>
              <a:off x="5943371" y="1525989"/>
              <a:ext cx="34250" cy="34250"/>
            </a:xfrm>
            <a:custGeom>
              <a:rect b="b" l="l" r="r" t="t"/>
              <a:pathLst>
                <a:path extrusionOk="0" h="1308" w="1308">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73"/>
            <p:cNvSpPr/>
            <p:nvPr/>
          </p:nvSpPr>
          <p:spPr>
            <a:xfrm>
              <a:off x="5845204" y="1548979"/>
              <a:ext cx="23750" cy="28489"/>
            </a:xfrm>
            <a:custGeom>
              <a:rect b="b" l="l" r="r" t="t"/>
              <a:pathLst>
                <a:path extrusionOk="0" h="1088" w="907">
                  <a:moveTo>
                    <a:pt x="0" y="0"/>
                  </a:moveTo>
                  <a:cubicBezTo>
                    <a:pt x="0" y="58"/>
                    <a:pt x="0" y="115"/>
                    <a:pt x="10" y="172"/>
                  </a:cubicBezTo>
                  <a:lnTo>
                    <a:pt x="105" y="1088"/>
                  </a:lnTo>
                  <a:lnTo>
                    <a:pt x="907" y="1088"/>
                  </a:lnTo>
                  <a:lnTo>
                    <a:pt x="907"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73"/>
            <p:cNvSpPr/>
            <p:nvPr/>
          </p:nvSpPr>
          <p:spPr>
            <a:xfrm>
              <a:off x="5863428" y="1748326"/>
              <a:ext cx="137419" cy="80964"/>
            </a:xfrm>
            <a:custGeom>
              <a:rect b="b" l="l" r="r" t="t"/>
              <a:pathLst>
                <a:path extrusionOk="0" h="3092" w="5248">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73"/>
            <p:cNvSpPr/>
            <p:nvPr/>
          </p:nvSpPr>
          <p:spPr>
            <a:xfrm>
              <a:off x="5828969" y="1817768"/>
              <a:ext cx="17256" cy="39984"/>
            </a:xfrm>
            <a:custGeom>
              <a:rect b="b" l="l" r="r" t="t"/>
              <a:pathLst>
                <a:path extrusionOk="0" h="1527" w="659">
                  <a:moveTo>
                    <a:pt x="659" y="0"/>
                  </a:moveTo>
                  <a:cubicBezTo>
                    <a:pt x="296" y="0"/>
                    <a:pt x="0" y="286"/>
                    <a:pt x="0" y="649"/>
                  </a:cubicBezTo>
                  <a:lnTo>
                    <a:pt x="0" y="1527"/>
                  </a:lnTo>
                  <a:lnTo>
                    <a:pt x="659" y="1527"/>
                  </a:lnTo>
                  <a:lnTo>
                    <a:pt x="659"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73"/>
            <p:cNvSpPr/>
            <p:nvPr/>
          </p:nvSpPr>
          <p:spPr>
            <a:xfrm>
              <a:off x="5846199" y="1817768"/>
              <a:ext cx="11521" cy="39984"/>
            </a:xfrm>
            <a:custGeom>
              <a:rect b="b" l="l" r="r" t="t"/>
              <a:pathLst>
                <a:path extrusionOk="0" h="1527" w="440">
                  <a:moveTo>
                    <a:pt x="1" y="0"/>
                  </a:moveTo>
                  <a:lnTo>
                    <a:pt x="1" y="1527"/>
                  </a:lnTo>
                  <a:lnTo>
                    <a:pt x="439" y="1527"/>
                  </a:lnTo>
                  <a:lnTo>
                    <a:pt x="439" y="439"/>
                  </a:lnTo>
                  <a:cubicBezTo>
                    <a:pt x="439" y="191"/>
                    <a:pt x="239" y="0"/>
                    <a:pt x="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73"/>
            <p:cNvSpPr/>
            <p:nvPr/>
          </p:nvSpPr>
          <p:spPr>
            <a:xfrm>
              <a:off x="6017815" y="1817768"/>
              <a:ext cx="17256" cy="39984"/>
            </a:xfrm>
            <a:custGeom>
              <a:rect b="b" l="l" r="r" t="t"/>
              <a:pathLst>
                <a:path extrusionOk="0" h="1527" w="659">
                  <a:moveTo>
                    <a:pt x="1" y="0"/>
                  </a:moveTo>
                  <a:lnTo>
                    <a:pt x="1" y="1527"/>
                  </a:lnTo>
                  <a:lnTo>
                    <a:pt x="659" y="1527"/>
                  </a:lnTo>
                  <a:lnTo>
                    <a:pt x="659" y="649"/>
                  </a:lnTo>
                  <a:cubicBezTo>
                    <a:pt x="649" y="286"/>
                    <a:pt x="363" y="0"/>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73"/>
            <p:cNvSpPr/>
            <p:nvPr/>
          </p:nvSpPr>
          <p:spPr>
            <a:xfrm>
              <a:off x="6006320" y="1817768"/>
              <a:ext cx="11521" cy="39984"/>
            </a:xfrm>
            <a:custGeom>
              <a:rect b="b" l="l" r="r" t="t"/>
              <a:pathLst>
                <a:path extrusionOk="0" h="1527" w="440">
                  <a:moveTo>
                    <a:pt x="440" y="0"/>
                  </a:moveTo>
                  <a:cubicBezTo>
                    <a:pt x="192" y="0"/>
                    <a:pt x="1" y="191"/>
                    <a:pt x="1" y="439"/>
                  </a:cubicBezTo>
                  <a:lnTo>
                    <a:pt x="1" y="1527"/>
                  </a:lnTo>
                  <a:lnTo>
                    <a:pt x="440" y="1527"/>
                  </a:lnTo>
                  <a:lnTo>
                    <a:pt x="440"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4" name="Google Shape;12304;p73"/>
          <p:cNvGrpSpPr/>
          <p:nvPr/>
        </p:nvGrpSpPr>
        <p:grpSpPr>
          <a:xfrm>
            <a:off x="4896940" y="1502999"/>
            <a:ext cx="263316" cy="354754"/>
            <a:chOff x="4896940" y="1502999"/>
            <a:chExt cx="263316" cy="354754"/>
          </a:xfrm>
        </p:grpSpPr>
        <p:sp>
          <p:nvSpPr>
            <p:cNvPr id="12305" name="Google Shape;12305;p73"/>
            <p:cNvSpPr/>
            <p:nvPr/>
          </p:nvSpPr>
          <p:spPr>
            <a:xfrm>
              <a:off x="4904193" y="1594384"/>
              <a:ext cx="113433" cy="103221"/>
            </a:xfrm>
            <a:custGeom>
              <a:rect b="b" l="l" r="r" t="t"/>
              <a:pathLst>
                <a:path extrusionOk="0" h="3942" w="4332">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73"/>
            <p:cNvSpPr/>
            <p:nvPr/>
          </p:nvSpPr>
          <p:spPr>
            <a:xfrm>
              <a:off x="5039831" y="1594620"/>
              <a:ext cx="113198" cy="102907"/>
            </a:xfrm>
            <a:custGeom>
              <a:rect b="b" l="l" r="r" t="t"/>
              <a:pathLst>
                <a:path extrusionOk="0" h="3930" w="4323">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73"/>
            <p:cNvSpPr/>
            <p:nvPr/>
          </p:nvSpPr>
          <p:spPr>
            <a:xfrm>
              <a:off x="4937160" y="1502999"/>
              <a:ext cx="183138" cy="123200"/>
            </a:xfrm>
            <a:custGeom>
              <a:rect b="b" l="l" r="r" t="t"/>
              <a:pathLst>
                <a:path extrusionOk="0" h="4705" w="6994">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73"/>
            <p:cNvSpPr/>
            <p:nvPr/>
          </p:nvSpPr>
          <p:spPr>
            <a:xfrm>
              <a:off x="4896940" y="1680376"/>
              <a:ext cx="263316" cy="177377"/>
            </a:xfrm>
            <a:custGeom>
              <a:rect b="b" l="l" r="r" t="t"/>
              <a:pathLst>
                <a:path extrusionOk="0" h="6774" w="10056">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73"/>
            <p:cNvSpPr/>
            <p:nvPr/>
          </p:nvSpPr>
          <p:spPr>
            <a:xfrm>
              <a:off x="4897202" y="1730834"/>
              <a:ext cx="263055" cy="126919"/>
            </a:xfrm>
            <a:custGeom>
              <a:rect b="b" l="l" r="r" t="t"/>
              <a:pathLst>
                <a:path extrusionOk="0" h="4847" w="10046">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73"/>
            <p:cNvSpPr/>
            <p:nvPr/>
          </p:nvSpPr>
          <p:spPr>
            <a:xfrm>
              <a:off x="4953395" y="1730834"/>
              <a:ext cx="150407" cy="81697"/>
            </a:xfrm>
            <a:custGeom>
              <a:rect b="b" l="l" r="r" t="t"/>
              <a:pathLst>
                <a:path extrusionOk="0" h="3120" w="5744">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73"/>
            <p:cNvSpPr/>
            <p:nvPr/>
          </p:nvSpPr>
          <p:spPr>
            <a:xfrm>
              <a:off x="4994374" y="1691871"/>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73"/>
            <p:cNvSpPr/>
            <p:nvPr/>
          </p:nvSpPr>
          <p:spPr>
            <a:xfrm>
              <a:off x="4936427" y="1559846"/>
              <a:ext cx="184630" cy="149019"/>
            </a:xfrm>
            <a:custGeom>
              <a:rect b="b" l="l" r="r" t="t"/>
              <a:pathLst>
                <a:path extrusionOk="0" h="5691" w="7051">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73"/>
            <p:cNvSpPr/>
            <p:nvPr/>
          </p:nvSpPr>
          <p:spPr>
            <a:xfrm>
              <a:off x="4936427" y="1560082"/>
              <a:ext cx="169391" cy="149019"/>
            </a:xfrm>
            <a:custGeom>
              <a:rect b="b" l="l" r="r" t="t"/>
              <a:pathLst>
                <a:path extrusionOk="0" h="5691" w="6469">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73"/>
            <p:cNvSpPr/>
            <p:nvPr/>
          </p:nvSpPr>
          <p:spPr>
            <a:xfrm>
              <a:off x="4988614" y="1612295"/>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73"/>
            <p:cNvSpPr/>
            <p:nvPr/>
          </p:nvSpPr>
          <p:spPr>
            <a:xfrm>
              <a:off x="5057323" y="1612295"/>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73"/>
            <p:cNvSpPr/>
            <p:nvPr/>
          </p:nvSpPr>
          <p:spPr>
            <a:xfrm>
              <a:off x="5003382" y="1652174"/>
              <a:ext cx="50694" cy="17282"/>
            </a:xfrm>
            <a:custGeom>
              <a:rect b="b" l="l" r="r" t="t"/>
              <a:pathLst>
                <a:path extrusionOk="0" h="660" w="1936">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73"/>
            <p:cNvSpPr/>
            <p:nvPr/>
          </p:nvSpPr>
          <p:spPr>
            <a:xfrm>
              <a:off x="5040093" y="1504255"/>
              <a:ext cx="79943" cy="90469"/>
            </a:xfrm>
            <a:custGeom>
              <a:rect b="b" l="l" r="r" t="t"/>
              <a:pathLst>
                <a:path extrusionOk="0" h="3455" w="3053">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73"/>
            <p:cNvSpPr/>
            <p:nvPr/>
          </p:nvSpPr>
          <p:spPr>
            <a:xfrm>
              <a:off x="5020114" y="1789043"/>
              <a:ext cx="17256" cy="57214"/>
            </a:xfrm>
            <a:custGeom>
              <a:rect b="b" l="l" r="r" t="t"/>
              <a:pathLst>
                <a:path extrusionOk="0" h="2185" w="659">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73"/>
            <p:cNvSpPr/>
            <p:nvPr/>
          </p:nvSpPr>
          <p:spPr>
            <a:xfrm>
              <a:off x="4899689" y="1767546"/>
              <a:ext cx="48992" cy="90207"/>
            </a:xfrm>
            <a:custGeom>
              <a:rect b="b" l="l" r="r" t="t"/>
              <a:pathLst>
                <a:path extrusionOk="0" h="3445" w="1871">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73"/>
            <p:cNvSpPr/>
            <p:nvPr/>
          </p:nvSpPr>
          <p:spPr>
            <a:xfrm>
              <a:off x="5108777" y="1767546"/>
              <a:ext cx="48992" cy="90207"/>
            </a:xfrm>
            <a:custGeom>
              <a:rect b="b" l="l" r="r" t="t"/>
              <a:pathLst>
                <a:path extrusionOk="0" h="3445" w="1871">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73"/>
            <p:cNvSpPr/>
            <p:nvPr/>
          </p:nvSpPr>
          <p:spPr>
            <a:xfrm>
              <a:off x="5020114" y="1789043"/>
              <a:ext cx="17256" cy="17989"/>
            </a:xfrm>
            <a:custGeom>
              <a:rect b="b" l="l" r="r" t="t"/>
              <a:pathLst>
                <a:path extrusionOk="0" h="687" w="659">
                  <a:moveTo>
                    <a:pt x="0" y="0"/>
                  </a:moveTo>
                  <a:lnTo>
                    <a:pt x="0" y="687"/>
                  </a:lnTo>
                  <a:lnTo>
                    <a:pt x="324" y="611"/>
                  </a:lnTo>
                  <a:lnTo>
                    <a:pt x="658" y="687"/>
                  </a:lnTo>
                  <a:lnTo>
                    <a:pt x="658" y="0"/>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73"/>
            <p:cNvSpPr/>
            <p:nvPr/>
          </p:nvSpPr>
          <p:spPr>
            <a:xfrm>
              <a:off x="4963895" y="1720334"/>
              <a:ext cx="129432" cy="80650"/>
            </a:xfrm>
            <a:custGeom>
              <a:rect b="b" l="l" r="r" t="t"/>
              <a:pathLst>
                <a:path extrusionOk="0" h="3080" w="4943">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73"/>
            <p:cNvSpPr/>
            <p:nvPr/>
          </p:nvSpPr>
          <p:spPr>
            <a:xfrm>
              <a:off x="5063058" y="1720334"/>
              <a:ext cx="26" cy="288"/>
            </a:xfrm>
            <a:custGeom>
              <a:rect b="b" l="l" r="r" t="t"/>
              <a:pathLst>
                <a:path extrusionOk="0" h="11" w="1">
                  <a:moveTo>
                    <a:pt x="1" y="10"/>
                  </a:moveTo>
                  <a:lnTo>
                    <a:pt x="1" y="10"/>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73"/>
            <p:cNvSpPr/>
            <p:nvPr/>
          </p:nvSpPr>
          <p:spPr>
            <a:xfrm>
              <a:off x="4994374" y="1720334"/>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73"/>
            <p:cNvSpPr/>
            <p:nvPr/>
          </p:nvSpPr>
          <p:spPr>
            <a:xfrm>
              <a:off x="4982879" y="1720334"/>
              <a:ext cx="91464" cy="62975"/>
            </a:xfrm>
            <a:custGeom>
              <a:rect b="b" l="l" r="r" t="t"/>
              <a:pathLst>
                <a:path extrusionOk="0" h="2405" w="3493">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6" name="Google Shape;12326;p73"/>
          <p:cNvGrpSpPr/>
          <p:nvPr/>
        </p:nvGrpSpPr>
        <p:grpSpPr>
          <a:xfrm>
            <a:off x="6255392" y="4268082"/>
            <a:ext cx="274550" cy="354728"/>
            <a:chOff x="6255392" y="4268082"/>
            <a:chExt cx="274550" cy="354728"/>
          </a:xfrm>
        </p:grpSpPr>
        <p:sp>
          <p:nvSpPr>
            <p:cNvPr id="12327" name="Google Shape;12327;p73"/>
            <p:cNvSpPr/>
            <p:nvPr/>
          </p:nvSpPr>
          <p:spPr>
            <a:xfrm>
              <a:off x="6286342" y="4268082"/>
              <a:ext cx="213120" cy="206102"/>
            </a:xfrm>
            <a:custGeom>
              <a:rect b="b" l="l" r="r" t="t"/>
              <a:pathLst>
                <a:path extrusionOk="0" h="7871" w="8139">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73"/>
            <p:cNvSpPr/>
            <p:nvPr/>
          </p:nvSpPr>
          <p:spPr>
            <a:xfrm>
              <a:off x="6352800" y="4451168"/>
              <a:ext cx="80205" cy="68736"/>
            </a:xfrm>
            <a:custGeom>
              <a:rect b="b" l="l" r="r" t="t"/>
              <a:pathLst>
                <a:path extrusionOk="0" h="2625" w="3063">
                  <a:moveTo>
                    <a:pt x="1" y="1"/>
                  </a:moveTo>
                  <a:lnTo>
                    <a:pt x="1" y="2624"/>
                  </a:lnTo>
                  <a:lnTo>
                    <a:pt x="3063" y="2624"/>
                  </a:lnTo>
                  <a:lnTo>
                    <a:pt x="3063"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73"/>
            <p:cNvSpPr/>
            <p:nvPr/>
          </p:nvSpPr>
          <p:spPr>
            <a:xfrm>
              <a:off x="6352800" y="4451168"/>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73"/>
            <p:cNvSpPr/>
            <p:nvPr/>
          </p:nvSpPr>
          <p:spPr>
            <a:xfrm>
              <a:off x="6296842" y="4307464"/>
              <a:ext cx="192381" cy="166458"/>
            </a:xfrm>
            <a:custGeom>
              <a:rect b="b" l="l" r="r" t="t"/>
              <a:pathLst>
                <a:path extrusionOk="0" h="6357" w="7347">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73"/>
            <p:cNvSpPr/>
            <p:nvPr/>
          </p:nvSpPr>
          <p:spPr>
            <a:xfrm>
              <a:off x="6296607" y="4320033"/>
              <a:ext cx="107935" cy="154125"/>
            </a:xfrm>
            <a:custGeom>
              <a:rect b="b" l="l" r="r" t="t"/>
              <a:pathLst>
                <a:path extrusionOk="0" h="5886" w="4122">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73"/>
            <p:cNvSpPr/>
            <p:nvPr/>
          </p:nvSpPr>
          <p:spPr>
            <a:xfrm>
              <a:off x="6352800" y="4376855"/>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73"/>
            <p:cNvSpPr/>
            <p:nvPr/>
          </p:nvSpPr>
          <p:spPr>
            <a:xfrm>
              <a:off x="6421509" y="4376855"/>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73"/>
            <p:cNvSpPr/>
            <p:nvPr/>
          </p:nvSpPr>
          <p:spPr>
            <a:xfrm>
              <a:off x="6345311" y="4359756"/>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73"/>
            <p:cNvSpPr/>
            <p:nvPr/>
          </p:nvSpPr>
          <p:spPr>
            <a:xfrm>
              <a:off x="6413758" y="4359756"/>
              <a:ext cx="26761" cy="11521"/>
            </a:xfrm>
            <a:custGeom>
              <a:rect b="b" l="l" r="r" t="t"/>
              <a:pathLst>
                <a:path extrusionOk="0" h="440" w="1022">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73"/>
            <p:cNvSpPr/>
            <p:nvPr/>
          </p:nvSpPr>
          <p:spPr>
            <a:xfrm>
              <a:off x="6255392" y="4508382"/>
              <a:ext cx="274550" cy="114428"/>
            </a:xfrm>
            <a:custGeom>
              <a:rect b="b" l="l" r="r" t="t"/>
              <a:pathLst>
                <a:path extrusionOk="0" h="4370" w="10485">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73"/>
            <p:cNvSpPr/>
            <p:nvPr/>
          </p:nvSpPr>
          <p:spPr>
            <a:xfrm>
              <a:off x="6376785" y="4456667"/>
              <a:ext cx="32260" cy="28751"/>
            </a:xfrm>
            <a:custGeom>
              <a:rect b="b" l="l" r="r" t="t"/>
              <a:pathLst>
                <a:path extrusionOk="0" h="1098" w="1232">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73"/>
            <p:cNvSpPr/>
            <p:nvPr/>
          </p:nvSpPr>
          <p:spPr>
            <a:xfrm>
              <a:off x="6370029" y="4422705"/>
              <a:ext cx="45745" cy="16994"/>
            </a:xfrm>
            <a:custGeom>
              <a:rect b="b" l="l" r="r" t="t"/>
              <a:pathLst>
                <a:path extrusionOk="0" h="649" w="1747">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73"/>
            <p:cNvSpPr/>
            <p:nvPr/>
          </p:nvSpPr>
          <p:spPr>
            <a:xfrm>
              <a:off x="6352800" y="4416944"/>
              <a:ext cx="79969" cy="28568"/>
            </a:xfrm>
            <a:custGeom>
              <a:rect b="b" l="l" r="r" t="t"/>
              <a:pathLst>
                <a:path extrusionOk="0" h="1091" w="3054">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73"/>
            <p:cNvSpPr/>
            <p:nvPr/>
          </p:nvSpPr>
          <p:spPr>
            <a:xfrm>
              <a:off x="6262619" y="4532106"/>
              <a:ext cx="50249" cy="90705"/>
            </a:xfrm>
            <a:custGeom>
              <a:rect b="b" l="l" r="r" t="t"/>
              <a:pathLst>
                <a:path extrusionOk="0" h="3464" w="1919">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73"/>
            <p:cNvSpPr/>
            <p:nvPr/>
          </p:nvSpPr>
          <p:spPr>
            <a:xfrm>
              <a:off x="6472963" y="4532106"/>
              <a:ext cx="49987" cy="90705"/>
            </a:xfrm>
            <a:custGeom>
              <a:rect b="b" l="l" r="r" t="t"/>
              <a:pathLst>
                <a:path extrusionOk="0" h="3464" w="1909">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73"/>
            <p:cNvSpPr/>
            <p:nvPr/>
          </p:nvSpPr>
          <p:spPr>
            <a:xfrm>
              <a:off x="6387285" y="4548340"/>
              <a:ext cx="11260" cy="11521"/>
            </a:xfrm>
            <a:custGeom>
              <a:rect b="b" l="l" r="r" t="t"/>
              <a:pathLst>
                <a:path extrusionOk="0" h="440" w="43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73"/>
            <p:cNvSpPr/>
            <p:nvPr/>
          </p:nvSpPr>
          <p:spPr>
            <a:xfrm>
              <a:off x="6387285" y="4588560"/>
              <a:ext cx="11260" cy="11286"/>
            </a:xfrm>
            <a:custGeom>
              <a:rect b="b" l="l" r="r" t="t"/>
              <a:pathLst>
                <a:path extrusionOk="0" h="431" w="43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73"/>
            <p:cNvSpPr/>
            <p:nvPr/>
          </p:nvSpPr>
          <p:spPr>
            <a:xfrm>
              <a:off x="6318838" y="4508382"/>
              <a:ext cx="148155" cy="48495"/>
            </a:xfrm>
            <a:custGeom>
              <a:rect b="b" l="l" r="r" t="t"/>
              <a:pathLst>
                <a:path extrusionOk="0" h="1852" w="5658">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73"/>
            <p:cNvSpPr/>
            <p:nvPr/>
          </p:nvSpPr>
          <p:spPr>
            <a:xfrm>
              <a:off x="6329809" y="4487853"/>
              <a:ext cx="62975" cy="57581"/>
            </a:xfrm>
            <a:custGeom>
              <a:rect b="b" l="l" r="r" t="t"/>
              <a:pathLst>
                <a:path extrusionOk="0" h="2199" w="2405">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73"/>
            <p:cNvSpPr/>
            <p:nvPr/>
          </p:nvSpPr>
          <p:spPr>
            <a:xfrm>
              <a:off x="6392784" y="4487853"/>
              <a:ext cx="62975" cy="57581"/>
            </a:xfrm>
            <a:custGeom>
              <a:rect b="b" l="l" r="r" t="t"/>
              <a:pathLst>
                <a:path extrusionOk="0" h="2199" w="2405">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7" name="Google Shape;12347;p73"/>
          <p:cNvGrpSpPr/>
          <p:nvPr/>
        </p:nvGrpSpPr>
        <p:grpSpPr>
          <a:xfrm>
            <a:off x="7604076" y="3790075"/>
            <a:ext cx="275807" cy="354859"/>
            <a:chOff x="7604076" y="3790075"/>
            <a:chExt cx="275807" cy="354859"/>
          </a:xfrm>
        </p:grpSpPr>
        <p:sp>
          <p:nvSpPr>
            <p:cNvPr id="12348" name="Google Shape;12348;p73"/>
            <p:cNvSpPr/>
            <p:nvPr/>
          </p:nvSpPr>
          <p:spPr>
            <a:xfrm>
              <a:off x="7623558" y="3790075"/>
              <a:ext cx="237341" cy="113800"/>
            </a:xfrm>
            <a:custGeom>
              <a:rect b="b" l="l" r="r" t="t"/>
              <a:pathLst>
                <a:path extrusionOk="0" h="4346" w="9064">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73"/>
            <p:cNvSpPr/>
            <p:nvPr/>
          </p:nvSpPr>
          <p:spPr>
            <a:xfrm>
              <a:off x="7604076" y="4018513"/>
              <a:ext cx="275545" cy="126186"/>
            </a:xfrm>
            <a:custGeom>
              <a:rect b="b" l="l" r="r" t="t"/>
              <a:pathLst>
                <a:path extrusionOk="0" h="4819" w="10523">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73"/>
            <p:cNvSpPr/>
            <p:nvPr/>
          </p:nvSpPr>
          <p:spPr>
            <a:xfrm>
              <a:off x="7604312" y="4049987"/>
              <a:ext cx="275571" cy="94711"/>
            </a:xfrm>
            <a:custGeom>
              <a:rect b="b" l="l" r="r" t="t"/>
              <a:pathLst>
                <a:path extrusionOk="0" h="3617" w="10524">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73"/>
            <p:cNvSpPr/>
            <p:nvPr/>
          </p:nvSpPr>
          <p:spPr>
            <a:xfrm>
              <a:off x="7726962" y="4096204"/>
              <a:ext cx="30270" cy="48495"/>
            </a:xfrm>
            <a:custGeom>
              <a:rect b="b" l="l" r="r" t="t"/>
              <a:pathLst>
                <a:path extrusionOk="0" h="1852" w="1156">
                  <a:moveTo>
                    <a:pt x="936" y="1"/>
                  </a:moveTo>
                  <a:lnTo>
                    <a:pt x="220" y="29"/>
                  </a:lnTo>
                  <a:lnTo>
                    <a:pt x="1" y="1851"/>
                  </a:lnTo>
                  <a:lnTo>
                    <a:pt x="1155" y="1851"/>
                  </a:lnTo>
                  <a:lnTo>
                    <a:pt x="936"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73"/>
            <p:cNvSpPr/>
            <p:nvPr/>
          </p:nvSpPr>
          <p:spPr>
            <a:xfrm>
              <a:off x="7668779" y="4049987"/>
              <a:ext cx="146400" cy="57319"/>
            </a:xfrm>
            <a:custGeom>
              <a:rect b="b" l="l" r="r" t="t"/>
              <a:pathLst>
                <a:path extrusionOk="0" h="2189" w="5591">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73"/>
            <p:cNvSpPr/>
            <p:nvPr/>
          </p:nvSpPr>
          <p:spPr>
            <a:xfrm>
              <a:off x="7719238" y="4064494"/>
              <a:ext cx="45981" cy="35245"/>
            </a:xfrm>
            <a:custGeom>
              <a:rect b="b" l="l" r="r" t="t"/>
              <a:pathLst>
                <a:path extrusionOk="0" h="1346" w="1756">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73"/>
            <p:cNvSpPr/>
            <p:nvPr/>
          </p:nvSpPr>
          <p:spPr>
            <a:xfrm>
              <a:off x="7701982" y="4018513"/>
              <a:ext cx="80231" cy="23148"/>
            </a:xfrm>
            <a:custGeom>
              <a:rect b="b" l="l" r="r" t="t"/>
              <a:pathLst>
                <a:path extrusionOk="0" h="884" w="3064">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73"/>
            <p:cNvSpPr/>
            <p:nvPr/>
          </p:nvSpPr>
          <p:spPr>
            <a:xfrm>
              <a:off x="7645527" y="3875124"/>
              <a:ext cx="188139" cy="154675"/>
            </a:xfrm>
            <a:custGeom>
              <a:rect b="b" l="l" r="r" t="t"/>
              <a:pathLst>
                <a:path extrusionOk="0" h="5907" w="7185">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73"/>
            <p:cNvSpPr/>
            <p:nvPr/>
          </p:nvSpPr>
          <p:spPr>
            <a:xfrm>
              <a:off x="7701982" y="3933412"/>
              <a:ext cx="11521" cy="16942"/>
            </a:xfrm>
            <a:custGeom>
              <a:rect b="b" l="l" r="r" t="t"/>
              <a:pathLst>
                <a:path extrusionOk="0" h="647" w="44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73"/>
            <p:cNvSpPr/>
            <p:nvPr/>
          </p:nvSpPr>
          <p:spPr>
            <a:xfrm>
              <a:off x="7770691"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73"/>
            <p:cNvSpPr/>
            <p:nvPr/>
          </p:nvSpPr>
          <p:spPr>
            <a:xfrm>
              <a:off x="7648276" y="3875124"/>
              <a:ext cx="168396" cy="154884"/>
            </a:xfrm>
            <a:custGeom>
              <a:rect b="b" l="l" r="r" t="t"/>
              <a:pathLst>
                <a:path extrusionOk="0" h="5915" w="6431">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73"/>
            <p:cNvSpPr/>
            <p:nvPr/>
          </p:nvSpPr>
          <p:spPr>
            <a:xfrm>
              <a:off x="7656027" y="3892380"/>
              <a:ext cx="23017" cy="42970"/>
            </a:xfrm>
            <a:custGeom>
              <a:rect b="b" l="l" r="r" t="t"/>
              <a:pathLst>
                <a:path extrusionOk="0" h="1641" w="879">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73"/>
            <p:cNvSpPr/>
            <p:nvPr/>
          </p:nvSpPr>
          <p:spPr>
            <a:xfrm>
              <a:off x="7805151" y="3892380"/>
              <a:ext cx="23017" cy="42970"/>
            </a:xfrm>
            <a:custGeom>
              <a:rect b="b" l="l" r="r" t="t"/>
              <a:pathLst>
                <a:path extrusionOk="0" h="1641" w="879">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73"/>
            <p:cNvSpPr/>
            <p:nvPr/>
          </p:nvSpPr>
          <p:spPr>
            <a:xfrm>
              <a:off x="7679515" y="4038073"/>
              <a:ext cx="62477" cy="57659"/>
            </a:xfrm>
            <a:custGeom>
              <a:rect b="b" l="l" r="r" t="t"/>
              <a:pathLst>
                <a:path extrusionOk="0" h="2202" w="2386">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73"/>
            <p:cNvSpPr/>
            <p:nvPr/>
          </p:nvSpPr>
          <p:spPr>
            <a:xfrm>
              <a:off x="7741966" y="4037942"/>
              <a:ext cx="62477" cy="57843"/>
            </a:xfrm>
            <a:custGeom>
              <a:rect b="b" l="l" r="r" t="t"/>
              <a:pathLst>
                <a:path extrusionOk="0" h="2209" w="2386">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73"/>
            <p:cNvSpPr/>
            <p:nvPr/>
          </p:nvSpPr>
          <p:spPr>
            <a:xfrm>
              <a:off x="7722694" y="3978528"/>
              <a:ext cx="38806" cy="11312"/>
            </a:xfrm>
            <a:custGeom>
              <a:rect b="b" l="l" r="r" t="t"/>
              <a:pathLst>
                <a:path extrusionOk="0" h="432" w="1482">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73"/>
            <p:cNvSpPr/>
            <p:nvPr/>
          </p:nvSpPr>
          <p:spPr>
            <a:xfrm>
              <a:off x="7656027" y="3892380"/>
              <a:ext cx="172140" cy="28751"/>
            </a:xfrm>
            <a:custGeom>
              <a:rect b="b" l="l" r="r" t="t"/>
              <a:pathLst>
                <a:path extrusionOk="0" h="1098" w="6574">
                  <a:moveTo>
                    <a:pt x="1" y="0"/>
                  </a:moveTo>
                  <a:cubicBezTo>
                    <a:pt x="1" y="611"/>
                    <a:pt x="1470" y="1097"/>
                    <a:pt x="3282" y="1097"/>
                  </a:cubicBezTo>
                  <a:cubicBezTo>
                    <a:pt x="5104" y="1097"/>
                    <a:pt x="657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73"/>
            <p:cNvSpPr/>
            <p:nvPr/>
          </p:nvSpPr>
          <p:spPr>
            <a:xfrm>
              <a:off x="7656027" y="3857894"/>
              <a:ext cx="172140" cy="34512"/>
            </a:xfrm>
            <a:custGeom>
              <a:rect b="b" l="l" r="r" t="t"/>
              <a:pathLst>
                <a:path extrusionOk="0" h="1318" w="6574">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73"/>
            <p:cNvSpPr/>
            <p:nvPr/>
          </p:nvSpPr>
          <p:spPr>
            <a:xfrm>
              <a:off x="7724972" y="3823670"/>
              <a:ext cx="34250" cy="39984"/>
            </a:xfrm>
            <a:custGeom>
              <a:rect b="b" l="l" r="r" t="t"/>
              <a:pathLst>
                <a:path extrusionOk="0" h="1527" w="1308">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73"/>
            <p:cNvSpPr/>
            <p:nvPr/>
          </p:nvSpPr>
          <p:spPr>
            <a:xfrm>
              <a:off x="7724763"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73"/>
            <p:cNvSpPr/>
            <p:nvPr/>
          </p:nvSpPr>
          <p:spPr>
            <a:xfrm>
              <a:off x="7609811" y="4080729"/>
              <a:ext cx="51977" cy="64206"/>
            </a:xfrm>
            <a:custGeom>
              <a:rect b="b" l="l" r="r" t="t"/>
              <a:pathLst>
                <a:path extrusionOk="0" h="2452" w="1985">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73"/>
            <p:cNvSpPr/>
            <p:nvPr/>
          </p:nvSpPr>
          <p:spPr>
            <a:xfrm>
              <a:off x="7822407" y="4080729"/>
              <a:ext cx="51977" cy="64206"/>
            </a:xfrm>
            <a:custGeom>
              <a:rect b="b" l="l" r="r" t="t"/>
              <a:pathLst>
                <a:path extrusionOk="0" h="2452" w="1985">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0" name="Google Shape;12370;p73"/>
          <p:cNvGrpSpPr/>
          <p:nvPr/>
        </p:nvGrpSpPr>
        <p:grpSpPr>
          <a:xfrm>
            <a:off x="7154427" y="3790206"/>
            <a:ext cx="274550" cy="354493"/>
            <a:chOff x="7154427" y="3790206"/>
            <a:chExt cx="274550" cy="354493"/>
          </a:xfrm>
        </p:grpSpPr>
        <p:sp>
          <p:nvSpPr>
            <p:cNvPr id="12371" name="Google Shape;12371;p73"/>
            <p:cNvSpPr/>
            <p:nvPr/>
          </p:nvSpPr>
          <p:spPr>
            <a:xfrm>
              <a:off x="7154427" y="3978790"/>
              <a:ext cx="274550" cy="165908"/>
            </a:xfrm>
            <a:custGeom>
              <a:rect b="b" l="l" r="r" t="t"/>
              <a:pathLst>
                <a:path extrusionOk="0" h="6336" w="10485">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73"/>
            <p:cNvSpPr/>
            <p:nvPr/>
          </p:nvSpPr>
          <p:spPr>
            <a:xfrm>
              <a:off x="7154427" y="4035743"/>
              <a:ext cx="274550" cy="108956"/>
            </a:xfrm>
            <a:custGeom>
              <a:rect b="b" l="l" r="r" t="t"/>
              <a:pathLst>
                <a:path extrusionOk="0" h="4161" w="10485">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73"/>
            <p:cNvSpPr/>
            <p:nvPr/>
          </p:nvSpPr>
          <p:spPr>
            <a:xfrm>
              <a:off x="7251600" y="3978790"/>
              <a:ext cx="79969" cy="22964"/>
            </a:xfrm>
            <a:custGeom>
              <a:rect b="b" l="l" r="r" t="t"/>
              <a:pathLst>
                <a:path extrusionOk="0" h="877" w="3054">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73"/>
            <p:cNvSpPr/>
            <p:nvPr/>
          </p:nvSpPr>
          <p:spPr>
            <a:xfrm>
              <a:off x="7195145" y="3835925"/>
              <a:ext cx="192381" cy="154387"/>
            </a:xfrm>
            <a:custGeom>
              <a:rect b="b" l="l" r="r" t="t"/>
              <a:pathLst>
                <a:path extrusionOk="0" h="5896" w="7347">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73"/>
            <p:cNvSpPr/>
            <p:nvPr/>
          </p:nvSpPr>
          <p:spPr>
            <a:xfrm>
              <a:off x="7195145" y="3835925"/>
              <a:ext cx="107935" cy="154387"/>
            </a:xfrm>
            <a:custGeom>
              <a:rect b="b" l="l" r="r" t="t"/>
              <a:pathLst>
                <a:path extrusionOk="0" h="5896" w="4122">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73"/>
            <p:cNvSpPr/>
            <p:nvPr/>
          </p:nvSpPr>
          <p:spPr>
            <a:xfrm>
              <a:off x="7205619" y="3790206"/>
              <a:ext cx="171905" cy="91438"/>
            </a:xfrm>
            <a:custGeom>
              <a:rect b="b" l="l" r="r" t="t"/>
              <a:pathLst>
                <a:path extrusionOk="0" h="3492" w="6565">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73"/>
            <p:cNvSpPr/>
            <p:nvPr/>
          </p:nvSpPr>
          <p:spPr>
            <a:xfrm>
              <a:off x="7245839" y="3790206"/>
              <a:ext cx="91464" cy="91438"/>
            </a:xfrm>
            <a:custGeom>
              <a:rect b="b" l="l" r="r" t="t"/>
              <a:pathLst>
                <a:path extrusionOk="0" h="3492" w="3493">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73"/>
            <p:cNvSpPr/>
            <p:nvPr/>
          </p:nvSpPr>
          <p:spPr>
            <a:xfrm>
              <a:off x="7274328" y="3875883"/>
              <a:ext cx="34486" cy="34486"/>
            </a:xfrm>
            <a:custGeom>
              <a:rect b="b" l="l" r="r" t="t"/>
              <a:pathLst>
                <a:path extrusionOk="0" h="1317" w="1317">
                  <a:moveTo>
                    <a:pt x="0" y="0"/>
                  </a:moveTo>
                  <a:lnTo>
                    <a:pt x="0" y="1317"/>
                  </a:lnTo>
                  <a:lnTo>
                    <a:pt x="1317" y="1317"/>
                  </a:lnTo>
                  <a:lnTo>
                    <a:pt x="1317"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73"/>
            <p:cNvSpPr/>
            <p:nvPr/>
          </p:nvSpPr>
          <p:spPr>
            <a:xfrm>
              <a:off x="7266106" y="3933019"/>
              <a:ext cx="50747" cy="17334"/>
            </a:xfrm>
            <a:custGeom>
              <a:rect b="b" l="l" r="r" t="t"/>
              <a:pathLst>
                <a:path extrusionOk="0" h="662" w="1938">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73"/>
            <p:cNvSpPr/>
            <p:nvPr/>
          </p:nvSpPr>
          <p:spPr>
            <a:xfrm>
              <a:off x="7205619" y="3875883"/>
              <a:ext cx="74470" cy="49804"/>
            </a:xfrm>
            <a:custGeom>
              <a:rect b="b" l="l" r="r" t="t"/>
              <a:pathLst>
                <a:path extrusionOk="0" h="1902" w="2844">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73"/>
            <p:cNvSpPr/>
            <p:nvPr/>
          </p:nvSpPr>
          <p:spPr>
            <a:xfrm>
              <a:off x="7303053" y="3875883"/>
              <a:ext cx="74208" cy="49699"/>
            </a:xfrm>
            <a:custGeom>
              <a:rect b="b" l="l" r="r" t="t"/>
              <a:pathLst>
                <a:path extrusionOk="0" h="1898" w="2834">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73"/>
            <p:cNvSpPr/>
            <p:nvPr/>
          </p:nvSpPr>
          <p:spPr>
            <a:xfrm>
              <a:off x="7254349"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73"/>
            <p:cNvSpPr/>
            <p:nvPr/>
          </p:nvSpPr>
          <p:spPr>
            <a:xfrm>
              <a:off x="7317298"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73"/>
            <p:cNvSpPr/>
            <p:nvPr/>
          </p:nvSpPr>
          <p:spPr>
            <a:xfrm>
              <a:off x="7257099" y="4058890"/>
              <a:ext cx="63158" cy="85808"/>
            </a:xfrm>
            <a:custGeom>
              <a:rect b="b" l="l" r="r" t="t"/>
              <a:pathLst>
                <a:path extrusionOk="0" h="3277" w="2412">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73"/>
            <p:cNvSpPr/>
            <p:nvPr/>
          </p:nvSpPr>
          <p:spPr>
            <a:xfrm>
              <a:off x="7267232" y="3835873"/>
              <a:ext cx="49594" cy="23043"/>
            </a:xfrm>
            <a:custGeom>
              <a:rect b="b" l="l" r="r" t="t"/>
              <a:pathLst>
                <a:path extrusionOk="0" h="880" w="1894">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73"/>
            <p:cNvSpPr/>
            <p:nvPr/>
          </p:nvSpPr>
          <p:spPr>
            <a:xfrm>
              <a:off x="7285824" y="381880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73"/>
            <p:cNvSpPr/>
            <p:nvPr/>
          </p:nvSpPr>
          <p:spPr>
            <a:xfrm>
              <a:off x="7371501" y="4046505"/>
              <a:ext cx="51742" cy="98194"/>
            </a:xfrm>
            <a:custGeom>
              <a:rect b="b" l="l" r="r" t="t"/>
              <a:pathLst>
                <a:path extrusionOk="0" h="3750" w="1976">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73"/>
            <p:cNvSpPr/>
            <p:nvPr/>
          </p:nvSpPr>
          <p:spPr>
            <a:xfrm>
              <a:off x="7159664" y="4046505"/>
              <a:ext cx="51742" cy="98194"/>
            </a:xfrm>
            <a:custGeom>
              <a:rect b="b" l="l" r="r" t="t"/>
              <a:pathLst>
                <a:path extrusionOk="0" h="3750" w="1976">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73"/>
            <p:cNvSpPr/>
            <p:nvPr/>
          </p:nvSpPr>
          <p:spPr>
            <a:xfrm>
              <a:off x="7274328" y="4070490"/>
              <a:ext cx="34486" cy="34224"/>
            </a:xfrm>
            <a:custGeom>
              <a:rect b="b" l="l" r="r" t="t"/>
              <a:pathLst>
                <a:path extrusionOk="0" h="1307" w="1317">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73"/>
            <p:cNvSpPr/>
            <p:nvPr/>
          </p:nvSpPr>
          <p:spPr>
            <a:xfrm>
              <a:off x="7270820" y="4071983"/>
              <a:ext cx="36502" cy="32757"/>
            </a:xfrm>
            <a:custGeom>
              <a:rect b="b" l="l" r="r" t="t"/>
              <a:pathLst>
                <a:path extrusionOk="0" h="1251" w="1394">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1" name="Google Shape;12391;p73"/>
          <p:cNvGrpSpPr/>
          <p:nvPr/>
        </p:nvGrpSpPr>
        <p:grpSpPr>
          <a:xfrm>
            <a:off x="8054458" y="1973150"/>
            <a:ext cx="274576" cy="354728"/>
            <a:chOff x="8054458" y="1973150"/>
            <a:chExt cx="274576" cy="354728"/>
          </a:xfrm>
        </p:grpSpPr>
        <p:sp>
          <p:nvSpPr>
            <p:cNvPr id="12392" name="Google Shape;12392;p73"/>
            <p:cNvSpPr/>
            <p:nvPr/>
          </p:nvSpPr>
          <p:spPr>
            <a:xfrm>
              <a:off x="8054458" y="2150501"/>
              <a:ext cx="274576" cy="177377"/>
            </a:xfrm>
            <a:custGeom>
              <a:rect b="b" l="l" r="r" t="t"/>
              <a:pathLst>
                <a:path extrusionOk="0" h="6774" w="10486">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73"/>
            <p:cNvSpPr/>
            <p:nvPr/>
          </p:nvSpPr>
          <p:spPr>
            <a:xfrm>
              <a:off x="8088944" y="2150501"/>
              <a:ext cx="205866" cy="124431"/>
            </a:xfrm>
            <a:custGeom>
              <a:rect b="b" l="l" r="r" t="t"/>
              <a:pathLst>
                <a:path extrusionOk="0" h="4752" w="7862">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73"/>
            <p:cNvSpPr/>
            <p:nvPr/>
          </p:nvSpPr>
          <p:spPr>
            <a:xfrm>
              <a:off x="8157391" y="2246417"/>
              <a:ext cx="11521" cy="81462"/>
            </a:xfrm>
            <a:custGeom>
              <a:rect b="b" l="l" r="r" t="t"/>
              <a:pathLst>
                <a:path extrusionOk="0" h="3111" w="44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73"/>
            <p:cNvSpPr/>
            <p:nvPr/>
          </p:nvSpPr>
          <p:spPr>
            <a:xfrm>
              <a:off x="8214579" y="2246417"/>
              <a:ext cx="11521" cy="81462"/>
            </a:xfrm>
            <a:custGeom>
              <a:rect b="b" l="l" r="r" t="t"/>
              <a:pathLst>
                <a:path extrusionOk="0" h="3111" w="44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73"/>
            <p:cNvSpPr/>
            <p:nvPr/>
          </p:nvSpPr>
          <p:spPr>
            <a:xfrm>
              <a:off x="8094443" y="2160478"/>
              <a:ext cx="194607" cy="103195"/>
            </a:xfrm>
            <a:custGeom>
              <a:rect b="b" l="l" r="r" t="t"/>
              <a:pathLst>
                <a:path extrusionOk="0" h="3941" w="7432">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73"/>
            <p:cNvSpPr/>
            <p:nvPr/>
          </p:nvSpPr>
          <p:spPr>
            <a:xfrm>
              <a:off x="8112746" y="2177734"/>
              <a:ext cx="158000" cy="65227"/>
            </a:xfrm>
            <a:custGeom>
              <a:rect b="b" l="l" r="r" t="t"/>
              <a:pathLst>
                <a:path extrusionOk="0" h="2491" w="6034">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73"/>
            <p:cNvSpPr/>
            <p:nvPr/>
          </p:nvSpPr>
          <p:spPr>
            <a:xfrm>
              <a:off x="8137910" y="2156236"/>
              <a:ext cx="107935" cy="86725"/>
            </a:xfrm>
            <a:custGeom>
              <a:rect b="b" l="l" r="r" t="t"/>
              <a:pathLst>
                <a:path extrusionOk="0" h="3312" w="4122">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73"/>
            <p:cNvSpPr/>
            <p:nvPr/>
          </p:nvSpPr>
          <p:spPr>
            <a:xfrm>
              <a:off x="8151631" y="2156236"/>
              <a:ext cx="80231" cy="28646"/>
            </a:xfrm>
            <a:custGeom>
              <a:rect b="b" l="l" r="r" t="t"/>
              <a:pathLst>
                <a:path extrusionOk="0" h="1094" w="3064">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73"/>
            <p:cNvSpPr/>
            <p:nvPr/>
          </p:nvSpPr>
          <p:spPr>
            <a:xfrm>
              <a:off x="8094678" y="1973150"/>
              <a:ext cx="194136" cy="200368"/>
            </a:xfrm>
            <a:custGeom>
              <a:rect b="b" l="l" r="r" t="t"/>
              <a:pathLst>
                <a:path extrusionOk="0" h="7652" w="7414">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73"/>
            <p:cNvSpPr/>
            <p:nvPr/>
          </p:nvSpPr>
          <p:spPr>
            <a:xfrm>
              <a:off x="8099182" y="2003970"/>
              <a:ext cx="109427" cy="169548"/>
            </a:xfrm>
            <a:custGeom>
              <a:rect b="b" l="l" r="r" t="t"/>
              <a:pathLst>
                <a:path extrusionOk="0" h="6475" w="4179">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73"/>
            <p:cNvSpPr/>
            <p:nvPr/>
          </p:nvSpPr>
          <p:spPr>
            <a:xfrm>
              <a:off x="8157889" y="2116277"/>
              <a:ext cx="67714" cy="66588"/>
            </a:xfrm>
            <a:custGeom>
              <a:rect b="b" l="l" r="r" t="t"/>
              <a:pathLst>
                <a:path extrusionOk="0" h="2543" w="2586">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73"/>
            <p:cNvSpPr/>
            <p:nvPr/>
          </p:nvSpPr>
          <p:spPr>
            <a:xfrm>
              <a:off x="8157889" y="2116016"/>
              <a:ext cx="41739" cy="66667"/>
            </a:xfrm>
            <a:custGeom>
              <a:rect b="b" l="l" r="r" t="t"/>
              <a:pathLst>
                <a:path extrusionOk="0" h="2546" w="1594">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73"/>
            <p:cNvSpPr/>
            <p:nvPr/>
          </p:nvSpPr>
          <p:spPr>
            <a:xfrm>
              <a:off x="8172317" y="2128034"/>
              <a:ext cx="37366" cy="16758"/>
            </a:xfrm>
            <a:custGeom>
              <a:rect b="b" l="l" r="r" t="t"/>
              <a:pathLst>
                <a:path extrusionOk="0" h="640" w="1427">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73"/>
            <p:cNvSpPr/>
            <p:nvPr/>
          </p:nvSpPr>
          <p:spPr>
            <a:xfrm>
              <a:off x="8144142" y="2047568"/>
              <a:ext cx="32496" cy="11521"/>
            </a:xfrm>
            <a:custGeom>
              <a:rect b="b" l="l" r="r" t="t"/>
              <a:pathLst>
                <a:path extrusionOk="0" h="440" w="1241">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73"/>
            <p:cNvSpPr/>
            <p:nvPr/>
          </p:nvSpPr>
          <p:spPr>
            <a:xfrm>
              <a:off x="8207091" y="2047568"/>
              <a:ext cx="32260" cy="11521"/>
            </a:xfrm>
            <a:custGeom>
              <a:rect b="b" l="l" r="r" t="t"/>
              <a:pathLst>
                <a:path extrusionOk="0" h="440" w="1232">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73"/>
            <p:cNvSpPr/>
            <p:nvPr/>
          </p:nvSpPr>
          <p:spPr>
            <a:xfrm>
              <a:off x="8104183" y="2070558"/>
              <a:ext cx="43729" cy="11260"/>
            </a:xfrm>
            <a:custGeom>
              <a:rect b="b" l="l" r="r" t="t"/>
              <a:pathLst>
                <a:path extrusionOk="0" h="430" w="167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73"/>
            <p:cNvSpPr/>
            <p:nvPr/>
          </p:nvSpPr>
          <p:spPr>
            <a:xfrm>
              <a:off x="8235580" y="2070558"/>
              <a:ext cx="43729" cy="11260"/>
            </a:xfrm>
            <a:custGeom>
              <a:rect b="b" l="l" r="r" t="t"/>
              <a:pathLst>
                <a:path extrusionOk="0" h="430" w="167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73"/>
            <p:cNvSpPr/>
            <p:nvPr/>
          </p:nvSpPr>
          <p:spPr>
            <a:xfrm>
              <a:off x="8174621" y="2070558"/>
              <a:ext cx="34486" cy="22833"/>
            </a:xfrm>
            <a:custGeom>
              <a:rect b="b" l="l" r="r" t="t"/>
              <a:pathLst>
                <a:path extrusionOk="0" h="872" w="1317">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73"/>
            <p:cNvSpPr/>
            <p:nvPr/>
          </p:nvSpPr>
          <p:spPr>
            <a:xfrm>
              <a:off x="8134663" y="2064824"/>
              <a:ext cx="51480" cy="39984"/>
            </a:xfrm>
            <a:custGeom>
              <a:rect b="b" l="l" r="r" t="t"/>
              <a:pathLst>
                <a:path extrusionOk="0" h="1527" w="1966">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73"/>
            <p:cNvSpPr/>
            <p:nvPr/>
          </p:nvSpPr>
          <p:spPr>
            <a:xfrm>
              <a:off x="8197612" y="2064824"/>
              <a:ext cx="51218" cy="39984"/>
            </a:xfrm>
            <a:custGeom>
              <a:rect b="b" l="l" r="r" t="t"/>
              <a:pathLst>
                <a:path extrusionOk="0" h="1527" w="1956">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73"/>
            <p:cNvSpPr/>
            <p:nvPr/>
          </p:nvSpPr>
          <p:spPr>
            <a:xfrm>
              <a:off x="8154642" y="2076319"/>
              <a:ext cx="11521" cy="11312"/>
            </a:xfrm>
            <a:custGeom>
              <a:rect b="b" l="l" r="r" t="t"/>
              <a:pathLst>
                <a:path extrusionOk="0" h="432" w="44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73"/>
            <p:cNvSpPr/>
            <p:nvPr/>
          </p:nvSpPr>
          <p:spPr>
            <a:xfrm>
              <a:off x="8217591" y="2076319"/>
              <a:ext cx="11521" cy="11312"/>
            </a:xfrm>
            <a:custGeom>
              <a:rect b="b" l="l" r="r" t="t"/>
              <a:pathLst>
                <a:path extrusionOk="0" h="432" w="44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4" name="Google Shape;12414;p73"/>
          <p:cNvGrpSpPr/>
          <p:nvPr/>
        </p:nvGrpSpPr>
        <p:grpSpPr>
          <a:xfrm>
            <a:off x="7153930" y="1973150"/>
            <a:ext cx="274812" cy="354728"/>
            <a:chOff x="7153930" y="1973150"/>
            <a:chExt cx="274812" cy="354728"/>
          </a:xfrm>
        </p:grpSpPr>
        <p:sp>
          <p:nvSpPr>
            <p:cNvPr id="12415" name="Google Shape;12415;p73"/>
            <p:cNvSpPr/>
            <p:nvPr/>
          </p:nvSpPr>
          <p:spPr>
            <a:xfrm>
              <a:off x="7153930" y="2212691"/>
              <a:ext cx="274812" cy="115188"/>
            </a:xfrm>
            <a:custGeom>
              <a:rect b="b" l="l" r="r" t="t"/>
              <a:pathLst>
                <a:path extrusionOk="0" h="4399" w="10495">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73"/>
            <p:cNvSpPr/>
            <p:nvPr/>
          </p:nvSpPr>
          <p:spPr>
            <a:xfrm>
              <a:off x="7184409" y="2116277"/>
              <a:ext cx="213591" cy="211601"/>
            </a:xfrm>
            <a:custGeom>
              <a:rect b="b" l="l" r="r" t="t"/>
              <a:pathLst>
                <a:path extrusionOk="0" h="8081" w="8157">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73"/>
            <p:cNvSpPr/>
            <p:nvPr/>
          </p:nvSpPr>
          <p:spPr>
            <a:xfrm>
              <a:off x="7185640" y="2116277"/>
              <a:ext cx="211365" cy="145458"/>
            </a:xfrm>
            <a:custGeom>
              <a:rect b="b" l="l" r="r" t="t"/>
              <a:pathLst>
                <a:path extrusionOk="0" h="5555" w="8072">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73"/>
            <p:cNvSpPr/>
            <p:nvPr/>
          </p:nvSpPr>
          <p:spPr>
            <a:xfrm>
              <a:off x="7244608" y="2167731"/>
              <a:ext cx="93454" cy="94004"/>
            </a:xfrm>
            <a:custGeom>
              <a:rect b="b" l="l" r="r" t="t"/>
              <a:pathLst>
                <a:path extrusionOk="0" h="3590" w="3569">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73"/>
            <p:cNvSpPr/>
            <p:nvPr/>
          </p:nvSpPr>
          <p:spPr>
            <a:xfrm>
              <a:off x="7157177" y="2238430"/>
              <a:ext cx="48233" cy="89448"/>
            </a:xfrm>
            <a:custGeom>
              <a:rect b="b" l="l" r="r" t="t"/>
              <a:pathLst>
                <a:path extrusionOk="0" h="3416" w="1842">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73"/>
            <p:cNvSpPr/>
            <p:nvPr/>
          </p:nvSpPr>
          <p:spPr>
            <a:xfrm>
              <a:off x="7377000" y="2238430"/>
              <a:ext cx="48495" cy="89448"/>
            </a:xfrm>
            <a:custGeom>
              <a:rect b="b" l="l" r="r" t="t"/>
              <a:pathLst>
                <a:path extrusionOk="0" h="3416" w="1852">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73"/>
            <p:cNvSpPr/>
            <p:nvPr/>
          </p:nvSpPr>
          <p:spPr>
            <a:xfrm>
              <a:off x="7251338" y="2167731"/>
              <a:ext cx="79969" cy="22886"/>
            </a:xfrm>
            <a:custGeom>
              <a:rect b="b" l="l" r="r" t="t"/>
              <a:pathLst>
                <a:path extrusionOk="0" h="874" w="3054">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73"/>
            <p:cNvSpPr/>
            <p:nvPr/>
          </p:nvSpPr>
          <p:spPr>
            <a:xfrm>
              <a:off x="7195145" y="2013109"/>
              <a:ext cx="192381" cy="165882"/>
            </a:xfrm>
            <a:custGeom>
              <a:rect b="b" l="l" r="r" t="t"/>
              <a:pathLst>
                <a:path extrusionOk="0" h="6335" w="7347">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73"/>
            <p:cNvSpPr/>
            <p:nvPr/>
          </p:nvSpPr>
          <p:spPr>
            <a:xfrm>
              <a:off x="7274067" y="2122012"/>
              <a:ext cx="34512" cy="17020"/>
            </a:xfrm>
            <a:custGeom>
              <a:rect b="b" l="l" r="r" t="t"/>
              <a:pathLst>
                <a:path extrusionOk="0" h="650" w="1318">
                  <a:moveTo>
                    <a:pt x="1" y="1"/>
                  </a:moveTo>
                  <a:cubicBezTo>
                    <a:pt x="1" y="363"/>
                    <a:pt x="297" y="650"/>
                    <a:pt x="659" y="650"/>
                  </a:cubicBezTo>
                  <a:cubicBezTo>
                    <a:pt x="1022" y="650"/>
                    <a:pt x="1317" y="363"/>
                    <a:pt x="1317"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73"/>
            <p:cNvSpPr/>
            <p:nvPr/>
          </p:nvSpPr>
          <p:spPr>
            <a:xfrm>
              <a:off x="7197633" y="2013344"/>
              <a:ext cx="145170" cy="165882"/>
            </a:xfrm>
            <a:custGeom>
              <a:rect b="b" l="l" r="r" t="t"/>
              <a:pathLst>
                <a:path extrusionOk="0" h="6335" w="5544">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73"/>
            <p:cNvSpPr/>
            <p:nvPr/>
          </p:nvSpPr>
          <p:spPr>
            <a:xfrm>
              <a:off x="7251338" y="2081923"/>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73"/>
            <p:cNvSpPr/>
            <p:nvPr/>
          </p:nvSpPr>
          <p:spPr>
            <a:xfrm>
              <a:off x="7319786" y="2081923"/>
              <a:ext cx="11521" cy="17151"/>
            </a:xfrm>
            <a:custGeom>
              <a:rect b="b" l="l" r="r" t="t"/>
              <a:pathLst>
                <a:path extrusionOk="0" h="655" w="44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73"/>
            <p:cNvSpPr/>
            <p:nvPr/>
          </p:nvSpPr>
          <p:spPr>
            <a:xfrm>
              <a:off x="7242671" y="2064641"/>
              <a:ext cx="33674" cy="17439"/>
            </a:xfrm>
            <a:custGeom>
              <a:rect b="b" l="l" r="r" t="t"/>
              <a:pathLst>
                <a:path extrusionOk="0" h="666" w="1286">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73"/>
            <p:cNvSpPr/>
            <p:nvPr/>
          </p:nvSpPr>
          <p:spPr>
            <a:xfrm>
              <a:off x="7306143" y="2064745"/>
              <a:ext cx="33255" cy="17099"/>
            </a:xfrm>
            <a:custGeom>
              <a:rect b="b" l="l" r="r" t="t"/>
              <a:pathLst>
                <a:path extrusionOk="0" h="653" w="127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73"/>
            <p:cNvSpPr/>
            <p:nvPr/>
          </p:nvSpPr>
          <p:spPr>
            <a:xfrm>
              <a:off x="7205383" y="1973150"/>
              <a:ext cx="171643" cy="111679"/>
            </a:xfrm>
            <a:custGeom>
              <a:rect b="b" l="l" r="r" t="t"/>
              <a:pathLst>
                <a:path extrusionOk="0" h="4265" w="6555">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73"/>
            <p:cNvSpPr/>
            <p:nvPr/>
          </p:nvSpPr>
          <p:spPr>
            <a:xfrm>
              <a:off x="7297057" y="2120284"/>
              <a:ext cx="23017" cy="21236"/>
            </a:xfrm>
            <a:custGeom>
              <a:rect b="b" l="l" r="r" t="t"/>
              <a:pathLst>
                <a:path extrusionOk="0" h="811" w="879">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73"/>
            <p:cNvSpPr/>
            <p:nvPr/>
          </p:nvSpPr>
          <p:spPr>
            <a:xfrm>
              <a:off x="7262598" y="2120284"/>
              <a:ext cx="22990" cy="21236"/>
            </a:xfrm>
            <a:custGeom>
              <a:rect b="b" l="l" r="r" t="t"/>
              <a:pathLst>
                <a:path extrusionOk="0" h="811" w="878">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73"/>
            <p:cNvSpPr/>
            <p:nvPr/>
          </p:nvSpPr>
          <p:spPr>
            <a:xfrm>
              <a:off x="7248877" y="2112350"/>
              <a:ext cx="84918" cy="15449"/>
            </a:xfrm>
            <a:custGeom>
              <a:rect b="b" l="l" r="r" t="t"/>
              <a:pathLst>
                <a:path extrusionOk="0" h="590" w="3243">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73"/>
            <p:cNvSpPr/>
            <p:nvPr/>
          </p:nvSpPr>
          <p:spPr>
            <a:xfrm>
              <a:off x="7285562" y="2257912"/>
              <a:ext cx="11521" cy="69966"/>
            </a:xfrm>
            <a:custGeom>
              <a:rect b="b" l="l" r="r" t="t"/>
              <a:pathLst>
                <a:path extrusionOk="0" h="2672" w="44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4" name="Google Shape;12434;p73"/>
          <p:cNvGrpSpPr/>
          <p:nvPr/>
        </p:nvGrpSpPr>
        <p:grpSpPr>
          <a:xfrm>
            <a:off x="6703522" y="1973098"/>
            <a:ext cx="274812" cy="354781"/>
            <a:chOff x="6703522" y="1973098"/>
            <a:chExt cx="274812" cy="354781"/>
          </a:xfrm>
        </p:grpSpPr>
        <p:sp>
          <p:nvSpPr>
            <p:cNvPr id="12435" name="Google Shape;12435;p73"/>
            <p:cNvSpPr/>
            <p:nvPr/>
          </p:nvSpPr>
          <p:spPr>
            <a:xfrm>
              <a:off x="6761233" y="1973150"/>
              <a:ext cx="160147" cy="57214"/>
            </a:xfrm>
            <a:custGeom>
              <a:rect b="b" l="l" r="r" t="t"/>
              <a:pathLst>
                <a:path extrusionOk="0" h="2185" w="6116">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73"/>
            <p:cNvSpPr/>
            <p:nvPr/>
          </p:nvSpPr>
          <p:spPr>
            <a:xfrm>
              <a:off x="6724758" y="2116277"/>
              <a:ext cx="232601" cy="112177"/>
            </a:xfrm>
            <a:custGeom>
              <a:rect b="b" l="l" r="r" t="t"/>
              <a:pathLst>
                <a:path extrusionOk="0" h="4284" w="8883">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73"/>
            <p:cNvSpPr/>
            <p:nvPr/>
          </p:nvSpPr>
          <p:spPr>
            <a:xfrm>
              <a:off x="6703522" y="2201955"/>
              <a:ext cx="274812" cy="125924"/>
            </a:xfrm>
            <a:custGeom>
              <a:rect b="b" l="l" r="r" t="t"/>
              <a:pathLst>
                <a:path extrusionOk="0" h="4809" w="10495">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73"/>
            <p:cNvSpPr/>
            <p:nvPr/>
          </p:nvSpPr>
          <p:spPr>
            <a:xfrm>
              <a:off x="6769717" y="2201955"/>
              <a:ext cx="142918" cy="68736"/>
            </a:xfrm>
            <a:custGeom>
              <a:rect b="b" l="l" r="r" t="t"/>
              <a:pathLst>
                <a:path extrusionOk="0" h="2625" w="5458">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73"/>
            <p:cNvSpPr/>
            <p:nvPr/>
          </p:nvSpPr>
          <p:spPr>
            <a:xfrm>
              <a:off x="6755237" y="2212455"/>
              <a:ext cx="28751" cy="115423"/>
            </a:xfrm>
            <a:custGeom>
              <a:rect b="b" l="l" r="r" t="t"/>
              <a:pathLst>
                <a:path extrusionOk="0" h="4408" w="1098">
                  <a:moveTo>
                    <a:pt x="1098" y="0"/>
                  </a:moveTo>
                  <a:lnTo>
                    <a:pt x="0" y="325"/>
                  </a:lnTo>
                  <a:lnTo>
                    <a:pt x="0" y="4408"/>
                  </a:lnTo>
                  <a:lnTo>
                    <a:pt x="1098" y="4408"/>
                  </a:lnTo>
                  <a:lnTo>
                    <a:pt x="1098"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73"/>
            <p:cNvSpPr/>
            <p:nvPr/>
          </p:nvSpPr>
          <p:spPr>
            <a:xfrm>
              <a:off x="6898364" y="2212455"/>
              <a:ext cx="28515" cy="115423"/>
            </a:xfrm>
            <a:custGeom>
              <a:rect b="b" l="l" r="r" t="t"/>
              <a:pathLst>
                <a:path extrusionOk="0" h="4408" w="1089">
                  <a:moveTo>
                    <a:pt x="1" y="0"/>
                  </a:moveTo>
                  <a:lnTo>
                    <a:pt x="1" y="4408"/>
                  </a:lnTo>
                  <a:lnTo>
                    <a:pt x="1088" y="4408"/>
                  </a:lnTo>
                  <a:lnTo>
                    <a:pt x="1088" y="325"/>
                  </a:lnTo>
                  <a:lnTo>
                    <a:pt x="1"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73"/>
            <p:cNvSpPr/>
            <p:nvPr/>
          </p:nvSpPr>
          <p:spPr>
            <a:xfrm>
              <a:off x="6744737" y="2053329"/>
              <a:ext cx="192643" cy="137157"/>
            </a:xfrm>
            <a:custGeom>
              <a:rect b="b" l="l" r="r" t="t"/>
              <a:pathLst>
                <a:path extrusionOk="0" h="5238" w="7357">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73"/>
            <p:cNvSpPr/>
            <p:nvPr/>
          </p:nvSpPr>
          <p:spPr>
            <a:xfrm>
              <a:off x="6748743" y="2053329"/>
              <a:ext cx="166641" cy="116419"/>
            </a:xfrm>
            <a:custGeom>
              <a:rect b="b" l="l" r="r" t="t"/>
              <a:pathLst>
                <a:path extrusionOk="0" h="4446" w="6364">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73"/>
            <p:cNvSpPr/>
            <p:nvPr/>
          </p:nvSpPr>
          <p:spPr>
            <a:xfrm>
              <a:off x="6801192" y="2093418"/>
              <a:ext cx="11286" cy="17125"/>
            </a:xfrm>
            <a:custGeom>
              <a:rect b="b" l="l" r="r" t="t"/>
              <a:pathLst>
                <a:path extrusionOk="0" h="654" w="431">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73"/>
            <p:cNvSpPr/>
            <p:nvPr/>
          </p:nvSpPr>
          <p:spPr>
            <a:xfrm>
              <a:off x="6869901" y="2093418"/>
              <a:ext cx="11260" cy="17125"/>
            </a:xfrm>
            <a:custGeom>
              <a:rect b="b" l="l" r="r" t="t"/>
              <a:pathLst>
                <a:path extrusionOk="0" h="654" w="43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73"/>
            <p:cNvSpPr/>
            <p:nvPr/>
          </p:nvSpPr>
          <p:spPr>
            <a:xfrm>
              <a:off x="6792970" y="2076057"/>
              <a:ext cx="27887" cy="14768"/>
            </a:xfrm>
            <a:custGeom>
              <a:rect b="b" l="l" r="r" t="t"/>
              <a:pathLst>
                <a:path extrusionOk="0" h="564" w="1065">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73"/>
            <p:cNvSpPr/>
            <p:nvPr/>
          </p:nvSpPr>
          <p:spPr>
            <a:xfrm>
              <a:off x="6861496" y="2076057"/>
              <a:ext cx="27651" cy="14768"/>
            </a:xfrm>
            <a:custGeom>
              <a:rect b="b" l="l" r="r" t="t"/>
              <a:pathLst>
                <a:path extrusionOk="0" h="564" w="1056">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73"/>
            <p:cNvSpPr/>
            <p:nvPr/>
          </p:nvSpPr>
          <p:spPr>
            <a:xfrm>
              <a:off x="6755237" y="2064824"/>
              <a:ext cx="23017" cy="31501"/>
            </a:xfrm>
            <a:custGeom>
              <a:rect b="b" l="l" r="r" t="t"/>
              <a:pathLst>
                <a:path extrusionOk="0" h="1203" w="879">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73"/>
            <p:cNvSpPr/>
            <p:nvPr/>
          </p:nvSpPr>
          <p:spPr>
            <a:xfrm>
              <a:off x="6903863" y="2064824"/>
              <a:ext cx="23017" cy="31501"/>
            </a:xfrm>
            <a:custGeom>
              <a:rect b="b" l="l" r="r" t="t"/>
              <a:pathLst>
                <a:path extrusionOk="0" h="1203" w="879">
                  <a:moveTo>
                    <a:pt x="1" y="0"/>
                  </a:moveTo>
                  <a:lnTo>
                    <a:pt x="1" y="706"/>
                  </a:lnTo>
                  <a:cubicBezTo>
                    <a:pt x="1" y="926"/>
                    <a:pt x="163" y="1107"/>
                    <a:pt x="392" y="1135"/>
                  </a:cubicBezTo>
                  <a:lnTo>
                    <a:pt x="878" y="1202"/>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73"/>
            <p:cNvSpPr/>
            <p:nvPr/>
          </p:nvSpPr>
          <p:spPr>
            <a:xfrm>
              <a:off x="6898364" y="2212455"/>
              <a:ext cx="14271" cy="31239"/>
            </a:xfrm>
            <a:custGeom>
              <a:rect b="b" l="l" r="r" t="t"/>
              <a:pathLst>
                <a:path extrusionOk="0" h="1193" w="545">
                  <a:moveTo>
                    <a:pt x="1" y="0"/>
                  </a:moveTo>
                  <a:lnTo>
                    <a:pt x="1" y="1193"/>
                  </a:lnTo>
                  <a:cubicBezTo>
                    <a:pt x="249" y="887"/>
                    <a:pt x="430" y="534"/>
                    <a:pt x="545" y="162"/>
                  </a:cubicBezTo>
                  <a:lnTo>
                    <a:pt x="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73"/>
            <p:cNvSpPr/>
            <p:nvPr/>
          </p:nvSpPr>
          <p:spPr>
            <a:xfrm>
              <a:off x="6769717" y="2212193"/>
              <a:ext cx="14271" cy="31501"/>
            </a:xfrm>
            <a:custGeom>
              <a:rect b="b" l="l" r="r" t="t"/>
              <a:pathLst>
                <a:path extrusionOk="0" h="1203" w="545">
                  <a:moveTo>
                    <a:pt x="545" y="1"/>
                  </a:moveTo>
                  <a:lnTo>
                    <a:pt x="1" y="163"/>
                  </a:lnTo>
                  <a:cubicBezTo>
                    <a:pt x="106" y="544"/>
                    <a:pt x="287" y="897"/>
                    <a:pt x="545" y="1203"/>
                  </a:cubicBezTo>
                  <a:lnTo>
                    <a:pt x="545"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73"/>
            <p:cNvSpPr/>
            <p:nvPr/>
          </p:nvSpPr>
          <p:spPr>
            <a:xfrm>
              <a:off x="6777966" y="2127773"/>
              <a:ext cx="126186" cy="131423"/>
            </a:xfrm>
            <a:custGeom>
              <a:rect b="b" l="l" r="r" t="t"/>
              <a:pathLst>
                <a:path extrusionOk="0" h="5019" w="4819">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73"/>
            <p:cNvSpPr/>
            <p:nvPr/>
          </p:nvSpPr>
          <p:spPr>
            <a:xfrm>
              <a:off x="6815908" y="2144688"/>
              <a:ext cx="50537" cy="17334"/>
            </a:xfrm>
            <a:custGeom>
              <a:rect b="b" l="l" r="r" t="t"/>
              <a:pathLst>
                <a:path extrusionOk="0" h="662" w="193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73"/>
            <p:cNvSpPr/>
            <p:nvPr/>
          </p:nvSpPr>
          <p:spPr>
            <a:xfrm>
              <a:off x="6778044" y="2127773"/>
              <a:ext cx="100131" cy="131658"/>
            </a:xfrm>
            <a:custGeom>
              <a:rect b="b" l="l" r="r" t="t"/>
              <a:pathLst>
                <a:path extrusionOk="0" h="5028" w="3824">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73"/>
            <p:cNvSpPr/>
            <p:nvPr/>
          </p:nvSpPr>
          <p:spPr>
            <a:xfrm>
              <a:off x="6749503" y="2030338"/>
              <a:ext cx="183112" cy="34512"/>
            </a:xfrm>
            <a:custGeom>
              <a:rect b="b" l="l" r="r" t="t"/>
              <a:pathLst>
                <a:path extrusionOk="0" h="1318" w="6993">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73"/>
            <p:cNvSpPr/>
            <p:nvPr/>
          </p:nvSpPr>
          <p:spPr>
            <a:xfrm>
              <a:off x="6810697" y="1973098"/>
              <a:ext cx="106678" cy="45771"/>
            </a:xfrm>
            <a:custGeom>
              <a:rect b="b" l="l" r="r" t="t"/>
              <a:pathLst>
                <a:path extrusionOk="0" h="1748" w="4074">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73"/>
            <p:cNvSpPr/>
            <p:nvPr/>
          </p:nvSpPr>
          <p:spPr>
            <a:xfrm>
              <a:off x="6738243" y="2276399"/>
              <a:ext cx="17020" cy="51480"/>
            </a:xfrm>
            <a:custGeom>
              <a:rect b="b" l="l" r="r" t="t"/>
              <a:pathLst>
                <a:path extrusionOk="0" h="1966" w="650">
                  <a:moveTo>
                    <a:pt x="649" y="0"/>
                  </a:moveTo>
                  <a:cubicBezTo>
                    <a:pt x="287" y="0"/>
                    <a:pt x="1" y="287"/>
                    <a:pt x="1" y="649"/>
                  </a:cubicBezTo>
                  <a:lnTo>
                    <a:pt x="1" y="1966"/>
                  </a:lnTo>
                  <a:lnTo>
                    <a:pt x="649" y="1966"/>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73"/>
            <p:cNvSpPr/>
            <p:nvPr/>
          </p:nvSpPr>
          <p:spPr>
            <a:xfrm>
              <a:off x="6755237" y="2276399"/>
              <a:ext cx="11521" cy="51480"/>
            </a:xfrm>
            <a:custGeom>
              <a:rect b="b" l="l" r="r" t="t"/>
              <a:pathLst>
                <a:path extrusionOk="0" h="1966" w="440">
                  <a:moveTo>
                    <a:pt x="0" y="0"/>
                  </a:moveTo>
                  <a:lnTo>
                    <a:pt x="0" y="1966"/>
                  </a:lnTo>
                  <a:lnTo>
                    <a:pt x="439" y="1966"/>
                  </a:lnTo>
                  <a:lnTo>
                    <a:pt x="439" y="439"/>
                  </a:lnTo>
                  <a:cubicBezTo>
                    <a:pt x="439" y="191"/>
                    <a:pt x="239" y="0"/>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73"/>
            <p:cNvSpPr/>
            <p:nvPr/>
          </p:nvSpPr>
          <p:spPr>
            <a:xfrm>
              <a:off x="6926854" y="2276399"/>
              <a:ext cx="17256" cy="51480"/>
            </a:xfrm>
            <a:custGeom>
              <a:rect b="b" l="l" r="r" t="t"/>
              <a:pathLst>
                <a:path extrusionOk="0" h="1966" w="659">
                  <a:moveTo>
                    <a:pt x="0" y="0"/>
                  </a:moveTo>
                  <a:lnTo>
                    <a:pt x="0" y="1966"/>
                  </a:lnTo>
                  <a:lnTo>
                    <a:pt x="659" y="1966"/>
                  </a:lnTo>
                  <a:lnTo>
                    <a:pt x="659" y="649"/>
                  </a:lnTo>
                  <a:cubicBezTo>
                    <a:pt x="649" y="287"/>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73"/>
            <p:cNvSpPr/>
            <p:nvPr/>
          </p:nvSpPr>
          <p:spPr>
            <a:xfrm>
              <a:off x="6915358" y="2276399"/>
              <a:ext cx="11521" cy="51480"/>
            </a:xfrm>
            <a:custGeom>
              <a:rect b="b" l="l" r="r" t="t"/>
              <a:pathLst>
                <a:path extrusionOk="0" h="1966" w="440">
                  <a:moveTo>
                    <a:pt x="439" y="0"/>
                  </a:moveTo>
                  <a:cubicBezTo>
                    <a:pt x="201" y="0"/>
                    <a:pt x="1" y="191"/>
                    <a:pt x="1" y="439"/>
                  </a:cubicBezTo>
                  <a:lnTo>
                    <a:pt x="1" y="1966"/>
                  </a:lnTo>
                  <a:lnTo>
                    <a:pt x="439" y="1966"/>
                  </a:lnTo>
                  <a:lnTo>
                    <a:pt x="439"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0" name="Google Shape;12460;p73"/>
          <p:cNvGrpSpPr/>
          <p:nvPr/>
        </p:nvGrpSpPr>
        <p:grpSpPr>
          <a:xfrm>
            <a:off x="6253375" y="1973150"/>
            <a:ext cx="274812" cy="354728"/>
            <a:chOff x="6253375" y="1973150"/>
            <a:chExt cx="274812" cy="354728"/>
          </a:xfrm>
        </p:grpSpPr>
        <p:sp>
          <p:nvSpPr>
            <p:cNvPr id="12461" name="Google Shape;12461;p73"/>
            <p:cNvSpPr/>
            <p:nvPr/>
          </p:nvSpPr>
          <p:spPr>
            <a:xfrm>
              <a:off x="6253637" y="2173492"/>
              <a:ext cx="274550" cy="154387"/>
            </a:xfrm>
            <a:custGeom>
              <a:rect b="b" l="l" r="r" t="t"/>
              <a:pathLst>
                <a:path extrusionOk="0" h="5896" w="10485">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73"/>
            <p:cNvSpPr/>
            <p:nvPr/>
          </p:nvSpPr>
          <p:spPr>
            <a:xfrm>
              <a:off x="6253375" y="2210439"/>
              <a:ext cx="274812" cy="117440"/>
            </a:xfrm>
            <a:custGeom>
              <a:rect b="b" l="l" r="r" t="t"/>
              <a:pathLst>
                <a:path extrusionOk="0" h="4485" w="10495">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73"/>
            <p:cNvSpPr/>
            <p:nvPr/>
          </p:nvSpPr>
          <p:spPr>
            <a:xfrm>
              <a:off x="6315591" y="2210439"/>
              <a:ext cx="150407" cy="49542"/>
            </a:xfrm>
            <a:custGeom>
              <a:rect b="b" l="l" r="r" t="t"/>
              <a:pathLst>
                <a:path extrusionOk="0" h="1892" w="5744">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73"/>
            <p:cNvSpPr/>
            <p:nvPr/>
          </p:nvSpPr>
          <p:spPr>
            <a:xfrm>
              <a:off x="6350810" y="2173492"/>
              <a:ext cx="79969" cy="22860"/>
            </a:xfrm>
            <a:custGeom>
              <a:rect b="b" l="l" r="r" t="t"/>
              <a:pathLst>
                <a:path extrusionOk="0" h="873" w="3054">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73"/>
            <p:cNvSpPr/>
            <p:nvPr/>
          </p:nvSpPr>
          <p:spPr>
            <a:xfrm>
              <a:off x="6294355" y="2059063"/>
              <a:ext cx="192617" cy="125688"/>
            </a:xfrm>
            <a:custGeom>
              <a:rect b="b" l="l" r="r" t="t"/>
              <a:pathLst>
                <a:path extrusionOk="0" h="4800" w="7356">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73"/>
            <p:cNvSpPr/>
            <p:nvPr/>
          </p:nvSpPr>
          <p:spPr>
            <a:xfrm>
              <a:off x="6297340" y="2059063"/>
              <a:ext cx="144908" cy="125897"/>
            </a:xfrm>
            <a:custGeom>
              <a:rect b="b" l="l" r="r" t="t"/>
              <a:pathLst>
                <a:path extrusionOk="0" h="4808" w="5534">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73"/>
            <p:cNvSpPr/>
            <p:nvPr/>
          </p:nvSpPr>
          <p:spPr>
            <a:xfrm>
              <a:off x="6316822" y="2116775"/>
              <a:ext cx="147919" cy="67976"/>
            </a:xfrm>
            <a:custGeom>
              <a:rect b="b" l="l" r="r" t="t"/>
              <a:pathLst>
                <a:path extrusionOk="0" h="2596" w="5649">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73"/>
            <p:cNvSpPr/>
            <p:nvPr/>
          </p:nvSpPr>
          <p:spPr>
            <a:xfrm>
              <a:off x="6305091" y="2059063"/>
              <a:ext cx="22755" cy="28515"/>
            </a:xfrm>
            <a:custGeom>
              <a:rect b="b" l="l" r="r" t="t"/>
              <a:pathLst>
                <a:path extrusionOk="0" h="1089" w="869">
                  <a:moveTo>
                    <a:pt x="0" y="1"/>
                  </a:moveTo>
                  <a:lnTo>
                    <a:pt x="0" y="1088"/>
                  </a:lnTo>
                  <a:lnTo>
                    <a:pt x="869" y="1088"/>
                  </a:lnTo>
                  <a:lnTo>
                    <a:pt x="869"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73"/>
            <p:cNvSpPr/>
            <p:nvPr/>
          </p:nvSpPr>
          <p:spPr>
            <a:xfrm>
              <a:off x="6453717" y="2059063"/>
              <a:ext cx="23017" cy="28515"/>
            </a:xfrm>
            <a:custGeom>
              <a:rect b="b" l="l" r="r" t="t"/>
              <a:pathLst>
                <a:path extrusionOk="0" h="1089" w="879">
                  <a:moveTo>
                    <a:pt x="1" y="1"/>
                  </a:moveTo>
                  <a:lnTo>
                    <a:pt x="1" y="1088"/>
                  </a:lnTo>
                  <a:lnTo>
                    <a:pt x="878" y="1088"/>
                  </a:lnTo>
                  <a:lnTo>
                    <a:pt x="878"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73"/>
            <p:cNvSpPr/>
            <p:nvPr/>
          </p:nvSpPr>
          <p:spPr>
            <a:xfrm>
              <a:off x="6328579" y="2198525"/>
              <a:ext cx="62216" cy="50197"/>
            </a:xfrm>
            <a:custGeom>
              <a:rect b="b" l="l" r="r" t="t"/>
              <a:pathLst>
                <a:path extrusionOk="0" h="1917" w="2376">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73"/>
            <p:cNvSpPr/>
            <p:nvPr/>
          </p:nvSpPr>
          <p:spPr>
            <a:xfrm>
              <a:off x="6390768" y="2198525"/>
              <a:ext cx="62477" cy="50197"/>
            </a:xfrm>
            <a:custGeom>
              <a:rect b="b" l="l" r="r" t="t"/>
              <a:pathLst>
                <a:path extrusionOk="0" h="1917" w="2386">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73"/>
            <p:cNvSpPr/>
            <p:nvPr/>
          </p:nvSpPr>
          <p:spPr>
            <a:xfrm>
              <a:off x="6353559"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73"/>
            <p:cNvSpPr/>
            <p:nvPr/>
          </p:nvSpPr>
          <p:spPr>
            <a:xfrm>
              <a:off x="6416508"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73"/>
            <p:cNvSpPr/>
            <p:nvPr/>
          </p:nvSpPr>
          <p:spPr>
            <a:xfrm>
              <a:off x="6373669" y="2081792"/>
              <a:ext cx="34355" cy="23017"/>
            </a:xfrm>
            <a:custGeom>
              <a:rect b="b" l="l" r="r" t="t"/>
              <a:pathLst>
                <a:path extrusionOk="0" h="879" w="1312">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73"/>
            <p:cNvSpPr/>
            <p:nvPr/>
          </p:nvSpPr>
          <p:spPr>
            <a:xfrm>
              <a:off x="6305091" y="1973150"/>
              <a:ext cx="171643" cy="85939"/>
            </a:xfrm>
            <a:custGeom>
              <a:rect b="b" l="l" r="r" t="t"/>
              <a:pathLst>
                <a:path extrusionOk="0" h="3282" w="6555">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73"/>
            <p:cNvSpPr/>
            <p:nvPr/>
          </p:nvSpPr>
          <p:spPr>
            <a:xfrm>
              <a:off x="6377545" y="2156236"/>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73"/>
            <p:cNvSpPr/>
            <p:nvPr/>
          </p:nvSpPr>
          <p:spPr>
            <a:xfrm>
              <a:off x="6303101" y="2081792"/>
              <a:ext cx="43729" cy="11521"/>
            </a:xfrm>
            <a:custGeom>
              <a:rect b="b" l="l" r="r" t="t"/>
              <a:pathLst>
                <a:path extrusionOk="0" h="440" w="167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73"/>
            <p:cNvSpPr/>
            <p:nvPr/>
          </p:nvSpPr>
          <p:spPr>
            <a:xfrm>
              <a:off x="6434733" y="2081792"/>
              <a:ext cx="43755" cy="11521"/>
            </a:xfrm>
            <a:custGeom>
              <a:rect b="b" l="l" r="r" t="t"/>
              <a:pathLst>
                <a:path extrusionOk="0" h="440" w="1671">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73"/>
            <p:cNvSpPr/>
            <p:nvPr/>
          </p:nvSpPr>
          <p:spPr>
            <a:xfrm>
              <a:off x="6333580" y="2076057"/>
              <a:ext cx="51480" cy="40246"/>
            </a:xfrm>
            <a:custGeom>
              <a:rect b="b" l="l" r="r" t="t"/>
              <a:pathLst>
                <a:path extrusionOk="0" h="1537" w="1966">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73"/>
            <p:cNvSpPr/>
            <p:nvPr/>
          </p:nvSpPr>
          <p:spPr>
            <a:xfrm>
              <a:off x="6396529" y="2076057"/>
              <a:ext cx="51480" cy="40246"/>
            </a:xfrm>
            <a:custGeom>
              <a:rect b="b" l="l" r="r" t="t"/>
              <a:pathLst>
                <a:path extrusionOk="0" h="1537" w="1966">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73"/>
            <p:cNvSpPr/>
            <p:nvPr/>
          </p:nvSpPr>
          <p:spPr>
            <a:xfrm>
              <a:off x="6316822" y="2116775"/>
              <a:ext cx="85468" cy="68133"/>
            </a:xfrm>
            <a:custGeom>
              <a:rect b="b" l="l" r="r" t="t"/>
              <a:pathLst>
                <a:path extrusionOk="0" h="2602" w="3264">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73"/>
            <p:cNvSpPr/>
            <p:nvPr/>
          </p:nvSpPr>
          <p:spPr>
            <a:xfrm>
              <a:off x="6367804" y="2133507"/>
              <a:ext cx="45981" cy="17020"/>
            </a:xfrm>
            <a:custGeom>
              <a:rect b="b" l="l" r="r" t="t"/>
              <a:pathLst>
                <a:path extrusionOk="0" h="650" w="1756">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73"/>
            <p:cNvSpPr/>
            <p:nvPr/>
          </p:nvSpPr>
          <p:spPr>
            <a:xfrm>
              <a:off x="6356544" y="2127746"/>
              <a:ext cx="68474" cy="17020"/>
            </a:xfrm>
            <a:custGeom>
              <a:rect b="b" l="l" r="r" t="t"/>
              <a:pathLst>
                <a:path extrusionOk="0" h="650" w="2615">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73"/>
            <p:cNvSpPr/>
            <p:nvPr/>
          </p:nvSpPr>
          <p:spPr>
            <a:xfrm>
              <a:off x="6305091" y="1973150"/>
              <a:ext cx="71956" cy="85939"/>
            </a:xfrm>
            <a:custGeom>
              <a:rect b="b" l="l" r="r" t="t"/>
              <a:pathLst>
                <a:path extrusionOk="0" h="3282" w="2748">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73"/>
            <p:cNvSpPr/>
            <p:nvPr/>
          </p:nvSpPr>
          <p:spPr>
            <a:xfrm>
              <a:off x="6274611" y="2053329"/>
              <a:ext cx="232601" cy="11521"/>
            </a:xfrm>
            <a:custGeom>
              <a:rect b="b" l="l" r="r" t="t"/>
              <a:pathLst>
                <a:path extrusionOk="0" h="440" w="8883">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73"/>
            <p:cNvSpPr/>
            <p:nvPr/>
          </p:nvSpPr>
          <p:spPr>
            <a:xfrm>
              <a:off x="6377283" y="1973150"/>
              <a:ext cx="25792" cy="22990"/>
            </a:xfrm>
            <a:custGeom>
              <a:rect b="b" l="l" r="r" t="t"/>
              <a:pathLst>
                <a:path extrusionOk="0" h="878" w="985">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73"/>
            <p:cNvSpPr/>
            <p:nvPr/>
          </p:nvSpPr>
          <p:spPr>
            <a:xfrm>
              <a:off x="6306583" y="2036099"/>
              <a:ext cx="168658" cy="17256"/>
            </a:xfrm>
            <a:custGeom>
              <a:rect b="b" l="l" r="r" t="t"/>
              <a:pathLst>
                <a:path extrusionOk="0" h="659" w="6441">
                  <a:moveTo>
                    <a:pt x="172" y="0"/>
                  </a:moveTo>
                  <a:lnTo>
                    <a:pt x="1" y="658"/>
                  </a:lnTo>
                  <a:lnTo>
                    <a:pt x="6440" y="658"/>
                  </a:lnTo>
                  <a:lnTo>
                    <a:pt x="6259"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73"/>
            <p:cNvSpPr/>
            <p:nvPr/>
          </p:nvSpPr>
          <p:spPr>
            <a:xfrm>
              <a:off x="6306583" y="2036099"/>
              <a:ext cx="27520" cy="17256"/>
            </a:xfrm>
            <a:custGeom>
              <a:rect b="b" l="l" r="r" t="t"/>
              <a:pathLst>
                <a:path extrusionOk="0" h="659" w="1051">
                  <a:moveTo>
                    <a:pt x="172" y="0"/>
                  </a:moveTo>
                  <a:lnTo>
                    <a:pt x="1" y="658"/>
                  </a:lnTo>
                  <a:lnTo>
                    <a:pt x="869" y="658"/>
                  </a:lnTo>
                  <a:lnTo>
                    <a:pt x="105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73"/>
            <p:cNvSpPr/>
            <p:nvPr/>
          </p:nvSpPr>
          <p:spPr>
            <a:xfrm>
              <a:off x="6305091" y="2220180"/>
              <a:ext cx="22755" cy="107699"/>
            </a:xfrm>
            <a:custGeom>
              <a:rect b="b" l="l" r="r" t="t"/>
              <a:pathLst>
                <a:path extrusionOk="0" h="4113" w="869">
                  <a:moveTo>
                    <a:pt x="869" y="1"/>
                  </a:moveTo>
                  <a:lnTo>
                    <a:pt x="0" y="259"/>
                  </a:lnTo>
                  <a:lnTo>
                    <a:pt x="0" y="4113"/>
                  </a:lnTo>
                  <a:lnTo>
                    <a:pt x="869" y="4113"/>
                  </a:lnTo>
                  <a:lnTo>
                    <a:pt x="869"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73"/>
            <p:cNvSpPr/>
            <p:nvPr/>
          </p:nvSpPr>
          <p:spPr>
            <a:xfrm>
              <a:off x="6453717" y="2220180"/>
              <a:ext cx="23017" cy="107699"/>
            </a:xfrm>
            <a:custGeom>
              <a:rect b="b" l="l" r="r" t="t"/>
              <a:pathLst>
                <a:path extrusionOk="0" h="4113" w="879">
                  <a:moveTo>
                    <a:pt x="1" y="1"/>
                  </a:moveTo>
                  <a:lnTo>
                    <a:pt x="1" y="4113"/>
                  </a:lnTo>
                  <a:lnTo>
                    <a:pt x="878" y="4113"/>
                  </a:lnTo>
                  <a:lnTo>
                    <a:pt x="878" y="259"/>
                  </a:lnTo>
                  <a:lnTo>
                    <a:pt x="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73"/>
            <p:cNvSpPr/>
            <p:nvPr/>
          </p:nvSpPr>
          <p:spPr>
            <a:xfrm>
              <a:off x="6453717" y="2220180"/>
              <a:ext cx="12281" cy="14035"/>
            </a:xfrm>
            <a:custGeom>
              <a:rect b="b" l="l" r="r" t="t"/>
              <a:pathLst>
                <a:path extrusionOk="0" h="536" w="469">
                  <a:moveTo>
                    <a:pt x="1" y="1"/>
                  </a:moveTo>
                  <a:lnTo>
                    <a:pt x="1" y="535"/>
                  </a:lnTo>
                  <a:lnTo>
                    <a:pt x="468" y="135"/>
                  </a:lnTo>
                  <a:lnTo>
                    <a:pt x="172" y="49"/>
                  </a:lnTo>
                  <a:lnTo>
                    <a:pt x="1"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73"/>
            <p:cNvSpPr/>
            <p:nvPr/>
          </p:nvSpPr>
          <p:spPr>
            <a:xfrm>
              <a:off x="6315591" y="2220180"/>
              <a:ext cx="12255" cy="14035"/>
            </a:xfrm>
            <a:custGeom>
              <a:rect b="b" l="l" r="r" t="t"/>
              <a:pathLst>
                <a:path extrusionOk="0" h="536" w="468">
                  <a:moveTo>
                    <a:pt x="468" y="1"/>
                  </a:moveTo>
                  <a:lnTo>
                    <a:pt x="296" y="49"/>
                  </a:lnTo>
                  <a:lnTo>
                    <a:pt x="0" y="135"/>
                  </a:lnTo>
                  <a:lnTo>
                    <a:pt x="468" y="535"/>
                  </a:lnTo>
                  <a:lnTo>
                    <a:pt x="468"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73"/>
            <p:cNvSpPr/>
            <p:nvPr/>
          </p:nvSpPr>
          <p:spPr>
            <a:xfrm>
              <a:off x="6287861" y="2276399"/>
              <a:ext cx="17256" cy="51480"/>
            </a:xfrm>
            <a:custGeom>
              <a:rect b="b" l="l" r="r" t="t"/>
              <a:pathLst>
                <a:path extrusionOk="0" h="1966" w="659">
                  <a:moveTo>
                    <a:pt x="658" y="0"/>
                  </a:moveTo>
                  <a:cubicBezTo>
                    <a:pt x="296" y="0"/>
                    <a:pt x="0" y="287"/>
                    <a:pt x="0" y="649"/>
                  </a:cubicBezTo>
                  <a:lnTo>
                    <a:pt x="0" y="1966"/>
                  </a:lnTo>
                  <a:lnTo>
                    <a:pt x="658" y="1966"/>
                  </a:lnTo>
                  <a:lnTo>
                    <a:pt x="65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73"/>
            <p:cNvSpPr/>
            <p:nvPr/>
          </p:nvSpPr>
          <p:spPr>
            <a:xfrm>
              <a:off x="6305091" y="2276399"/>
              <a:ext cx="11521" cy="51480"/>
            </a:xfrm>
            <a:custGeom>
              <a:rect b="b" l="l" r="r" t="t"/>
              <a:pathLst>
                <a:path extrusionOk="0" h="1966" w="440">
                  <a:moveTo>
                    <a:pt x="0" y="0"/>
                  </a:moveTo>
                  <a:lnTo>
                    <a:pt x="0" y="1966"/>
                  </a:lnTo>
                  <a:lnTo>
                    <a:pt x="439" y="1966"/>
                  </a:lnTo>
                  <a:lnTo>
                    <a:pt x="439" y="439"/>
                  </a:lnTo>
                  <a:cubicBezTo>
                    <a:pt x="439" y="191"/>
                    <a:pt x="249" y="0"/>
                    <a:pt x="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73"/>
            <p:cNvSpPr/>
            <p:nvPr/>
          </p:nvSpPr>
          <p:spPr>
            <a:xfrm>
              <a:off x="6476707" y="2276399"/>
              <a:ext cx="17020" cy="51480"/>
            </a:xfrm>
            <a:custGeom>
              <a:rect b="b" l="l" r="r" t="t"/>
              <a:pathLst>
                <a:path extrusionOk="0" h="1966" w="650">
                  <a:moveTo>
                    <a:pt x="0" y="0"/>
                  </a:moveTo>
                  <a:lnTo>
                    <a:pt x="0" y="1966"/>
                  </a:lnTo>
                  <a:lnTo>
                    <a:pt x="649" y="1966"/>
                  </a:lnTo>
                  <a:lnTo>
                    <a:pt x="649" y="649"/>
                  </a:lnTo>
                  <a:cubicBezTo>
                    <a:pt x="649" y="287"/>
                    <a:pt x="353" y="0"/>
                    <a:pt x="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73"/>
            <p:cNvSpPr/>
            <p:nvPr/>
          </p:nvSpPr>
          <p:spPr>
            <a:xfrm>
              <a:off x="6465212" y="2276399"/>
              <a:ext cx="11521" cy="51480"/>
            </a:xfrm>
            <a:custGeom>
              <a:rect b="b" l="l" r="r" t="t"/>
              <a:pathLst>
                <a:path extrusionOk="0" h="1966" w="440">
                  <a:moveTo>
                    <a:pt x="439" y="0"/>
                  </a:moveTo>
                  <a:cubicBezTo>
                    <a:pt x="191" y="0"/>
                    <a:pt x="1" y="191"/>
                    <a:pt x="1" y="439"/>
                  </a:cubicBezTo>
                  <a:lnTo>
                    <a:pt x="1" y="1966"/>
                  </a:lnTo>
                  <a:lnTo>
                    <a:pt x="439" y="1966"/>
                  </a:lnTo>
                  <a:lnTo>
                    <a:pt x="43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73"/>
            <p:cNvSpPr/>
            <p:nvPr/>
          </p:nvSpPr>
          <p:spPr>
            <a:xfrm>
              <a:off x="6385033" y="2264903"/>
              <a:ext cx="11521" cy="11521"/>
            </a:xfrm>
            <a:custGeom>
              <a:rect b="b" l="l" r="r" t="t"/>
              <a:pathLst>
                <a:path extrusionOk="0" h="440" w="44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73"/>
            <p:cNvSpPr/>
            <p:nvPr/>
          </p:nvSpPr>
          <p:spPr>
            <a:xfrm>
              <a:off x="6385033" y="2299127"/>
              <a:ext cx="11521" cy="11521"/>
            </a:xfrm>
            <a:custGeom>
              <a:rect b="b" l="l" r="r" t="t"/>
              <a:pathLst>
                <a:path extrusionOk="0" h="440" w="44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9" name="Google Shape;12499;p73"/>
          <p:cNvGrpSpPr/>
          <p:nvPr/>
        </p:nvGrpSpPr>
        <p:grpSpPr>
          <a:xfrm>
            <a:off x="5802496" y="1973150"/>
            <a:ext cx="275309" cy="354728"/>
            <a:chOff x="5802496" y="1973150"/>
            <a:chExt cx="275309" cy="354728"/>
          </a:xfrm>
        </p:grpSpPr>
        <p:sp>
          <p:nvSpPr>
            <p:cNvPr id="12500" name="Google Shape;12500;p73"/>
            <p:cNvSpPr/>
            <p:nvPr/>
          </p:nvSpPr>
          <p:spPr>
            <a:xfrm>
              <a:off x="5803229" y="2210439"/>
              <a:ext cx="274576" cy="117440"/>
            </a:xfrm>
            <a:custGeom>
              <a:rect b="b" l="l" r="r" t="t"/>
              <a:pathLst>
                <a:path extrusionOk="0" h="4485" w="10486">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73"/>
            <p:cNvSpPr/>
            <p:nvPr/>
          </p:nvSpPr>
          <p:spPr>
            <a:xfrm>
              <a:off x="5885162" y="2210439"/>
              <a:ext cx="110946" cy="20267"/>
            </a:xfrm>
            <a:custGeom>
              <a:rect b="b" l="l" r="r" t="t"/>
              <a:pathLst>
                <a:path extrusionOk="0" h="774" w="4237">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73"/>
            <p:cNvSpPr/>
            <p:nvPr/>
          </p:nvSpPr>
          <p:spPr>
            <a:xfrm>
              <a:off x="5992075"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73"/>
            <p:cNvSpPr/>
            <p:nvPr/>
          </p:nvSpPr>
          <p:spPr>
            <a:xfrm>
              <a:off x="6009069"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73"/>
            <p:cNvSpPr/>
            <p:nvPr/>
          </p:nvSpPr>
          <p:spPr>
            <a:xfrm>
              <a:off x="5988593" y="1987133"/>
              <a:ext cx="60723" cy="54255"/>
            </a:xfrm>
            <a:custGeom>
              <a:rect b="b" l="l" r="r" t="t"/>
              <a:pathLst>
                <a:path extrusionOk="0" h="2072" w="2319">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73"/>
            <p:cNvSpPr/>
            <p:nvPr/>
          </p:nvSpPr>
          <p:spPr>
            <a:xfrm>
              <a:off x="6006817" y="1996114"/>
              <a:ext cx="32260" cy="29170"/>
            </a:xfrm>
            <a:custGeom>
              <a:rect b="b" l="l" r="r" t="t"/>
              <a:pathLst>
                <a:path extrusionOk="0" h="1114" w="1232">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73"/>
            <p:cNvSpPr/>
            <p:nvPr/>
          </p:nvSpPr>
          <p:spPr>
            <a:xfrm>
              <a:off x="5820459"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73"/>
            <p:cNvSpPr/>
            <p:nvPr/>
          </p:nvSpPr>
          <p:spPr>
            <a:xfrm>
              <a:off x="5837453"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73"/>
            <p:cNvSpPr/>
            <p:nvPr/>
          </p:nvSpPr>
          <p:spPr>
            <a:xfrm>
              <a:off x="5831954" y="1987133"/>
              <a:ext cx="60487" cy="54255"/>
            </a:xfrm>
            <a:custGeom>
              <a:rect b="b" l="l" r="r" t="t"/>
              <a:pathLst>
                <a:path extrusionOk="0" h="2072" w="231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73"/>
            <p:cNvSpPr/>
            <p:nvPr/>
          </p:nvSpPr>
          <p:spPr>
            <a:xfrm>
              <a:off x="5842192" y="1996114"/>
              <a:ext cx="32024" cy="29170"/>
            </a:xfrm>
            <a:custGeom>
              <a:rect b="b" l="l" r="r" t="t"/>
              <a:pathLst>
                <a:path extrusionOk="0" h="1114" w="1223">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73"/>
            <p:cNvSpPr/>
            <p:nvPr/>
          </p:nvSpPr>
          <p:spPr>
            <a:xfrm>
              <a:off x="5823208" y="1984619"/>
              <a:ext cx="234591" cy="234591"/>
            </a:xfrm>
            <a:custGeom>
              <a:rect b="b" l="l" r="r" t="t"/>
              <a:pathLst>
                <a:path extrusionOk="0" h="8959" w="8959">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73"/>
            <p:cNvSpPr/>
            <p:nvPr/>
          </p:nvSpPr>
          <p:spPr>
            <a:xfrm>
              <a:off x="5866178" y="2036099"/>
              <a:ext cx="148678" cy="148652"/>
            </a:xfrm>
            <a:custGeom>
              <a:rect b="b" l="l" r="r" t="t"/>
              <a:pathLst>
                <a:path extrusionOk="0" h="5677" w="5678">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73"/>
            <p:cNvSpPr/>
            <p:nvPr/>
          </p:nvSpPr>
          <p:spPr>
            <a:xfrm>
              <a:off x="5865680" y="2036125"/>
              <a:ext cx="86463" cy="148836"/>
            </a:xfrm>
            <a:custGeom>
              <a:rect b="b" l="l" r="r" t="t"/>
              <a:pathLst>
                <a:path extrusionOk="0" h="5684" w="3302">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73"/>
            <p:cNvSpPr/>
            <p:nvPr/>
          </p:nvSpPr>
          <p:spPr>
            <a:xfrm>
              <a:off x="5900663" y="2093418"/>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73"/>
            <p:cNvSpPr/>
            <p:nvPr/>
          </p:nvSpPr>
          <p:spPr>
            <a:xfrm>
              <a:off x="5969111"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73"/>
            <p:cNvSpPr/>
            <p:nvPr/>
          </p:nvSpPr>
          <p:spPr>
            <a:xfrm>
              <a:off x="5892913" y="2076293"/>
              <a:ext cx="26761" cy="11286"/>
            </a:xfrm>
            <a:custGeom>
              <a:rect b="b" l="l" r="r" t="t"/>
              <a:pathLst>
                <a:path extrusionOk="0" h="431" w="1022">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73"/>
            <p:cNvSpPr/>
            <p:nvPr/>
          </p:nvSpPr>
          <p:spPr>
            <a:xfrm>
              <a:off x="5961622" y="2076293"/>
              <a:ext cx="26499" cy="11286"/>
            </a:xfrm>
            <a:custGeom>
              <a:rect b="b" l="l" r="r" t="t"/>
              <a:pathLst>
                <a:path extrusionOk="0" h="431" w="1012">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73"/>
            <p:cNvSpPr/>
            <p:nvPr/>
          </p:nvSpPr>
          <p:spPr>
            <a:xfrm>
              <a:off x="5887178" y="2013475"/>
              <a:ext cx="13511" cy="11390"/>
            </a:xfrm>
            <a:custGeom>
              <a:rect b="b" l="l" r="r" t="t"/>
              <a:pathLst>
                <a:path extrusionOk="0" h="435" w="516">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73"/>
            <p:cNvSpPr/>
            <p:nvPr/>
          </p:nvSpPr>
          <p:spPr>
            <a:xfrm>
              <a:off x="5978852" y="2013475"/>
              <a:ext cx="13250" cy="11390"/>
            </a:xfrm>
            <a:custGeom>
              <a:rect b="b" l="l" r="r" t="t"/>
              <a:pathLst>
                <a:path extrusionOk="0" h="435" w="506">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73"/>
            <p:cNvSpPr/>
            <p:nvPr/>
          </p:nvSpPr>
          <p:spPr>
            <a:xfrm>
              <a:off x="5914908" y="2130522"/>
              <a:ext cx="51480" cy="22755"/>
            </a:xfrm>
            <a:custGeom>
              <a:rect b="b" l="l" r="r" t="t"/>
              <a:pathLst>
                <a:path extrusionOk="0" h="869" w="1966">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73"/>
            <p:cNvSpPr/>
            <p:nvPr/>
          </p:nvSpPr>
          <p:spPr>
            <a:xfrm>
              <a:off x="5802496" y="2011616"/>
              <a:ext cx="228333" cy="207673"/>
            </a:xfrm>
            <a:custGeom>
              <a:rect b="b" l="l" r="r" t="t"/>
              <a:pathLst>
                <a:path extrusionOk="0" h="7931" w="872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73"/>
            <p:cNvSpPr/>
            <p:nvPr/>
          </p:nvSpPr>
          <p:spPr>
            <a:xfrm>
              <a:off x="5843449" y="2287894"/>
              <a:ext cx="11260" cy="39984"/>
            </a:xfrm>
            <a:custGeom>
              <a:rect b="b" l="l" r="r" t="t"/>
              <a:pathLst>
                <a:path extrusionOk="0" h="1527" w="43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73"/>
            <p:cNvSpPr/>
            <p:nvPr/>
          </p:nvSpPr>
          <p:spPr>
            <a:xfrm>
              <a:off x="6026299" y="2287894"/>
              <a:ext cx="11521" cy="39984"/>
            </a:xfrm>
            <a:custGeom>
              <a:rect b="b" l="l" r="r" t="t"/>
              <a:pathLst>
                <a:path extrusionOk="0" h="1527" w="44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73"/>
            <p:cNvSpPr/>
            <p:nvPr/>
          </p:nvSpPr>
          <p:spPr>
            <a:xfrm>
              <a:off x="5872933" y="2270664"/>
              <a:ext cx="135167" cy="57214"/>
            </a:xfrm>
            <a:custGeom>
              <a:rect b="b" l="l" r="r" t="t"/>
              <a:pathLst>
                <a:path extrusionOk="0" h="2185" w="5162">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73"/>
            <p:cNvSpPr/>
            <p:nvPr/>
          </p:nvSpPr>
          <p:spPr>
            <a:xfrm>
              <a:off x="5911897" y="2018843"/>
              <a:ext cx="57240" cy="34512"/>
            </a:xfrm>
            <a:custGeom>
              <a:rect b="b" l="l" r="r" t="t"/>
              <a:pathLst>
                <a:path extrusionOk="0" h="1318" w="2186">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73"/>
            <p:cNvSpPr/>
            <p:nvPr/>
          </p:nvSpPr>
          <p:spPr>
            <a:xfrm>
              <a:off x="5929126" y="2007610"/>
              <a:ext cx="22755" cy="22755"/>
            </a:xfrm>
            <a:custGeom>
              <a:rect b="b" l="l" r="r" t="t"/>
              <a:pathLst>
                <a:path extrusionOk="0" h="869" w="869">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6" name="Google Shape;12526;p73"/>
          <p:cNvGrpSpPr/>
          <p:nvPr/>
        </p:nvGrpSpPr>
        <p:grpSpPr>
          <a:xfrm>
            <a:off x="5353083" y="1973150"/>
            <a:ext cx="274576" cy="354728"/>
            <a:chOff x="5353083" y="1973150"/>
            <a:chExt cx="274576" cy="354728"/>
          </a:xfrm>
        </p:grpSpPr>
        <p:sp>
          <p:nvSpPr>
            <p:cNvPr id="12527" name="Google Shape;12527;p73"/>
            <p:cNvSpPr/>
            <p:nvPr/>
          </p:nvSpPr>
          <p:spPr>
            <a:xfrm>
              <a:off x="5353083" y="2167731"/>
              <a:ext cx="274576" cy="160147"/>
            </a:xfrm>
            <a:custGeom>
              <a:rect b="b" l="l" r="r" t="t"/>
              <a:pathLst>
                <a:path extrusionOk="0" h="6116" w="10486">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73"/>
            <p:cNvSpPr/>
            <p:nvPr/>
          </p:nvSpPr>
          <p:spPr>
            <a:xfrm>
              <a:off x="5484479" y="2276399"/>
              <a:ext cx="11521" cy="51480"/>
            </a:xfrm>
            <a:custGeom>
              <a:rect b="b" l="l" r="r" t="t"/>
              <a:pathLst>
                <a:path extrusionOk="0" h="1966" w="440">
                  <a:moveTo>
                    <a:pt x="1" y="0"/>
                  </a:moveTo>
                  <a:lnTo>
                    <a:pt x="1" y="1966"/>
                  </a:lnTo>
                  <a:lnTo>
                    <a:pt x="440" y="1966"/>
                  </a:lnTo>
                  <a:lnTo>
                    <a:pt x="440" y="0"/>
                  </a:ln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73"/>
            <p:cNvSpPr/>
            <p:nvPr/>
          </p:nvSpPr>
          <p:spPr>
            <a:xfrm>
              <a:off x="5393067" y="2177734"/>
              <a:ext cx="194607" cy="102933"/>
            </a:xfrm>
            <a:custGeom>
              <a:rect b="b" l="l" r="r" t="t"/>
              <a:pathLst>
                <a:path extrusionOk="0" h="3931" w="7432">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73"/>
            <p:cNvSpPr/>
            <p:nvPr/>
          </p:nvSpPr>
          <p:spPr>
            <a:xfrm>
              <a:off x="5411213" y="2194963"/>
              <a:ext cx="157817" cy="65044"/>
            </a:xfrm>
            <a:custGeom>
              <a:rect b="b" l="l" r="r" t="t"/>
              <a:pathLst>
                <a:path extrusionOk="0" h="2484" w="6027">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73"/>
            <p:cNvSpPr/>
            <p:nvPr/>
          </p:nvSpPr>
          <p:spPr>
            <a:xfrm>
              <a:off x="5436272" y="2173492"/>
              <a:ext cx="107935" cy="86515"/>
            </a:xfrm>
            <a:custGeom>
              <a:rect b="b" l="l" r="r" t="t"/>
              <a:pathLst>
                <a:path extrusionOk="0" h="3304" w="4122">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73"/>
            <p:cNvSpPr/>
            <p:nvPr/>
          </p:nvSpPr>
          <p:spPr>
            <a:xfrm>
              <a:off x="5450255" y="2173492"/>
              <a:ext cx="80231" cy="28620"/>
            </a:xfrm>
            <a:custGeom>
              <a:rect b="b" l="l" r="r" t="t"/>
              <a:pathLst>
                <a:path extrusionOk="0" h="1093" w="3064">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73"/>
            <p:cNvSpPr/>
            <p:nvPr/>
          </p:nvSpPr>
          <p:spPr>
            <a:xfrm>
              <a:off x="5394062" y="2076057"/>
              <a:ext cx="192381" cy="114428"/>
            </a:xfrm>
            <a:custGeom>
              <a:rect b="b" l="l" r="r" t="t"/>
              <a:pathLst>
                <a:path extrusionOk="0" h="4370" w="7347">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73"/>
            <p:cNvSpPr/>
            <p:nvPr/>
          </p:nvSpPr>
          <p:spPr>
            <a:xfrm>
              <a:off x="5394062" y="2076319"/>
              <a:ext cx="107699" cy="114402"/>
            </a:xfrm>
            <a:custGeom>
              <a:rect b="b" l="l" r="r" t="t"/>
              <a:pathLst>
                <a:path extrusionOk="0" h="4369" w="4113">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73"/>
            <p:cNvSpPr/>
            <p:nvPr/>
          </p:nvSpPr>
          <p:spPr>
            <a:xfrm>
              <a:off x="5470994" y="2139006"/>
              <a:ext cx="38256" cy="11521"/>
            </a:xfrm>
            <a:custGeom>
              <a:rect b="b" l="l" r="r" t="t"/>
              <a:pathLst>
                <a:path extrusionOk="0" h="440" w="1461">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73"/>
            <p:cNvSpPr/>
            <p:nvPr/>
          </p:nvSpPr>
          <p:spPr>
            <a:xfrm>
              <a:off x="5405296" y="1973150"/>
              <a:ext cx="170150" cy="74444"/>
            </a:xfrm>
            <a:custGeom>
              <a:rect b="b" l="l" r="r" t="t"/>
              <a:pathLst>
                <a:path extrusionOk="0" h="2843" w="6498">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73"/>
            <p:cNvSpPr/>
            <p:nvPr/>
          </p:nvSpPr>
          <p:spPr>
            <a:xfrm>
              <a:off x="5478980" y="2270664"/>
              <a:ext cx="22781" cy="22990"/>
            </a:xfrm>
            <a:custGeom>
              <a:rect b="b" l="l" r="r" t="t"/>
              <a:pathLst>
                <a:path extrusionOk="0" h="878" w="87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73"/>
            <p:cNvSpPr/>
            <p:nvPr/>
          </p:nvSpPr>
          <p:spPr>
            <a:xfrm>
              <a:off x="5356330" y="2253670"/>
              <a:ext cx="48233" cy="74208"/>
            </a:xfrm>
            <a:custGeom>
              <a:rect b="b" l="l" r="r" t="t"/>
              <a:pathLst>
                <a:path extrusionOk="0" h="2834" w="1842">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73"/>
            <p:cNvSpPr/>
            <p:nvPr/>
          </p:nvSpPr>
          <p:spPr>
            <a:xfrm>
              <a:off x="5575917" y="2253670"/>
              <a:ext cx="48233" cy="74208"/>
            </a:xfrm>
            <a:custGeom>
              <a:rect b="b" l="l" r="r" t="t"/>
              <a:pathLst>
                <a:path extrusionOk="0" h="2834" w="1842">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73"/>
            <p:cNvSpPr/>
            <p:nvPr/>
          </p:nvSpPr>
          <p:spPr>
            <a:xfrm>
              <a:off x="5398566" y="2047568"/>
              <a:ext cx="183374" cy="28777"/>
            </a:xfrm>
            <a:custGeom>
              <a:rect b="b" l="l" r="r" t="t"/>
              <a:pathLst>
                <a:path extrusionOk="0" h="1099" w="7003">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73"/>
            <p:cNvSpPr/>
            <p:nvPr/>
          </p:nvSpPr>
          <p:spPr>
            <a:xfrm>
              <a:off x="5427788" y="1973150"/>
              <a:ext cx="62713" cy="74444"/>
            </a:xfrm>
            <a:custGeom>
              <a:rect b="b" l="l" r="r" t="t"/>
              <a:pathLst>
                <a:path extrusionOk="0" h="2843" w="2395">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73"/>
            <p:cNvSpPr/>
            <p:nvPr/>
          </p:nvSpPr>
          <p:spPr>
            <a:xfrm>
              <a:off x="5490240" y="1973150"/>
              <a:ext cx="62477" cy="74208"/>
            </a:xfrm>
            <a:custGeom>
              <a:rect b="b" l="l" r="r" t="t"/>
              <a:pathLst>
                <a:path extrusionOk="0" h="2834" w="2386">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73"/>
            <p:cNvSpPr/>
            <p:nvPr/>
          </p:nvSpPr>
          <p:spPr>
            <a:xfrm>
              <a:off x="5398802" y="2047568"/>
              <a:ext cx="39984" cy="28515"/>
            </a:xfrm>
            <a:custGeom>
              <a:rect b="b" l="l" r="r" t="t"/>
              <a:pathLst>
                <a:path extrusionOk="0" h="1089" w="1527">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73"/>
            <p:cNvSpPr/>
            <p:nvPr/>
          </p:nvSpPr>
          <p:spPr>
            <a:xfrm>
              <a:off x="5404536" y="2076057"/>
              <a:ext cx="171643" cy="49699"/>
            </a:xfrm>
            <a:custGeom>
              <a:rect b="b" l="l" r="r" t="t"/>
              <a:pathLst>
                <a:path extrusionOk="0" h="1898" w="6555">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73"/>
            <p:cNvSpPr/>
            <p:nvPr/>
          </p:nvSpPr>
          <p:spPr>
            <a:xfrm>
              <a:off x="5450255" y="2093418"/>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73"/>
            <p:cNvSpPr/>
            <p:nvPr/>
          </p:nvSpPr>
          <p:spPr>
            <a:xfrm>
              <a:off x="5518965"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73"/>
            <p:cNvSpPr/>
            <p:nvPr/>
          </p:nvSpPr>
          <p:spPr>
            <a:xfrm>
              <a:off x="5404301" y="2076057"/>
              <a:ext cx="171878" cy="11521"/>
            </a:xfrm>
            <a:custGeom>
              <a:rect b="b" l="l" r="r" t="t"/>
              <a:pathLst>
                <a:path extrusionOk="0" h="440" w="6564">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8" name="Google Shape;12548;p73"/>
          <p:cNvGrpSpPr/>
          <p:nvPr/>
        </p:nvGrpSpPr>
        <p:grpSpPr>
          <a:xfrm>
            <a:off x="4902701" y="1973150"/>
            <a:ext cx="274812" cy="354728"/>
            <a:chOff x="4902701" y="1973150"/>
            <a:chExt cx="274812" cy="354728"/>
          </a:xfrm>
        </p:grpSpPr>
        <p:sp>
          <p:nvSpPr>
            <p:cNvPr id="12549" name="Google Shape;12549;p73"/>
            <p:cNvSpPr/>
            <p:nvPr/>
          </p:nvSpPr>
          <p:spPr>
            <a:xfrm>
              <a:off x="4902936" y="2161996"/>
              <a:ext cx="274576" cy="165882"/>
            </a:xfrm>
            <a:custGeom>
              <a:rect b="b" l="l" r="r" t="t"/>
              <a:pathLst>
                <a:path extrusionOk="0" h="6335" w="10486">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73"/>
            <p:cNvSpPr/>
            <p:nvPr/>
          </p:nvSpPr>
          <p:spPr>
            <a:xfrm>
              <a:off x="4902701" y="2208710"/>
              <a:ext cx="274550" cy="119168"/>
            </a:xfrm>
            <a:custGeom>
              <a:rect b="b" l="l" r="r" t="t"/>
              <a:pathLst>
                <a:path extrusionOk="0" h="4551" w="10485">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73"/>
            <p:cNvSpPr/>
            <p:nvPr/>
          </p:nvSpPr>
          <p:spPr>
            <a:xfrm>
              <a:off x="5000109" y="2161996"/>
              <a:ext cx="79969" cy="22886"/>
            </a:xfrm>
            <a:custGeom>
              <a:rect b="b" l="l" r="r" t="t"/>
              <a:pathLst>
                <a:path extrusionOk="0" h="874" w="3054">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73"/>
            <p:cNvSpPr/>
            <p:nvPr/>
          </p:nvSpPr>
          <p:spPr>
            <a:xfrm>
              <a:off x="4943654" y="2019105"/>
              <a:ext cx="192643" cy="154413"/>
            </a:xfrm>
            <a:custGeom>
              <a:rect b="b" l="l" r="r" t="t"/>
              <a:pathLst>
                <a:path extrusionOk="0" h="5897" w="7357">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73"/>
            <p:cNvSpPr/>
            <p:nvPr/>
          </p:nvSpPr>
          <p:spPr>
            <a:xfrm>
              <a:off x="4946403" y="2041833"/>
              <a:ext cx="145170" cy="131658"/>
            </a:xfrm>
            <a:custGeom>
              <a:rect b="b" l="l" r="r" t="t"/>
              <a:pathLst>
                <a:path extrusionOk="0" h="5028" w="5544">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73"/>
            <p:cNvSpPr/>
            <p:nvPr/>
          </p:nvSpPr>
          <p:spPr>
            <a:xfrm>
              <a:off x="5000109" y="2076686"/>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73"/>
            <p:cNvSpPr/>
            <p:nvPr/>
          </p:nvSpPr>
          <p:spPr>
            <a:xfrm>
              <a:off x="5068556" y="2076686"/>
              <a:ext cx="11521" cy="17125"/>
            </a:xfrm>
            <a:custGeom>
              <a:rect b="b" l="l" r="r" t="t"/>
              <a:pathLst>
                <a:path extrusionOk="0" h="654" w="44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73"/>
            <p:cNvSpPr/>
            <p:nvPr/>
          </p:nvSpPr>
          <p:spPr>
            <a:xfrm>
              <a:off x="4992384" y="2059063"/>
              <a:ext cx="26499" cy="11521"/>
            </a:xfrm>
            <a:custGeom>
              <a:rect b="b" l="l" r="r" t="t"/>
              <a:pathLst>
                <a:path extrusionOk="0" h="440" w="1012">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73"/>
            <p:cNvSpPr/>
            <p:nvPr/>
          </p:nvSpPr>
          <p:spPr>
            <a:xfrm>
              <a:off x="5061068" y="2059063"/>
              <a:ext cx="26499" cy="11521"/>
            </a:xfrm>
            <a:custGeom>
              <a:rect b="b" l="l" r="r" t="t"/>
              <a:pathLst>
                <a:path extrusionOk="0" h="440" w="1012">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73"/>
            <p:cNvSpPr/>
            <p:nvPr/>
          </p:nvSpPr>
          <p:spPr>
            <a:xfrm>
              <a:off x="5014615" y="2116068"/>
              <a:ext cx="50773" cy="17282"/>
            </a:xfrm>
            <a:custGeom>
              <a:rect b="b" l="l" r="r" t="t"/>
              <a:pathLst>
                <a:path extrusionOk="0" h="660" w="1939">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73"/>
            <p:cNvSpPr/>
            <p:nvPr/>
          </p:nvSpPr>
          <p:spPr>
            <a:xfrm>
              <a:off x="4954154" y="1973150"/>
              <a:ext cx="171643" cy="68709"/>
            </a:xfrm>
            <a:custGeom>
              <a:rect b="b" l="l" r="r" t="t"/>
              <a:pathLst>
                <a:path extrusionOk="0" h="2624" w="6555">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73"/>
            <p:cNvSpPr/>
            <p:nvPr/>
          </p:nvSpPr>
          <p:spPr>
            <a:xfrm>
              <a:off x="4973400" y="2185118"/>
              <a:ext cx="55224" cy="50589"/>
            </a:xfrm>
            <a:custGeom>
              <a:rect b="b" l="l" r="r" t="t"/>
              <a:pathLst>
                <a:path extrusionOk="0" h="1932" w="2109">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73"/>
            <p:cNvSpPr/>
            <p:nvPr/>
          </p:nvSpPr>
          <p:spPr>
            <a:xfrm>
              <a:off x="5051327" y="2184987"/>
              <a:ext cx="55486" cy="50720"/>
            </a:xfrm>
            <a:custGeom>
              <a:rect b="b" l="l" r="r" t="t"/>
              <a:pathLst>
                <a:path extrusionOk="0" h="1937" w="2119">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73"/>
            <p:cNvSpPr/>
            <p:nvPr/>
          </p:nvSpPr>
          <p:spPr>
            <a:xfrm>
              <a:off x="4963895" y="2253408"/>
              <a:ext cx="15266" cy="11521"/>
            </a:xfrm>
            <a:custGeom>
              <a:rect b="b" l="l" r="r" t="t"/>
              <a:pathLst>
                <a:path extrusionOk="0" h="440" w="583">
                  <a:moveTo>
                    <a:pt x="287" y="1"/>
                  </a:moveTo>
                  <a:cubicBezTo>
                    <a:pt x="1" y="1"/>
                    <a:pt x="1" y="440"/>
                    <a:pt x="287" y="440"/>
                  </a:cubicBezTo>
                  <a:cubicBezTo>
                    <a:pt x="582" y="440"/>
                    <a:pt x="582" y="1"/>
                    <a:pt x="28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73"/>
            <p:cNvSpPr/>
            <p:nvPr/>
          </p:nvSpPr>
          <p:spPr>
            <a:xfrm>
              <a:off x="5101026" y="2253408"/>
              <a:ext cx="15266" cy="11521"/>
            </a:xfrm>
            <a:custGeom>
              <a:rect b="b" l="l" r="r" t="t"/>
              <a:pathLst>
                <a:path extrusionOk="0" h="440" w="583">
                  <a:moveTo>
                    <a:pt x="297" y="1"/>
                  </a:moveTo>
                  <a:cubicBezTo>
                    <a:pt x="1" y="1"/>
                    <a:pt x="1" y="440"/>
                    <a:pt x="297" y="440"/>
                  </a:cubicBezTo>
                  <a:cubicBezTo>
                    <a:pt x="583" y="440"/>
                    <a:pt x="583" y="1"/>
                    <a:pt x="29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73"/>
            <p:cNvSpPr/>
            <p:nvPr/>
          </p:nvSpPr>
          <p:spPr>
            <a:xfrm>
              <a:off x="5101026" y="2281898"/>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73"/>
            <p:cNvSpPr/>
            <p:nvPr/>
          </p:nvSpPr>
          <p:spPr>
            <a:xfrm>
              <a:off x="4963895" y="2281898"/>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73"/>
            <p:cNvSpPr/>
            <p:nvPr/>
          </p:nvSpPr>
          <p:spPr>
            <a:xfrm>
              <a:off x="5101026" y="2310623"/>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73"/>
            <p:cNvSpPr/>
            <p:nvPr/>
          </p:nvSpPr>
          <p:spPr>
            <a:xfrm>
              <a:off x="4963895" y="2310623"/>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73"/>
            <p:cNvSpPr/>
            <p:nvPr/>
          </p:nvSpPr>
          <p:spPr>
            <a:xfrm>
              <a:off x="4954390" y="2041833"/>
              <a:ext cx="22781" cy="37235"/>
            </a:xfrm>
            <a:custGeom>
              <a:rect b="b" l="l" r="r" t="t"/>
              <a:pathLst>
                <a:path extrusionOk="0" h="1422" w="87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73"/>
            <p:cNvSpPr/>
            <p:nvPr/>
          </p:nvSpPr>
          <p:spPr>
            <a:xfrm>
              <a:off x="5103042" y="2041833"/>
              <a:ext cx="22755" cy="37235"/>
            </a:xfrm>
            <a:custGeom>
              <a:rect b="b" l="l" r="r" t="t"/>
              <a:pathLst>
                <a:path extrusionOk="0" h="1422" w="869">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73"/>
            <p:cNvSpPr/>
            <p:nvPr/>
          </p:nvSpPr>
          <p:spPr>
            <a:xfrm>
              <a:off x="4954390" y="1973150"/>
              <a:ext cx="70490" cy="68709"/>
            </a:xfrm>
            <a:custGeom>
              <a:rect b="b" l="l" r="r" t="t"/>
              <a:pathLst>
                <a:path extrusionOk="0" h="2624" w="2692">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73"/>
            <p:cNvSpPr/>
            <p:nvPr/>
          </p:nvSpPr>
          <p:spPr>
            <a:xfrm>
              <a:off x="4958658" y="2013344"/>
              <a:ext cx="162897" cy="11286"/>
            </a:xfrm>
            <a:custGeom>
              <a:rect b="b" l="l" r="r" t="t"/>
              <a:pathLst>
                <a:path extrusionOk="0" h="431" w="6221">
                  <a:moveTo>
                    <a:pt x="105" y="1"/>
                  </a:moveTo>
                  <a:lnTo>
                    <a:pt x="0" y="430"/>
                  </a:lnTo>
                  <a:lnTo>
                    <a:pt x="6220" y="430"/>
                  </a:lnTo>
                  <a:lnTo>
                    <a:pt x="6115"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73"/>
            <p:cNvSpPr/>
            <p:nvPr/>
          </p:nvSpPr>
          <p:spPr>
            <a:xfrm>
              <a:off x="4958658" y="2013344"/>
              <a:ext cx="42734" cy="11286"/>
            </a:xfrm>
            <a:custGeom>
              <a:rect b="b" l="l" r="r" t="t"/>
              <a:pathLst>
                <a:path extrusionOk="0" h="431" w="1632">
                  <a:moveTo>
                    <a:pt x="105" y="1"/>
                  </a:moveTo>
                  <a:lnTo>
                    <a:pt x="0" y="430"/>
                  </a:lnTo>
                  <a:lnTo>
                    <a:pt x="1527" y="430"/>
                  </a:lnTo>
                  <a:lnTo>
                    <a:pt x="1632"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73"/>
            <p:cNvSpPr/>
            <p:nvPr/>
          </p:nvSpPr>
          <p:spPr>
            <a:xfrm>
              <a:off x="4942659" y="2224945"/>
              <a:ext cx="97199" cy="102933"/>
            </a:xfrm>
            <a:custGeom>
              <a:rect b="b" l="l" r="r" t="t"/>
              <a:pathLst>
                <a:path extrusionOk="0" h="3931" w="3712">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4" name="Google Shape;12574;p73"/>
          <p:cNvGrpSpPr/>
          <p:nvPr/>
        </p:nvGrpSpPr>
        <p:grpSpPr>
          <a:xfrm>
            <a:off x="4902701" y="2879989"/>
            <a:ext cx="272560" cy="354676"/>
            <a:chOff x="4902701" y="2879989"/>
            <a:chExt cx="272560" cy="354676"/>
          </a:xfrm>
        </p:grpSpPr>
        <p:sp>
          <p:nvSpPr>
            <p:cNvPr id="12575" name="Google Shape;12575;p73"/>
            <p:cNvSpPr/>
            <p:nvPr/>
          </p:nvSpPr>
          <p:spPr>
            <a:xfrm>
              <a:off x="4902701" y="3081273"/>
              <a:ext cx="272560" cy="153392"/>
            </a:xfrm>
            <a:custGeom>
              <a:rect b="b" l="l" r="r" t="t"/>
              <a:pathLst>
                <a:path extrusionOk="0" h="5858" w="10409">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73"/>
            <p:cNvSpPr/>
            <p:nvPr/>
          </p:nvSpPr>
          <p:spPr>
            <a:xfrm>
              <a:off x="4902701" y="3123483"/>
              <a:ext cx="272560" cy="111182"/>
            </a:xfrm>
            <a:custGeom>
              <a:rect b="b" l="l" r="r" t="t"/>
              <a:pathLst>
                <a:path extrusionOk="0" h="4246" w="10409">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73"/>
            <p:cNvSpPr/>
            <p:nvPr/>
          </p:nvSpPr>
          <p:spPr>
            <a:xfrm>
              <a:off x="4966644" y="3123483"/>
              <a:ext cx="143913" cy="43781"/>
            </a:xfrm>
            <a:custGeom>
              <a:rect b="b" l="l" r="r" t="t"/>
              <a:pathLst>
                <a:path extrusionOk="0" h="1672" w="5496">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73"/>
            <p:cNvSpPr/>
            <p:nvPr/>
          </p:nvSpPr>
          <p:spPr>
            <a:xfrm>
              <a:off x="4998878" y="3081273"/>
              <a:ext cx="79445" cy="22676"/>
            </a:xfrm>
            <a:custGeom>
              <a:rect b="b" l="l" r="r" t="t"/>
              <a:pathLst>
                <a:path extrusionOk="0" h="866" w="3034">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73"/>
            <p:cNvSpPr/>
            <p:nvPr/>
          </p:nvSpPr>
          <p:spPr>
            <a:xfrm>
              <a:off x="4942397" y="2933616"/>
              <a:ext cx="187904" cy="158917"/>
            </a:xfrm>
            <a:custGeom>
              <a:rect b="b" l="l" r="r" t="t"/>
              <a:pathLst>
                <a:path extrusionOk="0" h="6069" w="7176">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73"/>
            <p:cNvSpPr/>
            <p:nvPr/>
          </p:nvSpPr>
          <p:spPr>
            <a:xfrm>
              <a:off x="4947163" y="2933616"/>
              <a:ext cx="142656" cy="159074"/>
            </a:xfrm>
            <a:custGeom>
              <a:rect b="b" l="l" r="r" t="t"/>
              <a:pathLst>
                <a:path extrusionOk="0" h="6075" w="5448">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73"/>
            <p:cNvSpPr/>
            <p:nvPr/>
          </p:nvSpPr>
          <p:spPr>
            <a:xfrm>
              <a:off x="4976883" y="3106175"/>
              <a:ext cx="61980" cy="49725"/>
            </a:xfrm>
            <a:custGeom>
              <a:rect b="b" l="l" r="r" t="t"/>
              <a:pathLst>
                <a:path extrusionOk="0" h="1899" w="2367">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73"/>
            <p:cNvSpPr/>
            <p:nvPr/>
          </p:nvSpPr>
          <p:spPr>
            <a:xfrm>
              <a:off x="5038836" y="3106175"/>
              <a:ext cx="61718" cy="49725"/>
            </a:xfrm>
            <a:custGeom>
              <a:rect b="b" l="l" r="r" t="t"/>
              <a:pathLst>
                <a:path extrusionOk="0" h="1899" w="2357">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73"/>
            <p:cNvSpPr/>
            <p:nvPr/>
          </p:nvSpPr>
          <p:spPr>
            <a:xfrm>
              <a:off x="4999114" y="2996512"/>
              <a:ext cx="11260" cy="17073"/>
            </a:xfrm>
            <a:custGeom>
              <a:rect b="b" l="l" r="r" t="t"/>
              <a:pathLst>
                <a:path extrusionOk="0" h="652" w="43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73"/>
            <p:cNvSpPr/>
            <p:nvPr/>
          </p:nvSpPr>
          <p:spPr>
            <a:xfrm>
              <a:off x="5067064" y="2996512"/>
              <a:ext cx="11521" cy="17073"/>
            </a:xfrm>
            <a:custGeom>
              <a:rect b="b" l="l" r="r" t="t"/>
              <a:pathLst>
                <a:path extrusionOk="0" h="652" w="44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73"/>
            <p:cNvSpPr/>
            <p:nvPr/>
          </p:nvSpPr>
          <p:spPr>
            <a:xfrm>
              <a:off x="4991363" y="2979099"/>
              <a:ext cx="26525" cy="11521"/>
            </a:xfrm>
            <a:custGeom>
              <a:rect b="b" l="l" r="r" t="t"/>
              <a:pathLst>
                <a:path extrusionOk="0" h="440" w="1013">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73"/>
            <p:cNvSpPr/>
            <p:nvPr/>
          </p:nvSpPr>
          <p:spPr>
            <a:xfrm>
              <a:off x="5059575" y="2979099"/>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73"/>
            <p:cNvSpPr/>
            <p:nvPr/>
          </p:nvSpPr>
          <p:spPr>
            <a:xfrm>
              <a:off x="5013097" y="3033538"/>
              <a:ext cx="51244" cy="22781"/>
            </a:xfrm>
            <a:custGeom>
              <a:rect b="b" l="l" r="r" t="t"/>
              <a:pathLst>
                <a:path extrusionOk="0" h="870" w="1957">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73"/>
            <p:cNvSpPr/>
            <p:nvPr/>
          </p:nvSpPr>
          <p:spPr>
            <a:xfrm>
              <a:off x="5033102" y="3172188"/>
              <a:ext cx="11260" cy="11260"/>
            </a:xfrm>
            <a:custGeom>
              <a:rect b="b" l="l" r="r" t="t"/>
              <a:pathLst>
                <a:path extrusionOk="0" h="430" w="43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73"/>
            <p:cNvSpPr/>
            <p:nvPr/>
          </p:nvSpPr>
          <p:spPr>
            <a:xfrm>
              <a:off x="5033102" y="3206150"/>
              <a:ext cx="11260" cy="11521"/>
            </a:xfrm>
            <a:custGeom>
              <a:rect b="b" l="l" r="r" t="t"/>
              <a:pathLst>
                <a:path extrusionOk="0" h="440" w="43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73"/>
            <p:cNvSpPr/>
            <p:nvPr/>
          </p:nvSpPr>
          <p:spPr>
            <a:xfrm>
              <a:off x="4944413" y="2922383"/>
              <a:ext cx="188637" cy="76460"/>
            </a:xfrm>
            <a:custGeom>
              <a:rect b="b" l="l" r="r" t="t"/>
              <a:pathLst>
                <a:path extrusionOk="0" h="2920" w="7204">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73"/>
            <p:cNvSpPr/>
            <p:nvPr/>
          </p:nvSpPr>
          <p:spPr>
            <a:xfrm>
              <a:off x="4976385" y="2879989"/>
              <a:ext cx="150668" cy="65148"/>
            </a:xfrm>
            <a:custGeom>
              <a:rect b="b" l="l" r="r" t="t"/>
              <a:pathLst>
                <a:path extrusionOk="0" h="2488" w="5754">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73"/>
            <p:cNvSpPr/>
            <p:nvPr/>
          </p:nvSpPr>
          <p:spPr>
            <a:xfrm>
              <a:off x="4936427" y="3183421"/>
              <a:ext cx="17256" cy="51244"/>
            </a:xfrm>
            <a:custGeom>
              <a:rect b="b" l="l" r="r" t="t"/>
              <a:pathLst>
                <a:path extrusionOk="0" h="1957" w="659">
                  <a:moveTo>
                    <a:pt x="658" y="1"/>
                  </a:moveTo>
                  <a:cubicBezTo>
                    <a:pt x="296" y="1"/>
                    <a:pt x="0" y="297"/>
                    <a:pt x="0" y="659"/>
                  </a:cubicBezTo>
                  <a:lnTo>
                    <a:pt x="0" y="1957"/>
                  </a:lnTo>
                  <a:lnTo>
                    <a:pt x="658" y="1957"/>
                  </a:lnTo>
                  <a:lnTo>
                    <a:pt x="658"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73"/>
            <p:cNvSpPr/>
            <p:nvPr/>
          </p:nvSpPr>
          <p:spPr>
            <a:xfrm>
              <a:off x="5123781" y="3183421"/>
              <a:ext cx="16994" cy="51244"/>
            </a:xfrm>
            <a:custGeom>
              <a:rect b="b" l="l" r="r" t="t"/>
              <a:pathLst>
                <a:path extrusionOk="0" h="1957" w="649">
                  <a:moveTo>
                    <a:pt x="0" y="1"/>
                  </a:moveTo>
                  <a:lnTo>
                    <a:pt x="0" y="1957"/>
                  </a:lnTo>
                  <a:lnTo>
                    <a:pt x="649" y="1957"/>
                  </a:lnTo>
                  <a:lnTo>
                    <a:pt x="649" y="659"/>
                  </a:lnTo>
                  <a:cubicBezTo>
                    <a:pt x="649" y="297"/>
                    <a:pt x="363" y="1"/>
                    <a:pt x="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73"/>
            <p:cNvSpPr/>
            <p:nvPr/>
          </p:nvSpPr>
          <p:spPr>
            <a:xfrm>
              <a:off x="4953657" y="3127725"/>
              <a:ext cx="22755" cy="106940"/>
            </a:xfrm>
            <a:custGeom>
              <a:rect b="b" l="l" r="r" t="t"/>
              <a:pathLst>
                <a:path extrusionOk="0" h="4084" w="869">
                  <a:moveTo>
                    <a:pt x="869" y="0"/>
                  </a:moveTo>
                  <a:lnTo>
                    <a:pt x="0" y="258"/>
                  </a:lnTo>
                  <a:lnTo>
                    <a:pt x="0" y="4084"/>
                  </a:lnTo>
                  <a:lnTo>
                    <a:pt x="869" y="4084"/>
                  </a:lnTo>
                  <a:lnTo>
                    <a:pt x="86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73"/>
            <p:cNvSpPr/>
            <p:nvPr/>
          </p:nvSpPr>
          <p:spPr>
            <a:xfrm>
              <a:off x="5101288" y="3127725"/>
              <a:ext cx="22755" cy="106940"/>
            </a:xfrm>
            <a:custGeom>
              <a:rect b="b" l="l" r="r" t="t"/>
              <a:pathLst>
                <a:path extrusionOk="0" h="4084" w="869">
                  <a:moveTo>
                    <a:pt x="0" y="0"/>
                  </a:moveTo>
                  <a:lnTo>
                    <a:pt x="0" y="4084"/>
                  </a:lnTo>
                  <a:lnTo>
                    <a:pt x="869" y="4084"/>
                  </a:lnTo>
                  <a:lnTo>
                    <a:pt x="869" y="258"/>
                  </a:lnTo>
                  <a:lnTo>
                    <a:pt x="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73"/>
            <p:cNvSpPr/>
            <p:nvPr/>
          </p:nvSpPr>
          <p:spPr>
            <a:xfrm>
              <a:off x="4953657" y="3183421"/>
              <a:ext cx="11260" cy="51244"/>
            </a:xfrm>
            <a:custGeom>
              <a:rect b="b" l="l" r="r" t="t"/>
              <a:pathLst>
                <a:path extrusionOk="0" h="1957" w="430">
                  <a:moveTo>
                    <a:pt x="0" y="1"/>
                  </a:moveTo>
                  <a:lnTo>
                    <a:pt x="0" y="1957"/>
                  </a:lnTo>
                  <a:lnTo>
                    <a:pt x="430" y="1957"/>
                  </a:lnTo>
                  <a:lnTo>
                    <a:pt x="430" y="440"/>
                  </a:lnTo>
                  <a:cubicBezTo>
                    <a:pt x="430" y="201"/>
                    <a:pt x="239" y="1"/>
                    <a:pt x="0"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73"/>
            <p:cNvSpPr/>
            <p:nvPr/>
          </p:nvSpPr>
          <p:spPr>
            <a:xfrm>
              <a:off x="5112521" y="3183421"/>
              <a:ext cx="11286" cy="51244"/>
            </a:xfrm>
            <a:custGeom>
              <a:rect b="b" l="l" r="r" t="t"/>
              <a:pathLst>
                <a:path extrusionOk="0" h="1957" w="431">
                  <a:moveTo>
                    <a:pt x="430" y="1"/>
                  </a:moveTo>
                  <a:cubicBezTo>
                    <a:pt x="192" y="1"/>
                    <a:pt x="1" y="201"/>
                    <a:pt x="1" y="440"/>
                  </a:cubicBezTo>
                  <a:lnTo>
                    <a:pt x="1" y="1957"/>
                  </a:lnTo>
                  <a:lnTo>
                    <a:pt x="430" y="1957"/>
                  </a:lnTo>
                  <a:lnTo>
                    <a:pt x="43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73"/>
            <p:cNvSpPr/>
            <p:nvPr/>
          </p:nvSpPr>
          <p:spPr>
            <a:xfrm>
              <a:off x="5010112" y="2880172"/>
              <a:ext cx="110448" cy="44488"/>
            </a:xfrm>
            <a:custGeom>
              <a:rect b="b" l="l" r="r" t="t"/>
              <a:pathLst>
                <a:path extrusionOk="0" h="1699" w="4218">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9" name="Google Shape;12599;p73"/>
          <p:cNvGrpSpPr/>
          <p:nvPr/>
        </p:nvGrpSpPr>
        <p:grpSpPr>
          <a:xfrm>
            <a:off x="5803988" y="4268082"/>
            <a:ext cx="274550" cy="354728"/>
            <a:chOff x="5803988" y="4268082"/>
            <a:chExt cx="274550" cy="354728"/>
          </a:xfrm>
        </p:grpSpPr>
        <p:sp>
          <p:nvSpPr>
            <p:cNvPr id="12600" name="Google Shape;12600;p73"/>
            <p:cNvSpPr/>
            <p:nvPr/>
          </p:nvSpPr>
          <p:spPr>
            <a:xfrm>
              <a:off x="5803988" y="4519877"/>
              <a:ext cx="274550" cy="102933"/>
            </a:xfrm>
            <a:custGeom>
              <a:rect b="b" l="l" r="r" t="t"/>
              <a:pathLst>
                <a:path extrusionOk="0" h="3931" w="10485">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73"/>
            <p:cNvSpPr/>
            <p:nvPr/>
          </p:nvSpPr>
          <p:spPr>
            <a:xfrm>
              <a:off x="5870943" y="4519877"/>
              <a:ext cx="140666" cy="45745"/>
            </a:xfrm>
            <a:custGeom>
              <a:rect b="b" l="l" r="r" t="t"/>
              <a:pathLst>
                <a:path extrusionOk="0" h="1747" w="5372">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73"/>
            <p:cNvSpPr/>
            <p:nvPr/>
          </p:nvSpPr>
          <p:spPr>
            <a:xfrm>
              <a:off x="5849707" y="4523124"/>
              <a:ext cx="39984" cy="99686"/>
            </a:xfrm>
            <a:custGeom>
              <a:rect b="b" l="l" r="r" t="t"/>
              <a:pathLst>
                <a:path extrusionOk="0" h="3807" w="1527">
                  <a:moveTo>
                    <a:pt x="1527" y="0"/>
                  </a:moveTo>
                  <a:lnTo>
                    <a:pt x="0" y="458"/>
                  </a:lnTo>
                  <a:lnTo>
                    <a:pt x="0" y="3807"/>
                  </a:lnTo>
                  <a:lnTo>
                    <a:pt x="1527" y="3807"/>
                  </a:lnTo>
                  <a:lnTo>
                    <a:pt x="1527"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73"/>
            <p:cNvSpPr/>
            <p:nvPr/>
          </p:nvSpPr>
          <p:spPr>
            <a:xfrm>
              <a:off x="5870943" y="4523360"/>
              <a:ext cx="18748" cy="25007"/>
            </a:xfrm>
            <a:custGeom>
              <a:rect b="b" l="l" r="r" t="t"/>
              <a:pathLst>
                <a:path extrusionOk="0" h="955" w="716">
                  <a:moveTo>
                    <a:pt x="716" y="1"/>
                  </a:moveTo>
                  <a:lnTo>
                    <a:pt x="0" y="211"/>
                  </a:lnTo>
                  <a:cubicBezTo>
                    <a:pt x="200" y="497"/>
                    <a:pt x="439" y="745"/>
                    <a:pt x="716" y="955"/>
                  </a:cubicBezTo>
                  <a:lnTo>
                    <a:pt x="716"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73"/>
            <p:cNvSpPr/>
            <p:nvPr/>
          </p:nvSpPr>
          <p:spPr>
            <a:xfrm>
              <a:off x="5992835" y="4523124"/>
              <a:ext cx="39984" cy="99686"/>
            </a:xfrm>
            <a:custGeom>
              <a:rect b="b" l="l" r="r" t="t"/>
              <a:pathLst>
                <a:path extrusionOk="0" h="3807" w="1527">
                  <a:moveTo>
                    <a:pt x="1" y="0"/>
                  </a:moveTo>
                  <a:lnTo>
                    <a:pt x="1" y="3807"/>
                  </a:lnTo>
                  <a:lnTo>
                    <a:pt x="1527" y="3807"/>
                  </a:lnTo>
                  <a:lnTo>
                    <a:pt x="1527" y="458"/>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73"/>
            <p:cNvSpPr/>
            <p:nvPr/>
          </p:nvSpPr>
          <p:spPr>
            <a:xfrm>
              <a:off x="5992835" y="4523124"/>
              <a:ext cx="18775" cy="25007"/>
            </a:xfrm>
            <a:custGeom>
              <a:rect b="b" l="l" r="r" t="t"/>
              <a:pathLst>
                <a:path extrusionOk="0" h="955" w="717">
                  <a:moveTo>
                    <a:pt x="1" y="0"/>
                  </a:moveTo>
                  <a:lnTo>
                    <a:pt x="1" y="954"/>
                  </a:lnTo>
                  <a:cubicBezTo>
                    <a:pt x="277" y="744"/>
                    <a:pt x="516" y="496"/>
                    <a:pt x="716" y="220"/>
                  </a:cubicBezTo>
                  <a:lnTo>
                    <a:pt x="1"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73"/>
            <p:cNvSpPr/>
            <p:nvPr/>
          </p:nvSpPr>
          <p:spPr>
            <a:xfrm>
              <a:off x="5866924" y="4342500"/>
              <a:ext cx="157395" cy="36274"/>
            </a:xfrm>
            <a:custGeom>
              <a:rect b="b" l="l" r="r" t="t"/>
              <a:pathLst>
                <a:path extrusionOk="0" h="1308" w="5677">
                  <a:moveTo>
                    <a:pt x="0" y="1"/>
                  </a:moveTo>
                  <a:lnTo>
                    <a:pt x="0" y="1308"/>
                  </a:lnTo>
                  <a:lnTo>
                    <a:pt x="5677" y="1308"/>
                  </a:lnTo>
                  <a:lnTo>
                    <a:pt x="5677"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73"/>
            <p:cNvSpPr/>
            <p:nvPr/>
          </p:nvSpPr>
          <p:spPr>
            <a:xfrm>
              <a:off x="5844942" y="4376724"/>
              <a:ext cx="192643" cy="74470"/>
            </a:xfrm>
            <a:custGeom>
              <a:rect b="b" l="l" r="r" t="t"/>
              <a:pathLst>
                <a:path extrusionOk="0" h="2844" w="7357">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73"/>
            <p:cNvSpPr/>
            <p:nvPr/>
          </p:nvSpPr>
          <p:spPr>
            <a:xfrm>
              <a:off x="5848948" y="4376724"/>
              <a:ext cx="166903" cy="74470"/>
            </a:xfrm>
            <a:custGeom>
              <a:rect b="b" l="l" r="r" t="t"/>
              <a:pathLst>
                <a:path extrusionOk="0" h="2844" w="6374">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73"/>
            <p:cNvSpPr/>
            <p:nvPr/>
          </p:nvSpPr>
          <p:spPr>
            <a:xfrm>
              <a:off x="5866937" y="4439699"/>
              <a:ext cx="148652" cy="114428"/>
            </a:xfrm>
            <a:custGeom>
              <a:rect b="b" l="l" r="r" t="t"/>
              <a:pathLst>
                <a:path extrusionOk="0" h="4370" w="5677">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73"/>
            <p:cNvSpPr/>
            <p:nvPr/>
          </p:nvSpPr>
          <p:spPr>
            <a:xfrm>
              <a:off x="5901161" y="4405396"/>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73"/>
            <p:cNvSpPr/>
            <p:nvPr/>
          </p:nvSpPr>
          <p:spPr>
            <a:xfrm>
              <a:off x="5969844" y="4405396"/>
              <a:ext cx="11521" cy="17334"/>
            </a:xfrm>
            <a:custGeom>
              <a:rect b="b" l="l" r="r" t="t"/>
              <a:pathLst>
                <a:path extrusionOk="0" h="662" w="44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73"/>
            <p:cNvSpPr/>
            <p:nvPr/>
          </p:nvSpPr>
          <p:spPr>
            <a:xfrm>
              <a:off x="5915877" y="4456745"/>
              <a:ext cx="50773" cy="17465"/>
            </a:xfrm>
            <a:custGeom>
              <a:rect b="b" l="l" r="r" t="t"/>
              <a:pathLst>
                <a:path extrusionOk="0" h="667" w="1939">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73"/>
            <p:cNvSpPr/>
            <p:nvPr/>
          </p:nvSpPr>
          <p:spPr>
            <a:xfrm>
              <a:off x="5884167" y="4268082"/>
              <a:ext cx="160147" cy="138492"/>
            </a:xfrm>
            <a:custGeom>
              <a:rect b="b" l="l" r="r" t="t"/>
              <a:pathLst>
                <a:path extrusionOk="0" h="5289" w="6116">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73"/>
            <p:cNvSpPr/>
            <p:nvPr/>
          </p:nvSpPr>
          <p:spPr>
            <a:xfrm>
              <a:off x="5838212" y="4268082"/>
              <a:ext cx="160147" cy="138492"/>
            </a:xfrm>
            <a:custGeom>
              <a:rect b="b" l="l" r="r" t="t"/>
              <a:pathLst>
                <a:path extrusionOk="0" h="5289" w="6116">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73"/>
            <p:cNvSpPr/>
            <p:nvPr/>
          </p:nvSpPr>
          <p:spPr>
            <a:xfrm>
              <a:off x="5866701" y="4439699"/>
              <a:ext cx="86201" cy="114428"/>
            </a:xfrm>
            <a:custGeom>
              <a:rect b="b" l="l" r="r" t="t"/>
              <a:pathLst>
                <a:path extrusionOk="0" h="4370" w="3292">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73"/>
            <p:cNvSpPr/>
            <p:nvPr/>
          </p:nvSpPr>
          <p:spPr>
            <a:xfrm>
              <a:off x="5935620" y="4571331"/>
              <a:ext cx="11286" cy="11521"/>
            </a:xfrm>
            <a:custGeom>
              <a:rect b="b" l="l" r="r" t="t"/>
              <a:pathLst>
                <a:path extrusionOk="0" h="440" w="431">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73"/>
            <p:cNvSpPr/>
            <p:nvPr/>
          </p:nvSpPr>
          <p:spPr>
            <a:xfrm>
              <a:off x="5935620" y="4600056"/>
              <a:ext cx="11286" cy="11260"/>
            </a:xfrm>
            <a:custGeom>
              <a:rect b="b" l="l" r="r" t="t"/>
              <a:pathLst>
                <a:path extrusionOk="0" h="430" w="431">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73"/>
            <p:cNvSpPr/>
            <p:nvPr/>
          </p:nvSpPr>
          <p:spPr>
            <a:xfrm>
              <a:off x="5832713" y="4571331"/>
              <a:ext cx="17020" cy="51480"/>
            </a:xfrm>
            <a:custGeom>
              <a:rect b="b" l="l" r="r" t="t"/>
              <a:pathLst>
                <a:path extrusionOk="0" h="1966" w="650">
                  <a:moveTo>
                    <a:pt x="649" y="1"/>
                  </a:moveTo>
                  <a:cubicBezTo>
                    <a:pt x="287" y="1"/>
                    <a:pt x="0" y="296"/>
                    <a:pt x="0" y="659"/>
                  </a:cubicBezTo>
                  <a:lnTo>
                    <a:pt x="0" y="1966"/>
                  </a:lnTo>
                  <a:lnTo>
                    <a:pt x="649" y="1966"/>
                  </a:lnTo>
                  <a:lnTo>
                    <a:pt x="64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73"/>
            <p:cNvSpPr/>
            <p:nvPr/>
          </p:nvSpPr>
          <p:spPr>
            <a:xfrm>
              <a:off x="5849707" y="4571331"/>
              <a:ext cx="11495" cy="51480"/>
            </a:xfrm>
            <a:custGeom>
              <a:rect b="b" l="l" r="r" t="t"/>
              <a:pathLst>
                <a:path extrusionOk="0" h="1966" w="439">
                  <a:moveTo>
                    <a:pt x="0" y="1"/>
                  </a:moveTo>
                  <a:lnTo>
                    <a:pt x="0" y="1966"/>
                  </a:lnTo>
                  <a:lnTo>
                    <a:pt x="439" y="1966"/>
                  </a:lnTo>
                  <a:lnTo>
                    <a:pt x="439" y="439"/>
                  </a:lnTo>
                  <a:cubicBezTo>
                    <a:pt x="439" y="191"/>
                    <a:pt x="239" y="1"/>
                    <a:pt x="0"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73"/>
            <p:cNvSpPr/>
            <p:nvPr/>
          </p:nvSpPr>
          <p:spPr>
            <a:xfrm>
              <a:off x="6032793" y="4571331"/>
              <a:ext cx="17282" cy="51480"/>
            </a:xfrm>
            <a:custGeom>
              <a:rect b="b" l="l" r="r" t="t"/>
              <a:pathLst>
                <a:path extrusionOk="0" h="1966" w="660">
                  <a:moveTo>
                    <a:pt x="1" y="1"/>
                  </a:moveTo>
                  <a:lnTo>
                    <a:pt x="1" y="1966"/>
                  </a:lnTo>
                  <a:lnTo>
                    <a:pt x="659" y="1966"/>
                  </a:lnTo>
                  <a:lnTo>
                    <a:pt x="659" y="659"/>
                  </a:lnTo>
                  <a:cubicBezTo>
                    <a:pt x="650" y="296"/>
                    <a:pt x="363" y="1"/>
                    <a:pt x="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73"/>
            <p:cNvSpPr/>
            <p:nvPr/>
          </p:nvSpPr>
          <p:spPr>
            <a:xfrm>
              <a:off x="6021324" y="4571331"/>
              <a:ext cx="11495" cy="51480"/>
            </a:xfrm>
            <a:custGeom>
              <a:rect b="b" l="l" r="r" t="t"/>
              <a:pathLst>
                <a:path extrusionOk="0" h="1966" w="439">
                  <a:moveTo>
                    <a:pt x="439" y="1"/>
                  </a:moveTo>
                  <a:cubicBezTo>
                    <a:pt x="191" y="1"/>
                    <a:pt x="0" y="191"/>
                    <a:pt x="0" y="439"/>
                  </a:cubicBezTo>
                  <a:lnTo>
                    <a:pt x="0" y="1966"/>
                  </a:lnTo>
                  <a:lnTo>
                    <a:pt x="439" y="1966"/>
                  </a:lnTo>
                  <a:lnTo>
                    <a:pt x="43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2" name="Google Shape;12622;p73"/>
          <p:cNvGrpSpPr/>
          <p:nvPr/>
        </p:nvGrpSpPr>
        <p:grpSpPr>
          <a:xfrm>
            <a:off x="5352349" y="4268082"/>
            <a:ext cx="274550" cy="354728"/>
            <a:chOff x="5352349" y="4268082"/>
            <a:chExt cx="274550" cy="354728"/>
          </a:xfrm>
        </p:grpSpPr>
        <p:sp>
          <p:nvSpPr>
            <p:cNvPr id="12623" name="Google Shape;12623;p73"/>
            <p:cNvSpPr/>
            <p:nvPr/>
          </p:nvSpPr>
          <p:spPr>
            <a:xfrm>
              <a:off x="5352349" y="4502647"/>
              <a:ext cx="274550" cy="120163"/>
            </a:xfrm>
            <a:custGeom>
              <a:rect b="b" l="l" r="r" t="t"/>
              <a:pathLst>
                <a:path extrusionOk="0" h="4589" w="10485">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73"/>
            <p:cNvSpPr/>
            <p:nvPr/>
          </p:nvSpPr>
          <p:spPr>
            <a:xfrm>
              <a:off x="5449522" y="4468424"/>
              <a:ext cx="80205" cy="154387"/>
            </a:xfrm>
            <a:custGeom>
              <a:rect b="b" l="l" r="r" t="t"/>
              <a:pathLst>
                <a:path extrusionOk="0" h="5896" w="3063">
                  <a:moveTo>
                    <a:pt x="0" y="0"/>
                  </a:moveTo>
                  <a:lnTo>
                    <a:pt x="0" y="5896"/>
                  </a:lnTo>
                  <a:lnTo>
                    <a:pt x="3062" y="5896"/>
                  </a:lnTo>
                  <a:lnTo>
                    <a:pt x="306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73"/>
            <p:cNvSpPr/>
            <p:nvPr/>
          </p:nvSpPr>
          <p:spPr>
            <a:xfrm>
              <a:off x="5449522" y="4468162"/>
              <a:ext cx="80205" cy="28882"/>
            </a:xfrm>
            <a:custGeom>
              <a:rect b="b" l="l" r="r" t="t"/>
              <a:pathLst>
                <a:path extrusionOk="0" h="1103" w="3063">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73"/>
            <p:cNvSpPr/>
            <p:nvPr/>
          </p:nvSpPr>
          <p:spPr>
            <a:xfrm>
              <a:off x="5529700" y="4456928"/>
              <a:ext cx="64729" cy="165882"/>
            </a:xfrm>
            <a:custGeom>
              <a:rect b="b" l="l" r="r" t="t"/>
              <a:pathLst>
                <a:path extrusionOk="0" h="6335" w="2472">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73"/>
            <p:cNvSpPr/>
            <p:nvPr/>
          </p:nvSpPr>
          <p:spPr>
            <a:xfrm>
              <a:off x="5384819" y="4456928"/>
              <a:ext cx="64965" cy="165882"/>
            </a:xfrm>
            <a:custGeom>
              <a:rect b="b" l="l" r="r" t="t"/>
              <a:pathLst>
                <a:path extrusionOk="0" h="6335" w="2481">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73"/>
            <p:cNvSpPr/>
            <p:nvPr/>
          </p:nvSpPr>
          <p:spPr>
            <a:xfrm>
              <a:off x="5449522" y="4523622"/>
              <a:ext cx="80205" cy="99189"/>
            </a:xfrm>
            <a:custGeom>
              <a:rect b="b" l="l" r="r" t="t"/>
              <a:pathLst>
                <a:path extrusionOk="0" h="3788" w="3063">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73"/>
            <p:cNvSpPr/>
            <p:nvPr/>
          </p:nvSpPr>
          <p:spPr>
            <a:xfrm>
              <a:off x="5449522" y="4523622"/>
              <a:ext cx="80205" cy="42053"/>
            </a:xfrm>
            <a:custGeom>
              <a:rect b="b" l="l" r="r" t="t"/>
              <a:pathLst>
                <a:path extrusionOk="0" h="1606" w="3063">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73"/>
            <p:cNvSpPr/>
            <p:nvPr/>
          </p:nvSpPr>
          <p:spPr>
            <a:xfrm>
              <a:off x="5398042" y="4273817"/>
              <a:ext cx="183138" cy="125924"/>
            </a:xfrm>
            <a:custGeom>
              <a:rect b="b" l="l" r="r" t="t"/>
              <a:pathLst>
                <a:path extrusionOk="0" h="4809" w="6994">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73"/>
            <p:cNvSpPr/>
            <p:nvPr/>
          </p:nvSpPr>
          <p:spPr>
            <a:xfrm>
              <a:off x="5397833" y="4273817"/>
              <a:ext cx="106154" cy="125924"/>
            </a:xfrm>
            <a:custGeom>
              <a:rect b="b" l="l" r="r" t="t"/>
              <a:pathLst>
                <a:path extrusionOk="0" h="4809" w="4054">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73"/>
            <p:cNvSpPr/>
            <p:nvPr/>
          </p:nvSpPr>
          <p:spPr>
            <a:xfrm>
              <a:off x="5363818" y="4348261"/>
              <a:ext cx="251585" cy="91438"/>
            </a:xfrm>
            <a:custGeom>
              <a:rect b="b" l="l" r="r" t="t"/>
              <a:pathLst>
                <a:path extrusionOk="0" h="3492" w="9608">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73"/>
            <p:cNvSpPr/>
            <p:nvPr/>
          </p:nvSpPr>
          <p:spPr>
            <a:xfrm>
              <a:off x="5363818" y="4359494"/>
              <a:ext cx="251585" cy="91700"/>
            </a:xfrm>
            <a:custGeom>
              <a:rect b="b" l="l" r="r" t="t"/>
              <a:pathLst>
                <a:path extrusionOk="0" h="3502" w="9608">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73"/>
            <p:cNvSpPr/>
            <p:nvPr/>
          </p:nvSpPr>
          <p:spPr>
            <a:xfrm>
              <a:off x="5394298" y="4359756"/>
              <a:ext cx="190627" cy="125924"/>
            </a:xfrm>
            <a:custGeom>
              <a:rect b="b" l="l" r="r" t="t"/>
              <a:pathLst>
                <a:path extrusionOk="0" h="4809" w="728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73"/>
            <p:cNvSpPr/>
            <p:nvPr/>
          </p:nvSpPr>
          <p:spPr>
            <a:xfrm>
              <a:off x="5397047" y="4359756"/>
              <a:ext cx="144175" cy="125688"/>
            </a:xfrm>
            <a:custGeom>
              <a:rect b="b" l="l" r="r" t="t"/>
              <a:pathLst>
                <a:path extrusionOk="0" h="4800" w="5506">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73"/>
            <p:cNvSpPr/>
            <p:nvPr/>
          </p:nvSpPr>
          <p:spPr>
            <a:xfrm>
              <a:off x="5466752" y="4268082"/>
              <a:ext cx="45745" cy="65201"/>
            </a:xfrm>
            <a:custGeom>
              <a:rect b="b" l="l" r="r" t="t"/>
              <a:pathLst>
                <a:path extrusionOk="0" h="2490" w="1747">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73"/>
            <p:cNvSpPr/>
            <p:nvPr/>
          </p:nvSpPr>
          <p:spPr>
            <a:xfrm>
              <a:off x="5466752" y="4268082"/>
              <a:ext cx="22755" cy="65201"/>
            </a:xfrm>
            <a:custGeom>
              <a:rect b="b" l="l" r="r" t="t"/>
              <a:pathLst>
                <a:path extrusionOk="0" h="2490" w="869">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73"/>
            <p:cNvSpPr/>
            <p:nvPr/>
          </p:nvSpPr>
          <p:spPr>
            <a:xfrm>
              <a:off x="5449522" y="4388350"/>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73"/>
            <p:cNvSpPr/>
            <p:nvPr/>
          </p:nvSpPr>
          <p:spPr>
            <a:xfrm>
              <a:off x="5518205" y="4388350"/>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73"/>
            <p:cNvSpPr/>
            <p:nvPr/>
          </p:nvSpPr>
          <p:spPr>
            <a:xfrm>
              <a:off x="5442007" y="4371251"/>
              <a:ext cx="26525" cy="11260"/>
            </a:xfrm>
            <a:custGeom>
              <a:rect b="b" l="l" r="r" t="t"/>
              <a:pathLst>
                <a:path extrusionOk="0" h="430" w="1013">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73"/>
            <p:cNvSpPr/>
            <p:nvPr/>
          </p:nvSpPr>
          <p:spPr>
            <a:xfrm>
              <a:off x="5464264" y="4428230"/>
              <a:ext cx="50720" cy="17256"/>
            </a:xfrm>
            <a:custGeom>
              <a:rect b="b" l="l" r="r" t="t"/>
              <a:pathLst>
                <a:path extrusionOk="0" h="659" w="1937">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73"/>
            <p:cNvSpPr/>
            <p:nvPr/>
          </p:nvSpPr>
          <p:spPr>
            <a:xfrm>
              <a:off x="5510716" y="4371251"/>
              <a:ext cx="26499" cy="11260"/>
            </a:xfrm>
            <a:custGeom>
              <a:rect b="b" l="l" r="r" t="t"/>
              <a:pathLst>
                <a:path extrusionOk="0" h="430" w="1012">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73"/>
            <p:cNvSpPr/>
            <p:nvPr/>
          </p:nvSpPr>
          <p:spPr>
            <a:xfrm>
              <a:off x="5403803" y="4359756"/>
              <a:ext cx="23017" cy="30244"/>
            </a:xfrm>
            <a:custGeom>
              <a:rect b="b" l="l" r="r" t="t"/>
              <a:pathLst>
                <a:path extrusionOk="0" h="1155" w="879">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73"/>
            <p:cNvSpPr/>
            <p:nvPr/>
          </p:nvSpPr>
          <p:spPr>
            <a:xfrm>
              <a:off x="5552429" y="4359756"/>
              <a:ext cx="23017" cy="30244"/>
            </a:xfrm>
            <a:custGeom>
              <a:rect b="b" l="l" r="r" t="t"/>
              <a:pathLst>
                <a:path extrusionOk="0" h="1155" w="879">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5" name="Google Shape;12645;p73"/>
          <p:cNvGrpSpPr/>
          <p:nvPr/>
        </p:nvGrpSpPr>
        <p:grpSpPr>
          <a:xfrm>
            <a:off x="7606826" y="2419290"/>
            <a:ext cx="274550" cy="354728"/>
            <a:chOff x="7606826" y="2419290"/>
            <a:chExt cx="274550" cy="354728"/>
          </a:xfrm>
        </p:grpSpPr>
        <p:sp>
          <p:nvSpPr>
            <p:cNvPr id="12646" name="Google Shape;12646;p73"/>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73"/>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73"/>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73"/>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73"/>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73"/>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73"/>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73"/>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73"/>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73"/>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73"/>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73"/>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73"/>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73"/>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73"/>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1" name="Google Shape;12661;p73"/>
          <p:cNvGrpSpPr/>
          <p:nvPr/>
        </p:nvGrpSpPr>
        <p:grpSpPr>
          <a:xfrm>
            <a:off x="7156182" y="2419290"/>
            <a:ext cx="274550" cy="354728"/>
            <a:chOff x="7156182" y="2419290"/>
            <a:chExt cx="274550" cy="354728"/>
          </a:xfrm>
        </p:grpSpPr>
        <p:sp>
          <p:nvSpPr>
            <p:cNvPr id="12662" name="Google Shape;12662;p73"/>
            <p:cNvSpPr/>
            <p:nvPr/>
          </p:nvSpPr>
          <p:spPr>
            <a:xfrm>
              <a:off x="7156182" y="2602402"/>
              <a:ext cx="274550" cy="171616"/>
            </a:xfrm>
            <a:custGeom>
              <a:rect b="b" l="l" r="r" t="t"/>
              <a:pathLst>
                <a:path extrusionOk="0" h="6554" w="10485">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73"/>
            <p:cNvSpPr/>
            <p:nvPr/>
          </p:nvSpPr>
          <p:spPr>
            <a:xfrm>
              <a:off x="7156182" y="2654353"/>
              <a:ext cx="274550" cy="119665"/>
            </a:xfrm>
            <a:custGeom>
              <a:rect b="b" l="l" r="r" t="t"/>
              <a:pathLst>
                <a:path extrusionOk="0" h="4570" w="10485">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73"/>
            <p:cNvSpPr/>
            <p:nvPr/>
          </p:nvSpPr>
          <p:spPr>
            <a:xfrm>
              <a:off x="7253354" y="2602402"/>
              <a:ext cx="80205" cy="28620"/>
            </a:xfrm>
            <a:custGeom>
              <a:rect b="b" l="l" r="r" t="t"/>
              <a:pathLst>
                <a:path extrusionOk="0" h="1093" w="3063">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73"/>
            <p:cNvSpPr/>
            <p:nvPr/>
          </p:nvSpPr>
          <p:spPr>
            <a:xfrm>
              <a:off x="7197135" y="2487974"/>
              <a:ext cx="192381" cy="131423"/>
            </a:xfrm>
            <a:custGeom>
              <a:rect b="b" l="l" r="r" t="t"/>
              <a:pathLst>
                <a:path extrusionOk="0" h="5019" w="7347">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73"/>
            <p:cNvSpPr/>
            <p:nvPr/>
          </p:nvSpPr>
          <p:spPr>
            <a:xfrm>
              <a:off x="7201141" y="2499469"/>
              <a:ext cx="155408" cy="120163"/>
            </a:xfrm>
            <a:custGeom>
              <a:rect b="b" l="l" r="r" t="t"/>
              <a:pathLst>
                <a:path extrusionOk="0" h="4589" w="5935">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73"/>
            <p:cNvSpPr/>
            <p:nvPr/>
          </p:nvSpPr>
          <p:spPr>
            <a:xfrm>
              <a:off x="7253354" y="2522328"/>
              <a:ext cx="11495" cy="17125"/>
            </a:xfrm>
            <a:custGeom>
              <a:rect b="b" l="l" r="r" t="t"/>
              <a:pathLst>
                <a:path extrusionOk="0" h="654" w="439">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73"/>
            <p:cNvSpPr/>
            <p:nvPr/>
          </p:nvSpPr>
          <p:spPr>
            <a:xfrm>
              <a:off x="7322038" y="2522328"/>
              <a:ext cx="11260" cy="17125"/>
            </a:xfrm>
            <a:custGeom>
              <a:rect b="b" l="l" r="r" t="t"/>
              <a:pathLst>
                <a:path extrusionOk="0" h="654" w="43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73"/>
            <p:cNvSpPr/>
            <p:nvPr/>
          </p:nvSpPr>
          <p:spPr>
            <a:xfrm>
              <a:off x="7197109" y="2657574"/>
              <a:ext cx="191439" cy="81750"/>
            </a:xfrm>
            <a:custGeom>
              <a:rect b="b" l="l" r="r" t="t"/>
              <a:pathLst>
                <a:path extrusionOk="0" h="3122" w="7311">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73"/>
            <p:cNvSpPr/>
            <p:nvPr/>
          </p:nvSpPr>
          <p:spPr>
            <a:xfrm>
              <a:off x="7159926" y="2476478"/>
              <a:ext cx="64729" cy="11521"/>
            </a:xfrm>
            <a:custGeom>
              <a:rect b="b" l="l" r="r" t="t"/>
              <a:pathLst>
                <a:path extrusionOk="0" h="440" w="2472">
                  <a:moveTo>
                    <a:pt x="286" y="1"/>
                  </a:moveTo>
                  <a:cubicBezTo>
                    <a:pt x="0" y="1"/>
                    <a:pt x="0" y="440"/>
                    <a:pt x="286" y="440"/>
                  </a:cubicBezTo>
                  <a:lnTo>
                    <a:pt x="2471" y="440"/>
                  </a:lnTo>
                  <a:lnTo>
                    <a:pt x="2471" y="1"/>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73"/>
            <p:cNvSpPr/>
            <p:nvPr/>
          </p:nvSpPr>
          <p:spPr>
            <a:xfrm>
              <a:off x="7285824" y="2562182"/>
              <a:ext cx="26499" cy="11495"/>
            </a:xfrm>
            <a:custGeom>
              <a:rect b="b" l="l" r="r" t="t"/>
              <a:pathLst>
                <a:path extrusionOk="0" h="439" w="1012">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73"/>
            <p:cNvSpPr/>
            <p:nvPr/>
          </p:nvSpPr>
          <p:spPr>
            <a:xfrm>
              <a:off x="7220623" y="2654589"/>
              <a:ext cx="145405" cy="62242"/>
            </a:xfrm>
            <a:custGeom>
              <a:rect b="b" l="l" r="r" t="t"/>
              <a:pathLst>
                <a:path extrusionOk="0" h="2377" w="5553">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73"/>
            <p:cNvSpPr/>
            <p:nvPr/>
          </p:nvSpPr>
          <p:spPr>
            <a:xfrm>
              <a:off x="7218869" y="2487974"/>
              <a:ext cx="148914" cy="22755"/>
            </a:xfrm>
            <a:custGeom>
              <a:rect b="b" l="l" r="r" t="t"/>
              <a:pathLst>
                <a:path extrusionOk="0" h="869" w="5687">
                  <a:moveTo>
                    <a:pt x="1" y="1"/>
                  </a:moveTo>
                  <a:lnTo>
                    <a:pt x="1" y="869"/>
                  </a:lnTo>
                  <a:lnTo>
                    <a:pt x="5686" y="869"/>
                  </a:lnTo>
                  <a:lnTo>
                    <a:pt x="5686"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73"/>
            <p:cNvSpPr/>
            <p:nvPr/>
          </p:nvSpPr>
          <p:spPr>
            <a:xfrm>
              <a:off x="7213370" y="2419290"/>
              <a:ext cx="159912" cy="68709"/>
            </a:xfrm>
            <a:custGeom>
              <a:rect b="b" l="l" r="r" t="t"/>
              <a:pathLst>
                <a:path extrusionOk="0" h="2624" w="6107">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73"/>
            <p:cNvSpPr/>
            <p:nvPr/>
          </p:nvSpPr>
          <p:spPr>
            <a:xfrm>
              <a:off x="7213370" y="2419290"/>
              <a:ext cx="100210" cy="68709"/>
            </a:xfrm>
            <a:custGeom>
              <a:rect b="b" l="l" r="r" t="t"/>
              <a:pathLst>
                <a:path extrusionOk="0" h="2624" w="3827">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73"/>
            <p:cNvSpPr/>
            <p:nvPr/>
          </p:nvSpPr>
          <p:spPr>
            <a:xfrm>
              <a:off x="7341781" y="2453514"/>
              <a:ext cx="23514" cy="17256"/>
            </a:xfrm>
            <a:custGeom>
              <a:rect b="b" l="l" r="r" t="t"/>
              <a:pathLst>
                <a:path extrusionOk="0" h="659" w="898">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7" name="Google Shape;12677;p73"/>
          <p:cNvGrpSpPr/>
          <p:nvPr/>
        </p:nvGrpSpPr>
        <p:grpSpPr>
          <a:xfrm>
            <a:off x="6705276" y="2419290"/>
            <a:ext cx="274812" cy="354728"/>
            <a:chOff x="6705276" y="2419290"/>
            <a:chExt cx="274812" cy="354728"/>
          </a:xfrm>
        </p:grpSpPr>
        <p:sp>
          <p:nvSpPr>
            <p:cNvPr id="12678" name="Google Shape;12678;p73"/>
            <p:cNvSpPr/>
            <p:nvPr/>
          </p:nvSpPr>
          <p:spPr>
            <a:xfrm>
              <a:off x="6705538" y="2608136"/>
              <a:ext cx="274550" cy="165882"/>
            </a:xfrm>
            <a:custGeom>
              <a:rect b="b" l="l" r="r" t="t"/>
              <a:pathLst>
                <a:path extrusionOk="0" h="6335" w="10485">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73"/>
            <p:cNvSpPr/>
            <p:nvPr/>
          </p:nvSpPr>
          <p:spPr>
            <a:xfrm>
              <a:off x="6705276" y="2651604"/>
              <a:ext cx="274812" cy="122415"/>
            </a:xfrm>
            <a:custGeom>
              <a:rect b="b" l="l" r="r" t="t"/>
              <a:pathLst>
                <a:path extrusionOk="0" h="4675" w="10495">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73"/>
            <p:cNvSpPr/>
            <p:nvPr/>
          </p:nvSpPr>
          <p:spPr>
            <a:xfrm>
              <a:off x="6773959" y="2656343"/>
              <a:ext cx="137681" cy="117675"/>
            </a:xfrm>
            <a:custGeom>
              <a:rect b="b" l="l" r="r" t="t"/>
              <a:pathLst>
                <a:path extrusionOk="0" h="4494" w="5258">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73"/>
            <p:cNvSpPr/>
            <p:nvPr/>
          </p:nvSpPr>
          <p:spPr>
            <a:xfrm>
              <a:off x="6780479" y="2656343"/>
              <a:ext cx="124405" cy="46321"/>
            </a:xfrm>
            <a:custGeom>
              <a:rect b="b" l="l" r="r" t="t"/>
              <a:pathLst>
                <a:path extrusionOk="0" h="1769" w="4751">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73"/>
            <p:cNvSpPr/>
            <p:nvPr/>
          </p:nvSpPr>
          <p:spPr>
            <a:xfrm>
              <a:off x="6825439" y="2693814"/>
              <a:ext cx="34486" cy="80205"/>
            </a:xfrm>
            <a:custGeom>
              <a:rect b="b" l="l" r="r" t="t"/>
              <a:pathLst>
                <a:path extrusionOk="0" h="3063" w="1317">
                  <a:moveTo>
                    <a:pt x="344" y="1"/>
                  </a:moveTo>
                  <a:lnTo>
                    <a:pt x="0" y="3063"/>
                  </a:lnTo>
                  <a:lnTo>
                    <a:pt x="1317" y="3063"/>
                  </a:lnTo>
                  <a:lnTo>
                    <a:pt x="973"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73"/>
            <p:cNvSpPr/>
            <p:nvPr/>
          </p:nvSpPr>
          <p:spPr>
            <a:xfrm>
              <a:off x="6819678" y="2665351"/>
              <a:ext cx="46007" cy="34250"/>
            </a:xfrm>
            <a:custGeom>
              <a:rect b="b" l="l" r="r" t="t"/>
              <a:pathLst>
                <a:path extrusionOk="0" h="1308" w="1757">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73"/>
            <p:cNvSpPr/>
            <p:nvPr/>
          </p:nvSpPr>
          <p:spPr>
            <a:xfrm>
              <a:off x="6802710" y="2608136"/>
              <a:ext cx="79943" cy="22886"/>
            </a:xfrm>
            <a:custGeom>
              <a:rect b="b" l="l" r="r" t="t"/>
              <a:pathLst>
                <a:path extrusionOk="0" h="874" w="3053">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73"/>
            <p:cNvSpPr/>
            <p:nvPr/>
          </p:nvSpPr>
          <p:spPr>
            <a:xfrm>
              <a:off x="6722768" y="2447753"/>
              <a:ext cx="62713" cy="143180"/>
            </a:xfrm>
            <a:custGeom>
              <a:rect b="b" l="l" r="r" t="t"/>
              <a:pathLst>
                <a:path extrusionOk="0" h="5468" w="2395">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73"/>
            <p:cNvSpPr/>
            <p:nvPr/>
          </p:nvSpPr>
          <p:spPr>
            <a:xfrm>
              <a:off x="6900119" y="2447753"/>
              <a:ext cx="62477" cy="143180"/>
            </a:xfrm>
            <a:custGeom>
              <a:rect b="b" l="l" r="r" t="t"/>
              <a:pathLst>
                <a:path extrusionOk="0" h="5468" w="2386">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73"/>
            <p:cNvSpPr/>
            <p:nvPr/>
          </p:nvSpPr>
          <p:spPr>
            <a:xfrm>
              <a:off x="6745732" y="2419290"/>
              <a:ext cx="193874" cy="200368"/>
            </a:xfrm>
            <a:custGeom>
              <a:rect b="b" l="l" r="r" t="t"/>
              <a:pathLst>
                <a:path extrusionOk="0" h="7652" w="7404">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73"/>
            <p:cNvSpPr/>
            <p:nvPr/>
          </p:nvSpPr>
          <p:spPr>
            <a:xfrm>
              <a:off x="6796950"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73"/>
            <p:cNvSpPr/>
            <p:nvPr/>
          </p:nvSpPr>
          <p:spPr>
            <a:xfrm>
              <a:off x="6859898"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73"/>
            <p:cNvSpPr/>
            <p:nvPr/>
          </p:nvSpPr>
          <p:spPr>
            <a:xfrm>
              <a:off x="6745732" y="2419316"/>
              <a:ext cx="111443" cy="200237"/>
            </a:xfrm>
            <a:custGeom>
              <a:rect b="b" l="l" r="r" t="t"/>
              <a:pathLst>
                <a:path extrusionOk="0" h="7647" w="4256">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73"/>
            <p:cNvSpPr/>
            <p:nvPr/>
          </p:nvSpPr>
          <p:spPr>
            <a:xfrm>
              <a:off x="6805434" y="2516594"/>
              <a:ext cx="11521" cy="17125"/>
            </a:xfrm>
            <a:custGeom>
              <a:rect b="b" l="l" r="r" t="t"/>
              <a:pathLst>
                <a:path extrusionOk="0" h="654" w="44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73"/>
            <p:cNvSpPr/>
            <p:nvPr/>
          </p:nvSpPr>
          <p:spPr>
            <a:xfrm>
              <a:off x="6817400" y="2562103"/>
              <a:ext cx="50563" cy="17361"/>
            </a:xfrm>
            <a:custGeom>
              <a:rect b="b" l="l" r="r" t="t"/>
              <a:pathLst>
                <a:path extrusionOk="0" h="663" w="1931">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73"/>
            <p:cNvSpPr/>
            <p:nvPr/>
          </p:nvSpPr>
          <p:spPr>
            <a:xfrm>
              <a:off x="6794960" y="2493734"/>
              <a:ext cx="32496" cy="11260"/>
            </a:xfrm>
            <a:custGeom>
              <a:rect b="b" l="l" r="r" t="t"/>
              <a:pathLst>
                <a:path extrusionOk="0" h="430" w="1241">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73"/>
            <p:cNvSpPr/>
            <p:nvPr/>
          </p:nvSpPr>
          <p:spPr>
            <a:xfrm>
              <a:off x="6868409" y="2516594"/>
              <a:ext cx="11495" cy="17125"/>
            </a:xfrm>
            <a:custGeom>
              <a:rect b="b" l="l" r="r" t="t"/>
              <a:pathLst>
                <a:path extrusionOk="0" h="654" w="439">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73"/>
            <p:cNvSpPr/>
            <p:nvPr/>
          </p:nvSpPr>
          <p:spPr>
            <a:xfrm>
              <a:off x="6857908" y="2493734"/>
              <a:ext cx="32496" cy="11260"/>
            </a:xfrm>
            <a:custGeom>
              <a:rect b="b" l="l" r="r" t="t"/>
              <a:pathLst>
                <a:path extrusionOk="0" h="430" w="1241">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73"/>
            <p:cNvSpPr/>
            <p:nvPr/>
          </p:nvSpPr>
          <p:spPr>
            <a:xfrm>
              <a:off x="6754975" y="2516463"/>
              <a:ext cx="43755" cy="11521"/>
            </a:xfrm>
            <a:custGeom>
              <a:rect b="b" l="l" r="r" t="t"/>
              <a:pathLst>
                <a:path extrusionOk="0" h="440" w="1671">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73"/>
            <p:cNvSpPr/>
            <p:nvPr/>
          </p:nvSpPr>
          <p:spPr>
            <a:xfrm>
              <a:off x="6886633" y="2516463"/>
              <a:ext cx="43729" cy="11521"/>
            </a:xfrm>
            <a:custGeom>
              <a:rect b="b" l="l" r="r" t="t"/>
              <a:pathLst>
                <a:path extrusionOk="0" h="440" w="167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73"/>
            <p:cNvSpPr/>
            <p:nvPr/>
          </p:nvSpPr>
          <p:spPr>
            <a:xfrm>
              <a:off x="6825675" y="2516463"/>
              <a:ext cx="34250" cy="22990"/>
            </a:xfrm>
            <a:custGeom>
              <a:rect b="b" l="l" r="r" t="t"/>
              <a:pathLst>
                <a:path extrusionOk="0" h="878" w="1308">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73"/>
            <p:cNvSpPr/>
            <p:nvPr/>
          </p:nvSpPr>
          <p:spPr>
            <a:xfrm>
              <a:off x="6825439" y="2596641"/>
              <a:ext cx="34486" cy="34250"/>
            </a:xfrm>
            <a:custGeom>
              <a:rect b="b" l="l" r="r" t="t"/>
              <a:pathLst>
                <a:path extrusionOk="0" h="1308" w="1317">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73"/>
            <p:cNvSpPr/>
            <p:nvPr/>
          </p:nvSpPr>
          <p:spPr>
            <a:xfrm>
              <a:off x="6783726" y="2640868"/>
              <a:ext cx="58969" cy="50380"/>
            </a:xfrm>
            <a:custGeom>
              <a:rect b="b" l="l" r="r" t="t"/>
              <a:pathLst>
                <a:path extrusionOk="0" h="1924" w="2252">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73"/>
            <p:cNvSpPr/>
            <p:nvPr/>
          </p:nvSpPr>
          <p:spPr>
            <a:xfrm>
              <a:off x="6842669" y="2640868"/>
              <a:ext cx="58969" cy="50380"/>
            </a:xfrm>
            <a:custGeom>
              <a:rect b="b" l="l" r="r" t="t"/>
              <a:pathLst>
                <a:path extrusionOk="0" h="1924" w="2252">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73"/>
            <p:cNvSpPr/>
            <p:nvPr/>
          </p:nvSpPr>
          <p:spPr>
            <a:xfrm>
              <a:off x="6734499" y="2625131"/>
              <a:ext cx="68238" cy="148888"/>
            </a:xfrm>
            <a:custGeom>
              <a:rect b="b" l="l" r="r" t="t"/>
              <a:pathLst>
                <a:path extrusionOk="0" h="5686" w="2606">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73"/>
            <p:cNvSpPr/>
            <p:nvPr/>
          </p:nvSpPr>
          <p:spPr>
            <a:xfrm>
              <a:off x="6882627" y="2625131"/>
              <a:ext cx="68238" cy="148888"/>
            </a:xfrm>
            <a:custGeom>
              <a:rect b="b" l="l" r="r" t="t"/>
              <a:pathLst>
                <a:path extrusionOk="0" h="5686" w="2606">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73"/>
            <p:cNvSpPr/>
            <p:nvPr/>
          </p:nvSpPr>
          <p:spPr>
            <a:xfrm>
              <a:off x="6785455" y="2510702"/>
              <a:ext cx="51506" cy="40246"/>
            </a:xfrm>
            <a:custGeom>
              <a:rect b="b" l="l" r="r" t="t"/>
              <a:pathLst>
                <a:path extrusionOk="0" h="1537" w="1967">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73"/>
            <p:cNvSpPr/>
            <p:nvPr/>
          </p:nvSpPr>
          <p:spPr>
            <a:xfrm>
              <a:off x="6848403" y="2510702"/>
              <a:ext cx="51506" cy="40246"/>
            </a:xfrm>
            <a:custGeom>
              <a:rect b="b" l="l" r="r" t="t"/>
              <a:pathLst>
                <a:path extrusionOk="0" h="1537" w="1967">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6" name="Google Shape;12706;p73"/>
          <p:cNvGrpSpPr/>
          <p:nvPr/>
        </p:nvGrpSpPr>
        <p:grpSpPr>
          <a:xfrm>
            <a:off x="4902936" y="2419290"/>
            <a:ext cx="274576" cy="354728"/>
            <a:chOff x="4902936" y="2419290"/>
            <a:chExt cx="274576" cy="354728"/>
          </a:xfrm>
        </p:grpSpPr>
        <p:sp>
          <p:nvSpPr>
            <p:cNvPr id="12707" name="Google Shape;12707;p73"/>
            <p:cNvSpPr/>
            <p:nvPr/>
          </p:nvSpPr>
          <p:spPr>
            <a:xfrm>
              <a:off x="4943418" y="2419290"/>
              <a:ext cx="193376" cy="131658"/>
            </a:xfrm>
            <a:custGeom>
              <a:rect b="b" l="l" r="r" t="t"/>
              <a:pathLst>
                <a:path extrusionOk="0" h="5028" w="7385">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73"/>
            <p:cNvSpPr/>
            <p:nvPr/>
          </p:nvSpPr>
          <p:spPr>
            <a:xfrm>
              <a:off x="4902936" y="2613871"/>
              <a:ext cx="274576" cy="160147"/>
            </a:xfrm>
            <a:custGeom>
              <a:rect b="b" l="l" r="r" t="t"/>
              <a:pathLst>
                <a:path extrusionOk="0" h="6116" w="10486">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73"/>
            <p:cNvSpPr/>
            <p:nvPr/>
          </p:nvSpPr>
          <p:spPr>
            <a:xfrm>
              <a:off x="4902936" y="2657338"/>
              <a:ext cx="274576" cy="116680"/>
            </a:xfrm>
            <a:custGeom>
              <a:rect b="b" l="l" r="r" t="t"/>
              <a:pathLst>
                <a:path extrusionOk="0" h="4456" w="10486">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73"/>
            <p:cNvSpPr/>
            <p:nvPr/>
          </p:nvSpPr>
          <p:spPr>
            <a:xfrm>
              <a:off x="4971384" y="2662104"/>
              <a:ext cx="137681" cy="111915"/>
            </a:xfrm>
            <a:custGeom>
              <a:rect b="b" l="l" r="r" t="t"/>
              <a:pathLst>
                <a:path extrusionOk="0" h="4274" w="5258">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73"/>
            <p:cNvSpPr/>
            <p:nvPr/>
          </p:nvSpPr>
          <p:spPr>
            <a:xfrm>
              <a:off x="4977878" y="2662104"/>
              <a:ext cx="124431" cy="46217"/>
            </a:xfrm>
            <a:custGeom>
              <a:rect b="b" l="l" r="r" t="t"/>
              <a:pathLst>
                <a:path extrusionOk="0" h="1765" w="4752">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73"/>
            <p:cNvSpPr/>
            <p:nvPr/>
          </p:nvSpPr>
          <p:spPr>
            <a:xfrm>
              <a:off x="5022837" y="2699574"/>
              <a:ext cx="34512" cy="74444"/>
            </a:xfrm>
            <a:custGeom>
              <a:rect b="b" l="l" r="r" t="t"/>
              <a:pathLst>
                <a:path extrusionOk="0" h="2843" w="1318">
                  <a:moveTo>
                    <a:pt x="344" y="0"/>
                  </a:moveTo>
                  <a:lnTo>
                    <a:pt x="1" y="2843"/>
                  </a:lnTo>
                  <a:lnTo>
                    <a:pt x="1317" y="2843"/>
                  </a:lnTo>
                  <a:lnTo>
                    <a:pt x="97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73"/>
            <p:cNvSpPr/>
            <p:nvPr/>
          </p:nvSpPr>
          <p:spPr>
            <a:xfrm>
              <a:off x="5017103" y="2670823"/>
              <a:ext cx="45745" cy="34512"/>
            </a:xfrm>
            <a:custGeom>
              <a:rect b="b" l="l" r="r" t="t"/>
              <a:pathLst>
                <a:path extrusionOk="0" h="1318" w="1747">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73"/>
            <p:cNvSpPr/>
            <p:nvPr/>
          </p:nvSpPr>
          <p:spPr>
            <a:xfrm>
              <a:off x="5000109" y="2613635"/>
              <a:ext cx="79969" cy="22938"/>
            </a:xfrm>
            <a:custGeom>
              <a:rect b="b" l="l" r="r" t="t"/>
              <a:pathLst>
                <a:path extrusionOk="0" h="876" w="3054">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73"/>
            <p:cNvSpPr/>
            <p:nvPr/>
          </p:nvSpPr>
          <p:spPr>
            <a:xfrm>
              <a:off x="4981125" y="2646602"/>
              <a:ext cx="58995" cy="50301"/>
            </a:xfrm>
            <a:custGeom>
              <a:rect b="b" l="l" r="r" t="t"/>
              <a:pathLst>
                <a:path extrusionOk="0" h="1921" w="2253">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73"/>
            <p:cNvSpPr/>
            <p:nvPr/>
          </p:nvSpPr>
          <p:spPr>
            <a:xfrm>
              <a:off x="5040093" y="2646602"/>
              <a:ext cx="58969" cy="50301"/>
            </a:xfrm>
            <a:custGeom>
              <a:rect b="b" l="l" r="r" t="t"/>
              <a:pathLst>
                <a:path extrusionOk="0" h="1921" w="2252">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73"/>
            <p:cNvSpPr/>
            <p:nvPr/>
          </p:nvSpPr>
          <p:spPr>
            <a:xfrm>
              <a:off x="4931923" y="2630865"/>
              <a:ext cx="68212" cy="143153"/>
            </a:xfrm>
            <a:custGeom>
              <a:rect b="b" l="l" r="r" t="t"/>
              <a:pathLst>
                <a:path extrusionOk="0" h="5467" w="2605">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73"/>
            <p:cNvSpPr/>
            <p:nvPr/>
          </p:nvSpPr>
          <p:spPr>
            <a:xfrm>
              <a:off x="5080052" y="2630865"/>
              <a:ext cx="68212" cy="143153"/>
            </a:xfrm>
            <a:custGeom>
              <a:rect b="b" l="l" r="r" t="t"/>
              <a:pathLst>
                <a:path extrusionOk="0" h="5467" w="2605">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73"/>
            <p:cNvSpPr/>
            <p:nvPr/>
          </p:nvSpPr>
          <p:spPr>
            <a:xfrm>
              <a:off x="4946403" y="2476478"/>
              <a:ext cx="187144" cy="148678"/>
            </a:xfrm>
            <a:custGeom>
              <a:rect b="b" l="l" r="r" t="t"/>
              <a:pathLst>
                <a:path extrusionOk="0" h="5678" w="7147">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73"/>
            <p:cNvSpPr/>
            <p:nvPr/>
          </p:nvSpPr>
          <p:spPr>
            <a:xfrm>
              <a:off x="4946665" y="2476478"/>
              <a:ext cx="127678" cy="148652"/>
            </a:xfrm>
            <a:custGeom>
              <a:rect b="b" l="l" r="r" t="t"/>
              <a:pathLst>
                <a:path extrusionOk="0" h="5677" w="4876">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73"/>
            <p:cNvSpPr/>
            <p:nvPr/>
          </p:nvSpPr>
          <p:spPr>
            <a:xfrm>
              <a:off x="5005608" y="2419290"/>
              <a:ext cx="119430" cy="45981"/>
            </a:xfrm>
            <a:custGeom>
              <a:rect b="b" l="l" r="r" t="t"/>
              <a:pathLst>
                <a:path extrusionOk="0" h="1756" w="4561">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73"/>
            <p:cNvSpPr/>
            <p:nvPr/>
          </p:nvSpPr>
          <p:spPr>
            <a:xfrm>
              <a:off x="5000109" y="2527879"/>
              <a:ext cx="11521" cy="17334"/>
            </a:xfrm>
            <a:custGeom>
              <a:rect b="b" l="l" r="r" t="t"/>
              <a:pathLst>
                <a:path extrusionOk="0" h="662" w="44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73"/>
            <p:cNvSpPr/>
            <p:nvPr/>
          </p:nvSpPr>
          <p:spPr>
            <a:xfrm>
              <a:off x="5068818" y="2527879"/>
              <a:ext cx="11260" cy="17334"/>
            </a:xfrm>
            <a:custGeom>
              <a:rect b="b" l="l" r="r" t="t"/>
              <a:pathLst>
                <a:path extrusionOk="0" h="662" w="43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73"/>
            <p:cNvSpPr/>
            <p:nvPr/>
          </p:nvSpPr>
          <p:spPr>
            <a:xfrm>
              <a:off x="5014825" y="2567864"/>
              <a:ext cx="50537" cy="17334"/>
            </a:xfrm>
            <a:custGeom>
              <a:rect b="b" l="l" r="r" t="t"/>
              <a:pathLst>
                <a:path extrusionOk="0" h="662" w="193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73"/>
            <p:cNvSpPr/>
            <p:nvPr/>
          </p:nvSpPr>
          <p:spPr>
            <a:xfrm>
              <a:off x="4992384" y="2510702"/>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73"/>
            <p:cNvSpPr/>
            <p:nvPr/>
          </p:nvSpPr>
          <p:spPr>
            <a:xfrm>
              <a:off x="5061068" y="2510702"/>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7" name="Google Shape;12727;p73"/>
          <p:cNvGrpSpPr/>
          <p:nvPr/>
        </p:nvGrpSpPr>
        <p:grpSpPr>
          <a:xfrm>
            <a:off x="7608056" y="3345794"/>
            <a:ext cx="270334" cy="354754"/>
            <a:chOff x="7608056" y="3345794"/>
            <a:chExt cx="270334" cy="354754"/>
          </a:xfrm>
        </p:grpSpPr>
        <p:sp>
          <p:nvSpPr>
            <p:cNvPr id="12728" name="Google Shape;12728;p73"/>
            <p:cNvSpPr/>
            <p:nvPr/>
          </p:nvSpPr>
          <p:spPr>
            <a:xfrm>
              <a:off x="7636284" y="3351293"/>
              <a:ext cx="213879" cy="276068"/>
            </a:xfrm>
            <a:custGeom>
              <a:rect b="b" l="l" r="r" t="t"/>
              <a:pathLst>
                <a:path extrusionOk="0" h="10543" w="8168">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73"/>
            <p:cNvSpPr/>
            <p:nvPr/>
          </p:nvSpPr>
          <p:spPr>
            <a:xfrm>
              <a:off x="7608056" y="3548387"/>
              <a:ext cx="270334" cy="151925"/>
            </a:xfrm>
            <a:custGeom>
              <a:rect b="b" l="l" r="r" t="t"/>
              <a:pathLst>
                <a:path extrusionOk="0" h="5802" w="10324">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73"/>
            <p:cNvSpPr/>
            <p:nvPr/>
          </p:nvSpPr>
          <p:spPr>
            <a:xfrm>
              <a:off x="7608056" y="3590100"/>
              <a:ext cx="270334" cy="110213"/>
            </a:xfrm>
            <a:custGeom>
              <a:rect b="b" l="l" r="r" t="t"/>
              <a:pathLst>
                <a:path extrusionOk="0" h="4209" w="10324">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73"/>
            <p:cNvSpPr/>
            <p:nvPr/>
          </p:nvSpPr>
          <p:spPr>
            <a:xfrm>
              <a:off x="7703736" y="3548387"/>
              <a:ext cx="78974" cy="22441"/>
            </a:xfrm>
            <a:custGeom>
              <a:rect b="b" l="l" r="r" t="t"/>
              <a:pathLst>
                <a:path extrusionOk="0" h="857" w="3016">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73"/>
            <p:cNvSpPr/>
            <p:nvPr/>
          </p:nvSpPr>
          <p:spPr>
            <a:xfrm>
              <a:off x="7649795" y="3402013"/>
              <a:ext cx="187118" cy="157634"/>
            </a:xfrm>
            <a:custGeom>
              <a:rect b="b" l="l" r="r" t="t"/>
              <a:pathLst>
                <a:path extrusionOk="0" h="6020" w="7146">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73"/>
            <p:cNvSpPr/>
            <p:nvPr/>
          </p:nvSpPr>
          <p:spPr>
            <a:xfrm>
              <a:off x="7652283" y="3402013"/>
              <a:ext cx="164154" cy="157581"/>
            </a:xfrm>
            <a:custGeom>
              <a:rect b="b" l="l" r="r" t="t"/>
              <a:pathLst>
                <a:path extrusionOk="0" h="6018" w="6269">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73"/>
            <p:cNvSpPr/>
            <p:nvPr/>
          </p:nvSpPr>
          <p:spPr>
            <a:xfrm>
              <a:off x="7703736" y="3464386"/>
              <a:ext cx="11260" cy="17073"/>
            </a:xfrm>
            <a:custGeom>
              <a:rect b="b" l="l" r="r" t="t"/>
              <a:pathLst>
                <a:path extrusionOk="0" h="652" w="43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73"/>
            <p:cNvSpPr/>
            <p:nvPr/>
          </p:nvSpPr>
          <p:spPr>
            <a:xfrm>
              <a:off x="7771425" y="3464386"/>
              <a:ext cx="11286" cy="17073"/>
            </a:xfrm>
            <a:custGeom>
              <a:rect b="b" l="l" r="r" t="t"/>
              <a:pathLst>
                <a:path extrusionOk="0" h="652" w="431">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73"/>
            <p:cNvSpPr/>
            <p:nvPr/>
          </p:nvSpPr>
          <p:spPr>
            <a:xfrm>
              <a:off x="7696247" y="3446973"/>
              <a:ext cx="26264" cy="11521"/>
            </a:xfrm>
            <a:custGeom>
              <a:rect b="b" l="l" r="r" t="t"/>
              <a:pathLst>
                <a:path extrusionOk="0" h="440" w="1003">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73"/>
            <p:cNvSpPr/>
            <p:nvPr/>
          </p:nvSpPr>
          <p:spPr>
            <a:xfrm>
              <a:off x="7763936" y="3446973"/>
              <a:ext cx="26264" cy="11521"/>
            </a:xfrm>
            <a:custGeom>
              <a:rect b="b" l="l" r="r" t="t"/>
              <a:pathLst>
                <a:path extrusionOk="0" h="440" w="1003">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73"/>
            <p:cNvSpPr/>
            <p:nvPr/>
          </p:nvSpPr>
          <p:spPr>
            <a:xfrm>
              <a:off x="7718243" y="3503218"/>
              <a:ext cx="49961" cy="16994"/>
            </a:xfrm>
            <a:custGeom>
              <a:rect b="b" l="l" r="r" t="t"/>
              <a:pathLst>
                <a:path extrusionOk="0" h="649" w="1908">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73"/>
            <p:cNvSpPr/>
            <p:nvPr/>
          </p:nvSpPr>
          <p:spPr>
            <a:xfrm>
              <a:off x="7658777" y="3402013"/>
              <a:ext cx="22519" cy="64729"/>
            </a:xfrm>
            <a:custGeom>
              <a:rect b="b" l="l" r="r" t="t"/>
              <a:pathLst>
                <a:path extrusionOk="0" h="2472" w="86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73"/>
            <p:cNvSpPr/>
            <p:nvPr/>
          </p:nvSpPr>
          <p:spPr>
            <a:xfrm>
              <a:off x="7805151" y="3402013"/>
              <a:ext cx="22519" cy="64729"/>
            </a:xfrm>
            <a:custGeom>
              <a:rect b="b" l="l" r="r" t="t"/>
              <a:pathLst>
                <a:path extrusionOk="0" h="2472" w="86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73"/>
            <p:cNvSpPr/>
            <p:nvPr/>
          </p:nvSpPr>
          <p:spPr>
            <a:xfrm>
              <a:off x="7652021" y="3351345"/>
              <a:ext cx="183635" cy="101388"/>
            </a:xfrm>
            <a:custGeom>
              <a:rect b="b" l="l" r="r" t="t"/>
              <a:pathLst>
                <a:path extrusionOk="0" h="3872" w="7013">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73"/>
            <p:cNvSpPr/>
            <p:nvPr/>
          </p:nvSpPr>
          <p:spPr>
            <a:xfrm>
              <a:off x="7652021" y="3351293"/>
              <a:ext cx="183635" cy="84970"/>
            </a:xfrm>
            <a:custGeom>
              <a:rect b="b" l="l" r="r" t="t"/>
              <a:pathLst>
                <a:path extrusionOk="0" h="3245" w="7013">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73"/>
            <p:cNvSpPr/>
            <p:nvPr/>
          </p:nvSpPr>
          <p:spPr>
            <a:xfrm>
              <a:off x="7630549" y="3345794"/>
              <a:ext cx="225086" cy="354493"/>
            </a:xfrm>
            <a:custGeom>
              <a:rect b="b" l="l" r="r" t="t"/>
              <a:pathLst>
                <a:path extrusionOk="0" h="13538" w="8596">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73"/>
            <p:cNvSpPr/>
            <p:nvPr/>
          </p:nvSpPr>
          <p:spPr>
            <a:xfrm>
              <a:off x="7731964" y="3627335"/>
              <a:ext cx="22519" cy="33752"/>
            </a:xfrm>
            <a:custGeom>
              <a:rect b="b" l="l" r="r" t="t"/>
              <a:pathLst>
                <a:path extrusionOk="0" h="1289" w="86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73"/>
            <p:cNvSpPr/>
            <p:nvPr/>
          </p:nvSpPr>
          <p:spPr>
            <a:xfrm>
              <a:off x="7611565" y="3617333"/>
              <a:ext cx="52972" cy="83216"/>
            </a:xfrm>
            <a:custGeom>
              <a:rect b="b" l="l" r="r" t="t"/>
              <a:pathLst>
                <a:path extrusionOk="0" h="3178" w="2023">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73"/>
            <p:cNvSpPr/>
            <p:nvPr/>
          </p:nvSpPr>
          <p:spPr>
            <a:xfrm>
              <a:off x="7821909" y="3617333"/>
              <a:ext cx="52972" cy="82954"/>
            </a:xfrm>
            <a:custGeom>
              <a:rect b="b" l="l" r="r" t="t"/>
              <a:pathLst>
                <a:path extrusionOk="0" h="3168" w="2023">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7" name="Google Shape;12747;p73"/>
          <p:cNvGrpSpPr/>
          <p:nvPr/>
        </p:nvGrpSpPr>
        <p:grpSpPr>
          <a:xfrm>
            <a:off x="6712765" y="4268082"/>
            <a:ext cx="263316" cy="354728"/>
            <a:chOff x="6712765" y="4268082"/>
            <a:chExt cx="263316" cy="354728"/>
          </a:xfrm>
        </p:grpSpPr>
        <p:sp>
          <p:nvSpPr>
            <p:cNvPr id="12748" name="Google Shape;12748;p73"/>
            <p:cNvSpPr/>
            <p:nvPr/>
          </p:nvSpPr>
          <p:spPr>
            <a:xfrm>
              <a:off x="6907372" y="4411209"/>
              <a:ext cx="36004" cy="131658"/>
            </a:xfrm>
            <a:custGeom>
              <a:rect b="b" l="l" r="r" t="t"/>
              <a:pathLst>
                <a:path extrusionOk="0" h="5028" w="1375">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73"/>
            <p:cNvSpPr/>
            <p:nvPr/>
          </p:nvSpPr>
          <p:spPr>
            <a:xfrm>
              <a:off x="6745496" y="4411209"/>
              <a:ext cx="36240" cy="131658"/>
            </a:xfrm>
            <a:custGeom>
              <a:rect b="b" l="l" r="r" t="t"/>
              <a:pathLst>
                <a:path extrusionOk="0" h="5028" w="1384">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73"/>
            <p:cNvSpPr/>
            <p:nvPr/>
          </p:nvSpPr>
          <p:spPr>
            <a:xfrm>
              <a:off x="6752985" y="4268082"/>
              <a:ext cx="183138" cy="134669"/>
            </a:xfrm>
            <a:custGeom>
              <a:rect b="b" l="l" r="r" t="t"/>
              <a:pathLst>
                <a:path extrusionOk="0" h="5143" w="6994">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73"/>
            <p:cNvSpPr/>
            <p:nvPr/>
          </p:nvSpPr>
          <p:spPr>
            <a:xfrm>
              <a:off x="6712765" y="4456928"/>
              <a:ext cx="263316" cy="165882"/>
            </a:xfrm>
            <a:custGeom>
              <a:rect b="b" l="l" r="r" t="t"/>
              <a:pathLst>
                <a:path extrusionOk="0" h="6335" w="10056">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73"/>
            <p:cNvSpPr/>
            <p:nvPr/>
          </p:nvSpPr>
          <p:spPr>
            <a:xfrm>
              <a:off x="6713027" y="4529854"/>
              <a:ext cx="263055" cy="92957"/>
            </a:xfrm>
            <a:custGeom>
              <a:rect b="b" l="l" r="r" t="t"/>
              <a:pathLst>
                <a:path extrusionOk="0" h="3550" w="10046">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73"/>
            <p:cNvSpPr/>
            <p:nvPr/>
          </p:nvSpPr>
          <p:spPr>
            <a:xfrm>
              <a:off x="6810199" y="4468424"/>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73"/>
            <p:cNvSpPr/>
            <p:nvPr/>
          </p:nvSpPr>
          <p:spPr>
            <a:xfrm>
              <a:off x="6752226" y="4336399"/>
              <a:ext cx="184630" cy="149019"/>
            </a:xfrm>
            <a:custGeom>
              <a:rect b="b" l="l" r="r" t="t"/>
              <a:pathLst>
                <a:path extrusionOk="0" h="5691" w="7051">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73"/>
            <p:cNvSpPr/>
            <p:nvPr/>
          </p:nvSpPr>
          <p:spPr>
            <a:xfrm>
              <a:off x="6752226" y="4336451"/>
              <a:ext cx="169417" cy="149202"/>
            </a:xfrm>
            <a:custGeom>
              <a:rect b="b" l="l" r="r" t="t"/>
              <a:pathLst>
                <a:path extrusionOk="0" h="5698" w="647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73"/>
            <p:cNvSpPr/>
            <p:nvPr/>
          </p:nvSpPr>
          <p:spPr>
            <a:xfrm>
              <a:off x="6804439" y="4388847"/>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73"/>
            <p:cNvSpPr/>
            <p:nvPr/>
          </p:nvSpPr>
          <p:spPr>
            <a:xfrm>
              <a:off x="6873148" y="4388847"/>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73"/>
            <p:cNvSpPr/>
            <p:nvPr/>
          </p:nvSpPr>
          <p:spPr>
            <a:xfrm>
              <a:off x="6878883" y="4496887"/>
              <a:ext cx="26" cy="26"/>
            </a:xfrm>
            <a:custGeom>
              <a:rect b="b" l="l" r="r" t="t"/>
              <a:pathLst>
                <a:path extrusionOk="0" h="1" w="1">
                  <a:moveTo>
                    <a:pt x="1" y="1"/>
                  </a:moveTo>
                  <a:lnTo>
                    <a:pt x="1" y="1"/>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73"/>
            <p:cNvSpPr/>
            <p:nvPr/>
          </p:nvSpPr>
          <p:spPr>
            <a:xfrm>
              <a:off x="6810199" y="4496887"/>
              <a:ext cx="26" cy="26"/>
            </a:xfrm>
            <a:custGeom>
              <a:rect b="b" l="l" r="r" t="t"/>
              <a:pathLst>
                <a:path extrusionOk="0" h="1" w="1">
                  <a:moveTo>
                    <a:pt x="0" y="1"/>
                  </a:moveTo>
                  <a:lnTo>
                    <a:pt x="0" y="1"/>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73"/>
            <p:cNvSpPr/>
            <p:nvPr/>
          </p:nvSpPr>
          <p:spPr>
            <a:xfrm>
              <a:off x="6841909" y="4269810"/>
              <a:ext cx="94214" cy="101467"/>
            </a:xfrm>
            <a:custGeom>
              <a:rect b="b" l="l" r="r" t="t"/>
              <a:pathLst>
                <a:path extrusionOk="0" h="3875" w="3598">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73"/>
            <p:cNvSpPr/>
            <p:nvPr/>
          </p:nvSpPr>
          <p:spPr>
            <a:xfrm>
              <a:off x="6818683" y="4426187"/>
              <a:ext cx="51480" cy="22755"/>
            </a:xfrm>
            <a:custGeom>
              <a:rect b="b" l="l" r="r" t="t"/>
              <a:pathLst>
                <a:path extrusionOk="0" h="869" w="1966">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73"/>
            <p:cNvSpPr/>
            <p:nvPr/>
          </p:nvSpPr>
          <p:spPr>
            <a:xfrm>
              <a:off x="6754242" y="4529854"/>
              <a:ext cx="180624" cy="87222"/>
            </a:xfrm>
            <a:custGeom>
              <a:rect b="b" l="l" r="r" t="t"/>
              <a:pathLst>
                <a:path extrusionOk="0" h="3331" w="6898">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73"/>
            <p:cNvSpPr/>
            <p:nvPr/>
          </p:nvSpPr>
          <p:spPr>
            <a:xfrm>
              <a:off x="6764978" y="4525874"/>
              <a:ext cx="158891" cy="79707"/>
            </a:xfrm>
            <a:custGeom>
              <a:rect b="b" l="l" r="r" t="t"/>
              <a:pathLst>
                <a:path extrusionOk="0" h="3044" w="6068">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4" name="Google Shape;12764;p73"/>
          <p:cNvGrpSpPr/>
          <p:nvPr/>
        </p:nvGrpSpPr>
        <p:grpSpPr>
          <a:xfrm>
            <a:off x="5359341" y="2419159"/>
            <a:ext cx="262819" cy="354859"/>
            <a:chOff x="5359341" y="2419159"/>
            <a:chExt cx="262819" cy="354859"/>
          </a:xfrm>
        </p:grpSpPr>
        <p:sp>
          <p:nvSpPr>
            <p:cNvPr id="12765" name="Google Shape;12765;p73"/>
            <p:cNvSpPr/>
            <p:nvPr/>
          </p:nvSpPr>
          <p:spPr>
            <a:xfrm>
              <a:off x="5359341" y="2636364"/>
              <a:ext cx="262819" cy="137655"/>
            </a:xfrm>
            <a:custGeom>
              <a:rect b="b" l="l" r="r" t="t"/>
              <a:pathLst>
                <a:path extrusionOk="0" h="5257" w="10037">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73"/>
            <p:cNvSpPr/>
            <p:nvPr/>
          </p:nvSpPr>
          <p:spPr>
            <a:xfrm>
              <a:off x="5400556" y="2636364"/>
              <a:ext cx="180388" cy="102698"/>
            </a:xfrm>
            <a:custGeom>
              <a:rect b="b" l="l" r="r" t="t"/>
              <a:pathLst>
                <a:path extrusionOk="0" h="3922" w="6889">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73"/>
            <p:cNvSpPr/>
            <p:nvPr/>
          </p:nvSpPr>
          <p:spPr>
            <a:xfrm>
              <a:off x="5359341" y="2636364"/>
              <a:ext cx="131423" cy="137655"/>
            </a:xfrm>
            <a:custGeom>
              <a:rect b="b" l="l" r="r" t="t"/>
              <a:pathLst>
                <a:path extrusionOk="0" h="5257" w="5019">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73"/>
            <p:cNvSpPr/>
            <p:nvPr/>
          </p:nvSpPr>
          <p:spPr>
            <a:xfrm>
              <a:off x="5400556" y="2636364"/>
              <a:ext cx="90207" cy="102698"/>
            </a:xfrm>
            <a:custGeom>
              <a:rect b="b" l="l" r="r" t="t"/>
              <a:pathLst>
                <a:path extrusionOk="0" h="3922" w="3445">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73"/>
            <p:cNvSpPr/>
            <p:nvPr/>
          </p:nvSpPr>
          <p:spPr>
            <a:xfrm>
              <a:off x="5411056" y="2636364"/>
              <a:ext cx="159388" cy="91464"/>
            </a:xfrm>
            <a:custGeom>
              <a:rect b="b" l="l" r="r" t="t"/>
              <a:pathLst>
                <a:path extrusionOk="0" h="3493" w="6087">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73"/>
            <p:cNvSpPr/>
            <p:nvPr/>
          </p:nvSpPr>
          <p:spPr>
            <a:xfrm>
              <a:off x="5456513" y="2619134"/>
              <a:ext cx="68709" cy="62975"/>
            </a:xfrm>
            <a:custGeom>
              <a:rect b="b" l="l" r="r" t="t"/>
              <a:pathLst>
                <a:path extrusionOk="0" h="2405" w="2624">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73"/>
            <p:cNvSpPr/>
            <p:nvPr/>
          </p:nvSpPr>
          <p:spPr>
            <a:xfrm>
              <a:off x="5456513" y="2619134"/>
              <a:ext cx="68709" cy="28620"/>
            </a:xfrm>
            <a:custGeom>
              <a:rect b="b" l="l" r="r" t="t"/>
              <a:pathLst>
                <a:path extrusionOk="0" h="1093" w="2624">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73"/>
            <p:cNvSpPr/>
            <p:nvPr/>
          </p:nvSpPr>
          <p:spPr>
            <a:xfrm>
              <a:off x="5360833" y="2482082"/>
              <a:ext cx="92957" cy="131711"/>
            </a:xfrm>
            <a:custGeom>
              <a:rect b="b" l="l" r="r" t="t"/>
              <a:pathLst>
                <a:path extrusionOk="0" h="5030" w="355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73"/>
            <p:cNvSpPr/>
            <p:nvPr/>
          </p:nvSpPr>
          <p:spPr>
            <a:xfrm>
              <a:off x="5527946" y="2482082"/>
              <a:ext cx="92957" cy="131711"/>
            </a:xfrm>
            <a:custGeom>
              <a:rect b="b" l="l" r="r" t="t"/>
              <a:pathLst>
                <a:path extrusionOk="0" h="5030" w="355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73"/>
            <p:cNvSpPr/>
            <p:nvPr/>
          </p:nvSpPr>
          <p:spPr>
            <a:xfrm>
              <a:off x="5394560" y="2442019"/>
              <a:ext cx="192381" cy="194109"/>
            </a:xfrm>
            <a:custGeom>
              <a:rect b="b" l="l" r="r" t="t"/>
              <a:pathLst>
                <a:path extrusionOk="0" h="7413" w="7347">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73"/>
            <p:cNvSpPr/>
            <p:nvPr/>
          </p:nvSpPr>
          <p:spPr>
            <a:xfrm>
              <a:off x="5394560" y="2462757"/>
              <a:ext cx="107699" cy="173397"/>
            </a:xfrm>
            <a:custGeom>
              <a:rect b="b" l="l" r="r" t="t"/>
              <a:pathLst>
                <a:path extrusionOk="0" h="6622" w="4113">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73"/>
            <p:cNvSpPr/>
            <p:nvPr/>
          </p:nvSpPr>
          <p:spPr>
            <a:xfrm>
              <a:off x="5450753" y="2528325"/>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73"/>
            <p:cNvSpPr/>
            <p:nvPr/>
          </p:nvSpPr>
          <p:spPr>
            <a:xfrm>
              <a:off x="5519200" y="2528325"/>
              <a:ext cx="11521" cy="17125"/>
            </a:xfrm>
            <a:custGeom>
              <a:rect b="b" l="l" r="r" t="t"/>
              <a:pathLst>
                <a:path extrusionOk="0" h="654" w="44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73"/>
            <p:cNvSpPr/>
            <p:nvPr/>
          </p:nvSpPr>
          <p:spPr>
            <a:xfrm>
              <a:off x="5462248" y="2573415"/>
              <a:ext cx="56979" cy="28489"/>
            </a:xfrm>
            <a:custGeom>
              <a:rect b="b" l="l" r="r" t="t"/>
              <a:pathLst>
                <a:path extrusionOk="0" h="1088" w="2176">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73"/>
            <p:cNvSpPr/>
            <p:nvPr/>
          </p:nvSpPr>
          <p:spPr>
            <a:xfrm>
              <a:off x="5442766" y="2504680"/>
              <a:ext cx="28201" cy="17544"/>
            </a:xfrm>
            <a:custGeom>
              <a:rect b="b" l="l" r="r" t="t"/>
              <a:pathLst>
                <a:path extrusionOk="0" h="670" w="1077">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73"/>
            <p:cNvSpPr/>
            <p:nvPr/>
          </p:nvSpPr>
          <p:spPr>
            <a:xfrm>
              <a:off x="5511057" y="2504889"/>
              <a:ext cx="27651" cy="17334"/>
            </a:xfrm>
            <a:custGeom>
              <a:rect b="b" l="l" r="r" t="t"/>
              <a:pathLst>
                <a:path extrusionOk="0" h="662" w="1056">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73"/>
            <p:cNvSpPr/>
            <p:nvPr/>
          </p:nvSpPr>
          <p:spPr>
            <a:xfrm>
              <a:off x="5470758" y="2536442"/>
              <a:ext cx="39984" cy="39984"/>
            </a:xfrm>
            <a:custGeom>
              <a:rect b="b" l="l" r="r" t="t"/>
              <a:pathLst>
                <a:path extrusionOk="0" h="1527" w="1527">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73"/>
            <p:cNvSpPr/>
            <p:nvPr/>
          </p:nvSpPr>
          <p:spPr>
            <a:xfrm>
              <a:off x="5466987" y="2538694"/>
              <a:ext cx="41503" cy="37549"/>
            </a:xfrm>
            <a:custGeom>
              <a:rect b="b" l="l" r="r" t="t"/>
              <a:pathLst>
                <a:path extrusionOk="0" h="1434" w="1585">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73"/>
            <p:cNvSpPr/>
            <p:nvPr/>
          </p:nvSpPr>
          <p:spPr>
            <a:xfrm>
              <a:off x="5405060" y="2430655"/>
              <a:ext cx="171616" cy="100079"/>
            </a:xfrm>
            <a:custGeom>
              <a:rect b="b" l="l" r="r" t="t"/>
              <a:pathLst>
                <a:path extrusionOk="0" h="3822" w="6554">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73"/>
            <p:cNvSpPr/>
            <p:nvPr/>
          </p:nvSpPr>
          <p:spPr>
            <a:xfrm>
              <a:off x="5456749" y="2419159"/>
              <a:ext cx="119692" cy="91307"/>
            </a:xfrm>
            <a:custGeom>
              <a:rect b="b" l="l" r="r" t="t"/>
              <a:pathLst>
                <a:path extrusionOk="0" h="3487" w="4571">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73"/>
            <p:cNvSpPr/>
            <p:nvPr/>
          </p:nvSpPr>
          <p:spPr>
            <a:xfrm>
              <a:off x="5410794" y="2646864"/>
              <a:ext cx="159650" cy="81697"/>
            </a:xfrm>
            <a:custGeom>
              <a:rect b="b" l="l" r="r" t="t"/>
              <a:pathLst>
                <a:path extrusionOk="0" h="3120" w="6097">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6" name="Google Shape;12786;p73"/>
          <p:cNvGrpSpPr/>
          <p:nvPr/>
        </p:nvGrpSpPr>
        <p:grpSpPr>
          <a:xfrm>
            <a:off x="6709282" y="3790206"/>
            <a:ext cx="263316" cy="354493"/>
            <a:chOff x="6709282" y="3790206"/>
            <a:chExt cx="263316" cy="354493"/>
          </a:xfrm>
        </p:grpSpPr>
        <p:sp>
          <p:nvSpPr>
            <p:cNvPr id="12787" name="Google Shape;12787;p73"/>
            <p:cNvSpPr/>
            <p:nvPr/>
          </p:nvSpPr>
          <p:spPr>
            <a:xfrm>
              <a:off x="6743742" y="3790206"/>
              <a:ext cx="194371" cy="256822"/>
            </a:xfrm>
            <a:custGeom>
              <a:rect b="b" l="l" r="r" t="t"/>
              <a:pathLst>
                <a:path extrusionOk="0" h="9808" w="7423">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73"/>
            <p:cNvSpPr/>
            <p:nvPr/>
          </p:nvSpPr>
          <p:spPr>
            <a:xfrm>
              <a:off x="6743742" y="3790206"/>
              <a:ext cx="97199" cy="256822"/>
            </a:xfrm>
            <a:custGeom>
              <a:rect b="b" l="l" r="r" t="t"/>
              <a:pathLst>
                <a:path extrusionOk="0" h="9808" w="3712">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73"/>
            <p:cNvSpPr/>
            <p:nvPr/>
          </p:nvSpPr>
          <p:spPr>
            <a:xfrm>
              <a:off x="6709282" y="3990286"/>
              <a:ext cx="263316" cy="154413"/>
            </a:xfrm>
            <a:custGeom>
              <a:rect b="b" l="l" r="r" t="t"/>
              <a:pathLst>
                <a:path extrusionOk="0" h="5897" w="10056">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73"/>
            <p:cNvSpPr/>
            <p:nvPr/>
          </p:nvSpPr>
          <p:spPr>
            <a:xfrm>
              <a:off x="6709518" y="4050747"/>
              <a:ext cx="263081" cy="93952"/>
            </a:xfrm>
            <a:custGeom>
              <a:rect b="b" l="l" r="r" t="t"/>
              <a:pathLst>
                <a:path extrusionOk="0" h="3588" w="10047">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73"/>
            <p:cNvSpPr/>
            <p:nvPr/>
          </p:nvSpPr>
          <p:spPr>
            <a:xfrm>
              <a:off x="6760238" y="4050747"/>
              <a:ext cx="161902" cy="65463"/>
            </a:xfrm>
            <a:custGeom>
              <a:rect b="b" l="l" r="r" t="t"/>
              <a:pathLst>
                <a:path extrusionOk="0" h="2500" w="6183">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73"/>
            <p:cNvSpPr/>
            <p:nvPr/>
          </p:nvSpPr>
          <p:spPr>
            <a:xfrm>
              <a:off x="6712267" y="4077220"/>
              <a:ext cx="48730" cy="67479"/>
            </a:xfrm>
            <a:custGeom>
              <a:rect b="b" l="l" r="r" t="t"/>
              <a:pathLst>
                <a:path extrusionOk="0" h="2577" w="1861">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73"/>
            <p:cNvSpPr/>
            <p:nvPr/>
          </p:nvSpPr>
          <p:spPr>
            <a:xfrm>
              <a:off x="6806691" y="3990286"/>
              <a:ext cx="68736" cy="28515"/>
            </a:xfrm>
            <a:custGeom>
              <a:rect b="b" l="l" r="r" t="t"/>
              <a:pathLst>
                <a:path extrusionOk="0" h="1089" w="2625">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73"/>
            <p:cNvSpPr/>
            <p:nvPr/>
          </p:nvSpPr>
          <p:spPr>
            <a:xfrm>
              <a:off x="6748743" y="3858889"/>
              <a:ext cx="184369" cy="148652"/>
            </a:xfrm>
            <a:custGeom>
              <a:rect b="b" l="l" r="r" t="t"/>
              <a:pathLst>
                <a:path extrusionOk="0" h="5677" w="7041">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73"/>
            <p:cNvSpPr/>
            <p:nvPr/>
          </p:nvSpPr>
          <p:spPr>
            <a:xfrm>
              <a:off x="6748743" y="3858889"/>
              <a:ext cx="183635" cy="148652"/>
            </a:xfrm>
            <a:custGeom>
              <a:rect b="b" l="l" r="r" t="t"/>
              <a:pathLst>
                <a:path extrusionOk="0" h="5677" w="7013">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73"/>
            <p:cNvSpPr/>
            <p:nvPr/>
          </p:nvSpPr>
          <p:spPr>
            <a:xfrm>
              <a:off x="6801192" y="3910238"/>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73"/>
            <p:cNvSpPr/>
            <p:nvPr/>
          </p:nvSpPr>
          <p:spPr>
            <a:xfrm>
              <a:off x="6869639" y="3910238"/>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73"/>
            <p:cNvSpPr/>
            <p:nvPr/>
          </p:nvSpPr>
          <p:spPr>
            <a:xfrm>
              <a:off x="6815724" y="3950249"/>
              <a:ext cx="50668" cy="17361"/>
            </a:xfrm>
            <a:custGeom>
              <a:rect b="b" l="l" r="r" t="t"/>
              <a:pathLst>
                <a:path extrusionOk="0" h="663" w="1935">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73"/>
            <p:cNvSpPr/>
            <p:nvPr/>
          </p:nvSpPr>
          <p:spPr>
            <a:xfrm>
              <a:off x="6921093" y="4077220"/>
              <a:ext cx="48756" cy="67479"/>
            </a:xfrm>
            <a:custGeom>
              <a:rect b="b" l="l" r="r" t="t"/>
              <a:pathLst>
                <a:path extrusionOk="0" h="2577" w="1862">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73"/>
            <p:cNvSpPr/>
            <p:nvPr/>
          </p:nvSpPr>
          <p:spPr>
            <a:xfrm>
              <a:off x="6787209" y="3887326"/>
              <a:ext cx="33569" cy="17308"/>
            </a:xfrm>
            <a:custGeom>
              <a:rect b="b" l="l" r="r" t="t"/>
              <a:pathLst>
                <a:path extrusionOk="0" h="661" w="1282">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73"/>
            <p:cNvSpPr/>
            <p:nvPr/>
          </p:nvSpPr>
          <p:spPr>
            <a:xfrm>
              <a:off x="6785455" y="3790206"/>
              <a:ext cx="152920" cy="120163"/>
            </a:xfrm>
            <a:custGeom>
              <a:rect b="b" l="l" r="r" t="t"/>
              <a:pathLst>
                <a:path extrusionOk="0" h="4589" w="584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73"/>
            <p:cNvSpPr/>
            <p:nvPr/>
          </p:nvSpPr>
          <p:spPr>
            <a:xfrm>
              <a:off x="6875400" y="4007280"/>
              <a:ext cx="62975" cy="137419"/>
            </a:xfrm>
            <a:custGeom>
              <a:rect b="b" l="l" r="r" t="t"/>
              <a:pathLst>
                <a:path extrusionOk="0" h="5248" w="2405">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3" name="Google Shape;12803;p73"/>
          <p:cNvGrpSpPr/>
          <p:nvPr/>
        </p:nvGrpSpPr>
        <p:grpSpPr>
          <a:xfrm>
            <a:off x="6260629" y="2419290"/>
            <a:ext cx="263055" cy="354493"/>
            <a:chOff x="6260629" y="2419290"/>
            <a:chExt cx="263055" cy="354493"/>
          </a:xfrm>
        </p:grpSpPr>
        <p:sp>
          <p:nvSpPr>
            <p:cNvPr id="12804" name="Google Shape;12804;p73"/>
            <p:cNvSpPr/>
            <p:nvPr/>
          </p:nvSpPr>
          <p:spPr>
            <a:xfrm>
              <a:off x="6317581" y="2419290"/>
              <a:ext cx="148914" cy="57214"/>
            </a:xfrm>
            <a:custGeom>
              <a:rect b="b" l="l" r="r" t="t"/>
              <a:pathLst>
                <a:path extrusionOk="0" h="2185" w="5687">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73"/>
            <p:cNvSpPr/>
            <p:nvPr/>
          </p:nvSpPr>
          <p:spPr>
            <a:xfrm>
              <a:off x="6271862" y="2453514"/>
              <a:ext cx="240352" cy="148914"/>
            </a:xfrm>
            <a:custGeom>
              <a:rect b="b" l="l" r="r" t="t"/>
              <a:pathLst>
                <a:path extrusionOk="0" h="5687" w="9179">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73"/>
            <p:cNvSpPr/>
            <p:nvPr/>
          </p:nvSpPr>
          <p:spPr>
            <a:xfrm>
              <a:off x="6284614" y="2476478"/>
              <a:ext cx="214848" cy="232470"/>
            </a:xfrm>
            <a:custGeom>
              <a:rect b="b" l="l" r="r" t="t"/>
              <a:pathLst>
                <a:path extrusionOk="0" h="8878" w="8205">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73"/>
            <p:cNvSpPr/>
            <p:nvPr/>
          </p:nvSpPr>
          <p:spPr>
            <a:xfrm>
              <a:off x="6260629" y="2630865"/>
              <a:ext cx="263055" cy="142918"/>
            </a:xfrm>
            <a:custGeom>
              <a:rect b="b" l="l" r="r" t="t"/>
              <a:pathLst>
                <a:path extrusionOk="0" h="5458" w="10046">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73"/>
            <p:cNvSpPr/>
            <p:nvPr/>
          </p:nvSpPr>
          <p:spPr>
            <a:xfrm>
              <a:off x="6357801" y="2630865"/>
              <a:ext cx="68709" cy="28515"/>
            </a:xfrm>
            <a:custGeom>
              <a:rect b="b" l="l" r="r" t="t"/>
              <a:pathLst>
                <a:path extrusionOk="0" h="1089" w="2624">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73"/>
            <p:cNvSpPr/>
            <p:nvPr/>
          </p:nvSpPr>
          <p:spPr>
            <a:xfrm>
              <a:off x="6317581" y="2504156"/>
              <a:ext cx="148914" cy="143834"/>
            </a:xfrm>
            <a:custGeom>
              <a:rect b="b" l="l" r="r" t="t"/>
              <a:pathLst>
                <a:path extrusionOk="0" h="5493" w="5687">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73"/>
            <p:cNvSpPr/>
            <p:nvPr/>
          </p:nvSpPr>
          <p:spPr>
            <a:xfrm>
              <a:off x="6317581" y="2504156"/>
              <a:ext cx="125924" cy="143913"/>
            </a:xfrm>
            <a:custGeom>
              <a:rect b="b" l="l" r="r" t="t"/>
              <a:pathLst>
                <a:path extrusionOk="0" h="5496" w="4809">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73"/>
            <p:cNvSpPr/>
            <p:nvPr/>
          </p:nvSpPr>
          <p:spPr>
            <a:xfrm>
              <a:off x="6352040" y="2556552"/>
              <a:ext cx="11521" cy="17125"/>
            </a:xfrm>
            <a:custGeom>
              <a:rect b="b" l="l" r="r" t="t"/>
              <a:pathLst>
                <a:path extrusionOk="0" h="654" w="44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73"/>
            <p:cNvSpPr/>
            <p:nvPr/>
          </p:nvSpPr>
          <p:spPr>
            <a:xfrm>
              <a:off x="6420750" y="2556552"/>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73"/>
            <p:cNvSpPr/>
            <p:nvPr/>
          </p:nvSpPr>
          <p:spPr>
            <a:xfrm>
              <a:off x="6366756" y="2596432"/>
              <a:ext cx="50563" cy="17282"/>
            </a:xfrm>
            <a:custGeom>
              <a:rect b="b" l="l" r="r" t="t"/>
              <a:pathLst>
                <a:path extrusionOk="0" h="660" w="1931">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73"/>
            <p:cNvSpPr/>
            <p:nvPr/>
          </p:nvSpPr>
          <p:spPr>
            <a:xfrm>
              <a:off x="6344133" y="2537542"/>
              <a:ext cx="27468" cy="13930"/>
            </a:xfrm>
            <a:custGeom>
              <a:rect b="b" l="l" r="r" t="t"/>
              <a:pathLst>
                <a:path extrusionOk="0" h="532" w="1049">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73"/>
            <p:cNvSpPr/>
            <p:nvPr/>
          </p:nvSpPr>
          <p:spPr>
            <a:xfrm>
              <a:off x="6412554" y="2537751"/>
              <a:ext cx="27468" cy="13957"/>
            </a:xfrm>
            <a:custGeom>
              <a:rect b="b" l="l" r="r" t="t"/>
              <a:pathLst>
                <a:path extrusionOk="0" h="533" w="1049">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73"/>
            <p:cNvSpPr/>
            <p:nvPr/>
          </p:nvSpPr>
          <p:spPr>
            <a:xfrm>
              <a:off x="6260629" y="2697061"/>
              <a:ext cx="263055" cy="76722"/>
            </a:xfrm>
            <a:custGeom>
              <a:rect b="b" l="l" r="r" t="t"/>
              <a:pathLst>
                <a:path extrusionOk="0" h="2930" w="10046">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73"/>
            <p:cNvSpPr/>
            <p:nvPr/>
          </p:nvSpPr>
          <p:spPr>
            <a:xfrm>
              <a:off x="6305588" y="2697061"/>
              <a:ext cx="172900" cy="65489"/>
            </a:xfrm>
            <a:custGeom>
              <a:rect b="b" l="l" r="r" t="t"/>
              <a:pathLst>
                <a:path extrusionOk="0" h="2501" w="6603">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73"/>
            <p:cNvSpPr/>
            <p:nvPr/>
          </p:nvSpPr>
          <p:spPr>
            <a:xfrm>
              <a:off x="6294852" y="2476478"/>
              <a:ext cx="194371" cy="65227"/>
            </a:xfrm>
            <a:custGeom>
              <a:rect b="b" l="l" r="r" t="t"/>
              <a:pathLst>
                <a:path extrusionOk="0" h="2491" w="7423">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9" name="Google Shape;12819;p73"/>
          <p:cNvGrpSpPr/>
          <p:nvPr/>
        </p:nvGrpSpPr>
        <p:grpSpPr>
          <a:xfrm>
            <a:off x="6260864" y="2879911"/>
            <a:ext cx="263343" cy="354754"/>
            <a:chOff x="6260864" y="2879911"/>
            <a:chExt cx="263343" cy="354754"/>
          </a:xfrm>
        </p:grpSpPr>
        <p:sp>
          <p:nvSpPr>
            <p:cNvPr id="12820" name="Google Shape;12820;p73"/>
            <p:cNvSpPr/>
            <p:nvPr/>
          </p:nvSpPr>
          <p:spPr>
            <a:xfrm>
              <a:off x="6290610" y="2960115"/>
              <a:ext cx="203850" cy="208354"/>
            </a:xfrm>
            <a:custGeom>
              <a:rect b="b" l="l" r="r" t="t"/>
              <a:pathLst>
                <a:path extrusionOk="0" h="7957" w="7785">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73"/>
            <p:cNvSpPr/>
            <p:nvPr/>
          </p:nvSpPr>
          <p:spPr>
            <a:xfrm>
              <a:off x="6260864" y="3086013"/>
              <a:ext cx="263081" cy="148652"/>
            </a:xfrm>
            <a:custGeom>
              <a:rect b="b" l="l" r="r" t="t"/>
              <a:pathLst>
                <a:path extrusionOk="0" h="5677" w="10047">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73"/>
            <p:cNvSpPr/>
            <p:nvPr/>
          </p:nvSpPr>
          <p:spPr>
            <a:xfrm>
              <a:off x="6260864" y="3137204"/>
              <a:ext cx="263343" cy="97461"/>
            </a:xfrm>
            <a:custGeom>
              <a:rect b="b" l="l" r="r" t="t"/>
              <a:pathLst>
                <a:path extrusionOk="0" h="3722" w="10057">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73"/>
            <p:cNvSpPr/>
            <p:nvPr/>
          </p:nvSpPr>
          <p:spPr>
            <a:xfrm>
              <a:off x="6320566" y="3137204"/>
              <a:ext cx="143677" cy="63237"/>
            </a:xfrm>
            <a:custGeom>
              <a:rect b="b" l="l" r="r" t="t"/>
              <a:pathLst>
                <a:path extrusionOk="0" h="2415" w="5487">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73"/>
            <p:cNvSpPr/>
            <p:nvPr/>
          </p:nvSpPr>
          <p:spPr>
            <a:xfrm>
              <a:off x="6358299"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73"/>
            <p:cNvSpPr/>
            <p:nvPr/>
          </p:nvSpPr>
          <p:spPr>
            <a:xfrm>
              <a:off x="6379273" y="2879911"/>
              <a:ext cx="26525" cy="11521"/>
            </a:xfrm>
            <a:custGeom>
              <a:rect b="b" l="l" r="r" t="t"/>
              <a:pathLst>
                <a:path extrusionOk="0" h="440" w="1013">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73"/>
            <p:cNvSpPr/>
            <p:nvPr/>
          </p:nvSpPr>
          <p:spPr>
            <a:xfrm>
              <a:off x="6296109" y="2960115"/>
              <a:ext cx="170621" cy="137209"/>
            </a:xfrm>
            <a:custGeom>
              <a:rect b="b" l="l" r="r" t="t"/>
              <a:pathLst>
                <a:path extrusionOk="0" h="5240" w="6516">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73"/>
            <p:cNvSpPr/>
            <p:nvPr/>
          </p:nvSpPr>
          <p:spPr>
            <a:xfrm>
              <a:off x="6300089" y="2960115"/>
              <a:ext cx="166903" cy="137393"/>
            </a:xfrm>
            <a:custGeom>
              <a:rect b="b" l="l" r="r" t="t"/>
              <a:pathLst>
                <a:path extrusionOk="0" h="5247" w="6374">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73"/>
            <p:cNvSpPr/>
            <p:nvPr/>
          </p:nvSpPr>
          <p:spPr>
            <a:xfrm>
              <a:off x="6352564" y="3000702"/>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73"/>
            <p:cNvSpPr/>
            <p:nvPr/>
          </p:nvSpPr>
          <p:spPr>
            <a:xfrm>
              <a:off x="6421012" y="3000702"/>
              <a:ext cx="11495" cy="17125"/>
            </a:xfrm>
            <a:custGeom>
              <a:rect b="b" l="l" r="r" t="t"/>
              <a:pathLst>
                <a:path extrusionOk="0" h="654" w="439">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73"/>
            <p:cNvSpPr/>
            <p:nvPr/>
          </p:nvSpPr>
          <p:spPr>
            <a:xfrm>
              <a:off x="6344813" y="2983079"/>
              <a:ext cx="26761" cy="11286"/>
            </a:xfrm>
            <a:custGeom>
              <a:rect b="b" l="l" r="r" t="t"/>
              <a:pathLst>
                <a:path extrusionOk="0" h="431" w="1022">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73"/>
            <p:cNvSpPr/>
            <p:nvPr/>
          </p:nvSpPr>
          <p:spPr>
            <a:xfrm>
              <a:off x="6413497" y="2983079"/>
              <a:ext cx="26761" cy="11286"/>
            </a:xfrm>
            <a:custGeom>
              <a:rect b="b" l="l" r="r" t="t"/>
              <a:pathLst>
                <a:path extrusionOk="0" h="431" w="1022">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73"/>
            <p:cNvSpPr/>
            <p:nvPr/>
          </p:nvSpPr>
          <p:spPr>
            <a:xfrm>
              <a:off x="6366783" y="3037309"/>
              <a:ext cx="51506" cy="22990"/>
            </a:xfrm>
            <a:custGeom>
              <a:rect b="b" l="l" r="r" t="t"/>
              <a:pathLst>
                <a:path extrusionOk="0" h="878" w="1967">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73"/>
            <p:cNvSpPr/>
            <p:nvPr/>
          </p:nvSpPr>
          <p:spPr>
            <a:xfrm>
              <a:off x="6306583" y="2965850"/>
              <a:ext cx="23017" cy="37261"/>
            </a:xfrm>
            <a:custGeom>
              <a:rect b="b" l="l" r="r" t="t"/>
              <a:pathLst>
                <a:path extrusionOk="0" h="1423" w="879">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73"/>
            <p:cNvSpPr/>
            <p:nvPr/>
          </p:nvSpPr>
          <p:spPr>
            <a:xfrm>
              <a:off x="6352564" y="2954355"/>
              <a:ext cx="125662" cy="74732"/>
            </a:xfrm>
            <a:custGeom>
              <a:rect b="b" l="l" r="r" t="t"/>
              <a:pathLst>
                <a:path extrusionOk="0" h="2854" w="4799">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73"/>
            <p:cNvSpPr/>
            <p:nvPr/>
          </p:nvSpPr>
          <p:spPr>
            <a:xfrm>
              <a:off x="6306583" y="2885671"/>
              <a:ext cx="171643" cy="85965"/>
            </a:xfrm>
            <a:custGeom>
              <a:rect b="b" l="l" r="r" t="t"/>
              <a:pathLst>
                <a:path extrusionOk="0" h="3283" w="6555">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73"/>
            <p:cNvSpPr/>
            <p:nvPr/>
          </p:nvSpPr>
          <p:spPr>
            <a:xfrm>
              <a:off x="6306583" y="2885619"/>
              <a:ext cx="171643" cy="86018"/>
            </a:xfrm>
            <a:custGeom>
              <a:rect b="b" l="l" r="r" t="t"/>
              <a:pathLst>
                <a:path extrusionOk="0" h="3285" w="6555">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73"/>
            <p:cNvSpPr/>
            <p:nvPr/>
          </p:nvSpPr>
          <p:spPr>
            <a:xfrm>
              <a:off x="6293857" y="2954355"/>
              <a:ext cx="197121" cy="26499"/>
            </a:xfrm>
            <a:custGeom>
              <a:rect b="b" l="l" r="r" t="t"/>
              <a:pathLst>
                <a:path extrusionOk="0" h="1012" w="7528">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8" name="Google Shape;12838;p73"/>
          <p:cNvGrpSpPr/>
          <p:nvPr/>
        </p:nvGrpSpPr>
        <p:grpSpPr>
          <a:xfrm>
            <a:off x="8062968" y="2419290"/>
            <a:ext cx="263316" cy="354728"/>
            <a:chOff x="8062968" y="2419290"/>
            <a:chExt cx="263316" cy="354728"/>
          </a:xfrm>
        </p:grpSpPr>
        <p:sp>
          <p:nvSpPr>
            <p:cNvPr id="12839" name="Google Shape;12839;p73"/>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73"/>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73"/>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73"/>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73"/>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73"/>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73"/>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73"/>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73"/>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73"/>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73"/>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73"/>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73"/>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73"/>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73"/>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73"/>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73"/>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6" name="Google Shape;12856;p73"/>
          <p:cNvGrpSpPr/>
          <p:nvPr/>
        </p:nvGrpSpPr>
        <p:grpSpPr>
          <a:xfrm>
            <a:off x="5809723" y="2419290"/>
            <a:ext cx="263316" cy="354728"/>
            <a:chOff x="5809723" y="2419290"/>
            <a:chExt cx="263316" cy="354728"/>
          </a:xfrm>
        </p:grpSpPr>
        <p:sp>
          <p:nvSpPr>
            <p:cNvPr id="12857" name="Google Shape;12857;p73"/>
            <p:cNvSpPr/>
            <p:nvPr/>
          </p:nvSpPr>
          <p:spPr>
            <a:xfrm>
              <a:off x="5815484" y="2419290"/>
              <a:ext cx="80205" cy="80205"/>
            </a:xfrm>
            <a:custGeom>
              <a:rect b="b" l="l" r="r" t="t"/>
              <a:pathLst>
                <a:path extrusionOk="0" h="3063" w="3063">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73"/>
            <p:cNvSpPr/>
            <p:nvPr/>
          </p:nvSpPr>
          <p:spPr>
            <a:xfrm>
              <a:off x="5987100" y="2419290"/>
              <a:ext cx="80205" cy="80205"/>
            </a:xfrm>
            <a:custGeom>
              <a:rect b="b" l="l" r="r" t="t"/>
              <a:pathLst>
                <a:path extrusionOk="0" h="3063" w="3063">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73"/>
            <p:cNvSpPr/>
            <p:nvPr/>
          </p:nvSpPr>
          <p:spPr>
            <a:xfrm>
              <a:off x="5823732" y="2424789"/>
              <a:ext cx="235325" cy="137419"/>
            </a:xfrm>
            <a:custGeom>
              <a:rect b="b" l="l" r="r" t="t"/>
              <a:pathLst>
                <a:path extrusionOk="0" h="5248" w="8987">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73"/>
            <p:cNvSpPr/>
            <p:nvPr/>
          </p:nvSpPr>
          <p:spPr>
            <a:xfrm>
              <a:off x="5809723" y="2630865"/>
              <a:ext cx="263081" cy="143153"/>
            </a:xfrm>
            <a:custGeom>
              <a:rect b="b" l="l" r="r" t="t"/>
              <a:pathLst>
                <a:path extrusionOk="0" h="5467" w="10047">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73"/>
            <p:cNvSpPr/>
            <p:nvPr/>
          </p:nvSpPr>
          <p:spPr>
            <a:xfrm>
              <a:off x="5809985" y="2694809"/>
              <a:ext cx="263055" cy="79210"/>
            </a:xfrm>
            <a:custGeom>
              <a:rect b="b" l="l" r="r" t="t"/>
              <a:pathLst>
                <a:path extrusionOk="0" h="3025" w="10046">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73"/>
            <p:cNvSpPr/>
            <p:nvPr/>
          </p:nvSpPr>
          <p:spPr>
            <a:xfrm>
              <a:off x="5907157" y="2630865"/>
              <a:ext cx="68709" cy="23017"/>
            </a:xfrm>
            <a:custGeom>
              <a:rect b="b" l="l" r="r" t="t"/>
              <a:pathLst>
                <a:path extrusionOk="0" h="879" w="2624">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73"/>
            <p:cNvSpPr/>
            <p:nvPr/>
          </p:nvSpPr>
          <p:spPr>
            <a:xfrm>
              <a:off x="5844942" y="2465009"/>
              <a:ext cx="192643" cy="177377"/>
            </a:xfrm>
            <a:custGeom>
              <a:rect b="b" l="l" r="r" t="t"/>
              <a:pathLst>
                <a:path extrusionOk="0" h="6774" w="7357">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73"/>
            <p:cNvSpPr/>
            <p:nvPr/>
          </p:nvSpPr>
          <p:spPr>
            <a:xfrm>
              <a:off x="5845439" y="2464931"/>
              <a:ext cx="170150" cy="177430"/>
            </a:xfrm>
            <a:custGeom>
              <a:rect b="b" l="l" r="r" t="t"/>
              <a:pathLst>
                <a:path extrusionOk="0" h="6776" w="6498">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73"/>
            <p:cNvSpPr/>
            <p:nvPr/>
          </p:nvSpPr>
          <p:spPr>
            <a:xfrm>
              <a:off x="5916086" y="2590723"/>
              <a:ext cx="50616" cy="17465"/>
            </a:xfrm>
            <a:custGeom>
              <a:rect b="b" l="l" r="r" t="t"/>
              <a:pathLst>
                <a:path extrusionOk="0" h="667" w="1933">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73"/>
            <p:cNvSpPr/>
            <p:nvPr/>
          </p:nvSpPr>
          <p:spPr>
            <a:xfrm>
              <a:off x="5901397" y="2545135"/>
              <a:ext cx="11521" cy="17073"/>
            </a:xfrm>
            <a:custGeom>
              <a:rect b="b" l="l" r="r" t="t"/>
              <a:pathLst>
                <a:path extrusionOk="0" h="652" w="44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73"/>
            <p:cNvSpPr/>
            <p:nvPr/>
          </p:nvSpPr>
          <p:spPr>
            <a:xfrm>
              <a:off x="5970106" y="2545135"/>
              <a:ext cx="11260" cy="17073"/>
            </a:xfrm>
            <a:custGeom>
              <a:rect b="b" l="l" r="r" t="t"/>
              <a:pathLst>
                <a:path extrusionOk="0" h="652" w="43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73"/>
            <p:cNvSpPr/>
            <p:nvPr/>
          </p:nvSpPr>
          <p:spPr>
            <a:xfrm>
              <a:off x="5893672" y="2527958"/>
              <a:ext cx="21000" cy="11495"/>
            </a:xfrm>
            <a:custGeom>
              <a:rect b="b" l="l" r="r" t="t"/>
              <a:pathLst>
                <a:path extrusionOk="0" h="439" w="802">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73"/>
            <p:cNvSpPr/>
            <p:nvPr/>
          </p:nvSpPr>
          <p:spPr>
            <a:xfrm>
              <a:off x="5968116" y="2527932"/>
              <a:ext cx="19246" cy="11521"/>
            </a:xfrm>
            <a:custGeom>
              <a:rect b="b" l="l" r="r" t="t"/>
              <a:pathLst>
                <a:path extrusionOk="0" h="440" w="735">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73"/>
            <p:cNvSpPr/>
            <p:nvPr/>
          </p:nvSpPr>
          <p:spPr>
            <a:xfrm>
              <a:off x="5875919" y="2425025"/>
              <a:ext cx="162661" cy="97199"/>
            </a:xfrm>
            <a:custGeom>
              <a:rect b="b" l="l" r="r" t="t"/>
              <a:pathLst>
                <a:path extrusionOk="0" h="3712" w="6212">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73"/>
            <p:cNvSpPr/>
            <p:nvPr/>
          </p:nvSpPr>
          <p:spPr>
            <a:xfrm>
              <a:off x="5843947" y="2694809"/>
              <a:ext cx="194869" cy="50485"/>
            </a:xfrm>
            <a:custGeom>
              <a:rect b="b" l="l" r="r" t="t"/>
              <a:pathLst>
                <a:path extrusionOk="0" h="1928" w="7442">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73"/>
            <p:cNvSpPr/>
            <p:nvPr/>
          </p:nvSpPr>
          <p:spPr>
            <a:xfrm>
              <a:off x="5809723" y="2688577"/>
              <a:ext cx="85965" cy="85442"/>
            </a:xfrm>
            <a:custGeom>
              <a:rect b="b" l="l" r="r" t="t"/>
              <a:pathLst>
                <a:path extrusionOk="0" h="3263" w="3283">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73"/>
            <p:cNvSpPr/>
            <p:nvPr/>
          </p:nvSpPr>
          <p:spPr>
            <a:xfrm>
              <a:off x="5987100" y="2688577"/>
              <a:ext cx="85939" cy="85442"/>
            </a:xfrm>
            <a:custGeom>
              <a:rect b="b" l="l" r="r" t="t"/>
              <a:pathLst>
                <a:path extrusionOk="0" h="3263" w="3282">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4" name="Google Shape;12874;p73"/>
          <p:cNvGrpSpPr/>
          <p:nvPr/>
        </p:nvGrpSpPr>
        <p:grpSpPr>
          <a:xfrm>
            <a:off x="7606826" y="1502999"/>
            <a:ext cx="263552" cy="354754"/>
            <a:chOff x="7606826" y="1502999"/>
            <a:chExt cx="263552" cy="354754"/>
          </a:xfrm>
        </p:grpSpPr>
        <p:sp>
          <p:nvSpPr>
            <p:cNvPr id="12875" name="Google Shape;12875;p73"/>
            <p:cNvSpPr/>
            <p:nvPr/>
          </p:nvSpPr>
          <p:spPr>
            <a:xfrm>
              <a:off x="7606826" y="1703340"/>
              <a:ext cx="263552" cy="154413"/>
            </a:xfrm>
            <a:custGeom>
              <a:rect b="b" l="l" r="r" t="t"/>
              <a:pathLst>
                <a:path extrusionOk="0" h="5897" w="10065">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73"/>
            <p:cNvSpPr/>
            <p:nvPr/>
          </p:nvSpPr>
          <p:spPr>
            <a:xfrm>
              <a:off x="7626543" y="1502999"/>
              <a:ext cx="223856" cy="240090"/>
            </a:xfrm>
            <a:custGeom>
              <a:rect b="b" l="l" r="r" t="t"/>
              <a:pathLst>
                <a:path extrusionOk="0" h="9169" w="8549">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73"/>
            <p:cNvSpPr/>
            <p:nvPr/>
          </p:nvSpPr>
          <p:spPr>
            <a:xfrm>
              <a:off x="7641049" y="1708839"/>
              <a:ext cx="194869" cy="102959"/>
            </a:xfrm>
            <a:custGeom>
              <a:rect b="b" l="l" r="r" t="t"/>
              <a:pathLst>
                <a:path extrusionOk="0" h="3932" w="7442">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73"/>
            <p:cNvSpPr/>
            <p:nvPr/>
          </p:nvSpPr>
          <p:spPr>
            <a:xfrm>
              <a:off x="7659431" y="1726069"/>
              <a:ext cx="158341" cy="65227"/>
            </a:xfrm>
            <a:custGeom>
              <a:rect b="b" l="l" r="r" t="t"/>
              <a:pathLst>
                <a:path extrusionOk="0" h="2491" w="6047">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73"/>
            <p:cNvSpPr/>
            <p:nvPr/>
          </p:nvSpPr>
          <p:spPr>
            <a:xfrm>
              <a:off x="7692739" y="1502999"/>
              <a:ext cx="142420" cy="85468"/>
            </a:xfrm>
            <a:custGeom>
              <a:rect b="b" l="l" r="r" t="t"/>
              <a:pathLst>
                <a:path extrusionOk="0" h="3264" w="5439">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73"/>
            <p:cNvSpPr/>
            <p:nvPr/>
          </p:nvSpPr>
          <p:spPr>
            <a:xfrm>
              <a:off x="7687266" y="1703340"/>
              <a:ext cx="102436" cy="87955"/>
            </a:xfrm>
            <a:custGeom>
              <a:rect b="b" l="l" r="r" t="t"/>
              <a:pathLst>
                <a:path extrusionOk="0" h="3359" w="3912">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73"/>
            <p:cNvSpPr/>
            <p:nvPr/>
          </p:nvSpPr>
          <p:spPr>
            <a:xfrm>
              <a:off x="7704234" y="1703340"/>
              <a:ext cx="68736" cy="28254"/>
            </a:xfrm>
            <a:custGeom>
              <a:rect b="b" l="l" r="r" t="t"/>
              <a:pathLst>
                <a:path extrusionOk="0" h="1079" w="2625">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73"/>
            <p:cNvSpPr/>
            <p:nvPr/>
          </p:nvSpPr>
          <p:spPr>
            <a:xfrm>
              <a:off x="7664014" y="1576133"/>
              <a:ext cx="149176" cy="144070"/>
            </a:xfrm>
            <a:custGeom>
              <a:rect b="b" l="l" r="r" t="t"/>
              <a:pathLst>
                <a:path extrusionOk="0" h="5502" w="5697">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73"/>
            <p:cNvSpPr/>
            <p:nvPr/>
          </p:nvSpPr>
          <p:spPr>
            <a:xfrm>
              <a:off x="7664014" y="1576133"/>
              <a:ext cx="126186" cy="144148"/>
            </a:xfrm>
            <a:custGeom>
              <a:rect b="b" l="l" r="r" t="t"/>
              <a:pathLst>
                <a:path extrusionOk="0" h="5505" w="4819">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73"/>
            <p:cNvSpPr/>
            <p:nvPr/>
          </p:nvSpPr>
          <p:spPr>
            <a:xfrm>
              <a:off x="7690749" y="1611431"/>
              <a:ext cx="26761" cy="11521"/>
            </a:xfrm>
            <a:custGeom>
              <a:rect b="b" l="l" r="r" t="t"/>
              <a:pathLst>
                <a:path extrusionOk="0" h="440" w="1022">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73"/>
            <p:cNvSpPr/>
            <p:nvPr/>
          </p:nvSpPr>
          <p:spPr>
            <a:xfrm>
              <a:off x="7759458" y="1611431"/>
              <a:ext cx="26735" cy="11521"/>
            </a:xfrm>
            <a:custGeom>
              <a:rect b="b" l="l" r="r" t="t"/>
              <a:pathLst>
                <a:path extrusionOk="0" h="440" w="1021">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73"/>
            <p:cNvSpPr/>
            <p:nvPr/>
          </p:nvSpPr>
          <p:spPr>
            <a:xfrm>
              <a:off x="7698499" y="1629106"/>
              <a:ext cx="11521" cy="17308"/>
            </a:xfrm>
            <a:custGeom>
              <a:rect b="b" l="l" r="r" t="t"/>
              <a:pathLst>
                <a:path extrusionOk="0" h="661" w="44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73"/>
            <p:cNvSpPr/>
            <p:nvPr/>
          </p:nvSpPr>
          <p:spPr>
            <a:xfrm>
              <a:off x="7767183" y="1629106"/>
              <a:ext cx="11521" cy="17308"/>
            </a:xfrm>
            <a:custGeom>
              <a:rect b="b" l="l" r="r" t="t"/>
              <a:pathLst>
                <a:path extrusionOk="0" h="661" w="44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73"/>
            <p:cNvSpPr/>
            <p:nvPr/>
          </p:nvSpPr>
          <p:spPr>
            <a:xfrm>
              <a:off x="7610073" y="1789541"/>
              <a:ext cx="48233" cy="68212"/>
            </a:xfrm>
            <a:custGeom>
              <a:rect b="b" l="l" r="r" t="t"/>
              <a:pathLst>
                <a:path extrusionOk="0" h="2605" w="1842">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73"/>
            <p:cNvSpPr/>
            <p:nvPr/>
          </p:nvSpPr>
          <p:spPr>
            <a:xfrm>
              <a:off x="7818662" y="1789541"/>
              <a:ext cx="48233" cy="68212"/>
            </a:xfrm>
            <a:custGeom>
              <a:rect b="b" l="l" r="r" t="t"/>
              <a:pathLst>
                <a:path extrusionOk="0" h="2605" w="1842">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73"/>
            <p:cNvSpPr/>
            <p:nvPr/>
          </p:nvSpPr>
          <p:spPr>
            <a:xfrm>
              <a:off x="7712744" y="1666393"/>
              <a:ext cx="51480" cy="22990"/>
            </a:xfrm>
            <a:custGeom>
              <a:rect b="b" l="l" r="r" t="t"/>
              <a:pathLst>
                <a:path extrusionOk="0" h="878" w="1966">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73"/>
            <p:cNvSpPr/>
            <p:nvPr/>
          </p:nvSpPr>
          <p:spPr>
            <a:xfrm>
              <a:off x="7704234" y="1794778"/>
              <a:ext cx="11260" cy="62975"/>
            </a:xfrm>
            <a:custGeom>
              <a:rect b="b" l="l" r="r" t="t"/>
              <a:pathLst>
                <a:path extrusionOk="0" h="2405" w="43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73"/>
            <p:cNvSpPr/>
            <p:nvPr/>
          </p:nvSpPr>
          <p:spPr>
            <a:xfrm>
              <a:off x="7761448" y="1794778"/>
              <a:ext cx="11521" cy="62975"/>
            </a:xfrm>
            <a:custGeom>
              <a:rect b="b" l="l" r="r" t="t"/>
              <a:pathLst>
                <a:path extrusionOk="0" h="2405" w="44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3" name="Google Shape;12893;p73"/>
          <p:cNvGrpSpPr/>
          <p:nvPr/>
        </p:nvGrpSpPr>
        <p:grpSpPr>
          <a:xfrm>
            <a:off x="8060455" y="3790075"/>
            <a:ext cx="264076" cy="354623"/>
            <a:chOff x="8060455" y="3790075"/>
            <a:chExt cx="264076" cy="354623"/>
          </a:xfrm>
        </p:grpSpPr>
        <p:sp>
          <p:nvSpPr>
            <p:cNvPr id="12894" name="Google Shape;12894;p73"/>
            <p:cNvSpPr/>
            <p:nvPr/>
          </p:nvSpPr>
          <p:spPr>
            <a:xfrm>
              <a:off x="8074202" y="3790075"/>
              <a:ext cx="237079" cy="113800"/>
            </a:xfrm>
            <a:custGeom>
              <a:rect b="b" l="l" r="r" t="t"/>
              <a:pathLst>
                <a:path extrusionOk="0" h="4346" w="9054">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73"/>
            <p:cNvSpPr/>
            <p:nvPr/>
          </p:nvSpPr>
          <p:spPr>
            <a:xfrm>
              <a:off x="8083681" y="3955564"/>
              <a:ext cx="80231" cy="126186"/>
            </a:xfrm>
            <a:custGeom>
              <a:rect b="b" l="l" r="r" t="t"/>
              <a:pathLst>
                <a:path extrusionOk="0" h="4819" w="3064">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73"/>
            <p:cNvSpPr/>
            <p:nvPr/>
          </p:nvSpPr>
          <p:spPr>
            <a:xfrm>
              <a:off x="8060716" y="4018513"/>
              <a:ext cx="263814" cy="126186"/>
            </a:xfrm>
            <a:custGeom>
              <a:rect b="b" l="l" r="r" t="t"/>
              <a:pathLst>
                <a:path extrusionOk="0" h="4819" w="10075">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73"/>
            <p:cNvSpPr/>
            <p:nvPr/>
          </p:nvSpPr>
          <p:spPr>
            <a:xfrm>
              <a:off x="8060455" y="4057241"/>
              <a:ext cx="264076" cy="87458"/>
            </a:xfrm>
            <a:custGeom>
              <a:rect b="b" l="l" r="r" t="t"/>
              <a:pathLst>
                <a:path extrusionOk="0" h="3340" w="10085">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73"/>
            <p:cNvSpPr/>
            <p:nvPr/>
          </p:nvSpPr>
          <p:spPr>
            <a:xfrm>
              <a:off x="8125420" y="4057241"/>
              <a:ext cx="134408" cy="61142"/>
            </a:xfrm>
            <a:custGeom>
              <a:rect b="b" l="l" r="r" t="t"/>
              <a:pathLst>
                <a:path extrusionOk="0" h="2335" w="5133">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73"/>
            <p:cNvSpPr/>
            <p:nvPr/>
          </p:nvSpPr>
          <p:spPr>
            <a:xfrm>
              <a:off x="8158386" y="4018513"/>
              <a:ext cx="68709" cy="23017"/>
            </a:xfrm>
            <a:custGeom>
              <a:rect b="b" l="l" r="r" t="t"/>
              <a:pathLst>
                <a:path extrusionOk="0" h="879" w="2624">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73"/>
            <p:cNvSpPr/>
            <p:nvPr/>
          </p:nvSpPr>
          <p:spPr>
            <a:xfrm>
              <a:off x="8096171" y="3875386"/>
              <a:ext cx="188139" cy="154413"/>
            </a:xfrm>
            <a:custGeom>
              <a:rect b="b" l="l" r="r" t="t"/>
              <a:pathLst>
                <a:path extrusionOk="0" h="5897" w="7185">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73"/>
            <p:cNvSpPr/>
            <p:nvPr/>
          </p:nvSpPr>
          <p:spPr>
            <a:xfrm>
              <a:off x="8152390"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73"/>
            <p:cNvSpPr/>
            <p:nvPr/>
          </p:nvSpPr>
          <p:spPr>
            <a:xfrm>
              <a:off x="8221335" y="3933412"/>
              <a:ext cx="11521" cy="16942"/>
            </a:xfrm>
            <a:custGeom>
              <a:rect b="b" l="l" r="r" t="t"/>
              <a:pathLst>
                <a:path extrusionOk="0" h="647" w="44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3" name="Google Shape;12903;p73"/>
            <p:cNvSpPr/>
            <p:nvPr/>
          </p:nvSpPr>
          <p:spPr>
            <a:xfrm>
              <a:off x="8166792" y="3978136"/>
              <a:ext cx="50930" cy="17492"/>
            </a:xfrm>
            <a:custGeom>
              <a:rect b="b" l="l" r="r" t="t"/>
              <a:pathLst>
                <a:path extrusionOk="0" h="668" w="1945">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73"/>
            <p:cNvSpPr/>
            <p:nvPr/>
          </p:nvSpPr>
          <p:spPr>
            <a:xfrm>
              <a:off x="8099942" y="3880885"/>
              <a:ext cx="167375" cy="149124"/>
            </a:xfrm>
            <a:custGeom>
              <a:rect b="b" l="l" r="r" t="t"/>
              <a:pathLst>
                <a:path extrusionOk="0" h="5695" w="6392">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73"/>
            <p:cNvSpPr/>
            <p:nvPr/>
          </p:nvSpPr>
          <p:spPr>
            <a:xfrm>
              <a:off x="8255795" y="3892380"/>
              <a:ext cx="22781" cy="42970"/>
            </a:xfrm>
            <a:custGeom>
              <a:rect b="b" l="l" r="r" t="t"/>
              <a:pathLst>
                <a:path extrusionOk="0" h="1641" w="87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73"/>
            <p:cNvSpPr/>
            <p:nvPr/>
          </p:nvSpPr>
          <p:spPr>
            <a:xfrm>
              <a:off x="8106435" y="3892380"/>
              <a:ext cx="22990" cy="42970"/>
            </a:xfrm>
            <a:custGeom>
              <a:rect b="b" l="l" r="r" t="t"/>
              <a:pathLst>
                <a:path extrusionOk="0" h="1641" w="878">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73"/>
            <p:cNvSpPr/>
            <p:nvPr/>
          </p:nvSpPr>
          <p:spPr>
            <a:xfrm>
              <a:off x="8106671" y="3892380"/>
              <a:ext cx="172140" cy="28751"/>
            </a:xfrm>
            <a:custGeom>
              <a:rect b="b" l="l" r="r" t="t"/>
              <a:pathLst>
                <a:path extrusionOk="0" h="1098" w="6574">
                  <a:moveTo>
                    <a:pt x="1" y="0"/>
                  </a:moveTo>
                  <a:cubicBezTo>
                    <a:pt x="1" y="611"/>
                    <a:pt x="1470" y="1097"/>
                    <a:pt x="3282" y="1097"/>
                  </a:cubicBezTo>
                  <a:cubicBezTo>
                    <a:pt x="5095" y="1097"/>
                    <a:pt x="656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73"/>
            <p:cNvSpPr/>
            <p:nvPr/>
          </p:nvSpPr>
          <p:spPr>
            <a:xfrm>
              <a:off x="8178627" y="4110448"/>
              <a:ext cx="27992" cy="34250"/>
            </a:xfrm>
            <a:custGeom>
              <a:rect b="b" l="l" r="r" t="t"/>
              <a:pathLst>
                <a:path extrusionOk="0" h="1308" w="1069">
                  <a:moveTo>
                    <a:pt x="859" y="0"/>
                  </a:moveTo>
                  <a:lnTo>
                    <a:pt x="200" y="10"/>
                  </a:lnTo>
                  <a:lnTo>
                    <a:pt x="0" y="1307"/>
                  </a:lnTo>
                  <a:lnTo>
                    <a:pt x="1069" y="1307"/>
                  </a:lnTo>
                  <a:lnTo>
                    <a:pt x="859"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73"/>
            <p:cNvSpPr/>
            <p:nvPr/>
          </p:nvSpPr>
          <p:spPr>
            <a:xfrm>
              <a:off x="8171112" y="4081724"/>
              <a:ext cx="42760" cy="31736"/>
            </a:xfrm>
            <a:custGeom>
              <a:rect b="b" l="l" r="r" t="t"/>
              <a:pathLst>
                <a:path extrusionOk="0" h="1212" w="1633">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73"/>
            <p:cNvSpPr/>
            <p:nvPr/>
          </p:nvSpPr>
          <p:spPr>
            <a:xfrm>
              <a:off x="8135894" y="4044017"/>
              <a:ext cx="56743" cy="62844"/>
            </a:xfrm>
            <a:custGeom>
              <a:rect b="b" l="l" r="r" t="t"/>
              <a:pathLst>
                <a:path extrusionOk="0" h="2400" w="2167">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73"/>
            <p:cNvSpPr/>
            <p:nvPr/>
          </p:nvSpPr>
          <p:spPr>
            <a:xfrm>
              <a:off x="8192610" y="4044017"/>
              <a:ext cx="56717" cy="62844"/>
            </a:xfrm>
            <a:custGeom>
              <a:rect b="b" l="l" r="r" t="t"/>
              <a:pathLst>
                <a:path extrusionOk="0" h="2400" w="2166">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73"/>
            <p:cNvSpPr/>
            <p:nvPr/>
          </p:nvSpPr>
          <p:spPr>
            <a:xfrm>
              <a:off x="8063963" y="4087956"/>
              <a:ext cx="48468" cy="56743"/>
            </a:xfrm>
            <a:custGeom>
              <a:rect b="b" l="l" r="r" t="t"/>
              <a:pathLst>
                <a:path extrusionOk="0" h="2167" w="1851">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73"/>
            <p:cNvSpPr/>
            <p:nvPr/>
          </p:nvSpPr>
          <p:spPr>
            <a:xfrm>
              <a:off x="8272789" y="4087956"/>
              <a:ext cx="48495" cy="56743"/>
            </a:xfrm>
            <a:custGeom>
              <a:rect b="b" l="l" r="r" t="t"/>
              <a:pathLst>
                <a:path extrusionOk="0" h="2167" w="1852">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73"/>
            <p:cNvSpPr/>
            <p:nvPr/>
          </p:nvSpPr>
          <p:spPr>
            <a:xfrm>
              <a:off x="8106671" y="3857894"/>
              <a:ext cx="171905" cy="34512"/>
            </a:xfrm>
            <a:custGeom>
              <a:rect b="b" l="l" r="r" t="t"/>
              <a:pathLst>
                <a:path extrusionOk="0" h="1318" w="6565">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73"/>
            <p:cNvSpPr/>
            <p:nvPr/>
          </p:nvSpPr>
          <p:spPr>
            <a:xfrm>
              <a:off x="8175380" y="3823670"/>
              <a:ext cx="34486" cy="39984"/>
            </a:xfrm>
            <a:custGeom>
              <a:rect b="b" l="l" r="r" t="t"/>
              <a:pathLst>
                <a:path extrusionOk="0" h="1527" w="1317">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73"/>
            <p:cNvSpPr/>
            <p:nvPr/>
          </p:nvSpPr>
          <p:spPr>
            <a:xfrm>
              <a:off x="8175407"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7" name="Google Shape;12917;p73"/>
          <p:cNvGrpSpPr/>
          <p:nvPr/>
        </p:nvGrpSpPr>
        <p:grpSpPr>
          <a:xfrm>
            <a:off x="7614550" y="2879911"/>
            <a:ext cx="263316" cy="354754"/>
            <a:chOff x="7614550" y="2879911"/>
            <a:chExt cx="263316" cy="354754"/>
          </a:xfrm>
        </p:grpSpPr>
        <p:sp>
          <p:nvSpPr>
            <p:cNvPr id="12918" name="Google Shape;12918;p73"/>
            <p:cNvSpPr/>
            <p:nvPr/>
          </p:nvSpPr>
          <p:spPr>
            <a:xfrm>
              <a:off x="7614550" y="3086013"/>
              <a:ext cx="263316" cy="148652"/>
            </a:xfrm>
            <a:custGeom>
              <a:rect b="b" l="l" r="r" t="t"/>
              <a:pathLst>
                <a:path extrusionOk="0" h="5677" w="10056">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73"/>
            <p:cNvSpPr/>
            <p:nvPr/>
          </p:nvSpPr>
          <p:spPr>
            <a:xfrm>
              <a:off x="7614550" y="3137728"/>
              <a:ext cx="263081" cy="96937"/>
            </a:xfrm>
            <a:custGeom>
              <a:rect b="b" l="l" r="r" t="t"/>
              <a:pathLst>
                <a:path extrusionOk="0" h="3702" w="10047">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73"/>
            <p:cNvSpPr/>
            <p:nvPr/>
          </p:nvSpPr>
          <p:spPr>
            <a:xfrm>
              <a:off x="7683495" y="3137728"/>
              <a:ext cx="125426" cy="62477"/>
            </a:xfrm>
            <a:custGeom>
              <a:rect b="b" l="l" r="r" t="t"/>
              <a:pathLst>
                <a:path extrusionOk="0" h="2386" w="479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73"/>
            <p:cNvSpPr/>
            <p:nvPr/>
          </p:nvSpPr>
          <p:spPr>
            <a:xfrm>
              <a:off x="7711985"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73"/>
            <p:cNvSpPr/>
            <p:nvPr/>
          </p:nvSpPr>
          <p:spPr>
            <a:xfrm>
              <a:off x="7780668" y="3023064"/>
              <a:ext cx="45745" cy="211601"/>
            </a:xfrm>
            <a:custGeom>
              <a:rect b="b" l="l" r="r" t="t"/>
              <a:pathLst>
                <a:path extrusionOk="0" h="8081" w="1747">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73"/>
            <p:cNvSpPr/>
            <p:nvPr/>
          </p:nvSpPr>
          <p:spPr>
            <a:xfrm>
              <a:off x="7780668" y="3102981"/>
              <a:ext cx="29275" cy="23017"/>
            </a:xfrm>
            <a:custGeom>
              <a:rect b="b" l="l" r="r" t="t"/>
              <a:pathLst>
                <a:path extrusionOk="0" h="879" w="1118">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73"/>
            <p:cNvSpPr/>
            <p:nvPr/>
          </p:nvSpPr>
          <p:spPr>
            <a:xfrm>
              <a:off x="7666030" y="3023064"/>
              <a:ext cx="45719" cy="211601"/>
            </a:xfrm>
            <a:custGeom>
              <a:rect b="b" l="l" r="r" t="t"/>
              <a:pathLst>
                <a:path extrusionOk="0" h="8081" w="1746">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73"/>
            <p:cNvSpPr/>
            <p:nvPr/>
          </p:nvSpPr>
          <p:spPr>
            <a:xfrm>
              <a:off x="7628559" y="2879911"/>
              <a:ext cx="235325" cy="137419"/>
            </a:xfrm>
            <a:custGeom>
              <a:rect b="b" l="l" r="r" t="t"/>
              <a:pathLst>
                <a:path extrusionOk="0" h="5248" w="8987">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73"/>
            <p:cNvSpPr/>
            <p:nvPr/>
          </p:nvSpPr>
          <p:spPr>
            <a:xfrm>
              <a:off x="7650031" y="2920131"/>
              <a:ext cx="192381" cy="177142"/>
            </a:xfrm>
            <a:custGeom>
              <a:rect b="b" l="l" r="r" t="t"/>
              <a:pathLst>
                <a:path extrusionOk="0" h="6765" w="7347">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73"/>
            <p:cNvSpPr/>
            <p:nvPr/>
          </p:nvSpPr>
          <p:spPr>
            <a:xfrm>
              <a:off x="7650188" y="2920052"/>
              <a:ext cx="170229" cy="177456"/>
            </a:xfrm>
            <a:custGeom>
              <a:rect b="b" l="l" r="r" t="t"/>
              <a:pathLst>
                <a:path extrusionOk="0" h="6777" w="6501">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73"/>
            <p:cNvSpPr/>
            <p:nvPr/>
          </p:nvSpPr>
          <p:spPr>
            <a:xfrm>
              <a:off x="7720468" y="3037309"/>
              <a:ext cx="51506" cy="22755"/>
            </a:xfrm>
            <a:custGeom>
              <a:rect b="b" l="l" r="r" t="t"/>
              <a:pathLst>
                <a:path extrusionOk="0" h="869" w="1967">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73"/>
            <p:cNvSpPr/>
            <p:nvPr/>
          </p:nvSpPr>
          <p:spPr>
            <a:xfrm>
              <a:off x="7706250" y="3000204"/>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73"/>
            <p:cNvSpPr/>
            <p:nvPr/>
          </p:nvSpPr>
          <p:spPr>
            <a:xfrm>
              <a:off x="7774933" y="3000204"/>
              <a:ext cx="11260" cy="17125"/>
            </a:xfrm>
            <a:custGeom>
              <a:rect b="b" l="l" r="r" t="t"/>
              <a:pathLst>
                <a:path extrusionOk="0" h="654" w="43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73"/>
            <p:cNvSpPr/>
            <p:nvPr/>
          </p:nvSpPr>
          <p:spPr>
            <a:xfrm>
              <a:off x="7698237" y="2981535"/>
              <a:ext cx="27206" cy="12831"/>
            </a:xfrm>
            <a:custGeom>
              <a:rect b="b" l="l" r="r" t="t"/>
              <a:pathLst>
                <a:path extrusionOk="0" h="490" w="1039">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73"/>
            <p:cNvSpPr/>
            <p:nvPr/>
          </p:nvSpPr>
          <p:spPr>
            <a:xfrm>
              <a:off x="7766921" y="2981561"/>
              <a:ext cx="27285" cy="12804"/>
            </a:xfrm>
            <a:custGeom>
              <a:rect b="b" l="l" r="r" t="t"/>
              <a:pathLst>
                <a:path extrusionOk="0" h="489" w="1042">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73"/>
            <p:cNvSpPr/>
            <p:nvPr/>
          </p:nvSpPr>
          <p:spPr>
            <a:xfrm>
              <a:off x="7681008" y="2879911"/>
              <a:ext cx="162399" cy="97199"/>
            </a:xfrm>
            <a:custGeom>
              <a:rect b="b" l="l" r="r" t="t"/>
              <a:pathLst>
                <a:path extrusionOk="0" h="3712" w="6202">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73"/>
            <p:cNvSpPr/>
            <p:nvPr/>
          </p:nvSpPr>
          <p:spPr>
            <a:xfrm>
              <a:off x="7682762" y="3102981"/>
              <a:ext cx="29249" cy="23017"/>
            </a:xfrm>
            <a:custGeom>
              <a:rect b="b" l="l" r="r" t="t"/>
              <a:pathLst>
                <a:path extrusionOk="0" h="879" w="1117">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73"/>
            <p:cNvSpPr/>
            <p:nvPr/>
          </p:nvSpPr>
          <p:spPr>
            <a:xfrm>
              <a:off x="7682762" y="3102981"/>
              <a:ext cx="29249" cy="11783"/>
            </a:xfrm>
            <a:custGeom>
              <a:rect b="b" l="l" r="r" t="t"/>
              <a:pathLst>
                <a:path extrusionOk="0" h="450" w="1117">
                  <a:moveTo>
                    <a:pt x="0" y="1"/>
                  </a:moveTo>
                  <a:cubicBezTo>
                    <a:pt x="10" y="154"/>
                    <a:pt x="19" y="297"/>
                    <a:pt x="19" y="449"/>
                  </a:cubicBezTo>
                  <a:lnTo>
                    <a:pt x="1116" y="449"/>
                  </a:lnTo>
                  <a:lnTo>
                    <a:pt x="1116" y="1"/>
                  </a:ln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73"/>
            <p:cNvSpPr/>
            <p:nvPr/>
          </p:nvSpPr>
          <p:spPr>
            <a:xfrm>
              <a:off x="7780432" y="3103242"/>
              <a:ext cx="29249" cy="11521"/>
            </a:xfrm>
            <a:custGeom>
              <a:rect b="b" l="l" r="r" t="t"/>
              <a:pathLst>
                <a:path extrusionOk="0" h="440" w="1117">
                  <a:moveTo>
                    <a:pt x="0" y="1"/>
                  </a:moveTo>
                  <a:lnTo>
                    <a:pt x="0" y="439"/>
                  </a:lnTo>
                  <a:lnTo>
                    <a:pt x="1098" y="439"/>
                  </a:lnTo>
                  <a:cubicBezTo>
                    <a:pt x="1098" y="287"/>
                    <a:pt x="1107" y="144"/>
                    <a:pt x="1117"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7" name="Google Shape;12937;p73"/>
          <p:cNvGrpSpPr/>
          <p:nvPr/>
        </p:nvGrpSpPr>
        <p:grpSpPr>
          <a:xfrm>
            <a:off x="4900684" y="4268187"/>
            <a:ext cx="274576" cy="354623"/>
            <a:chOff x="4900684" y="4268187"/>
            <a:chExt cx="274576" cy="354623"/>
          </a:xfrm>
        </p:grpSpPr>
        <p:sp>
          <p:nvSpPr>
            <p:cNvPr id="12938" name="Google Shape;12938;p73"/>
            <p:cNvSpPr/>
            <p:nvPr/>
          </p:nvSpPr>
          <p:spPr>
            <a:xfrm>
              <a:off x="4963633" y="4268187"/>
              <a:ext cx="148678" cy="57109"/>
            </a:xfrm>
            <a:custGeom>
              <a:rect b="b" l="l" r="r" t="t"/>
              <a:pathLst>
                <a:path extrusionOk="0" h="2181" w="5678">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73"/>
            <p:cNvSpPr/>
            <p:nvPr/>
          </p:nvSpPr>
          <p:spPr>
            <a:xfrm>
              <a:off x="4935170" y="4302542"/>
              <a:ext cx="205866" cy="102959"/>
            </a:xfrm>
            <a:custGeom>
              <a:rect b="b" l="l" r="r" t="t"/>
              <a:pathLst>
                <a:path extrusionOk="0" h="3932" w="7862">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73"/>
            <p:cNvSpPr/>
            <p:nvPr/>
          </p:nvSpPr>
          <p:spPr>
            <a:xfrm>
              <a:off x="4946403" y="4405475"/>
              <a:ext cx="17256" cy="22938"/>
            </a:xfrm>
            <a:custGeom>
              <a:rect b="b" l="l" r="r" t="t"/>
              <a:pathLst>
                <a:path extrusionOk="0" h="876" w="659">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73"/>
            <p:cNvSpPr/>
            <p:nvPr/>
          </p:nvSpPr>
          <p:spPr>
            <a:xfrm>
              <a:off x="5112285" y="4405475"/>
              <a:ext cx="17256" cy="22938"/>
            </a:xfrm>
            <a:custGeom>
              <a:rect b="b" l="l" r="r" t="t"/>
              <a:pathLst>
                <a:path extrusionOk="0" h="876" w="659">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73"/>
            <p:cNvSpPr/>
            <p:nvPr/>
          </p:nvSpPr>
          <p:spPr>
            <a:xfrm>
              <a:off x="4900684" y="4468424"/>
              <a:ext cx="274576" cy="154387"/>
            </a:xfrm>
            <a:custGeom>
              <a:rect b="b" l="l" r="r" t="t"/>
              <a:pathLst>
                <a:path extrusionOk="0" h="5896" w="10486">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73"/>
            <p:cNvSpPr/>
            <p:nvPr/>
          </p:nvSpPr>
          <p:spPr>
            <a:xfrm>
              <a:off x="4997857" y="4468424"/>
              <a:ext cx="80231" cy="22860"/>
            </a:xfrm>
            <a:custGeom>
              <a:rect b="b" l="l" r="r" t="t"/>
              <a:pathLst>
                <a:path extrusionOk="0" h="873" w="3064">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73"/>
            <p:cNvSpPr/>
            <p:nvPr/>
          </p:nvSpPr>
          <p:spPr>
            <a:xfrm>
              <a:off x="4941664" y="4325270"/>
              <a:ext cx="192617" cy="154413"/>
            </a:xfrm>
            <a:custGeom>
              <a:rect b="b" l="l" r="r" t="t"/>
              <a:pathLst>
                <a:path extrusionOk="0" h="5897" w="7356">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73"/>
            <p:cNvSpPr/>
            <p:nvPr/>
          </p:nvSpPr>
          <p:spPr>
            <a:xfrm>
              <a:off x="4945670" y="4325270"/>
              <a:ext cx="155382" cy="154622"/>
            </a:xfrm>
            <a:custGeom>
              <a:rect b="b" l="l" r="r" t="t"/>
              <a:pathLst>
                <a:path extrusionOk="0" h="5905" w="5934">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73"/>
            <p:cNvSpPr/>
            <p:nvPr/>
          </p:nvSpPr>
          <p:spPr>
            <a:xfrm>
              <a:off x="4997857" y="4382615"/>
              <a:ext cx="11521" cy="17125"/>
            </a:xfrm>
            <a:custGeom>
              <a:rect b="b" l="l" r="r" t="t"/>
              <a:pathLst>
                <a:path extrusionOk="0" h="654" w="44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73"/>
            <p:cNvSpPr/>
            <p:nvPr/>
          </p:nvSpPr>
          <p:spPr>
            <a:xfrm>
              <a:off x="5066566" y="4382615"/>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73"/>
            <p:cNvSpPr/>
            <p:nvPr/>
          </p:nvSpPr>
          <p:spPr>
            <a:xfrm>
              <a:off x="5012625" y="4422495"/>
              <a:ext cx="50694" cy="17230"/>
            </a:xfrm>
            <a:custGeom>
              <a:rect b="b" l="l" r="r" t="t"/>
              <a:pathLst>
                <a:path extrusionOk="0" h="658" w="1936">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73"/>
            <p:cNvSpPr/>
            <p:nvPr/>
          </p:nvSpPr>
          <p:spPr>
            <a:xfrm>
              <a:off x="4990368" y="4365490"/>
              <a:ext cx="26761" cy="11260"/>
            </a:xfrm>
            <a:custGeom>
              <a:rect b="b" l="l" r="r" t="t"/>
              <a:pathLst>
                <a:path extrusionOk="0" h="430" w="1022">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73"/>
            <p:cNvSpPr/>
            <p:nvPr/>
          </p:nvSpPr>
          <p:spPr>
            <a:xfrm>
              <a:off x="5059077" y="4365490"/>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73"/>
            <p:cNvSpPr/>
            <p:nvPr/>
          </p:nvSpPr>
          <p:spPr>
            <a:xfrm>
              <a:off x="5009352" y="4451168"/>
              <a:ext cx="57240" cy="44384"/>
            </a:xfrm>
            <a:custGeom>
              <a:rect b="b" l="l" r="r" t="t"/>
              <a:pathLst>
                <a:path extrusionOk="0" h="1695" w="2186">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73"/>
            <p:cNvSpPr/>
            <p:nvPr/>
          </p:nvSpPr>
          <p:spPr>
            <a:xfrm>
              <a:off x="4900684" y="4523622"/>
              <a:ext cx="274576" cy="99189"/>
            </a:xfrm>
            <a:custGeom>
              <a:rect b="b" l="l" r="r" t="t"/>
              <a:pathLst>
                <a:path extrusionOk="0" h="3788" w="10486">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3" name="Google Shape;12953;p73"/>
          <p:cNvGrpSpPr/>
          <p:nvPr/>
        </p:nvGrpSpPr>
        <p:grpSpPr>
          <a:xfrm>
            <a:off x="7161654" y="3345794"/>
            <a:ext cx="263343" cy="354754"/>
            <a:chOff x="7161654" y="3345794"/>
            <a:chExt cx="263343" cy="354754"/>
          </a:xfrm>
        </p:grpSpPr>
        <p:sp>
          <p:nvSpPr>
            <p:cNvPr id="12954" name="Google Shape;12954;p73"/>
            <p:cNvSpPr/>
            <p:nvPr/>
          </p:nvSpPr>
          <p:spPr>
            <a:xfrm>
              <a:off x="7321802" y="3488686"/>
              <a:ext cx="68971" cy="125924"/>
            </a:xfrm>
            <a:custGeom>
              <a:rect b="b" l="l" r="r" t="t"/>
              <a:pathLst>
                <a:path extrusionOk="0" h="4809" w="2634">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73"/>
            <p:cNvSpPr/>
            <p:nvPr/>
          </p:nvSpPr>
          <p:spPr>
            <a:xfrm>
              <a:off x="7161654" y="3540139"/>
              <a:ext cx="263343" cy="160409"/>
            </a:xfrm>
            <a:custGeom>
              <a:rect b="b" l="l" r="r" t="t"/>
              <a:pathLst>
                <a:path extrusionOk="0" h="6126" w="10057">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73"/>
            <p:cNvSpPr/>
            <p:nvPr/>
          </p:nvSpPr>
          <p:spPr>
            <a:xfrm>
              <a:off x="7224629" y="3597092"/>
              <a:ext cx="200368" cy="103457"/>
            </a:xfrm>
            <a:custGeom>
              <a:rect b="b" l="l" r="r" t="t"/>
              <a:pathLst>
                <a:path extrusionOk="0" h="3951" w="7652">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73"/>
            <p:cNvSpPr/>
            <p:nvPr/>
          </p:nvSpPr>
          <p:spPr>
            <a:xfrm>
              <a:off x="7315806" y="3603088"/>
              <a:ext cx="54727" cy="97199"/>
            </a:xfrm>
            <a:custGeom>
              <a:rect b="b" l="l" r="r" t="t"/>
              <a:pathLst>
                <a:path extrusionOk="0" h="3712" w="209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73"/>
            <p:cNvSpPr/>
            <p:nvPr/>
          </p:nvSpPr>
          <p:spPr>
            <a:xfrm>
              <a:off x="7161654" y="3597092"/>
              <a:ext cx="200368" cy="103457"/>
            </a:xfrm>
            <a:custGeom>
              <a:rect b="b" l="l" r="r" t="t"/>
              <a:pathLst>
                <a:path extrusionOk="0" h="3951" w="7652">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73"/>
            <p:cNvSpPr/>
            <p:nvPr/>
          </p:nvSpPr>
          <p:spPr>
            <a:xfrm>
              <a:off x="7258853" y="3540139"/>
              <a:ext cx="68709" cy="28646"/>
            </a:xfrm>
            <a:custGeom>
              <a:rect b="b" l="l" r="r" t="t"/>
              <a:pathLst>
                <a:path extrusionOk="0" h="1094" w="2624">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73"/>
            <p:cNvSpPr/>
            <p:nvPr/>
          </p:nvSpPr>
          <p:spPr>
            <a:xfrm>
              <a:off x="7195878" y="3500181"/>
              <a:ext cx="46007" cy="45745"/>
            </a:xfrm>
            <a:custGeom>
              <a:rect b="b" l="l" r="r" t="t"/>
              <a:pathLst>
                <a:path extrusionOk="0" h="1747" w="1757">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73"/>
            <p:cNvSpPr/>
            <p:nvPr/>
          </p:nvSpPr>
          <p:spPr>
            <a:xfrm>
              <a:off x="7207373" y="3511676"/>
              <a:ext cx="23017" cy="22755"/>
            </a:xfrm>
            <a:custGeom>
              <a:rect b="b" l="l" r="r" t="t"/>
              <a:pathLst>
                <a:path extrusionOk="0" h="869" w="879">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73"/>
            <p:cNvSpPr/>
            <p:nvPr/>
          </p:nvSpPr>
          <p:spPr>
            <a:xfrm>
              <a:off x="7344766" y="3500181"/>
              <a:ext cx="45745" cy="45745"/>
            </a:xfrm>
            <a:custGeom>
              <a:rect b="b" l="l" r="r" t="t"/>
              <a:pathLst>
                <a:path extrusionOk="0" h="1747" w="1747">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73"/>
            <p:cNvSpPr/>
            <p:nvPr/>
          </p:nvSpPr>
          <p:spPr>
            <a:xfrm>
              <a:off x="7356261" y="3511676"/>
              <a:ext cx="22755" cy="22755"/>
            </a:xfrm>
            <a:custGeom>
              <a:rect b="b" l="l" r="r" t="t"/>
              <a:pathLst>
                <a:path extrusionOk="0" h="869" w="869">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73"/>
            <p:cNvSpPr/>
            <p:nvPr/>
          </p:nvSpPr>
          <p:spPr>
            <a:xfrm>
              <a:off x="7201639" y="3345794"/>
              <a:ext cx="183138" cy="134434"/>
            </a:xfrm>
            <a:custGeom>
              <a:rect b="b" l="l" r="r" t="t"/>
              <a:pathLst>
                <a:path extrusionOk="0" h="5134" w="6994">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73"/>
            <p:cNvSpPr/>
            <p:nvPr/>
          </p:nvSpPr>
          <p:spPr>
            <a:xfrm>
              <a:off x="7200880" y="3414111"/>
              <a:ext cx="184866" cy="143311"/>
            </a:xfrm>
            <a:custGeom>
              <a:rect b="b" l="l" r="r" t="t"/>
              <a:pathLst>
                <a:path extrusionOk="0" h="5473" w="706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73"/>
            <p:cNvSpPr/>
            <p:nvPr/>
          </p:nvSpPr>
          <p:spPr>
            <a:xfrm>
              <a:off x="7253223" y="3465905"/>
              <a:ext cx="11390" cy="17308"/>
            </a:xfrm>
            <a:custGeom>
              <a:rect b="b" l="l" r="r" t="t"/>
              <a:pathLst>
                <a:path extrusionOk="0" h="661" w="435">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73"/>
            <p:cNvSpPr/>
            <p:nvPr/>
          </p:nvSpPr>
          <p:spPr>
            <a:xfrm>
              <a:off x="7321802" y="3465905"/>
              <a:ext cx="11495" cy="17308"/>
            </a:xfrm>
            <a:custGeom>
              <a:rect b="b" l="l" r="r" t="t"/>
              <a:pathLst>
                <a:path extrusionOk="0" h="661" w="439">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73"/>
            <p:cNvSpPr/>
            <p:nvPr/>
          </p:nvSpPr>
          <p:spPr>
            <a:xfrm>
              <a:off x="7267573" y="3502930"/>
              <a:ext cx="51506" cy="23017"/>
            </a:xfrm>
            <a:custGeom>
              <a:rect b="b" l="l" r="r" t="t"/>
              <a:pathLst>
                <a:path extrusionOk="0" h="879" w="1967">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73"/>
            <p:cNvSpPr/>
            <p:nvPr/>
          </p:nvSpPr>
          <p:spPr>
            <a:xfrm>
              <a:off x="7201141" y="3414111"/>
              <a:ext cx="169626" cy="143311"/>
            </a:xfrm>
            <a:custGeom>
              <a:rect b="b" l="l" r="r" t="t"/>
              <a:pathLst>
                <a:path extrusionOk="0" h="5473" w="6478">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73"/>
            <p:cNvSpPr/>
            <p:nvPr/>
          </p:nvSpPr>
          <p:spPr>
            <a:xfrm>
              <a:off x="7290563" y="3347313"/>
              <a:ext cx="94214" cy="101441"/>
            </a:xfrm>
            <a:custGeom>
              <a:rect b="b" l="l" r="r" t="t"/>
              <a:pathLst>
                <a:path extrusionOk="0" h="3874" w="3598">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73"/>
            <p:cNvSpPr/>
            <p:nvPr/>
          </p:nvSpPr>
          <p:spPr>
            <a:xfrm>
              <a:off x="7215884" y="3603088"/>
              <a:ext cx="54962" cy="97199"/>
            </a:xfrm>
            <a:custGeom>
              <a:rect b="b" l="l" r="r" t="t"/>
              <a:pathLst>
                <a:path extrusionOk="0" h="3712" w="2099">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73"/>
            <p:cNvSpPr/>
            <p:nvPr/>
          </p:nvSpPr>
          <p:spPr>
            <a:xfrm>
              <a:off x="7198392" y="3609346"/>
              <a:ext cx="34486" cy="90941"/>
            </a:xfrm>
            <a:custGeom>
              <a:rect b="b" l="l" r="r" t="t"/>
              <a:pathLst>
                <a:path extrusionOk="0" h="3473" w="1317">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3" name="Google Shape;12973;p73"/>
          <p:cNvGrpSpPr/>
          <p:nvPr/>
        </p:nvGrpSpPr>
        <p:grpSpPr>
          <a:xfrm>
            <a:off x="6711770" y="3345794"/>
            <a:ext cx="263081" cy="354754"/>
            <a:chOff x="6711770" y="3345794"/>
            <a:chExt cx="263081" cy="354754"/>
          </a:xfrm>
        </p:grpSpPr>
        <p:sp>
          <p:nvSpPr>
            <p:cNvPr id="12974" name="Google Shape;12974;p73"/>
            <p:cNvSpPr/>
            <p:nvPr/>
          </p:nvSpPr>
          <p:spPr>
            <a:xfrm>
              <a:off x="6768984" y="3465957"/>
              <a:ext cx="148652" cy="148652"/>
            </a:xfrm>
            <a:custGeom>
              <a:rect b="b" l="l" r="r" t="t"/>
              <a:pathLst>
                <a:path extrusionOk="0" h="5677" w="5677">
                  <a:moveTo>
                    <a:pt x="0" y="0"/>
                  </a:moveTo>
                  <a:lnTo>
                    <a:pt x="0" y="5677"/>
                  </a:lnTo>
                  <a:lnTo>
                    <a:pt x="5676" y="5677"/>
                  </a:lnTo>
                  <a:lnTo>
                    <a:pt x="56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73"/>
            <p:cNvSpPr/>
            <p:nvPr/>
          </p:nvSpPr>
          <p:spPr>
            <a:xfrm>
              <a:off x="6711770" y="3545900"/>
              <a:ext cx="263081" cy="154649"/>
            </a:xfrm>
            <a:custGeom>
              <a:rect b="b" l="l" r="r" t="t"/>
              <a:pathLst>
                <a:path extrusionOk="0" h="5906" w="10047">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73"/>
            <p:cNvSpPr/>
            <p:nvPr/>
          </p:nvSpPr>
          <p:spPr>
            <a:xfrm>
              <a:off x="6760474" y="3545900"/>
              <a:ext cx="165646" cy="143153"/>
            </a:xfrm>
            <a:custGeom>
              <a:rect b="b" l="l" r="r" t="t"/>
              <a:pathLst>
                <a:path extrusionOk="0" h="5467" w="6326">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73"/>
            <p:cNvSpPr/>
            <p:nvPr/>
          </p:nvSpPr>
          <p:spPr>
            <a:xfrm>
              <a:off x="6771969" y="3545900"/>
              <a:ext cx="142918" cy="131658"/>
            </a:xfrm>
            <a:custGeom>
              <a:rect b="b" l="l" r="r" t="t"/>
              <a:pathLst>
                <a:path extrusionOk="0" h="5028" w="5458">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73"/>
            <p:cNvSpPr/>
            <p:nvPr/>
          </p:nvSpPr>
          <p:spPr>
            <a:xfrm>
              <a:off x="6808942" y="3545900"/>
              <a:ext cx="68736" cy="28804"/>
            </a:xfrm>
            <a:custGeom>
              <a:rect b="b" l="l" r="r" t="t"/>
              <a:pathLst>
                <a:path extrusionOk="0" h="1100" w="2625">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73"/>
            <p:cNvSpPr/>
            <p:nvPr/>
          </p:nvSpPr>
          <p:spPr>
            <a:xfrm>
              <a:off x="6768984" y="3414504"/>
              <a:ext cx="148652" cy="148652"/>
            </a:xfrm>
            <a:custGeom>
              <a:rect b="b" l="l" r="r" t="t"/>
              <a:pathLst>
                <a:path extrusionOk="0" h="5677" w="5677">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73"/>
            <p:cNvSpPr/>
            <p:nvPr/>
          </p:nvSpPr>
          <p:spPr>
            <a:xfrm>
              <a:off x="6803208" y="3466324"/>
              <a:ext cx="11495" cy="17151"/>
            </a:xfrm>
            <a:custGeom>
              <a:rect b="b" l="l" r="r" t="t"/>
              <a:pathLst>
                <a:path extrusionOk="0" h="655" w="439">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73"/>
            <p:cNvSpPr/>
            <p:nvPr/>
          </p:nvSpPr>
          <p:spPr>
            <a:xfrm>
              <a:off x="6871891" y="3466324"/>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73"/>
            <p:cNvSpPr/>
            <p:nvPr/>
          </p:nvSpPr>
          <p:spPr>
            <a:xfrm>
              <a:off x="6817976" y="3506361"/>
              <a:ext cx="50668" cy="17334"/>
            </a:xfrm>
            <a:custGeom>
              <a:rect b="b" l="l" r="r" t="t"/>
              <a:pathLst>
                <a:path extrusionOk="0" h="662" w="1935">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73"/>
            <p:cNvSpPr/>
            <p:nvPr/>
          </p:nvSpPr>
          <p:spPr>
            <a:xfrm>
              <a:off x="6768748" y="3414504"/>
              <a:ext cx="148888" cy="148652"/>
            </a:xfrm>
            <a:custGeom>
              <a:rect b="b" l="l" r="r" t="t"/>
              <a:pathLst>
                <a:path extrusionOk="0" h="5677" w="5686">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73"/>
            <p:cNvSpPr/>
            <p:nvPr/>
          </p:nvSpPr>
          <p:spPr>
            <a:xfrm>
              <a:off x="6745994" y="3345794"/>
              <a:ext cx="194633" cy="268318"/>
            </a:xfrm>
            <a:custGeom>
              <a:rect b="b" l="l" r="r" t="t"/>
              <a:pathLst>
                <a:path extrusionOk="0" h="10247" w="7433">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73"/>
            <p:cNvSpPr/>
            <p:nvPr/>
          </p:nvSpPr>
          <p:spPr>
            <a:xfrm>
              <a:off x="6771969" y="3592352"/>
              <a:ext cx="142918" cy="83713"/>
            </a:xfrm>
            <a:custGeom>
              <a:rect b="b" l="l" r="r" t="t"/>
              <a:pathLst>
                <a:path extrusionOk="0" h="3197" w="5458">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73"/>
            <p:cNvSpPr/>
            <p:nvPr/>
          </p:nvSpPr>
          <p:spPr>
            <a:xfrm>
              <a:off x="6776211" y="3592352"/>
              <a:ext cx="134172" cy="64467"/>
            </a:xfrm>
            <a:custGeom>
              <a:rect b="b" l="l" r="r" t="t"/>
              <a:pathLst>
                <a:path extrusionOk="0" h="2462" w="5124">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73"/>
            <p:cNvSpPr/>
            <p:nvPr/>
          </p:nvSpPr>
          <p:spPr>
            <a:xfrm>
              <a:off x="6786450" y="3582664"/>
              <a:ext cx="57005" cy="62818"/>
            </a:xfrm>
            <a:custGeom>
              <a:rect b="b" l="l" r="r" t="t"/>
              <a:pathLst>
                <a:path extrusionOk="0" h="2399" w="2177">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73"/>
            <p:cNvSpPr/>
            <p:nvPr/>
          </p:nvSpPr>
          <p:spPr>
            <a:xfrm>
              <a:off x="6843428" y="3582664"/>
              <a:ext cx="56717" cy="62818"/>
            </a:xfrm>
            <a:custGeom>
              <a:rect b="b" l="l" r="r" t="t"/>
              <a:pathLst>
                <a:path extrusionOk="0" h="2399" w="2166">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73"/>
            <p:cNvSpPr/>
            <p:nvPr/>
          </p:nvSpPr>
          <p:spPr>
            <a:xfrm>
              <a:off x="6714519" y="3627335"/>
              <a:ext cx="48730" cy="72951"/>
            </a:xfrm>
            <a:custGeom>
              <a:rect b="b" l="l" r="r" t="t"/>
              <a:pathLst>
                <a:path extrusionOk="0" h="2786" w="1861">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73"/>
            <p:cNvSpPr/>
            <p:nvPr/>
          </p:nvSpPr>
          <p:spPr>
            <a:xfrm>
              <a:off x="6923345" y="3627335"/>
              <a:ext cx="48992" cy="72951"/>
            </a:xfrm>
            <a:custGeom>
              <a:rect b="b" l="l" r="r" t="t"/>
              <a:pathLst>
                <a:path extrusionOk="0" h="2786" w="1871">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1" name="Google Shape;12991;p73"/>
          <p:cNvGrpSpPr/>
          <p:nvPr/>
        </p:nvGrpSpPr>
        <p:grpSpPr>
          <a:xfrm>
            <a:off x="7163409" y="2880251"/>
            <a:ext cx="263316" cy="354414"/>
            <a:chOff x="7163409" y="2880251"/>
            <a:chExt cx="263316" cy="354414"/>
          </a:xfrm>
        </p:grpSpPr>
        <p:sp>
          <p:nvSpPr>
            <p:cNvPr id="12992" name="Google Shape;12992;p73"/>
            <p:cNvSpPr/>
            <p:nvPr/>
          </p:nvSpPr>
          <p:spPr>
            <a:xfrm>
              <a:off x="7163409" y="3125474"/>
              <a:ext cx="263316" cy="109191"/>
            </a:xfrm>
            <a:custGeom>
              <a:rect b="b" l="l" r="r" t="t"/>
              <a:pathLst>
                <a:path extrusionOk="0" h="4170" w="10056">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73"/>
            <p:cNvSpPr/>
            <p:nvPr/>
          </p:nvSpPr>
          <p:spPr>
            <a:xfrm>
              <a:off x="7197633" y="2920131"/>
              <a:ext cx="194633" cy="291544"/>
            </a:xfrm>
            <a:custGeom>
              <a:rect b="b" l="l" r="r" t="t"/>
              <a:pathLst>
                <a:path extrusionOk="0" h="11134" w="7433">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73"/>
            <p:cNvSpPr/>
            <p:nvPr/>
          </p:nvSpPr>
          <p:spPr>
            <a:xfrm>
              <a:off x="7240105" y="3114240"/>
              <a:ext cx="147657" cy="96204"/>
            </a:xfrm>
            <a:custGeom>
              <a:rect b="b" l="l" r="r" t="t"/>
              <a:pathLst>
                <a:path extrusionOk="0" h="3674" w="5639">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73"/>
            <p:cNvSpPr/>
            <p:nvPr/>
          </p:nvSpPr>
          <p:spPr>
            <a:xfrm>
              <a:off x="7220623" y="3000074"/>
              <a:ext cx="148652" cy="125924"/>
            </a:xfrm>
            <a:custGeom>
              <a:rect b="b" l="l" r="r" t="t"/>
              <a:pathLst>
                <a:path extrusionOk="0" h="4809" w="5677">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73"/>
            <p:cNvSpPr/>
            <p:nvPr/>
          </p:nvSpPr>
          <p:spPr>
            <a:xfrm>
              <a:off x="7220623" y="2954355"/>
              <a:ext cx="148914" cy="142918"/>
            </a:xfrm>
            <a:custGeom>
              <a:rect b="b" l="l" r="r" t="t"/>
              <a:pathLst>
                <a:path extrusionOk="0" h="5458" w="5687">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73"/>
            <p:cNvSpPr/>
            <p:nvPr/>
          </p:nvSpPr>
          <p:spPr>
            <a:xfrm>
              <a:off x="7220387" y="2954355"/>
              <a:ext cx="148888" cy="143180"/>
            </a:xfrm>
            <a:custGeom>
              <a:rect b="b" l="l" r="r" t="t"/>
              <a:pathLst>
                <a:path extrusionOk="0" h="5468" w="5686">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73"/>
            <p:cNvSpPr/>
            <p:nvPr/>
          </p:nvSpPr>
          <p:spPr>
            <a:xfrm>
              <a:off x="7269851" y="3045714"/>
              <a:ext cx="50747" cy="17361"/>
            </a:xfrm>
            <a:custGeom>
              <a:rect b="b" l="l" r="r" t="t"/>
              <a:pathLst>
                <a:path extrusionOk="0" h="663" w="1938">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73"/>
            <p:cNvSpPr/>
            <p:nvPr/>
          </p:nvSpPr>
          <p:spPr>
            <a:xfrm>
              <a:off x="7255344" y="3005939"/>
              <a:ext cx="11260" cy="16889"/>
            </a:xfrm>
            <a:custGeom>
              <a:rect b="b" l="l" r="r" t="t"/>
              <a:pathLst>
                <a:path extrusionOk="0" h="645" w="43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73"/>
            <p:cNvSpPr/>
            <p:nvPr/>
          </p:nvSpPr>
          <p:spPr>
            <a:xfrm>
              <a:off x="7323792"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73"/>
            <p:cNvSpPr/>
            <p:nvPr/>
          </p:nvSpPr>
          <p:spPr>
            <a:xfrm>
              <a:off x="7247594" y="2988578"/>
              <a:ext cx="26761" cy="11521"/>
            </a:xfrm>
            <a:custGeom>
              <a:rect b="b" l="l" r="r" t="t"/>
              <a:pathLst>
                <a:path extrusionOk="0" h="440" w="1022">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73"/>
            <p:cNvSpPr/>
            <p:nvPr/>
          </p:nvSpPr>
          <p:spPr>
            <a:xfrm>
              <a:off x="7316303"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73"/>
            <p:cNvSpPr/>
            <p:nvPr/>
          </p:nvSpPr>
          <p:spPr>
            <a:xfrm>
              <a:off x="7189646" y="2880251"/>
              <a:ext cx="208852" cy="285469"/>
            </a:xfrm>
            <a:custGeom>
              <a:rect b="b" l="l" r="r" t="t"/>
              <a:pathLst>
                <a:path extrusionOk="0" h="10902" w="7976">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4" name="Google Shape;13004;p73"/>
          <p:cNvGrpSpPr/>
          <p:nvPr/>
        </p:nvGrpSpPr>
        <p:grpSpPr>
          <a:xfrm>
            <a:off x="6712032" y="2880172"/>
            <a:ext cx="263316" cy="354493"/>
            <a:chOff x="6712032" y="2880172"/>
            <a:chExt cx="263316" cy="354493"/>
          </a:xfrm>
        </p:grpSpPr>
        <p:sp>
          <p:nvSpPr>
            <p:cNvPr id="13005" name="Google Shape;13005;p73"/>
            <p:cNvSpPr/>
            <p:nvPr/>
          </p:nvSpPr>
          <p:spPr>
            <a:xfrm>
              <a:off x="6729995" y="2880172"/>
              <a:ext cx="227600" cy="209113"/>
            </a:xfrm>
            <a:custGeom>
              <a:rect b="b" l="l" r="r" t="t"/>
              <a:pathLst>
                <a:path extrusionOk="0" h="7986" w="8692">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73"/>
            <p:cNvSpPr/>
            <p:nvPr/>
          </p:nvSpPr>
          <p:spPr>
            <a:xfrm>
              <a:off x="6843926" y="2880172"/>
              <a:ext cx="113669" cy="209009"/>
            </a:xfrm>
            <a:custGeom>
              <a:rect b="b" l="l" r="r" t="t"/>
              <a:pathLst>
                <a:path extrusionOk="0" h="7982" w="4341">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73"/>
            <p:cNvSpPr/>
            <p:nvPr/>
          </p:nvSpPr>
          <p:spPr>
            <a:xfrm>
              <a:off x="6712032" y="3118980"/>
              <a:ext cx="263316" cy="115685"/>
            </a:xfrm>
            <a:custGeom>
              <a:rect b="b" l="l" r="r" t="t"/>
              <a:pathLst>
                <a:path extrusionOk="0" h="4418" w="10056">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73"/>
            <p:cNvSpPr/>
            <p:nvPr/>
          </p:nvSpPr>
          <p:spPr>
            <a:xfrm>
              <a:off x="6768487" y="3118980"/>
              <a:ext cx="150407" cy="81802"/>
            </a:xfrm>
            <a:custGeom>
              <a:rect b="b" l="l" r="r" t="t"/>
              <a:pathLst>
                <a:path extrusionOk="0" h="3124" w="5744">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73"/>
            <p:cNvSpPr/>
            <p:nvPr/>
          </p:nvSpPr>
          <p:spPr>
            <a:xfrm>
              <a:off x="6714755" y="3155953"/>
              <a:ext cx="48992" cy="78712"/>
            </a:xfrm>
            <a:custGeom>
              <a:rect b="b" l="l" r="r" t="t"/>
              <a:pathLst>
                <a:path extrusionOk="0" h="3006" w="1871">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73"/>
            <p:cNvSpPr/>
            <p:nvPr/>
          </p:nvSpPr>
          <p:spPr>
            <a:xfrm>
              <a:off x="6923842" y="3155953"/>
              <a:ext cx="48992" cy="78712"/>
            </a:xfrm>
            <a:custGeom>
              <a:rect b="b" l="l" r="r" t="t"/>
              <a:pathLst>
                <a:path extrusionOk="0" h="3006" w="1871">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73"/>
            <p:cNvSpPr/>
            <p:nvPr/>
          </p:nvSpPr>
          <p:spPr>
            <a:xfrm>
              <a:off x="6778961" y="3108741"/>
              <a:ext cx="129432" cy="80650"/>
            </a:xfrm>
            <a:custGeom>
              <a:rect b="b" l="l" r="r" t="t"/>
              <a:pathLst>
                <a:path extrusionOk="0" h="3080" w="4943">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73"/>
            <p:cNvSpPr/>
            <p:nvPr/>
          </p:nvSpPr>
          <p:spPr>
            <a:xfrm>
              <a:off x="6878149" y="3108479"/>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73"/>
            <p:cNvSpPr/>
            <p:nvPr/>
          </p:nvSpPr>
          <p:spPr>
            <a:xfrm>
              <a:off x="6809440" y="3108479"/>
              <a:ext cx="26" cy="288"/>
            </a:xfrm>
            <a:custGeom>
              <a:rect b="b" l="l" r="r" t="t"/>
              <a:pathLst>
                <a:path extrusionOk="0" h="11" w="1">
                  <a:moveTo>
                    <a:pt x="1" y="1"/>
                  </a:moveTo>
                  <a:lnTo>
                    <a:pt x="1" y="10"/>
                  </a:lnTo>
                  <a:lnTo>
                    <a:pt x="1"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73"/>
            <p:cNvSpPr/>
            <p:nvPr/>
          </p:nvSpPr>
          <p:spPr>
            <a:xfrm>
              <a:off x="6797945" y="3108741"/>
              <a:ext cx="91464" cy="62975"/>
            </a:xfrm>
            <a:custGeom>
              <a:rect b="b" l="l" r="r" t="t"/>
              <a:pathLst>
                <a:path extrusionOk="0" h="2405" w="3493">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73"/>
            <p:cNvSpPr/>
            <p:nvPr/>
          </p:nvSpPr>
          <p:spPr>
            <a:xfrm>
              <a:off x="6809440" y="3080252"/>
              <a:ext cx="68736" cy="79969"/>
            </a:xfrm>
            <a:custGeom>
              <a:rect b="b" l="l" r="r" t="t"/>
              <a:pathLst>
                <a:path extrusionOk="0" h="3054" w="2625">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73"/>
            <p:cNvSpPr/>
            <p:nvPr/>
          </p:nvSpPr>
          <p:spPr>
            <a:xfrm>
              <a:off x="6809440" y="3080252"/>
              <a:ext cx="68736" cy="28568"/>
            </a:xfrm>
            <a:custGeom>
              <a:rect b="b" l="l" r="r" t="t"/>
              <a:pathLst>
                <a:path extrusionOk="0" h="1091" w="2625">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73"/>
            <p:cNvSpPr/>
            <p:nvPr/>
          </p:nvSpPr>
          <p:spPr>
            <a:xfrm>
              <a:off x="6747251" y="2920131"/>
              <a:ext cx="192617" cy="177142"/>
            </a:xfrm>
            <a:custGeom>
              <a:rect b="b" l="l" r="r" t="t"/>
              <a:pathLst>
                <a:path extrusionOk="0" h="6765" w="7356">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73"/>
            <p:cNvSpPr/>
            <p:nvPr/>
          </p:nvSpPr>
          <p:spPr>
            <a:xfrm>
              <a:off x="6751231" y="2920131"/>
              <a:ext cx="130689" cy="177377"/>
            </a:xfrm>
            <a:custGeom>
              <a:rect b="b" l="l" r="r" t="t"/>
              <a:pathLst>
                <a:path extrusionOk="0" h="6774" w="4991">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73"/>
            <p:cNvSpPr/>
            <p:nvPr/>
          </p:nvSpPr>
          <p:spPr>
            <a:xfrm>
              <a:off x="6818474" y="3045714"/>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73"/>
            <p:cNvSpPr/>
            <p:nvPr/>
          </p:nvSpPr>
          <p:spPr>
            <a:xfrm>
              <a:off x="6803705"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73"/>
            <p:cNvSpPr/>
            <p:nvPr/>
          </p:nvSpPr>
          <p:spPr>
            <a:xfrm>
              <a:off x="6872389" y="3005939"/>
              <a:ext cx="11521" cy="16889"/>
            </a:xfrm>
            <a:custGeom>
              <a:rect b="b" l="l" r="r" t="t"/>
              <a:pathLst>
                <a:path extrusionOk="0" h="645" w="44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73"/>
            <p:cNvSpPr/>
            <p:nvPr/>
          </p:nvSpPr>
          <p:spPr>
            <a:xfrm>
              <a:off x="6796217"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73"/>
            <p:cNvSpPr/>
            <p:nvPr/>
          </p:nvSpPr>
          <p:spPr>
            <a:xfrm>
              <a:off x="6864900" y="2988578"/>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73"/>
            <p:cNvSpPr/>
            <p:nvPr/>
          </p:nvSpPr>
          <p:spPr>
            <a:xfrm>
              <a:off x="6746491" y="2880172"/>
              <a:ext cx="137419" cy="120189"/>
            </a:xfrm>
            <a:custGeom>
              <a:rect b="b" l="l" r="r" t="t"/>
              <a:pathLst>
                <a:path extrusionOk="0" h="4590" w="5248">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73"/>
            <p:cNvSpPr/>
            <p:nvPr/>
          </p:nvSpPr>
          <p:spPr>
            <a:xfrm>
              <a:off x="6762595" y="2940267"/>
              <a:ext cx="37628" cy="35612"/>
            </a:xfrm>
            <a:custGeom>
              <a:rect b="b" l="l" r="r" t="t"/>
              <a:pathLst>
                <a:path extrusionOk="0" h="1360" w="1437">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6" name="Google Shape;13026;p73"/>
          <p:cNvGrpSpPr/>
          <p:nvPr/>
        </p:nvGrpSpPr>
        <p:grpSpPr>
          <a:xfrm>
            <a:off x="6261624" y="3345794"/>
            <a:ext cx="263316" cy="354754"/>
            <a:chOff x="6261624" y="3345794"/>
            <a:chExt cx="263316" cy="354754"/>
          </a:xfrm>
        </p:grpSpPr>
        <p:sp>
          <p:nvSpPr>
            <p:cNvPr id="13027" name="Google Shape;13027;p73"/>
            <p:cNvSpPr/>
            <p:nvPr/>
          </p:nvSpPr>
          <p:spPr>
            <a:xfrm>
              <a:off x="6267620" y="3345794"/>
              <a:ext cx="251585" cy="236922"/>
            </a:xfrm>
            <a:custGeom>
              <a:rect b="b" l="l" r="r" t="t"/>
              <a:pathLst>
                <a:path extrusionOk="0" h="9048" w="9608">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73"/>
            <p:cNvSpPr/>
            <p:nvPr/>
          </p:nvSpPr>
          <p:spPr>
            <a:xfrm>
              <a:off x="6341802" y="3345794"/>
              <a:ext cx="177403" cy="205133"/>
            </a:xfrm>
            <a:custGeom>
              <a:rect b="b" l="l" r="r" t="t"/>
              <a:pathLst>
                <a:path extrusionOk="0" h="7834" w="6775">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73"/>
            <p:cNvSpPr/>
            <p:nvPr/>
          </p:nvSpPr>
          <p:spPr>
            <a:xfrm>
              <a:off x="6261624" y="3574625"/>
              <a:ext cx="263316" cy="125662"/>
            </a:xfrm>
            <a:custGeom>
              <a:rect b="b" l="l" r="r" t="t"/>
              <a:pathLst>
                <a:path extrusionOk="0" h="4799" w="10056">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73"/>
            <p:cNvSpPr/>
            <p:nvPr/>
          </p:nvSpPr>
          <p:spPr>
            <a:xfrm>
              <a:off x="6343818" y="3574625"/>
              <a:ext cx="99189" cy="62975"/>
            </a:xfrm>
            <a:custGeom>
              <a:rect b="b" l="l" r="r" t="t"/>
              <a:pathLst>
                <a:path extrusionOk="0" h="2405" w="3788">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73"/>
            <p:cNvSpPr/>
            <p:nvPr/>
          </p:nvSpPr>
          <p:spPr>
            <a:xfrm>
              <a:off x="6307840" y="3614347"/>
              <a:ext cx="171145" cy="85939"/>
            </a:xfrm>
            <a:custGeom>
              <a:rect b="b" l="l" r="r" t="t"/>
              <a:pathLst>
                <a:path extrusionOk="0" h="3282" w="6536">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73"/>
            <p:cNvSpPr/>
            <p:nvPr/>
          </p:nvSpPr>
          <p:spPr>
            <a:xfrm>
              <a:off x="6319073" y="3614347"/>
              <a:ext cx="148652" cy="80702"/>
            </a:xfrm>
            <a:custGeom>
              <a:rect b="b" l="l" r="r" t="t"/>
              <a:pathLst>
                <a:path extrusionOk="0" h="3082" w="5677">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73"/>
            <p:cNvSpPr/>
            <p:nvPr/>
          </p:nvSpPr>
          <p:spPr>
            <a:xfrm>
              <a:off x="6359058" y="3574625"/>
              <a:ext cx="68709" cy="22755"/>
            </a:xfrm>
            <a:custGeom>
              <a:rect b="b" l="l" r="r" t="t"/>
              <a:pathLst>
                <a:path extrusionOk="0" h="869" w="2624">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73"/>
            <p:cNvSpPr/>
            <p:nvPr/>
          </p:nvSpPr>
          <p:spPr>
            <a:xfrm>
              <a:off x="6297104" y="3431471"/>
              <a:ext cx="192617" cy="154413"/>
            </a:xfrm>
            <a:custGeom>
              <a:rect b="b" l="l" r="r" t="t"/>
              <a:pathLst>
                <a:path extrusionOk="0" h="5897" w="7356">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73"/>
            <p:cNvSpPr/>
            <p:nvPr/>
          </p:nvSpPr>
          <p:spPr>
            <a:xfrm>
              <a:off x="6301084" y="3431471"/>
              <a:ext cx="141661" cy="154465"/>
            </a:xfrm>
            <a:custGeom>
              <a:rect b="b" l="l" r="r" t="t"/>
              <a:pathLst>
                <a:path extrusionOk="0" h="5899" w="541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73"/>
            <p:cNvSpPr/>
            <p:nvPr/>
          </p:nvSpPr>
          <p:spPr>
            <a:xfrm>
              <a:off x="6353297" y="3483056"/>
              <a:ext cx="11521" cy="23383"/>
            </a:xfrm>
            <a:custGeom>
              <a:rect b="b" l="l" r="r" t="t"/>
              <a:pathLst>
                <a:path extrusionOk="0" h="893" w="44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73"/>
            <p:cNvSpPr/>
            <p:nvPr/>
          </p:nvSpPr>
          <p:spPr>
            <a:xfrm>
              <a:off x="6422007" y="3483056"/>
              <a:ext cx="11521" cy="23383"/>
            </a:xfrm>
            <a:custGeom>
              <a:rect b="b" l="l" r="r" t="t"/>
              <a:pathLst>
                <a:path extrusionOk="0" h="893" w="44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73"/>
            <p:cNvSpPr/>
            <p:nvPr/>
          </p:nvSpPr>
          <p:spPr>
            <a:xfrm>
              <a:off x="6368066" y="3540087"/>
              <a:ext cx="50694" cy="17334"/>
            </a:xfrm>
            <a:custGeom>
              <a:rect b="b" l="l" r="r" t="t"/>
              <a:pathLst>
                <a:path extrusionOk="0" h="662" w="1936">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73"/>
            <p:cNvSpPr/>
            <p:nvPr/>
          </p:nvSpPr>
          <p:spPr>
            <a:xfrm>
              <a:off x="6305850" y="3482951"/>
              <a:ext cx="38230" cy="11521"/>
            </a:xfrm>
            <a:custGeom>
              <a:rect b="b" l="l" r="r" t="t"/>
              <a:pathLst>
                <a:path extrusionOk="0" h="440" w="146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73"/>
            <p:cNvSpPr/>
            <p:nvPr/>
          </p:nvSpPr>
          <p:spPr>
            <a:xfrm>
              <a:off x="6442981" y="3482951"/>
              <a:ext cx="37994" cy="11521"/>
            </a:xfrm>
            <a:custGeom>
              <a:rect b="b" l="l" r="r" t="t"/>
              <a:pathLst>
                <a:path extrusionOk="0" h="440" w="1451">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73"/>
            <p:cNvSpPr/>
            <p:nvPr/>
          </p:nvSpPr>
          <p:spPr>
            <a:xfrm>
              <a:off x="6374298" y="3488686"/>
              <a:ext cx="38230" cy="11521"/>
            </a:xfrm>
            <a:custGeom>
              <a:rect b="b" l="l" r="r" t="t"/>
              <a:pathLst>
                <a:path extrusionOk="0" h="440" w="146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73"/>
            <p:cNvSpPr/>
            <p:nvPr/>
          </p:nvSpPr>
          <p:spPr>
            <a:xfrm>
              <a:off x="6414492" y="3465957"/>
              <a:ext cx="26525" cy="11260"/>
            </a:xfrm>
            <a:custGeom>
              <a:rect b="b" l="l" r="r" t="t"/>
              <a:pathLst>
                <a:path extrusionOk="0" h="430" w="1013">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73"/>
            <p:cNvSpPr/>
            <p:nvPr/>
          </p:nvSpPr>
          <p:spPr>
            <a:xfrm>
              <a:off x="6345808" y="3465957"/>
              <a:ext cx="26499" cy="11260"/>
            </a:xfrm>
            <a:custGeom>
              <a:rect b="b" l="l" r="r" t="t"/>
              <a:pathLst>
                <a:path extrusionOk="0" h="430" w="1012">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73"/>
            <p:cNvSpPr/>
            <p:nvPr/>
          </p:nvSpPr>
          <p:spPr>
            <a:xfrm>
              <a:off x="6313575" y="3431471"/>
              <a:ext cx="119953" cy="40246"/>
            </a:xfrm>
            <a:custGeom>
              <a:rect b="b" l="l" r="r" t="t"/>
              <a:pathLst>
                <a:path extrusionOk="0" h="1537" w="4581">
                  <a:moveTo>
                    <a:pt x="1" y="1"/>
                  </a:moveTo>
                  <a:lnTo>
                    <a:pt x="1" y="1537"/>
                  </a:lnTo>
                  <a:cubicBezTo>
                    <a:pt x="1" y="1537"/>
                    <a:pt x="2834" y="1317"/>
                    <a:pt x="458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73"/>
            <p:cNvSpPr/>
            <p:nvPr/>
          </p:nvSpPr>
          <p:spPr>
            <a:xfrm>
              <a:off x="6295847" y="3513352"/>
              <a:ext cx="23252" cy="32574"/>
            </a:xfrm>
            <a:custGeom>
              <a:rect b="b" l="l" r="r" t="t"/>
              <a:pathLst>
                <a:path extrusionOk="0" h="1244" w="888">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73"/>
            <p:cNvSpPr/>
            <p:nvPr/>
          </p:nvSpPr>
          <p:spPr>
            <a:xfrm>
              <a:off x="6467464" y="3513352"/>
              <a:ext cx="23252" cy="32574"/>
            </a:xfrm>
            <a:custGeom>
              <a:rect b="b" l="l" r="r" t="t"/>
              <a:pathLst>
                <a:path extrusionOk="0" h="1244" w="888">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73"/>
            <p:cNvSpPr/>
            <p:nvPr/>
          </p:nvSpPr>
          <p:spPr>
            <a:xfrm>
              <a:off x="6319073" y="3408743"/>
              <a:ext cx="148652" cy="51506"/>
            </a:xfrm>
            <a:custGeom>
              <a:rect b="b" l="l" r="r" t="t"/>
              <a:pathLst>
                <a:path extrusionOk="0" h="1967" w="5677">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73"/>
            <p:cNvSpPr/>
            <p:nvPr/>
          </p:nvSpPr>
          <p:spPr>
            <a:xfrm>
              <a:off x="6399016" y="3482951"/>
              <a:ext cx="57240" cy="45981"/>
            </a:xfrm>
            <a:custGeom>
              <a:rect b="b" l="l" r="r" t="t"/>
              <a:pathLst>
                <a:path extrusionOk="0" h="1756" w="2186">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73"/>
            <p:cNvSpPr/>
            <p:nvPr/>
          </p:nvSpPr>
          <p:spPr>
            <a:xfrm>
              <a:off x="6330569" y="3482951"/>
              <a:ext cx="56979" cy="45981"/>
            </a:xfrm>
            <a:custGeom>
              <a:rect b="b" l="l" r="r" t="t"/>
              <a:pathLst>
                <a:path extrusionOk="0" h="1756" w="2176">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73"/>
            <p:cNvSpPr/>
            <p:nvPr/>
          </p:nvSpPr>
          <p:spPr>
            <a:xfrm>
              <a:off x="6326327" y="3614347"/>
              <a:ext cx="134172" cy="80467"/>
            </a:xfrm>
            <a:custGeom>
              <a:rect b="b" l="l" r="r" t="t"/>
              <a:pathLst>
                <a:path extrusionOk="0" h="3073" w="5124">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73"/>
            <p:cNvSpPr/>
            <p:nvPr/>
          </p:nvSpPr>
          <p:spPr>
            <a:xfrm>
              <a:off x="6336565" y="3599893"/>
              <a:ext cx="56979" cy="62635"/>
            </a:xfrm>
            <a:custGeom>
              <a:rect b="b" l="l" r="r" t="t"/>
              <a:pathLst>
                <a:path extrusionOk="0" h="2392" w="2176">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73"/>
            <p:cNvSpPr/>
            <p:nvPr/>
          </p:nvSpPr>
          <p:spPr>
            <a:xfrm>
              <a:off x="6393282" y="3599658"/>
              <a:ext cx="56717" cy="62870"/>
            </a:xfrm>
            <a:custGeom>
              <a:rect b="b" l="l" r="r" t="t"/>
              <a:pathLst>
                <a:path extrusionOk="0" h="2401" w="2166">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73"/>
            <p:cNvSpPr/>
            <p:nvPr/>
          </p:nvSpPr>
          <p:spPr>
            <a:xfrm>
              <a:off x="6265132" y="3644067"/>
              <a:ext cx="48468" cy="56481"/>
            </a:xfrm>
            <a:custGeom>
              <a:rect b="b" l="l" r="r" t="t"/>
              <a:pathLst>
                <a:path extrusionOk="0" h="2157" w="1851">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73"/>
            <p:cNvSpPr/>
            <p:nvPr/>
          </p:nvSpPr>
          <p:spPr>
            <a:xfrm>
              <a:off x="6473198" y="3644067"/>
              <a:ext cx="48495" cy="56481"/>
            </a:xfrm>
            <a:custGeom>
              <a:rect b="b" l="l" r="r" t="t"/>
              <a:pathLst>
                <a:path extrusionOk="0" h="2157" w="1852">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55" name="Google Shape;13055;p73"/>
          <p:cNvSpPr/>
          <p:nvPr/>
        </p:nvSpPr>
        <p:spPr>
          <a:xfrm>
            <a:off x="5880422" y="3363050"/>
            <a:ext cx="125924" cy="11260"/>
          </a:xfrm>
          <a:custGeom>
            <a:rect b="b" l="l" r="r" t="t"/>
            <a:pathLst>
              <a:path extrusionOk="0" h="430" w="4809">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56" name="Google Shape;13056;p73"/>
          <p:cNvGrpSpPr/>
          <p:nvPr/>
        </p:nvGrpSpPr>
        <p:grpSpPr>
          <a:xfrm>
            <a:off x="5811739" y="3345794"/>
            <a:ext cx="263316" cy="354754"/>
            <a:chOff x="5811739" y="3345794"/>
            <a:chExt cx="263316" cy="354754"/>
          </a:xfrm>
        </p:grpSpPr>
        <p:sp>
          <p:nvSpPr>
            <p:cNvPr id="13057" name="Google Shape;13057;p73"/>
            <p:cNvSpPr/>
            <p:nvPr/>
          </p:nvSpPr>
          <p:spPr>
            <a:xfrm>
              <a:off x="5857694" y="3408743"/>
              <a:ext cx="171643" cy="57240"/>
            </a:xfrm>
            <a:custGeom>
              <a:rect b="b" l="l" r="r" t="t"/>
              <a:pathLst>
                <a:path extrusionOk="0" h="2186" w="6555">
                  <a:moveTo>
                    <a:pt x="0" y="1"/>
                  </a:moveTo>
                  <a:lnTo>
                    <a:pt x="0" y="2185"/>
                  </a:lnTo>
                  <a:lnTo>
                    <a:pt x="6554" y="2185"/>
                  </a:lnTo>
                  <a:lnTo>
                    <a:pt x="655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73"/>
            <p:cNvSpPr/>
            <p:nvPr/>
          </p:nvSpPr>
          <p:spPr>
            <a:xfrm>
              <a:off x="5854944" y="3528696"/>
              <a:ext cx="60723" cy="57371"/>
            </a:xfrm>
            <a:custGeom>
              <a:rect b="b" l="l" r="r" t="t"/>
              <a:pathLst>
                <a:path extrusionOk="0" h="2191" w="2319">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73"/>
            <p:cNvSpPr/>
            <p:nvPr/>
          </p:nvSpPr>
          <p:spPr>
            <a:xfrm>
              <a:off x="5971101" y="3528696"/>
              <a:ext cx="60723" cy="57371"/>
            </a:xfrm>
            <a:custGeom>
              <a:rect b="b" l="l" r="r" t="t"/>
              <a:pathLst>
                <a:path extrusionOk="0" h="2191" w="2319">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73"/>
            <p:cNvSpPr/>
            <p:nvPr/>
          </p:nvSpPr>
          <p:spPr>
            <a:xfrm>
              <a:off x="5811739" y="3563130"/>
              <a:ext cx="263316" cy="137157"/>
            </a:xfrm>
            <a:custGeom>
              <a:rect b="b" l="l" r="r" t="t"/>
              <a:pathLst>
                <a:path extrusionOk="0" h="5238" w="10056">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73"/>
            <p:cNvSpPr/>
            <p:nvPr/>
          </p:nvSpPr>
          <p:spPr>
            <a:xfrm>
              <a:off x="5811975" y="3602355"/>
              <a:ext cx="263081" cy="97932"/>
            </a:xfrm>
            <a:custGeom>
              <a:rect b="b" l="l" r="r" t="t"/>
              <a:pathLst>
                <a:path extrusionOk="0" h="3740" w="10047">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73"/>
            <p:cNvSpPr/>
            <p:nvPr/>
          </p:nvSpPr>
          <p:spPr>
            <a:xfrm>
              <a:off x="5909147" y="3574625"/>
              <a:ext cx="68736" cy="22807"/>
            </a:xfrm>
            <a:custGeom>
              <a:rect b="b" l="l" r="r" t="t"/>
              <a:pathLst>
                <a:path extrusionOk="0" h="871" w="2625">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73"/>
            <p:cNvSpPr/>
            <p:nvPr/>
          </p:nvSpPr>
          <p:spPr>
            <a:xfrm>
              <a:off x="5850938" y="3465957"/>
              <a:ext cx="184630" cy="119927"/>
            </a:xfrm>
            <a:custGeom>
              <a:rect b="b" l="l" r="r" t="t"/>
              <a:pathLst>
                <a:path extrusionOk="0" h="4580" w="7051">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73"/>
            <p:cNvSpPr/>
            <p:nvPr/>
          </p:nvSpPr>
          <p:spPr>
            <a:xfrm>
              <a:off x="5918129" y="3534483"/>
              <a:ext cx="50773" cy="17439"/>
            </a:xfrm>
            <a:custGeom>
              <a:rect b="b" l="l" r="r" t="t"/>
              <a:pathLst>
                <a:path extrusionOk="0" h="666" w="1939">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73"/>
            <p:cNvSpPr/>
            <p:nvPr/>
          </p:nvSpPr>
          <p:spPr>
            <a:xfrm>
              <a:off x="5903413" y="3488817"/>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73"/>
            <p:cNvSpPr/>
            <p:nvPr/>
          </p:nvSpPr>
          <p:spPr>
            <a:xfrm>
              <a:off x="5972096" y="3488817"/>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73"/>
            <p:cNvSpPr/>
            <p:nvPr/>
          </p:nvSpPr>
          <p:spPr>
            <a:xfrm>
              <a:off x="5847115" y="3465957"/>
              <a:ext cx="147998" cy="120163"/>
            </a:xfrm>
            <a:custGeom>
              <a:rect b="b" l="l" r="r" t="t"/>
              <a:pathLst>
                <a:path extrusionOk="0" h="4589" w="5652">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73"/>
            <p:cNvSpPr/>
            <p:nvPr/>
          </p:nvSpPr>
          <p:spPr>
            <a:xfrm>
              <a:off x="5857694" y="3465957"/>
              <a:ext cx="23017" cy="25766"/>
            </a:xfrm>
            <a:custGeom>
              <a:rect b="b" l="l" r="r" t="t"/>
              <a:pathLst>
                <a:path extrusionOk="0" h="984" w="879">
                  <a:moveTo>
                    <a:pt x="0" y="0"/>
                  </a:moveTo>
                  <a:lnTo>
                    <a:pt x="0" y="983"/>
                  </a:lnTo>
                  <a:lnTo>
                    <a:pt x="296" y="945"/>
                  </a:lnTo>
                  <a:cubicBezTo>
                    <a:pt x="630" y="897"/>
                    <a:pt x="869" y="621"/>
                    <a:pt x="878" y="29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73"/>
            <p:cNvSpPr/>
            <p:nvPr/>
          </p:nvSpPr>
          <p:spPr>
            <a:xfrm>
              <a:off x="6006320" y="3465957"/>
              <a:ext cx="23017" cy="25766"/>
            </a:xfrm>
            <a:custGeom>
              <a:rect b="b" l="l" r="r" t="t"/>
              <a:pathLst>
                <a:path extrusionOk="0" h="984" w="879">
                  <a:moveTo>
                    <a:pt x="1" y="0"/>
                  </a:moveTo>
                  <a:lnTo>
                    <a:pt x="1" y="296"/>
                  </a:lnTo>
                  <a:cubicBezTo>
                    <a:pt x="1" y="621"/>
                    <a:pt x="249" y="897"/>
                    <a:pt x="573" y="945"/>
                  </a:cubicBezTo>
                  <a:lnTo>
                    <a:pt x="878" y="983"/>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73"/>
            <p:cNvSpPr/>
            <p:nvPr/>
          </p:nvSpPr>
          <p:spPr>
            <a:xfrm>
              <a:off x="5857694" y="3414504"/>
              <a:ext cx="23017" cy="51480"/>
            </a:xfrm>
            <a:custGeom>
              <a:rect b="b" l="l" r="r" t="t"/>
              <a:pathLst>
                <a:path extrusionOk="0" h="1966" w="879">
                  <a:moveTo>
                    <a:pt x="0" y="0"/>
                  </a:moveTo>
                  <a:lnTo>
                    <a:pt x="0" y="1965"/>
                  </a:lnTo>
                  <a:lnTo>
                    <a:pt x="878" y="1965"/>
                  </a:lnTo>
                  <a:lnTo>
                    <a:pt x="87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73"/>
            <p:cNvSpPr/>
            <p:nvPr/>
          </p:nvSpPr>
          <p:spPr>
            <a:xfrm>
              <a:off x="5840464" y="3362788"/>
              <a:ext cx="205866" cy="57240"/>
            </a:xfrm>
            <a:custGeom>
              <a:rect b="b" l="l" r="r" t="t"/>
              <a:pathLst>
                <a:path extrusionOk="0" h="2186" w="7862">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73"/>
            <p:cNvSpPr/>
            <p:nvPr/>
          </p:nvSpPr>
          <p:spPr>
            <a:xfrm>
              <a:off x="5857694" y="3437232"/>
              <a:ext cx="171643" cy="11521"/>
            </a:xfrm>
            <a:custGeom>
              <a:rect b="b" l="l" r="r" t="t"/>
              <a:pathLst>
                <a:path extrusionOk="0" h="440" w="6555">
                  <a:moveTo>
                    <a:pt x="0" y="0"/>
                  </a:moveTo>
                  <a:lnTo>
                    <a:pt x="0" y="439"/>
                  </a:lnTo>
                  <a:lnTo>
                    <a:pt x="6554" y="439"/>
                  </a:lnTo>
                  <a:lnTo>
                    <a:pt x="655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73"/>
            <p:cNvSpPr/>
            <p:nvPr/>
          </p:nvSpPr>
          <p:spPr>
            <a:xfrm>
              <a:off x="5857694" y="3437232"/>
              <a:ext cx="23017" cy="11521"/>
            </a:xfrm>
            <a:custGeom>
              <a:rect b="b" l="l" r="r" t="t"/>
              <a:pathLst>
                <a:path extrusionOk="0" h="440" w="879">
                  <a:moveTo>
                    <a:pt x="0" y="0"/>
                  </a:moveTo>
                  <a:lnTo>
                    <a:pt x="0" y="439"/>
                  </a:lnTo>
                  <a:lnTo>
                    <a:pt x="878" y="439"/>
                  </a:lnTo>
                  <a:lnTo>
                    <a:pt x="87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73"/>
            <p:cNvSpPr/>
            <p:nvPr/>
          </p:nvSpPr>
          <p:spPr>
            <a:xfrm>
              <a:off x="5891918" y="3345794"/>
              <a:ext cx="103195" cy="74234"/>
            </a:xfrm>
            <a:custGeom>
              <a:rect b="b" l="l" r="r" t="t"/>
              <a:pathLst>
                <a:path extrusionOk="0" h="2835" w="3941">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73"/>
            <p:cNvSpPr/>
            <p:nvPr/>
          </p:nvSpPr>
          <p:spPr>
            <a:xfrm>
              <a:off x="5882674" y="3602355"/>
              <a:ext cx="121682" cy="98194"/>
            </a:xfrm>
            <a:custGeom>
              <a:rect b="b" l="l" r="r" t="t"/>
              <a:pathLst>
                <a:path extrusionOk="0" h="3750" w="4647">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73"/>
            <p:cNvSpPr/>
            <p:nvPr/>
          </p:nvSpPr>
          <p:spPr>
            <a:xfrm>
              <a:off x="5814489" y="3644827"/>
              <a:ext cx="48966" cy="55460"/>
            </a:xfrm>
            <a:custGeom>
              <a:rect b="b" l="l" r="r" t="t"/>
              <a:pathLst>
                <a:path extrusionOk="0" h="2118" w="187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73"/>
            <p:cNvSpPr/>
            <p:nvPr/>
          </p:nvSpPr>
          <p:spPr>
            <a:xfrm>
              <a:off x="6023550" y="3644827"/>
              <a:ext cx="48992" cy="55460"/>
            </a:xfrm>
            <a:custGeom>
              <a:rect b="b" l="l" r="r" t="t"/>
              <a:pathLst>
                <a:path extrusionOk="0" h="2118" w="1871">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8" name="Google Shape;13078;p73"/>
          <p:cNvGrpSpPr/>
          <p:nvPr/>
        </p:nvGrpSpPr>
        <p:grpSpPr>
          <a:xfrm>
            <a:off x="5363818" y="3345794"/>
            <a:ext cx="259074" cy="354493"/>
            <a:chOff x="5363818" y="3345794"/>
            <a:chExt cx="259074" cy="354493"/>
          </a:xfrm>
        </p:grpSpPr>
        <p:sp>
          <p:nvSpPr>
            <p:cNvPr id="13079" name="Google Shape;13079;p73"/>
            <p:cNvSpPr/>
            <p:nvPr/>
          </p:nvSpPr>
          <p:spPr>
            <a:xfrm>
              <a:off x="5397807" y="3514661"/>
              <a:ext cx="191360" cy="123934"/>
            </a:xfrm>
            <a:custGeom>
              <a:rect b="b" l="l" r="r" t="t"/>
              <a:pathLst>
                <a:path extrusionOk="0" h="4733" w="7308">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73"/>
            <p:cNvSpPr/>
            <p:nvPr/>
          </p:nvSpPr>
          <p:spPr>
            <a:xfrm>
              <a:off x="5397807" y="3514661"/>
              <a:ext cx="95706" cy="123934"/>
            </a:xfrm>
            <a:custGeom>
              <a:rect b="b" l="l" r="r" t="t"/>
              <a:pathLst>
                <a:path extrusionOk="0" h="4733" w="3655">
                  <a:moveTo>
                    <a:pt x="869" y="1"/>
                  </a:moveTo>
                  <a:cubicBezTo>
                    <a:pt x="869" y="1651"/>
                    <a:pt x="0" y="2596"/>
                    <a:pt x="430" y="4733"/>
                  </a:cubicBezTo>
                  <a:lnTo>
                    <a:pt x="3654" y="4733"/>
                  </a:lnTo>
                  <a:lnTo>
                    <a:pt x="365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73"/>
            <p:cNvSpPr/>
            <p:nvPr/>
          </p:nvSpPr>
          <p:spPr>
            <a:xfrm>
              <a:off x="5363818" y="3565382"/>
              <a:ext cx="259074" cy="134905"/>
            </a:xfrm>
            <a:custGeom>
              <a:rect b="b" l="l" r="r" t="t"/>
              <a:pathLst>
                <a:path extrusionOk="0" h="5152" w="9894">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73"/>
            <p:cNvSpPr/>
            <p:nvPr/>
          </p:nvSpPr>
          <p:spPr>
            <a:xfrm>
              <a:off x="5364080" y="3621836"/>
              <a:ext cx="258813" cy="78450"/>
            </a:xfrm>
            <a:custGeom>
              <a:rect b="b" l="l" r="r" t="t"/>
              <a:pathLst>
                <a:path extrusionOk="0" h="2996" w="9884">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73"/>
            <p:cNvSpPr/>
            <p:nvPr/>
          </p:nvSpPr>
          <p:spPr>
            <a:xfrm>
              <a:off x="5459760" y="3570880"/>
              <a:ext cx="67479" cy="28175"/>
            </a:xfrm>
            <a:custGeom>
              <a:rect b="b" l="l" r="r" t="t"/>
              <a:pathLst>
                <a:path extrusionOk="0" h="1076" w="2577">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73"/>
            <p:cNvSpPr/>
            <p:nvPr/>
          </p:nvSpPr>
          <p:spPr>
            <a:xfrm>
              <a:off x="5420273" y="3435740"/>
              <a:ext cx="146427" cy="152135"/>
            </a:xfrm>
            <a:custGeom>
              <a:rect b="b" l="l" r="r" t="t"/>
              <a:pathLst>
                <a:path extrusionOk="0" h="5810" w="5592">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73"/>
            <p:cNvSpPr/>
            <p:nvPr/>
          </p:nvSpPr>
          <p:spPr>
            <a:xfrm>
              <a:off x="5420090" y="3435740"/>
              <a:ext cx="146610" cy="152109"/>
            </a:xfrm>
            <a:custGeom>
              <a:rect b="b" l="l" r="r" t="t"/>
              <a:pathLst>
                <a:path extrusionOk="0" h="5809" w="5599">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73"/>
            <p:cNvSpPr/>
            <p:nvPr/>
          </p:nvSpPr>
          <p:spPr>
            <a:xfrm>
              <a:off x="5527213" y="3598846"/>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73"/>
            <p:cNvSpPr/>
            <p:nvPr/>
          </p:nvSpPr>
          <p:spPr>
            <a:xfrm>
              <a:off x="5459760" y="3598846"/>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73"/>
            <p:cNvSpPr/>
            <p:nvPr/>
          </p:nvSpPr>
          <p:spPr>
            <a:xfrm>
              <a:off x="5468506" y="3537180"/>
              <a:ext cx="50013" cy="16994"/>
            </a:xfrm>
            <a:custGeom>
              <a:rect b="b" l="l" r="r" t="t"/>
              <a:pathLst>
                <a:path extrusionOk="0" h="649" w="191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73"/>
            <p:cNvSpPr/>
            <p:nvPr/>
          </p:nvSpPr>
          <p:spPr>
            <a:xfrm>
              <a:off x="5454000" y="3497798"/>
              <a:ext cx="11521" cy="16889"/>
            </a:xfrm>
            <a:custGeom>
              <a:rect b="b" l="l" r="r" t="t"/>
              <a:pathLst>
                <a:path extrusionOk="0" h="645" w="44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73"/>
            <p:cNvSpPr/>
            <p:nvPr/>
          </p:nvSpPr>
          <p:spPr>
            <a:xfrm>
              <a:off x="5521714" y="3497798"/>
              <a:ext cx="11260" cy="16889"/>
            </a:xfrm>
            <a:custGeom>
              <a:rect b="b" l="l" r="r" t="t"/>
              <a:pathLst>
                <a:path extrusionOk="0" h="645" w="43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73"/>
            <p:cNvSpPr/>
            <p:nvPr/>
          </p:nvSpPr>
          <p:spPr>
            <a:xfrm>
              <a:off x="5513963" y="3480935"/>
              <a:ext cx="26499" cy="11286"/>
            </a:xfrm>
            <a:custGeom>
              <a:rect b="b" l="l" r="r" t="t"/>
              <a:pathLst>
                <a:path extrusionOk="0" h="431" w="1012">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73"/>
            <p:cNvSpPr/>
            <p:nvPr/>
          </p:nvSpPr>
          <p:spPr>
            <a:xfrm>
              <a:off x="5446511" y="3480935"/>
              <a:ext cx="26264" cy="11286"/>
            </a:xfrm>
            <a:custGeom>
              <a:rect b="b" l="l" r="r" t="t"/>
              <a:pathLst>
                <a:path extrusionOk="0" h="431" w="1003">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73"/>
            <p:cNvSpPr/>
            <p:nvPr/>
          </p:nvSpPr>
          <p:spPr>
            <a:xfrm>
              <a:off x="5386573" y="3345794"/>
              <a:ext cx="213853" cy="202620"/>
            </a:xfrm>
            <a:custGeom>
              <a:rect b="b" l="l" r="r" t="t"/>
              <a:pathLst>
                <a:path extrusionOk="0" h="7738" w="8167">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73"/>
            <p:cNvSpPr/>
            <p:nvPr/>
          </p:nvSpPr>
          <p:spPr>
            <a:xfrm>
              <a:off x="5409040" y="3373917"/>
              <a:ext cx="169155" cy="112543"/>
            </a:xfrm>
            <a:custGeom>
              <a:rect b="b" l="l" r="r" t="t"/>
              <a:pathLst>
                <a:path extrusionOk="0" h="4298" w="646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73"/>
            <p:cNvSpPr/>
            <p:nvPr/>
          </p:nvSpPr>
          <p:spPr>
            <a:xfrm>
              <a:off x="5454759" y="3373917"/>
              <a:ext cx="123410" cy="112543"/>
            </a:xfrm>
            <a:custGeom>
              <a:rect b="b" l="l" r="r" t="t"/>
              <a:pathLst>
                <a:path extrusionOk="0" h="4298" w="4713">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73"/>
            <p:cNvSpPr/>
            <p:nvPr/>
          </p:nvSpPr>
          <p:spPr>
            <a:xfrm>
              <a:off x="5369579" y="3647314"/>
              <a:ext cx="45483" cy="52972"/>
            </a:xfrm>
            <a:custGeom>
              <a:rect b="b" l="l" r="r" t="t"/>
              <a:pathLst>
                <a:path extrusionOk="0" h="2023" w="1737">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73"/>
            <p:cNvSpPr/>
            <p:nvPr/>
          </p:nvSpPr>
          <p:spPr>
            <a:xfrm>
              <a:off x="5572173" y="3647314"/>
              <a:ext cx="45745" cy="52972"/>
            </a:xfrm>
            <a:custGeom>
              <a:rect b="b" l="l" r="r" t="t"/>
              <a:pathLst>
                <a:path extrusionOk="0" h="2023" w="1747">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73"/>
            <p:cNvSpPr/>
            <p:nvPr/>
          </p:nvSpPr>
          <p:spPr>
            <a:xfrm>
              <a:off x="5432528" y="3621836"/>
              <a:ext cx="122179" cy="55984"/>
            </a:xfrm>
            <a:custGeom>
              <a:rect b="b" l="l" r="r" t="t"/>
              <a:pathLst>
                <a:path extrusionOk="0" h="2138" w="4666">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73"/>
            <p:cNvSpPr/>
            <p:nvPr/>
          </p:nvSpPr>
          <p:spPr>
            <a:xfrm>
              <a:off x="5392046" y="3475200"/>
              <a:ext cx="28254" cy="44986"/>
            </a:xfrm>
            <a:custGeom>
              <a:rect b="b" l="l" r="r" t="t"/>
              <a:pathLst>
                <a:path extrusionOk="0" h="1718" w="1079">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73"/>
            <p:cNvSpPr/>
            <p:nvPr/>
          </p:nvSpPr>
          <p:spPr>
            <a:xfrm>
              <a:off x="5409040" y="3475200"/>
              <a:ext cx="11260" cy="44986"/>
            </a:xfrm>
            <a:custGeom>
              <a:rect b="b" l="l" r="r" t="t"/>
              <a:pathLst>
                <a:path extrusionOk="0" h="1718" w="43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73"/>
            <p:cNvSpPr/>
            <p:nvPr/>
          </p:nvSpPr>
          <p:spPr>
            <a:xfrm>
              <a:off x="5566674" y="3475200"/>
              <a:ext cx="28254" cy="44986"/>
            </a:xfrm>
            <a:custGeom>
              <a:rect b="b" l="l" r="r" t="t"/>
              <a:pathLst>
                <a:path extrusionOk="0" h="1718" w="1079">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73"/>
            <p:cNvSpPr/>
            <p:nvPr/>
          </p:nvSpPr>
          <p:spPr>
            <a:xfrm>
              <a:off x="5566674" y="3475200"/>
              <a:ext cx="11260" cy="44986"/>
            </a:xfrm>
            <a:custGeom>
              <a:rect b="b" l="l" r="r" t="t"/>
              <a:pathLst>
                <a:path extrusionOk="0" h="1718" w="43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73"/>
            <p:cNvSpPr/>
            <p:nvPr/>
          </p:nvSpPr>
          <p:spPr>
            <a:xfrm>
              <a:off x="5442766" y="3537154"/>
              <a:ext cx="17020" cy="11260"/>
            </a:xfrm>
            <a:custGeom>
              <a:rect b="b" l="l" r="r" t="t"/>
              <a:pathLst>
                <a:path extrusionOk="0" h="430" w="65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4" name="Google Shape;13104;p73"/>
          <p:cNvGrpSpPr/>
          <p:nvPr/>
        </p:nvGrpSpPr>
        <p:grpSpPr>
          <a:xfrm>
            <a:off x="4912939" y="3345663"/>
            <a:ext cx="261326" cy="354885"/>
            <a:chOff x="4912939" y="3345663"/>
            <a:chExt cx="261326" cy="354885"/>
          </a:xfrm>
        </p:grpSpPr>
        <p:sp>
          <p:nvSpPr>
            <p:cNvPr id="13105" name="Google Shape;13105;p73"/>
            <p:cNvSpPr/>
            <p:nvPr/>
          </p:nvSpPr>
          <p:spPr>
            <a:xfrm>
              <a:off x="4916683" y="3471692"/>
              <a:ext cx="253837" cy="40011"/>
            </a:xfrm>
            <a:custGeom>
              <a:rect b="b" l="l" r="r" t="t"/>
              <a:pathLst>
                <a:path extrusionOk="0" h="1528" w="9694">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73"/>
            <p:cNvSpPr/>
            <p:nvPr/>
          </p:nvSpPr>
          <p:spPr>
            <a:xfrm>
              <a:off x="4912939" y="3586120"/>
              <a:ext cx="261326" cy="114428"/>
            </a:xfrm>
            <a:custGeom>
              <a:rect b="b" l="l" r="r" t="t"/>
              <a:pathLst>
                <a:path extrusionOk="0" h="4370" w="998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73"/>
            <p:cNvSpPr/>
            <p:nvPr/>
          </p:nvSpPr>
          <p:spPr>
            <a:xfrm>
              <a:off x="4912939" y="3630582"/>
              <a:ext cx="261326" cy="69966"/>
            </a:xfrm>
            <a:custGeom>
              <a:rect b="b" l="l" r="r" t="t"/>
              <a:pathLst>
                <a:path extrusionOk="0" h="2672" w="998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73"/>
            <p:cNvSpPr/>
            <p:nvPr/>
          </p:nvSpPr>
          <p:spPr>
            <a:xfrm>
              <a:off x="5037841" y="3654568"/>
              <a:ext cx="11521" cy="45719"/>
            </a:xfrm>
            <a:custGeom>
              <a:rect b="b" l="l" r="r" t="t"/>
              <a:pathLst>
                <a:path extrusionOk="0" h="1746" w="440">
                  <a:moveTo>
                    <a:pt x="0" y="0"/>
                  </a:moveTo>
                  <a:lnTo>
                    <a:pt x="0" y="1746"/>
                  </a:lnTo>
                  <a:lnTo>
                    <a:pt x="439" y="1746"/>
                  </a:lnTo>
                  <a:lnTo>
                    <a:pt x="43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73"/>
            <p:cNvSpPr/>
            <p:nvPr/>
          </p:nvSpPr>
          <p:spPr>
            <a:xfrm>
              <a:off x="5009352" y="3586120"/>
              <a:ext cx="68736" cy="34171"/>
            </a:xfrm>
            <a:custGeom>
              <a:rect b="b" l="l" r="r" t="t"/>
              <a:pathLst>
                <a:path extrusionOk="0" h="1305" w="2625">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73"/>
            <p:cNvSpPr/>
            <p:nvPr/>
          </p:nvSpPr>
          <p:spPr>
            <a:xfrm>
              <a:off x="4952164" y="3534405"/>
              <a:ext cx="57214" cy="165882"/>
            </a:xfrm>
            <a:custGeom>
              <a:rect b="b" l="l" r="r" t="t"/>
              <a:pathLst>
                <a:path extrusionOk="0" h="6335" w="2185">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73"/>
            <p:cNvSpPr/>
            <p:nvPr/>
          </p:nvSpPr>
          <p:spPr>
            <a:xfrm>
              <a:off x="4952164" y="3626078"/>
              <a:ext cx="28489" cy="22755"/>
            </a:xfrm>
            <a:custGeom>
              <a:rect b="b" l="l" r="r" t="t"/>
              <a:pathLst>
                <a:path extrusionOk="0" h="869" w="1088">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73"/>
            <p:cNvSpPr/>
            <p:nvPr/>
          </p:nvSpPr>
          <p:spPr>
            <a:xfrm>
              <a:off x="5077800" y="3534405"/>
              <a:ext cx="57240" cy="165882"/>
            </a:xfrm>
            <a:custGeom>
              <a:rect b="b" l="l" r="r" t="t"/>
              <a:pathLst>
                <a:path extrusionOk="0" h="6335" w="2186">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73"/>
            <p:cNvSpPr/>
            <p:nvPr/>
          </p:nvSpPr>
          <p:spPr>
            <a:xfrm>
              <a:off x="5032081" y="3637574"/>
              <a:ext cx="23017" cy="22755"/>
            </a:xfrm>
            <a:custGeom>
              <a:rect b="b" l="l" r="r" t="t"/>
              <a:pathLst>
                <a:path extrusionOk="0" h="869" w="879">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73"/>
            <p:cNvSpPr/>
            <p:nvPr/>
          </p:nvSpPr>
          <p:spPr>
            <a:xfrm>
              <a:off x="5106525" y="3626078"/>
              <a:ext cx="28751" cy="22755"/>
            </a:xfrm>
            <a:custGeom>
              <a:rect b="b" l="l" r="r" t="t"/>
              <a:pathLst>
                <a:path extrusionOk="0" h="869" w="1098">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73"/>
            <p:cNvSpPr/>
            <p:nvPr/>
          </p:nvSpPr>
          <p:spPr>
            <a:xfrm>
              <a:off x="5025351" y="3345663"/>
              <a:ext cx="65960" cy="57109"/>
            </a:xfrm>
            <a:custGeom>
              <a:rect b="b" l="l" r="r" t="t"/>
              <a:pathLst>
                <a:path extrusionOk="0" h="2181" w="2519">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73"/>
            <p:cNvSpPr/>
            <p:nvPr/>
          </p:nvSpPr>
          <p:spPr>
            <a:xfrm>
              <a:off x="4986388" y="3345794"/>
              <a:ext cx="114428" cy="102959"/>
            </a:xfrm>
            <a:custGeom>
              <a:rect b="b" l="l" r="r" t="t"/>
              <a:pathLst>
                <a:path extrusionOk="0" h="3932" w="437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73"/>
            <p:cNvSpPr/>
            <p:nvPr/>
          </p:nvSpPr>
          <p:spPr>
            <a:xfrm>
              <a:off x="4947163" y="3511676"/>
              <a:ext cx="192617" cy="97199"/>
            </a:xfrm>
            <a:custGeom>
              <a:rect b="b" l="l" r="r" t="t"/>
              <a:pathLst>
                <a:path extrusionOk="0" h="3712" w="7356">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73"/>
            <p:cNvSpPr/>
            <p:nvPr/>
          </p:nvSpPr>
          <p:spPr>
            <a:xfrm>
              <a:off x="4951143" y="3511650"/>
              <a:ext cx="149673" cy="97434"/>
            </a:xfrm>
            <a:custGeom>
              <a:rect b="b" l="l" r="r" t="t"/>
              <a:pathLst>
                <a:path extrusionOk="0" h="3721" w="5716">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73"/>
            <p:cNvSpPr/>
            <p:nvPr/>
          </p:nvSpPr>
          <p:spPr>
            <a:xfrm>
              <a:off x="5018124" y="3557317"/>
              <a:ext cx="50747" cy="17334"/>
            </a:xfrm>
            <a:custGeom>
              <a:rect b="b" l="l" r="r" t="t"/>
              <a:pathLst>
                <a:path extrusionOk="0" h="662" w="1938">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73"/>
            <p:cNvSpPr/>
            <p:nvPr/>
          </p:nvSpPr>
          <p:spPr>
            <a:xfrm>
              <a:off x="5003487" y="3517358"/>
              <a:ext cx="11390" cy="17073"/>
            </a:xfrm>
            <a:custGeom>
              <a:rect b="b" l="l" r="r" t="t"/>
              <a:pathLst>
                <a:path extrusionOk="0" h="652" w="435">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73"/>
            <p:cNvSpPr/>
            <p:nvPr/>
          </p:nvSpPr>
          <p:spPr>
            <a:xfrm>
              <a:off x="5072065" y="3517358"/>
              <a:ext cx="11521" cy="17073"/>
            </a:xfrm>
            <a:custGeom>
              <a:rect b="b" l="l" r="r" t="t"/>
              <a:pathLst>
                <a:path extrusionOk="0" h="652" w="44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73"/>
            <p:cNvSpPr/>
            <p:nvPr/>
          </p:nvSpPr>
          <p:spPr>
            <a:xfrm>
              <a:off x="4980627" y="3448727"/>
              <a:ext cx="125924" cy="22990"/>
            </a:xfrm>
            <a:custGeom>
              <a:rect b="b" l="l" r="r" t="t"/>
              <a:pathLst>
                <a:path extrusionOk="0" h="878" w="4809">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73"/>
            <p:cNvSpPr/>
            <p:nvPr/>
          </p:nvSpPr>
          <p:spPr>
            <a:xfrm>
              <a:off x="4986388" y="3346789"/>
              <a:ext cx="55722" cy="101964"/>
            </a:xfrm>
            <a:custGeom>
              <a:rect b="b" l="l" r="r" t="t"/>
              <a:pathLst>
                <a:path extrusionOk="0" h="3894" w="2128">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73"/>
            <p:cNvSpPr/>
            <p:nvPr/>
          </p:nvSpPr>
          <p:spPr>
            <a:xfrm>
              <a:off x="4980627" y="3448727"/>
              <a:ext cx="34250" cy="22990"/>
            </a:xfrm>
            <a:custGeom>
              <a:rect b="b" l="l" r="r" t="t"/>
              <a:pathLst>
                <a:path extrusionOk="0" h="878" w="1308">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73"/>
            <p:cNvSpPr/>
            <p:nvPr/>
          </p:nvSpPr>
          <p:spPr>
            <a:xfrm>
              <a:off x="4916683" y="3471692"/>
              <a:ext cx="92695" cy="40011"/>
            </a:xfrm>
            <a:custGeom>
              <a:rect b="b" l="l" r="r" t="t"/>
              <a:pathLst>
                <a:path extrusionOk="0" h="1528" w="354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6" name="Google Shape;13126;p73"/>
          <p:cNvGrpSpPr/>
          <p:nvPr/>
        </p:nvGrpSpPr>
        <p:grpSpPr>
          <a:xfrm>
            <a:off x="5809723" y="2879911"/>
            <a:ext cx="263081" cy="355016"/>
            <a:chOff x="5809723" y="2879911"/>
            <a:chExt cx="263081" cy="355016"/>
          </a:xfrm>
        </p:grpSpPr>
        <p:sp>
          <p:nvSpPr>
            <p:cNvPr id="13127" name="Google Shape;13127;p73"/>
            <p:cNvSpPr/>
            <p:nvPr/>
          </p:nvSpPr>
          <p:spPr>
            <a:xfrm>
              <a:off x="5809723" y="3136969"/>
              <a:ext cx="263081" cy="97696"/>
            </a:xfrm>
            <a:custGeom>
              <a:rect b="b" l="l" r="r" t="t"/>
              <a:pathLst>
                <a:path extrusionOk="0" h="3731" w="10047">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73"/>
            <p:cNvSpPr/>
            <p:nvPr/>
          </p:nvSpPr>
          <p:spPr>
            <a:xfrm>
              <a:off x="5865942" y="3136969"/>
              <a:ext cx="150642" cy="75937"/>
            </a:xfrm>
            <a:custGeom>
              <a:rect b="b" l="l" r="r" t="t"/>
              <a:pathLst>
                <a:path extrusionOk="0" h="2900" w="5753">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73"/>
            <p:cNvSpPr/>
            <p:nvPr/>
          </p:nvSpPr>
          <p:spPr>
            <a:xfrm>
              <a:off x="5876416" y="3120734"/>
              <a:ext cx="129432" cy="80650"/>
            </a:xfrm>
            <a:custGeom>
              <a:rect b="b" l="l" r="r" t="t"/>
              <a:pathLst>
                <a:path extrusionOk="0" h="3080" w="4943">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73"/>
            <p:cNvSpPr/>
            <p:nvPr/>
          </p:nvSpPr>
          <p:spPr>
            <a:xfrm>
              <a:off x="5895400" y="3120734"/>
              <a:ext cx="91726" cy="62477"/>
            </a:xfrm>
            <a:custGeom>
              <a:rect b="b" l="l" r="r" t="t"/>
              <a:pathLst>
                <a:path extrusionOk="0" h="2386" w="3503">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73"/>
            <p:cNvSpPr/>
            <p:nvPr/>
          </p:nvSpPr>
          <p:spPr>
            <a:xfrm>
              <a:off x="5906895" y="3091747"/>
              <a:ext cx="68736" cy="79969"/>
            </a:xfrm>
            <a:custGeom>
              <a:rect b="b" l="l" r="r" t="t"/>
              <a:pathLst>
                <a:path extrusionOk="0" h="3054" w="2625">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73"/>
            <p:cNvSpPr/>
            <p:nvPr/>
          </p:nvSpPr>
          <p:spPr>
            <a:xfrm>
              <a:off x="5906895" y="3091747"/>
              <a:ext cx="68736" cy="28568"/>
            </a:xfrm>
            <a:custGeom>
              <a:rect b="b" l="l" r="r" t="t"/>
              <a:pathLst>
                <a:path extrusionOk="0" h="1091" w="2625">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73"/>
            <p:cNvSpPr/>
            <p:nvPr/>
          </p:nvSpPr>
          <p:spPr>
            <a:xfrm>
              <a:off x="5906895" y="2879911"/>
              <a:ext cx="68736" cy="46007"/>
            </a:xfrm>
            <a:custGeom>
              <a:rect b="b" l="l" r="r" t="t"/>
              <a:pathLst>
                <a:path extrusionOk="0" h="1757" w="2625">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73"/>
            <p:cNvSpPr/>
            <p:nvPr/>
          </p:nvSpPr>
          <p:spPr>
            <a:xfrm>
              <a:off x="5838212" y="2914134"/>
              <a:ext cx="206102" cy="137419"/>
            </a:xfrm>
            <a:custGeom>
              <a:rect b="b" l="l" r="r" t="t"/>
              <a:pathLst>
                <a:path extrusionOk="0" h="5248" w="7871">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73"/>
            <p:cNvSpPr/>
            <p:nvPr/>
          </p:nvSpPr>
          <p:spPr>
            <a:xfrm>
              <a:off x="5861203" y="2948620"/>
              <a:ext cx="160147" cy="91438"/>
            </a:xfrm>
            <a:custGeom>
              <a:rect b="b" l="l" r="r" t="t"/>
              <a:pathLst>
                <a:path extrusionOk="0" h="3492" w="6116">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73"/>
            <p:cNvSpPr/>
            <p:nvPr/>
          </p:nvSpPr>
          <p:spPr>
            <a:xfrm>
              <a:off x="5848712" y="2960115"/>
              <a:ext cx="184630" cy="148652"/>
            </a:xfrm>
            <a:custGeom>
              <a:rect b="b" l="l" r="r" t="t"/>
              <a:pathLst>
                <a:path extrusionOk="0" h="5677" w="7051">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73"/>
            <p:cNvSpPr/>
            <p:nvPr/>
          </p:nvSpPr>
          <p:spPr>
            <a:xfrm>
              <a:off x="5848948" y="2960115"/>
              <a:ext cx="132418" cy="148626"/>
            </a:xfrm>
            <a:custGeom>
              <a:rect b="b" l="l" r="r" t="t"/>
              <a:pathLst>
                <a:path extrusionOk="0" h="5676" w="5057">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73"/>
            <p:cNvSpPr/>
            <p:nvPr/>
          </p:nvSpPr>
          <p:spPr>
            <a:xfrm>
              <a:off x="5889666" y="3005808"/>
              <a:ext cx="34512" cy="22781"/>
            </a:xfrm>
            <a:custGeom>
              <a:rect b="b" l="l" r="r" t="t"/>
              <a:pathLst>
                <a:path extrusionOk="0" h="870" w="1318">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73"/>
            <p:cNvSpPr/>
            <p:nvPr/>
          </p:nvSpPr>
          <p:spPr>
            <a:xfrm>
              <a:off x="5958375" y="3005808"/>
              <a:ext cx="34486" cy="22781"/>
            </a:xfrm>
            <a:custGeom>
              <a:rect b="b" l="l" r="r" t="t"/>
              <a:pathLst>
                <a:path extrusionOk="0" h="870" w="1317">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73"/>
            <p:cNvSpPr/>
            <p:nvPr/>
          </p:nvSpPr>
          <p:spPr>
            <a:xfrm>
              <a:off x="5915929" y="3057707"/>
              <a:ext cx="50668" cy="17361"/>
            </a:xfrm>
            <a:custGeom>
              <a:rect b="b" l="l" r="r" t="t"/>
              <a:pathLst>
                <a:path extrusionOk="0" h="663" w="1935">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73"/>
            <p:cNvSpPr/>
            <p:nvPr/>
          </p:nvSpPr>
          <p:spPr>
            <a:xfrm>
              <a:off x="5901161" y="3012197"/>
              <a:ext cx="11521" cy="16889"/>
            </a:xfrm>
            <a:custGeom>
              <a:rect b="b" l="l" r="r" t="t"/>
              <a:pathLst>
                <a:path extrusionOk="0" h="645" w="44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73"/>
            <p:cNvSpPr/>
            <p:nvPr/>
          </p:nvSpPr>
          <p:spPr>
            <a:xfrm>
              <a:off x="5969844" y="3012197"/>
              <a:ext cx="11521" cy="16889"/>
            </a:xfrm>
            <a:custGeom>
              <a:rect b="b" l="l" r="r" t="t"/>
              <a:pathLst>
                <a:path extrusionOk="0" h="645" w="44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73"/>
            <p:cNvSpPr/>
            <p:nvPr/>
          </p:nvSpPr>
          <p:spPr>
            <a:xfrm>
              <a:off x="5922135" y="3011569"/>
              <a:ext cx="38256" cy="11260"/>
            </a:xfrm>
            <a:custGeom>
              <a:rect b="b" l="l" r="r" t="t"/>
              <a:pathLst>
                <a:path extrusionOk="0" h="430" w="1461">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73"/>
            <p:cNvSpPr/>
            <p:nvPr/>
          </p:nvSpPr>
          <p:spPr>
            <a:xfrm>
              <a:off x="5933630" y="3211648"/>
              <a:ext cx="15266" cy="11521"/>
            </a:xfrm>
            <a:custGeom>
              <a:rect b="b" l="l" r="r" t="t"/>
              <a:pathLst>
                <a:path extrusionOk="0" h="440" w="583">
                  <a:moveTo>
                    <a:pt x="296" y="1"/>
                  </a:moveTo>
                  <a:cubicBezTo>
                    <a:pt x="1" y="1"/>
                    <a:pt x="1" y="440"/>
                    <a:pt x="296" y="440"/>
                  </a:cubicBezTo>
                  <a:cubicBezTo>
                    <a:pt x="583" y="440"/>
                    <a:pt x="583" y="1"/>
                    <a:pt x="29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73"/>
            <p:cNvSpPr/>
            <p:nvPr/>
          </p:nvSpPr>
          <p:spPr>
            <a:xfrm>
              <a:off x="5868691" y="2994156"/>
              <a:ext cx="66955" cy="57398"/>
            </a:xfrm>
            <a:custGeom>
              <a:rect b="b" l="l" r="r" t="t"/>
              <a:pathLst>
                <a:path extrusionOk="0" h="2192" w="2557">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73"/>
            <p:cNvSpPr/>
            <p:nvPr/>
          </p:nvSpPr>
          <p:spPr>
            <a:xfrm>
              <a:off x="5937375" y="2994156"/>
              <a:ext cx="66719" cy="57398"/>
            </a:xfrm>
            <a:custGeom>
              <a:rect b="b" l="l" r="r" t="t"/>
              <a:pathLst>
                <a:path extrusionOk="0" h="2192" w="2548">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73"/>
            <p:cNvSpPr/>
            <p:nvPr/>
          </p:nvSpPr>
          <p:spPr>
            <a:xfrm>
              <a:off x="5811477" y="3169202"/>
              <a:ext cx="49725" cy="65724"/>
            </a:xfrm>
            <a:custGeom>
              <a:rect b="b" l="l" r="r" t="t"/>
              <a:pathLst>
                <a:path extrusionOk="0" h="2510" w="1899">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73"/>
            <p:cNvSpPr/>
            <p:nvPr/>
          </p:nvSpPr>
          <p:spPr>
            <a:xfrm>
              <a:off x="6021324" y="3169202"/>
              <a:ext cx="49725" cy="65724"/>
            </a:xfrm>
            <a:custGeom>
              <a:rect b="b" l="l" r="r" t="t"/>
              <a:pathLst>
                <a:path extrusionOk="0" h="2510" w="1899">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9" name="Google Shape;13149;p73"/>
          <p:cNvGrpSpPr/>
          <p:nvPr/>
        </p:nvGrpSpPr>
        <p:grpSpPr>
          <a:xfrm>
            <a:off x="7616069" y="4268056"/>
            <a:ext cx="263316" cy="354754"/>
            <a:chOff x="7616069" y="4268056"/>
            <a:chExt cx="263316" cy="354754"/>
          </a:xfrm>
        </p:grpSpPr>
        <p:sp>
          <p:nvSpPr>
            <p:cNvPr id="13150" name="Google Shape;13150;p73"/>
            <p:cNvSpPr/>
            <p:nvPr/>
          </p:nvSpPr>
          <p:spPr>
            <a:xfrm>
              <a:off x="7616069" y="4513881"/>
              <a:ext cx="263316" cy="108930"/>
            </a:xfrm>
            <a:custGeom>
              <a:rect b="b" l="l" r="r" t="t"/>
              <a:pathLst>
                <a:path extrusionOk="0" h="4160" w="10056">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73"/>
            <p:cNvSpPr/>
            <p:nvPr/>
          </p:nvSpPr>
          <p:spPr>
            <a:xfrm>
              <a:off x="7719238" y="4514116"/>
              <a:ext cx="57214" cy="108694"/>
            </a:xfrm>
            <a:custGeom>
              <a:rect b="b" l="l" r="r" t="t"/>
              <a:pathLst>
                <a:path extrusionOk="0" h="4151" w="2185">
                  <a:moveTo>
                    <a:pt x="0" y="1"/>
                  </a:moveTo>
                  <a:lnTo>
                    <a:pt x="0" y="4151"/>
                  </a:lnTo>
                  <a:lnTo>
                    <a:pt x="2185" y="4151"/>
                  </a:lnTo>
                  <a:lnTo>
                    <a:pt x="2185"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73"/>
            <p:cNvSpPr/>
            <p:nvPr/>
          </p:nvSpPr>
          <p:spPr>
            <a:xfrm>
              <a:off x="7719238" y="4514116"/>
              <a:ext cx="57214" cy="34433"/>
            </a:xfrm>
            <a:custGeom>
              <a:rect b="b" l="l" r="r" t="t"/>
              <a:pathLst>
                <a:path extrusionOk="0" h="1315" w="2185">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73"/>
            <p:cNvSpPr/>
            <p:nvPr/>
          </p:nvSpPr>
          <p:spPr>
            <a:xfrm>
              <a:off x="7642542" y="4268082"/>
              <a:ext cx="210344" cy="208852"/>
            </a:xfrm>
            <a:custGeom>
              <a:rect b="b" l="l" r="r" t="t"/>
              <a:pathLst>
                <a:path extrusionOk="0" h="7976" w="8033">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73"/>
            <p:cNvSpPr/>
            <p:nvPr/>
          </p:nvSpPr>
          <p:spPr>
            <a:xfrm>
              <a:off x="7713477" y="4462663"/>
              <a:ext cx="68736" cy="74470"/>
            </a:xfrm>
            <a:custGeom>
              <a:rect b="b" l="l" r="r" t="t"/>
              <a:pathLst>
                <a:path extrusionOk="0" h="2844" w="2625">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73"/>
            <p:cNvSpPr/>
            <p:nvPr/>
          </p:nvSpPr>
          <p:spPr>
            <a:xfrm>
              <a:off x="7713477" y="4462663"/>
              <a:ext cx="68736" cy="28620"/>
            </a:xfrm>
            <a:custGeom>
              <a:rect b="b" l="l" r="r" t="t"/>
              <a:pathLst>
                <a:path extrusionOk="0" h="1093" w="2625">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73"/>
            <p:cNvSpPr/>
            <p:nvPr/>
          </p:nvSpPr>
          <p:spPr>
            <a:xfrm>
              <a:off x="7673257" y="4319771"/>
              <a:ext cx="148914" cy="160147"/>
            </a:xfrm>
            <a:custGeom>
              <a:rect b="b" l="l" r="r" t="t"/>
              <a:pathLst>
                <a:path extrusionOk="0" h="6116" w="5687">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73"/>
            <p:cNvSpPr/>
            <p:nvPr/>
          </p:nvSpPr>
          <p:spPr>
            <a:xfrm>
              <a:off x="7673047" y="4319771"/>
              <a:ext cx="149124" cy="160174"/>
            </a:xfrm>
            <a:custGeom>
              <a:rect b="b" l="l" r="r" t="t"/>
              <a:pathLst>
                <a:path extrusionOk="0" h="6117" w="5695">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73"/>
            <p:cNvSpPr/>
            <p:nvPr/>
          </p:nvSpPr>
          <p:spPr>
            <a:xfrm>
              <a:off x="7699992" y="4371251"/>
              <a:ext cx="26761" cy="11260"/>
            </a:xfrm>
            <a:custGeom>
              <a:rect b="b" l="l" r="r" t="t"/>
              <a:pathLst>
                <a:path extrusionOk="0" h="430" w="1022">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73"/>
            <p:cNvSpPr/>
            <p:nvPr/>
          </p:nvSpPr>
          <p:spPr>
            <a:xfrm>
              <a:off x="7768701" y="4371251"/>
              <a:ext cx="26735" cy="11260"/>
            </a:xfrm>
            <a:custGeom>
              <a:rect b="b" l="l" r="r" t="t"/>
              <a:pathLst>
                <a:path extrusionOk="0" h="430" w="1021">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73"/>
            <p:cNvSpPr/>
            <p:nvPr/>
          </p:nvSpPr>
          <p:spPr>
            <a:xfrm>
              <a:off x="7814394" y="4571278"/>
              <a:ext cx="43991" cy="40115"/>
            </a:xfrm>
            <a:custGeom>
              <a:rect b="b" l="l" r="r" t="t"/>
              <a:pathLst>
                <a:path extrusionOk="0" h="1532" w="168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73"/>
            <p:cNvSpPr/>
            <p:nvPr/>
          </p:nvSpPr>
          <p:spPr>
            <a:xfrm>
              <a:off x="7644794" y="4588560"/>
              <a:ext cx="57214" cy="34250"/>
            </a:xfrm>
            <a:custGeom>
              <a:rect b="b" l="l" r="r" t="t"/>
              <a:pathLst>
                <a:path extrusionOk="0" h="1308" w="2185">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73"/>
            <p:cNvSpPr/>
            <p:nvPr/>
          </p:nvSpPr>
          <p:spPr>
            <a:xfrm>
              <a:off x="7667653" y="4571278"/>
              <a:ext cx="11390" cy="28568"/>
            </a:xfrm>
            <a:custGeom>
              <a:rect b="b" l="l" r="r" t="t"/>
              <a:pathLst>
                <a:path extrusionOk="0" h="1091" w="435">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73"/>
            <p:cNvSpPr/>
            <p:nvPr/>
          </p:nvSpPr>
          <p:spPr>
            <a:xfrm>
              <a:off x="7707743" y="438835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73"/>
            <p:cNvSpPr/>
            <p:nvPr/>
          </p:nvSpPr>
          <p:spPr>
            <a:xfrm>
              <a:off x="7776426" y="4388350"/>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73"/>
            <p:cNvSpPr/>
            <p:nvPr/>
          </p:nvSpPr>
          <p:spPr>
            <a:xfrm>
              <a:off x="7721987" y="4425454"/>
              <a:ext cx="51480" cy="22886"/>
            </a:xfrm>
            <a:custGeom>
              <a:rect b="b" l="l" r="r" t="t"/>
              <a:pathLst>
                <a:path extrusionOk="0" h="874" w="1966">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73"/>
            <p:cNvSpPr/>
            <p:nvPr/>
          </p:nvSpPr>
          <p:spPr>
            <a:xfrm>
              <a:off x="7650528" y="4268056"/>
              <a:ext cx="194371" cy="108956"/>
            </a:xfrm>
            <a:custGeom>
              <a:rect b="b" l="l" r="r" t="t"/>
              <a:pathLst>
                <a:path extrusionOk="0" h="4161" w="7423">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73"/>
            <p:cNvSpPr/>
            <p:nvPr/>
          </p:nvSpPr>
          <p:spPr>
            <a:xfrm>
              <a:off x="7747701" y="4492147"/>
              <a:ext cx="65724" cy="130663"/>
            </a:xfrm>
            <a:custGeom>
              <a:rect b="b" l="l" r="r" t="t"/>
              <a:pathLst>
                <a:path extrusionOk="0" h="4990" w="251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73"/>
            <p:cNvSpPr/>
            <p:nvPr/>
          </p:nvSpPr>
          <p:spPr>
            <a:xfrm>
              <a:off x="7682003" y="4492147"/>
              <a:ext cx="65724" cy="130663"/>
            </a:xfrm>
            <a:custGeom>
              <a:rect b="b" l="l" r="r" t="t"/>
              <a:pathLst>
                <a:path extrusionOk="0" h="4990" w="251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73"/>
            <p:cNvSpPr/>
            <p:nvPr/>
          </p:nvSpPr>
          <p:spPr>
            <a:xfrm>
              <a:off x="7715231" y="4268082"/>
              <a:ext cx="129668" cy="92931"/>
            </a:xfrm>
            <a:custGeom>
              <a:rect b="b" l="l" r="r" t="t"/>
              <a:pathLst>
                <a:path extrusionOk="0" h="3549" w="4952">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73"/>
            <p:cNvSpPr/>
            <p:nvPr/>
          </p:nvSpPr>
          <p:spPr>
            <a:xfrm>
              <a:off x="7644794" y="4605554"/>
              <a:ext cx="57214" cy="17256"/>
            </a:xfrm>
            <a:custGeom>
              <a:rect b="b" l="l" r="r" t="t"/>
              <a:pathLst>
                <a:path extrusionOk="0" h="659" w="2185">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1" name="Google Shape;13171;p73"/>
          <p:cNvGrpSpPr/>
          <p:nvPr/>
        </p:nvGrpSpPr>
        <p:grpSpPr>
          <a:xfrm>
            <a:off x="7164404" y="4268318"/>
            <a:ext cx="263316" cy="354493"/>
            <a:chOff x="7164404" y="4268318"/>
            <a:chExt cx="263316" cy="354493"/>
          </a:xfrm>
        </p:grpSpPr>
        <p:sp>
          <p:nvSpPr>
            <p:cNvPr id="13172" name="Google Shape;13172;p73"/>
            <p:cNvSpPr/>
            <p:nvPr/>
          </p:nvSpPr>
          <p:spPr>
            <a:xfrm>
              <a:off x="7170898" y="4268318"/>
              <a:ext cx="250590" cy="280049"/>
            </a:xfrm>
            <a:custGeom>
              <a:rect b="b" l="l" r="r" t="t"/>
              <a:pathLst>
                <a:path extrusionOk="0" h="10695" w="957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73"/>
            <p:cNvSpPr/>
            <p:nvPr/>
          </p:nvSpPr>
          <p:spPr>
            <a:xfrm>
              <a:off x="7164404" y="4474158"/>
              <a:ext cx="263316" cy="148652"/>
            </a:xfrm>
            <a:custGeom>
              <a:rect b="b" l="l" r="r" t="t"/>
              <a:pathLst>
                <a:path extrusionOk="0" h="5677" w="10056">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73"/>
            <p:cNvSpPr/>
            <p:nvPr/>
          </p:nvSpPr>
          <p:spPr>
            <a:xfrm>
              <a:off x="7164666" y="4547607"/>
              <a:ext cx="263055" cy="75203"/>
            </a:xfrm>
            <a:custGeom>
              <a:rect b="b" l="l" r="r" t="t"/>
              <a:pathLst>
                <a:path extrusionOk="0" h="2872" w="10046">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73"/>
            <p:cNvSpPr/>
            <p:nvPr/>
          </p:nvSpPr>
          <p:spPr>
            <a:xfrm>
              <a:off x="7175166" y="4547607"/>
              <a:ext cx="242080" cy="46740"/>
            </a:xfrm>
            <a:custGeom>
              <a:rect b="b" l="l" r="r" t="t"/>
              <a:pathLst>
                <a:path extrusionOk="0" h="1785" w="9245">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73"/>
            <p:cNvSpPr/>
            <p:nvPr/>
          </p:nvSpPr>
          <p:spPr>
            <a:xfrm>
              <a:off x="7261838" y="4474158"/>
              <a:ext cx="68709" cy="22833"/>
            </a:xfrm>
            <a:custGeom>
              <a:rect b="b" l="l" r="r" t="t"/>
              <a:pathLst>
                <a:path extrusionOk="0" h="872" w="2624">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73"/>
            <p:cNvSpPr/>
            <p:nvPr/>
          </p:nvSpPr>
          <p:spPr>
            <a:xfrm>
              <a:off x="7221618" y="4291046"/>
              <a:ext cx="148914" cy="194371"/>
            </a:xfrm>
            <a:custGeom>
              <a:rect b="b" l="l" r="r" t="t"/>
              <a:pathLst>
                <a:path extrusionOk="0" h="7423" w="5687">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73"/>
            <p:cNvSpPr/>
            <p:nvPr/>
          </p:nvSpPr>
          <p:spPr>
            <a:xfrm>
              <a:off x="7221382" y="4291046"/>
              <a:ext cx="148888" cy="194397"/>
            </a:xfrm>
            <a:custGeom>
              <a:rect b="b" l="l" r="r" t="t"/>
              <a:pathLst>
                <a:path extrusionOk="0" h="7424" w="5686">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73"/>
            <p:cNvSpPr/>
            <p:nvPr/>
          </p:nvSpPr>
          <p:spPr>
            <a:xfrm>
              <a:off x="7270767" y="4433755"/>
              <a:ext cx="50799" cy="17465"/>
            </a:xfrm>
            <a:custGeom>
              <a:rect b="b" l="l" r="r" t="t"/>
              <a:pathLst>
                <a:path extrusionOk="0" h="667" w="194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73"/>
            <p:cNvSpPr/>
            <p:nvPr/>
          </p:nvSpPr>
          <p:spPr>
            <a:xfrm>
              <a:off x="7256104" y="4394084"/>
              <a:ext cx="11495" cy="17151"/>
            </a:xfrm>
            <a:custGeom>
              <a:rect b="b" l="l" r="r" t="t"/>
              <a:pathLst>
                <a:path extrusionOk="0" h="655" w="439">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73"/>
            <p:cNvSpPr/>
            <p:nvPr/>
          </p:nvSpPr>
          <p:spPr>
            <a:xfrm>
              <a:off x="7324787" y="4394084"/>
              <a:ext cx="11260" cy="17151"/>
            </a:xfrm>
            <a:custGeom>
              <a:rect b="b" l="l" r="r" t="t"/>
              <a:pathLst>
                <a:path extrusionOk="0" h="655" w="43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73"/>
            <p:cNvSpPr/>
            <p:nvPr/>
          </p:nvSpPr>
          <p:spPr>
            <a:xfrm>
              <a:off x="7248353" y="4376986"/>
              <a:ext cx="26761" cy="11260"/>
            </a:xfrm>
            <a:custGeom>
              <a:rect b="b" l="l" r="r" t="t"/>
              <a:pathLst>
                <a:path extrusionOk="0" h="430" w="1022">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73"/>
            <p:cNvSpPr/>
            <p:nvPr/>
          </p:nvSpPr>
          <p:spPr>
            <a:xfrm>
              <a:off x="7317036" y="4376986"/>
              <a:ext cx="26761" cy="11260"/>
            </a:xfrm>
            <a:custGeom>
              <a:rect b="b" l="l" r="r" t="t"/>
              <a:pathLst>
                <a:path extrusionOk="0" h="430" w="1022">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73"/>
            <p:cNvSpPr/>
            <p:nvPr/>
          </p:nvSpPr>
          <p:spPr>
            <a:xfrm>
              <a:off x="7266840" y="4580836"/>
              <a:ext cx="23750" cy="41975"/>
            </a:xfrm>
            <a:custGeom>
              <a:rect b="b" l="l" r="r" t="t"/>
              <a:pathLst>
                <a:path extrusionOk="0" h="1603" w="907">
                  <a:moveTo>
                    <a:pt x="0" y="0"/>
                  </a:moveTo>
                  <a:lnTo>
                    <a:pt x="458" y="1603"/>
                  </a:lnTo>
                  <a:lnTo>
                    <a:pt x="907" y="1603"/>
                  </a:lnTo>
                  <a:lnTo>
                    <a:pt x="468" y="57"/>
                  </a:lnTo>
                  <a:cubicBezTo>
                    <a:pt x="306" y="38"/>
                    <a:pt x="153" y="19"/>
                    <a:pt x="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73"/>
            <p:cNvSpPr/>
            <p:nvPr/>
          </p:nvSpPr>
          <p:spPr>
            <a:xfrm>
              <a:off x="7301797" y="4580836"/>
              <a:ext cx="24012" cy="41975"/>
            </a:xfrm>
            <a:custGeom>
              <a:rect b="b" l="l" r="r" t="t"/>
              <a:pathLst>
                <a:path extrusionOk="0" h="1603" w="917">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73"/>
            <p:cNvSpPr/>
            <p:nvPr/>
          </p:nvSpPr>
          <p:spPr>
            <a:xfrm>
              <a:off x="7222377" y="4291046"/>
              <a:ext cx="147657" cy="66719"/>
            </a:xfrm>
            <a:custGeom>
              <a:rect b="b" l="l" r="r" t="t"/>
              <a:pathLst>
                <a:path extrusionOk="0" h="2548" w="5639">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73"/>
            <p:cNvSpPr/>
            <p:nvPr/>
          </p:nvSpPr>
          <p:spPr>
            <a:xfrm>
              <a:off x="7222377" y="4291099"/>
              <a:ext cx="85206" cy="66667"/>
            </a:xfrm>
            <a:custGeom>
              <a:rect b="b" l="l" r="r" t="t"/>
              <a:pathLst>
                <a:path extrusionOk="0" h="2546" w="3254">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8" name="Google Shape;13188;p73"/>
          <p:cNvGrpSpPr/>
          <p:nvPr/>
        </p:nvGrpSpPr>
        <p:grpSpPr>
          <a:xfrm>
            <a:off x="5358346" y="2879911"/>
            <a:ext cx="263316" cy="354754"/>
            <a:chOff x="5358346" y="2879911"/>
            <a:chExt cx="263316" cy="354754"/>
          </a:xfrm>
        </p:grpSpPr>
        <p:sp>
          <p:nvSpPr>
            <p:cNvPr id="13189" name="Google Shape;13189;p73"/>
            <p:cNvSpPr/>
            <p:nvPr/>
          </p:nvSpPr>
          <p:spPr>
            <a:xfrm>
              <a:off x="5392805" y="3120237"/>
              <a:ext cx="194371" cy="51480"/>
            </a:xfrm>
            <a:custGeom>
              <a:rect b="b" l="l" r="r" t="t"/>
              <a:pathLst>
                <a:path extrusionOk="0" h="1966" w="7423">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73"/>
            <p:cNvSpPr/>
            <p:nvPr/>
          </p:nvSpPr>
          <p:spPr>
            <a:xfrm>
              <a:off x="5450020" y="2879911"/>
              <a:ext cx="79969" cy="46007"/>
            </a:xfrm>
            <a:custGeom>
              <a:rect b="b" l="l" r="r" t="t"/>
              <a:pathLst>
                <a:path extrusionOk="0" h="1757" w="3054">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73"/>
            <p:cNvSpPr/>
            <p:nvPr/>
          </p:nvSpPr>
          <p:spPr>
            <a:xfrm>
              <a:off x="5358346" y="3091512"/>
              <a:ext cx="263316" cy="143153"/>
            </a:xfrm>
            <a:custGeom>
              <a:rect b="b" l="l" r="r" t="t"/>
              <a:pathLst>
                <a:path extrusionOk="0" h="5467" w="10056">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73"/>
            <p:cNvSpPr/>
            <p:nvPr/>
          </p:nvSpPr>
          <p:spPr>
            <a:xfrm>
              <a:off x="5358346" y="3144955"/>
              <a:ext cx="263316" cy="89710"/>
            </a:xfrm>
            <a:custGeom>
              <a:rect b="b" l="l" r="r" t="t"/>
              <a:pathLst>
                <a:path extrusionOk="0" h="3426" w="10056">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73"/>
            <p:cNvSpPr/>
            <p:nvPr/>
          </p:nvSpPr>
          <p:spPr>
            <a:xfrm>
              <a:off x="5423546" y="3144955"/>
              <a:ext cx="132915" cy="54988"/>
            </a:xfrm>
            <a:custGeom>
              <a:rect b="b" l="l" r="r" t="t"/>
              <a:pathLst>
                <a:path extrusionOk="0" h="2100" w="5076">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73"/>
            <p:cNvSpPr/>
            <p:nvPr/>
          </p:nvSpPr>
          <p:spPr>
            <a:xfrm>
              <a:off x="5455754" y="3091512"/>
              <a:ext cx="68736" cy="34564"/>
            </a:xfrm>
            <a:custGeom>
              <a:rect b="b" l="l" r="r" t="t"/>
              <a:pathLst>
                <a:path extrusionOk="0" h="1320" w="2625">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73"/>
            <p:cNvSpPr/>
            <p:nvPr/>
          </p:nvSpPr>
          <p:spPr>
            <a:xfrm>
              <a:off x="5397545" y="2994339"/>
              <a:ext cx="184630" cy="119927"/>
            </a:xfrm>
            <a:custGeom>
              <a:rect b="b" l="l" r="r" t="t"/>
              <a:pathLst>
                <a:path extrusionOk="0" h="4580" w="7051">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73"/>
            <p:cNvSpPr/>
            <p:nvPr/>
          </p:nvSpPr>
          <p:spPr>
            <a:xfrm>
              <a:off x="5397807" y="2982844"/>
              <a:ext cx="143651" cy="131632"/>
            </a:xfrm>
            <a:custGeom>
              <a:rect b="b" l="l" r="r" t="t"/>
              <a:pathLst>
                <a:path extrusionOk="0" h="5027" w="5486">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73"/>
            <p:cNvSpPr/>
            <p:nvPr/>
          </p:nvSpPr>
          <p:spPr>
            <a:xfrm>
              <a:off x="5410035" y="3139613"/>
              <a:ext cx="28515" cy="95052"/>
            </a:xfrm>
            <a:custGeom>
              <a:rect b="b" l="l" r="r" t="t"/>
              <a:pathLst>
                <a:path extrusionOk="0" h="3630" w="1089">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73"/>
            <p:cNvSpPr/>
            <p:nvPr/>
          </p:nvSpPr>
          <p:spPr>
            <a:xfrm>
              <a:off x="5464709" y="3062970"/>
              <a:ext cx="50563" cy="17334"/>
            </a:xfrm>
            <a:custGeom>
              <a:rect b="b" l="l" r="r" t="t"/>
              <a:pathLst>
                <a:path extrusionOk="0" h="662" w="1931">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73"/>
            <p:cNvSpPr/>
            <p:nvPr/>
          </p:nvSpPr>
          <p:spPr>
            <a:xfrm>
              <a:off x="5450020" y="3022933"/>
              <a:ext cx="11521" cy="17125"/>
            </a:xfrm>
            <a:custGeom>
              <a:rect b="b" l="l" r="r" t="t"/>
              <a:pathLst>
                <a:path extrusionOk="0" h="654" w="44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73"/>
            <p:cNvSpPr/>
            <p:nvPr/>
          </p:nvSpPr>
          <p:spPr>
            <a:xfrm>
              <a:off x="5518572" y="3022933"/>
              <a:ext cx="11417" cy="17125"/>
            </a:xfrm>
            <a:custGeom>
              <a:rect b="b" l="l" r="r" t="t"/>
              <a:pathLst>
                <a:path extrusionOk="0" h="654" w="436">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73"/>
            <p:cNvSpPr/>
            <p:nvPr/>
          </p:nvSpPr>
          <p:spPr>
            <a:xfrm>
              <a:off x="5398566" y="2920131"/>
              <a:ext cx="183112" cy="111443"/>
            </a:xfrm>
            <a:custGeom>
              <a:rect b="b" l="l" r="r" t="t"/>
              <a:pathLst>
                <a:path extrusionOk="0" h="4256" w="6993">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73"/>
            <p:cNvSpPr/>
            <p:nvPr/>
          </p:nvSpPr>
          <p:spPr>
            <a:xfrm>
              <a:off x="5455754" y="2921126"/>
              <a:ext cx="125924" cy="73239"/>
            </a:xfrm>
            <a:custGeom>
              <a:rect b="b" l="l" r="r" t="t"/>
              <a:pathLst>
                <a:path extrusionOk="0" h="2797" w="4809">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73"/>
            <p:cNvSpPr/>
            <p:nvPr/>
          </p:nvSpPr>
          <p:spPr>
            <a:xfrm>
              <a:off x="5410035" y="3144222"/>
              <a:ext cx="11286" cy="90443"/>
            </a:xfrm>
            <a:custGeom>
              <a:rect b="b" l="l" r="r" t="t"/>
              <a:pathLst>
                <a:path extrusionOk="0" h="3454" w="431">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73"/>
            <p:cNvSpPr/>
            <p:nvPr/>
          </p:nvSpPr>
          <p:spPr>
            <a:xfrm>
              <a:off x="5541431" y="3139613"/>
              <a:ext cx="28751" cy="95052"/>
            </a:xfrm>
            <a:custGeom>
              <a:rect b="b" l="l" r="r" t="t"/>
              <a:pathLst>
                <a:path extrusionOk="0" h="3630" w="1098">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73"/>
            <p:cNvSpPr/>
            <p:nvPr/>
          </p:nvSpPr>
          <p:spPr>
            <a:xfrm>
              <a:off x="5558687" y="3144222"/>
              <a:ext cx="11260" cy="90443"/>
            </a:xfrm>
            <a:custGeom>
              <a:rect b="b" l="l" r="r" t="t"/>
              <a:pathLst>
                <a:path extrusionOk="0" h="3454" w="43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73"/>
            <p:cNvSpPr/>
            <p:nvPr/>
          </p:nvSpPr>
          <p:spPr>
            <a:xfrm>
              <a:off x="5410035" y="3177425"/>
              <a:ext cx="28515" cy="17282"/>
            </a:xfrm>
            <a:custGeom>
              <a:rect b="b" l="l" r="r" t="t"/>
              <a:pathLst>
                <a:path extrusionOk="0" h="660" w="1089">
                  <a:moveTo>
                    <a:pt x="1" y="1"/>
                  </a:moveTo>
                  <a:lnTo>
                    <a:pt x="1" y="659"/>
                  </a:lnTo>
                  <a:lnTo>
                    <a:pt x="1088" y="659"/>
                  </a:lnTo>
                  <a:lnTo>
                    <a:pt x="1088"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73"/>
            <p:cNvSpPr/>
            <p:nvPr/>
          </p:nvSpPr>
          <p:spPr>
            <a:xfrm>
              <a:off x="5410035" y="3177425"/>
              <a:ext cx="11286" cy="17282"/>
            </a:xfrm>
            <a:custGeom>
              <a:rect b="b" l="l" r="r" t="t"/>
              <a:pathLst>
                <a:path extrusionOk="0" h="660" w="431">
                  <a:moveTo>
                    <a:pt x="1" y="1"/>
                  </a:moveTo>
                  <a:lnTo>
                    <a:pt x="1" y="659"/>
                  </a:lnTo>
                  <a:lnTo>
                    <a:pt x="430" y="659"/>
                  </a:lnTo>
                  <a:lnTo>
                    <a:pt x="43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73"/>
            <p:cNvSpPr/>
            <p:nvPr/>
          </p:nvSpPr>
          <p:spPr>
            <a:xfrm>
              <a:off x="5541431" y="3177425"/>
              <a:ext cx="28751" cy="17282"/>
            </a:xfrm>
            <a:custGeom>
              <a:rect b="b" l="l" r="r" t="t"/>
              <a:pathLst>
                <a:path extrusionOk="0" h="660" w="1098">
                  <a:moveTo>
                    <a:pt x="1" y="1"/>
                  </a:moveTo>
                  <a:lnTo>
                    <a:pt x="1" y="659"/>
                  </a:lnTo>
                  <a:lnTo>
                    <a:pt x="1098" y="659"/>
                  </a:lnTo>
                  <a:lnTo>
                    <a:pt x="1098"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73"/>
            <p:cNvSpPr/>
            <p:nvPr/>
          </p:nvSpPr>
          <p:spPr>
            <a:xfrm>
              <a:off x="5558687" y="3177425"/>
              <a:ext cx="11495" cy="17282"/>
            </a:xfrm>
            <a:custGeom>
              <a:rect b="b" l="l" r="r" t="t"/>
              <a:pathLst>
                <a:path extrusionOk="0" h="660" w="439">
                  <a:moveTo>
                    <a:pt x="0" y="1"/>
                  </a:moveTo>
                  <a:lnTo>
                    <a:pt x="0" y="659"/>
                  </a:lnTo>
                  <a:lnTo>
                    <a:pt x="439" y="659"/>
                  </a:lnTo>
                  <a:lnTo>
                    <a:pt x="43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0" name="Google Shape;13210;p73"/>
          <p:cNvGrpSpPr/>
          <p:nvPr/>
        </p:nvGrpSpPr>
        <p:grpSpPr>
          <a:xfrm>
            <a:off x="8061450" y="3345742"/>
            <a:ext cx="263316" cy="354807"/>
            <a:chOff x="8061450" y="3345742"/>
            <a:chExt cx="263316" cy="354807"/>
          </a:xfrm>
        </p:grpSpPr>
        <p:sp>
          <p:nvSpPr>
            <p:cNvPr id="13211" name="Google Shape;13211;p73"/>
            <p:cNvSpPr/>
            <p:nvPr/>
          </p:nvSpPr>
          <p:spPr>
            <a:xfrm>
              <a:off x="8075956" y="3345794"/>
              <a:ext cx="234591" cy="303039"/>
            </a:xfrm>
            <a:custGeom>
              <a:rect b="b" l="l" r="r" t="t"/>
              <a:pathLst>
                <a:path extrusionOk="0" h="11573" w="8959">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73"/>
            <p:cNvSpPr/>
            <p:nvPr/>
          </p:nvSpPr>
          <p:spPr>
            <a:xfrm>
              <a:off x="8158884" y="3345742"/>
              <a:ext cx="151166" cy="301599"/>
            </a:xfrm>
            <a:custGeom>
              <a:rect b="b" l="l" r="r" t="t"/>
              <a:pathLst>
                <a:path extrusionOk="0" h="11518" w="5773">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73"/>
            <p:cNvSpPr/>
            <p:nvPr/>
          </p:nvSpPr>
          <p:spPr>
            <a:xfrm>
              <a:off x="8061450" y="3545900"/>
              <a:ext cx="263316" cy="154649"/>
            </a:xfrm>
            <a:custGeom>
              <a:rect b="b" l="l" r="r" t="t"/>
              <a:pathLst>
                <a:path extrusionOk="0" h="5906" w="10056">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73"/>
            <p:cNvSpPr/>
            <p:nvPr/>
          </p:nvSpPr>
          <p:spPr>
            <a:xfrm>
              <a:off x="8061711" y="3604842"/>
              <a:ext cx="263055" cy="95706"/>
            </a:xfrm>
            <a:custGeom>
              <a:rect b="b" l="l" r="r" t="t"/>
              <a:pathLst>
                <a:path extrusionOk="0" h="3655" w="10046">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73"/>
            <p:cNvSpPr/>
            <p:nvPr/>
          </p:nvSpPr>
          <p:spPr>
            <a:xfrm>
              <a:off x="8110913" y="3604842"/>
              <a:ext cx="164651" cy="55486"/>
            </a:xfrm>
            <a:custGeom>
              <a:rect b="b" l="l" r="r" t="t"/>
              <a:pathLst>
                <a:path extrusionOk="0" h="2119" w="6288">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73"/>
            <p:cNvSpPr/>
            <p:nvPr/>
          </p:nvSpPr>
          <p:spPr>
            <a:xfrm>
              <a:off x="8158884" y="3545900"/>
              <a:ext cx="68709" cy="23069"/>
            </a:xfrm>
            <a:custGeom>
              <a:rect b="b" l="l" r="r" t="t"/>
              <a:pathLst>
                <a:path extrusionOk="0" h="881" w="2624">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73"/>
            <p:cNvSpPr/>
            <p:nvPr/>
          </p:nvSpPr>
          <p:spPr>
            <a:xfrm>
              <a:off x="8100937" y="3408743"/>
              <a:ext cx="184630" cy="148678"/>
            </a:xfrm>
            <a:custGeom>
              <a:rect b="b" l="l" r="r" t="t"/>
              <a:pathLst>
                <a:path extrusionOk="0" h="5678" w="7051">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73"/>
            <p:cNvSpPr/>
            <p:nvPr/>
          </p:nvSpPr>
          <p:spPr>
            <a:xfrm>
              <a:off x="8153149" y="3460642"/>
              <a:ext cx="11495" cy="17073"/>
            </a:xfrm>
            <a:custGeom>
              <a:rect b="b" l="l" r="r" t="t"/>
              <a:pathLst>
                <a:path extrusionOk="0" h="652" w="439">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73"/>
            <p:cNvSpPr/>
            <p:nvPr/>
          </p:nvSpPr>
          <p:spPr>
            <a:xfrm>
              <a:off x="8221833" y="3460642"/>
              <a:ext cx="11521" cy="17073"/>
            </a:xfrm>
            <a:custGeom>
              <a:rect b="b" l="l" r="r" t="t"/>
              <a:pathLst>
                <a:path extrusionOk="0" h="652" w="44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73"/>
            <p:cNvSpPr/>
            <p:nvPr/>
          </p:nvSpPr>
          <p:spPr>
            <a:xfrm>
              <a:off x="8167368" y="3500181"/>
              <a:ext cx="51480" cy="23017"/>
            </a:xfrm>
            <a:custGeom>
              <a:rect b="b" l="l" r="r" t="t"/>
              <a:pathLst>
                <a:path extrusionOk="0" h="879" w="1966">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73"/>
            <p:cNvSpPr/>
            <p:nvPr/>
          </p:nvSpPr>
          <p:spPr>
            <a:xfrm>
              <a:off x="8119659" y="3358494"/>
              <a:ext cx="63970" cy="28385"/>
            </a:xfrm>
            <a:custGeom>
              <a:rect b="b" l="l" r="r" t="t"/>
              <a:pathLst>
                <a:path extrusionOk="0" h="1084" w="2443">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73"/>
            <p:cNvSpPr/>
            <p:nvPr/>
          </p:nvSpPr>
          <p:spPr>
            <a:xfrm>
              <a:off x="8202587" y="3358494"/>
              <a:ext cx="63996" cy="28385"/>
            </a:xfrm>
            <a:custGeom>
              <a:rect b="b" l="l" r="r" t="t"/>
              <a:pathLst>
                <a:path extrusionOk="0" h="1084" w="2444">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73"/>
            <p:cNvSpPr/>
            <p:nvPr/>
          </p:nvSpPr>
          <p:spPr>
            <a:xfrm>
              <a:off x="8100937" y="3408743"/>
              <a:ext cx="120922" cy="148652"/>
            </a:xfrm>
            <a:custGeom>
              <a:rect b="b" l="l" r="r" t="t"/>
              <a:pathLst>
                <a:path extrusionOk="0" h="5677" w="4618">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73"/>
            <p:cNvSpPr/>
            <p:nvPr/>
          </p:nvSpPr>
          <p:spPr>
            <a:xfrm>
              <a:off x="8145137" y="3440034"/>
              <a:ext cx="27704" cy="14454"/>
            </a:xfrm>
            <a:custGeom>
              <a:rect b="b" l="l" r="r" t="t"/>
              <a:pathLst>
                <a:path extrusionOk="0" h="552" w="1058">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5" name="Google Shape;13225;p73"/>
            <p:cNvSpPr/>
            <p:nvPr/>
          </p:nvSpPr>
          <p:spPr>
            <a:xfrm>
              <a:off x="8213401" y="3440034"/>
              <a:ext cx="27704" cy="14454"/>
            </a:xfrm>
            <a:custGeom>
              <a:rect b="b" l="l" r="r" t="t"/>
              <a:pathLst>
                <a:path extrusionOk="0" h="552" w="1058">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73"/>
            <p:cNvSpPr/>
            <p:nvPr/>
          </p:nvSpPr>
          <p:spPr>
            <a:xfrm>
              <a:off x="8181613" y="3368523"/>
              <a:ext cx="23017" cy="23017"/>
            </a:xfrm>
            <a:custGeom>
              <a:rect b="b" l="l" r="r" t="t"/>
              <a:pathLst>
                <a:path extrusionOk="0" h="879" w="879">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7" name="Google Shape;13227;p73"/>
          <p:cNvGrpSpPr/>
          <p:nvPr/>
        </p:nvGrpSpPr>
        <p:grpSpPr>
          <a:xfrm>
            <a:off x="8065953" y="2879911"/>
            <a:ext cx="263081" cy="354754"/>
            <a:chOff x="8065953" y="2879911"/>
            <a:chExt cx="263081" cy="354754"/>
          </a:xfrm>
        </p:grpSpPr>
        <p:sp>
          <p:nvSpPr>
            <p:cNvPr id="13228" name="Google Shape;13228;p73"/>
            <p:cNvSpPr/>
            <p:nvPr/>
          </p:nvSpPr>
          <p:spPr>
            <a:xfrm>
              <a:off x="8065953" y="3074518"/>
              <a:ext cx="263081" cy="160147"/>
            </a:xfrm>
            <a:custGeom>
              <a:rect b="b" l="l" r="r" t="t"/>
              <a:pathLst>
                <a:path extrusionOk="0" h="6116" w="10047">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73"/>
            <p:cNvSpPr/>
            <p:nvPr/>
          </p:nvSpPr>
          <p:spPr>
            <a:xfrm>
              <a:off x="8065953" y="3129715"/>
              <a:ext cx="263081" cy="104949"/>
            </a:xfrm>
            <a:custGeom>
              <a:rect b="b" l="l" r="r" t="t"/>
              <a:pathLst>
                <a:path extrusionOk="0" h="4008" w="10047">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73"/>
            <p:cNvSpPr/>
            <p:nvPr/>
          </p:nvSpPr>
          <p:spPr>
            <a:xfrm>
              <a:off x="8163126" y="3074518"/>
              <a:ext cx="68736" cy="22755"/>
            </a:xfrm>
            <a:custGeom>
              <a:rect b="b" l="l" r="r" t="t"/>
              <a:pathLst>
                <a:path extrusionOk="0" h="869" w="2625">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73"/>
            <p:cNvSpPr/>
            <p:nvPr/>
          </p:nvSpPr>
          <p:spPr>
            <a:xfrm>
              <a:off x="8101172" y="2931390"/>
              <a:ext cx="192617" cy="154649"/>
            </a:xfrm>
            <a:custGeom>
              <a:rect b="b" l="l" r="r" t="t"/>
              <a:pathLst>
                <a:path extrusionOk="0" h="5906" w="7356">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73"/>
            <p:cNvSpPr/>
            <p:nvPr/>
          </p:nvSpPr>
          <p:spPr>
            <a:xfrm>
              <a:off x="8208845" y="2988578"/>
              <a:ext cx="51742" cy="11521"/>
            </a:xfrm>
            <a:custGeom>
              <a:rect b="b" l="l" r="r" t="t"/>
              <a:pathLst>
                <a:path extrusionOk="0" h="440" w="1976">
                  <a:moveTo>
                    <a:pt x="0" y="1"/>
                  </a:moveTo>
                  <a:lnTo>
                    <a:pt x="0" y="440"/>
                  </a:lnTo>
                  <a:lnTo>
                    <a:pt x="1975" y="440"/>
                  </a:lnTo>
                  <a:lnTo>
                    <a:pt x="197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73"/>
            <p:cNvSpPr/>
            <p:nvPr/>
          </p:nvSpPr>
          <p:spPr>
            <a:xfrm>
              <a:off x="8176166" y="2988526"/>
              <a:ext cx="42682" cy="23828"/>
            </a:xfrm>
            <a:custGeom>
              <a:rect b="b" l="l" r="r" t="t"/>
              <a:pathLst>
                <a:path extrusionOk="0" h="910" w="163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73"/>
            <p:cNvSpPr/>
            <p:nvPr/>
          </p:nvSpPr>
          <p:spPr>
            <a:xfrm>
              <a:off x="8105179" y="2931390"/>
              <a:ext cx="142158" cy="154596"/>
            </a:xfrm>
            <a:custGeom>
              <a:rect b="b" l="l" r="r" t="t"/>
              <a:pathLst>
                <a:path extrusionOk="0" h="5904" w="5429">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73"/>
            <p:cNvSpPr/>
            <p:nvPr/>
          </p:nvSpPr>
          <p:spPr>
            <a:xfrm>
              <a:off x="8172134" y="3034350"/>
              <a:ext cx="50720" cy="17230"/>
            </a:xfrm>
            <a:custGeom>
              <a:rect b="b" l="l" r="r" t="t"/>
              <a:pathLst>
                <a:path extrusionOk="0" h="658" w="1937">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73"/>
            <p:cNvSpPr/>
            <p:nvPr/>
          </p:nvSpPr>
          <p:spPr>
            <a:xfrm>
              <a:off x="8157391" y="2994444"/>
              <a:ext cx="11521" cy="17151"/>
            </a:xfrm>
            <a:custGeom>
              <a:rect b="b" l="l" r="r" t="t"/>
              <a:pathLst>
                <a:path extrusionOk="0" h="655" w="44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73"/>
            <p:cNvSpPr/>
            <p:nvPr/>
          </p:nvSpPr>
          <p:spPr>
            <a:xfrm>
              <a:off x="8226075" y="2994444"/>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73"/>
            <p:cNvSpPr/>
            <p:nvPr/>
          </p:nvSpPr>
          <p:spPr>
            <a:xfrm>
              <a:off x="8128405" y="2977345"/>
              <a:ext cx="63734" cy="51480"/>
            </a:xfrm>
            <a:custGeom>
              <a:rect b="b" l="l" r="r" t="t"/>
              <a:pathLst>
                <a:path extrusionOk="0" h="1966" w="2434">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73"/>
            <p:cNvSpPr/>
            <p:nvPr/>
          </p:nvSpPr>
          <p:spPr>
            <a:xfrm>
              <a:off x="8220340" y="2891406"/>
              <a:ext cx="62975" cy="105945"/>
            </a:xfrm>
            <a:custGeom>
              <a:rect b="b" l="l" r="r" t="t"/>
              <a:pathLst>
                <a:path extrusionOk="0" h="4046" w="2405">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73"/>
            <p:cNvSpPr/>
            <p:nvPr/>
          </p:nvSpPr>
          <p:spPr>
            <a:xfrm>
              <a:off x="8101513" y="2879911"/>
              <a:ext cx="141085" cy="145143"/>
            </a:xfrm>
            <a:custGeom>
              <a:rect b="b" l="l" r="r" t="t"/>
              <a:pathLst>
                <a:path extrusionOk="0" h="5543" w="5388">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73"/>
            <p:cNvSpPr/>
            <p:nvPr/>
          </p:nvSpPr>
          <p:spPr>
            <a:xfrm>
              <a:off x="8277528" y="3152706"/>
              <a:ext cx="46740" cy="81697"/>
            </a:xfrm>
            <a:custGeom>
              <a:rect b="b" l="l" r="r" t="t"/>
              <a:pathLst>
                <a:path extrusionOk="0" h="3120" w="1785">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73"/>
            <p:cNvSpPr/>
            <p:nvPr/>
          </p:nvSpPr>
          <p:spPr>
            <a:xfrm>
              <a:off x="8070693" y="3152706"/>
              <a:ext cx="46740" cy="81697"/>
            </a:xfrm>
            <a:custGeom>
              <a:rect b="b" l="l" r="r" t="t"/>
              <a:pathLst>
                <a:path extrusionOk="0" h="3120" w="1785">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73"/>
            <p:cNvSpPr/>
            <p:nvPr/>
          </p:nvSpPr>
          <p:spPr>
            <a:xfrm>
              <a:off x="8202849" y="2977345"/>
              <a:ext cx="63734" cy="51480"/>
            </a:xfrm>
            <a:custGeom>
              <a:rect b="b" l="l" r="r" t="t"/>
              <a:pathLst>
                <a:path extrusionOk="0" h="1966" w="2434">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4" name="Google Shape;13244;p73"/>
          <p:cNvGrpSpPr/>
          <p:nvPr/>
        </p:nvGrpSpPr>
        <p:grpSpPr>
          <a:xfrm>
            <a:off x="8064199" y="4268318"/>
            <a:ext cx="270308" cy="354493"/>
            <a:chOff x="8064199" y="4268318"/>
            <a:chExt cx="270308" cy="354493"/>
          </a:xfrm>
        </p:grpSpPr>
        <p:sp>
          <p:nvSpPr>
            <p:cNvPr id="13245" name="Google Shape;13245;p73"/>
            <p:cNvSpPr/>
            <p:nvPr/>
          </p:nvSpPr>
          <p:spPr>
            <a:xfrm>
              <a:off x="8064199" y="4470911"/>
              <a:ext cx="270308" cy="151899"/>
            </a:xfrm>
            <a:custGeom>
              <a:rect b="b" l="l" r="r" t="t"/>
              <a:pathLst>
                <a:path extrusionOk="0" h="5801" w="10323">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73"/>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73"/>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73"/>
            <p:cNvSpPr/>
            <p:nvPr/>
          </p:nvSpPr>
          <p:spPr>
            <a:xfrm>
              <a:off x="8238827" y="4498877"/>
              <a:ext cx="95680" cy="123934"/>
            </a:xfrm>
            <a:custGeom>
              <a:rect b="b" l="l" r="r" t="t"/>
              <a:pathLst>
                <a:path extrusionOk="0" h="4733" w="3654">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73"/>
            <p:cNvSpPr/>
            <p:nvPr/>
          </p:nvSpPr>
          <p:spPr>
            <a:xfrm>
              <a:off x="8238827" y="4497384"/>
              <a:ext cx="44226" cy="125426"/>
            </a:xfrm>
            <a:custGeom>
              <a:rect b="b" l="l" r="r" t="t"/>
              <a:pathLst>
                <a:path extrusionOk="0" h="4790" w="1689">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73"/>
            <p:cNvSpPr/>
            <p:nvPr/>
          </p:nvSpPr>
          <p:spPr>
            <a:xfrm>
              <a:off x="8064199" y="4498877"/>
              <a:ext cx="95706" cy="123934"/>
            </a:xfrm>
            <a:custGeom>
              <a:rect b="b" l="l" r="r" t="t"/>
              <a:pathLst>
                <a:path extrusionOk="0" h="4733" w="3655">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73"/>
            <p:cNvSpPr/>
            <p:nvPr/>
          </p:nvSpPr>
          <p:spPr>
            <a:xfrm>
              <a:off x="8115417" y="4497384"/>
              <a:ext cx="44488" cy="125426"/>
            </a:xfrm>
            <a:custGeom>
              <a:rect b="b" l="l" r="r" t="t"/>
              <a:pathLst>
                <a:path extrusionOk="0" h="4790" w="1699">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73"/>
            <p:cNvSpPr/>
            <p:nvPr/>
          </p:nvSpPr>
          <p:spPr>
            <a:xfrm>
              <a:off x="8160141" y="4541113"/>
              <a:ext cx="78712" cy="81697"/>
            </a:xfrm>
            <a:custGeom>
              <a:rect b="b" l="l" r="r" t="t"/>
              <a:pathLst>
                <a:path extrusionOk="0" h="3120" w="3006">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73"/>
            <p:cNvSpPr/>
            <p:nvPr/>
          </p:nvSpPr>
          <p:spPr>
            <a:xfrm>
              <a:off x="8159879" y="4525114"/>
              <a:ext cx="78974" cy="41372"/>
            </a:xfrm>
            <a:custGeom>
              <a:rect b="b" l="l" r="r" t="t"/>
              <a:pathLst>
                <a:path extrusionOk="0" h="1580" w="3016">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73"/>
            <p:cNvSpPr/>
            <p:nvPr/>
          </p:nvSpPr>
          <p:spPr>
            <a:xfrm>
              <a:off x="8075459" y="4268318"/>
              <a:ext cx="247815" cy="196885"/>
            </a:xfrm>
            <a:custGeom>
              <a:rect b="b" l="l" r="r" t="t"/>
              <a:pathLst>
                <a:path extrusionOk="0" h="7519" w="9464">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73"/>
            <p:cNvSpPr/>
            <p:nvPr/>
          </p:nvSpPr>
          <p:spPr>
            <a:xfrm>
              <a:off x="8108164" y="4335770"/>
              <a:ext cx="181881" cy="146400"/>
            </a:xfrm>
            <a:custGeom>
              <a:rect b="b" l="l" r="r" t="t"/>
              <a:pathLst>
                <a:path extrusionOk="0" h="5591" w="6946">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73"/>
            <p:cNvSpPr/>
            <p:nvPr/>
          </p:nvSpPr>
          <p:spPr>
            <a:xfrm>
              <a:off x="8108425" y="4335770"/>
              <a:ext cx="141661" cy="146400"/>
            </a:xfrm>
            <a:custGeom>
              <a:rect b="b" l="l" r="r" t="t"/>
              <a:pathLst>
                <a:path extrusionOk="0" h="5591" w="541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73"/>
            <p:cNvSpPr/>
            <p:nvPr/>
          </p:nvSpPr>
          <p:spPr>
            <a:xfrm>
              <a:off x="8174569" y="4431241"/>
              <a:ext cx="49830" cy="17230"/>
            </a:xfrm>
            <a:custGeom>
              <a:rect b="b" l="l" r="r" t="t"/>
              <a:pathLst>
                <a:path extrusionOk="0" h="658" w="1903">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73"/>
            <p:cNvSpPr/>
            <p:nvPr/>
          </p:nvSpPr>
          <p:spPr>
            <a:xfrm>
              <a:off x="8134375" y="4380730"/>
              <a:ext cx="130218" cy="43572"/>
            </a:xfrm>
            <a:custGeom>
              <a:rect b="b" l="l" r="r" t="t"/>
              <a:pathLst>
                <a:path extrusionOk="0" h="1664" w="4973">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73"/>
            <p:cNvSpPr/>
            <p:nvPr/>
          </p:nvSpPr>
          <p:spPr>
            <a:xfrm>
              <a:off x="8148646" y="4391963"/>
              <a:ext cx="33752" cy="21000"/>
            </a:xfrm>
            <a:custGeom>
              <a:rect b="b" l="l" r="r" t="t"/>
              <a:pathLst>
                <a:path extrusionOk="0" h="802" w="1289">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73"/>
            <p:cNvSpPr/>
            <p:nvPr/>
          </p:nvSpPr>
          <p:spPr>
            <a:xfrm>
              <a:off x="8216334" y="4391963"/>
              <a:ext cx="33752" cy="21079"/>
            </a:xfrm>
            <a:custGeom>
              <a:rect b="b" l="l" r="r" t="t"/>
              <a:pathLst>
                <a:path extrusionOk="0" h="805" w="1289">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73"/>
            <p:cNvSpPr/>
            <p:nvPr/>
          </p:nvSpPr>
          <p:spPr>
            <a:xfrm>
              <a:off x="8159879" y="4391963"/>
              <a:ext cx="11260" cy="11286"/>
            </a:xfrm>
            <a:custGeom>
              <a:rect b="b" l="l" r="r" t="t"/>
              <a:pathLst>
                <a:path extrusionOk="0" h="431" w="43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73"/>
            <p:cNvSpPr/>
            <p:nvPr/>
          </p:nvSpPr>
          <p:spPr>
            <a:xfrm>
              <a:off x="8227567" y="4391963"/>
              <a:ext cx="11286" cy="11286"/>
            </a:xfrm>
            <a:custGeom>
              <a:rect b="b" l="l" r="r" t="t"/>
              <a:pathLst>
                <a:path extrusionOk="0" h="431" w="431">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7" name="Shape 617"/>
        <p:cNvGrpSpPr/>
        <p:nvPr/>
      </p:nvGrpSpPr>
      <p:grpSpPr>
        <a:xfrm>
          <a:off x="0" y="0"/>
          <a:ext cx="0" cy="0"/>
          <a:chOff x="0" y="0"/>
          <a:chExt cx="0" cy="0"/>
        </a:xfrm>
      </p:grpSpPr>
      <p:sp>
        <p:nvSpPr>
          <p:cNvPr id="618" name="Google Shape;618;p38"/>
          <p:cNvSpPr/>
          <p:nvPr/>
        </p:nvSpPr>
        <p:spPr>
          <a:xfrm>
            <a:off x="5324438" y="2257425"/>
            <a:ext cx="1800300" cy="564600"/>
          </a:xfrm>
          <a:prstGeom prst="roundRect">
            <a:avLst>
              <a:gd fmla="val 50000" name="adj"/>
            </a:avLst>
          </a:prstGeom>
          <a:solidFill>
            <a:schemeClr val="accent4"/>
          </a:solid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38"/>
          <p:cNvSpPr/>
          <p:nvPr/>
        </p:nvSpPr>
        <p:spPr>
          <a:xfrm>
            <a:off x="2028813" y="2257425"/>
            <a:ext cx="1800300" cy="564600"/>
          </a:xfrm>
          <a:prstGeom prst="roundRect">
            <a:avLst>
              <a:gd fmla="val 50000" name="adj"/>
            </a:avLst>
          </a:prstGeom>
          <a:solidFill>
            <a:schemeClr val="accent4"/>
          </a:solid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38"/>
          <p:cNvSpPr txBox="1"/>
          <p:nvPr>
            <p:ph type="title"/>
          </p:nvPr>
        </p:nvSpPr>
        <p:spPr>
          <a:xfrm>
            <a:off x="723900" y="1026050"/>
            <a:ext cx="7696200" cy="564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Choose an option!</a:t>
            </a:r>
            <a:endParaRPr/>
          </a:p>
        </p:txBody>
      </p:sp>
      <p:sp>
        <p:nvSpPr>
          <p:cNvPr id="621" name="Google Shape;621;p38">
            <a:hlinkClick action="ppaction://hlinksldjump" r:id="rId3"/>
          </p:cNvPr>
          <p:cNvSpPr txBox="1"/>
          <p:nvPr>
            <p:ph idx="2" type="title"/>
          </p:nvPr>
        </p:nvSpPr>
        <p:spPr>
          <a:xfrm>
            <a:off x="2005000" y="2257425"/>
            <a:ext cx="1828800" cy="564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Curiosities</a:t>
            </a:r>
            <a:endParaRPr/>
          </a:p>
        </p:txBody>
      </p:sp>
      <p:sp>
        <p:nvSpPr>
          <p:cNvPr id="622" name="Google Shape;622;p38">
            <a:hlinkClick action="ppaction://hlinksldjump" r:id="rId4"/>
          </p:cNvPr>
          <p:cNvSpPr txBox="1"/>
          <p:nvPr>
            <p:ph idx="3" type="title"/>
          </p:nvPr>
        </p:nvSpPr>
        <p:spPr>
          <a:xfrm>
            <a:off x="5310188" y="2247825"/>
            <a:ext cx="1828800" cy="583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Activities</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266" name="Shape 13266"/>
        <p:cNvGrpSpPr/>
        <p:nvPr/>
      </p:nvGrpSpPr>
      <p:grpSpPr>
        <a:xfrm>
          <a:off x="0" y="0"/>
          <a:ext cx="0" cy="0"/>
          <a:chOff x="0" y="0"/>
          <a:chExt cx="0" cy="0"/>
        </a:xfrm>
      </p:grpSpPr>
      <p:sp>
        <p:nvSpPr>
          <p:cNvPr id="13267" name="Google Shape;13267;p74"/>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268" name="Google Shape;13268;p74"/>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3269" name="Google Shape;13269;p74"/>
          <p:cNvGrpSpPr/>
          <p:nvPr/>
        </p:nvGrpSpPr>
        <p:grpSpPr>
          <a:xfrm>
            <a:off x="3511608" y="3348218"/>
            <a:ext cx="381482" cy="366926"/>
            <a:chOff x="3511608" y="3348218"/>
            <a:chExt cx="381482" cy="366926"/>
          </a:xfrm>
        </p:grpSpPr>
        <p:sp>
          <p:nvSpPr>
            <p:cNvPr id="13270" name="Google Shape;13270;p74"/>
            <p:cNvSpPr/>
            <p:nvPr/>
          </p:nvSpPr>
          <p:spPr>
            <a:xfrm>
              <a:off x="3628211" y="3373096"/>
              <a:ext cx="133197" cy="153581"/>
            </a:xfrm>
            <a:custGeom>
              <a:rect b="b" l="l" r="r" t="t"/>
              <a:pathLst>
                <a:path extrusionOk="0" h="5877" w="5097">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74"/>
            <p:cNvSpPr/>
            <p:nvPr/>
          </p:nvSpPr>
          <p:spPr>
            <a:xfrm>
              <a:off x="3511608" y="3415561"/>
              <a:ext cx="381482" cy="73406"/>
            </a:xfrm>
            <a:custGeom>
              <a:rect b="b" l="l" r="r" t="t"/>
              <a:pathLst>
                <a:path extrusionOk="0" h="2809" w="14598">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74"/>
            <p:cNvSpPr/>
            <p:nvPr/>
          </p:nvSpPr>
          <p:spPr>
            <a:xfrm>
              <a:off x="3525171" y="3415822"/>
              <a:ext cx="35958" cy="73145"/>
            </a:xfrm>
            <a:custGeom>
              <a:rect b="b" l="l" r="r" t="t"/>
              <a:pathLst>
                <a:path extrusionOk="0" h="2799" w="1376">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74"/>
            <p:cNvSpPr/>
            <p:nvPr/>
          </p:nvSpPr>
          <p:spPr>
            <a:xfrm>
              <a:off x="3530188" y="3415822"/>
              <a:ext cx="30941" cy="37709"/>
            </a:xfrm>
            <a:custGeom>
              <a:rect b="b" l="l" r="r" t="t"/>
              <a:pathLst>
                <a:path extrusionOk="0" h="1443" w="1184">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74"/>
            <p:cNvSpPr/>
            <p:nvPr/>
          </p:nvSpPr>
          <p:spPr>
            <a:xfrm>
              <a:off x="3823447" y="3415561"/>
              <a:ext cx="69643" cy="73406"/>
            </a:xfrm>
            <a:custGeom>
              <a:rect b="b" l="l" r="r" t="t"/>
              <a:pathLst>
                <a:path extrusionOk="0" h="2809" w="2665">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74"/>
            <p:cNvSpPr/>
            <p:nvPr/>
          </p:nvSpPr>
          <p:spPr>
            <a:xfrm>
              <a:off x="3561103" y="3415822"/>
              <a:ext cx="32953" cy="73145"/>
            </a:xfrm>
            <a:custGeom>
              <a:rect b="b" l="l" r="r" t="t"/>
              <a:pathLst>
                <a:path extrusionOk="0" h="2799" w="1261">
                  <a:moveTo>
                    <a:pt x="1" y="1"/>
                  </a:moveTo>
                  <a:lnTo>
                    <a:pt x="1" y="2799"/>
                  </a:lnTo>
                  <a:lnTo>
                    <a:pt x="1260" y="2799"/>
                  </a:lnTo>
                  <a:lnTo>
                    <a:pt x="1260"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74"/>
            <p:cNvSpPr/>
            <p:nvPr/>
          </p:nvSpPr>
          <p:spPr>
            <a:xfrm>
              <a:off x="3594030" y="3453270"/>
              <a:ext cx="229705" cy="35697"/>
            </a:xfrm>
            <a:custGeom>
              <a:rect b="b" l="l" r="r" t="t"/>
              <a:pathLst>
                <a:path extrusionOk="0" h="1366" w="8790">
                  <a:moveTo>
                    <a:pt x="0" y="0"/>
                  </a:moveTo>
                  <a:lnTo>
                    <a:pt x="0" y="1366"/>
                  </a:lnTo>
                  <a:lnTo>
                    <a:pt x="8789" y="1366"/>
                  </a:lnTo>
                  <a:lnTo>
                    <a:pt x="8789" y="1347"/>
                  </a:lnTo>
                  <a:lnTo>
                    <a:pt x="878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74"/>
            <p:cNvSpPr/>
            <p:nvPr/>
          </p:nvSpPr>
          <p:spPr>
            <a:xfrm>
              <a:off x="3628211" y="3348218"/>
              <a:ext cx="133197" cy="86472"/>
            </a:xfrm>
            <a:custGeom>
              <a:rect b="b" l="l" r="r" t="t"/>
              <a:pathLst>
                <a:path extrusionOk="0" h="3309" w="5097">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74"/>
            <p:cNvSpPr/>
            <p:nvPr/>
          </p:nvSpPr>
          <p:spPr>
            <a:xfrm>
              <a:off x="3683246" y="3368836"/>
              <a:ext cx="111586" cy="157840"/>
            </a:xfrm>
            <a:custGeom>
              <a:rect b="b" l="l" r="r" t="t"/>
              <a:pathLst>
                <a:path extrusionOk="0" h="6040" w="427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74"/>
            <p:cNvSpPr/>
            <p:nvPr/>
          </p:nvSpPr>
          <p:spPr>
            <a:xfrm>
              <a:off x="3651574" y="3523122"/>
              <a:ext cx="114356" cy="192022"/>
            </a:xfrm>
            <a:custGeom>
              <a:rect b="b" l="l" r="r" t="t"/>
              <a:pathLst>
                <a:path extrusionOk="0" h="7348" w="4376">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74"/>
            <p:cNvSpPr/>
            <p:nvPr/>
          </p:nvSpPr>
          <p:spPr>
            <a:xfrm>
              <a:off x="3674701" y="3587461"/>
              <a:ext cx="91229" cy="127422"/>
            </a:xfrm>
            <a:custGeom>
              <a:rect b="b" l="l" r="r" t="t"/>
              <a:pathLst>
                <a:path extrusionOk="0" h="4876" w="3491">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74"/>
            <p:cNvSpPr/>
            <p:nvPr/>
          </p:nvSpPr>
          <p:spPr>
            <a:xfrm>
              <a:off x="3626695" y="3503784"/>
              <a:ext cx="169391" cy="59321"/>
            </a:xfrm>
            <a:custGeom>
              <a:rect b="b" l="l" r="r" t="t"/>
              <a:pathLst>
                <a:path extrusionOk="0" h="2270" w="6482">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74"/>
            <p:cNvSpPr/>
            <p:nvPr/>
          </p:nvSpPr>
          <p:spPr>
            <a:xfrm>
              <a:off x="3862907" y="3436180"/>
              <a:ext cx="30183" cy="32195"/>
            </a:xfrm>
            <a:custGeom>
              <a:rect b="b" l="l" r="r" t="t"/>
              <a:pathLst>
                <a:path extrusionOk="0" h="1232" w="1155">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74"/>
            <p:cNvSpPr/>
            <p:nvPr/>
          </p:nvSpPr>
          <p:spPr>
            <a:xfrm>
              <a:off x="3561103" y="3453270"/>
              <a:ext cx="32953" cy="35697"/>
            </a:xfrm>
            <a:custGeom>
              <a:rect b="b" l="l" r="r" t="t"/>
              <a:pathLst>
                <a:path extrusionOk="0" h="1366" w="1261">
                  <a:moveTo>
                    <a:pt x="1" y="0"/>
                  </a:moveTo>
                  <a:lnTo>
                    <a:pt x="1" y="1366"/>
                  </a:lnTo>
                  <a:lnTo>
                    <a:pt x="1260" y="1366"/>
                  </a:lnTo>
                  <a:lnTo>
                    <a:pt x="126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4" name="Google Shape;13284;p74"/>
          <p:cNvGrpSpPr/>
          <p:nvPr/>
        </p:nvGrpSpPr>
        <p:grpSpPr>
          <a:xfrm>
            <a:off x="1849816" y="3807339"/>
            <a:ext cx="163616" cy="366665"/>
            <a:chOff x="1849816" y="3807339"/>
            <a:chExt cx="163616" cy="366665"/>
          </a:xfrm>
        </p:grpSpPr>
        <p:sp>
          <p:nvSpPr>
            <p:cNvPr id="13285" name="Google Shape;13285;p74"/>
            <p:cNvSpPr/>
            <p:nvPr/>
          </p:nvSpPr>
          <p:spPr>
            <a:xfrm>
              <a:off x="1849816" y="4128743"/>
              <a:ext cx="163616" cy="45261"/>
            </a:xfrm>
            <a:custGeom>
              <a:rect b="b" l="l" r="r" t="t"/>
              <a:pathLst>
                <a:path extrusionOk="0" h="1732" w="6261">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74"/>
            <p:cNvSpPr/>
            <p:nvPr/>
          </p:nvSpPr>
          <p:spPr>
            <a:xfrm>
              <a:off x="1879712" y="4132010"/>
              <a:ext cx="133720" cy="41995"/>
            </a:xfrm>
            <a:custGeom>
              <a:rect b="b" l="l" r="r" t="t"/>
              <a:pathLst>
                <a:path extrusionOk="0" h="1607" w="5117">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74"/>
            <p:cNvSpPr/>
            <p:nvPr/>
          </p:nvSpPr>
          <p:spPr>
            <a:xfrm>
              <a:off x="1863901" y="4145076"/>
              <a:ext cx="11315" cy="28667"/>
            </a:xfrm>
            <a:custGeom>
              <a:rect b="b" l="l" r="r" t="t"/>
              <a:pathLst>
                <a:path extrusionOk="0" h="1097" w="433">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74"/>
            <p:cNvSpPr/>
            <p:nvPr/>
          </p:nvSpPr>
          <p:spPr>
            <a:xfrm>
              <a:off x="1889015" y="4145076"/>
              <a:ext cx="11080" cy="28667"/>
            </a:xfrm>
            <a:custGeom>
              <a:rect b="b" l="l" r="r" t="t"/>
              <a:pathLst>
                <a:path extrusionOk="0" h="1097" w="424">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74"/>
            <p:cNvSpPr/>
            <p:nvPr/>
          </p:nvSpPr>
          <p:spPr>
            <a:xfrm>
              <a:off x="1913893" y="4145076"/>
              <a:ext cx="11342" cy="28667"/>
            </a:xfrm>
            <a:custGeom>
              <a:rect b="b" l="l" r="r" t="t"/>
              <a:pathLst>
                <a:path extrusionOk="0" h="1097" w="434">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74"/>
            <p:cNvSpPr/>
            <p:nvPr/>
          </p:nvSpPr>
          <p:spPr>
            <a:xfrm>
              <a:off x="1939032" y="4145076"/>
              <a:ext cx="11315" cy="28667"/>
            </a:xfrm>
            <a:custGeom>
              <a:rect b="b" l="l" r="r" t="t"/>
              <a:pathLst>
                <a:path extrusionOk="0" h="1097" w="433">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74"/>
            <p:cNvSpPr/>
            <p:nvPr/>
          </p:nvSpPr>
          <p:spPr>
            <a:xfrm>
              <a:off x="1964146" y="4145076"/>
              <a:ext cx="11342" cy="28667"/>
            </a:xfrm>
            <a:custGeom>
              <a:rect b="b" l="l" r="r" t="t"/>
              <a:pathLst>
                <a:path extrusionOk="0" h="1097" w="434">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74"/>
            <p:cNvSpPr/>
            <p:nvPr/>
          </p:nvSpPr>
          <p:spPr>
            <a:xfrm>
              <a:off x="1989285" y="4145076"/>
              <a:ext cx="11342" cy="28667"/>
            </a:xfrm>
            <a:custGeom>
              <a:rect b="b" l="l" r="r" t="t"/>
              <a:pathLst>
                <a:path extrusionOk="0" h="1097" w="434">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74"/>
            <p:cNvSpPr/>
            <p:nvPr/>
          </p:nvSpPr>
          <p:spPr>
            <a:xfrm>
              <a:off x="1901585" y="3850798"/>
              <a:ext cx="60079" cy="68389"/>
            </a:xfrm>
            <a:custGeom>
              <a:rect b="b" l="l" r="r" t="t"/>
              <a:pathLst>
                <a:path extrusionOk="0" h="2617" w="2299">
                  <a:moveTo>
                    <a:pt x="0" y="1"/>
                  </a:moveTo>
                  <a:lnTo>
                    <a:pt x="0" y="2616"/>
                  </a:lnTo>
                  <a:lnTo>
                    <a:pt x="2299" y="2616"/>
                  </a:lnTo>
                  <a:lnTo>
                    <a:pt x="2299"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74"/>
            <p:cNvSpPr/>
            <p:nvPr/>
          </p:nvSpPr>
          <p:spPr>
            <a:xfrm>
              <a:off x="1929468" y="3850798"/>
              <a:ext cx="32195" cy="68389"/>
            </a:xfrm>
            <a:custGeom>
              <a:rect b="b" l="l" r="r" t="t"/>
              <a:pathLst>
                <a:path extrusionOk="0" h="2617" w="1232">
                  <a:moveTo>
                    <a:pt x="1" y="1"/>
                  </a:moveTo>
                  <a:lnTo>
                    <a:pt x="1" y="2616"/>
                  </a:lnTo>
                  <a:lnTo>
                    <a:pt x="1232" y="2616"/>
                  </a:lnTo>
                  <a:lnTo>
                    <a:pt x="1232"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5" name="Google Shape;13295;p74"/>
            <p:cNvSpPr/>
            <p:nvPr/>
          </p:nvSpPr>
          <p:spPr>
            <a:xfrm>
              <a:off x="1850077" y="3886233"/>
              <a:ext cx="163354" cy="245802"/>
            </a:xfrm>
            <a:custGeom>
              <a:rect b="b" l="l" r="r" t="t"/>
              <a:pathLst>
                <a:path extrusionOk="0" h="9406" w="6251">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74"/>
            <p:cNvSpPr/>
            <p:nvPr/>
          </p:nvSpPr>
          <p:spPr>
            <a:xfrm>
              <a:off x="1887003" y="3807339"/>
              <a:ext cx="88981" cy="54042"/>
            </a:xfrm>
            <a:custGeom>
              <a:rect b="b" l="l" r="r" t="t"/>
              <a:pathLst>
                <a:path extrusionOk="0" h="2068" w="3405">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74"/>
            <p:cNvSpPr/>
            <p:nvPr/>
          </p:nvSpPr>
          <p:spPr>
            <a:xfrm>
              <a:off x="1879712" y="3886233"/>
              <a:ext cx="133720" cy="245802"/>
            </a:xfrm>
            <a:custGeom>
              <a:rect b="b" l="l" r="r" t="t"/>
              <a:pathLst>
                <a:path extrusionOk="0" h="9406" w="5117">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74"/>
            <p:cNvSpPr/>
            <p:nvPr/>
          </p:nvSpPr>
          <p:spPr>
            <a:xfrm>
              <a:off x="1917160" y="3807339"/>
              <a:ext cx="58824" cy="54042"/>
            </a:xfrm>
            <a:custGeom>
              <a:rect b="b" l="l" r="r" t="t"/>
              <a:pathLst>
                <a:path extrusionOk="0" h="2068" w="2251">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9" name="Google Shape;13299;p74"/>
          <p:cNvGrpSpPr/>
          <p:nvPr/>
        </p:nvGrpSpPr>
        <p:grpSpPr>
          <a:xfrm>
            <a:off x="2274757" y="3807313"/>
            <a:ext cx="202292" cy="366430"/>
            <a:chOff x="2274757" y="3807313"/>
            <a:chExt cx="202292" cy="366430"/>
          </a:xfrm>
        </p:grpSpPr>
        <p:sp>
          <p:nvSpPr>
            <p:cNvPr id="13300" name="Google Shape;13300;p74"/>
            <p:cNvSpPr/>
            <p:nvPr/>
          </p:nvSpPr>
          <p:spPr>
            <a:xfrm>
              <a:off x="2322579" y="3811181"/>
              <a:ext cx="39904" cy="57988"/>
            </a:xfrm>
            <a:custGeom>
              <a:rect b="b" l="l" r="r" t="t"/>
              <a:pathLst>
                <a:path extrusionOk="0" h="2219" w="1527">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1" name="Google Shape;13301;p74"/>
            <p:cNvSpPr/>
            <p:nvPr/>
          </p:nvSpPr>
          <p:spPr>
            <a:xfrm>
              <a:off x="2347379" y="3816120"/>
              <a:ext cx="16098" cy="52814"/>
            </a:xfrm>
            <a:custGeom>
              <a:rect b="b" l="l" r="r" t="t"/>
              <a:pathLst>
                <a:path extrusionOk="0" h="2021" w="616">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74"/>
            <p:cNvSpPr/>
            <p:nvPr/>
          </p:nvSpPr>
          <p:spPr>
            <a:xfrm>
              <a:off x="2274757" y="3854587"/>
              <a:ext cx="135706" cy="319156"/>
            </a:xfrm>
            <a:custGeom>
              <a:rect b="b" l="l" r="r" t="t"/>
              <a:pathLst>
                <a:path extrusionOk="0" h="12213" w="5193">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74"/>
            <p:cNvSpPr/>
            <p:nvPr/>
          </p:nvSpPr>
          <p:spPr>
            <a:xfrm>
              <a:off x="2297858" y="3854326"/>
              <a:ext cx="113859" cy="319418"/>
            </a:xfrm>
            <a:custGeom>
              <a:rect b="b" l="l" r="r" t="t"/>
              <a:pathLst>
                <a:path extrusionOk="0" h="12223" w="4357">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74"/>
            <p:cNvSpPr/>
            <p:nvPr/>
          </p:nvSpPr>
          <p:spPr>
            <a:xfrm>
              <a:off x="2348372" y="3828193"/>
              <a:ext cx="12335" cy="12335"/>
            </a:xfrm>
            <a:custGeom>
              <a:rect b="b" l="l" r="r" t="t"/>
              <a:pathLst>
                <a:path extrusionOk="0" h="472" w="472">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74"/>
            <p:cNvSpPr/>
            <p:nvPr/>
          </p:nvSpPr>
          <p:spPr>
            <a:xfrm>
              <a:off x="2377771" y="3838463"/>
              <a:ext cx="95985" cy="40270"/>
            </a:xfrm>
            <a:custGeom>
              <a:rect b="b" l="l" r="r" t="t"/>
              <a:pathLst>
                <a:path extrusionOk="0" h="1541" w="3673">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74"/>
            <p:cNvSpPr/>
            <p:nvPr/>
          </p:nvSpPr>
          <p:spPr>
            <a:xfrm>
              <a:off x="2377274" y="3807313"/>
              <a:ext cx="99774" cy="27700"/>
            </a:xfrm>
            <a:custGeom>
              <a:rect b="b" l="l" r="r" t="t"/>
              <a:pathLst>
                <a:path extrusionOk="0" h="1060" w="3818">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74"/>
            <p:cNvSpPr/>
            <p:nvPr/>
          </p:nvSpPr>
          <p:spPr>
            <a:xfrm>
              <a:off x="2274992" y="3936486"/>
              <a:ext cx="135236" cy="237257"/>
            </a:xfrm>
            <a:custGeom>
              <a:rect b="b" l="l" r="r" t="t"/>
              <a:pathLst>
                <a:path extrusionOk="0" h="9079" w="5175">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74"/>
            <p:cNvSpPr/>
            <p:nvPr/>
          </p:nvSpPr>
          <p:spPr>
            <a:xfrm>
              <a:off x="2299373" y="3936486"/>
              <a:ext cx="110854" cy="211882"/>
            </a:xfrm>
            <a:custGeom>
              <a:rect b="b" l="l" r="r" t="t"/>
              <a:pathLst>
                <a:path extrusionOk="0" h="8108" w="4242">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74"/>
            <p:cNvSpPr/>
            <p:nvPr/>
          </p:nvSpPr>
          <p:spPr>
            <a:xfrm>
              <a:off x="2351142" y="3991417"/>
              <a:ext cx="59086" cy="122274"/>
            </a:xfrm>
            <a:custGeom>
              <a:rect b="b" l="l" r="r" t="t"/>
              <a:pathLst>
                <a:path extrusionOk="0" h="4679" w="2261">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0" name="Google Shape;13310;p74"/>
          <p:cNvGrpSpPr/>
          <p:nvPr/>
        </p:nvGrpSpPr>
        <p:grpSpPr>
          <a:xfrm>
            <a:off x="3972716" y="3348218"/>
            <a:ext cx="366404" cy="366665"/>
            <a:chOff x="3972716" y="3348218"/>
            <a:chExt cx="366404" cy="366665"/>
          </a:xfrm>
        </p:grpSpPr>
        <p:sp>
          <p:nvSpPr>
            <p:cNvPr id="13311" name="Google Shape;13311;p74"/>
            <p:cNvSpPr/>
            <p:nvPr/>
          </p:nvSpPr>
          <p:spPr>
            <a:xfrm>
              <a:off x="4069223" y="3397974"/>
              <a:ext cx="172919" cy="223929"/>
            </a:xfrm>
            <a:custGeom>
              <a:rect b="b" l="l" r="r" t="t"/>
              <a:pathLst>
                <a:path extrusionOk="0" h="8569" w="6617">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74"/>
            <p:cNvSpPr/>
            <p:nvPr/>
          </p:nvSpPr>
          <p:spPr>
            <a:xfrm>
              <a:off x="4069223" y="3397974"/>
              <a:ext cx="99539" cy="223929"/>
            </a:xfrm>
            <a:custGeom>
              <a:rect b="b" l="l" r="r" t="t"/>
              <a:pathLst>
                <a:path extrusionOk="0" h="8569" w="3809">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74"/>
            <p:cNvSpPr/>
            <p:nvPr/>
          </p:nvSpPr>
          <p:spPr>
            <a:xfrm>
              <a:off x="3987036" y="3361806"/>
              <a:ext cx="337763" cy="174173"/>
            </a:xfrm>
            <a:custGeom>
              <a:rect b="b" l="l" r="r" t="t"/>
              <a:pathLst>
                <a:path extrusionOk="0" h="6665" w="12925">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4" name="Google Shape;13314;p74"/>
            <p:cNvSpPr/>
            <p:nvPr/>
          </p:nvSpPr>
          <p:spPr>
            <a:xfrm>
              <a:off x="4136828" y="3348218"/>
              <a:ext cx="38206" cy="38232"/>
            </a:xfrm>
            <a:custGeom>
              <a:rect b="b" l="l" r="r" t="t"/>
              <a:pathLst>
                <a:path extrusionOk="0" h="1463" w="1462">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74"/>
            <p:cNvSpPr/>
            <p:nvPr/>
          </p:nvSpPr>
          <p:spPr>
            <a:xfrm>
              <a:off x="4300417" y="3531668"/>
              <a:ext cx="38702" cy="38467"/>
            </a:xfrm>
            <a:custGeom>
              <a:rect b="b" l="l" r="r" t="t"/>
              <a:pathLst>
                <a:path extrusionOk="0" h="1472" w="1481">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74"/>
            <p:cNvSpPr/>
            <p:nvPr/>
          </p:nvSpPr>
          <p:spPr>
            <a:xfrm>
              <a:off x="3972716" y="3531668"/>
              <a:ext cx="38493" cy="38467"/>
            </a:xfrm>
            <a:custGeom>
              <a:rect b="b" l="l" r="r" t="t"/>
              <a:pathLst>
                <a:path extrusionOk="0" h="1472" w="1473">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74"/>
            <p:cNvSpPr/>
            <p:nvPr/>
          </p:nvSpPr>
          <p:spPr>
            <a:xfrm>
              <a:off x="4096610" y="3639229"/>
              <a:ext cx="118380" cy="75654"/>
            </a:xfrm>
            <a:custGeom>
              <a:rect b="b" l="l" r="r" t="t"/>
              <a:pathLst>
                <a:path extrusionOk="0" h="2895" w="453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74"/>
            <p:cNvSpPr/>
            <p:nvPr/>
          </p:nvSpPr>
          <p:spPr>
            <a:xfrm>
              <a:off x="4075756" y="3612574"/>
              <a:ext cx="160088" cy="46281"/>
            </a:xfrm>
            <a:custGeom>
              <a:rect b="b" l="l" r="r" t="t"/>
              <a:pathLst>
                <a:path extrusionOk="0" h="1771" w="6126">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74"/>
            <p:cNvSpPr/>
            <p:nvPr/>
          </p:nvSpPr>
          <p:spPr>
            <a:xfrm>
              <a:off x="4127028" y="3639229"/>
              <a:ext cx="87962" cy="75654"/>
            </a:xfrm>
            <a:custGeom>
              <a:rect b="b" l="l" r="r" t="t"/>
              <a:pathLst>
                <a:path extrusionOk="0" h="2895" w="3366">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74"/>
            <p:cNvSpPr/>
            <p:nvPr/>
          </p:nvSpPr>
          <p:spPr>
            <a:xfrm>
              <a:off x="4106148" y="3612574"/>
              <a:ext cx="129696" cy="46281"/>
            </a:xfrm>
            <a:custGeom>
              <a:rect b="b" l="l" r="r" t="t"/>
              <a:pathLst>
                <a:path extrusionOk="0" h="1771" w="4963">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74"/>
            <p:cNvSpPr/>
            <p:nvPr/>
          </p:nvSpPr>
          <p:spPr>
            <a:xfrm>
              <a:off x="3996104" y="3348218"/>
              <a:ext cx="38206" cy="38232"/>
            </a:xfrm>
            <a:custGeom>
              <a:rect b="b" l="l" r="r" t="t"/>
              <a:pathLst>
                <a:path extrusionOk="0" h="1463" w="1462">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74"/>
            <p:cNvSpPr/>
            <p:nvPr/>
          </p:nvSpPr>
          <p:spPr>
            <a:xfrm>
              <a:off x="4277551" y="3348218"/>
              <a:ext cx="37971" cy="38232"/>
            </a:xfrm>
            <a:custGeom>
              <a:rect b="b" l="l" r="r" t="t"/>
              <a:pathLst>
                <a:path extrusionOk="0" h="1463" w="1453">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3" name="Google Shape;13323;p74"/>
          <p:cNvGrpSpPr/>
          <p:nvPr/>
        </p:nvGrpSpPr>
        <p:grpSpPr>
          <a:xfrm>
            <a:off x="866528" y="3348348"/>
            <a:ext cx="317405" cy="366534"/>
            <a:chOff x="866528" y="3348348"/>
            <a:chExt cx="317405" cy="366534"/>
          </a:xfrm>
        </p:grpSpPr>
        <p:sp>
          <p:nvSpPr>
            <p:cNvPr id="13324" name="Google Shape;13324;p74"/>
            <p:cNvSpPr/>
            <p:nvPr/>
          </p:nvSpPr>
          <p:spPr>
            <a:xfrm>
              <a:off x="869795" y="3526650"/>
              <a:ext cx="314139" cy="188232"/>
            </a:xfrm>
            <a:custGeom>
              <a:rect b="b" l="l" r="r" t="t"/>
              <a:pathLst>
                <a:path extrusionOk="0" h="7203" w="12021">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74"/>
            <p:cNvSpPr/>
            <p:nvPr/>
          </p:nvSpPr>
          <p:spPr>
            <a:xfrm>
              <a:off x="891145" y="3526650"/>
              <a:ext cx="271177" cy="152300"/>
            </a:xfrm>
            <a:custGeom>
              <a:rect b="b" l="l" r="r" t="t"/>
              <a:pathLst>
                <a:path extrusionOk="0" h="5828" w="10377">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74"/>
            <p:cNvSpPr/>
            <p:nvPr/>
          </p:nvSpPr>
          <p:spPr>
            <a:xfrm>
              <a:off x="869795" y="3466911"/>
              <a:ext cx="314139" cy="188180"/>
            </a:xfrm>
            <a:custGeom>
              <a:rect b="b" l="l" r="r" t="t"/>
              <a:pathLst>
                <a:path extrusionOk="0" h="7201" w="12021">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74"/>
            <p:cNvSpPr/>
            <p:nvPr/>
          </p:nvSpPr>
          <p:spPr>
            <a:xfrm>
              <a:off x="891145" y="3466833"/>
              <a:ext cx="271177" cy="152300"/>
            </a:xfrm>
            <a:custGeom>
              <a:rect b="b" l="l" r="r" t="t"/>
              <a:pathLst>
                <a:path extrusionOk="0" h="5828" w="10377">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74"/>
            <p:cNvSpPr/>
            <p:nvPr/>
          </p:nvSpPr>
          <p:spPr>
            <a:xfrm>
              <a:off x="869795" y="3407094"/>
              <a:ext cx="313877" cy="188180"/>
            </a:xfrm>
            <a:custGeom>
              <a:rect b="b" l="l" r="r" t="t"/>
              <a:pathLst>
                <a:path extrusionOk="0" h="7201" w="12011">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74"/>
            <p:cNvSpPr/>
            <p:nvPr/>
          </p:nvSpPr>
          <p:spPr>
            <a:xfrm>
              <a:off x="888872" y="3407094"/>
              <a:ext cx="262893" cy="156690"/>
            </a:xfrm>
            <a:custGeom>
              <a:rect b="b" l="l" r="r" t="t"/>
              <a:pathLst>
                <a:path extrusionOk="0" h="5996" w="1006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74"/>
            <p:cNvSpPr/>
            <p:nvPr/>
          </p:nvSpPr>
          <p:spPr>
            <a:xfrm>
              <a:off x="866528" y="3348348"/>
              <a:ext cx="282963" cy="189304"/>
            </a:xfrm>
            <a:custGeom>
              <a:rect b="b" l="l" r="r" t="t"/>
              <a:pathLst>
                <a:path extrusionOk="0" h="7244" w="10828">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74"/>
            <p:cNvSpPr/>
            <p:nvPr/>
          </p:nvSpPr>
          <p:spPr>
            <a:xfrm>
              <a:off x="1102975" y="3417835"/>
              <a:ext cx="46516" cy="50775"/>
            </a:xfrm>
            <a:custGeom>
              <a:rect b="b" l="l" r="r" t="t"/>
              <a:pathLst>
                <a:path extrusionOk="0" h="1943" w="178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2" name="Google Shape;13332;p74"/>
          <p:cNvGrpSpPr/>
          <p:nvPr/>
        </p:nvGrpSpPr>
        <p:grpSpPr>
          <a:xfrm>
            <a:off x="1316818" y="3348296"/>
            <a:ext cx="310872" cy="366848"/>
            <a:chOff x="1316818" y="3348296"/>
            <a:chExt cx="310872" cy="366848"/>
          </a:xfrm>
        </p:grpSpPr>
        <p:sp>
          <p:nvSpPr>
            <p:cNvPr id="13333" name="Google Shape;13333;p74"/>
            <p:cNvSpPr/>
            <p:nvPr/>
          </p:nvSpPr>
          <p:spPr>
            <a:xfrm>
              <a:off x="1324631" y="3348296"/>
              <a:ext cx="58824" cy="187919"/>
            </a:xfrm>
            <a:custGeom>
              <a:rect b="b" l="l" r="r" t="t"/>
              <a:pathLst>
                <a:path extrusionOk="0" h="7191" w="2251">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74"/>
            <p:cNvSpPr/>
            <p:nvPr/>
          </p:nvSpPr>
          <p:spPr>
            <a:xfrm>
              <a:off x="1341199" y="3348348"/>
              <a:ext cx="25923" cy="25479"/>
            </a:xfrm>
            <a:custGeom>
              <a:rect b="b" l="l" r="r" t="t"/>
              <a:pathLst>
                <a:path extrusionOk="0" h="975" w="992">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74"/>
            <p:cNvSpPr/>
            <p:nvPr/>
          </p:nvSpPr>
          <p:spPr>
            <a:xfrm>
              <a:off x="1324631" y="3400744"/>
              <a:ext cx="58824" cy="135471"/>
            </a:xfrm>
            <a:custGeom>
              <a:rect b="b" l="l" r="r" t="t"/>
              <a:pathLst>
                <a:path extrusionOk="0" h="5184" w="2251">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74"/>
            <p:cNvSpPr/>
            <p:nvPr/>
          </p:nvSpPr>
          <p:spPr>
            <a:xfrm>
              <a:off x="1354030" y="3400744"/>
              <a:ext cx="29425" cy="135471"/>
            </a:xfrm>
            <a:custGeom>
              <a:rect b="b" l="l" r="r" t="t"/>
              <a:pathLst>
                <a:path extrusionOk="0" h="5184" w="1126">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74"/>
            <p:cNvSpPr/>
            <p:nvPr/>
          </p:nvSpPr>
          <p:spPr>
            <a:xfrm>
              <a:off x="1382671" y="3348296"/>
              <a:ext cx="59086" cy="187919"/>
            </a:xfrm>
            <a:custGeom>
              <a:rect b="b" l="l" r="r" t="t"/>
              <a:pathLst>
                <a:path extrusionOk="0" h="7191" w="2261">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74"/>
            <p:cNvSpPr/>
            <p:nvPr/>
          </p:nvSpPr>
          <p:spPr>
            <a:xfrm>
              <a:off x="1399240" y="3348348"/>
              <a:ext cx="25923" cy="25479"/>
            </a:xfrm>
            <a:custGeom>
              <a:rect b="b" l="l" r="r" t="t"/>
              <a:pathLst>
                <a:path extrusionOk="0" h="975" w="992">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74"/>
            <p:cNvSpPr/>
            <p:nvPr/>
          </p:nvSpPr>
          <p:spPr>
            <a:xfrm>
              <a:off x="1382671" y="3400744"/>
              <a:ext cx="59086" cy="135471"/>
            </a:xfrm>
            <a:custGeom>
              <a:rect b="b" l="l" r="r" t="t"/>
              <a:pathLst>
                <a:path extrusionOk="0" h="5184" w="2261">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74"/>
            <p:cNvSpPr/>
            <p:nvPr/>
          </p:nvSpPr>
          <p:spPr>
            <a:xfrm>
              <a:off x="1412332" y="3400744"/>
              <a:ext cx="29425" cy="135471"/>
            </a:xfrm>
            <a:custGeom>
              <a:rect b="b" l="l" r="r" t="t"/>
              <a:pathLst>
                <a:path extrusionOk="0" h="5184" w="1126">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74"/>
            <p:cNvSpPr/>
            <p:nvPr/>
          </p:nvSpPr>
          <p:spPr>
            <a:xfrm>
              <a:off x="1441208" y="3348296"/>
              <a:ext cx="59086" cy="187919"/>
            </a:xfrm>
            <a:custGeom>
              <a:rect b="b" l="l" r="r" t="t"/>
              <a:pathLst>
                <a:path extrusionOk="0" h="7191" w="2261">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74"/>
            <p:cNvSpPr/>
            <p:nvPr/>
          </p:nvSpPr>
          <p:spPr>
            <a:xfrm>
              <a:off x="1457802" y="3348348"/>
              <a:ext cx="25662" cy="25479"/>
            </a:xfrm>
            <a:custGeom>
              <a:rect b="b" l="l" r="r" t="t"/>
              <a:pathLst>
                <a:path extrusionOk="0" h="975" w="982">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74"/>
            <p:cNvSpPr/>
            <p:nvPr/>
          </p:nvSpPr>
          <p:spPr>
            <a:xfrm>
              <a:off x="1441470" y="3400744"/>
              <a:ext cx="58589" cy="135471"/>
            </a:xfrm>
            <a:custGeom>
              <a:rect b="b" l="l" r="r" t="t"/>
              <a:pathLst>
                <a:path extrusionOk="0" h="5184" w="2242">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74"/>
            <p:cNvSpPr/>
            <p:nvPr/>
          </p:nvSpPr>
          <p:spPr>
            <a:xfrm>
              <a:off x="1470607" y="3400744"/>
              <a:ext cx="29451" cy="135471"/>
            </a:xfrm>
            <a:custGeom>
              <a:rect b="b" l="l" r="r" t="t"/>
              <a:pathLst>
                <a:path extrusionOk="0" h="5184" w="1127">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74"/>
            <p:cNvSpPr/>
            <p:nvPr/>
          </p:nvSpPr>
          <p:spPr>
            <a:xfrm>
              <a:off x="1499771" y="3348296"/>
              <a:ext cx="58824" cy="187919"/>
            </a:xfrm>
            <a:custGeom>
              <a:rect b="b" l="l" r="r" t="t"/>
              <a:pathLst>
                <a:path extrusionOk="0" h="7191" w="2251">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74"/>
            <p:cNvSpPr/>
            <p:nvPr/>
          </p:nvSpPr>
          <p:spPr>
            <a:xfrm>
              <a:off x="1516104" y="3348348"/>
              <a:ext cx="25897" cy="25479"/>
            </a:xfrm>
            <a:custGeom>
              <a:rect b="b" l="l" r="r" t="t"/>
              <a:pathLst>
                <a:path extrusionOk="0" h="975" w="991">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74"/>
            <p:cNvSpPr/>
            <p:nvPr/>
          </p:nvSpPr>
          <p:spPr>
            <a:xfrm>
              <a:off x="1499771" y="3400744"/>
              <a:ext cx="58824" cy="135471"/>
            </a:xfrm>
            <a:custGeom>
              <a:rect b="b" l="l" r="r" t="t"/>
              <a:pathLst>
                <a:path extrusionOk="0" h="5184" w="2251">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74"/>
            <p:cNvSpPr/>
            <p:nvPr/>
          </p:nvSpPr>
          <p:spPr>
            <a:xfrm>
              <a:off x="1529432" y="3400744"/>
              <a:ext cx="29164" cy="135471"/>
            </a:xfrm>
            <a:custGeom>
              <a:rect b="b" l="l" r="r" t="t"/>
              <a:pathLst>
                <a:path extrusionOk="0" h="5184" w="1116">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74"/>
            <p:cNvSpPr/>
            <p:nvPr/>
          </p:nvSpPr>
          <p:spPr>
            <a:xfrm>
              <a:off x="1558569" y="3348296"/>
              <a:ext cx="58824" cy="187919"/>
            </a:xfrm>
            <a:custGeom>
              <a:rect b="b" l="l" r="r" t="t"/>
              <a:pathLst>
                <a:path extrusionOk="0" h="7191" w="2251">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74"/>
            <p:cNvSpPr/>
            <p:nvPr/>
          </p:nvSpPr>
          <p:spPr>
            <a:xfrm>
              <a:off x="1575163" y="3348348"/>
              <a:ext cx="25662" cy="25479"/>
            </a:xfrm>
            <a:custGeom>
              <a:rect b="b" l="l" r="r" t="t"/>
              <a:pathLst>
                <a:path extrusionOk="0" h="975" w="982">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74"/>
            <p:cNvSpPr/>
            <p:nvPr/>
          </p:nvSpPr>
          <p:spPr>
            <a:xfrm>
              <a:off x="1558569" y="3400744"/>
              <a:ext cx="58824" cy="135471"/>
            </a:xfrm>
            <a:custGeom>
              <a:rect b="b" l="l" r="r" t="t"/>
              <a:pathLst>
                <a:path extrusionOk="0" h="5184" w="2251">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74"/>
            <p:cNvSpPr/>
            <p:nvPr/>
          </p:nvSpPr>
          <p:spPr>
            <a:xfrm>
              <a:off x="1587968" y="3400744"/>
              <a:ext cx="29425" cy="135471"/>
            </a:xfrm>
            <a:custGeom>
              <a:rect b="b" l="l" r="r" t="t"/>
              <a:pathLst>
                <a:path extrusionOk="0" h="5184" w="1126">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74"/>
            <p:cNvSpPr/>
            <p:nvPr/>
          </p:nvSpPr>
          <p:spPr>
            <a:xfrm>
              <a:off x="1316818" y="3475117"/>
              <a:ext cx="310872" cy="240027"/>
            </a:xfrm>
            <a:custGeom>
              <a:rect b="b" l="l" r="r" t="t"/>
              <a:pathLst>
                <a:path extrusionOk="0" h="9185" w="11896">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74"/>
            <p:cNvSpPr/>
            <p:nvPr/>
          </p:nvSpPr>
          <p:spPr>
            <a:xfrm>
              <a:off x="1347994" y="3474882"/>
              <a:ext cx="279696" cy="210367"/>
            </a:xfrm>
            <a:custGeom>
              <a:rect b="b" l="l" r="r" t="t"/>
              <a:pathLst>
                <a:path extrusionOk="0" h="8050" w="10703">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74"/>
            <p:cNvSpPr/>
            <p:nvPr/>
          </p:nvSpPr>
          <p:spPr>
            <a:xfrm>
              <a:off x="1316818" y="3581921"/>
              <a:ext cx="310872" cy="41002"/>
            </a:xfrm>
            <a:custGeom>
              <a:rect b="b" l="l" r="r" t="t"/>
              <a:pathLst>
                <a:path extrusionOk="0" h="1569" w="11896">
                  <a:moveTo>
                    <a:pt x="1" y="1"/>
                  </a:moveTo>
                  <a:lnTo>
                    <a:pt x="1" y="1568"/>
                  </a:lnTo>
                  <a:lnTo>
                    <a:pt x="11896" y="1568"/>
                  </a:lnTo>
                  <a:lnTo>
                    <a:pt x="11896" y="1"/>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74"/>
            <p:cNvSpPr/>
            <p:nvPr/>
          </p:nvSpPr>
          <p:spPr>
            <a:xfrm>
              <a:off x="1316818" y="3581921"/>
              <a:ext cx="31202" cy="41002"/>
            </a:xfrm>
            <a:custGeom>
              <a:rect b="b" l="l" r="r" t="t"/>
              <a:pathLst>
                <a:path extrusionOk="0" h="1569" w="1194">
                  <a:moveTo>
                    <a:pt x="1" y="1"/>
                  </a:moveTo>
                  <a:lnTo>
                    <a:pt x="1" y="1568"/>
                  </a:lnTo>
                  <a:lnTo>
                    <a:pt x="1193" y="1568"/>
                  </a:lnTo>
                  <a:lnTo>
                    <a:pt x="1193"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7" name="Google Shape;13357;p74"/>
          <p:cNvGrpSpPr/>
          <p:nvPr/>
        </p:nvGrpSpPr>
        <p:grpSpPr>
          <a:xfrm>
            <a:off x="3105248" y="3348244"/>
            <a:ext cx="305620" cy="366430"/>
            <a:chOff x="3105248" y="3348244"/>
            <a:chExt cx="305620" cy="366430"/>
          </a:xfrm>
        </p:grpSpPr>
        <p:sp>
          <p:nvSpPr>
            <p:cNvPr id="13358" name="Google Shape;13358;p74"/>
            <p:cNvSpPr/>
            <p:nvPr/>
          </p:nvSpPr>
          <p:spPr>
            <a:xfrm>
              <a:off x="3198750" y="3348244"/>
              <a:ext cx="99774" cy="238485"/>
            </a:xfrm>
            <a:custGeom>
              <a:rect b="b" l="l" r="r" t="t"/>
              <a:pathLst>
                <a:path extrusionOk="0" h="9126" w="3818">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74"/>
            <p:cNvSpPr/>
            <p:nvPr/>
          </p:nvSpPr>
          <p:spPr>
            <a:xfrm>
              <a:off x="3223366" y="3348244"/>
              <a:ext cx="69147" cy="208328"/>
            </a:xfrm>
            <a:custGeom>
              <a:rect b="b" l="l" r="r" t="t"/>
              <a:pathLst>
                <a:path extrusionOk="0" h="7972" w="2646">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74"/>
            <p:cNvSpPr/>
            <p:nvPr/>
          </p:nvSpPr>
          <p:spPr>
            <a:xfrm>
              <a:off x="3224124" y="3348244"/>
              <a:ext cx="99277" cy="238485"/>
            </a:xfrm>
            <a:custGeom>
              <a:rect b="b" l="l" r="r" t="t"/>
              <a:pathLst>
                <a:path extrusionOk="0" h="9126" w="3799">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74"/>
            <p:cNvSpPr/>
            <p:nvPr/>
          </p:nvSpPr>
          <p:spPr>
            <a:xfrm>
              <a:off x="3242469" y="3355770"/>
              <a:ext cx="80697" cy="230959"/>
            </a:xfrm>
            <a:custGeom>
              <a:rect b="b" l="l" r="r" t="t"/>
              <a:pathLst>
                <a:path extrusionOk="0" h="8838" w="3088">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74"/>
            <p:cNvSpPr/>
            <p:nvPr/>
          </p:nvSpPr>
          <p:spPr>
            <a:xfrm>
              <a:off x="3235675" y="3503000"/>
              <a:ext cx="175192" cy="211255"/>
            </a:xfrm>
            <a:custGeom>
              <a:rect b="b" l="l" r="r" t="t"/>
              <a:pathLst>
                <a:path extrusionOk="0" h="8084" w="6704">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74"/>
            <p:cNvSpPr/>
            <p:nvPr/>
          </p:nvSpPr>
          <p:spPr>
            <a:xfrm>
              <a:off x="3105248" y="3502739"/>
              <a:ext cx="181725" cy="211935"/>
            </a:xfrm>
            <a:custGeom>
              <a:rect b="b" l="l" r="r" t="t"/>
              <a:pathLst>
                <a:path extrusionOk="0" h="8110" w="6954">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74"/>
            <p:cNvSpPr/>
            <p:nvPr/>
          </p:nvSpPr>
          <p:spPr>
            <a:xfrm>
              <a:off x="3253288" y="3522365"/>
              <a:ext cx="15836" cy="16124"/>
            </a:xfrm>
            <a:custGeom>
              <a:rect b="b" l="l" r="r" t="t"/>
              <a:pathLst>
                <a:path extrusionOk="0" h="617" w="606">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5" name="Google Shape;13365;p74"/>
          <p:cNvGrpSpPr/>
          <p:nvPr/>
        </p:nvGrpSpPr>
        <p:grpSpPr>
          <a:xfrm>
            <a:off x="2661988" y="3348218"/>
            <a:ext cx="304078" cy="366665"/>
            <a:chOff x="2661988" y="3348218"/>
            <a:chExt cx="304078" cy="366665"/>
          </a:xfrm>
        </p:grpSpPr>
        <p:sp>
          <p:nvSpPr>
            <p:cNvPr id="13366" name="Google Shape;13366;p74"/>
            <p:cNvSpPr/>
            <p:nvPr/>
          </p:nvSpPr>
          <p:spPr>
            <a:xfrm>
              <a:off x="2801954" y="3540971"/>
              <a:ext cx="24146" cy="173912"/>
            </a:xfrm>
            <a:custGeom>
              <a:rect b="b" l="l" r="r" t="t"/>
              <a:pathLst>
                <a:path extrusionOk="0" h="6655" w="924">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74"/>
            <p:cNvSpPr/>
            <p:nvPr/>
          </p:nvSpPr>
          <p:spPr>
            <a:xfrm>
              <a:off x="2801954" y="3540971"/>
              <a:ext cx="24146" cy="39721"/>
            </a:xfrm>
            <a:custGeom>
              <a:rect b="b" l="l" r="r" t="t"/>
              <a:pathLst>
                <a:path extrusionOk="0" h="1520" w="924">
                  <a:moveTo>
                    <a:pt x="1" y="0"/>
                  </a:moveTo>
                  <a:lnTo>
                    <a:pt x="1" y="1520"/>
                  </a:lnTo>
                  <a:lnTo>
                    <a:pt x="924" y="1520"/>
                  </a:lnTo>
                  <a:lnTo>
                    <a:pt x="924"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74"/>
            <p:cNvSpPr/>
            <p:nvPr/>
          </p:nvSpPr>
          <p:spPr>
            <a:xfrm>
              <a:off x="2809245" y="3348218"/>
              <a:ext cx="11080" cy="39669"/>
            </a:xfrm>
            <a:custGeom>
              <a:rect b="b" l="l" r="r" t="t"/>
              <a:pathLst>
                <a:path extrusionOk="0" h="1518" w="424">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74"/>
            <p:cNvSpPr/>
            <p:nvPr/>
          </p:nvSpPr>
          <p:spPr>
            <a:xfrm>
              <a:off x="2852207" y="3359585"/>
              <a:ext cx="24173" cy="37579"/>
            </a:xfrm>
            <a:custGeom>
              <a:rect b="b" l="l" r="r" t="t"/>
              <a:pathLst>
                <a:path extrusionOk="0" h="1438" w="925">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74"/>
            <p:cNvSpPr/>
            <p:nvPr/>
          </p:nvSpPr>
          <p:spPr>
            <a:xfrm>
              <a:off x="2889158" y="3390970"/>
              <a:ext cx="35540" cy="31411"/>
            </a:xfrm>
            <a:custGeom>
              <a:rect b="b" l="l" r="r" t="t"/>
              <a:pathLst>
                <a:path extrusionOk="0" h="1202" w="136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74"/>
            <p:cNvSpPr/>
            <p:nvPr/>
          </p:nvSpPr>
          <p:spPr>
            <a:xfrm>
              <a:off x="2915290" y="3438479"/>
              <a:ext cx="40688" cy="22056"/>
            </a:xfrm>
            <a:custGeom>
              <a:rect b="b" l="l" r="r" t="t"/>
              <a:pathLst>
                <a:path extrusionOk="0" h="844" w="1557">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74"/>
            <p:cNvSpPr/>
            <p:nvPr/>
          </p:nvSpPr>
          <p:spPr>
            <a:xfrm>
              <a:off x="2922817" y="3493723"/>
              <a:ext cx="43249" cy="11080"/>
            </a:xfrm>
            <a:custGeom>
              <a:rect b="b" l="l" r="r" t="t"/>
              <a:pathLst>
                <a:path extrusionOk="0" h="424" w="1655">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74"/>
            <p:cNvSpPr/>
            <p:nvPr/>
          </p:nvSpPr>
          <p:spPr>
            <a:xfrm>
              <a:off x="2912912" y="3538149"/>
              <a:ext cx="42570" cy="22160"/>
            </a:xfrm>
            <a:custGeom>
              <a:rect b="b" l="l" r="r" t="t"/>
              <a:pathLst>
                <a:path extrusionOk="0" h="848" w="1629">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74"/>
            <p:cNvSpPr/>
            <p:nvPr/>
          </p:nvSpPr>
          <p:spPr>
            <a:xfrm>
              <a:off x="2887825" y="3575649"/>
              <a:ext cx="35880" cy="31411"/>
            </a:xfrm>
            <a:custGeom>
              <a:rect b="b" l="l" r="r" t="t"/>
              <a:pathLst>
                <a:path extrusionOk="0" h="1202" w="1373">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74"/>
            <p:cNvSpPr/>
            <p:nvPr/>
          </p:nvSpPr>
          <p:spPr>
            <a:xfrm>
              <a:off x="2850926" y="3600605"/>
              <a:ext cx="24721" cy="37552"/>
            </a:xfrm>
            <a:custGeom>
              <a:rect b="b" l="l" r="r" t="t"/>
              <a:pathLst>
                <a:path extrusionOk="0" h="1437" w="946">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74"/>
            <p:cNvSpPr/>
            <p:nvPr/>
          </p:nvSpPr>
          <p:spPr>
            <a:xfrm>
              <a:off x="2751021" y="3600083"/>
              <a:ext cx="24068" cy="37317"/>
            </a:xfrm>
            <a:custGeom>
              <a:rect b="b" l="l" r="r" t="t"/>
              <a:pathLst>
                <a:path extrusionOk="0" h="1428" w="921">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74"/>
            <p:cNvSpPr/>
            <p:nvPr/>
          </p:nvSpPr>
          <p:spPr>
            <a:xfrm>
              <a:off x="2703147" y="3574525"/>
              <a:ext cx="36063" cy="31411"/>
            </a:xfrm>
            <a:custGeom>
              <a:rect b="b" l="l" r="r" t="t"/>
              <a:pathLst>
                <a:path extrusionOk="0" h="1202" w="138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74"/>
            <p:cNvSpPr/>
            <p:nvPr/>
          </p:nvSpPr>
          <p:spPr>
            <a:xfrm>
              <a:off x="2671814" y="3536607"/>
              <a:ext cx="40714" cy="22186"/>
            </a:xfrm>
            <a:custGeom>
              <a:rect b="b" l="l" r="r" t="t"/>
              <a:pathLst>
                <a:path extrusionOk="0" h="849" w="1558">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74"/>
            <p:cNvSpPr/>
            <p:nvPr/>
          </p:nvSpPr>
          <p:spPr>
            <a:xfrm>
              <a:off x="2661988" y="3492208"/>
              <a:ext cx="41498" cy="11080"/>
            </a:xfrm>
            <a:custGeom>
              <a:rect b="b" l="l" r="r" t="t"/>
              <a:pathLst>
                <a:path extrusionOk="0" h="424" w="1588">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74"/>
            <p:cNvSpPr/>
            <p:nvPr/>
          </p:nvSpPr>
          <p:spPr>
            <a:xfrm>
              <a:off x="2672363" y="3436728"/>
              <a:ext cx="42570" cy="22134"/>
            </a:xfrm>
            <a:custGeom>
              <a:rect b="b" l="l" r="r" t="t"/>
              <a:pathLst>
                <a:path extrusionOk="0" h="847" w="1629">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74"/>
            <p:cNvSpPr/>
            <p:nvPr/>
          </p:nvSpPr>
          <p:spPr>
            <a:xfrm>
              <a:off x="2704349" y="3390082"/>
              <a:ext cx="35932" cy="31411"/>
            </a:xfrm>
            <a:custGeom>
              <a:rect b="b" l="l" r="r" t="t"/>
              <a:pathLst>
                <a:path extrusionOk="0" h="1202" w="1375">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74"/>
            <p:cNvSpPr/>
            <p:nvPr/>
          </p:nvSpPr>
          <p:spPr>
            <a:xfrm>
              <a:off x="2752433" y="3358958"/>
              <a:ext cx="24669" cy="37526"/>
            </a:xfrm>
            <a:custGeom>
              <a:rect b="b" l="l" r="r" t="t"/>
              <a:pathLst>
                <a:path extrusionOk="0" h="1436" w="944">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74"/>
            <p:cNvSpPr/>
            <p:nvPr/>
          </p:nvSpPr>
          <p:spPr>
            <a:xfrm>
              <a:off x="2727816" y="3415796"/>
              <a:ext cx="172422" cy="159591"/>
            </a:xfrm>
            <a:custGeom>
              <a:rect b="b" l="l" r="r" t="t"/>
              <a:pathLst>
                <a:path extrusionOk="0" h="6107" w="6598">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74"/>
            <p:cNvSpPr/>
            <p:nvPr/>
          </p:nvSpPr>
          <p:spPr>
            <a:xfrm>
              <a:off x="2727816" y="3467330"/>
              <a:ext cx="59582" cy="108058"/>
            </a:xfrm>
            <a:custGeom>
              <a:rect b="b" l="l" r="r" t="t"/>
              <a:pathLst>
                <a:path extrusionOk="0" h="4135" w="228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5" name="Google Shape;13385;p74"/>
          <p:cNvGrpSpPr/>
          <p:nvPr/>
        </p:nvGrpSpPr>
        <p:grpSpPr>
          <a:xfrm>
            <a:off x="2212927" y="3348897"/>
            <a:ext cx="307606" cy="366482"/>
            <a:chOff x="2212927" y="3348897"/>
            <a:chExt cx="307606" cy="366482"/>
          </a:xfrm>
        </p:grpSpPr>
        <p:sp>
          <p:nvSpPr>
            <p:cNvPr id="13386" name="Google Shape;13386;p74"/>
            <p:cNvSpPr/>
            <p:nvPr/>
          </p:nvSpPr>
          <p:spPr>
            <a:xfrm>
              <a:off x="2234539" y="3408218"/>
              <a:ext cx="222936" cy="219905"/>
            </a:xfrm>
            <a:custGeom>
              <a:rect b="b" l="l" r="r" t="t"/>
              <a:pathLst>
                <a:path extrusionOk="0" h="8415" w="8531">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74"/>
            <p:cNvSpPr/>
            <p:nvPr/>
          </p:nvSpPr>
          <p:spPr>
            <a:xfrm>
              <a:off x="2330288" y="3408218"/>
              <a:ext cx="127187" cy="126246"/>
            </a:xfrm>
            <a:custGeom>
              <a:rect b="b" l="l" r="r" t="t"/>
              <a:pathLst>
                <a:path extrusionOk="0" h="4831" w="4867">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74"/>
            <p:cNvSpPr/>
            <p:nvPr/>
          </p:nvSpPr>
          <p:spPr>
            <a:xfrm>
              <a:off x="2212927" y="3640797"/>
              <a:ext cx="53049" cy="74582"/>
            </a:xfrm>
            <a:custGeom>
              <a:rect b="b" l="l" r="r" t="t"/>
              <a:pathLst>
                <a:path extrusionOk="0" h="2854" w="203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74"/>
            <p:cNvSpPr/>
            <p:nvPr/>
          </p:nvSpPr>
          <p:spPr>
            <a:xfrm>
              <a:off x="2233284" y="3652295"/>
              <a:ext cx="32457" cy="54800"/>
            </a:xfrm>
            <a:custGeom>
              <a:rect b="b" l="l" r="r" t="t"/>
              <a:pathLst>
                <a:path extrusionOk="0" h="2097" w="1242">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74"/>
            <p:cNvSpPr/>
            <p:nvPr/>
          </p:nvSpPr>
          <p:spPr>
            <a:xfrm>
              <a:off x="2229756" y="3408218"/>
              <a:ext cx="201586" cy="219722"/>
            </a:xfrm>
            <a:custGeom>
              <a:rect b="b" l="l" r="r" t="t"/>
              <a:pathLst>
                <a:path extrusionOk="0" h="8408" w="7714">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74"/>
            <p:cNvSpPr/>
            <p:nvPr/>
          </p:nvSpPr>
          <p:spPr>
            <a:xfrm>
              <a:off x="2330288" y="3408035"/>
              <a:ext cx="101054" cy="90236"/>
            </a:xfrm>
            <a:custGeom>
              <a:rect b="b" l="l" r="r" t="t"/>
              <a:pathLst>
                <a:path extrusionOk="0" h="3453" w="3867">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74"/>
            <p:cNvSpPr/>
            <p:nvPr/>
          </p:nvSpPr>
          <p:spPr>
            <a:xfrm>
              <a:off x="2389086" y="3348897"/>
              <a:ext cx="131446" cy="126142"/>
            </a:xfrm>
            <a:custGeom>
              <a:rect b="b" l="l" r="r" t="t"/>
              <a:pathLst>
                <a:path extrusionOk="0" h="4827" w="503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74"/>
            <p:cNvSpPr/>
            <p:nvPr/>
          </p:nvSpPr>
          <p:spPr>
            <a:xfrm>
              <a:off x="2450158" y="3352738"/>
              <a:ext cx="70140" cy="85479"/>
            </a:xfrm>
            <a:custGeom>
              <a:rect b="b" l="l" r="r" t="t"/>
              <a:pathLst>
                <a:path extrusionOk="0" h="3271" w="2684">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74"/>
            <p:cNvSpPr/>
            <p:nvPr/>
          </p:nvSpPr>
          <p:spPr>
            <a:xfrm>
              <a:off x="2356159" y="3369908"/>
              <a:ext cx="139992" cy="137405"/>
            </a:xfrm>
            <a:custGeom>
              <a:rect b="b" l="l" r="r" t="t"/>
              <a:pathLst>
                <a:path extrusionOk="0" h="5258" w="5357">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5" name="Google Shape;13395;p74"/>
            <p:cNvSpPr/>
            <p:nvPr/>
          </p:nvSpPr>
          <p:spPr>
            <a:xfrm>
              <a:off x="2372492" y="3386476"/>
              <a:ext cx="123659" cy="120837"/>
            </a:xfrm>
            <a:custGeom>
              <a:rect b="b" l="l" r="r" t="t"/>
              <a:pathLst>
                <a:path extrusionOk="0" h="4624" w="4732">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6" name="Google Shape;13396;p74"/>
          <p:cNvGrpSpPr/>
          <p:nvPr/>
        </p:nvGrpSpPr>
        <p:grpSpPr>
          <a:xfrm>
            <a:off x="1764389" y="3348218"/>
            <a:ext cx="310114" cy="366665"/>
            <a:chOff x="1764389" y="3348218"/>
            <a:chExt cx="310114" cy="366665"/>
          </a:xfrm>
        </p:grpSpPr>
        <p:sp>
          <p:nvSpPr>
            <p:cNvPr id="13397" name="Google Shape;13397;p74"/>
            <p:cNvSpPr/>
            <p:nvPr/>
          </p:nvSpPr>
          <p:spPr>
            <a:xfrm>
              <a:off x="1782734" y="3556441"/>
              <a:ext cx="37918" cy="23598"/>
            </a:xfrm>
            <a:custGeom>
              <a:rect b="b" l="l" r="r" t="t"/>
              <a:pathLst>
                <a:path extrusionOk="0" h="903" w="1451">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74"/>
            <p:cNvSpPr/>
            <p:nvPr/>
          </p:nvSpPr>
          <p:spPr>
            <a:xfrm>
              <a:off x="2016933" y="3558218"/>
              <a:ext cx="37971" cy="23833"/>
            </a:xfrm>
            <a:custGeom>
              <a:rect b="b" l="l" r="r" t="t"/>
              <a:pathLst>
                <a:path extrusionOk="0" h="912" w="1453">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74"/>
            <p:cNvSpPr/>
            <p:nvPr/>
          </p:nvSpPr>
          <p:spPr>
            <a:xfrm>
              <a:off x="1915147" y="3348218"/>
              <a:ext cx="11080" cy="36089"/>
            </a:xfrm>
            <a:custGeom>
              <a:rect b="b" l="l" r="r" t="t"/>
              <a:pathLst>
                <a:path extrusionOk="0" h="1381" w="424">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74"/>
            <p:cNvSpPr/>
            <p:nvPr/>
          </p:nvSpPr>
          <p:spPr>
            <a:xfrm>
              <a:off x="1839363" y="3367399"/>
              <a:ext cx="27126" cy="32796"/>
            </a:xfrm>
            <a:custGeom>
              <a:rect b="b" l="l" r="r" t="t"/>
              <a:pathLst>
                <a:path extrusionOk="0" h="1255" w="1038">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74"/>
            <p:cNvSpPr/>
            <p:nvPr/>
          </p:nvSpPr>
          <p:spPr>
            <a:xfrm>
              <a:off x="1783988" y="3420997"/>
              <a:ext cx="37971" cy="23754"/>
            </a:xfrm>
            <a:custGeom>
              <a:rect b="b" l="l" r="r" t="t"/>
              <a:pathLst>
                <a:path extrusionOk="0" h="909" w="1453">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74"/>
            <p:cNvSpPr/>
            <p:nvPr/>
          </p:nvSpPr>
          <p:spPr>
            <a:xfrm>
              <a:off x="1764389" y="3494716"/>
              <a:ext cx="37971" cy="11106"/>
            </a:xfrm>
            <a:custGeom>
              <a:rect b="b" l="l" r="r" t="t"/>
              <a:pathLst>
                <a:path extrusionOk="0" h="425" w="1453">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74"/>
            <p:cNvSpPr/>
            <p:nvPr/>
          </p:nvSpPr>
          <p:spPr>
            <a:xfrm>
              <a:off x="2034756" y="3496990"/>
              <a:ext cx="39748" cy="11342"/>
            </a:xfrm>
            <a:custGeom>
              <a:rect b="b" l="l" r="r" t="t"/>
              <a:pathLst>
                <a:path extrusionOk="0" h="434" w="1521">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74"/>
            <p:cNvSpPr/>
            <p:nvPr/>
          </p:nvSpPr>
          <p:spPr>
            <a:xfrm>
              <a:off x="2018684" y="3423009"/>
              <a:ext cx="37448" cy="23754"/>
            </a:xfrm>
            <a:custGeom>
              <a:rect b="b" l="l" r="r" t="t"/>
              <a:pathLst>
                <a:path extrusionOk="0" h="909" w="1433">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74"/>
            <p:cNvSpPr/>
            <p:nvPr/>
          </p:nvSpPr>
          <p:spPr>
            <a:xfrm>
              <a:off x="1974573" y="3368627"/>
              <a:ext cx="26054" cy="32822"/>
            </a:xfrm>
            <a:custGeom>
              <a:rect b="b" l="l" r="r" t="t"/>
              <a:pathLst>
                <a:path extrusionOk="0" h="1256" w="997">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74"/>
            <p:cNvSpPr/>
            <p:nvPr/>
          </p:nvSpPr>
          <p:spPr>
            <a:xfrm>
              <a:off x="1820914" y="3408009"/>
              <a:ext cx="218651" cy="273450"/>
            </a:xfrm>
            <a:custGeom>
              <a:rect b="b" l="l" r="r" t="t"/>
              <a:pathLst>
                <a:path extrusionOk="0" h="10464" w="8367">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74"/>
            <p:cNvSpPr/>
            <p:nvPr/>
          </p:nvSpPr>
          <p:spPr>
            <a:xfrm>
              <a:off x="1829720" y="3409028"/>
              <a:ext cx="209844" cy="272431"/>
            </a:xfrm>
            <a:custGeom>
              <a:rect b="b" l="l" r="r" t="t"/>
              <a:pathLst>
                <a:path extrusionOk="0" h="10425" w="803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74"/>
            <p:cNvSpPr/>
            <p:nvPr/>
          </p:nvSpPr>
          <p:spPr>
            <a:xfrm>
              <a:off x="1865652" y="3465579"/>
              <a:ext cx="110096" cy="161290"/>
            </a:xfrm>
            <a:custGeom>
              <a:rect b="b" l="l" r="r" t="t"/>
              <a:pathLst>
                <a:path extrusionOk="0" h="6172" w="4213">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74"/>
            <p:cNvSpPr/>
            <p:nvPr/>
          </p:nvSpPr>
          <p:spPr>
            <a:xfrm>
              <a:off x="1899311" y="3570866"/>
              <a:ext cx="11080" cy="55950"/>
            </a:xfrm>
            <a:custGeom>
              <a:rect b="b" l="l" r="r" t="t"/>
              <a:pathLst>
                <a:path extrusionOk="0" h="2141" w="424">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0" name="Google Shape;13410;p74"/>
            <p:cNvSpPr/>
            <p:nvPr/>
          </p:nvSpPr>
          <p:spPr>
            <a:xfrm>
              <a:off x="1899311" y="3584429"/>
              <a:ext cx="5305" cy="42518"/>
            </a:xfrm>
            <a:custGeom>
              <a:rect b="b" l="l" r="r" t="t"/>
              <a:pathLst>
                <a:path extrusionOk="0" h="1627" w="203">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74"/>
            <p:cNvSpPr/>
            <p:nvPr/>
          </p:nvSpPr>
          <p:spPr>
            <a:xfrm>
              <a:off x="1891524" y="3678663"/>
              <a:ext cx="58328" cy="36220"/>
            </a:xfrm>
            <a:custGeom>
              <a:rect b="b" l="l" r="r" t="t"/>
              <a:pathLst>
                <a:path extrusionOk="0" h="1386" w="2232">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74"/>
            <p:cNvSpPr/>
            <p:nvPr/>
          </p:nvSpPr>
          <p:spPr>
            <a:xfrm>
              <a:off x="1876210" y="3611842"/>
              <a:ext cx="88720" cy="34939"/>
            </a:xfrm>
            <a:custGeom>
              <a:rect b="b" l="l" r="r" t="t"/>
              <a:pathLst>
                <a:path extrusionOk="0" h="1337" w="3395">
                  <a:moveTo>
                    <a:pt x="0" y="0"/>
                  </a:moveTo>
                  <a:lnTo>
                    <a:pt x="0" y="1337"/>
                  </a:lnTo>
                  <a:lnTo>
                    <a:pt x="3395" y="1337"/>
                  </a:lnTo>
                  <a:lnTo>
                    <a:pt x="3395"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74"/>
            <p:cNvSpPr/>
            <p:nvPr/>
          </p:nvSpPr>
          <p:spPr>
            <a:xfrm>
              <a:off x="1876445" y="3646755"/>
              <a:ext cx="88485" cy="34965"/>
            </a:xfrm>
            <a:custGeom>
              <a:rect b="b" l="l" r="r" t="t"/>
              <a:pathLst>
                <a:path extrusionOk="0" h="1338" w="3386">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74"/>
            <p:cNvSpPr/>
            <p:nvPr/>
          </p:nvSpPr>
          <p:spPr>
            <a:xfrm>
              <a:off x="1920687" y="3678663"/>
              <a:ext cx="29164" cy="32195"/>
            </a:xfrm>
            <a:custGeom>
              <a:rect b="b" l="l" r="r" t="t"/>
              <a:pathLst>
                <a:path extrusionOk="0" h="1232" w="1116">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74"/>
            <p:cNvSpPr/>
            <p:nvPr/>
          </p:nvSpPr>
          <p:spPr>
            <a:xfrm>
              <a:off x="1904590" y="3611842"/>
              <a:ext cx="60340" cy="34939"/>
            </a:xfrm>
            <a:custGeom>
              <a:rect b="b" l="l" r="r" t="t"/>
              <a:pathLst>
                <a:path extrusionOk="0" h="1337" w="2309">
                  <a:moveTo>
                    <a:pt x="1" y="0"/>
                  </a:moveTo>
                  <a:lnTo>
                    <a:pt x="1" y="1337"/>
                  </a:lnTo>
                  <a:lnTo>
                    <a:pt x="2309" y="1337"/>
                  </a:lnTo>
                  <a:lnTo>
                    <a:pt x="2309"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74"/>
            <p:cNvSpPr/>
            <p:nvPr/>
          </p:nvSpPr>
          <p:spPr>
            <a:xfrm>
              <a:off x="1904590" y="3646755"/>
              <a:ext cx="60340" cy="34965"/>
            </a:xfrm>
            <a:custGeom>
              <a:rect b="b" l="l" r="r" t="t"/>
              <a:pathLst>
                <a:path extrusionOk="0" h="1338" w="2309">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7" name="Google Shape;13417;p74"/>
          <p:cNvGrpSpPr/>
          <p:nvPr/>
        </p:nvGrpSpPr>
        <p:grpSpPr>
          <a:xfrm>
            <a:off x="2777572" y="3807287"/>
            <a:ext cx="81716" cy="366717"/>
            <a:chOff x="2777572" y="3807287"/>
            <a:chExt cx="81716" cy="366717"/>
          </a:xfrm>
        </p:grpSpPr>
        <p:sp>
          <p:nvSpPr>
            <p:cNvPr id="13418" name="Google Shape;13418;p74"/>
            <p:cNvSpPr/>
            <p:nvPr/>
          </p:nvSpPr>
          <p:spPr>
            <a:xfrm>
              <a:off x="2777572" y="3941765"/>
              <a:ext cx="81455" cy="181464"/>
            </a:xfrm>
            <a:custGeom>
              <a:rect b="b" l="l" r="r" t="t"/>
              <a:pathLst>
                <a:path extrusionOk="0" h="6944" w="3117">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74"/>
            <p:cNvSpPr/>
            <p:nvPr/>
          </p:nvSpPr>
          <p:spPr>
            <a:xfrm>
              <a:off x="2796440" y="3941765"/>
              <a:ext cx="62587" cy="181464"/>
            </a:xfrm>
            <a:custGeom>
              <a:rect b="b" l="l" r="r" t="t"/>
              <a:pathLst>
                <a:path extrusionOk="0" h="6944" w="2395">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74"/>
            <p:cNvSpPr/>
            <p:nvPr/>
          </p:nvSpPr>
          <p:spPr>
            <a:xfrm>
              <a:off x="2796440" y="3807287"/>
              <a:ext cx="42988" cy="286282"/>
            </a:xfrm>
            <a:custGeom>
              <a:rect b="b" l="l" r="r" t="t"/>
              <a:pathLst>
                <a:path extrusionOk="0" h="10955" w="1645">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1" name="Google Shape;13421;p74"/>
            <p:cNvSpPr/>
            <p:nvPr/>
          </p:nvSpPr>
          <p:spPr>
            <a:xfrm>
              <a:off x="2817293" y="3816878"/>
              <a:ext cx="22631" cy="259104"/>
            </a:xfrm>
            <a:custGeom>
              <a:rect b="b" l="l" r="r" t="t"/>
              <a:pathLst>
                <a:path extrusionOk="0" h="9915" w="866">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74"/>
            <p:cNvSpPr/>
            <p:nvPr/>
          </p:nvSpPr>
          <p:spPr>
            <a:xfrm>
              <a:off x="2796936" y="3843533"/>
              <a:ext cx="42988" cy="40479"/>
            </a:xfrm>
            <a:custGeom>
              <a:rect b="b" l="l" r="r" t="t"/>
              <a:pathLst>
                <a:path extrusionOk="0" h="1549" w="1645">
                  <a:moveTo>
                    <a:pt x="0" y="0"/>
                  </a:moveTo>
                  <a:lnTo>
                    <a:pt x="0" y="510"/>
                  </a:lnTo>
                  <a:lnTo>
                    <a:pt x="1645" y="1548"/>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74"/>
            <p:cNvSpPr/>
            <p:nvPr/>
          </p:nvSpPr>
          <p:spPr>
            <a:xfrm>
              <a:off x="2796936" y="3888507"/>
              <a:ext cx="42988" cy="40218"/>
            </a:xfrm>
            <a:custGeom>
              <a:rect b="b" l="l" r="r" t="t"/>
              <a:pathLst>
                <a:path extrusionOk="0" h="1539" w="1645">
                  <a:moveTo>
                    <a:pt x="0" y="0"/>
                  </a:moveTo>
                  <a:lnTo>
                    <a:pt x="0" y="510"/>
                  </a:lnTo>
                  <a:lnTo>
                    <a:pt x="1645" y="1539"/>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74"/>
            <p:cNvSpPr/>
            <p:nvPr/>
          </p:nvSpPr>
          <p:spPr>
            <a:xfrm>
              <a:off x="2796936" y="3933220"/>
              <a:ext cx="42988" cy="40505"/>
            </a:xfrm>
            <a:custGeom>
              <a:rect b="b" l="l" r="r" t="t"/>
              <a:pathLst>
                <a:path extrusionOk="0" h="1550" w="1645">
                  <a:moveTo>
                    <a:pt x="0" y="1"/>
                  </a:moveTo>
                  <a:lnTo>
                    <a:pt x="0" y="520"/>
                  </a:lnTo>
                  <a:lnTo>
                    <a:pt x="1645" y="1549"/>
                  </a:lnTo>
                  <a:lnTo>
                    <a:pt x="1645" y="1039"/>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74"/>
            <p:cNvSpPr/>
            <p:nvPr/>
          </p:nvSpPr>
          <p:spPr>
            <a:xfrm>
              <a:off x="2796936" y="3978455"/>
              <a:ext cx="42988" cy="40244"/>
            </a:xfrm>
            <a:custGeom>
              <a:rect b="b" l="l" r="r" t="t"/>
              <a:pathLst>
                <a:path extrusionOk="0" h="1540" w="1645">
                  <a:moveTo>
                    <a:pt x="0" y="1"/>
                  </a:moveTo>
                  <a:lnTo>
                    <a:pt x="0" y="510"/>
                  </a:lnTo>
                  <a:lnTo>
                    <a:pt x="1645" y="1539"/>
                  </a:lnTo>
                  <a:lnTo>
                    <a:pt x="1645" y="1020"/>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74"/>
            <p:cNvSpPr/>
            <p:nvPr/>
          </p:nvSpPr>
          <p:spPr>
            <a:xfrm>
              <a:off x="2777572" y="4031739"/>
              <a:ext cx="81716" cy="34207"/>
            </a:xfrm>
            <a:custGeom>
              <a:rect b="b" l="l" r="r" t="t"/>
              <a:pathLst>
                <a:path extrusionOk="0" h="1309" w="3127">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74"/>
            <p:cNvSpPr/>
            <p:nvPr/>
          </p:nvSpPr>
          <p:spPr>
            <a:xfrm>
              <a:off x="2777572" y="4114161"/>
              <a:ext cx="81455" cy="59843"/>
            </a:xfrm>
            <a:custGeom>
              <a:rect b="b" l="l" r="r" t="t"/>
              <a:pathLst>
                <a:path extrusionOk="0" h="2290" w="3117">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74"/>
            <p:cNvSpPr/>
            <p:nvPr/>
          </p:nvSpPr>
          <p:spPr>
            <a:xfrm>
              <a:off x="2796440" y="4114161"/>
              <a:ext cx="62587" cy="58589"/>
            </a:xfrm>
            <a:custGeom>
              <a:rect b="b" l="l" r="r" t="t"/>
              <a:pathLst>
                <a:path extrusionOk="0" h="2242" w="2395">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9" name="Google Shape;13429;p74"/>
          <p:cNvGrpSpPr/>
          <p:nvPr/>
        </p:nvGrpSpPr>
        <p:grpSpPr>
          <a:xfrm>
            <a:off x="3934014" y="4329780"/>
            <a:ext cx="366665" cy="256334"/>
            <a:chOff x="3934014" y="4329780"/>
            <a:chExt cx="366665" cy="256334"/>
          </a:xfrm>
        </p:grpSpPr>
        <p:sp>
          <p:nvSpPr>
            <p:cNvPr id="13430" name="Google Shape;13430;p74"/>
            <p:cNvSpPr/>
            <p:nvPr/>
          </p:nvSpPr>
          <p:spPr>
            <a:xfrm>
              <a:off x="4086810" y="4338561"/>
              <a:ext cx="108842" cy="40479"/>
            </a:xfrm>
            <a:custGeom>
              <a:rect b="b" l="l" r="r" t="t"/>
              <a:pathLst>
                <a:path extrusionOk="0" h="1549" w="4165">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74"/>
            <p:cNvSpPr/>
            <p:nvPr/>
          </p:nvSpPr>
          <p:spPr>
            <a:xfrm>
              <a:off x="4220243" y="4352882"/>
              <a:ext cx="56812" cy="30941"/>
            </a:xfrm>
            <a:custGeom>
              <a:rect b="b" l="l" r="r" t="t"/>
              <a:pathLst>
                <a:path extrusionOk="0" h="1184" w="2174">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74"/>
            <p:cNvSpPr/>
            <p:nvPr/>
          </p:nvSpPr>
          <p:spPr>
            <a:xfrm>
              <a:off x="3934014" y="4378518"/>
              <a:ext cx="366665" cy="207597"/>
            </a:xfrm>
            <a:custGeom>
              <a:rect b="b" l="l" r="r" t="t"/>
              <a:pathLst>
                <a:path extrusionOk="0" h="7944" w="14031">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74"/>
            <p:cNvSpPr/>
            <p:nvPr/>
          </p:nvSpPr>
          <p:spPr>
            <a:xfrm>
              <a:off x="4248126" y="4413195"/>
              <a:ext cx="52552" cy="145009"/>
            </a:xfrm>
            <a:custGeom>
              <a:rect b="b" l="l" r="r" t="t"/>
              <a:pathLst>
                <a:path extrusionOk="0" h="5549" w="2011">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74"/>
            <p:cNvSpPr/>
            <p:nvPr/>
          </p:nvSpPr>
          <p:spPr>
            <a:xfrm>
              <a:off x="4024249" y="4393596"/>
              <a:ext cx="209086" cy="178485"/>
            </a:xfrm>
            <a:custGeom>
              <a:rect b="b" l="l" r="r" t="t"/>
              <a:pathLst>
                <a:path extrusionOk="0" h="6830" w="8001">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74"/>
            <p:cNvSpPr/>
            <p:nvPr/>
          </p:nvSpPr>
          <p:spPr>
            <a:xfrm>
              <a:off x="4044842" y="4408674"/>
              <a:ext cx="173154" cy="148197"/>
            </a:xfrm>
            <a:custGeom>
              <a:rect b="b" l="l" r="r" t="t"/>
              <a:pathLst>
                <a:path extrusionOk="0" h="5671" w="6626">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74"/>
            <p:cNvSpPr/>
            <p:nvPr/>
          </p:nvSpPr>
          <p:spPr>
            <a:xfrm>
              <a:off x="4084302" y="4427228"/>
              <a:ext cx="120628" cy="107666"/>
            </a:xfrm>
            <a:custGeom>
              <a:rect b="b" l="l" r="r" t="t"/>
              <a:pathLst>
                <a:path extrusionOk="0" h="4120" w="4616">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74"/>
            <p:cNvSpPr/>
            <p:nvPr/>
          </p:nvSpPr>
          <p:spPr>
            <a:xfrm>
              <a:off x="4085739" y="4428065"/>
              <a:ext cx="117936" cy="107823"/>
            </a:xfrm>
            <a:custGeom>
              <a:rect b="b" l="l" r="r" t="t"/>
              <a:pathLst>
                <a:path extrusionOk="0" h="4126" w="4513">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8" name="Google Shape;13438;p74"/>
            <p:cNvSpPr/>
            <p:nvPr/>
          </p:nvSpPr>
          <p:spPr>
            <a:xfrm>
              <a:off x="4135809" y="4456157"/>
              <a:ext cx="34207" cy="34207"/>
            </a:xfrm>
            <a:custGeom>
              <a:rect b="b" l="l" r="r" t="t"/>
              <a:pathLst>
                <a:path extrusionOk="0" h="1309" w="1309">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9" name="Google Shape;13439;p74"/>
            <p:cNvSpPr/>
            <p:nvPr/>
          </p:nvSpPr>
          <p:spPr>
            <a:xfrm>
              <a:off x="3966941" y="4329780"/>
              <a:ext cx="34965" cy="30680"/>
            </a:xfrm>
            <a:custGeom>
              <a:rect b="b" l="l" r="r" t="t"/>
              <a:pathLst>
                <a:path extrusionOk="0" h="1174" w="1338">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74"/>
            <p:cNvSpPr/>
            <p:nvPr/>
          </p:nvSpPr>
          <p:spPr>
            <a:xfrm>
              <a:off x="3934014" y="4351627"/>
              <a:ext cx="100793" cy="234487"/>
            </a:xfrm>
            <a:custGeom>
              <a:rect b="b" l="l" r="r" t="t"/>
              <a:pathLst>
                <a:path extrusionOk="0" h="8973" w="3857">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74"/>
            <p:cNvSpPr/>
            <p:nvPr/>
          </p:nvSpPr>
          <p:spPr>
            <a:xfrm>
              <a:off x="3934275" y="4351627"/>
              <a:ext cx="78920" cy="208354"/>
            </a:xfrm>
            <a:custGeom>
              <a:rect b="b" l="l" r="r" t="t"/>
              <a:pathLst>
                <a:path extrusionOk="0" h="7973" w="302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74"/>
            <p:cNvSpPr/>
            <p:nvPr/>
          </p:nvSpPr>
          <p:spPr>
            <a:xfrm>
              <a:off x="4219982" y="4396863"/>
              <a:ext cx="22396" cy="22396"/>
            </a:xfrm>
            <a:custGeom>
              <a:rect b="b" l="l" r="r" t="t"/>
              <a:pathLst>
                <a:path extrusionOk="0" h="857" w="857">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3" name="Google Shape;13443;p74"/>
          <p:cNvGrpSpPr/>
          <p:nvPr/>
        </p:nvGrpSpPr>
        <p:grpSpPr>
          <a:xfrm>
            <a:off x="947670" y="3807339"/>
            <a:ext cx="194295" cy="366404"/>
            <a:chOff x="947670" y="3807339"/>
            <a:chExt cx="194295" cy="366404"/>
          </a:xfrm>
        </p:grpSpPr>
        <p:sp>
          <p:nvSpPr>
            <p:cNvPr id="13444" name="Google Shape;13444;p74"/>
            <p:cNvSpPr/>
            <p:nvPr/>
          </p:nvSpPr>
          <p:spPr>
            <a:xfrm>
              <a:off x="1031372" y="4028734"/>
              <a:ext cx="26916" cy="145009"/>
            </a:xfrm>
            <a:custGeom>
              <a:rect b="b" l="l" r="r" t="t"/>
              <a:pathLst>
                <a:path extrusionOk="0" h="5549" w="103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74"/>
            <p:cNvSpPr/>
            <p:nvPr/>
          </p:nvSpPr>
          <p:spPr>
            <a:xfrm>
              <a:off x="1035135" y="4035633"/>
              <a:ext cx="82945" cy="136725"/>
            </a:xfrm>
            <a:custGeom>
              <a:rect b="b" l="l" r="r" t="t"/>
              <a:pathLst>
                <a:path extrusionOk="0" h="5232" w="3174">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74"/>
            <p:cNvSpPr/>
            <p:nvPr/>
          </p:nvSpPr>
          <p:spPr>
            <a:xfrm>
              <a:off x="971555" y="4035633"/>
              <a:ext cx="82945" cy="136725"/>
            </a:xfrm>
            <a:custGeom>
              <a:rect b="b" l="l" r="r" t="t"/>
              <a:pathLst>
                <a:path extrusionOk="0" h="5232" w="3174">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74"/>
            <p:cNvSpPr/>
            <p:nvPr/>
          </p:nvSpPr>
          <p:spPr>
            <a:xfrm>
              <a:off x="1029857" y="3807339"/>
              <a:ext cx="29922" cy="41734"/>
            </a:xfrm>
            <a:custGeom>
              <a:rect b="b" l="l" r="r" t="t"/>
              <a:pathLst>
                <a:path extrusionOk="0" h="1597" w="1145">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74"/>
            <p:cNvSpPr/>
            <p:nvPr/>
          </p:nvSpPr>
          <p:spPr>
            <a:xfrm>
              <a:off x="967034" y="3847531"/>
              <a:ext cx="155567" cy="188755"/>
            </a:xfrm>
            <a:custGeom>
              <a:rect b="b" l="l" r="r" t="t"/>
              <a:pathLst>
                <a:path extrusionOk="0" h="7223" w="5953">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74"/>
            <p:cNvSpPr/>
            <p:nvPr/>
          </p:nvSpPr>
          <p:spPr>
            <a:xfrm>
              <a:off x="990161" y="3847531"/>
              <a:ext cx="132440" cy="188755"/>
            </a:xfrm>
            <a:custGeom>
              <a:rect b="b" l="l" r="r" t="t"/>
              <a:pathLst>
                <a:path extrusionOk="0" h="7223" w="5068">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74"/>
            <p:cNvSpPr/>
            <p:nvPr/>
          </p:nvSpPr>
          <p:spPr>
            <a:xfrm>
              <a:off x="947670" y="3830963"/>
              <a:ext cx="194295" cy="31176"/>
            </a:xfrm>
            <a:custGeom>
              <a:rect b="b" l="l" r="r" t="t"/>
              <a:pathLst>
                <a:path extrusionOk="0" h="1193" w="7435">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74"/>
            <p:cNvSpPr/>
            <p:nvPr/>
          </p:nvSpPr>
          <p:spPr>
            <a:xfrm>
              <a:off x="947670" y="4021678"/>
              <a:ext cx="194295" cy="31437"/>
            </a:xfrm>
            <a:custGeom>
              <a:rect b="b" l="l" r="r" t="t"/>
              <a:pathLst>
                <a:path extrusionOk="0" h="1203" w="7435">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2" name="Google Shape;13452;p74"/>
            <p:cNvSpPr/>
            <p:nvPr/>
          </p:nvSpPr>
          <p:spPr>
            <a:xfrm>
              <a:off x="975083" y="3830963"/>
              <a:ext cx="166882" cy="31176"/>
            </a:xfrm>
            <a:custGeom>
              <a:rect b="b" l="l" r="r" t="t"/>
              <a:pathLst>
                <a:path extrusionOk="0" h="1193" w="6386">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74"/>
            <p:cNvSpPr/>
            <p:nvPr/>
          </p:nvSpPr>
          <p:spPr>
            <a:xfrm>
              <a:off x="975083" y="4021678"/>
              <a:ext cx="166882" cy="31437"/>
            </a:xfrm>
            <a:custGeom>
              <a:rect b="b" l="l" r="r" t="t"/>
              <a:pathLst>
                <a:path extrusionOk="0" h="1203" w="6386">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4" name="Google Shape;13454;p74"/>
          <p:cNvGrpSpPr/>
          <p:nvPr/>
        </p:nvGrpSpPr>
        <p:grpSpPr>
          <a:xfrm>
            <a:off x="3420379" y="4286557"/>
            <a:ext cx="368939" cy="342283"/>
            <a:chOff x="3420379" y="4286557"/>
            <a:chExt cx="368939" cy="342283"/>
          </a:xfrm>
        </p:grpSpPr>
        <p:sp>
          <p:nvSpPr>
            <p:cNvPr id="13455" name="Google Shape;13455;p74"/>
            <p:cNvSpPr/>
            <p:nvPr/>
          </p:nvSpPr>
          <p:spPr>
            <a:xfrm>
              <a:off x="3420379" y="4364589"/>
              <a:ext cx="368939" cy="186011"/>
            </a:xfrm>
            <a:custGeom>
              <a:rect b="b" l="l" r="r" t="t"/>
              <a:pathLst>
                <a:path extrusionOk="0" h="7118" w="14118">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74"/>
            <p:cNvSpPr/>
            <p:nvPr/>
          </p:nvSpPr>
          <p:spPr>
            <a:xfrm>
              <a:off x="3465379" y="4366706"/>
              <a:ext cx="323938" cy="183215"/>
            </a:xfrm>
            <a:custGeom>
              <a:rect b="b" l="l" r="r" t="t"/>
              <a:pathLst>
                <a:path extrusionOk="0" h="7011" w="12396">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74"/>
            <p:cNvSpPr/>
            <p:nvPr/>
          </p:nvSpPr>
          <p:spPr>
            <a:xfrm>
              <a:off x="3497522" y="4366497"/>
              <a:ext cx="207597" cy="182144"/>
            </a:xfrm>
            <a:custGeom>
              <a:rect b="b" l="l" r="r" t="t"/>
              <a:pathLst>
                <a:path extrusionOk="0" h="6970" w="7944">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74"/>
            <p:cNvSpPr/>
            <p:nvPr/>
          </p:nvSpPr>
          <p:spPr>
            <a:xfrm>
              <a:off x="3533455" y="4366497"/>
              <a:ext cx="171664" cy="164504"/>
            </a:xfrm>
            <a:custGeom>
              <a:rect b="b" l="l" r="r" t="t"/>
              <a:pathLst>
                <a:path extrusionOk="0" h="6295" w="6569">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74"/>
            <p:cNvSpPr/>
            <p:nvPr/>
          </p:nvSpPr>
          <p:spPr>
            <a:xfrm>
              <a:off x="3571922" y="4428483"/>
              <a:ext cx="64338" cy="58328"/>
            </a:xfrm>
            <a:custGeom>
              <a:rect b="b" l="l" r="r" t="t"/>
              <a:pathLst>
                <a:path extrusionOk="0" h="2232" w="2462">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74"/>
            <p:cNvSpPr/>
            <p:nvPr/>
          </p:nvSpPr>
          <p:spPr>
            <a:xfrm>
              <a:off x="3627688" y="4396105"/>
              <a:ext cx="32718" cy="32692"/>
            </a:xfrm>
            <a:custGeom>
              <a:rect b="b" l="l" r="r" t="t"/>
              <a:pathLst>
                <a:path extrusionOk="0" h="1251" w="1252">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74"/>
            <p:cNvSpPr/>
            <p:nvPr/>
          </p:nvSpPr>
          <p:spPr>
            <a:xfrm>
              <a:off x="3598812" y="4286557"/>
              <a:ext cx="11838" cy="48763"/>
            </a:xfrm>
            <a:custGeom>
              <a:rect b="b" l="l" r="r" t="t"/>
              <a:pathLst>
                <a:path extrusionOk="0" h="1866" w="453">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74"/>
            <p:cNvSpPr/>
            <p:nvPr/>
          </p:nvSpPr>
          <p:spPr>
            <a:xfrm>
              <a:off x="3511817" y="4300982"/>
              <a:ext cx="27073" cy="46673"/>
            </a:xfrm>
            <a:custGeom>
              <a:rect b="b" l="l" r="r" t="t"/>
              <a:pathLst>
                <a:path extrusionOk="0" h="1786" w="1036">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3" name="Google Shape;13463;p74"/>
            <p:cNvSpPr/>
            <p:nvPr/>
          </p:nvSpPr>
          <p:spPr>
            <a:xfrm>
              <a:off x="3431590" y="4338665"/>
              <a:ext cx="39721" cy="39852"/>
            </a:xfrm>
            <a:custGeom>
              <a:rect b="b" l="l" r="r" t="t"/>
              <a:pathLst>
                <a:path extrusionOk="0" h="1525" w="152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74"/>
            <p:cNvSpPr/>
            <p:nvPr/>
          </p:nvSpPr>
          <p:spPr>
            <a:xfrm>
              <a:off x="3738281" y="4341514"/>
              <a:ext cx="38153" cy="39800"/>
            </a:xfrm>
            <a:custGeom>
              <a:rect b="b" l="l" r="r" t="t"/>
              <a:pathLst>
                <a:path extrusionOk="0" h="1523" w="146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74"/>
            <p:cNvSpPr/>
            <p:nvPr/>
          </p:nvSpPr>
          <p:spPr>
            <a:xfrm>
              <a:off x="3670389" y="4301819"/>
              <a:ext cx="26185" cy="46333"/>
            </a:xfrm>
            <a:custGeom>
              <a:rect b="b" l="l" r="r" t="t"/>
              <a:pathLst>
                <a:path extrusionOk="0" h="1773" w="1002">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74"/>
            <p:cNvSpPr/>
            <p:nvPr/>
          </p:nvSpPr>
          <p:spPr>
            <a:xfrm>
              <a:off x="3597296" y="4581071"/>
              <a:ext cx="11342" cy="47770"/>
            </a:xfrm>
            <a:custGeom>
              <a:rect b="b" l="l" r="r" t="t"/>
              <a:pathLst>
                <a:path extrusionOk="0" h="1828" w="434">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74"/>
            <p:cNvSpPr/>
            <p:nvPr/>
          </p:nvSpPr>
          <p:spPr>
            <a:xfrm>
              <a:off x="3669161" y="4568553"/>
              <a:ext cx="26315" cy="46150"/>
            </a:xfrm>
            <a:custGeom>
              <a:rect b="b" l="l" r="r" t="t"/>
              <a:pathLst>
                <a:path extrusionOk="0" h="1766" w="1007">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74"/>
            <p:cNvSpPr/>
            <p:nvPr/>
          </p:nvSpPr>
          <p:spPr>
            <a:xfrm>
              <a:off x="3736922" y="4537586"/>
              <a:ext cx="39512" cy="39695"/>
            </a:xfrm>
            <a:custGeom>
              <a:rect b="b" l="l" r="r" t="t"/>
              <a:pathLst>
                <a:path extrusionOk="0" h="1519" w="1512">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74"/>
            <p:cNvSpPr/>
            <p:nvPr/>
          </p:nvSpPr>
          <p:spPr>
            <a:xfrm>
              <a:off x="3431068" y="4534476"/>
              <a:ext cx="38336" cy="39774"/>
            </a:xfrm>
            <a:custGeom>
              <a:rect b="b" l="l" r="r" t="t"/>
              <a:pathLst>
                <a:path extrusionOk="0" h="1522" w="1467">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74"/>
            <p:cNvSpPr/>
            <p:nvPr/>
          </p:nvSpPr>
          <p:spPr>
            <a:xfrm>
              <a:off x="3510223" y="4567926"/>
              <a:ext cx="26289" cy="46359"/>
            </a:xfrm>
            <a:custGeom>
              <a:rect b="b" l="l" r="r" t="t"/>
              <a:pathLst>
                <a:path extrusionOk="0" h="1774" w="1006">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1" name="Google Shape;13471;p74"/>
          <p:cNvGrpSpPr/>
          <p:nvPr/>
        </p:nvGrpSpPr>
        <p:grpSpPr>
          <a:xfrm>
            <a:off x="3965190" y="3842252"/>
            <a:ext cx="369801" cy="296813"/>
            <a:chOff x="3965190" y="3842252"/>
            <a:chExt cx="369801" cy="296813"/>
          </a:xfrm>
        </p:grpSpPr>
        <p:sp>
          <p:nvSpPr>
            <p:cNvPr id="13472" name="Google Shape;13472;p74"/>
            <p:cNvSpPr/>
            <p:nvPr/>
          </p:nvSpPr>
          <p:spPr>
            <a:xfrm>
              <a:off x="3965190" y="3869404"/>
              <a:ext cx="366665" cy="269661"/>
            </a:xfrm>
            <a:custGeom>
              <a:rect b="b" l="l" r="r" t="t"/>
              <a:pathLst>
                <a:path extrusionOk="0" h="10319" w="14031">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74"/>
            <p:cNvSpPr/>
            <p:nvPr/>
          </p:nvSpPr>
          <p:spPr>
            <a:xfrm>
              <a:off x="3986043" y="3869404"/>
              <a:ext cx="348947" cy="245567"/>
            </a:xfrm>
            <a:custGeom>
              <a:rect b="b" l="l" r="r" t="t"/>
              <a:pathLst>
                <a:path extrusionOk="0" h="9397" w="13353">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74"/>
            <p:cNvSpPr/>
            <p:nvPr/>
          </p:nvSpPr>
          <p:spPr>
            <a:xfrm>
              <a:off x="4038047" y="3842252"/>
              <a:ext cx="21141" cy="53127"/>
            </a:xfrm>
            <a:custGeom>
              <a:rect b="b" l="l" r="r" t="t"/>
              <a:pathLst>
                <a:path extrusionOk="0" h="2033" w="809">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74"/>
            <p:cNvSpPr/>
            <p:nvPr/>
          </p:nvSpPr>
          <p:spPr>
            <a:xfrm>
              <a:off x="4104659" y="3842252"/>
              <a:ext cx="21115" cy="53127"/>
            </a:xfrm>
            <a:custGeom>
              <a:rect b="b" l="l" r="r" t="t"/>
              <a:pathLst>
                <a:path extrusionOk="0" h="2033" w="808">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74"/>
            <p:cNvSpPr/>
            <p:nvPr/>
          </p:nvSpPr>
          <p:spPr>
            <a:xfrm>
              <a:off x="4171244" y="3842252"/>
              <a:ext cx="21141" cy="53127"/>
            </a:xfrm>
            <a:custGeom>
              <a:rect b="b" l="l" r="r" t="t"/>
              <a:pathLst>
                <a:path extrusionOk="0" h="2033" w="809">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74"/>
            <p:cNvSpPr/>
            <p:nvPr/>
          </p:nvSpPr>
          <p:spPr>
            <a:xfrm>
              <a:off x="4238091" y="3842252"/>
              <a:ext cx="20880" cy="53127"/>
            </a:xfrm>
            <a:custGeom>
              <a:rect b="b" l="l" r="r" t="t"/>
              <a:pathLst>
                <a:path extrusionOk="0" h="2033" w="799">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74"/>
            <p:cNvSpPr/>
            <p:nvPr/>
          </p:nvSpPr>
          <p:spPr>
            <a:xfrm>
              <a:off x="4038047" y="3842252"/>
              <a:ext cx="21141" cy="29504"/>
            </a:xfrm>
            <a:custGeom>
              <a:rect b="b" l="l" r="r" t="t"/>
              <a:pathLst>
                <a:path extrusionOk="0" h="1129" w="809">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74"/>
            <p:cNvSpPr/>
            <p:nvPr/>
          </p:nvSpPr>
          <p:spPr>
            <a:xfrm>
              <a:off x="4104659" y="3842252"/>
              <a:ext cx="21115" cy="29504"/>
            </a:xfrm>
            <a:custGeom>
              <a:rect b="b" l="l" r="r" t="t"/>
              <a:pathLst>
                <a:path extrusionOk="0" h="1129" w="808">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74"/>
            <p:cNvSpPr/>
            <p:nvPr/>
          </p:nvSpPr>
          <p:spPr>
            <a:xfrm>
              <a:off x="4171244" y="3842252"/>
              <a:ext cx="21141" cy="29504"/>
            </a:xfrm>
            <a:custGeom>
              <a:rect b="b" l="l" r="r" t="t"/>
              <a:pathLst>
                <a:path extrusionOk="0" h="1129" w="809">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74"/>
            <p:cNvSpPr/>
            <p:nvPr/>
          </p:nvSpPr>
          <p:spPr>
            <a:xfrm>
              <a:off x="4238091" y="3842252"/>
              <a:ext cx="20880" cy="29504"/>
            </a:xfrm>
            <a:custGeom>
              <a:rect b="b" l="l" r="r" t="t"/>
              <a:pathLst>
                <a:path extrusionOk="0" h="1129" w="799">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74"/>
            <p:cNvSpPr/>
            <p:nvPr/>
          </p:nvSpPr>
          <p:spPr>
            <a:xfrm>
              <a:off x="3985547" y="3919657"/>
              <a:ext cx="167483" cy="163145"/>
            </a:xfrm>
            <a:custGeom>
              <a:rect b="b" l="l" r="r" t="t"/>
              <a:pathLst>
                <a:path extrusionOk="0" h="6243" w="6409">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74"/>
            <p:cNvSpPr/>
            <p:nvPr/>
          </p:nvSpPr>
          <p:spPr>
            <a:xfrm>
              <a:off x="4167116" y="3935990"/>
              <a:ext cx="147126" cy="143755"/>
            </a:xfrm>
            <a:custGeom>
              <a:rect b="b" l="l" r="r" t="t"/>
              <a:pathLst>
                <a:path extrusionOk="0" h="5501" w="563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74"/>
            <p:cNvSpPr/>
            <p:nvPr/>
          </p:nvSpPr>
          <p:spPr>
            <a:xfrm>
              <a:off x="4167298" y="4057114"/>
              <a:ext cx="22814" cy="22474"/>
            </a:xfrm>
            <a:custGeom>
              <a:rect b="b" l="l" r="r" t="t"/>
              <a:pathLst>
                <a:path extrusionOk="0" h="860" w="873">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74"/>
            <p:cNvSpPr/>
            <p:nvPr/>
          </p:nvSpPr>
          <p:spPr>
            <a:xfrm>
              <a:off x="4183814" y="3960868"/>
              <a:ext cx="102544" cy="102570"/>
            </a:xfrm>
            <a:custGeom>
              <a:rect b="b" l="l" r="r" t="t"/>
              <a:pathLst>
                <a:path extrusionOk="0" h="3925" w="3924">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74"/>
            <p:cNvSpPr/>
            <p:nvPr/>
          </p:nvSpPr>
          <p:spPr>
            <a:xfrm>
              <a:off x="4265975" y="3936120"/>
              <a:ext cx="48267" cy="45392"/>
            </a:xfrm>
            <a:custGeom>
              <a:rect b="b" l="l" r="r" t="t"/>
              <a:pathLst>
                <a:path extrusionOk="0" h="1737" w="1847">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74"/>
            <p:cNvSpPr/>
            <p:nvPr/>
          </p:nvSpPr>
          <p:spPr>
            <a:xfrm>
              <a:off x="4201401" y="3978455"/>
              <a:ext cx="84957" cy="84983"/>
            </a:xfrm>
            <a:custGeom>
              <a:rect b="b" l="l" r="r" t="t"/>
              <a:pathLst>
                <a:path extrusionOk="0" h="3252" w="3251">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74"/>
            <p:cNvSpPr/>
            <p:nvPr/>
          </p:nvSpPr>
          <p:spPr>
            <a:xfrm>
              <a:off x="4265975" y="3936120"/>
              <a:ext cx="48032" cy="45392"/>
            </a:xfrm>
            <a:custGeom>
              <a:rect b="b" l="l" r="r" t="t"/>
              <a:pathLst>
                <a:path extrusionOk="0" h="1737" w="1838">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74"/>
            <p:cNvSpPr/>
            <p:nvPr/>
          </p:nvSpPr>
          <p:spPr>
            <a:xfrm>
              <a:off x="4283562" y="3953734"/>
              <a:ext cx="29425" cy="27779"/>
            </a:xfrm>
            <a:custGeom>
              <a:rect b="b" l="l" r="r" t="t"/>
              <a:pathLst>
                <a:path extrusionOk="0" h="1063" w="1126">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74"/>
            <p:cNvSpPr/>
            <p:nvPr/>
          </p:nvSpPr>
          <p:spPr>
            <a:xfrm>
              <a:off x="4248649" y="3943777"/>
              <a:ext cx="55061" cy="55061"/>
            </a:xfrm>
            <a:custGeom>
              <a:rect b="b" l="l" r="r" t="t"/>
              <a:pathLst>
                <a:path extrusionOk="0" h="2107" w="2107">
                  <a:moveTo>
                    <a:pt x="664" y="1"/>
                  </a:moveTo>
                  <a:lnTo>
                    <a:pt x="644" y="10"/>
                  </a:lnTo>
                  <a:lnTo>
                    <a:pt x="0" y="664"/>
                  </a:lnTo>
                  <a:lnTo>
                    <a:pt x="1443" y="2107"/>
                  </a:lnTo>
                  <a:lnTo>
                    <a:pt x="2106" y="1443"/>
                  </a:lnTo>
                  <a:lnTo>
                    <a:pt x="664"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74"/>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2" name="Google Shape;13492;p74"/>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3" name="Google Shape;13493;p74"/>
          <p:cNvGrpSpPr/>
          <p:nvPr/>
        </p:nvGrpSpPr>
        <p:grpSpPr>
          <a:xfrm>
            <a:off x="3506590" y="3833812"/>
            <a:ext cx="396796" cy="313407"/>
            <a:chOff x="3506590" y="3833812"/>
            <a:chExt cx="396796" cy="313407"/>
          </a:xfrm>
        </p:grpSpPr>
        <p:sp>
          <p:nvSpPr>
            <p:cNvPr id="13494" name="Google Shape;13494;p74"/>
            <p:cNvSpPr/>
            <p:nvPr/>
          </p:nvSpPr>
          <p:spPr>
            <a:xfrm>
              <a:off x="3511608" y="3839404"/>
              <a:ext cx="370428" cy="302667"/>
            </a:xfrm>
            <a:custGeom>
              <a:rect b="b" l="l" r="r" t="t"/>
              <a:pathLst>
                <a:path extrusionOk="0" h="11582" w="14175">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74"/>
            <p:cNvSpPr/>
            <p:nvPr/>
          </p:nvSpPr>
          <p:spPr>
            <a:xfrm>
              <a:off x="3511347" y="3920676"/>
              <a:ext cx="346804" cy="221159"/>
            </a:xfrm>
            <a:custGeom>
              <a:rect b="b" l="l" r="r" t="t"/>
              <a:pathLst>
                <a:path extrusionOk="0" h="8463" w="13271">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74"/>
            <p:cNvSpPr/>
            <p:nvPr/>
          </p:nvSpPr>
          <p:spPr>
            <a:xfrm>
              <a:off x="3506590" y="3833812"/>
              <a:ext cx="396796" cy="313407"/>
            </a:xfrm>
            <a:custGeom>
              <a:rect b="b" l="l" r="r" t="t"/>
              <a:pathLst>
                <a:path extrusionOk="0" h="11993" w="15184">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7" name="Google Shape;13497;p74"/>
          <p:cNvGrpSpPr/>
          <p:nvPr/>
        </p:nvGrpSpPr>
        <p:grpSpPr>
          <a:xfrm>
            <a:off x="2769288" y="1965364"/>
            <a:ext cx="104556" cy="366665"/>
            <a:chOff x="2769288" y="1965364"/>
            <a:chExt cx="104556" cy="366665"/>
          </a:xfrm>
        </p:grpSpPr>
        <p:sp>
          <p:nvSpPr>
            <p:cNvPr id="13498" name="Google Shape;13498;p74"/>
            <p:cNvSpPr/>
            <p:nvPr/>
          </p:nvSpPr>
          <p:spPr>
            <a:xfrm>
              <a:off x="2787372" y="1965364"/>
              <a:ext cx="68127" cy="69382"/>
            </a:xfrm>
            <a:custGeom>
              <a:rect b="b" l="l" r="r" t="t"/>
              <a:pathLst>
                <a:path extrusionOk="0" h="2655" w="2607">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74"/>
            <p:cNvSpPr/>
            <p:nvPr/>
          </p:nvSpPr>
          <p:spPr>
            <a:xfrm>
              <a:off x="2778853" y="2014624"/>
              <a:ext cx="85192" cy="55323"/>
            </a:xfrm>
            <a:custGeom>
              <a:rect b="b" l="l" r="r" t="t"/>
              <a:pathLst>
                <a:path extrusionOk="0" h="2117" w="326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74"/>
            <p:cNvSpPr/>
            <p:nvPr/>
          </p:nvSpPr>
          <p:spPr>
            <a:xfrm>
              <a:off x="2806239" y="2014624"/>
              <a:ext cx="30418" cy="32195"/>
            </a:xfrm>
            <a:custGeom>
              <a:rect b="b" l="l" r="r" t="t"/>
              <a:pathLst>
                <a:path extrusionOk="0" h="1232" w="1164">
                  <a:moveTo>
                    <a:pt x="0" y="1"/>
                  </a:moveTo>
                  <a:lnTo>
                    <a:pt x="0" y="1231"/>
                  </a:lnTo>
                  <a:lnTo>
                    <a:pt x="1164" y="1231"/>
                  </a:lnTo>
                  <a:lnTo>
                    <a:pt x="1164" y="1"/>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74"/>
            <p:cNvSpPr/>
            <p:nvPr/>
          </p:nvSpPr>
          <p:spPr>
            <a:xfrm>
              <a:off x="2769288" y="2046793"/>
              <a:ext cx="104556" cy="285236"/>
            </a:xfrm>
            <a:custGeom>
              <a:rect b="b" l="l" r="r" t="t"/>
              <a:pathLst>
                <a:path extrusionOk="0" h="10915" w="4001">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74"/>
            <p:cNvSpPr/>
            <p:nvPr/>
          </p:nvSpPr>
          <p:spPr>
            <a:xfrm>
              <a:off x="2793670" y="2046793"/>
              <a:ext cx="80175" cy="214626"/>
            </a:xfrm>
            <a:custGeom>
              <a:rect b="b" l="l" r="r" t="t"/>
              <a:pathLst>
                <a:path extrusionOk="0" h="8213" w="3068">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74"/>
            <p:cNvSpPr/>
            <p:nvPr/>
          </p:nvSpPr>
          <p:spPr>
            <a:xfrm>
              <a:off x="2769288" y="2287787"/>
              <a:ext cx="104556" cy="44007"/>
            </a:xfrm>
            <a:custGeom>
              <a:rect b="b" l="l" r="r" t="t"/>
              <a:pathLst>
                <a:path extrusionOk="0" h="1684" w="4001">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74"/>
            <p:cNvSpPr/>
            <p:nvPr/>
          </p:nvSpPr>
          <p:spPr>
            <a:xfrm>
              <a:off x="278337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74"/>
            <p:cNvSpPr/>
            <p:nvPr/>
          </p:nvSpPr>
          <p:spPr>
            <a:xfrm>
              <a:off x="2805220" y="2303492"/>
              <a:ext cx="11080" cy="28537"/>
            </a:xfrm>
            <a:custGeom>
              <a:rect b="b" l="l" r="r" t="t"/>
              <a:pathLst>
                <a:path extrusionOk="0" h="1092" w="424">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74"/>
            <p:cNvSpPr/>
            <p:nvPr/>
          </p:nvSpPr>
          <p:spPr>
            <a:xfrm>
              <a:off x="282709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74"/>
            <p:cNvSpPr/>
            <p:nvPr/>
          </p:nvSpPr>
          <p:spPr>
            <a:xfrm>
              <a:off x="2848940" y="2303414"/>
              <a:ext cx="11342" cy="28380"/>
            </a:xfrm>
            <a:custGeom>
              <a:rect b="b" l="l" r="r" t="t"/>
              <a:pathLst>
                <a:path extrusionOk="0" h="1086" w="434">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74"/>
            <p:cNvSpPr/>
            <p:nvPr/>
          </p:nvSpPr>
          <p:spPr>
            <a:xfrm>
              <a:off x="2818287" y="2046793"/>
              <a:ext cx="24146" cy="91046"/>
            </a:xfrm>
            <a:custGeom>
              <a:rect b="b" l="l" r="r" t="t"/>
              <a:pathLst>
                <a:path extrusionOk="0" h="3484" w="924">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74"/>
            <p:cNvSpPr/>
            <p:nvPr/>
          </p:nvSpPr>
          <p:spPr>
            <a:xfrm>
              <a:off x="2818287" y="2046793"/>
              <a:ext cx="24146" cy="67187"/>
            </a:xfrm>
            <a:custGeom>
              <a:rect b="b" l="l" r="r" t="t"/>
              <a:pathLst>
                <a:path extrusionOk="0" h="2571" w="924">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0" name="Google Shape;13510;p74"/>
          <p:cNvGrpSpPr/>
          <p:nvPr/>
        </p:nvGrpSpPr>
        <p:grpSpPr>
          <a:xfrm>
            <a:off x="3966679" y="2010861"/>
            <a:ext cx="367162" cy="275698"/>
            <a:chOff x="3966679" y="2010861"/>
            <a:chExt cx="367162" cy="275698"/>
          </a:xfrm>
        </p:grpSpPr>
        <p:sp>
          <p:nvSpPr>
            <p:cNvPr id="13511" name="Google Shape;13511;p74"/>
            <p:cNvSpPr/>
            <p:nvPr/>
          </p:nvSpPr>
          <p:spPr>
            <a:xfrm>
              <a:off x="3966679" y="2038509"/>
              <a:ext cx="367162" cy="248050"/>
            </a:xfrm>
            <a:custGeom>
              <a:rect b="b" l="l" r="r" t="t"/>
              <a:pathLst>
                <a:path extrusionOk="0" h="9492" w="1405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74"/>
            <p:cNvSpPr/>
            <p:nvPr/>
          </p:nvSpPr>
          <p:spPr>
            <a:xfrm>
              <a:off x="4067969" y="2068117"/>
              <a:ext cx="236473" cy="185018"/>
            </a:xfrm>
            <a:custGeom>
              <a:rect b="b" l="l" r="r" t="t"/>
              <a:pathLst>
                <a:path extrusionOk="0" h="7080" w="9049">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74"/>
            <p:cNvSpPr/>
            <p:nvPr/>
          </p:nvSpPr>
          <p:spPr>
            <a:xfrm>
              <a:off x="3966941" y="2010861"/>
              <a:ext cx="79443" cy="243764"/>
            </a:xfrm>
            <a:custGeom>
              <a:rect b="b" l="l" r="r" t="t"/>
              <a:pathLst>
                <a:path extrusionOk="0" h="9328" w="304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74"/>
            <p:cNvSpPr/>
            <p:nvPr/>
          </p:nvSpPr>
          <p:spPr>
            <a:xfrm>
              <a:off x="3966941" y="2011357"/>
              <a:ext cx="22657" cy="243032"/>
            </a:xfrm>
            <a:custGeom>
              <a:rect b="b" l="l" r="r" t="t"/>
              <a:pathLst>
                <a:path extrusionOk="0" h="9300" w="867">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5" name="Google Shape;13515;p74"/>
          <p:cNvGrpSpPr/>
          <p:nvPr/>
        </p:nvGrpSpPr>
        <p:grpSpPr>
          <a:xfrm>
            <a:off x="1752577" y="2025495"/>
            <a:ext cx="366404" cy="246220"/>
            <a:chOff x="1752577" y="2025495"/>
            <a:chExt cx="366404" cy="246220"/>
          </a:xfrm>
        </p:grpSpPr>
        <p:sp>
          <p:nvSpPr>
            <p:cNvPr id="13516" name="Google Shape;13516;p74"/>
            <p:cNvSpPr/>
            <p:nvPr/>
          </p:nvSpPr>
          <p:spPr>
            <a:xfrm>
              <a:off x="1852090" y="2025495"/>
              <a:ext cx="80932" cy="72831"/>
            </a:xfrm>
            <a:custGeom>
              <a:rect b="b" l="l" r="r" t="t"/>
              <a:pathLst>
                <a:path extrusionOk="0" h="2787" w="3097">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74"/>
            <p:cNvSpPr/>
            <p:nvPr/>
          </p:nvSpPr>
          <p:spPr>
            <a:xfrm>
              <a:off x="1888257" y="2215400"/>
              <a:ext cx="205584" cy="56316"/>
            </a:xfrm>
            <a:custGeom>
              <a:rect b="b" l="l" r="r" t="t"/>
              <a:pathLst>
                <a:path extrusionOk="0" h="2155" w="7867">
                  <a:moveTo>
                    <a:pt x="1" y="1"/>
                  </a:moveTo>
                  <a:lnTo>
                    <a:pt x="1" y="2155"/>
                  </a:lnTo>
                  <a:lnTo>
                    <a:pt x="7867" y="2155"/>
                  </a:lnTo>
                  <a:lnTo>
                    <a:pt x="7867" y="1"/>
                  </a:ln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74"/>
            <p:cNvSpPr/>
            <p:nvPr/>
          </p:nvSpPr>
          <p:spPr>
            <a:xfrm>
              <a:off x="1930984" y="2215400"/>
              <a:ext cx="11080" cy="23519"/>
            </a:xfrm>
            <a:custGeom>
              <a:rect b="b" l="l" r="r" t="t"/>
              <a:pathLst>
                <a:path extrusionOk="0" h="900" w="424">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9" name="Google Shape;13519;p74"/>
            <p:cNvSpPr/>
            <p:nvPr/>
          </p:nvSpPr>
          <p:spPr>
            <a:xfrm>
              <a:off x="1948336" y="2215400"/>
              <a:ext cx="11315" cy="39120"/>
            </a:xfrm>
            <a:custGeom>
              <a:rect b="b" l="l" r="r" t="t"/>
              <a:pathLst>
                <a:path extrusionOk="0" h="1497" w="433">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74"/>
            <p:cNvSpPr/>
            <p:nvPr/>
          </p:nvSpPr>
          <p:spPr>
            <a:xfrm>
              <a:off x="1965661"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74"/>
            <p:cNvSpPr/>
            <p:nvPr/>
          </p:nvSpPr>
          <p:spPr>
            <a:xfrm>
              <a:off x="1983013" y="2215400"/>
              <a:ext cx="11315" cy="23519"/>
            </a:xfrm>
            <a:custGeom>
              <a:rect b="b" l="l" r="r" t="t"/>
              <a:pathLst>
                <a:path extrusionOk="0" h="900" w="433">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74"/>
            <p:cNvSpPr/>
            <p:nvPr/>
          </p:nvSpPr>
          <p:spPr>
            <a:xfrm>
              <a:off x="2000601" y="2215400"/>
              <a:ext cx="11080" cy="23519"/>
            </a:xfrm>
            <a:custGeom>
              <a:rect b="b" l="l" r="r" t="t"/>
              <a:pathLst>
                <a:path extrusionOk="0" h="900" w="424">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74"/>
            <p:cNvSpPr/>
            <p:nvPr/>
          </p:nvSpPr>
          <p:spPr>
            <a:xfrm>
              <a:off x="2017926" y="2215400"/>
              <a:ext cx="11342" cy="39120"/>
            </a:xfrm>
            <a:custGeom>
              <a:rect b="b" l="l" r="r" t="t"/>
              <a:pathLst>
                <a:path extrusionOk="0" h="1497" w="434">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74"/>
            <p:cNvSpPr/>
            <p:nvPr/>
          </p:nvSpPr>
          <p:spPr>
            <a:xfrm>
              <a:off x="2035278" y="2215400"/>
              <a:ext cx="11315" cy="23519"/>
            </a:xfrm>
            <a:custGeom>
              <a:rect b="b" l="l" r="r" t="t"/>
              <a:pathLst>
                <a:path extrusionOk="0" h="900" w="433">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74"/>
            <p:cNvSpPr/>
            <p:nvPr/>
          </p:nvSpPr>
          <p:spPr>
            <a:xfrm>
              <a:off x="2052604"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74"/>
            <p:cNvSpPr/>
            <p:nvPr/>
          </p:nvSpPr>
          <p:spPr>
            <a:xfrm>
              <a:off x="2070191" y="2215400"/>
              <a:ext cx="11080" cy="23519"/>
            </a:xfrm>
            <a:custGeom>
              <a:rect b="b" l="l" r="r" t="t"/>
              <a:pathLst>
                <a:path extrusionOk="0" h="900" w="424">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74"/>
            <p:cNvSpPr/>
            <p:nvPr/>
          </p:nvSpPr>
          <p:spPr>
            <a:xfrm>
              <a:off x="2092822" y="2191776"/>
              <a:ext cx="26159" cy="79939"/>
            </a:xfrm>
            <a:custGeom>
              <a:rect b="b" l="l" r="r" t="t"/>
              <a:pathLst>
                <a:path extrusionOk="0" h="3059" w="1001">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74"/>
            <p:cNvSpPr/>
            <p:nvPr/>
          </p:nvSpPr>
          <p:spPr>
            <a:xfrm>
              <a:off x="1752577" y="2044519"/>
              <a:ext cx="166359" cy="227196"/>
            </a:xfrm>
            <a:custGeom>
              <a:rect b="b" l="l" r="r" t="t"/>
              <a:pathLst>
                <a:path extrusionOk="0" h="8694" w="6366">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74"/>
            <p:cNvSpPr/>
            <p:nvPr/>
          </p:nvSpPr>
          <p:spPr>
            <a:xfrm>
              <a:off x="1774189" y="2044467"/>
              <a:ext cx="144748" cy="204147"/>
            </a:xfrm>
            <a:custGeom>
              <a:rect b="b" l="l" r="r" t="t"/>
              <a:pathLst>
                <a:path extrusionOk="0" h="7812" w="5539">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74"/>
            <p:cNvSpPr/>
            <p:nvPr/>
          </p:nvSpPr>
          <p:spPr>
            <a:xfrm>
              <a:off x="1780774" y="2090774"/>
              <a:ext cx="95880" cy="81978"/>
            </a:xfrm>
            <a:custGeom>
              <a:rect b="b" l="l" r="r" t="t"/>
              <a:pathLst>
                <a:path extrusionOk="0" h="3137" w="3669">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74"/>
            <p:cNvSpPr/>
            <p:nvPr/>
          </p:nvSpPr>
          <p:spPr>
            <a:xfrm>
              <a:off x="1805443" y="2090565"/>
              <a:ext cx="71028" cy="61882"/>
            </a:xfrm>
            <a:custGeom>
              <a:rect b="b" l="l" r="r" t="t"/>
              <a:pathLst>
                <a:path extrusionOk="0" h="2368" w="2718">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2" name="Google Shape;13532;p74"/>
          <p:cNvGrpSpPr/>
          <p:nvPr/>
        </p:nvGrpSpPr>
        <p:grpSpPr>
          <a:xfrm>
            <a:off x="1309553" y="2069580"/>
            <a:ext cx="366404" cy="158363"/>
            <a:chOff x="1309553" y="2069580"/>
            <a:chExt cx="366404" cy="158363"/>
          </a:xfrm>
        </p:grpSpPr>
        <p:sp>
          <p:nvSpPr>
            <p:cNvPr id="13533" name="Google Shape;13533;p74"/>
            <p:cNvSpPr/>
            <p:nvPr/>
          </p:nvSpPr>
          <p:spPr>
            <a:xfrm>
              <a:off x="1477402" y="2100051"/>
              <a:ext cx="198555" cy="92770"/>
            </a:xfrm>
            <a:custGeom>
              <a:rect b="b" l="l" r="r" t="t"/>
              <a:pathLst>
                <a:path extrusionOk="0" h="3550" w="7598">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74"/>
            <p:cNvSpPr/>
            <p:nvPr/>
          </p:nvSpPr>
          <p:spPr>
            <a:xfrm>
              <a:off x="1477402" y="2150826"/>
              <a:ext cx="198555" cy="42230"/>
            </a:xfrm>
            <a:custGeom>
              <a:rect b="b" l="l" r="r" t="t"/>
              <a:pathLst>
                <a:path extrusionOk="0" h="1616" w="7598">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74"/>
            <p:cNvSpPr/>
            <p:nvPr/>
          </p:nvSpPr>
          <p:spPr>
            <a:xfrm>
              <a:off x="1477402" y="2171680"/>
              <a:ext cx="198555" cy="21376"/>
            </a:xfrm>
            <a:custGeom>
              <a:rect b="b" l="l" r="r" t="t"/>
              <a:pathLst>
                <a:path extrusionOk="0" h="818" w="7598">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74"/>
            <p:cNvSpPr/>
            <p:nvPr/>
          </p:nvSpPr>
          <p:spPr>
            <a:xfrm>
              <a:off x="1309553" y="2100077"/>
              <a:ext cx="105549" cy="92744"/>
            </a:xfrm>
            <a:custGeom>
              <a:rect b="b" l="l" r="r" t="t"/>
              <a:pathLst>
                <a:path extrusionOk="0" h="3549" w="4039">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74"/>
            <p:cNvSpPr/>
            <p:nvPr/>
          </p:nvSpPr>
          <p:spPr>
            <a:xfrm>
              <a:off x="1328891" y="2100077"/>
              <a:ext cx="86211" cy="71629"/>
            </a:xfrm>
            <a:custGeom>
              <a:rect b="b" l="l" r="r" t="t"/>
              <a:pathLst>
                <a:path extrusionOk="0" h="2741" w="3299">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74"/>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74"/>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74"/>
            <p:cNvSpPr/>
            <p:nvPr/>
          </p:nvSpPr>
          <p:spPr>
            <a:xfrm>
              <a:off x="1339814" y="2100077"/>
              <a:ext cx="11838" cy="23885"/>
            </a:xfrm>
            <a:custGeom>
              <a:rect b="b" l="l" r="r" t="t"/>
              <a:pathLst>
                <a:path extrusionOk="0" h="914" w="453">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74"/>
            <p:cNvSpPr/>
            <p:nvPr/>
          </p:nvSpPr>
          <p:spPr>
            <a:xfrm>
              <a:off x="1357532" y="2100077"/>
              <a:ext cx="11080" cy="22944"/>
            </a:xfrm>
            <a:custGeom>
              <a:rect b="b" l="l" r="r" t="t"/>
              <a:pathLst>
                <a:path extrusionOk="0" h="878" w="424">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2" name="Google Shape;13542;p74"/>
            <p:cNvSpPr/>
            <p:nvPr/>
          </p:nvSpPr>
          <p:spPr>
            <a:xfrm>
              <a:off x="1374884" y="2100077"/>
              <a:ext cx="11080" cy="22944"/>
            </a:xfrm>
            <a:custGeom>
              <a:rect b="b" l="l" r="r" t="t"/>
              <a:pathLst>
                <a:path extrusionOk="0" h="878" w="424">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74"/>
            <p:cNvSpPr/>
            <p:nvPr/>
          </p:nvSpPr>
          <p:spPr>
            <a:xfrm>
              <a:off x="1391844" y="2100077"/>
              <a:ext cx="11838" cy="39225"/>
            </a:xfrm>
            <a:custGeom>
              <a:rect b="b" l="l" r="r" t="t"/>
              <a:pathLst>
                <a:path extrusionOk="0" h="1501" w="453">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74"/>
            <p:cNvSpPr/>
            <p:nvPr/>
          </p:nvSpPr>
          <p:spPr>
            <a:xfrm>
              <a:off x="1322619" y="2100077"/>
              <a:ext cx="11315" cy="38467"/>
            </a:xfrm>
            <a:custGeom>
              <a:rect b="b" l="l" r="r" t="t"/>
              <a:pathLst>
                <a:path extrusionOk="0" h="1472" w="433">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74"/>
            <p:cNvSpPr/>
            <p:nvPr/>
          </p:nvSpPr>
          <p:spPr>
            <a:xfrm>
              <a:off x="1513334"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74"/>
            <p:cNvSpPr/>
            <p:nvPr/>
          </p:nvSpPr>
          <p:spPr>
            <a:xfrm>
              <a:off x="1496008" y="2100077"/>
              <a:ext cx="11315" cy="22944"/>
            </a:xfrm>
            <a:custGeom>
              <a:rect b="b" l="l" r="r" t="t"/>
              <a:pathLst>
                <a:path extrusionOk="0" h="878" w="433">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74"/>
            <p:cNvSpPr/>
            <p:nvPr/>
          </p:nvSpPr>
          <p:spPr>
            <a:xfrm>
              <a:off x="1530921" y="2100077"/>
              <a:ext cx="11342" cy="38467"/>
            </a:xfrm>
            <a:custGeom>
              <a:rect b="b" l="l" r="r" t="t"/>
              <a:pathLst>
                <a:path extrusionOk="0" h="1472" w="434">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74"/>
            <p:cNvSpPr/>
            <p:nvPr/>
          </p:nvSpPr>
          <p:spPr>
            <a:xfrm>
              <a:off x="1548012"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74"/>
            <p:cNvSpPr/>
            <p:nvPr/>
          </p:nvSpPr>
          <p:spPr>
            <a:xfrm>
              <a:off x="1565364" y="2100077"/>
              <a:ext cx="11838" cy="23885"/>
            </a:xfrm>
            <a:custGeom>
              <a:rect b="b" l="l" r="r" t="t"/>
              <a:pathLst>
                <a:path extrusionOk="0" h="914" w="453">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74"/>
            <p:cNvSpPr/>
            <p:nvPr/>
          </p:nvSpPr>
          <p:spPr>
            <a:xfrm>
              <a:off x="1582690"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74"/>
            <p:cNvSpPr/>
            <p:nvPr/>
          </p:nvSpPr>
          <p:spPr>
            <a:xfrm>
              <a:off x="1600042" y="2100077"/>
              <a:ext cx="11838" cy="39225"/>
            </a:xfrm>
            <a:custGeom>
              <a:rect b="b" l="l" r="r" t="t"/>
              <a:pathLst>
                <a:path extrusionOk="0" h="1501" w="453">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74"/>
            <p:cNvSpPr/>
            <p:nvPr/>
          </p:nvSpPr>
          <p:spPr>
            <a:xfrm>
              <a:off x="1617367"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74"/>
            <p:cNvSpPr/>
            <p:nvPr/>
          </p:nvSpPr>
          <p:spPr>
            <a:xfrm>
              <a:off x="1634955" y="2100077"/>
              <a:ext cx="11342" cy="22944"/>
            </a:xfrm>
            <a:custGeom>
              <a:rect b="b" l="l" r="r" t="t"/>
              <a:pathLst>
                <a:path extrusionOk="0" h="878" w="434">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74"/>
            <p:cNvSpPr/>
            <p:nvPr/>
          </p:nvSpPr>
          <p:spPr>
            <a:xfrm>
              <a:off x="1652045"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74"/>
            <p:cNvSpPr/>
            <p:nvPr/>
          </p:nvSpPr>
          <p:spPr>
            <a:xfrm>
              <a:off x="1386435" y="2069580"/>
              <a:ext cx="45000" cy="158363"/>
            </a:xfrm>
            <a:custGeom>
              <a:rect b="b" l="l" r="r" t="t"/>
              <a:pathLst>
                <a:path extrusionOk="0" h="6060" w="1722">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74"/>
            <p:cNvSpPr/>
            <p:nvPr/>
          </p:nvSpPr>
          <p:spPr>
            <a:xfrm>
              <a:off x="1405537" y="2084737"/>
              <a:ext cx="25897" cy="135967"/>
            </a:xfrm>
            <a:custGeom>
              <a:rect b="b" l="l" r="r" t="t"/>
              <a:pathLst>
                <a:path extrusionOk="0" h="5203" w="991">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74"/>
            <p:cNvSpPr/>
            <p:nvPr/>
          </p:nvSpPr>
          <p:spPr>
            <a:xfrm>
              <a:off x="1462062" y="2069737"/>
              <a:ext cx="45026" cy="158128"/>
            </a:xfrm>
            <a:custGeom>
              <a:rect b="b" l="l" r="r" t="t"/>
              <a:pathLst>
                <a:path extrusionOk="0" h="6051" w="1723">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8" name="Google Shape;13558;p74"/>
            <p:cNvSpPr/>
            <p:nvPr/>
          </p:nvSpPr>
          <p:spPr>
            <a:xfrm>
              <a:off x="1462062" y="2084999"/>
              <a:ext cx="25923" cy="135967"/>
            </a:xfrm>
            <a:custGeom>
              <a:rect b="b" l="l" r="r" t="t"/>
              <a:pathLst>
                <a:path extrusionOk="0" h="5203" w="992">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9" name="Google Shape;13559;p74"/>
          <p:cNvGrpSpPr/>
          <p:nvPr/>
        </p:nvGrpSpPr>
        <p:grpSpPr>
          <a:xfrm>
            <a:off x="866528" y="2088762"/>
            <a:ext cx="366639" cy="119635"/>
            <a:chOff x="866528" y="2088762"/>
            <a:chExt cx="366639" cy="119635"/>
          </a:xfrm>
        </p:grpSpPr>
        <p:sp>
          <p:nvSpPr>
            <p:cNvPr id="13560" name="Google Shape;13560;p74"/>
            <p:cNvSpPr/>
            <p:nvPr/>
          </p:nvSpPr>
          <p:spPr>
            <a:xfrm>
              <a:off x="866528" y="2088762"/>
              <a:ext cx="366639" cy="119635"/>
            </a:xfrm>
            <a:custGeom>
              <a:rect b="b" l="l" r="r" t="t"/>
              <a:pathLst>
                <a:path extrusionOk="0" h="4578" w="1403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74"/>
            <p:cNvSpPr/>
            <p:nvPr/>
          </p:nvSpPr>
          <p:spPr>
            <a:xfrm>
              <a:off x="866528" y="2139511"/>
              <a:ext cx="366639" cy="68885"/>
            </a:xfrm>
            <a:custGeom>
              <a:rect b="b" l="l" r="r" t="t"/>
              <a:pathLst>
                <a:path extrusionOk="0" h="2636" w="1403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74"/>
            <p:cNvSpPr/>
            <p:nvPr/>
          </p:nvSpPr>
          <p:spPr>
            <a:xfrm>
              <a:off x="866528" y="2164389"/>
              <a:ext cx="366639" cy="44007"/>
            </a:xfrm>
            <a:custGeom>
              <a:rect b="b" l="l" r="r" t="t"/>
              <a:pathLst>
                <a:path extrusionOk="0" h="1684" w="1403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74"/>
            <p:cNvSpPr/>
            <p:nvPr/>
          </p:nvSpPr>
          <p:spPr>
            <a:xfrm>
              <a:off x="897940" y="2088762"/>
              <a:ext cx="11943" cy="36455"/>
            </a:xfrm>
            <a:custGeom>
              <a:rect b="b" l="l" r="r" t="t"/>
              <a:pathLst>
                <a:path extrusionOk="0" h="1395" w="457">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74"/>
            <p:cNvSpPr/>
            <p:nvPr/>
          </p:nvSpPr>
          <p:spPr>
            <a:xfrm>
              <a:off x="927443" y="2088762"/>
              <a:ext cx="11838" cy="26916"/>
            </a:xfrm>
            <a:custGeom>
              <a:rect b="b" l="l" r="r" t="t"/>
              <a:pathLst>
                <a:path extrusionOk="0" h="1030" w="453">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74"/>
            <p:cNvSpPr/>
            <p:nvPr/>
          </p:nvSpPr>
          <p:spPr>
            <a:xfrm>
              <a:off x="956346" y="2088762"/>
              <a:ext cx="11838" cy="36455"/>
            </a:xfrm>
            <a:custGeom>
              <a:rect b="b" l="l" r="r" t="t"/>
              <a:pathLst>
                <a:path extrusionOk="0" h="1395" w="453">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74"/>
            <p:cNvSpPr/>
            <p:nvPr/>
          </p:nvSpPr>
          <p:spPr>
            <a:xfrm>
              <a:off x="985876" y="2088762"/>
              <a:ext cx="11838" cy="26916"/>
            </a:xfrm>
            <a:custGeom>
              <a:rect b="b" l="l" r="r" t="t"/>
              <a:pathLst>
                <a:path extrusionOk="0" h="1030" w="453">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74"/>
            <p:cNvSpPr/>
            <p:nvPr/>
          </p:nvSpPr>
          <p:spPr>
            <a:xfrm>
              <a:off x="1014647" y="2088762"/>
              <a:ext cx="11969" cy="36455"/>
            </a:xfrm>
            <a:custGeom>
              <a:rect b="b" l="l" r="r" t="t"/>
              <a:pathLst>
                <a:path extrusionOk="0" h="1395" w="458">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74"/>
            <p:cNvSpPr/>
            <p:nvPr/>
          </p:nvSpPr>
          <p:spPr>
            <a:xfrm>
              <a:off x="1044439" y="2088762"/>
              <a:ext cx="11315" cy="26159"/>
            </a:xfrm>
            <a:custGeom>
              <a:rect b="b" l="l" r="r" t="t"/>
              <a:pathLst>
                <a:path extrusionOk="0" h="1001" w="433">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74"/>
            <p:cNvSpPr/>
            <p:nvPr/>
          </p:nvSpPr>
          <p:spPr>
            <a:xfrm>
              <a:off x="1073080"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74"/>
            <p:cNvSpPr/>
            <p:nvPr/>
          </p:nvSpPr>
          <p:spPr>
            <a:xfrm>
              <a:off x="1102479" y="2088762"/>
              <a:ext cx="11838" cy="26916"/>
            </a:xfrm>
            <a:custGeom>
              <a:rect b="b" l="l" r="r" t="t"/>
              <a:pathLst>
                <a:path extrusionOk="0" h="1030" w="453">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74"/>
            <p:cNvSpPr/>
            <p:nvPr/>
          </p:nvSpPr>
          <p:spPr>
            <a:xfrm>
              <a:off x="1131381"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74"/>
            <p:cNvSpPr/>
            <p:nvPr/>
          </p:nvSpPr>
          <p:spPr>
            <a:xfrm>
              <a:off x="1160911" y="2088762"/>
              <a:ext cx="11838" cy="26916"/>
            </a:xfrm>
            <a:custGeom>
              <a:rect b="b" l="l" r="r" t="t"/>
              <a:pathLst>
                <a:path extrusionOk="0" h="1030" w="453">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74"/>
            <p:cNvSpPr/>
            <p:nvPr/>
          </p:nvSpPr>
          <p:spPr>
            <a:xfrm>
              <a:off x="1189814" y="2088762"/>
              <a:ext cx="11812" cy="36455"/>
            </a:xfrm>
            <a:custGeom>
              <a:rect b="b" l="l" r="r" t="t"/>
              <a:pathLst>
                <a:path extrusionOk="0" h="1395" w="452">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4" name="Google Shape;13574;p74"/>
          <p:cNvGrpSpPr/>
          <p:nvPr/>
        </p:nvGrpSpPr>
        <p:grpSpPr>
          <a:xfrm>
            <a:off x="2329269" y="1965312"/>
            <a:ext cx="98807" cy="366273"/>
            <a:chOff x="2329269" y="1965312"/>
            <a:chExt cx="98807" cy="366273"/>
          </a:xfrm>
        </p:grpSpPr>
        <p:sp>
          <p:nvSpPr>
            <p:cNvPr id="13575" name="Google Shape;13575;p74"/>
            <p:cNvSpPr/>
            <p:nvPr/>
          </p:nvSpPr>
          <p:spPr>
            <a:xfrm>
              <a:off x="2329269" y="1965312"/>
              <a:ext cx="98807" cy="312179"/>
            </a:xfrm>
            <a:custGeom>
              <a:rect b="b" l="l" r="r" t="t"/>
              <a:pathLst>
                <a:path extrusionOk="0" h="11946" w="3781">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74"/>
            <p:cNvSpPr/>
            <p:nvPr/>
          </p:nvSpPr>
          <p:spPr>
            <a:xfrm>
              <a:off x="2353415" y="1970904"/>
              <a:ext cx="74661" cy="289757"/>
            </a:xfrm>
            <a:custGeom>
              <a:rect b="b" l="l" r="r" t="t"/>
              <a:pathLst>
                <a:path extrusionOk="0" h="11088" w="2857">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74"/>
            <p:cNvSpPr/>
            <p:nvPr/>
          </p:nvSpPr>
          <p:spPr>
            <a:xfrm>
              <a:off x="2337266" y="2001558"/>
              <a:ext cx="81246" cy="330027"/>
            </a:xfrm>
            <a:custGeom>
              <a:rect b="b" l="l" r="r" t="t"/>
              <a:pathLst>
                <a:path extrusionOk="0" h="12629" w="3109">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8" name="Google Shape;13578;p74"/>
          <p:cNvGrpSpPr/>
          <p:nvPr/>
        </p:nvGrpSpPr>
        <p:grpSpPr>
          <a:xfrm>
            <a:off x="3208053" y="1964972"/>
            <a:ext cx="112344" cy="366926"/>
            <a:chOff x="3208053" y="1964972"/>
            <a:chExt cx="112344" cy="366926"/>
          </a:xfrm>
        </p:grpSpPr>
        <p:sp>
          <p:nvSpPr>
            <p:cNvPr id="13579" name="Google Shape;13579;p74"/>
            <p:cNvSpPr/>
            <p:nvPr/>
          </p:nvSpPr>
          <p:spPr>
            <a:xfrm>
              <a:off x="3226398" y="2093283"/>
              <a:ext cx="63607" cy="238616"/>
            </a:xfrm>
            <a:custGeom>
              <a:rect b="b" l="l" r="r" t="t"/>
              <a:pathLst>
                <a:path extrusionOk="0" h="9131" w="2434">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74"/>
            <p:cNvSpPr/>
            <p:nvPr/>
          </p:nvSpPr>
          <p:spPr>
            <a:xfrm>
              <a:off x="3226398" y="2093544"/>
              <a:ext cx="45497" cy="238355"/>
            </a:xfrm>
            <a:custGeom>
              <a:rect b="b" l="l" r="r" t="t"/>
              <a:pathLst>
                <a:path extrusionOk="0" h="9121" w="1741">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74"/>
            <p:cNvSpPr/>
            <p:nvPr/>
          </p:nvSpPr>
          <p:spPr>
            <a:xfrm>
              <a:off x="3208053" y="1964972"/>
              <a:ext cx="112344" cy="147936"/>
            </a:xfrm>
            <a:custGeom>
              <a:rect b="b" l="l" r="r" t="t"/>
              <a:pathLst>
                <a:path extrusionOk="0" h="5661" w="4299">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74"/>
            <p:cNvSpPr/>
            <p:nvPr/>
          </p:nvSpPr>
          <p:spPr>
            <a:xfrm>
              <a:off x="3229900" y="1964972"/>
              <a:ext cx="90497" cy="130088"/>
            </a:xfrm>
            <a:custGeom>
              <a:rect b="b" l="l" r="r" t="t"/>
              <a:pathLst>
                <a:path extrusionOk="0" h="4978" w="3463">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74"/>
            <p:cNvSpPr/>
            <p:nvPr/>
          </p:nvSpPr>
          <p:spPr>
            <a:xfrm>
              <a:off x="3227887" y="2142542"/>
              <a:ext cx="60340" cy="31176"/>
            </a:xfrm>
            <a:custGeom>
              <a:rect b="b" l="l" r="r" t="t"/>
              <a:pathLst>
                <a:path extrusionOk="0" h="1193" w="2309">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74"/>
            <p:cNvSpPr/>
            <p:nvPr/>
          </p:nvSpPr>
          <p:spPr>
            <a:xfrm>
              <a:off x="3227887" y="2142542"/>
              <a:ext cx="29948" cy="31176"/>
            </a:xfrm>
            <a:custGeom>
              <a:rect b="b" l="l" r="r" t="t"/>
              <a:pathLst>
                <a:path extrusionOk="0" h="1193" w="1146">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5" name="Google Shape;13585;p74"/>
          <p:cNvGrpSpPr/>
          <p:nvPr/>
        </p:nvGrpSpPr>
        <p:grpSpPr>
          <a:xfrm>
            <a:off x="3225379" y="3807339"/>
            <a:ext cx="72413" cy="366404"/>
            <a:chOff x="3225379" y="3807339"/>
            <a:chExt cx="72413" cy="366404"/>
          </a:xfrm>
        </p:grpSpPr>
        <p:sp>
          <p:nvSpPr>
            <p:cNvPr id="13586" name="Google Shape;13586;p74"/>
            <p:cNvSpPr/>
            <p:nvPr/>
          </p:nvSpPr>
          <p:spPr>
            <a:xfrm>
              <a:off x="3225379" y="3807339"/>
              <a:ext cx="72413" cy="366404"/>
            </a:xfrm>
            <a:custGeom>
              <a:rect b="b" l="l" r="r" t="t"/>
              <a:pathLst>
                <a:path extrusionOk="0" h="14021" w="2771">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74"/>
            <p:cNvSpPr/>
            <p:nvPr/>
          </p:nvSpPr>
          <p:spPr>
            <a:xfrm>
              <a:off x="3225640" y="4104623"/>
              <a:ext cx="72152" cy="33188"/>
            </a:xfrm>
            <a:custGeom>
              <a:rect b="b" l="l" r="r" t="t"/>
              <a:pathLst>
                <a:path extrusionOk="0" h="1270" w="2761">
                  <a:moveTo>
                    <a:pt x="0" y="0"/>
                  </a:moveTo>
                  <a:lnTo>
                    <a:pt x="0" y="1269"/>
                  </a:lnTo>
                  <a:lnTo>
                    <a:pt x="2760" y="1269"/>
                  </a:lnTo>
                  <a:lnTo>
                    <a:pt x="2760" y="1241"/>
                  </a:lnTo>
                  <a:lnTo>
                    <a:pt x="2760"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74"/>
            <p:cNvSpPr/>
            <p:nvPr/>
          </p:nvSpPr>
          <p:spPr>
            <a:xfrm>
              <a:off x="3245997" y="3807339"/>
              <a:ext cx="31437" cy="32509"/>
            </a:xfrm>
            <a:custGeom>
              <a:rect b="b" l="l" r="r" t="t"/>
              <a:pathLst>
                <a:path extrusionOk="0" h="1244" w="1203">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74"/>
            <p:cNvSpPr/>
            <p:nvPr/>
          </p:nvSpPr>
          <p:spPr>
            <a:xfrm>
              <a:off x="3225379" y="4137785"/>
              <a:ext cx="72413" cy="35958"/>
            </a:xfrm>
            <a:custGeom>
              <a:rect b="b" l="l" r="r" t="t"/>
              <a:pathLst>
                <a:path extrusionOk="0" h="1376" w="2771">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74"/>
            <p:cNvSpPr/>
            <p:nvPr/>
          </p:nvSpPr>
          <p:spPr>
            <a:xfrm>
              <a:off x="3255039" y="4104623"/>
              <a:ext cx="42753" cy="33188"/>
            </a:xfrm>
            <a:custGeom>
              <a:rect b="b" l="l" r="r" t="t"/>
              <a:pathLst>
                <a:path extrusionOk="0" h="1270" w="1636">
                  <a:moveTo>
                    <a:pt x="0" y="0"/>
                  </a:moveTo>
                  <a:lnTo>
                    <a:pt x="0" y="1269"/>
                  </a:lnTo>
                  <a:lnTo>
                    <a:pt x="1635" y="1269"/>
                  </a:lnTo>
                  <a:lnTo>
                    <a:pt x="1635" y="1241"/>
                  </a:lnTo>
                  <a:lnTo>
                    <a:pt x="1635" y="0"/>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74"/>
            <p:cNvSpPr/>
            <p:nvPr/>
          </p:nvSpPr>
          <p:spPr>
            <a:xfrm>
              <a:off x="3255039" y="4137785"/>
              <a:ext cx="42753" cy="32953"/>
            </a:xfrm>
            <a:custGeom>
              <a:rect b="b" l="l" r="r" t="t"/>
              <a:pathLst>
                <a:path extrusionOk="0" h="1261" w="1636">
                  <a:moveTo>
                    <a:pt x="0" y="0"/>
                  </a:moveTo>
                  <a:cubicBezTo>
                    <a:pt x="0" y="539"/>
                    <a:pt x="318" y="1039"/>
                    <a:pt x="818" y="1260"/>
                  </a:cubicBezTo>
                  <a:cubicBezTo>
                    <a:pt x="1308" y="1029"/>
                    <a:pt x="1625" y="539"/>
                    <a:pt x="163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74"/>
            <p:cNvSpPr/>
            <p:nvPr/>
          </p:nvSpPr>
          <p:spPr>
            <a:xfrm>
              <a:off x="3225379" y="3872932"/>
              <a:ext cx="72413" cy="231717"/>
            </a:xfrm>
            <a:custGeom>
              <a:rect b="b" l="l" r="r" t="t"/>
              <a:pathLst>
                <a:path extrusionOk="0" h="8867" w="2771">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3" name="Google Shape;13593;p74"/>
            <p:cNvSpPr/>
            <p:nvPr/>
          </p:nvSpPr>
          <p:spPr>
            <a:xfrm>
              <a:off x="3255039" y="3872932"/>
              <a:ext cx="42753" cy="231717"/>
            </a:xfrm>
            <a:custGeom>
              <a:rect b="b" l="l" r="r" t="t"/>
              <a:pathLst>
                <a:path extrusionOk="0" h="8867" w="1636">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4" name="Google Shape;13594;p74"/>
          <p:cNvGrpSpPr/>
          <p:nvPr/>
        </p:nvGrpSpPr>
        <p:grpSpPr>
          <a:xfrm>
            <a:off x="3523916" y="2011096"/>
            <a:ext cx="366665" cy="275201"/>
            <a:chOff x="3523916" y="2011096"/>
            <a:chExt cx="366665" cy="275201"/>
          </a:xfrm>
        </p:grpSpPr>
        <p:sp>
          <p:nvSpPr>
            <p:cNvPr id="13595" name="Google Shape;13595;p74"/>
            <p:cNvSpPr/>
            <p:nvPr/>
          </p:nvSpPr>
          <p:spPr>
            <a:xfrm>
              <a:off x="3524178" y="2038744"/>
              <a:ext cx="366404" cy="247553"/>
            </a:xfrm>
            <a:custGeom>
              <a:rect b="b" l="l" r="r" t="t"/>
              <a:pathLst>
                <a:path extrusionOk="0" h="9473" w="14021">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74"/>
            <p:cNvSpPr/>
            <p:nvPr/>
          </p:nvSpPr>
          <p:spPr>
            <a:xfrm>
              <a:off x="3624945" y="2161123"/>
              <a:ext cx="244783" cy="74425"/>
            </a:xfrm>
            <a:custGeom>
              <a:rect b="b" l="l" r="r" t="t"/>
              <a:pathLst>
                <a:path extrusionOk="0" h="2848" w="9367">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74"/>
            <p:cNvSpPr/>
            <p:nvPr/>
          </p:nvSpPr>
          <p:spPr>
            <a:xfrm>
              <a:off x="3624945" y="2161123"/>
              <a:ext cx="244783" cy="47796"/>
            </a:xfrm>
            <a:custGeom>
              <a:rect b="b" l="l" r="r" t="t"/>
              <a:pathLst>
                <a:path extrusionOk="0" h="1829" w="9367">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74"/>
            <p:cNvSpPr/>
            <p:nvPr/>
          </p:nvSpPr>
          <p:spPr>
            <a:xfrm>
              <a:off x="3652697" y="2161123"/>
              <a:ext cx="11969" cy="24146"/>
            </a:xfrm>
            <a:custGeom>
              <a:rect b="b" l="l" r="r" t="t"/>
              <a:pathLst>
                <a:path extrusionOk="0" h="924" w="458">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74"/>
            <p:cNvSpPr/>
            <p:nvPr/>
          </p:nvSpPr>
          <p:spPr>
            <a:xfrm>
              <a:off x="3670546" y="2161123"/>
              <a:ext cx="11838" cy="24146"/>
            </a:xfrm>
            <a:custGeom>
              <a:rect b="b" l="l" r="r" t="t"/>
              <a:pathLst>
                <a:path extrusionOk="0" h="924" w="453">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74"/>
            <p:cNvSpPr/>
            <p:nvPr/>
          </p:nvSpPr>
          <p:spPr>
            <a:xfrm>
              <a:off x="3688264" y="2161123"/>
              <a:ext cx="11838" cy="24146"/>
            </a:xfrm>
            <a:custGeom>
              <a:rect b="b" l="l" r="r" t="t"/>
              <a:pathLst>
                <a:path extrusionOk="0" h="924" w="453">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74"/>
            <p:cNvSpPr/>
            <p:nvPr/>
          </p:nvSpPr>
          <p:spPr>
            <a:xfrm>
              <a:off x="3705981" y="2161123"/>
              <a:ext cx="11838" cy="40244"/>
            </a:xfrm>
            <a:custGeom>
              <a:rect b="b" l="l" r="r" t="t"/>
              <a:pathLst>
                <a:path extrusionOk="0" h="1540" w="453">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74"/>
            <p:cNvSpPr/>
            <p:nvPr/>
          </p:nvSpPr>
          <p:spPr>
            <a:xfrm>
              <a:off x="3634875" y="2161123"/>
              <a:ext cx="11943" cy="40244"/>
            </a:xfrm>
            <a:custGeom>
              <a:rect b="b" l="l" r="r" t="t"/>
              <a:pathLst>
                <a:path extrusionOk="0" h="1540" w="457">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74"/>
            <p:cNvSpPr/>
            <p:nvPr/>
          </p:nvSpPr>
          <p:spPr>
            <a:xfrm>
              <a:off x="3723934" y="2161123"/>
              <a:ext cx="11342" cy="23415"/>
            </a:xfrm>
            <a:custGeom>
              <a:rect b="b" l="l" r="r" t="t"/>
              <a:pathLst>
                <a:path extrusionOk="0" h="896" w="434">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74"/>
            <p:cNvSpPr/>
            <p:nvPr/>
          </p:nvSpPr>
          <p:spPr>
            <a:xfrm>
              <a:off x="3741783" y="2161123"/>
              <a:ext cx="11342" cy="23415"/>
            </a:xfrm>
            <a:custGeom>
              <a:rect b="b" l="l" r="r" t="t"/>
              <a:pathLst>
                <a:path extrusionOk="0" h="896" w="434">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74"/>
            <p:cNvSpPr/>
            <p:nvPr/>
          </p:nvSpPr>
          <p:spPr>
            <a:xfrm>
              <a:off x="3759631" y="2161123"/>
              <a:ext cx="11080" cy="23415"/>
            </a:xfrm>
            <a:custGeom>
              <a:rect b="b" l="l" r="r" t="t"/>
              <a:pathLst>
                <a:path extrusionOk="0" h="896" w="424">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74"/>
            <p:cNvSpPr/>
            <p:nvPr/>
          </p:nvSpPr>
          <p:spPr>
            <a:xfrm>
              <a:off x="3777219" y="2161123"/>
              <a:ext cx="11342" cy="39303"/>
            </a:xfrm>
            <a:custGeom>
              <a:rect b="b" l="l" r="r" t="t"/>
              <a:pathLst>
                <a:path extrusionOk="0" h="1504" w="434">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74"/>
            <p:cNvSpPr/>
            <p:nvPr/>
          </p:nvSpPr>
          <p:spPr>
            <a:xfrm>
              <a:off x="3795067" y="2161123"/>
              <a:ext cx="11315" cy="23415"/>
            </a:xfrm>
            <a:custGeom>
              <a:rect b="b" l="l" r="r" t="t"/>
              <a:pathLst>
                <a:path extrusionOk="0" h="896" w="433">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8" name="Google Shape;13608;p74"/>
            <p:cNvSpPr/>
            <p:nvPr/>
          </p:nvSpPr>
          <p:spPr>
            <a:xfrm>
              <a:off x="3812654" y="2161123"/>
              <a:ext cx="11342" cy="23415"/>
            </a:xfrm>
            <a:custGeom>
              <a:rect b="b" l="l" r="r" t="t"/>
              <a:pathLst>
                <a:path extrusionOk="0" h="896" w="434">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74"/>
            <p:cNvSpPr/>
            <p:nvPr/>
          </p:nvSpPr>
          <p:spPr>
            <a:xfrm>
              <a:off x="3830503" y="2161123"/>
              <a:ext cx="11315" cy="23415"/>
            </a:xfrm>
            <a:custGeom>
              <a:rect b="b" l="l" r="r" t="t"/>
              <a:pathLst>
                <a:path extrusionOk="0" h="896" w="433">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74"/>
            <p:cNvSpPr/>
            <p:nvPr/>
          </p:nvSpPr>
          <p:spPr>
            <a:xfrm>
              <a:off x="3848325" y="2161123"/>
              <a:ext cx="11080" cy="39303"/>
            </a:xfrm>
            <a:custGeom>
              <a:rect b="b" l="l" r="r" t="t"/>
              <a:pathLst>
                <a:path extrusionOk="0" h="1504" w="424">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74"/>
            <p:cNvSpPr/>
            <p:nvPr/>
          </p:nvSpPr>
          <p:spPr>
            <a:xfrm>
              <a:off x="3626173" y="2063857"/>
              <a:ext cx="212483" cy="74190"/>
            </a:xfrm>
            <a:custGeom>
              <a:rect b="b" l="l" r="r" t="t"/>
              <a:pathLst>
                <a:path extrusionOk="0" h="2839" w="8131">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74"/>
            <p:cNvSpPr/>
            <p:nvPr/>
          </p:nvSpPr>
          <p:spPr>
            <a:xfrm>
              <a:off x="3523916" y="2011096"/>
              <a:ext cx="79181" cy="243790"/>
            </a:xfrm>
            <a:custGeom>
              <a:rect b="b" l="l" r="r" t="t"/>
              <a:pathLst>
                <a:path extrusionOk="0" h="9329" w="303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74"/>
            <p:cNvSpPr/>
            <p:nvPr/>
          </p:nvSpPr>
          <p:spPr>
            <a:xfrm>
              <a:off x="3523916" y="2011096"/>
              <a:ext cx="27910" cy="243529"/>
            </a:xfrm>
            <a:custGeom>
              <a:rect b="b" l="l" r="r" t="t"/>
              <a:pathLst>
                <a:path extrusionOk="0" h="9319" w="1068">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74"/>
            <p:cNvSpPr/>
            <p:nvPr/>
          </p:nvSpPr>
          <p:spPr>
            <a:xfrm>
              <a:off x="3523916" y="2056331"/>
              <a:ext cx="26" cy="1542"/>
            </a:xfrm>
            <a:custGeom>
              <a:rect b="b" l="l" r="r" t="t"/>
              <a:pathLst>
                <a:path extrusionOk="0" h="59" w="1">
                  <a:moveTo>
                    <a:pt x="1" y="1"/>
                  </a:moveTo>
                  <a:lnTo>
                    <a:pt x="1" y="59"/>
                  </a:lnTo>
                  <a:lnTo>
                    <a:pt x="1" y="59"/>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15" name="Google Shape;13615;p74"/>
          <p:cNvGrpSpPr/>
          <p:nvPr/>
        </p:nvGrpSpPr>
        <p:grpSpPr>
          <a:xfrm>
            <a:off x="1742777" y="1499997"/>
            <a:ext cx="393791" cy="366744"/>
            <a:chOff x="1742777" y="1499997"/>
            <a:chExt cx="393791" cy="366744"/>
          </a:xfrm>
        </p:grpSpPr>
        <p:sp>
          <p:nvSpPr>
            <p:cNvPr id="13616" name="Google Shape;13616;p74"/>
            <p:cNvSpPr/>
            <p:nvPr/>
          </p:nvSpPr>
          <p:spPr>
            <a:xfrm>
              <a:off x="1760861" y="1591957"/>
              <a:ext cx="152823" cy="270654"/>
            </a:xfrm>
            <a:custGeom>
              <a:rect b="b" l="l" r="r" t="t"/>
              <a:pathLst>
                <a:path extrusionOk="0" h="10357" w="5848">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74"/>
            <p:cNvSpPr/>
            <p:nvPr/>
          </p:nvSpPr>
          <p:spPr>
            <a:xfrm>
              <a:off x="1760861" y="1592218"/>
              <a:ext cx="152562" cy="115349"/>
            </a:xfrm>
            <a:custGeom>
              <a:rect b="b" l="l" r="r" t="t"/>
              <a:pathLst>
                <a:path extrusionOk="0" h="4414" w="5838">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74"/>
            <p:cNvSpPr/>
            <p:nvPr/>
          </p:nvSpPr>
          <p:spPr>
            <a:xfrm>
              <a:off x="1851070" y="1499997"/>
              <a:ext cx="155070" cy="183947"/>
            </a:xfrm>
            <a:custGeom>
              <a:rect b="b" l="l" r="r" t="t"/>
              <a:pathLst>
                <a:path extrusionOk="0" h="7039" w="5934">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74"/>
            <p:cNvSpPr/>
            <p:nvPr/>
          </p:nvSpPr>
          <p:spPr>
            <a:xfrm>
              <a:off x="1742777" y="1500049"/>
              <a:ext cx="211098" cy="183894"/>
            </a:xfrm>
            <a:custGeom>
              <a:rect b="b" l="l" r="r" t="t"/>
              <a:pathLst>
                <a:path extrusionOk="0" h="7037" w="8078">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74"/>
            <p:cNvSpPr/>
            <p:nvPr/>
          </p:nvSpPr>
          <p:spPr>
            <a:xfrm>
              <a:off x="1760861" y="1755546"/>
              <a:ext cx="25662" cy="11080"/>
            </a:xfrm>
            <a:custGeom>
              <a:rect b="b" l="l" r="r" t="t"/>
              <a:pathLst>
                <a:path extrusionOk="0" h="424" w="982">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1" name="Google Shape;13621;p74"/>
            <p:cNvSpPr/>
            <p:nvPr/>
          </p:nvSpPr>
          <p:spPr>
            <a:xfrm>
              <a:off x="1791018" y="1755546"/>
              <a:ext cx="90732" cy="11080"/>
            </a:xfrm>
            <a:custGeom>
              <a:rect b="b" l="l" r="r" t="t"/>
              <a:pathLst>
                <a:path extrusionOk="0" h="424" w="3472">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74"/>
            <p:cNvSpPr/>
            <p:nvPr/>
          </p:nvSpPr>
          <p:spPr>
            <a:xfrm>
              <a:off x="1884233" y="1755546"/>
              <a:ext cx="29190" cy="11080"/>
            </a:xfrm>
            <a:custGeom>
              <a:rect b="b" l="l" r="r" t="t"/>
              <a:pathLst>
                <a:path extrusionOk="0" h="424" w="1117">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74"/>
            <p:cNvSpPr/>
            <p:nvPr/>
          </p:nvSpPr>
          <p:spPr>
            <a:xfrm>
              <a:off x="1851828" y="1733177"/>
              <a:ext cx="177440" cy="71211"/>
            </a:xfrm>
            <a:custGeom>
              <a:rect b="b" l="l" r="r" t="t"/>
              <a:pathLst>
                <a:path extrusionOk="0" h="2725" w="679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74"/>
            <p:cNvSpPr/>
            <p:nvPr/>
          </p:nvSpPr>
          <p:spPr>
            <a:xfrm>
              <a:off x="1851828" y="1737698"/>
              <a:ext cx="155332" cy="50619"/>
            </a:xfrm>
            <a:custGeom>
              <a:rect b="b" l="l" r="r" t="t"/>
              <a:pathLst>
                <a:path extrusionOk="0" h="1937" w="5944">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74"/>
            <p:cNvSpPr/>
            <p:nvPr/>
          </p:nvSpPr>
          <p:spPr>
            <a:xfrm>
              <a:off x="1851828" y="1716975"/>
              <a:ext cx="177440" cy="71263"/>
            </a:xfrm>
            <a:custGeom>
              <a:rect b="b" l="l" r="r" t="t"/>
              <a:pathLst>
                <a:path extrusionOk="0" h="2727" w="679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74"/>
            <p:cNvSpPr/>
            <p:nvPr/>
          </p:nvSpPr>
          <p:spPr>
            <a:xfrm>
              <a:off x="1858361" y="1716975"/>
              <a:ext cx="170907" cy="57701"/>
            </a:xfrm>
            <a:custGeom>
              <a:rect b="b" l="l" r="r" t="t"/>
              <a:pathLst>
                <a:path extrusionOk="0" h="2208" w="654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74"/>
            <p:cNvSpPr/>
            <p:nvPr/>
          </p:nvSpPr>
          <p:spPr>
            <a:xfrm>
              <a:off x="1959965" y="1655041"/>
              <a:ext cx="169051" cy="122875"/>
            </a:xfrm>
            <a:custGeom>
              <a:rect b="b" l="l" r="r" t="t"/>
              <a:pathLst>
                <a:path extrusionOk="0" h="4702" w="6469">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74"/>
            <p:cNvSpPr/>
            <p:nvPr/>
          </p:nvSpPr>
          <p:spPr>
            <a:xfrm>
              <a:off x="1965400" y="1743630"/>
              <a:ext cx="171168" cy="123110"/>
            </a:xfrm>
            <a:custGeom>
              <a:rect b="b" l="l" r="r" t="t"/>
              <a:pathLst>
                <a:path extrusionOk="0" h="4711" w="655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74"/>
            <p:cNvSpPr/>
            <p:nvPr/>
          </p:nvSpPr>
          <p:spPr>
            <a:xfrm>
              <a:off x="1981001" y="1755285"/>
              <a:ext cx="11838" cy="11838"/>
            </a:xfrm>
            <a:custGeom>
              <a:rect b="b" l="l" r="r" t="t"/>
              <a:pathLst>
                <a:path extrusionOk="0" h="453" w="453">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0" name="Google Shape;13630;p74"/>
          <p:cNvGrpSpPr/>
          <p:nvPr/>
        </p:nvGrpSpPr>
        <p:grpSpPr>
          <a:xfrm>
            <a:off x="4014449" y="1499997"/>
            <a:ext cx="319914" cy="366639"/>
            <a:chOff x="4014449" y="1499997"/>
            <a:chExt cx="319914" cy="366639"/>
          </a:xfrm>
        </p:grpSpPr>
        <p:sp>
          <p:nvSpPr>
            <p:cNvPr id="13631" name="Google Shape;13631;p74"/>
            <p:cNvSpPr/>
            <p:nvPr/>
          </p:nvSpPr>
          <p:spPr>
            <a:xfrm>
              <a:off x="4014449" y="1499997"/>
              <a:ext cx="319914" cy="366639"/>
            </a:xfrm>
            <a:custGeom>
              <a:rect b="b" l="l" r="r" t="t"/>
              <a:pathLst>
                <a:path extrusionOk="0" h="14030" w="12242">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74"/>
            <p:cNvSpPr/>
            <p:nvPr/>
          </p:nvSpPr>
          <p:spPr>
            <a:xfrm>
              <a:off x="4014449" y="1591199"/>
              <a:ext cx="319914" cy="275437"/>
            </a:xfrm>
            <a:custGeom>
              <a:rect b="b" l="l" r="r" t="t"/>
              <a:pathLst>
                <a:path extrusionOk="0" h="10540" w="12242">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74"/>
            <p:cNvSpPr/>
            <p:nvPr/>
          </p:nvSpPr>
          <p:spPr>
            <a:xfrm>
              <a:off x="4014685" y="1591199"/>
              <a:ext cx="159853" cy="248808"/>
            </a:xfrm>
            <a:custGeom>
              <a:rect b="b" l="l" r="r" t="t"/>
              <a:pathLst>
                <a:path extrusionOk="0" h="9521" w="6117">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74"/>
            <p:cNvSpPr/>
            <p:nvPr/>
          </p:nvSpPr>
          <p:spPr>
            <a:xfrm>
              <a:off x="4174511" y="1591460"/>
              <a:ext cx="159853" cy="275175"/>
            </a:xfrm>
            <a:custGeom>
              <a:rect b="b" l="l" r="r" t="t"/>
              <a:pathLst>
                <a:path extrusionOk="0" h="10530" w="6117">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74"/>
            <p:cNvSpPr/>
            <p:nvPr/>
          </p:nvSpPr>
          <p:spPr>
            <a:xfrm>
              <a:off x="4174511" y="1591199"/>
              <a:ext cx="159853" cy="248808"/>
            </a:xfrm>
            <a:custGeom>
              <a:rect b="b" l="l" r="r" t="t"/>
              <a:pathLst>
                <a:path extrusionOk="0" h="9521" w="6117">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6" name="Google Shape;13636;p74"/>
          <p:cNvGrpSpPr/>
          <p:nvPr/>
        </p:nvGrpSpPr>
        <p:grpSpPr>
          <a:xfrm>
            <a:off x="866267" y="1591460"/>
            <a:ext cx="367397" cy="183711"/>
            <a:chOff x="866267" y="1591460"/>
            <a:chExt cx="367397" cy="183711"/>
          </a:xfrm>
        </p:grpSpPr>
        <p:sp>
          <p:nvSpPr>
            <p:cNvPr id="13637" name="Google Shape;13637;p74"/>
            <p:cNvSpPr/>
            <p:nvPr/>
          </p:nvSpPr>
          <p:spPr>
            <a:xfrm>
              <a:off x="866267" y="1591460"/>
              <a:ext cx="367397" cy="183502"/>
            </a:xfrm>
            <a:custGeom>
              <a:rect b="b" l="l" r="r" t="t"/>
              <a:pathLst>
                <a:path extrusionOk="0" h="7022" w="14059">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74"/>
            <p:cNvSpPr/>
            <p:nvPr/>
          </p:nvSpPr>
          <p:spPr>
            <a:xfrm>
              <a:off x="866267" y="1591460"/>
              <a:ext cx="199286" cy="183711"/>
            </a:xfrm>
            <a:custGeom>
              <a:rect b="b" l="l" r="r" t="t"/>
              <a:pathLst>
                <a:path extrusionOk="0" h="7030" w="7626">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9" name="Google Shape;13639;p74"/>
            <p:cNvSpPr/>
            <p:nvPr/>
          </p:nvSpPr>
          <p:spPr>
            <a:xfrm>
              <a:off x="1071564" y="1593969"/>
              <a:ext cx="19626" cy="47509"/>
            </a:xfrm>
            <a:custGeom>
              <a:rect b="b" l="l" r="r" t="t"/>
              <a:pathLst>
                <a:path extrusionOk="0" h="1818" w="751">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74"/>
            <p:cNvSpPr/>
            <p:nvPr/>
          </p:nvSpPr>
          <p:spPr>
            <a:xfrm>
              <a:off x="1122575" y="1619605"/>
              <a:ext cx="33946" cy="42988"/>
            </a:xfrm>
            <a:custGeom>
              <a:rect b="b" l="l" r="r" t="t"/>
              <a:pathLst>
                <a:path extrusionOk="0" h="1645" w="1299">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74"/>
            <p:cNvSpPr/>
            <p:nvPr/>
          </p:nvSpPr>
          <p:spPr>
            <a:xfrm>
              <a:off x="1159866" y="1668839"/>
              <a:ext cx="45915" cy="33293"/>
            </a:xfrm>
            <a:custGeom>
              <a:rect b="b" l="l" r="r" t="t"/>
              <a:pathLst>
                <a:path extrusionOk="0" h="1274" w="1757">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74"/>
            <p:cNvSpPr/>
            <p:nvPr/>
          </p:nvSpPr>
          <p:spPr>
            <a:xfrm>
              <a:off x="1181634" y="1734196"/>
              <a:ext cx="49286" cy="19103"/>
            </a:xfrm>
            <a:custGeom>
              <a:rect b="b" l="l" r="r" t="t"/>
              <a:pathLst>
                <a:path extrusionOk="0" h="731" w="1886">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74"/>
            <p:cNvSpPr/>
            <p:nvPr/>
          </p:nvSpPr>
          <p:spPr>
            <a:xfrm>
              <a:off x="868776" y="1734196"/>
              <a:ext cx="48267" cy="19364"/>
            </a:xfrm>
            <a:custGeom>
              <a:rect b="b" l="l" r="r" t="t"/>
              <a:pathLst>
                <a:path extrusionOk="0" h="741" w="1847">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74"/>
            <p:cNvSpPr/>
            <p:nvPr/>
          </p:nvSpPr>
          <p:spPr>
            <a:xfrm>
              <a:off x="894151" y="1668603"/>
              <a:ext cx="44007" cy="33659"/>
            </a:xfrm>
            <a:custGeom>
              <a:rect b="b" l="l" r="r" t="t"/>
              <a:pathLst>
                <a:path extrusionOk="0" h="1288" w="1684">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74"/>
            <p:cNvSpPr/>
            <p:nvPr/>
          </p:nvSpPr>
          <p:spPr>
            <a:xfrm>
              <a:off x="942914" y="1619605"/>
              <a:ext cx="35462" cy="43328"/>
            </a:xfrm>
            <a:custGeom>
              <a:rect b="b" l="l" r="r" t="t"/>
              <a:pathLst>
                <a:path extrusionOk="0" h="1658" w="1357">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74"/>
            <p:cNvSpPr/>
            <p:nvPr/>
          </p:nvSpPr>
          <p:spPr>
            <a:xfrm>
              <a:off x="1008506" y="1593708"/>
              <a:ext cx="19626" cy="47770"/>
            </a:xfrm>
            <a:custGeom>
              <a:rect b="b" l="l" r="r" t="t"/>
              <a:pathLst>
                <a:path extrusionOk="0" h="1828" w="751">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74"/>
            <p:cNvSpPr/>
            <p:nvPr/>
          </p:nvSpPr>
          <p:spPr>
            <a:xfrm>
              <a:off x="1043916" y="1591695"/>
              <a:ext cx="11838" cy="138999"/>
            </a:xfrm>
            <a:custGeom>
              <a:rect b="b" l="l" r="r" t="t"/>
              <a:pathLst>
                <a:path extrusionOk="0" h="5319" w="453">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74"/>
            <p:cNvSpPr/>
            <p:nvPr/>
          </p:nvSpPr>
          <p:spPr>
            <a:xfrm>
              <a:off x="1063777" y="1603507"/>
              <a:ext cx="61594" cy="128180"/>
            </a:xfrm>
            <a:custGeom>
              <a:rect b="b" l="l" r="r" t="t"/>
              <a:pathLst>
                <a:path extrusionOk="0" h="4905" w="2357">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74"/>
            <p:cNvSpPr/>
            <p:nvPr/>
          </p:nvSpPr>
          <p:spPr>
            <a:xfrm>
              <a:off x="1081129" y="1641452"/>
              <a:ext cx="102805" cy="100662"/>
            </a:xfrm>
            <a:custGeom>
              <a:rect b="b" l="l" r="r" t="t"/>
              <a:pathLst>
                <a:path extrusionOk="0" h="3852" w="3934">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74"/>
            <p:cNvSpPr/>
            <p:nvPr/>
          </p:nvSpPr>
          <p:spPr>
            <a:xfrm>
              <a:off x="1091163" y="1700015"/>
              <a:ext cx="130453" cy="60758"/>
            </a:xfrm>
            <a:custGeom>
              <a:rect b="b" l="l" r="r" t="t"/>
              <a:pathLst>
                <a:path extrusionOk="0" h="2325" w="4992">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74"/>
            <p:cNvSpPr/>
            <p:nvPr/>
          </p:nvSpPr>
          <p:spPr>
            <a:xfrm>
              <a:off x="878079" y="1700015"/>
              <a:ext cx="128441" cy="60784"/>
            </a:xfrm>
            <a:custGeom>
              <a:rect b="b" l="l" r="r" t="t"/>
              <a:pathLst>
                <a:path extrusionOk="0" h="2326" w="4915">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74"/>
            <p:cNvSpPr/>
            <p:nvPr/>
          </p:nvSpPr>
          <p:spPr>
            <a:xfrm>
              <a:off x="974325" y="1603507"/>
              <a:ext cx="62849" cy="130715"/>
            </a:xfrm>
            <a:custGeom>
              <a:rect b="b" l="l" r="r" t="t"/>
              <a:pathLst>
                <a:path extrusionOk="0" h="5002" w="2405">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74"/>
            <p:cNvSpPr/>
            <p:nvPr/>
          </p:nvSpPr>
          <p:spPr>
            <a:xfrm>
              <a:off x="916023" y="1641713"/>
              <a:ext cx="101290" cy="100793"/>
            </a:xfrm>
            <a:custGeom>
              <a:rect b="b" l="l" r="r" t="t"/>
              <a:pathLst>
                <a:path extrusionOk="0" h="3857" w="3876">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74"/>
            <p:cNvSpPr/>
            <p:nvPr/>
          </p:nvSpPr>
          <p:spPr>
            <a:xfrm>
              <a:off x="992409" y="1721861"/>
              <a:ext cx="115375" cy="53049"/>
            </a:xfrm>
            <a:custGeom>
              <a:rect b="b" l="l" r="r" t="t"/>
              <a:pathLst>
                <a:path extrusionOk="0" h="2030" w="4415">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5" name="Google Shape;13655;p74"/>
          <p:cNvGrpSpPr/>
          <p:nvPr/>
        </p:nvGrpSpPr>
        <p:grpSpPr>
          <a:xfrm>
            <a:off x="3117843" y="1499892"/>
            <a:ext cx="327440" cy="366744"/>
            <a:chOff x="3117843" y="1499892"/>
            <a:chExt cx="327440" cy="366744"/>
          </a:xfrm>
        </p:grpSpPr>
        <p:sp>
          <p:nvSpPr>
            <p:cNvPr id="13656" name="Google Shape;13656;p74"/>
            <p:cNvSpPr/>
            <p:nvPr/>
          </p:nvSpPr>
          <p:spPr>
            <a:xfrm>
              <a:off x="3117843" y="1499997"/>
              <a:ext cx="327440" cy="366404"/>
            </a:xfrm>
            <a:custGeom>
              <a:rect b="b" l="l" r="r" t="t"/>
              <a:pathLst>
                <a:path extrusionOk="0" h="14021" w="1253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74"/>
            <p:cNvSpPr/>
            <p:nvPr/>
          </p:nvSpPr>
          <p:spPr>
            <a:xfrm>
              <a:off x="3300013" y="1682427"/>
              <a:ext cx="145271" cy="184208"/>
            </a:xfrm>
            <a:custGeom>
              <a:rect b="b" l="l" r="r" t="t"/>
              <a:pathLst>
                <a:path extrusionOk="0" h="7049" w="5559">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74"/>
            <p:cNvSpPr/>
            <p:nvPr/>
          </p:nvSpPr>
          <p:spPr>
            <a:xfrm>
              <a:off x="3262826" y="1537183"/>
              <a:ext cx="182457" cy="182718"/>
            </a:xfrm>
            <a:custGeom>
              <a:rect b="b" l="l" r="r" t="t"/>
              <a:pathLst>
                <a:path extrusionOk="0" h="6992" w="6982">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74"/>
            <p:cNvSpPr/>
            <p:nvPr/>
          </p:nvSpPr>
          <p:spPr>
            <a:xfrm>
              <a:off x="3155030" y="1682427"/>
              <a:ext cx="182457" cy="145271"/>
            </a:xfrm>
            <a:custGeom>
              <a:rect b="b" l="l" r="r" t="t"/>
              <a:pathLst>
                <a:path extrusionOk="0" h="5559" w="6982">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74"/>
            <p:cNvSpPr/>
            <p:nvPr/>
          </p:nvSpPr>
          <p:spPr>
            <a:xfrm>
              <a:off x="3117843" y="1499997"/>
              <a:ext cx="182196" cy="219905"/>
            </a:xfrm>
            <a:custGeom>
              <a:rect b="b" l="l" r="r" t="t"/>
              <a:pathLst>
                <a:path extrusionOk="0" h="8415" w="6972">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74"/>
            <p:cNvSpPr/>
            <p:nvPr/>
          </p:nvSpPr>
          <p:spPr>
            <a:xfrm>
              <a:off x="3155030" y="1682427"/>
              <a:ext cx="35200" cy="145271"/>
            </a:xfrm>
            <a:custGeom>
              <a:rect b="b" l="l" r="r" t="t"/>
              <a:pathLst>
                <a:path extrusionOk="0" h="5559" w="1347">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74"/>
            <p:cNvSpPr/>
            <p:nvPr/>
          </p:nvSpPr>
          <p:spPr>
            <a:xfrm>
              <a:off x="3117843" y="1499892"/>
              <a:ext cx="122640" cy="182562"/>
            </a:xfrm>
            <a:custGeom>
              <a:rect b="b" l="l" r="r" t="t"/>
              <a:pathLst>
                <a:path extrusionOk="0" h="6986" w="4693">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3" name="Google Shape;13663;p74"/>
          <p:cNvGrpSpPr/>
          <p:nvPr/>
        </p:nvGrpSpPr>
        <p:grpSpPr>
          <a:xfrm>
            <a:off x="2667005" y="1499997"/>
            <a:ext cx="336770" cy="366639"/>
            <a:chOff x="2667005" y="1499997"/>
            <a:chExt cx="336770" cy="366639"/>
          </a:xfrm>
        </p:grpSpPr>
        <p:sp>
          <p:nvSpPr>
            <p:cNvPr id="13664" name="Google Shape;13664;p74"/>
            <p:cNvSpPr/>
            <p:nvPr/>
          </p:nvSpPr>
          <p:spPr>
            <a:xfrm>
              <a:off x="2684593" y="1596974"/>
              <a:ext cx="229731" cy="252335"/>
            </a:xfrm>
            <a:custGeom>
              <a:rect b="b" l="l" r="r" t="t"/>
              <a:pathLst>
                <a:path extrusionOk="0" h="9656" w="8791">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74"/>
            <p:cNvSpPr/>
            <p:nvPr/>
          </p:nvSpPr>
          <p:spPr>
            <a:xfrm>
              <a:off x="2717781" y="1638185"/>
              <a:ext cx="163119" cy="168137"/>
            </a:xfrm>
            <a:custGeom>
              <a:rect b="b" l="l" r="r" t="t"/>
              <a:pathLst>
                <a:path extrusionOk="0" h="6434" w="6242">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74"/>
            <p:cNvSpPr/>
            <p:nvPr/>
          </p:nvSpPr>
          <p:spPr>
            <a:xfrm>
              <a:off x="2740386" y="1638185"/>
              <a:ext cx="140514" cy="168137"/>
            </a:xfrm>
            <a:custGeom>
              <a:rect b="b" l="l" r="r" t="t"/>
              <a:pathLst>
                <a:path extrusionOk="0" h="6434" w="5377">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74"/>
            <p:cNvSpPr/>
            <p:nvPr/>
          </p:nvSpPr>
          <p:spPr>
            <a:xfrm>
              <a:off x="2725830" y="1719170"/>
              <a:ext cx="108581" cy="87152"/>
            </a:xfrm>
            <a:custGeom>
              <a:rect b="b" l="l" r="r" t="t"/>
              <a:pathLst>
                <a:path extrusionOk="0" h="3335" w="4155">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74"/>
            <p:cNvSpPr/>
            <p:nvPr/>
          </p:nvSpPr>
          <p:spPr>
            <a:xfrm>
              <a:off x="2725830" y="1776400"/>
              <a:ext cx="28903" cy="29922"/>
            </a:xfrm>
            <a:custGeom>
              <a:rect b="b" l="l" r="r" t="t"/>
              <a:pathLst>
                <a:path extrusionOk="0" h="1145" w="1106">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9" name="Google Shape;13669;p74"/>
            <p:cNvSpPr/>
            <p:nvPr/>
          </p:nvSpPr>
          <p:spPr>
            <a:xfrm>
              <a:off x="2799445" y="1662828"/>
              <a:ext cx="60340" cy="55244"/>
            </a:xfrm>
            <a:custGeom>
              <a:rect b="b" l="l" r="r" t="t"/>
              <a:pathLst>
                <a:path extrusionOk="0" h="2114" w="2309">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0" name="Google Shape;13670;p74"/>
            <p:cNvSpPr/>
            <p:nvPr/>
          </p:nvSpPr>
          <p:spPr>
            <a:xfrm>
              <a:off x="2752955" y="1719170"/>
              <a:ext cx="53545" cy="46019"/>
            </a:xfrm>
            <a:custGeom>
              <a:rect b="b" l="l" r="r" t="t"/>
              <a:pathLst>
                <a:path extrusionOk="0" h="1761" w="2049">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74"/>
            <p:cNvSpPr/>
            <p:nvPr/>
          </p:nvSpPr>
          <p:spPr>
            <a:xfrm>
              <a:off x="2679079" y="1512044"/>
              <a:ext cx="312623" cy="342545"/>
            </a:xfrm>
            <a:custGeom>
              <a:rect b="b" l="l" r="r" t="t"/>
              <a:pathLst>
                <a:path extrusionOk="0" h="13108" w="11963">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74"/>
            <p:cNvSpPr/>
            <p:nvPr/>
          </p:nvSpPr>
          <p:spPr>
            <a:xfrm>
              <a:off x="2667005" y="1499997"/>
              <a:ext cx="35227" cy="35200"/>
            </a:xfrm>
            <a:custGeom>
              <a:rect b="b" l="l" r="r" t="t"/>
              <a:pathLst>
                <a:path extrusionOk="0" h="1347" w="1348">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74"/>
            <p:cNvSpPr/>
            <p:nvPr/>
          </p:nvSpPr>
          <p:spPr>
            <a:xfrm>
              <a:off x="2818051" y="1499997"/>
              <a:ext cx="35436" cy="35200"/>
            </a:xfrm>
            <a:custGeom>
              <a:rect b="b" l="l" r="r" t="t"/>
              <a:pathLst>
                <a:path extrusionOk="0" h="1347" w="1356">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74"/>
            <p:cNvSpPr/>
            <p:nvPr/>
          </p:nvSpPr>
          <p:spPr>
            <a:xfrm>
              <a:off x="2968575" y="1499997"/>
              <a:ext cx="35200" cy="35200"/>
            </a:xfrm>
            <a:custGeom>
              <a:rect b="b" l="l" r="r" t="t"/>
              <a:pathLst>
                <a:path extrusionOk="0" h="1347" w="1347">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74"/>
            <p:cNvSpPr/>
            <p:nvPr/>
          </p:nvSpPr>
          <p:spPr>
            <a:xfrm>
              <a:off x="2667005" y="1831435"/>
              <a:ext cx="35227" cy="35200"/>
            </a:xfrm>
            <a:custGeom>
              <a:rect b="b" l="l" r="r" t="t"/>
              <a:pathLst>
                <a:path extrusionOk="0" h="1347" w="1348">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74"/>
            <p:cNvSpPr/>
            <p:nvPr/>
          </p:nvSpPr>
          <p:spPr>
            <a:xfrm>
              <a:off x="2818051" y="1831435"/>
              <a:ext cx="35436" cy="35200"/>
            </a:xfrm>
            <a:custGeom>
              <a:rect b="b" l="l" r="r" t="t"/>
              <a:pathLst>
                <a:path extrusionOk="0" h="1347" w="1356">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74"/>
            <p:cNvSpPr/>
            <p:nvPr/>
          </p:nvSpPr>
          <p:spPr>
            <a:xfrm>
              <a:off x="2968575" y="1831435"/>
              <a:ext cx="35200" cy="35200"/>
            </a:xfrm>
            <a:custGeom>
              <a:rect b="b" l="l" r="r" t="t"/>
              <a:pathLst>
                <a:path extrusionOk="0" h="1347" w="1347">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74"/>
            <p:cNvSpPr/>
            <p:nvPr/>
          </p:nvSpPr>
          <p:spPr>
            <a:xfrm>
              <a:off x="2667005" y="1666095"/>
              <a:ext cx="35227" cy="35200"/>
            </a:xfrm>
            <a:custGeom>
              <a:rect b="b" l="l" r="r" t="t"/>
              <a:pathLst>
                <a:path extrusionOk="0" h="1347" w="1348">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74"/>
            <p:cNvSpPr/>
            <p:nvPr/>
          </p:nvSpPr>
          <p:spPr>
            <a:xfrm>
              <a:off x="2968575" y="1666095"/>
              <a:ext cx="35200" cy="35200"/>
            </a:xfrm>
            <a:custGeom>
              <a:rect b="b" l="l" r="r" t="t"/>
              <a:pathLst>
                <a:path extrusionOk="0" h="1347" w="1347">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74"/>
            <p:cNvSpPr/>
            <p:nvPr/>
          </p:nvSpPr>
          <p:spPr>
            <a:xfrm>
              <a:off x="2893182" y="1554901"/>
              <a:ext cx="68807" cy="64782"/>
            </a:xfrm>
            <a:custGeom>
              <a:rect b="b" l="l" r="r" t="t"/>
              <a:pathLst>
                <a:path extrusionOk="0" h="2479" w="2633">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74"/>
            <p:cNvSpPr/>
            <p:nvPr/>
          </p:nvSpPr>
          <p:spPr>
            <a:xfrm>
              <a:off x="2889184" y="1587462"/>
              <a:ext cx="38702" cy="37735"/>
            </a:xfrm>
            <a:custGeom>
              <a:rect b="b" l="l" r="r" t="t"/>
              <a:pathLst>
                <a:path extrusionOk="0" h="1444" w="1481">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2" name="Google Shape;13682;p74"/>
            <p:cNvSpPr/>
            <p:nvPr/>
          </p:nvSpPr>
          <p:spPr>
            <a:xfrm>
              <a:off x="2923574" y="1552262"/>
              <a:ext cx="38728" cy="37814"/>
            </a:xfrm>
            <a:custGeom>
              <a:rect b="b" l="l" r="r" t="t"/>
              <a:pathLst>
                <a:path extrusionOk="0" h="1447" w="1482">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3" name="Google Shape;13683;p74"/>
          <p:cNvGrpSpPr/>
          <p:nvPr/>
        </p:nvGrpSpPr>
        <p:grpSpPr>
          <a:xfrm>
            <a:off x="3564866" y="1499997"/>
            <a:ext cx="326473" cy="366639"/>
            <a:chOff x="3564866" y="1499997"/>
            <a:chExt cx="326473" cy="366639"/>
          </a:xfrm>
        </p:grpSpPr>
        <p:sp>
          <p:nvSpPr>
            <p:cNvPr id="13684" name="Google Shape;13684;p74"/>
            <p:cNvSpPr/>
            <p:nvPr/>
          </p:nvSpPr>
          <p:spPr>
            <a:xfrm>
              <a:off x="3595284" y="1499997"/>
              <a:ext cx="263389" cy="366404"/>
            </a:xfrm>
            <a:custGeom>
              <a:rect b="b" l="l" r="r" t="t"/>
              <a:pathLst>
                <a:path extrusionOk="0" h="14021" w="10079">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74"/>
            <p:cNvSpPr/>
            <p:nvPr/>
          </p:nvSpPr>
          <p:spPr>
            <a:xfrm>
              <a:off x="3623690" y="1499997"/>
              <a:ext cx="234983" cy="366404"/>
            </a:xfrm>
            <a:custGeom>
              <a:rect b="b" l="l" r="r" t="t"/>
              <a:pathLst>
                <a:path extrusionOk="0" h="14021" w="8992">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6" name="Google Shape;13686;p74"/>
            <p:cNvSpPr/>
            <p:nvPr/>
          </p:nvSpPr>
          <p:spPr>
            <a:xfrm>
              <a:off x="3830241" y="1499997"/>
              <a:ext cx="61098" cy="87204"/>
            </a:xfrm>
            <a:custGeom>
              <a:rect b="b" l="l" r="r" t="t"/>
              <a:pathLst>
                <a:path extrusionOk="0" h="3337" w="2338">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74"/>
            <p:cNvSpPr/>
            <p:nvPr/>
          </p:nvSpPr>
          <p:spPr>
            <a:xfrm>
              <a:off x="3564866" y="1779431"/>
              <a:ext cx="230724" cy="87204"/>
            </a:xfrm>
            <a:custGeom>
              <a:rect b="b" l="l" r="r" t="t"/>
              <a:pathLst>
                <a:path extrusionOk="0" h="3337" w="8829">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74"/>
            <p:cNvSpPr/>
            <p:nvPr/>
          </p:nvSpPr>
          <p:spPr>
            <a:xfrm>
              <a:off x="3565389" y="1841993"/>
              <a:ext cx="230201" cy="24643"/>
            </a:xfrm>
            <a:custGeom>
              <a:rect b="b" l="l" r="r" t="t"/>
              <a:pathLst>
                <a:path extrusionOk="0" h="943" w="8809">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74"/>
            <p:cNvSpPr/>
            <p:nvPr/>
          </p:nvSpPr>
          <p:spPr>
            <a:xfrm>
              <a:off x="3635659" y="1593708"/>
              <a:ext cx="153737" cy="11368"/>
            </a:xfrm>
            <a:custGeom>
              <a:rect b="b" l="l" r="r" t="t"/>
              <a:pathLst>
                <a:path extrusionOk="0" h="435" w="5883">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74"/>
            <p:cNvSpPr/>
            <p:nvPr/>
          </p:nvSpPr>
          <p:spPr>
            <a:xfrm>
              <a:off x="3635659" y="1639675"/>
              <a:ext cx="152901" cy="11368"/>
            </a:xfrm>
            <a:custGeom>
              <a:rect b="b" l="l" r="r" t="t"/>
              <a:pathLst>
                <a:path extrusionOk="0" h="435" w="5851">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74"/>
            <p:cNvSpPr/>
            <p:nvPr/>
          </p:nvSpPr>
          <p:spPr>
            <a:xfrm>
              <a:off x="3635659" y="1685668"/>
              <a:ext cx="152901" cy="11368"/>
            </a:xfrm>
            <a:custGeom>
              <a:rect b="b" l="l" r="r" t="t"/>
              <a:pathLst>
                <a:path extrusionOk="0" h="435" w="5851">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74"/>
            <p:cNvSpPr/>
            <p:nvPr/>
          </p:nvSpPr>
          <p:spPr>
            <a:xfrm>
              <a:off x="3635659" y="1731661"/>
              <a:ext cx="152901" cy="11368"/>
            </a:xfrm>
            <a:custGeom>
              <a:rect b="b" l="l" r="r" t="t"/>
              <a:pathLst>
                <a:path extrusionOk="0" h="435" w="5851">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3" name="Google Shape;13693;p74"/>
          <p:cNvGrpSpPr/>
          <p:nvPr/>
        </p:nvGrpSpPr>
        <p:grpSpPr>
          <a:xfrm>
            <a:off x="1314074" y="1499997"/>
            <a:ext cx="364392" cy="366639"/>
            <a:chOff x="1314074" y="1499997"/>
            <a:chExt cx="364392" cy="366639"/>
          </a:xfrm>
        </p:grpSpPr>
        <p:sp>
          <p:nvSpPr>
            <p:cNvPr id="13694" name="Google Shape;13694;p74"/>
            <p:cNvSpPr/>
            <p:nvPr/>
          </p:nvSpPr>
          <p:spPr>
            <a:xfrm>
              <a:off x="1467602" y="1715093"/>
              <a:ext cx="57073" cy="132440"/>
            </a:xfrm>
            <a:custGeom>
              <a:rect b="b" l="l" r="r" t="t"/>
              <a:pathLst>
                <a:path extrusionOk="0" h="5068" w="2184">
                  <a:moveTo>
                    <a:pt x="1" y="0"/>
                  </a:moveTo>
                  <a:lnTo>
                    <a:pt x="1" y="5068"/>
                  </a:lnTo>
                  <a:lnTo>
                    <a:pt x="2183" y="5068"/>
                  </a:lnTo>
                  <a:lnTo>
                    <a:pt x="2183"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74"/>
            <p:cNvSpPr/>
            <p:nvPr/>
          </p:nvSpPr>
          <p:spPr>
            <a:xfrm>
              <a:off x="1494492" y="1756539"/>
              <a:ext cx="30183" cy="90993"/>
            </a:xfrm>
            <a:custGeom>
              <a:rect b="b" l="l" r="r" t="t"/>
              <a:pathLst>
                <a:path extrusionOk="0" h="3482" w="1155">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74"/>
            <p:cNvSpPr/>
            <p:nvPr/>
          </p:nvSpPr>
          <p:spPr>
            <a:xfrm>
              <a:off x="1408307" y="1830677"/>
              <a:ext cx="175924" cy="35958"/>
            </a:xfrm>
            <a:custGeom>
              <a:rect b="b" l="l" r="r" t="t"/>
              <a:pathLst>
                <a:path extrusionOk="0" h="1376" w="6732">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74"/>
            <p:cNvSpPr/>
            <p:nvPr/>
          </p:nvSpPr>
          <p:spPr>
            <a:xfrm>
              <a:off x="1431670" y="1849780"/>
              <a:ext cx="152562" cy="16855"/>
            </a:xfrm>
            <a:custGeom>
              <a:rect b="b" l="l" r="r" t="t"/>
              <a:pathLst>
                <a:path extrusionOk="0" h="645" w="5838">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74"/>
            <p:cNvSpPr/>
            <p:nvPr/>
          </p:nvSpPr>
          <p:spPr>
            <a:xfrm>
              <a:off x="1314074" y="1499997"/>
              <a:ext cx="364392" cy="231952"/>
            </a:xfrm>
            <a:custGeom>
              <a:rect b="b" l="l" r="r" t="t"/>
              <a:pathLst>
                <a:path extrusionOk="0" h="8876" w="13944">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74"/>
            <p:cNvSpPr/>
            <p:nvPr/>
          </p:nvSpPr>
          <p:spPr>
            <a:xfrm>
              <a:off x="1335920" y="1520092"/>
              <a:ext cx="320672" cy="188990"/>
            </a:xfrm>
            <a:custGeom>
              <a:rect b="b" l="l" r="r" t="t"/>
              <a:pathLst>
                <a:path extrusionOk="0" h="7232" w="12271">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74"/>
            <p:cNvSpPr/>
            <p:nvPr/>
          </p:nvSpPr>
          <p:spPr>
            <a:xfrm>
              <a:off x="1359544" y="1520092"/>
              <a:ext cx="297048" cy="168398"/>
            </a:xfrm>
            <a:custGeom>
              <a:rect b="b" l="l" r="r" t="t"/>
              <a:pathLst>
                <a:path extrusionOk="0" h="6444" w="11367">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74"/>
            <p:cNvSpPr/>
            <p:nvPr/>
          </p:nvSpPr>
          <p:spPr>
            <a:xfrm>
              <a:off x="1482184" y="1540946"/>
              <a:ext cx="91751" cy="75418"/>
            </a:xfrm>
            <a:custGeom>
              <a:rect b="b" l="l" r="r" t="t"/>
              <a:pathLst>
                <a:path extrusionOk="0" h="2886" w="3511">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74"/>
            <p:cNvSpPr/>
            <p:nvPr/>
          </p:nvSpPr>
          <p:spPr>
            <a:xfrm>
              <a:off x="1482184" y="1540946"/>
              <a:ext cx="91751" cy="75418"/>
            </a:xfrm>
            <a:custGeom>
              <a:rect b="b" l="l" r="r" t="t"/>
              <a:pathLst>
                <a:path extrusionOk="0" h="2886" w="3511">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3" name="Google Shape;13703;p74"/>
            <p:cNvSpPr/>
            <p:nvPr/>
          </p:nvSpPr>
          <p:spPr>
            <a:xfrm>
              <a:off x="1482184" y="1540946"/>
              <a:ext cx="91751" cy="75418"/>
            </a:xfrm>
            <a:custGeom>
              <a:rect b="b" l="l" r="r" t="t"/>
              <a:pathLst>
                <a:path extrusionOk="0" h="2886" w="3511">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4" name="Google Shape;13704;p74"/>
            <p:cNvSpPr/>
            <p:nvPr/>
          </p:nvSpPr>
          <p:spPr>
            <a:xfrm>
              <a:off x="1578587" y="1619866"/>
              <a:ext cx="60418" cy="58302"/>
            </a:xfrm>
            <a:custGeom>
              <a:rect b="b" l="l" r="r" t="t"/>
              <a:pathLst>
                <a:path extrusionOk="0" h="2231" w="2312">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74"/>
            <p:cNvSpPr/>
            <p:nvPr/>
          </p:nvSpPr>
          <p:spPr>
            <a:xfrm>
              <a:off x="1359597" y="1542200"/>
              <a:ext cx="122248" cy="143781"/>
            </a:xfrm>
            <a:custGeom>
              <a:rect b="b" l="l" r="r" t="t"/>
              <a:pathLst>
                <a:path extrusionOk="0" h="5502" w="4678">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6" name="Google Shape;13706;p74"/>
          <p:cNvGrpSpPr/>
          <p:nvPr/>
        </p:nvGrpSpPr>
        <p:grpSpPr>
          <a:xfrm>
            <a:off x="2220479" y="1499997"/>
            <a:ext cx="337005" cy="366639"/>
            <a:chOff x="2220479" y="1499997"/>
            <a:chExt cx="337005" cy="366639"/>
          </a:xfrm>
        </p:grpSpPr>
        <p:sp>
          <p:nvSpPr>
            <p:cNvPr id="13707" name="Google Shape;13707;p74"/>
            <p:cNvSpPr/>
            <p:nvPr/>
          </p:nvSpPr>
          <p:spPr>
            <a:xfrm>
              <a:off x="2249121" y="1517584"/>
              <a:ext cx="279722" cy="331073"/>
            </a:xfrm>
            <a:custGeom>
              <a:rect b="b" l="l" r="r" t="t"/>
              <a:pathLst>
                <a:path extrusionOk="0" h="12669" w="10704">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74"/>
            <p:cNvSpPr/>
            <p:nvPr/>
          </p:nvSpPr>
          <p:spPr>
            <a:xfrm>
              <a:off x="2281786" y="1520772"/>
              <a:ext cx="247057" cy="327884"/>
            </a:xfrm>
            <a:custGeom>
              <a:rect b="b" l="l" r="r" t="t"/>
              <a:pathLst>
                <a:path extrusionOk="0" h="12547" w="9454">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74"/>
            <p:cNvSpPr/>
            <p:nvPr/>
          </p:nvSpPr>
          <p:spPr>
            <a:xfrm>
              <a:off x="2232527" y="1512044"/>
              <a:ext cx="312884" cy="342545"/>
            </a:xfrm>
            <a:custGeom>
              <a:rect b="b" l="l" r="r" t="t"/>
              <a:pathLst>
                <a:path extrusionOk="0" h="13108" w="11973">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74"/>
            <p:cNvSpPr/>
            <p:nvPr/>
          </p:nvSpPr>
          <p:spPr>
            <a:xfrm>
              <a:off x="2220479"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74"/>
            <p:cNvSpPr/>
            <p:nvPr/>
          </p:nvSpPr>
          <p:spPr>
            <a:xfrm>
              <a:off x="2371760" y="1499997"/>
              <a:ext cx="35200" cy="35200"/>
            </a:xfrm>
            <a:custGeom>
              <a:rect b="b" l="l" r="r" t="t"/>
              <a:pathLst>
                <a:path extrusionOk="0" h="1347" w="1347">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74"/>
            <p:cNvSpPr/>
            <p:nvPr/>
          </p:nvSpPr>
          <p:spPr>
            <a:xfrm>
              <a:off x="2522022"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74"/>
            <p:cNvSpPr/>
            <p:nvPr/>
          </p:nvSpPr>
          <p:spPr>
            <a:xfrm>
              <a:off x="2220479"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74"/>
            <p:cNvSpPr/>
            <p:nvPr/>
          </p:nvSpPr>
          <p:spPr>
            <a:xfrm>
              <a:off x="2371760" y="1831435"/>
              <a:ext cx="35200" cy="35200"/>
            </a:xfrm>
            <a:custGeom>
              <a:rect b="b" l="l" r="r" t="t"/>
              <a:pathLst>
                <a:path extrusionOk="0" h="1347" w="1347">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74"/>
            <p:cNvSpPr/>
            <p:nvPr/>
          </p:nvSpPr>
          <p:spPr>
            <a:xfrm>
              <a:off x="2522022"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74"/>
            <p:cNvSpPr/>
            <p:nvPr/>
          </p:nvSpPr>
          <p:spPr>
            <a:xfrm>
              <a:off x="2220479"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74"/>
            <p:cNvSpPr/>
            <p:nvPr/>
          </p:nvSpPr>
          <p:spPr>
            <a:xfrm>
              <a:off x="2522022"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8" name="Google Shape;13718;p74"/>
          <p:cNvGrpSpPr/>
          <p:nvPr/>
        </p:nvGrpSpPr>
        <p:grpSpPr>
          <a:xfrm>
            <a:off x="4105155" y="2425976"/>
            <a:ext cx="87230" cy="366430"/>
            <a:chOff x="4105155" y="2425976"/>
            <a:chExt cx="87230" cy="366430"/>
          </a:xfrm>
        </p:grpSpPr>
        <p:sp>
          <p:nvSpPr>
            <p:cNvPr id="13719" name="Google Shape;13719;p74"/>
            <p:cNvSpPr/>
            <p:nvPr/>
          </p:nvSpPr>
          <p:spPr>
            <a:xfrm>
              <a:off x="4105155" y="2425976"/>
              <a:ext cx="87230" cy="366430"/>
            </a:xfrm>
            <a:custGeom>
              <a:rect b="b" l="l" r="r" t="t"/>
              <a:pathLst>
                <a:path extrusionOk="0" h="14022" w="3338">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74"/>
            <p:cNvSpPr/>
            <p:nvPr/>
          </p:nvSpPr>
          <p:spPr>
            <a:xfrm>
              <a:off x="4133561" y="2433789"/>
              <a:ext cx="58824" cy="358616"/>
            </a:xfrm>
            <a:custGeom>
              <a:rect b="b" l="l" r="r" t="t"/>
              <a:pathLst>
                <a:path extrusionOk="0" h="13723" w="2251">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74"/>
            <p:cNvSpPr/>
            <p:nvPr/>
          </p:nvSpPr>
          <p:spPr>
            <a:xfrm>
              <a:off x="4105155" y="2509417"/>
              <a:ext cx="87230" cy="282989"/>
            </a:xfrm>
            <a:custGeom>
              <a:rect b="b" l="l" r="r" t="t"/>
              <a:pathLst>
                <a:path extrusionOk="0" h="10829" w="3338">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74"/>
            <p:cNvSpPr/>
            <p:nvPr/>
          </p:nvSpPr>
          <p:spPr>
            <a:xfrm>
              <a:off x="4133561" y="2509417"/>
              <a:ext cx="58824" cy="282989"/>
            </a:xfrm>
            <a:custGeom>
              <a:rect b="b" l="l" r="r" t="t"/>
              <a:pathLst>
                <a:path extrusionOk="0" h="10829" w="2251">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74"/>
            <p:cNvSpPr/>
            <p:nvPr/>
          </p:nvSpPr>
          <p:spPr>
            <a:xfrm>
              <a:off x="4105155" y="2552901"/>
              <a:ext cx="87230" cy="195262"/>
            </a:xfrm>
            <a:custGeom>
              <a:rect b="b" l="l" r="r" t="t"/>
              <a:pathLst>
                <a:path extrusionOk="0" h="7472" w="3338">
                  <a:moveTo>
                    <a:pt x="0" y="0"/>
                  </a:moveTo>
                  <a:lnTo>
                    <a:pt x="0" y="7472"/>
                  </a:lnTo>
                  <a:lnTo>
                    <a:pt x="3337" y="7472"/>
                  </a:lnTo>
                  <a:lnTo>
                    <a:pt x="3337"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74"/>
            <p:cNvSpPr/>
            <p:nvPr/>
          </p:nvSpPr>
          <p:spPr>
            <a:xfrm>
              <a:off x="4133561" y="2552901"/>
              <a:ext cx="58824" cy="195262"/>
            </a:xfrm>
            <a:custGeom>
              <a:rect b="b" l="l" r="r" t="t"/>
              <a:pathLst>
                <a:path extrusionOk="0" h="7472" w="2251">
                  <a:moveTo>
                    <a:pt x="0" y="0"/>
                  </a:moveTo>
                  <a:lnTo>
                    <a:pt x="0" y="7472"/>
                  </a:lnTo>
                  <a:lnTo>
                    <a:pt x="2250" y="7472"/>
                  </a:lnTo>
                  <a:lnTo>
                    <a:pt x="2250"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5" name="Google Shape;13725;p74"/>
          <p:cNvGrpSpPr/>
          <p:nvPr/>
        </p:nvGrpSpPr>
        <p:grpSpPr>
          <a:xfrm>
            <a:off x="1808109" y="2426002"/>
            <a:ext cx="267884" cy="366639"/>
            <a:chOff x="1808109" y="2426002"/>
            <a:chExt cx="267884" cy="366639"/>
          </a:xfrm>
        </p:grpSpPr>
        <p:sp>
          <p:nvSpPr>
            <p:cNvPr id="13726" name="Google Shape;13726;p74"/>
            <p:cNvSpPr/>
            <p:nvPr/>
          </p:nvSpPr>
          <p:spPr>
            <a:xfrm>
              <a:off x="1821671" y="2426002"/>
              <a:ext cx="244025" cy="159591"/>
            </a:xfrm>
            <a:custGeom>
              <a:rect b="b" l="l" r="r" t="t"/>
              <a:pathLst>
                <a:path extrusionOk="0" h="6107" w="9338">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74"/>
            <p:cNvSpPr/>
            <p:nvPr/>
          </p:nvSpPr>
          <p:spPr>
            <a:xfrm>
              <a:off x="1808109" y="2585567"/>
              <a:ext cx="267649" cy="46516"/>
            </a:xfrm>
            <a:custGeom>
              <a:rect b="b" l="l" r="r" t="t"/>
              <a:pathLst>
                <a:path extrusionOk="0" h="1780" w="10242">
                  <a:moveTo>
                    <a:pt x="520" y="0"/>
                  </a:moveTo>
                  <a:lnTo>
                    <a:pt x="0" y="1779"/>
                  </a:lnTo>
                  <a:lnTo>
                    <a:pt x="10241" y="1779"/>
                  </a:lnTo>
                  <a:lnTo>
                    <a:pt x="9847"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74"/>
            <p:cNvSpPr/>
            <p:nvPr/>
          </p:nvSpPr>
          <p:spPr>
            <a:xfrm>
              <a:off x="1808109" y="2632056"/>
              <a:ext cx="267884" cy="59817"/>
            </a:xfrm>
            <a:custGeom>
              <a:rect b="b" l="l" r="r" t="t"/>
              <a:pathLst>
                <a:path extrusionOk="0" h="2289" w="10251">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74"/>
            <p:cNvSpPr/>
            <p:nvPr/>
          </p:nvSpPr>
          <p:spPr>
            <a:xfrm>
              <a:off x="1842525" y="2426002"/>
              <a:ext cx="223172" cy="159591"/>
            </a:xfrm>
            <a:custGeom>
              <a:rect b="b" l="l" r="r" t="t"/>
              <a:pathLst>
                <a:path extrusionOk="0" h="6107" w="854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74"/>
            <p:cNvSpPr/>
            <p:nvPr/>
          </p:nvSpPr>
          <p:spPr>
            <a:xfrm>
              <a:off x="1829224" y="2585567"/>
              <a:ext cx="246534" cy="46516"/>
            </a:xfrm>
            <a:custGeom>
              <a:rect b="b" l="l" r="r" t="t"/>
              <a:pathLst>
                <a:path extrusionOk="0" h="1780" w="9434">
                  <a:moveTo>
                    <a:pt x="510" y="0"/>
                  </a:moveTo>
                  <a:lnTo>
                    <a:pt x="0" y="1779"/>
                  </a:lnTo>
                  <a:lnTo>
                    <a:pt x="9433" y="1779"/>
                  </a:lnTo>
                  <a:lnTo>
                    <a:pt x="9039"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74"/>
            <p:cNvSpPr/>
            <p:nvPr/>
          </p:nvSpPr>
          <p:spPr>
            <a:xfrm>
              <a:off x="1829224" y="2632056"/>
              <a:ext cx="246769" cy="59817"/>
            </a:xfrm>
            <a:custGeom>
              <a:rect b="b" l="l" r="r" t="t"/>
              <a:pathLst>
                <a:path extrusionOk="0" h="2289" w="9443">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74"/>
            <p:cNvSpPr/>
            <p:nvPr/>
          </p:nvSpPr>
          <p:spPr>
            <a:xfrm>
              <a:off x="2015156" y="2444843"/>
              <a:ext cx="27936" cy="24382"/>
            </a:xfrm>
            <a:custGeom>
              <a:rect b="b" l="l" r="r" t="t"/>
              <a:pathLst>
                <a:path extrusionOk="0" h="933" w="1069">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74"/>
            <p:cNvSpPr/>
            <p:nvPr/>
          </p:nvSpPr>
          <p:spPr>
            <a:xfrm>
              <a:off x="2027987" y="2444843"/>
              <a:ext cx="15105" cy="14843"/>
            </a:xfrm>
            <a:custGeom>
              <a:rect b="b" l="l" r="r" t="t"/>
              <a:pathLst>
                <a:path extrusionOk="0" h="568" w="578">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74"/>
            <p:cNvSpPr/>
            <p:nvPr/>
          </p:nvSpPr>
          <p:spPr>
            <a:xfrm>
              <a:off x="1842029" y="2542788"/>
              <a:ext cx="26420" cy="23441"/>
            </a:xfrm>
            <a:custGeom>
              <a:rect b="b" l="l" r="r" t="t"/>
              <a:pathLst>
                <a:path extrusionOk="0" h="897" w="1011">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74"/>
            <p:cNvSpPr/>
            <p:nvPr/>
          </p:nvSpPr>
          <p:spPr>
            <a:xfrm>
              <a:off x="2012648" y="2542788"/>
              <a:ext cx="27178" cy="23441"/>
            </a:xfrm>
            <a:custGeom>
              <a:rect b="b" l="l" r="r" t="t"/>
              <a:pathLst>
                <a:path extrusionOk="0" h="897" w="104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74"/>
            <p:cNvSpPr/>
            <p:nvPr/>
          </p:nvSpPr>
          <p:spPr>
            <a:xfrm>
              <a:off x="1855095" y="2542788"/>
              <a:ext cx="13354" cy="13693"/>
            </a:xfrm>
            <a:custGeom>
              <a:rect b="b" l="l" r="r" t="t"/>
              <a:pathLst>
                <a:path extrusionOk="0" h="524" w="511">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74"/>
            <p:cNvSpPr/>
            <p:nvPr/>
          </p:nvSpPr>
          <p:spPr>
            <a:xfrm>
              <a:off x="2025479" y="2542788"/>
              <a:ext cx="14347" cy="13720"/>
            </a:xfrm>
            <a:custGeom>
              <a:rect b="b" l="l" r="r" t="t"/>
              <a:pathLst>
                <a:path extrusionOk="0" h="525" w="549">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74"/>
            <p:cNvSpPr/>
            <p:nvPr/>
          </p:nvSpPr>
          <p:spPr>
            <a:xfrm>
              <a:off x="1864633" y="2661691"/>
              <a:ext cx="154835" cy="130950"/>
            </a:xfrm>
            <a:custGeom>
              <a:rect b="b" l="l" r="r" t="t"/>
              <a:pathLst>
                <a:path extrusionOk="0" h="5011" w="5925">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74"/>
            <p:cNvSpPr/>
            <p:nvPr/>
          </p:nvSpPr>
          <p:spPr>
            <a:xfrm>
              <a:off x="1889276" y="2684818"/>
              <a:ext cx="105549" cy="84460"/>
            </a:xfrm>
            <a:custGeom>
              <a:rect b="b" l="l" r="r" t="t"/>
              <a:pathLst>
                <a:path extrusionOk="0" h="3232" w="4039">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74"/>
            <p:cNvSpPr/>
            <p:nvPr/>
          </p:nvSpPr>
          <p:spPr>
            <a:xfrm>
              <a:off x="1828466" y="2655915"/>
              <a:ext cx="227196" cy="11342"/>
            </a:xfrm>
            <a:custGeom>
              <a:rect b="b" l="l" r="r" t="t"/>
              <a:pathLst>
                <a:path extrusionOk="0" h="434" w="8694">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74"/>
            <p:cNvSpPr/>
            <p:nvPr/>
          </p:nvSpPr>
          <p:spPr>
            <a:xfrm>
              <a:off x="1821671" y="2482030"/>
              <a:ext cx="243790" cy="44007"/>
            </a:xfrm>
            <a:custGeom>
              <a:rect b="b" l="l" r="r" t="t"/>
              <a:pathLst>
                <a:path extrusionOk="0" h="1684" w="9329">
                  <a:moveTo>
                    <a:pt x="1" y="0"/>
                  </a:moveTo>
                  <a:lnTo>
                    <a:pt x="1" y="1683"/>
                  </a:lnTo>
                  <a:lnTo>
                    <a:pt x="9328" y="1683"/>
                  </a:lnTo>
                  <a:lnTo>
                    <a:pt x="9328"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74"/>
            <p:cNvSpPr/>
            <p:nvPr/>
          </p:nvSpPr>
          <p:spPr>
            <a:xfrm>
              <a:off x="1842525" y="2482030"/>
              <a:ext cx="223172" cy="44007"/>
            </a:xfrm>
            <a:custGeom>
              <a:rect b="b" l="l" r="r" t="t"/>
              <a:pathLst>
                <a:path extrusionOk="0" h="1684" w="8540">
                  <a:moveTo>
                    <a:pt x="1" y="0"/>
                  </a:moveTo>
                  <a:lnTo>
                    <a:pt x="1" y="1683"/>
                  </a:lnTo>
                  <a:lnTo>
                    <a:pt x="8540" y="1683"/>
                  </a:lnTo>
                  <a:lnTo>
                    <a:pt x="8540"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74"/>
            <p:cNvSpPr/>
            <p:nvPr/>
          </p:nvSpPr>
          <p:spPr>
            <a:xfrm>
              <a:off x="1884494" y="2447848"/>
              <a:ext cx="114878" cy="114878"/>
            </a:xfrm>
            <a:custGeom>
              <a:rect b="b" l="l" r="r" t="t"/>
              <a:pathLst>
                <a:path extrusionOk="0" h="4396" w="4396">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74"/>
            <p:cNvSpPr/>
            <p:nvPr/>
          </p:nvSpPr>
          <p:spPr>
            <a:xfrm>
              <a:off x="1902342" y="2471054"/>
              <a:ext cx="78162" cy="69565"/>
            </a:xfrm>
            <a:custGeom>
              <a:rect b="b" l="l" r="r" t="t"/>
              <a:pathLst>
                <a:path extrusionOk="0" h="2662" w="2991">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74"/>
            <p:cNvSpPr/>
            <p:nvPr/>
          </p:nvSpPr>
          <p:spPr>
            <a:xfrm>
              <a:off x="1912743" y="2470427"/>
              <a:ext cx="75680" cy="58641"/>
            </a:xfrm>
            <a:custGeom>
              <a:rect b="b" l="l" r="r" t="t"/>
              <a:pathLst>
                <a:path extrusionOk="0" h="2244" w="2896">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74"/>
            <p:cNvSpPr/>
            <p:nvPr/>
          </p:nvSpPr>
          <p:spPr>
            <a:xfrm>
              <a:off x="1937020" y="2488563"/>
              <a:ext cx="22134" cy="22134"/>
            </a:xfrm>
            <a:custGeom>
              <a:rect b="b" l="l" r="r" t="t"/>
              <a:pathLst>
                <a:path extrusionOk="0" h="847" w="847">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7" name="Google Shape;13747;p74"/>
          <p:cNvGrpSpPr/>
          <p:nvPr/>
        </p:nvGrpSpPr>
        <p:grpSpPr>
          <a:xfrm>
            <a:off x="3603568" y="2426002"/>
            <a:ext cx="207597" cy="366639"/>
            <a:chOff x="3603568" y="2426002"/>
            <a:chExt cx="207597" cy="366639"/>
          </a:xfrm>
        </p:grpSpPr>
        <p:sp>
          <p:nvSpPr>
            <p:cNvPr id="13748" name="Google Shape;13748;p74"/>
            <p:cNvSpPr/>
            <p:nvPr/>
          </p:nvSpPr>
          <p:spPr>
            <a:xfrm>
              <a:off x="3629465" y="2426002"/>
              <a:ext cx="155828" cy="203050"/>
            </a:xfrm>
            <a:custGeom>
              <a:rect b="b" l="l" r="r" t="t"/>
              <a:pathLst>
                <a:path extrusionOk="0" h="7770" w="5963">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74"/>
            <p:cNvSpPr/>
            <p:nvPr/>
          </p:nvSpPr>
          <p:spPr>
            <a:xfrm>
              <a:off x="3657114" y="2451376"/>
              <a:ext cx="128180" cy="177675"/>
            </a:xfrm>
            <a:custGeom>
              <a:rect b="b" l="l" r="r" t="t"/>
              <a:pathLst>
                <a:path extrusionOk="0" h="6799" w="4905">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74"/>
            <p:cNvSpPr/>
            <p:nvPr/>
          </p:nvSpPr>
          <p:spPr>
            <a:xfrm>
              <a:off x="3603568" y="2556403"/>
              <a:ext cx="207597" cy="236238"/>
            </a:xfrm>
            <a:custGeom>
              <a:rect b="b" l="l" r="r" t="t"/>
              <a:pathLst>
                <a:path extrusionOk="0" h="9040" w="7944">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74"/>
            <p:cNvSpPr/>
            <p:nvPr/>
          </p:nvSpPr>
          <p:spPr>
            <a:xfrm>
              <a:off x="3634979" y="2556403"/>
              <a:ext cx="176185" cy="206839"/>
            </a:xfrm>
            <a:custGeom>
              <a:rect b="b" l="l" r="r" t="t"/>
              <a:pathLst>
                <a:path extrusionOk="0" h="7915" w="6742">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74"/>
            <p:cNvSpPr/>
            <p:nvPr/>
          </p:nvSpPr>
          <p:spPr>
            <a:xfrm>
              <a:off x="3603568" y="2623511"/>
              <a:ext cx="207597" cy="101786"/>
            </a:xfrm>
            <a:custGeom>
              <a:rect b="b" l="l" r="r" t="t"/>
              <a:pathLst>
                <a:path extrusionOk="0" h="3895" w="7944">
                  <a:moveTo>
                    <a:pt x="1" y="0"/>
                  </a:moveTo>
                  <a:lnTo>
                    <a:pt x="1" y="3895"/>
                  </a:lnTo>
                  <a:lnTo>
                    <a:pt x="7944" y="3895"/>
                  </a:lnTo>
                  <a:lnTo>
                    <a:pt x="7944"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74"/>
            <p:cNvSpPr/>
            <p:nvPr/>
          </p:nvSpPr>
          <p:spPr>
            <a:xfrm>
              <a:off x="3603568" y="2623511"/>
              <a:ext cx="31437" cy="101786"/>
            </a:xfrm>
            <a:custGeom>
              <a:rect b="b" l="l" r="r" t="t"/>
              <a:pathLst>
                <a:path extrusionOk="0" h="3895" w="1203">
                  <a:moveTo>
                    <a:pt x="1" y="0"/>
                  </a:moveTo>
                  <a:lnTo>
                    <a:pt x="1" y="3895"/>
                  </a:lnTo>
                  <a:lnTo>
                    <a:pt x="1203" y="3895"/>
                  </a:lnTo>
                  <a:lnTo>
                    <a:pt x="1203"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4" name="Google Shape;13754;p74"/>
          <p:cNvGrpSpPr/>
          <p:nvPr/>
        </p:nvGrpSpPr>
        <p:grpSpPr>
          <a:xfrm>
            <a:off x="2246115" y="2426002"/>
            <a:ext cx="274417" cy="366404"/>
            <a:chOff x="2246115" y="2426002"/>
            <a:chExt cx="274417" cy="366404"/>
          </a:xfrm>
        </p:grpSpPr>
        <p:sp>
          <p:nvSpPr>
            <p:cNvPr id="13755" name="Google Shape;13755;p74"/>
            <p:cNvSpPr/>
            <p:nvPr/>
          </p:nvSpPr>
          <p:spPr>
            <a:xfrm>
              <a:off x="2246115" y="2440819"/>
              <a:ext cx="274417" cy="148798"/>
            </a:xfrm>
            <a:custGeom>
              <a:rect b="b" l="l" r="r" t="t"/>
              <a:pathLst>
                <a:path extrusionOk="0" h="5694" w="10501">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74"/>
            <p:cNvSpPr/>
            <p:nvPr/>
          </p:nvSpPr>
          <p:spPr>
            <a:xfrm>
              <a:off x="2285053" y="2520471"/>
              <a:ext cx="196543" cy="271935"/>
            </a:xfrm>
            <a:custGeom>
              <a:rect b="b" l="l" r="r" t="t"/>
              <a:pathLst>
                <a:path extrusionOk="0" h="10406" w="7521">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7" name="Google Shape;13757;p74"/>
            <p:cNvSpPr/>
            <p:nvPr/>
          </p:nvSpPr>
          <p:spPr>
            <a:xfrm>
              <a:off x="2315471" y="2520732"/>
              <a:ext cx="166124" cy="245018"/>
            </a:xfrm>
            <a:custGeom>
              <a:rect b="b" l="l" r="r" t="t"/>
              <a:pathLst>
                <a:path extrusionOk="0" h="9376" w="6357">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8" name="Google Shape;13758;p74"/>
            <p:cNvSpPr/>
            <p:nvPr/>
          </p:nvSpPr>
          <p:spPr>
            <a:xfrm>
              <a:off x="2285053" y="2520471"/>
              <a:ext cx="196543" cy="166882"/>
            </a:xfrm>
            <a:custGeom>
              <a:rect b="b" l="l" r="r" t="t"/>
              <a:pathLst>
                <a:path extrusionOk="0" h="6386" w="7521">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74"/>
            <p:cNvSpPr/>
            <p:nvPr/>
          </p:nvSpPr>
          <p:spPr>
            <a:xfrm>
              <a:off x="2335306" y="2426002"/>
              <a:ext cx="96272" cy="40218"/>
            </a:xfrm>
            <a:custGeom>
              <a:rect b="b" l="l" r="r" t="t"/>
              <a:pathLst>
                <a:path extrusionOk="0" h="1539" w="3684">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0" name="Google Shape;13760;p74"/>
            <p:cNvSpPr/>
            <p:nvPr/>
          </p:nvSpPr>
          <p:spPr>
            <a:xfrm>
              <a:off x="2360680" y="2426002"/>
              <a:ext cx="70897" cy="19626"/>
            </a:xfrm>
            <a:custGeom>
              <a:rect b="b" l="l" r="r" t="t"/>
              <a:pathLst>
                <a:path extrusionOk="0" h="751" w="2713">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1" name="Google Shape;13761;p74"/>
            <p:cNvSpPr/>
            <p:nvPr/>
          </p:nvSpPr>
          <p:spPr>
            <a:xfrm>
              <a:off x="2323990" y="2591603"/>
              <a:ext cx="71394" cy="95749"/>
            </a:xfrm>
            <a:custGeom>
              <a:rect b="b" l="l" r="r" t="t"/>
              <a:pathLst>
                <a:path extrusionOk="0" h="3664" w="2732">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74"/>
            <p:cNvSpPr/>
            <p:nvPr/>
          </p:nvSpPr>
          <p:spPr>
            <a:xfrm>
              <a:off x="2430794" y="2591838"/>
              <a:ext cx="35723" cy="43563"/>
            </a:xfrm>
            <a:custGeom>
              <a:rect b="b" l="l" r="r" t="t"/>
              <a:pathLst>
                <a:path extrusionOk="0" h="1667" w="1367">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3" name="Google Shape;13763;p74"/>
          <p:cNvGrpSpPr/>
          <p:nvPr/>
        </p:nvGrpSpPr>
        <p:grpSpPr>
          <a:xfrm>
            <a:off x="2696666" y="2426002"/>
            <a:ext cx="256099" cy="366639"/>
            <a:chOff x="2696666" y="2426002"/>
            <a:chExt cx="256099" cy="366639"/>
          </a:xfrm>
        </p:grpSpPr>
        <p:sp>
          <p:nvSpPr>
            <p:cNvPr id="13764" name="Google Shape;13764;p74"/>
            <p:cNvSpPr/>
            <p:nvPr/>
          </p:nvSpPr>
          <p:spPr>
            <a:xfrm>
              <a:off x="2724811" y="2426002"/>
              <a:ext cx="227954" cy="86446"/>
            </a:xfrm>
            <a:custGeom>
              <a:rect b="b" l="l" r="r" t="t"/>
              <a:pathLst>
                <a:path extrusionOk="0" h="3308" w="8723">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74"/>
            <p:cNvSpPr/>
            <p:nvPr/>
          </p:nvSpPr>
          <p:spPr>
            <a:xfrm>
              <a:off x="2696666" y="2465436"/>
              <a:ext cx="147283" cy="184156"/>
            </a:xfrm>
            <a:custGeom>
              <a:rect b="b" l="l" r="r" t="t"/>
              <a:pathLst>
                <a:path extrusionOk="0" h="7047" w="5636">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74"/>
            <p:cNvSpPr/>
            <p:nvPr/>
          </p:nvSpPr>
          <p:spPr>
            <a:xfrm>
              <a:off x="2813008" y="2631534"/>
              <a:ext cx="51795" cy="161107"/>
            </a:xfrm>
            <a:custGeom>
              <a:rect b="b" l="l" r="r" t="t"/>
              <a:pathLst>
                <a:path extrusionOk="0" h="6165" w="1982">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74"/>
            <p:cNvSpPr/>
            <p:nvPr/>
          </p:nvSpPr>
          <p:spPr>
            <a:xfrm>
              <a:off x="2836893" y="2631795"/>
              <a:ext cx="27910" cy="138999"/>
            </a:xfrm>
            <a:custGeom>
              <a:rect b="b" l="l" r="r" t="t"/>
              <a:pathLst>
                <a:path extrusionOk="0" h="5319" w="1068">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74"/>
            <p:cNvSpPr/>
            <p:nvPr/>
          </p:nvSpPr>
          <p:spPr>
            <a:xfrm>
              <a:off x="2725568" y="2436533"/>
              <a:ext cx="227196" cy="69826"/>
            </a:xfrm>
            <a:custGeom>
              <a:rect b="b" l="l" r="r" t="t"/>
              <a:pathLst>
                <a:path extrusionOk="0" h="2672" w="8694">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74"/>
            <p:cNvSpPr/>
            <p:nvPr/>
          </p:nvSpPr>
          <p:spPr>
            <a:xfrm>
              <a:off x="2725307" y="2426002"/>
              <a:ext cx="227457" cy="52788"/>
            </a:xfrm>
            <a:custGeom>
              <a:rect b="b" l="l" r="r" t="t"/>
              <a:pathLst>
                <a:path extrusionOk="0" h="2020" w="8704">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0" name="Google Shape;13770;p74"/>
          <p:cNvGrpSpPr/>
          <p:nvPr/>
        </p:nvGrpSpPr>
        <p:grpSpPr>
          <a:xfrm>
            <a:off x="3149072" y="2426002"/>
            <a:ext cx="225863" cy="366430"/>
            <a:chOff x="3149072" y="2426002"/>
            <a:chExt cx="225863" cy="366430"/>
          </a:xfrm>
        </p:grpSpPr>
        <p:sp>
          <p:nvSpPr>
            <p:cNvPr id="13771" name="Google Shape;13771;p74"/>
            <p:cNvSpPr/>
            <p:nvPr/>
          </p:nvSpPr>
          <p:spPr>
            <a:xfrm>
              <a:off x="3236694" y="2606420"/>
              <a:ext cx="58824" cy="186011"/>
            </a:xfrm>
            <a:custGeom>
              <a:rect b="b" l="l" r="r" t="t"/>
              <a:pathLst>
                <a:path extrusionOk="0" h="7118" w="2251">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74"/>
            <p:cNvSpPr/>
            <p:nvPr/>
          </p:nvSpPr>
          <p:spPr>
            <a:xfrm>
              <a:off x="3260056" y="2606420"/>
              <a:ext cx="35462" cy="165863"/>
            </a:xfrm>
            <a:custGeom>
              <a:rect b="b" l="l" r="r" t="t"/>
              <a:pathLst>
                <a:path extrusionOk="0" h="6347" w="1357">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74"/>
            <p:cNvSpPr/>
            <p:nvPr/>
          </p:nvSpPr>
          <p:spPr>
            <a:xfrm>
              <a:off x="3194464" y="2547857"/>
              <a:ext cx="143284" cy="88981"/>
            </a:xfrm>
            <a:custGeom>
              <a:rect b="b" l="l" r="r" t="t"/>
              <a:pathLst>
                <a:path extrusionOk="0" h="3405" w="5483">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74"/>
            <p:cNvSpPr/>
            <p:nvPr/>
          </p:nvSpPr>
          <p:spPr>
            <a:xfrm>
              <a:off x="3214063" y="2547857"/>
              <a:ext cx="123685" cy="69382"/>
            </a:xfrm>
            <a:custGeom>
              <a:rect b="b" l="l" r="r" t="t"/>
              <a:pathLst>
                <a:path extrusionOk="0" h="2655" w="4733">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74"/>
            <p:cNvSpPr/>
            <p:nvPr/>
          </p:nvSpPr>
          <p:spPr>
            <a:xfrm>
              <a:off x="3179908" y="2426002"/>
              <a:ext cx="172396" cy="119635"/>
            </a:xfrm>
            <a:custGeom>
              <a:rect b="b" l="l" r="r" t="t"/>
              <a:pathLst>
                <a:path extrusionOk="0" h="4578" w="6597">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74"/>
            <p:cNvSpPr/>
            <p:nvPr/>
          </p:nvSpPr>
          <p:spPr>
            <a:xfrm>
              <a:off x="3199246" y="2426002"/>
              <a:ext cx="153058" cy="85715"/>
            </a:xfrm>
            <a:custGeom>
              <a:rect b="b" l="l" r="r" t="t"/>
              <a:pathLst>
                <a:path extrusionOk="0" h="3280" w="5857">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74"/>
            <p:cNvSpPr/>
            <p:nvPr/>
          </p:nvSpPr>
          <p:spPr>
            <a:xfrm>
              <a:off x="3149072" y="2528755"/>
              <a:ext cx="225863" cy="41760"/>
            </a:xfrm>
            <a:custGeom>
              <a:rect b="b" l="l" r="r" t="t"/>
              <a:pathLst>
                <a:path extrusionOk="0" h="1598" w="8643">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74"/>
            <p:cNvSpPr/>
            <p:nvPr/>
          </p:nvSpPr>
          <p:spPr>
            <a:xfrm>
              <a:off x="3174864" y="2528519"/>
              <a:ext cx="200070" cy="20122"/>
            </a:xfrm>
            <a:custGeom>
              <a:rect b="b" l="l" r="r" t="t"/>
              <a:pathLst>
                <a:path extrusionOk="0" h="770" w="7656">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9" name="Google Shape;13779;p74"/>
            <p:cNvSpPr/>
            <p:nvPr/>
          </p:nvSpPr>
          <p:spPr>
            <a:xfrm>
              <a:off x="3217095" y="2426002"/>
              <a:ext cx="110096" cy="85636"/>
            </a:xfrm>
            <a:custGeom>
              <a:rect b="b" l="l" r="r" t="t"/>
              <a:pathLst>
                <a:path extrusionOk="0" h="3277" w="4213">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0" name="Google Shape;13780;p74"/>
            <p:cNvSpPr/>
            <p:nvPr/>
          </p:nvSpPr>
          <p:spPr>
            <a:xfrm>
              <a:off x="3217095" y="2426002"/>
              <a:ext cx="27674" cy="31620"/>
            </a:xfrm>
            <a:custGeom>
              <a:rect b="b" l="l" r="r" t="t"/>
              <a:pathLst>
                <a:path extrusionOk="0" h="1210" w="1059">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74"/>
            <p:cNvSpPr/>
            <p:nvPr/>
          </p:nvSpPr>
          <p:spPr>
            <a:xfrm>
              <a:off x="3271868" y="2426002"/>
              <a:ext cx="55323" cy="61333"/>
            </a:xfrm>
            <a:custGeom>
              <a:rect b="b" l="l" r="r" t="t"/>
              <a:pathLst>
                <a:path extrusionOk="0" h="2347" w="2117">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2" name="Google Shape;13782;p74"/>
          <p:cNvGrpSpPr/>
          <p:nvPr/>
        </p:nvGrpSpPr>
        <p:grpSpPr>
          <a:xfrm>
            <a:off x="1361556" y="2425923"/>
            <a:ext cx="283224" cy="366482"/>
            <a:chOff x="1361556" y="2425923"/>
            <a:chExt cx="283224" cy="366482"/>
          </a:xfrm>
        </p:grpSpPr>
        <p:sp>
          <p:nvSpPr>
            <p:cNvPr id="13783" name="Google Shape;13783;p74"/>
            <p:cNvSpPr/>
            <p:nvPr/>
          </p:nvSpPr>
          <p:spPr>
            <a:xfrm>
              <a:off x="1361556" y="2425923"/>
              <a:ext cx="283224" cy="366482"/>
            </a:xfrm>
            <a:custGeom>
              <a:rect b="b" l="l" r="r" t="t"/>
              <a:pathLst>
                <a:path extrusionOk="0" h="14024" w="10838">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74"/>
            <p:cNvSpPr/>
            <p:nvPr/>
          </p:nvSpPr>
          <p:spPr>
            <a:xfrm>
              <a:off x="1493499" y="2660698"/>
              <a:ext cx="36951" cy="22866"/>
            </a:xfrm>
            <a:custGeom>
              <a:rect b="b" l="l" r="r" t="t"/>
              <a:pathLst>
                <a:path extrusionOk="0" h="875" w="1414">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74"/>
            <p:cNvSpPr/>
            <p:nvPr/>
          </p:nvSpPr>
          <p:spPr>
            <a:xfrm>
              <a:off x="1512341" y="2660959"/>
              <a:ext cx="18110" cy="20122"/>
            </a:xfrm>
            <a:custGeom>
              <a:rect b="b" l="l" r="r" t="t"/>
              <a:pathLst>
                <a:path extrusionOk="0" h="770" w="693">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74"/>
            <p:cNvSpPr/>
            <p:nvPr/>
          </p:nvSpPr>
          <p:spPr>
            <a:xfrm>
              <a:off x="1433290" y="2489556"/>
              <a:ext cx="153711" cy="173180"/>
            </a:xfrm>
            <a:custGeom>
              <a:rect b="b" l="l" r="r" t="t"/>
              <a:pathLst>
                <a:path extrusionOk="0" h="6627" w="5882">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74"/>
            <p:cNvSpPr/>
            <p:nvPr/>
          </p:nvSpPr>
          <p:spPr>
            <a:xfrm>
              <a:off x="1457306" y="2490314"/>
              <a:ext cx="129434" cy="172422"/>
            </a:xfrm>
            <a:custGeom>
              <a:rect b="b" l="l" r="r" t="t"/>
              <a:pathLst>
                <a:path extrusionOk="0" h="6598" w="4953">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74"/>
            <p:cNvSpPr/>
            <p:nvPr/>
          </p:nvSpPr>
          <p:spPr>
            <a:xfrm>
              <a:off x="1469876" y="2523502"/>
              <a:ext cx="79417" cy="95253"/>
            </a:xfrm>
            <a:custGeom>
              <a:rect b="b" l="l" r="r" t="t"/>
              <a:pathLst>
                <a:path extrusionOk="0" h="3645" w="3039">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74"/>
            <p:cNvSpPr/>
            <p:nvPr/>
          </p:nvSpPr>
          <p:spPr>
            <a:xfrm>
              <a:off x="1421086" y="2581412"/>
              <a:ext cx="30131" cy="19338"/>
            </a:xfrm>
            <a:custGeom>
              <a:rect b="b" l="l" r="r" t="t"/>
              <a:pathLst>
                <a:path extrusionOk="0" h="740" w="1153">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74"/>
            <p:cNvSpPr/>
            <p:nvPr/>
          </p:nvSpPr>
          <p:spPr>
            <a:xfrm>
              <a:off x="1569336" y="2582222"/>
              <a:ext cx="30157" cy="19312"/>
            </a:xfrm>
            <a:custGeom>
              <a:rect b="b" l="l" r="r" t="t"/>
              <a:pathLst>
                <a:path extrusionOk="0" h="739" w="1154">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74"/>
            <p:cNvSpPr/>
            <p:nvPr/>
          </p:nvSpPr>
          <p:spPr>
            <a:xfrm>
              <a:off x="1506304" y="2449599"/>
              <a:ext cx="11342" cy="26498"/>
            </a:xfrm>
            <a:custGeom>
              <a:rect b="b" l="l" r="r" t="t"/>
              <a:pathLst>
                <a:path extrusionOk="0" h="1014" w="434">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74"/>
            <p:cNvSpPr/>
            <p:nvPr/>
          </p:nvSpPr>
          <p:spPr>
            <a:xfrm>
              <a:off x="1457228" y="2461176"/>
              <a:ext cx="23624" cy="25897"/>
            </a:xfrm>
            <a:custGeom>
              <a:rect b="b" l="l" r="r" t="t"/>
              <a:pathLst>
                <a:path extrusionOk="0" h="991" w="904">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74"/>
            <p:cNvSpPr/>
            <p:nvPr/>
          </p:nvSpPr>
          <p:spPr>
            <a:xfrm>
              <a:off x="1422680" y="2495723"/>
              <a:ext cx="29295" cy="18868"/>
            </a:xfrm>
            <a:custGeom>
              <a:rect b="b" l="l" r="r" t="t"/>
              <a:pathLst>
                <a:path extrusionOk="0" h="722" w="1121">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74"/>
            <p:cNvSpPr/>
            <p:nvPr/>
          </p:nvSpPr>
          <p:spPr>
            <a:xfrm>
              <a:off x="1410816" y="2542344"/>
              <a:ext cx="28171" cy="11315"/>
            </a:xfrm>
            <a:custGeom>
              <a:rect b="b" l="l" r="r" t="t"/>
              <a:pathLst>
                <a:path extrusionOk="0" h="433" w="1078">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74"/>
            <p:cNvSpPr/>
            <p:nvPr/>
          </p:nvSpPr>
          <p:spPr>
            <a:xfrm>
              <a:off x="1581932" y="2543833"/>
              <a:ext cx="29687" cy="11342"/>
            </a:xfrm>
            <a:custGeom>
              <a:rect b="b" l="l" r="r" t="t"/>
              <a:pathLst>
                <a:path extrusionOk="0" h="434" w="1136">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74"/>
            <p:cNvSpPr/>
            <p:nvPr/>
          </p:nvSpPr>
          <p:spPr>
            <a:xfrm>
              <a:off x="1571139" y="2496742"/>
              <a:ext cx="30183" cy="19234"/>
            </a:xfrm>
            <a:custGeom>
              <a:rect b="b" l="l" r="r" t="t"/>
              <a:pathLst>
                <a:path extrusionOk="0" h="736" w="1155">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74"/>
            <p:cNvSpPr/>
            <p:nvPr/>
          </p:nvSpPr>
          <p:spPr>
            <a:xfrm>
              <a:off x="1542655" y="2462483"/>
              <a:ext cx="22213" cy="25349"/>
            </a:xfrm>
            <a:custGeom>
              <a:rect b="b" l="l" r="r" t="t"/>
              <a:pathLst>
                <a:path extrusionOk="0" h="970" w="85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74"/>
            <p:cNvSpPr/>
            <p:nvPr/>
          </p:nvSpPr>
          <p:spPr>
            <a:xfrm>
              <a:off x="1496243" y="2594112"/>
              <a:ext cx="8075" cy="24382"/>
            </a:xfrm>
            <a:custGeom>
              <a:rect b="b" l="l" r="r" t="t"/>
              <a:pathLst>
                <a:path extrusionOk="0" h="933" w="309">
                  <a:moveTo>
                    <a:pt x="1" y="0"/>
                  </a:moveTo>
                  <a:lnTo>
                    <a:pt x="1" y="933"/>
                  </a:lnTo>
                  <a:lnTo>
                    <a:pt x="308" y="933"/>
                  </a:lnTo>
                  <a:lnTo>
                    <a:pt x="308" y="856"/>
                  </a:lnTo>
                  <a:cubicBezTo>
                    <a:pt x="308" y="539"/>
                    <a:pt x="203" y="241"/>
                    <a:pt x="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74"/>
            <p:cNvSpPr/>
            <p:nvPr/>
          </p:nvSpPr>
          <p:spPr>
            <a:xfrm>
              <a:off x="1483935" y="2618468"/>
              <a:ext cx="56054" cy="22160"/>
            </a:xfrm>
            <a:custGeom>
              <a:rect b="b" l="l" r="r" t="t"/>
              <a:pathLst>
                <a:path extrusionOk="0" h="848" w="2145">
                  <a:moveTo>
                    <a:pt x="1" y="1"/>
                  </a:moveTo>
                  <a:lnTo>
                    <a:pt x="1" y="847"/>
                  </a:lnTo>
                  <a:lnTo>
                    <a:pt x="2145" y="847"/>
                  </a:lnTo>
                  <a:lnTo>
                    <a:pt x="2145"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74"/>
            <p:cNvSpPr/>
            <p:nvPr/>
          </p:nvSpPr>
          <p:spPr>
            <a:xfrm>
              <a:off x="1483935" y="2640602"/>
              <a:ext cx="56054" cy="22134"/>
            </a:xfrm>
            <a:custGeom>
              <a:rect b="b" l="l" r="r" t="t"/>
              <a:pathLst>
                <a:path extrusionOk="0" h="847" w="2145">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1" name="Google Shape;13801;p74"/>
            <p:cNvSpPr/>
            <p:nvPr/>
          </p:nvSpPr>
          <p:spPr>
            <a:xfrm>
              <a:off x="1504292" y="2618468"/>
              <a:ext cx="35697" cy="22160"/>
            </a:xfrm>
            <a:custGeom>
              <a:rect b="b" l="l" r="r" t="t"/>
              <a:pathLst>
                <a:path extrusionOk="0" h="848" w="1366">
                  <a:moveTo>
                    <a:pt x="0" y="1"/>
                  </a:moveTo>
                  <a:lnTo>
                    <a:pt x="0" y="847"/>
                  </a:lnTo>
                  <a:lnTo>
                    <a:pt x="1366" y="847"/>
                  </a:lnTo>
                  <a:lnTo>
                    <a:pt x="1366"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2" name="Google Shape;13802;p74"/>
            <p:cNvSpPr/>
            <p:nvPr/>
          </p:nvSpPr>
          <p:spPr>
            <a:xfrm>
              <a:off x="1504031" y="2640602"/>
              <a:ext cx="35958" cy="22134"/>
            </a:xfrm>
            <a:custGeom>
              <a:rect b="b" l="l" r="r" t="t"/>
              <a:pathLst>
                <a:path extrusionOk="0" h="847" w="1376">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3" name="Google Shape;13803;p74"/>
          <p:cNvGrpSpPr/>
          <p:nvPr/>
        </p:nvGrpSpPr>
        <p:grpSpPr>
          <a:xfrm>
            <a:off x="3973735" y="2891056"/>
            <a:ext cx="361883" cy="366979"/>
            <a:chOff x="3973735" y="2891056"/>
            <a:chExt cx="361883" cy="366979"/>
          </a:xfrm>
        </p:grpSpPr>
        <p:sp>
          <p:nvSpPr>
            <p:cNvPr id="13804" name="Google Shape;13804;p74"/>
            <p:cNvSpPr/>
            <p:nvPr/>
          </p:nvSpPr>
          <p:spPr>
            <a:xfrm>
              <a:off x="4148875" y="2891056"/>
              <a:ext cx="149661" cy="98598"/>
            </a:xfrm>
            <a:custGeom>
              <a:rect b="b" l="l" r="r" t="t"/>
              <a:pathLst>
                <a:path extrusionOk="0" h="3773" w="5727">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5" name="Google Shape;13805;p74"/>
            <p:cNvSpPr/>
            <p:nvPr/>
          </p:nvSpPr>
          <p:spPr>
            <a:xfrm>
              <a:off x="4231558" y="3066039"/>
              <a:ext cx="25139" cy="25139"/>
            </a:xfrm>
            <a:custGeom>
              <a:rect b="b" l="l" r="r" t="t"/>
              <a:pathLst>
                <a:path extrusionOk="0" fill="none" h="962" w="962">
                  <a:moveTo>
                    <a:pt x="962" y="962"/>
                  </a:moveTo>
                  <a:lnTo>
                    <a:pt x="0" y="0"/>
                  </a:lnTo>
                </a:path>
              </a:pathLst>
            </a:custGeom>
            <a:noFill/>
            <a:ln cap="rnd" cmpd="sng" w="452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74"/>
            <p:cNvSpPr/>
            <p:nvPr/>
          </p:nvSpPr>
          <p:spPr>
            <a:xfrm>
              <a:off x="3973735" y="2975307"/>
              <a:ext cx="359871" cy="282728"/>
            </a:xfrm>
            <a:custGeom>
              <a:rect b="b" l="l" r="r" t="t"/>
              <a:pathLst>
                <a:path extrusionOk="0" h="10819" w="13771">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74"/>
            <p:cNvSpPr/>
            <p:nvPr/>
          </p:nvSpPr>
          <p:spPr>
            <a:xfrm>
              <a:off x="3997855" y="2975307"/>
              <a:ext cx="337763" cy="282728"/>
            </a:xfrm>
            <a:custGeom>
              <a:rect b="b" l="l" r="r" t="t"/>
              <a:pathLst>
                <a:path extrusionOk="0" h="10819" w="12925">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74"/>
            <p:cNvSpPr/>
            <p:nvPr/>
          </p:nvSpPr>
          <p:spPr>
            <a:xfrm>
              <a:off x="3973970" y="3219306"/>
              <a:ext cx="359635" cy="11080"/>
            </a:xfrm>
            <a:custGeom>
              <a:rect b="b" l="l" r="r" t="t"/>
              <a:pathLst>
                <a:path extrusionOk="0" h="424" w="13762">
                  <a:moveTo>
                    <a:pt x="1" y="1"/>
                  </a:moveTo>
                  <a:lnTo>
                    <a:pt x="1" y="424"/>
                  </a:lnTo>
                  <a:lnTo>
                    <a:pt x="13761" y="424"/>
                  </a:lnTo>
                  <a:lnTo>
                    <a:pt x="13761"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74"/>
            <p:cNvSpPr/>
            <p:nvPr/>
          </p:nvSpPr>
          <p:spPr>
            <a:xfrm>
              <a:off x="3973970" y="3040403"/>
              <a:ext cx="359635" cy="11080"/>
            </a:xfrm>
            <a:custGeom>
              <a:rect b="b" l="l" r="r" t="t"/>
              <a:pathLst>
                <a:path extrusionOk="0" h="424" w="13762">
                  <a:moveTo>
                    <a:pt x="1" y="0"/>
                  </a:moveTo>
                  <a:lnTo>
                    <a:pt x="1" y="423"/>
                  </a:lnTo>
                  <a:lnTo>
                    <a:pt x="13761" y="423"/>
                  </a:lnTo>
                  <a:lnTo>
                    <a:pt x="13761"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74"/>
            <p:cNvSpPr/>
            <p:nvPr/>
          </p:nvSpPr>
          <p:spPr>
            <a:xfrm>
              <a:off x="3998090" y="2999688"/>
              <a:ext cx="46281" cy="27674"/>
            </a:xfrm>
            <a:custGeom>
              <a:rect b="b" l="l" r="r" t="t"/>
              <a:pathLst>
                <a:path extrusionOk="0" h="1059" w="1771">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74"/>
            <p:cNvSpPr/>
            <p:nvPr/>
          </p:nvSpPr>
          <p:spPr>
            <a:xfrm>
              <a:off x="4262970" y="2999688"/>
              <a:ext cx="46255" cy="27674"/>
            </a:xfrm>
            <a:custGeom>
              <a:rect b="b" l="l" r="r" t="t"/>
              <a:pathLst>
                <a:path extrusionOk="0" h="1059" w="177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74"/>
            <p:cNvSpPr/>
            <p:nvPr/>
          </p:nvSpPr>
          <p:spPr>
            <a:xfrm>
              <a:off x="4019963" y="2999688"/>
              <a:ext cx="24408" cy="27674"/>
            </a:xfrm>
            <a:custGeom>
              <a:rect b="b" l="l" r="r" t="t"/>
              <a:pathLst>
                <a:path extrusionOk="0" h="1059" w="934">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74"/>
            <p:cNvSpPr/>
            <p:nvPr/>
          </p:nvSpPr>
          <p:spPr>
            <a:xfrm>
              <a:off x="4284816" y="2999688"/>
              <a:ext cx="24408" cy="27674"/>
            </a:xfrm>
            <a:custGeom>
              <a:rect b="b" l="l" r="r" t="t"/>
              <a:pathLst>
                <a:path extrusionOk="0" h="1059" w="934">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74"/>
            <p:cNvSpPr/>
            <p:nvPr/>
          </p:nvSpPr>
          <p:spPr>
            <a:xfrm>
              <a:off x="4125434" y="3060838"/>
              <a:ext cx="138319" cy="134635"/>
            </a:xfrm>
            <a:custGeom>
              <a:rect b="b" l="l" r="r" t="t"/>
              <a:pathLst>
                <a:path extrusionOk="0" h="5152" w="5293">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5" name="Google Shape;13815;p74"/>
            <p:cNvSpPr/>
            <p:nvPr/>
          </p:nvSpPr>
          <p:spPr>
            <a:xfrm>
              <a:off x="4129772" y="3060865"/>
              <a:ext cx="128180" cy="116760"/>
            </a:xfrm>
            <a:custGeom>
              <a:rect b="b" l="l" r="r" t="t"/>
              <a:pathLst>
                <a:path extrusionOk="0" h="4468" w="4905">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74"/>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74"/>
            <p:cNvSpPr/>
            <p:nvPr/>
          </p:nvSpPr>
          <p:spPr>
            <a:xfrm>
              <a:off x="3973970" y="3219306"/>
              <a:ext cx="24146" cy="11080"/>
            </a:xfrm>
            <a:custGeom>
              <a:rect b="b" l="l" r="r" t="t"/>
              <a:pathLst>
                <a:path extrusionOk="0" h="424" w="924">
                  <a:moveTo>
                    <a:pt x="1" y="1"/>
                  </a:moveTo>
                  <a:lnTo>
                    <a:pt x="1" y="424"/>
                  </a:lnTo>
                  <a:lnTo>
                    <a:pt x="924" y="424"/>
                  </a:lnTo>
                  <a:lnTo>
                    <a:pt x="924"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74"/>
            <p:cNvSpPr/>
            <p:nvPr/>
          </p:nvSpPr>
          <p:spPr>
            <a:xfrm>
              <a:off x="3973970" y="3040403"/>
              <a:ext cx="24146" cy="11080"/>
            </a:xfrm>
            <a:custGeom>
              <a:rect b="b" l="l" r="r" t="t"/>
              <a:pathLst>
                <a:path extrusionOk="0" h="424" w="924">
                  <a:moveTo>
                    <a:pt x="1" y="0"/>
                  </a:moveTo>
                  <a:lnTo>
                    <a:pt x="1" y="423"/>
                  </a:lnTo>
                  <a:lnTo>
                    <a:pt x="924" y="423"/>
                  </a:lnTo>
                  <a:lnTo>
                    <a:pt x="92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74"/>
            <p:cNvSpPr/>
            <p:nvPr/>
          </p:nvSpPr>
          <p:spPr>
            <a:xfrm>
              <a:off x="4135312" y="3077851"/>
              <a:ext cx="109835" cy="108319"/>
            </a:xfrm>
            <a:custGeom>
              <a:rect b="b" l="l" r="r" t="t"/>
              <a:pathLst>
                <a:path extrusionOk="0" h="4145" w="4203">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74"/>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1" name="Google Shape;13821;p74"/>
          <p:cNvGrpSpPr/>
          <p:nvPr/>
        </p:nvGrpSpPr>
        <p:grpSpPr>
          <a:xfrm>
            <a:off x="3527941" y="2916744"/>
            <a:ext cx="366665" cy="315654"/>
            <a:chOff x="3527941" y="2916744"/>
            <a:chExt cx="366665" cy="315654"/>
          </a:xfrm>
        </p:grpSpPr>
        <p:sp>
          <p:nvSpPr>
            <p:cNvPr id="13822" name="Google Shape;13822;p74"/>
            <p:cNvSpPr/>
            <p:nvPr/>
          </p:nvSpPr>
          <p:spPr>
            <a:xfrm>
              <a:off x="3527941" y="2916770"/>
              <a:ext cx="366665" cy="157840"/>
            </a:xfrm>
            <a:custGeom>
              <a:rect b="b" l="l" r="r" t="t"/>
              <a:pathLst>
                <a:path extrusionOk="0" h="6040" w="14031">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74"/>
            <p:cNvSpPr/>
            <p:nvPr/>
          </p:nvSpPr>
          <p:spPr>
            <a:xfrm>
              <a:off x="3546521" y="2916744"/>
              <a:ext cx="348085" cy="139260"/>
            </a:xfrm>
            <a:custGeom>
              <a:rect b="b" l="l" r="r" t="t"/>
              <a:pathLst>
                <a:path extrusionOk="0" h="5329" w="1332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74"/>
            <p:cNvSpPr/>
            <p:nvPr/>
          </p:nvSpPr>
          <p:spPr>
            <a:xfrm>
              <a:off x="3527941" y="3074584"/>
              <a:ext cx="366665" cy="157814"/>
            </a:xfrm>
            <a:custGeom>
              <a:rect b="b" l="l" r="r" t="t"/>
              <a:pathLst>
                <a:path extrusionOk="0" h="6039" w="14031">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74"/>
            <p:cNvSpPr/>
            <p:nvPr/>
          </p:nvSpPr>
          <p:spPr>
            <a:xfrm>
              <a:off x="3547279" y="3093426"/>
              <a:ext cx="347327" cy="138973"/>
            </a:xfrm>
            <a:custGeom>
              <a:rect b="b" l="l" r="r" t="t"/>
              <a:pathLst>
                <a:path extrusionOk="0" h="5318" w="13291">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74"/>
            <p:cNvSpPr/>
            <p:nvPr/>
          </p:nvSpPr>
          <p:spPr>
            <a:xfrm>
              <a:off x="3553812" y="3097424"/>
              <a:ext cx="45026" cy="44268"/>
            </a:xfrm>
            <a:custGeom>
              <a:rect b="b" l="l" r="r" t="t"/>
              <a:pathLst>
                <a:path extrusionOk="0" h="1694" w="1723">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74"/>
            <p:cNvSpPr/>
            <p:nvPr/>
          </p:nvSpPr>
          <p:spPr>
            <a:xfrm>
              <a:off x="3554335" y="3165551"/>
              <a:ext cx="44504" cy="44504"/>
            </a:xfrm>
            <a:custGeom>
              <a:rect b="b" l="l" r="r" t="t"/>
              <a:pathLst>
                <a:path extrusionOk="0" h="1703" w="1703">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74"/>
            <p:cNvSpPr/>
            <p:nvPr/>
          </p:nvSpPr>
          <p:spPr>
            <a:xfrm>
              <a:off x="3620920" y="3097424"/>
              <a:ext cx="45261" cy="44268"/>
            </a:xfrm>
            <a:custGeom>
              <a:rect b="b" l="l" r="r" t="t"/>
              <a:pathLst>
                <a:path extrusionOk="0" h="1694" w="1732">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cap="flat" cmpd="sng" w="31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74"/>
            <p:cNvSpPr/>
            <p:nvPr/>
          </p:nvSpPr>
          <p:spPr>
            <a:xfrm>
              <a:off x="3621678"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0" name="Google Shape;13830;p74"/>
            <p:cNvSpPr/>
            <p:nvPr/>
          </p:nvSpPr>
          <p:spPr>
            <a:xfrm>
              <a:off x="3689021"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74"/>
            <p:cNvSpPr/>
            <p:nvPr/>
          </p:nvSpPr>
          <p:spPr>
            <a:xfrm>
              <a:off x="3755607"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2" name="Google Shape;13832;p74"/>
            <p:cNvSpPr/>
            <p:nvPr/>
          </p:nvSpPr>
          <p:spPr>
            <a:xfrm>
              <a:off x="3756365" y="3165551"/>
              <a:ext cx="44504" cy="44504"/>
            </a:xfrm>
            <a:custGeom>
              <a:rect b="b" l="l" r="r" t="t"/>
              <a:pathLst>
                <a:path extrusionOk="0" h="1703" w="1703">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3" name="Google Shape;13833;p74"/>
            <p:cNvSpPr/>
            <p:nvPr/>
          </p:nvSpPr>
          <p:spPr>
            <a:xfrm>
              <a:off x="3822950"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74"/>
            <p:cNvSpPr/>
            <p:nvPr/>
          </p:nvSpPr>
          <p:spPr>
            <a:xfrm>
              <a:off x="3823708" y="3165551"/>
              <a:ext cx="44504" cy="44504"/>
            </a:xfrm>
            <a:custGeom>
              <a:rect b="b" l="l" r="r" t="t"/>
              <a:pathLst>
                <a:path extrusionOk="0" h="1703" w="1703">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5" name="Google Shape;13835;p74"/>
            <p:cNvSpPr/>
            <p:nvPr/>
          </p:nvSpPr>
          <p:spPr>
            <a:xfrm>
              <a:off x="3562514" y="3105185"/>
              <a:ext cx="40897" cy="36507"/>
            </a:xfrm>
            <a:custGeom>
              <a:rect b="b" l="l" r="r" t="t"/>
              <a:pathLst>
                <a:path extrusionOk="0" h="1397" w="1565">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74"/>
            <p:cNvSpPr/>
            <p:nvPr/>
          </p:nvSpPr>
          <p:spPr>
            <a:xfrm>
              <a:off x="3562436" y="3173313"/>
              <a:ext cx="41289" cy="36742"/>
            </a:xfrm>
            <a:custGeom>
              <a:rect b="b" l="l" r="r" t="t"/>
              <a:pathLst>
                <a:path extrusionOk="0" h="1406" w="158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74"/>
            <p:cNvSpPr/>
            <p:nvPr/>
          </p:nvSpPr>
          <p:spPr>
            <a:xfrm>
              <a:off x="3629622" y="3105185"/>
              <a:ext cx="41133" cy="36507"/>
            </a:xfrm>
            <a:custGeom>
              <a:rect b="b" l="l" r="r" t="t"/>
              <a:pathLst>
                <a:path extrusionOk="0" h="1397" w="1574">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cap="flat" cmpd="sng" w="31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8" name="Google Shape;13838;p74"/>
            <p:cNvSpPr/>
            <p:nvPr/>
          </p:nvSpPr>
          <p:spPr>
            <a:xfrm>
              <a:off x="3629779" y="3173313"/>
              <a:ext cx="41289" cy="36742"/>
            </a:xfrm>
            <a:custGeom>
              <a:rect b="b" l="l" r="r" t="t"/>
              <a:pathLst>
                <a:path extrusionOk="0" h="1406" w="158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74"/>
            <p:cNvSpPr/>
            <p:nvPr/>
          </p:nvSpPr>
          <p:spPr>
            <a:xfrm>
              <a:off x="3696887" y="3173313"/>
              <a:ext cx="41263" cy="36742"/>
            </a:xfrm>
            <a:custGeom>
              <a:rect b="b" l="l" r="r" t="t"/>
              <a:pathLst>
                <a:path extrusionOk="0" h="1406" w="1579">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74"/>
            <p:cNvSpPr/>
            <p:nvPr/>
          </p:nvSpPr>
          <p:spPr>
            <a:xfrm>
              <a:off x="3764309"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74"/>
            <p:cNvSpPr/>
            <p:nvPr/>
          </p:nvSpPr>
          <p:spPr>
            <a:xfrm>
              <a:off x="3764231" y="3173313"/>
              <a:ext cx="41289" cy="36742"/>
            </a:xfrm>
            <a:custGeom>
              <a:rect b="b" l="l" r="r" t="t"/>
              <a:pathLst>
                <a:path extrusionOk="0" h="1406" w="158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74"/>
            <p:cNvSpPr/>
            <p:nvPr/>
          </p:nvSpPr>
          <p:spPr>
            <a:xfrm>
              <a:off x="3831653"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74"/>
            <p:cNvSpPr/>
            <p:nvPr/>
          </p:nvSpPr>
          <p:spPr>
            <a:xfrm>
              <a:off x="3831574" y="3173313"/>
              <a:ext cx="41289" cy="36742"/>
            </a:xfrm>
            <a:custGeom>
              <a:rect b="b" l="l" r="r" t="t"/>
              <a:pathLst>
                <a:path extrusionOk="0" h="1406" w="158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74"/>
            <p:cNvSpPr/>
            <p:nvPr/>
          </p:nvSpPr>
          <p:spPr>
            <a:xfrm>
              <a:off x="3550310" y="2939375"/>
              <a:ext cx="101786" cy="65854"/>
            </a:xfrm>
            <a:custGeom>
              <a:rect b="b" l="l" r="r" t="t"/>
              <a:pathLst>
                <a:path extrusionOk="0" h="2520" w="3895">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5" name="Google Shape;13845;p74"/>
            <p:cNvSpPr/>
            <p:nvPr/>
          </p:nvSpPr>
          <p:spPr>
            <a:xfrm>
              <a:off x="3568655" y="2939375"/>
              <a:ext cx="83441" cy="65854"/>
            </a:xfrm>
            <a:custGeom>
              <a:rect b="b" l="l" r="r" t="t"/>
              <a:pathLst>
                <a:path extrusionOk="0" h="2520" w="3193">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74"/>
            <p:cNvSpPr/>
            <p:nvPr/>
          </p:nvSpPr>
          <p:spPr>
            <a:xfrm>
              <a:off x="3633725" y="2986100"/>
              <a:ext cx="90993" cy="65880"/>
            </a:xfrm>
            <a:custGeom>
              <a:rect b="b" l="l" r="r" t="t"/>
              <a:pathLst>
                <a:path extrusionOk="0" h="2521" w="3482">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74"/>
            <p:cNvSpPr/>
            <p:nvPr/>
          </p:nvSpPr>
          <p:spPr>
            <a:xfrm>
              <a:off x="3657610" y="2986100"/>
              <a:ext cx="67108" cy="63868"/>
            </a:xfrm>
            <a:custGeom>
              <a:rect b="b" l="l" r="r" t="t"/>
              <a:pathLst>
                <a:path extrusionOk="0" h="2444" w="2568">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74"/>
            <p:cNvSpPr/>
            <p:nvPr/>
          </p:nvSpPr>
          <p:spPr>
            <a:xfrm>
              <a:off x="3723438" y="2950298"/>
              <a:ext cx="126142" cy="143154"/>
            </a:xfrm>
            <a:custGeom>
              <a:rect b="b" l="l" r="r" t="t"/>
              <a:pathLst>
                <a:path extrusionOk="0" h="5478" w="4827">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74"/>
            <p:cNvSpPr/>
            <p:nvPr/>
          </p:nvSpPr>
          <p:spPr>
            <a:xfrm>
              <a:off x="3743037" y="3024567"/>
              <a:ext cx="47274" cy="45000"/>
            </a:xfrm>
            <a:custGeom>
              <a:rect b="b" l="l" r="r" t="t"/>
              <a:pathLst>
                <a:path extrusionOk="0" h="1722" w="1809">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74"/>
            <p:cNvSpPr/>
            <p:nvPr/>
          </p:nvSpPr>
          <p:spPr>
            <a:xfrm>
              <a:off x="3641016" y="3064392"/>
              <a:ext cx="117884" cy="81586"/>
            </a:xfrm>
            <a:custGeom>
              <a:rect b="b" l="l" r="r" t="t"/>
              <a:pathLst>
                <a:path extrusionOk="0" h="3122" w="4511">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74"/>
            <p:cNvSpPr/>
            <p:nvPr/>
          </p:nvSpPr>
          <p:spPr>
            <a:xfrm>
              <a:off x="3662628" y="3064210"/>
              <a:ext cx="92509" cy="58694"/>
            </a:xfrm>
            <a:custGeom>
              <a:rect b="b" l="l" r="r" t="t"/>
              <a:pathLst>
                <a:path extrusionOk="0" h="2246" w="354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2" name="Google Shape;13852;p74"/>
          <p:cNvGrpSpPr/>
          <p:nvPr/>
        </p:nvGrpSpPr>
        <p:grpSpPr>
          <a:xfrm>
            <a:off x="2640873" y="2891631"/>
            <a:ext cx="366404" cy="366404"/>
            <a:chOff x="2640873" y="2891631"/>
            <a:chExt cx="366404" cy="366404"/>
          </a:xfrm>
        </p:grpSpPr>
        <p:sp>
          <p:nvSpPr>
            <p:cNvPr id="13853" name="Google Shape;13853;p74"/>
            <p:cNvSpPr/>
            <p:nvPr/>
          </p:nvSpPr>
          <p:spPr>
            <a:xfrm>
              <a:off x="2696405" y="2945646"/>
              <a:ext cx="310872" cy="312388"/>
            </a:xfrm>
            <a:custGeom>
              <a:rect b="b" l="l" r="r" t="t"/>
              <a:pathLst>
                <a:path extrusionOk="0" h="11954" w="11896">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4" name="Google Shape;13854;p74"/>
            <p:cNvSpPr/>
            <p:nvPr/>
          </p:nvSpPr>
          <p:spPr>
            <a:xfrm>
              <a:off x="2696405" y="3118539"/>
              <a:ext cx="60340" cy="57073"/>
            </a:xfrm>
            <a:custGeom>
              <a:rect b="b" l="l" r="r" t="t"/>
              <a:pathLst>
                <a:path extrusionOk="0" h="2184" w="2309">
                  <a:moveTo>
                    <a:pt x="1" y="1"/>
                  </a:moveTo>
                  <a:lnTo>
                    <a:pt x="1" y="2184"/>
                  </a:lnTo>
                  <a:lnTo>
                    <a:pt x="2309" y="2184"/>
                  </a:ln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74"/>
            <p:cNvSpPr/>
            <p:nvPr/>
          </p:nvSpPr>
          <p:spPr>
            <a:xfrm>
              <a:off x="2864776" y="2945646"/>
              <a:ext cx="26420" cy="60340"/>
            </a:xfrm>
            <a:custGeom>
              <a:rect b="b" l="l" r="r" t="t"/>
              <a:pathLst>
                <a:path extrusionOk="0" h="2309" w="1011">
                  <a:moveTo>
                    <a:pt x="1" y="1"/>
                  </a:moveTo>
                  <a:lnTo>
                    <a:pt x="1" y="2309"/>
                  </a:lnTo>
                  <a:lnTo>
                    <a:pt x="1010" y="2309"/>
                  </a:lnTo>
                  <a:lnTo>
                    <a:pt x="101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74"/>
            <p:cNvSpPr/>
            <p:nvPr/>
          </p:nvSpPr>
          <p:spPr>
            <a:xfrm>
              <a:off x="2640873" y="2891631"/>
              <a:ext cx="310872" cy="312127"/>
            </a:xfrm>
            <a:custGeom>
              <a:rect b="b" l="l" r="r" t="t"/>
              <a:pathLst>
                <a:path extrusionOk="0" h="11944" w="11896">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74"/>
            <p:cNvSpPr/>
            <p:nvPr/>
          </p:nvSpPr>
          <p:spPr>
            <a:xfrm>
              <a:off x="2821318" y="2972798"/>
              <a:ext cx="11080" cy="33188"/>
            </a:xfrm>
            <a:custGeom>
              <a:rect b="b" l="l" r="r" t="t"/>
              <a:pathLst>
                <a:path extrusionOk="0" h="1270" w="424">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8" name="Google Shape;13858;p74"/>
            <p:cNvSpPr/>
            <p:nvPr/>
          </p:nvSpPr>
          <p:spPr>
            <a:xfrm>
              <a:off x="2855734" y="2982598"/>
              <a:ext cx="11342" cy="23389"/>
            </a:xfrm>
            <a:custGeom>
              <a:rect b="b" l="l" r="r" t="t"/>
              <a:pathLst>
                <a:path extrusionOk="0" h="895" w="434">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9" name="Google Shape;13859;p74"/>
            <p:cNvSpPr/>
            <p:nvPr/>
          </p:nvSpPr>
          <p:spPr>
            <a:xfrm>
              <a:off x="2786379" y="2982598"/>
              <a:ext cx="11080" cy="23389"/>
            </a:xfrm>
            <a:custGeom>
              <a:rect b="b" l="l" r="r" t="t"/>
              <a:pathLst>
                <a:path extrusionOk="0" h="895" w="424">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74"/>
            <p:cNvSpPr/>
            <p:nvPr/>
          </p:nvSpPr>
          <p:spPr>
            <a:xfrm>
              <a:off x="2972468" y="2972040"/>
              <a:ext cx="11943" cy="33946"/>
            </a:xfrm>
            <a:custGeom>
              <a:rect b="b" l="l" r="r" t="t"/>
              <a:pathLst>
                <a:path extrusionOk="0" h="1299" w="457">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74"/>
            <p:cNvSpPr/>
            <p:nvPr/>
          </p:nvSpPr>
          <p:spPr>
            <a:xfrm>
              <a:off x="2811753" y="3143182"/>
              <a:ext cx="11342" cy="33241"/>
            </a:xfrm>
            <a:custGeom>
              <a:rect b="b" l="l" r="r" t="t"/>
              <a:pathLst>
                <a:path extrusionOk="0" h="1272" w="434">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2" name="Google Shape;13862;p74"/>
            <p:cNvSpPr/>
            <p:nvPr/>
          </p:nvSpPr>
          <p:spPr>
            <a:xfrm>
              <a:off x="2777337" y="3143182"/>
              <a:ext cx="11080" cy="24957"/>
            </a:xfrm>
            <a:custGeom>
              <a:rect b="b" l="l" r="r" t="t"/>
              <a:pathLst>
                <a:path extrusionOk="0" h="955" w="424">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3" name="Google Shape;13863;p74"/>
            <p:cNvSpPr/>
            <p:nvPr/>
          </p:nvSpPr>
          <p:spPr>
            <a:xfrm>
              <a:off x="2846693" y="3143182"/>
              <a:ext cx="11342" cy="24957"/>
            </a:xfrm>
            <a:custGeom>
              <a:rect b="b" l="l" r="r" t="t"/>
              <a:pathLst>
                <a:path extrusionOk="0" h="955" w="434">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4" name="Google Shape;13864;p74"/>
            <p:cNvSpPr/>
            <p:nvPr/>
          </p:nvSpPr>
          <p:spPr>
            <a:xfrm>
              <a:off x="2742659" y="3143182"/>
              <a:ext cx="11080" cy="33241"/>
            </a:xfrm>
            <a:custGeom>
              <a:rect b="b" l="l" r="r" t="t"/>
              <a:pathLst>
                <a:path extrusionOk="0" h="1272" w="424">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74"/>
            <p:cNvSpPr/>
            <p:nvPr/>
          </p:nvSpPr>
          <p:spPr>
            <a:xfrm>
              <a:off x="2707589" y="3143182"/>
              <a:ext cx="11838" cy="25897"/>
            </a:xfrm>
            <a:custGeom>
              <a:rect b="b" l="l" r="r" t="t"/>
              <a:pathLst>
                <a:path extrusionOk="0" h="991" w="453">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74"/>
            <p:cNvSpPr/>
            <p:nvPr/>
          </p:nvSpPr>
          <p:spPr>
            <a:xfrm>
              <a:off x="2673042" y="3143182"/>
              <a:ext cx="11838" cy="34181"/>
            </a:xfrm>
            <a:custGeom>
              <a:rect b="b" l="l" r="r" t="t"/>
              <a:pathLst>
                <a:path extrusionOk="0" h="1308" w="453">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7" name="Google Shape;13867;p74"/>
          <p:cNvGrpSpPr/>
          <p:nvPr/>
        </p:nvGrpSpPr>
        <p:grpSpPr>
          <a:xfrm>
            <a:off x="2197091" y="2938120"/>
            <a:ext cx="366665" cy="273189"/>
            <a:chOff x="2197091" y="2938120"/>
            <a:chExt cx="366665" cy="273189"/>
          </a:xfrm>
        </p:grpSpPr>
        <p:sp>
          <p:nvSpPr>
            <p:cNvPr id="13868" name="Google Shape;13868;p74"/>
            <p:cNvSpPr/>
            <p:nvPr/>
          </p:nvSpPr>
          <p:spPr>
            <a:xfrm>
              <a:off x="2197091" y="2938120"/>
              <a:ext cx="366665" cy="273189"/>
            </a:xfrm>
            <a:custGeom>
              <a:rect b="b" l="l" r="r" t="t"/>
              <a:pathLst>
                <a:path extrusionOk="0" h="10454" w="14031">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9" name="Google Shape;13869;p74"/>
            <p:cNvSpPr/>
            <p:nvPr/>
          </p:nvSpPr>
          <p:spPr>
            <a:xfrm>
              <a:off x="2218206" y="2938120"/>
              <a:ext cx="345550" cy="273189"/>
            </a:xfrm>
            <a:custGeom>
              <a:rect b="b" l="l" r="r" t="t"/>
              <a:pathLst>
                <a:path extrusionOk="0" h="10454" w="13223">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0" name="Google Shape;13870;p74"/>
            <p:cNvSpPr/>
            <p:nvPr/>
          </p:nvSpPr>
          <p:spPr>
            <a:xfrm>
              <a:off x="2197352" y="2938120"/>
              <a:ext cx="366404" cy="47274"/>
            </a:xfrm>
            <a:custGeom>
              <a:rect b="b" l="l" r="r" t="t"/>
              <a:pathLst>
                <a:path extrusionOk="0" h="1809" w="14021">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74"/>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74"/>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74"/>
            <p:cNvSpPr/>
            <p:nvPr/>
          </p:nvSpPr>
          <p:spPr>
            <a:xfrm>
              <a:off x="2215697" y="3003451"/>
              <a:ext cx="43746" cy="11342"/>
            </a:xfrm>
            <a:custGeom>
              <a:rect b="b" l="l" r="r" t="t"/>
              <a:pathLst>
                <a:path extrusionOk="0" h="434" w="1674">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74"/>
            <p:cNvSpPr/>
            <p:nvPr/>
          </p:nvSpPr>
          <p:spPr>
            <a:xfrm>
              <a:off x="2271725" y="3003451"/>
              <a:ext cx="44007" cy="11342"/>
            </a:xfrm>
            <a:custGeom>
              <a:rect b="b" l="l" r="r" t="t"/>
              <a:pathLst>
                <a:path extrusionOk="0" h="434" w="1684">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74"/>
            <p:cNvSpPr/>
            <p:nvPr/>
          </p:nvSpPr>
          <p:spPr>
            <a:xfrm>
              <a:off x="2326917" y="3003451"/>
              <a:ext cx="45967" cy="11342"/>
            </a:xfrm>
            <a:custGeom>
              <a:rect b="b" l="l" r="r" t="t"/>
              <a:pathLst>
                <a:path extrusionOk="0" h="434" w="1759">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6" name="Google Shape;13876;p74"/>
            <p:cNvSpPr/>
            <p:nvPr/>
          </p:nvSpPr>
          <p:spPr>
            <a:xfrm>
              <a:off x="2384069" y="3003451"/>
              <a:ext cx="43746" cy="11342"/>
            </a:xfrm>
            <a:custGeom>
              <a:rect b="b" l="l" r="r" t="t"/>
              <a:pathLst>
                <a:path extrusionOk="0" h="434" w="1674">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74"/>
            <p:cNvSpPr/>
            <p:nvPr/>
          </p:nvSpPr>
          <p:spPr>
            <a:xfrm>
              <a:off x="2439261" y="3003451"/>
              <a:ext cx="45680" cy="11342"/>
            </a:xfrm>
            <a:custGeom>
              <a:rect b="b" l="l" r="r" t="t"/>
              <a:pathLst>
                <a:path extrusionOk="0" h="434" w="1748">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74"/>
            <p:cNvSpPr/>
            <p:nvPr/>
          </p:nvSpPr>
          <p:spPr>
            <a:xfrm>
              <a:off x="2495289" y="3003451"/>
              <a:ext cx="45706" cy="11342"/>
            </a:xfrm>
            <a:custGeom>
              <a:rect b="b" l="l" r="r" t="t"/>
              <a:pathLst>
                <a:path extrusionOk="0" h="434" w="1749">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74"/>
            <p:cNvSpPr/>
            <p:nvPr/>
          </p:nvSpPr>
          <p:spPr>
            <a:xfrm>
              <a:off x="2219878" y="2957458"/>
              <a:ext cx="279043" cy="11368"/>
            </a:xfrm>
            <a:custGeom>
              <a:rect b="b" l="l" r="r" t="t"/>
              <a:pathLst>
                <a:path extrusionOk="0" h="435" w="10678">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74"/>
            <p:cNvSpPr/>
            <p:nvPr/>
          </p:nvSpPr>
          <p:spPr>
            <a:xfrm>
              <a:off x="2517711" y="2949932"/>
              <a:ext cx="34835" cy="26995"/>
            </a:xfrm>
            <a:custGeom>
              <a:rect b="b" l="l" r="r" t="t"/>
              <a:pathLst>
                <a:path extrusionOk="0" h="1033" w="1333">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1" name="Google Shape;13881;p74"/>
            <p:cNvSpPr/>
            <p:nvPr/>
          </p:nvSpPr>
          <p:spPr>
            <a:xfrm>
              <a:off x="2222230" y="3037894"/>
              <a:ext cx="195027" cy="143494"/>
            </a:xfrm>
            <a:custGeom>
              <a:rect b="b" l="l" r="r" t="t"/>
              <a:pathLst>
                <a:path extrusionOk="0" h="5491" w="7463">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2" name="Google Shape;13882;p74"/>
            <p:cNvSpPr/>
            <p:nvPr/>
          </p:nvSpPr>
          <p:spPr>
            <a:xfrm>
              <a:off x="2447623" y="3032328"/>
              <a:ext cx="93554" cy="11132"/>
            </a:xfrm>
            <a:custGeom>
              <a:rect b="b" l="l" r="r" t="t"/>
              <a:pathLst>
                <a:path extrusionOk="0" h="426" w="358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74"/>
            <p:cNvSpPr/>
            <p:nvPr/>
          </p:nvSpPr>
          <p:spPr>
            <a:xfrm>
              <a:off x="2436229" y="3056187"/>
              <a:ext cx="105000" cy="11394"/>
            </a:xfrm>
            <a:custGeom>
              <a:rect b="b" l="l" r="r" t="t"/>
              <a:pathLst>
                <a:path extrusionOk="0" h="436" w="4018">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4" name="Google Shape;13884;p74"/>
            <p:cNvSpPr/>
            <p:nvPr/>
          </p:nvSpPr>
          <p:spPr>
            <a:xfrm>
              <a:off x="2437327" y="3080098"/>
              <a:ext cx="102805" cy="11080"/>
            </a:xfrm>
            <a:custGeom>
              <a:rect b="b" l="l" r="r" t="t"/>
              <a:pathLst>
                <a:path extrusionOk="0" h="424" w="3934">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5" name="Google Shape;13885;p74"/>
            <p:cNvSpPr/>
            <p:nvPr/>
          </p:nvSpPr>
          <p:spPr>
            <a:xfrm>
              <a:off x="2436229" y="3103957"/>
              <a:ext cx="105000" cy="11368"/>
            </a:xfrm>
            <a:custGeom>
              <a:rect b="b" l="l" r="r" t="t"/>
              <a:pathLst>
                <a:path extrusionOk="0" h="435" w="4018">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6" name="Google Shape;13886;p74"/>
            <p:cNvSpPr/>
            <p:nvPr/>
          </p:nvSpPr>
          <p:spPr>
            <a:xfrm>
              <a:off x="2436308" y="3128051"/>
              <a:ext cx="104870" cy="11159"/>
            </a:xfrm>
            <a:custGeom>
              <a:rect b="b" l="l" r="r" t="t"/>
              <a:pathLst>
                <a:path extrusionOk="0" h="427" w="4013">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7" name="Google Shape;13887;p74"/>
            <p:cNvSpPr/>
            <p:nvPr/>
          </p:nvSpPr>
          <p:spPr>
            <a:xfrm>
              <a:off x="2437327" y="3151962"/>
              <a:ext cx="102805" cy="11342"/>
            </a:xfrm>
            <a:custGeom>
              <a:rect b="b" l="l" r="r" t="t"/>
              <a:pathLst>
                <a:path extrusionOk="0" h="434" w="3934">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74"/>
            <p:cNvSpPr/>
            <p:nvPr/>
          </p:nvSpPr>
          <p:spPr>
            <a:xfrm>
              <a:off x="2436229" y="3175821"/>
              <a:ext cx="77012" cy="11368"/>
            </a:xfrm>
            <a:custGeom>
              <a:rect b="b" l="l" r="r" t="t"/>
              <a:pathLst>
                <a:path extrusionOk="0" h="435" w="2947">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74"/>
            <p:cNvSpPr/>
            <p:nvPr/>
          </p:nvSpPr>
          <p:spPr>
            <a:xfrm>
              <a:off x="2226255" y="3090525"/>
              <a:ext cx="111847" cy="90863"/>
            </a:xfrm>
            <a:custGeom>
              <a:rect b="b" l="l" r="r" t="t"/>
              <a:pathLst>
                <a:path extrusionOk="0" h="3477" w="428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74"/>
            <p:cNvSpPr/>
            <p:nvPr/>
          </p:nvSpPr>
          <p:spPr>
            <a:xfrm>
              <a:off x="2324513" y="3056474"/>
              <a:ext cx="68363" cy="62561"/>
            </a:xfrm>
            <a:custGeom>
              <a:rect b="b" l="l" r="r" t="t"/>
              <a:pathLst>
                <a:path extrusionOk="0" h="2394" w="2616">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74"/>
            <p:cNvSpPr/>
            <p:nvPr/>
          </p:nvSpPr>
          <p:spPr>
            <a:xfrm>
              <a:off x="2253380" y="3090342"/>
              <a:ext cx="55819" cy="47953"/>
            </a:xfrm>
            <a:custGeom>
              <a:rect b="b" l="l" r="r" t="t"/>
              <a:pathLst>
                <a:path extrusionOk="0" h="1835" w="2136">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92" name="Google Shape;13892;p74"/>
          <p:cNvGrpSpPr/>
          <p:nvPr/>
        </p:nvGrpSpPr>
        <p:grpSpPr>
          <a:xfrm>
            <a:off x="1753570" y="2892127"/>
            <a:ext cx="366665" cy="365202"/>
            <a:chOff x="1753570" y="2892127"/>
            <a:chExt cx="366665" cy="365202"/>
          </a:xfrm>
        </p:grpSpPr>
        <p:sp>
          <p:nvSpPr>
            <p:cNvPr id="13893" name="Google Shape;13893;p74"/>
            <p:cNvSpPr/>
            <p:nvPr/>
          </p:nvSpPr>
          <p:spPr>
            <a:xfrm>
              <a:off x="1753570" y="3076335"/>
              <a:ext cx="365149" cy="104295"/>
            </a:xfrm>
            <a:custGeom>
              <a:rect b="b" l="l" r="r" t="t"/>
              <a:pathLst>
                <a:path extrusionOk="0" h="3991" w="13973">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74"/>
            <p:cNvSpPr/>
            <p:nvPr/>
          </p:nvSpPr>
          <p:spPr>
            <a:xfrm>
              <a:off x="1775939" y="3076335"/>
              <a:ext cx="342780" cy="104295"/>
            </a:xfrm>
            <a:custGeom>
              <a:rect b="b" l="l" r="r" t="t"/>
              <a:pathLst>
                <a:path extrusionOk="0" h="3991" w="13117">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74"/>
            <p:cNvSpPr/>
            <p:nvPr/>
          </p:nvSpPr>
          <p:spPr>
            <a:xfrm>
              <a:off x="2046934" y="3180578"/>
              <a:ext cx="70218" cy="76751"/>
            </a:xfrm>
            <a:custGeom>
              <a:rect b="b" l="l" r="r" t="t"/>
              <a:pathLst>
                <a:path extrusionOk="0" h="2937" w="2687">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74"/>
            <p:cNvSpPr/>
            <p:nvPr/>
          </p:nvSpPr>
          <p:spPr>
            <a:xfrm>
              <a:off x="2064416" y="3186405"/>
              <a:ext cx="52709" cy="60836"/>
            </a:xfrm>
            <a:custGeom>
              <a:rect b="b" l="l" r="r" t="t"/>
              <a:pathLst>
                <a:path extrusionOk="0" h="2328" w="2017">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74"/>
            <p:cNvSpPr/>
            <p:nvPr/>
          </p:nvSpPr>
          <p:spPr>
            <a:xfrm>
              <a:off x="1913658" y="2892650"/>
              <a:ext cx="206577" cy="160088"/>
            </a:xfrm>
            <a:custGeom>
              <a:rect b="b" l="l" r="r" t="t"/>
              <a:pathLst>
                <a:path extrusionOk="0" h="6126" w="7905">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74"/>
            <p:cNvSpPr/>
            <p:nvPr/>
          </p:nvSpPr>
          <p:spPr>
            <a:xfrm>
              <a:off x="1941045" y="2892650"/>
              <a:ext cx="179191" cy="160088"/>
            </a:xfrm>
            <a:custGeom>
              <a:rect b="b" l="l" r="r" t="t"/>
              <a:pathLst>
                <a:path extrusionOk="0" h="6126" w="6857">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74"/>
            <p:cNvSpPr/>
            <p:nvPr/>
          </p:nvSpPr>
          <p:spPr>
            <a:xfrm>
              <a:off x="1755086" y="2892127"/>
              <a:ext cx="132701" cy="160114"/>
            </a:xfrm>
            <a:custGeom>
              <a:rect b="b" l="l" r="r" t="t"/>
              <a:pathLst>
                <a:path extrusionOk="0" h="6127" w="5078">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74"/>
            <p:cNvSpPr/>
            <p:nvPr/>
          </p:nvSpPr>
          <p:spPr>
            <a:xfrm>
              <a:off x="1777455" y="2892127"/>
              <a:ext cx="110331" cy="160114"/>
            </a:xfrm>
            <a:custGeom>
              <a:rect b="b" l="l" r="r" t="t"/>
              <a:pathLst>
                <a:path extrusionOk="0" h="6127" w="4222">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74"/>
            <p:cNvSpPr/>
            <p:nvPr/>
          </p:nvSpPr>
          <p:spPr>
            <a:xfrm>
              <a:off x="1755086" y="2892127"/>
              <a:ext cx="132701" cy="159853"/>
            </a:xfrm>
            <a:custGeom>
              <a:rect b="b" l="l" r="r" t="t"/>
              <a:pathLst>
                <a:path extrusionOk="0" h="6117" w="5078">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2" name="Google Shape;13902;p74"/>
            <p:cNvSpPr/>
            <p:nvPr/>
          </p:nvSpPr>
          <p:spPr>
            <a:xfrm>
              <a:off x="1939268" y="2914496"/>
              <a:ext cx="72910" cy="11080"/>
            </a:xfrm>
            <a:custGeom>
              <a:rect b="b" l="l" r="r" t="t"/>
              <a:pathLst>
                <a:path extrusionOk="0" h="424" w="279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3" name="Google Shape;13903;p74"/>
            <p:cNvSpPr/>
            <p:nvPr/>
          </p:nvSpPr>
          <p:spPr>
            <a:xfrm>
              <a:off x="2021690" y="2914496"/>
              <a:ext cx="72648" cy="11080"/>
            </a:xfrm>
            <a:custGeom>
              <a:rect b="b" l="l" r="r" t="t"/>
              <a:pathLst>
                <a:path extrusionOk="0" h="424" w="278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74"/>
            <p:cNvSpPr/>
            <p:nvPr/>
          </p:nvSpPr>
          <p:spPr>
            <a:xfrm>
              <a:off x="1939268" y="2949436"/>
              <a:ext cx="72910" cy="11315"/>
            </a:xfrm>
            <a:custGeom>
              <a:rect b="b" l="l" r="r" t="t"/>
              <a:pathLst>
                <a:path extrusionOk="0" h="433" w="279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74"/>
            <p:cNvSpPr/>
            <p:nvPr/>
          </p:nvSpPr>
          <p:spPr>
            <a:xfrm>
              <a:off x="2021690" y="2949436"/>
              <a:ext cx="72648" cy="11315"/>
            </a:xfrm>
            <a:custGeom>
              <a:rect b="b" l="l" r="r" t="t"/>
              <a:pathLst>
                <a:path extrusionOk="0" h="433" w="278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74"/>
            <p:cNvSpPr/>
            <p:nvPr/>
          </p:nvSpPr>
          <p:spPr>
            <a:xfrm>
              <a:off x="1939268" y="2984610"/>
              <a:ext cx="72910" cy="11080"/>
            </a:xfrm>
            <a:custGeom>
              <a:rect b="b" l="l" r="r" t="t"/>
              <a:pathLst>
                <a:path extrusionOk="0" h="424" w="279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74"/>
            <p:cNvSpPr/>
            <p:nvPr/>
          </p:nvSpPr>
          <p:spPr>
            <a:xfrm>
              <a:off x="2021690" y="2984610"/>
              <a:ext cx="72648" cy="11080"/>
            </a:xfrm>
            <a:custGeom>
              <a:rect b="b" l="l" r="r" t="t"/>
              <a:pathLst>
                <a:path extrusionOk="0" h="424" w="278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74"/>
            <p:cNvSpPr/>
            <p:nvPr/>
          </p:nvSpPr>
          <p:spPr>
            <a:xfrm>
              <a:off x="1939268" y="3019549"/>
              <a:ext cx="72910" cy="11080"/>
            </a:xfrm>
            <a:custGeom>
              <a:rect b="b" l="l" r="r" t="t"/>
              <a:pathLst>
                <a:path extrusionOk="0" h="424" w="279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74"/>
            <p:cNvSpPr/>
            <p:nvPr/>
          </p:nvSpPr>
          <p:spPr>
            <a:xfrm>
              <a:off x="2021690" y="3019549"/>
              <a:ext cx="72648" cy="11080"/>
            </a:xfrm>
            <a:custGeom>
              <a:rect b="b" l="l" r="r" t="t"/>
              <a:pathLst>
                <a:path extrusionOk="0" h="424" w="278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74"/>
            <p:cNvSpPr/>
            <p:nvPr/>
          </p:nvSpPr>
          <p:spPr>
            <a:xfrm>
              <a:off x="1753570" y="3076335"/>
              <a:ext cx="365149" cy="104295"/>
            </a:xfrm>
            <a:custGeom>
              <a:rect b="b" l="l" r="r" t="t"/>
              <a:pathLst>
                <a:path extrusionOk="0" h="3991" w="13973">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1" name="Google Shape;13911;p74"/>
          <p:cNvGrpSpPr/>
          <p:nvPr/>
        </p:nvGrpSpPr>
        <p:grpSpPr>
          <a:xfrm>
            <a:off x="1303751" y="3807339"/>
            <a:ext cx="367684" cy="366561"/>
            <a:chOff x="1303751" y="3807339"/>
            <a:chExt cx="367684" cy="366561"/>
          </a:xfrm>
        </p:grpSpPr>
        <p:sp>
          <p:nvSpPr>
            <p:cNvPr id="13912" name="Google Shape;13912;p74"/>
            <p:cNvSpPr/>
            <p:nvPr/>
          </p:nvSpPr>
          <p:spPr>
            <a:xfrm>
              <a:off x="1305006" y="4056356"/>
              <a:ext cx="366430" cy="117387"/>
            </a:xfrm>
            <a:custGeom>
              <a:rect b="b" l="l" r="r" t="t"/>
              <a:pathLst>
                <a:path extrusionOk="0" h="4492" w="14022">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3" name="Google Shape;13913;p74"/>
            <p:cNvSpPr/>
            <p:nvPr/>
          </p:nvSpPr>
          <p:spPr>
            <a:xfrm>
              <a:off x="1305267" y="4079980"/>
              <a:ext cx="366169" cy="93763"/>
            </a:xfrm>
            <a:custGeom>
              <a:rect b="b" l="l" r="r" t="t"/>
              <a:pathLst>
                <a:path extrusionOk="0" h="3588" w="14012">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4" name="Google Shape;13914;p74"/>
            <p:cNvSpPr/>
            <p:nvPr/>
          </p:nvSpPr>
          <p:spPr>
            <a:xfrm>
              <a:off x="1605556" y="4079980"/>
              <a:ext cx="39225" cy="70401"/>
            </a:xfrm>
            <a:custGeom>
              <a:rect b="b" l="l" r="r" t="t"/>
              <a:pathLst>
                <a:path extrusionOk="0" h="2694" w="1501">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74"/>
            <p:cNvSpPr/>
            <p:nvPr/>
          </p:nvSpPr>
          <p:spPr>
            <a:xfrm>
              <a:off x="1516104"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6" name="Google Shape;13916;p74"/>
            <p:cNvSpPr/>
            <p:nvPr/>
          </p:nvSpPr>
          <p:spPr>
            <a:xfrm>
              <a:off x="1427149"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74"/>
            <p:cNvSpPr/>
            <p:nvPr/>
          </p:nvSpPr>
          <p:spPr>
            <a:xfrm>
              <a:off x="1575294"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74"/>
            <p:cNvSpPr/>
            <p:nvPr/>
          </p:nvSpPr>
          <p:spPr>
            <a:xfrm>
              <a:off x="1575294"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9" name="Google Shape;13919;p74"/>
            <p:cNvSpPr/>
            <p:nvPr/>
          </p:nvSpPr>
          <p:spPr>
            <a:xfrm>
              <a:off x="1485686" y="4079745"/>
              <a:ext cx="11838" cy="49260"/>
            </a:xfrm>
            <a:custGeom>
              <a:rect b="b" l="l" r="r" t="t"/>
              <a:pathLst>
                <a:path extrusionOk="0" h="1885" w="453">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0" name="Google Shape;13920;p74"/>
            <p:cNvSpPr/>
            <p:nvPr/>
          </p:nvSpPr>
          <p:spPr>
            <a:xfrm>
              <a:off x="1485686" y="4139536"/>
              <a:ext cx="11838" cy="19129"/>
            </a:xfrm>
            <a:custGeom>
              <a:rect b="b" l="l" r="r" t="t"/>
              <a:pathLst>
                <a:path extrusionOk="0" h="732" w="453">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74"/>
            <p:cNvSpPr/>
            <p:nvPr/>
          </p:nvSpPr>
          <p:spPr>
            <a:xfrm>
              <a:off x="1396626"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74"/>
            <p:cNvSpPr/>
            <p:nvPr/>
          </p:nvSpPr>
          <p:spPr>
            <a:xfrm>
              <a:off x="1396626"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74"/>
            <p:cNvSpPr/>
            <p:nvPr/>
          </p:nvSpPr>
          <p:spPr>
            <a:xfrm>
              <a:off x="1304274" y="3915110"/>
              <a:ext cx="353573" cy="258712"/>
            </a:xfrm>
            <a:custGeom>
              <a:rect b="b" l="l" r="r" t="t"/>
              <a:pathLst>
                <a:path extrusionOk="0" h="9900" w="1353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74"/>
            <p:cNvSpPr/>
            <p:nvPr/>
          </p:nvSpPr>
          <p:spPr>
            <a:xfrm>
              <a:off x="1307018" y="3927706"/>
              <a:ext cx="350829" cy="245776"/>
            </a:xfrm>
            <a:custGeom>
              <a:rect b="b" l="l" r="r" t="t"/>
              <a:pathLst>
                <a:path extrusionOk="0" h="9405" w="13425">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5" name="Google Shape;13925;p74"/>
            <p:cNvSpPr/>
            <p:nvPr/>
          </p:nvSpPr>
          <p:spPr>
            <a:xfrm>
              <a:off x="1560582" y="3944431"/>
              <a:ext cx="65122" cy="74060"/>
            </a:xfrm>
            <a:custGeom>
              <a:rect b="b" l="l" r="r" t="t"/>
              <a:pathLst>
                <a:path extrusionOk="0" h="2834" w="2492">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6" name="Google Shape;13926;p74"/>
            <p:cNvSpPr/>
            <p:nvPr/>
          </p:nvSpPr>
          <p:spPr>
            <a:xfrm>
              <a:off x="1533953" y="3971922"/>
              <a:ext cx="47326" cy="69565"/>
            </a:xfrm>
            <a:custGeom>
              <a:rect b="b" l="l" r="r" t="t"/>
              <a:pathLst>
                <a:path extrusionOk="0" h="2662" w="1811">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74"/>
            <p:cNvSpPr/>
            <p:nvPr/>
          </p:nvSpPr>
          <p:spPr>
            <a:xfrm>
              <a:off x="1482942" y="3989169"/>
              <a:ext cx="65096" cy="74112"/>
            </a:xfrm>
            <a:custGeom>
              <a:rect b="b" l="l" r="r" t="t"/>
              <a:pathLst>
                <a:path extrusionOk="0" h="2836" w="2491">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8" name="Google Shape;13928;p74"/>
            <p:cNvSpPr/>
            <p:nvPr/>
          </p:nvSpPr>
          <p:spPr>
            <a:xfrm>
              <a:off x="1456548" y="4016922"/>
              <a:ext cx="45497" cy="69382"/>
            </a:xfrm>
            <a:custGeom>
              <a:rect b="b" l="l" r="r" t="t"/>
              <a:pathLst>
                <a:path extrusionOk="0" h="2655" w="1741">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9" name="Google Shape;13929;p74"/>
            <p:cNvSpPr/>
            <p:nvPr/>
          </p:nvSpPr>
          <p:spPr>
            <a:xfrm>
              <a:off x="1405799" y="4033778"/>
              <a:ext cx="65096" cy="74112"/>
            </a:xfrm>
            <a:custGeom>
              <a:rect b="b" l="l" r="r" t="t"/>
              <a:pathLst>
                <a:path extrusionOk="0" h="2836" w="2491">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74"/>
            <p:cNvSpPr/>
            <p:nvPr/>
          </p:nvSpPr>
          <p:spPr>
            <a:xfrm>
              <a:off x="1379405" y="4061452"/>
              <a:ext cx="45261" cy="69330"/>
            </a:xfrm>
            <a:custGeom>
              <a:rect b="b" l="l" r="r" t="t"/>
              <a:pathLst>
                <a:path extrusionOk="0" h="2653" w="1732">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74"/>
            <p:cNvSpPr/>
            <p:nvPr/>
          </p:nvSpPr>
          <p:spPr>
            <a:xfrm>
              <a:off x="1305267" y="3823907"/>
              <a:ext cx="261612" cy="349993"/>
            </a:xfrm>
            <a:custGeom>
              <a:rect b="b" l="l" r="r" t="t"/>
              <a:pathLst>
                <a:path extrusionOk="0" h="13393" w="10011">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74"/>
            <p:cNvSpPr/>
            <p:nvPr/>
          </p:nvSpPr>
          <p:spPr>
            <a:xfrm>
              <a:off x="1320345" y="3828690"/>
              <a:ext cx="246299" cy="344792"/>
            </a:xfrm>
            <a:custGeom>
              <a:rect b="b" l="l" r="r" t="t"/>
              <a:pathLst>
                <a:path extrusionOk="0" h="13194" w="9425">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74"/>
            <p:cNvSpPr/>
            <p:nvPr/>
          </p:nvSpPr>
          <p:spPr>
            <a:xfrm>
              <a:off x="1460076" y="3854979"/>
              <a:ext cx="76647" cy="62561"/>
            </a:xfrm>
            <a:custGeom>
              <a:rect b="b" l="l" r="r" t="t"/>
              <a:pathLst>
                <a:path extrusionOk="0" h="2394" w="2933">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74"/>
            <p:cNvSpPr/>
            <p:nvPr/>
          </p:nvSpPr>
          <p:spPr>
            <a:xfrm>
              <a:off x="1414579" y="3932514"/>
              <a:ext cx="76673" cy="62535"/>
            </a:xfrm>
            <a:custGeom>
              <a:rect b="b" l="l" r="r" t="t"/>
              <a:pathLst>
                <a:path extrusionOk="0" h="2393" w="2934">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5" name="Google Shape;13935;p74"/>
            <p:cNvSpPr/>
            <p:nvPr/>
          </p:nvSpPr>
          <p:spPr>
            <a:xfrm>
              <a:off x="1370102" y="4009527"/>
              <a:ext cx="76673" cy="62535"/>
            </a:xfrm>
            <a:custGeom>
              <a:rect b="b" l="l" r="r" t="t"/>
              <a:pathLst>
                <a:path extrusionOk="0" h="2393" w="2934">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6" name="Google Shape;13936;p74"/>
            <p:cNvSpPr/>
            <p:nvPr/>
          </p:nvSpPr>
          <p:spPr>
            <a:xfrm>
              <a:off x="1442254" y="3903481"/>
              <a:ext cx="48972" cy="30131"/>
            </a:xfrm>
            <a:custGeom>
              <a:rect b="b" l="l" r="r" t="t"/>
              <a:pathLst>
                <a:path extrusionOk="0" h="1153" w="1874">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7" name="Google Shape;13937;p74"/>
            <p:cNvSpPr/>
            <p:nvPr/>
          </p:nvSpPr>
          <p:spPr>
            <a:xfrm>
              <a:off x="1494022" y="3933612"/>
              <a:ext cx="23101" cy="15078"/>
            </a:xfrm>
            <a:custGeom>
              <a:rect b="b" l="l" r="r" t="t"/>
              <a:pathLst>
                <a:path extrusionOk="0" h="577" w="884">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74"/>
            <p:cNvSpPr/>
            <p:nvPr/>
          </p:nvSpPr>
          <p:spPr>
            <a:xfrm>
              <a:off x="1397462" y="3981147"/>
              <a:ext cx="48816" cy="30131"/>
            </a:xfrm>
            <a:custGeom>
              <a:rect b="b" l="l" r="r" t="t"/>
              <a:pathLst>
                <a:path extrusionOk="0" h="1153" w="1868">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74"/>
            <p:cNvSpPr/>
            <p:nvPr/>
          </p:nvSpPr>
          <p:spPr>
            <a:xfrm>
              <a:off x="1449022" y="4011042"/>
              <a:ext cx="23101" cy="15288"/>
            </a:xfrm>
            <a:custGeom>
              <a:rect b="b" l="l" r="r" t="t"/>
              <a:pathLst>
                <a:path extrusionOk="0" h="585" w="884">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0" name="Google Shape;13940;p74"/>
            <p:cNvSpPr/>
            <p:nvPr/>
          </p:nvSpPr>
          <p:spPr>
            <a:xfrm>
              <a:off x="1404806" y="4088185"/>
              <a:ext cx="22918" cy="15209"/>
            </a:xfrm>
            <a:custGeom>
              <a:rect b="b" l="l" r="r" t="t"/>
              <a:pathLst>
                <a:path extrusionOk="0" h="582" w="877">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1" name="Google Shape;13941;p74"/>
            <p:cNvSpPr/>
            <p:nvPr/>
          </p:nvSpPr>
          <p:spPr>
            <a:xfrm>
              <a:off x="1352985" y="4058290"/>
              <a:ext cx="48816" cy="30105"/>
            </a:xfrm>
            <a:custGeom>
              <a:rect b="b" l="l" r="r" t="t"/>
              <a:pathLst>
                <a:path extrusionOk="0" h="1152" w="1868">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74"/>
            <p:cNvSpPr/>
            <p:nvPr/>
          </p:nvSpPr>
          <p:spPr>
            <a:xfrm>
              <a:off x="1303751" y="3807339"/>
              <a:ext cx="118903" cy="366404"/>
            </a:xfrm>
            <a:custGeom>
              <a:rect b="b" l="l" r="r" t="t"/>
              <a:pathLst>
                <a:path extrusionOk="0" h="14021" w="455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74"/>
            <p:cNvSpPr/>
            <p:nvPr/>
          </p:nvSpPr>
          <p:spPr>
            <a:xfrm>
              <a:off x="1326879" y="3807339"/>
              <a:ext cx="95776" cy="366142"/>
            </a:xfrm>
            <a:custGeom>
              <a:rect b="b" l="l" r="r" t="t"/>
              <a:pathLst>
                <a:path extrusionOk="0" h="14011" w="3665">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74"/>
            <p:cNvSpPr/>
            <p:nvPr/>
          </p:nvSpPr>
          <p:spPr>
            <a:xfrm>
              <a:off x="1328891" y="3834230"/>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74"/>
            <p:cNvSpPr/>
            <p:nvPr/>
          </p:nvSpPr>
          <p:spPr>
            <a:xfrm>
              <a:off x="1328891" y="3923943"/>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6" name="Google Shape;13946;p74"/>
            <p:cNvSpPr/>
            <p:nvPr/>
          </p:nvSpPr>
          <p:spPr>
            <a:xfrm>
              <a:off x="1328891" y="4012898"/>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7" name="Google Shape;13947;p74"/>
            <p:cNvSpPr/>
            <p:nvPr/>
          </p:nvSpPr>
          <p:spPr>
            <a:xfrm>
              <a:off x="1387192" y="3891983"/>
              <a:ext cx="22474" cy="11394"/>
            </a:xfrm>
            <a:custGeom>
              <a:rect b="b" l="l" r="r" t="t"/>
              <a:pathLst>
                <a:path extrusionOk="0" h="436" w="86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8" name="Google Shape;13948;p74"/>
            <p:cNvSpPr/>
            <p:nvPr/>
          </p:nvSpPr>
          <p:spPr>
            <a:xfrm>
              <a:off x="1327375" y="3891983"/>
              <a:ext cx="52396" cy="11394"/>
            </a:xfrm>
            <a:custGeom>
              <a:rect b="b" l="l" r="r" t="t"/>
              <a:pathLst>
                <a:path extrusionOk="0" h="436" w="2005">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9" name="Google Shape;13949;p74"/>
            <p:cNvSpPr/>
            <p:nvPr/>
          </p:nvSpPr>
          <p:spPr>
            <a:xfrm>
              <a:off x="1326539" y="3981695"/>
              <a:ext cx="53232" cy="11394"/>
            </a:xfrm>
            <a:custGeom>
              <a:rect b="b" l="l" r="r" t="t"/>
              <a:pathLst>
                <a:path extrusionOk="0" h="436" w="2037">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74"/>
            <p:cNvSpPr/>
            <p:nvPr/>
          </p:nvSpPr>
          <p:spPr>
            <a:xfrm>
              <a:off x="1386330" y="3981695"/>
              <a:ext cx="23336" cy="11394"/>
            </a:xfrm>
            <a:custGeom>
              <a:rect b="b" l="l" r="r" t="t"/>
              <a:pathLst>
                <a:path extrusionOk="0" h="436" w="893">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1" name="Google Shape;13951;p74"/>
            <p:cNvSpPr/>
            <p:nvPr/>
          </p:nvSpPr>
          <p:spPr>
            <a:xfrm>
              <a:off x="1327375" y="4070677"/>
              <a:ext cx="52396" cy="11368"/>
            </a:xfrm>
            <a:custGeom>
              <a:rect b="b" l="l" r="r" t="t"/>
              <a:pathLst>
                <a:path extrusionOk="0" h="435" w="2005">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2" name="Google Shape;13952;p74"/>
            <p:cNvSpPr/>
            <p:nvPr/>
          </p:nvSpPr>
          <p:spPr>
            <a:xfrm>
              <a:off x="1387192" y="4070677"/>
              <a:ext cx="22474" cy="11368"/>
            </a:xfrm>
            <a:custGeom>
              <a:rect b="b" l="l" r="r" t="t"/>
              <a:pathLst>
                <a:path extrusionOk="0" h="435" w="86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53" name="Google Shape;13953;p74"/>
          <p:cNvSpPr/>
          <p:nvPr/>
        </p:nvSpPr>
        <p:spPr>
          <a:xfrm>
            <a:off x="1321365" y="2905951"/>
            <a:ext cx="30157" cy="28667"/>
          </a:xfrm>
          <a:custGeom>
            <a:rect b="b" l="l" r="r" t="t"/>
            <a:pathLst>
              <a:path extrusionOk="0" h="1097" w="1154">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54" name="Google Shape;13954;p74"/>
          <p:cNvGrpSpPr/>
          <p:nvPr/>
        </p:nvGrpSpPr>
        <p:grpSpPr>
          <a:xfrm>
            <a:off x="1310049" y="2891421"/>
            <a:ext cx="384749" cy="366613"/>
            <a:chOff x="1310049" y="2891421"/>
            <a:chExt cx="384749" cy="366613"/>
          </a:xfrm>
        </p:grpSpPr>
        <p:sp>
          <p:nvSpPr>
            <p:cNvPr id="13955" name="Google Shape;13955;p74"/>
            <p:cNvSpPr/>
            <p:nvPr/>
          </p:nvSpPr>
          <p:spPr>
            <a:xfrm>
              <a:off x="1310049" y="2891421"/>
              <a:ext cx="384749" cy="366613"/>
            </a:xfrm>
            <a:custGeom>
              <a:rect b="b" l="l" r="r" t="t"/>
              <a:pathLst>
                <a:path extrusionOk="0" h="14029" w="14723">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74"/>
            <p:cNvSpPr/>
            <p:nvPr/>
          </p:nvSpPr>
          <p:spPr>
            <a:xfrm>
              <a:off x="1342218" y="2904697"/>
              <a:ext cx="324932" cy="324696"/>
            </a:xfrm>
            <a:custGeom>
              <a:rect b="b" l="l" r="r" t="t"/>
              <a:pathLst>
                <a:path extrusionOk="0" h="12425" w="12434">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7" name="Google Shape;13957;p74"/>
            <p:cNvSpPr/>
            <p:nvPr/>
          </p:nvSpPr>
          <p:spPr>
            <a:xfrm>
              <a:off x="1355546" y="2931848"/>
              <a:ext cx="22134" cy="19573"/>
            </a:xfrm>
            <a:custGeom>
              <a:rect b="b" l="l" r="r" t="t"/>
              <a:pathLst>
                <a:path extrusionOk="0" h="749" w="847">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8" name="Google Shape;13958;p74"/>
            <p:cNvSpPr/>
            <p:nvPr/>
          </p:nvSpPr>
          <p:spPr>
            <a:xfrm>
              <a:off x="1372610" y="2957720"/>
              <a:ext cx="30680" cy="28667"/>
            </a:xfrm>
            <a:custGeom>
              <a:rect b="b" l="l" r="r" t="t"/>
              <a:pathLst>
                <a:path extrusionOk="0" h="1097" w="1174">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9" name="Google Shape;13959;p74"/>
            <p:cNvSpPr/>
            <p:nvPr/>
          </p:nvSpPr>
          <p:spPr>
            <a:xfrm>
              <a:off x="1407001" y="2983356"/>
              <a:ext cx="21925" cy="19599"/>
            </a:xfrm>
            <a:custGeom>
              <a:rect b="b" l="l" r="r" t="t"/>
              <a:pathLst>
                <a:path extrusionOk="0" h="750" w="839">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74"/>
            <p:cNvSpPr/>
            <p:nvPr/>
          </p:nvSpPr>
          <p:spPr>
            <a:xfrm>
              <a:off x="1424379" y="3009227"/>
              <a:ext cx="30444" cy="28693"/>
            </a:xfrm>
            <a:custGeom>
              <a:rect b="b" l="l" r="r" t="t"/>
              <a:pathLst>
                <a:path extrusionOk="0" h="1098" w="1165">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1" name="Google Shape;13961;p74"/>
            <p:cNvSpPr/>
            <p:nvPr/>
          </p:nvSpPr>
          <p:spPr>
            <a:xfrm>
              <a:off x="1458769" y="3035124"/>
              <a:ext cx="21925" cy="19338"/>
            </a:xfrm>
            <a:custGeom>
              <a:rect b="b" l="l" r="r" t="t"/>
              <a:pathLst>
                <a:path extrusionOk="0" h="740" w="839">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74"/>
            <p:cNvSpPr/>
            <p:nvPr/>
          </p:nvSpPr>
          <p:spPr>
            <a:xfrm>
              <a:off x="1475886" y="3060995"/>
              <a:ext cx="30444" cy="28667"/>
            </a:xfrm>
            <a:custGeom>
              <a:rect b="b" l="l" r="r" t="t"/>
              <a:pathLst>
                <a:path extrusionOk="0" h="1097" w="1165">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74"/>
            <p:cNvSpPr/>
            <p:nvPr/>
          </p:nvSpPr>
          <p:spPr>
            <a:xfrm>
              <a:off x="1510276" y="3086631"/>
              <a:ext cx="21925" cy="19599"/>
            </a:xfrm>
            <a:custGeom>
              <a:rect b="b" l="l" r="r" t="t"/>
              <a:pathLst>
                <a:path extrusionOk="0" h="750" w="839">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4" name="Google Shape;13964;p74"/>
            <p:cNvSpPr/>
            <p:nvPr/>
          </p:nvSpPr>
          <p:spPr>
            <a:xfrm>
              <a:off x="1527655" y="3112267"/>
              <a:ext cx="30444" cy="28667"/>
            </a:xfrm>
            <a:custGeom>
              <a:rect b="b" l="l" r="r" t="t"/>
              <a:pathLst>
                <a:path extrusionOk="0" h="1097" w="1165">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74"/>
            <p:cNvSpPr/>
            <p:nvPr/>
          </p:nvSpPr>
          <p:spPr>
            <a:xfrm>
              <a:off x="1578639" y="3164036"/>
              <a:ext cx="31228" cy="28876"/>
            </a:xfrm>
            <a:custGeom>
              <a:rect b="b" l="l" r="r" t="t"/>
              <a:pathLst>
                <a:path extrusionOk="0" h="1105" w="1195">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74"/>
            <p:cNvSpPr/>
            <p:nvPr/>
          </p:nvSpPr>
          <p:spPr>
            <a:xfrm>
              <a:off x="1614101" y="3189907"/>
              <a:ext cx="21403" cy="19390"/>
            </a:xfrm>
            <a:custGeom>
              <a:rect b="b" l="l" r="r" t="t"/>
              <a:pathLst>
                <a:path extrusionOk="0" h="742" w="819">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74"/>
            <p:cNvSpPr/>
            <p:nvPr/>
          </p:nvSpPr>
          <p:spPr>
            <a:xfrm>
              <a:off x="1630930" y="3215804"/>
              <a:ext cx="30444" cy="28406"/>
            </a:xfrm>
            <a:custGeom>
              <a:rect b="b" l="l" r="r" t="t"/>
              <a:pathLst>
                <a:path extrusionOk="0" h="1087" w="1165">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8" name="Google Shape;13968;p74"/>
            <p:cNvSpPr/>
            <p:nvPr/>
          </p:nvSpPr>
          <p:spPr>
            <a:xfrm>
              <a:off x="1562332" y="3138138"/>
              <a:ext cx="21403" cy="19286"/>
            </a:xfrm>
            <a:custGeom>
              <a:rect b="b" l="l" r="r" t="t"/>
              <a:pathLst>
                <a:path extrusionOk="0" h="738" w="819">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69" name="Google Shape;13969;p74"/>
          <p:cNvGrpSpPr/>
          <p:nvPr/>
        </p:nvGrpSpPr>
        <p:grpSpPr>
          <a:xfrm>
            <a:off x="849673" y="2891343"/>
            <a:ext cx="383468" cy="366665"/>
            <a:chOff x="849673" y="2891343"/>
            <a:chExt cx="383468" cy="366665"/>
          </a:xfrm>
        </p:grpSpPr>
        <p:sp>
          <p:nvSpPr>
            <p:cNvPr id="13970" name="Google Shape;13970;p74"/>
            <p:cNvSpPr/>
            <p:nvPr/>
          </p:nvSpPr>
          <p:spPr>
            <a:xfrm>
              <a:off x="849673" y="2976561"/>
              <a:ext cx="322188" cy="281447"/>
            </a:xfrm>
            <a:custGeom>
              <a:rect b="b" l="l" r="r" t="t"/>
              <a:pathLst>
                <a:path extrusionOk="0" h="10770" w="12329">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1" name="Google Shape;13971;p74"/>
            <p:cNvSpPr/>
            <p:nvPr/>
          </p:nvSpPr>
          <p:spPr>
            <a:xfrm>
              <a:off x="867260" y="2976561"/>
              <a:ext cx="304600" cy="258947"/>
            </a:xfrm>
            <a:custGeom>
              <a:rect b="b" l="l" r="r" t="t"/>
              <a:pathLst>
                <a:path extrusionOk="0" h="9909" w="11656">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74"/>
            <p:cNvSpPr/>
            <p:nvPr/>
          </p:nvSpPr>
          <p:spPr>
            <a:xfrm>
              <a:off x="947173" y="3018948"/>
              <a:ext cx="81952" cy="50122"/>
            </a:xfrm>
            <a:custGeom>
              <a:rect b="b" l="l" r="r" t="t"/>
              <a:pathLst>
                <a:path extrusionOk="0" h="1918" w="3136">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74"/>
            <p:cNvSpPr/>
            <p:nvPr/>
          </p:nvSpPr>
          <p:spPr>
            <a:xfrm>
              <a:off x="967792" y="3018791"/>
              <a:ext cx="61333" cy="49521"/>
            </a:xfrm>
            <a:custGeom>
              <a:rect b="b" l="l" r="r" t="t"/>
              <a:pathLst>
                <a:path extrusionOk="0" h="1895" w="2347">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74"/>
            <p:cNvSpPr/>
            <p:nvPr/>
          </p:nvSpPr>
          <p:spPr>
            <a:xfrm>
              <a:off x="992174" y="3104663"/>
              <a:ext cx="65357" cy="72831"/>
            </a:xfrm>
            <a:custGeom>
              <a:rect b="b" l="l" r="r" t="t"/>
              <a:pathLst>
                <a:path extrusionOk="0" h="2787" w="2501">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74"/>
            <p:cNvSpPr/>
            <p:nvPr/>
          </p:nvSpPr>
          <p:spPr>
            <a:xfrm>
              <a:off x="1009499" y="3104427"/>
              <a:ext cx="48032" cy="64913"/>
            </a:xfrm>
            <a:custGeom>
              <a:rect b="b" l="l" r="r" t="t"/>
              <a:pathLst>
                <a:path extrusionOk="0" h="2484" w="1838">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6" name="Google Shape;13976;p74"/>
            <p:cNvSpPr/>
            <p:nvPr/>
          </p:nvSpPr>
          <p:spPr>
            <a:xfrm>
              <a:off x="897417" y="3078400"/>
              <a:ext cx="69147" cy="70584"/>
            </a:xfrm>
            <a:custGeom>
              <a:rect b="b" l="l" r="r" t="t"/>
              <a:pathLst>
                <a:path extrusionOk="0" h="2701" w="2646">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7" name="Google Shape;13977;p74"/>
            <p:cNvSpPr/>
            <p:nvPr/>
          </p:nvSpPr>
          <p:spPr>
            <a:xfrm>
              <a:off x="904708" y="3094915"/>
              <a:ext cx="61856" cy="54068"/>
            </a:xfrm>
            <a:custGeom>
              <a:rect b="b" l="l" r="r" t="t"/>
              <a:pathLst>
                <a:path extrusionOk="0" h="2069" w="2367">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8" name="Google Shape;13978;p74"/>
            <p:cNvSpPr/>
            <p:nvPr/>
          </p:nvSpPr>
          <p:spPr>
            <a:xfrm>
              <a:off x="1107261" y="2891343"/>
              <a:ext cx="125880" cy="143049"/>
            </a:xfrm>
            <a:custGeom>
              <a:rect b="b" l="l" r="r" t="t"/>
              <a:pathLst>
                <a:path extrusionOk="0" h="5474" w="4817">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74"/>
            <p:cNvSpPr/>
            <p:nvPr/>
          </p:nvSpPr>
          <p:spPr>
            <a:xfrm>
              <a:off x="1126599" y="2965507"/>
              <a:ext cx="47274" cy="45000"/>
            </a:xfrm>
            <a:custGeom>
              <a:rect b="b" l="l" r="r" t="t"/>
              <a:pathLst>
                <a:path extrusionOk="0" h="1722" w="1809">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74"/>
            <p:cNvSpPr/>
            <p:nvPr/>
          </p:nvSpPr>
          <p:spPr>
            <a:xfrm>
              <a:off x="1024578" y="3005411"/>
              <a:ext cx="119635" cy="81507"/>
            </a:xfrm>
            <a:custGeom>
              <a:rect b="b" l="l" r="r" t="t"/>
              <a:pathLst>
                <a:path extrusionOk="0" h="3119" w="4578">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74"/>
            <p:cNvSpPr/>
            <p:nvPr/>
          </p:nvSpPr>
          <p:spPr>
            <a:xfrm>
              <a:off x="1039395" y="3005150"/>
              <a:ext cx="95018" cy="60863"/>
            </a:xfrm>
            <a:custGeom>
              <a:rect b="b" l="l" r="r" t="t"/>
              <a:pathLst>
                <a:path extrusionOk="0" h="2329" w="3636">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82" name="Google Shape;13982;p74"/>
          <p:cNvGrpSpPr/>
          <p:nvPr/>
        </p:nvGrpSpPr>
        <p:grpSpPr>
          <a:xfrm>
            <a:off x="920257" y="2426002"/>
            <a:ext cx="278024" cy="366508"/>
            <a:chOff x="920257" y="2426002"/>
            <a:chExt cx="278024" cy="366508"/>
          </a:xfrm>
        </p:grpSpPr>
        <p:sp>
          <p:nvSpPr>
            <p:cNvPr id="13983" name="Google Shape;13983;p74"/>
            <p:cNvSpPr/>
            <p:nvPr/>
          </p:nvSpPr>
          <p:spPr>
            <a:xfrm>
              <a:off x="1039918" y="2426002"/>
              <a:ext cx="38964" cy="92483"/>
            </a:xfrm>
            <a:custGeom>
              <a:rect b="b" l="l" r="r" t="t"/>
              <a:pathLst>
                <a:path extrusionOk="0" h="3539" w="1491">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4" name="Google Shape;13984;p74"/>
            <p:cNvSpPr/>
            <p:nvPr/>
          </p:nvSpPr>
          <p:spPr>
            <a:xfrm>
              <a:off x="1061529" y="2429268"/>
              <a:ext cx="17352" cy="85950"/>
            </a:xfrm>
            <a:custGeom>
              <a:rect b="b" l="l" r="r" t="t"/>
              <a:pathLst>
                <a:path extrusionOk="0" h="3289" w="664">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74"/>
            <p:cNvSpPr/>
            <p:nvPr/>
          </p:nvSpPr>
          <p:spPr>
            <a:xfrm>
              <a:off x="920257" y="2748398"/>
              <a:ext cx="27204" cy="44112"/>
            </a:xfrm>
            <a:custGeom>
              <a:rect b="b" l="l" r="r" t="t"/>
              <a:pathLst>
                <a:path extrusionOk="0" h="1688" w="1041">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74"/>
            <p:cNvSpPr/>
            <p:nvPr/>
          </p:nvSpPr>
          <p:spPr>
            <a:xfrm>
              <a:off x="930083" y="2483023"/>
              <a:ext cx="136229" cy="283485"/>
            </a:xfrm>
            <a:custGeom>
              <a:rect b="b" l="l" r="r" t="t"/>
              <a:pathLst>
                <a:path extrusionOk="0" h="10848" w="5213">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74"/>
            <p:cNvSpPr/>
            <p:nvPr/>
          </p:nvSpPr>
          <p:spPr>
            <a:xfrm>
              <a:off x="945161" y="2690097"/>
              <a:ext cx="38728" cy="38728"/>
            </a:xfrm>
            <a:custGeom>
              <a:rect b="b" l="l" r="r" t="t"/>
              <a:pathLst>
                <a:path extrusionOk="0" h="1482" w="1482">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74"/>
            <p:cNvSpPr/>
            <p:nvPr/>
          </p:nvSpPr>
          <p:spPr>
            <a:xfrm>
              <a:off x="956215" y="2701151"/>
              <a:ext cx="16620" cy="16620"/>
            </a:xfrm>
            <a:custGeom>
              <a:rect b="b" l="l" r="r" t="t"/>
              <a:pathLst>
                <a:path extrusionOk="0" h="636" w="636">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74"/>
            <p:cNvSpPr/>
            <p:nvPr/>
          </p:nvSpPr>
          <p:spPr>
            <a:xfrm>
              <a:off x="1170841" y="2748398"/>
              <a:ext cx="27439" cy="44112"/>
            </a:xfrm>
            <a:custGeom>
              <a:rect b="b" l="l" r="r" t="t"/>
              <a:pathLst>
                <a:path extrusionOk="0" h="1688" w="105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0" name="Google Shape;13990;p74"/>
            <p:cNvSpPr/>
            <p:nvPr/>
          </p:nvSpPr>
          <p:spPr>
            <a:xfrm>
              <a:off x="1052226" y="2483023"/>
              <a:ext cx="136229" cy="283485"/>
            </a:xfrm>
            <a:custGeom>
              <a:rect b="b" l="l" r="r" t="t"/>
              <a:pathLst>
                <a:path extrusionOk="0" h="10848" w="5213">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74"/>
            <p:cNvSpPr/>
            <p:nvPr/>
          </p:nvSpPr>
          <p:spPr>
            <a:xfrm>
              <a:off x="1134648" y="2690097"/>
              <a:ext cx="38728" cy="38728"/>
            </a:xfrm>
            <a:custGeom>
              <a:rect b="b" l="l" r="r" t="t"/>
              <a:pathLst>
                <a:path extrusionOk="0" h="1482" w="1482">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74"/>
            <p:cNvSpPr/>
            <p:nvPr/>
          </p:nvSpPr>
          <p:spPr>
            <a:xfrm>
              <a:off x="1145702" y="2701151"/>
              <a:ext cx="16620" cy="16620"/>
            </a:xfrm>
            <a:custGeom>
              <a:rect b="b" l="l" r="r" t="t"/>
              <a:pathLst>
                <a:path extrusionOk="0" h="636" w="636">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3" name="Google Shape;13993;p74"/>
            <p:cNvSpPr/>
            <p:nvPr/>
          </p:nvSpPr>
          <p:spPr>
            <a:xfrm>
              <a:off x="1015536" y="2472883"/>
              <a:ext cx="87727" cy="76960"/>
            </a:xfrm>
            <a:custGeom>
              <a:rect b="b" l="l" r="r" t="t"/>
              <a:pathLst>
                <a:path extrusionOk="0" h="2945" w="3357">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74"/>
            <p:cNvSpPr/>
            <p:nvPr/>
          </p:nvSpPr>
          <p:spPr>
            <a:xfrm>
              <a:off x="1027844" y="2472727"/>
              <a:ext cx="83702" cy="72648"/>
            </a:xfrm>
            <a:custGeom>
              <a:rect b="b" l="l" r="r" t="t"/>
              <a:pathLst>
                <a:path extrusionOk="0" h="2780" w="3203">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74"/>
            <p:cNvSpPr/>
            <p:nvPr/>
          </p:nvSpPr>
          <p:spPr>
            <a:xfrm>
              <a:off x="1047182" y="2499120"/>
              <a:ext cx="24408" cy="24146"/>
            </a:xfrm>
            <a:custGeom>
              <a:rect b="b" l="l" r="r" t="t"/>
              <a:pathLst>
                <a:path extrusionOk="0" h="924" w="934">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6" name="Google Shape;13996;p74"/>
          <p:cNvGrpSpPr/>
          <p:nvPr/>
        </p:nvGrpSpPr>
        <p:grpSpPr>
          <a:xfrm>
            <a:off x="866528" y="4274484"/>
            <a:ext cx="349810" cy="366665"/>
            <a:chOff x="866528" y="4274484"/>
            <a:chExt cx="349810" cy="366665"/>
          </a:xfrm>
        </p:grpSpPr>
        <p:sp>
          <p:nvSpPr>
            <p:cNvPr id="13997" name="Google Shape;13997;p74"/>
            <p:cNvSpPr/>
            <p:nvPr/>
          </p:nvSpPr>
          <p:spPr>
            <a:xfrm>
              <a:off x="1041407" y="4370991"/>
              <a:ext cx="174931" cy="270158"/>
            </a:xfrm>
            <a:custGeom>
              <a:rect b="b" l="l" r="r" t="t"/>
              <a:pathLst>
                <a:path extrusionOk="0" h="10338" w="6694">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74"/>
            <p:cNvSpPr/>
            <p:nvPr/>
          </p:nvSpPr>
          <p:spPr>
            <a:xfrm>
              <a:off x="1041407" y="4516471"/>
              <a:ext cx="173938" cy="124678"/>
            </a:xfrm>
            <a:custGeom>
              <a:rect b="b" l="l" r="r" t="t"/>
              <a:pathLst>
                <a:path extrusionOk="0" h="4771" w="6656">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74"/>
            <p:cNvSpPr/>
            <p:nvPr/>
          </p:nvSpPr>
          <p:spPr>
            <a:xfrm>
              <a:off x="866528" y="4370991"/>
              <a:ext cx="174905" cy="270158"/>
            </a:xfrm>
            <a:custGeom>
              <a:rect b="b" l="l" r="r" t="t"/>
              <a:pathLst>
                <a:path extrusionOk="0" h="10338" w="6693">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0" name="Google Shape;14000;p74"/>
            <p:cNvSpPr/>
            <p:nvPr/>
          </p:nvSpPr>
          <p:spPr>
            <a:xfrm>
              <a:off x="866528" y="4370991"/>
              <a:ext cx="64600" cy="173650"/>
            </a:xfrm>
            <a:custGeom>
              <a:rect b="b" l="l" r="r" t="t"/>
              <a:pathLst>
                <a:path extrusionOk="0" h="6645" w="2472">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1" name="Google Shape;14001;p74"/>
            <p:cNvSpPr/>
            <p:nvPr/>
          </p:nvSpPr>
          <p:spPr>
            <a:xfrm>
              <a:off x="867522" y="4274536"/>
              <a:ext cx="347824" cy="192701"/>
            </a:xfrm>
            <a:custGeom>
              <a:rect b="b" l="l" r="r" t="t"/>
              <a:pathLst>
                <a:path extrusionOk="0" h="7374" w="1331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2" name="Google Shape;14002;p74"/>
            <p:cNvSpPr/>
            <p:nvPr/>
          </p:nvSpPr>
          <p:spPr>
            <a:xfrm>
              <a:off x="1041407" y="4274484"/>
              <a:ext cx="173938" cy="131708"/>
            </a:xfrm>
            <a:custGeom>
              <a:rect b="b" l="l" r="r" t="t"/>
              <a:pathLst>
                <a:path extrusionOk="0" h="5040" w="6656">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74"/>
            <p:cNvSpPr/>
            <p:nvPr/>
          </p:nvSpPr>
          <p:spPr>
            <a:xfrm>
              <a:off x="1041407" y="4405669"/>
              <a:ext cx="112866" cy="173650"/>
            </a:xfrm>
            <a:custGeom>
              <a:rect b="b" l="l" r="r" t="t"/>
              <a:pathLst>
                <a:path extrusionOk="0" h="6645" w="4319">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74"/>
            <p:cNvSpPr/>
            <p:nvPr/>
          </p:nvSpPr>
          <p:spPr>
            <a:xfrm>
              <a:off x="928593" y="4405669"/>
              <a:ext cx="112840" cy="173415"/>
            </a:xfrm>
            <a:custGeom>
              <a:rect b="b" l="l" r="r" t="t"/>
              <a:pathLst>
                <a:path extrusionOk="0" h="6636" w="4318">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5" name="Google Shape;14005;p74"/>
            <p:cNvSpPr/>
            <p:nvPr/>
          </p:nvSpPr>
          <p:spPr>
            <a:xfrm>
              <a:off x="929848" y="4343657"/>
              <a:ext cx="223407" cy="123842"/>
            </a:xfrm>
            <a:custGeom>
              <a:rect b="b" l="l" r="r" t="t"/>
              <a:pathLst>
                <a:path extrusionOk="0" h="4739" w="8549">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74"/>
            <p:cNvSpPr/>
            <p:nvPr/>
          </p:nvSpPr>
          <p:spPr>
            <a:xfrm>
              <a:off x="1112017" y="4497290"/>
              <a:ext cx="29896" cy="18972"/>
            </a:xfrm>
            <a:custGeom>
              <a:rect b="b" l="l" r="r" t="t"/>
              <a:pathLst>
                <a:path extrusionOk="0" h="726" w="1144">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74"/>
            <p:cNvSpPr/>
            <p:nvPr/>
          </p:nvSpPr>
          <p:spPr>
            <a:xfrm>
              <a:off x="1112017" y="4481218"/>
              <a:ext cx="29896" cy="18946"/>
            </a:xfrm>
            <a:custGeom>
              <a:rect b="b" l="l" r="r" t="t"/>
              <a:pathLst>
                <a:path extrusionOk="0" h="725" w="1144">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8" name="Google Shape;14008;p74"/>
          <p:cNvGrpSpPr/>
          <p:nvPr/>
        </p:nvGrpSpPr>
        <p:grpSpPr>
          <a:xfrm>
            <a:off x="1388708" y="4274484"/>
            <a:ext cx="330210" cy="366665"/>
            <a:chOff x="1388708" y="4274484"/>
            <a:chExt cx="330210" cy="366665"/>
          </a:xfrm>
        </p:grpSpPr>
        <p:sp>
          <p:nvSpPr>
            <p:cNvPr id="14009" name="Google Shape;14009;p74"/>
            <p:cNvSpPr/>
            <p:nvPr/>
          </p:nvSpPr>
          <p:spPr>
            <a:xfrm>
              <a:off x="1490965" y="4274484"/>
              <a:ext cx="227954" cy="366665"/>
            </a:xfrm>
            <a:custGeom>
              <a:rect b="b" l="l" r="r" t="t"/>
              <a:pathLst>
                <a:path extrusionOk="0" h="14031" w="8723">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0" name="Google Shape;14010;p74"/>
            <p:cNvSpPr/>
            <p:nvPr/>
          </p:nvSpPr>
          <p:spPr>
            <a:xfrm>
              <a:off x="1651810" y="4274484"/>
              <a:ext cx="67108" cy="366665"/>
            </a:xfrm>
            <a:custGeom>
              <a:rect b="b" l="l" r="r" t="t"/>
              <a:pathLst>
                <a:path extrusionOk="0" h="14031" w="2568">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74"/>
            <p:cNvSpPr/>
            <p:nvPr/>
          </p:nvSpPr>
          <p:spPr>
            <a:xfrm>
              <a:off x="1395973" y="4576288"/>
              <a:ext cx="273947" cy="64861"/>
            </a:xfrm>
            <a:custGeom>
              <a:rect b="b" l="l" r="r" t="t"/>
              <a:pathLst>
                <a:path extrusionOk="0" h="2482" w="10483">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74"/>
            <p:cNvSpPr/>
            <p:nvPr/>
          </p:nvSpPr>
          <p:spPr>
            <a:xfrm>
              <a:off x="1523395" y="4385547"/>
              <a:ext cx="31437" cy="26916"/>
            </a:xfrm>
            <a:custGeom>
              <a:rect b="b" l="l" r="r" t="t"/>
              <a:pathLst>
                <a:path extrusionOk="0" h="1030" w="1203">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74"/>
            <p:cNvSpPr/>
            <p:nvPr/>
          </p:nvSpPr>
          <p:spPr>
            <a:xfrm>
              <a:off x="1569623" y="4394589"/>
              <a:ext cx="41734" cy="11106"/>
            </a:xfrm>
            <a:custGeom>
              <a:rect b="b" l="l" r="r" t="t"/>
              <a:pathLst>
                <a:path extrusionOk="0" h="425"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74"/>
            <p:cNvSpPr/>
            <p:nvPr/>
          </p:nvSpPr>
          <p:spPr>
            <a:xfrm>
              <a:off x="1569623" y="4407917"/>
              <a:ext cx="109103" cy="11080"/>
            </a:xfrm>
            <a:custGeom>
              <a:rect b="b" l="l" r="r" t="t"/>
              <a:pathLst>
                <a:path extrusionOk="0" h="424" w="4175">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74"/>
            <p:cNvSpPr/>
            <p:nvPr/>
          </p:nvSpPr>
          <p:spPr>
            <a:xfrm>
              <a:off x="1569623" y="4379014"/>
              <a:ext cx="14608" cy="11080"/>
            </a:xfrm>
            <a:custGeom>
              <a:rect b="b" l="l" r="r" t="t"/>
              <a:pathLst>
                <a:path extrusionOk="0" h="424" w="559">
                  <a:moveTo>
                    <a:pt x="280" y="1"/>
                  </a:moveTo>
                  <a:cubicBezTo>
                    <a:pt x="1" y="1"/>
                    <a:pt x="1" y="424"/>
                    <a:pt x="280" y="424"/>
                  </a:cubicBezTo>
                  <a:cubicBezTo>
                    <a:pt x="558" y="424"/>
                    <a:pt x="558" y="1"/>
                    <a:pt x="28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74"/>
            <p:cNvSpPr/>
            <p:nvPr/>
          </p:nvSpPr>
          <p:spPr>
            <a:xfrm>
              <a:off x="1523395" y="4444110"/>
              <a:ext cx="31437" cy="26786"/>
            </a:xfrm>
            <a:custGeom>
              <a:rect b="b" l="l" r="r" t="t"/>
              <a:pathLst>
                <a:path extrusionOk="0" h="1025" w="1203">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74"/>
            <p:cNvSpPr/>
            <p:nvPr/>
          </p:nvSpPr>
          <p:spPr>
            <a:xfrm>
              <a:off x="1569623" y="4453152"/>
              <a:ext cx="41734" cy="11080"/>
            </a:xfrm>
            <a:custGeom>
              <a:rect b="b" l="l" r="r" t="t"/>
              <a:pathLst>
                <a:path extrusionOk="0" h="424"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8" name="Google Shape;14018;p74"/>
            <p:cNvSpPr/>
            <p:nvPr/>
          </p:nvSpPr>
          <p:spPr>
            <a:xfrm>
              <a:off x="1569623" y="4466480"/>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9" name="Google Shape;14019;p74"/>
            <p:cNvSpPr/>
            <p:nvPr/>
          </p:nvSpPr>
          <p:spPr>
            <a:xfrm>
              <a:off x="1569623" y="4437577"/>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74"/>
            <p:cNvSpPr/>
            <p:nvPr/>
          </p:nvSpPr>
          <p:spPr>
            <a:xfrm>
              <a:off x="1523395" y="4502647"/>
              <a:ext cx="31437" cy="26655"/>
            </a:xfrm>
            <a:custGeom>
              <a:rect b="b" l="l" r="r" t="t"/>
              <a:pathLst>
                <a:path extrusionOk="0" h="1020" w="1203">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74"/>
            <p:cNvSpPr/>
            <p:nvPr/>
          </p:nvSpPr>
          <p:spPr>
            <a:xfrm>
              <a:off x="1569623" y="4511689"/>
              <a:ext cx="41734" cy="11106"/>
            </a:xfrm>
            <a:custGeom>
              <a:rect b="b" l="l" r="r" t="t"/>
              <a:pathLst>
                <a:path extrusionOk="0" h="425" w="1597">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2" name="Google Shape;14022;p74"/>
            <p:cNvSpPr/>
            <p:nvPr/>
          </p:nvSpPr>
          <p:spPr>
            <a:xfrm>
              <a:off x="1569623" y="4524781"/>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3" name="Google Shape;14023;p74"/>
            <p:cNvSpPr/>
            <p:nvPr/>
          </p:nvSpPr>
          <p:spPr>
            <a:xfrm>
              <a:off x="1569623" y="4495879"/>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74"/>
            <p:cNvSpPr/>
            <p:nvPr/>
          </p:nvSpPr>
          <p:spPr>
            <a:xfrm>
              <a:off x="1530425" y="4309423"/>
              <a:ext cx="149295" cy="32169"/>
            </a:xfrm>
            <a:custGeom>
              <a:rect b="b" l="l" r="r" t="t"/>
              <a:pathLst>
                <a:path extrusionOk="0" h="1231" w="5713">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74"/>
            <p:cNvSpPr/>
            <p:nvPr/>
          </p:nvSpPr>
          <p:spPr>
            <a:xfrm>
              <a:off x="1490965" y="4463448"/>
              <a:ext cx="29634" cy="29451"/>
            </a:xfrm>
            <a:custGeom>
              <a:rect b="b" l="l" r="r" t="t"/>
              <a:pathLst>
                <a:path extrusionOk="0" h="1127" w="1134">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6" name="Google Shape;14026;p74"/>
            <p:cNvSpPr/>
            <p:nvPr/>
          </p:nvSpPr>
          <p:spPr>
            <a:xfrm>
              <a:off x="1388708" y="4350242"/>
              <a:ext cx="122640" cy="130689"/>
            </a:xfrm>
            <a:custGeom>
              <a:rect b="b" l="l" r="r" t="t"/>
              <a:pathLst>
                <a:path extrusionOk="0" h="5001" w="4693">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7" name="Google Shape;14027;p74"/>
            <p:cNvSpPr/>
            <p:nvPr/>
          </p:nvSpPr>
          <p:spPr>
            <a:xfrm>
              <a:off x="1388708" y="4358422"/>
              <a:ext cx="112605" cy="122509"/>
            </a:xfrm>
            <a:custGeom>
              <a:rect b="b" l="l" r="r" t="t"/>
              <a:pathLst>
                <a:path extrusionOk="0" h="4688" w="4309">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74"/>
            <p:cNvSpPr/>
            <p:nvPr/>
          </p:nvSpPr>
          <p:spPr>
            <a:xfrm>
              <a:off x="1388708" y="4350242"/>
              <a:ext cx="35697" cy="34338"/>
            </a:xfrm>
            <a:custGeom>
              <a:rect b="b" l="l" r="r" t="t"/>
              <a:pathLst>
                <a:path extrusionOk="0" h="1314" w="1366">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9" name="Google Shape;14029;p74"/>
          <p:cNvGrpSpPr/>
          <p:nvPr/>
        </p:nvGrpSpPr>
        <p:grpSpPr>
          <a:xfrm>
            <a:off x="1874694" y="4293326"/>
            <a:ext cx="375446" cy="328982"/>
            <a:chOff x="1874694" y="4293326"/>
            <a:chExt cx="375446" cy="328982"/>
          </a:xfrm>
        </p:grpSpPr>
        <p:sp>
          <p:nvSpPr>
            <p:cNvPr id="14030" name="Google Shape;14030;p74"/>
            <p:cNvSpPr/>
            <p:nvPr/>
          </p:nvSpPr>
          <p:spPr>
            <a:xfrm>
              <a:off x="1874694" y="4396105"/>
              <a:ext cx="230959" cy="221996"/>
            </a:xfrm>
            <a:custGeom>
              <a:rect b="b" l="l" r="r" t="t"/>
              <a:pathLst>
                <a:path extrusionOk="0" h="8495" w="8838">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1" name="Google Shape;14031;p74"/>
            <p:cNvSpPr/>
            <p:nvPr/>
          </p:nvSpPr>
          <p:spPr>
            <a:xfrm>
              <a:off x="2019181" y="4396105"/>
              <a:ext cx="230959" cy="221996"/>
            </a:xfrm>
            <a:custGeom>
              <a:rect b="b" l="l" r="r" t="t"/>
              <a:pathLst>
                <a:path extrusionOk="0" h="8495" w="8838">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2" name="Google Shape;14032;p74"/>
            <p:cNvSpPr/>
            <p:nvPr/>
          </p:nvSpPr>
          <p:spPr>
            <a:xfrm>
              <a:off x="2033266" y="4540853"/>
              <a:ext cx="67108" cy="50775"/>
            </a:xfrm>
            <a:custGeom>
              <a:rect b="b" l="l" r="r" t="t"/>
              <a:pathLst>
                <a:path extrusionOk="0" h="1943" w="2568">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74"/>
            <p:cNvSpPr/>
            <p:nvPr/>
          </p:nvSpPr>
          <p:spPr>
            <a:xfrm>
              <a:off x="1947055" y="4323979"/>
              <a:ext cx="230724" cy="221996"/>
            </a:xfrm>
            <a:custGeom>
              <a:rect b="b" l="l" r="r" t="t"/>
              <a:pathLst>
                <a:path extrusionOk="0" h="8495" w="8829">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4" name="Google Shape;14034;p74"/>
            <p:cNvSpPr/>
            <p:nvPr/>
          </p:nvSpPr>
          <p:spPr>
            <a:xfrm>
              <a:off x="2019677" y="4422995"/>
              <a:ext cx="85741" cy="122980"/>
            </a:xfrm>
            <a:custGeom>
              <a:rect b="b" l="l" r="r" t="t"/>
              <a:pathLst>
                <a:path extrusionOk="0" h="4706" w="3281">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5" name="Google Shape;14035;p74"/>
            <p:cNvSpPr/>
            <p:nvPr/>
          </p:nvSpPr>
          <p:spPr>
            <a:xfrm>
              <a:off x="1942534" y="4396261"/>
              <a:ext cx="124182" cy="144617"/>
            </a:xfrm>
            <a:custGeom>
              <a:rect b="b" l="l" r="r" t="t"/>
              <a:pathLst>
                <a:path extrusionOk="0" h="5534" w="4752">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74"/>
            <p:cNvSpPr/>
            <p:nvPr/>
          </p:nvSpPr>
          <p:spPr>
            <a:xfrm>
              <a:off x="2066690" y="4396261"/>
              <a:ext cx="111089" cy="144617"/>
            </a:xfrm>
            <a:custGeom>
              <a:rect b="b" l="l" r="r" t="t"/>
              <a:pathLst>
                <a:path extrusionOk="0" h="5534" w="4251">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74"/>
            <p:cNvSpPr/>
            <p:nvPr/>
          </p:nvSpPr>
          <p:spPr>
            <a:xfrm>
              <a:off x="2012412" y="4293326"/>
              <a:ext cx="94992" cy="81246"/>
            </a:xfrm>
            <a:custGeom>
              <a:rect b="b" l="l" r="r" t="t"/>
              <a:pathLst>
                <a:path extrusionOk="0" h="3109" w="3635">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8" name="Google Shape;14038;p74"/>
            <p:cNvSpPr/>
            <p:nvPr/>
          </p:nvSpPr>
          <p:spPr>
            <a:xfrm>
              <a:off x="2058641" y="4293326"/>
              <a:ext cx="48763" cy="81194"/>
            </a:xfrm>
            <a:custGeom>
              <a:rect b="b" l="l" r="r" t="t"/>
              <a:pathLst>
                <a:path extrusionOk="0" h="3107" w="1866">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9" name="Google Shape;14039;p74"/>
            <p:cNvSpPr/>
            <p:nvPr/>
          </p:nvSpPr>
          <p:spPr>
            <a:xfrm>
              <a:off x="2061150" y="4305529"/>
              <a:ext cx="23389" cy="34077"/>
            </a:xfrm>
            <a:custGeom>
              <a:rect b="b" l="l" r="r" t="t"/>
              <a:pathLst>
                <a:path extrusionOk="0" h="1304" w="895">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74"/>
            <p:cNvSpPr/>
            <p:nvPr/>
          </p:nvSpPr>
          <p:spPr>
            <a:xfrm>
              <a:off x="2046332" y="4459816"/>
              <a:ext cx="35723" cy="61647"/>
            </a:xfrm>
            <a:custGeom>
              <a:rect b="b" l="l" r="r" t="t"/>
              <a:pathLst>
                <a:path extrusionOk="0" h="2359" w="1367">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74"/>
            <p:cNvSpPr/>
            <p:nvPr/>
          </p:nvSpPr>
          <p:spPr>
            <a:xfrm>
              <a:off x="2182770" y="4521436"/>
              <a:ext cx="25662" cy="22709"/>
            </a:xfrm>
            <a:custGeom>
              <a:rect b="b" l="l" r="r" t="t"/>
              <a:pathLst>
                <a:path extrusionOk="0" h="869" w="982">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74"/>
            <p:cNvSpPr/>
            <p:nvPr/>
          </p:nvSpPr>
          <p:spPr>
            <a:xfrm>
              <a:off x="2178746" y="4542603"/>
              <a:ext cx="33711" cy="79704"/>
            </a:xfrm>
            <a:custGeom>
              <a:rect b="b" l="l" r="r" t="t"/>
              <a:pathLst>
                <a:path extrusionOk="0" h="3050" w="129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74"/>
            <p:cNvSpPr/>
            <p:nvPr/>
          </p:nvSpPr>
          <p:spPr>
            <a:xfrm>
              <a:off x="2195601" y="4542603"/>
              <a:ext cx="16855" cy="79704"/>
            </a:xfrm>
            <a:custGeom>
              <a:rect b="b" l="l" r="r" t="t"/>
              <a:pathLst>
                <a:path extrusionOk="0" h="3050" w="645">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74"/>
            <p:cNvSpPr/>
            <p:nvPr/>
          </p:nvSpPr>
          <p:spPr>
            <a:xfrm>
              <a:off x="2178746" y="4602917"/>
              <a:ext cx="33711" cy="19390"/>
            </a:xfrm>
            <a:custGeom>
              <a:rect b="b" l="l" r="r" t="t"/>
              <a:pathLst>
                <a:path extrusionOk="0" h="742" w="129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74"/>
            <p:cNvSpPr/>
            <p:nvPr/>
          </p:nvSpPr>
          <p:spPr>
            <a:xfrm>
              <a:off x="1911881" y="4515974"/>
              <a:ext cx="80958" cy="78920"/>
            </a:xfrm>
            <a:custGeom>
              <a:rect b="b" l="l" r="r" t="t"/>
              <a:pathLst>
                <a:path extrusionOk="0" h="3020" w="3098">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6" name="Google Shape;14046;p74"/>
            <p:cNvSpPr/>
            <p:nvPr/>
          </p:nvSpPr>
          <p:spPr>
            <a:xfrm>
              <a:off x="1945566" y="4516157"/>
              <a:ext cx="37971" cy="78737"/>
            </a:xfrm>
            <a:custGeom>
              <a:rect b="b" l="l" r="r" t="t"/>
              <a:pathLst>
                <a:path extrusionOk="0" h="3013" w="1453">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7" name="Google Shape;14047;p74"/>
            <p:cNvSpPr/>
            <p:nvPr/>
          </p:nvSpPr>
          <p:spPr>
            <a:xfrm>
              <a:off x="1907099" y="4489581"/>
              <a:ext cx="19390" cy="15366"/>
            </a:xfrm>
            <a:custGeom>
              <a:rect b="b" l="l" r="r" t="t"/>
              <a:pathLst>
                <a:path extrusionOk="0" h="588" w="742">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8" name="Google Shape;14048;p74"/>
            <p:cNvSpPr/>
            <p:nvPr/>
          </p:nvSpPr>
          <p:spPr>
            <a:xfrm>
              <a:off x="1897769" y="4504006"/>
              <a:ext cx="20932" cy="12753"/>
            </a:xfrm>
            <a:custGeom>
              <a:rect b="b" l="l" r="r" t="t"/>
              <a:pathLst>
                <a:path extrusionOk="0" h="488" w="801">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9" name="Google Shape;14049;p74"/>
            <p:cNvSpPr/>
            <p:nvPr/>
          </p:nvSpPr>
          <p:spPr>
            <a:xfrm>
              <a:off x="1922909" y="4479859"/>
              <a:ext cx="14373" cy="16803"/>
            </a:xfrm>
            <a:custGeom>
              <a:rect b="b" l="l" r="r" t="t"/>
              <a:pathLst>
                <a:path extrusionOk="0" h="643" w="55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74"/>
            <p:cNvSpPr/>
            <p:nvPr/>
          </p:nvSpPr>
          <p:spPr>
            <a:xfrm>
              <a:off x="1934773" y="4594111"/>
              <a:ext cx="34939" cy="28197"/>
            </a:xfrm>
            <a:custGeom>
              <a:rect b="b" l="l" r="r" t="t"/>
              <a:pathLst>
                <a:path extrusionOk="0" h="1079" w="1337">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74"/>
            <p:cNvSpPr/>
            <p:nvPr/>
          </p:nvSpPr>
          <p:spPr>
            <a:xfrm>
              <a:off x="1929729" y="4602682"/>
              <a:ext cx="45497" cy="11080"/>
            </a:xfrm>
            <a:custGeom>
              <a:rect b="b" l="l" r="r" t="t"/>
              <a:pathLst>
                <a:path extrusionOk="0" h="424" w="1741">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2" name="Google Shape;14052;p74"/>
          <p:cNvGrpSpPr/>
          <p:nvPr/>
        </p:nvGrpSpPr>
        <p:grpSpPr>
          <a:xfrm>
            <a:off x="2396116" y="4293090"/>
            <a:ext cx="366665" cy="329714"/>
            <a:chOff x="2396116" y="4293090"/>
            <a:chExt cx="366665" cy="329714"/>
          </a:xfrm>
        </p:grpSpPr>
        <p:sp>
          <p:nvSpPr>
            <p:cNvPr id="14053" name="Google Shape;14053;p74"/>
            <p:cNvSpPr/>
            <p:nvPr/>
          </p:nvSpPr>
          <p:spPr>
            <a:xfrm>
              <a:off x="2497144" y="4300878"/>
              <a:ext cx="143755" cy="54539"/>
            </a:xfrm>
            <a:custGeom>
              <a:rect b="b" l="l" r="r" t="t"/>
              <a:pathLst>
                <a:path extrusionOk="0" h="2087" w="5501">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4" name="Google Shape;14054;p74"/>
            <p:cNvSpPr/>
            <p:nvPr/>
          </p:nvSpPr>
          <p:spPr>
            <a:xfrm>
              <a:off x="2410959" y="4293090"/>
              <a:ext cx="143494" cy="54303"/>
            </a:xfrm>
            <a:custGeom>
              <a:rect b="b" l="l" r="r" t="t"/>
              <a:pathLst>
                <a:path extrusionOk="0" h="2078" w="5491">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5" name="Google Shape;14055;p74"/>
            <p:cNvSpPr/>
            <p:nvPr/>
          </p:nvSpPr>
          <p:spPr>
            <a:xfrm>
              <a:off x="2396116" y="4323979"/>
              <a:ext cx="366665" cy="251081"/>
            </a:xfrm>
            <a:custGeom>
              <a:rect b="b" l="l" r="r" t="t"/>
              <a:pathLst>
                <a:path extrusionOk="0" h="9608" w="14031">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6" name="Google Shape;14056;p74"/>
            <p:cNvSpPr/>
            <p:nvPr/>
          </p:nvSpPr>
          <p:spPr>
            <a:xfrm>
              <a:off x="2407928" y="4391819"/>
              <a:ext cx="340533" cy="182980"/>
            </a:xfrm>
            <a:custGeom>
              <a:rect b="b" l="l" r="r" t="t"/>
              <a:pathLst>
                <a:path extrusionOk="0" h="7002" w="13031">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74"/>
            <p:cNvSpPr/>
            <p:nvPr/>
          </p:nvSpPr>
          <p:spPr>
            <a:xfrm>
              <a:off x="2728077" y="4323979"/>
              <a:ext cx="34704" cy="251081"/>
            </a:xfrm>
            <a:custGeom>
              <a:rect b="b" l="l" r="r" t="t"/>
              <a:pathLst>
                <a:path extrusionOk="0" h="9608" w="1328">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74"/>
            <p:cNvSpPr/>
            <p:nvPr/>
          </p:nvSpPr>
          <p:spPr>
            <a:xfrm>
              <a:off x="2511726" y="4400626"/>
              <a:ext cx="227928" cy="222179"/>
            </a:xfrm>
            <a:custGeom>
              <a:rect b="b" l="l" r="r" t="t"/>
              <a:pathLst>
                <a:path extrusionOk="0" h="8502" w="8722">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74"/>
            <p:cNvSpPr/>
            <p:nvPr/>
          </p:nvSpPr>
          <p:spPr>
            <a:xfrm>
              <a:off x="2679340" y="4400626"/>
              <a:ext cx="60314" cy="222179"/>
            </a:xfrm>
            <a:custGeom>
              <a:rect b="b" l="l" r="r" t="t"/>
              <a:pathLst>
                <a:path extrusionOk="0" h="8502" w="2308">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0" name="Google Shape;14060;p74"/>
            <p:cNvSpPr/>
            <p:nvPr/>
          </p:nvSpPr>
          <p:spPr>
            <a:xfrm>
              <a:off x="2416735" y="4557943"/>
              <a:ext cx="273921" cy="64861"/>
            </a:xfrm>
            <a:custGeom>
              <a:rect b="b" l="l" r="r" t="t"/>
              <a:pathLst>
                <a:path extrusionOk="0" h="2482" w="10482">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1" name="Google Shape;14061;p74"/>
            <p:cNvSpPr/>
            <p:nvPr/>
          </p:nvSpPr>
          <p:spPr>
            <a:xfrm>
              <a:off x="2537336" y="4482290"/>
              <a:ext cx="25923" cy="11106"/>
            </a:xfrm>
            <a:custGeom>
              <a:rect b="b" l="l" r="r" t="t"/>
              <a:pathLst>
                <a:path extrusionOk="0" h="425" w="992">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2" name="Google Shape;14062;p74"/>
            <p:cNvSpPr/>
            <p:nvPr/>
          </p:nvSpPr>
          <p:spPr>
            <a:xfrm>
              <a:off x="2566239" y="4482290"/>
              <a:ext cx="149791" cy="11106"/>
            </a:xfrm>
            <a:custGeom>
              <a:rect b="b" l="l" r="r" t="t"/>
              <a:pathLst>
                <a:path extrusionOk="0" h="425" w="5732">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3" name="Google Shape;14063;p74"/>
            <p:cNvSpPr/>
            <p:nvPr/>
          </p:nvSpPr>
          <p:spPr>
            <a:xfrm>
              <a:off x="2537336" y="4500635"/>
              <a:ext cx="178694" cy="11106"/>
            </a:xfrm>
            <a:custGeom>
              <a:rect b="b" l="l" r="r" t="t"/>
              <a:pathLst>
                <a:path extrusionOk="0" h="425"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4" name="Google Shape;14064;p74"/>
            <p:cNvSpPr/>
            <p:nvPr/>
          </p:nvSpPr>
          <p:spPr>
            <a:xfrm>
              <a:off x="2537336" y="4519241"/>
              <a:ext cx="178694" cy="11080"/>
            </a:xfrm>
            <a:custGeom>
              <a:rect b="b" l="l" r="r" t="t"/>
              <a:pathLst>
                <a:path extrusionOk="0" h="424"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74"/>
            <p:cNvSpPr/>
            <p:nvPr/>
          </p:nvSpPr>
          <p:spPr>
            <a:xfrm>
              <a:off x="2648660" y="4443352"/>
              <a:ext cx="60105" cy="20122"/>
            </a:xfrm>
            <a:custGeom>
              <a:rect b="b" l="l" r="r" t="t"/>
              <a:pathLst>
                <a:path extrusionOk="0" h="770" w="230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6" name="Google Shape;14066;p74"/>
          <p:cNvGrpSpPr/>
          <p:nvPr/>
        </p:nvGrpSpPr>
        <p:grpSpPr>
          <a:xfrm>
            <a:off x="2908757" y="4289824"/>
            <a:ext cx="367162" cy="336116"/>
            <a:chOff x="2908757" y="4289824"/>
            <a:chExt cx="367162" cy="336116"/>
          </a:xfrm>
        </p:grpSpPr>
        <p:sp>
          <p:nvSpPr>
            <p:cNvPr id="14067" name="Google Shape;14067;p74"/>
            <p:cNvSpPr/>
            <p:nvPr/>
          </p:nvSpPr>
          <p:spPr>
            <a:xfrm>
              <a:off x="2908757" y="4289824"/>
              <a:ext cx="337501" cy="276926"/>
            </a:xfrm>
            <a:custGeom>
              <a:rect b="b" l="l" r="r" t="t"/>
              <a:pathLst>
                <a:path extrusionOk="0" h="10597" w="12915">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8" name="Google Shape;14068;p74"/>
            <p:cNvSpPr/>
            <p:nvPr/>
          </p:nvSpPr>
          <p:spPr>
            <a:xfrm>
              <a:off x="2941423" y="4303413"/>
              <a:ext cx="304836" cy="263337"/>
            </a:xfrm>
            <a:custGeom>
              <a:rect b="b" l="l" r="r" t="t"/>
              <a:pathLst>
                <a:path extrusionOk="0" h="10077" w="11665">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9" name="Google Shape;14069;p74"/>
            <p:cNvSpPr/>
            <p:nvPr/>
          </p:nvSpPr>
          <p:spPr>
            <a:xfrm>
              <a:off x="3215082" y="4289824"/>
              <a:ext cx="31176" cy="276926"/>
            </a:xfrm>
            <a:custGeom>
              <a:rect b="b" l="l" r="r" t="t"/>
              <a:pathLst>
                <a:path extrusionOk="0" h="10597" w="1193">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74"/>
            <p:cNvSpPr/>
            <p:nvPr/>
          </p:nvSpPr>
          <p:spPr>
            <a:xfrm>
              <a:off x="2908757" y="4289824"/>
              <a:ext cx="337501" cy="40714"/>
            </a:xfrm>
            <a:custGeom>
              <a:rect b="b" l="l" r="r" t="t"/>
              <a:pathLst>
                <a:path extrusionOk="0" h="1558" w="12915">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74"/>
            <p:cNvSpPr/>
            <p:nvPr/>
          </p:nvSpPr>
          <p:spPr>
            <a:xfrm>
              <a:off x="2992198" y="4303204"/>
              <a:ext cx="147779" cy="27335"/>
            </a:xfrm>
            <a:custGeom>
              <a:rect b="b" l="l" r="r" t="t"/>
              <a:pathLst>
                <a:path extrusionOk="0" h="1046" w="5655">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2" name="Google Shape;14072;p74"/>
            <p:cNvSpPr/>
            <p:nvPr/>
          </p:nvSpPr>
          <p:spPr>
            <a:xfrm>
              <a:off x="3215082" y="4289824"/>
              <a:ext cx="31176" cy="40714"/>
            </a:xfrm>
            <a:custGeom>
              <a:rect b="b" l="l" r="r" t="t"/>
              <a:pathLst>
                <a:path extrusionOk="0" h="1558" w="1193">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3" name="Google Shape;14073;p74"/>
            <p:cNvSpPr/>
            <p:nvPr/>
          </p:nvSpPr>
          <p:spPr>
            <a:xfrm>
              <a:off x="3123854" y="4474502"/>
              <a:ext cx="64626" cy="64364"/>
            </a:xfrm>
            <a:custGeom>
              <a:rect b="b" l="l" r="r" t="t"/>
              <a:pathLst>
                <a:path extrusionOk="0" h="2463" w="2473">
                  <a:moveTo>
                    <a:pt x="664" y="1"/>
                  </a:moveTo>
                  <a:lnTo>
                    <a:pt x="1" y="655"/>
                  </a:lnTo>
                  <a:lnTo>
                    <a:pt x="1818" y="2463"/>
                  </a:lnTo>
                  <a:lnTo>
                    <a:pt x="2472" y="1809"/>
                  </a:lnTo>
                  <a:lnTo>
                    <a:pt x="664"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74"/>
            <p:cNvSpPr/>
            <p:nvPr/>
          </p:nvSpPr>
          <p:spPr>
            <a:xfrm>
              <a:off x="2953235" y="4312167"/>
              <a:ext cx="217396" cy="209008"/>
            </a:xfrm>
            <a:custGeom>
              <a:rect b="b" l="l" r="r" t="t"/>
              <a:pathLst>
                <a:path extrusionOk="0" h="7998" w="8319">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5" name="Google Shape;14075;p74"/>
            <p:cNvSpPr/>
            <p:nvPr/>
          </p:nvSpPr>
          <p:spPr>
            <a:xfrm>
              <a:off x="2951484" y="4331035"/>
              <a:ext cx="200306" cy="171194"/>
            </a:xfrm>
            <a:custGeom>
              <a:rect b="b" l="l" r="r" t="t"/>
              <a:pathLst>
                <a:path extrusionOk="0" h="6551" w="7665">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6" name="Google Shape;14076;p74"/>
            <p:cNvSpPr/>
            <p:nvPr/>
          </p:nvSpPr>
          <p:spPr>
            <a:xfrm>
              <a:off x="3156284" y="4507560"/>
              <a:ext cx="119635" cy="118380"/>
            </a:xfrm>
            <a:custGeom>
              <a:rect b="b" l="l" r="r" t="t"/>
              <a:pathLst>
                <a:path extrusionOk="0" h="4530" w="4578">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74"/>
            <p:cNvSpPr/>
            <p:nvPr/>
          </p:nvSpPr>
          <p:spPr>
            <a:xfrm>
              <a:off x="3173375" y="4507560"/>
              <a:ext cx="102544" cy="101917"/>
            </a:xfrm>
            <a:custGeom>
              <a:rect b="b" l="l" r="r" t="t"/>
              <a:pathLst>
                <a:path extrusionOk="0" h="3900" w="3924">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8" name="Google Shape;14078;p74"/>
            <p:cNvSpPr/>
            <p:nvPr/>
          </p:nvSpPr>
          <p:spPr>
            <a:xfrm>
              <a:off x="3226136" y="4579189"/>
              <a:ext cx="45366" cy="41342"/>
            </a:xfrm>
            <a:custGeom>
              <a:rect b="b" l="l" r="r" t="t"/>
              <a:pathLst>
                <a:path extrusionOk="0" h="1582" w="1736">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74"/>
            <p:cNvSpPr/>
            <p:nvPr/>
          </p:nvSpPr>
          <p:spPr>
            <a:xfrm>
              <a:off x="2936144" y="4305137"/>
              <a:ext cx="12335" cy="11080"/>
            </a:xfrm>
            <a:custGeom>
              <a:rect b="b" l="l" r="r" t="t"/>
              <a:pathLst>
                <a:path extrusionOk="0" h="424" w="472">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0" name="Google Shape;14080;p74"/>
            <p:cNvSpPr/>
            <p:nvPr/>
          </p:nvSpPr>
          <p:spPr>
            <a:xfrm>
              <a:off x="2950465" y="4305137"/>
              <a:ext cx="12596" cy="11080"/>
            </a:xfrm>
            <a:custGeom>
              <a:rect b="b" l="l" r="r" t="t"/>
              <a:pathLst>
                <a:path extrusionOk="0" h="424" w="482">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1" name="Google Shape;14081;p74"/>
            <p:cNvSpPr/>
            <p:nvPr/>
          </p:nvSpPr>
          <p:spPr>
            <a:xfrm>
              <a:off x="2964785" y="4305137"/>
              <a:ext cx="12596" cy="11080"/>
            </a:xfrm>
            <a:custGeom>
              <a:rect b="b" l="l" r="r" t="t"/>
              <a:pathLst>
                <a:path extrusionOk="0" h="424" w="482">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74"/>
            <p:cNvSpPr/>
            <p:nvPr/>
          </p:nvSpPr>
          <p:spPr>
            <a:xfrm>
              <a:off x="3013549" y="4428143"/>
              <a:ext cx="13092" cy="11211"/>
            </a:xfrm>
            <a:custGeom>
              <a:rect b="b" l="l" r="r" t="t"/>
              <a:pathLst>
                <a:path extrusionOk="0" h="429" w="501">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3" name="Google Shape;14083;p74"/>
            <p:cNvSpPr/>
            <p:nvPr/>
          </p:nvSpPr>
          <p:spPr>
            <a:xfrm>
              <a:off x="3013549" y="4446488"/>
              <a:ext cx="13092" cy="11211"/>
            </a:xfrm>
            <a:custGeom>
              <a:rect b="b" l="l" r="r" t="t"/>
              <a:pathLst>
                <a:path extrusionOk="0" h="429" w="501">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4" name="Google Shape;14084;p74"/>
            <p:cNvSpPr/>
            <p:nvPr/>
          </p:nvSpPr>
          <p:spPr>
            <a:xfrm>
              <a:off x="3029124" y="4428143"/>
              <a:ext cx="13092" cy="11211"/>
            </a:xfrm>
            <a:custGeom>
              <a:rect b="b" l="l" r="r" t="t"/>
              <a:pathLst>
                <a:path extrusionOk="0" h="429" w="501">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74"/>
            <p:cNvSpPr/>
            <p:nvPr/>
          </p:nvSpPr>
          <p:spPr>
            <a:xfrm>
              <a:off x="3029124" y="4446488"/>
              <a:ext cx="13092" cy="11211"/>
            </a:xfrm>
            <a:custGeom>
              <a:rect b="b" l="l" r="r" t="t"/>
              <a:pathLst>
                <a:path extrusionOk="0" h="429" w="501">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6" name="Google Shape;14086;p74"/>
            <p:cNvSpPr/>
            <p:nvPr/>
          </p:nvSpPr>
          <p:spPr>
            <a:xfrm>
              <a:off x="3019063" y="4367803"/>
              <a:ext cx="72805" cy="70950"/>
            </a:xfrm>
            <a:custGeom>
              <a:rect b="b" l="l" r="r" t="t"/>
              <a:pathLst>
                <a:path extrusionOk="0" h="2715" w="2786">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7" name="Google Shape;14087;p74"/>
            <p:cNvSpPr/>
            <p:nvPr/>
          </p:nvSpPr>
          <p:spPr>
            <a:xfrm>
              <a:off x="3048827" y="4396261"/>
              <a:ext cx="72805" cy="70819"/>
            </a:xfrm>
            <a:custGeom>
              <a:rect b="b" l="l" r="r" t="t"/>
              <a:pathLst>
                <a:path extrusionOk="0" h="2710" w="2786">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8" name="Google Shape;14088;p74"/>
            <p:cNvSpPr/>
            <p:nvPr/>
          </p:nvSpPr>
          <p:spPr>
            <a:xfrm>
              <a:off x="3048827" y="4396209"/>
              <a:ext cx="36612" cy="42465"/>
            </a:xfrm>
            <a:custGeom>
              <a:rect b="b" l="l" r="r" t="t"/>
              <a:pathLst>
                <a:path extrusionOk="0" h="1625" w="1401">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9" name="Google Shape;14089;p74"/>
            <p:cNvSpPr/>
            <p:nvPr/>
          </p:nvSpPr>
          <p:spPr>
            <a:xfrm>
              <a:off x="2934393" y="4503405"/>
              <a:ext cx="18110" cy="11080"/>
            </a:xfrm>
            <a:custGeom>
              <a:rect b="b" l="l" r="r" t="t"/>
              <a:pathLst>
                <a:path extrusionOk="0" h="424" w="693">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74"/>
            <p:cNvSpPr/>
            <p:nvPr/>
          </p:nvSpPr>
          <p:spPr>
            <a:xfrm>
              <a:off x="2950726" y="4503405"/>
              <a:ext cx="33685" cy="11080"/>
            </a:xfrm>
            <a:custGeom>
              <a:rect b="b" l="l" r="r" t="t"/>
              <a:pathLst>
                <a:path extrusionOk="0" h="424" w="1289">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74"/>
            <p:cNvSpPr/>
            <p:nvPr/>
          </p:nvSpPr>
          <p:spPr>
            <a:xfrm>
              <a:off x="2934628" y="4517987"/>
              <a:ext cx="49782" cy="11080"/>
            </a:xfrm>
            <a:custGeom>
              <a:rect b="b" l="l" r="r" t="t"/>
              <a:pathLst>
                <a:path extrusionOk="0" h="424" w="1905">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74"/>
            <p:cNvSpPr/>
            <p:nvPr/>
          </p:nvSpPr>
          <p:spPr>
            <a:xfrm>
              <a:off x="2934628" y="4532804"/>
              <a:ext cx="49782" cy="11080"/>
            </a:xfrm>
            <a:custGeom>
              <a:rect b="b" l="l" r="r" t="t"/>
              <a:pathLst>
                <a:path extrusionOk="0" h="424" w="1905">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3" name="Google Shape;14093;p74"/>
            <p:cNvSpPr/>
            <p:nvPr/>
          </p:nvSpPr>
          <p:spPr>
            <a:xfrm>
              <a:off x="3210797" y="4348491"/>
              <a:ext cx="11106" cy="125044"/>
            </a:xfrm>
            <a:custGeom>
              <a:rect b="b" l="l" r="r" t="t"/>
              <a:pathLst>
                <a:path extrusionOk="0" h="4785" w="425">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4" name="Google Shape;14094;p74"/>
          <p:cNvGrpSpPr/>
          <p:nvPr/>
        </p:nvGrpSpPr>
        <p:grpSpPr>
          <a:xfrm>
            <a:off x="3082408" y="2919540"/>
            <a:ext cx="368651" cy="310350"/>
            <a:chOff x="3082408" y="2919540"/>
            <a:chExt cx="368651" cy="310350"/>
          </a:xfrm>
        </p:grpSpPr>
        <p:sp>
          <p:nvSpPr>
            <p:cNvPr id="14095" name="Google Shape;14095;p74"/>
            <p:cNvSpPr/>
            <p:nvPr/>
          </p:nvSpPr>
          <p:spPr>
            <a:xfrm>
              <a:off x="3329909" y="3060629"/>
              <a:ext cx="81455" cy="169260"/>
            </a:xfrm>
            <a:custGeom>
              <a:rect b="b" l="l" r="r" t="t"/>
              <a:pathLst>
                <a:path extrusionOk="0" h="6477" w="3117">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6" name="Google Shape;14096;p74"/>
            <p:cNvSpPr/>
            <p:nvPr/>
          </p:nvSpPr>
          <p:spPr>
            <a:xfrm>
              <a:off x="3082408" y="3016283"/>
              <a:ext cx="76908" cy="11080"/>
            </a:xfrm>
            <a:custGeom>
              <a:rect b="b" l="l" r="r" t="t"/>
              <a:pathLst>
                <a:path extrusionOk="0" h="424" w="2943">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7" name="Google Shape;14097;p74"/>
            <p:cNvSpPr/>
            <p:nvPr/>
          </p:nvSpPr>
          <p:spPr>
            <a:xfrm>
              <a:off x="3300510" y="3029584"/>
              <a:ext cx="66377" cy="53049"/>
            </a:xfrm>
            <a:custGeom>
              <a:rect b="b" l="l" r="r" t="t"/>
              <a:pathLst>
                <a:path extrusionOk="0" h="2030" w="254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8" name="Google Shape;14098;p74"/>
            <p:cNvSpPr/>
            <p:nvPr/>
          </p:nvSpPr>
          <p:spPr>
            <a:xfrm>
              <a:off x="3319612" y="3029349"/>
              <a:ext cx="47274" cy="34129"/>
            </a:xfrm>
            <a:custGeom>
              <a:rect b="b" l="l" r="r" t="t"/>
              <a:pathLst>
                <a:path extrusionOk="0" h="1306" w="1809">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9" name="Google Shape;14099;p74"/>
            <p:cNvSpPr/>
            <p:nvPr/>
          </p:nvSpPr>
          <p:spPr>
            <a:xfrm>
              <a:off x="3174368" y="2919540"/>
              <a:ext cx="96533" cy="101237"/>
            </a:xfrm>
            <a:custGeom>
              <a:rect b="b" l="l" r="r" t="t"/>
              <a:pathLst>
                <a:path extrusionOk="0" h="3874" w="3694">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0" name="Google Shape;14100;p74"/>
            <p:cNvSpPr/>
            <p:nvPr/>
          </p:nvSpPr>
          <p:spPr>
            <a:xfrm>
              <a:off x="3196999" y="2925054"/>
              <a:ext cx="73903" cy="90784"/>
            </a:xfrm>
            <a:custGeom>
              <a:rect b="b" l="l" r="r" t="t"/>
              <a:pathLst>
                <a:path extrusionOk="0" h="3474" w="2828">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74"/>
            <p:cNvSpPr/>
            <p:nvPr/>
          </p:nvSpPr>
          <p:spPr>
            <a:xfrm>
              <a:off x="3122364" y="2998931"/>
              <a:ext cx="328695" cy="46019"/>
            </a:xfrm>
            <a:custGeom>
              <a:rect b="b" l="l" r="r" t="t"/>
              <a:pathLst>
                <a:path extrusionOk="0" h="1761" w="12578">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74"/>
            <p:cNvSpPr/>
            <p:nvPr/>
          </p:nvSpPr>
          <p:spPr>
            <a:xfrm>
              <a:off x="3122364" y="3008992"/>
              <a:ext cx="328459" cy="35697"/>
            </a:xfrm>
            <a:custGeom>
              <a:rect b="b" l="l" r="r" t="t"/>
              <a:pathLst>
                <a:path extrusionOk="0" h="1366" w="12569">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74"/>
            <p:cNvSpPr/>
            <p:nvPr/>
          </p:nvSpPr>
          <p:spPr>
            <a:xfrm>
              <a:off x="3122599" y="2998931"/>
              <a:ext cx="46516" cy="46019"/>
            </a:xfrm>
            <a:custGeom>
              <a:rect b="b" l="l" r="r" t="t"/>
              <a:pathLst>
                <a:path extrusionOk="0" h="1761" w="178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4" name="Google Shape;14104;p74"/>
            <p:cNvSpPr/>
            <p:nvPr/>
          </p:nvSpPr>
          <p:spPr>
            <a:xfrm>
              <a:off x="3122599" y="3009749"/>
              <a:ext cx="46516" cy="34939"/>
            </a:xfrm>
            <a:custGeom>
              <a:rect b="b" l="l" r="r" t="t"/>
              <a:pathLst>
                <a:path extrusionOk="0" h="1337" w="178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5" name="Google Shape;14105;p74"/>
            <p:cNvSpPr/>
            <p:nvPr/>
          </p:nvSpPr>
          <p:spPr>
            <a:xfrm>
              <a:off x="3408829" y="2998931"/>
              <a:ext cx="41995" cy="46019"/>
            </a:xfrm>
            <a:custGeom>
              <a:rect b="b" l="l" r="r" t="t"/>
              <a:pathLst>
                <a:path extrusionOk="0" h="1761" w="1607">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74"/>
            <p:cNvSpPr/>
            <p:nvPr/>
          </p:nvSpPr>
          <p:spPr>
            <a:xfrm>
              <a:off x="3408829" y="3008992"/>
              <a:ext cx="41995" cy="35697"/>
            </a:xfrm>
            <a:custGeom>
              <a:rect b="b" l="l" r="r" t="t"/>
              <a:pathLst>
                <a:path extrusionOk="0" h="1366" w="1607">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7" name="Google Shape;14107;p74"/>
          <p:cNvGrpSpPr/>
          <p:nvPr/>
        </p:nvGrpSpPr>
        <p:grpSpPr>
          <a:xfrm>
            <a:off x="7069130" y="2424800"/>
            <a:ext cx="366169" cy="360498"/>
            <a:chOff x="7069130" y="2424800"/>
            <a:chExt cx="366169" cy="360498"/>
          </a:xfrm>
        </p:grpSpPr>
        <p:sp>
          <p:nvSpPr>
            <p:cNvPr id="14108" name="Google Shape;14108;p74"/>
            <p:cNvSpPr/>
            <p:nvPr/>
          </p:nvSpPr>
          <p:spPr>
            <a:xfrm>
              <a:off x="7158581" y="2546420"/>
              <a:ext cx="110070" cy="151934"/>
            </a:xfrm>
            <a:custGeom>
              <a:rect b="b" l="l" r="r" t="t"/>
              <a:pathLst>
                <a:path extrusionOk="0" h="5814" w="4212">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74"/>
            <p:cNvSpPr/>
            <p:nvPr/>
          </p:nvSpPr>
          <p:spPr>
            <a:xfrm>
              <a:off x="7158085" y="2590663"/>
              <a:ext cx="156194" cy="107640"/>
            </a:xfrm>
            <a:custGeom>
              <a:rect b="b" l="l" r="r" t="t"/>
              <a:pathLst>
                <a:path extrusionOk="0" h="4119" w="5977">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0" name="Google Shape;14110;p74"/>
            <p:cNvSpPr/>
            <p:nvPr/>
          </p:nvSpPr>
          <p:spPr>
            <a:xfrm>
              <a:off x="7157327" y="2654321"/>
              <a:ext cx="167535" cy="44007"/>
            </a:xfrm>
            <a:custGeom>
              <a:rect b="b" l="l" r="r" t="t"/>
              <a:pathLst>
                <a:path extrusionOk="0" h="1684" w="6411">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1" name="Google Shape;14111;p74"/>
            <p:cNvSpPr/>
            <p:nvPr/>
          </p:nvSpPr>
          <p:spPr>
            <a:xfrm>
              <a:off x="7156674" y="2683929"/>
              <a:ext cx="152065" cy="38180"/>
            </a:xfrm>
            <a:custGeom>
              <a:rect b="b" l="l" r="r" t="t"/>
              <a:pathLst>
                <a:path extrusionOk="0" h="1461" w="5819">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2" name="Google Shape;14112;p74"/>
            <p:cNvSpPr/>
            <p:nvPr/>
          </p:nvSpPr>
          <p:spPr>
            <a:xfrm>
              <a:off x="7158843" y="2536830"/>
              <a:ext cx="44817" cy="161447"/>
            </a:xfrm>
            <a:custGeom>
              <a:rect b="b" l="l" r="r" t="t"/>
              <a:pathLst>
                <a:path extrusionOk="0" h="6178" w="1715">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3" name="Google Shape;14113;p74"/>
            <p:cNvSpPr/>
            <p:nvPr/>
          </p:nvSpPr>
          <p:spPr>
            <a:xfrm>
              <a:off x="7134905" y="2551621"/>
              <a:ext cx="39408" cy="146682"/>
            </a:xfrm>
            <a:custGeom>
              <a:rect b="b" l="l" r="r" t="t"/>
              <a:pathLst>
                <a:path extrusionOk="0" h="5613" w="1508">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4" name="Google Shape;14114;p74"/>
            <p:cNvSpPr/>
            <p:nvPr/>
          </p:nvSpPr>
          <p:spPr>
            <a:xfrm>
              <a:off x="7247536" y="2513467"/>
              <a:ext cx="162126" cy="133642"/>
            </a:xfrm>
            <a:custGeom>
              <a:rect b="b" l="l" r="r" t="t"/>
              <a:pathLst>
                <a:path extrusionOk="0" h="5114" w="6204">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74"/>
            <p:cNvSpPr/>
            <p:nvPr/>
          </p:nvSpPr>
          <p:spPr>
            <a:xfrm>
              <a:off x="7258852" y="2544094"/>
              <a:ext cx="150811" cy="103014"/>
            </a:xfrm>
            <a:custGeom>
              <a:rect b="b" l="l" r="r" t="t"/>
              <a:pathLst>
                <a:path extrusionOk="0" h="3942" w="5771">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6" name="Google Shape;14116;p74"/>
            <p:cNvSpPr/>
            <p:nvPr/>
          </p:nvSpPr>
          <p:spPr>
            <a:xfrm>
              <a:off x="7270925" y="2597065"/>
              <a:ext cx="164373" cy="94312"/>
            </a:xfrm>
            <a:custGeom>
              <a:rect b="b" l="l" r="r" t="t"/>
              <a:pathLst>
                <a:path extrusionOk="0" h="3609" w="629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7" name="Google Shape;14117;p74"/>
            <p:cNvSpPr/>
            <p:nvPr/>
          </p:nvSpPr>
          <p:spPr>
            <a:xfrm>
              <a:off x="7276204" y="2637074"/>
              <a:ext cx="158833" cy="54042"/>
            </a:xfrm>
            <a:custGeom>
              <a:rect b="b" l="l" r="r" t="t"/>
              <a:pathLst>
                <a:path extrusionOk="0" h="2068" w="6078">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74"/>
            <p:cNvSpPr/>
            <p:nvPr/>
          </p:nvSpPr>
          <p:spPr>
            <a:xfrm>
              <a:off x="7210611" y="2452735"/>
              <a:ext cx="137718" cy="157422"/>
            </a:xfrm>
            <a:custGeom>
              <a:rect b="b" l="l" r="r" t="t"/>
              <a:pathLst>
                <a:path extrusionOk="0" h="6024" w="527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74"/>
            <p:cNvSpPr/>
            <p:nvPr/>
          </p:nvSpPr>
          <p:spPr>
            <a:xfrm>
              <a:off x="7228695" y="2467944"/>
              <a:ext cx="119635" cy="142239"/>
            </a:xfrm>
            <a:custGeom>
              <a:rect b="b" l="l" r="r" t="t"/>
              <a:pathLst>
                <a:path extrusionOk="0" h="5443" w="4578">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74"/>
            <p:cNvSpPr/>
            <p:nvPr/>
          </p:nvSpPr>
          <p:spPr>
            <a:xfrm>
              <a:off x="7270925" y="2691351"/>
              <a:ext cx="164112" cy="93946"/>
            </a:xfrm>
            <a:custGeom>
              <a:rect b="b" l="l" r="r" t="t"/>
              <a:pathLst>
                <a:path extrusionOk="0" h="3595" w="628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74"/>
            <p:cNvSpPr/>
            <p:nvPr/>
          </p:nvSpPr>
          <p:spPr>
            <a:xfrm>
              <a:off x="7270925" y="2710950"/>
              <a:ext cx="159591" cy="74347"/>
            </a:xfrm>
            <a:custGeom>
              <a:rect b="b" l="l" r="r" t="t"/>
              <a:pathLst>
                <a:path extrusionOk="0" h="2845" w="6107">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2" name="Google Shape;14122;p74"/>
            <p:cNvSpPr/>
            <p:nvPr/>
          </p:nvSpPr>
          <p:spPr>
            <a:xfrm>
              <a:off x="7069130" y="2424852"/>
              <a:ext cx="98023" cy="161812"/>
            </a:xfrm>
            <a:custGeom>
              <a:rect b="b" l="l" r="r" t="t"/>
              <a:pathLst>
                <a:path extrusionOk="0" h="6192" w="3751">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3" name="Google Shape;14123;p74"/>
            <p:cNvSpPr/>
            <p:nvPr/>
          </p:nvSpPr>
          <p:spPr>
            <a:xfrm>
              <a:off x="7116612" y="2424800"/>
              <a:ext cx="50540" cy="157265"/>
            </a:xfrm>
            <a:custGeom>
              <a:rect b="b" l="l" r="r" t="t"/>
              <a:pathLst>
                <a:path extrusionOk="0" h="6018" w="1934">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74"/>
            <p:cNvSpPr/>
            <p:nvPr/>
          </p:nvSpPr>
          <p:spPr>
            <a:xfrm>
              <a:off x="7167388" y="2424800"/>
              <a:ext cx="97788" cy="161865"/>
            </a:xfrm>
            <a:custGeom>
              <a:rect b="b" l="l" r="r" t="t"/>
              <a:pathLst>
                <a:path extrusionOk="0" h="6194" w="3742">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5" name="Google Shape;14125;p74"/>
            <p:cNvSpPr/>
            <p:nvPr/>
          </p:nvSpPr>
          <p:spPr>
            <a:xfrm>
              <a:off x="7188242" y="2428510"/>
              <a:ext cx="76934" cy="158154"/>
            </a:xfrm>
            <a:custGeom>
              <a:rect b="b" l="l" r="r" t="t"/>
              <a:pathLst>
                <a:path extrusionOk="0" h="6052" w="2944">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74"/>
            <p:cNvSpPr/>
            <p:nvPr/>
          </p:nvSpPr>
          <p:spPr>
            <a:xfrm>
              <a:off x="7140001" y="2665219"/>
              <a:ext cx="53545" cy="53545"/>
            </a:xfrm>
            <a:custGeom>
              <a:rect b="b" l="l" r="r" t="t"/>
              <a:pathLst>
                <a:path extrusionOk="0" h="2049" w="2049">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74"/>
            <p:cNvSpPr/>
            <p:nvPr/>
          </p:nvSpPr>
          <p:spPr>
            <a:xfrm>
              <a:off x="7140001" y="2692109"/>
              <a:ext cx="53545" cy="26655"/>
            </a:xfrm>
            <a:custGeom>
              <a:rect b="b" l="l" r="r" t="t"/>
              <a:pathLst>
                <a:path extrusionOk="0" h="1020" w="2049">
                  <a:moveTo>
                    <a:pt x="0" y="0"/>
                  </a:moveTo>
                  <a:cubicBezTo>
                    <a:pt x="0" y="558"/>
                    <a:pt x="462" y="1020"/>
                    <a:pt x="1020" y="1020"/>
                  </a:cubicBezTo>
                  <a:cubicBezTo>
                    <a:pt x="1587" y="1020"/>
                    <a:pt x="2048" y="558"/>
                    <a:pt x="204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28" name="Google Shape;14128;p74"/>
          <p:cNvGrpSpPr/>
          <p:nvPr/>
        </p:nvGrpSpPr>
        <p:grpSpPr>
          <a:xfrm>
            <a:off x="4885655" y="2424721"/>
            <a:ext cx="281473" cy="360629"/>
            <a:chOff x="4885655" y="2424721"/>
            <a:chExt cx="281473" cy="360629"/>
          </a:xfrm>
        </p:grpSpPr>
        <p:sp>
          <p:nvSpPr>
            <p:cNvPr id="14129" name="Google Shape;14129;p74"/>
            <p:cNvSpPr/>
            <p:nvPr/>
          </p:nvSpPr>
          <p:spPr>
            <a:xfrm>
              <a:off x="4885655" y="2588833"/>
              <a:ext cx="80697" cy="196516"/>
            </a:xfrm>
            <a:custGeom>
              <a:rect b="b" l="l" r="r" t="t"/>
              <a:pathLst>
                <a:path extrusionOk="0" h="7520" w="3088">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74"/>
            <p:cNvSpPr/>
            <p:nvPr/>
          </p:nvSpPr>
          <p:spPr>
            <a:xfrm>
              <a:off x="4926134" y="2588833"/>
              <a:ext cx="40218" cy="196516"/>
            </a:xfrm>
            <a:custGeom>
              <a:rect b="b" l="l" r="r" t="t"/>
              <a:pathLst>
                <a:path extrusionOk="0" h="7520" w="1539">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1" name="Google Shape;14131;p74"/>
            <p:cNvSpPr/>
            <p:nvPr/>
          </p:nvSpPr>
          <p:spPr>
            <a:xfrm>
              <a:off x="4893442" y="2424721"/>
              <a:ext cx="197039" cy="217396"/>
            </a:xfrm>
            <a:custGeom>
              <a:rect b="b" l="l" r="r" t="t"/>
              <a:pathLst>
                <a:path extrusionOk="0" h="8319" w="754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2" name="Google Shape;14132;p74"/>
            <p:cNvSpPr/>
            <p:nvPr/>
          </p:nvSpPr>
          <p:spPr>
            <a:xfrm>
              <a:off x="4949000" y="2424721"/>
              <a:ext cx="117858" cy="116133"/>
            </a:xfrm>
            <a:custGeom>
              <a:rect b="b" l="l" r="r" t="t"/>
              <a:pathLst>
                <a:path extrusionOk="0" h="4444" w="451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3" name="Google Shape;14133;p74"/>
            <p:cNvSpPr/>
            <p:nvPr/>
          </p:nvSpPr>
          <p:spPr>
            <a:xfrm>
              <a:off x="4888921" y="2424721"/>
              <a:ext cx="83964" cy="298825"/>
            </a:xfrm>
            <a:custGeom>
              <a:rect b="b" l="l" r="r" t="t"/>
              <a:pathLst>
                <a:path extrusionOk="0" h="11435" w="3213">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4" name="Google Shape;14134;p74"/>
            <p:cNvSpPr/>
            <p:nvPr/>
          </p:nvSpPr>
          <p:spPr>
            <a:xfrm>
              <a:off x="4906770" y="2424721"/>
              <a:ext cx="66115" cy="298851"/>
            </a:xfrm>
            <a:custGeom>
              <a:rect b="b" l="l" r="r" t="t"/>
              <a:pathLst>
                <a:path extrusionOk="0" h="11436" w="253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5" name="Google Shape;14135;p74"/>
            <p:cNvSpPr/>
            <p:nvPr/>
          </p:nvSpPr>
          <p:spPr>
            <a:xfrm>
              <a:off x="4889183" y="2583293"/>
              <a:ext cx="66115" cy="82448"/>
            </a:xfrm>
            <a:custGeom>
              <a:rect b="b" l="l" r="r" t="t"/>
              <a:pathLst>
                <a:path extrusionOk="0" h="3155" w="253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74"/>
            <p:cNvSpPr/>
            <p:nvPr/>
          </p:nvSpPr>
          <p:spPr>
            <a:xfrm>
              <a:off x="5000246" y="2503641"/>
              <a:ext cx="38728" cy="71891"/>
            </a:xfrm>
            <a:custGeom>
              <a:rect b="b" l="l" r="r" t="t"/>
              <a:pathLst>
                <a:path extrusionOk="0" h="2751" w="1482">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74"/>
            <p:cNvSpPr/>
            <p:nvPr/>
          </p:nvSpPr>
          <p:spPr>
            <a:xfrm>
              <a:off x="5019087" y="2553528"/>
              <a:ext cx="51690" cy="47143"/>
            </a:xfrm>
            <a:custGeom>
              <a:rect b="b" l="l" r="r" t="t"/>
              <a:pathLst>
                <a:path extrusionOk="0" h="1804" w="1978">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74"/>
            <p:cNvSpPr/>
            <p:nvPr/>
          </p:nvSpPr>
          <p:spPr>
            <a:xfrm>
              <a:off x="5056039" y="2522222"/>
              <a:ext cx="111089" cy="160506"/>
            </a:xfrm>
            <a:custGeom>
              <a:rect b="b" l="l" r="r" t="t"/>
              <a:pathLst>
                <a:path extrusionOk="0" h="6142" w="4251">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74"/>
            <p:cNvSpPr/>
            <p:nvPr/>
          </p:nvSpPr>
          <p:spPr>
            <a:xfrm>
              <a:off x="5056535" y="2522483"/>
              <a:ext cx="109103" cy="149791"/>
            </a:xfrm>
            <a:custGeom>
              <a:rect b="b" l="l" r="r" t="t"/>
              <a:pathLst>
                <a:path extrusionOk="0" h="5732" w="4175">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0" name="Google Shape;14140;p74"/>
          <p:cNvGrpSpPr/>
          <p:nvPr/>
        </p:nvGrpSpPr>
        <p:grpSpPr>
          <a:xfrm>
            <a:off x="6625609" y="2446777"/>
            <a:ext cx="364130" cy="316726"/>
            <a:chOff x="6625609" y="2446777"/>
            <a:chExt cx="364130" cy="316726"/>
          </a:xfrm>
        </p:grpSpPr>
        <p:sp>
          <p:nvSpPr>
            <p:cNvPr id="14141" name="Google Shape;14141;p74"/>
            <p:cNvSpPr/>
            <p:nvPr/>
          </p:nvSpPr>
          <p:spPr>
            <a:xfrm>
              <a:off x="6657255" y="2495096"/>
              <a:ext cx="265140" cy="240497"/>
            </a:xfrm>
            <a:custGeom>
              <a:rect b="b" l="l" r="r" t="t"/>
              <a:pathLst>
                <a:path extrusionOk="0" h="9203" w="10146">
                  <a:moveTo>
                    <a:pt x="1232" y="0"/>
                  </a:moveTo>
                  <a:lnTo>
                    <a:pt x="1" y="808"/>
                  </a:lnTo>
                  <a:lnTo>
                    <a:pt x="1376" y="9203"/>
                  </a:lnTo>
                  <a:lnTo>
                    <a:pt x="10146" y="9203"/>
                  </a:lnTo>
                  <a:lnTo>
                    <a:pt x="1232"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2" name="Google Shape;14142;p74"/>
            <p:cNvSpPr/>
            <p:nvPr/>
          </p:nvSpPr>
          <p:spPr>
            <a:xfrm>
              <a:off x="6693187" y="2495096"/>
              <a:ext cx="264905" cy="240497"/>
            </a:xfrm>
            <a:custGeom>
              <a:rect b="b" l="l" r="r" t="t"/>
              <a:pathLst>
                <a:path extrusionOk="0" h="9203" w="10137">
                  <a:moveTo>
                    <a:pt x="8905" y="0"/>
                  </a:moveTo>
                  <a:lnTo>
                    <a:pt x="1" y="9203"/>
                  </a:lnTo>
                  <a:lnTo>
                    <a:pt x="8771" y="9203"/>
                  </a:lnTo>
                  <a:lnTo>
                    <a:pt x="10136" y="808"/>
                  </a:lnTo>
                  <a:lnTo>
                    <a:pt x="8905"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3" name="Google Shape;14143;p74"/>
            <p:cNvSpPr/>
            <p:nvPr/>
          </p:nvSpPr>
          <p:spPr>
            <a:xfrm>
              <a:off x="6693187" y="2617213"/>
              <a:ext cx="229208" cy="118380"/>
            </a:xfrm>
            <a:custGeom>
              <a:rect b="b" l="l" r="r" t="t"/>
              <a:pathLst>
                <a:path extrusionOk="0" h="4530" w="8771">
                  <a:moveTo>
                    <a:pt x="4386" y="1"/>
                  </a:moveTo>
                  <a:lnTo>
                    <a:pt x="1" y="4530"/>
                  </a:lnTo>
                  <a:lnTo>
                    <a:pt x="8771" y="4530"/>
                  </a:lnTo>
                  <a:lnTo>
                    <a:pt x="4386"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4" name="Google Shape;14144;p74"/>
            <p:cNvSpPr/>
            <p:nvPr/>
          </p:nvSpPr>
          <p:spPr>
            <a:xfrm>
              <a:off x="6693187" y="2707945"/>
              <a:ext cx="229208" cy="55558"/>
            </a:xfrm>
            <a:custGeom>
              <a:rect b="b" l="l" r="r" t="t"/>
              <a:pathLst>
                <a:path extrusionOk="0" h="2126" w="8771">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74"/>
            <p:cNvSpPr/>
            <p:nvPr/>
          </p:nvSpPr>
          <p:spPr>
            <a:xfrm>
              <a:off x="6625609" y="2446777"/>
              <a:ext cx="61829" cy="67187"/>
            </a:xfrm>
            <a:custGeom>
              <a:rect b="b" l="l" r="r" t="t"/>
              <a:pathLst>
                <a:path extrusionOk="0" h="2571" w="2366">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74"/>
            <p:cNvSpPr/>
            <p:nvPr/>
          </p:nvSpPr>
          <p:spPr>
            <a:xfrm>
              <a:off x="6635409" y="2446777"/>
              <a:ext cx="52030" cy="56629"/>
            </a:xfrm>
            <a:custGeom>
              <a:rect b="b" l="l" r="r" t="t"/>
              <a:pathLst>
                <a:path extrusionOk="0" h="2167" w="1991">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74"/>
            <p:cNvSpPr/>
            <p:nvPr/>
          </p:nvSpPr>
          <p:spPr>
            <a:xfrm>
              <a:off x="6632769" y="2475862"/>
              <a:ext cx="72256" cy="50462"/>
            </a:xfrm>
            <a:custGeom>
              <a:rect b="b" l="l" r="r" t="t"/>
              <a:pathLst>
                <a:path extrusionOk="0" h="1931" w="2765">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8" name="Google Shape;14148;p74"/>
            <p:cNvSpPr/>
            <p:nvPr/>
          </p:nvSpPr>
          <p:spPr>
            <a:xfrm>
              <a:off x="6663057" y="2475941"/>
              <a:ext cx="43667" cy="33998"/>
            </a:xfrm>
            <a:custGeom>
              <a:rect b="b" l="l" r="r" t="t"/>
              <a:pathLst>
                <a:path extrusionOk="0" h="1301" w="1671">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9" name="Google Shape;14149;p74"/>
            <p:cNvSpPr/>
            <p:nvPr/>
          </p:nvSpPr>
          <p:spPr>
            <a:xfrm>
              <a:off x="6927910" y="2446777"/>
              <a:ext cx="61829" cy="67187"/>
            </a:xfrm>
            <a:custGeom>
              <a:rect b="b" l="l" r="r" t="t"/>
              <a:pathLst>
                <a:path extrusionOk="0" h="2571" w="2366">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0" name="Google Shape;14150;p74"/>
            <p:cNvSpPr/>
            <p:nvPr/>
          </p:nvSpPr>
          <p:spPr>
            <a:xfrm>
              <a:off x="6927910" y="2446777"/>
              <a:ext cx="52030" cy="56629"/>
            </a:xfrm>
            <a:custGeom>
              <a:rect b="b" l="l" r="r" t="t"/>
              <a:pathLst>
                <a:path extrusionOk="0" h="2167" w="1991">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74"/>
            <p:cNvSpPr/>
            <p:nvPr/>
          </p:nvSpPr>
          <p:spPr>
            <a:xfrm>
              <a:off x="6910322" y="2475862"/>
              <a:ext cx="72256" cy="50462"/>
            </a:xfrm>
            <a:custGeom>
              <a:rect b="b" l="l" r="r" t="t"/>
              <a:pathLst>
                <a:path extrusionOk="0" h="1931" w="2765">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74"/>
            <p:cNvSpPr/>
            <p:nvPr/>
          </p:nvSpPr>
          <p:spPr>
            <a:xfrm>
              <a:off x="6908624" y="2475941"/>
              <a:ext cx="43694" cy="33998"/>
            </a:xfrm>
            <a:custGeom>
              <a:rect b="b" l="l" r="r" t="t"/>
              <a:pathLst>
                <a:path extrusionOk="0" h="1301" w="1672">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53" name="Google Shape;14153;p74"/>
          <p:cNvGrpSpPr/>
          <p:nvPr/>
        </p:nvGrpSpPr>
        <p:grpSpPr>
          <a:xfrm>
            <a:off x="5757644" y="2012350"/>
            <a:ext cx="360628" cy="298825"/>
            <a:chOff x="5757644" y="2012350"/>
            <a:chExt cx="360628" cy="298825"/>
          </a:xfrm>
        </p:grpSpPr>
        <p:sp>
          <p:nvSpPr>
            <p:cNvPr id="14154" name="Google Shape;14154;p74"/>
            <p:cNvSpPr/>
            <p:nvPr/>
          </p:nvSpPr>
          <p:spPr>
            <a:xfrm>
              <a:off x="5768698" y="2012350"/>
              <a:ext cx="338259" cy="164164"/>
            </a:xfrm>
            <a:custGeom>
              <a:rect b="b" l="l" r="r" t="t"/>
              <a:pathLst>
                <a:path extrusionOk="0" h="6282" w="12944">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74"/>
            <p:cNvSpPr/>
            <p:nvPr/>
          </p:nvSpPr>
          <p:spPr>
            <a:xfrm>
              <a:off x="5790571" y="2037934"/>
              <a:ext cx="294775" cy="113180"/>
            </a:xfrm>
            <a:custGeom>
              <a:rect b="b" l="l" r="r" t="t"/>
              <a:pathLst>
                <a:path extrusionOk="0" h="4331" w="1128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74"/>
            <p:cNvSpPr/>
            <p:nvPr/>
          </p:nvSpPr>
          <p:spPr>
            <a:xfrm>
              <a:off x="5871738"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7" name="Google Shape;14157;p74"/>
            <p:cNvSpPr/>
            <p:nvPr/>
          </p:nvSpPr>
          <p:spPr>
            <a:xfrm>
              <a:off x="5805649"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8" name="Google Shape;14158;p74"/>
            <p:cNvSpPr/>
            <p:nvPr/>
          </p:nvSpPr>
          <p:spPr>
            <a:xfrm>
              <a:off x="5937828" y="2201837"/>
              <a:ext cx="66350" cy="55819"/>
            </a:xfrm>
            <a:custGeom>
              <a:rect b="b" l="l" r="r" t="t"/>
              <a:pathLst>
                <a:path extrusionOk="0" h="2136" w="2539">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9" name="Google Shape;14159;p74"/>
            <p:cNvSpPr/>
            <p:nvPr/>
          </p:nvSpPr>
          <p:spPr>
            <a:xfrm>
              <a:off x="6004152" y="2201837"/>
              <a:ext cx="66115" cy="55819"/>
            </a:xfrm>
            <a:custGeom>
              <a:rect b="b" l="l" r="r" t="t"/>
              <a:pathLst>
                <a:path extrusionOk="0" h="2136" w="253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74"/>
            <p:cNvSpPr/>
            <p:nvPr/>
          </p:nvSpPr>
          <p:spPr>
            <a:xfrm>
              <a:off x="6020485" y="2201837"/>
              <a:ext cx="49782" cy="55558"/>
            </a:xfrm>
            <a:custGeom>
              <a:rect b="b" l="l" r="r" t="t"/>
              <a:pathLst>
                <a:path extrusionOk="0" h="2126" w="1905">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1" name="Google Shape;14161;p74"/>
            <p:cNvSpPr/>
            <p:nvPr/>
          </p:nvSpPr>
          <p:spPr>
            <a:xfrm>
              <a:off x="5954396"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2" name="Google Shape;14162;p74"/>
            <p:cNvSpPr/>
            <p:nvPr/>
          </p:nvSpPr>
          <p:spPr>
            <a:xfrm>
              <a:off x="5888071" y="2201837"/>
              <a:ext cx="49782" cy="55558"/>
            </a:xfrm>
            <a:custGeom>
              <a:rect b="b" l="l" r="r" t="t"/>
              <a:pathLst>
                <a:path extrusionOk="0" h="2126" w="1905">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3" name="Google Shape;14163;p74"/>
            <p:cNvSpPr/>
            <p:nvPr/>
          </p:nvSpPr>
          <p:spPr>
            <a:xfrm>
              <a:off x="5822217"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4" name="Google Shape;14164;p74"/>
            <p:cNvSpPr/>
            <p:nvPr/>
          </p:nvSpPr>
          <p:spPr>
            <a:xfrm>
              <a:off x="5772461" y="2240539"/>
              <a:ext cx="66115" cy="55819"/>
            </a:xfrm>
            <a:custGeom>
              <a:rect b="b" l="l" r="r" t="t"/>
              <a:pathLst>
                <a:path extrusionOk="0" h="2136" w="253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5" name="Google Shape;14165;p74"/>
            <p:cNvSpPr/>
            <p:nvPr/>
          </p:nvSpPr>
          <p:spPr>
            <a:xfrm>
              <a:off x="5838550" y="2240539"/>
              <a:ext cx="66377" cy="55819"/>
            </a:xfrm>
            <a:custGeom>
              <a:rect b="b" l="l" r="r" t="t"/>
              <a:pathLst>
                <a:path extrusionOk="0" h="2136" w="254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6" name="Google Shape;14166;p74"/>
            <p:cNvSpPr/>
            <p:nvPr/>
          </p:nvSpPr>
          <p:spPr>
            <a:xfrm>
              <a:off x="5904901" y="2240539"/>
              <a:ext cx="66115" cy="55819"/>
            </a:xfrm>
            <a:custGeom>
              <a:rect b="b" l="l" r="r" t="t"/>
              <a:pathLst>
                <a:path extrusionOk="0" h="2136" w="253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7" name="Google Shape;14167;p74"/>
            <p:cNvSpPr/>
            <p:nvPr/>
          </p:nvSpPr>
          <p:spPr>
            <a:xfrm>
              <a:off x="5970990" y="2240539"/>
              <a:ext cx="66377" cy="55819"/>
            </a:xfrm>
            <a:custGeom>
              <a:rect b="b" l="l" r="r" t="t"/>
              <a:pathLst>
                <a:path extrusionOk="0" h="2136" w="254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74"/>
            <p:cNvSpPr/>
            <p:nvPr/>
          </p:nvSpPr>
          <p:spPr>
            <a:xfrm>
              <a:off x="6037340" y="2240539"/>
              <a:ext cx="66115" cy="55819"/>
            </a:xfrm>
            <a:custGeom>
              <a:rect b="b" l="l" r="r" t="t"/>
              <a:pathLst>
                <a:path extrusionOk="0" h="2136" w="253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74"/>
            <p:cNvSpPr/>
            <p:nvPr/>
          </p:nvSpPr>
          <p:spPr>
            <a:xfrm>
              <a:off x="6053673" y="2240539"/>
              <a:ext cx="49782" cy="55819"/>
            </a:xfrm>
            <a:custGeom>
              <a:rect b="b" l="l" r="r" t="t"/>
              <a:pathLst>
                <a:path extrusionOk="0" h="2136" w="1905">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0" name="Google Shape;14170;p74"/>
            <p:cNvSpPr/>
            <p:nvPr/>
          </p:nvSpPr>
          <p:spPr>
            <a:xfrm>
              <a:off x="5987584" y="2240539"/>
              <a:ext cx="49782" cy="55819"/>
            </a:xfrm>
            <a:custGeom>
              <a:rect b="b" l="l" r="r" t="t"/>
              <a:pathLst>
                <a:path extrusionOk="0" h="2136" w="1905">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1" name="Google Shape;14171;p74"/>
            <p:cNvSpPr/>
            <p:nvPr/>
          </p:nvSpPr>
          <p:spPr>
            <a:xfrm>
              <a:off x="5921233" y="2240539"/>
              <a:ext cx="49782" cy="55819"/>
            </a:xfrm>
            <a:custGeom>
              <a:rect b="b" l="l" r="r" t="t"/>
              <a:pathLst>
                <a:path extrusionOk="0" h="2136" w="1905">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74"/>
            <p:cNvSpPr/>
            <p:nvPr/>
          </p:nvSpPr>
          <p:spPr>
            <a:xfrm>
              <a:off x="5854883" y="2240539"/>
              <a:ext cx="49782" cy="55819"/>
            </a:xfrm>
            <a:custGeom>
              <a:rect b="b" l="l" r="r" t="t"/>
              <a:pathLst>
                <a:path extrusionOk="0" h="2136" w="1905">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3" name="Google Shape;14173;p74"/>
            <p:cNvSpPr/>
            <p:nvPr/>
          </p:nvSpPr>
          <p:spPr>
            <a:xfrm>
              <a:off x="5788794" y="2240539"/>
              <a:ext cx="49782" cy="55819"/>
            </a:xfrm>
            <a:custGeom>
              <a:rect b="b" l="l" r="r" t="t"/>
              <a:pathLst>
                <a:path extrusionOk="0" h="2136" w="1905">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4" name="Google Shape;14174;p74"/>
            <p:cNvSpPr/>
            <p:nvPr/>
          </p:nvSpPr>
          <p:spPr>
            <a:xfrm>
              <a:off x="5757644" y="2292308"/>
              <a:ext cx="360628" cy="18868"/>
            </a:xfrm>
            <a:custGeom>
              <a:rect b="b" l="l" r="r" t="t"/>
              <a:pathLst>
                <a:path extrusionOk="0" h="722" w="1380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74"/>
            <p:cNvSpPr/>
            <p:nvPr/>
          </p:nvSpPr>
          <p:spPr>
            <a:xfrm>
              <a:off x="5757644" y="2292308"/>
              <a:ext cx="360628" cy="18868"/>
            </a:xfrm>
            <a:custGeom>
              <a:rect b="b" l="l" r="r" t="t"/>
              <a:pathLst>
                <a:path extrusionOk="0" h="722" w="1380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6" name="Google Shape;14176;p74"/>
          <p:cNvGrpSpPr/>
          <p:nvPr/>
        </p:nvGrpSpPr>
        <p:grpSpPr>
          <a:xfrm>
            <a:off x="5317625" y="1983474"/>
            <a:ext cx="360628" cy="356839"/>
            <a:chOff x="5317625" y="1983474"/>
            <a:chExt cx="360628" cy="356839"/>
          </a:xfrm>
        </p:grpSpPr>
        <p:sp>
          <p:nvSpPr>
            <p:cNvPr id="14177" name="Google Shape;14177;p74"/>
            <p:cNvSpPr/>
            <p:nvPr/>
          </p:nvSpPr>
          <p:spPr>
            <a:xfrm>
              <a:off x="5642295" y="2050817"/>
              <a:ext cx="22134" cy="199051"/>
            </a:xfrm>
            <a:custGeom>
              <a:rect b="b" l="l" r="r" t="t"/>
              <a:pathLst>
                <a:path extrusionOk="0" h="7617" w="847">
                  <a:moveTo>
                    <a:pt x="1" y="0"/>
                  </a:moveTo>
                  <a:lnTo>
                    <a:pt x="1" y="7616"/>
                  </a:lnTo>
                  <a:lnTo>
                    <a:pt x="847" y="7616"/>
                  </a:lnTo>
                  <a:lnTo>
                    <a:pt x="84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74"/>
            <p:cNvSpPr/>
            <p:nvPr/>
          </p:nvSpPr>
          <p:spPr>
            <a:xfrm>
              <a:off x="5653349" y="2050817"/>
              <a:ext cx="10845" cy="199051"/>
            </a:xfrm>
            <a:custGeom>
              <a:rect b="b" l="l" r="r" t="t"/>
              <a:pathLst>
                <a:path extrusionOk="0" h="7617" w="415">
                  <a:moveTo>
                    <a:pt x="1" y="0"/>
                  </a:moveTo>
                  <a:lnTo>
                    <a:pt x="1" y="7616"/>
                  </a:lnTo>
                  <a:lnTo>
                    <a:pt x="414" y="7616"/>
                  </a:lnTo>
                  <a:lnTo>
                    <a:pt x="414"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9" name="Google Shape;14179;p74"/>
            <p:cNvSpPr/>
            <p:nvPr/>
          </p:nvSpPr>
          <p:spPr>
            <a:xfrm>
              <a:off x="5635762" y="2216419"/>
              <a:ext cx="35200" cy="123894"/>
            </a:xfrm>
            <a:custGeom>
              <a:rect b="b" l="l" r="r" t="t"/>
              <a:pathLst>
                <a:path extrusionOk="0" h="4741" w="1347">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0" name="Google Shape;14180;p74"/>
            <p:cNvSpPr/>
            <p:nvPr/>
          </p:nvSpPr>
          <p:spPr>
            <a:xfrm>
              <a:off x="5630980" y="2036732"/>
              <a:ext cx="47274" cy="36220"/>
            </a:xfrm>
            <a:custGeom>
              <a:rect b="b" l="l" r="r" t="t"/>
              <a:pathLst>
                <a:path extrusionOk="0" h="1386" w="1809">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74"/>
            <p:cNvSpPr/>
            <p:nvPr/>
          </p:nvSpPr>
          <p:spPr>
            <a:xfrm>
              <a:off x="5461380" y="1986740"/>
              <a:ext cx="48267" cy="48267"/>
            </a:xfrm>
            <a:custGeom>
              <a:rect b="b" l="l" r="r" t="t"/>
              <a:pathLst>
                <a:path extrusionOk="0" h="1847" w="1847">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2" name="Google Shape;14182;p74"/>
            <p:cNvSpPr/>
            <p:nvPr/>
          </p:nvSpPr>
          <p:spPr>
            <a:xfrm>
              <a:off x="5471937" y="1997298"/>
              <a:ext cx="27152" cy="27152"/>
            </a:xfrm>
            <a:custGeom>
              <a:rect b="b" l="l" r="r" t="t"/>
              <a:pathLst>
                <a:path extrusionOk="0" h="1039" w="1039">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3" name="Google Shape;14183;p74"/>
            <p:cNvSpPr/>
            <p:nvPr/>
          </p:nvSpPr>
          <p:spPr>
            <a:xfrm>
              <a:off x="5416380" y="2011932"/>
              <a:ext cx="138241" cy="62248"/>
            </a:xfrm>
            <a:custGeom>
              <a:rect b="b" l="l" r="r" t="t"/>
              <a:pathLst>
                <a:path extrusionOk="0" h="2382" w="529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4" name="Google Shape;14184;p74"/>
            <p:cNvSpPr/>
            <p:nvPr/>
          </p:nvSpPr>
          <p:spPr>
            <a:xfrm>
              <a:off x="5428949" y="2022908"/>
              <a:ext cx="113363" cy="40505"/>
            </a:xfrm>
            <a:custGeom>
              <a:rect b="b" l="l" r="r" t="t"/>
              <a:pathLst>
                <a:path extrusionOk="0" h="1550" w="4338">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5" name="Google Shape;14185;p74"/>
            <p:cNvSpPr/>
            <p:nvPr/>
          </p:nvSpPr>
          <p:spPr>
            <a:xfrm>
              <a:off x="5317625" y="1983474"/>
              <a:ext cx="143023" cy="142997"/>
            </a:xfrm>
            <a:custGeom>
              <a:rect b="b" l="l" r="r" t="t"/>
              <a:pathLst>
                <a:path extrusionOk="0" h="5472" w="5473">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6" name="Google Shape;14186;p74"/>
            <p:cNvSpPr/>
            <p:nvPr/>
          </p:nvSpPr>
          <p:spPr>
            <a:xfrm>
              <a:off x="5338740" y="2004328"/>
              <a:ext cx="129696" cy="122744"/>
            </a:xfrm>
            <a:custGeom>
              <a:rect b="b" l="l" r="r" t="t"/>
              <a:pathLst>
                <a:path extrusionOk="0" h="4697" w="4963">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7" name="Google Shape;14187;p74"/>
            <p:cNvSpPr/>
            <p:nvPr/>
          </p:nvSpPr>
          <p:spPr>
            <a:xfrm>
              <a:off x="5318383" y="2001897"/>
              <a:ext cx="123659" cy="105993"/>
            </a:xfrm>
            <a:custGeom>
              <a:rect b="b" l="l" r="r" t="t"/>
              <a:pathLst>
                <a:path extrusionOk="0" h="4056" w="4732">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8" name="Google Shape;14188;p74"/>
            <p:cNvSpPr/>
            <p:nvPr/>
          </p:nvSpPr>
          <p:spPr>
            <a:xfrm>
              <a:off x="5328940" y="2009842"/>
              <a:ext cx="120392" cy="90131"/>
            </a:xfrm>
            <a:custGeom>
              <a:rect b="b" l="l" r="r" t="t"/>
              <a:pathLst>
                <a:path extrusionOk="0" h="3449" w="4607">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9" name="Google Shape;14189;p74"/>
            <p:cNvSpPr/>
            <p:nvPr/>
          </p:nvSpPr>
          <p:spPr>
            <a:xfrm>
              <a:off x="5357346" y="2023169"/>
              <a:ext cx="80932" cy="76255"/>
            </a:xfrm>
            <a:custGeom>
              <a:rect b="b" l="l" r="r" t="t"/>
              <a:pathLst>
                <a:path extrusionOk="0" h="2918" w="3097">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0" name="Google Shape;14190;p74"/>
            <p:cNvSpPr/>
            <p:nvPr/>
          </p:nvSpPr>
          <p:spPr>
            <a:xfrm>
              <a:off x="5510378" y="1983474"/>
              <a:ext cx="142997" cy="142997"/>
            </a:xfrm>
            <a:custGeom>
              <a:rect b="b" l="l" r="r" t="t"/>
              <a:pathLst>
                <a:path extrusionOk="0" h="5472" w="5472">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1" name="Google Shape;14191;p74"/>
            <p:cNvSpPr/>
            <p:nvPr/>
          </p:nvSpPr>
          <p:spPr>
            <a:xfrm>
              <a:off x="5531232" y="2004328"/>
              <a:ext cx="129199" cy="122169"/>
            </a:xfrm>
            <a:custGeom>
              <a:rect b="b" l="l" r="r" t="t"/>
              <a:pathLst>
                <a:path extrusionOk="0" h="4675" w="4944">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2" name="Google Shape;14192;p74"/>
            <p:cNvSpPr/>
            <p:nvPr/>
          </p:nvSpPr>
          <p:spPr>
            <a:xfrm>
              <a:off x="5511136" y="2001897"/>
              <a:ext cx="123659" cy="105993"/>
            </a:xfrm>
            <a:custGeom>
              <a:rect b="b" l="l" r="r" t="t"/>
              <a:pathLst>
                <a:path extrusionOk="0" h="4056" w="4732">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3" name="Google Shape;14193;p74"/>
            <p:cNvSpPr/>
            <p:nvPr/>
          </p:nvSpPr>
          <p:spPr>
            <a:xfrm>
              <a:off x="5521668" y="2009842"/>
              <a:ext cx="120157" cy="90131"/>
            </a:xfrm>
            <a:custGeom>
              <a:rect b="b" l="l" r="r" t="t"/>
              <a:pathLst>
                <a:path extrusionOk="0" h="3449" w="4598">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4" name="Google Shape;14194;p74"/>
            <p:cNvSpPr/>
            <p:nvPr/>
          </p:nvSpPr>
          <p:spPr>
            <a:xfrm>
              <a:off x="5550074" y="2023169"/>
              <a:ext cx="80697" cy="76255"/>
            </a:xfrm>
            <a:custGeom>
              <a:rect b="b" l="l" r="r" t="t"/>
              <a:pathLst>
                <a:path extrusionOk="0" h="2918" w="3088">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5" name="Google Shape;14195;p74"/>
            <p:cNvSpPr/>
            <p:nvPr/>
          </p:nvSpPr>
          <p:spPr>
            <a:xfrm>
              <a:off x="5653349" y="2216419"/>
              <a:ext cx="17378" cy="123894"/>
            </a:xfrm>
            <a:custGeom>
              <a:rect b="b" l="l" r="r" t="t"/>
              <a:pathLst>
                <a:path extrusionOk="0" h="4741" w="665">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96" name="Google Shape;14196;p74"/>
          <p:cNvGrpSpPr/>
          <p:nvPr/>
        </p:nvGrpSpPr>
        <p:grpSpPr>
          <a:xfrm>
            <a:off x="6181827" y="2463685"/>
            <a:ext cx="360629" cy="282989"/>
            <a:chOff x="6181827" y="2463685"/>
            <a:chExt cx="360629" cy="282989"/>
          </a:xfrm>
        </p:grpSpPr>
        <p:sp>
          <p:nvSpPr>
            <p:cNvPr id="14197" name="Google Shape;14197;p74"/>
            <p:cNvSpPr/>
            <p:nvPr/>
          </p:nvSpPr>
          <p:spPr>
            <a:xfrm>
              <a:off x="6274545" y="2463685"/>
              <a:ext cx="255837" cy="32430"/>
            </a:xfrm>
            <a:custGeom>
              <a:rect b="b" l="l" r="r" t="t"/>
              <a:pathLst>
                <a:path extrusionOk="0" h="1241" w="979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8" name="Google Shape;14198;p74"/>
            <p:cNvSpPr/>
            <p:nvPr/>
          </p:nvSpPr>
          <p:spPr>
            <a:xfrm>
              <a:off x="6243891" y="2463685"/>
              <a:ext cx="255837" cy="282989"/>
            </a:xfrm>
            <a:custGeom>
              <a:rect b="b" l="l" r="r" t="t"/>
              <a:pathLst>
                <a:path extrusionOk="0" h="10829" w="979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9" name="Google Shape;14199;p74"/>
            <p:cNvSpPr/>
            <p:nvPr/>
          </p:nvSpPr>
          <p:spPr>
            <a:xfrm>
              <a:off x="6400190" y="2463685"/>
              <a:ext cx="99277" cy="282989"/>
            </a:xfrm>
            <a:custGeom>
              <a:rect b="b" l="l" r="r" t="t"/>
              <a:pathLst>
                <a:path extrusionOk="0" h="10829" w="3799">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0" name="Google Shape;14200;p74"/>
            <p:cNvSpPr/>
            <p:nvPr/>
          </p:nvSpPr>
          <p:spPr>
            <a:xfrm>
              <a:off x="6181827" y="2713982"/>
              <a:ext cx="255576" cy="32692"/>
            </a:xfrm>
            <a:custGeom>
              <a:rect b="b" l="l" r="r" t="t"/>
              <a:pathLst>
                <a:path extrusionOk="0" h="1251" w="978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1" name="Google Shape;14201;p74"/>
            <p:cNvSpPr/>
            <p:nvPr/>
          </p:nvSpPr>
          <p:spPr>
            <a:xfrm>
              <a:off x="6386131" y="2558598"/>
              <a:ext cx="156325" cy="97344"/>
            </a:xfrm>
            <a:custGeom>
              <a:rect b="b" l="l" r="r" t="t"/>
              <a:pathLst>
                <a:path extrusionOk="0" h="3725" w="5982">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2" name="Google Shape;14202;p74"/>
            <p:cNvSpPr/>
            <p:nvPr/>
          </p:nvSpPr>
          <p:spPr>
            <a:xfrm>
              <a:off x="6386131" y="2558650"/>
              <a:ext cx="156325" cy="97291"/>
            </a:xfrm>
            <a:custGeom>
              <a:rect b="b" l="l" r="r" t="t"/>
              <a:pathLst>
                <a:path extrusionOk="0" h="3723" w="5982">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3" name="Google Shape;14203;p74"/>
            <p:cNvSpPr/>
            <p:nvPr/>
          </p:nvSpPr>
          <p:spPr>
            <a:xfrm>
              <a:off x="6358718" y="2580941"/>
              <a:ext cx="122927" cy="112187"/>
            </a:xfrm>
            <a:custGeom>
              <a:rect b="b" l="l" r="r" t="t"/>
              <a:pathLst>
                <a:path extrusionOk="0" h="4293" w="4704">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4" name="Google Shape;14204;p74"/>
            <p:cNvSpPr/>
            <p:nvPr/>
          </p:nvSpPr>
          <p:spPr>
            <a:xfrm>
              <a:off x="6277576" y="2518955"/>
              <a:ext cx="168868" cy="10584"/>
            </a:xfrm>
            <a:custGeom>
              <a:rect b="b" l="l" r="r" t="t"/>
              <a:pathLst>
                <a:path extrusionOk="0" h="405" w="6462">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5" name="Google Shape;14205;p74"/>
            <p:cNvSpPr/>
            <p:nvPr/>
          </p:nvSpPr>
          <p:spPr>
            <a:xfrm>
              <a:off x="6277576" y="2680794"/>
              <a:ext cx="69382" cy="10584"/>
            </a:xfrm>
            <a:custGeom>
              <a:rect b="b" l="l" r="r" t="t"/>
              <a:pathLst>
                <a:path extrusionOk="0" h="405" w="2655">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6" name="Google Shape;14206;p74"/>
            <p:cNvSpPr/>
            <p:nvPr/>
          </p:nvSpPr>
          <p:spPr>
            <a:xfrm>
              <a:off x="6277576" y="2626778"/>
              <a:ext cx="91490" cy="10584"/>
            </a:xfrm>
            <a:custGeom>
              <a:rect b="b" l="l" r="r" t="t"/>
              <a:pathLst>
                <a:path extrusionOk="0" h="405" w="3501">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7" name="Google Shape;14207;p74"/>
            <p:cNvSpPr/>
            <p:nvPr/>
          </p:nvSpPr>
          <p:spPr>
            <a:xfrm>
              <a:off x="6277576" y="2572736"/>
              <a:ext cx="129173" cy="10584"/>
            </a:xfrm>
            <a:custGeom>
              <a:rect b="b" l="l" r="r" t="t"/>
              <a:pathLst>
                <a:path extrusionOk="0" h="405" w="4943">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8" name="Google Shape;14208;p74"/>
          <p:cNvGrpSpPr/>
          <p:nvPr/>
        </p:nvGrpSpPr>
        <p:grpSpPr>
          <a:xfrm>
            <a:off x="5346292" y="3340691"/>
            <a:ext cx="291247" cy="360628"/>
            <a:chOff x="5346292" y="3340691"/>
            <a:chExt cx="291247" cy="360628"/>
          </a:xfrm>
        </p:grpSpPr>
        <p:sp>
          <p:nvSpPr>
            <p:cNvPr id="14209" name="Google Shape;14209;p74"/>
            <p:cNvSpPr/>
            <p:nvPr/>
          </p:nvSpPr>
          <p:spPr>
            <a:xfrm>
              <a:off x="5479202" y="3340691"/>
              <a:ext cx="25166" cy="31934"/>
            </a:xfrm>
            <a:custGeom>
              <a:rect b="b" l="l" r="r" t="t"/>
              <a:pathLst>
                <a:path extrusionOk="0" h="1222" w="963">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74"/>
            <p:cNvSpPr/>
            <p:nvPr/>
          </p:nvSpPr>
          <p:spPr>
            <a:xfrm>
              <a:off x="5492033" y="3340691"/>
              <a:ext cx="12596" cy="31934"/>
            </a:xfrm>
            <a:custGeom>
              <a:rect b="b" l="l" r="r" t="t"/>
              <a:pathLst>
                <a:path extrusionOk="0" h="1222" w="482">
                  <a:moveTo>
                    <a:pt x="0" y="0"/>
                  </a:moveTo>
                  <a:lnTo>
                    <a:pt x="0" y="1222"/>
                  </a:lnTo>
                  <a:lnTo>
                    <a:pt x="481" y="1222"/>
                  </a:lnTo>
                  <a:lnTo>
                    <a:pt x="481" y="116"/>
                  </a:lnTo>
                  <a:cubicBezTo>
                    <a:pt x="481" y="48"/>
                    <a:pt x="433" y="0"/>
                    <a:pt x="36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74"/>
            <p:cNvSpPr/>
            <p:nvPr/>
          </p:nvSpPr>
          <p:spPr>
            <a:xfrm>
              <a:off x="5427199" y="3605048"/>
              <a:ext cx="132204" cy="11342"/>
            </a:xfrm>
            <a:custGeom>
              <a:rect b="b" l="l" r="r" t="t"/>
              <a:pathLst>
                <a:path extrusionOk="0" h="434" w="5059">
                  <a:moveTo>
                    <a:pt x="0" y="0"/>
                  </a:moveTo>
                  <a:lnTo>
                    <a:pt x="0" y="433"/>
                  </a:lnTo>
                  <a:lnTo>
                    <a:pt x="5058" y="433"/>
                  </a:lnTo>
                  <a:lnTo>
                    <a:pt x="5058"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2" name="Google Shape;14212;p74"/>
            <p:cNvSpPr/>
            <p:nvPr/>
          </p:nvSpPr>
          <p:spPr>
            <a:xfrm>
              <a:off x="5480718" y="3463566"/>
              <a:ext cx="22396" cy="205323"/>
            </a:xfrm>
            <a:custGeom>
              <a:rect b="b" l="l" r="r" t="t"/>
              <a:pathLst>
                <a:path extrusionOk="0" h="7857" w="857">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3" name="Google Shape;14213;p74"/>
            <p:cNvSpPr/>
            <p:nvPr/>
          </p:nvSpPr>
          <p:spPr>
            <a:xfrm>
              <a:off x="5486493" y="3463566"/>
              <a:ext cx="16620" cy="205323"/>
            </a:xfrm>
            <a:custGeom>
              <a:rect b="b" l="l" r="r" t="t"/>
              <a:pathLst>
                <a:path extrusionOk="0" h="7857" w="636">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4" name="Google Shape;14214;p74"/>
            <p:cNvSpPr/>
            <p:nvPr/>
          </p:nvSpPr>
          <p:spPr>
            <a:xfrm>
              <a:off x="5502068" y="3448488"/>
              <a:ext cx="96795" cy="252832"/>
            </a:xfrm>
            <a:custGeom>
              <a:rect b="b" l="l" r="r" t="t"/>
              <a:pathLst>
                <a:path extrusionOk="0" h="9675" w="3704">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5" name="Google Shape;14215;p74"/>
            <p:cNvSpPr/>
            <p:nvPr/>
          </p:nvSpPr>
          <p:spPr>
            <a:xfrm>
              <a:off x="5514141" y="3448488"/>
              <a:ext cx="84722" cy="252832"/>
            </a:xfrm>
            <a:custGeom>
              <a:rect b="b" l="l" r="r" t="t"/>
              <a:pathLst>
                <a:path extrusionOk="0" h="9675" w="3242">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6" name="Google Shape;14216;p74"/>
            <p:cNvSpPr/>
            <p:nvPr/>
          </p:nvSpPr>
          <p:spPr>
            <a:xfrm>
              <a:off x="5385230" y="3448488"/>
              <a:ext cx="96533" cy="252832"/>
            </a:xfrm>
            <a:custGeom>
              <a:rect b="b" l="l" r="r" t="t"/>
              <a:pathLst>
                <a:path extrusionOk="0" h="9675" w="3694">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7" name="Google Shape;14217;p74"/>
            <p:cNvSpPr/>
            <p:nvPr/>
          </p:nvSpPr>
          <p:spPr>
            <a:xfrm>
              <a:off x="5391502" y="3448488"/>
              <a:ext cx="90262" cy="252832"/>
            </a:xfrm>
            <a:custGeom>
              <a:rect b="b" l="l" r="r" t="t"/>
              <a:pathLst>
                <a:path extrusionOk="0" h="9675" w="3454">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8" name="Google Shape;14218;p74"/>
            <p:cNvSpPr/>
            <p:nvPr/>
          </p:nvSpPr>
          <p:spPr>
            <a:xfrm>
              <a:off x="5490518" y="3549751"/>
              <a:ext cx="3031" cy="2300"/>
            </a:xfrm>
            <a:custGeom>
              <a:rect b="b" l="l" r="r" t="t"/>
              <a:pathLst>
                <a:path extrusionOk="0" h="88" w="116">
                  <a:moveTo>
                    <a:pt x="58" y="1"/>
                  </a:moveTo>
                  <a:cubicBezTo>
                    <a:pt x="1" y="1"/>
                    <a:pt x="1" y="87"/>
                    <a:pt x="58" y="87"/>
                  </a:cubicBezTo>
                  <a:cubicBezTo>
                    <a:pt x="116" y="87"/>
                    <a:pt x="116" y="1"/>
                    <a:pt x="5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9" name="Google Shape;14219;p74"/>
            <p:cNvSpPr/>
            <p:nvPr/>
          </p:nvSpPr>
          <p:spPr>
            <a:xfrm>
              <a:off x="5360352" y="3373357"/>
              <a:ext cx="263128" cy="180210"/>
            </a:xfrm>
            <a:custGeom>
              <a:rect b="b" l="l" r="r" t="t"/>
              <a:pathLst>
                <a:path extrusionOk="0" h="6896" w="10069">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0" name="Google Shape;14220;p74"/>
            <p:cNvSpPr/>
            <p:nvPr/>
          </p:nvSpPr>
          <p:spPr>
            <a:xfrm>
              <a:off x="5579237" y="3373357"/>
              <a:ext cx="44242" cy="180210"/>
            </a:xfrm>
            <a:custGeom>
              <a:rect b="b" l="l" r="r" t="t"/>
              <a:pathLst>
                <a:path extrusionOk="0" h="6896" w="1693">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1" name="Google Shape;14221;p74"/>
            <p:cNvSpPr/>
            <p:nvPr/>
          </p:nvSpPr>
          <p:spPr>
            <a:xfrm>
              <a:off x="5459603" y="3362303"/>
              <a:ext cx="64364" cy="22134"/>
            </a:xfrm>
            <a:custGeom>
              <a:rect b="b" l="l" r="r" t="t"/>
              <a:pathLst>
                <a:path extrusionOk="0" h="847" w="2463">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2" name="Google Shape;14222;p74"/>
            <p:cNvSpPr/>
            <p:nvPr/>
          </p:nvSpPr>
          <p:spPr>
            <a:xfrm>
              <a:off x="5385988" y="3413314"/>
              <a:ext cx="215123" cy="108842"/>
            </a:xfrm>
            <a:custGeom>
              <a:rect b="b" l="l" r="r" t="t"/>
              <a:pathLst>
                <a:path extrusionOk="0" h="4165" w="8232">
                  <a:moveTo>
                    <a:pt x="5289" y="0"/>
                  </a:moveTo>
                  <a:lnTo>
                    <a:pt x="2751" y="3260"/>
                  </a:lnTo>
                  <a:lnTo>
                    <a:pt x="1779" y="1876"/>
                  </a:lnTo>
                  <a:lnTo>
                    <a:pt x="0" y="4164"/>
                  </a:lnTo>
                  <a:lnTo>
                    <a:pt x="8232" y="4164"/>
                  </a:lnTo>
                  <a:lnTo>
                    <a:pt x="528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3" name="Google Shape;14223;p74"/>
            <p:cNvSpPr/>
            <p:nvPr/>
          </p:nvSpPr>
          <p:spPr>
            <a:xfrm>
              <a:off x="5432477" y="3462312"/>
              <a:ext cx="41995" cy="59843"/>
            </a:xfrm>
            <a:custGeom>
              <a:rect b="b" l="l" r="r" t="t"/>
              <a:pathLst>
                <a:path extrusionOk="0" h="2290" w="1607">
                  <a:moveTo>
                    <a:pt x="0" y="1"/>
                  </a:moveTo>
                  <a:lnTo>
                    <a:pt x="683" y="2289"/>
                  </a:lnTo>
                  <a:lnTo>
                    <a:pt x="1606" y="2289"/>
                  </a:lnTo>
                  <a:lnTo>
                    <a:pt x="0"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74"/>
            <p:cNvSpPr/>
            <p:nvPr/>
          </p:nvSpPr>
          <p:spPr>
            <a:xfrm>
              <a:off x="5524202" y="3413314"/>
              <a:ext cx="76908" cy="108842"/>
            </a:xfrm>
            <a:custGeom>
              <a:rect b="b" l="l" r="r" t="t"/>
              <a:pathLst>
                <a:path extrusionOk="0" h="4165" w="2943">
                  <a:moveTo>
                    <a:pt x="0" y="0"/>
                  </a:moveTo>
                  <a:lnTo>
                    <a:pt x="1346" y="4164"/>
                  </a:lnTo>
                  <a:lnTo>
                    <a:pt x="2943" y="4164"/>
                  </a:lnTo>
                  <a:lnTo>
                    <a:pt x="0"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74"/>
            <p:cNvSpPr/>
            <p:nvPr/>
          </p:nvSpPr>
          <p:spPr>
            <a:xfrm>
              <a:off x="5360352" y="3522129"/>
              <a:ext cx="263128" cy="31437"/>
            </a:xfrm>
            <a:custGeom>
              <a:rect b="b" l="l" r="r" t="t"/>
              <a:pathLst>
                <a:path extrusionOk="0" h="1203" w="10069">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74"/>
            <p:cNvSpPr/>
            <p:nvPr/>
          </p:nvSpPr>
          <p:spPr>
            <a:xfrm>
              <a:off x="5360613" y="3522129"/>
              <a:ext cx="262867" cy="31437"/>
            </a:xfrm>
            <a:custGeom>
              <a:rect b="b" l="l" r="r" t="t"/>
              <a:pathLst>
                <a:path extrusionOk="0" h="1203" w="10059">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74"/>
            <p:cNvSpPr/>
            <p:nvPr/>
          </p:nvSpPr>
          <p:spPr>
            <a:xfrm>
              <a:off x="5346292" y="3545753"/>
              <a:ext cx="291247" cy="21873"/>
            </a:xfrm>
            <a:custGeom>
              <a:rect b="b" l="l" r="r" t="t"/>
              <a:pathLst>
                <a:path extrusionOk="0" h="837" w="11145">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8" name="Google Shape;14228;p74"/>
            <p:cNvSpPr/>
            <p:nvPr/>
          </p:nvSpPr>
          <p:spPr>
            <a:xfrm>
              <a:off x="5346292" y="3545753"/>
              <a:ext cx="291247" cy="21873"/>
            </a:xfrm>
            <a:custGeom>
              <a:rect b="b" l="l" r="r" t="t"/>
              <a:pathLst>
                <a:path extrusionOk="0" h="837" w="11145">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9" name="Google Shape;14229;p74"/>
            <p:cNvSpPr/>
            <p:nvPr/>
          </p:nvSpPr>
          <p:spPr>
            <a:xfrm>
              <a:off x="5490256" y="3413314"/>
              <a:ext cx="69147" cy="51533"/>
            </a:xfrm>
            <a:custGeom>
              <a:rect b="b" l="l" r="r" t="t"/>
              <a:pathLst>
                <a:path extrusionOk="0" h="1972" w="2646">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0" name="Google Shape;14230;p74"/>
            <p:cNvSpPr/>
            <p:nvPr/>
          </p:nvSpPr>
          <p:spPr>
            <a:xfrm>
              <a:off x="5524202" y="3413314"/>
              <a:ext cx="35200" cy="49521"/>
            </a:xfrm>
            <a:custGeom>
              <a:rect b="b" l="l" r="r" t="t"/>
              <a:pathLst>
                <a:path extrusionOk="0" h="1895" w="1347">
                  <a:moveTo>
                    <a:pt x="0" y="0"/>
                  </a:moveTo>
                  <a:lnTo>
                    <a:pt x="462" y="1433"/>
                  </a:lnTo>
                  <a:lnTo>
                    <a:pt x="1346" y="1895"/>
                  </a:lnTo>
                  <a:lnTo>
                    <a:pt x="0"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1" name="Google Shape;14231;p74"/>
            <p:cNvSpPr/>
            <p:nvPr/>
          </p:nvSpPr>
          <p:spPr>
            <a:xfrm>
              <a:off x="5406580" y="3462312"/>
              <a:ext cx="42491" cy="39721"/>
            </a:xfrm>
            <a:custGeom>
              <a:rect b="b" l="l" r="r" t="t"/>
              <a:pathLst>
                <a:path extrusionOk="0" h="1520" w="1626">
                  <a:moveTo>
                    <a:pt x="991" y="1"/>
                  </a:moveTo>
                  <a:lnTo>
                    <a:pt x="1" y="1270"/>
                  </a:lnTo>
                  <a:lnTo>
                    <a:pt x="722" y="1145"/>
                  </a:lnTo>
                  <a:lnTo>
                    <a:pt x="982" y="1520"/>
                  </a:lnTo>
                  <a:lnTo>
                    <a:pt x="1626" y="904"/>
                  </a:lnTo>
                  <a:lnTo>
                    <a:pt x="99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2" name="Google Shape;14232;p74"/>
            <p:cNvSpPr/>
            <p:nvPr/>
          </p:nvSpPr>
          <p:spPr>
            <a:xfrm>
              <a:off x="5432477" y="3462312"/>
              <a:ext cx="16594" cy="30680"/>
            </a:xfrm>
            <a:custGeom>
              <a:rect b="b" l="l" r="r" t="t"/>
              <a:pathLst>
                <a:path extrusionOk="0" h="1174" w="635">
                  <a:moveTo>
                    <a:pt x="0" y="1"/>
                  </a:moveTo>
                  <a:lnTo>
                    <a:pt x="346" y="1174"/>
                  </a:lnTo>
                  <a:lnTo>
                    <a:pt x="635" y="904"/>
                  </a:lnTo>
                  <a:lnTo>
                    <a:pt x="0"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3" name="Google Shape;14233;p74"/>
            <p:cNvSpPr/>
            <p:nvPr/>
          </p:nvSpPr>
          <p:spPr>
            <a:xfrm>
              <a:off x="5491772" y="3362303"/>
              <a:ext cx="32195" cy="22134"/>
            </a:xfrm>
            <a:custGeom>
              <a:rect b="b" l="l" r="r" t="t"/>
              <a:pathLst>
                <a:path extrusionOk="0" h="847" w="1232">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4" name="Google Shape;14234;p74"/>
          <p:cNvGrpSpPr/>
          <p:nvPr/>
        </p:nvGrpSpPr>
        <p:grpSpPr>
          <a:xfrm>
            <a:off x="7969264" y="1981697"/>
            <a:ext cx="337763" cy="360393"/>
            <a:chOff x="7969264" y="1981697"/>
            <a:chExt cx="337763" cy="360393"/>
          </a:xfrm>
        </p:grpSpPr>
        <p:sp>
          <p:nvSpPr>
            <p:cNvPr id="14235" name="Google Shape;14235;p74"/>
            <p:cNvSpPr/>
            <p:nvPr/>
          </p:nvSpPr>
          <p:spPr>
            <a:xfrm>
              <a:off x="8035353" y="2032159"/>
              <a:ext cx="271673" cy="247109"/>
            </a:xfrm>
            <a:custGeom>
              <a:rect b="b" l="l" r="r" t="t"/>
              <a:pathLst>
                <a:path extrusionOk="0" h="9456" w="10396">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6" name="Google Shape;14236;p74"/>
            <p:cNvSpPr/>
            <p:nvPr/>
          </p:nvSpPr>
          <p:spPr>
            <a:xfrm>
              <a:off x="8229596" y="2136244"/>
              <a:ext cx="77431" cy="76934"/>
            </a:xfrm>
            <a:custGeom>
              <a:rect b="b" l="l" r="r" t="t"/>
              <a:pathLst>
                <a:path extrusionOk="0" h="2944" w="2963">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7" name="Google Shape;14237;p74"/>
            <p:cNvSpPr/>
            <p:nvPr/>
          </p:nvSpPr>
          <p:spPr>
            <a:xfrm>
              <a:off x="8208480" y="2092786"/>
              <a:ext cx="96533" cy="92744"/>
            </a:xfrm>
            <a:custGeom>
              <a:rect b="b" l="l" r="r" t="t"/>
              <a:pathLst>
                <a:path extrusionOk="0" h="3549" w="3694">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8" name="Google Shape;14238;p74"/>
            <p:cNvSpPr/>
            <p:nvPr/>
          </p:nvSpPr>
          <p:spPr>
            <a:xfrm>
              <a:off x="8186634" y="2049302"/>
              <a:ext cx="116865" cy="108084"/>
            </a:xfrm>
            <a:custGeom>
              <a:rect b="b" l="l" r="r" t="t"/>
              <a:pathLst>
                <a:path extrusionOk="0" h="4136" w="4472">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9" name="Google Shape;14239;p74"/>
            <p:cNvSpPr/>
            <p:nvPr/>
          </p:nvSpPr>
          <p:spPr>
            <a:xfrm>
              <a:off x="8165257" y="2033465"/>
              <a:ext cx="100297" cy="95514"/>
            </a:xfrm>
            <a:custGeom>
              <a:rect b="b" l="l" r="r" t="t"/>
              <a:pathLst>
                <a:path extrusionOk="0" h="3655" w="3838">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0" name="Google Shape;14240;p74"/>
            <p:cNvSpPr/>
            <p:nvPr/>
          </p:nvSpPr>
          <p:spPr>
            <a:xfrm>
              <a:off x="8079830" y="1981697"/>
              <a:ext cx="205820" cy="288529"/>
            </a:xfrm>
            <a:custGeom>
              <a:rect b="b" l="l" r="r" t="t"/>
              <a:pathLst>
                <a:path extrusionOk="0" h="11041" w="7876">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74"/>
            <p:cNvSpPr/>
            <p:nvPr/>
          </p:nvSpPr>
          <p:spPr>
            <a:xfrm>
              <a:off x="8258995" y="2031453"/>
              <a:ext cx="26655" cy="95279"/>
            </a:xfrm>
            <a:custGeom>
              <a:rect b="b" l="l" r="r" t="t"/>
              <a:pathLst>
                <a:path extrusionOk="0" h="3646" w="102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2" name="Google Shape;14242;p74"/>
            <p:cNvSpPr/>
            <p:nvPr/>
          </p:nvSpPr>
          <p:spPr>
            <a:xfrm>
              <a:off x="8223298" y="2006836"/>
              <a:ext cx="26916" cy="120131"/>
            </a:xfrm>
            <a:custGeom>
              <a:rect b="b" l="l" r="r" t="t"/>
              <a:pathLst>
                <a:path extrusionOk="0" h="4597" w="103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3" name="Google Shape;14243;p74"/>
            <p:cNvSpPr/>
            <p:nvPr/>
          </p:nvSpPr>
          <p:spPr>
            <a:xfrm>
              <a:off x="8187627" y="1981697"/>
              <a:ext cx="26916" cy="145271"/>
            </a:xfrm>
            <a:custGeom>
              <a:rect b="b" l="l" r="r" t="t"/>
              <a:pathLst>
                <a:path extrusionOk="0" h="5559" w="103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4" name="Google Shape;14244;p74"/>
            <p:cNvSpPr/>
            <p:nvPr/>
          </p:nvSpPr>
          <p:spPr>
            <a:xfrm>
              <a:off x="8152191" y="2002315"/>
              <a:ext cx="26655" cy="124652"/>
            </a:xfrm>
            <a:custGeom>
              <a:rect b="b" l="l" r="r" t="t"/>
              <a:pathLst>
                <a:path extrusionOk="0" h="4770" w="102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5" name="Google Shape;14245;p74"/>
            <p:cNvSpPr/>
            <p:nvPr/>
          </p:nvSpPr>
          <p:spPr>
            <a:xfrm>
              <a:off x="8013741" y="2173823"/>
              <a:ext cx="106072" cy="122588"/>
            </a:xfrm>
            <a:custGeom>
              <a:rect b="b" l="l" r="r" t="t"/>
              <a:pathLst>
                <a:path extrusionOk="0" h="4691" w="4059">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6" name="Google Shape;14246;p74"/>
            <p:cNvSpPr/>
            <p:nvPr/>
          </p:nvSpPr>
          <p:spPr>
            <a:xfrm>
              <a:off x="8053436" y="2226977"/>
              <a:ext cx="66377" cy="69539"/>
            </a:xfrm>
            <a:custGeom>
              <a:rect b="b" l="l" r="r" t="t"/>
              <a:pathLst>
                <a:path extrusionOk="0" h="2661" w="254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7" name="Google Shape;14247;p74"/>
            <p:cNvSpPr/>
            <p:nvPr/>
          </p:nvSpPr>
          <p:spPr>
            <a:xfrm>
              <a:off x="7969264" y="2183388"/>
              <a:ext cx="135471" cy="149896"/>
            </a:xfrm>
            <a:custGeom>
              <a:rect b="b" l="l" r="r" t="t"/>
              <a:pathLst>
                <a:path extrusionOk="0" h="5736" w="5184">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8" name="Google Shape;14248;p74"/>
            <p:cNvSpPr/>
            <p:nvPr/>
          </p:nvSpPr>
          <p:spPr>
            <a:xfrm>
              <a:off x="8033340" y="2260635"/>
              <a:ext cx="71394" cy="72544"/>
            </a:xfrm>
            <a:custGeom>
              <a:rect b="b" l="l" r="r" t="t"/>
              <a:pathLst>
                <a:path extrusionOk="0" h="2776" w="2732">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9" name="Google Shape;14249;p74"/>
            <p:cNvSpPr/>
            <p:nvPr/>
          </p:nvSpPr>
          <p:spPr>
            <a:xfrm>
              <a:off x="8134604" y="2256114"/>
              <a:ext cx="131211" cy="36455"/>
            </a:xfrm>
            <a:custGeom>
              <a:rect b="b" l="l" r="r" t="t"/>
              <a:pathLst>
                <a:path extrusionOk="0" h="1395" w="5021">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0" name="Google Shape;14250;p74"/>
            <p:cNvSpPr/>
            <p:nvPr/>
          </p:nvSpPr>
          <p:spPr>
            <a:xfrm>
              <a:off x="8200196" y="2256114"/>
              <a:ext cx="65619" cy="36455"/>
            </a:xfrm>
            <a:custGeom>
              <a:rect b="b" l="l" r="r" t="t"/>
              <a:pathLst>
                <a:path extrusionOk="0" h="1395" w="2511">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1" name="Google Shape;14251;p74"/>
            <p:cNvSpPr/>
            <p:nvPr/>
          </p:nvSpPr>
          <p:spPr>
            <a:xfrm>
              <a:off x="8125562" y="2279242"/>
              <a:ext cx="149034" cy="62849"/>
            </a:xfrm>
            <a:custGeom>
              <a:rect b="b" l="l" r="r" t="t"/>
              <a:pathLst>
                <a:path extrusionOk="0" h="2405" w="5703">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2" name="Google Shape;14252;p74"/>
            <p:cNvSpPr/>
            <p:nvPr/>
          </p:nvSpPr>
          <p:spPr>
            <a:xfrm>
              <a:off x="8131076" y="2279242"/>
              <a:ext cx="143520" cy="62587"/>
            </a:xfrm>
            <a:custGeom>
              <a:rect b="b" l="l" r="r" t="t"/>
              <a:pathLst>
                <a:path extrusionOk="0" h="2395" w="5492">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53" name="Google Shape;14253;p74"/>
          <p:cNvGrpSpPr/>
          <p:nvPr/>
        </p:nvGrpSpPr>
        <p:grpSpPr>
          <a:xfrm>
            <a:off x="5736032" y="2430000"/>
            <a:ext cx="360890" cy="350332"/>
            <a:chOff x="5736032" y="2430000"/>
            <a:chExt cx="360890" cy="350332"/>
          </a:xfrm>
        </p:grpSpPr>
        <p:sp>
          <p:nvSpPr>
            <p:cNvPr id="14254" name="Google Shape;14254;p74"/>
            <p:cNvSpPr/>
            <p:nvPr/>
          </p:nvSpPr>
          <p:spPr>
            <a:xfrm>
              <a:off x="6072018" y="2447613"/>
              <a:ext cx="18868" cy="332719"/>
            </a:xfrm>
            <a:custGeom>
              <a:rect b="b" l="l" r="r" t="t"/>
              <a:pathLst>
                <a:path extrusionOk="0" h="12732" w="722">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5" name="Google Shape;14255;p74"/>
            <p:cNvSpPr/>
            <p:nvPr/>
          </p:nvSpPr>
          <p:spPr>
            <a:xfrm>
              <a:off x="6076774" y="2447613"/>
              <a:ext cx="14112" cy="332432"/>
            </a:xfrm>
            <a:custGeom>
              <a:rect b="b" l="l" r="r" t="t"/>
              <a:pathLst>
                <a:path extrusionOk="0" h="12721" w="54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74"/>
            <p:cNvSpPr/>
            <p:nvPr/>
          </p:nvSpPr>
          <p:spPr>
            <a:xfrm>
              <a:off x="5979535" y="2638328"/>
              <a:ext cx="18606" cy="137117"/>
            </a:xfrm>
            <a:custGeom>
              <a:rect b="b" l="l" r="r" t="t"/>
              <a:pathLst>
                <a:path extrusionOk="0" h="5247" w="712">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74"/>
            <p:cNvSpPr/>
            <p:nvPr/>
          </p:nvSpPr>
          <p:spPr>
            <a:xfrm>
              <a:off x="5984056" y="2638328"/>
              <a:ext cx="14085" cy="138345"/>
            </a:xfrm>
            <a:custGeom>
              <a:rect b="b" l="l" r="r" t="t"/>
              <a:pathLst>
                <a:path extrusionOk="0" h="5294" w="539">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8" name="Google Shape;14258;p74"/>
            <p:cNvSpPr/>
            <p:nvPr/>
          </p:nvSpPr>
          <p:spPr>
            <a:xfrm>
              <a:off x="5736032" y="2430000"/>
              <a:ext cx="360629" cy="122405"/>
            </a:xfrm>
            <a:custGeom>
              <a:rect b="b" l="l" r="r" t="t"/>
              <a:pathLst>
                <a:path extrusionOk="0" h="4684" w="1380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9" name="Google Shape;14259;p74"/>
            <p:cNvSpPr/>
            <p:nvPr/>
          </p:nvSpPr>
          <p:spPr>
            <a:xfrm>
              <a:off x="5972505" y="2430000"/>
              <a:ext cx="124417" cy="122405"/>
            </a:xfrm>
            <a:custGeom>
              <a:rect b="b" l="l" r="r" t="t"/>
              <a:pathLst>
                <a:path extrusionOk="0" h="4684" w="4761">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74"/>
            <p:cNvSpPr/>
            <p:nvPr/>
          </p:nvSpPr>
          <p:spPr>
            <a:xfrm>
              <a:off x="5750353" y="2455139"/>
              <a:ext cx="156325" cy="84722"/>
            </a:xfrm>
            <a:custGeom>
              <a:rect b="b" l="l" r="r" t="t"/>
              <a:pathLst>
                <a:path extrusionOk="0" h="3242" w="5982">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74"/>
            <p:cNvSpPr/>
            <p:nvPr/>
          </p:nvSpPr>
          <p:spPr>
            <a:xfrm>
              <a:off x="5763184" y="2465697"/>
              <a:ext cx="131185" cy="64600"/>
            </a:xfrm>
            <a:custGeom>
              <a:rect b="b" l="l" r="r" t="t"/>
              <a:pathLst>
                <a:path extrusionOk="0" h="2472" w="502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2" name="Google Shape;14262;p74"/>
            <p:cNvSpPr/>
            <p:nvPr/>
          </p:nvSpPr>
          <p:spPr>
            <a:xfrm>
              <a:off x="5926016" y="2455375"/>
              <a:ext cx="156298" cy="84486"/>
            </a:xfrm>
            <a:custGeom>
              <a:rect b="b" l="l" r="r" t="t"/>
              <a:pathLst>
                <a:path extrusionOk="0" h="3233" w="5981">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3" name="Google Shape;14263;p74"/>
            <p:cNvSpPr/>
            <p:nvPr/>
          </p:nvSpPr>
          <p:spPr>
            <a:xfrm>
              <a:off x="5938324" y="2465697"/>
              <a:ext cx="131185" cy="64600"/>
            </a:xfrm>
            <a:custGeom>
              <a:rect b="b" l="l" r="r" t="t"/>
              <a:pathLst>
                <a:path extrusionOk="0" h="2472" w="502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74"/>
            <p:cNvSpPr/>
            <p:nvPr/>
          </p:nvSpPr>
          <p:spPr>
            <a:xfrm>
              <a:off x="6000389" y="2465932"/>
              <a:ext cx="69382" cy="64129"/>
            </a:xfrm>
            <a:custGeom>
              <a:rect b="b" l="l" r="r" t="t"/>
              <a:pathLst>
                <a:path extrusionOk="0" h="2454" w="2655">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5" name="Google Shape;14265;p74"/>
            <p:cNvSpPr/>
            <p:nvPr/>
          </p:nvSpPr>
          <p:spPr>
            <a:xfrm>
              <a:off x="5816703" y="2491333"/>
              <a:ext cx="77666" cy="38964"/>
            </a:xfrm>
            <a:custGeom>
              <a:rect b="b" l="l" r="r" t="t"/>
              <a:pathLst>
                <a:path extrusionOk="0" h="1491" w="2972">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6" name="Google Shape;14266;p74"/>
            <p:cNvSpPr/>
            <p:nvPr/>
          </p:nvSpPr>
          <p:spPr>
            <a:xfrm>
              <a:off x="5828751" y="2603990"/>
              <a:ext cx="175192" cy="72831"/>
            </a:xfrm>
            <a:custGeom>
              <a:rect b="b" l="l" r="r" t="t"/>
              <a:pathLst>
                <a:path extrusionOk="0" h="2787" w="6704">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74"/>
            <p:cNvSpPr/>
            <p:nvPr/>
          </p:nvSpPr>
          <p:spPr>
            <a:xfrm>
              <a:off x="5828751" y="2636316"/>
              <a:ext cx="175192" cy="40505"/>
            </a:xfrm>
            <a:custGeom>
              <a:rect b="b" l="l" r="r" t="t"/>
              <a:pathLst>
                <a:path extrusionOk="0" h="1550" w="6704">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8" name="Google Shape;14268;p74"/>
            <p:cNvSpPr/>
            <p:nvPr/>
          </p:nvSpPr>
          <p:spPr>
            <a:xfrm>
              <a:off x="5872993" y="2648624"/>
              <a:ext cx="86472" cy="16620"/>
            </a:xfrm>
            <a:custGeom>
              <a:rect b="b" l="l" r="r" t="t"/>
              <a:pathLst>
                <a:path extrusionOk="0" h="636" w="3309">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9" name="Google Shape;14269;p74"/>
            <p:cNvSpPr/>
            <p:nvPr/>
          </p:nvSpPr>
          <p:spPr>
            <a:xfrm>
              <a:off x="5920972" y="2616717"/>
              <a:ext cx="50540" cy="17404"/>
            </a:xfrm>
            <a:custGeom>
              <a:rect b="b" l="l" r="r" t="t"/>
              <a:pathLst>
                <a:path extrusionOk="0" h="666" w="1934">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0" name="Google Shape;14270;p74"/>
            <p:cNvSpPr/>
            <p:nvPr/>
          </p:nvSpPr>
          <p:spPr>
            <a:xfrm>
              <a:off x="5860920" y="2616717"/>
              <a:ext cx="50802" cy="17404"/>
            </a:xfrm>
            <a:custGeom>
              <a:rect b="b" l="l" r="r" t="t"/>
              <a:pathLst>
                <a:path extrusionOk="0" h="666" w="1944">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71" name="Google Shape;14271;p74"/>
          <p:cNvGrpSpPr/>
          <p:nvPr/>
        </p:nvGrpSpPr>
        <p:grpSpPr>
          <a:xfrm>
            <a:off x="4877867" y="1995991"/>
            <a:ext cx="360628" cy="331778"/>
            <a:chOff x="4877867" y="1995991"/>
            <a:chExt cx="360628" cy="331778"/>
          </a:xfrm>
        </p:grpSpPr>
        <p:sp>
          <p:nvSpPr>
            <p:cNvPr id="14272" name="Google Shape;14272;p74"/>
            <p:cNvSpPr/>
            <p:nvPr/>
          </p:nvSpPr>
          <p:spPr>
            <a:xfrm>
              <a:off x="5151527" y="2172699"/>
              <a:ext cx="17613" cy="155070"/>
            </a:xfrm>
            <a:custGeom>
              <a:rect b="b" l="l" r="r" t="t"/>
              <a:pathLst>
                <a:path extrusionOk="0" h="5934" w="674">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3" name="Google Shape;14273;p74"/>
            <p:cNvSpPr/>
            <p:nvPr/>
          </p:nvSpPr>
          <p:spPr>
            <a:xfrm>
              <a:off x="5155813" y="2172699"/>
              <a:ext cx="13328" cy="155070"/>
            </a:xfrm>
            <a:custGeom>
              <a:rect b="b" l="l" r="r" t="t"/>
              <a:pathLst>
                <a:path extrusionOk="0" h="5934" w="51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4" name="Google Shape;14274;p74"/>
            <p:cNvSpPr/>
            <p:nvPr/>
          </p:nvSpPr>
          <p:spPr>
            <a:xfrm>
              <a:off x="4941709" y="2135748"/>
              <a:ext cx="233206" cy="58877"/>
            </a:xfrm>
            <a:custGeom>
              <a:rect b="b" l="l" r="r" t="t"/>
              <a:pathLst>
                <a:path extrusionOk="0" h="2253" w="8924">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5" name="Google Shape;14275;p74"/>
            <p:cNvSpPr/>
            <p:nvPr/>
          </p:nvSpPr>
          <p:spPr>
            <a:xfrm>
              <a:off x="5217119" y="2012873"/>
              <a:ext cx="17613" cy="314897"/>
            </a:xfrm>
            <a:custGeom>
              <a:rect b="b" l="l" r="r" t="t"/>
              <a:pathLst>
                <a:path extrusionOk="0" h="12050" w="674">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6" name="Google Shape;14276;p74"/>
            <p:cNvSpPr/>
            <p:nvPr/>
          </p:nvSpPr>
          <p:spPr>
            <a:xfrm>
              <a:off x="5221379" y="2012873"/>
              <a:ext cx="13354" cy="314897"/>
            </a:xfrm>
            <a:custGeom>
              <a:rect b="b" l="l" r="r" t="t"/>
              <a:pathLst>
                <a:path extrusionOk="0" h="12050" w="511">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7" name="Google Shape;14277;p74"/>
            <p:cNvSpPr/>
            <p:nvPr/>
          </p:nvSpPr>
          <p:spPr>
            <a:xfrm>
              <a:off x="4877867" y="1995991"/>
              <a:ext cx="360393" cy="119478"/>
            </a:xfrm>
            <a:custGeom>
              <a:rect b="b" l="l" r="r" t="t"/>
              <a:pathLst>
                <a:path extrusionOk="0" h="4572" w="13791">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8" name="Google Shape;14278;p74"/>
            <p:cNvSpPr/>
            <p:nvPr/>
          </p:nvSpPr>
          <p:spPr>
            <a:xfrm>
              <a:off x="5138461" y="1997533"/>
              <a:ext cx="100035" cy="117675"/>
            </a:xfrm>
            <a:custGeom>
              <a:rect b="b" l="l" r="r" t="t"/>
              <a:pathLst>
                <a:path extrusionOk="0" h="4503" w="3828">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9" name="Google Shape;14279;p74"/>
            <p:cNvSpPr/>
            <p:nvPr/>
          </p:nvSpPr>
          <p:spPr>
            <a:xfrm>
              <a:off x="5085438" y="2010077"/>
              <a:ext cx="137222" cy="91568"/>
            </a:xfrm>
            <a:custGeom>
              <a:rect b="b" l="l" r="r" t="t"/>
              <a:pathLst>
                <a:path extrusionOk="0" h="3504" w="5251">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0" name="Google Shape;14280;p74"/>
            <p:cNvSpPr/>
            <p:nvPr/>
          </p:nvSpPr>
          <p:spPr>
            <a:xfrm>
              <a:off x="5089959" y="2014336"/>
              <a:ext cx="127683" cy="83023"/>
            </a:xfrm>
            <a:custGeom>
              <a:rect b="b" l="l" r="r" t="t"/>
              <a:pathLst>
                <a:path extrusionOk="0" h="3177" w="4886">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1" name="Google Shape;14281;p74"/>
            <p:cNvSpPr/>
            <p:nvPr/>
          </p:nvSpPr>
          <p:spPr>
            <a:xfrm>
              <a:off x="4893704" y="2009815"/>
              <a:ext cx="136987" cy="91568"/>
            </a:xfrm>
            <a:custGeom>
              <a:rect b="b" l="l" r="r" t="t"/>
              <a:pathLst>
                <a:path extrusionOk="0" h="3504" w="5242">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74"/>
            <p:cNvSpPr/>
            <p:nvPr/>
          </p:nvSpPr>
          <p:spPr>
            <a:xfrm>
              <a:off x="4898721" y="2014101"/>
              <a:ext cx="127683" cy="83023"/>
            </a:xfrm>
            <a:custGeom>
              <a:rect b="b" l="l" r="r" t="t"/>
              <a:pathLst>
                <a:path extrusionOk="0" h="3177" w="4886">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3" name="Google Shape;14283;p74"/>
            <p:cNvSpPr/>
            <p:nvPr/>
          </p:nvSpPr>
          <p:spPr>
            <a:xfrm>
              <a:off x="4940690" y="2017133"/>
              <a:ext cx="85479" cy="79939"/>
            </a:xfrm>
            <a:custGeom>
              <a:rect b="b" l="l" r="r" t="t"/>
              <a:pathLst>
                <a:path extrusionOk="0" h="3059" w="3271">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4" name="Google Shape;14284;p74"/>
            <p:cNvSpPr/>
            <p:nvPr/>
          </p:nvSpPr>
          <p:spPr>
            <a:xfrm>
              <a:off x="5139715" y="2014624"/>
              <a:ext cx="77431" cy="82500"/>
            </a:xfrm>
            <a:custGeom>
              <a:rect b="b" l="l" r="r" t="t"/>
              <a:pathLst>
                <a:path extrusionOk="0" h="3157" w="2963">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5" name="Google Shape;14285;p74"/>
            <p:cNvSpPr/>
            <p:nvPr/>
          </p:nvSpPr>
          <p:spPr>
            <a:xfrm>
              <a:off x="4969096" y="2146802"/>
              <a:ext cx="177675" cy="36716"/>
            </a:xfrm>
            <a:custGeom>
              <a:rect b="b" l="l" r="r" t="t"/>
              <a:pathLst>
                <a:path extrusionOk="0" h="1405" w="6799">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86" name="Google Shape;14286;p74"/>
          <p:cNvGrpSpPr/>
          <p:nvPr/>
        </p:nvGrpSpPr>
        <p:grpSpPr>
          <a:xfrm>
            <a:off x="7050889" y="2913503"/>
            <a:ext cx="363529" cy="339513"/>
            <a:chOff x="7050889" y="2913503"/>
            <a:chExt cx="363529" cy="339513"/>
          </a:xfrm>
        </p:grpSpPr>
        <p:sp>
          <p:nvSpPr>
            <p:cNvPr id="14287" name="Google Shape;14287;p74"/>
            <p:cNvSpPr/>
            <p:nvPr/>
          </p:nvSpPr>
          <p:spPr>
            <a:xfrm>
              <a:off x="7057814" y="2913503"/>
              <a:ext cx="217893" cy="268146"/>
            </a:xfrm>
            <a:custGeom>
              <a:rect b="b" l="l" r="r" t="t"/>
              <a:pathLst>
                <a:path extrusionOk="0" h="10261" w="8338">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8" name="Google Shape;14288;p74"/>
            <p:cNvSpPr/>
            <p:nvPr/>
          </p:nvSpPr>
          <p:spPr>
            <a:xfrm>
              <a:off x="7262118" y="2972223"/>
              <a:ext cx="152300" cy="280794"/>
            </a:xfrm>
            <a:custGeom>
              <a:rect b="b" l="l" r="r" t="t"/>
              <a:pathLst>
                <a:path extrusionOk="0" h="10745" w="5828">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74"/>
            <p:cNvSpPr/>
            <p:nvPr/>
          </p:nvSpPr>
          <p:spPr>
            <a:xfrm>
              <a:off x="7263373" y="3037136"/>
              <a:ext cx="151046" cy="214626"/>
            </a:xfrm>
            <a:custGeom>
              <a:rect b="b" l="l" r="r" t="t"/>
              <a:pathLst>
                <a:path extrusionOk="0" h="8213" w="578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0" name="Google Shape;14290;p74"/>
            <p:cNvSpPr/>
            <p:nvPr/>
          </p:nvSpPr>
          <p:spPr>
            <a:xfrm>
              <a:off x="7105323" y="2913739"/>
              <a:ext cx="170384" cy="97788"/>
            </a:xfrm>
            <a:custGeom>
              <a:rect b="b" l="l" r="r" t="t"/>
              <a:pathLst>
                <a:path extrusionOk="0" h="3742" w="6520">
                  <a:moveTo>
                    <a:pt x="6520" y="1"/>
                  </a:moveTo>
                  <a:lnTo>
                    <a:pt x="0" y="1443"/>
                  </a:lnTo>
                  <a:lnTo>
                    <a:pt x="0" y="3741"/>
                  </a:lnTo>
                  <a:lnTo>
                    <a:pt x="6520" y="2289"/>
                  </a:lnTo>
                  <a:lnTo>
                    <a:pt x="652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1" name="Google Shape;14291;p74"/>
            <p:cNvSpPr/>
            <p:nvPr/>
          </p:nvSpPr>
          <p:spPr>
            <a:xfrm>
              <a:off x="7082196" y="2913503"/>
              <a:ext cx="193511" cy="267884"/>
            </a:xfrm>
            <a:custGeom>
              <a:rect b="b" l="l" r="r" t="t"/>
              <a:pathLst>
                <a:path extrusionOk="0" h="10251" w="7405">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2" name="Google Shape;14292;p74"/>
            <p:cNvSpPr/>
            <p:nvPr/>
          </p:nvSpPr>
          <p:spPr>
            <a:xfrm>
              <a:off x="7354601" y="3215961"/>
              <a:ext cx="50775" cy="17195"/>
            </a:xfrm>
            <a:custGeom>
              <a:rect b="b" l="l" r="r" t="t"/>
              <a:pathLst>
                <a:path extrusionOk="0" h="658" w="1943">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3" name="Google Shape;14293;p74"/>
            <p:cNvSpPr/>
            <p:nvPr/>
          </p:nvSpPr>
          <p:spPr>
            <a:xfrm>
              <a:off x="7050889" y="3195813"/>
              <a:ext cx="197431" cy="26786"/>
            </a:xfrm>
            <a:custGeom>
              <a:rect b="b" l="l" r="r" t="t"/>
              <a:pathLst>
                <a:path extrusionOk="0" h="1025" w="7555">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4" name="Google Shape;14294;p74"/>
            <p:cNvSpPr/>
            <p:nvPr/>
          </p:nvSpPr>
          <p:spPr>
            <a:xfrm>
              <a:off x="7357371" y="3166361"/>
              <a:ext cx="47509" cy="16803"/>
            </a:xfrm>
            <a:custGeom>
              <a:rect b="b" l="l" r="r" t="t"/>
              <a:pathLst>
                <a:path extrusionOk="0" h="643" w="1818">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5" name="Google Shape;14295;p74"/>
            <p:cNvSpPr/>
            <p:nvPr/>
          </p:nvSpPr>
          <p:spPr>
            <a:xfrm>
              <a:off x="7145855" y="3147938"/>
              <a:ext cx="145872" cy="31464"/>
            </a:xfrm>
            <a:custGeom>
              <a:rect b="b" l="l" r="r" t="t"/>
              <a:pathLst>
                <a:path extrusionOk="0" h="1204" w="5582">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6" name="Google Shape;14296;p74"/>
          <p:cNvGrpSpPr/>
          <p:nvPr/>
        </p:nvGrpSpPr>
        <p:grpSpPr>
          <a:xfrm>
            <a:off x="7510900" y="1981462"/>
            <a:ext cx="372937" cy="360629"/>
            <a:chOff x="7510900" y="1981462"/>
            <a:chExt cx="372937" cy="360629"/>
          </a:xfrm>
        </p:grpSpPr>
        <p:sp>
          <p:nvSpPr>
            <p:cNvPr id="14297" name="Google Shape;14297;p74"/>
            <p:cNvSpPr/>
            <p:nvPr/>
          </p:nvSpPr>
          <p:spPr>
            <a:xfrm>
              <a:off x="7617207" y="2027455"/>
              <a:ext cx="160584" cy="264121"/>
            </a:xfrm>
            <a:custGeom>
              <a:rect b="b" l="l" r="r" t="t"/>
              <a:pathLst>
                <a:path extrusionOk="0" h="10107" w="6145">
                  <a:moveTo>
                    <a:pt x="0" y="0"/>
                  </a:moveTo>
                  <a:lnTo>
                    <a:pt x="0" y="10106"/>
                  </a:lnTo>
                  <a:lnTo>
                    <a:pt x="6145" y="10106"/>
                  </a:lnTo>
                  <a:lnTo>
                    <a:pt x="6145"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8" name="Google Shape;14298;p74"/>
            <p:cNvSpPr/>
            <p:nvPr/>
          </p:nvSpPr>
          <p:spPr>
            <a:xfrm>
              <a:off x="7739585" y="2027455"/>
              <a:ext cx="38206" cy="264121"/>
            </a:xfrm>
            <a:custGeom>
              <a:rect b="b" l="l" r="r" t="t"/>
              <a:pathLst>
                <a:path extrusionOk="0" h="10107" w="1462">
                  <a:moveTo>
                    <a:pt x="0" y="0"/>
                  </a:moveTo>
                  <a:lnTo>
                    <a:pt x="0" y="10106"/>
                  </a:lnTo>
                  <a:lnTo>
                    <a:pt x="1462" y="10106"/>
                  </a:lnTo>
                  <a:lnTo>
                    <a:pt x="1462"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74"/>
            <p:cNvSpPr/>
            <p:nvPr/>
          </p:nvSpPr>
          <p:spPr>
            <a:xfrm>
              <a:off x="7576231" y="2011619"/>
              <a:ext cx="243529" cy="64861"/>
            </a:xfrm>
            <a:custGeom>
              <a:rect b="b" l="l" r="r" t="t"/>
              <a:pathLst>
                <a:path extrusionOk="0" h="2482" w="9319">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74"/>
            <p:cNvSpPr/>
            <p:nvPr/>
          </p:nvSpPr>
          <p:spPr>
            <a:xfrm>
              <a:off x="7576231" y="2011619"/>
              <a:ext cx="243529" cy="63842"/>
            </a:xfrm>
            <a:custGeom>
              <a:rect b="b" l="l" r="r" t="t"/>
              <a:pathLst>
                <a:path extrusionOk="0" h="2443" w="9319">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74"/>
            <p:cNvSpPr/>
            <p:nvPr/>
          </p:nvSpPr>
          <p:spPr>
            <a:xfrm>
              <a:off x="7510900" y="1981462"/>
              <a:ext cx="372937" cy="92169"/>
            </a:xfrm>
            <a:custGeom>
              <a:rect b="b" l="l" r="r" t="t"/>
              <a:pathLst>
                <a:path extrusionOk="0" h="3527" w="14271">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2" name="Google Shape;14302;p74"/>
            <p:cNvSpPr/>
            <p:nvPr/>
          </p:nvSpPr>
          <p:spPr>
            <a:xfrm>
              <a:off x="7785056" y="1981462"/>
              <a:ext cx="88746" cy="91986"/>
            </a:xfrm>
            <a:custGeom>
              <a:rect b="b" l="l" r="r" t="t"/>
              <a:pathLst>
                <a:path extrusionOk="0" h="3520" w="3396">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3" name="Google Shape;14303;p74"/>
            <p:cNvSpPr/>
            <p:nvPr/>
          </p:nvSpPr>
          <p:spPr>
            <a:xfrm>
              <a:off x="7553365" y="2027455"/>
              <a:ext cx="64861" cy="46124"/>
            </a:xfrm>
            <a:custGeom>
              <a:rect b="b" l="l" r="r" t="t"/>
              <a:pathLst>
                <a:path extrusionOk="0" h="1765" w="2482">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74"/>
            <p:cNvSpPr/>
            <p:nvPr/>
          </p:nvSpPr>
          <p:spPr>
            <a:xfrm>
              <a:off x="7584280" y="2275478"/>
              <a:ext cx="226438" cy="40479"/>
            </a:xfrm>
            <a:custGeom>
              <a:rect b="b" l="l" r="r" t="t"/>
              <a:pathLst>
                <a:path extrusionOk="0" h="1549" w="8665">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74"/>
            <p:cNvSpPr/>
            <p:nvPr/>
          </p:nvSpPr>
          <p:spPr>
            <a:xfrm>
              <a:off x="7584018" y="2275478"/>
              <a:ext cx="226438" cy="40479"/>
            </a:xfrm>
            <a:custGeom>
              <a:rect b="b" l="l" r="r" t="t"/>
              <a:pathLst>
                <a:path extrusionOk="0" h="1549" w="8665">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74"/>
            <p:cNvSpPr/>
            <p:nvPr/>
          </p:nvSpPr>
          <p:spPr>
            <a:xfrm>
              <a:off x="7549837" y="2308876"/>
              <a:ext cx="295062" cy="33214"/>
            </a:xfrm>
            <a:custGeom>
              <a:rect b="b" l="l" r="r" t="t"/>
              <a:pathLst>
                <a:path extrusionOk="0" h="1271" w="11291">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74"/>
            <p:cNvSpPr/>
            <p:nvPr/>
          </p:nvSpPr>
          <p:spPr>
            <a:xfrm>
              <a:off x="7549837" y="2308641"/>
              <a:ext cx="295062" cy="33450"/>
            </a:xfrm>
            <a:custGeom>
              <a:rect b="b" l="l" r="r" t="t"/>
              <a:pathLst>
                <a:path extrusionOk="0" h="1280" w="11291">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8" name="Google Shape;14308;p74"/>
            <p:cNvSpPr/>
            <p:nvPr/>
          </p:nvSpPr>
          <p:spPr>
            <a:xfrm>
              <a:off x="7550098" y="2006078"/>
              <a:ext cx="42988" cy="42753"/>
            </a:xfrm>
            <a:custGeom>
              <a:rect b="b" l="l" r="r" t="t"/>
              <a:pathLst>
                <a:path extrusionOk="0" h="1636" w="1645">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9" name="Google Shape;14309;p74"/>
            <p:cNvSpPr/>
            <p:nvPr/>
          </p:nvSpPr>
          <p:spPr>
            <a:xfrm>
              <a:off x="7801885" y="2006078"/>
              <a:ext cx="42753" cy="42753"/>
            </a:xfrm>
            <a:custGeom>
              <a:rect b="b" l="l" r="r" t="t"/>
              <a:pathLst>
                <a:path extrusionOk="0" h="1636" w="1636">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74"/>
            <p:cNvSpPr/>
            <p:nvPr/>
          </p:nvSpPr>
          <p:spPr>
            <a:xfrm>
              <a:off x="7642816" y="2097804"/>
              <a:ext cx="20906" cy="153319"/>
            </a:xfrm>
            <a:custGeom>
              <a:rect b="b" l="l" r="r" t="t"/>
              <a:pathLst>
                <a:path extrusionOk="0" h="5867" w="80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74"/>
            <p:cNvSpPr/>
            <p:nvPr/>
          </p:nvSpPr>
          <p:spPr>
            <a:xfrm>
              <a:off x="7687059" y="2097804"/>
              <a:ext cx="20880" cy="153319"/>
            </a:xfrm>
            <a:custGeom>
              <a:rect b="b" l="l" r="r" t="t"/>
              <a:pathLst>
                <a:path extrusionOk="0" h="5867" w="799">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74"/>
            <p:cNvSpPr/>
            <p:nvPr/>
          </p:nvSpPr>
          <p:spPr>
            <a:xfrm>
              <a:off x="7731275" y="2097804"/>
              <a:ext cx="20880" cy="153319"/>
            </a:xfrm>
            <a:custGeom>
              <a:rect b="b" l="l" r="r" t="t"/>
              <a:pathLst>
                <a:path extrusionOk="0" h="5867" w="799">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13" name="Google Shape;14313;p74"/>
          <p:cNvGrpSpPr/>
          <p:nvPr/>
        </p:nvGrpSpPr>
        <p:grpSpPr>
          <a:xfrm>
            <a:off x="6599476" y="2918260"/>
            <a:ext cx="360629" cy="329975"/>
            <a:chOff x="6599476" y="2918260"/>
            <a:chExt cx="360629" cy="329975"/>
          </a:xfrm>
        </p:grpSpPr>
        <p:sp>
          <p:nvSpPr>
            <p:cNvPr id="14314" name="Google Shape;14314;p74"/>
            <p:cNvSpPr/>
            <p:nvPr/>
          </p:nvSpPr>
          <p:spPr>
            <a:xfrm>
              <a:off x="6604990" y="2918521"/>
              <a:ext cx="349313" cy="329714"/>
            </a:xfrm>
            <a:custGeom>
              <a:rect b="b" l="l" r="r" t="t"/>
              <a:pathLst>
                <a:path extrusionOk="0" h="12617" w="13367">
                  <a:moveTo>
                    <a:pt x="1" y="0"/>
                  </a:moveTo>
                  <a:lnTo>
                    <a:pt x="1" y="12617"/>
                  </a:lnTo>
                  <a:lnTo>
                    <a:pt x="13367" y="12617"/>
                  </a:lnTo>
                  <a:lnTo>
                    <a:pt x="1336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5" name="Google Shape;14315;p74"/>
            <p:cNvSpPr/>
            <p:nvPr/>
          </p:nvSpPr>
          <p:spPr>
            <a:xfrm>
              <a:off x="6604990" y="2918521"/>
              <a:ext cx="349078" cy="329714"/>
            </a:xfrm>
            <a:custGeom>
              <a:rect b="b" l="l" r="r" t="t"/>
              <a:pathLst>
                <a:path extrusionOk="0" h="12617" w="13358">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74"/>
            <p:cNvSpPr/>
            <p:nvPr/>
          </p:nvSpPr>
          <p:spPr>
            <a:xfrm>
              <a:off x="6604990" y="3145926"/>
              <a:ext cx="349313" cy="102309"/>
            </a:xfrm>
            <a:custGeom>
              <a:rect b="b" l="l" r="r" t="t"/>
              <a:pathLst>
                <a:path extrusionOk="0" h="3915" w="13367">
                  <a:moveTo>
                    <a:pt x="1" y="1"/>
                  </a:moveTo>
                  <a:lnTo>
                    <a:pt x="1" y="3915"/>
                  </a:lnTo>
                  <a:lnTo>
                    <a:pt x="13367" y="3915"/>
                  </a:lnTo>
                  <a:lnTo>
                    <a:pt x="13367"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74"/>
            <p:cNvSpPr/>
            <p:nvPr/>
          </p:nvSpPr>
          <p:spPr>
            <a:xfrm>
              <a:off x="6604990" y="3145926"/>
              <a:ext cx="277449" cy="29687"/>
            </a:xfrm>
            <a:custGeom>
              <a:rect b="b" l="l" r="r" t="t"/>
              <a:pathLst>
                <a:path extrusionOk="0" h="1136" w="10617">
                  <a:moveTo>
                    <a:pt x="1" y="1"/>
                  </a:moveTo>
                  <a:lnTo>
                    <a:pt x="1" y="1136"/>
                  </a:lnTo>
                  <a:lnTo>
                    <a:pt x="8963" y="1136"/>
                  </a:lnTo>
                  <a:cubicBezTo>
                    <a:pt x="9694" y="1136"/>
                    <a:pt x="10357" y="684"/>
                    <a:pt x="10617"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74"/>
            <p:cNvSpPr/>
            <p:nvPr/>
          </p:nvSpPr>
          <p:spPr>
            <a:xfrm>
              <a:off x="6604990" y="2918260"/>
              <a:ext cx="150811" cy="329975"/>
            </a:xfrm>
            <a:custGeom>
              <a:rect b="b" l="l" r="r" t="t"/>
              <a:pathLst>
                <a:path extrusionOk="0" h="12627" w="5771">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74"/>
            <p:cNvSpPr/>
            <p:nvPr/>
          </p:nvSpPr>
          <p:spPr>
            <a:xfrm>
              <a:off x="6604990" y="2918521"/>
              <a:ext cx="54800" cy="329714"/>
            </a:xfrm>
            <a:custGeom>
              <a:rect b="b" l="l" r="r" t="t"/>
              <a:pathLst>
                <a:path extrusionOk="0" h="12617" w="2097">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74"/>
            <p:cNvSpPr/>
            <p:nvPr/>
          </p:nvSpPr>
          <p:spPr>
            <a:xfrm>
              <a:off x="6615051" y="2918521"/>
              <a:ext cx="140750" cy="329714"/>
            </a:xfrm>
            <a:custGeom>
              <a:rect b="b" l="l" r="r" t="t"/>
              <a:pathLst>
                <a:path extrusionOk="0" h="12617" w="5386">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74"/>
            <p:cNvSpPr/>
            <p:nvPr/>
          </p:nvSpPr>
          <p:spPr>
            <a:xfrm>
              <a:off x="6599476" y="3080359"/>
              <a:ext cx="46516" cy="21638"/>
            </a:xfrm>
            <a:custGeom>
              <a:rect b="b" l="l" r="r" t="t"/>
              <a:pathLst>
                <a:path extrusionOk="0" h="828" w="178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2" name="Google Shape;14322;p74"/>
            <p:cNvSpPr/>
            <p:nvPr/>
          </p:nvSpPr>
          <p:spPr>
            <a:xfrm>
              <a:off x="6803519" y="2918260"/>
              <a:ext cx="150785" cy="329975"/>
            </a:xfrm>
            <a:custGeom>
              <a:rect b="b" l="l" r="r" t="t"/>
              <a:pathLst>
                <a:path extrusionOk="0" h="12627" w="577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3" name="Google Shape;14323;p74"/>
            <p:cNvSpPr/>
            <p:nvPr/>
          </p:nvSpPr>
          <p:spPr>
            <a:xfrm>
              <a:off x="6899765" y="2918521"/>
              <a:ext cx="54539" cy="329714"/>
            </a:xfrm>
            <a:custGeom>
              <a:rect b="b" l="l" r="r" t="t"/>
              <a:pathLst>
                <a:path extrusionOk="0" h="12617" w="2087">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4" name="Google Shape;14324;p74"/>
            <p:cNvSpPr/>
            <p:nvPr/>
          </p:nvSpPr>
          <p:spPr>
            <a:xfrm>
              <a:off x="6803519" y="2918521"/>
              <a:ext cx="140750" cy="329714"/>
            </a:xfrm>
            <a:custGeom>
              <a:rect b="b" l="l" r="r" t="t"/>
              <a:pathLst>
                <a:path extrusionOk="0" h="12617" w="5386">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5" name="Google Shape;14325;p74"/>
            <p:cNvSpPr/>
            <p:nvPr/>
          </p:nvSpPr>
          <p:spPr>
            <a:xfrm>
              <a:off x="6913328" y="3080359"/>
              <a:ext cx="46777" cy="21638"/>
            </a:xfrm>
            <a:custGeom>
              <a:rect b="b" l="l" r="r" t="t"/>
              <a:pathLst>
                <a:path extrusionOk="0" h="828" w="179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6" name="Google Shape;14326;p74"/>
            <p:cNvSpPr/>
            <p:nvPr/>
          </p:nvSpPr>
          <p:spPr>
            <a:xfrm>
              <a:off x="6913328" y="3085873"/>
              <a:ext cx="46777" cy="16124"/>
            </a:xfrm>
            <a:custGeom>
              <a:rect b="b" l="l" r="r" t="t"/>
              <a:pathLst>
                <a:path extrusionOk="0" h="617" w="179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7" name="Google Shape;14327;p74"/>
            <p:cNvSpPr/>
            <p:nvPr/>
          </p:nvSpPr>
          <p:spPr>
            <a:xfrm>
              <a:off x="6881420" y="3101971"/>
              <a:ext cx="58066" cy="146264"/>
            </a:xfrm>
            <a:custGeom>
              <a:rect b="b" l="l" r="r" t="t"/>
              <a:pathLst>
                <a:path extrusionOk="0" h="5597" w="2222">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74"/>
            <p:cNvSpPr/>
            <p:nvPr/>
          </p:nvSpPr>
          <p:spPr>
            <a:xfrm>
              <a:off x="6599476" y="3085873"/>
              <a:ext cx="46516" cy="16124"/>
            </a:xfrm>
            <a:custGeom>
              <a:rect b="b" l="l" r="r" t="t"/>
              <a:pathLst>
                <a:path extrusionOk="0" h="617" w="178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74"/>
            <p:cNvSpPr/>
            <p:nvPr/>
          </p:nvSpPr>
          <p:spPr>
            <a:xfrm>
              <a:off x="6619834" y="3101971"/>
              <a:ext cx="58302" cy="146264"/>
            </a:xfrm>
            <a:custGeom>
              <a:rect b="b" l="l" r="r" t="t"/>
              <a:pathLst>
                <a:path extrusionOk="0" h="5597" w="2231">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0" name="Google Shape;14330;p74"/>
            <p:cNvSpPr/>
            <p:nvPr/>
          </p:nvSpPr>
          <p:spPr>
            <a:xfrm>
              <a:off x="6604990" y="2918521"/>
              <a:ext cx="349313" cy="53807"/>
            </a:xfrm>
            <a:custGeom>
              <a:rect b="b" l="l" r="r" t="t"/>
              <a:pathLst>
                <a:path extrusionOk="0" h="2059" w="13367">
                  <a:moveTo>
                    <a:pt x="1" y="0"/>
                  </a:moveTo>
                  <a:cubicBezTo>
                    <a:pt x="1" y="933"/>
                    <a:pt x="3001" y="2058"/>
                    <a:pt x="6684" y="2058"/>
                  </a:cubicBezTo>
                  <a:cubicBezTo>
                    <a:pt x="10376" y="2058"/>
                    <a:pt x="13367" y="933"/>
                    <a:pt x="1336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1" name="Google Shape;14331;p74"/>
            <p:cNvSpPr/>
            <p:nvPr/>
          </p:nvSpPr>
          <p:spPr>
            <a:xfrm>
              <a:off x="6717073"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2" name="Google Shape;14332;p74"/>
            <p:cNvSpPr/>
            <p:nvPr/>
          </p:nvSpPr>
          <p:spPr>
            <a:xfrm>
              <a:off x="6654250"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3" name="Google Shape;14333;p74"/>
            <p:cNvSpPr/>
            <p:nvPr/>
          </p:nvSpPr>
          <p:spPr>
            <a:xfrm>
              <a:off x="6669825"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74"/>
            <p:cNvSpPr/>
            <p:nvPr/>
          </p:nvSpPr>
          <p:spPr>
            <a:xfrm>
              <a:off x="6732648"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74"/>
            <p:cNvSpPr/>
            <p:nvPr/>
          </p:nvSpPr>
          <p:spPr>
            <a:xfrm>
              <a:off x="6779634" y="3195447"/>
              <a:ext cx="62849" cy="52788"/>
            </a:xfrm>
            <a:custGeom>
              <a:rect b="b" l="l" r="r" t="t"/>
              <a:pathLst>
                <a:path extrusionOk="0" h="2020" w="2405">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6" name="Google Shape;14336;p74"/>
            <p:cNvSpPr/>
            <p:nvPr/>
          </p:nvSpPr>
          <p:spPr>
            <a:xfrm>
              <a:off x="6842221" y="3195447"/>
              <a:ext cx="62849" cy="52788"/>
            </a:xfrm>
            <a:custGeom>
              <a:rect b="b" l="l" r="r" t="t"/>
              <a:pathLst>
                <a:path extrusionOk="0" h="2020" w="2405">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7" name="Google Shape;14337;p74"/>
            <p:cNvSpPr/>
            <p:nvPr/>
          </p:nvSpPr>
          <p:spPr>
            <a:xfrm>
              <a:off x="6795235" y="3195447"/>
              <a:ext cx="47248" cy="52552"/>
            </a:xfrm>
            <a:custGeom>
              <a:rect b="b" l="l" r="r" t="t"/>
              <a:pathLst>
                <a:path extrusionOk="0" h="2011" w="1808">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8" name="Google Shape;14338;p74"/>
            <p:cNvSpPr/>
            <p:nvPr/>
          </p:nvSpPr>
          <p:spPr>
            <a:xfrm>
              <a:off x="6858057" y="3195447"/>
              <a:ext cx="47012" cy="52552"/>
            </a:xfrm>
            <a:custGeom>
              <a:rect b="b" l="l" r="r" t="t"/>
              <a:pathLst>
                <a:path extrusionOk="0" h="2011" w="1799">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9" name="Google Shape;14339;p74"/>
          <p:cNvGrpSpPr/>
          <p:nvPr/>
        </p:nvGrpSpPr>
        <p:grpSpPr>
          <a:xfrm>
            <a:off x="5290499" y="2481533"/>
            <a:ext cx="360628" cy="247292"/>
            <a:chOff x="5290499" y="2481533"/>
            <a:chExt cx="360628" cy="247292"/>
          </a:xfrm>
        </p:grpSpPr>
        <p:sp>
          <p:nvSpPr>
            <p:cNvPr id="14340" name="Google Shape;14340;p74"/>
            <p:cNvSpPr/>
            <p:nvPr/>
          </p:nvSpPr>
          <p:spPr>
            <a:xfrm>
              <a:off x="5540013" y="2624008"/>
              <a:ext cx="76673" cy="48763"/>
            </a:xfrm>
            <a:custGeom>
              <a:rect b="b" l="l" r="r" t="t"/>
              <a:pathLst>
                <a:path extrusionOk="0" h="1866" w="2934">
                  <a:moveTo>
                    <a:pt x="1" y="0"/>
                  </a:moveTo>
                  <a:lnTo>
                    <a:pt x="1" y="1866"/>
                  </a:lnTo>
                  <a:lnTo>
                    <a:pt x="2934" y="1866"/>
                  </a:lnTo>
                  <a:lnTo>
                    <a:pt x="2934"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1" name="Google Shape;14341;p74"/>
            <p:cNvSpPr/>
            <p:nvPr/>
          </p:nvSpPr>
          <p:spPr>
            <a:xfrm>
              <a:off x="5540013" y="2648389"/>
              <a:ext cx="76673" cy="24382"/>
            </a:xfrm>
            <a:custGeom>
              <a:rect b="b" l="l" r="r" t="t"/>
              <a:pathLst>
                <a:path extrusionOk="0" h="933" w="2934">
                  <a:moveTo>
                    <a:pt x="1" y="0"/>
                  </a:moveTo>
                  <a:lnTo>
                    <a:pt x="1" y="933"/>
                  </a:lnTo>
                  <a:lnTo>
                    <a:pt x="2934" y="933"/>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2" name="Google Shape;14342;p74"/>
            <p:cNvSpPr/>
            <p:nvPr/>
          </p:nvSpPr>
          <p:spPr>
            <a:xfrm>
              <a:off x="5597582" y="2591290"/>
              <a:ext cx="53545" cy="114121"/>
            </a:xfrm>
            <a:custGeom>
              <a:rect b="b" l="l" r="r" t="t"/>
              <a:pathLst>
                <a:path extrusionOk="0" h="4367" w="2049">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3" name="Google Shape;14343;p74"/>
            <p:cNvSpPr/>
            <p:nvPr/>
          </p:nvSpPr>
          <p:spPr>
            <a:xfrm>
              <a:off x="5317886" y="2567980"/>
              <a:ext cx="246037" cy="160584"/>
            </a:xfrm>
            <a:custGeom>
              <a:rect b="b" l="l" r="r" t="t"/>
              <a:pathLst>
                <a:path extrusionOk="0" h="6145" w="9415">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4" name="Google Shape;14344;p74"/>
            <p:cNvSpPr/>
            <p:nvPr/>
          </p:nvSpPr>
          <p:spPr>
            <a:xfrm>
              <a:off x="5317886" y="2567980"/>
              <a:ext cx="246037" cy="160846"/>
            </a:xfrm>
            <a:custGeom>
              <a:rect b="b" l="l" r="r" t="t"/>
              <a:pathLst>
                <a:path extrusionOk="0" h="6155" w="9415">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74"/>
            <p:cNvSpPr/>
            <p:nvPr/>
          </p:nvSpPr>
          <p:spPr>
            <a:xfrm>
              <a:off x="5290499" y="2481533"/>
              <a:ext cx="146760" cy="147021"/>
            </a:xfrm>
            <a:custGeom>
              <a:rect b="b" l="l" r="r" t="t"/>
              <a:pathLst>
                <a:path extrusionOk="0" h="5626" w="5616">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74"/>
            <p:cNvSpPr/>
            <p:nvPr/>
          </p:nvSpPr>
          <p:spPr>
            <a:xfrm>
              <a:off x="5311850" y="2503145"/>
              <a:ext cx="132701" cy="125279"/>
            </a:xfrm>
            <a:custGeom>
              <a:rect b="b" l="l" r="r" t="t"/>
              <a:pathLst>
                <a:path extrusionOk="0" h="4794" w="5078">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7" name="Google Shape;14347;p74"/>
            <p:cNvSpPr/>
            <p:nvPr/>
          </p:nvSpPr>
          <p:spPr>
            <a:xfrm>
              <a:off x="5476693" y="2650401"/>
              <a:ext cx="53807" cy="53781"/>
            </a:xfrm>
            <a:custGeom>
              <a:rect b="b" l="l" r="r" t="t"/>
              <a:pathLst>
                <a:path extrusionOk="0" h="2058" w="2059">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8" name="Google Shape;14348;p74"/>
            <p:cNvSpPr/>
            <p:nvPr/>
          </p:nvSpPr>
          <p:spPr>
            <a:xfrm>
              <a:off x="5330953" y="2530401"/>
              <a:ext cx="57570" cy="49155"/>
            </a:xfrm>
            <a:custGeom>
              <a:rect b="b" l="l" r="r" t="t"/>
              <a:pathLst>
                <a:path extrusionOk="0" h="1881" w="2203">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74"/>
            <p:cNvSpPr/>
            <p:nvPr/>
          </p:nvSpPr>
          <p:spPr>
            <a:xfrm>
              <a:off x="5456598" y="2498624"/>
              <a:ext cx="112866" cy="112840"/>
            </a:xfrm>
            <a:custGeom>
              <a:rect b="b" l="l" r="r" t="t"/>
              <a:pathLst>
                <a:path extrusionOk="0" h="4318" w="4319">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74"/>
            <p:cNvSpPr/>
            <p:nvPr/>
          </p:nvSpPr>
          <p:spPr>
            <a:xfrm>
              <a:off x="5473427" y="2515192"/>
              <a:ext cx="101551" cy="96272"/>
            </a:xfrm>
            <a:custGeom>
              <a:rect b="b" l="l" r="r" t="t"/>
              <a:pathLst>
                <a:path extrusionOk="0" h="3684" w="3886">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74"/>
            <p:cNvSpPr/>
            <p:nvPr/>
          </p:nvSpPr>
          <p:spPr>
            <a:xfrm>
              <a:off x="5493026" y="2539992"/>
              <a:ext cx="35200" cy="30261"/>
            </a:xfrm>
            <a:custGeom>
              <a:rect b="b" l="l" r="r" t="t"/>
              <a:pathLst>
                <a:path extrusionOk="0" h="1158" w="1347">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2" name="Google Shape;14352;p74"/>
            <p:cNvSpPr/>
            <p:nvPr/>
          </p:nvSpPr>
          <p:spPr>
            <a:xfrm>
              <a:off x="5384890" y="2509782"/>
              <a:ext cx="26603" cy="22160"/>
            </a:xfrm>
            <a:custGeom>
              <a:rect b="b" l="l" r="r" t="t"/>
              <a:pathLst>
                <a:path extrusionOk="0" h="848" w="1018">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3" name="Google Shape;14353;p74"/>
            <p:cNvSpPr/>
            <p:nvPr/>
          </p:nvSpPr>
          <p:spPr>
            <a:xfrm>
              <a:off x="5316109" y="2578276"/>
              <a:ext cx="26760" cy="22134"/>
            </a:xfrm>
            <a:custGeom>
              <a:rect b="b" l="l" r="r" t="t"/>
              <a:pathLst>
                <a:path extrusionOk="0" h="847" w="1024">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4" name="Google Shape;14354;p74"/>
            <p:cNvSpPr/>
            <p:nvPr/>
          </p:nvSpPr>
          <p:spPr>
            <a:xfrm>
              <a:off x="5384916" y="2578276"/>
              <a:ext cx="26551" cy="22134"/>
            </a:xfrm>
            <a:custGeom>
              <a:rect b="b" l="l" r="r" t="t"/>
              <a:pathLst>
                <a:path extrusionOk="0" h="847" w="1016">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5" name="Google Shape;14355;p74"/>
            <p:cNvSpPr/>
            <p:nvPr/>
          </p:nvSpPr>
          <p:spPr>
            <a:xfrm>
              <a:off x="5316083" y="2509782"/>
              <a:ext cx="26786" cy="22160"/>
            </a:xfrm>
            <a:custGeom>
              <a:rect b="b" l="l" r="r" t="t"/>
              <a:pathLst>
                <a:path extrusionOk="0" h="848" w="1025">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6" name="Google Shape;14356;p74"/>
            <p:cNvSpPr/>
            <p:nvPr/>
          </p:nvSpPr>
          <p:spPr>
            <a:xfrm>
              <a:off x="5528802" y="2520340"/>
              <a:ext cx="21324" cy="17012"/>
            </a:xfrm>
            <a:custGeom>
              <a:rect b="b" l="l" r="r" t="t"/>
              <a:pathLst>
                <a:path extrusionOk="0" h="651" w="816">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7" name="Google Shape;14357;p74"/>
            <p:cNvSpPr/>
            <p:nvPr/>
          </p:nvSpPr>
          <p:spPr>
            <a:xfrm>
              <a:off x="5476119" y="2572736"/>
              <a:ext cx="21533" cy="17117"/>
            </a:xfrm>
            <a:custGeom>
              <a:rect b="b" l="l" r="r" t="t"/>
              <a:pathLst>
                <a:path extrusionOk="0" h="655" w="824">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8" name="Google Shape;14358;p74"/>
            <p:cNvSpPr/>
            <p:nvPr/>
          </p:nvSpPr>
          <p:spPr>
            <a:xfrm>
              <a:off x="5528462" y="2572736"/>
              <a:ext cx="21664" cy="17117"/>
            </a:xfrm>
            <a:custGeom>
              <a:rect b="b" l="l" r="r" t="t"/>
              <a:pathLst>
                <a:path extrusionOk="0" h="655" w="829">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9" name="Google Shape;14359;p74"/>
            <p:cNvSpPr/>
            <p:nvPr/>
          </p:nvSpPr>
          <p:spPr>
            <a:xfrm>
              <a:off x="5476092" y="2520340"/>
              <a:ext cx="21612" cy="17117"/>
            </a:xfrm>
            <a:custGeom>
              <a:rect b="b" l="l" r="r" t="t"/>
              <a:pathLst>
                <a:path extrusionOk="0" h="655" w="827">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0" name="Google Shape;14360;p74"/>
            <p:cNvSpPr/>
            <p:nvPr/>
          </p:nvSpPr>
          <p:spPr>
            <a:xfrm>
              <a:off x="5339994" y="2645123"/>
              <a:ext cx="104556" cy="10819"/>
            </a:xfrm>
            <a:custGeom>
              <a:rect b="b" l="l" r="r" t="t"/>
              <a:pathLst>
                <a:path extrusionOk="0" h="414" w="4001">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74"/>
            <p:cNvSpPr/>
            <p:nvPr/>
          </p:nvSpPr>
          <p:spPr>
            <a:xfrm>
              <a:off x="5339994" y="2698642"/>
              <a:ext cx="104556" cy="11080"/>
            </a:xfrm>
            <a:custGeom>
              <a:rect b="b" l="l" r="r" t="t"/>
              <a:pathLst>
                <a:path extrusionOk="0" h="424" w="4001">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74"/>
            <p:cNvSpPr/>
            <p:nvPr/>
          </p:nvSpPr>
          <p:spPr>
            <a:xfrm>
              <a:off x="5339994" y="2671752"/>
              <a:ext cx="104556" cy="11080"/>
            </a:xfrm>
            <a:custGeom>
              <a:rect b="b" l="l" r="r" t="t"/>
              <a:pathLst>
                <a:path extrusionOk="0" h="424" w="4001">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3" name="Google Shape;14363;p74"/>
            <p:cNvSpPr/>
            <p:nvPr/>
          </p:nvSpPr>
          <p:spPr>
            <a:xfrm>
              <a:off x="5503584" y="2650401"/>
              <a:ext cx="26916" cy="53781"/>
            </a:xfrm>
            <a:custGeom>
              <a:rect b="b" l="l" r="r" t="t"/>
              <a:pathLst>
                <a:path extrusionOk="0" h="2058" w="103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74"/>
            <p:cNvSpPr/>
            <p:nvPr/>
          </p:nvSpPr>
          <p:spPr>
            <a:xfrm>
              <a:off x="5597582" y="2648128"/>
              <a:ext cx="53545" cy="57282"/>
            </a:xfrm>
            <a:custGeom>
              <a:rect b="b" l="l" r="r" t="t"/>
              <a:pathLst>
                <a:path extrusionOk="0" h="2192" w="2049">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74"/>
            <p:cNvSpPr/>
            <p:nvPr/>
          </p:nvSpPr>
          <p:spPr>
            <a:xfrm>
              <a:off x="5363879" y="2530532"/>
              <a:ext cx="23650" cy="49025"/>
            </a:xfrm>
            <a:custGeom>
              <a:rect b="b" l="l" r="r" t="t"/>
              <a:pathLst>
                <a:path extrusionOk="0" h="1876" w="905">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6" name="Google Shape;14366;p74"/>
            <p:cNvSpPr/>
            <p:nvPr/>
          </p:nvSpPr>
          <p:spPr>
            <a:xfrm>
              <a:off x="5513148" y="2540070"/>
              <a:ext cx="15078" cy="29948"/>
            </a:xfrm>
            <a:custGeom>
              <a:rect b="b" l="l" r="r" t="t"/>
              <a:pathLst>
                <a:path extrusionOk="0" h="1146" w="577">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67" name="Google Shape;14367;p74"/>
          <p:cNvGrpSpPr/>
          <p:nvPr/>
        </p:nvGrpSpPr>
        <p:grpSpPr>
          <a:xfrm>
            <a:off x="6201923" y="1981514"/>
            <a:ext cx="351325" cy="360576"/>
            <a:chOff x="6201923" y="1981514"/>
            <a:chExt cx="351325" cy="360576"/>
          </a:xfrm>
        </p:grpSpPr>
        <p:sp>
          <p:nvSpPr>
            <p:cNvPr id="14368" name="Google Shape;14368;p74"/>
            <p:cNvSpPr/>
            <p:nvPr/>
          </p:nvSpPr>
          <p:spPr>
            <a:xfrm>
              <a:off x="6201923" y="2195304"/>
              <a:ext cx="351325" cy="146786"/>
            </a:xfrm>
            <a:custGeom>
              <a:rect b="b" l="l" r="r" t="t"/>
              <a:pathLst>
                <a:path extrusionOk="0" h="5617" w="13444">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9" name="Google Shape;14369;p74"/>
            <p:cNvSpPr/>
            <p:nvPr/>
          </p:nvSpPr>
          <p:spPr>
            <a:xfrm>
              <a:off x="6231583" y="2195304"/>
              <a:ext cx="292527" cy="117126"/>
            </a:xfrm>
            <a:custGeom>
              <a:rect b="b" l="l" r="r" t="t"/>
              <a:pathLst>
                <a:path extrusionOk="0" h="4482" w="11194">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0" name="Google Shape;14370;p74"/>
            <p:cNvSpPr/>
            <p:nvPr/>
          </p:nvSpPr>
          <p:spPr>
            <a:xfrm>
              <a:off x="6377820" y="2195304"/>
              <a:ext cx="146290" cy="116891"/>
            </a:xfrm>
            <a:custGeom>
              <a:rect b="b" l="l" r="r" t="t"/>
              <a:pathLst>
                <a:path extrusionOk="0" h="4473" w="5598">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1" name="Google Shape;14371;p74"/>
            <p:cNvSpPr/>
            <p:nvPr/>
          </p:nvSpPr>
          <p:spPr>
            <a:xfrm>
              <a:off x="6280843" y="2023666"/>
              <a:ext cx="194008" cy="226961"/>
            </a:xfrm>
            <a:custGeom>
              <a:rect b="b" l="l" r="r" t="t"/>
              <a:pathLst>
                <a:path extrusionOk="0" h="8685" w="7424">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2" name="Google Shape;14372;p74"/>
            <p:cNvSpPr/>
            <p:nvPr/>
          </p:nvSpPr>
          <p:spPr>
            <a:xfrm>
              <a:off x="6298169" y="2023927"/>
              <a:ext cx="176943" cy="226935"/>
            </a:xfrm>
            <a:custGeom>
              <a:rect b="b" l="l" r="r" t="t"/>
              <a:pathLst>
                <a:path extrusionOk="0" h="8684" w="6771">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3" name="Google Shape;14373;p74"/>
            <p:cNvSpPr/>
            <p:nvPr/>
          </p:nvSpPr>
          <p:spPr>
            <a:xfrm>
              <a:off x="6280843" y="1981514"/>
              <a:ext cx="193746" cy="103746"/>
            </a:xfrm>
            <a:custGeom>
              <a:rect b="b" l="l" r="r" t="t"/>
              <a:pathLst>
                <a:path extrusionOk="0" h="3970" w="7414">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74"/>
            <p:cNvSpPr/>
            <p:nvPr/>
          </p:nvSpPr>
          <p:spPr>
            <a:xfrm>
              <a:off x="6428335" y="2023666"/>
              <a:ext cx="46255" cy="61594"/>
            </a:xfrm>
            <a:custGeom>
              <a:rect b="b" l="l" r="r" t="t"/>
              <a:pathLst>
                <a:path extrusionOk="0" h="2357" w="177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5" name="Google Shape;14375;p74"/>
          <p:cNvGrpSpPr/>
          <p:nvPr/>
        </p:nvGrpSpPr>
        <p:grpSpPr>
          <a:xfrm>
            <a:off x="4894461" y="3340691"/>
            <a:ext cx="312884" cy="360785"/>
            <a:chOff x="4894461" y="3340691"/>
            <a:chExt cx="312884" cy="360785"/>
          </a:xfrm>
        </p:grpSpPr>
        <p:sp>
          <p:nvSpPr>
            <p:cNvPr id="14376" name="Google Shape;14376;p74"/>
            <p:cNvSpPr/>
            <p:nvPr/>
          </p:nvSpPr>
          <p:spPr>
            <a:xfrm>
              <a:off x="4894461" y="3503732"/>
              <a:ext cx="312884" cy="76202"/>
            </a:xfrm>
            <a:custGeom>
              <a:rect b="b" l="l" r="r" t="t"/>
              <a:pathLst>
                <a:path extrusionOk="0" h="2916" w="11973">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7" name="Google Shape;14377;p74"/>
            <p:cNvSpPr/>
            <p:nvPr/>
          </p:nvSpPr>
          <p:spPr>
            <a:xfrm>
              <a:off x="4939200" y="3362042"/>
              <a:ext cx="223407" cy="178694"/>
            </a:xfrm>
            <a:custGeom>
              <a:rect b="b" l="l" r="r" t="t"/>
              <a:pathLst>
                <a:path extrusionOk="0" h="6838" w="8549">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8" name="Google Shape;14378;p74"/>
            <p:cNvSpPr/>
            <p:nvPr/>
          </p:nvSpPr>
          <p:spPr>
            <a:xfrm>
              <a:off x="5033173" y="3362042"/>
              <a:ext cx="129434" cy="178694"/>
            </a:xfrm>
            <a:custGeom>
              <a:rect b="b" l="l" r="r" t="t"/>
              <a:pathLst>
                <a:path extrusionOk="0" h="6838" w="4953">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74"/>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74"/>
            <p:cNvSpPr/>
            <p:nvPr/>
          </p:nvSpPr>
          <p:spPr>
            <a:xfrm>
              <a:off x="4968338" y="3499995"/>
              <a:ext cx="26" cy="6324"/>
            </a:xfrm>
            <a:custGeom>
              <a:rect b="b" l="l" r="r" t="t"/>
              <a:pathLst>
                <a:path extrusionOk="0" h="242" w="1">
                  <a:moveTo>
                    <a:pt x="0" y="1"/>
                  </a:moveTo>
                  <a:lnTo>
                    <a:pt x="0" y="1"/>
                  </a:lnTo>
                  <a:lnTo>
                    <a:pt x="0" y="24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1" name="Google Shape;14381;p74"/>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2" name="Google Shape;14382;p74"/>
            <p:cNvSpPr/>
            <p:nvPr/>
          </p:nvSpPr>
          <p:spPr>
            <a:xfrm>
              <a:off x="4968077" y="3499995"/>
              <a:ext cx="165393" cy="40741"/>
            </a:xfrm>
            <a:custGeom>
              <a:rect b="b" l="l" r="r" t="t"/>
              <a:pathLst>
                <a:path extrusionOk="0" h="1559" w="6329">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3" name="Google Shape;14383;p74"/>
            <p:cNvSpPr/>
            <p:nvPr/>
          </p:nvSpPr>
          <p:spPr>
            <a:xfrm>
              <a:off x="4939200" y="3340691"/>
              <a:ext cx="223407" cy="43484"/>
            </a:xfrm>
            <a:custGeom>
              <a:rect b="b" l="l" r="r" t="t"/>
              <a:pathLst>
                <a:path extrusionOk="0" h="1664" w="8549">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4" name="Google Shape;14384;p74"/>
            <p:cNvSpPr/>
            <p:nvPr/>
          </p:nvSpPr>
          <p:spPr>
            <a:xfrm>
              <a:off x="4936927" y="3599847"/>
              <a:ext cx="113859" cy="101629"/>
            </a:xfrm>
            <a:custGeom>
              <a:rect b="b" l="l" r="r" t="t"/>
              <a:pathLst>
                <a:path extrusionOk="0" h="3889" w="4357">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74"/>
            <p:cNvSpPr/>
            <p:nvPr/>
          </p:nvSpPr>
          <p:spPr>
            <a:xfrm>
              <a:off x="5051021" y="3599847"/>
              <a:ext cx="113859" cy="101629"/>
            </a:xfrm>
            <a:custGeom>
              <a:rect b="b" l="l" r="r" t="t"/>
              <a:pathLst>
                <a:path extrusionOk="0" h="3889" w="4357">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74"/>
            <p:cNvSpPr/>
            <p:nvPr/>
          </p:nvSpPr>
          <p:spPr>
            <a:xfrm>
              <a:off x="5059044" y="3628672"/>
              <a:ext cx="46437" cy="19364"/>
            </a:xfrm>
            <a:custGeom>
              <a:rect b="b" l="l" r="r" t="t"/>
              <a:pathLst>
                <a:path extrusionOk="0" h="741" w="1777">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74"/>
            <p:cNvSpPr/>
            <p:nvPr/>
          </p:nvSpPr>
          <p:spPr>
            <a:xfrm>
              <a:off x="5058913" y="3653053"/>
              <a:ext cx="46542" cy="19364"/>
            </a:xfrm>
            <a:custGeom>
              <a:rect b="b" l="l" r="r" t="t"/>
              <a:pathLst>
                <a:path extrusionOk="0" h="741" w="1781">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74"/>
            <p:cNvSpPr/>
            <p:nvPr/>
          </p:nvSpPr>
          <p:spPr>
            <a:xfrm>
              <a:off x="4996326" y="3628672"/>
              <a:ext cx="46568" cy="19364"/>
            </a:xfrm>
            <a:custGeom>
              <a:rect b="b" l="l" r="r" t="t"/>
              <a:pathLst>
                <a:path extrusionOk="0" h="741" w="1782">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74"/>
            <p:cNvSpPr/>
            <p:nvPr/>
          </p:nvSpPr>
          <p:spPr>
            <a:xfrm>
              <a:off x="4996326" y="3653053"/>
              <a:ext cx="46568" cy="19364"/>
            </a:xfrm>
            <a:custGeom>
              <a:rect b="b" l="l" r="r" t="t"/>
              <a:pathLst>
                <a:path extrusionOk="0" h="741" w="1782">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0" name="Google Shape;14390;p74"/>
            <p:cNvSpPr/>
            <p:nvPr/>
          </p:nvSpPr>
          <p:spPr>
            <a:xfrm>
              <a:off x="5033434" y="3619630"/>
              <a:ext cx="34939" cy="61829"/>
            </a:xfrm>
            <a:custGeom>
              <a:rect b="b" l="l" r="r" t="t"/>
              <a:pathLst>
                <a:path extrusionOk="0" h="2366" w="1337">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1" name="Google Shape;14391;p74"/>
            <p:cNvSpPr/>
            <p:nvPr/>
          </p:nvSpPr>
          <p:spPr>
            <a:xfrm>
              <a:off x="5042215" y="3619682"/>
              <a:ext cx="26159" cy="61542"/>
            </a:xfrm>
            <a:custGeom>
              <a:rect b="b" l="l" r="r" t="t"/>
              <a:pathLst>
                <a:path extrusionOk="0" h="2355" w="1001">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2" name="Google Shape;14392;p74"/>
          <p:cNvGrpSpPr/>
          <p:nvPr/>
        </p:nvGrpSpPr>
        <p:grpSpPr>
          <a:xfrm>
            <a:off x="5339237" y="1501251"/>
            <a:ext cx="245541" cy="360628"/>
            <a:chOff x="5339237" y="1501251"/>
            <a:chExt cx="245541" cy="360628"/>
          </a:xfrm>
        </p:grpSpPr>
        <p:sp>
          <p:nvSpPr>
            <p:cNvPr id="14393" name="Google Shape;14393;p74"/>
            <p:cNvSpPr/>
            <p:nvPr/>
          </p:nvSpPr>
          <p:spPr>
            <a:xfrm>
              <a:off x="5349794" y="1654021"/>
              <a:ext cx="220402" cy="10845"/>
            </a:xfrm>
            <a:custGeom>
              <a:rect b="b" l="l" r="r" t="t"/>
              <a:pathLst>
                <a:path extrusionOk="0" h="415" w="8434">
                  <a:moveTo>
                    <a:pt x="1" y="1"/>
                  </a:moveTo>
                  <a:lnTo>
                    <a:pt x="1" y="414"/>
                  </a:lnTo>
                  <a:lnTo>
                    <a:pt x="8434" y="414"/>
                  </a:lnTo>
                  <a:lnTo>
                    <a:pt x="8434" y="1"/>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4" name="Google Shape;14394;p74"/>
            <p:cNvSpPr/>
            <p:nvPr/>
          </p:nvSpPr>
          <p:spPr>
            <a:xfrm>
              <a:off x="5349794" y="1659562"/>
              <a:ext cx="220402" cy="5305"/>
            </a:xfrm>
            <a:custGeom>
              <a:rect b="b" l="l" r="r" t="t"/>
              <a:pathLst>
                <a:path extrusionOk="0" h="203" w="8434">
                  <a:moveTo>
                    <a:pt x="1" y="0"/>
                  </a:moveTo>
                  <a:lnTo>
                    <a:pt x="1" y="202"/>
                  </a:lnTo>
                  <a:lnTo>
                    <a:pt x="8434" y="202"/>
                  </a:lnTo>
                  <a:lnTo>
                    <a:pt x="8434"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5" name="Google Shape;14395;p74"/>
            <p:cNvSpPr/>
            <p:nvPr/>
          </p:nvSpPr>
          <p:spPr>
            <a:xfrm>
              <a:off x="5447791" y="1779170"/>
              <a:ext cx="28432" cy="70636"/>
            </a:xfrm>
            <a:custGeom>
              <a:rect b="b" l="l" r="r" t="t"/>
              <a:pathLst>
                <a:path extrusionOk="0" h="2703" w="1088">
                  <a:moveTo>
                    <a:pt x="1" y="0"/>
                  </a:moveTo>
                  <a:lnTo>
                    <a:pt x="1" y="2703"/>
                  </a:lnTo>
                  <a:lnTo>
                    <a:pt x="1087" y="2703"/>
                  </a:lnTo>
                  <a:lnTo>
                    <a:pt x="108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6" name="Google Shape;14396;p74"/>
            <p:cNvSpPr/>
            <p:nvPr/>
          </p:nvSpPr>
          <p:spPr>
            <a:xfrm>
              <a:off x="5462112" y="1779170"/>
              <a:ext cx="14112" cy="70636"/>
            </a:xfrm>
            <a:custGeom>
              <a:rect b="b" l="l" r="r" t="t"/>
              <a:pathLst>
                <a:path extrusionOk="0" h="2703" w="540">
                  <a:moveTo>
                    <a:pt x="1" y="0"/>
                  </a:moveTo>
                  <a:lnTo>
                    <a:pt x="1" y="2703"/>
                  </a:lnTo>
                  <a:lnTo>
                    <a:pt x="539" y="2703"/>
                  </a:lnTo>
                  <a:lnTo>
                    <a:pt x="539"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74"/>
            <p:cNvSpPr/>
            <p:nvPr/>
          </p:nvSpPr>
          <p:spPr>
            <a:xfrm>
              <a:off x="5378958" y="1501251"/>
              <a:ext cx="166359" cy="249539"/>
            </a:xfrm>
            <a:custGeom>
              <a:rect b="b" l="l" r="r" t="t"/>
              <a:pathLst>
                <a:path extrusionOk="0" h="9549" w="6366">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8" name="Google Shape;14398;p74"/>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9" name="Google Shape;14399;p74"/>
            <p:cNvSpPr/>
            <p:nvPr/>
          </p:nvSpPr>
          <p:spPr>
            <a:xfrm>
              <a:off x="5446798" y="1611060"/>
              <a:ext cx="30418" cy="30183"/>
            </a:xfrm>
            <a:custGeom>
              <a:rect b="b" l="l" r="r" t="t"/>
              <a:pathLst>
                <a:path extrusionOk="0" h="1155" w="1164">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74"/>
            <p:cNvSpPr/>
            <p:nvPr/>
          </p:nvSpPr>
          <p:spPr>
            <a:xfrm>
              <a:off x="5356092" y="1836975"/>
              <a:ext cx="212091" cy="24904"/>
            </a:xfrm>
            <a:custGeom>
              <a:rect b="b" l="l" r="r" t="t"/>
              <a:pathLst>
                <a:path extrusionOk="0" h="953" w="8116">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1" name="Google Shape;14401;p74"/>
            <p:cNvSpPr/>
            <p:nvPr/>
          </p:nvSpPr>
          <p:spPr>
            <a:xfrm>
              <a:off x="5339237" y="1637192"/>
              <a:ext cx="245541" cy="155332"/>
            </a:xfrm>
            <a:custGeom>
              <a:rect b="b" l="l" r="r" t="t"/>
              <a:pathLst>
                <a:path extrusionOk="0" h="5944" w="9396">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2" name="Google Shape;14402;p74"/>
            <p:cNvSpPr/>
            <p:nvPr/>
          </p:nvSpPr>
          <p:spPr>
            <a:xfrm>
              <a:off x="5378697" y="1609544"/>
              <a:ext cx="56577" cy="10845"/>
            </a:xfrm>
            <a:custGeom>
              <a:rect b="b" l="l" r="r" t="t"/>
              <a:pathLst>
                <a:path extrusionOk="0" h="415" w="2165">
                  <a:moveTo>
                    <a:pt x="0" y="1"/>
                  </a:moveTo>
                  <a:lnTo>
                    <a:pt x="0" y="414"/>
                  </a:lnTo>
                  <a:lnTo>
                    <a:pt x="1914" y="414"/>
                  </a:lnTo>
                  <a:cubicBezTo>
                    <a:pt x="2164" y="395"/>
                    <a:pt x="2164" y="20"/>
                    <a:pt x="19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74"/>
            <p:cNvSpPr/>
            <p:nvPr/>
          </p:nvSpPr>
          <p:spPr>
            <a:xfrm>
              <a:off x="5378697" y="1631913"/>
              <a:ext cx="55296" cy="10819"/>
            </a:xfrm>
            <a:custGeom>
              <a:rect b="b" l="l" r="r" t="t"/>
              <a:pathLst>
                <a:path extrusionOk="0" h="414" w="2116">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4" name="Google Shape;14404;p74"/>
            <p:cNvSpPr/>
            <p:nvPr/>
          </p:nvSpPr>
          <p:spPr>
            <a:xfrm>
              <a:off x="5378697" y="1654021"/>
              <a:ext cx="71394" cy="10845"/>
            </a:xfrm>
            <a:custGeom>
              <a:rect b="b" l="l" r="r" t="t"/>
              <a:pathLst>
                <a:path extrusionOk="0" h="415" w="2732">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5" name="Google Shape;14405;p74"/>
            <p:cNvSpPr/>
            <p:nvPr/>
          </p:nvSpPr>
          <p:spPr>
            <a:xfrm>
              <a:off x="5378697" y="156480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6" name="Google Shape;14406;p74"/>
            <p:cNvSpPr/>
            <p:nvPr/>
          </p:nvSpPr>
          <p:spPr>
            <a:xfrm>
              <a:off x="5378697" y="158717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74"/>
            <p:cNvSpPr/>
            <p:nvPr/>
          </p:nvSpPr>
          <p:spPr>
            <a:xfrm>
              <a:off x="5378697" y="1676391"/>
              <a:ext cx="71394" cy="10819"/>
            </a:xfrm>
            <a:custGeom>
              <a:rect b="b" l="l" r="r" t="t"/>
              <a:pathLst>
                <a:path extrusionOk="0" h="414" w="2732">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8" name="Google Shape;14408;p74"/>
            <p:cNvSpPr/>
            <p:nvPr/>
          </p:nvSpPr>
          <p:spPr>
            <a:xfrm>
              <a:off x="5473923" y="1654257"/>
              <a:ext cx="71394" cy="10610"/>
            </a:xfrm>
            <a:custGeom>
              <a:rect b="b" l="l" r="r" t="t"/>
              <a:pathLst>
                <a:path extrusionOk="0" h="406" w="2732">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9" name="Google Shape;14409;p74"/>
            <p:cNvSpPr/>
            <p:nvPr/>
          </p:nvSpPr>
          <p:spPr>
            <a:xfrm>
              <a:off x="5490021" y="1631913"/>
              <a:ext cx="55296" cy="10819"/>
            </a:xfrm>
            <a:custGeom>
              <a:rect b="b" l="l" r="r" t="t"/>
              <a:pathLst>
                <a:path extrusionOk="0" h="414" w="2116">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74"/>
            <p:cNvSpPr/>
            <p:nvPr/>
          </p:nvSpPr>
          <p:spPr>
            <a:xfrm>
              <a:off x="5472669" y="1676391"/>
              <a:ext cx="72648" cy="10819"/>
            </a:xfrm>
            <a:custGeom>
              <a:rect b="b" l="l" r="r" t="t"/>
              <a:pathLst>
                <a:path extrusionOk="0" h="414" w="2780">
                  <a:moveTo>
                    <a:pt x="251" y="0"/>
                  </a:moveTo>
                  <a:cubicBezTo>
                    <a:pt x="1" y="20"/>
                    <a:pt x="1" y="395"/>
                    <a:pt x="251" y="414"/>
                  </a:cubicBezTo>
                  <a:lnTo>
                    <a:pt x="2780" y="414"/>
                  </a:lnTo>
                  <a:lnTo>
                    <a:pt x="278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1" name="Google Shape;14411;p74"/>
            <p:cNvSpPr/>
            <p:nvPr/>
          </p:nvSpPr>
          <p:spPr>
            <a:xfrm>
              <a:off x="5473923" y="1587175"/>
              <a:ext cx="71394" cy="10845"/>
            </a:xfrm>
            <a:custGeom>
              <a:rect b="b" l="l" r="r" t="t"/>
              <a:pathLst>
                <a:path extrusionOk="0" h="415" w="2732">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2" name="Google Shape;14412;p74"/>
            <p:cNvSpPr/>
            <p:nvPr/>
          </p:nvSpPr>
          <p:spPr>
            <a:xfrm>
              <a:off x="5473923" y="1564805"/>
              <a:ext cx="71394" cy="10845"/>
            </a:xfrm>
            <a:custGeom>
              <a:rect b="b" l="l" r="r" t="t"/>
              <a:pathLst>
                <a:path extrusionOk="0" h="415" w="2732">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3" name="Google Shape;14413;p74"/>
            <p:cNvSpPr/>
            <p:nvPr/>
          </p:nvSpPr>
          <p:spPr>
            <a:xfrm>
              <a:off x="5490021" y="1609544"/>
              <a:ext cx="55296" cy="10845"/>
            </a:xfrm>
            <a:custGeom>
              <a:rect b="b" l="l" r="r" t="t"/>
              <a:pathLst>
                <a:path extrusionOk="0" h="415" w="2116">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4" name="Google Shape;14414;p74"/>
            <p:cNvSpPr/>
            <p:nvPr/>
          </p:nvSpPr>
          <p:spPr>
            <a:xfrm>
              <a:off x="5490021" y="1501251"/>
              <a:ext cx="10819" cy="39852"/>
            </a:xfrm>
            <a:custGeom>
              <a:rect b="b" l="l" r="r" t="t"/>
              <a:pathLst>
                <a:path extrusionOk="0" h="1525" w="414">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5" name="Google Shape;14415;p74"/>
            <p:cNvSpPr/>
            <p:nvPr/>
          </p:nvSpPr>
          <p:spPr>
            <a:xfrm>
              <a:off x="5423435" y="1501251"/>
              <a:ext cx="10558" cy="39852"/>
            </a:xfrm>
            <a:custGeom>
              <a:rect b="b" l="l" r="r" t="t"/>
              <a:pathLst>
                <a:path extrusionOk="0" h="1525" w="404">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74"/>
            <p:cNvSpPr/>
            <p:nvPr/>
          </p:nvSpPr>
          <p:spPr>
            <a:xfrm>
              <a:off x="5467652" y="1501251"/>
              <a:ext cx="10845" cy="40479"/>
            </a:xfrm>
            <a:custGeom>
              <a:rect b="b" l="l" r="r" t="t"/>
              <a:pathLst>
                <a:path extrusionOk="0" h="1549" w="415">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74"/>
            <p:cNvSpPr/>
            <p:nvPr/>
          </p:nvSpPr>
          <p:spPr>
            <a:xfrm>
              <a:off x="5490021" y="1501486"/>
              <a:ext cx="10819" cy="24904"/>
            </a:xfrm>
            <a:custGeom>
              <a:rect b="b" l="l" r="r" t="t"/>
              <a:pathLst>
                <a:path extrusionOk="0" h="953" w="414">
                  <a:moveTo>
                    <a:pt x="0" y="1"/>
                  </a:moveTo>
                  <a:lnTo>
                    <a:pt x="0" y="453"/>
                  </a:lnTo>
                  <a:cubicBezTo>
                    <a:pt x="164" y="597"/>
                    <a:pt x="298" y="760"/>
                    <a:pt x="414" y="953"/>
                  </a:cubicBez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8" name="Google Shape;14418;p74"/>
            <p:cNvSpPr/>
            <p:nvPr/>
          </p:nvSpPr>
          <p:spPr>
            <a:xfrm>
              <a:off x="5467652" y="1501251"/>
              <a:ext cx="10845" cy="4782"/>
            </a:xfrm>
            <a:custGeom>
              <a:rect b="b" l="l" r="r" t="t"/>
              <a:pathLst>
                <a:path extrusionOk="0" h="183" w="415">
                  <a:moveTo>
                    <a:pt x="1" y="0"/>
                  </a:moveTo>
                  <a:lnTo>
                    <a:pt x="1" y="39"/>
                  </a:lnTo>
                  <a:cubicBezTo>
                    <a:pt x="145" y="77"/>
                    <a:pt x="279" y="115"/>
                    <a:pt x="414" y="183"/>
                  </a:cubicBezTo>
                  <a:lnTo>
                    <a:pt x="414"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9" name="Google Shape;14419;p74"/>
            <p:cNvSpPr/>
            <p:nvPr/>
          </p:nvSpPr>
          <p:spPr>
            <a:xfrm>
              <a:off x="5445544" y="1501251"/>
              <a:ext cx="10819" cy="40479"/>
            </a:xfrm>
            <a:custGeom>
              <a:rect b="b" l="l" r="r" t="t"/>
              <a:pathLst>
                <a:path extrusionOk="0" h="1549" w="414">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0" name="Google Shape;14420;p74"/>
            <p:cNvSpPr/>
            <p:nvPr/>
          </p:nvSpPr>
          <p:spPr>
            <a:xfrm>
              <a:off x="5490021" y="1710572"/>
              <a:ext cx="10819" cy="40218"/>
            </a:xfrm>
            <a:custGeom>
              <a:rect b="b" l="l" r="r" t="t"/>
              <a:pathLst>
                <a:path extrusionOk="0" h="1539" w="414">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1" name="Google Shape;14421;p74"/>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2" name="Google Shape;14422;p74"/>
            <p:cNvSpPr/>
            <p:nvPr/>
          </p:nvSpPr>
          <p:spPr>
            <a:xfrm>
              <a:off x="5490021" y="1725886"/>
              <a:ext cx="10819" cy="24904"/>
            </a:xfrm>
            <a:custGeom>
              <a:rect b="b" l="l" r="r" t="t"/>
              <a:pathLst>
                <a:path extrusionOk="0" h="953" w="414">
                  <a:moveTo>
                    <a:pt x="414" y="1"/>
                  </a:moveTo>
                  <a:cubicBezTo>
                    <a:pt x="298" y="184"/>
                    <a:pt x="164" y="347"/>
                    <a:pt x="0" y="491"/>
                  </a:cubicBezTo>
                  <a:lnTo>
                    <a:pt x="0" y="953"/>
                  </a:lnTo>
                  <a:lnTo>
                    <a:pt x="414" y="953"/>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3" name="Google Shape;14423;p74"/>
            <p:cNvSpPr/>
            <p:nvPr/>
          </p:nvSpPr>
          <p:spPr>
            <a:xfrm>
              <a:off x="5423174" y="1710938"/>
              <a:ext cx="10819" cy="39852"/>
            </a:xfrm>
            <a:custGeom>
              <a:rect b="b" l="l" r="r" t="t"/>
              <a:pathLst>
                <a:path extrusionOk="0" h="1525" w="414">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4" name="Google Shape;14424;p74"/>
            <p:cNvSpPr/>
            <p:nvPr/>
          </p:nvSpPr>
          <p:spPr>
            <a:xfrm>
              <a:off x="5445544" y="1710938"/>
              <a:ext cx="10819" cy="39852"/>
            </a:xfrm>
            <a:custGeom>
              <a:rect b="b" l="l" r="r" t="t"/>
              <a:pathLst>
                <a:path extrusionOk="0" h="1525" w="414">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5" name="Google Shape;14425;p74"/>
            <p:cNvSpPr/>
            <p:nvPr/>
          </p:nvSpPr>
          <p:spPr>
            <a:xfrm>
              <a:off x="5467652" y="1710546"/>
              <a:ext cx="10845" cy="40244"/>
            </a:xfrm>
            <a:custGeom>
              <a:rect b="b" l="l" r="r" t="t"/>
              <a:pathLst>
                <a:path extrusionOk="0" h="1540" w="415">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6" name="Google Shape;14426;p74"/>
            <p:cNvSpPr/>
            <p:nvPr/>
          </p:nvSpPr>
          <p:spPr>
            <a:xfrm>
              <a:off x="5467652" y="1746243"/>
              <a:ext cx="10845" cy="4547"/>
            </a:xfrm>
            <a:custGeom>
              <a:rect b="b" l="l" r="r" t="t"/>
              <a:pathLst>
                <a:path extrusionOk="0" h="174" w="415">
                  <a:moveTo>
                    <a:pt x="414" y="1"/>
                  </a:moveTo>
                  <a:cubicBezTo>
                    <a:pt x="279" y="58"/>
                    <a:pt x="145" y="106"/>
                    <a:pt x="1" y="135"/>
                  </a:cubicBezTo>
                  <a:lnTo>
                    <a:pt x="1" y="174"/>
                  </a:lnTo>
                  <a:lnTo>
                    <a:pt x="414" y="174"/>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7" name="Google Shape;14427;p74"/>
            <p:cNvSpPr/>
            <p:nvPr/>
          </p:nvSpPr>
          <p:spPr>
            <a:xfrm>
              <a:off x="5507608" y="1609544"/>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8" name="Google Shape;14428;p74"/>
            <p:cNvSpPr/>
            <p:nvPr/>
          </p:nvSpPr>
          <p:spPr>
            <a:xfrm>
              <a:off x="5507608" y="1654021"/>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74"/>
            <p:cNvSpPr/>
            <p:nvPr/>
          </p:nvSpPr>
          <p:spPr>
            <a:xfrm>
              <a:off x="5507608" y="1631913"/>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0" name="Google Shape;14430;p74"/>
            <p:cNvSpPr/>
            <p:nvPr/>
          </p:nvSpPr>
          <p:spPr>
            <a:xfrm>
              <a:off x="5507608" y="1676391"/>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1" name="Google Shape;14431;p74"/>
            <p:cNvSpPr/>
            <p:nvPr/>
          </p:nvSpPr>
          <p:spPr>
            <a:xfrm>
              <a:off x="5507608" y="156480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2" name="Google Shape;14432;p74"/>
            <p:cNvSpPr/>
            <p:nvPr/>
          </p:nvSpPr>
          <p:spPr>
            <a:xfrm>
              <a:off x="5507608" y="158717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3" name="Google Shape;14433;p74"/>
            <p:cNvSpPr/>
            <p:nvPr/>
          </p:nvSpPr>
          <p:spPr>
            <a:xfrm>
              <a:off x="5462112" y="1637192"/>
              <a:ext cx="122666" cy="155332"/>
            </a:xfrm>
            <a:custGeom>
              <a:rect b="b" l="l" r="r" t="t"/>
              <a:pathLst>
                <a:path extrusionOk="0" h="5944" w="4694">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4" name="Google Shape;14434;p74"/>
            <p:cNvSpPr/>
            <p:nvPr/>
          </p:nvSpPr>
          <p:spPr>
            <a:xfrm>
              <a:off x="5462112" y="1836975"/>
              <a:ext cx="106072" cy="24904"/>
            </a:xfrm>
            <a:custGeom>
              <a:rect b="b" l="l" r="r" t="t"/>
              <a:pathLst>
                <a:path extrusionOk="0" h="953" w="4059">
                  <a:moveTo>
                    <a:pt x="1" y="0"/>
                  </a:moveTo>
                  <a:lnTo>
                    <a:pt x="1" y="952"/>
                  </a:lnTo>
                  <a:lnTo>
                    <a:pt x="4059" y="952"/>
                  </a:lnTo>
                  <a:cubicBezTo>
                    <a:pt x="4059" y="423"/>
                    <a:pt x="3626" y="0"/>
                    <a:pt x="3097"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5" name="Google Shape;14435;p74"/>
          <p:cNvGrpSpPr/>
          <p:nvPr/>
        </p:nvGrpSpPr>
        <p:grpSpPr>
          <a:xfrm>
            <a:off x="7959464" y="2474216"/>
            <a:ext cx="370428" cy="261926"/>
            <a:chOff x="7959464" y="2474216"/>
            <a:chExt cx="370428" cy="261926"/>
          </a:xfrm>
        </p:grpSpPr>
        <p:sp>
          <p:nvSpPr>
            <p:cNvPr id="14436" name="Google Shape;14436;p74"/>
            <p:cNvSpPr/>
            <p:nvPr/>
          </p:nvSpPr>
          <p:spPr>
            <a:xfrm>
              <a:off x="8125301" y="2474216"/>
              <a:ext cx="204591" cy="234252"/>
            </a:xfrm>
            <a:custGeom>
              <a:rect b="b" l="l" r="r" t="t"/>
              <a:pathLst>
                <a:path extrusionOk="0" h="8964" w="7829">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7" name="Google Shape;14437;p74"/>
            <p:cNvSpPr/>
            <p:nvPr/>
          </p:nvSpPr>
          <p:spPr>
            <a:xfrm>
              <a:off x="8142653" y="2500375"/>
              <a:ext cx="187239" cy="208093"/>
            </a:xfrm>
            <a:custGeom>
              <a:rect b="b" l="l" r="r" t="t"/>
              <a:pathLst>
                <a:path extrusionOk="0" h="7963" w="7165">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74"/>
            <p:cNvSpPr/>
            <p:nvPr/>
          </p:nvSpPr>
          <p:spPr>
            <a:xfrm>
              <a:off x="8159743" y="2625053"/>
              <a:ext cx="76411" cy="48998"/>
            </a:xfrm>
            <a:custGeom>
              <a:rect b="b" l="l" r="r" t="t"/>
              <a:pathLst>
                <a:path extrusionOk="0" h="1875" w="2924">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9" name="Google Shape;14439;p74"/>
            <p:cNvSpPr/>
            <p:nvPr/>
          </p:nvSpPr>
          <p:spPr>
            <a:xfrm>
              <a:off x="8196433" y="2565157"/>
              <a:ext cx="38206" cy="52082"/>
            </a:xfrm>
            <a:custGeom>
              <a:rect b="b" l="l" r="r" t="t"/>
              <a:pathLst>
                <a:path extrusionOk="0" h="1993" w="1462">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74"/>
            <p:cNvSpPr/>
            <p:nvPr/>
          </p:nvSpPr>
          <p:spPr>
            <a:xfrm>
              <a:off x="8161259" y="2530427"/>
              <a:ext cx="55532" cy="22082"/>
            </a:xfrm>
            <a:custGeom>
              <a:rect b="b" l="l" r="r" t="t"/>
              <a:pathLst>
                <a:path extrusionOk="0" h="845" w="2125">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74"/>
            <p:cNvSpPr/>
            <p:nvPr/>
          </p:nvSpPr>
          <p:spPr>
            <a:xfrm>
              <a:off x="8246686" y="2553450"/>
              <a:ext cx="50880" cy="32352"/>
            </a:xfrm>
            <a:custGeom>
              <a:rect b="b" l="l" r="r" t="t"/>
              <a:pathLst>
                <a:path extrusionOk="0" h="1238" w="1947">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2" name="Google Shape;14442;p74"/>
            <p:cNvSpPr/>
            <p:nvPr/>
          </p:nvSpPr>
          <p:spPr>
            <a:xfrm>
              <a:off x="7959464" y="2502126"/>
              <a:ext cx="203311" cy="233990"/>
            </a:xfrm>
            <a:custGeom>
              <a:rect b="b" l="l" r="r" t="t"/>
              <a:pathLst>
                <a:path extrusionOk="0" h="8954" w="778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3" name="Google Shape;14443;p74"/>
            <p:cNvSpPr/>
            <p:nvPr/>
          </p:nvSpPr>
          <p:spPr>
            <a:xfrm>
              <a:off x="8061485" y="2502073"/>
              <a:ext cx="101290" cy="234069"/>
            </a:xfrm>
            <a:custGeom>
              <a:rect b="b" l="l" r="r" t="t"/>
              <a:pathLst>
                <a:path extrusionOk="0" h="8957" w="3876">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4" name="Google Shape;14444;p74"/>
            <p:cNvSpPr/>
            <p:nvPr/>
          </p:nvSpPr>
          <p:spPr>
            <a:xfrm>
              <a:off x="8045388" y="2647370"/>
              <a:ext cx="76438" cy="47561"/>
            </a:xfrm>
            <a:custGeom>
              <a:rect b="b" l="l" r="r" t="t"/>
              <a:pathLst>
                <a:path extrusionOk="0" h="1820" w="2925">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5" name="Google Shape;14445;p74"/>
            <p:cNvSpPr/>
            <p:nvPr/>
          </p:nvSpPr>
          <p:spPr>
            <a:xfrm>
              <a:off x="8055449" y="2591002"/>
              <a:ext cx="36246" cy="51376"/>
            </a:xfrm>
            <a:custGeom>
              <a:rect b="b" l="l" r="r" t="t"/>
              <a:pathLst>
                <a:path extrusionOk="0" h="1966" w="1387">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6" name="Google Shape;14446;p74"/>
            <p:cNvSpPr/>
            <p:nvPr/>
          </p:nvSpPr>
          <p:spPr>
            <a:xfrm>
              <a:off x="7988758" y="2585854"/>
              <a:ext cx="54643" cy="23859"/>
            </a:xfrm>
            <a:custGeom>
              <a:rect b="b" l="l" r="r" t="t"/>
              <a:pathLst>
                <a:path extrusionOk="0" h="913" w="2091">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7" name="Google Shape;14447;p74"/>
            <p:cNvSpPr/>
            <p:nvPr/>
          </p:nvSpPr>
          <p:spPr>
            <a:xfrm>
              <a:off x="8075309" y="2560349"/>
              <a:ext cx="53284" cy="31019"/>
            </a:xfrm>
            <a:custGeom>
              <a:rect b="b" l="l" r="r" t="t"/>
              <a:pathLst>
                <a:path extrusionOk="0" h="1187" w="2039">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48" name="Google Shape;14448;p74"/>
          <p:cNvGrpSpPr/>
          <p:nvPr/>
        </p:nvGrpSpPr>
        <p:grpSpPr>
          <a:xfrm>
            <a:off x="7518687" y="2457909"/>
            <a:ext cx="360629" cy="294461"/>
            <a:chOff x="7518687" y="2457909"/>
            <a:chExt cx="360629" cy="294461"/>
          </a:xfrm>
        </p:grpSpPr>
        <p:sp>
          <p:nvSpPr>
            <p:cNvPr id="14449" name="Google Shape;14449;p74"/>
            <p:cNvSpPr/>
            <p:nvPr/>
          </p:nvSpPr>
          <p:spPr>
            <a:xfrm>
              <a:off x="7671222" y="2457909"/>
              <a:ext cx="55558" cy="265376"/>
            </a:xfrm>
            <a:custGeom>
              <a:rect b="b" l="l" r="r" t="t"/>
              <a:pathLst>
                <a:path extrusionOk="0" h="10155" w="2126">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74"/>
            <p:cNvSpPr/>
            <p:nvPr/>
          </p:nvSpPr>
          <p:spPr>
            <a:xfrm>
              <a:off x="7699106" y="2457909"/>
              <a:ext cx="27674" cy="265376"/>
            </a:xfrm>
            <a:custGeom>
              <a:rect b="b" l="l" r="r" t="t"/>
              <a:pathLst>
                <a:path extrusionOk="0" h="10155" w="1059">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1" name="Google Shape;14451;p74"/>
            <p:cNvSpPr/>
            <p:nvPr/>
          </p:nvSpPr>
          <p:spPr>
            <a:xfrm>
              <a:off x="7694088" y="2574251"/>
              <a:ext cx="9826" cy="149034"/>
            </a:xfrm>
            <a:custGeom>
              <a:rect b="b" l="l" r="r" t="t"/>
              <a:pathLst>
                <a:path extrusionOk="0" h="5703" w="376">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2" name="Google Shape;14452;p74"/>
            <p:cNvSpPr/>
            <p:nvPr/>
          </p:nvSpPr>
          <p:spPr>
            <a:xfrm>
              <a:off x="7554384" y="2551516"/>
              <a:ext cx="148014" cy="171769"/>
            </a:xfrm>
            <a:custGeom>
              <a:rect b="b" l="l" r="r" t="t"/>
              <a:pathLst>
                <a:path extrusionOk="0" h="6573" w="5664">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3" name="Google Shape;14453;p74"/>
            <p:cNvSpPr/>
            <p:nvPr/>
          </p:nvSpPr>
          <p:spPr>
            <a:xfrm>
              <a:off x="7554384" y="2553136"/>
              <a:ext cx="148014" cy="170149"/>
            </a:xfrm>
            <a:custGeom>
              <a:rect b="b" l="l" r="r" t="t"/>
              <a:pathLst>
                <a:path extrusionOk="0" h="6511" w="5664">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4" name="Google Shape;14454;p74"/>
            <p:cNvSpPr/>
            <p:nvPr/>
          </p:nvSpPr>
          <p:spPr>
            <a:xfrm>
              <a:off x="7695604" y="2551516"/>
              <a:ext cx="148041" cy="171769"/>
            </a:xfrm>
            <a:custGeom>
              <a:rect b="b" l="l" r="r" t="t"/>
              <a:pathLst>
                <a:path extrusionOk="0" h="6573" w="5665">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5" name="Google Shape;14455;p74"/>
            <p:cNvSpPr/>
            <p:nvPr/>
          </p:nvSpPr>
          <p:spPr>
            <a:xfrm>
              <a:off x="7695604" y="2553136"/>
              <a:ext cx="148041" cy="170149"/>
            </a:xfrm>
            <a:custGeom>
              <a:rect b="b" l="l" r="r" t="t"/>
              <a:pathLst>
                <a:path extrusionOk="0" h="6511" w="5665">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6" name="Google Shape;14456;p74"/>
            <p:cNvSpPr/>
            <p:nvPr/>
          </p:nvSpPr>
          <p:spPr>
            <a:xfrm>
              <a:off x="7518687" y="2588833"/>
              <a:ext cx="180445" cy="148772"/>
            </a:xfrm>
            <a:custGeom>
              <a:rect b="b" l="l" r="r" t="t"/>
              <a:pathLst>
                <a:path extrusionOk="0" h="5693" w="6905">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7" name="Google Shape;14457;p74"/>
            <p:cNvSpPr/>
            <p:nvPr/>
          </p:nvSpPr>
          <p:spPr>
            <a:xfrm>
              <a:off x="7518687" y="2588833"/>
              <a:ext cx="180445" cy="138973"/>
            </a:xfrm>
            <a:custGeom>
              <a:rect b="b" l="l" r="r" t="t"/>
              <a:pathLst>
                <a:path extrusionOk="0" h="5318" w="6905">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8" name="Google Shape;14458;p74"/>
            <p:cNvSpPr/>
            <p:nvPr/>
          </p:nvSpPr>
          <p:spPr>
            <a:xfrm>
              <a:off x="7699106" y="2588833"/>
              <a:ext cx="180210" cy="148772"/>
            </a:xfrm>
            <a:custGeom>
              <a:rect b="b" l="l" r="r" t="t"/>
              <a:pathLst>
                <a:path extrusionOk="0" h="5693" w="6896">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9" name="Google Shape;14459;p74"/>
            <p:cNvSpPr/>
            <p:nvPr/>
          </p:nvSpPr>
          <p:spPr>
            <a:xfrm>
              <a:off x="7773244" y="2588833"/>
              <a:ext cx="106072" cy="148720"/>
            </a:xfrm>
            <a:custGeom>
              <a:rect b="b" l="l" r="r" t="t"/>
              <a:pathLst>
                <a:path extrusionOk="0" h="5691" w="4059">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0" name="Google Shape;14460;p74"/>
            <p:cNvSpPr/>
            <p:nvPr/>
          </p:nvSpPr>
          <p:spPr>
            <a:xfrm>
              <a:off x="7693592" y="2625732"/>
              <a:ext cx="51298" cy="103093"/>
            </a:xfrm>
            <a:custGeom>
              <a:rect b="b" l="l" r="r" t="t"/>
              <a:pathLst>
                <a:path extrusionOk="0" h="3945" w="1963">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74"/>
            <p:cNvSpPr/>
            <p:nvPr/>
          </p:nvSpPr>
          <p:spPr>
            <a:xfrm>
              <a:off x="7653139" y="2625732"/>
              <a:ext cx="51272" cy="103093"/>
            </a:xfrm>
            <a:custGeom>
              <a:rect b="b" l="l" r="r" t="t"/>
              <a:pathLst>
                <a:path extrusionOk="0" h="3945" w="1962">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74"/>
            <p:cNvSpPr/>
            <p:nvPr/>
          </p:nvSpPr>
          <p:spPr>
            <a:xfrm>
              <a:off x="7677494" y="2691168"/>
              <a:ext cx="43014" cy="61202"/>
            </a:xfrm>
            <a:custGeom>
              <a:rect b="b" l="l" r="r" t="t"/>
              <a:pathLst>
                <a:path extrusionOk="0" h="2342" w="1646">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74"/>
            <p:cNvSpPr/>
            <p:nvPr/>
          </p:nvSpPr>
          <p:spPr>
            <a:xfrm>
              <a:off x="7699106" y="2691351"/>
              <a:ext cx="21403" cy="60836"/>
            </a:xfrm>
            <a:custGeom>
              <a:rect b="b" l="l" r="r" t="t"/>
              <a:pathLst>
                <a:path extrusionOk="0" h="2328" w="819">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4" name="Google Shape;14464;p74"/>
            <p:cNvSpPr/>
            <p:nvPr/>
          </p:nvSpPr>
          <p:spPr>
            <a:xfrm>
              <a:off x="7575734" y="2657745"/>
              <a:ext cx="88981" cy="53493"/>
            </a:xfrm>
            <a:custGeom>
              <a:rect b="b" l="l" r="r" t="t"/>
              <a:pathLst>
                <a:path extrusionOk="0" h="2047" w="3405">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5" name="Google Shape;14465;p74"/>
            <p:cNvSpPr/>
            <p:nvPr/>
          </p:nvSpPr>
          <p:spPr>
            <a:xfrm>
              <a:off x="7581771" y="2663128"/>
              <a:ext cx="74661" cy="41446"/>
            </a:xfrm>
            <a:custGeom>
              <a:rect b="b" l="l" r="r" t="t"/>
              <a:pathLst>
                <a:path extrusionOk="0" h="1586" w="2857">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6" name="Google Shape;14466;p74"/>
            <p:cNvSpPr/>
            <p:nvPr/>
          </p:nvSpPr>
          <p:spPr>
            <a:xfrm>
              <a:off x="7733287" y="2657745"/>
              <a:ext cx="88981" cy="53493"/>
            </a:xfrm>
            <a:custGeom>
              <a:rect b="b" l="l" r="r" t="t"/>
              <a:pathLst>
                <a:path extrusionOk="0" h="2047" w="3405">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7" name="Google Shape;14467;p74"/>
            <p:cNvSpPr/>
            <p:nvPr/>
          </p:nvSpPr>
          <p:spPr>
            <a:xfrm>
              <a:off x="7741597" y="2663128"/>
              <a:ext cx="74634" cy="41446"/>
            </a:xfrm>
            <a:custGeom>
              <a:rect b="b" l="l" r="r" t="t"/>
              <a:pathLst>
                <a:path extrusionOk="0" h="1586" w="2856">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8" name="Google Shape;14468;p74"/>
          <p:cNvGrpSpPr/>
          <p:nvPr/>
        </p:nvGrpSpPr>
        <p:grpSpPr>
          <a:xfrm>
            <a:off x="7086220" y="1981566"/>
            <a:ext cx="343799" cy="360524"/>
            <a:chOff x="7086220" y="1981566"/>
            <a:chExt cx="343799" cy="360524"/>
          </a:xfrm>
        </p:grpSpPr>
        <p:sp>
          <p:nvSpPr>
            <p:cNvPr id="14469" name="Google Shape;14469;p74"/>
            <p:cNvSpPr/>
            <p:nvPr/>
          </p:nvSpPr>
          <p:spPr>
            <a:xfrm>
              <a:off x="7111098" y="2115156"/>
              <a:ext cx="222414" cy="226935"/>
            </a:xfrm>
            <a:custGeom>
              <a:rect b="b" l="l" r="r" t="t"/>
              <a:pathLst>
                <a:path extrusionOk="0" h="8684" w="8511">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0" name="Google Shape;14470;p74"/>
            <p:cNvSpPr/>
            <p:nvPr/>
          </p:nvSpPr>
          <p:spPr>
            <a:xfrm>
              <a:off x="7111098" y="2115156"/>
              <a:ext cx="222414" cy="226673"/>
            </a:xfrm>
            <a:custGeom>
              <a:rect b="b" l="l" r="r" t="t"/>
              <a:pathLst>
                <a:path extrusionOk="0" h="8674" w="8511">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1" name="Google Shape;14471;p74"/>
            <p:cNvSpPr/>
            <p:nvPr/>
          </p:nvSpPr>
          <p:spPr>
            <a:xfrm>
              <a:off x="7140236" y="2115156"/>
              <a:ext cx="163616" cy="73641"/>
            </a:xfrm>
            <a:custGeom>
              <a:rect b="b" l="l" r="r" t="t"/>
              <a:pathLst>
                <a:path extrusionOk="0" h="2818" w="6261">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74"/>
            <p:cNvSpPr/>
            <p:nvPr/>
          </p:nvSpPr>
          <p:spPr>
            <a:xfrm>
              <a:off x="7261622" y="2115156"/>
              <a:ext cx="42230" cy="71891"/>
            </a:xfrm>
            <a:custGeom>
              <a:rect b="b" l="l" r="r" t="t"/>
              <a:pathLst>
                <a:path extrusionOk="0" h="2751" w="1616">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74"/>
            <p:cNvSpPr/>
            <p:nvPr/>
          </p:nvSpPr>
          <p:spPr>
            <a:xfrm>
              <a:off x="7086220" y="2087743"/>
              <a:ext cx="271909" cy="65619"/>
            </a:xfrm>
            <a:custGeom>
              <a:rect b="b" l="l" r="r" t="t"/>
              <a:pathLst>
                <a:path extrusionOk="0" h="2511" w="10405">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4" name="Google Shape;14474;p74"/>
            <p:cNvSpPr/>
            <p:nvPr/>
          </p:nvSpPr>
          <p:spPr>
            <a:xfrm>
              <a:off x="7125916" y="2108622"/>
              <a:ext cx="192518" cy="23911"/>
            </a:xfrm>
            <a:custGeom>
              <a:rect b="b" l="l" r="r" t="t"/>
              <a:pathLst>
                <a:path extrusionOk="0" h="915" w="7367">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5" name="Google Shape;14475;p74"/>
            <p:cNvSpPr/>
            <p:nvPr/>
          </p:nvSpPr>
          <p:spPr>
            <a:xfrm>
              <a:off x="7182701" y="1981566"/>
              <a:ext cx="247318" cy="90758"/>
            </a:xfrm>
            <a:custGeom>
              <a:rect b="b" l="l" r="r" t="t"/>
              <a:pathLst>
                <a:path extrusionOk="0" h="3473" w="9464">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74"/>
            <p:cNvSpPr/>
            <p:nvPr/>
          </p:nvSpPr>
          <p:spPr>
            <a:xfrm>
              <a:off x="7184478" y="1993012"/>
              <a:ext cx="245541" cy="79312"/>
            </a:xfrm>
            <a:custGeom>
              <a:rect b="b" l="l" r="r" t="t"/>
              <a:pathLst>
                <a:path extrusionOk="0" h="3035" w="9396">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74"/>
            <p:cNvSpPr/>
            <p:nvPr/>
          </p:nvSpPr>
          <p:spPr>
            <a:xfrm>
              <a:off x="7182466" y="2042507"/>
              <a:ext cx="52291" cy="30000"/>
            </a:xfrm>
            <a:custGeom>
              <a:rect b="b" l="l" r="r" t="t"/>
              <a:pathLst>
                <a:path extrusionOk="0" h="1148" w="2001">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74"/>
            <p:cNvSpPr/>
            <p:nvPr/>
          </p:nvSpPr>
          <p:spPr>
            <a:xfrm>
              <a:off x="7184478" y="2052333"/>
              <a:ext cx="50279" cy="19103"/>
            </a:xfrm>
            <a:custGeom>
              <a:rect b="b" l="l" r="r" t="t"/>
              <a:pathLst>
                <a:path extrusionOk="0" h="731" w="1924">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74"/>
            <p:cNvSpPr/>
            <p:nvPr/>
          </p:nvSpPr>
          <p:spPr>
            <a:xfrm>
              <a:off x="7113607" y="2030460"/>
              <a:ext cx="37213" cy="33685"/>
            </a:xfrm>
            <a:custGeom>
              <a:rect b="b" l="l" r="r" t="t"/>
              <a:pathLst>
                <a:path extrusionOk="0" h="1289" w="1424">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0" name="Google Shape;14480;p74"/>
            <p:cNvSpPr/>
            <p:nvPr/>
          </p:nvSpPr>
          <p:spPr>
            <a:xfrm>
              <a:off x="7312371" y="2051314"/>
              <a:ext cx="37213" cy="33711"/>
            </a:xfrm>
            <a:custGeom>
              <a:rect b="b" l="l" r="r" t="t"/>
              <a:pathLst>
                <a:path extrusionOk="0" h="1290" w="1424">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1" name="Google Shape;14481;p74"/>
            <p:cNvSpPr/>
            <p:nvPr/>
          </p:nvSpPr>
          <p:spPr>
            <a:xfrm>
              <a:off x="7235489" y="1982455"/>
              <a:ext cx="37213" cy="33711"/>
            </a:xfrm>
            <a:custGeom>
              <a:rect b="b" l="l" r="r" t="t"/>
              <a:pathLst>
                <a:path extrusionOk="0" h="1290" w="1424">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2" name="Google Shape;14482;p74"/>
            <p:cNvSpPr/>
            <p:nvPr/>
          </p:nvSpPr>
          <p:spPr>
            <a:xfrm>
              <a:off x="7132213" y="2030460"/>
              <a:ext cx="18606" cy="33685"/>
            </a:xfrm>
            <a:custGeom>
              <a:rect b="b" l="l" r="r" t="t"/>
              <a:pathLst>
                <a:path extrusionOk="0" h="1289" w="712">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74"/>
            <p:cNvSpPr/>
            <p:nvPr/>
          </p:nvSpPr>
          <p:spPr>
            <a:xfrm>
              <a:off x="7254069" y="1982455"/>
              <a:ext cx="18632" cy="33711"/>
            </a:xfrm>
            <a:custGeom>
              <a:rect b="b" l="l" r="r" t="t"/>
              <a:pathLst>
                <a:path extrusionOk="0" h="1290" w="713">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4" name="Google Shape;14484;p74"/>
            <p:cNvSpPr/>
            <p:nvPr/>
          </p:nvSpPr>
          <p:spPr>
            <a:xfrm>
              <a:off x="7330977" y="2051314"/>
              <a:ext cx="18606" cy="33946"/>
            </a:xfrm>
            <a:custGeom>
              <a:rect b="b" l="l" r="r" t="t"/>
              <a:pathLst>
                <a:path extrusionOk="0" h="1299" w="712">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85" name="Google Shape;14485;p74"/>
          <p:cNvGrpSpPr/>
          <p:nvPr/>
        </p:nvGrpSpPr>
        <p:grpSpPr>
          <a:xfrm>
            <a:off x="6141112" y="2927563"/>
            <a:ext cx="368416" cy="311369"/>
            <a:chOff x="6141112" y="2927563"/>
            <a:chExt cx="368416" cy="311369"/>
          </a:xfrm>
        </p:grpSpPr>
        <p:sp>
          <p:nvSpPr>
            <p:cNvPr id="14486" name="Google Shape;14486;p74"/>
            <p:cNvSpPr/>
            <p:nvPr/>
          </p:nvSpPr>
          <p:spPr>
            <a:xfrm>
              <a:off x="6141112" y="3157163"/>
              <a:ext cx="368416" cy="81769"/>
            </a:xfrm>
            <a:custGeom>
              <a:rect b="b" l="l" r="r" t="t"/>
              <a:pathLst>
                <a:path extrusionOk="0" h="3129" w="14098">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74"/>
            <p:cNvSpPr/>
            <p:nvPr/>
          </p:nvSpPr>
          <p:spPr>
            <a:xfrm>
              <a:off x="6192619" y="2953460"/>
              <a:ext cx="265402" cy="248781"/>
            </a:xfrm>
            <a:custGeom>
              <a:rect b="b" l="l" r="r" t="t"/>
              <a:pathLst>
                <a:path extrusionOk="0" h="9520" w="10156">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74"/>
            <p:cNvSpPr/>
            <p:nvPr/>
          </p:nvSpPr>
          <p:spPr>
            <a:xfrm>
              <a:off x="6306453" y="2953460"/>
              <a:ext cx="151568" cy="248781"/>
            </a:xfrm>
            <a:custGeom>
              <a:rect b="b" l="l" r="r" t="t"/>
              <a:pathLst>
                <a:path extrusionOk="0" h="9520" w="580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74"/>
            <p:cNvSpPr/>
            <p:nvPr/>
          </p:nvSpPr>
          <p:spPr>
            <a:xfrm>
              <a:off x="6192619" y="2927563"/>
              <a:ext cx="265402" cy="52788"/>
            </a:xfrm>
            <a:custGeom>
              <a:rect b="b" l="l" r="r" t="t"/>
              <a:pathLst>
                <a:path extrusionOk="0" h="2020" w="10156">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0" name="Google Shape;14490;p74"/>
            <p:cNvSpPr/>
            <p:nvPr/>
          </p:nvSpPr>
          <p:spPr>
            <a:xfrm>
              <a:off x="6227062" y="3142921"/>
              <a:ext cx="196778" cy="59321"/>
            </a:xfrm>
            <a:custGeom>
              <a:rect b="b" l="l" r="r" t="t"/>
              <a:pathLst>
                <a:path extrusionOk="0" h="2270" w="753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1" name="Google Shape;14491;p74"/>
            <p:cNvSpPr/>
            <p:nvPr/>
          </p:nvSpPr>
          <p:spPr>
            <a:xfrm>
              <a:off x="6227062" y="3142921"/>
              <a:ext cx="523" cy="18868"/>
            </a:xfrm>
            <a:custGeom>
              <a:rect b="b" l="l" r="r" t="t"/>
              <a:pathLst>
                <a:path extrusionOk="0" h="722" w="20">
                  <a:moveTo>
                    <a:pt x="0" y="1"/>
                  </a:moveTo>
                  <a:cubicBezTo>
                    <a:pt x="10" y="231"/>
                    <a:pt x="10" y="472"/>
                    <a:pt x="10" y="722"/>
                  </a:cubicBezTo>
                  <a:cubicBezTo>
                    <a:pt x="19" y="481"/>
                    <a:pt x="10" y="241"/>
                    <a:pt x="1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2" name="Google Shape;14492;p74"/>
            <p:cNvSpPr/>
            <p:nvPr/>
          </p:nvSpPr>
          <p:spPr>
            <a:xfrm>
              <a:off x="6226801" y="3142921"/>
              <a:ext cx="196778" cy="59321"/>
            </a:xfrm>
            <a:custGeom>
              <a:rect b="b" l="l" r="r" t="t"/>
              <a:pathLst>
                <a:path extrusionOk="0" h="2270" w="753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3" name="Google Shape;14493;p74"/>
          <p:cNvGrpSpPr/>
          <p:nvPr/>
        </p:nvGrpSpPr>
        <p:grpSpPr>
          <a:xfrm>
            <a:off x="7520699" y="2902946"/>
            <a:ext cx="335489" cy="360629"/>
            <a:chOff x="7520699" y="2902946"/>
            <a:chExt cx="335489" cy="360629"/>
          </a:xfrm>
        </p:grpSpPr>
        <p:sp>
          <p:nvSpPr>
            <p:cNvPr id="14494" name="Google Shape;14494;p74"/>
            <p:cNvSpPr/>
            <p:nvPr/>
          </p:nvSpPr>
          <p:spPr>
            <a:xfrm>
              <a:off x="7520699" y="2946666"/>
              <a:ext cx="128441" cy="174173"/>
            </a:xfrm>
            <a:custGeom>
              <a:rect b="b" l="l" r="r" t="t"/>
              <a:pathLst>
                <a:path extrusionOk="0" h="6665" w="4915">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74"/>
            <p:cNvSpPr/>
            <p:nvPr/>
          </p:nvSpPr>
          <p:spPr>
            <a:xfrm>
              <a:off x="7727512" y="2946404"/>
              <a:ext cx="128676" cy="174434"/>
            </a:xfrm>
            <a:custGeom>
              <a:rect b="b" l="l" r="r" t="t"/>
              <a:pathLst>
                <a:path extrusionOk="0" h="6675" w="4924">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6" name="Google Shape;14496;p74"/>
            <p:cNvSpPr/>
            <p:nvPr/>
          </p:nvSpPr>
          <p:spPr>
            <a:xfrm>
              <a:off x="7639315" y="3118800"/>
              <a:ext cx="98284" cy="97030"/>
            </a:xfrm>
            <a:custGeom>
              <a:rect b="b" l="l" r="r" t="t"/>
              <a:pathLst>
                <a:path extrusionOk="0" h="3713" w="3761">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74"/>
            <p:cNvSpPr/>
            <p:nvPr/>
          </p:nvSpPr>
          <p:spPr>
            <a:xfrm>
              <a:off x="7688313" y="3118800"/>
              <a:ext cx="49286" cy="96769"/>
            </a:xfrm>
            <a:custGeom>
              <a:rect b="b" l="l" r="r" t="t"/>
              <a:pathLst>
                <a:path extrusionOk="0" h="3703" w="1886">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8" name="Google Shape;14498;p74"/>
            <p:cNvSpPr/>
            <p:nvPr/>
          </p:nvSpPr>
          <p:spPr>
            <a:xfrm>
              <a:off x="7600351" y="2917502"/>
              <a:ext cx="175950" cy="221421"/>
            </a:xfrm>
            <a:custGeom>
              <a:rect b="b" l="l" r="r" t="t"/>
              <a:pathLst>
                <a:path extrusionOk="0" h="8473" w="6733">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9" name="Google Shape;14499;p74"/>
            <p:cNvSpPr/>
            <p:nvPr/>
          </p:nvSpPr>
          <p:spPr>
            <a:xfrm>
              <a:off x="7688313" y="2917502"/>
              <a:ext cx="87988" cy="221421"/>
            </a:xfrm>
            <a:custGeom>
              <a:rect b="b" l="l" r="r" t="t"/>
              <a:pathLst>
                <a:path extrusionOk="0" h="8473" w="3367">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0" name="Google Shape;14500;p74"/>
            <p:cNvSpPr/>
            <p:nvPr/>
          </p:nvSpPr>
          <p:spPr>
            <a:xfrm>
              <a:off x="7585534" y="2902946"/>
              <a:ext cx="205820" cy="25139"/>
            </a:xfrm>
            <a:custGeom>
              <a:rect b="b" l="l" r="r" t="t"/>
              <a:pathLst>
                <a:path extrusionOk="0" h="962" w="7876">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1" name="Google Shape;14501;p74"/>
            <p:cNvSpPr/>
            <p:nvPr/>
          </p:nvSpPr>
          <p:spPr>
            <a:xfrm>
              <a:off x="7585534" y="2909218"/>
              <a:ext cx="205820" cy="18868"/>
            </a:xfrm>
            <a:custGeom>
              <a:rect b="b" l="l" r="r" t="t"/>
              <a:pathLst>
                <a:path extrusionOk="0" h="722" w="7876">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2" name="Google Shape;14502;p74"/>
            <p:cNvSpPr/>
            <p:nvPr/>
          </p:nvSpPr>
          <p:spPr>
            <a:xfrm>
              <a:off x="7602625" y="3194689"/>
              <a:ext cx="171664" cy="49521"/>
            </a:xfrm>
            <a:custGeom>
              <a:rect b="b" l="l" r="r" t="t"/>
              <a:pathLst>
                <a:path extrusionOk="0" h="1895" w="6569">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3" name="Google Shape;14503;p74"/>
            <p:cNvSpPr/>
            <p:nvPr/>
          </p:nvSpPr>
          <p:spPr>
            <a:xfrm>
              <a:off x="7602625" y="3194689"/>
              <a:ext cx="171664" cy="49521"/>
            </a:xfrm>
            <a:custGeom>
              <a:rect b="b" l="l" r="r" t="t"/>
              <a:pathLst>
                <a:path extrusionOk="0" h="1895" w="6569">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4" name="Google Shape;14504;p74"/>
            <p:cNvSpPr/>
            <p:nvPr/>
          </p:nvSpPr>
          <p:spPr>
            <a:xfrm>
              <a:off x="7585795" y="3240421"/>
              <a:ext cx="205323" cy="23153"/>
            </a:xfrm>
            <a:custGeom>
              <a:rect b="b" l="l" r="r" t="t"/>
              <a:pathLst>
                <a:path extrusionOk="0" h="886" w="7857">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5" name="Google Shape;14505;p74"/>
            <p:cNvSpPr/>
            <p:nvPr/>
          </p:nvSpPr>
          <p:spPr>
            <a:xfrm>
              <a:off x="7655647" y="3121806"/>
              <a:ext cx="65357" cy="23650"/>
            </a:xfrm>
            <a:custGeom>
              <a:rect b="b" l="l" r="r" t="t"/>
              <a:pathLst>
                <a:path extrusionOk="0" h="905" w="2501">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74"/>
            <p:cNvSpPr/>
            <p:nvPr/>
          </p:nvSpPr>
          <p:spPr>
            <a:xfrm>
              <a:off x="7655647" y="3127581"/>
              <a:ext cx="65357" cy="17639"/>
            </a:xfrm>
            <a:custGeom>
              <a:rect b="b" l="l" r="r" t="t"/>
              <a:pathLst>
                <a:path extrusionOk="0" h="675" w="2501">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7" name="Google Shape;14507;p74"/>
            <p:cNvSpPr/>
            <p:nvPr/>
          </p:nvSpPr>
          <p:spPr>
            <a:xfrm>
              <a:off x="7634794" y="2953878"/>
              <a:ext cx="107065" cy="101081"/>
            </a:xfrm>
            <a:custGeom>
              <a:rect b="b" l="l" r="r" t="t"/>
              <a:pathLst>
                <a:path extrusionOk="0" h="3868" w="4097">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8" name="Google Shape;14508;p74"/>
            <p:cNvSpPr/>
            <p:nvPr/>
          </p:nvSpPr>
          <p:spPr>
            <a:xfrm>
              <a:off x="7585795" y="3240160"/>
              <a:ext cx="205323" cy="23415"/>
            </a:xfrm>
            <a:custGeom>
              <a:rect b="b" l="l" r="r" t="t"/>
              <a:pathLst>
                <a:path extrusionOk="0" h="896" w="7857">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9" name="Google Shape;14509;p74"/>
          <p:cNvGrpSpPr/>
          <p:nvPr/>
        </p:nvGrpSpPr>
        <p:grpSpPr>
          <a:xfrm>
            <a:off x="7988340" y="2902946"/>
            <a:ext cx="308886" cy="360628"/>
            <a:chOff x="7988340" y="2902946"/>
            <a:chExt cx="308886" cy="360628"/>
          </a:xfrm>
        </p:grpSpPr>
        <p:sp>
          <p:nvSpPr>
            <p:cNvPr id="14510" name="Google Shape;14510;p74"/>
            <p:cNvSpPr/>
            <p:nvPr/>
          </p:nvSpPr>
          <p:spPr>
            <a:xfrm>
              <a:off x="8048654" y="3170072"/>
              <a:ext cx="27413" cy="88223"/>
            </a:xfrm>
            <a:custGeom>
              <a:rect b="b" l="l" r="r" t="t"/>
              <a:pathLst>
                <a:path extrusionOk="0" h="3376" w="1049">
                  <a:moveTo>
                    <a:pt x="1" y="0"/>
                  </a:moveTo>
                  <a:lnTo>
                    <a:pt x="1"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74"/>
            <p:cNvSpPr/>
            <p:nvPr/>
          </p:nvSpPr>
          <p:spPr>
            <a:xfrm>
              <a:off x="8062478" y="3170072"/>
              <a:ext cx="13589" cy="88223"/>
            </a:xfrm>
            <a:custGeom>
              <a:rect b="b" l="l" r="r" t="t"/>
              <a:pathLst>
                <a:path extrusionOk="0" h="3376" w="520">
                  <a:moveTo>
                    <a:pt x="1" y="0"/>
                  </a:moveTo>
                  <a:lnTo>
                    <a:pt x="1"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2" name="Google Shape;14512;p74"/>
            <p:cNvSpPr/>
            <p:nvPr/>
          </p:nvSpPr>
          <p:spPr>
            <a:xfrm>
              <a:off x="8207984" y="3170072"/>
              <a:ext cx="27413" cy="88223"/>
            </a:xfrm>
            <a:custGeom>
              <a:rect b="b" l="l" r="r" t="t"/>
              <a:pathLst>
                <a:path extrusionOk="0" h="3376" w="1049">
                  <a:moveTo>
                    <a:pt x="0" y="0"/>
                  </a:moveTo>
                  <a:lnTo>
                    <a:pt x="0"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3" name="Google Shape;14513;p74"/>
            <p:cNvSpPr/>
            <p:nvPr/>
          </p:nvSpPr>
          <p:spPr>
            <a:xfrm>
              <a:off x="8221808" y="3170072"/>
              <a:ext cx="13589" cy="88223"/>
            </a:xfrm>
            <a:custGeom>
              <a:rect b="b" l="l" r="r" t="t"/>
              <a:pathLst>
                <a:path extrusionOk="0" h="3376" w="520">
                  <a:moveTo>
                    <a:pt x="0" y="0"/>
                  </a:moveTo>
                  <a:lnTo>
                    <a:pt x="0"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4" name="Google Shape;14514;p74"/>
            <p:cNvSpPr/>
            <p:nvPr/>
          </p:nvSpPr>
          <p:spPr>
            <a:xfrm>
              <a:off x="8021032" y="3149715"/>
              <a:ext cx="242248" cy="46516"/>
            </a:xfrm>
            <a:custGeom>
              <a:rect b="b" l="l" r="r" t="t"/>
              <a:pathLst>
                <a:path extrusionOk="0" h="1780" w="927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74"/>
            <p:cNvSpPr/>
            <p:nvPr/>
          </p:nvSpPr>
          <p:spPr>
            <a:xfrm>
              <a:off x="8028062" y="2902946"/>
              <a:ext cx="227954" cy="267153"/>
            </a:xfrm>
            <a:custGeom>
              <a:rect b="b" l="l" r="r" t="t"/>
              <a:pathLst>
                <a:path extrusionOk="0" h="10223" w="8723">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6" name="Google Shape;14516;p74"/>
            <p:cNvSpPr/>
            <p:nvPr/>
          </p:nvSpPr>
          <p:spPr>
            <a:xfrm>
              <a:off x="8179578" y="2902946"/>
              <a:ext cx="76438" cy="267153"/>
            </a:xfrm>
            <a:custGeom>
              <a:rect b="b" l="l" r="r" t="t"/>
              <a:pathLst>
                <a:path extrusionOk="0" h="10223" w="2925">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7" name="Google Shape;14517;p74"/>
            <p:cNvSpPr/>
            <p:nvPr/>
          </p:nvSpPr>
          <p:spPr>
            <a:xfrm>
              <a:off x="8001668" y="3072572"/>
              <a:ext cx="55558" cy="97526"/>
            </a:xfrm>
            <a:custGeom>
              <a:rect b="b" l="l" r="r" t="t"/>
              <a:pathLst>
                <a:path extrusionOk="0" h="3732" w="2126">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74"/>
            <p:cNvSpPr/>
            <p:nvPr/>
          </p:nvSpPr>
          <p:spPr>
            <a:xfrm>
              <a:off x="8029577" y="3072572"/>
              <a:ext cx="27648" cy="97526"/>
            </a:xfrm>
            <a:custGeom>
              <a:rect b="b" l="l" r="r" t="t"/>
              <a:pathLst>
                <a:path extrusionOk="0" h="3732" w="1058">
                  <a:moveTo>
                    <a:pt x="0" y="0"/>
                  </a:moveTo>
                  <a:lnTo>
                    <a:pt x="0" y="3731"/>
                  </a:lnTo>
                  <a:lnTo>
                    <a:pt x="1058" y="3731"/>
                  </a:lnTo>
                  <a:lnTo>
                    <a:pt x="1058"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9" name="Google Shape;14519;p74"/>
            <p:cNvSpPr/>
            <p:nvPr/>
          </p:nvSpPr>
          <p:spPr>
            <a:xfrm>
              <a:off x="8226826" y="3072572"/>
              <a:ext cx="55558" cy="97526"/>
            </a:xfrm>
            <a:custGeom>
              <a:rect b="b" l="l" r="r" t="t"/>
              <a:pathLst>
                <a:path extrusionOk="0" h="3732" w="2126">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0" name="Google Shape;14520;p74"/>
            <p:cNvSpPr/>
            <p:nvPr/>
          </p:nvSpPr>
          <p:spPr>
            <a:xfrm>
              <a:off x="8238899" y="3072572"/>
              <a:ext cx="43249" cy="97526"/>
            </a:xfrm>
            <a:custGeom>
              <a:rect b="b" l="l" r="r" t="t"/>
              <a:pathLst>
                <a:path extrusionOk="0" h="3732" w="1655">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1" name="Google Shape;14521;p74"/>
            <p:cNvSpPr/>
            <p:nvPr/>
          </p:nvSpPr>
          <p:spPr>
            <a:xfrm>
              <a:off x="8057199" y="3109759"/>
              <a:ext cx="169652" cy="60340"/>
            </a:xfrm>
            <a:custGeom>
              <a:rect b="b" l="l" r="r" t="t"/>
              <a:pathLst>
                <a:path extrusionOk="0" h="2309" w="6492">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74"/>
            <p:cNvSpPr/>
            <p:nvPr/>
          </p:nvSpPr>
          <p:spPr>
            <a:xfrm>
              <a:off x="8028297" y="3252729"/>
              <a:ext cx="68127" cy="10845"/>
            </a:xfrm>
            <a:custGeom>
              <a:rect b="b" l="l" r="r" t="t"/>
              <a:pathLst>
                <a:path extrusionOk="0" h="415" w="2607">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74"/>
            <p:cNvSpPr/>
            <p:nvPr/>
          </p:nvSpPr>
          <p:spPr>
            <a:xfrm>
              <a:off x="8187627" y="3252729"/>
              <a:ext cx="67866" cy="10845"/>
            </a:xfrm>
            <a:custGeom>
              <a:rect b="b" l="l" r="r" t="t"/>
              <a:pathLst>
                <a:path extrusionOk="0" h="415" w="2597">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4" name="Google Shape;14524;p74"/>
            <p:cNvSpPr/>
            <p:nvPr/>
          </p:nvSpPr>
          <p:spPr>
            <a:xfrm>
              <a:off x="7988340" y="3054723"/>
              <a:ext cx="82213" cy="25897"/>
            </a:xfrm>
            <a:custGeom>
              <a:rect b="b" l="l" r="r" t="t"/>
              <a:pathLst>
                <a:path extrusionOk="0" h="991" w="3146">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5" name="Google Shape;14525;p74"/>
            <p:cNvSpPr/>
            <p:nvPr/>
          </p:nvSpPr>
          <p:spPr>
            <a:xfrm>
              <a:off x="7988340" y="3062014"/>
              <a:ext cx="82213" cy="18606"/>
            </a:xfrm>
            <a:custGeom>
              <a:rect b="b" l="l" r="r" t="t"/>
              <a:pathLst>
                <a:path extrusionOk="0" h="712" w="3146">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74"/>
            <p:cNvSpPr/>
            <p:nvPr/>
          </p:nvSpPr>
          <p:spPr>
            <a:xfrm>
              <a:off x="8214778" y="3054959"/>
              <a:ext cx="82448" cy="25662"/>
            </a:xfrm>
            <a:custGeom>
              <a:rect b="b" l="l" r="r" t="t"/>
              <a:pathLst>
                <a:path extrusionOk="0" h="982" w="3155">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7" name="Google Shape;14527;p74"/>
            <p:cNvSpPr/>
            <p:nvPr/>
          </p:nvSpPr>
          <p:spPr>
            <a:xfrm>
              <a:off x="8214778" y="3062250"/>
              <a:ext cx="82448" cy="18371"/>
            </a:xfrm>
            <a:custGeom>
              <a:rect b="b" l="l" r="r" t="t"/>
              <a:pathLst>
                <a:path extrusionOk="0" h="703" w="3155">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8" name="Google Shape;14528;p74"/>
            <p:cNvSpPr/>
            <p:nvPr/>
          </p:nvSpPr>
          <p:spPr>
            <a:xfrm>
              <a:off x="8057461" y="3109759"/>
              <a:ext cx="169130" cy="30183"/>
            </a:xfrm>
            <a:custGeom>
              <a:rect b="b" l="l" r="r" t="t"/>
              <a:pathLst>
                <a:path extrusionOk="0" h="1155" w="6472">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9" name="Google Shape;14529;p74"/>
            <p:cNvSpPr/>
            <p:nvPr/>
          </p:nvSpPr>
          <p:spPr>
            <a:xfrm>
              <a:off x="8076564" y="2952937"/>
              <a:ext cx="34939" cy="31385"/>
            </a:xfrm>
            <a:custGeom>
              <a:rect b="b" l="l" r="r" t="t"/>
              <a:pathLst>
                <a:path extrusionOk="0" h="1201" w="1337">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0" name="Google Shape;14530;p74"/>
            <p:cNvSpPr/>
            <p:nvPr/>
          </p:nvSpPr>
          <p:spPr>
            <a:xfrm>
              <a:off x="8173803" y="2952937"/>
              <a:ext cx="34965" cy="31202"/>
            </a:xfrm>
            <a:custGeom>
              <a:rect b="b" l="l" r="r" t="t"/>
              <a:pathLst>
                <a:path extrusionOk="0" h="1194" w="1338">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74"/>
            <p:cNvSpPr/>
            <p:nvPr/>
          </p:nvSpPr>
          <p:spPr>
            <a:xfrm>
              <a:off x="8076564" y="3026579"/>
              <a:ext cx="34939" cy="31359"/>
            </a:xfrm>
            <a:custGeom>
              <a:rect b="b" l="l" r="r" t="t"/>
              <a:pathLst>
                <a:path extrusionOk="0" h="1200" w="1337">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74"/>
            <p:cNvSpPr/>
            <p:nvPr/>
          </p:nvSpPr>
          <p:spPr>
            <a:xfrm>
              <a:off x="8173803" y="3026579"/>
              <a:ext cx="34965" cy="31359"/>
            </a:xfrm>
            <a:custGeom>
              <a:rect b="b" l="l" r="r" t="t"/>
              <a:pathLst>
                <a:path extrusionOk="0" h="1200" w="1338">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3" name="Google Shape;14533;p74"/>
          <p:cNvGrpSpPr/>
          <p:nvPr/>
        </p:nvGrpSpPr>
        <p:grpSpPr>
          <a:xfrm>
            <a:off x="5690039" y="2902998"/>
            <a:ext cx="362902" cy="360498"/>
            <a:chOff x="5690039" y="2902998"/>
            <a:chExt cx="362902" cy="360498"/>
          </a:xfrm>
        </p:grpSpPr>
        <p:sp>
          <p:nvSpPr>
            <p:cNvPr id="14534" name="Google Shape;14534;p74"/>
            <p:cNvSpPr/>
            <p:nvPr/>
          </p:nvSpPr>
          <p:spPr>
            <a:xfrm>
              <a:off x="5690039" y="2902998"/>
              <a:ext cx="361883" cy="360498"/>
            </a:xfrm>
            <a:custGeom>
              <a:rect b="b" l="l" r="r" t="t"/>
              <a:pathLst>
                <a:path extrusionOk="0" h="13795" w="13848">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5" name="Google Shape;14535;p74"/>
            <p:cNvSpPr/>
            <p:nvPr/>
          </p:nvSpPr>
          <p:spPr>
            <a:xfrm>
              <a:off x="5808158" y="2902998"/>
              <a:ext cx="244783" cy="360498"/>
            </a:xfrm>
            <a:custGeom>
              <a:rect b="b" l="l" r="r" t="t"/>
              <a:pathLst>
                <a:path extrusionOk="0" h="13795" w="9367">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6" name="Google Shape;14536;p74"/>
            <p:cNvSpPr/>
            <p:nvPr/>
          </p:nvSpPr>
          <p:spPr>
            <a:xfrm>
              <a:off x="5740292" y="2985551"/>
              <a:ext cx="228450" cy="228398"/>
            </a:xfrm>
            <a:custGeom>
              <a:rect b="b" l="l" r="r" t="t"/>
              <a:pathLst>
                <a:path extrusionOk="0" h="8740" w="8742">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7" name="Google Shape;14537;p74"/>
            <p:cNvSpPr/>
            <p:nvPr/>
          </p:nvSpPr>
          <p:spPr>
            <a:xfrm>
              <a:off x="5826007" y="2985551"/>
              <a:ext cx="142997" cy="228398"/>
            </a:xfrm>
            <a:custGeom>
              <a:rect b="b" l="l" r="r" t="t"/>
              <a:pathLst>
                <a:path extrusionOk="0" h="8740" w="5472">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74"/>
            <p:cNvSpPr/>
            <p:nvPr/>
          </p:nvSpPr>
          <p:spPr>
            <a:xfrm>
              <a:off x="5767940" y="3015028"/>
              <a:ext cx="116708" cy="112579"/>
            </a:xfrm>
            <a:custGeom>
              <a:rect b="b" l="l" r="r" t="t"/>
              <a:pathLst>
                <a:path extrusionOk="0" h="4308" w="4466">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74"/>
            <p:cNvSpPr/>
            <p:nvPr/>
          </p:nvSpPr>
          <p:spPr>
            <a:xfrm>
              <a:off x="5796581" y="3043669"/>
              <a:ext cx="116917" cy="112605"/>
            </a:xfrm>
            <a:custGeom>
              <a:rect b="b" l="l" r="r" t="t"/>
              <a:pathLst>
                <a:path extrusionOk="0" h="4309" w="4474">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74"/>
            <p:cNvSpPr/>
            <p:nvPr/>
          </p:nvSpPr>
          <p:spPr>
            <a:xfrm>
              <a:off x="5825249" y="3072311"/>
              <a:ext cx="116682" cy="112605"/>
            </a:xfrm>
            <a:custGeom>
              <a:rect b="b" l="l" r="r" t="t"/>
              <a:pathLst>
                <a:path extrusionOk="0" h="4309" w="4465">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41" name="Google Shape;14541;p74"/>
          <p:cNvGrpSpPr/>
          <p:nvPr/>
        </p:nvGrpSpPr>
        <p:grpSpPr>
          <a:xfrm>
            <a:off x="4871935" y="1500990"/>
            <a:ext cx="258503" cy="360890"/>
            <a:chOff x="4871935" y="1500990"/>
            <a:chExt cx="258503" cy="360890"/>
          </a:xfrm>
        </p:grpSpPr>
        <p:sp>
          <p:nvSpPr>
            <p:cNvPr id="14542" name="Google Shape;14542;p74"/>
            <p:cNvSpPr/>
            <p:nvPr/>
          </p:nvSpPr>
          <p:spPr>
            <a:xfrm>
              <a:off x="4871935" y="1500990"/>
              <a:ext cx="258503" cy="147570"/>
            </a:xfrm>
            <a:custGeom>
              <a:rect b="b" l="l" r="r" t="t"/>
              <a:pathLst>
                <a:path extrusionOk="0" h="5647" w="9892">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3" name="Google Shape;14543;p74"/>
            <p:cNvSpPr/>
            <p:nvPr/>
          </p:nvSpPr>
          <p:spPr>
            <a:xfrm>
              <a:off x="4984671" y="1500990"/>
              <a:ext cx="145271" cy="147544"/>
            </a:xfrm>
            <a:custGeom>
              <a:rect b="b" l="l" r="r" t="t"/>
              <a:pathLst>
                <a:path extrusionOk="0" h="5646" w="5559">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74"/>
            <p:cNvSpPr/>
            <p:nvPr/>
          </p:nvSpPr>
          <p:spPr>
            <a:xfrm>
              <a:off x="4882911" y="1623107"/>
              <a:ext cx="237205" cy="238773"/>
            </a:xfrm>
            <a:custGeom>
              <a:rect b="b" l="l" r="r" t="t"/>
              <a:pathLst>
                <a:path extrusionOk="0" h="9137" w="9077">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5" name="Google Shape;14545;p74"/>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74"/>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7" name="Google Shape;14547;p74"/>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8" name="Google Shape;14548;p74"/>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74"/>
            <p:cNvSpPr/>
            <p:nvPr/>
          </p:nvSpPr>
          <p:spPr>
            <a:xfrm>
              <a:off x="5017101" y="1750529"/>
              <a:ext cx="42988" cy="111351"/>
            </a:xfrm>
            <a:custGeom>
              <a:rect b="b" l="l" r="r" t="t"/>
              <a:pathLst>
                <a:path extrusionOk="0" h="4261" w="1645">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74"/>
            <p:cNvSpPr/>
            <p:nvPr/>
          </p:nvSpPr>
          <p:spPr>
            <a:xfrm>
              <a:off x="4927624" y="1567836"/>
              <a:ext cx="34207" cy="32195"/>
            </a:xfrm>
            <a:custGeom>
              <a:rect b="b" l="l" r="r" t="t"/>
              <a:pathLst>
                <a:path extrusionOk="0" h="1232" w="1309">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74"/>
            <p:cNvSpPr/>
            <p:nvPr/>
          </p:nvSpPr>
          <p:spPr>
            <a:xfrm>
              <a:off x="5039967" y="1589187"/>
              <a:ext cx="33946" cy="32195"/>
            </a:xfrm>
            <a:custGeom>
              <a:rect b="b" l="l" r="r" t="t"/>
              <a:pathLst>
                <a:path extrusionOk="0" h="1232" w="1299">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2" name="Google Shape;14552;p74"/>
            <p:cNvSpPr/>
            <p:nvPr/>
          </p:nvSpPr>
          <p:spPr>
            <a:xfrm>
              <a:off x="4988146" y="1526469"/>
              <a:ext cx="39277" cy="27570"/>
            </a:xfrm>
            <a:custGeom>
              <a:rect b="b" l="l" r="r" t="t"/>
              <a:pathLst>
                <a:path extrusionOk="0" h="1055" w="1503">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3" name="Google Shape;14553;p74"/>
            <p:cNvSpPr/>
            <p:nvPr/>
          </p:nvSpPr>
          <p:spPr>
            <a:xfrm>
              <a:off x="4930132" y="1623107"/>
              <a:ext cx="56080" cy="238773"/>
            </a:xfrm>
            <a:custGeom>
              <a:rect b="b" l="l" r="r" t="t"/>
              <a:pathLst>
                <a:path extrusionOk="0" h="9137" w="2146">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4" name="Google Shape;14554;p74"/>
            <p:cNvSpPr/>
            <p:nvPr/>
          </p:nvSpPr>
          <p:spPr>
            <a:xfrm>
              <a:off x="4953260" y="1843508"/>
              <a:ext cx="32953" cy="18371"/>
            </a:xfrm>
            <a:custGeom>
              <a:rect b="b" l="l" r="r" t="t"/>
              <a:pathLst>
                <a:path extrusionOk="0" h="703" w="1261">
                  <a:moveTo>
                    <a:pt x="1" y="0"/>
                  </a:moveTo>
                  <a:lnTo>
                    <a:pt x="77" y="702"/>
                  </a:lnTo>
                  <a:lnTo>
                    <a:pt x="1260" y="702"/>
                  </a:lnTo>
                  <a:lnTo>
                    <a:pt x="1231"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5" name="Google Shape;14555;p74"/>
            <p:cNvSpPr/>
            <p:nvPr/>
          </p:nvSpPr>
          <p:spPr>
            <a:xfrm>
              <a:off x="4929636" y="1696748"/>
              <a:ext cx="143520" cy="99042"/>
            </a:xfrm>
            <a:custGeom>
              <a:rect b="b" l="l" r="r" t="t"/>
              <a:pathLst>
                <a:path extrusionOk="0" h="3790" w="5492">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56" name="Google Shape;14556;p74"/>
          <p:cNvSpPr/>
          <p:nvPr/>
        </p:nvSpPr>
        <p:spPr>
          <a:xfrm>
            <a:off x="6342646" y="1849022"/>
            <a:ext cx="27413" cy="12857"/>
          </a:xfrm>
          <a:custGeom>
            <a:rect b="b" l="l" r="r" t="t"/>
            <a:pathLst>
              <a:path extrusionOk="0" h="492" w="1049">
                <a:moveTo>
                  <a:pt x="1" y="1"/>
                </a:moveTo>
                <a:lnTo>
                  <a:pt x="39" y="491"/>
                </a:lnTo>
                <a:lnTo>
                  <a:pt x="1049" y="491"/>
                </a:lnTo>
                <a:lnTo>
                  <a:pt x="1039"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57" name="Google Shape;14557;p74"/>
          <p:cNvGrpSpPr/>
          <p:nvPr/>
        </p:nvGrpSpPr>
        <p:grpSpPr>
          <a:xfrm>
            <a:off x="6265764" y="1501251"/>
            <a:ext cx="234983" cy="360628"/>
            <a:chOff x="6265764" y="1501251"/>
            <a:chExt cx="234983" cy="360628"/>
          </a:xfrm>
        </p:grpSpPr>
        <p:sp>
          <p:nvSpPr>
            <p:cNvPr id="14558" name="Google Shape;14558;p74"/>
            <p:cNvSpPr/>
            <p:nvPr/>
          </p:nvSpPr>
          <p:spPr>
            <a:xfrm>
              <a:off x="6347167" y="1501251"/>
              <a:ext cx="118642" cy="179687"/>
            </a:xfrm>
            <a:custGeom>
              <a:rect b="b" l="l" r="r" t="t"/>
              <a:pathLst>
                <a:path extrusionOk="0" h="6876" w="454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74"/>
            <p:cNvSpPr/>
            <p:nvPr/>
          </p:nvSpPr>
          <p:spPr>
            <a:xfrm>
              <a:off x="6288369" y="1614561"/>
              <a:ext cx="189487" cy="247318"/>
            </a:xfrm>
            <a:custGeom>
              <a:rect b="b" l="l" r="r" t="t"/>
              <a:pathLst>
                <a:path extrusionOk="0" h="9464" w="7251">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74"/>
            <p:cNvSpPr/>
            <p:nvPr/>
          </p:nvSpPr>
          <p:spPr>
            <a:xfrm>
              <a:off x="6314005" y="1614561"/>
              <a:ext cx="163851" cy="247318"/>
            </a:xfrm>
            <a:custGeom>
              <a:rect b="b" l="l" r="r" t="t"/>
              <a:pathLst>
                <a:path extrusionOk="0" h="9464" w="627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1" name="Google Shape;14561;p74"/>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2" name="Google Shape;14562;p74"/>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3" name="Google Shape;14563;p74"/>
            <p:cNvSpPr/>
            <p:nvPr/>
          </p:nvSpPr>
          <p:spPr>
            <a:xfrm>
              <a:off x="6396427" y="1614561"/>
              <a:ext cx="43746" cy="247318"/>
            </a:xfrm>
            <a:custGeom>
              <a:rect b="b" l="l" r="r" t="t"/>
              <a:pathLst>
                <a:path extrusionOk="0" h="9464" w="1674">
                  <a:moveTo>
                    <a:pt x="222" y="1"/>
                  </a:moveTo>
                  <a:lnTo>
                    <a:pt x="0" y="9463"/>
                  </a:lnTo>
                  <a:lnTo>
                    <a:pt x="1010" y="9463"/>
                  </a:lnTo>
                  <a:lnTo>
                    <a:pt x="1674"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4" name="Google Shape;14564;p74"/>
            <p:cNvSpPr/>
            <p:nvPr/>
          </p:nvSpPr>
          <p:spPr>
            <a:xfrm>
              <a:off x="6396427" y="1614561"/>
              <a:ext cx="43746" cy="247318"/>
            </a:xfrm>
            <a:custGeom>
              <a:rect b="b" l="l" r="r" t="t"/>
              <a:pathLst>
                <a:path extrusionOk="0" h="9464" w="1674">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5" name="Google Shape;14565;p74"/>
            <p:cNvSpPr/>
            <p:nvPr/>
          </p:nvSpPr>
          <p:spPr>
            <a:xfrm>
              <a:off x="6299919" y="1575624"/>
              <a:ext cx="166647" cy="33450"/>
            </a:xfrm>
            <a:custGeom>
              <a:rect b="b" l="l" r="r" t="t"/>
              <a:pathLst>
                <a:path extrusionOk="0" h="1280" w="6377">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6" name="Google Shape;14566;p74"/>
            <p:cNvSpPr/>
            <p:nvPr/>
          </p:nvSpPr>
          <p:spPr>
            <a:xfrm>
              <a:off x="6299919" y="1575624"/>
              <a:ext cx="166647" cy="33450"/>
            </a:xfrm>
            <a:custGeom>
              <a:rect b="b" l="l" r="r" t="t"/>
              <a:pathLst>
                <a:path extrusionOk="0" h="1280" w="6377">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7" name="Google Shape;14567;p74"/>
            <p:cNvSpPr/>
            <p:nvPr/>
          </p:nvSpPr>
          <p:spPr>
            <a:xfrm>
              <a:off x="6265764" y="1605781"/>
              <a:ext cx="234983" cy="29425"/>
            </a:xfrm>
            <a:custGeom>
              <a:rect b="b" l="l" r="r" t="t"/>
              <a:pathLst>
                <a:path extrusionOk="0" h="1126" w="8992">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8" name="Google Shape;14568;p74"/>
            <p:cNvSpPr/>
            <p:nvPr/>
          </p:nvSpPr>
          <p:spPr>
            <a:xfrm>
              <a:off x="6265764" y="1605781"/>
              <a:ext cx="234983" cy="29425"/>
            </a:xfrm>
            <a:custGeom>
              <a:rect b="b" l="l" r="r" t="t"/>
              <a:pathLst>
                <a:path extrusionOk="0" h="1126" w="8992">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74"/>
            <p:cNvSpPr/>
            <p:nvPr/>
          </p:nvSpPr>
          <p:spPr>
            <a:xfrm>
              <a:off x="6325817" y="1708795"/>
              <a:ext cx="113859" cy="78450"/>
            </a:xfrm>
            <a:custGeom>
              <a:rect b="b" l="l" r="r" t="t"/>
              <a:pathLst>
                <a:path extrusionOk="0" h="3002" w="4357">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70" name="Google Shape;14570;p74"/>
          <p:cNvGrpSpPr/>
          <p:nvPr/>
        </p:nvGrpSpPr>
        <p:grpSpPr>
          <a:xfrm>
            <a:off x="6193639" y="3401998"/>
            <a:ext cx="360628" cy="238250"/>
            <a:chOff x="6193639" y="3401998"/>
            <a:chExt cx="360628" cy="238250"/>
          </a:xfrm>
        </p:grpSpPr>
        <p:sp>
          <p:nvSpPr>
            <p:cNvPr id="14571" name="Google Shape;14571;p74"/>
            <p:cNvSpPr/>
            <p:nvPr/>
          </p:nvSpPr>
          <p:spPr>
            <a:xfrm>
              <a:off x="6417542" y="3401998"/>
              <a:ext cx="136725" cy="145532"/>
            </a:xfrm>
            <a:custGeom>
              <a:rect b="b" l="l" r="r" t="t"/>
              <a:pathLst>
                <a:path extrusionOk="0" h="5569" w="5232">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74"/>
            <p:cNvSpPr/>
            <p:nvPr/>
          </p:nvSpPr>
          <p:spPr>
            <a:xfrm>
              <a:off x="6429850" y="3421781"/>
              <a:ext cx="118380" cy="125750"/>
            </a:xfrm>
            <a:custGeom>
              <a:rect b="b" l="l" r="r" t="t"/>
              <a:pathLst>
                <a:path extrusionOk="0" h="4812" w="453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3" name="Google Shape;14573;p74"/>
            <p:cNvSpPr/>
            <p:nvPr/>
          </p:nvSpPr>
          <p:spPr>
            <a:xfrm>
              <a:off x="6193639" y="3401998"/>
              <a:ext cx="136725" cy="145532"/>
            </a:xfrm>
            <a:custGeom>
              <a:rect b="b" l="l" r="r" t="t"/>
              <a:pathLst>
                <a:path extrusionOk="0" h="5569" w="5232">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4" name="Google Shape;14574;p74"/>
            <p:cNvSpPr/>
            <p:nvPr/>
          </p:nvSpPr>
          <p:spPr>
            <a:xfrm>
              <a:off x="6199910" y="3421781"/>
              <a:ext cx="118380" cy="125750"/>
            </a:xfrm>
            <a:custGeom>
              <a:rect b="b" l="l" r="r" t="t"/>
              <a:pathLst>
                <a:path extrusionOk="0" h="4812" w="453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5" name="Google Shape;14575;p74"/>
            <p:cNvSpPr/>
            <p:nvPr/>
          </p:nvSpPr>
          <p:spPr>
            <a:xfrm>
              <a:off x="6193639" y="3522365"/>
              <a:ext cx="360628" cy="117884"/>
            </a:xfrm>
            <a:custGeom>
              <a:rect b="b" l="l" r="r" t="t"/>
              <a:pathLst>
                <a:path extrusionOk="0" h="4511" w="1380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74"/>
            <p:cNvSpPr/>
            <p:nvPr/>
          </p:nvSpPr>
          <p:spPr>
            <a:xfrm>
              <a:off x="6219510" y="3548001"/>
              <a:ext cx="128938" cy="66377"/>
            </a:xfrm>
            <a:custGeom>
              <a:rect b="b" l="l" r="r" t="t"/>
              <a:pathLst>
                <a:path extrusionOk="0" h="2540" w="4934">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7" name="Google Shape;14577;p74"/>
            <p:cNvSpPr/>
            <p:nvPr/>
          </p:nvSpPr>
          <p:spPr>
            <a:xfrm>
              <a:off x="6306975" y="3548262"/>
              <a:ext cx="41237" cy="66350"/>
            </a:xfrm>
            <a:custGeom>
              <a:rect b="b" l="l" r="r" t="t"/>
              <a:pathLst>
                <a:path extrusionOk="0" h="2539" w="1578">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8" name="Google Shape;14578;p74"/>
            <p:cNvSpPr/>
            <p:nvPr/>
          </p:nvSpPr>
          <p:spPr>
            <a:xfrm>
              <a:off x="6394911" y="3522365"/>
              <a:ext cx="159356" cy="117884"/>
            </a:xfrm>
            <a:custGeom>
              <a:rect b="b" l="l" r="r" t="t"/>
              <a:pathLst>
                <a:path extrusionOk="0" h="4511" w="6098">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74"/>
            <p:cNvSpPr/>
            <p:nvPr/>
          </p:nvSpPr>
          <p:spPr>
            <a:xfrm>
              <a:off x="6399955" y="3548001"/>
              <a:ext cx="128676" cy="66377"/>
            </a:xfrm>
            <a:custGeom>
              <a:rect b="b" l="l" r="r" t="t"/>
              <a:pathLst>
                <a:path extrusionOk="0" h="2540" w="4924">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0" name="Google Shape;14580;p74"/>
            <p:cNvSpPr/>
            <p:nvPr/>
          </p:nvSpPr>
          <p:spPr>
            <a:xfrm>
              <a:off x="6487394" y="3548262"/>
              <a:ext cx="41237" cy="66350"/>
            </a:xfrm>
            <a:custGeom>
              <a:rect b="b" l="l" r="r" t="t"/>
              <a:pathLst>
                <a:path extrusionOk="0" h="2539" w="1578">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1" name="Google Shape;14581;p74"/>
            <p:cNvSpPr/>
            <p:nvPr/>
          </p:nvSpPr>
          <p:spPr>
            <a:xfrm>
              <a:off x="6193874" y="3627652"/>
              <a:ext cx="159356" cy="12596"/>
            </a:xfrm>
            <a:custGeom>
              <a:rect b="b" l="l" r="r" t="t"/>
              <a:pathLst>
                <a:path extrusionOk="0" h="482" w="6098">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2" name="Google Shape;14582;p74"/>
          <p:cNvGrpSpPr/>
          <p:nvPr/>
        </p:nvGrpSpPr>
        <p:grpSpPr>
          <a:xfrm>
            <a:off x="5801625" y="1501251"/>
            <a:ext cx="246037" cy="360629"/>
            <a:chOff x="5801625" y="1501251"/>
            <a:chExt cx="246037" cy="360629"/>
          </a:xfrm>
        </p:grpSpPr>
        <p:sp>
          <p:nvSpPr>
            <p:cNvPr id="14583" name="Google Shape;14583;p74"/>
            <p:cNvSpPr/>
            <p:nvPr/>
          </p:nvSpPr>
          <p:spPr>
            <a:xfrm>
              <a:off x="5872470" y="1548054"/>
              <a:ext cx="10845" cy="307527"/>
            </a:xfrm>
            <a:custGeom>
              <a:rect b="b" l="l" r="r" t="t"/>
              <a:pathLst>
                <a:path extrusionOk="0" h="11768" w="415">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4" name="Google Shape;14584;p74"/>
            <p:cNvSpPr/>
            <p:nvPr/>
          </p:nvSpPr>
          <p:spPr>
            <a:xfrm>
              <a:off x="5901634" y="1556077"/>
              <a:ext cx="11080" cy="244966"/>
            </a:xfrm>
            <a:custGeom>
              <a:rect b="b" l="l" r="r" t="t"/>
              <a:pathLst>
                <a:path extrusionOk="0" h="9374" w="424">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5" name="Google Shape;14585;p74"/>
            <p:cNvSpPr/>
            <p:nvPr/>
          </p:nvSpPr>
          <p:spPr>
            <a:xfrm>
              <a:off x="5930772" y="1577688"/>
              <a:ext cx="11080" cy="178380"/>
            </a:xfrm>
            <a:custGeom>
              <a:rect b="b" l="l" r="r" t="t"/>
              <a:pathLst>
                <a:path extrusionOk="0" h="6826" w="424">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6" name="Google Shape;14586;p74"/>
            <p:cNvSpPr/>
            <p:nvPr/>
          </p:nvSpPr>
          <p:spPr>
            <a:xfrm>
              <a:off x="5960171" y="1611870"/>
              <a:ext cx="10845" cy="107509"/>
            </a:xfrm>
            <a:custGeom>
              <a:rect b="b" l="l" r="r" t="t"/>
              <a:pathLst>
                <a:path extrusionOk="0" h="4114" w="415">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7" name="Google Shape;14587;p74"/>
            <p:cNvSpPr/>
            <p:nvPr/>
          </p:nvSpPr>
          <p:spPr>
            <a:xfrm>
              <a:off x="5989335" y="1607845"/>
              <a:ext cx="11080" cy="67317"/>
            </a:xfrm>
            <a:custGeom>
              <a:rect b="b" l="l" r="r" t="t"/>
              <a:pathLst>
                <a:path extrusionOk="0" h="2576" w="424">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8" name="Google Shape;14588;p74"/>
            <p:cNvSpPr/>
            <p:nvPr/>
          </p:nvSpPr>
          <p:spPr>
            <a:xfrm>
              <a:off x="5839805" y="1522366"/>
              <a:ext cx="207858" cy="329452"/>
            </a:xfrm>
            <a:custGeom>
              <a:rect b="b" l="l" r="r" t="t"/>
              <a:pathLst>
                <a:path extrusionOk="0" h="12607" w="7954">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74"/>
            <p:cNvSpPr/>
            <p:nvPr/>
          </p:nvSpPr>
          <p:spPr>
            <a:xfrm>
              <a:off x="5839805" y="1542383"/>
              <a:ext cx="199809" cy="309435"/>
            </a:xfrm>
            <a:custGeom>
              <a:rect b="b" l="l" r="r" t="t"/>
              <a:pathLst>
                <a:path extrusionOk="0" h="11841" w="7646">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0" name="Google Shape;14590;p74"/>
            <p:cNvSpPr/>
            <p:nvPr/>
          </p:nvSpPr>
          <p:spPr>
            <a:xfrm>
              <a:off x="5826738" y="1530389"/>
              <a:ext cx="24146" cy="313381"/>
            </a:xfrm>
            <a:custGeom>
              <a:rect b="b" l="l" r="r" t="t"/>
              <a:pathLst>
                <a:path extrusionOk="0" h="11992" w="924">
                  <a:moveTo>
                    <a:pt x="1" y="1"/>
                  </a:moveTo>
                  <a:lnTo>
                    <a:pt x="1" y="11992"/>
                  </a:lnTo>
                  <a:lnTo>
                    <a:pt x="924" y="11992"/>
                  </a:lnTo>
                  <a:lnTo>
                    <a:pt x="924" y="1"/>
                  </a:ln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1" name="Google Shape;14591;p74"/>
            <p:cNvSpPr/>
            <p:nvPr/>
          </p:nvSpPr>
          <p:spPr>
            <a:xfrm>
              <a:off x="5838812" y="1530389"/>
              <a:ext cx="12073" cy="313381"/>
            </a:xfrm>
            <a:custGeom>
              <a:rect b="b" l="l" r="r" t="t"/>
              <a:pathLst>
                <a:path extrusionOk="0" h="11992" w="462">
                  <a:moveTo>
                    <a:pt x="0" y="1"/>
                  </a:moveTo>
                  <a:lnTo>
                    <a:pt x="0" y="11992"/>
                  </a:lnTo>
                  <a:lnTo>
                    <a:pt x="462" y="11992"/>
                  </a:lnTo>
                  <a:lnTo>
                    <a:pt x="462" y="1"/>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74"/>
            <p:cNvSpPr/>
            <p:nvPr/>
          </p:nvSpPr>
          <p:spPr>
            <a:xfrm>
              <a:off x="5818951" y="1541443"/>
              <a:ext cx="39486" cy="17613"/>
            </a:xfrm>
            <a:custGeom>
              <a:rect b="b" l="l" r="r" t="t"/>
              <a:pathLst>
                <a:path extrusionOk="0" h="674" w="1511">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3" name="Google Shape;14593;p74"/>
            <p:cNvSpPr/>
            <p:nvPr/>
          </p:nvSpPr>
          <p:spPr>
            <a:xfrm>
              <a:off x="5819447" y="1501251"/>
              <a:ext cx="38728" cy="40479"/>
            </a:xfrm>
            <a:custGeom>
              <a:rect b="b" l="l" r="r" t="t"/>
              <a:pathLst>
                <a:path extrusionOk="0" h="1549" w="1482">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4" name="Google Shape;14594;p74"/>
            <p:cNvSpPr/>
            <p:nvPr/>
          </p:nvSpPr>
          <p:spPr>
            <a:xfrm>
              <a:off x="5818951" y="1780921"/>
              <a:ext cx="39486" cy="17378"/>
            </a:xfrm>
            <a:custGeom>
              <a:rect b="b" l="l" r="r" t="t"/>
              <a:pathLst>
                <a:path extrusionOk="0" h="665" w="1511">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5" name="Google Shape;14595;p74"/>
            <p:cNvSpPr/>
            <p:nvPr/>
          </p:nvSpPr>
          <p:spPr>
            <a:xfrm>
              <a:off x="5819447" y="1798508"/>
              <a:ext cx="38728" cy="40244"/>
            </a:xfrm>
            <a:custGeom>
              <a:rect b="b" l="l" r="r" t="t"/>
              <a:pathLst>
                <a:path extrusionOk="0" h="1540" w="1482">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6" name="Google Shape;14596;p74"/>
            <p:cNvSpPr/>
            <p:nvPr/>
          </p:nvSpPr>
          <p:spPr>
            <a:xfrm>
              <a:off x="5838812" y="1541704"/>
              <a:ext cx="19626" cy="17352"/>
            </a:xfrm>
            <a:custGeom>
              <a:rect b="b" l="l" r="r" t="t"/>
              <a:pathLst>
                <a:path extrusionOk="0" h="664" w="751">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7" name="Google Shape;14597;p74"/>
            <p:cNvSpPr/>
            <p:nvPr/>
          </p:nvSpPr>
          <p:spPr>
            <a:xfrm>
              <a:off x="5838812" y="1780921"/>
              <a:ext cx="19626" cy="17613"/>
            </a:xfrm>
            <a:custGeom>
              <a:rect b="b" l="l" r="r" t="t"/>
              <a:pathLst>
                <a:path extrusionOk="0" h="674" w="751">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8" name="Google Shape;14598;p74"/>
            <p:cNvSpPr/>
            <p:nvPr/>
          </p:nvSpPr>
          <p:spPr>
            <a:xfrm>
              <a:off x="5838812" y="1501251"/>
              <a:ext cx="19364" cy="40479"/>
            </a:xfrm>
            <a:custGeom>
              <a:rect b="b" l="l" r="r" t="t"/>
              <a:pathLst>
                <a:path extrusionOk="0" h="1549" w="741">
                  <a:moveTo>
                    <a:pt x="0" y="0"/>
                  </a:moveTo>
                  <a:lnTo>
                    <a:pt x="0" y="1548"/>
                  </a:lnTo>
                  <a:lnTo>
                    <a:pt x="491" y="1548"/>
                  </a:lnTo>
                  <a:lnTo>
                    <a:pt x="731" y="39"/>
                  </a:lnTo>
                  <a:cubicBezTo>
                    <a:pt x="741" y="19"/>
                    <a:pt x="731" y="0"/>
                    <a:pt x="7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9" name="Google Shape;14599;p74"/>
            <p:cNvSpPr/>
            <p:nvPr/>
          </p:nvSpPr>
          <p:spPr>
            <a:xfrm>
              <a:off x="5838812" y="1798508"/>
              <a:ext cx="19364" cy="40244"/>
            </a:xfrm>
            <a:custGeom>
              <a:rect b="b" l="l" r="r" t="t"/>
              <a:pathLst>
                <a:path extrusionOk="0" h="1540" w="741">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74"/>
            <p:cNvSpPr/>
            <p:nvPr/>
          </p:nvSpPr>
          <p:spPr>
            <a:xfrm>
              <a:off x="5801625" y="1837210"/>
              <a:ext cx="141246" cy="24669"/>
            </a:xfrm>
            <a:custGeom>
              <a:rect b="b" l="l" r="r" t="t"/>
              <a:pathLst>
                <a:path extrusionOk="0" h="944" w="5405">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1" name="Google Shape;14601;p74"/>
            <p:cNvSpPr/>
            <p:nvPr/>
          </p:nvSpPr>
          <p:spPr>
            <a:xfrm>
              <a:off x="5801625" y="1843743"/>
              <a:ext cx="141246" cy="18136"/>
            </a:xfrm>
            <a:custGeom>
              <a:rect b="b" l="l" r="r" t="t"/>
              <a:pathLst>
                <a:path extrusionOk="0" h="694" w="5405">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02" name="Google Shape;14602;p74"/>
          <p:cNvGrpSpPr/>
          <p:nvPr/>
        </p:nvGrpSpPr>
        <p:grpSpPr>
          <a:xfrm>
            <a:off x="6641680" y="1981462"/>
            <a:ext cx="352083" cy="360864"/>
            <a:chOff x="6641680" y="1981462"/>
            <a:chExt cx="352083" cy="360864"/>
          </a:xfrm>
        </p:grpSpPr>
        <p:sp>
          <p:nvSpPr>
            <p:cNvPr id="14603" name="Google Shape;14603;p74"/>
            <p:cNvSpPr/>
            <p:nvPr/>
          </p:nvSpPr>
          <p:spPr>
            <a:xfrm>
              <a:off x="6641680" y="1981462"/>
              <a:ext cx="351848" cy="351587"/>
            </a:xfrm>
            <a:custGeom>
              <a:rect b="b" l="l" r="r" t="t"/>
              <a:pathLst>
                <a:path extrusionOk="0" h="13454" w="13464">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4" name="Google Shape;14604;p74"/>
            <p:cNvSpPr/>
            <p:nvPr/>
          </p:nvSpPr>
          <p:spPr>
            <a:xfrm>
              <a:off x="6759041" y="1981462"/>
              <a:ext cx="234722" cy="351587"/>
            </a:xfrm>
            <a:custGeom>
              <a:rect b="b" l="l" r="r" t="t"/>
              <a:pathLst>
                <a:path extrusionOk="0" h="13454" w="8982">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5" name="Google Shape;14605;p74"/>
            <p:cNvSpPr/>
            <p:nvPr/>
          </p:nvSpPr>
          <p:spPr>
            <a:xfrm>
              <a:off x="6641680" y="2266410"/>
              <a:ext cx="352083" cy="66873"/>
            </a:xfrm>
            <a:custGeom>
              <a:rect b="b" l="l" r="r" t="t"/>
              <a:pathLst>
                <a:path extrusionOk="0" h="2559" w="13473">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6" name="Google Shape;14606;p74"/>
            <p:cNvSpPr/>
            <p:nvPr/>
          </p:nvSpPr>
          <p:spPr>
            <a:xfrm>
              <a:off x="6641680" y="2266410"/>
              <a:ext cx="34469" cy="75915"/>
            </a:xfrm>
            <a:custGeom>
              <a:rect b="b" l="l" r="r" t="t"/>
              <a:pathLst>
                <a:path extrusionOk="0" h="2905" w="1319">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7" name="Google Shape;14607;p74"/>
            <p:cNvSpPr/>
            <p:nvPr/>
          </p:nvSpPr>
          <p:spPr>
            <a:xfrm>
              <a:off x="6659032" y="2266410"/>
              <a:ext cx="17117" cy="75680"/>
            </a:xfrm>
            <a:custGeom>
              <a:rect b="b" l="l" r="r" t="t"/>
              <a:pathLst>
                <a:path extrusionOk="0" h="2896" w="655">
                  <a:moveTo>
                    <a:pt x="0" y="1"/>
                  </a:moveTo>
                  <a:lnTo>
                    <a:pt x="0" y="2895"/>
                  </a:lnTo>
                  <a:lnTo>
                    <a:pt x="654" y="2895"/>
                  </a:lnTo>
                  <a:lnTo>
                    <a:pt x="654"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74"/>
            <p:cNvSpPr/>
            <p:nvPr/>
          </p:nvSpPr>
          <p:spPr>
            <a:xfrm>
              <a:off x="6959060" y="2266410"/>
              <a:ext cx="34469" cy="75680"/>
            </a:xfrm>
            <a:custGeom>
              <a:rect b="b" l="l" r="r" t="t"/>
              <a:pathLst>
                <a:path extrusionOk="0" h="2896" w="1319">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74"/>
            <p:cNvSpPr/>
            <p:nvPr/>
          </p:nvSpPr>
          <p:spPr>
            <a:xfrm>
              <a:off x="6970375" y="2266410"/>
              <a:ext cx="23389" cy="75915"/>
            </a:xfrm>
            <a:custGeom>
              <a:rect b="b" l="l" r="r" t="t"/>
              <a:pathLst>
                <a:path extrusionOk="0" h="2905" w="895">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0" name="Google Shape;14610;p74"/>
            <p:cNvSpPr/>
            <p:nvPr/>
          </p:nvSpPr>
          <p:spPr>
            <a:xfrm>
              <a:off x="6676123"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1" name="Google Shape;14611;p74"/>
            <p:cNvSpPr/>
            <p:nvPr/>
          </p:nvSpPr>
          <p:spPr>
            <a:xfrm>
              <a:off x="6704503"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2" name="Google Shape;14612;p74"/>
            <p:cNvSpPr/>
            <p:nvPr/>
          </p:nvSpPr>
          <p:spPr>
            <a:xfrm>
              <a:off x="6732648" y="2259146"/>
              <a:ext cx="28432" cy="73903"/>
            </a:xfrm>
            <a:custGeom>
              <a:rect b="b" l="l" r="r" t="t"/>
              <a:pathLst>
                <a:path extrusionOk="0" h="2828" w="1088">
                  <a:moveTo>
                    <a:pt x="1" y="0"/>
                  </a:moveTo>
                  <a:lnTo>
                    <a:pt x="1"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3" name="Google Shape;14613;p74"/>
            <p:cNvSpPr/>
            <p:nvPr/>
          </p:nvSpPr>
          <p:spPr>
            <a:xfrm>
              <a:off x="6761054" y="2259146"/>
              <a:ext cx="28406" cy="73903"/>
            </a:xfrm>
            <a:custGeom>
              <a:rect b="b" l="l" r="r" t="t"/>
              <a:pathLst>
                <a:path extrusionOk="0" h="2828" w="1087">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4" name="Google Shape;14614;p74"/>
            <p:cNvSpPr/>
            <p:nvPr/>
          </p:nvSpPr>
          <p:spPr>
            <a:xfrm>
              <a:off x="6789433" y="2259146"/>
              <a:ext cx="28171" cy="73903"/>
            </a:xfrm>
            <a:custGeom>
              <a:rect b="b" l="l" r="r" t="t"/>
              <a:pathLst>
                <a:path extrusionOk="0" h="2828" w="1078">
                  <a:moveTo>
                    <a:pt x="1" y="0"/>
                  </a:moveTo>
                  <a:lnTo>
                    <a:pt x="1" y="2827"/>
                  </a:lnTo>
                  <a:lnTo>
                    <a:pt x="1078" y="2827"/>
                  </a:lnTo>
                  <a:lnTo>
                    <a:pt x="1078"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5" name="Google Shape;14615;p74"/>
            <p:cNvSpPr/>
            <p:nvPr/>
          </p:nvSpPr>
          <p:spPr>
            <a:xfrm>
              <a:off x="6817578" y="2259146"/>
              <a:ext cx="28432" cy="73903"/>
            </a:xfrm>
            <a:custGeom>
              <a:rect b="b" l="l" r="r" t="t"/>
              <a:pathLst>
                <a:path extrusionOk="0" h="2828" w="1088">
                  <a:moveTo>
                    <a:pt x="1" y="0"/>
                  </a:moveTo>
                  <a:lnTo>
                    <a:pt x="1"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6" name="Google Shape;14616;p74"/>
            <p:cNvSpPr/>
            <p:nvPr/>
          </p:nvSpPr>
          <p:spPr>
            <a:xfrm>
              <a:off x="6845984" y="2259146"/>
              <a:ext cx="28171" cy="73903"/>
            </a:xfrm>
            <a:custGeom>
              <a:rect b="b" l="l" r="r" t="t"/>
              <a:pathLst>
                <a:path extrusionOk="0" h="2828" w="1078">
                  <a:moveTo>
                    <a:pt x="0" y="0"/>
                  </a:moveTo>
                  <a:lnTo>
                    <a:pt x="0" y="2827"/>
                  </a:lnTo>
                  <a:lnTo>
                    <a:pt x="1077" y="2827"/>
                  </a:lnTo>
                  <a:lnTo>
                    <a:pt x="107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7" name="Google Shape;14617;p74"/>
            <p:cNvSpPr/>
            <p:nvPr/>
          </p:nvSpPr>
          <p:spPr>
            <a:xfrm>
              <a:off x="6874129" y="2259146"/>
              <a:ext cx="28432" cy="73903"/>
            </a:xfrm>
            <a:custGeom>
              <a:rect b="b" l="l" r="r" t="t"/>
              <a:pathLst>
                <a:path extrusionOk="0" h="2828" w="1088">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8" name="Google Shape;14618;p74"/>
            <p:cNvSpPr/>
            <p:nvPr/>
          </p:nvSpPr>
          <p:spPr>
            <a:xfrm>
              <a:off x="6902535"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9" name="Google Shape;14619;p74"/>
            <p:cNvSpPr/>
            <p:nvPr/>
          </p:nvSpPr>
          <p:spPr>
            <a:xfrm>
              <a:off x="6930915"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0" name="Google Shape;14620;p74"/>
            <p:cNvSpPr/>
            <p:nvPr/>
          </p:nvSpPr>
          <p:spPr>
            <a:xfrm>
              <a:off x="6694207"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1" name="Google Shape;14621;p74"/>
            <p:cNvSpPr/>
            <p:nvPr/>
          </p:nvSpPr>
          <p:spPr>
            <a:xfrm>
              <a:off x="6699224" y="2259146"/>
              <a:ext cx="15601" cy="39068"/>
            </a:xfrm>
            <a:custGeom>
              <a:rect b="b" l="l" r="r" t="t"/>
              <a:pathLst>
                <a:path extrusionOk="0" h="1495" w="597">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2" name="Google Shape;14622;p74"/>
            <p:cNvSpPr/>
            <p:nvPr/>
          </p:nvSpPr>
          <p:spPr>
            <a:xfrm>
              <a:off x="6750757" y="2259146"/>
              <a:ext cx="20619" cy="38964"/>
            </a:xfrm>
            <a:custGeom>
              <a:rect b="b" l="l" r="r" t="t"/>
              <a:pathLst>
                <a:path extrusionOk="0" h="1491" w="789">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3" name="Google Shape;14623;p74"/>
            <p:cNvSpPr/>
            <p:nvPr/>
          </p:nvSpPr>
          <p:spPr>
            <a:xfrm>
              <a:off x="6807282" y="2259146"/>
              <a:ext cx="20645" cy="38964"/>
            </a:xfrm>
            <a:custGeom>
              <a:rect b="b" l="l" r="r" t="t"/>
              <a:pathLst>
                <a:path extrusionOk="0" h="1491" w="79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4" name="Google Shape;14624;p74"/>
            <p:cNvSpPr/>
            <p:nvPr/>
          </p:nvSpPr>
          <p:spPr>
            <a:xfrm>
              <a:off x="6863833" y="2259146"/>
              <a:ext cx="20619" cy="38964"/>
            </a:xfrm>
            <a:custGeom>
              <a:rect b="b" l="l" r="r" t="t"/>
              <a:pathLst>
                <a:path extrusionOk="0" h="1491" w="789">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5" name="Google Shape;14625;p74"/>
            <p:cNvSpPr/>
            <p:nvPr/>
          </p:nvSpPr>
          <p:spPr>
            <a:xfrm>
              <a:off x="6920619"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6" name="Google Shape;14626;p74"/>
            <p:cNvSpPr/>
            <p:nvPr/>
          </p:nvSpPr>
          <p:spPr>
            <a:xfrm>
              <a:off x="6755775" y="2259146"/>
              <a:ext cx="15601" cy="39068"/>
            </a:xfrm>
            <a:custGeom>
              <a:rect b="b" l="l" r="r" t="t"/>
              <a:pathLst>
                <a:path extrusionOk="0" h="1495" w="597">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7" name="Google Shape;14627;p74"/>
            <p:cNvSpPr/>
            <p:nvPr/>
          </p:nvSpPr>
          <p:spPr>
            <a:xfrm>
              <a:off x="6812561" y="2259146"/>
              <a:ext cx="15366" cy="39068"/>
            </a:xfrm>
            <a:custGeom>
              <a:rect b="b" l="l" r="r" t="t"/>
              <a:pathLst>
                <a:path extrusionOk="0" h="1495" w="588">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8" name="Google Shape;14628;p74"/>
            <p:cNvSpPr/>
            <p:nvPr/>
          </p:nvSpPr>
          <p:spPr>
            <a:xfrm>
              <a:off x="6869111" y="2259146"/>
              <a:ext cx="15340" cy="39068"/>
            </a:xfrm>
            <a:custGeom>
              <a:rect b="b" l="l" r="r" t="t"/>
              <a:pathLst>
                <a:path extrusionOk="0" h="1495" w="587">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9" name="Google Shape;14629;p74"/>
            <p:cNvSpPr/>
            <p:nvPr/>
          </p:nvSpPr>
          <p:spPr>
            <a:xfrm>
              <a:off x="6925636" y="2259146"/>
              <a:ext cx="15601" cy="39068"/>
            </a:xfrm>
            <a:custGeom>
              <a:rect b="b" l="l" r="r" t="t"/>
              <a:pathLst>
                <a:path extrusionOk="0" h="1495" w="597">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0" name="Google Shape;14630;p74"/>
            <p:cNvSpPr/>
            <p:nvPr/>
          </p:nvSpPr>
          <p:spPr>
            <a:xfrm>
              <a:off x="6641680" y="2239781"/>
              <a:ext cx="352083" cy="26655"/>
            </a:xfrm>
            <a:custGeom>
              <a:rect b="b" l="l" r="r" t="t"/>
              <a:pathLst>
                <a:path extrusionOk="0" h="1020" w="13473">
                  <a:moveTo>
                    <a:pt x="1" y="1"/>
                  </a:moveTo>
                  <a:lnTo>
                    <a:pt x="1" y="1020"/>
                  </a:lnTo>
                  <a:lnTo>
                    <a:pt x="13473" y="1020"/>
                  </a:ln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1" name="Google Shape;14631;p74"/>
          <p:cNvGrpSpPr/>
          <p:nvPr/>
        </p:nvGrpSpPr>
        <p:grpSpPr>
          <a:xfrm>
            <a:off x="7205332" y="1501251"/>
            <a:ext cx="198032" cy="360629"/>
            <a:chOff x="7205332" y="1501251"/>
            <a:chExt cx="198032" cy="360629"/>
          </a:xfrm>
        </p:grpSpPr>
        <p:sp>
          <p:nvSpPr>
            <p:cNvPr id="14632" name="Google Shape;14632;p74"/>
            <p:cNvSpPr/>
            <p:nvPr/>
          </p:nvSpPr>
          <p:spPr>
            <a:xfrm>
              <a:off x="7237005" y="1701766"/>
              <a:ext cx="38467" cy="10845"/>
            </a:xfrm>
            <a:custGeom>
              <a:rect b="b" l="l" r="r" t="t"/>
              <a:pathLst>
                <a:path extrusionOk="0" h="415" w="1472">
                  <a:moveTo>
                    <a:pt x="0" y="1"/>
                  </a:moveTo>
                  <a:lnTo>
                    <a:pt x="0" y="414"/>
                  </a:lnTo>
                  <a:lnTo>
                    <a:pt x="1192" y="414"/>
                  </a:lnTo>
                  <a:cubicBezTo>
                    <a:pt x="1471" y="41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3" name="Google Shape;14633;p74"/>
            <p:cNvSpPr/>
            <p:nvPr/>
          </p:nvSpPr>
          <p:spPr>
            <a:xfrm>
              <a:off x="7231465" y="1688778"/>
              <a:ext cx="11080" cy="36821"/>
            </a:xfrm>
            <a:custGeom>
              <a:rect b="b" l="l" r="r" t="t"/>
              <a:pathLst>
                <a:path extrusionOk="0" h="1409" w="424">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4" name="Google Shape;14634;p74"/>
            <p:cNvSpPr/>
            <p:nvPr/>
          </p:nvSpPr>
          <p:spPr>
            <a:xfrm>
              <a:off x="7237005" y="1753273"/>
              <a:ext cx="38467" cy="10845"/>
            </a:xfrm>
            <a:custGeom>
              <a:rect b="b" l="l" r="r" t="t"/>
              <a:pathLst>
                <a:path extrusionOk="0" h="415" w="1472">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5" name="Google Shape;14635;p74"/>
            <p:cNvSpPr/>
            <p:nvPr/>
          </p:nvSpPr>
          <p:spPr>
            <a:xfrm>
              <a:off x="7231465" y="1740285"/>
              <a:ext cx="11080" cy="36899"/>
            </a:xfrm>
            <a:custGeom>
              <a:rect b="b" l="l" r="r" t="t"/>
              <a:pathLst>
                <a:path extrusionOk="0" h="1412" w="424">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6" name="Google Shape;14636;p74"/>
            <p:cNvSpPr/>
            <p:nvPr/>
          </p:nvSpPr>
          <p:spPr>
            <a:xfrm>
              <a:off x="7237005" y="1649997"/>
              <a:ext cx="38467" cy="11080"/>
            </a:xfrm>
            <a:custGeom>
              <a:rect b="b" l="l" r="r" t="t"/>
              <a:pathLst>
                <a:path extrusionOk="0" h="424" w="1472">
                  <a:moveTo>
                    <a:pt x="0" y="1"/>
                  </a:moveTo>
                  <a:lnTo>
                    <a:pt x="0" y="424"/>
                  </a:lnTo>
                  <a:lnTo>
                    <a:pt x="1192" y="424"/>
                  </a:lnTo>
                  <a:cubicBezTo>
                    <a:pt x="1471" y="42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7" name="Google Shape;14637;p74"/>
            <p:cNvSpPr/>
            <p:nvPr/>
          </p:nvSpPr>
          <p:spPr>
            <a:xfrm>
              <a:off x="7231465" y="1637192"/>
              <a:ext cx="11080" cy="36899"/>
            </a:xfrm>
            <a:custGeom>
              <a:rect b="b" l="l" r="r" t="t"/>
              <a:pathLst>
                <a:path extrusionOk="0" h="1412" w="424">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8" name="Google Shape;14638;p74"/>
            <p:cNvSpPr/>
            <p:nvPr/>
          </p:nvSpPr>
          <p:spPr>
            <a:xfrm>
              <a:off x="7273669" y="1594230"/>
              <a:ext cx="107091" cy="227170"/>
            </a:xfrm>
            <a:custGeom>
              <a:rect b="b" l="l" r="r" t="t"/>
              <a:pathLst>
                <a:path extrusionOk="0" h="8693" w="4098">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9" name="Google Shape;14639;p74"/>
            <p:cNvSpPr/>
            <p:nvPr/>
          </p:nvSpPr>
          <p:spPr>
            <a:xfrm>
              <a:off x="7280724" y="1601495"/>
              <a:ext cx="92483" cy="212640"/>
            </a:xfrm>
            <a:custGeom>
              <a:rect b="b" l="l" r="r" t="t"/>
              <a:pathLst>
                <a:path extrusionOk="0" h="8137" w="3539">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0" name="Google Shape;14640;p74"/>
            <p:cNvSpPr/>
            <p:nvPr/>
          </p:nvSpPr>
          <p:spPr>
            <a:xfrm>
              <a:off x="7219156" y="1515807"/>
              <a:ext cx="136229" cy="332484"/>
            </a:xfrm>
            <a:custGeom>
              <a:rect b="b" l="l" r="r" t="t"/>
              <a:pathLst>
                <a:path extrusionOk="0" h="12723" w="5213">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1" name="Google Shape;14641;p74"/>
            <p:cNvSpPr/>
            <p:nvPr/>
          </p:nvSpPr>
          <p:spPr>
            <a:xfrm>
              <a:off x="7286996" y="1515807"/>
              <a:ext cx="68389" cy="332484"/>
            </a:xfrm>
            <a:custGeom>
              <a:rect b="b" l="l" r="r" t="t"/>
              <a:pathLst>
                <a:path extrusionOk="0" h="12723" w="2617">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2" name="Google Shape;14642;p74"/>
            <p:cNvSpPr/>
            <p:nvPr/>
          </p:nvSpPr>
          <p:spPr>
            <a:xfrm>
              <a:off x="7208599" y="1501251"/>
              <a:ext cx="157344" cy="25139"/>
            </a:xfrm>
            <a:custGeom>
              <a:rect b="b" l="l" r="r" t="t"/>
              <a:pathLst>
                <a:path extrusionOk="0" h="962" w="6021">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74"/>
            <p:cNvSpPr/>
            <p:nvPr/>
          </p:nvSpPr>
          <p:spPr>
            <a:xfrm>
              <a:off x="7205332" y="1507523"/>
              <a:ext cx="163877" cy="18868"/>
            </a:xfrm>
            <a:custGeom>
              <a:rect b="b" l="l" r="r" t="t"/>
              <a:pathLst>
                <a:path extrusionOk="0" h="722" w="6271">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4" name="Google Shape;14644;p74"/>
            <p:cNvSpPr/>
            <p:nvPr/>
          </p:nvSpPr>
          <p:spPr>
            <a:xfrm>
              <a:off x="7254592" y="1643725"/>
              <a:ext cx="145767" cy="23650"/>
            </a:xfrm>
            <a:custGeom>
              <a:rect b="b" l="l" r="r" t="t"/>
              <a:pathLst>
                <a:path extrusionOk="0" h="905" w="5578">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5" name="Google Shape;14645;p74"/>
            <p:cNvSpPr/>
            <p:nvPr/>
          </p:nvSpPr>
          <p:spPr>
            <a:xfrm>
              <a:off x="7254592" y="1649501"/>
              <a:ext cx="148772" cy="18110"/>
            </a:xfrm>
            <a:custGeom>
              <a:rect b="b" l="l" r="r" t="t"/>
              <a:pathLst>
                <a:path extrusionOk="0" h="693" w="5693">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6" name="Google Shape;14646;p74"/>
            <p:cNvSpPr/>
            <p:nvPr/>
          </p:nvSpPr>
          <p:spPr>
            <a:xfrm>
              <a:off x="7254592" y="1695232"/>
              <a:ext cx="145506" cy="23911"/>
            </a:xfrm>
            <a:custGeom>
              <a:rect b="b" l="l" r="r" t="t"/>
              <a:pathLst>
                <a:path extrusionOk="0" h="915" w="5568">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7" name="Google Shape;14647;p74"/>
            <p:cNvSpPr/>
            <p:nvPr/>
          </p:nvSpPr>
          <p:spPr>
            <a:xfrm>
              <a:off x="7254592" y="1701530"/>
              <a:ext cx="148537" cy="17613"/>
            </a:xfrm>
            <a:custGeom>
              <a:rect b="b" l="l" r="r" t="t"/>
              <a:pathLst>
                <a:path extrusionOk="0" h="674" w="5684">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8" name="Google Shape;14648;p74"/>
            <p:cNvSpPr/>
            <p:nvPr/>
          </p:nvSpPr>
          <p:spPr>
            <a:xfrm>
              <a:off x="7254592" y="1746740"/>
              <a:ext cx="145767" cy="23911"/>
            </a:xfrm>
            <a:custGeom>
              <a:rect b="b" l="l" r="r" t="t"/>
              <a:pathLst>
                <a:path extrusionOk="0" h="915" w="5578">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9" name="Google Shape;14649;p74"/>
            <p:cNvSpPr/>
            <p:nvPr/>
          </p:nvSpPr>
          <p:spPr>
            <a:xfrm>
              <a:off x="7254592" y="1752776"/>
              <a:ext cx="148772" cy="17875"/>
            </a:xfrm>
            <a:custGeom>
              <a:rect b="b" l="l" r="r" t="t"/>
              <a:pathLst>
                <a:path extrusionOk="0" h="684" w="5693">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0" name="Google Shape;14650;p74"/>
            <p:cNvSpPr/>
            <p:nvPr/>
          </p:nvSpPr>
          <p:spPr>
            <a:xfrm>
              <a:off x="7260864" y="1836714"/>
              <a:ext cx="52788" cy="25166"/>
            </a:xfrm>
            <a:custGeom>
              <a:rect b="b" l="l" r="r" t="t"/>
              <a:pathLst>
                <a:path extrusionOk="0" h="963" w="202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1" name="Google Shape;14651;p74"/>
            <p:cNvSpPr/>
            <p:nvPr/>
          </p:nvSpPr>
          <p:spPr>
            <a:xfrm>
              <a:off x="7287258" y="1836714"/>
              <a:ext cx="26394" cy="25166"/>
            </a:xfrm>
            <a:custGeom>
              <a:rect b="b" l="l" r="r" t="t"/>
              <a:pathLst>
                <a:path extrusionOk="0" h="963" w="101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2" name="Google Shape;14652;p74"/>
          <p:cNvGrpSpPr/>
          <p:nvPr/>
        </p:nvGrpSpPr>
        <p:grpSpPr>
          <a:xfrm>
            <a:off x="7688313" y="1501251"/>
            <a:ext cx="153058" cy="360628"/>
            <a:chOff x="7688313" y="1501251"/>
            <a:chExt cx="153058" cy="360628"/>
          </a:xfrm>
        </p:grpSpPr>
        <p:sp>
          <p:nvSpPr>
            <p:cNvPr id="14653" name="Google Shape;14653;p74"/>
            <p:cNvSpPr/>
            <p:nvPr/>
          </p:nvSpPr>
          <p:spPr>
            <a:xfrm>
              <a:off x="7688313" y="1637192"/>
              <a:ext cx="153058" cy="211098"/>
            </a:xfrm>
            <a:custGeom>
              <a:rect b="b" l="l" r="r" t="t"/>
              <a:pathLst>
                <a:path extrusionOk="0" h="8078" w="5857">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4" name="Google Shape;14654;p74"/>
            <p:cNvSpPr/>
            <p:nvPr/>
          </p:nvSpPr>
          <p:spPr>
            <a:xfrm>
              <a:off x="7745857" y="1637192"/>
              <a:ext cx="95514" cy="211098"/>
            </a:xfrm>
            <a:custGeom>
              <a:rect b="b" l="l" r="r" t="t"/>
              <a:pathLst>
                <a:path extrusionOk="0" h="8078" w="3655">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5" name="Google Shape;14655;p74"/>
            <p:cNvSpPr/>
            <p:nvPr/>
          </p:nvSpPr>
          <p:spPr>
            <a:xfrm>
              <a:off x="7750143" y="1792210"/>
              <a:ext cx="29634" cy="69669"/>
            </a:xfrm>
            <a:custGeom>
              <a:rect b="b" l="l" r="r" t="t"/>
              <a:pathLst>
                <a:path extrusionOk="0" h="2666" w="1134">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6" name="Google Shape;14656;p74"/>
            <p:cNvSpPr/>
            <p:nvPr/>
          </p:nvSpPr>
          <p:spPr>
            <a:xfrm>
              <a:off x="7766214" y="1504256"/>
              <a:ext cx="23389" cy="11080"/>
            </a:xfrm>
            <a:custGeom>
              <a:rect b="b" l="l" r="r" t="t"/>
              <a:pathLst>
                <a:path extrusionOk="0" h="424" w="895">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74"/>
            <p:cNvSpPr/>
            <p:nvPr/>
          </p:nvSpPr>
          <p:spPr>
            <a:xfrm>
              <a:off x="7741075" y="1503995"/>
              <a:ext cx="22657" cy="11080"/>
            </a:xfrm>
            <a:custGeom>
              <a:rect b="b" l="l" r="r" t="t"/>
              <a:pathLst>
                <a:path extrusionOk="0" h="424" w="867">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8" name="Google Shape;14658;p74"/>
            <p:cNvSpPr/>
            <p:nvPr/>
          </p:nvSpPr>
          <p:spPr>
            <a:xfrm>
              <a:off x="7765953" y="1529134"/>
              <a:ext cx="27178" cy="10819"/>
            </a:xfrm>
            <a:custGeom>
              <a:rect b="b" l="l" r="r" t="t"/>
              <a:pathLst>
                <a:path extrusionOk="0" h="414" w="104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9" name="Google Shape;14659;p74"/>
            <p:cNvSpPr/>
            <p:nvPr/>
          </p:nvSpPr>
          <p:spPr>
            <a:xfrm>
              <a:off x="7737573" y="1528873"/>
              <a:ext cx="26159" cy="10845"/>
            </a:xfrm>
            <a:custGeom>
              <a:rect b="b" l="l" r="r" t="t"/>
              <a:pathLst>
                <a:path extrusionOk="0" h="415" w="1001">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0" name="Google Shape;14660;p74"/>
            <p:cNvSpPr/>
            <p:nvPr/>
          </p:nvSpPr>
          <p:spPr>
            <a:xfrm>
              <a:off x="7751632" y="1523594"/>
              <a:ext cx="26420" cy="186482"/>
            </a:xfrm>
            <a:custGeom>
              <a:rect b="b" l="l" r="r" t="t"/>
              <a:pathLst>
                <a:path extrusionOk="0" h="7136" w="1011">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1" name="Google Shape;14661;p74"/>
            <p:cNvSpPr/>
            <p:nvPr/>
          </p:nvSpPr>
          <p:spPr>
            <a:xfrm>
              <a:off x="7764960" y="1523594"/>
              <a:ext cx="13092" cy="186482"/>
            </a:xfrm>
            <a:custGeom>
              <a:rect b="b" l="l" r="r" t="t"/>
              <a:pathLst>
                <a:path extrusionOk="0" h="7136" w="501">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2" name="Google Shape;14662;p74"/>
            <p:cNvSpPr/>
            <p:nvPr/>
          </p:nvSpPr>
          <p:spPr>
            <a:xfrm>
              <a:off x="7749881" y="1501251"/>
              <a:ext cx="30418" cy="41498"/>
            </a:xfrm>
            <a:custGeom>
              <a:rect b="b" l="l" r="r" t="t"/>
              <a:pathLst>
                <a:path extrusionOk="0" h="1588" w="1164">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3" name="Google Shape;14663;p74"/>
            <p:cNvSpPr/>
            <p:nvPr/>
          </p:nvSpPr>
          <p:spPr>
            <a:xfrm>
              <a:off x="7718967" y="1737201"/>
              <a:ext cx="24904" cy="60444"/>
            </a:xfrm>
            <a:custGeom>
              <a:rect b="b" l="l" r="r" t="t"/>
              <a:pathLst>
                <a:path extrusionOk="0" h="2313" w="953">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4" name="Google Shape;14664;p74"/>
            <p:cNvSpPr/>
            <p:nvPr/>
          </p:nvSpPr>
          <p:spPr>
            <a:xfrm>
              <a:off x="7786075" y="1737201"/>
              <a:ext cx="24904" cy="60444"/>
            </a:xfrm>
            <a:custGeom>
              <a:rect b="b" l="l" r="r" t="t"/>
              <a:pathLst>
                <a:path extrusionOk="0" h="2313" w="953">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5" name="Google Shape;14665;p74"/>
            <p:cNvSpPr/>
            <p:nvPr/>
          </p:nvSpPr>
          <p:spPr>
            <a:xfrm>
              <a:off x="7764960" y="1792210"/>
              <a:ext cx="14608" cy="69669"/>
            </a:xfrm>
            <a:custGeom>
              <a:rect b="b" l="l" r="r" t="t"/>
              <a:pathLst>
                <a:path extrusionOk="0" h="2666" w="559">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6" name="Google Shape;14666;p74"/>
            <p:cNvSpPr/>
            <p:nvPr/>
          </p:nvSpPr>
          <p:spPr>
            <a:xfrm>
              <a:off x="7751397" y="1814109"/>
              <a:ext cx="27152" cy="11080"/>
            </a:xfrm>
            <a:custGeom>
              <a:rect b="b" l="l" r="r" t="t"/>
              <a:pathLst>
                <a:path extrusionOk="0" h="424" w="1039">
                  <a:moveTo>
                    <a:pt x="0" y="0"/>
                  </a:moveTo>
                  <a:lnTo>
                    <a:pt x="29" y="423"/>
                  </a:lnTo>
                  <a:lnTo>
                    <a:pt x="1010" y="423"/>
                  </a:lnTo>
                  <a:lnTo>
                    <a:pt x="1039"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74"/>
            <p:cNvSpPr/>
            <p:nvPr/>
          </p:nvSpPr>
          <p:spPr>
            <a:xfrm>
              <a:off x="7764960" y="1814109"/>
              <a:ext cx="13589" cy="11080"/>
            </a:xfrm>
            <a:custGeom>
              <a:rect b="b" l="l" r="r" t="t"/>
              <a:pathLst>
                <a:path extrusionOk="0" h="424" w="520">
                  <a:moveTo>
                    <a:pt x="0" y="0"/>
                  </a:moveTo>
                  <a:lnTo>
                    <a:pt x="0" y="423"/>
                  </a:lnTo>
                  <a:lnTo>
                    <a:pt x="491" y="423"/>
                  </a:lnTo>
                  <a:lnTo>
                    <a:pt x="520"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8" name="Google Shape;14668;p74"/>
            <p:cNvSpPr/>
            <p:nvPr/>
          </p:nvSpPr>
          <p:spPr>
            <a:xfrm>
              <a:off x="7764960" y="1501251"/>
              <a:ext cx="15105" cy="41472"/>
            </a:xfrm>
            <a:custGeom>
              <a:rect b="b" l="l" r="r" t="t"/>
              <a:pathLst>
                <a:path extrusionOk="0" h="1587" w="578">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9" name="Google Shape;14669;p74"/>
          <p:cNvGrpSpPr/>
          <p:nvPr/>
        </p:nvGrpSpPr>
        <p:grpSpPr>
          <a:xfrm>
            <a:off x="8150179" y="1501251"/>
            <a:ext cx="150811" cy="360628"/>
            <a:chOff x="8150179" y="1501251"/>
            <a:chExt cx="150811" cy="360628"/>
          </a:xfrm>
        </p:grpSpPr>
        <p:sp>
          <p:nvSpPr>
            <p:cNvPr id="14670" name="Google Shape;14670;p74"/>
            <p:cNvSpPr/>
            <p:nvPr/>
          </p:nvSpPr>
          <p:spPr>
            <a:xfrm>
              <a:off x="8150179" y="1656034"/>
              <a:ext cx="150549" cy="205846"/>
            </a:xfrm>
            <a:custGeom>
              <a:rect b="b" l="l" r="r" t="t"/>
              <a:pathLst>
                <a:path extrusionOk="0" h="7877" w="5761">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1" name="Google Shape;14671;p74"/>
            <p:cNvSpPr/>
            <p:nvPr/>
          </p:nvSpPr>
          <p:spPr>
            <a:xfrm>
              <a:off x="8206468" y="1656034"/>
              <a:ext cx="94521" cy="205846"/>
            </a:xfrm>
            <a:custGeom>
              <a:rect b="b" l="l" r="r" t="t"/>
              <a:pathLst>
                <a:path extrusionOk="0" h="7877" w="3617">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2" name="Google Shape;14672;p74"/>
            <p:cNvSpPr/>
            <p:nvPr/>
          </p:nvSpPr>
          <p:spPr>
            <a:xfrm>
              <a:off x="8209996" y="1513559"/>
              <a:ext cx="30941" cy="168894"/>
            </a:xfrm>
            <a:custGeom>
              <a:rect b="b" l="l" r="r" t="t"/>
              <a:pathLst>
                <a:path extrusionOk="0" h="6463" w="1184">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3" name="Google Shape;14673;p74"/>
            <p:cNvSpPr/>
            <p:nvPr/>
          </p:nvSpPr>
          <p:spPr>
            <a:xfrm>
              <a:off x="8198419" y="1702785"/>
              <a:ext cx="54329" cy="54303"/>
            </a:xfrm>
            <a:custGeom>
              <a:rect b="b" l="l" r="r" t="t"/>
              <a:pathLst>
                <a:path extrusionOk="0" h="2078" w="2079">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74"/>
            <p:cNvSpPr/>
            <p:nvPr/>
          </p:nvSpPr>
          <p:spPr>
            <a:xfrm>
              <a:off x="8189639" y="1809327"/>
              <a:ext cx="71629" cy="21141"/>
            </a:xfrm>
            <a:custGeom>
              <a:rect b="b" l="l" r="r" t="t"/>
              <a:pathLst>
                <a:path extrusionOk="0" h="809" w="2741">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5" name="Google Shape;14675;p74"/>
            <p:cNvSpPr/>
            <p:nvPr/>
          </p:nvSpPr>
          <p:spPr>
            <a:xfrm>
              <a:off x="8189639" y="1817114"/>
              <a:ext cx="71629" cy="13354"/>
            </a:xfrm>
            <a:custGeom>
              <a:rect b="b" l="l" r="r" t="t"/>
              <a:pathLst>
                <a:path extrusionOk="0" h="511" w="2741">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6" name="Google Shape;14676;p74"/>
            <p:cNvSpPr/>
            <p:nvPr/>
          </p:nvSpPr>
          <p:spPr>
            <a:xfrm>
              <a:off x="8225571" y="1513559"/>
              <a:ext cx="15366" cy="168894"/>
            </a:xfrm>
            <a:custGeom>
              <a:rect b="b" l="l" r="r" t="t"/>
              <a:pathLst>
                <a:path extrusionOk="0" h="6463" w="588">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7" name="Google Shape;14677;p74"/>
            <p:cNvSpPr/>
            <p:nvPr/>
          </p:nvSpPr>
          <p:spPr>
            <a:xfrm>
              <a:off x="8204456" y="1501251"/>
              <a:ext cx="41995" cy="50018"/>
            </a:xfrm>
            <a:custGeom>
              <a:rect b="b" l="l" r="r" t="t"/>
              <a:pathLst>
                <a:path extrusionOk="0" h="1914" w="1607">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8" name="Google Shape;14678;p74"/>
            <p:cNvSpPr/>
            <p:nvPr/>
          </p:nvSpPr>
          <p:spPr>
            <a:xfrm>
              <a:off x="8225571" y="1501251"/>
              <a:ext cx="20880" cy="50018"/>
            </a:xfrm>
            <a:custGeom>
              <a:rect b="b" l="l" r="r" t="t"/>
              <a:pathLst>
                <a:path extrusionOk="0" h="1914" w="799">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79" name="Google Shape;14679;p74"/>
          <p:cNvSpPr/>
          <p:nvPr/>
        </p:nvSpPr>
        <p:spPr>
          <a:xfrm>
            <a:off x="4948085" y="2906944"/>
            <a:ext cx="32744" cy="15889"/>
          </a:xfrm>
          <a:custGeom>
            <a:rect b="b" l="l" r="r" t="t"/>
            <a:pathLst>
              <a:path extrusionOk="0" h="608" w="1253">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80" name="Google Shape;14680;p74"/>
          <p:cNvGrpSpPr/>
          <p:nvPr/>
        </p:nvGrpSpPr>
        <p:grpSpPr>
          <a:xfrm>
            <a:off x="4877867" y="2902946"/>
            <a:ext cx="170149" cy="360629"/>
            <a:chOff x="4877867" y="2902946"/>
            <a:chExt cx="170149" cy="360629"/>
          </a:xfrm>
        </p:grpSpPr>
        <p:sp>
          <p:nvSpPr>
            <p:cNvPr id="14681" name="Google Shape;14681;p74"/>
            <p:cNvSpPr/>
            <p:nvPr/>
          </p:nvSpPr>
          <p:spPr>
            <a:xfrm>
              <a:off x="4942780" y="2925315"/>
              <a:ext cx="32692" cy="15915"/>
            </a:xfrm>
            <a:custGeom>
              <a:rect b="b" l="l" r="r" t="t"/>
              <a:pathLst>
                <a:path extrusionOk="0" h="609" w="1251">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2" name="Google Shape;14682;p74"/>
            <p:cNvSpPr/>
            <p:nvPr/>
          </p:nvSpPr>
          <p:spPr>
            <a:xfrm>
              <a:off x="4937345" y="2943843"/>
              <a:ext cx="32927" cy="15915"/>
            </a:xfrm>
            <a:custGeom>
              <a:rect b="b" l="l" r="r" t="t"/>
              <a:pathLst>
                <a:path extrusionOk="0" h="609" w="126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3" name="Google Shape;14683;p74"/>
            <p:cNvSpPr/>
            <p:nvPr/>
          </p:nvSpPr>
          <p:spPr>
            <a:xfrm>
              <a:off x="4877867" y="3063164"/>
              <a:ext cx="170149" cy="200410"/>
            </a:xfrm>
            <a:custGeom>
              <a:rect b="b" l="l" r="r" t="t"/>
              <a:pathLst>
                <a:path extrusionOk="0" h="7669" w="6511">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74"/>
            <p:cNvSpPr/>
            <p:nvPr/>
          </p:nvSpPr>
          <p:spPr>
            <a:xfrm>
              <a:off x="4942963" y="3088905"/>
              <a:ext cx="105053" cy="174670"/>
            </a:xfrm>
            <a:custGeom>
              <a:rect b="b" l="l" r="r" t="t"/>
              <a:pathLst>
                <a:path extrusionOk="0" h="6684" w="402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5" name="Google Shape;14685;p74"/>
            <p:cNvSpPr/>
            <p:nvPr/>
          </p:nvSpPr>
          <p:spPr>
            <a:xfrm>
              <a:off x="4949496" y="2966761"/>
              <a:ext cx="25662" cy="161368"/>
            </a:xfrm>
            <a:custGeom>
              <a:rect b="b" l="l" r="r" t="t"/>
              <a:pathLst>
                <a:path extrusionOk="0" h="6175" w="982">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6" name="Google Shape;14686;p74"/>
            <p:cNvSpPr/>
            <p:nvPr/>
          </p:nvSpPr>
          <p:spPr>
            <a:xfrm>
              <a:off x="4962301" y="2967023"/>
              <a:ext cx="12857" cy="161107"/>
            </a:xfrm>
            <a:custGeom>
              <a:rect b="b" l="l" r="r" t="t"/>
              <a:pathLst>
                <a:path extrusionOk="0" h="6165" w="492">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74"/>
            <p:cNvSpPr/>
            <p:nvPr/>
          </p:nvSpPr>
          <p:spPr>
            <a:xfrm>
              <a:off x="4948739" y="2902946"/>
              <a:ext cx="33685" cy="71394"/>
            </a:xfrm>
            <a:custGeom>
              <a:rect b="b" l="l" r="r" t="t"/>
              <a:pathLst>
                <a:path extrusionOk="0" h="2732" w="1289">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8" name="Google Shape;14688;p74"/>
            <p:cNvSpPr/>
            <p:nvPr/>
          </p:nvSpPr>
          <p:spPr>
            <a:xfrm>
              <a:off x="4937423" y="3148199"/>
              <a:ext cx="49782" cy="11080"/>
            </a:xfrm>
            <a:custGeom>
              <a:rect b="b" l="l" r="r" t="t"/>
              <a:pathLst>
                <a:path extrusionOk="0" h="424" w="1905">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9" name="Google Shape;14689;p74"/>
            <p:cNvSpPr/>
            <p:nvPr/>
          </p:nvSpPr>
          <p:spPr>
            <a:xfrm>
              <a:off x="4937423" y="3177102"/>
              <a:ext cx="49782" cy="11080"/>
            </a:xfrm>
            <a:custGeom>
              <a:rect b="b" l="l" r="r" t="t"/>
              <a:pathLst>
                <a:path extrusionOk="0" h="424" w="1905">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0" name="Google Shape;14690;p74"/>
            <p:cNvSpPr/>
            <p:nvPr/>
          </p:nvSpPr>
          <p:spPr>
            <a:xfrm>
              <a:off x="4937423" y="3205247"/>
              <a:ext cx="49782" cy="10819"/>
            </a:xfrm>
            <a:custGeom>
              <a:rect b="b" l="l" r="r" t="t"/>
              <a:pathLst>
                <a:path extrusionOk="0" h="414" w="1905">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1" name="Google Shape;14691;p74"/>
            <p:cNvSpPr/>
            <p:nvPr/>
          </p:nvSpPr>
          <p:spPr>
            <a:xfrm>
              <a:off x="4999253" y="3176841"/>
              <a:ext cx="11080" cy="11342"/>
            </a:xfrm>
            <a:custGeom>
              <a:rect b="b" l="l" r="r" t="t"/>
              <a:pathLst>
                <a:path extrusionOk="0" h="434" w="424">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2" name="Google Shape;14692;p74"/>
            <p:cNvSpPr/>
            <p:nvPr/>
          </p:nvSpPr>
          <p:spPr>
            <a:xfrm>
              <a:off x="4999253" y="3204985"/>
              <a:ext cx="11080" cy="11342"/>
            </a:xfrm>
            <a:custGeom>
              <a:rect b="b" l="l" r="r" t="t"/>
              <a:pathLst>
                <a:path extrusionOk="0" h="434" w="424">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3" name="Google Shape;14693;p74"/>
            <p:cNvSpPr/>
            <p:nvPr/>
          </p:nvSpPr>
          <p:spPr>
            <a:xfrm>
              <a:off x="4957284" y="2914235"/>
              <a:ext cx="18110" cy="53572"/>
            </a:xfrm>
            <a:custGeom>
              <a:rect b="b" l="l" r="r" t="t"/>
              <a:pathLst>
                <a:path extrusionOk="0" h="2050" w="693">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4" name="Google Shape;14694;p74"/>
          <p:cNvGrpSpPr/>
          <p:nvPr/>
        </p:nvGrpSpPr>
        <p:grpSpPr>
          <a:xfrm>
            <a:off x="6741689" y="1500676"/>
            <a:ext cx="207962" cy="361203"/>
            <a:chOff x="6741689" y="1500676"/>
            <a:chExt cx="207962" cy="361203"/>
          </a:xfrm>
        </p:grpSpPr>
        <p:sp>
          <p:nvSpPr>
            <p:cNvPr id="14695" name="Google Shape;14695;p74"/>
            <p:cNvSpPr/>
            <p:nvPr/>
          </p:nvSpPr>
          <p:spPr>
            <a:xfrm>
              <a:off x="6749242" y="1500676"/>
              <a:ext cx="184469" cy="361203"/>
            </a:xfrm>
            <a:custGeom>
              <a:rect b="b" l="l" r="r" t="t"/>
              <a:pathLst>
                <a:path extrusionOk="0" h="13822" w="7059">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6" name="Google Shape;14696;p74"/>
            <p:cNvSpPr/>
            <p:nvPr/>
          </p:nvSpPr>
          <p:spPr>
            <a:xfrm>
              <a:off x="6775113" y="1501199"/>
              <a:ext cx="37735" cy="310167"/>
            </a:xfrm>
            <a:custGeom>
              <a:rect b="b" l="l" r="r" t="t"/>
              <a:pathLst>
                <a:path extrusionOk="0" h="11869" w="1444">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7" name="Google Shape;14697;p74"/>
            <p:cNvSpPr/>
            <p:nvPr/>
          </p:nvSpPr>
          <p:spPr>
            <a:xfrm>
              <a:off x="6773623" y="1645241"/>
              <a:ext cx="159330" cy="216638"/>
            </a:xfrm>
            <a:custGeom>
              <a:rect b="b" l="l" r="r" t="t"/>
              <a:pathLst>
                <a:path extrusionOk="0" h="8290" w="6097">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74"/>
            <p:cNvSpPr/>
            <p:nvPr/>
          </p:nvSpPr>
          <p:spPr>
            <a:xfrm>
              <a:off x="6854530" y="1589082"/>
              <a:ext cx="93006" cy="108502"/>
            </a:xfrm>
            <a:custGeom>
              <a:rect b="b" l="l" r="r" t="t"/>
              <a:pathLst>
                <a:path extrusionOk="0" h="4152" w="3559">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9" name="Google Shape;14699;p74"/>
            <p:cNvSpPr/>
            <p:nvPr/>
          </p:nvSpPr>
          <p:spPr>
            <a:xfrm>
              <a:off x="6857796" y="1589134"/>
              <a:ext cx="91856" cy="108398"/>
            </a:xfrm>
            <a:custGeom>
              <a:rect b="b" l="l" r="r" t="t"/>
              <a:pathLst>
                <a:path extrusionOk="0" h="4148" w="3515">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0" name="Google Shape;14700;p74"/>
            <p:cNvSpPr/>
            <p:nvPr/>
          </p:nvSpPr>
          <p:spPr>
            <a:xfrm>
              <a:off x="6801245" y="1635441"/>
              <a:ext cx="31699" cy="11315"/>
            </a:xfrm>
            <a:custGeom>
              <a:rect b="b" l="l" r="r" t="t"/>
              <a:pathLst>
                <a:path extrusionOk="0" h="433" w="1213">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1" name="Google Shape;14701;p74"/>
            <p:cNvSpPr/>
            <p:nvPr/>
          </p:nvSpPr>
          <p:spPr>
            <a:xfrm>
              <a:off x="6819852" y="1626765"/>
              <a:ext cx="11342" cy="28537"/>
            </a:xfrm>
            <a:custGeom>
              <a:rect b="b" l="l" r="r" t="t"/>
              <a:pathLst>
                <a:path extrusionOk="0" h="1092" w="434">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2" name="Google Shape;14702;p74"/>
            <p:cNvSpPr/>
            <p:nvPr/>
          </p:nvSpPr>
          <p:spPr>
            <a:xfrm>
              <a:off x="6754756" y="1761583"/>
              <a:ext cx="29687" cy="11315"/>
            </a:xfrm>
            <a:custGeom>
              <a:rect b="b" l="l" r="r" t="t"/>
              <a:pathLst>
                <a:path extrusionOk="0" h="433" w="1136">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3" name="Google Shape;14703;p74"/>
            <p:cNvSpPr/>
            <p:nvPr/>
          </p:nvSpPr>
          <p:spPr>
            <a:xfrm>
              <a:off x="6756768" y="1752907"/>
              <a:ext cx="11342" cy="28537"/>
            </a:xfrm>
            <a:custGeom>
              <a:rect b="b" l="l" r="r" t="t"/>
              <a:pathLst>
                <a:path extrusionOk="0" h="1092" w="434">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4" name="Google Shape;14704;p74"/>
            <p:cNvSpPr/>
            <p:nvPr/>
          </p:nvSpPr>
          <p:spPr>
            <a:xfrm>
              <a:off x="6754756" y="1717863"/>
              <a:ext cx="31699" cy="11577"/>
            </a:xfrm>
            <a:custGeom>
              <a:rect b="b" l="l" r="r" t="t"/>
              <a:pathLst>
                <a:path extrusionOk="0" h="443" w="1213">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5" name="Google Shape;14705;p74"/>
            <p:cNvSpPr/>
            <p:nvPr/>
          </p:nvSpPr>
          <p:spPr>
            <a:xfrm>
              <a:off x="6756768" y="1709422"/>
              <a:ext cx="11342" cy="28563"/>
            </a:xfrm>
            <a:custGeom>
              <a:rect b="b" l="l" r="r" t="t"/>
              <a:pathLst>
                <a:path extrusionOk="0" h="1093" w="434">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6" name="Google Shape;14706;p74"/>
            <p:cNvSpPr/>
            <p:nvPr/>
          </p:nvSpPr>
          <p:spPr>
            <a:xfrm>
              <a:off x="6833414" y="1779431"/>
              <a:ext cx="43014" cy="11315"/>
            </a:xfrm>
            <a:custGeom>
              <a:rect b="b" l="l" r="r" t="t"/>
              <a:pathLst>
                <a:path extrusionOk="0" h="433" w="1646">
                  <a:moveTo>
                    <a:pt x="1" y="0"/>
                  </a:moveTo>
                  <a:lnTo>
                    <a:pt x="1" y="433"/>
                  </a:lnTo>
                  <a:lnTo>
                    <a:pt x="1645" y="433"/>
                  </a:lnTo>
                  <a:lnTo>
                    <a:pt x="16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74"/>
            <p:cNvSpPr/>
            <p:nvPr/>
          </p:nvSpPr>
          <p:spPr>
            <a:xfrm>
              <a:off x="6775871" y="1779431"/>
              <a:ext cx="32692" cy="11315"/>
            </a:xfrm>
            <a:custGeom>
              <a:rect b="b" l="l" r="r" t="t"/>
              <a:pathLst>
                <a:path extrusionOk="0" h="433" w="1251">
                  <a:moveTo>
                    <a:pt x="20" y="0"/>
                  </a:moveTo>
                  <a:lnTo>
                    <a:pt x="1" y="433"/>
                  </a:lnTo>
                  <a:lnTo>
                    <a:pt x="1251" y="433"/>
                  </a:lnTo>
                  <a:lnTo>
                    <a:pt x="12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8" name="Google Shape;14708;p74"/>
            <p:cNvSpPr/>
            <p:nvPr/>
          </p:nvSpPr>
          <p:spPr>
            <a:xfrm>
              <a:off x="6801245" y="1596974"/>
              <a:ext cx="31699" cy="11342"/>
            </a:xfrm>
            <a:custGeom>
              <a:rect b="b" l="l" r="r" t="t"/>
              <a:pathLst>
                <a:path extrusionOk="0" h="434" w="1213">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9" name="Google Shape;14709;p74"/>
            <p:cNvSpPr/>
            <p:nvPr/>
          </p:nvSpPr>
          <p:spPr>
            <a:xfrm>
              <a:off x="6819852" y="1588560"/>
              <a:ext cx="11342" cy="28563"/>
            </a:xfrm>
            <a:custGeom>
              <a:rect b="b" l="l" r="r" t="t"/>
              <a:pathLst>
                <a:path extrusionOk="0" h="1093" w="434">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0" name="Google Shape;14710;p74"/>
            <p:cNvSpPr/>
            <p:nvPr/>
          </p:nvSpPr>
          <p:spPr>
            <a:xfrm>
              <a:off x="6789956" y="1657053"/>
              <a:ext cx="10558" cy="10558"/>
            </a:xfrm>
            <a:custGeom>
              <a:rect b="b" l="l" r="r" t="t"/>
              <a:pathLst>
                <a:path extrusionOk="0" h="404" w="404">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1" name="Google Shape;14711;p74"/>
            <p:cNvSpPr/>
            <p:nvPr/>
          </p:nvSpPr>
          <p:spPr>
            <a:xfrm>
              <a:off x="6788702" y="1704536"/>
              <a:ext cx="10819" cy="10584"/>
            </a:xfrm>
            <a:custGeom>
              <a:rect b="b" l="l" r="r" t="t"/>
              <a:pathLst>
                <a:path extrusionOk="0" h="405" w="414">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2" name="Google Shape;14712;p74"/>
            <p:cNvSpPr/>
            <p:nvPr/>
          </p:nvSpPr>
          <p:spPr>
            <a:xfrm>
              <a:off x="6787683" y="1755050"/>
              <a:ext cx="10584" cy="10819"/>
            </a:xfrm>
            <a:custGeom>
              <a:rect b="b" l="l" r="r" t="t"/>
              <a:pathLst>
                <a:path extrusionOk="0" h="414" w="405">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3" name="Google Shape;14713;p74"/>
            <p:cNvSpPr/>
            <p:nvPr/>
          </p:nvSpPr>
          <p:spPr>
            <a:xfrm>
              <a:off x="6741689" y="1509509"/>
              <a:ext cx="42753" cy="11368"/>
            </a:xfrm>
            <a:custGeom>
              <a:rect b="b" l="l" r="r" t="t"/>
              <a:pathLst>
                <a:path extrusionOk="0" h="435" w="1636">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4" name="Google Shape;14714;p74"/>
          <p:cNvGrpSpPr/>
          <p:nvPr/>
        </p:nvGrpSpPr>
        <p:grpSpPr>
          <a:xfrm>
            <a:off x="5752627" y="3430404"/>
            <a:ext cx="360628" cy="181464"/>
            <a:chOff x="5752627" y="3430404"/>
            <a:chExt cx="360628" cy="181464"/>
          </a:xfrm>
        </p:grpSpPr>
        <p:sp>
          <p:nvSpPr>
            <p:cNvPr id="14715" name="Google Shape;14715;p74"/>
            <p:cNvSpPr/>
            <p:nvPr/>
          </p:nvSpPr>
          <p:spPr>
            <a:xfrm>
              <a:off x="5752627" y="3430404"/>
              <a:ext cx="360628" cy="181203"/>
            </a:xfrm>
            <a:custGeom>
              <a:rect b="b" l="l" r="r" t="t"/>
              <a:pathLst>
                <a:path extrusionOk="0" h="6934" w="1380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6" name="Google Shape;14716;p74"/>
            <p:cNvSpPr/>
            <p:nvPr/>
          </p:nvSpPr>
          <p:spPr>
            <a:xfrm>
              <a:off x="5752627" y="3430404"/>
              <a:ext cx="360628" cy="96507"/>
            </a:xfrm>
            <a:custGeom>
              <a:rect b="b" l="l" r="r" t="t"/>
              <a:pathLst>
                <a:path extrusionOk="0" h="3693" w="1380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7" name="Google Shape;14717;p74"/>
            <p:cNvSpPr/>
            <p:nvPr/>
          </p:nvSpPr>
          <p:spPr>
            <a:xfrm>
              <a:off x="5752627" y="3430404"/>
              <a:ext cx="360628" cy="96507"/>
            </a:xfrm>
            <a:custGeom>
              <a:rect b="b" l="l" r="r" t="t"/>
              <a:pathLst>
                <a:path extrusionOk="0" h="3693" w="1380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8" name="Google Shape;14718;p74"/>
            <p:cNvSpPr/>
            <p:nvPr/>
          </p:nvSpPr>
          <p:spPr>
            <a:xfrm>
              <a:off x="5788036" y="3526885"/>
              <a:ext cx="28929" cy="84722"/>
            </a:xfrm>
            <a:custGeom>
              <a:rect b="b" l="l" r="r" t="t"/>
              <a:pathLst>
                <a:path extrusionOk="0" h="3242" w="1107">
                  <a:moveTo>
                    <a:pt x="1" y="1"/>
                  </a:moveTo>
                  <a:lnTo>
                    <a:pt x="1" y="3241"/>
                  </a:lnTo>
                  <a:lnTo>
                    <a:pt x="1107" y="3241"/>
                  </a:lnTo>
                  <a:lnTo>
                    <a:pt x="1107"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9" name="Google Shape;14719;p74"/>
            <p:cNvSpPr/>
            <p:nvPr/>
          </p:nvSpPr>
          <p:spPr>
            <a:xfrm>
              <a:off x="5816939" y="3526885"/>
              <a:ext cx="29190" cy="84722"/>
            </a:xfrm>
            <a:custGeom>
              <a:rect b="b" l="l" r="r" t="t"/>
              <a:pathLst>
                <a:path extrusionOk="0" h="3242" w="1117">
                  <a:moveTo>
                    <a:pt x="1" y="1"/>
                  </a:moveTo>
                  <a:lnTo>
                    <a:pt x="1"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74"/>
            <p:cNvSpPr/>
            <p:nvPr/>
          </p:nvSpPr>
          <p:spPr>
            <a:xfrm>
              <a:off x="5846102"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1" name="Google Shape;14721;p74"/>
            <p:cNvSpPr/>
            <p:nvPr/>
          </p:nvSpPr>
          <p:spPr>
            <a:xfrm>
              <a:off x="5875005" y="3526885"/>
              <a:ext cx="28903" cy="84722"/>
            </a:xfrm>
            <a:custGeom>
              <a:rect b="b" l="l" r="r" t="t"/>
              <a:pathLst>
                <a:path extrusionOk="0" h="3242" w="1106">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2" name="Google Shape;14722;p74"/>
            <p:cNvSpPr/>
            <p:nvPr/>
          </p:nvSpPr>
          <p:spPr>
            <a:xfrm>
              <a:off x="5903881" y="3526885"/>
              <a:ext cx="29190" cy="84722"/>
            </a:xfrm>
            <a:custGeom>
              <a:rect b="b" l="l" r="r" t="t"/>
              <a:pathLst>
                <a:path extrusionOk="0" h="3242" w="1117">
                  <a:moveTo>
                    <a:pt x="1" y="1"/>
                  </a:moveTo>
                  <a:lnTo>
                    <a:pt x="1" y="3241"/>
                  </a:lnTo>
                  <a:lnTo>
                    <a:pt x="1116" y="3241"/>
                  </a:lnTo>
                  <a:lnTo>
                    <a:pt x="111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3" name="Google Shape;14723;p74"/>
            <p:cNvSpPr/>
            <p:nvPr/>
          </p:nvSpPr>
          <p:spPr>
            <a:xfrm>
              <a:off x="5933045"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4" name="Google Shape;14724;p74"/>
            <p:cNvSpPr/>
            <p:nvPr/>
          </p:nvSpPr>
          <p:spPr>
            <a:xfrm>
              <a:off x="5961948"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5" name="Google Shape;14725;p74"/>
            <p:cNvSpPr/>
            <p:nvPr/>
          </p:nvSpPr>
          <p:spPr>
            <a:xfrm>
              <a:off x="5990850" y="3526885"/>
              <a:ext cx="29164" cy="84722"/>
            </a:xfrm>
            <a:custGeom>
              <a:rect b="b" l="l" r="r" t="t"/>
              <a:pathLst>
                <a:path extrusionOk="0" h="3242" w="1116">
                  <a:moveTo>
                    <a:pt x="0" y="1"/>
                  </a:moveTo>
                  <a:lnTo>
                    <a:pt x="0"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6" name="Google Shape;14726;p74"/>
            <p:cNvSpPr/>
            <p:nvPr/>
          </p:nvSpPr>
          <p:spPr>
            <a:xfrm>
              <a:off x="6019988" y="3526885"/>
              <a:ext cx="28929" cy="84722"/>
            </a:xfrm>
            <a:custGeom>
              <a:rect b="b" l="l" r="r" t="t"/>
              <a:pathLst>
                <a:path extrusionOk="0" h="3242" w="1107">
                  <a:moveTo>
                    <a:pt x="1" y="1"/>
                  </a:moveTo>
                  <a:lnTo>
                    <a:pt x="1"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7" name="Google Shape;14727;p74"/>
            <p:cNvSpPr/>
            <p:nvPr/>
          </p:nvSpPr>
          <p:spPr>
            <a:xfrm>
              <a:off x="6048891"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8" name="Google Shape;14728;p74"/>
            <p:cNvSpPr/>
            <p:nvPr/>
          </p:nvSpPr>
          <p:spPr>
            <a:xfrm>
              <a:off x="5806381" y="3526885"/>
              <a:ext cx="21403" cy="48032"/>
            </a:xfrm>
            <a:custGeom>
              <a:rect b="b" l="l" r="r" t="t"/>
              <a:pathLst>
                <a:path extrusionOk="0" h="1838" w="819">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9" name="Google Shape;14729;p74"/>
            <p:cNvSpPr/>
            <p:nvPr/>
          </p:nvSpPr>
          <p:spPr>
            <a:xfrm>
              <a:off x="5864186" y="3526885"/>
              <a:ext cx="21638" cy="48032"/>
            </a:xfrm>
            <a:custGeom>
              <a:rect b="b" l="l" r="r" t="t"/>
              <a:pathLst>
                <a:path extrusionOk="0" h="1838" w="828">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0" name="Google Shape;14730;p74"/>
            <p:cNvSpPr/>
            <p:nvPr/>
          </p:nvSpPr>
          <p:spPr>
            <a:xfrm>
              <a:off x="5922226" y="3526885"/>
              <a:ext cx="21638" cy="48032"/>
            </a:xfrm>
            <a:custGeom>
              <a:rect b="b" l="l" r="r" t="t"/>
              <a:pathLst>
                <a:path extrusionOk="0" h="1838" w="828">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1" name="Google Shape;14731;p74"/>
            <p:cNvSpPr/>
            <p:nvPr/>
          </p:nvSpPr>
          <p:spPr>
            <a:xfrm>
              <a:off x="5980293" y="3526885"/>
              <a:ext cx="21638" cy="48032"/>
            </a:xfrm>
            <a:custGeom>
              <a:rect b="b" l="l" r="r" t="t"/>
              <a:pathLst>
                <a:path extrusionOk="0" h="1838" w="828">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2" name="Google Shape;14732;p74"/>
            <p:cNvSpPr/>
            <p:nvPr/>
          </p:nvSpPr>
          <p:spPr>
            <a:xfrm>
              <a:off x="6038072" y="3526885"/>
              <a:ext cx="21638" cy="48032"/>
            </a:xfrm>
            <a:custGeom>
              <a:rect b="b" l="l" r="r" t="t"/>
              <a:pathLst>
                <a:path extrusionOk="0" h="1838" w="828">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3" name="Google Shape;14733;p74"/>
            <p:cNvSpPr/>
            <p:nvPr/>
          </p:nvSpPr>
          <p:spPr>
            <a:xfrm>
              <a:off x="5926774" y="3454995"/>
              <a:ext cx="139234" cy="42282"/>
            </a:xfrm>
            <a:custGeom>
              <a:rect b="b" l="l" r="r" t="t"/>
              <a:pathLst>
                <a:path extrusionOk="0" h="1618" w="5328">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4" name="Google Shape;14734;p74"/>
            <p:cNvSpPr/>
            <p:nvPr/>
          </p:nvSpPr>
          <p:spPr>
            <a:xfrm>
              <a:off x="5926774" y="3471615"/>
              <a:ext cx="139234" cy="25662"/>
            </a:xfrm>
            <a:custGeom>
              <a:rect b="b" l="l" r="r" t="t"/>
              <a:pathLst>
                <a:path extrusionOk="0" h="982" w="5328">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5" name="Google Shape;14735;p74"/>
            <p:cNvSpPr/>
            <p:nvPr/>
          </p:nvSpPr>
          <p:spPr>
            <a:xfrm>
              <a:off x="5870981" y="3449559"/>
              <a:ext cx="10819" cy="53232"/>
            </a:xfrm>
            <a:custGeom>
              <a:rect b="b" l="l" r="r" t="t"/>
              <a:pathLst>
                <a:path extrusionOk="0" h="2037" w="414">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6" name="Google Shape;14736;p74"/>
            <p:cNvSpPr/>
            <p:nvPr/>
          </p:nvSpPr>
          <p:spPr>
            <a:xfrm>
              <a:off x="5834787" y="3449559"/>
              <a:ext cx="10845" cy="53232"/>
            </a:xfrm>
            <a:custGeom>
              <a:rect b="b" l="l" r="r" t="t"/>
              <a:pathLst>
                <a:path extrusionOk="0" h="2037" w="415">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7" name="Google Shape;14737;p74"/>
            <p:cNvSpPr/>
            <p:nvPr/>
          </p:nvSpPr>
          <p:spPr>
            <a:xfrm>
              <a:off x="5797601" y="3449559"/>
              <a:ext cx="11080" cy="53232"/>
            </a:xfrm>
            <a:custGeom>
              <a:rect b="b" l="l" r="r" t="t"/>
              <a:pathLst>
                <a:path extrusionOk="0" h="2037" w="424">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8" name="Google Shape;14738;p74"/>
            <p:cNvSpPr/>
            <p:nvPr/>
          </p:nvSpPr>
          <p:spPr>
            <a:xfrm>
              <a:off x="6094361" y="3526885"/>
              <a:ext cx="18632" cy="84983"/>
            </a:xfrm>
            <a:custGeom>
              <a:rect b="b" l="l" r="r" t="t"/>
              <a:pathLst>
                <a:path extrusionOk="0" h="3252" w="713">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9" name="Google Shape;14739;p74"/>
            <p:cNvSpPr/>
            <p:nvPr/>
          </p:nvSpPr>
          <p:spPr>
            <a:xfrm>
              <a:off x="5769456" y="3526885"/>
              <a:ext cx="18606" cy="84983"/>
            </a:xfrm>
            <a:custGeom>
              <a:rect b="b" l="l" r="r" t="t"/>
              <a:pathLst>
                <a:path extrusionOk="0" h="3252" w="712">
                  <a:moveTo>
                    <a:pt x="0" y="1"/>
                  </a:moveTo>
                  <a:lnTo>
                    <a:pt x="0" y="3251"/>
                  </a:lnTo>
                  <a:lnTo>
                    <a:pt x="712" y="3251"/>
                  </a:lnTo>
                  <a:lnTo>
                    <a:pt x="712"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0" name="Google Shape;14740;p74"/>
            <p:cNvSpPr/>
            <p:nvPr/>
          </p:nvSpPr>
          <p:spPr>
            <a:xfrm>
              <a:off x="5860684" y="3457530"/>
              <a:ext cx="31437" cy="10845"/>
            </a:xfrm>
            <a:custGeom>
              <a:rect b="b" l="l" r="r" t="t"/>
              <a:pathLst>
                <a:path extrusionOk="0" h="415" w="1203">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1" name="Google Shape;14741;p74"/>
            <p:cNvSpPr/>
            <p:nvPr/>
          </p:nvSpPr>
          <p:spPr>
            <a:xfrm>
              <a:off x="5824491" y="3477652"/>
              <a:ext cx="31673" cy="11080"/>
            </a:xfrm>
            <a:custGeom>
              <a:rect b="b" l="l" r="r" t="t"/>
              <a:pathLst>
                <a:path extrusionOk="0" h="424" w="1212">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2" name="Google Shape;14742;p74"/>
            <p:cNvSpPr/>
            <p:nvPr/>
          </p:nvSpPr>
          <p:spPr>
            <a:xfrm>
              <a:off x="5787304" y="3457530"/>
              <a:ext cx="31673" cy="10845"/>
            </a:xfrm>
            <a:custGeom>
              <a:rect b="b" l="l" r="r" t="t"/>
              <a:pathLst>
                <a:path extrusionOk="0" h="415" w="1212">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3" name="Google Shape;14743;p74"/>
          <p:cNvGrpSpPr/>
          <p:nvPr/>
        </p:nvGrpSpPr>
        <p:grpSpPr>
          <a:xfrm>
            <a:off x="5235700" y="2902998"/>
            <a:ext cx="361909" cy="360759"/>
            <a:chOff x="5235700" y="2902998"/>
            <a:chExt cx="361909" cy="360759"/>
          </a:xfrm>
        </p:grpSpPr>
        <p:sp>
          <p:nvSpPr>
            <p:cNvPr id="14744" name="Google Shape;14744;p74"/>
            <p:cNvSpPr/>
            <p:nvPr/>
          </p:nvSpPr>
          <p:spPr>
            <a:xfrm>
              <a:off x="5235700" y="2902998"/>
              <a:ext cx="361909" cy="360498"/>
            </a:xfrm>
            <a:custGeom>
              <a:rect b="b" l="l" r="r" t="t"/>
              <a:pathLst>
                <a:path extrusionOk="0" h="13795" w="13849">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5" name="Google Shape;14745;p74"/>
            <p:cNvSpPr/>
            <p:nvPr/>
          </p:nvSpPr>
          <p:spPr>
            <a:xfrm>
              <a:off x="5353061" y="2902998"/>
              <a:ext cx="244287" cy="360759"/>
            </a:xfrm>
            <a:custGeom>
              <a:rect b="b" l="l" r="r" t="t"/>
              <a:pathLst>
                <a:path extrusionOk="0" h="13805" w="9348">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6" name="Google Shape;14746;p74"/>
            <p:cNvSpPr/>
            <p:nvPr/>
          </p:nvSpPr>
          <p:spPr>
            <a:xfrm>
              <a:off x="5294001" y="2977267"/>
              <a:ext cx="228712" cy="228372"/>
            </a:xfrm>
            <a:custGeom>
              <a:rect b="b" l="l" r="r" t="t"/>
              <a:pathLst>
                <a:path extrusionOk="0" h="8739" w="8752">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7" name="Google Shape;14747;p74"/>
            <p:cNvSpPr/>
            <p:nvPr/>
          </p:nvSpPr>
          <p:spPr>
            <a:xfrm>
              <a:off x="5374672" y="2977267"/>
              <a:ext cx="148041" cy="228372"/>
            </a:xfrm>
            <a:custGeom>
              <a:rect b="b" l="l" r="r" t="t"/>
              <a:pathLst>
                <a:path extrusionOk="0" h="8739" w="5665">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8" name="Google Shape;14748;p74"/>
            <p:cNvSpPr/>
            <p:nvPr/>
          </p:nvSpPr>
          <p:spPr>
            <a:xfrm>
              <a:off x="5335473" y="3083783"/>
              <a:ext cx="73145" cy="71499"/>
            </a:xfrm>
            <a:custGeom>
              <a:rect b="b" l="l" r="r" t="t"/>
              <a:pathLst>
                <a:path extrusionOk="0" h="2736" w="2799">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9" name="Google Shape;14749;p74"/>
            <p:cNvSpPr/>
            <p:nvPr/>
          </p:nvSpPr>
          <p:spPr>
            <a:xfrm>
              <a:off x="5380447" y="3068025"/>
              <a:ext cx="57831" cy="56237"/>
            </a:xfrm>
            <a:custGeom>
              <a:rect b="b" l="l" r="r" t="t"/>
              <a:pathLst>
                <a:path extrusionOk="0" h="2152" w="2213">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0" name="Google Shape;14750;p74"/>
            <p:cNvSpPr/>
            <p:nvPr/>
          </p:nvSpPr>
          <p:spPr>
            <a:xfrm>
              <a:off x="5399289" y="3031309"/>
              <a:ext cx="58850" cy="74425"/>
            </a:xfrm>
            <a:custGeom>
              <a:rect b="b" l="l" r="r" t="t"/>
              <a:pathLst>
                <a:path extrusionOk="0" h="2848" w="2252">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1" name="Google Shape;14751;p74"/>
          <p:cNvGrpSpPr/>
          <p:nvPr/>
        </p:nvGrpSpPr>
        <p:grpSpPr>
          <a:xfrm>
            <a:off x="6634912" y="3394969"/>
            <a:ext cx="360367" cy="252309"/>
            <a:chOff x="6634912" y="3394969"/>
            <a:chExt cx="360367" cy="252309"/>
          </a:xfrm>
        </p:grpSpPr>
        <p:sp>
          <p:nvSpPr>
            <p:cNvPr id="14752" name="Google Shape;14752;p74"/>
            <p:cNvSpPr/>
            <p:nvPr/>
          </p:nvSpPr>
          <p:spPr>
            <a:xfrm>
              <a:off x="6784913" y="3403749"/>
              <a:ext cx="106830" cy="39748"/>
            </a:xfrm>
            <a:custGeom>
              <a:rect b="b" l="l" r="r" t="t"/>
              <a:pathLst>
                <a:path extrusionOk="0" h="1521" w="4088">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3" name="Google Shape;14753;p74"/>
            <p:cNvSpPr/>
            <p:nvPr/>
          </p:nvSpPr>
          <p:spPr>
            <a:xfrm>
              <a:off x="6916333" y="3417835"/>
              <a:ext cx="56080" cy="30444"/>
            </a:xfrm>
            <a:custGeom>
              <a:rect b="b" l="l" r="r" t="t"/>
              <a:pathLst>
                <a:path extrusionOk="0" h="1165" w="2146">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4" name="Google Shape;14754;p74"/>
            <p:cNvSpPr/>
            <p:nvPr/>
          </p:nvSpPr>
          <p:spPr>
            <a:xfrm>
              <a:off x="6634912" y="3442974"/>
              <a:ext cx="360367" cy="204304"/>
            </a:xfrm>
            <a:custGeom>
              <a:rect b="b" l="l" r="r" t="t"/>
              <a:pathLst>
                <a:path extrusionOk="0" h="7818" w="1379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5" name="Google Shape;14755;p74"/>
            <p:cNvSpPr/>
            <p:nvPr/>
          </p:nvSpPr>
          <p:spPr>
            <a:xfrm>
              <a:off x="6943981" y="3477129"/>
              <a:ext cx="51298" cy="142762"/>
            </a:xfrm>
            <a:custGeom>
              <a:rect b="b" l="l" r="r" t="t"/>
              <a:pathLst>
                <a:path extrusionOk="0" h="5463" w="1963">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6" name="Google Shape;14756;p74"/>
            <p:cNvSpPr/>
            <p:nvPr/>
          </p:nvSpPr>
          <p:spPr>
            <a:xfrm>
              <a:off x="6723344" y="3457530"/>
              <a:ext cx="205846" cy="176081"/>
            </a:xfrm>
            <a:custGeom>
              <a:rect b="b" l="l" r="r" t="t"/>
              <a:pathLst>
                <a:path extrusionOk="0" h="6738" w="7877">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7" name="Google Shape;14757;p74"/>
            <p:cNvSpPr/>
            <p:nvPr/>
          </p:nvSpPr>
          <p:spPr>
            <a:xfrm>
              <a:off x="6743702" y="3472870"/>
              <a:ext cx="170410" cy="145793"/>
            </a:xfrm>
            <a:custGeom>
              <a:rect b="b" l="l" r="r" t="t"/>
              <a:pathLst>
                <a:path extrusionOk="0" h="5579" w="6521">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8" name="Google Shape;14758;p74"/>
            <p:cNvSpPr/>
            <p:nvPr/>
          </p:nvSpPr>
          <p:spPr>
            <a:xfrm>
              <a:off x="6781411" y="3491816"/>
              <a:ext cx="119373" cy="106046"/>
            </a:xfrm>
            <a:custGeom>
              <a:rect b="b" l="l" r="r" t="t"/>
              <a:pathLst>
                <a:path extrusionOk="0" h="4058" w="4568">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9" name="Google Shape;14759;p74"/>
            <p:cNvSpPr/>
            <p:nvPr/>
          </p:nvSpPr>
          <p:spPr>
            <a:xfrm>
              <a:off x="6783867" y="3491711"/>
              <a:ext cx="116159" cy="106176"/>
            </a:xfrm>
            <a:custGeom>
              <a:rect b="b" l="l" r="r" t="t"/>
              <a:pathLst>
                <a:path extrusionOk="0" h="4063" w="4445">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0" name="Google Shape;14760;p74"/>
            <p:cNvSpPr/>
            <p:nvPr/>
          </p:nvSpPr>
          <p:spPr>
            <a:xfrm>
              <a:off x="6833414" y="3519595"/>
              <a:ext cx="33450" cy="33450"/>
            </a:xfrm>
            <a:custGeom>
              <a:rect b="b" l="l" r="r" t="t"/>
              <a:pathLst>
                <a:path extrusionOk="0" h="1280" w="128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1" name="Google Shape;14761;p74"/>
            <p:cNvSpPr/>
            <p:nvPr/>
          </p:nvSpPr>
          <p:spPr>
            <a:xfrm>
              <a:off x="6667055" y="3394969"/>
              <a:ext cx="34469" cy="30183"/>
            </a:xfrm>
            <a:custGeom>
              <a:rect b="b" l="l" r="r" t="t"/>
              <a:pathLst>
                <a:path extrusionOk="0" h="1155" w="1319">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2" name="Google Shape;14762;p74"/>
            <p:cNvSpPr/>
            <p:nvPr/>
          </p:nvSpPr>
          <p:spPr>
            <a:xfrm>
              <a:off x="6634912" y="3416580"/>
              <a:ext cx="99016" cy="230463"/>
            </a:xfrm>
            <a:custGeom>
              <a:rect b="b" l="l" r="r" t="t"/>
              <a:pathLst>
                <a:path extrusionOk="0" h="8819" w="3789">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3" name="Google Shape;14763;p74"/>
            <p:cNvSpPr/>
            <p:nvPr/>
          </p:nvSpPr>
          <p:spPr>
            <a:xfrm>
              <a:off x="6634912" y="3416580"/>
              <a:ext cx="77666" cy="204827"/>
            </a:xfrm>
            <a:custGeom>
              <a:rect b="b" l="l" r="r" t="t"/>
              <a:pathLst>
                <a:path extrusionOk="0" h="7838" w="2972">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4" name="Google Shape;14764;p74"/>
            <p:cNvSpPr/>
            <p:nvPr/>
          </p:nvSpPr>
          <p:spPr>
            <a:xfrm>
              <a:off x="6915836" y="3461058"/>
              <a:ext cx="22134" cy="22134"/>
            </a:xfrm>
            <a:custGeom>
              <a:rect b="b" l="l" r="r" t="t"/>
              <a:pathLst>
                <a:path extrusionOk="0" h="847" w="847">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65" name="Google Shape;14765;p74"/>
          <p:cNvGrpSpPr/>
          <p:nvPr/>
        </p:nvGrpSpPr>
        <p:grpSpPr>
          <a:xfrm>
            <a:off x="7059330" y="3340796"/>
            <a:ext cx="377170" cy="360655"/>
            <a:chOff x="7059330" y="3340796"/>
            <a:chExt cx="377170" cy="360655"/>
          </a:xfrm>
        </p:grpSpPr>
        <p:sp>
          <p:nvSpPr>
            <p:cNvPr id="14766" name="Google Shape;14766;p74"/>
            <p:cNvSpPr/>
            <p:nvPr/>
          </p:nvSpPr>
          <p:spPr>
            <a:xfrm>
              <a:off x="7059330" y="3424629"/>
              <a:ext cx="317144" cy="276822"/>
            </a:xfrm>
            <a:custGeom>
              <a:rect b="b" l="l" r="r" t="t"/>
              <a:pathLst>
                <a:path extrusionOk="0" h="10593" w="12136">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7" name="Google Shape;14767;p74"/>
            <p:cNvSpPr/>
            <p:nvPr/>
          </p:nvSpPr>
          <p:spPr>
            <a:xfrm>
              <a:off x="7076917" y="3424629"/>
              <a:ext cx="299322" cy="254583"/>
            </a:xfrm>
            <a:custGeom>
              <a:rect b="b" l="l" r="r" t="t"/>
              <a:pathLst>
                <a:path extrusionOk="0" h="9742" w="11454">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8" name="Google Shape;14768;p74"/>
            <p:cNvSpPr/>
            <p:nvPr/>
          </p:nvSpPr>
          <p:spPr>
            <a:xfrm>
              <a:off x="7155079" y="3466232"/>
              <a:ext cx="80671" cy="49390"/>
            </a:xfrm>
            <a:custGeom>
              <a:rect b="b" l="l" r="r" t="t"/>
              <a:pathLst>
                <a:path extrusionOk="0" h="1890" w="3087">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9" name="Google Shape;14769;p74"/>
            <p:cNvSpPr/>
            <p:nvPr/>
          </p:nvSpPr>
          <p:spPr>
            <a:xfrm>
              <a:off x="7175437" y="3466336"/>
              <a:ext cx="60575" cy="48528"/>
            </a:xfrm>
            <a:custGeom>
              <a:rect b="b" l="l" r="r" t="t"/>
              <a:pathLst>
                <a:path extrusionOk="0" h="1857" w="2318">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0" name="Google Shape;14770;p74"/>
            <p:cNvSpPr/>
            <p:nvPr/>
          </p:nvSpPr>
          <p:spPr>
            <a:xfrm>
              <a:off x="7199296" y="3550457"/>
              <a:ext cx="64103" cy="71838"/>
            </a:xfrm>
            <a:custGeom>
              <a:rect b="b" l="l" r="r" t="t"/>
              <a:pathLst>
                <a:path extrusionOk="0" h="2749" w="2453">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1" name="Google Shape;14771;p74"/>
            <p:cNvSpPr/>
            <p:nvPr/>
          </p:nvSpPr>
          <p:spPr>
            <a:xfrm>
              <a:off x="7216648" y="3550457"/>
              <a:ext cx="47012" cy="63920"/>
            </a:xfrm>
            <a:custGeom>
              <a:rect b="b" l="l" r="r" t="t"/>
              <a:pathLst>
                <a:path extrusionOk="0" h="2446" w="1799">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2" name="Google Shape;14772;p74"/>
            <p:cNvSpPr/>
            <p:nvPr/>
          </p:nvSpPr>
          <p:spPr>
            <a:xfrm>
              <a:off x="7106316" y="3524690"/>
              <a:ext cx="68127" cy="69565"/>
            </a:xfrm>
            <a:custGeom>
              <a:rect b="b" l="l" r="r" t="t"/>
              <a:pathLst>
                <a:path extrusionOk="0" h="2662" w="2607">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3" name="Google Shape;14773;p74"/>
            <p:cNvSpPr/>
            <p:nvPr/>
          </p:nvSpPr>
          <p:spPr>
            <a:xfrm>
              <a:off x="7113607" y="3541049"/>
              <a:ext cx="60836" cy="53206"/>
            </a:xfrm>
            <a:custGeom>
              <a:rect b="b" l="l" r="r" t="t"/>
              <a:pathLst>
                <a:path extrusionOk="0" h="2036" w="2328">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4" name="Google Shape;14774;p74"/>
            <p:cNvSpPr/>
            <p:nvPr/>
          </p:nvSpPr>
          <p:spPr>
            <a:xfrm>
              <a:off x="7312632" y="3340796"/>
              <a:ext cx="123868" cy="140645"/>
            </a:xfrm>
            <a:custGeom>
              <a:rect b="b" l="l" r="r" t="t"/>
              <a:pathLst>
                <a:path extrusionOk="0" h="5382" w="474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5" name="Google Shape;14775;p74"/>
            <p:cNvSpPr/>
            <p:nvPr/>
          </p:nvSpPr>
          <p:spPr>
            <a:xfrm>
              <a:off x="7331735" y="3413575"/>
              <a:ext cx="46516" cy="44242"/>
            </a:xfrm>
            <a:custGeom>
              <a:rect b="b" l="l" r="r" t="t"/>
              <a:pathLst>
                <a:path extrusionOk="0" h="1693" w="178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6" name="Google Shape;14776;p74"/>
            <p:cNvSpPr/>
            <p:nvPr/>
          </p:nvSpPr>
          <p:spPr>
            <a:xfrm>
              <a:off x="7231465" y="3453140"/>
              <a:ext cx="117622" cy="80122"/>
            </a:xfrm>
            <a:custGeom>
              <a:rect b="b" l="l" r="r" t="t"/>
              <a:pathLst>
                <a:path extrusionOk="0" h="3066" w="4501">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7" name="Google Shape;14777;p74"/>
            <p:cNvSpPr/>
            <p:nvPr/>
          </p:nvSpPr>
          <p:spPr>
            <a:xfrm>
              <a:off x="7245785" y="3452878"/>
              <a:ext cx="93502" cy="59713"/>
            </a:xfrm>
            <a:custGeom>
              <a:rect b="b" l="l" r="r" t="t"/>
              <a:pathLst>
                <a:path extrusionOk="0" h="2285" w="3578">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8" name="Google Shape;14778;p74"/>
          <p:cNvGrpSpPr/>
          <p:nvPr/>
        </p:nvGrpSpPr>
        <p:grpSpPr>
          <a:xfrm>
            <a:off x="7957948" y="3375631"/>
            <a:ext cx="360629" cy="291012"/>
            <a:chOff x="7957948" y="3375631"/>
            <a:chExt cx="360629" cy="291012"/>
          </a:xfrm>
        </p:grpSpPr>
        <p:sp>
          <p:nvSpPr>
            <p:cNvPr id="14779" name="Google Shape;14779;p74"/>
            <p:cNvSpPr/>
            <p:nvPr/>
          </p:nvSpPr>
          <p:spPr>
            <a:xfrm>
              <a:off x="7957948" y="3393714"/>
              <a:ext cx="360629" cy="261116"/>
            </a:xfrm>
            <a:custGeom>
              <a:rect b="b" l="l" r="r" t="t"/>
              <a:pathLst>
                <a:path extrusionOk="0" h="9992" w="1380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0" name="Google Shape;14780;p74"/>
            <p:cNvSpPr/>
            <p:nvPr/>
          </p:nvSpPr>
          <p:spPr>
            <a:xfrm>
              <a:off x="8286643" y="3393714"/>
              <a:ext cx="31934" cy="261116"/>
            </a:xfrm>
            <a:custGeom>
              <a:rect b="b" l="l" r="r" t="t"/>
              <a:pathLst>
                <a:path extrusionOk="0" h="9992" w="1222">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1" name="Google Shape;14781;p74"/>
            <p:cNvSpPr/>
            <p:nvPr/>
          </p:nvSpPr>
          <p:spPr>
            <a:xfrm>
              <a:off x="7978541" y="3597757"/>
              <a:ext cx="159853" cy="33946"/>
            </a:xfrm>
            <a:custGeom>
              <a:rect b="b" l="l" r="r" t="t"/>
              <a:pathLst>
                <a:path extrusionOk="0" h="1299" w="6117">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2" name="Google Shape;14782;p74"/>
            <p:cNvSpPr/>
            <p:nvPr/>
          </p:nvSpPr>
          <p:spPr>
            <a:xfrm>
              <a:off x="8138367" y="3597757"/>
              <a:ext cx="159591" cy="33946"/>
            </a:xfrm>
            <a:custGeom>
              <a:rect b="b" l="l" r="r" t="t"/>
              <a:pathLst>
                <a:path extrusionOk="0" h="1299" w="6107">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3" name="Google Shape;14783;p74"/>
            <p:cNvSpPr/>
            <p:nvPr/>
          </p:nvSpPr>
          <p:spPr>
            <a:xfrm>
              <a:off x="8122531" y="3631677"/>
              <a:ext cx="31202" cy="34965"/>
            </a:xfrm>
            <a:custGeom>
              <a:rect b="b" l="l" r="r" t="t"/>
              <a:pathLst>
                <a:path extrusionOk="0" h="1338" w="1194">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4" name="Google Shape;14784;p74"/>
            <p:cNvSpPr/>
            <p:nvPr/>
          </p:nvSpPr>
          <p:spPr>
            <a:xfrm>
              <a:off x="7978541" y="3375631"/>
              <a:ext cx="159853" cy="234226"/>
            </a:xfrm>
            <a:custGeom>
              <a:rect b="b" l="l" r="r" t="t"/>
              <a:pathLst>
                <a:path extrusionOk="0" h="8963" w="6117">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5" name="Google Shape;14785;p74"/>
            <p:cNvSpPr/>
            <p:nvPr/>
          </p:nvSpPr>
          <p:spPr>
            <a:xfrm>
              <a:off x="8138367" y="3375631"/>
              <a:ext cx="159591" cy="234252"/>
            </a:xfrm>
            <a:custGeom>
              <a:rect b="b" l="l" r="r" t="t"/>
              <a:pathLst>
                <a:path extrusionOk="0" h="8964" w="6107">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6" name="Google Shape;14786;p74"/>
            <p:cNvSpPr/>
            <p:nvPr/>
          </p:nvSpPr>
          <p:spPr>
            <a:xfrm>
              <a:off x="8033576" y="3407277"/>
              <a:ext cx="80958" cy="10584"/>
            </a:xfrm>
            <a:custGeom>
              <a:rect b="b" l="l" r="r" t="t"/>
              <a:pathLst>
                <a:path extrusionOk="0" h="405" w="3098">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7" name="Google Shape;14787;p74"/>
            <p:cNvSpPr/>
            <p:nvPr/>
          </p:nvSpPr>
          <p:spPr>
            <a:xfrm>
              <a:off x="8003184" y="3428889"/>
              <a:ext cx="111351" cy="10584"/>
            </a:xfrm>
            <a:custGeom>
              <a:rect b="b" l="l" r="r" t="t"/>
              <a:pathLst>
                <a:path extrusionOk="0" h="405" w="4261">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8" name="Google Shape;14788;p74"/>
            <p:cNvSpPr/>
            <p:nvPr/>
          </p:nvSpPr>
          <p:spPr>
            <a:xfrm>
              <a:off x="8003184" y="3450761"/>
              <a:ext cx="111351" cy="10584"/>
            </a:xfrm>
            <a:custGeom>
              <a:rect b="b" l="l" r="r" t="t"/>
              <a:pathLst>
                <a:path extrusionOk="0" h="405" w="4261">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9" name="Google Shape;14789;p74"/>
            <p:cNvSpPr/>
            <p:nvPr/>
          </p:nvSpPr>
          <p:spPr>
            <a:xfrm>
              <a:off x="8003184" y="3472608"/>
              <a:ext cx="88720" cy="10584"/>
            </a:xfrm>
            <a:custGeom>
              <a:rect b="b" l="l" r="r" t="t"/>
              <a:pathLst>
                <a:path extrusionOk="0" h="405" w="3395">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0" name="Google Shape;14790;p74"/>
            <p:cNvSpPr/>
            <p:nvPr/>
          </p:nvSpPr>
          <p:spPr>
            <a:xfrm>
              <a:off x="8033576" y="3515831"/>
              <a:ext cx="80958" cy="10584"/>
            </a:xfrm>
            <a:custGeom>
              <a:rect b="b" l="l" r="r" t="t"/>
              <a:pathLst>
                <a:path extrusionOk="0" h="405" w="3098">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1" name="Google Shape;14791;p74"/>
            <p:cNvSpPr/>
            <p:nvPr/>
          </p:nvSpPr>
          <p:spPr>
            <a:xfrm>
              <a:off x="8003184" y="3537443"/>
              <a:ext cx="111351" cy="10584"/>
            </a:xfrm>
            <a:custGeom>
              <a:rect b="b" l="l" r="r" t="t"/>
              <a:pathLst>
                <a:path extrusionOk="0" h="405" w="4261">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2" name="Google Shape;14792;p74"/>
            <p:cNvSpPr/>
            <p:nvPr/>
          </p:nvSpPr>
          <p:spPr>
            <a:xfrm>
              <a:off x="8003184" y="3559316"/>
              <a:ext cx="55296" cy="10584"/>
            </a:xfrm>
            <a:custGeom>
              <a:rect b="b" l="l" r="r" t="t"/>
              <a:pathLst>
                <a:path extrusionOk="0" h="405" w="2116">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3" name="Google Shape;14793;p74"/>
            <p:cNvSpPr/>
            <p:nvPr/>
          </p:nvSpPr>
          <p:spPr>
            <a:xfrm>
              <a:off x="8190632" y="3479664"/>
              <a:ext cx="81194" cy="10558"/>
            </a:xfrm>
            <a:custGeom>
              <a:rect b="b" l="l" r="r" t="t"/>
              <a:pathLst>
                <a:path extrusionOk="0" h="404" w="3107">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4" name="Google Shape;14794;p74"/>
            <p:cNvSpPr/>
            <p:nvPr/>
          </p:nvSpPr>
          <p:spPr>
            <a:xfrm>
              <a:off x="8160240" y="3501511"/>
              <a:ext cx="111586" cy="10584"/>
            </a:xfrm>
            <a:custGeom>
              <a:rect b="b" l="l" r="r" t="t"/>
              <a:pathLst>
                <a:path extrusionOk="0" h="405" w="427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5" name="Google Shape;14795;p74"/>
            <p:cNvSpPr/>
            <p:nvPr/>
          </p:nvSpPr>
          <p:spPr>
            <a:xfrm>
              <a:off x="8160475" y="3523122"/>
              <a:ext cx="55061" cy="10584"/>
            </a:xfrm>
            <a:custGeom>
              <a:rect b="b" l="l" r="r" t="t"/>
              <a:pathLst>
                <a:path extrusionOk="0" h="405" w="2107">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74"/>
            <p:cNvSpPr/>
            <p:nvPr/>
          </p:nvSpPr>
          <p:spPr>
            <a:xfrm>
              <a:off x="8169778" y="3412556"/>
              <a:ext cx="97291" cy="36220"/>
            </a:xfrm>
            <a:custGeom>
              <a:rect b="b" l="l" r="r" t="t"/>
              <a:pathLst>
                <a:path extrusionOk="0" h="1386" w="3723">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97" name="Google Shape;14797;p74"/>
          <p:cNvGrpSpPr/>
          <p:nvPr/>
        </p:nvGrpSpPr>
        <p:grpSpPr>
          <a:xfrm>
            <a:off x="6198656" y="3867888"/>
            <a:ext cx="347562" cy="227954"/>
            <a:chOff x="6198656" y="3867888"/>
            <a:chExt cx="347562" cy="227954"/>
          </a:xfrm>
        </p:grpSpPr>
        <p:sp>
          <p:nvSpPr>
            <p:cNvPr id="14798" name="Google Shape;14798;p74"/>
            <p:cNvSpPr/>
            <p:nvPr/>
          </p:nvSpPr>
          <p:spPr>
            <a:xfrm>
              <a:off x="6198656" y="3867888"/>
              <a:ext cx="347562" cy="227954"/>
            </a:xfrm>
            <a:custGeom>
              <a:rect b="b" l="l" r="r" t="t"/>
              <a:pathLst>
                <a:path extrusionOk="0" h="8723" w="1330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9" name="Google Shape;14799;p74"/>
            <p:cNvSpPr/>
            <p:nvPr/>
          </p:nvSpPr>
          <p:spPr>
            <a:xfrm>
              <a:off x="6234353" y="3885998"/>
              <a:ext cx="275933" cy="191760"/>
            </a:xfrm>
            <a:custGeom>
              <a:rect b="b" l="l" r="r" t="t"/>
              <a:pathLst>
                <a:path extrusionOk="0" h="7338" w="10559">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0" name="Google Shape;14800;p74"/>
            <p:cNvSpPr/>
            <p:nvPr/>
          </p:nvSpPr>
          <p:spPr>
            <a:xfrm>
              <a:off x="6210468" y="3970119"/>
              <a:ext cx="12335" cy="23964"/>
            </a:xfrm>
            <a:custGeom>
              <a:rect b="b" l="l" r="r" t="t"/>
              <a:pathLst>
                <a:path extrusionOk="0" h="917" w="472">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74"/>
            <p:cNvSpPr/>
            <p:nvPr/>
          </p:nvSpPr>
          <p:spPr>
            <a:xfrm>
              <a:off x="6522333" y="3963899"/>
              <a:ext cx="12073" cy="35958"/>
            </a:xfrm>
            <a:custGeom>
              <a:rect b="b" l="l" r="r" t="t"/>
              <a:pathLst>
                <a:path extrusionOk="0" h="1376" w="462">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74"/>
            <p:cNvSpPr/>
            <p:nvPr/>
          </p:nvSpPr>
          <p:spPr>
            <a:xfrm>
              <a:off x="6520321" y="3885998"/>
              <a:ext cx="16098" cy="12073"/>
            </a:xfrm>
            <a:custGeom>
              <a:rect b="b" l="l" r="r" t="t"/>
              <a:pathLst>
                <a:path extrusionOk="0" h="462" w="616">
                  <a:moveTo>
                    <a:pt x="308" y="0"/>
                  </a:moveTo>
                  <a:cubicBezTo>
                    <a:pt x="0" y="0"/>
                    <a:pt x="0" y="462"/>
                    <a:pt x="308" y="462"/>
                  </a:cubicBezTo>
                  <a:cubicBezTo>
                    <a:pt x="616" y="462"/>
                    <a:pt x="616" y="0"/>
                    <a:pt x="308" y="0"/>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3" name="Google Shape;14803;p74"/>
            <p:cNvSpPr/>
            <p:nvPr/>
          </p:nvSpPr>
          <p:spPr>
            <a:xfrm>
              <a:off x="6210468" y="3940014"/>
              <a:ext cx="12099" cy="17875"/>
            </a:xfrm>
            <a:custGeom>
              <a:rect b="b" l="l" r="r" t="t"/>
              <a:pathLst>
                <a:path extrusionOk="0" h="684" w="463">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4" name="Google Shape;14804;p74"/>
            <p:cNvSpPr/>
            <p:nvPr/>
          </p:nvSpPr>
          <p:spPr>
            <a:xfrm>
              <a:off x="6210468" y="4005842"/>
              <a:ext cx="12099" cy="18136"/>
            </a:xfrm>
            <a:custGeom>
              <a:rect b="b" l="l" r="r" t="t"/>
              <a:pathLst>
                <a:path extrusionOk="0" h="694" w="463">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5" name="Google Shape;14805;p74"/>
            <p:cNvSpPr/>
            <p:nvPr/>
          </p:nvSpPr>
          <p:spPr>
            <a:xfrm>
              <a:off x="6312489" y="3915894"/>
              <a:ext cx="119896" cy="95776"/>
            </a:xfrm>
            <a:custGeom>
              <a:rect b="b" l="l" r="r" t="t"/>
              <a:pathLst>
                <a:path extrusionOk="0" h="3665" w="4588">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6" name="Google Shape;14806;p74"/>
            <p:cNvSpPr/>
            <p:nvPr/>
          </p:nvSpPr>
          <p:spPr>
            <a:xfrm>
              <a:off x="6252437" y="4035764"/>
              <a:ext cx="240001" cy="12073"/>
            </a:xfrm>
            <a:custGeom>
              <a:rect b="b" l="l" r="r" t="t"/>
              <a:pathLst>
                <a:path extrusionOk="0" h="462" w="9184">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7" name="Google Shape;14807;p74"/>
            <p:cNvSpPr/>
            <p:nvPr/>
          </p:nvSpPr>
          <p:spPr>
            <a:xfrm>
              <a:off x="6252437" y="4035764"/>
              <a:ext cx="54042" cy="12073"/>
            </a:xfrm>
            <a:custGeom>
              <a:rect b="b" l="l" r="r" t="t"/>
              <a:pathLst>
                <a:path extrusionOk="0" h="462" w="2068">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8" name="Google Shape;14808;p74"/>
            <p:cNvSpPr/>
            <p:nvPr/>
          </p:nvSpPr>
          <p:spPr>
            <a:xfrm>
              <a:off x="6294406" y="4029727"/>
              <a:ext cx="24146" cy="24146"/>
            </a:xfrm>
            <a:custGeom>
              <a:rect b="b" l="l" r="r" t="t"/>
              <a:pathLst>
                <a:path extrusionOk="0" h="924" w="924">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9" name="Google Shape;14809;p74"/>
          <p:cNvGrpSpPr/>
          <p:nvPr/>
        </p:nvGrpSpPr>
        <p:grpSpPr>
          <a:xfrm>
            <a:off x="5706895" y="3819151"/>
            <a:ext cx="349392" cy="325454"/>
            <a:chOff x="5706895" y="3819151"/>
            <a:chExt cx="349392" cy="325454"/>
          </a:xfrm>
        </p:grpSpPr>
        <p:sp>
          <p:nvSpPr>
            <p:cNvPr id="14810" name="Google Shape;14810;p74"/>
            <p:cNvSpPr/>
            <p:nvPr/>
          </p:nvSpPr>
          <p:spPr>
            <a:xfrm>
              <a:off x="5761172" y="4052332"/>
              <a:ext cx="43484" cy="43511"/>
            </a:xfrm>
            <a:custGeom>
              <a:rect b="b" l="l" r="r" t="t"/>
              <a:pathLst>
                <a:path extrusionOk="0" h="1665" w="1664">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1" name="Google Shape;14811;p74"/>
            <p:cNvSpPr/>
            <p:nvPr/>
          </p:nvSpPr>
          <p:spPr>
            <a:xfrm>
              <a:off x="5903881" y="3938498"/>
              <a:ext cx="101316" cy="86995"/>
            </a:xfrm>
            <a:custGeom>
              <a:rect b="b" l="l" r="r" t="t"/>
              <a:pathLst>
                <a:path extrusionOk="0" h="3329" w="3877">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2" name="Google Shape;14812;p74"/>
            <p:cNvSpPr/>
            <p:nvPr/>
          </p:nvSpPr>
          <p:spPr>
            <a:xfrm>
              <a:off x="5913942" y="3973699"/>
              <a:ext cx="95514" cy="51795"/>
            </a:xfrm>
            <a:custGeom>
              <a:rect b="b" l="l" r="r" t="t"/>
              <a:pathLst>
                <a:path extrusionOk="0" h="1982" w="3655">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3" name="Google Shape;14813;p74"/>
            <p:cNvSpPr/>
            <p:nvPr/>
          </p:nvSpPr>
          <p:spPr>
            <a:xfrm>
              <a:off x="5788297" y="3840998"/>
              <a:ext cx="146525" cy="281891"/>
            </a:xfrm>
            <a:custGeom>
              <a:rect b="b" l="l" r="r" t="t"/>
              <a:pathLst>
                <a:path extrusionOk="0" h="10787" w="5607">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4" name="Google Shape;14814;p74"/>
            <p:cNvSpPr/>
            <p:nvPr/>
          </p:nvSpPr>
          <p:spPr>
            <a:xfrm>
              <a:off x="5788297" y="4009135"/>
              <a:ext cx="146525" cy="113755"/>
            </a:xfrm>
            <a:custGeom>
              <a:rect b="b" l="l" r="r" t="t"/>
              <a:pathLst>
                <a:path extrusionOk="0" h="4353" w="5607">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5" name="Google Shape;14815;p74"/>
            <p:cNvSpPr/>
            <p:nvPr/>
          </p:nvSpPr>
          <p:spPr>
            <a:xfrm>
              <a:off x="5923742" y="3819151"/>
              <a:ext cx="43511" cy="325454"/>
            </a:xfrm>
            <a:custGeom>
              <a:rect b="b" l="l" r="r" t="t"/>
              <a:pathLst>
                <a:path extrusionOk="0" h="12454" w="1665">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6" name="Google Shape;14816;p74"/>
            <p:cNvSpPr/>
            <p:nvPr/>
          </p:nvSpPr>
          <p:spPr>
            <a:xfrm>
              <a:off x="5923742" y="4117428"/>
              <a:ext cx="43511" cy="27178"/>
            </a:xfrm>
            <a:custGeom>
              <a:rect b="b" l="l" r="r" t="t"/>
              <a:pathLst>
                <a:path extrusionOk="0" h="1040" w="1665">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7" name="Google Shape;14817;p74"/>
            <p:cNvSpPr/>
            <p:nvPr/>
          </p:nvSpPr>
          <p:spPr>
            <a:xfrm>
              <a:off x="5706895" y="3933220"/>
              <a:ext cx="43484" cy="97291"/>
            </a:xfrm>
            <a:custGeom>
              <a:rect b="b" l="l" r="r" t="t"/>
              <a:pathLst>
                <a:path extrusionOk="0" h="3723" w="1664">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8" name="Google Shape;14818;p74"/>
            <p:cNvSpPr/>
            <p:nvPr/>
          </p:nvSpPr>
          <p:spPr>
            <a:xfrm>
              <a:off x="5706895" y="3938002"/>
              <a:ext cx="43484" cy="92509"/>
            </a:xfrm>
            <a:custGeom>
              <a:rect b="b" l="l" r="r" t="t"/>
              <a:pathLst>
                <a:path extrusionOk="0" h="3540" w="1664">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9" name="Google Shape;14819;p74"/>
            <p:cNvSpPr/>
            <p:nvPr/>
          </p:nvSpPr>
          <p:spPr>
            <a:xfrm>
              <a:off x="5744839" y="3932985"/>
              <a:ext cx="54303" cy="97762"/>
            </a:xfrm>
            <a:custGeom>
              <a:rect b="b" l="l" r="r" t="t"/>
              <a:pathLst>
                <a:path extrusionOk="0" h="3741" w="2078">
                  <a:moveTo>
                    <a:pt x="0" y="0"/>
                  </a:moveTo>
                  <a:lnTo>
                    <a:pt x="0" y="3741"/>
                  </a:lnTo>
                  <a:lnTo>
                    <a:pt x="2077" y="3741"/>
                  </a:lnTo>
                  <a:lnTo>
                    <a:pt x="2077" y="0"/>
                  </a:lnTo>
                  <a:close/>
                </a:path>
              </a:pathLst>
            </a:custGeom>
            <a:solidFill>
              <a:srgbClr val="8B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0" name="Google Shape;14820;p74"/>
            <p:cNvSpPr/>
            <p:nvPr/>
          </p:nvSpPr>
          <p:spPr>
            <a:xfrm>
              <a:off x="5744839" y="4014387"/>
              <a:ext cx="54303" cy="16359"/>
            </a:xfrm>
            <a:custGeom>
              <a:rect b="b" l="l" r="r" t="t"/>
              <a:pathLst>
                <a:path extrusionOk="0" h="626" w="2078">
                  <a:moveTo>
                    <a:pt x="0" y="1"/>
                  </a:moveTo>
                  <a:lnTo>
                    <a:pt x="0" y="626"/>
                  </a:lnTo>
                  <a:lnTo>
                    <a:pt x="2077" y="626"/>
                  </a:lnTo>
                  <a:lnTo>
                    <a:pt x="2077"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1" name="Google Shape;14821;p74"/>
            <p:cNvSpPr/>
            <p:nvPr/>
          </p:nvSpPr>
          <p:spPr>
            <a:xfrm>
              <a:off x="5744839" y="4030720"/>
              <a:ext cx="54539" cy="86734"/>
            </a:xfrm>
            <a:custGeom>
              <a:rect b="b" l="l" r="r" t="t"/>
              <a:pathLst>
                <a:path extrusionOk="0" h="3319" w="2087">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2" name="Google Shape;14822;p74"/>
            <p:cNvSpPr/>
            <p:nvPr/>
          </p:nvSpPr>
          <p:spPr>
            <a:xfrm>
              <a:off x="6025528" y="3976443"/>
              <a:ext cx="30758" cy="10871"/>
            </a:xfrm>
            <a:custGeom>
              <a:rect b="b" l="l" r="r" t="t"/>
              <a:pathLst>
                <a:path extrusionOk="0" h="416" w="1177">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3" name="Google Shape;14823;p74"/>
            <p:cNvSpPr/>
            <p:nvPr/>
          </p:nvSpPr>
          <p:spPr>
            <a:xfrm>
              <a:off x="6004675" y="3914718"/>
              <a:ext cx="26786" cy="22814"/>
            </a:xfrm>
            <a:custGeom>
              <a:rect b="b" l="l" r="r" t="t"/>
              <a:pathLst>
                <a:path extrusionOk="0" h="873" w="1025">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4" name="Google Shape;14824;p74"/>
            <p:cNvSpPr/>
            <p:nvPr/>
          </p:nvSpPr>
          <p:spPr>
            <a:xfrm>
              <a:off x="6003368" y="4025886"/>
              <a:ext cx="26943" cy="22709"/>
            </a:xfrm>
            <a:custGeom>
              <a:rect b="b" l="l" r="r" t="t"/>
              <a:pathLst>
                <a:path extrusionOk="0" h="869" w="1031">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25" name="Google Shape;14825;p74"/>
          <p:cNvGrpSpPr/>
          <p:nvPr/>
        </p:nvGrpSpPr>
        <p:grpSpPr>
          <a:xfrm>
            <a:off x="7648618" y="3340744"/>
            <a:ext cx="97265" cy="360393"/>
            <a:chOff x="7648618" y="3340744"/>
            <a:chExt cx="97265" cy="360393"/>
          </a:xfrm>
        </p:grpSpPr>
        <p:sp>
          <p:nvSpPr>
            <p:cNvPr id="14826" name="Google Shape;14826;p74"/>
            <p:cNvSpPr/>
            <p:nvPr/>
          </p:nvSpPr>
          <p:spPr>
            <a:xfrm>
              <a:off x="7648618" y="3340744"/>
              <a:ext cx="97265" cy="307057"/>
            </a:xfrm>
            <a:custGeom>
              <a:rect b="b" l="l" r="r" t="t"/>
              <a:pathLst>
                <a:path extrusionOk="0" h="11750" w="3722">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7" name="Google Shape;14827;p74"/>
            <p:cNvSpPr/>
            <p:nvPr/>
          </p:nvSpPr>
          <p:spPr>
            <a:xfrm>
              <a:off x="7672477" y="3346467"/>
              <a:ext cx="73406" cy="284740"/>
            </a:xfrm>
            <a:custGeom>
              <a:rect b="b" l="l" r="r" t="t"/>
              <a:pathLst>
                <a:path extrusionOk="0" h="10896" w="2809">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8" name="Google Shape;14828;p74"/>
            <p:cNvSpPr/>
            <p:nvPr/>
          </p:nvSpPr>
          <p:spPr>
            <a:xfrm>
              <a:off x="7656562" y="3376571"/>
              <a:ext cx="80018" cy="324566"/>
            </a:xfrm>
            <a:custGeom>
              <a:rect b="b" l="l" r="r" t="t"/>
              <a:pathLst>
                <a:path extrusionOk="0" h="12420" w="3062">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29" name="Google Shape;14829;p74"/>
          <p:cNvGrpSpPr/>
          <p:nvPr/>
        </p:nvGrpSpPr>
        <p:grpSpPr>
          <a:xfrm>
            <a:off x="7164356" y="3790667"/>
            <a:ext cx="385507" cy="382501"/>
            <a:chOff x="7164356" y="3790667"/>
            <a:chExt cx="385507" cy="382501"/>
          </a:xfrm>
        </p:grpSpPr>
        <p:sp>
          <p:nvSpPr>
            <p:cNvPr id="14830" name="Google Shape;14830;p74"/>
            <p:cNvSpPr/>
            <p:nvPr/>
          </p:nvSpPr>
          <p:spPr>
            <a:xfrm>
              <a:off x="7241526" y="3981983"/>
              <a:ext cx="114852" cy="114852"/>
            </a:xfrm>
            <a:custGeom>
              <a:rect b="b" l="l" r="r" t="t"/>
              <a:pathLst>
                <a:path extrusionOk="0" h="4395" w="4395">
                  <a:moveTo>
                    <a:pt x="1212" y="0"/>
                  </a:moveTo>
                  <a:lnTo>
                    <a:pt x="0" y="1202"/>
                  </a:lnTo>
                  <a:lnTo>
                    <a:pt x="3183" y="4395"/>
                  </a:lnTo>
                  <a:lnTo>
                    <a:pt x="4395" y="3183"/>
                  </a:lnTo>
                  <a:lnTo>
                    <a:pt x="1212"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1" name="Google Shape;14831;p74"/>
            <p:cNvSpPr/>
            <p:nvPr/>
          </p:nvSpPr>
          <p:spPr>
            <a:xfrm>
              <a:off x="7247536" y="3984988"/>
              <a:ext cx="56838" cy="56577"/>
            </a:xfrm>
            <a:custGeom>
              <a:rect b="b" l="l" r="r" t="t"/>
              <a:pathLst>
                <a:path extrusionOk="0" h="2165" w="2175">
                  <a:moveTo>
                    <a:pt x="1097" y="1"/>
                  </a:moveTo>
                  <a:lnTo>
                    <a:pt x="1" y="1328"/>
                  </a:lnTo>
                  <a:lnTo>
                    <a:pt x="847" y="2164"/>
                  </a:lnTo>
                  <a:lnTo>
                    <a:pt x="2174" y="1078"/>
                  </a:lnTo>
                  <a:lnTo>
                    <a:pt x="1097"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2" name="Google Shape;14832;p74"/>
            <p:cNvSpPr/>
            <p:nvPr/>
          </p:nvSpPr>
          <p:spPr>
            <a:xfrm>
              <a:off x="7296561" y="4033987"/>
              <a:ext cx="56812" cy="56838"/>
            </a:xfrm>
            <a:custGeom>
              <a:rect b="b" l="l" r="r" t="t"/>
              <a:pathLst>
                <a:path extrusionOk="0" h="2175" w="2174">
                  <a:moveTo>
                    <a:pt x="1096" y="1"/>
                  </a:moveTo>
                  <a:lnTo>
                    <a:pt x="0" y="1328"/>
                  </a:lnTo>
                  <a:lnTo>
                    <a:pt x="846" y="2174"/>
                  </a:lnTo>
                  <a:lnTo>
                    <a:pt x="2173" y="1078"/>
                  </a:lnTo>
                  <a:lnTo>
                    <a:pt x="109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3" name="Google Shape;14833;p74"/>
            <p:cNvSpPr/>
            <p:nvPr/>
          </p:nvSpPr>
          <p:spPr>
            <a:xfrm>
              <a:off x="7445307" y="3826468"/>
              <a:ext cx="68859" cy="64312"/>
            </a:xfrm>
            <a:custGeom>
              <a:rect b="b" l="l" r="r" t="t"/>
              <a:pathLst>
                <a:path extrusionOk="0" h="2461" w="2635">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4" name="Google Shape;14834;p74"/>
            <p:cNvSpPr/>
            <p:nvPr/>
          </p:nvSpPr>
          <p:spPr>
            <a:xfrm>
              <a:off x="7423957" y="3793097"/>
              <a:ext cx="33789" cy="83363"/>
            </a:xfrm>
            <a:custGeom>
              <a:rect b="b" l="l" r="r" t="t"/>
              <a:pathLst>
                <a:path extrusionOk="0" h="3190" w="1293">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5" name="Google Shape;14835;p74"/>
            <p:cNvSpPr/>
            <p:nvPr/>
          </p:nvSpPr>
          <p:spPr>
            <a:xfrm>
              <a:off x="7378852" y="3790667"/>
              <a:ext cx="35331" cy="82788"/>
            </a:xfrm>
            <a:custGeom>
              <a:rect b="b" l="l" r="r" t="t"/>
              <a:pathLst>
                <a:path extrusionOk="0" h="3168" w="1352">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74"/>
            <p:cNvSpPr/>
            <p:nvPr/>
          </p:nvSpPr>
          <p:spPr>
            <a:xfrm>
              <a:off x="7459392" y="3881477"/>
              <a:ext cx="88354" cy="32169"/>
            </a:xfrm>
            <a:custGeom>
              <a:rect b="b" l="l" r="r" t="t"/>
              <a:pathLst>
                <a:path extrusionOk="0" h="1231" w="3381">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7" name="Google Shape;14837;p74"/>
            <p:cNvSpPr/>
            <p:nvPr/>
          </p:nvSpPr>
          <p:spPr>
            <a:xfrm>
              <a:off x="7462084" y="3924883"/>
              <a:ext cx="87779" cy="33502"/>
            </a:xfrm>
            <a:custGeom>
              <a:rect b="b" l="l" r="r" t="t"/>
              <a:pathLst>
                <a:path extrusionOk="0" h="1282" w="3359">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8" name="Google Shape;14838;p74"/>
            <p:cNvSpPr/>
            <p:nvPr/>
          </p:nvSpPr>
          <p:spPr>
            <a:xfrm>
              <a:off x="7325202" y="3850406"/>
              <a:ext cx="74399" cy="66167"/>
            </a:xfrm>
            <a:custGeom>
              <a:rect b="b" l="l" r="r" t="t"/>
              <a:pathLst>
                <a:path extrusionOk="0" h="2532" w="2847">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9" name="Google Shape;14839;p74"/>
            <p:cNvSpPr/>
            <p:nvPr/>
          </p:nvSpPr>
          <p:spPr>
            <a:xfrm>
              <a:off x="7309627" y="3852392"/>
              <a:ext cx="84460" cy="83885"/>
            </a:xfrm>
            <a:custGeom>
              <a:rect b="b" l="l" r="r" t="t"/>
              <a:pathLst>
                <a:path extrusionOk="0" h="3210" w="3232">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0" name="Google Shape;14840;p74"/>
            <p:cNvSpPr/>
            <p:nvPr/>
          </p:nvSpPr>
          <p:spPr>
            <a:xfrm>
              <a:off x="7309627" y="3859604"/>
              <a:ext cx="76647" cy="76673"/>
            </a:xfrm>
            <a:custGeom>
              <a:rect b="b" l="l" r="r" t="t"/>
              <a:pathLst>
                <a:path extrusionOk="0" h="2934" w="2933">
                  <a:moveTo>
                    <a:pt x="577" y="0"/>
                  </a:moveTo>
                  <a:lnTo>
                    <a:pt x="0" y="587"/>
                  </a:lnTo>
                  <a:lnTo>
                    <a:pt x="2346" y="2933"/>
                  </a:lnTo>
                  <a:lnTo>
                    <a:pt x="2933" y="2347"/>
                  </a:lnTo>
                  <a:lnTo>
                    <a:pt x="577"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1" name="Google Shape;14841;p74"/>
            <p:cNvSpPr/>
            <p:nvPr/>
          </p:nvSpPr>
          <p:spPr>
            <a:xfrm>
              <a:off x="7187980" y="3869927"/>
              <a:ext cx="188755" cy="187971"/>
            </a:xfrm>
            <a:custGeom>
              <a:rect b="b" l="l" r="r" t="t"/>
              <a:pathLst>
                <a:path extrusionOk="0" h="7193" w="7223">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74"/>
            <p:cNvSpPr/>
            <p:nvPr/>
          </p:nvSpPr>
          <p:spPr>
            <a:xfrm>
              <a:off x="7187980" y="3922924"/>
              <a:ext cx="188755" cy="134974"/>
            </a:xfrm>
            <a:custGeom>
              <a:rect b="b" l="l" r="r" t="t"/>
              <a:pathLst>
                <a:path extrusionOk="0" h="5165" w="7223">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3" name="Google Shape;14843;p74"/>
            <p:cNvSpPr/>
            <p:nvPr/>
          </p:nvSpPr>
          <p:spPr>
            <a:xfrm>
              <a:off x="7164356" y="4005215"/>
              <a:ext cx="76934" cy="75680"/>
            </a:xfrm>
            <a:custGeom>
              <a:rect b="b" l="l" r="r" t="t"/>
              <a:pathLst>
                <a:path extrusionOk="0" h="2896" w="2944">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4" name="Google Shape;14844;p74"/>
            <p:cNvSpPr/>
            <p:nvPr/>
          </p:nvSpPr>
          <p:spPr>
            <a:xfrm>
              <a:off x="7164356" y="4015406"/>
              <a:ext cx="66115" cy="65488"/>
            </a:xfrm>
            <a:custGeom>
              <a:rect b="b" l="l" r="r" t="t"/>
              <a:pathLst>
                <a:path extrusionOk="0" h="2506" w="253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74"/>
            <p:cNvSpPr/>
            <p:nvPr/>
          </p:nvSpPr>
          <p:spPr>
            <a:xfrm>
              <a:off x="7217379" y="3915580"/>
              <a:ext cx="86211" cy="94835"/>
            </a:xfrm>
            <a:custGeom>
              <a:rect b="b" l="l" r="r" t="t"/>
              <a:pathLst>
                <a:path extrusionOk="0" h="3629" w="3299">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6" name="Google Shape;14846;p74"/>
            <p:cNvSpPr/>
            <p:nvPr/>
          </p:nvSpPr>
          <p:spPr>
            <a:xfrm>
              <a:off x="7417424" y="3942732"/>
              <a:ext cx="74661" cy="66220"/>
            </a:xfrm>
            <a:custGeom>
              <a:rect b="b" l="l" r="r" t="t"/>
              <a:pathLst>
                <a:path extrusionOk="0" h="2534" w="2857">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7" name="Google Shape;14847;p74"/>
            <p:cNvSpPr/>
            <p:nvPr/>
          </p:nvSpPr>
          <p:spPr>
            <a:xfrm>
              <a:off x="7402084" y="3944666"/>
              <a:ext cx="84460" cy="84094"/>
            </a:xfrm>
            <a:custGeom>
              <a:rect b="b" l="l" r="r" t="t"/>
              <a:pathLst>
                <a:path extrusionOk="0" h="3218" w="3232">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8" name="Google Shape;14848;p74"/>
            <p:cNvSpPr/>
            <p:nvPr/>
          </p:nvSpPr>
          <p:spPr>
            <a:xfrm>
              <a:off x="7402084" y="3952087"/>
              <a:ext cx="76438" cy="76673"/>
            </a:xfrm>
            <a:custGeom>
              <a:rect b="b" l="l" r="r" t="t"/>
              <a:pathLst>
                <a:path extrusionOk="0" h="2934" w="2925">
                  <a:moveTo>
                    <a:pt x="578" y="0"/>
                  </a:moveTo>
                  <a:lnTo>
                    <a:pt x="1" y="577"/>
                  </a:lnTo>
                  <a:lnTo>
                    <a:pt x="2347" y="2933"/>
                  </a:lnTo>
                  <a:lnTo>
                    <a:pt x="2924" y="2346"/>
                  </a:lnTo>
                  <a:lnTo>
                    <a:pt x="57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9" name="Google Shape;14849;p74"/>
            <p:cNvSpPr/>
            <p:nvPr/>
          </p:nvSpPr>
          <p:spPr>
            <a:xfrm>
              <a:off x="7280202" y="3962279"/>
              <a:ext cx="189016" cy="188102"/>
            </a:xfrm>
            <a:custGeom>
              <a:rect b="b" l="l" r="r" t="t"/>
              <a:pathLst>
                <a:path extrusionOk="0" h="7198" w="7233">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0" name="Google Shape;14850;p74"/>
            <p:cNvSpPr/>
            <p:nvPr/>
          </p:nvSpPr>
          <p:spPr>
            <a:xfrm>
              <a:off x="7280202" y="4015406"/>
              <a:ext cx="188755" cy="134974"/>
            </a:xfrm>
            <a:custGeom>
              <a:rect b="b" l="l" r="r" t="t"/>
              <a:pathLst>
                <a:path extrusionOk="0" h="5165" w="7223">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1" name="Google Shape;14851;p74"/>
            <p:cNvSpPr/>
            <p:nvPr/>
          </p:nvSpPr>
          <p:spPr>
            <a:xfrm>
              <a:off x="7256839" y="4097698"/>
              <a:ext cx="76673" cy="75471"/>
            </a:xfrm>
            <a:custGeom>
              <a:rect b="b" l="l" r="r" t="t"/>
              <a:pathLst>
                <a:path extrusionOk="0" h="2888" w="2934">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2" name="Google Shape;14852;p74"/>
            <p:cNvSpPr/>
            <p:nvPr/>
          </p:nvSpPr>
          <p:spPr>
            <a:xfrm>
              <a:off x="7256839" y="4107628"/>
              <a:ext cx="66115" cy="65540"/>
            </a:xfrm>
            <a:custGeom>
              <a:rect b="b" l="l" r="r" t="t"/>
              <a:pathLst>
                <a:path extrusionOk="0" h="2508" w="253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3" name="Google Shape;14853;p74"/>
            <p:cNvSpPr/>
            <p:nvPr/>
          </p:nvSpPr>
          <p:spPr>
            <a:xfrm>
              <a:off x="7309862" y="4008011"/>
              <a:ext cx="86002" cy="94626"/>
            </a:xfrm>
            <a:custGeom>
              <a:rect b="b" l="l" r="r" t="t"/>
              <a:pathLst>
                <a:path extrusionOk="0" h="3621" w="3291">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4" name="Google Shape;14854;p74"/>
          <p:cNvGrpSpPr/>
          <p:nvPr/>
        </p:nvGrpSpPr>
        <p:grpSpPr>
          <a:xfrm>
            <a:off x="6670400" y="3826468"/>
            <a:ext cx="387911" cy="310846"/>
            <a:chOff x="6670400" y="3826468"/>
            <a:chExt cx="387911" cy="310846"/>
          </a:xfrm>
        </p:grpSpPr>
        <p:sp>
          <p:nvSpPr>
            <p:cNvPr id="14855" name="Google Shape;14855;p74"/>
            <p:cNvSpPr/>
            <p:nvPr/>
          </p:nvSpPr>
          <p:spPr>
            <a:xfrm>
              <a:off x="6732648" y="3971687"/>
              <a:ext cx="263625" cy="165628"/>
            </a:xfrm>
            <a:custGeom>
              <a:rect b="b" l="l" r="r" t="t"/>
              <a:pathLst>
                <a:path extrusionOk="0" h="6338" w="10088">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6" name="Google Shape;14856;p74"/>
            <p:cNvSpPr/>
            <p:nvPr/>
          </p:nvSpPr>
          <p:spPr>
            <a:xfrm>
              <a:off x="6980175" y="3971687"/>
              <a:ext cx="16098" cy="145271"/>
            </a:xfrm>
            <a:custGeom>
              <a:rect b="b" l="l" r="r" t="t"/>
              <a:pathLst>
                <a:path extrusionOk="0" h="5559" w="616">
                  <a:moveTo>
                    <a:pt x="0" y="0"/>
                  </a:moveTo>
                  <a:lnTo>
                    <a:pt x="0" y="5558"/>
                  </a:lnTo>
                  <a:cubicBezTo>
                    <a:pt x="395" y="5347"/>
                    <a:pt x="616" y="5106"/>
                    <a:pt x="616" y="4847"/>
                  </a:cubicBezTo>
                  <a:lnTo>
                    <a:pt x="616"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7" name="Google Shape;14857;p74"/>
            <p:cNvSpPr/>
            <p:nvPr/>
          </p:nvSpPr>
          <p:spPr>
            <a:xfrm>
              <a:off x="6858789" y="3989823"/>
              <a:ext cx="11342" cy="147492"/>
            </a:xfrm>
            <a:custGeom>
              <a:rect b="b" l="l" r="r" t="t"/>
              <a:pathLst>
                <a:path extrusionOk="0" h="5644" w="434">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8" name="Google Shape;14858;p74"/>
            <p:cNvSpPr/>
            <p:nvPr/>
          </p:nvSpPr>
          <p:spPr>
            <a:xfrm>
              <a:off x="6772108" y="3989770"/>
              <a:ext cx="11342" cy="72910"/>
            </a:xfrm>
            <a:custGeom>
              <a:rect b="b" l="l" r="r" t="t"/>
              <a:pathLst>
                <a:path extrusionOk="0" h="2790" w="434">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9" name="Google Shape;14859;p74"/>
            <p:cNvSpPr/>
            <p:nvPr/>
          </p:nvSpPr>
          <p:spPr>
            <a:xfrm>
              <a:off x="6772108" y="4074701"/>
              <a:ext cx="11342" cy="54303"/>
            </a:xfrm>
            <a:custGeom>
              <a:rect b="b" l="l" r="r" t="t"/>
              <a:pathLst>
                <a:path extrusionOk="0" h="2078" w="434">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0" name="Google Shape;14860;p74"/>
            <p:cNvSpPr/>
            <p:nvPr/>
          </p:nvSpPr>
          <p:spPr>
            <a:xfrm>
              <a:off x="6945235" y="3989823"/>
              <a:ext cx="11342" cy="139182"/>
            </a:xfrm>
            <a:custGeom>
              <a:rect b="b" l="l" r="r" t="t"/>
              <a:pathLst>
                <a:path extrusionOk="0" h="5326" w="434">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1" name="Google Shape;14861;p74"/>
            <p:cNvSpPr/>
            <p:nvPr/>
          </p:nvSpPr>
          <p:spPr>
            <a:xfrm>
              <a:off x="6732412" y="3961887"/>
              <a:ext cx="263860" cy="63084"/>
            </a:xfrm>
            <a:custGeom>
              <a:rect b="b" l="l" r="r" t="t"/>
              <a:pathLst>
                <a:path extrusionOk="0" h="2414" w="10097">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2" name="Google Shape;14862;p74"/>
            <p:cNvSpPr/>
            <p:nvPr/>
          </p:nvSpPr>
          <p:spPr>
            <a:xfrm>
              <a:off x="6980175" y="3961887"/>
              <a:ext cx="16098" cy="42727"/>
            </a:xfrm>
            <a:custGeom>
              <a:rect b="b" l="l" r="r" t="t"/>
              <a:pathLst>
                <a:path extrusionOk="0" h="1635" w="616">
                  <a:moveTo>
                    <a:pt x="0" y="0"/>
                  </a:moveTo>
                  <a:lnTo>
                    <a:pt x="0" y="1635"/>
                  </a:lnTo>
                  <a:cubicBezTo>
                    <a:pt x="395" y="1423"/>
                    <a:pt x="616" y="1183"/>
                    <a:pt x="616" y="933"/>
                  </a:cubicBezTo>
                  <a:lnTo>
                    <a:pt x="616" y="0"/>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3" name="Google Shape;14863;p74"/>
            <p:cNvSpPr/>
            <p:nvPr/>
          </p:nvSpPr>
          <p:spPr>
            <a:xfrm>
              <a:off x="6732412" y="3922924"/>
              <a:ext cx="263860" cy="77692"/>
            </a:xfrm>
            <a:custGeom>
              <a:rect b="b" l="l" r="r" t="t"/>
              <a:pathLst>
                <a:path extrusionOk="0" h="2973" w="10097">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4" name="Google Shape;14864;p74"/>
            <p:cNvSpPr/>
            <p:nvPr/>
          </p:nvSpPr>
          <p:spPr>
            <a:xfrm>
              <a:off x="6843475" y="3922924"/>
              <a:ext cx="152797" cy="77692"/>
            </a:xfrm>
            <a:custGeom>
              <a:rect b="b" l="l" r="r" t="t"/>
              <a:pathLst>
                <a:path extrusionOk="0" h="2973" w="5847">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5" name="Google Shape;14865;p74"/>
            <p:cNvSpPr/>
            <p:nvPr/>
          </p:nvSpPr>
          <p:spPr>
            <a:xfrm>
              <a:off x="6884190" y="3826678"/>
              <a:ext cx="131708" cy="127448"/>
            </a:xfrm>
            <a:custGeom>
              <a:rect b="b" l="l" r="r" t="t"/>
              <a:pathLst>
                <a:path extrusionOk="0" h="4877" w="504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6" name="Google Shape;14866;p74"/>
            <p:cNvSpPr/>
            <p:nvPr/>
          </p:nvSpPr>
          <p:spPr>
            <a:xfrm>
              <a:off x="6878153" y="3942026"/>
              <a:ext cx="19861" cy="19887"/>
            </a:xfrm>
            <a:custGeom>
              <a:rect b="b" l="l" r="r" t="t"/>
              <a:pathLst>
                <a:path extrusionOk="0" h="761" w="76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7" name="Google Shape;14867;p74"/>
            <p:cNvSpPr/>
            <p:nvPr/>
          </p:nvSpPr>
          <p:spPr>
            <a:xfrm>
              <a:off x="6712996" y="3826468"/>
              <a:ext cx="131499" cy="127657"/>
            </a:xfrm>
            <a:custGeom>
              <a:rect b="b" l="l" r="r" t="t"/>
              <a:pathLst>
                <a:path extrusionOk="0" h="4885" w="5032">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8" name="Google Shape;14868;p74"/>
            <p:cNvSpPr/>
            <p:nvPr/>
          </p:nvSpPr>
          <p:spPr>
            <a:xfrm>
              <a:off x="6830906" y="3942026"/>
              <a:ext cx="19626" cy="19887"/>
            </a:xfrm>
            <a:custGeom>
              <a:rect b="b" l="l" r="r" t="t"/>
              <a:pathLst>
                <a:path extrusionOk="0" h="761" w="751">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9" name="Google Shape;14869;p74"/>
            <p:cNvSpPr/>
            <p:nvPr/>
          </p:nvSpPr>
          <p:spPr>
            <a:xfrm>
              <a:off x="6706933" y="3869822"/>
              <a:ext cx="45601" cy="58903"/>
            </a:xfrm>
            <a:custGeom>
              <a:rect b="b" l="l" r="r" t="t"/>
              <a:pathLst>
                <a:path extrusionOk="0" h="2254" w="1745">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0" name="Google Shape;14870;p74"/>
            <p:cNvSpPr/>
            <p:nvPr/>
          </p:nvSpPr>
          <p:spPr>
            <a:xfrm>
              <a:off x="6670400" y="3912653"/>
              <a:ext cx="65201" cy="31673"/>
            </a:xfrm>
            <a:custGeom>
              <a:rect b="b" l="l" r="r" t="t"/>
              <a:pathLst>
                <a:path extrusionOk="0" h="1212" w="2495">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1" name="Google Shape;14871;p74"/>
            <p:cNvSpPr/>
            <p:nvPr/>
          </p:nvSpPr>
          <p:spPr>
            <a:xfrm>
              <a:off x="6976412" y="3869822"/>
              <a:ext cx="45340" cy="58903"/>
            </a:xfrm>
            <a:custGeom>
              <a:rect b="b" l="l" r="r" t="t"/>
              <a:pathLst>
                <a:path extrusionOk="0" h="2254" w="1735">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2" name="Google Shape;14872;p74"/>
            <p:cNvSpPr/>
            <p:nvPr/>
          </p:nvSpPr>
          <p:spPr>
            <a:xfrm>
              <a:off x="6993084" y="3912653"/>
              <a:ext cx="65227" cy="31673"/>
            </a:xfrm>
            <a:custGeom>
              <a:rect b="b" l="l" r="r" t="t"/>
              <a:pathLst>
                <a:path extrusionOk="0" h="1212" w="2496">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3" name="Google Shape;14873;p74"/>
          <p:cNvGrpSpPr/>
          <p:nvPr/>
        </p:nvGrpSpPr>
        <p:grpSpPr>
          <a:xfrm>
            <a:off x="7662181" y="3803446"/>
            <a:ext cx="302823" cy="360498"/>
            <a:chOff x="7662181" y="3803446"/>
            <a:chExt cx="302823" cy="360498"/>
          </a:xfrm>
        </p:grpSpPr>
        <p:sp>
          <p:nvSpPr>
            <p:cNvPr id="14874" name="Google Shape;14874;p74"/>
            <p:cNvSpPr/>
            <p:nvPr/>
          </p:nvSpPr>
          <p:spPr>
            <a:xfrm>
              <a:off x="7801388" y="4144161"/>
              <a:ext cx="22683" cy="19782"/>
            </a:xfrm>
            <a:custGeom>
              <a:rect b="b" l="l" r="r" t="t"/>
              <a:pathLst>
                <a:path extrusionOk="0" h="757" w="868">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5" name="Google Shape;14875;p74"/>
            <p:cNvSpPr/>
            <p:nvPr/>
          </p:nvSpPr>
          <p:spPr>
            <a:xfrm>
              <a:off x="7662181" y="4059283"/>
              <a:ext cx="199286" cy="89399"/>
            </a:xfrm>
            <a:custGeom>
              <a:rect b="b" l="l" r="r" t="t"/>
              <a:pathLst>
                <a:path extrusionOk="0" h="3421" w="7626">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6" name="Google Shape;14876;p74"/>
            <p:cNvSpPr/>
            <p:nvPr/>
          </p:nvSpPr>
          <p:spPr>
            <a:xfrm>
              <a:off x="7673731" y="4032497"/>
              <a:ext cx="55819" cy="55401"/>
            </a:xfrm>
            <a:custGeom>
              <a:rect b="b" l="l" r="r" t="t"/>
              <a:pathLst>
                <a:path extrusionOk="0" h="2120" w="2136">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7" name="Google Shape;14877;p74"/>
            <p:cNvSpPr/>
            <p:nvPr/>
          </p:nvSpPr>
          <p:spPr>
            <a:xfrm>
              <a:off x="7680264" y="4043055"/>
              <a:ext cx="49286" cy="44948"/>
            </a:xfrm>
            <a:custGeom>
              <a:rect b="b" l="l" r="r" t="t"/>
              <a:pathLst>
                <a:path extrusionOk="0" h="1720" w="1886">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8" name="Google Shape;14878;p74"/>
            <p:cNvSpPr/>
            <p:nvPr/>
          </p:nvSpPr>
          <p:spPr>
            <a:xfrm>
              <a:off x="7693331" y="3857096"/>
              <a:ext cx="211882" cy="211072"/>
            </a:xfrm>
            <a:custGeom>
              <a:rect b="b" l="l" r="r" t="t"/>
              <a:pathLst>
                <a:path extrusionOk="0" h="8077" w="8108">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9" name="Google Shape;14879;p74"/>
            <p:cNvSpPr/>
            <p:nvPr/>
          </p:nvSpPr>
          <p:spPr>
            <a:xfrm>
              <a:off x="7704385" y="3886495"/>
              <a:ext cx="200828" cy="181542"/>
            </a:xfrm>
            <a:custGeom>
              <a:rect b="b" l="l" r="r" t="t"/>
              <a:pathLst>
                <a:path extrusionOk="0" h="6947" w="7685">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0" name="Google Shape;14880;p74"/>
            <p:cNvSpPr/>
            <p:nvPr/>
          </p:nvSpPr>
          <p:spPr>
            <a:xfrm>
              <a:off x="7799376" y="3803446"/>
              <a:ext cx="165628" cy="138555"/>
            </a:xfrm>
            <a:custGeom>
              <a:rect b="b" l="l" r="r" t="t"/>
              <a:pathLst>
                <a:path extrusionOk="0" h="5302" w="6338">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1" name="Google Shape;14881;p74"/>
            <p:cNvSpPr/>
            <p:nvPr/>
          </p:nvSpPr>
          <p:spPr>
            <a:xfrm>
              <a:off x="7833296" y="3810606"/>
              <a:ext cx="131708" cy="131394"/>
            </a:xfrm>
            <a:custGeom>
              <a:rect b="b" l="l" r="r" t="t"/>
              <a:pathLst>
                <a:path extrusionOk="0" h="5028" w="504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2" name="Google Shape;14882;p74"/>
            <p:cNvSpPr/>
            <p:nvPr/>
          </p:nvSpPr>
          <p:spPr>
            <a:xfrm>
              <a:off x="7804158" y="3929457"/>
              <a:ext cx="28667" cy="28432"/>
            </a:xfrm>
            <a:custGeom>
              <a:rect b="b" l="l" r="r" t="t"/>
              <a:pathLst>
                <a:path extrusionOk="0" h="1088" w="1097">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3" name="Google Shape;14883;p74"/>
            <p:cNvSpPr/>
            <p:nvPr/>
          </p:nvSpPr>
          <p:spPr>
            <a:xfrm>
              <a:off x="7806929" y="4129710"/>
              <a:ext cx="29922" cy="28929"/>
            </a:xfrm>
            <a:custGeom>
              <a:rect b="b" l="l" r="r" t="t"/>
              <a:pathLst>
                <a:path extrusionOk="0" h="1107" w="1145">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84" name="Google Shape;14884;p74"/>
          <p:cNvGrpSpPr/>
          <p:nvPr/>
        </p:nvGrpSpPr>
        <p:grpSpPr>
          <a:xfrm>
            <a:off x="5206562" y="3803994"/>
            <a:ext cx="363895" cy="355663"/>
            <a:chOff x="5206562" y="3803994"/>
            <a:chExt cx="363895" cy="355663"/>
          </a:xfrm>
        </p:grpSpPr>
        <p:sp>
          <p:nvSpPr>
            <p:cNvPr id="14885" name="Google Shape;14885;p74"/>
            <p:cNvSpPr/>
            <p:nvPr/>
          </p:nvSpPr>
          <p:spPr>
            <a:xfrm>
              <a:off x="5284724" y="3924701"/>
              <a:ext cx="212849" cy="192753"/>
            </a:xfrm>
            <a:custGeom>
              <a:rect b="b" l="l" r="r" t="t"/>
              <a:pathLst>
                <a:path extrusionOk="0" h="7376" w="8145">
                  <a:moveTo>
                    <a:pt x="0" y="0"/>
                  </a:moveTo>
                  <a:lnTo>
                    <a:pt x="0" y="7376"/>
                  </a:lnTo>
                  <a:lnTo>
                    <a:pt x="8145" y="7376"/>
                  </a:lnTo>
                  <a:lnTo>
                    <a:pt x="8145"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6" name="Google Shape;14886;p74"/>
            <p:cNvSpPr/>
            <p:nvPr/>
          </p:nvSpPr>
          <p:spPr>
            <a:xfrm>
              <a:off x="5241240" y="3803994"/>
              <a:ext cx="294539" cy="96586"/>
            </a:xfrm>
            <a:custGeom>
              <a:rect b="b" l="l" r="r" t="t"/>
              <a:pathLst>
                <a:path extrusionOk="0" h="3696" w="11271">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7" name="Google Shape;14887;p74"/>
            <p:cNvSpPr/>
            <p:nvPr/>
          </p:nvSpPr>
          <p:spPr>
            <a:xfrm>
              <a:off x="5277172" y="3828820"/>
              <a:ext cx="222675" cy="73014"/>
            </a:xfrm>
            <a:custGeom>
              <a:rect b="b" l="l" r="r" t="t"/>
              <a:pathLst>
                <a:path extrusionOk="0" h="2794" w="8521">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8" name="Google Shape;14888;p74"/>
            <p:cNvSpPr/>
            <p:nvPr/>
          </p:nvSpPr>
          <p:spPr>
            <a:xfrm>
              <a:off x="5238731" y="3888507"/>
              <a:ext cx="299557" cy="36220"/>
            </a:xfrm>
            <a:custGeom>
              <a:rect b="b" l="l" r="r" t="t"/>
              <a:pathLst>
                <a:path extrusionOk="0" h="1386" w="11463">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74"/>
            <p:cNvSpPr/>
            <p:nvPr/>
          </p:nvSpPr>
          <p:spPr>
            <a:xfrm>
              <a:off x="5284724" y="3924701"/>
              <a:ext cx="212849" cy="186978"/>
            </a:xfrm>
            <a:custGeom>
              <a:rect b="b" l="l" r="r" t="t"/>
              <a:pathLst>
                <a:path extrusionOk="0" h="7155" w="8145">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0" name="Google Shape;14890;p74"/>
            <p:cNvSpPr/>
            <p:nvPr/>
          </p:nvSpPr>
          <p:spPr>
            <a:xfrm>
              <a:off x="5245421" y="3924701"/>
              <a:ext cx="77012" cy="170645"/>
            </a:xfrm>
            <a:custGeom>
              <a:rect b="b" l="l" r="r" t="t"/>
              <a:pathLst>
                <a:path extrusionOk="0" h="6530" w="2947">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1" name="Google Shape;14891;p74"/>
            <p:cNvSpPr/>
            <p:nvPr/>
          </p:nvSpPr>
          <p:spPr>
            <a:xfrm>
              <a:off x="5262093" y="4095058"/>
              <a:ext cx="40479" cy="20880"/>
            </a:xfrm>
            <a:custGeom>
              <a:rect b="b" l="l" r="r" t="t"/>
              <a:pathLst>
                <a:path extrusionOk="0" h="799" w="1549">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74"/>
            <p:cNvSpPr/>
            <p:nvPr/>
          </p:nvSpPr>
          <p:spPr>
            <a:xfrm>
              <a:off x="5353479" y="3924701"/>
              <a:ext cx="77012" cy="170645"/>
            </a:xfrm>
            <a:custGeom>
              <a:rect b="b" l="l" r="r" t="t"/>
              <a:pathLst>
                <a:path extrusionOk="0" h="6530" w="2947">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3" name="Google Shape;14893;p74"/>
            <p:cNvSpPr/>
            <p:nvPr/>
          </p:nvSpPr>
          <p:spPr>
            <a:xfrm>
              <a:off x="5370151" y="4095058"/>
              <a:ext cx="40741" cy="20880"/>
            </a:xfrm>
            <a:custGeom>
              <a:rect b="b" l="l" r="r" t="t"/>
              <a:pathLst>
                <a:path extrusionOk="0" h="799" w="1559">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4" name="Google Shape;14894;p74"/>
            <p:cNvSpPr/>
            <p:nvPr/>
          </p:nvSpPr>
          <p:spPr>
            <a:xfrm>
              <a:off x="5462033" y="3924701"/>
              <a:ext cx="77012" cy="170645"/>
            </a:xfrm>
            <a:custGeom>
              <a:rect b="b" l="l" r="r" t="t"/>
              <a:pathLst>
                <a:path extrusionOk="0" h="6530" w="2947">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5" name="Google Shape;14895;p74"/>
            <p:cNvSpPr/>
            <p:nvPr/>
          </p:nvSpPr>
          <p:spPr>
            <a:xfrm>
              <a:off x="5478470" y="4095058"/>
              <a:ext cx="40479" cy="20880"/>
            </a:xfrm>
            <a:custGeom>
              <a:rect b="b" l="l" r="r" t="t"/>
              <a:pathLst>
                <a:path extrusionOk="0" h="799" w="1549">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6" name="Google Shape;14896;p74"/>
            <p:cNvSpPr/>
            <p:nvPr/>
          </p:nvSpPr>
          <p:spPr>
            <a:xfrm>
              <a:off x="5240247" y="4111652"/>
              <a:ext cx="296525" cy="25139"/>
            </a:xfrm>
            <a:custGeom>
              <a:rect b="b" l="l" r="r" t="t"/>
              <a:pathLst>
                <a:path extrusionOk="0" h="962" w="11347">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7" name="Google Shape;14897;p74"/>
            <p:cNvSpPr/>
            <p:nvPr/>
          </p:nvSpPr>
          <p:spPr>
            <a:xfrm>
              <a:off x="5229166" y="4133003"/>
              <a:ext cx="318686" cy="21403"/>
            </a:xfrm>
            <a:custGeom>
              <a:rect b="b" l="l" r="r" t="t"/>
              <a:pathLst>
                <a:path extrusionOk="0" h="819" w="12195">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8" name="Google Shape;14898;p74"/>
            <p:cNvSpPr/>
            <p:nvPr/>
          </p:nvSpPr>
          <p:spPr>
            <a:xfrm>
              <a:off x="5206562" y="4149100"/>
              <a:ext cx="363895" cy="10558"/>
            </a:xfrm>
            <a:custGeom>
              <a:rect b="b" l="l" r="r" t="t"/>
              <a:pathLst>
                <a:path extrusionOk="0" h="404" w="13925">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902" name="Shape 14902"/>
        <p:cNvGrpSpPr/>
        <p:nvPr/>
      </p:nvGrpSpPr>
      <p:grpSpPr>
        <a:xfrm>
          <a:off x="0" y="0"/>
          <a:ext cx="0" cy="0"/>
          <a:chOff x="0" y="0"/>
          <a:chExt cx="0" cy="0"/>
        </a:xfrm>
      </p:grpSpPr>
      <p:sp>
        <p:nvSpPr>
          <p:cNvPr id="14903" name="Google Shape;14903;p75"/>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4904" name="Google Shape;14904;p75"/>
          <p:cNvGrpSpPr/>
          <p:nvPr/>
        </p:nvGrpSpPr>
        <p:grpSpPr>
          <a:xfrm>
            <a:off x="4682526" y="1512217"/>
            <a:ext cx="369948" cy="370132"/>
            <a:chOff x="4682526" y="1512217"/>
            <a:chExt cx="369948" cy="370132"/>
          </a:xfrm>
        </p:grpSpPr>
        <p:sp>
          <p:nvSpPr>
            <p:cNvPr id="14905" name="Google Shape;14905;p75"/>
            <p:cNvSpPr/>
            <p:nvPr/>
          </p:nvSpPr>
          <p:spPr>
            <a:xfrm>
              <a:off x="4921192"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6" name="Google Shape;14906;p75"/>
            <p:cNvSpPr/>
            <p:nvPr/>
          </p:nvSpPr>
          <p:spPr>
            <a:xfrm>
              <a:off x="4945036"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7" name="Google Shape;14907;p75"/>
            <p:cNvSpPr/>
            <p:nvPr/>
          </p:nvSpPr>
          <p:spPr>
            <a:xfrm>
              <a:off x="4682526"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8" name="Google Shape;14908;p75"/>
            <p:cNvSpPr/>
            <p:nvPr/>
          </p:nvSpPr>
          <p:spPr>
            <a:xfrm>
              <a:off x="4706343"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9" name="Google Shape;14909;p75"/>
            <p:cNvSpPr/>
            <p:nvPr/>
          </p:nvSpPr>
          <p:spPr>
            <a:xfrm>
              <a:off x="4694434" y="1547942"/>
              <a:ext cx="346131" cy="320006"/>
            </a:xfrm>
            <a:custGeom>
              <a:rect b="b" l="l" r="r" t="t"/>
              <a:pathLst>
                <a:path extrusionOk="0" h="12200" w="13196">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0" name="Google Shape;14910;p75"/>
            <p:cNvSpPr/>
            <p:nvPr/>
          </p:nvSpPr>
          <p:spPr>
            <a:xfrm>
              <a:off x="4694434" y="1547942"/>
              <a:ext cx="174849" cy="320163"/>
            </a:xfrm>
            <a:custGeom>
              <a:rect b="b" l="l" r="r" t="t"/>
              <a:pathLst>
                <a:path extrusionOk="0" h="12206" w="6666">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1" name="Google Shape;14911;p75"/>
            <p:cNvSpPr/>
            <p:nvPr/>
          </p:nvSpPr>
          <p:spPr>
            <a:xfrm>
              <a:off x="4826397" y="1738975"/>
              <a:ext cx="82021" cy="143373"/>
            </a:xfrm>
            <a:custGeom>
              <a:rect b="b" l="l" r="r" t="t"/>
              <a:pathLst>
                <a:path extrusionOk="0" h="5466" w="3127">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2" name="Google Shape;14912;p75"/>
            <p:cNvSpPr/>
            <p:nvPr/>
          </p:nvSpPr>
          <p:spPr>
            <a:xfrm>
              <a:off x="4826397" y="1738975"/>
              <a:ext cx="82205" cy="101484"/>
            </a:xfrm>
            <a:custGeom>
              <a:rect b="b" l="l" r="r" t="t"/>
              <a:pathLst>
                <a:path extrusionOk="0" h="3869" w="3134">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3" name="Google Shape;14913;p75"/>
            <p:cNvSpPr/>
            <p:nvPr/>
          </p:nvSpPr>
          <p:spPr>
            <a:xfrm>
              <a:off x="4766121" y="1685256"/>
              <a:ext cx="41811" cy="53745"/>
            </a:xfrm>
            <a:custGeom>
              <a:rect b="b" l="l" r="r" t="t"/>
              <a:pathLst>
                <a:path extrusionOk="0" h="2049" w="1594">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4" name="Google Shape;14914;p75"/>
            <p:cNvSpPr/>
            <p:nvPr/>
          </p:nvSpPr>
          <p:spPr>
            <a:xfrm>
              <a:off x="4783905" y="1685256"/>
              <a:ext cx="24027" cy="41811"/>
            </a:xfrm>
            <a:custGeom>
              <a:rect b="b" l="l" r="r" t="t"/>
              <a:pathLst>
                <a:path extrusionOk="0" h="1594" w="916">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5" name="Google Shape;14915;p75"/>
            <p:cNvSpPr/>
            <p:nvPr/>
          </p:nvSpPr>
          <p:spPr>
            <a:xfrm>
              <a:off x="4778029" y="1691315"/>
              <a:ext cx="17810" cy="17810"/>
            </a:xfrm>
            <a:custGeom>
              <a:rect b="b" l="l" r="r" t="t"/>
              <a:pathLst>
                <a:path extrusionOk="0" h="679" w="679">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6" name="Google Shape;14916;p75"/>
            <p:cNvSpPr/>
            <p:nvPr/>
          </p:nvSpPr>
          <p:spPr>
            <a:xfrm>
              <a:off x="4927252" y="1685256"/>
              <a:ext cx="41811" cy="53745"/>
            </a:xfrm>
            <a:custGeom>
              <a:rect b="b" l="l" r="r" t="t"/>
              <a:pathLst>
                <a:path extrusionOk="0" h="2049" w="1594">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7" name="Google Shape;14917;p75"/>
            <p:cNvSpPr/>
            <p:nvPr/>
          </p:nvSpPr>
          <p:spPr>
            <a:xfrm>
              <a:off x="4945219" y="1685256"/>
              <a:ext cx="23843" cy="41811"/>
            </a:xfrm>
            <a:custGeom>
              <a:rect b="b" l="l" r="r" t="t"/>
              <a:pathLst>
                <a:path extrusionOk="0" h="1594" w="909">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8" name="Google Shape;14918;p75"/>
            <p:cNvSpPr/>
            <p:nvPr/>
          </p:nvSpPr>
          <p:spPr>
            <a:xfrm>
              <a:off x="4939160" y="1691315"/>
              <a:ext cx="17810" cy="17810"/>
            </a:xfrm>
            <a:custGeom>
              <a:rect b="b" l="l" r="r" t="t"/>
              <a:pathLst>
                <a:path extrusionOk="0" h="679" w="679">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9" name="Google Shape;14919;p75"/>
            <p:cNvSpPr/>
            <p:nvPr/>
          </p:nvSpPr>
          <p:spPr>
            <a:xfrm>
              <a:off x="4810922" y="1739001"/>
              <a:ext cx="111005" cy="107412"/>
            </a:xfrm>
            <a:custGeom>
              <a:rect b="b" l="l" r="r" t="t"/>
              <a:pathLst>
                <a:path extrusionOk="0" h="4095" w="4232">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20" name="Google Shape;14920;p75"/>
          <p:cNvGrpSpPr/>
          <p:nvPr/>
        </p:nvGrpSpPr>
        <p:grpSpPr>
          <a:xfrm>
            <a:off x="3592433" y="1980212"/>
            <a:ext cx="381542" cy="370079"/>
            <a:chOff x="3592433" y="1980212"/>
            <a:chExt cx="381542" cy="370079"/>
          </a:xfrm>
        </p:grpSpPr>
        <p:sp>
          <p:nvSpPr>
            <p:cNvPr id="14921" name="Google Shape;14921;p75"/>
            <p:cNvSpPr/>
            <p:nvPr/>
          </p:nvSpPr>
          <p:spPr>
            <a:xfrm>
              <a:off x="3790916" y="1980212"/>
              <a:ext cx="165800" cy="370079"/>
            </a:xfrm>
            <a:custGeom>
              <a:rect b="b" l="l" r="r" t="t"/>
              <a:pathLst>
                <a:path extrusionOk="0" h="14109" w="6321">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2" name="Google Shape;14922;p75"/>
            <p:cNvSpPr/>
            <p:nvPr/>
          </p:nvSpPr>
          <p:spPr>
            <a:xfrm>
              <a:off x="3601509" y="2157448"/>
              <a:ext cx="11935" cy="19777"/>
            </a:xfrm>
            <a:custGeom>
              <a:rect b="b" l="l" r="r" t="t"/>
              <a:pathLst>
                <a:path extrusionOk="0" h="754" w="455">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3" name="Google Shape;14923;p75"/>
            <p:cNvSpPr/>
            <p:nvPr/>
          </p:nvSpPr>
          <p:spPr>
            <a:xfrm>
              <a:off x="3592433" y="2165291"/>
              <a:ext cx="29902" cy="35778"/>
            </a:xfrm>
            <a:custGeom>
              <a:rect b="b" l="l" r="r" t="t"/>
              <a:pathLst>
                <a:path extrusionOk="0" h="1364" w="114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4" name="Google Shape;14924;p75"/>
            <p:cNvSpPr/>
            <p:nvPr/>
          </p:nvSpPr>
          <p:spPr>
            <a:xfrm>
              <a:off x="3722088" y="2190551"/>
              <a:ext cx="61404" cy="80054"/>
            </a:xfrm>
            <a:custGeom>
              <a:rect b="b" l="l" r="r" t="t"/>
              <a:pathLst>
                <a:path extrusionOk="0" h="3052" w="2341">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75"/>
            <p:cNvSpPr/>
            <p:nvPr/>
          </p:nvSpPr>
          <p:spPr>
            <a:xfrm>
              <a:off x="3701471" y="2022364"/>
              <a:ext cx="15004" cy="26440"/>
            </a:xfrm>
            <a:custGeom>
              <a:rect b="b" l="l" r="r" t="t"/>
              <a:pathLst>
                <a:path extrusionOk="0" h="1008" w="572">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6" name="Google Shape;14926;p75"/>
            <p:cNvSpPr/>
            <p:nvPr/>
          </p:nvSpPr>
          <p:spPr>
            <a:xfrm>
              <a:off x="3611109" y="2065040"/>
              <a:ext cx="319455" cy="285068"/>
            </a:xfrm>
            <a:custGeom>
              <a:rect b="b" l="l" r="r" t="t"/>
              <a:pathLst>
                <a:path extrusionOk="0" h="10868" w="12179">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7" name="Google Shape;14927;p75"/>
            <p:cNvSpPr/>
            <p:nvPr/>
          </p:nvSpPr>
          <p:spPr>
            <a:xfrm>
              <a:off x="3685628" y="2035636"/>
              <a:ext cx="34361" cy="50886"/>
            </a:xfrm>
            <a:custGeom>
              <a:rect b="b" l="l" r="r" t="t"/>
              <a:pathLst>
                <a:path extrusionOk="0" h="1940" w="131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8" name="Google Shape;14928;p75"/>
            <p:cNvSpPr/>
            <p:nvPr/>
          </p:nvSpPr>
          <p:spPr>
            <a:xfrm>
              <a:off x="3658244" y="2099480"/>
              <a:ext cx="17810" cy="17994"/>
            </a:xfrm>
            <a:custGeom>
              <a:rect b="b" l="l" r="r" t="t"/>
              <a:pathLst>
                <a:path extrusionOk="0" h="686" w="679">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75"/>
            <p:cNvSpPr/>
            <p:nvPr/>
          </p:nvSpPr>
          <p:spPr>
            <a:xfrm>
              <a:off x="3645077" y="2133264"/>
              <a:ext cx="89497" cy="35594"/>
            </a:xfrm>
            <a:custGeom>
              <a:rect b="b" l="l" r="r" t="t"/>
              <a:pathLst>
                <a:path extrusionOk="0" h="1357" w="3412">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0" name="Google Shape;14930;p75"/>
            <p:cNvSpPr/>
            <p:nvPr/>
          </p:nvSpPr>
          <p:spPr>
            <a:xfrm>
              <a:off x="3623752" y="2119231"/>
              <a:ext cx="20459" cy="24394"/>
            </a:xfrm>
            <a:custGeom>
              <a:rect b="b" l="l" r="r" t="t"/>
              <a:pathLst>
                <a:path extrusionOk="0" h="930" w="78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1" name="Google Shape;14931;p75"/>
            <p:cNvSpPr/>
            <p:nvPr/>
          </p:nvSpPr>
          <p:spPr>
            <a:xfrm>
              <a:off x="3744856" y="2237660"/>
              <a:ext cx="88421" cy="88789"/>
            </a:xfrm>
            <a:custGeom>
              <a:rect b="b" l="l" r="r" t="t"/>
              <a:pathLst>
                <a:path extrusionOk="0" h="3385" w="3371">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2" name="Google Shape;14932;p75"/>
            <p:cNvSpPr/>
            <p:nvPr/>
          </p:nvSpPr>
          <p:spPr>
            <a:xfrm>
              <a:off x="3829159" y="1998626"/>
              <a:ext cx="144816" cy="333147"/>
            </a:xfrm>
            <a:custGeom>
              <a:rect b="b" l="l" r="r" t="t"/>
              <a:pathLst>
                <a:path extrusionOk="0" h="12701" w="5521">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3" name="Google Shape;14933;p75"/>
          <p:cNvGrpSpPr/>
          <p:nvPr/>
        </p:nvGrpSpPr>
        <p:grpSpPr>
          <a:xfrm>
            <a:off x="1398582" y="2973490"/>
            <a:ext cx="371391" cy="235126"/>
            <a:chOff x="1398582" y="2973490"/>
            <a:chExt cx="371391" cy="235126"/>
          </a:xfrm>
        </p:grpSpPr>
        <p:sp>
          <p:nvSpPr>
            <p:cNvPr id="14934" name="Google Shape;14934;p75"/>
            <p:cNvSpPr/>
            <p:nvPr/>
          </p:nvSpPr>
          <p:spPr>
            <a:xfrm>
              <a:off x="1398582" y="2973490"/>
              <a:ext cx="44302" cy="114704"/>
            </a:xfrm>
            <a:custGeom>
              <a:rect b="b" l="l" r="r" t="t"/>
              <a:pathLst>
                <a:path extrusionOk="0" h="4373" w="1689">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75"/>
            <p:cNvSpPr/>
            <p:nvPr/>
          </p:nvSpPr>
          <p:spPr>
            <a:xfrm>
              <a:off x="1403907" y="2991903"/>
              <a:ext cx="38847" cy="96290"/>
            </a:xfrm>
            <a:custGeom>
              <a:rect b="b" l="l" r="r" t="t"/>
              <a:pathLst>
                <a:path extrusionOk="0" h="3671" w="1481">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6" name="Google Shape;14936;p75"/>
            <p:cNvSpPr/>
            <p:nvPr/>
          </p:nvSpPr>
          <p:spPr>
            <a:xfrm>
              <a:off x="1459226" y="3099210"/>
              <a:ext cx="280320" cy="80001"/>
            </a:xfrm>
            <a:custGeom>
              <a:rect b="b" l="l" r="r" t="t"/>
              <a:pathLst>
                <a:path extrusionOk="0" h="3050" w="10687">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7" name="Google Shape;14937;p75"/>
            <p:cNvSpPr/>
            <p:nvPr/>
          </p:nvSpPr>
          <p:spPr>
            <a:xfrm>
              <a:off x="1459226" y="3099210"/>
              <a:ext cx="276071" cy="71870"/>
            </a:xfrm>
            <a:custGeom>
              <a:rect b="b" l="l" r="r" t="t"/>
              <a:pathLst>
                <a:path extrusionOk="0" h="2740" w="10525">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8" name="Google Shape;14938;p75"/>
            <p:cNvSpPr/>
            <p:nvPr/>
          </p:nvSpPr>
          <p:spPr>
            <a:xfrm>
              <a:off x="1446609" y="3061780"/>
              <a:ext cx="323363" cy="65732"/>
            </a:xfrm>
            <a:custGeom>
              <a:rect b="b" l="l" r="r" t="t"/>
              <a:pathLst>
                <a:path extrusionOk="0" h="2506" w="12328">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9" name="Google Shape;14939;p75"/>
            <p:cNvSpPr/>
            <p:nvPr/>
          </p:nvSpPr>
          <p:spPr>
            <a:xfrm>
              <a:off x="1404615" y="3076076"/>
              <a:ext cx="72237" cy="102481"/>
            </a:xfrm>
            <a:custGeom>
              <a:rect b="b" l="l" r="r" t="t"/>
              <a:pathLst>
                <a:path extrusionOk="0" h="3907" w="2754">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0" name="Google Shape;14940;p75"/>
            <p:cNvSpPr/>
            <p:nvPr/>
          </p:nvSpPr>
          <p:spPr>
            <a:xfrm>
              <a:off x="1650967" y="3040324"/>
              <a:ext cx="110455" cy="168292"/>
            </a:xfrm>
            <a:custGeom>
              <a:rect b="b" l="l" r="r" t="t"/>
              <a:pathLst>
                <a:path extrusionOk="0" h="6416" w="4211">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1" name="Google Shape;14941;p75"/>
            <p:cNvSpPr/>
            <p:nvPr/>
          </p:nvSpPr>
          <p:spPr>
            <a:xfrm>
              <a:off x="1521312" y="3032953"/>
              <a:ext cx="138730" cy="154259"/>
            </a:xfrm>
            <a:custGeom>
              <a:rect b="b" l="l" r="r" t="t"/>
              <a:pathLst>
                <a:path extrusionOk="0" h="5881" w="5289">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2" name="Google Shape;14942;p75"/>
            <p:cNvSpPr/>
            <p:nvPr/>
          </p:nvSpPr>
          <p:spPr>
            <a:xfrm>
              <a:off x="1428642" y="3100260"/>
              <a:ext cx="30086" cy="36145"/>
            </a:xfrm>
            <a:custGeom>
              <a:rect b="b" l="l" r="r" t="t"/>
              <a:pathLst>
                <a:path extrusionOk="0" h="1378" w="1147">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75"/>
            <p:cNvSpPr/>
            <p:nvPr/>
          </p:nvSpPr>
          <p:spPr>
            <a:xfrm>
              <a:off x="1446609" y="3100443"/>
              <a:ext cx="12118" cy="23948"/>
            </a:xfrm>
            <a:custGeom>
              <a:rect b="b" l="l" r="r" t="t"/>
              <a:pathLst>
                <a:path extrusionOk="0" h="913" w="462">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4" name="Google Shape;14944;p75"/>
            <p:cNvSpPr/>
            <p:nvPr/>
          </p:nvSpPr>
          <p:spPr>
            <a:xfrm>
              <a:off x="1440734" y="3106319"/>
              <a:ext cx="11935" cy="11935"/>
            </a:xfrm>
            <a:custGeom>
              <a:rect b="b" l="l" r="r" t="t"/>
              <a:pathLst>
                <a:path extrusionOk="0" h="455" w="455">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5" name="Google Shape;14945;p75"/>
            <p:cNvSpPr/>
            <p:nvPr/>
          </p:nvSpPr>
          <p:spPr>
            <a:xfrm>
              <a:off x="1404615" y="3081584"/>
              <a:ext cx="56054" cy="96972"/>
            </a:xfrm>
            <a:custGeom>
              <a:rect b="b" l="l" r="r" t="t"/>
              <a:pathLst>
                <a:path extrusionOk="0" h="3697" w="2137">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75"/>
            <p:cNvSpPr/>
            <p:nvPr/>
          </p:nvSpPr>
          <p:spPr>
            <a:xfrm>
              <a:off x="1414582" y="3154005"/>
              <a:ext cx="76513" cy="54611"/>
            </a:xfrm>
            <a:custGeom>
              <a:rect b="b" l="l" r="r" t="t"/>
              <a:pathLst>
                <a:path extrusionOk="0" h="2082" w="2917">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7" name="Google Shape;14947;p75"/>
            <p:cNvSpPr/>
            <p:nvPr/>
          </p:nvSpPr>
          <p:spPr>
            <a:xfrm>
              <a:off x="1474702" y="3154372"/>
              <a:ext cx="32210" cy="54244"/>
            </a:xfrm>
            <a:custGeom>
              <a:rect b="b" l="l" r="r" t="t"/>
              <a:pathLst>
                <a:path extrusionOk="0" h="2068" w="1228">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8" name="Google Shape;14948;p75"/>
            <p:cNvSpPr/>
            <p:nvPr/>
          </p:nvSpPr>
          <p:spPr>
            <a:xfrm>
              <a:off x="1469534" y="3061859"/>
              <a:ext cx="102664" cy="48027"/>
            </a:xfrm>
            <a:custGeom>
              <a:rect b="b" l="l" r="r" t="t"/>
              <a:pathLst>
                <a:path extrusionOk="0" h="1831" w="3914">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49" name="Google Shape;14949;p75"/>
          <p:cNvGrpSpPr/>
          <p:nvPr/>
        </p:nvGrpSpPr>
        <p:grpSpPr>
          <a:xfrm>
            <a:off x="850795" y="1512217"/>
            <a:ext cx="370132" cy="370132"/>
            <a:chOff x="850795" y="1512217"/>
            <a:chExt cx="370132" cy="370132"/>
          </a:xfrm>
        </p:grpSpPr>
        <p:sp>
          <p:nvSpPr>
            <p:cNvPr id="14950" name="Google Shape;14950;p75"/>
            <p:cNvSpPr/>
            <p:nvPr/>
          </p:nvSpPr>
          <p:spPr>
            <a:xfrm>
              <a:off x="1089462" y="1512217"/>
              <a:ext cx="131465" cy="131281"/>
            </a:xfrm>
            <a:custGeom>
              <a:rect b="b" l="l" r="r" t="t"/>
              <a:pathLst>
                <a:path extrusionOk="0" h="5005" w="5012">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1" name="Google Shape;14951;p75"/>
            <p:cNvSpPr/>
            <p:nvPr/>
          </p:nvSpPr>
          <p:spPr>
            <a:xfrm>
              <a:off x="1113488" y="1536034"/>
              <a:ext cx="83438" cy="83621"/>
            </a:xfrm>
            <a:custGeom>
              <a:rect b="b" l="l" r="r" t="t"/>
              <a:pathLst>
                <a:path extrusionOk="0" h="3188" w="3181">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2" name="Google Shape;14952;p75"/>
            <p:cNvSpPr/>
            <p:nvPr/>
          </p:nvSpPr>
          <p:spPr>
            <a:xfrm>
              <a:off x="850795"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75"/>
            <p:cNvSpPr/>
            <p:nvPr/>
          </p:nvSpPr>
          <p:spPr>
            <a:xfrm>
              <a:off x="874612"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75"/>
            <p:cNvSpPr/>
            <p:nvPr/>
          </p:nvSpPr>
          <p:spPr>
            <a:xfrm>
              <a:off x="862703" y="1547942"/>
              <a:ext cx="346315" cy="334406"/>
            </a:xfrm>
            <a:custGeom>
              <a:rect b="b" l="l" r="r" t="t"/>
              <a:pathLst>
                <a:path extrusionOk="0" h="12749" w="13203">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5" name="Google Shape;14955;p75"/>
            <p:cNvSpPr/>
            <p:nvPr/>
          </p:nvSpPr>
          <p:spPr>
            <a:xfrm>
              <a:off x="1058353" y="1661387"/>
              <a:ext cx="120789" cy="115202"/>
            </a:xfrm>
            <a:custGeom>
              <a:rect b="b" l="l" r="r" t="t"/>
              <a:pathLst>
                <a:path extrusionOk="0" h="4392" w="4605">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6" name="Google Shape;14956;p75"/>
            <p:cNvSpPr/>
            <p:nvPr/>
          </p:nvSpPr>
          <p:spPr>
            <a:xfrm>
              <a:off x="862703" y="1552034"/>
              <a:ext cx="165249" cy="330131"/>
            </a:xfrm>
            <a:custGeom>
              <a:rect b="b" l="l" r="r" t="t"/>
              <a:pathLst>
                <a:path extrusionOk="0" h="12586" w="630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7" name="Google Shape;14957;p75"/>
            <p:cNvSpPr/>
            <p:nvPr/>
          </p:nvSpPr>
          <p:spPr>
            <a:xfrm>
              <a:off x="108946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8" name="Google Shape;14958;p75"/>
            <p:cNvSpPr/>
            <p:nvPr/>
          </p:nvSpPr>
          <p:spPr>
            <a:xfrm>
              <a:off x="110742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9" name="Google Shape;14959;p75"/>
            <p:cNvSpPr/>
            <p:nvPr/>
          </p:nvSpPr>
          <p:spPr>
            <a:xfrm>
              <a:off x="1101554" y="1697164"/>
              <a:ext cx="11961" cy="11961"/>
            </a:xfrm>
            <a:custGeom>
              <a:rect b="b" l="l" r="r" t="t"/>
              <a:pathLst>
                <a:path extrusionOk="0" h="456" w="456">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0" name="Google Shape;14960;p75"/>
            <p:cNvSpPr/>
            <p:nvPr/>
          </p:nvSpPr>
          <p:spPr>
            <a:xfrm>
              <a:off x="976174" y="1780759"/>
              <a:ext cx="119373" cy="77562"/>
            </a:xfrm>
            <a:custGeom>
              <a:rect b="b" l="l" r="r" t="t"/>
              <a:pathLst>
                <a:path extrusionOk="0" h="2957" w="4551">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1" name="Google Shape;14961;p75"/>
            <p:cNvSpPr/>
            <p:nvPr/>
          </p:nvSpPr>
          <p:spPr>
            <a:xfrm>
              <a:off x="1006050" y="1762976"/>
              <a:ext cx="59621" cy="41653"/>
            </a:xfrm>
            <a:custGeom>
              <a:rect b="b" l="l" r="r" t="t"/>
              <a:pathLst>
                <a:path extrusionOk="0" h="1588" w="2273">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2" name="Google Shape;14962;p75"/>
            <p:cNvSpPr/>
            <p:nvPr/>
          </p:nvSpPr>
          <p:spPr>
            <a:xfrm>
              <a:off x="975282" y="1798360"/>
              <a:ext cx="121156" cy="33024"/>
            </a:xfrm>
            <a:custGeom>
              <a:rect b="b" l="l" r="r" t="t"/>
              <a:pathLst>
                <a:path extrusionOk="0" h="1259" w="4619">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3" name="Google Shape;14963;p75"/>
            <p:cNvSpPr/>
            <p:nvPr/>
          </p:nvSpPr>
          <p:spPr>
            <a:xfrm>
              <a:off x="1006050" y="1765992"/>
              <a:ext cx="49470" cy="38820"/>
            </a:xfrm>
            <a:custGeom>
              <a:rect b="b" l="l" r="r" t="t"/>
              <a:pathLst>
                <a:path extrusionOk="0" h="1480" w="1886">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75"/>
            <p:cNvSpPr/>
            <p:nvPr/>
          </p:nvSpPr>
          <p:spPr>
            <a:xfrm>
              <a:off x="892396" y="1661387"/>
              <a:ext cx="120789" cy="115202"/>
            </a:xfrm>
            <a:custGeom>
              <a:rect b="b" l="l" r="r" t="t"/>
              <a:pathLst>
                <a:path extrusionOk="0" h="4392" w="4605">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5" name="Google Shape;14965;p75"/>
            <p:cNvSpPr/>
            <p:nvPr/>
          </p:nvSpPr>
          <p:spPr>
            <a:xfrm>
              <a:off x="946298" y="1691315"/>
              <a:ext cx="35778" cy="41811"/>
            </a:xfrm>
            <a:custGeom>
              <a:rect b="b" l="l" r="r" t="t"/>
              <a:pathLst>
                <a:path extrusionOk="0" h="1594" w="1364">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6" name="Google Shape;14966;p75"/>
            <p:cNvSpPr/>
            <p:nvPr/>
          </p:nvSpPr>
          <p:spPr>
            <a:xfrm>
              <a:off x="964266" y="1691315"/>
              <a:ext cx="17810" cy="29771"/>
            </a:xfrm>
            <a:custGeom>
              <a:rect b="b" l="l" r="r" t="t"/>
              <a:pathLst>
                <a:path extrusionOk="0" h="1135" w="679">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7" name="Google Shape;14967;p75"/>
            <p:cNvSpPr/>
            <p:nvPr/>
          </p:nvSpPr>
          <p:spPr>
            <a:xfrm>
              <a:off x="958207" y="1697164"/>
              <a:ext cx="11935" cy="11961"/>
            </a:xfrm>
            <a:custGeom>
              <a:rect b="b" l="l" r="r" t="t"/>
              <a:pathLst>
                <a:path extrusionOk="0" h="456" w="455">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8" name="Google Shape;14968;p75"/>
          <p:cNvGrpSpPr/>
          <p:nvPr/>
        </p:nvGrpSpPr>
        <p:grpSpPr>
          <a:xfrm>
            <a:off x="8038497" y="2906079"/>
            <a:ext cx="236568" cy="370105"/>
            <a:chOff x="8038497" y="2906079"/>
            <a:chExt cx="236568" cy="370105"/>
          </a:xfrm>
        </p:grpSpPr>
        <p:sp>
          <p:nvSpPr>
            <p:cNvPr id="14969" name="Google Shape;14969;p75"/>
            <p:cNvSpPr/>
            <p:nvPr/>
          </p:nvSpPr>
          <p:spPr>
            <a:xfrm>
              <a:off x="8114616" y="3032508"/>
              <a:ext cx="55345" cy="237801"/>
            </a:xfrm>
            <a:custGeom>
              <a:rect b="b" l="l" r="r" t="t"/>
              <a:pathLst>
                <a:path extrusionOk="0" h="9066" w="211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0" name="Google Shape;14970;p75"/>
            <p:cNvSpPr/>
            <p:nvPr/>
          </p:nvSpPr>
          <p:spPr>
            <a:xfrm>
              <a:off x="8114800" y="2997123"/>
              <a:ext cx="83070" cy="273185"/>
            </a:xfrm>
            <a:custGeom>
              <a:rect b="b" l="l" r="r" t="t"/>
              <a:pathLst>
                <a:path extrusionOk="0" h="10415" w="3167">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1" name="Google Shape;14971;p75"/>
            <p:cNvSpPr/>
            <p:nvPr/>
          </p:nvSpPr>
          <p:spPr>
            <a:xfrm>
              <a:off x="8104649" y="3264433"/>
              <a:ext cx="74729" cy="11751"/>
            </a:xfrm>
            <a:custGeom>
              <a:rect b="b" l="l" r="r" t="t"/>
              <a:pathLst>
                <a:path extrusionOk="0" h="448" w="2849">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2" name="Google Shape;14972;p75"/>
            <p:cNvSpPr/>
            <p:nvPr/>
          </p:nvSpPr>
          <p:spPr>
            <a:xfrm>
              <a:off x="8139666" y="2906079"/>
              <a:ext cx="60355" cy="104763"/>
            </a:xfrm>
            <a:custGeom>
              <a:rect b="b" l="l" r="r" t="t"/>
              <a:pathLst>
                <a:path extrusionOk="0" h="3994" w="2301">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3" name="Google Shape;14973;p75"/>
            <p:cNvSpPr/>
            <p:nvPr/>
          </p:nvSpPr>
          <p:spPr>
            <a:xfrm>
              <a:off x="8038497" y="2975169"/>
              <a:ext cx="133065" cy="50598"/>
            </a:xfrm>
            <a:custGeom>
              <a:rect b="b" l="l" r="r" t="t"/>
              <a:pathLst>
                <a:path extrusionOk="0" h="1929" w="5073">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4" name="Google Shape;14974;p75"/>
            <p:cNvSpPr/>
            <p:nvPr/>
          </p:nvSpPr>
          <p:spPr>
            <a:xfrm>
              <a:off x="8171535" y="2996048"/>
              <a:ext cx="93221" cy="82152"/>
            </a:xfrm>
            <a:custGeom>
              <a:rect b="b" l="l" r="r" t="t"/>
              <a:pathLst>
                <a:path extrusionOk="0" h="3132" w="3554">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5" name="Google Shape;14975;p75"/>
            <p:cNvSpPr/>
            <p:nvPr/>
          </p:nvSpPr>
          <p:spPr>
            <a:xfrm>
              <a:off x="8067297" y="2917646"/>
              <a:ext cx="207768" cy="93195"/>
            </a:xfrm>
            <a:custGeom>
              <a:rect b="b" l="l" r="r" t="t"/>
              <a:pathLst>
                <a:path extrusionOk="0" h="3553" w="7921">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76" name="Google Shape;14976;p75"/>
          <p:cNvGrpSpPr/>
          <p:nvPr/>
        </p:nvGrpSpPr>
        <p:grpSpPr>
          <a:xfrm>
            <a:off x="6324130" y="1566303"/>
            <a:ext cx="370630" cy="261802"/>
            <a:chOff x="6324130" y="1566303"/>
            <a:chExt cx="370630" cy="261802"/>
          </a:xfrm>
        </p:grpSpPr>
        <p:sp>
          <p:nvSpPr>
            <p:cNvPr id="14977" name="Google Shape;14977;p75"/>
            <p:cNvSpPr/>
            <p:nvPr/>
          </p:nvSpPr>
          <p:spPr>
            <a:xfrm>
              <a:off x="6536147" y="1780418"/>
              <a:ext cx="57286" cy="47686"/>
            </a:xfrm>
            <a:custGeom>
              <a:rect b="b" l="l" r="r" t="t"/>
              <a:pathLst>
                <a:path extrusionOk="0" h="1818" w="2184">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75"/>
            <p:cNvSpPr/>
            <p:nvPr/>
          </p:nvSpPr>
          <p:spPr>
            <a:xfrm>
              <a:off x="6404525" y="1787343"/>
              <a:ext cx="51253" cy="40761"/>
            </a:xfrm>
            <a:custGeom>
              <a:rect b="b" l="l" r="r" t="t"/>
              <a:pathLst>
                <a:path extrusionOk="0" h="1554" w="1954">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75"/>
            <p:cNvSpPr/>
            <p:nvPr/>
          </p:nvSpPr>
          <p:spPr>
            <a:xfrm>
              <a:off x="6566023" y="1780418"/>
              <a:ext cx="57286" cy="47686"/>
            </a:xfrm>
            <a:custGeom>
              <a:rect b="b" l="l" r="r" t="t"/>
              <a:pathLst>
                <a:path extrusionOk="0" h="1818" w="2184">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0" name="Google Shape;14980;p75"/>
            <p:cNvSpPr/>
            <p:nvPr/>
          </p:nvSpPr>
          <p:spPr>
            <a:xfrm>
              <a:off x="6434401" y="1787343"/>
              <a:ext cx="51253" cy="40761"/>
            </a:xfrm>
            <a:custGeom>
              <a:rect b="b" l="l" r="r" t="t"/>
              <a:pathLst>
                <a:path extrusionOk="0" h="1554" w="1954">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1" name="Google Shape;14981;p75"/>
            <p:cNvSpPr/>
            <p:nvPr/>
          </p:nvSpPr>
          <p:spPr>
            <a:xfrm>
              <a:off x="6324314" y="1684889"/>
              <a:ext cx="362315" cy="112212"/>
            </a:xfrm>
            <a:custGeom>
              <a:rect b="b" l="l" r="r" t="t"/>
              <a:pathLst>
                <a:path extrusionOk="0" h="4278" w="13813">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2" name="Google Shape;14982;p75"/>
            <p:cNvSpPr/>
            <p:nvPr/>
          </p:nvSpPr>
          <p:spPr>
            <a:xfrm>
              <a:off x="6324314" y="1715316"/>
              <a:ext cx="362315" cy="81785"/>
            </a:xfrm>
            <a:custGeom>
              <a:rect b="b" l="l" r="r" t="t"/>
              <a:pathLst>
                <a:path extrusionOk="0" h="3118" w="13813">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3" name="Google Shape;14983;p75"/>
            <p:cNvSpPr/>
            <p:nvPr/>
          </p:nvSpPr>
          <p:spPr>
            <a:xfrm>
              <a:off x="6324130" y="1684836"/>
              <a:ext cx="117405" cy="98258"/>
            </a:xfrm>
            <a:custGeom>
              <a:rect b="b" l="l" r="r" t="t"/>
              <a:pathLst>
                <a:path extrusionOk="0" h="3746" w="4476">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4" name="Google Shape;14984;p75"/>
            <p:cNvSpPr/>
            <p:nvPr/>
          </p:nvSpPr>
          <p:spPr>
            <a:xfrm>
              <a:off x="6382833" y="1566303"/>
              <a:ext cx="311927" cy="177498"/>
            </a:xfrm>
            <a:custGeom>
              <a:rect b="b" l="l" r="r" t="t"/>
              <a:pathLst>
                <a:path extrusionOk="0" h="6767" w="11892">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5" name="Google Shape;14985;p75"/>
            <p:cNvSpPr/>
            <p:nvPr/>
          </p:nvSpPr>
          <p:spPr>
            <a:xfrm>
              <a:off x="6382833" y="1566303"/>
              <a:ext cx="275520" cy="125904"/>
            </a:xfrm>
            <a:custGeom>
              <a:rect b="b" l="l" r="r" t="t"/>
              <a:pathLst>
                <a:path extrusionOk="0" h="4800" w="10504">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6" name="Google Shape;14986;p75"/>
            <p:cNvSpPr/>
            <p:nvPr/>
          </p:nvSpPr>
          <p:spPr>
            <a:xfrm>
              <a:off x="6389941" y="1714607"/>
              <a:ext cx="24027" cy="23843"/>
            </a:xfrm>
            <a:custGeom>
              <a:rect b="b" l="l" r="r" t="t"/>
              <a:pathLst>
                <a:path extrusionOk="0" h="909" w="916">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7" name="Google Shape;14987;p75"/>
            <p:cNvSpPr/>
            <p:nvPr/>
          </p:nvSpPr>
          <p:spPr>
            <a:xfrm>
              <a:off x="6456644" y="1601792"/>
              <a:ext cx="49365" cy="43830"/>
            </a:xfrm>
            <a:custGeom>
              <a:rect b="b" l="l" r="r" t="t"/>
              <a:pathLst>
                <a:path extrusionOk="0" h="1671" w="1882">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75"/>
            <p:cNvSpPr/>
            <p:nvPr/>
          </p:nvSpPr>
          <p:spPr>
            <a:xfrm>
              <a:off x="6516763" y="1605753"/>
              <a:ext cx="49286" cy="26519"/>
            </a:xfrm>
            <a:custGeom>
              <a:rect b="b" l="l" r="r" t="t"/>
              <a:pathLst>
                <a:path extrusionOk="0" h="1011" w="1879">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9" name="Google Shape;14989;p75"/>
            <p:cNvSpPr/>
            <p:nvPr/>
          </p:nvSpPr>
          <p:spPr>
            <a:xfrm>
              <a:off x="6575440" y="1631012"/>
              <a:ext cx="44145" cy="13194"/>
            </a:xfrm>
            <a:custGeom>
              <a:rect b="b" l="l" r="r" t="t"/>
              <a:pathLst>
                <a:path extrusionOk="0" h="503" w="1683">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0" name="Google Shape;14990;p75"/>
            <p:cNvSpPr/>
            <p:nvPr/>
          </p:nvSpPr>
          <p:spPr>
            <a:xfrm>
              <a:off x="6632962" y="1667026"/>
              <a:ext cx="32499" cy="19856"/>
            </a:xfrm>
            <a:custGeom>
              <a:rect b="b" l="l" r="r" t="t"/>
              <a:pathLst>
                <a:path extrusionOk="0" h="757" w="1239">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1" name="Google Shape;14991;p75"/>
            <p:cNvSpPr/>
            <p:nvPr/>
          </p:nvSpPr>
          <p:spPr>
            <a:xfrm>
              <a:off x="6428526" y="1678594"/>
              <a:ext cx="52067" cy="35568"/>
            </a:xfrm>
            <a:custGeom>
              <a:rect b="b" l="l" r="r" t="t"/>
              <a:pathLst>
                <a:path extrusionOk="0" h="1356" w="1985">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2" name="Google Shape;14992;p75"/>
            <p:cNvSpPr/>
            <p:nvPr/>
          </p:nvSpPr>
          <p:spPr>
            <a:xfrm>
              <a:off x="6324314" y="1715316"/>
              <a:ext cx="103713" cy="67778"/>
            </a:xfrm>
            <a:custGeom>
              <a:rect b="b" l="l" r="r" t="t"/>
              <a:pathLst>
                <a:path extrusionOk="0" h="2584" w="3954">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3" name="Google Shape;14993;p75"/>
            <p:cNvSpPr/>
            <p:nvPr/>
          </p:nvSpPr>
          <p:spPr>
            <a:xfrm>
              <a:off x="6324130" y="1708024"/>
              <a:ext cx="24210" cy="30086"/>
            </a:xfrm>
            <a:custGeom>
              <a:rect b="b" l="l" r="r" t="t"/>
              <a:pathLst>
                <a:path extrusionOk="0" h="1147" w="923">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94" name="Google Shape;14994;p75"/>
          <p:cNvGrpSpPr/>
          <p:nvPr/>
        </p:nvGrpSpPr>
        <p:grpSpPr>
          <a:xfrm>
            <a:off x="5232280" y="2026587"/>
            <a:ext cx="370840" cy="353213"/>
            <a:chOff x="5232280" y="2026587"/>
            <a:chExt cx="370840" cy="353213"/>
          </a:xfrm>
        </p:grpSpPr>
        <p:sp>
          <p:nvSpPr>
            <p:cNvPr id="14995" name="Google Shape;14995;p75"/>
            <p:cNvSpPr/>
            <p:nvPr/>
          </p:nvSpPr>
          <p:spPr>
            <a:xfrm>
              <a:off x="5232280" y="2058561"/>
              <a:ext cx="370840" cy="321239"/>
            </a:xfrm>
            <a:custGeom>
              <a:rect b="b" l="l" r="r" t="t"/>
              <a:pathLst>
                <a:path extrusionOk="0" h="12247" w="14138">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6" name="Google Shape;14996;p75"/>
            <p:cNvSpPr/>
            <p:nvPr/>
          </p:nvSpPr>
          <p:spPr>
            <a:xfrm>
              <a:off x="5287048" y="2026587"/>
              <a:ext cx="105550" cy="71687"/>
            </a:xfrm>
            <a:custGeom>
              <a:rect b="b" l="l" r="r" t="t"/>
              <a:pathLst>
                <a:path extrusionOk="0" h="2733" w="4024">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7" name="Google Shape;14997;p75"/>
            <p:cNvSpPr/>
            <p:nvPr/>
          </p:nvSpPr>
          <p:spPr>
            <a:xfrm>
              <a:off x="5276740" y="2088621"/>
              <a:ext cx="15135" cy="11961"/>
            </a:xfrm>
            <a:custGeom>
              <a:rect b="b" l="l" r="r" t="t"/>
              <a:pathLst>
                <a:path extrusionOk="0" h="456" w="577">
                  <a:moveTo>
                    <a:pt x="285" y="1"/>
                  </a:moveTo>
                  <a:cubicBezTo>
                    <a:pt x="0" y="21"/>
                    <a:pt x="0" y="442"/>
                    <a:pt x="285" y="455"/>
                  </a:cubicBezTo>
                  <a:cubicBezTo>
                    <a:pt x="577" y="442"/>
                    <a:pt x="577" y="21"/>
                    <a:pt x="2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8" name="Google Shape;14998;p75"/>
            <p:cNvSpPr/>
            <p:nvPr/>
          </p:nvSpPr>
          <p:spPr>
            <a:xfrm>
              <a:off x="5370827" y="2355406"/>
              <a:ext cx="29902" cy="24394"/>
            </a:xfrm>
            <a:custGeom>
              <a:rect b="b" l="l" r="r" t="t"/>
              <a:pathLst>
                <a:path extrusionOk="0" h="930" w="114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9" name="Google Shape;14999;p75"/>
            <p:cNvSpPr/>
            <p:nvPr/>
          </p:nvSpPr>
          <p:spPr>
            <a:xfrm>
              <a:off x="5561126" y="2355223"/>
              <a:ext cx="31345" cy="24578"/>
            </a:xfrm>
            <a:custGeom>
              <a:rect b="b" l="l" r="r" t="t"/>
              <a:pathLst>
                <a:path extrusionOk="0" h="937" w="1195">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0" name="Google Shape;15000;p75"/>
            <p:cNvSpPr/>
            <p:nvPr/>
          </p:nvSpPr>
          <p:spPr>
            <a:xfrm>
              <a:off x="5232280" y="2095756"/>
              <a:ext cx="46978" cy="46689"/>
            </a:xfrm>
            <a:custGeom>
              <a:rect b="b" l="l" r="r" t="t"/>
              <a:pathLst>
                <a:path extrusionOk="0" h="1780" w="1791">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1" name="Google Shape;15001;p75"/>
            <p:cNvSpPr/>
            <p:nvPr/>
          </p:nvSpPr>
          <p:spPr>
            <a:xfrm>
              <a:off x="5232621" y="2121933"/>
              <a:ext cx="9469" cy="9574"/>
            </a:xfrm>
            <a:custGeom>
              <a:rect b="b" l="l" r="r" t="t"/>
              <a:pathLst>
                <a:path extrusionOk="0" h="365" w="361">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2" name="Google Shape;15002;p75"/>
            <p:cNvSpPr/>
            <p:nvPr/>
          </p:nvSpPr>
          <p:spPr>
            <a:xfrm>
              <a:off x="5305908" y="2118235"/>
              <a:ext cx="65654" cy="132802"/>
            </a:xfrm>
            <a:custGeom>
              <a:rect b="b" l="l" r="r" t="t"/>
              <a:pathLst>
                <a:path extrusionOk="0" h="5063" w="2503">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3" name="Google Shape;15003;p75"/>
            <p:cNvSpPr/>
            <p:nvPr/>
          </p:nvSpPr>
          <p:spPr>
            <a:xfrm>
              <a:off x="5406762" y="2226302"/>
              <a:ext cx="120947" cy="37745"/>
            </a:xfrm>
            <a:custGeom>
              <a:rect b="b" l="l" r="r" t="t"/>
              <a:pathLst>
                <a:path extrusionOk="0" h="1439" w="4611">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4" name="Google Shape;15004;p75"/>
            <p:cNvSpPr/>
            <p:nvPr/>
          </p:nvSpPr>
          <p:spPr>
            <a:xfrm>
              <a:off x="5302524" y="2046207"/>
              <a:ext cx="73680" cy="48001"/>
            </a:xfrm>
            <a:custGeom>
              <a:rect b="b" l="l" r="r" t="t"/>
              <a:pathLst>
                <a:path extrusionOk="0" h="1830" w="2809">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05" name="Google Shape;15005;p75"/>
          <p:cNvGrpSpPr/>
          <p:nvPr/>
        </p:nvGrpSpPr>
        <p:grpSpPr>
          <a:xfrm>
            <a:off x="7968961" y="2435329"/>
            <a:ext cx="379548" cy="365331"/>
            <a:chOff x="7968961" y="2435329"/>
            <a:chExt cx="379548" cy="365331"/>
          </a:xfrm>
        </p:grpSpPr>
        <p:sp>
          <p:nvSpPr>
            <p:cNvPr id="15006" name="Google Shape;15006;p75"/>
            <p:cNvSpPr/>
            <p:nvPr/>
          </p:nvSpPr>
          <p:spPr>
            <a:xfrm>
              <a:off x="8154276" y="2638638"/>
              <a:ext cx="118297" cy="162023"/>
            </a:xfrm>
            <a:custGeom>
              <a:rect b="b" l="l" r="r" t="t"/>
              <a:pathLst>
                <a:path extrusionOk="0" h="6177" w="45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7" name="Google Shape;15007;p75"/>
            <p:cNvSpPr/>
            <p:nvPr/>
          </p:nvSpPr>
          <p:spPr>
            <a:xfrm>
              <a:off x="8154276" y="2638638"/>
              <a:ext cx="107805" cy="162023"/>
            </a:xfrm>
            <a:custGeom>
              <a:rect b="b" l="l" r="r" t="t"/>
              <a:pathLst>
                <a:path extrusionOk="0" h="6177" w="41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8" name="Google Shape;15008;p75"/>
            <p:cNvSpPr/>
            <p:nvPr/>
          </p:nvSpPr>
          <p:spPr>
            <a:xfrm>
              <a:off x="8145332" y="2435382"/>
              <a:ext cx="203178" cy="195886"/>
            </a:xfrm>
            <a:custGeom>
              <a:rect b="b" l="l" r="r" t="t"/>
              <a:pathLst>
                <a:path extrusionOk="0" h="7468" w="7746">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9" name="Google Shape;15009;p75"/>
            <p:cNvSpPr/>
            <p:nvPr/>
          </p:nvSpPr>
          <p:spPr>
            <a:xfrm>
              <a:off x="8145489" y="2435329"/>
              <a:ext cx="196095" cy="195886"/>
            </a:xfrm>
            <a:custGeom>
              <a:rect b="b" l="l" r="r" t="t"/>
              <a:pathLst>
                <a:path extrusionOk="0" h="7468" w="7476">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0" name="Google Shape;15010;p75"/>
            <p:cNvSpPr/>
            <p:nvPr/>
          </p:nvSpPr>
          <p:spPr>
            <a:xfrm>
              <a:off x="7968961" y="2488183"/>
              <a:ext cx="136606" cy="226968"/>
            </a:xfrm>
            <a:custGeom>
              <a:rect b="b" l="l" r="r" t="t"/>
              <a:pathLst>
                <a:path extrusionOk="0" h="8653" w="5208">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1" name="Google Shape;15011;p75"/>
            <p:cNvSpPr/>
            <p:nvPr/>
          </p:nvSpPr>
          <p:spPr>
            <a:xfrm>
              <a:off x="7968961" y="2488104"/>
              <a:ext cx="117038" cy="227047"/>
            </a:xfrm>
            <a:custGeom>
              <a:rect b="b" l="l" r="r" t="t"/>
              <a:pathLst>
                <a:path extrusionOk="0" h="8656" w="4462">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12" name="Google Shape;15012;p75"/>
          <p:cNvGrpSpPr/>
          <p:nvPr/>
        </p:nvGrpSpPr>
        <p:grpSpPr>
          <a:xfrm>
            <a:off x="4136679" y="2115323"/>
            <a:ext cx="373305" cy="223217"/>
            <a:chOff x="4136679" y="2115323"/>
            <a:chExt cx="373305" cy="223217"/>
          </a:xfrm>
        </p:grpSpPr>
        <p:sp>
          <p:nvSpPr>
            <p:cNvPr id="15013" name="Google Shape;15013;p75"/>
            <p:cNvSpPr/>
            <p:nvPr/>
          </p:nvSpPr>
          <p:spPr>
            <a:xfrm>
              <a:off x="4453092" y="2115323"/>
              <a:ext cx="56893" cy="53903"/>
            </a:xfrm>
            <a:custGeom>
              <a:rect b="b" l="l" r="r" t="t"/>
              <a:pathLst>
                <a:path extrusionOk="0" h="2055" w="2169">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4" name="Google Shape;15014;p75"/>
            <p:cNvSpPr/>
            <p:nvPr/>
          </p:nvSpPr>
          <p:spPr>
            <a:xfrm>
              <a:off x="4136679" y="2131691"/>
              <a:ext cx="367823" cy="206850"/>
            </a:xfrm>
            <a:custGeom>
              <a:rect b="b" l="l" r="r" t="t"/>
              <a:pathLst>
                <a:path extrusionOk="0" h="7886" w="14023">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5" name="Google Shape;15015;p75"/>
            <p:cNvSpPr/>
            <p:nvPr/>
          </p:nvSpPr>
          <p:spPr>
            <a:xfrm>
              <a:off x="4191998" y="2139481"/>
              <a:ext cx="33810" cy="38952"/>
            </a:xfrm>
            <a:custGeom>
              <a:rect b="b" l="l" r="r" t="t"/>
              <a:pathLst>
                <a:path extrusionOk="0" h="1485" w="1289">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6" name="Google Shape;15016;p75"/>
            <p:cNvSpPr/>
            <p:nvPr/>
          </p:nvSpPr>
          <p:spPr>
            <a:xfrm>
              <a:off x="4178123" y="2194275"/>
              <a:ext cx="15686" cy="11777"/>
            </a:xfrm>
            <a:custGeom>
              <a:rect b="b" l="l" r="r" t="t"/>
              <a:pathLst>
                <a:path extrusionOk="0" h="449" w="598">
                  <a:moveTo>
                    <a:pt x="299" y="1"/>
                  </a:moveTo>
                  <a:cubicBezTo>
                    <a:pt x="0" y="1"/>
                    <a:pt x="0" y="448"/>
                    <a:pt x="299" y="448"/>
                  </a:cubicBezTo>
                  <a:cubicBezTo>
                    <a:pt x="597" y="448"/>
                    <a:pt x="597"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7" name="Google Shape;15017;p75"/>
            <p:cNvSpPr/>
            <p:nvPr/>
          </p:nvSpPr>
          <p:spPr>
            <a:xfrm>
              <a:off x="4152339" y="2228637"/>
              <a:ext cx="29902" cy="15817"/>
            </a:xfrm>
            <a:custGeom>
              <a:rect b="b" l="l" r="r" t="t"/>
              <a:pathLst>
                <a:path extrusionOk="0" h="603" w="114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8" name="Google Shape;15018;p75"/>
            <p:cNvSpPr/>
            <p:nvPr/>
          </p:nvSpPr>
          <p:spPr>
            <a:xfrm>
              <a:off x="4136863" y="2204584"/>
              <a:ext cx="15502" cy="29194"/>
            </a:xfrm>
            <a:custGeom>
              <a:rect b="b" l="l" r="r" t="t"/>
              <a:pathLst>
                <a:path extrusionOk="0" h="1113" w="591">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9" name="Google Shape;15019;p75"/>
            <p:cNvSpPr/>
            <p:nvPr/>
          </p:nvSpPr>
          <p:spPr>
            <a:xfrm>
              <a:off x="4269246" y="2253477"/>
              <a:ext cx="169629" cy="27410"/>
            </a:xfrm>
            <a:custGeom>
              <a:rect b="b" l="l" r="r" t="t"/>
              <a:pathLst>
                <a:path extrusionOk="0" h="1045" w="6467">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0" name="Google Shape;15020;p75"/>
            <p:cNvSpPr/>
            <p:nvPr/>
          </p:nvSpPr>
          <p:spPr>
            <a:xfrm>
              <a:off x="4171355" y="2249044"/>
              <a:ext cx="63870" cy="14794"/>
            </a:xfrm>
            <a:custGeom>
              <a:rect b="b" l="l" r="r" t="t"/>
              <a:pathLst>
                <a:path extrusionOk="0" h="564" w="2435">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1" name="Google Shape;15021;p75"/>
            <p:cNvSpPr/>
            <p:nvPr/>
          </p:nvSpPr>
          <p:spPr>
            <a:xfrm>
              <a:off x="4443492" y="2324822"/>
              <a:ext cx="25994" cy="13718"/>
            </a:xfrm>
            <a:custGeom>
              <a:rect b="b" l="l" r="r" t="t"/>
              <a:pathLst>
                <a:path extrusionOk="0" h="523" w="991">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2" name="Google Shape;15022;p75"/>
            <p:cNvSpPr/>
            <p:nvPr/>
          </p:nvSpPr>
          <p:spPr>
            <a:xfrm>
              <a:off x="4243042" y="2324822"/>
              <a:ext cx="24210" cy="13718"/>
            </a:xfrm>
            <a:custGeom>
              <a:rect b="b" l="l" r="r" t="t"/>
              <a:pathLst>
                <a:path extrusionOk="0" h="523" w="923">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23" name="Google Shape;15023;p75"/>
          <p:cNvGrpSpPr/>
          <p:nvPr/>
        </p:nvGrpSpPr>
        <p:grpSpPr>
          <a:xfrm>
            <a:off x="7423823" y="2464077"/>
            <a:ext cx="372046" cy="307730"/>
            <a:chOff x="7423823" y="2464077"/>
            <a:chExt cx="372046" cy="307730"/>
          </a:xfrm>
        </p:grpSpPr>
        <p:sp>
          <p:nvSpPr>
            <p:cNvPr id="15024" name="Google Shape;15024;p75"/>
            <p:cNvSpPr/>
            <p:nvPr/>
          </p:nvSpPr>
          <p:spPr>
            <a:xfrm>
              <a:off x="7423823" y="2464077"/>
              <a:ext cx="212909" cy="149249"/>
            </a:xfrm>
            <a:custGeom>
              <a:rect b="b" l="l" r="r" t="t"/>
              <a:pathLst>
                <a:path extrusionOk="0" h="5690" w="8117">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5" name="Google Shape;15025;p75"/>
            <p:cNvSpPr/>
            <p:nvPr/>
          </p:nvSpPr>
          <p:spPr>
            <a:xfrm>
              <a:off x="7434840" y="2507645"/>
              <a:ext cx="359115" cy="258287"/>
            </a:xfrm>
            <a:custGeom>
              <a:rect b="b" l="l" r="r" t="t"/>
              <a:pathLst>
                <a:path extrusionOk="0" h="9847" w="13691">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6" name="Google Shape;15026;p75"/>
            <p:cNvSpPr/>
            <p:nvPr/>
          </p:nvSpPr>
          <p:spPr>
            <a:xfrm>
              <a:off x="7434656" y="2507645"/>
              <a:ext cx="302406" cy="223060"/>
            </a:xfrm>
            <a:custGeom>
              <a:rect b="b" l="l" r="r" t="t"/>
              <a:pathLst>
                <a:path extrusionOk="0" h="8504" w="11529">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7" name="Google Shape;15027;p75"/>
            <p:cNvSpPr/>
            <p:nvPr/>
          </p:nvSpPr>
          <p:spPr>
            <a:xfrm>
              <a:off x="7434840" y="2507645"/>
              <a:ext cx="129865" cy="173433"/>
            </a:xfrm>
            <a:custGeom>
              <a:rect b="b" l="l" r="r" t="t"/>
              <a:pathLst>
                <a:path extrusionOk="0" h="6612" w="4951">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8" name="Google Shape;15028;p75"/>
            <p:cNvSpPr/>
            <p:nvPr/>
          </p:nvSpPr>
          <p:spPr>
            <a:xfrm>
              <a:off x="7459915" y="2490045"/>
              <a:ext cx="205932" cy="82729"/>
            </a:xfrm>
            <a:custGeom>
              <a:rect b="b" l="l" r="r" t="t"/>
              <a:pathLst>
                <a:path extrusionOk="0" h="3154" w="7851">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9" name="Google Shape;15029;p75"/>
            <p:cNvSpPr/>
            <p:nvPr/>
          </p:nvSpPr>
          <p:spPr>
            <a:xfrm>
              <a:off x="7423823" y="2553469"/>
              <a:ext cx="102192" cy="177236"/>
            </a:xfrm>
            <a:custGeom>
              <a:rect b="b" l="l" r="r" t="t"/>
              <a:pathLst>
                <a:path extrusionOk="0" h="6757" w="3896">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0" name="Google Shape;15030;p75"/>
            <p:cNvSpPr/>
            <p:nvPr/>
          </p:nvSpPr>
          <p:spPr>
            <a:xfrm>
              <a:off x="7423823" y="2581456"/>
              <a:ext cx="41102" cy="149249"/>
            </a:xfrm>
            <a:custGeom>
              <a:rect b="b" l="l" r="r" t="t"/>
              <a:pathLst>
                <a:path extrusionOk="0" h="5690" w="1567">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1" name="Google Shape;15031;p75"/>
            <p:cNvSpPr/>
            <p:nvPr/>
          </p:nvSpPr>
          <p:spPr>
            <a:xfrm>
              <a:off x="7445882" y="2660251"/>
              <a:ext cx="347915" cy="111556"/>
            </a:xfrm>
            <a:custGeom>
              <a:rect b="b" l="l" r="r" t="t"/>
              <a:pathLst>
                <a:path extrusionOk="0" h="4253" w="13264">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2" name="Google Shape;15032;p75"/>
            <p:cNvSpPr/>
            <p:nvPr/>
          </p:nvSpPr>
          <p:spPr>
            <a:xfrm>
              <a:off x="7446040" y="2660251"/>
              <a:ext cx="349830" cy="111556"/>
            </a:xfrm>
            <a:custGeom>
              <a:rect b="b" l="l" r="r" t="t"/>
              <a:pathLst>
                <a:path extrusionOk="0" h="4253" w="13337">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3" name="Google Shape;15033;p75"/>
            <p:cNvSpPr/>
            <p:nvPr/>
          </p:nvSpPr>
          <p:spPr>
            <a:xfrm>
              <a:off x="7433423" y="2624133"/>
              <a:ext cx="118533" cy="106572"/>
            </a:xfrm>
            <a:custGeom>
              <a:rect b="b" l="l" r="r" t="t"/>
              <a:pathLst>
                <a:path extrusionOk="0" h="4063" w="4519">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4" name="Google Shape;15034;p75"/>
            <p:cNvSpPr/>
            <p:nvPr/>
          </p:nvSpPr>
          <p:spPr>
            <a:xfrm>
              <a:off x="7439823" y="2642126"/>
              <a:ext cx="99149" cy="88579"/>
            </a:xfrm>
            <a:custGeom>
              <a:rect b="b" l="l" r="r" t="t"/>
              <a:pathLst>
                <a:path extrusionOk="0" h="3377" w="378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5" name="Google Shape;15035;p75"/>
            <p:cNvSpPr/>
            <p:nvPr/>
          </p:nvSpPr>
          <p:spPr>
            <a:xfrm>
              <a:off x="7744196" y="2725669"/>
              <a:ext cx="26650" cy="14112"/>
            </a:xfrm>
            <a:custGeom>
              <a:rect b="b" l="l" r="r" t="t"/>
              <a:pathLst>
                <a:path extrusionOk="0" h="538" w="1016">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6" name="Google Shape;15036;p75"/>
            <p:cNvSpPr/>
            <p:nvPr/>
          </p:nvSpPr>
          <p:spPr>
            <a:xfrm>
              <a:off x="7596679" y="2685694"/>
              <a:ext cx="24578" cy="16027"/>
            </a:xfrm>
            <a:custGeom>
              <a:rect b="b" l="l" r="r" t="t"/>
              <a:pathLst>
                <a:path extrusionOk="0" h="611" w="937">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37" name="Google Shape;15037;p75"/>
          <p:cNvGrpSpPr/>
          <p:nvPr/>
        </p:nvGrpSpPr>
        <p:grpSpPr>
          <a:xfrm>
            <a:off x="3882511" y="3365156"/>
            <a:ext cx="295061" cy="370263"/>
            <a:chOff x="3882511" y="3365156"/>
            <a:chExt cx="295061" cy="370263"/>
          </a:xfrm>
        </p:grpSpPr>
        <p:sp>
          <p:nvSpPr>
            <p:cNvPr id="15038" name="Google Shape;15038;p75"/>
            <p:cNvSpPr/>
            <p:nvPr/>
          </p:nvSpPr>
          <p:spPr>
            <a:xfrm>
              <a:off x="3882511" y="3365156"/>
              <a:ext cx="295061" cy="282209"/>
            </a:xfrm>
            <a:custGeom>
              <a:rect b="b" l="l" r="r" t="t"/>
              <a:pathLst>
                <a:path extrusionOk="0" h="10759" w="11249">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9" name="Google Shape;15039;p75"/>
            <p:cNvSpPr/>
            <p:nvPr/>
          </p:nvSpPr>
          <p:spPr>
            <a:xfrm>
              <a:off x="3882511" y="3365314"/>
              <a:ext cx="166875" cy="282051"/>
            </a:xfrm>
            <a:custGeom>
              <a:rect b="b" l="l" r="r" t="t"/>
              <a:pathLst>
                <a:path extrusionOk="0" h="10753" w="6362">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0" name="Google Shape;15040;p75"/>
            <p:cNvSpPr/>
            <p:nvPr/>
          </p:nvSpPr>
          <p:spPr>
            <a:xfrm>
              <a:off x="4023208" y="3614656"/>
              <a:ext cx="35227" cy="114887"/>
            </a:xfrm>
            <a:custGeom>
              <a:rect b="b" l="l" r="r" t="t"/>
              <a:pathLst>
                <a:path extrusionOk="0" h="4380" w="1343">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1" name="Google Shape;15041;p75"/>
            <p:cNvSpPr/>
            <p:nvPr/>
          </p:nvSpPr>
          <p:spPr>
            <a:xfrm>
              <a:off x="4023208" y="3614656"/>
              <a:ext cx="30269" cy="114887"/>
            </a:xfrm>
            <a:custGeom>
              <a:rect b="b" l="l" r="r" t="t"/>
              <a:pathLst>
                <a:path extrusionOk="0" h="4380" w="1154">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2" name="Google Shape;15042;p75"/>
            <p:cNvSpPr/>
            <p:nvPr/>
          </p:nvSpPr>
          <p:spPr>
            <a:xfrm>
              <a:off x="4003641" y="3723642"/>
              <a:ext cx="74362" cy="11777"/>
            </a:xfrm>
            <a:custGeom>
              <a:rect b="b" l="l" r="r" t="t"/>
              <a:pathLst>
                <a:path extrusionOk="0" h="449" w="2835">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43" name="Google Shape;15043;p75"/>
          <p:cNvGrpSpPr/>
          <p:nvPr/>
        </p:nvGrpSpPr>
        <p:grpSpPr>
          <a:xfrm>
            <a:off x="5229788" y="1512217"/>
            <a:ext cx="370132" cy="370132"/>
            <a:chOff x="5229788" y="1512217"/>
            <a:chExt cx="370132" cy="370132"/>
          </a:xfrm>
        </p:grpSpPr>
        <p:sp>
          <p:nvSpPr>
            <p:cNvPr id="15044" name="Google Shape;15044;p75"/>
            <p:cNvSpPr/>
            <p:nvPr/>
          </p:nvSpPr>
          <p:spPr>
            <a:xfrm>
              <a:off x="5468639"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5" name="Google Shape;15045;p75"/>
            <p:cNvSpPr/>
            <p:nvPr/>
          </p:nvSpPr>
          <p:spPr>
            <a:xfrm>
              <a:off x="5492482"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6" name="Google Shape;15046;p75"/>
            <p:cNvSpPr/>
            <p:nvPr/>
          </p:nvSpPr>
          <p:spPr>
            <a:xfrm>
              <a:off x="5229788" y="1512217"/>
              <a:ext cx="131465" cy="131281"/>
            </a:xfrm>
            <a:custGeom>
              <a:rect b="b" l="l" r="r" t="t"/>
              <a:pathLst>
                <a:path extrusionOk="0" h="5005" w="5012">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7" name="Google Shape;15047;p75"/>
            <p:cNvSpPr/>
            <p:nvPr/>
          </p:nvSpPr>
          <p:spPr>
            <a:xfrm>
              <a:off x="5253789" y="1536034"/>
              <a:ext cx="83438" cy="83621"/>
            </a:xfrm>
            <a:custGeom>
              <a:rect b="b" l="l" r="r" t="t"/>
              <a:pathLst>
                <a:path extrusionOk="0" h="3188" w="3181">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8" name="Google Shape;15048;p75"/>
            <p:cNvSpPr/>
            <p:nvPr/>
          </p:nvSpPr>
          <p:spPr>
            <a:xfrm>
              <a:off x="5241697" y="1547942"/>
              <a:ext cx="346315" cy="334406"/>
            </a:xfrm>
            <a:custGeom>
              <a:rect b="b" l="l" r="r" t="t"/>
              <a:pathLst>
                <a:path extrusionOk="0" h="12749" w="13203">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9" name="Google Shape;15049;p75"/>
            <p:cNvSpPr/>
            <p:nvPr/>
          </p:nvSpPr>
          <p:spPr>
            <a:xfrm>
              <a:off x="5370119" y="1786819"/>
              <a:ext cx="89471" cy="71687"/>
            </a:xfrm>
            <a:custGeom>
              <a:rect b="b" l="l" r="r" t="t"/>
              <a:pathLst>
                <a:path extrusionOk="0" h="2733" w="3411">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0" name="Google Shape;15050;p75"/>
            <p:cNvSpPr/>
            <p:nvPr/>
          </p:nvSpPr>
          <p:spPr>
            <a:xfrm>
              <a:off x="5241880" y="1552034"/>
              <a:ext cx="165065" cy="330131"/>
            </a:xfrm>
            <a:custGeom>
              <a:rect b="b" l="l" r="r" t="t"/>
              <a:pathLst>
                <a:path extrusionOk="0" h="12586" w="6293">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1" name="Google Shape;15051;p75"/>
            <p:cNvSpPr/>
            <p:nvPr/>
          </p:nvSpPr>
          <p:spPr>
            <a:xfrm>
              <a:off x="532529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2" name="Google Shape;15052;p75"/>
            <p:cNvSpPr/>
            <p:nvPr/>
          </p:nvSpPr>
          <p:spPr>
            <a:xfrm>
              <a:off x="534325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3" name="Google Shape;15053;p75"/>
            <p:cNvSpPr/>
            <p:nvPr/>
          </p:nvSpPr>
          <p:spPr>
            <a:xfrm>
              <a:off x="5337200" y="1697164"/>
              <a:ext cx="11961" cy="11961"/>
            </a:xfrm>
            <a:custGeom>
              <a:rect b="b" l="l" r="r" t="t"/>
              <a:pathLst>
                <a:path extrusionOk="0" h="456" w="456">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4" name="Google Shape;15054;p75"/>
            <p:cNvSpPr/>
            <p:nvPr/>
          </p:nvSpPr>
          <p:spPr>
            <a:xfrm>
              <a:off x="5468639" y="1691315"/>
              <a:ext cx="35778" cy="41811"/>
            </a:xfrm>
            <a:custGeom>
              <a:rect b="b" l="l" r="r" t="t"/>
              <a:pathLst>
                <a:path extrusionOk="0" h="1594" w="1364">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5" name="Google Shape;15055;p75"/>
            <p:cNvSpPr/>
            <p:nvPr/>
          </p:nvSpPr>
          <p:spPr>
            <a:xfrm>
              <a:off x="5486423" y="1691315"/>
              <a:ext cx="17994" cy="29771"/>
            </a:xfrm>
            <a:custGeom>
              <a:rect b="b" l="l" r="r" t="t"/>
              <a:pathLst>
                <a:path extrusionOk="0" h="1135" w="686">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6" name="Google Shape;15056;p75"/>
            <p:cNvSpPr/>
            <p:nvPr/>
          </p:nvSpPr>
          <p:spPr>
            <a:xfrm>
              <a:off x="5480573" y="1697164"/>
              <a:ext cx="11935" cy="11961"/>
            </a:xfrm>
            <a:custGeom>
              <a:rect b="b" l="l" r="r" t="t"/>
              <a:pathLst>
                <a:path extrusionOk="0" h="456" w="455">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7" name="Google Shape;15057;p75"/>
            <p:cNvSpPr/>
            <p:nvPr/>
          </p:nvSpPr>
          <p:spPr>
            <a:xfrm>
              <a:off x="5355168" y="1780759"/>
              <a:ext cx="119373" cy="47870"/>
            </a:xfrm>
            <a:custGeom>
              <a:rect b="b" l="l" r="r" t="t"/>
              <a:pathLst>
                <a:path extrusionOk="0" h="1825" w="4551">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8" name="Google Shape;15058;p75"/>
            <p:cNvSpPr/>
            <p:nvPr/>
          </p:nvSpPr>
          <p:spPr>
            <a:xfrm>
              <a:off x="5385044" y="1762976"/>
              <a:ext cx="59804" cy="41653"/>
            </a:xfrm>
            <a:custGeom>
              <a:rect b="b" l="l" r="r" t="t"/>
              <a:pathLst>
                <a:path extrusionOk="0" h="1588" w="228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9" name="Google Shape;15059;p75"/>
            <p:cNvSpPr/>
            <p:nvPr/>
          </p:nvSpPr>
          <p:spPr>
            <a:xfrm>
              <a:off x="5354276" y="1798543"/>
              <a:ext cx="121340" cy="32761"/>
            </a:xfrm>
            <a:custGeom>
              <a:rect b="b" l="l" r="r" t="t"/>
              <a:pathLst>
                <a:path extrusionOk="0" h="1249" w="4626">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0" name="Google Shape;15060;p75"/>
            <p:cNvSpPr/>
            <p:nvPr/>
          </p:nvSpPr>
          <p:spPr>
            <a:xfrm>
              <a:off x="5385044" y="1765992"/>
              <a:ext cx="49470" cy="38820"/>
            </a:xfrm>
            <a:custGeom>
              <a:rect b="b" l="l" r="r" t="t"/>
              <a:pathLst>
                <a:path extrusionOk="0" h="1480" w="1886">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61" name="Google Shape;15061;p75"/>
          <p:cNvGrpSpPr/>
          <p:nvPr/>
        </p:nvGrpSpPr>
        <p:grpSpPr>
          <a:xfrm>
            <a:off x="6041869" y="3365392"/>
            <a:ext cx="373882" cy="370053"/>
            <a:chOff x="6041869" y="3365392"/>
            <a:chExt cx="373882" cy="370053"/>
          </a:xfrm>
        </p:grpSpPr>
        <p:sp>
          <p:nvSpPr>
            <p:cNvPr id="15062" name="Google Shape;15062;p75"/>
            <p:cNvSpPr/>
            <p:nvPr/>
          </p:nvSpPr>
          <p:spPr>
            <a:xfrm>
              <a:off x="6082080" y="3626355"/>
              <a:ext cx="70795" cy="68854"/>
            </a:xfrm>
            <a:custGeom>
              <a:rect b="b" l="l" r="r" t="t"/>
              <a:pathLst>
                <a:path extrusionOk="0" h="2625" w="2699">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3" name="Google Shape;15063;p75"/>
            <p:cNvSpPr/>
            <p:nvPr/>
          </p:nvSpPr>
          <p:spPr>
            <a:xfrm>
              <a:off x="6304746" y="3405603"/>
              <a:ext cx="70821" cy="68723"/>
            </a:xfrm>
            <a:custGeom>
              <a:rect b="b" l="l" r="r" t="t"/>
              <a:pathLst>
                <a:path extrusionOk="0" h="2620" w="270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4" name="Google Shape;15064;p75"/>
            <p:cNvSpPr/>
            <p:nvPr/>
          </p:nvSpPr>
          <p:spPr>
            <a:xfrm>
              <a:off x="6180128" y="3388344"/>
              <a:ext cx="97418" cy="52171"/>
            </a:xfrm>
            <a:custGeom>
              <a:rect b="b" l="l" r="r" t="t"/>
              <a:pathLst>
                <a:path extrusionOk="0" h="1989" w="3714">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5" name="Google Shape;15065;p75"/>
            <p:cNvSpPr/>
            <p:nvPr/>
          </p:nvSpPr>
          <p:spPr>
            <a:xfrm>
              <a:off x="6180075" y="3660375"/>
              <a:ext cx="96946" cy="52093"/>
            </a:xfrm>
            <a:custGeom>
              <a:rect b="b" l="l" r="r" t="t"/>
              <a:pathLst>
                <a:path extrusionOk="0" h="1986" w="3696">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6" name="Google Shape;15066;p75"/>
            <p:cNvSpPr/>
            <p:nvPr/>
          </p:nvSpPr>
          <p:spPr>
            <a:xfrm>
              <a:off x="6338190" y="3503939"/>
              <a:ext cx="55109" cy="92749"/>
            </a:xfrm>
            <a:custGeom>
              <a:rect b="b" l="l" r="r" t="t"/>
              <a:pathLst>
                <a:path extrusionOk="0" h="3536" w="2101">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7" name="Google Shape;15067;p75"/>
            <p:cNvSpPr/>
            <p:nvPr/>
          </p:nvSpPr>
          <p:spPr>
            <a:xfrm>
              <a:off x="6064506" y="3503939"/>
              <a:ext cx="55109" cy="92749"/>
            </a:xfrm>
            <a:custGeom>
              <a:rect b="b" l="l" r="r" t="t"/>
              <a:pathLst>
                <a:path extrusionOk="0" h="3536" w="2101">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8" name="Google Shape;15068;p75"/>
            <p:cNvSpPr/>
            <p:nvPr/>
          </p:nvSpPr>
          <p:spPr>
            <a:xfrm>
              <a:off x="6304746" y="3626355"/>
              <a:ext cx="70821" cy="68854"/>
            </a:xfrm>
            <a:custGeom>
              <a:rect b="b" l="l" r="r" t="t"/>
              <a:pathLst>
                <a:path extrusionOk="0" h="2625" w="270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9" name="Google Shape;15069;p75"/>
            <p:cNvSpPr/>
            <p:nvPr/>
          </p:nvSpPr>
          <p:spPr>
            <a:xfrm>
              <a:off x="6082080" y="3405603"/>
              <a:ext cx="70795" cy="68723"/>
            </a:xfrm>
            <a:custGeom>
              <a:rect b="b" l="l" r="r" t="t"/>
              <a:pathLst>
                <a:path extrusionOk="0" h="2620" w="2699">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0" name="Google Shape;15070;p75"/>
            <p:cNvSpPr/>
            <p:nvPr/>
          </p:nvSpPr>
          <p:spPr>
            <a:xfrm>
              <a:off x="6041869" y="3365392"/>
              <a:ext cx="373882" cy="370053"/>
            </a:xfrm>
            <a:custGeom>
              <a:rect b="b" l="l" r="r" t="t"/>
              <a:pathLst>
                <a:path extrusionOk="0" h="14108" w="14254">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1" name="Google Shape;15071;p75"/>
            <p:cNvSpPr/>
            <p:nvPr/>
          </p:nvSpPr>
          <p:spPr>
            <a:xfrm>
              <a:off x="6141832" y="3463755"/>
              <a:ext cx="173957" cy="173302"/>
            </a:xfrm>
            <a:custGeom>
              <a:rect b="b" l="l" r="r" t="t"/>
              <a:pathLst>
                <a:path extrusionOk="0" h="6607" w="6632">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72" name="Google Shape;15072;p75"/>
          <p:cNvGrpSpPr/>
          <p:nvPr/>
        </p:nvGrpSpPr>
        <p:grpSpPr>
          <a:xfrm>
            <a:off x="4684309" y="2087493"/>
            <a:ext cx="374748" cy="279140"/>
            <a:chOff x="4684309" y="2087493"/>
            <a:chExt cx="374748" cy="279140"/>
          </a:xfrm>
        </p:grpSpPr>
        <p:sp>
          <p:nvSpPr>
            <p:cNvPr id="15073" name="Google Shape;15073;p75"/>
            <p:cNvSpPr/>
            <p:nvPr/>
          </p:nvSpPr>
          <p:spPr>
            <a:xfrm>
              <a:off x="4994977" y="2140268"/>
              <a:ext cx="64080" cy="144029"/>
            </a:xfrm>
            <a:custGeom>
              <a:rect b="b" l="l" r="r" t="t"/>
              <a:pathLst>
                <a:path extrusionOk="0" h="5491" w="2443">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4" name="Google Shape;15074;p75"/>
            <p:cNvSpPr/>
            <p:nvPr/>
          </p:nvSpPr>
          <p:spPr>
            <a:xfrm>
              <a:off x="4684309" y="2118707"/>
              <a:ext cx="342931" cy="247926"/>
            </a:xfrm>
            <a:custGeom>
              <a:rect b="b" l="l" r="r" t="t"/>
              <a:pathLst>
                <a:path extrusionOk="0" h="9452" w="13074">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5" name="Google Shape;15075;p75"/>
            <p:cNvSpPr/>
            <p:nvPr/>
          </p:nvSpPr>
          <p:spPr>
            <a:xfrm>
              <a:off x="4716494" y="2087493"/>
              <a:ext cx="48762" cy="52198"/>
            </a:xfrm>
            <a:custGeom>
              <a:rect b="b" l="l" r="r" t="t"/>
              <a:pathLst>
                <a:path extrusionOk="0" h="1990" w="1859">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6" name="Google Shape;15076;p75"/>
            <p:cNvSpPr/>
            <p:nvPr/>
          </p:nvSpPr>
          <p:spPr>
            <a:xfrm>
              <a:off x="4759721" y="2118681"/>
              <a:ext cx="36827" cy="23948"/>
            </a:xfrm>
            <a:custGeom>
              <a:rect b="b" l="l" r="r" t="t"/>
              <a:pathLst>
                <a:path extrusionOk="0" h="913" w="1404">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7" name="Google Shape;15077;p75"/>
            <p:cNvSpPr/>
            <p:nvPr/>
          </p:nvSpPr>
          <p:spPr>
            <a:xfrm>
              <a:off x="4778554" y="2342973"/>
              <a:ext cx="43620" cy="23502"/>
            </a:xfrm>
            <a:custGeom>
              <a:rect b="b" l="l" r="r" t="t"/>
              <a:pathLst>
                <a:path extrusionOk="0" h="896" w="1663">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8" name="Google Shape;15078;p75"/>
            <p:cNvSpPr/>
            <p:nvPr/>
          </p:nvSpPr>
          <p:spPr>
            <a:xfrm>
              <a:off x="4979895" y="2341714"/>
              <a:ext cx="40211" cy="24761"/>
            </a:xfrm>
            <a:custGeom>
              <a:rect b="b" l="l" r="r" t="t"/>
              <a:pathLst>
                <a:path extrusionOk="0" h="944" w="1533">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9" name="Google Shape;15079;p75"/>
            <p:cNvSpPr/>
            <p:nvPr/>
          </p:nvSpPr>
          <p:spPr>
            <a:xfrm>
              <a:off x="4731969" y="2155140"/>
              <a:ext cx="11751" cy="11777"/>
            </a:xfrm>
            <a:custGeom>
              <a:rect b="b" l="l" r="r" t="t"/>
              <a:pathLst>
                <a:path extrusionOk="0" h="449" w="448">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0" name="Google Shape;15080;p75"/>
            <p:cNvSpPr/>
            <p:nvPr/>
          </p:nvSpPr>
          <p:spPr>
            <a:xfrm>
              <a:off x="4741569" y="2191311"/>
              <a:ext cx="64578" cy="74493"/>
            </a:xfrm>
            <a:custGeom>
              <a:rect b="b" l="l" r="r" t="t"/>
              <a:pathLst>
                <a:path extrusionOk="0" h="2840" w="2462">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1" name="Google Shape;15081;p75"/>
            <p:cNvSpPr/>
            <p:nvPr/>
          </p:nvSpPr>
          <p:spPr>
            <a:xfrm>
              <a:off x="4837073" y="2244716"/>
              <a:ext cx="143924" cy="39581"/>
            </a:xfrm>
            <a:custGeom>
              <a:rect b="b" l="l" r="r" t="t"/>
              <a:pathLst>
                <a:path extrusionOk="0" h="1509" w="5487">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2" name="Google Shape;15082;p75"/>
            <p:cNvSpPr/>
            <p:nvPr/>
          </p:nvSpPr>
          <p:spPr>
            <a:xfrm>
              <a:off x="4684309" y="2161199"/>
              <a:ext cx="47503" cy="48237"/>
            </a:xfrm>
            <a:custGeom>
              <a:rect b="b" l="l" r="r" t="t"/>
              <a:pathLst>
                <a:path extrusionOk="0" h="1839" w="1811">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3" name="Google Shape;15083;p75"/>
            <p:cNvSpPr/>
            <p:nvPr/>
          </p:nvSpPr>
          <p:spPr>
            <a:xfrm>
              <a:off x="4716494" y="2087913"/>
              <a:ext cx="44670" cy="51935"/>
            </a:xfrm>
            <a:custGeom>
              <a:rect b="b" l="l" r="r" t="t"/>
              <a:pathLst>
                <a:path extrusionOk="0" h="1980" w="1703">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4" name="Google Shape;15084;p75"/>
            <p:cNvSpPr/>
            <p:nvPr/>
          </p:nvSpPr>
          <p:spPr>
            <a:xfrm>
              <a:off x="4684309" y="2177200"/>
              <a:ext cx="10518" cy="17102"/>
            </a:xfrm>
            <a:custGeom>
              <a:rect b="b" l="l" r="r" t="t"/>
              <a:pathLst>
                <a:path extrusionOk="0" h="652" w="401">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85" name="Google Shape;15085;p75"/>
          <p:cNvGrpSpPr/>
          <p:nvPr/>
        </p:nvGrpSpPr>
        <p:grpSpPr>
          <a:xfrm>
            <a:off x="7521110" y="2906131"/>
            <a:ext cx="175400" cy="370053"/>
            <a:chOff x="7521110" y="2906131"/>
            <a:chExt cx="175400" cy="370053"/>
          </a:xfrm>
        </p:grpSpPr>
        <p:sp>
          <p:nvSpPr>
            <p:cNvPr id="15086" name="Google Shape;15086;p75"/>
            <p:cNvSpPr/>
            <p:nvPr/>
          </p:nvSpPr>
          <p:spPr>
            <a:xfrm>
              <a:off x="7590646" y="3215698"/>
              <a:ext cx="36302" cy="54453"/>
            </a:xfrm>
            <a:custGeom>
              <a:rect b="b" l="l" r="r" t="t"/>
              <a:pathLst>
                <a:path extrusionOk="0" h="2076" w="1384">
                  <a:moveTo>
                    <a:pt x="1" y="0"/>
                  </a:moveTo>
                  <a:lnTo>
                    <a:pt x="1" y="2075"/>
                  </a:lnTo>
                  <a:lnTo>
                    <a:pt x="1384" y="2075"/>
                  </a:lnTo>
                  <a:lnTo>
                    <a:pt x="1384"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7" name="Google Shape;15087;p75"/>
            <p:cNvSpPr/>
            <p:nvPr/>
          </p:nvSpPr>
          <p:spPr>
            <a:xfrm>
              <a:off x="7608797" y="3233823"/>
              <a:ext cx="18151" cy="36329"/>
            </a:xfrm>
            <a:custGeom>
              <a:rect b="b" l="l" r="r" t="t"/>
              <a:pathLst>
                <a:path extrusionOk="0" h="1385" w="692">
                  <a:moveTo>
                    <a:pt x="231" y="1"/>
                  </a:moveTo>
                  <a:cubicBezTo>
                    <a:pt x="102" y="1"/>
                    <a:pt x="0" y="103"/>
                    <a:pt x="0" y="231"/>
                  </a:cubicBezTo>
                  <a:lnTo>
                    <a:pt x="0" y="1384"/>
                  </a:lnTo>
                  <a:lnTo>
                    <a:pt x="692" y="1384"/>
                  </a:lnTo>
                  <a:lnTo>
                    <a:pt x="692"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8" name="Google Shape;15088;p75"/>
            <p:cNvSpPr/>
            <p:nvPr/>
          </p:nvSpPr>
          <p:spPr>
            <a:xfrm>
              <a:off x="7570554" y="3264066"/>
              <a:ext cx="76513" cy="12118"/>
            </a:xfrm>
            <a:custGeom>
              <a:rect b="b" l="l" r="r" t="t"/>
              <a:pathLst>
                <a:path extrusionOk="0" h="462" w="2917">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9" name="Google Shape;15089;p75"/>
            <p:cNvSpPr/>
            <p:nvPr/>
          </p:nvSpPr>
          <p:spPr>
            <a:xfrm>
              <a:off x="7526094" y="3064351"/>
              <a:ext cx="165433" cy="109038"/>
            </a:xfrm>
            <a:custGeom>
              <a:rect b="b" l="l" r="r" t="t"/>
              <a:pathLst>
                <a:path extrusionOk="0" h="4157" w="6307">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0" name="Google Shape;15090;p75"/>
            <p:cNvSpPr/>
            <p:nvPr/>
          </p:nvSpPr>
          <p:spPr>
            <a:xfrm>
              <a:off x="7521110" y="3173363"/>
              <a:ext cx="175400" cy="48394"/>
            </a:xfrm>
            <a:custGeom>
              <a:rect b="b" l="l" r="r" t="t"/>
              <a:pathLst>
                <a:path extrusionOk="0" h="1845" w="6687">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1" name="Google Shape;15091;p75"/>
            <p:cNvSpPr/>
            <p:nvPr/>
          </p:nvSpPr>
          <p:spPr>
            <a:xfrm>
              <a:off x="7521110" y="3173363"/>
              <a:ext cx="156541" cy="48421"/>
            </a:xfrm>
            <a:custGeom>
              <a:rect b="b" l="l" r="r" t="t"/>
              <a:pathLst>
                <a:path extrusionOk="0" h="1846" w="5968">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2" name="Google Shape;15092;p75"/>
            <p:cNvSpPr/>
            <p:nvPr/>
          </p:nvSpPr>
          <p:spPr>
            <a:xfrm>
              <a:off x="7526094" y="3064351"/>
              <a:ext cx="135189" cy="109038"/>
            </a:xfrm>
            <a:custGeom>
              <a:rect b="b" l="l" r="r" t="t"/>
              <a:pathLst>
                <a:path extrusionOk="0" h="4157" w="5154">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3" name="Google Shape;15093;p75"/>
            <p:cNvSpPr/>
            <p:nvPr/>
          </p:nvSpPr>
          <p:spPr>
            <a:xfrm>
              <a:off x="7537635" y="2906131"/>
              <a:ext cx="142140" cy="182587"/>
            </a:xfrm>
            <a:custGeom>
              <a:rect b="b" l="l" r="r" t="t"/>
              <a:pathLst>
                <a:path extrusionOk="0" h="6961" w="5419">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4" name="Google Shape;15094;p75"/>
            <p:cNvSpPr/>
            <p:nvPr/>
          </p:nvSpPr>
          <p:spPr>
            <a:xfrm>
              <a:off x="7537635" y="2906210"/>
              <a:ext cx="71188" cy="182508"/>
            </a:xfrm>
            <a:custGeom>
              <a:rect b="b" l="l" r="r" t="t"/>
              <a:pathLst>
                <a:path extrusionOk="0" h="6958" w="2714">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95" name="Google Shape;15095;p75"/>
          <p:cNvGrpSpPr/>
          <p:nvPr/>
        </p:nvGrpSpPr>
        <p:grpSpPr>
          <a:xfrm>
            <a:off x="3586925" y="1523286"/>
            <a:ext cx="371023" cy="347915"/>
            <a:chOff x="3586925" y="1523286"/>
            <a:chExt cx="371023" cy="347915"/>
          </a:xfrm>
        </p:grpSpPr>
        <p:sp>
          <p:nvSpPr>
            <p:cNvPr id="15096" name="Google Shape;15096;p75"/>
            <p:cNvSpPr/>
            <p:nvPr/>
          </p:nvSpPr>
          <p:spPr>
            <a:xfrm>
              <a:off x="3732580" y="1530158"/>
              <a:ext cx="225211" cy="212935"/>
            </a:xfrm>
            <a:custGeom>
              <a:rect b="b" l="l" r="r" t="t"/>
              <a:pathLst>
                <a:path extrusionOk="0" h="8118" w="8586">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7" name="Google Shape;15097;p75"/>
            <p:cNvSpPr/>
            <p:nvPr/>
          </p:nvSpPr>
          <p:spPr>
            <a:xfrm>
              <a:off x="3732580" y="1530263"/>
              <a:ext cx="138573" cy="126560"/>
            </a:xfrm>
            <a:custGeom>
              <a:rect b="b" l="l" r="r" t="t"/>
              <a:pathLst>
                <a:path extrusionOk="0" h="4825" w="5283">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8" name="Google Shape;15098;p75"/>
            <p:cNvSpPr/>
            <p:nvPr/>
          </p:nvSpPr>
          <p:spPr>
            <a:xfrm>
              <a:off x="3881094" y="1554185"/>
              <a:ext cx="38453" cy="145498"/>
            </a:xfrm>
            <a:custGeom>
              <a:rect b="b" l="l" r="r" t="t"/>
              <a:pathLst>
                <a:path extrusionOk="0" h="5547" w="1466">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9" name="Google Shape;15099;p75"/>
            <p:cNvSpPr/>
            <p:nvPr/>
          </p:nvSpPr>
          <p:spPr>
            <a:xfrm>
              <a:off x="3910262" y="1590828"/>
              <a:ext cx="43070" cy="130730"/>
            </a:xfrm>
            <a:custGeom>
              <a:rect b="b" l="l" r="r" t="t"/>
              <a:pathLst>
                <a:path extrusionOk="0" h="4984" w="1642">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0" name="Google Shape;15100;p75"/>
            <p:cNvSpPr/>
            <p:nvPr/>
          </p:nvSpPr>
          <p:spPr>
            <a:xfrm>
              <a:off x="3586925" y="1573569"/>
              <a:ext cx="370866" cy="297527"/>
            </a:xfrm>
            <a:custGeom>
              <a:rect b="b" l="l" r="r" t="t"/>
              <a:pathLst>
                <a:path extrusionOk="0" h="11343" w="14139">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1" name="Google Shape;15101;p75"/>
            <p:cNvSpPr/>
            <p:nvPr/>
          </p:nvSpPr>
          <p:spPr>
            <a:xfrm>
              <a:off x="3586925" y="1687381"/>
              <a:ext cx="144973" cy="109536"/>
            </a:xfrm>
            <a:custGeom>
              <a:rect b="b" l="l" r="r" t="t"/>
              <a:pathLst>
                <a:path extrusionOk="0" h="4176" w="5527">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2" name="Google Shape;15102;p75"/>
            <p:cNvSpPr/>
            <p:nvPr/>
          </p:nvSpPr>
          <p:spPr>
            <a:xfrm>
              <a:off x="3601692" y="1735224"/>
              <a:ext cx="26886" cy="21377"/>
            </a:xfrm>
            <a:custGeom>
              <a:rect b="b" l="l" r="r" t="t"/>
              <a:pathLst>
                <a:path extrusionOk="0" h="815" w="1025">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3" name="Google Shape;15103;p75"/>
            <p:cNvSpPr/>
            <p:nvPr/>
          </p:nvSpPr>
          <p:spPr>
            <a:xfrm>
              <a:off x="3775807" y="1523286"/>
              <a:ext cx="44670" cy="70585"/>
            </a:xfrm>
            <a:custGeom>
              <a:rect b="b" l="l" r="r" t="t"/>
              <a:pathLst>
                <a:path extrusionOk="0" h="2691" w="1703">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4" name="Google Shape;15104;p75"/>
            <p:cNvSpPr/>
            <p:nvPr/>
          </p:nvSpPr>
          <p:spPr>
            <a:xfrm>
              <a:off x="3635477" y="1755054"/>
              <a:ext cx="49837" cy="33574"/>
            </a:xfrm>
            <a:custGeom>
              <a:rect b="b" l="l" r="r" t="t"/>
              <a:pathLst>
                <a:path extrusionOk="0" h="1280" w="190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5" name="Google Shape;15105;p75"/>
            <p:cNvSpPr/>
            <p:nvPr/>
          </p:nvSpPr>
          <p:spPr>
            <a:xfrm>
              <a:off x="3656120" y="1655905"/>
              <a:ext cx="139098" cy="103189"/>
            </a:xfrm>
            <a:custGeom>
              <a:rect b="b" l="l" r="r" t="t"/>
              <a:pathLst>
                <a:path extrusionOk="0" h="3934" w="5303">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6" name="Google Shape;15106;p75"/>
            <p:cNvSpPr/>
            <p:nvPr/>
          </p:nvSpPr>
          <p:spPr>
            <a:xfrm>
              <a:off x="3742915" y="1626737"/>
              <a:ext cx="35751" cy="41837"/>
            </a:xfrm>
            <a:custGeom>
              <a:rect b="b" l="l" r="r" t="t"/>
              <a:pathLst>
                <a:path extrusionOk="0" h="1595" w="1363">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7" name="Google Shape;15107;p75"/>
            <p:cNvSpPr/>
            <p:nvPr/>
          </p:nvSpPr>
          <p:spPr>
            <a:xfrm>
              <a:off x="3760856" y="1626737"/>
              <a:ext cx="17810" cy="29771"/>
            </a:xfrm>
            <a:custGeom>
              <a:rect b="b" l="l" r="r" t="t"/>
              <a:pathLst>
                <a:path extrusionOk="0" h="1135" w="679">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75"/>
            <p:cNvSpPr/>
            <p:nvPr/>
          </p:nvSpPr>
          <p:spPr>
            <a:xfrm>
              <a:off x="3754823" y="1632612"/>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9" name="Google Shape;15109;p75"/>
            <p:cNvSpPr/>
            <p:nvPr/>
          </p:nvSpPr>
          <p:spPr>
            <a:xfrm>
              <a:off x="3807283" y="1622252"/>
              <a:ext cx="57654" cy="131150"/>
            </a:xfrm>
            <a:custGeom>
              <a:rect b="b" l="l" r="r" t="t"/>
              <a:pathLst>
                <a:path extrusionOk="0" h="5000" w="2198">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0" name="Google Shape;15110;p75"/>
            <p:cNvSpPr/>
            <p:nvPr/>
          </p:nvSpPr>
          <p:spPr>
            <a:xfrm>
              <a:off x="3801958" y="1653859"/>
              <a:ext cx="32027" cy="90467"/>
            </a:xfrm>
            <a:custGeom>
              <a:rect b="b" l="l" r="r" t="t"/>
              <a:pathLst>
                <a:path extrusionOk="0" h="3449" w="1221">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1" name="Google Shape;15111;p75"/>
            <p:cNvSpPr/>
            <p:nvPr/>
          </p:nvSpPr>
          <p:spPr>
            <a:xfrm>
              <a:off x="3817434" y="1617845"/>
              <a:ext cx="96605" cy="162233"/>
            </a:xfrm>
            <a:custGeom>
              <a:rect b="b" l="l" r="r" t="t"/>
              <a:pathLst>
                <a:path extrusionOk="0" h="6185" w="3683">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2" name="Google Shape;15112;p75"/>
            <p:cNvSpPr/>
            <p:nvPr/>
          </p:nvSpPr>
          <p:spPr>
            <a:xfrm>
              <a:off x="3830943" y="1657872"/>
              <a:ext cx="113130" cy="152265"/>
            </a:xfrm>
            <a:custGeom>
              <a:rect b="b" l="l" r="r" t="t"/>
              <a:pathLst>
                <a:path extrusionOk="0" h="5805" w="4313">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3" name="Google Shape;15113;p75"/>
            <p:cNvSpPr/>
            <p:nvPr/>
          </p:nvSpPr>
          <p:spPr>
            <a:xfrm>
              <a:off x="3843743" y="1701624"/>
              <a:ext cx="114048" cy="138914"/>
            </a:xfrm>
            <a:custGeom>
              <a:rect b="b" l="l" r="r" t="t"/>
              <a:pathLst>
                <a:path extrusionOk="0" h="5296" w="4348">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4" name="Google Shape;15114;p75"/>
            <p:cNvSpPr/>
            <p:nvPr/>
          </p:nvSpPr>
          <p:spPr>
            <a:xfrm>
              <a:off x="3856018" y="1769926"/>
              <a:ext cx="101930" cy="101274"/>
            </a:xfrm>
            <a:custGeom>
              <a:rect b="b" l="l" r="r" t="t"/>
              <a:pathLst>
                <a:path extrusionOk="0" h="3861" w="3886">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15" name="Google Shape;15115;p75"/>
          <p:cNvGrpSpPr/>
          <p:nvPr/>
        </p:nvGrpSpPr>
        <p:grpSpPr>
          <a:xfrm>
            <a:off x="6876009" y="2475461"/>
            <a:ext cx="370158" cy="285120"/>
            <a:chOff x="6876009" y="2475461"/>
            <a:chExt cx="370158" cy="285120"/>
          </a:xfrm>
        </p:grpSpPr>
        <p:sp>
          <p:nvSpPr>
            <p:cNvPr id="15116" name="Google Shape;15116;p75"/>
            <p:cNvSpPr/>
            <p:nvPr/>
          </p:nvSpPr>
          <p:spPr>
            <a:xfrm>
              <a:off x="6876009" y="2510688"/>
              <a:ext cx="370158" cy="241001"/>
            </a:xfrm>
            <a:custGeom>
              <a:rect b="b" l="l" r="r" t="t"/>
              <a:pathLst>
                <a:path extrusionOk="0" h="9188" w="14112">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7" name="Google Shape;15117;p75"/>
            <p:cNvSpPr/>
            <p:nvPr/>
          </p:nvSpPr>
          <p:spPr>
            <a:xfrm>
              <a:off x="6876009" y="2600132"/>
              <a:ext cx="158324" cy="151452"/>
            </a:xfrm>
            <a:custGeom>
              <a:rect b="b" l="l" r="r" t="t"/>
              <a:pathLst>
                <a:path extrusionOk="0" h="5774" w="6036">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8" name="Google Shape;15118;p75"/>
            <p:cNvSpPr/>
            <p:nvPr/>
          </p:nvSpPr>
          <p:spPr>
            <a:xfrm>
              <a:off x="6876193" y="2630008"/>
              <a:ext cx="222352" cy="121655"/>
            </a:xfrm>
            <a:custGeom>
              <a:rect b="b" l="l" r="r" t="t"/>
              <a:pathLst>
                <a:path extrusionOk="0" h="4638" w="8477">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9" name="Google Shape;15119;p75"/>
            <p:cNvSpPr/>
            <p:nvPr/>
          </p:nvSpPr>
          <p:spPr>
            <a:xfrm>
              <a:off x="6904128" y="2629851"/>
              <a:ext cx="194417" cy="119347"/>
            </a:xfrm>
            <a:custGeom>
              <a:rect b="b" l="l" r="r" t="t"/>
              <a:pathLst>
                <a:path extrusionOk="0" h="4550" w="7412">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0" name="Google Shape;15120;p75"/>
            <p:cNvSpPr/>
            <p:nvPr/>
          </p:nvSpPr>
          <p:spPr>
            <a:xfrm>
              <a:off x="7043199" y="2618100"/>
              <a:ext cx="23869" cy="23869"/>
            </a:xfrm>
            <a:custGeom>
              <a:rect b="b" l="l" r="r" t="t"/>
              <a:pathLst>
                <a:path extrusionOk="0" h="910" w="91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1" name="Google Shape;15121;p75"/>
            <p:cNvSpPr/>
            <p:nvPr/>
          </p:nvSpPr>
          <p:spPr>
            <a:xfrm>
              <a:off x="7072210" y="2697524"/>
              <a:ext cx="58152" cy="63057"/>
            </a:xfrm>
            <a:custGeom>
              <a:rect b="b" l="l" r="r" t="t"/>
              <a:pathLst>
                <a:path extrusionOk="0" h="2404" w="2217">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2" name="Google Shape;15122;p75"/>
            <p:cNvSpPr/>
            <p:nvPr/>
          </p:nvSpPr>
          <p:spPr>
            <a:xfrm>
              <a:off x="6876009" y="2624159"/>
              <a:ext cx="151216" cy="11935"/>
            </a:xfrm>
            <a:custGeom>
              <a:rect b="b" l="l" r="r" t="t"/>
              <a:pathLst>
                <a:path extrusionOk="0" h="455" w="5765">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3" name="Google Shape;15123;p75"/>
            <p:cNvSpPr/>
            <p:nvPr/>
          </p:nvSpPr>
          <p:spPr>
            <a:xfrm>
              <a:off x="7051934" y="2621483"/>
              <a:ext cx="12118" cy="11935"/>
            </a:xfrm>
            <a:custGeom>
              <a:rect b="b" l="l" r="r" t="t"/>
              <a:pathLst>
                <a:path extrusionOk="0" h="455" w="462">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4" name="Google Shape;15124;p75"/>
            <p:cNvSpPr/>
            <p:nvPr/>
          </p:nvSpPr>
          <p:spPr>
            <a:xfrm>
              <a:off x="7096551" y="2475461"/>
              <a:ext cx="72421" cy="94480"/>
            </a:xfrm>
            <a:custGeom>
              <a:rect b="b" l="l" r="r" t="t"/>
              <a:pathLst>
                <a:path extrusionOk="0" h="3602" w="2761">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25" name="Google Shape;15125;p75"/>
          <p:cNvGrpSpPr/>
          <p:nvPr/>
        </p:nvGrpSpPr>
        <p:grpSpPr>
          <a:xfrm>
            <a:off x="6328222" y="2445847"/>
            <a:ext cx="370158" cy="344269"/>
            <a:chOff x="6328222" y="2445847"/>
            <a:chExt cx="370158" cy="344269"/>
          </a:xfrm>
        </p:grpSpPr>
        <p:sp>
          <p:nvSpPr>
            <p:cNvPr id="15126" name="Google Shape;15126;p75"/>
            <p:cNvSpPr/>
            <p:nvPr/>
          </p:nvSpPr>
          <p:spPr>
            <a:xfrm>
              <a:off x="6556423" y="2453585"/>
              <a:ext cx="128081" cy="56237"/>
            </a:xfrm>
            <a:custGeom>
              <a:rect b="b" l="l" r="r" t="t"/>
              <a:pathLst>
                <a:path extrusionOk="0" h="2144" w="4883">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7" name="Google Shape;15127;p75"/>
            <p:cNvSpPr/>
            <p:nvPr/>
          </p:nvSpPr>
          <p:spPr>
            <a:xfrm>
              <a:off x="6328222" y="2445847"/>
              <a:ext cx="370158" cy="344269"/>
            </a:xfrm>
            <a:custGeom>
              <a:rect b="b" l="l" r="r" t="t"/>
              <a:pathLst>
                <a:path extrusionOk="0" h="13125" w="14112">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8" name="Google Shape;15128;p75"/>
            <p:cNvSpPr/>
            <p:nvPr/>
          </p:nvSpPr>
          <p:spPr>
            <a:xfrm>
              <a:off x="6328222" y="2465546"/>
              <a:ext cx="367115" cy="303219"/>
            </a:xfrm>
            <a:custGeom>
              <a:rect b="b" l="l" r="r" t="t"/>
              <a:pathLst>
                <a:path extrusionOk="0" h="11560" w="13996">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9" name="Google Shape;15129;p75"/>
            <p:cNvSpPr/>
            <p:nvPr/>
          </p:nvSpPr>
          <p:spPr>
            <a:xfrm>
              <a:off x="6441877" y="2460536"/>
              <a:ext cx="23843" cy="23843"/>
            </a:xfrm>
            <a:custGeom>
              <a:rect b="b" l="l" r="r" t="t"/>
              <a:pathLst>
                <a:path extrusionOk="0" h="909" w="909">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0" name="Google Shape;15130;p75"/>
            <p:cNvSpPr/>
            <p:nvPr/>
          </p:nvSpPr>
          <p:spPr>
            <a:xfrm>
              <a:off x="6511071" y="2472051"/>
              <a:ext cx="30978" cy="38820"/>
            </a:xfrm>
            <a:custGeom>
              <a:rect b="b" l="l" r="r" t="t"/>
              <a:pathLst>
                <a:path extrusionOk="0" h="1480" w="1181">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1" name="Google Shape;15131;p75"/>
            <p:cNvSpPr/>
            <p:nvPr/>
          </p:nvSpPr>
          <p:spPr>
            <a:xfrm>
              <a:off x="6537905" y="2480261"/>
              <a:ext cx="24945" cy="34702"/>
            </a:xfrm>
            <a:custGeom>
              <a:rect b="b" l="l" r="r" t="t"/>
              <a:pathLst>
                <a:path extrusionOk="0" h="1323" w="951">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2" name="Google Shape;15132;p75"/>
            <p:cNvSpPr/>
            <p:nvPr/>
          </p:nvSpPr>
          <p:spPr>
            <a:xfrm>
              <a:off x="6561407" y="2488655"/>
              <a:ext cx="22610" cy="29876"/>
            </a:xfrm>
            <a:custGeom>
              <a:rect b="b" l="l" r="r" t="t"/>
              <a:pathLst>
                <a:path extrusionOk="0" h="1139" w="862">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3" name="Google Shape;15133;p75"/>
            <p:cNvSpPr/>
            <p:nvPr/>
          </p:nvSpPr>
          <p:spPr>
            <a:xfrm>
              <a:off x="6388866" y="2518242"/>
              <a:ext cx="86244" cy="15240"/>
            </a:xfrm>
            <a:custGeom>
              <a:rect b="b" l="l" r="r" t="t"/>
              <a:pathLst>
                <a:path extrusionOk="0" h="581" w="3288">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34" name="Google Shape;15134;p75"/>
          <p:cNvGrpSpPr/>
          <p:nvPr/>
        </p:nvGrpSpPr>
        <p:grpSpPr>
          <a:xfrm>
            <a:off x="5249540" y="2432942"/>
            <a:ext cx="351639" cy="370184"/>
            <a:chOff x="5249540" y="2432942"/>
            <a:chExt cx="351639" cy="370184"/>
          </a:xfrm>
        </p:grpSpPr>
        <p:sp>
          <p:nvSpPr>
            <p:cNvPr id="15135" name="Google Shape;15135;p75"/>
            <p:cNvSpPr/>
            <p:nvPr/>
          </p:nvSpPr>
          <p:spPr>
            <a:xfrm>
              <a:off x="5268556" y="2532721"/>
              <a:ext cx="131281" cy="68854"/>
            </a:xfrm>
            <a:custGeom>
              <a:rect b="b" l="l" r="r" t="t"/>
              <a:pathLst>
                <a:path extrusionOk="0" h="2625" w="5005">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75"/>
            <p:cNvSpPr/>
            <p:nvPr/>
          </p:nvSpPr>
          <p:spPr>
            <a:xfrm>
              <a:off x="5476482" y="2439054"/>
              <a:ext cx="96946" cy="67726"/>
            </a:xfrm>
            <a:custGeom>
              <a:rect b="b" l="l" r="r" t="t"/>
              <a:pathLst>
                <a:path extrusionOk="0" h="2582" w="3696">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7" name="Google Shape;15137;p75"/>
            <p:cNvSpPr/>
            <p:nvPr/>
          </p:nvSpPr>
          <p:spPr>
            <a:xfrm>
              <a:off x="5249540" y="2432942"/>
              <a:ext cx="342931" cy="370184"/>
            </a:xfrm>
            <a:custGeom>
              <a:rect b="b" l="l" r="r" t="t"/>
              <a:pathLst>
                <a:path extrusionOk="0" h="14113" w="13074">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8" name="Google Shape;15138;p75"/>
            <p:cNvSpPr/>
            <p:nvPr/>
          </p:nvSpPr>
          <p:spPr>
            <a:xfrm>
              <a:off x="5249540" y="2484196"/>
              <a:ext cx="351639" cy="318931"/>
            </a:xfrm>
            <a:custGeom>
              <a:rect b="b" l="l" r="r" t="t"/>
              <a:pathLst>
                <a:path extrusionOk="0" h="12159" w="13406">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9" name="Google Shape;15139;p75"/>
            <p:cNvSpPr/>
            <p:nvPr/>
          </p:nvSpPr>
          <p:spPr>
            <a:xfrm>
              <a:off x="5369227" y="2515540"/>
              <a:ext cx="191820" cy="234549"/>
            </a:xfrm>
            <a:custGeom>
              <a:rect b="b" l="l" r="r" t="t"/>
              <a:pathLst>
                <a:path extrusionOk="0" h="8942" w="7313">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0" name="Google Shape;15140;p75"/>
            <p:cNvSpPr/>
            <p:nvPr/>
          </p:nvSpPr>
          <p:spPr>
            <a:xfrm>
              <a:off x="5352335" y="2493245"/>
              <a:ext cx="24027" cy="30086"/>
            </a:xfrm>
            <a:custGeom>
              <a:rect b="b" l="l" r="r" t="t"/>
              <a:pathLst>
                <a:path extrusionOk="0" h="1147" w="916">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1" name="Google Shape;15141;p75"/>
            <p:cNvSpPr/>
            <p:nvPr/>
          </p:nvSpPr>
          <p:spPr>
            <a:xfrm>
              <a:off x="5358184" y="2499304"/>
              <a:ext cx="12118" cy="11935"/>
            </a:xfrm>
            <a:custGeom>
              <a:rect b="b" l="l" r="r" t="t"/>
              <a:pathLst>
                <a:path extrusionOk="0" h="455" w="462">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42" name="Google Shape;15142;p75"/>
          <p:cNvGrpSpPr/>
          <p:nvPr/>
        </p:nvGrpSpPr>
        <p:grpSpPr>
          <a:xfrm>
            <a:off x="4137047" y="2482176"/>
            <a:ext cx="371102" cy="271585"/>
            <a:chOff x="4137047" y="2482176"/>
            <a:chExt cx="371102" cy="271585"/>
          </a:xfrm>
        </p:grpSpPr>
        <p:sp>
          <p:nvSpPr>
            <p:cNvPr id="15143" name="Google Shape;15143;p75"/>
            <p:cNvSpPr/>
            <p:nvPr/>
          </p:nvSpPr>
          <p:spPr>
            <a:xfrm>
              <a:off x="4264367" y="2702062"/>
              <a:ext cx="108540" cy="51699"/>
            </a:xfrm>
            <a:custGeom>
              <a:rect b="b" l="l" r="r" t="t"/>
              <a:pathLst>
                <a:path extrusionOk="0" h="1971" w="4138">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4" name="Google Shape;15144;p75"/>
            <p:cNvSpPr/>
            <p:nvPr/>
          </p:nvSpPr>
          <p:spPr>
            <a:xfrm>
              <a:off x="4240026" y="2482176"/>
              <a:ext cx="181958" cy="104841"/>
            </a:xfrm>
            <a:custGeom>
              <a:rect b="b" l="l" r="r" t="t"/>
              <a:pathLst>
                <a:path extrusionOk="0" h="3997" w="6937">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5" name="Google Shape;15145;p75"/>
            <p:cNvSpPr/>
            <p:nvPr/>
          </p:nvSpPr>
          <p:spPr>
            <a:xfrm>
              <a:off x="4415924" y="2545049"/>
              <a:ext cx="92225" cy="168528"/>
            </a:xfrm>
            <a:custGeom>
              <a:rect b="b" l="l" r="r" t="t"/>
              <a:pathLst>
                <a:path extrusionOk="0" h="6425" w="3516">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6" name="Google Shape;15146;p75"/>
            <p:cNvSpPr/>
            <p:nvPr/>
          </p:nvSpPr>
          <p:spPr>
            <a:xfrm>
              <a:off x="4137047" y="2520104"/>
              <a:ext cx="315363" cy="218443"/>
            </a:xfrm>
            <a:custGeom>
              <a:rect b="b" l="l" r="r" t="t"/>
              <a:pathLst>
                <a:path extrusionOk="0" h="8328" w="12023">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7" name="Google Shape;15147;p75"/>
            <p:cNvSpPr/>
            <p:nvPr/>
          </p:nvSpPr>
          <p:spPr>
            <a:xfrm>
              <a:off x="4148955" y="2618283"/>
              <a:ext cx="303455" cy="120265"/>
            </a:xfrm>
            <a:custGeom>
              <a:rect b="b" l="l" r="r" t="t"/>
              <a:pathLst>
                <a:path extrusionOk="0" h="4585" w="11569">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8" name="Google Shape;15148;p75"/>
            <p:cNvSpPr/>
            <p:nvPr/>
          </p:nvSpPr>
          <p:spPr>
            <a:xfrm>
              <a:off x="4137047" y="2520996"/>
              <a:ext cx="151714" cy="216817"/>
            </a:xfrm>
            <a:custGeom>
              <a:rect b="b" l="l" r="r" t="t"/>
              <a:pathLst>
                <a:path extrusionOk="0" h="8266" w="5784">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9" name="Google Shape;15149;p75"/>
            <p:cNvSpPr/>
            <p:nvPr/>
          </p:nvSpPr>
          <p:spPr>
            <a:xfrm>
              <a:off x="4148771" y="2649759"/>
              <a:ext cx="131281" cy="88054"/>
            </a:xfrm>
            <a:custGeom>
              <a:rect b="b" l="l" r="r" t="t"/>
              <a:pathLst>
                <a:path extrusionOk="0" h="3357" w="5005">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0" name="Google Shape;15150;p75"/>
            <p:cNvSpPr/>
            <p:nvPr/>
          </p:nvSpPr>
          <p:spPr>
            <a:xfrm>
              <a:off x="4315411" y="2615608"/>
              <a:ext cx="77588" cy="55109"/>
            </a:xfrm>
            <a:custGeom>
              <a:rect b="b" l="l" r="r" t="t"/>
              <a:pathLst>
                <a:path extrusionOk="0" h="2101" w="2958">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1" name="Google Shape;15151;p75"/>
            <p:cNvSpPr/>
            <p:nvPr/>
          </p:nvSpPr>
          <p:spPr>
            <a:xfrm>
              <a:off x="4173323" y="2580748"/>
              <a:ext cx="24394" cy="30453"/>
            </a:xfrm>
            <a:custGeom>
              <a:rect b="b" l="l" r="r" t="t"/>
              <a:pathLst>
                <a:path extrusionOk="0" h="1161" w="93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2" name="Google Shape;15152;p75"/>
            <p:cNvSpPr/>
            <p:nvPr/>
          </p:nvSpPr>
          <p:spPr>
            <a:xfrm>
              <a:off x="4179356" y="2586807"/>
              <a:ext cx="12118" cy="12302"/>
            </a:xfrm>
            <a:custGeom>
              <a:rect b="b" l="l" r="r" t="t"/>
              <a:pathLst>
                <a:path extrusionOk="0" h="469" w="462">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3" name="Google Shape;15153;p75"/>
            <p:cNvSpPr/>
            <p:nvPr/>
          </p:nvSpPr>
          <p:spPr>
            <a:xfrm>
              <a:off x="4334978" y="2629300"/>
              <a:ext cx="52145" cy="16918"/>
            </a:xfrm>
            <a:custGeom>
              <a:rect b="b" l="l" r="r" t="t"/>
              <a:pathLst>
                <a:path extrusionOk="0" h="645" w="1988">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54" name="Google Shape;15154;p75"/>
          <p:cNvGrpSpPr/>
          <p:nvPr/>
        </p:nvGrpSpPr>
        <p:grpSpPr>
          <a:xfrm>
            <a:off x="4686434" y="2432916"/>
            <a:ext cx="367377" cy="370079"/>
            <a:chOff x="4686434" y="2432916"/>
            <a:chExt cx="367377" cy="370079"/>
          </a:xfrm>
        </p:grpSpPr>
        <p:sp>
          <p:nvSpPr>
            <p:cNvPr id="15155" name="Google Shape;15155;p75"/>
            <p:cNvSpPr/>
            <p:nvPr/>
          </p:nvSpPr>
          <p:spPr>
            <a:xfrm>
              <a:off x="4795105" y="2432916"/>
              <a:ext cx="175426" cy="76198"/>
            </a:xfrm>
            <a:custGeom>
              <a:rect b="b" l="l" r="r" t="t"/>
              <a:pathLst>
                <a:path extrusionOk="0" h="2905" w="6688">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6" name="Google Shape;15156;p75"/>
            <p:cNvSpPr/>
            <p:nvPr/>
          </p:nvSpPr>
          <p:spPr>
            <a:xfrm>
              <a:off x="4795105" y="2726771"/>
              <a:ext cx="175374" cy="76224"/>
            </a:xfrm>
            <a:custGeom>
              <a:rect b="b" l="l" r="r" t="t"/>
              <a:pathLst>
                <a:path extrusionOk="0" h="2906" w="6686">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7" name="Google Shape;15157;p75"/>
            <p:cNvSpPr/>
            <p:nvPr/>
          </p:nvSpPr>
          <p:spPr>
            <a:xfrm>
              <a:off x="4686434" y="2485428"/>
              <a:ext cx="367377" cy="265028"/>
            </a:xfrm>
            <a:custGeom>
              <a:rect b="b" l="l" r="r" t="t"/>
              <a:pathLst>
                <a:path extrusionOk="0" h="10104" w="14006">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8" name="Google Shape;15158;p75"/>
            <p:cNvSpPr/>
            <p:nvPr/>
          </p:nvSpPr>
          <p:spPr>
            <a:xfrm>
              <a:off x="4686434" y="2517980"/>
              <a:ext cx="238719" cy="232476"/>
            </a:xfrm>
            <a:custGeom>
              <a:rect b="b" l="l" r="r" t="t"/>
              <a:pathLst>
                <a:path extrusionOk="0" h="8863" w="9101">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9" name="Google Shape;15159;p75"/>
            <p:cNvSpPr/>
            <p:nvPr/>
          </p:nvSpPr>
          <p:spPr>
            <a:xfrm>
              <a:off x="4725386" y="2593916"/>
              <a:ext cx="30086" cy="30086"/>
            </a:xfrm>
            <a:custGeom>
              <a:rect b="b" l="l" r="r" t="t"/>
              <a:pathLst>
                <a:path extrusionOk="0" h="1147" w="1147">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0" name="Google Shape;15160;p75"/>
            <p:cNvSpPr/>
            <p:nvPr/>
          </p:nvSpPr>
          <p:spPr>
            <a:xfrm>
              <a:off x="4737478" y="2599949"/>
              <a:ext cx="12118" cy="11961"/>
            </a:xfrm>
            <a:custGeom>
              <a:rect b="b" l="l" r="r" t="t"/>
              <a:pathLst>
                <a:path extrusionOk="0" h="456" w="462">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1" name="Google Shape;15161;p75"/>
            <p:cNvSpPr/>
            <p:nvPr/>
          </p:nvSpPr>
          <p:spPr>
            <a:xfrm>
              <a:off x="4772862" y="2488261"/>
              <a:ext cx="51253" cy="259336"/>
            </a:xfrm>
            <a:custGeom>
              <a:rect b="b" l="l" r="r" t="t"/>
              <a:pathLst>
                <a:path extrusionOk="0" h="9887" w="1954">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2" name="Google Shape;15162;p75"/>
            <p:cNvSpPr/>
            <p:nvPr/>
          </p:nvSpPr>
          <p:spPr>
            <a:xfrm>
              <a:off x="4772862" y="2606900"/>
              <a:ext cx="51253" cy="140698"/>
            </a:xfrm>
            <a:custGeom>
              <a:rect b="b" l="l" r="r" t="t"/>
              <a:pathLst>
                <a:path extrusionOk="0" h="5364" w="1954">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3" name="Google Shape;15163;p75"/>
            <p:cNvSpPr/>
            <p:nvPr/>
          </p:nvSpPr>
          <p:spPr>
            <a:xfrm>
              <a:off x="4847381" y="2485769"/>
              <a:ext cx="47529" cy="264503"/>
            </a:xfrm>
            <a:custGeom>
              <a:rect b="b" l="l" r="r" t="t"/>
              <a:pathLst>
                <a:path extrusionOk="0" h="10084" w="1812">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75"/>
            <p:cNvSpPr/>
            <p:nvPr/>
          </p:nvSpPr>
          <p:spPr>
            <a:xfrm>
              <a:off x="4853440" y="2704528"/>
              <a:ext cx="41470" cy="45745"/>
            </a:xfrm>
            <a:custGeom>
              <a:rect b="b" l="l" r="r" t="t"/>
              <a:pathLst>
                <a:path extrusionOk="0" h="1744" w="1581">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5" name="Google Shape;15165;p75"/>
            <p:cNvSpPr/>
            <p:nvPr/>
          </p:nvSpPr>
          <p:spPr>
            <a:xfrm>
              <a:off x="4915868" y="2510845"/>
              <a:ext cx="46611" cy="214168"/>
            </a:xfrm>
            <a:custGeom>
              <a:rect b="b" l="l" r="r" t="t"/>
              <a:pathLst>
                <a:path extrusionOk="0" h="8165" w="1777">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66" name="Google Shape;15166;p75"/>
          <p:cNvGrpSpPr/>
          <p:nvPr/>
        </p:nvGrpSpPr>
        <p:grpSpPr>
          <a:xfrm>
            <a:off x="6328222" y="2056306"/>
            <a:ext cx="372099" cy="293986"/>
            <a:chOff x="6328222" y="2056306"/>
            <a:chExt cx="372099" cy="293986"/>
          </a:xfrm>
        </p:grpSpPr>
        <p:sp>
          <p:nvSpPr>
            <p:cNvPr id="15167" name="Google Shape;15167;p75"/>
            <p:cNvSpPr/>
            <p:nvPr/>
          </p:nvSpPr>
          <p:spPr>
            <a:xfrm>
              <a:off x="6581656" y="2179875"/>
              <a:ext cx="58021" cy="170416"/>
            </a:xfrm>
            <a:custGeom>
              <a:rect b="b" l="l" r="r" t="t"/>
              <a:pathLst>
                <a:path extrusionOk="0" h="6497" w="2212">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8" name="Google Shape;15168;p75"/>
            <p:cNvSpPr/>
            <p:nvPr/>
          </p:nvSpPr>
          <p:spPr>
            <a:xfrm>
              <a:off x="6488461" y="2209227"/>
              <a:ext cx="51253" cy="141065"/>
            </a:xfrm>
            <a:custGeom>
              <a:rect b="b" l="l" r="r" t="t"/>
              <a:pathLst>
                <a:path extrusionOk="0" h="5378" w="1954">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9" name="Google Shape;15169;p75"/>
            <p:cNvSpPr/>
            <p:nvPr/>
          </p:nvSpPr>
          <p:spPr>
            <a:xfrm>
              <a:off x="6642720" y="2150524"/>
              <a:ext cx="57601" cy="88238"/>
            </a:xfrm>
            <a:custGeom>
              <a:rect b="b" l="l" r="r" t="t"/>
              <a:pathLst>
                <a:path extrusionOk="0" h="3364" w="2196">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0" name="Google Shape;15170;p75"/>
            <p:cNvSpPr/>
            <p:nvPr/>
          </p:nvSpPr>
          <p:spPr>
            <a:xfrm>
              <a:off x="6328222" y="2056620"/>
              <a:ext cx="352190" cy="293671"/>
            </a:xfrm>
            <a:custGeom>
              <a:rect b="b" l="l" r="r" t="t"/>
              <a:pathLst>
                <a:path extrusionOk="0" h="11196" w="13427">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1" name="Google Shape;15171;p75"/>
            <p:cNvSpPr/>
            <p:nvPr/>
          </p:nvSpPr>
          <p:spPr>
            <a:xfrm>
              <a:off x="6371633" y="2068896"/>
              <a:ext cx="18151" cy="11751"/>
            </a:xfrm>
            <a:custGeom>
              <a:rect b="b" l="l" r="r" t="t"/>
              <a:pathLst>
                <a:path extrusionOk="0" h="448" w="692">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2" name="Google Shape;15172;p75"/>
            <p:cNvSpPr/>
            <p:nvPr/>
          </p:nvSpPr>
          <p:spPr>
            <a:xfrm>
              <a:off x="6396158" y="2056306"/>
              <a:ext cx="25102" cy="18702"/>
            </a:xfrm>
            <a:custGeom>
              <a:rect b="b" l="l" r="r" t="t"/>
              <a:pathLst>
                <a:path extrusionOk="0" h="713" w="957">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3" name="Google Shape;15173;p75"/>
            <p:cNvSpPr/>
            <p:nvPr/>
          </p:nvSpPr>
          <p:spPr>
            <a:xfrm>
              <a:off x="6380682" y="2097697"/>
              <a:ext cx="88605" cy="117589"/>
            </a:xfrm>
            <a:custGeom>
              <a:rect b="b" l="l" r="r" t="t"/>
              <a:pathLst>
                <a:path extrusionOk="0" h="4483" w="3378">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4" name="Google Shape;15174;p75"/>
            <p:cNvSpPr/>
            <p:nvPr/>
          </p:nvSpPr>
          <p:spPr>
            <a:xfrm>
              <a:off x="6328406" y="2070496"/>
              <a:ext cx="23318" cy="27227"/>
            </a:xfrm>
            <a:custGeom>
              <a:rect b="b" l="l" r="r" t="t"/>
              <a:pathLst>
                <a:path extrusionOk="0" h="1038" w="889">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5" name="Google Shape;15175;p75"/>
            <p:cNvSpPr/>
            <p:nvPr/>
          </p:nvSpPr>
          <p:spPr>
            <a:xfrm>
              <a:off x="6495937" y="2180347"/>
              <a:ext cx="120448" cy="41889"/>
            </a:xfrm>
            <a:custGeom>
              <a:rect b="b" l="l" r="r" t="t"/>
              <a:pathLst>
                <a:path extrusionOk="0" h="1597" w="4592">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76" name="Google Shape;15176;p75"/>
          <p:cNvGrpSpPr/>
          <p:nvPr/>
        </p:nvGrpSpPr>
        <p:grpSpPr>
          <a:xfrm>
            <a:off x="5789327" y="2432968"/>
            <a:ext cx="352531" cy="370132"/>
            <a:chOff x="5789327" y="2432968"/>
            <a:chExt cx="352531" cy="370132"/>
          </a:xfrm>
        </p:grpSpPr>
        <p:sp>
          <p:nvSpPr>
            <p:cNvPr id="15177" name="Google Shape;15177;p75"/>
            <p:cNvSpPr/>
            <p:nvPr/>
          </p:nvSpPr>
          <p:spPr>
            <a:xfrm>
              <a:off x="5794651" y="2568132"/>
              <a:ext cx="341882" cy="228935"/>
            </a:xfrm>
            <a:custGeom>
              <a:rect b="b" l="l" r="r" t="t"/>
              <a:pathLst>
                <a:path extrusionOk="0" h="8728" w="13034">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8" name="Google Shape;15178;p75"/>
            <p:cNvSpPr/>
            <p:nvPr/>
          </p:nvSpPr>
          <p:spPr>
            <a:xfrm>
              <a:off x="5998826" y="2544656"/>
              <a:ext cx="143032" cy="117405"/>
            </a:xfrm>
            <a:custGeom>
              <a:rect b="b" l="l" r="r" t="t"/>
              <a:pathLst>
                <a:path extrusionOk="0" h="4476" w="5453">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9" name="Google Shape;15179;p75"/>
            <p:cNvSpPr/>
            <p:nvPr/>
          </p:nvSpPr>
          <p:spPr>
            <a:xfrm>
              <a:off x="5846062" y="2667360"/>
              <a:ext cx="238877" cy="135740"/>
            </a:xfrm>
            <a:custGeom>
              <a:rect b="b" l="l" r="r" t="t"/>
              <a:pathLst>
                <a:path extrusionOk="0" h="5175" w="9107">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0" name="Google Shape;15180;p75"/>
            <p:cNvSpPr/>
            <p:nvPr/>
          </p:nvSpPr>
          <p:spPr>
            <a:xfrm>
              <a:off x="5898339" y="2432968"/>
              <a:ext cx="134481" cy="211492"/>
            </a:xfrm>
            <a:custGeom>
              <a:rect b="b" l="l" r="r" t="t"/>
              <a:pathLst>
                <a:path extrusionOk="0" h="8063" w="5127">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1" name="Google Shape;15181;p75"/>
            <p:cNvSpPr/>
            <p:nvPr/>
          </p:nvSpPr>
          <p:spPr>
            <a:xfrm>
              <a:off x="5898522" y="2433309"/>
              <a:ext cx="59962" cy="175925"/>
            </a:xfrm>
            <a:custGeom>
              <a:rect b="b" l="l" r="r" t="t"/>
              <a:pathLst>
                <a:path extrusionOk="0" h="6707" w="2286">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2" name="Google Shape;15182;p75"/>
            <p:cNvSpPr/>
            <p:nvPr/>
          </p:nvSpPr>
          <p:spPr>
            <a:xfrm>
              <a:off x="5804960" y="2667045"/>
              <a:ext cx="141065" cy="88920"/>
            </a:xfrm>
            <a:custGeom>
              <a:rect b="b" l="l" r="r" t="t"/>
              <a:pathLst>
                <a:path extrusionOk="0" h="3390" w="5378">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3" name="Google Shape;15183;p75"/>
            <p:cNvSpPr/>
            <p:nvPr/>
          </p:nvSpPr>
          <p:spPr>
            <a:xfrm>
              <a:off x="5912739" y="2597483"/>
              <a:ext cx="29378" cy="23502"/>
            </a:xfrm>
            <a:custGeom>
              <a:rect b="b" l="l" r="r" t="t"/>
              <a:pathLst>
                <a:path extrusionOk="0" h="896" w="112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4" name="Google Shape;15184;p75"/>
            <p:cNvSpPr/>
            <p:nvPr/>
          </p:nvSpPr>
          <p:spPr>
            <a:xfrm>
              <a:off x="5989042" y="2597483"/>
              <a:ext cx="29378" cy="23502"/>
            </a:xfrm>
            <a:custGeom>
              <a:rect b="b" l="l" r="r" t="t"/>
              <a:pathLst>
                <a:path extrusionOk="0" h="896" w="112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5" name="Google Shape;15185;p75"/>
            <p:cNvSpPr/>
            <p:nvPr/>
          </p:nvSpPr>
          <p:spPr>
            <a:xfrm>
              <a:off x="5789327" y="2544656"/>
              <a:ext cx="142849" cy="117405"/>
            </a:xfrm>
            <a:custGeom>
              <a:rect b="b" l="l" r="r" t="t"/>
              <a:pathLst>
                <a:path extrusionOk="0" h="4476" w="5446">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6" name="Google Shape;15186;p75"/>
            <p:cNvSpPr/>
            <p:nvPr/>
          </p:nvSpPr>
          <p:spPr>
            <a:xfrm>
              <a:off x="5985134" y="2666940"/>
              <a:ext cx="141065" cy="89025"/>
            </a:xfrm>
            <a:custGeom>
              <a:rect b="b" l="l" r="r" t="t"/>
              <a:pathLst>
                <a:path extrusionOk="0" h="3394" w="5378">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87" name="Google Shape;15187;p75"/>
          <p:cNvGrpSpPr/>
          <p:nvPr/>
        </p:nvGrpSpPr>
        <p:grpSpPr>
          <a:xfrm>
            <a:off x="874612" y="1980134"/>
            <a:ext cx="322314" cy="370158"/>
            <a:chOff x="874612" y="1980134"/>
            <a:chExt cx="322314" cy="370158"/>
          </a:xfrm>
        </p:grpSpPr>
        <p:sp>
          <p:nvSpPr>
            <p:cNvPr id="15188" name="Google Shape;15188;p75"/>
            <p:cNvSpPr/>
            <p:nvPr/>
          </p:nvSpPr>
          <p:spPr>
            <a:xfrm>
              <a:off x="1067586" y="1980134"/>
              <a:ext cx="129340" cy="193709"/>
            </a:xfrm>
            <a:custGeom>
              <a:rect b="b" l="l" r="r" t="t"/>
              <a:pathLst>
                <a:path extrusionOk="0" h="7385" w="4931">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9" name="Google Shape;15189;p75"/>
            <p:cNvSpPr/>
            <p:nvPr/>
          </p:nvSpPr>
          <p:spPr>
            <a:xfrm>
              <a:off x="1095521" y="1980317"/>
              <a:ext cx="101405" cy="193525"/>
            </a:xfrm>
            <a:custGeom>
              <a:rect b="b" l="l" r="r" t="t"/>
              <a:pathLst>
                <a:path extrusionOk="0" h="7378" w="3866">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0" name="Google Shape;15190;p75"/>
            <p:cNvSpPr/>
            <p:nvPr/>
          </p:nvSpPr>
          <p:spPr>
            <a:xfrm>
              <a:off x="874612" y="1980134"/>
              <a:ext cx="129681" cy="193709"/>
            </a:xfrm>
            <a:custGeom>
              <a:rect b="b" l="l" r="r" t="t"/>
              <a:pathLst>
                <a:path extrusionOk="0" h="7385" w="4944">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1" name="Google Shape;15191;p75"/>
            <p:cNvSpPr/>
            <p:nvPr/>
          </p:nvSpPr>
          <p:spPr>
            <a:xfrm>
              <a:off x="874612" y="1980317"/>
              <a:ext cx="101589" cy="193525"/>
            </a:xfrm>
            <a:custGeom>
              <a:rect b="b" l="l" r="r" t="t"/>
              <a:pathLst>
                <a:path extrusionOk="0" h="7378" w="3873">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2" name="Google Shape;15192;p75"/>
            <p:cNvSpPr/>
            <p:nvPr/>
          </p:nvSpPr>
          <p:spPr>
            <a:xfrm>
              <a:off x="922455" y="2123481"/>
              <a:ext cx="226785" cy="226811"/>
            </a:xfrm>
            <a:custGeom>
              <a:rect b="b" l="l" r="r" t="t"/>
              <a:pathLst>
                <a:path extrusionOk="0" h="8647" w="8646">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3" name="Google Shape;15193;p75"/>
            <p:cNvSpPr/>
            <p:nvPr/>
          </p:nvSpPr>
          <p:spPr>
            <a:xfrm>
              <a:off x="922455" y="2123664"/>
              <a:ext cx="106205" cy="222876"/>
            </a:xfrm>
            <a:custGeom>
              <a:rect b="b" l="l" r="r" t="t"/>
              <a:pathLst>
                <a:path extrusionOk="0" h="8497" w="4049">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4" name="Google Shape;15194;p75"/>
            <p:cNvSpPr/>
            <p:nvPr/>
          </p:nvSpPr>
          <p:spPr>
            <a:xfrm>
              <a:off x="964082" y="2219010"/>
              <a:ext cx="35935" cy="41627"/>
            </a:xfrm>
            <a:custGeom>
              <a:rect b="b" l="l" r="r" t="t"/>
              <a:pathLst>
                <a:path extrusionOk="0" h="1587" w="137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5" name="Google Shape;15195;p75"/>
            <p:cNvSpPr/>
            <p:nvPr/>
          </p:nvSpPr>
          <p:spPr>
            <a:xfrm>
              <a:off x="982050" y="2218984"/>
              <a:ext cx="17968" cy="29797"/>
            </a:xfrm>
            <a:custGeom>
              <a:rect b="b" l="l" r="r" t="t"/>
              <a:pathLst>
                <a:path extrusionOk="0" h="1136" w="685">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6" name="Google Shape;15196;p75"/>
            <p:cNvSpPr/>
            <p:nvPr/>
          </p:nvSpPr>
          <p:spPr>
            <a:xfrm>
              <a:off x="976174" y="2224860"/>
              <a:ext cx="11935" cy="11961"/>
            </a:xfrm>
            <a:custGeom>
              <a:rect b="b" l="l" r="r" t="t"/>
              <a:pathLst>
                <a:path extrusionOk="0" h="456" w="455">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7" name="Google Shape;15197;p75"/>
            <p:cNvSpPr/>
            <p:nvPr/>
          </p:nvSpPr>
          <p:spPr>
            <a:xfrm>
              <a:off x="1071678" y="2219010"/>
              <a:ext cx="35778" cy="41627"/>
            </a:xfrm>
            <a:custGeom>
              <a:rect b="b" l="l" r="r" t="t"/>
              <a:pathLst>
                <a:path extrusionOk="0" h="1587" w="1364">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8" name="Google Shape;15198;p75"/>
            <p:cNvSpPr/>
            <p:nvPr/>
          </p:nvSpPr>
          <p:spPr>
            <a:xfrm>
              <a:off x="1089462" y="2218984"/>
              <a:ext cx="17994" cy="29797"/>
            </a:xfrm>
            <a:custGeom>
              <a:rect b="b" l="l" r="r" t="t"/>
              <a:pathLst>
                <a:path extrusionOk="0" h="1136" w="686">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9" name="Google Shape;15199;p75"/>
            <p:cNvSpPr/>
            <p:nvPr/>
          </p:nvSpPr>
          <p:spPr>
            <a:xfrm>
              <a:off x="1083586" y="2224860"/>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0" name="Google Shape;15200;p75"/>
            <p:cNvSpPr/>
            <p:nvPr/>
          </p:nvSpPr>
          <p:spPr>
            <a:xfrm>
              <a:off x="949682" y="2219010"/>
              <a:ext cx="172357" cy="131281"/>
            </a:xfrm>
            <a:custGeom>
              <a:rect b="b" l="l" r="r" t="t"/>
              <a:pathLst>
                <a:path extrusionOk="0" h="5005" w="6571">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1" name="Google Shape;15201;p75"/>
            <p:cNvSpPr/>
            <p:nvPr/>
          </p:nvSpPr>
          <p:spPr>
            <a:xfrm>
              <a:off x="985984" y="2318238"/>
              <a:ext cx="99700" cy="24027"/>
            </a:xfrm>
            <a:custGeom>
              <a:rect b="b" l="l" r="r" t="t"/>
              <a:pathLst>
                <a:path extrusionOk="0" h="916" w="3801">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2" name="Google Shape;15202;p75"/>
            <p:cNvSpPr/>
            <p:nvPr/>
          </p:nvSpPr>
          <p:spPr>
            <a:xfrm>
              <a:off x="1008726" y="2278579"/>
              <a:ext cx="54270" cy="41784"/>
            </a:xfrm>
            <a:custGeom>
              <a:rect b="b" l="l" r="r" t="t"/>
              <a:pathLst>
                <a:path extrusionOk="0" h="1593" w="2069">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3" name="Google Shape;15203;p75"/>
            <p:cNvSpPr/>
            <p:nvPr/>
          </p:nvSpPr>
          <p:spPr>
            <a:xfrm>
              <a:off x="1008726" y="2279811"/>
              <a:ext cx="36827" cy="40552"/>
            </a:xfrm>
            <a:custGeom>
              <a:rect b="b" l="l" r="r" t="t"/>
              <a:pathLst>
                <a:path extrusionOk="0" h="1546" w="1404">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4" name="Google Shape;15204;p75"/>
            <p:cNvSpPr/>
            <p:nvPr/>
          </p:nvSpPr>
          <p:spPr>
            <a:xfrm>
              <a:off x="950023" y="2286395"/>
              <a:ext cx="51070" cy="59962"/>
            </a:xfrm>
            <a:custGeom>
              <a:rect b="b" l="l" r="r" t="t"/>
              <a:pathLst>
                <a:path extrusionOk="0" h="2286" w="1947">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05" name="Google Shape;15205;p75"/>
          <p:cNvGrpSpPr/>
          <p:nvPr/>
        </p:nvGrpSpPr>
        <p:grpSpPr>
          <a:xfrm>
            <a:off x="3039662" y="2514780"/>
            <a:ext cx="374223" cy="329764"/>
            <a:chOff x="3039662" y="2514780"/>
            <a:chExt cx="374223" cy="329764"/>
          </a:xfrm>
        </p:grpSpPr>
        <p:sp>
          <p:nvSpPr>
            <p:cNvPr id="15206" name="Google Shape;15206;p75"/>
            <p:cNvSpPr/>
            <p:nvPr/>
          </p:nvSpPr>
          <p:spPr>
            <a:xfrm>
              <a:off x="3270171" y="2554964"/>
              <a:ext cx="64395" cy="72762"/>
            </a:xfrm>
            <a:custGeom>
              <a:rect b="b" l="l" r="r" t="t"/>
              <a:pathLst>
                <a:path extrusionOk="0" h="2774" w="2455">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7" name="Google Shape;15207;p75"/>
            <p:cNvSpPr/>
            <p:nvPr/>
          </p:nvSpPr>
          <p:spPr>
            <a:xfrm>
              <a:off x="3245804" y="2514780"/>
              <a:ext cx="97838" cy="179571"/>
            </a:xfrm>
            <a:custGeom>
              <a:rect b="b" l="l" r="r" t="t"/>
              <a:pathLst>
                <a:path extrusionOk="0" h="6846" w="373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8" name="Google Shape;15208;p75"/>
            <p:cNvSpPr/>
            <p:nvPr/>
          </p:nvSpPr>
          <p:spPr>
            <a:xfrm>
              <a:off x="3119165" y="2554964"/>
              <a:ext cx="64395" cy="72762"/>
            </a:xfrm>
            <a:custGeom>
              <a:rect b="b" l="l" r="r" t="t"/>
              <a:pathLst>
                <a:path extrusionOk="0" h="2774" w="2455">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9" name="Google Shape;15209;p75"/>
            <p:cNvSpPr/>
            <p:nvPr/>
          </p:nvSpPr>
          <p:spPr>
            <a:xfrm>
              <a:off x="3254512" y="2624867"/>
              <a:ext cx="17627" cy="28827"/>
            </a:xfrm>
            <a:custGeom>
              <a:rect b="b" l="l" r="r" t="t"/>
              <a:pathLst>
                <a:path extrusionOk="0" h="1099" w="672">
                  <a:moveTo>
                    <a:pt x="217" y="0"/>
                  </a:moveTo>
                  <a:lnTo>
                    <a:pt x="0" y="1099"/>
                  </a:lnTo>
                  <a:lnTo>
                    <a:pt x="448" y="1099"/>
                  </a:lnTo>
                  <a:lnTo>
                    <a:pt x="672"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0" name="Google Shape;15210;p75"/>
            <p:cNvSpPr/>
            <p:nvPr/>
          </p:nvSpPr>
          <p:spPr>
            <a:xfrm>
              <a:off x="3255745" y="2607424"/>
              <a:ext cx="23161" cy="23161"/>
            </a:xfrm>
            <a:custGeom>
              <a:rect b="b" l="l" r="r" t="t"/>
              <a:pathLst>
                <a:path extrusionOk="0" h="883" w="883">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1" name="Google Shape;15211;p75"/>
            <p:cNvSpPr/>
            <p:nvPr/>
          </p:nvSpPr>
          <p:spPr>
            <a:xfrm>
              <a:off x="3181593" y="2624867"/>
              <a:ext cx="17627" cy="28827"/>
            </a:xfrm>
            <a:custGeom>
              <a:rect b="b" l="l" r="r" t="t"/>
              <a:pathLst>
                <a:path extrusionOk="0" h="1099" w="672">
                  <a:moveTo>
                    <a:pt x="0" y="0"/>
                  </a:moveTo>
                  <a:lnTo>
                    <a:pt x="224" y="1099"/>
                  </a:lnTo>
                  <a:lnTo>
                    <a:pt x="672" y="1099"/>
                  </a:lnTo>
                  <a:lnTo>
                    <a:pt x="4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2" name="Google Shape;15212;p75"/>
            <p:cNvSpPr/>
            <p:nvPr/>
          </p:nvSpPr>
          <p:spPr>
            <a:xfrm>
              <a:off x="3288480" y="2694219"/>
              <a:ext cx="125406" cy="52145"/>
            </a:xfrm>
            <a:custGeom>
              <a:rect b="b" l="l" r="r" t="t"/>
              <a:pathLst>
                <a:path extrusionOk="0" h="1988" w="4781">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3" name="Google Shape;15213;p75"/>
            <p:cNvSpPr/>
            <p:nvPr/>
          </p:nvSpPr>
          <p:spPr>
            <a:xfrm>
              <a:off x="3276204" y="2705813"/>
              <a:ext cx="118140" cy="78952"/>
            </a:xfrm>
            <a:custGeom>
              <a:rect b="b" l="l" r="r" t="t"/>
              <a:pathLst>
                <a:path extrusionOk="0" h="3010" w="4504">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4" name="Google Shape;15214;p75"/>
            <p:cNvSpPr/>
            <p:nvPr/>
          </p:nvSpPr>
          <p:spPr>
            <a:xfrm>
              <a:off x="3265240" y="2711793"/>
              <a:ext cx="104186" cy="103399"/>
            </a:xfrm>
            <a:custGeom>
              <a:rect b="b" l="l" r="r" t="t"/>
              <a:pathLst>
                <a:path extrusionOk="0" h="3942" w="3972">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5" name="Google Shape;15215;p75"/>
            <p:cNvSpPr/>
            <p:nvPr/>
          </p:nvSpPr>
          <p:spPr>
            <a:xfrm>
              <a:off x="3247430" y="2717223"/>
              <a:ext cx="88920" cy="127320"/>
            </a:xfrm>
            <a:custGeom>
              <a:rect b="b" l="l" r="r" t="t"/>
              <a:pathLst>
                <a:path extrusionOk="0" h="4854" w="339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6" name="Google Shape;15216;p75"/>
            <p:cNvSpPr/>
            <p:nvPr/>
          </p:nvSpPr>
          <p:spPr>
            <a:xfrm>
              <a:off x="3039662" y="2694219"/>
              <a:ext cx="125406" cy="52145"/>
            </a:xfrm>
            <a:custGeom>
              <a:rect b="b" l="l" r="r" t="t"/>
              <a:pathLst>
                <a:path extrusionOk="0" h="1988" w="4781">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7" name="Google Shape;15217;p75"/>
            <p:cNvSpPr/>
            <p:nvPr/>
          </p:nvSpPr>
          <p:spPr>
            <a:xfrm>
              <a:off x="3059230" y="2705813"/>
              <a:ext cx="118297" cy="78952"/>
            </a:xfrm>
            <a:custGeom>
              <a:rect b="b" l="l" r="r" t="t"/>
              <a:pathLst>
                <a:path extrusionOk="0" h="3010" w="451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8" name="Google Shape;15218;p75"/>
            <p:cNvSpPr/>
            <p:nvPr/>
          </p:nvSpPr>
          <p:spPr>
            <a:xfrm>
              <a:off x="3084306" y="2711793"/>
              <a:ext cx="104186" cy="103399"/>
            </a:xfrm>
            <a:custGeom>
              <a:rect b="b" l="l" r="r" t="t"/>
              <a:pathLst>
                <a:path extrusionOk="0" h="3942" w="3972">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9" name="Google Shape;15219;p75"/>
            <p:cNvSpPr/>
            <p:nvPr/>
          </p:nvSpPr>
          <p:spPr>
            <a:xfrm>
              <a:off x="3117198" y="2717223"/>
              <a:ext cx="88972" cy="127320"/>
            </a:xfrm>
            <a:custGeom>
              <a:rect b="b" l="l" r="r" t="t"/>
              <a:pathLst>
                <a:path extrusionOk="0" h="4854" w="3392">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0" name="Google Shape;15220;p75"/>
            <p:cNvSpPr/>
            <p:nvPr/>
          </p:nvSpPr>
          <p:spPr>
            <a:xfrm>
              <a:off x="3145841" y="2642100"/>
              <a:ext cx="161865" cy="121524"/>
            </a:xfrm>
            <a:custGeom>
              <a:rect b="b" l="l" r="r" t="t"/>
              <a:pathLst>
                <a:path extrusionOk="0" h="4633" w="6171">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1" name="Google Shape;15221;p75"/>
            <p:cNvSpPr/>
            <p:nvPr/>
          </p:nvSpPr>
          <p:spPr>
            <a:xfrm>
              <a:off x="3109906" y="2514780"/>
              <a:ext cx="97864" cy="179571"/>
            </a:xfrm>
            <a:custGeom>
              <a:rect b="b" l="l" r="r" t="t"/>
              <a:pathLst>
                <a:path extrusionOk="0" h="6846" w="3731">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2" name="Google Shape;15222;p75"/>
            <p:cNvSpPr/>
            <p:nvPr/>
          </p:nvSpPr>
          <p:spPr>
            <a:xfrm>
              <a:off x="3174825" y="2607424"/>
              <a:ext cx="23161" cy="23161"/>
            </a:xfrm>
            <a:custGeom>
              <a:rect b="b" l="l" r="r" t="t"/>
              <a:pathLst>
                <a:path extrusionOk="0" h="883" w="883">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3" name="Google Shape;15223;p75"/>
            <p:cNvSpPr/>
            <p:nvPr/>
          </p:nvSpPr>
          <p:spPr>
            <a:xfrm>
              <a:off x="3145841" y="2642651"/>
              <a:ext cx="79529" cy="120973"/>
            </a:xfrm>
            <a:custGeom>
              <a:rect b="b" l="l" r="r" t="t"/>
              <a:pathLst>
                <a:path extrusionOk="0" h="4612" w="3032">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24" name="Google Shape;15224;p75"/>
          <p:cNvGrpSpPr/>
          <p:nvPr/>
        </p:nvGrpSpPr>
        <p:grpSpPr>
          <a:xfrm>
            <a:off x="1946369" y="2563122"/>
            <a:ext cx="374066" cy="233395"/>
            <a:chOff x="1946369" y="2563122"/>
            <a:chExt cx="374066" cy="233395"/>
          </a:xfrm>
        </p:grpSpPr>
        <p:sp>
          <p:nvSpPr>
            <p:cNvPr id="15225" name="Google Shape;15225;p75"/>
            <p:cNvSpPr/>
            <p:nvPr/>
          </p:nvSpPr>
          <p:spPr>
            <a:xfrm>
              <a:off x="1946369" y="2563148"/>
              <a:ext cx="334223" cy="215401"/>
            </a:xfrm>
            <a:custGeom>
              <a:rect b="b" l="l" r="r" t="t"/>
              <a:pathLst>
                <a:path extrusionOk="0" h="8212" w="12742">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6" name="Google Shape;15226;p75"/>
            <p:cNvSpPr/>
            <p:nvPr/>
          </p:nvSpPr>
          <p:spPr>
            <a:xfrm>
              <a:off x="1995656" y="2698836"/>
              <a:ext cx="107254" cy="97497"/>
            </a:xfrm>
            <a:custGeom>
              <a:rect b="b" l="l" r="r" t="t"/>
              <a:pathLst>
                <a:path extrusionOk="0" h="3717" w="4089">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7" name="Google Shape;15227;p75"/>
            <p:cNvSpPr/>
            <p:nvPr/>
          </p:nvSpPr>
          <p:spPr>
            <a:xfrm>
              <a:off x="2186846" y="2736738"/>
              <a:ext cx="57811" cy="59778"/>
            </a:xfrm>
            <a:custGeom>
              <a:rect b="b" l="l" r="r" t="t"/>
              <a:pathLst>
                <a:path extrusionOk="0" h="2279" w="2204">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8" name="Google Shape;15228;p75"/>
            <p:cNvSpPr/>
            <p:nvPr/>
          </p:nvSpPr>
          <p:spPr>
            <a:xfrm>
              <a:off x="1974645" y="2580433"/>
              <a:ext cx="14977" cy="20433"/>
            </a:xfrm>
            <a:custGeom>
              <a:rect b="b" l="l" r="r" t="t"/>
              <a:pathLst>
                <a:path extrusionOk="0" h="779" w="571">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9" name="Google Shape;15229;p75"/>
            <p:cNvSpPr/>
            <p:nvPr/>
          </p:nvSpPr>
          <p:spPr>
            <a:xfrm>
              <a:off x="1952429" y="2612408"/>
              <a:ext cx="38506" cy="16918"/>
            </a:xfrm>
            <a:custGeom>
              <a:rect b="b" l="l" r="r" t="t"/>
              <a:pathLst>
                <a:path extrusionOk="0" h="645" w="1468">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0" name="Google Shape;15230;p75"/>
            <p:cNvSpPr/>
            <p:nvPr/>
          </p:nvSpPr>
          <p:spPr>
            <a:xfrm>
              <a:off x="1978029" y="2563122"/>
              <a:ext cx="51962" cy="90048"/>
            </a:xfrm>
            <a:custGeom>
              <a:rect b="b" l="l" r="r" t="t"/>
              <a:pathLst>
                <a:path extrusionOk="0" h="3433" w="1981">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1" name="Google Shape;15231;p75"/>
            <p:cNvSpPr/>
            <p:nvPr/>
          </p:nvSpPr>
          <p:spPr>
            <a:xfrm>
              <a:off x="2029781" y="2601417"/>
              <a:ext cx="290655" cy="147098"/>
            </a:xfrm>
            <a:custGeom>
              <a:rect b="b" l="l" r="r" t="t"/>
              <a:pathLst>
                <a:path extrusionOk="0" h="5608" w="11081">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2" name="Google Shape;15232;p75"/>
            <p:cNvSpPr/>
            <p:nvPr/>
          </p:nvSpPr>
          <p:spPr>
            <a:xfrm>
              <a:off x="2029781" y="2604932"/>
              <a:ext cx="286379" cy="143635"/>
            </a:xfrm>
            <a:custGeom>
              <a:rect b="b" l="l" r="r" t="t"/>
              <a:pathLst>
                <a:path extrusionOk="0" h="5476" w="10918">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33" name="Google Shape;15233;p75"/>
          <p:cNvGrpSpPr/>
          <p:nvPr/>
        </p:nvGrpSpPr>
        <p:grpSpPr>
          <a:xfrm>
            <a:off x="4135263" y="2906184"/>
            <a:ext cx="374040" cy="370184"/>
            <a:chOff x="4135263" y="2906184"/>
            <a:chExt cx="374040" cy="370184"/>
          </a:xfrm>
        </p:grpSpPr>
        <p:sp>
          <p:nvSpPr>
            <p:cNvPr id="15234" name="Google Shape;15234;p75"/>
            <p:cNvSpPr/>
            <p:nvPr/>
          </p:nvSpPr>
          <p:spPr>
            <a:xfrm>
              <a:off x="4165139" y="2935037"/>
              <a:ext cx="314288" cy="312347"/>
            </a:xfrm>
            <a:custGeom>
              <a:rect b="b" l="l" r="r" t="t"/>
              <a:pathLst>
                <a:path extrusionOk="0" h="11908" w="11982">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5" name="Google Shape;15235;p75"/>
            <p:cNvSpPr/>
            <p:nvPr/>
          </p:nvSpPr>
          <p:spPr>
            <a:xfrm>
              <a:off x="4228799" y="2998802"/>
              <a:ext cx="187151" cy="184895"/>
            </a:xfrm>
            <a:custGeom>
              <a:rect b="b" l="l" r="r" t="t"/>
              <a:pathLst>
                <a:path extrusionOk="0" h="7049" w="7135">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6" name="Google Shape;15236;p75"/>
            <p:cNvSpPr/>
            <p:nvPr/>
          </p:nvSpPr>
          <p:spPr>
            <a:xfrm>
              <a:off x="4135263" y="2906184"/>
              <a:ext cx="374040" cy="370184"/>
            </a:xfrm>
            <a:custGeom>
              <a:rect b="b" l="l" r="r" t="t"/>
              <a:pathLst>
                <a:path extrusionOk="0" h="14113" w="1426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37" name="Google Shape;15237;p75"/>
          <p:cNvGrpSpPr/>
          <p:nvPr/>
        </p:nvGrpSpPr>
        <p:grpSpPr>
          <a:xfrm>
            <a:off x="4683601" y="2906184"/>
            <a:ext cx="372676" cy="370184"/>
            <a:chOff x="4683601" y="2906184"/>
            <a:chExt cx="372676" cy="370184"/>
          </a:xfrm>
        </p:grpSpPr>
        <p:sp>
          <p:nvSpPr>
            <p:cNvPr id="15238" name="Google Shape;15238;p75"/>
            <p:cNvSpPr/>
            <p:nvPr/>
          </p:nvSpPr>
          <p:spPr>
            <a:xfrm>
              <a:off x="4846516" y="3004205"/>
              <a:ext cx="20538" cy="69588"/>
            </a:xfrm>
            <a:custGeom>
              <a:rect b="b" l="l" r="r" t="t"/>
              <a:pathLst>
                <a:path extrusionOk="0" h="2653" w="783">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9" name="Google Shape;15239;p75"/>
            <p:cNvSpPr/>
            <p:nvPr/>
          </p:nvSpPr>
          <p:spPr>
            <a:xfrm>
              <a:off x="4875133" y="3004415"/>
              <a:ext cx="18361" cy="69378"/>
            </a:xfrm>
            <a:custGeom>
              <a:rect b="b" l="l" r="r" t="t"/>
              <a:pathLst>
                <a:path extrusionOk="0" h="2645" w="70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0" name="Google Shape;15240;p75"/>
            <p:cNvSpPr/>
            <p:nvPr/>
          </p:nvSpPr>
          <p:spPr>
            <a:xfrm>
              <a:off x="4846857" y="3027524"/>
              <a:ext cx="46270" cy="46270"/>
            </a:xfrm>
            <a:custGeom>
              <a:rect b="b" l="l" r="r" t="t"/>
              <a:pathLst>
                <a:path extrusionOk="0" h="1764" w="1764">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1" name="Google Shape;15241;p75"/>
            <p:cNvSpPr/>
            <p:nvPr/>
          </p:nvSpPr>
          <p:spPr>
            <a:xfrm>
              <a:off x="4683601" y="2906184"/>
              <a:ext cx="372676" cy="370184"/>
            </a:xfrm>
            <a:custGeom>
              <a:rect b="b" l="l" r="r" t="t"/>
              <a:pathLst>
                <a:path extrusionOk="0" h="14113" w="14208">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2" name="Google Shape;15242;p75"/>
            <p:cNvSpPr/>
            <p:nvPr/>
          </p:nvSpPr>
          <p:spPr>
            <a:xfrm>
              <a:off x="4818056" y="3102751"/>
              <a:ext cx="104054" cy="104081"/>
            </a:xfrm>
            <a:custGeom>
              <a:rect b="b" l="l" r="r" t="t"/>
              <a:pathLst>
                <a:path extrusionOk="0" h="3968" w="3967">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3" name="Google Shape;15243;p75"/>
            <p:cNvSpPr/>
            <p:nvPr/>
          </p:nvSpPr>
          <p:spPr>
            <a:xfrm>
              <a:off x="4817872" y="3102935"/>
              <a:ext cx="54086" cy="103897"/>
            </a:xfrm>
            <a:custGeom>
              <a:rect b="b" l="l" r="r" t="t"/>
              <a:pathLst>
                <a:path extrusionOk="0" h="3961" w="2062">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44" name="Google Shape;15244;p75"/>
          <p:cNvGrpSpPr/>
          <p:nvPr/>
        </p:nvGrpSpPr>
        <p:grpSpPr>
          <a:xfrm>
            <a:off x="870808" y="2906053"/>
            <a:ext cx="329134" cy="370132"/>
            <a:chOff x="870808" y="2906053"/>
            <a:chExt cx="329134" cy="370132"/>
          </a:xfrm>
        </p:grpSpPr>
        <p:sp>
          <p:nvSpPr>
            <p:cNvPr id="15245" name="Google Shape;15245;p75"/>
            <p:cNvSpPr/>
            <p:nvPr/>
          </p:nvSpPr>
          <p:spPr>
            <a:xfrm>
              <a:off x="907530" y="3114004"/>
              <a:ext cx="113943" cy="162180"/>
            </a:xfrm>
            <a:custGeom>
              <a:rect b="b" l="l" r="r" t="t"/>
              <a:pathLst>
                <a:path extrusionOk="0" h="6183" w="4344">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6" name="Google Shape;15246;p75"/>
            <p:cNvSpPr/>
            <p:nvPr/>
          </p:nvSpPr>
          <p:spPr>
            <a:xfrm>
              <a:off x="1050169" y="3114030"/>
              <a:ext cx="113838" cy="162154"/>
            </a:xfrm>
            <a:custGeom>
              <a:rect b="b" l="l" r="r" t="t"/>
              <a:pathLst>
                <a:path extrusionOk="0" h="6182" w="434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7" name="Google Shape;15247;p75"/>
            <p:cNvSpPr/>
            <p:nvPr/>
          </p:nvSpPr>
          <p:spPr>
            <a:xfrm>
              <a:off x="870808" y="3073951"/>
              <a:ext cx="329134" cy="52250"/>
            </a:xfrm>
            <a:custGeom>
              <a:rect b="b" l="l" r="r" t="t"/>
              <a:pathLst>
                <a:path extrusionOk="0" h="1992" w="12548">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8" name="Google Shape;15248;p75"/>
            <p:cNvSpPr/>
            <p:nvPr/>
          </p:nvSpPr>
          <p:spPr>
            <a:xfrm>
              <a:off x="889038" y="2975536"/>
              <a:ext cx="293828" cy="86690"/>
            </a:xfrm>
            <a:custGeom>
              <a:rect b="b" l="l" r="r" t="t"/>
              <a:pathLst>
                <a:path extrusionOk="0" h="3305" w="11202">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9" name="Google Shape;15249;p75"/>
            <p:cNvSpPr/>
            <p:nvPr/>
          </p:nvSpPr>
          <p:spPr>
            <a:xfrm>
              <a:off x="983807" y="3021832"/>
              <a:ext cx="104081" cy="225368"/>
            </a:xfrm>
            <a:custGeom>
              <a:rect b="b" l="l" r="r" t="t"/>
              <a:pathLst>
                <a:path extrusionOk="0" h="8592" w="3968">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0" name="Google Shape;15250;p75"/>
            <p:cNvSpPr/>
            <p:nvPr/>
          </p:nvSpPr>
          <p:spPr>
            <a:xfrm>
              <a:off x="1042326" y="3108968"/>
              <a:ext cx="210" cy="26"/>
            </a:xfrm>
            <a:custGeom>
              <a:rect b="b" l="l" r="r" t="t"/>
              <a:pathLst>
                <a:path extrusionOk="0" h="1" w="8">
                  <a:moveTo>
                    <a:pt x="1" y="1"/>
                  </a:moveTo>
                  <a:lnTo>
                    <a:pt x="1" y="1"/>
                  </a:lnTo>
                  <a:cubicBezTo>
                    <a:pt x="8" y="1"/>
                    <a:pt x="8" y="1"/>
                    <a:pt x="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1" name="Google Shape;15251;p75"/>
            <p:cNvSpPr/>
            <p:nvPr/>
          </p:nvSpPr>
          <p:spPr>
            <a:xfrm>
              <a:off x="983650" y="3021648"/>
              <a:ext cx="70270" cy="225552"/>
            </a:xfrm>
            <a:custGeom>
              <a:rect b="b" l="l" r="r" t="t"/>
              <a:pathLst>
                <a:path extrusionOk="0" h="8599" w="2679">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2" name="Google Shape;15252;p75"/>
            <p:cNvSpPr/>
            <p:nvPr/>
          </p:nvSpPr>
          <p:spPr>
            <a:xfrm>
              <a:off x="983807" y="3151120"/>
              <a:ext cx="104081" cy="26728"/>
            </a:xfrm>
            <a:custGeom>
              <a:rect b="b" l="l" r="r" t="t"/>
              <a:pathLst>
                <a:path extrusionOk="0" h="1019" w="3968">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3" name="Google Shape;15253;p75"/>
            <p:cNvSpPr/>
            <p:nvPr/>
          </p:nvSpPr>
          <p:spPr>
            <a:xfrm>
              <a:off x="988633" y="3194347"/>
              <a:ext cx="94271" cy="24053"/>
            </a:xfrm>
            <a:custGeom>
              <a:rect b="b" l="l" r="r" t="t"/>
              <a:pathLst>
                <a:path extrusionOk="0" h="917" w="3594">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4" name="Google Shape;15254;p75"/>
            <p:cNvSpPr/>
            <p:nvPr/>
          </p:nvSpPr>
          <p:spPr>
            <a:xfrm>
              <a:off x="1024201" y="3151120"/>
              <a:ext cx="63503" cy="26728"/>
            </a:xfrm>
            <a:custGeom>
              <a:rect b="b" l="l" r="r" t="t"/>
              <a:pathLst>
                <a:path extrusionOk="0" h="1019" w="2421">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5" name="Google Shape;15255;p75"/>
            <p:cNvSpPr/>
            <p:nvPr/>
          </p:nvSpPr>
          <p:spPr>
            <a:xfrm>
              <a:off x="985066" y="3150962"/>
              <a:ext cx="26" cy="26"/>
            </a:xfrm>
            <a:custGeom>
              <a:rect b="b" l="l" r="r" t="t"/>
              <a:pathLst>
                <a:path extrusionOk="0" h="1" w="1">
                  <a:moveTo>
                    <a:pt x="0" y="0"/>
                  </a:moveTo>
                  <a:lnTo>
                    <a:pt x="0"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6" name="Google Shape;15256;p75"/>
            <p:cNvSpPr/>
            <p:nvPr/>
          </p:nvSpPr>
          <p:spPr>
            <a:xfrm>
              <a:off x="984174" y="3157362"/>
              <a:ext cx="26" cy="26"/>
            </a:xfrm>
            <a:custGeom>
              <a:rect b="b" l="l" r="r" t="t"/>
              <a:pathLst>
                <a:path extrusionOk="0" h="1" w="1">
                  <a:moveTo>
                    <a:pt x="0" y="0"/>
                  </a:move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7" name="Google Shape;15257;p75"/>
            <p:cNvSpPr/>
            <p:nvPr/>
          </p:nvSpPr>
          <p:spPr>
            <a:xfrm>
              <a:off x="991834" y="3202714"/>
              <a:ext cx="367" cy="734"/>
            </a:xfrm>
            <a:custGeom>
              <a:rect b="b" l="l" r="r" t="t"/>
              <a:pathLst>
                <a:path extrusionOk="0" h="28" w="14">
                  <a:moveTo>
                    <a:pt x="0" y="0"/>
                  </a:moveTo>
                  <a:lnTo>
                    <a:pt x="14" y="27"/>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8" name="Google Shape;15258;p75"/>
            <p:cNvSpPr/>
            <p:nvPr/>
          </p:nvSpPr>
          <p:spPr>
            <a:xfrm>
              <a:off x="1029159" y="3194347"/>
              <a:ext cx="53745" cy="24053"/>
            </a:xfrm>
            <a:custGeom>
              <a:rect b="b" l="l" r="r" t="t"/>
              <a:pathLst>
                <a:path extrusionOk="0" h="917" w="2049">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9" name="Google Shape;15259;p75"/>
            <p:cNvSpPr/>
            <p:nvPr/>
          </p:nvSpPr>
          <p:spPr>
            <a:xfrm>
              <a:off x="935282" y="2906053"/>
              <a:ext cx="201341" cy="63686"/>
            </a:xfrm>
            <a:custGeom>
              <a:rect b="b" l="l" r="r" t="t"/>
              <a:pathLst>
                <a:path extrusionOk="0" h="2428" w="7676">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0" name="Google Shape;15260;p75"/>
            <p:cNvSpPr/>
            <p:nvPr/>
          </p:nvSpPr>
          <p:spPr>
            <a:xfrm>
              <a:off x="1001066" y="2958172"/>
              <a:ext cx="69405" cy="69378"/>
            </a:xfrm>
            <a:custGeom>
              <a:rect b="b" l="l" r="r" t="t"/>
              <a:pathLst>
                <a:path extrusionOk="0" h="2645" w="2646">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1" name="Google Shape;15261;p75"/>
            <p:cNvSpPr/>
            <p:nvPr/>
          </p:nvSpPr>
          <p:spPr>
            <a:xfrm>
              <a:off x="1001066" y="2958172"/>
              <a:ext cx="37378" cy="69378"/>
            </a:xfrm>
            <a:custGeom>
              <a:rect b="b" l="l" r="r" t="t"/>
              <a:pathLst>
                <a:path extrusionOk="0" h="2645" w="1425">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2" name="Google Shape;15262;p75"/>
            <p:cNvSpPr/>
            <p:nvPr/>
          </p:nvSpPr>
          <p:spPr>
            <a:xfrm>
              <a:off x="1001066"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3" name="Google Shape;15263;p75"/>
            <p:cNvSpPr/>
            <p:nvPr/>
          </p:nvSpPr>
          <p:spPr>
            <a:xfrm>
              <a:off x="1047310"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64" name="Google Shape;15264;p75"/>
          <p:cNvGrpSpPr/>
          <p:nvPr/>
        </p:nvGrpSpPr>
        <p:grpSpPr>
          <a:xfrm>
            <a:off x="1943878" y="2909069"/>
            <a:ext cx="374774" cy="364282"/>
            <a:chOff x="1943878" y="2909069"/>
            <a:chExt cx="374774" cy="364282"/>
          </a:xfrm>
        </p:grpSpPr>
        <p:sp>
          <p:nvSpPr>
            <p:cNvPr id="15265" name="Google Shape;15265;p75"/>
            <p:cNvSpPr/>
            <p:nvPr/>
          </p:nvSpPr>
          <p:spPr>
            <a:xfrm>
              <a:off x="2142911" y="2909069"/>
              <a:ext cx="65470" cy="50178"/>
            </a:xfrm>
            <a:custGeom>
              <a:rect b="b" l="l" r="r" t="t"/>
              <a:pathLst>
                <a:path extrusionOk="0" h="1913" w="2496">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6" name="Google Shape;15266;p75"/>
            <p:cNvSpPr/>
            <p:nvPr/>
          </p:nvSpPr>
          <p:spPr>
            <a:xfrm>
              <a:off x="2193063" y="2938316"/>
              <a:ext cx="90231" cy="51699"/>
            </a:xfrm>
            <a:custGeom>
              <a:rect b="b" l="l" r="r" t="t"/>
              <a:pathLst>
                <a:path extrusionOk="0" h="1971" w="344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7" name="Google Shape;15267;p75"/>
            <p:cNvSpPr/>
            <p:nvPr/>
          </p:nvSpPr>
          <p:spPr>
            <a:xfrm>
              <a:off x="2239306" y="3065216"/>
              <a:ext cx="79346" cy="75096"/>
            </a:xfrm>
            <a:custGeom>
              <a:rect b="b" l="l" r="r" t="t"/>
              <a:pathLst>
                <a:path extrusionOk="0" h="2863" w="3025">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8" name="Google Shape;15268;p75"/>
            <p:cNvSpPr/>
            <p:nvPr/>
          </p:nvSpPr>
          <p:spPr>
            <a:xfrm>
              <a:off x="2232696" y="3151723"/>
              <a:ext cx="43096" cy="98494"/>
            </a:xfrm>
            <a:custGeom>
              <a:rect b="b" l="l" r="r" t="t"/>
              <a:pathLst>
                <a:path extrusionOk="0" h="3755" w="1643">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9" name="Google Shape;15269;p75"/>
            <p:cNvSpPr/>
            <p:nvPr/>
          </p:nvSpPr>
          <p:spPr>
            <a:xfrm>
              <a:off x="2054149" y="2909069"/>
              <a:ext cx="65654" cy="50178"/>
            </a:xfrm>
            <a:custGeom>
              <a:rect b="b" l="l" r="r" t="t"/>
              <a:pathLst>
                <a:path extrusionOk="0" h="1913" w="2503">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0" name="Google Shape;15270;p75"/>
            <p:cNvSpPr/>
            <p:nvPr/>
          </p:nvSpPr>
          <p:spPr>
            <a:xfrm>
              <a:off x="1978344" y="2937634"/>
              <a:ext cx="91307" cy="52381"/>
            </a:xfrm>
            <a:custGeom>
              <a:rect b="b" l="l" r="r" t="t"/>
              <a:pathLst>
                <a:path extrusionOk="0" h="1997" w="3481">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1" name="Google Shape;15271;p75"/>
            <p:cNvSpPr/>
            <p:nvPr/>
          </p:nvSpPr>
          <p:spPr>
            <a:xfrm>
              <a:off x="1943878" y="3065216"/>
              <a:ext cx="79529" cy="75096"/>
            </a:xfrm>
            <a:custGeom>
              <a:rect b="b" l="l" r="r" t="t"/>
              <a:pathLst>
                <a:path extrusionOk="0" h="2863" w="3032">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2" name="Google Shape;15272;p75"/>
            <p:cNvSpPr/>
            <p:nvPr/>
          </p:nvSpPr>
          <p:spPr>
            <a:xfrm>
              <a:off x="1986737" y="3151723"/>
              <a:ext cx="43122" cy="98494"/>
            </a:xfrm>
            <a:custGeom>
              <a:rect b="b" l="l" r="r" t="t"/>
              <a:pathLst>
                <a:path extrusionOk="0" h="3755" w="1644">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3" name="Google Shape;15273;p75"/>
            <p:cNvSpPr/>
            <p:nvPr/>
          </p:nvSpPr>
          <p:spPr>
            <a:xfrm>
              <a:off x="2003813" y="3007432"/>
              <a:ext cx="254903" cy="265920"/>
            </a:xfrm>
            <a:custGeom>
              <a:rect b="b" l="l" r="r" t="t"/>
              <a:pathLst>
                <a:path extrusionOk="0" h="10138" w="9718">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4" name="Google Shape;15274;p75"/>
            <p:cNvSpPr/>
            <p:nvPr/>
          </p:nvSpPr>
          <p:spPr>
            <a:xfrm>
              <a:off x="2125468" y="3007432"/>
              <a:ext cx="11594" cy="248529"/>
            </a:xfrm>
            <a:custGeom>
              <a:rect b="b" l="l" r="r" t="t"/>
              <a:pathLst>
                <a:path extrusionOk="0" h="9475" w="442">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5" name="Google Shape;15275;p75"/>
            <p:cNvSpPr/>
            <p:nvPr/>
          </p:nvSpPr>
          <p:spPr>
            <a:xfrm>
              <a:off x="2003813" y="3007432"/>
              <a:ext cx="129865" cy="265736"/>
            </a:xfrm>
            <a:custGeom>
              <a:rect b="b" l="l" r="r" t="t"/>
              <a:pathLst>
                <a:path extrusionOk="0" h="10131" w="4951">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6" name="Google Shape;15276;p75"/>
            <p:cNvSpPr/>
            <p:nvPr/>
          </p:nvSpPr>
          <p:spPr>
            <a:xfrm>
              <a:off x="2044732" y="2937896"/>
              <a:ext cx="173433" cy="92487"/>
            </a:xfrm>
            <a:custGeom>
              <a:rect b="b" l="l" r="r" t="t"/>
              <a:pathLst>
                <a:path extrusionOk="0" h="3526" w="6612">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7" name="Google Shape;15277;p75"/>
            <p:cNvSpPr/>
            <p:nvPr/>
          </p:nvSpPr>
          <p:spPr>
            <a:xfrm>
              <a:off x="2044548" y="2937896"/>
              <a:ext cx="99805" cy="91962"/>
            </a:xfrm>
            <a:custGeom>
              <a:rect b="b" l="l" r="r" t="t"/>
              <a:pathLst>
                <a:path extrusionOk="0" h="3506" w="3805">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8" name="Google Shape;15278;p75"/>
            <p:cNvSpPr/>
            <p:nvPr/>
          </p:nvSpPr>
          <p:spPr>
            <a:xfrm>
              <a:off x="2153219" y="2943404"/>
              <a:ext cx="47162" cy="35070"/>
            </a:xfrm>
            <a:custGeom>
              <a:rect b="b" l="l" r="r" t="t"/>
              <a:pathLst>
                <a:path extrusionOk="0" h="1337" w="1798">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9" name="Google Shape;15279;p75"/>
            <p:cNvSpPr/>
            <p:nvPr/>
          </p:nvSpPr>
          <p:spPr>
            <a:xfrm>
              <a:off x="2062332" y="2943404"/>
              <a:ext cx="47162" cy="35070"/>
            </a:xfrm>
            <a:custGeom>
              <a:rect b="b" l="l" r="r" t="t"/>
              <a:pathLst>
                <a:path extrusionOk="0" h="1337" w="1798">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0" name="Google Shape;15280;p75"/>
            <p:cNvSpPr/>
            <p:nvPr/>
          </p:nvSpPr>
          <p:spPr>
            <a:xfrm>
              <a:off x="2061991" y="3123027"/>
              <a:ext cx="40394" cy="40394"/>
            </a:xfrm>
            <a:custGeom>
              <a:rect b="b" l="l" r="r" t="t"/>
              <a:pathLst>
                <a:path extrusionOk="0" h="1540" w="154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1" name="Google Shape;15281;p75"/>
            <p:cNvSpPr/>
            <p:nvPr/>
          </p:nvSpPr>
          <p:spPr>
            <a:xfrm>
              <a:off x="2039407" y="3209665"/>
              <a:ext cx="38794" cy="34519"/>
            </a:xfrm>
            <a:custGeom>
              <a:rect b="b" l="l" r="r" t="t"/>
              <a:pathLst>
                <a:path extrusionOk="0" h="1316" w="1479">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2" name="Google Shape;15282;p75"/>
            <p:cNvSpPr/>
            <p:nvPr/>
          </p:nvSpPr>
          <p:spPr>
            <a:xfrm>
              <a:off x="2015748" y="3065216"/>
              <a:ext cx="28827" cy="28853"/>
            </a:xfrm>
            <a:custGeom>
              <a:rect b="b" l="l" r="r" t="t"/>
              <a:pathLst>
                <a:path extrusionOk="0" h="1100" w="1099">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3" name="Google Shape;15283;p75"/>
            <p:cNvSpPr/>
            <p:nvPr/>
          </p:nvSpPr>
          <p:spPr>
            <a:xfrm>
              <a:off x="2160170" y="3123027"/>
              <a:ext cx="40578" cy="40394"/>
            </a:xfrm>
            <a:custGeom>
              <a:rect b="b" l="l" r="r" t="t"/>
              <a:pathLst>
                <a:path extrusionOk="0" h="1540" w="1547">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4" name="Google Shape;15284;p75"/>
            <p:cNvSpPr/>
            <p:nvPr/>
          </p:nvSpPr>
          <p:spPr>
            <a:xfrm>
              <a:off x="2184354" y="3209665"/>
              <a:ext cx="38794" cy="34519"/>
            </a:xfrm>
            <a:custGeom>
              <a:rect b="b" l="l" r="r" t="t"/>
              <a:pathLst>
                <a:path extrusionOk="0" h="1316" w="1479">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5" name="Google Shape;15285;p75"/>
            <p:cNvSpPr/>
            <p:nvPr/>
          </p:nvSpPr>
          <p:spPr>
            <a:xfrm>
              <a:off x="2218138" y="3065216"/>
              <a:ext cx="28853" cy="28853"/>
            </a:xfrm>
            <a:custGeom>
              <a:rect b="b" l="l" r="r" t="t"/>
              <a:pathLst>
                <a:path extrusionOk="0" h="1100" w="110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86" name="Google Shape;15286;p75"/>
          <p:cNvGrpSpPr/>
          <p:nvPr/>
        </p:nvGrpSpPr>
        <p:grpSpPr>
          <a:xfrm>
            <a:off x="1128072" y="3365261"/>
            <a:ext cx="328872" cy="370158"/>
            <a:chOff x="1128072" y="3365261"/>
            <a:chExt cx="328872" cy="370158"/>
          </a:xfrm>
        </p:grpSpPr>
        <p:sp>
          <p:nvSpPr>
            <p:cNvPr id="15287" name="Google Shape;15287;p75"/>
            <p:cNvSpPr/>
            <p:nvPr/>
          </p:nvSpPr>
          <p:spPr>
            <a:xfrm>
              <a:off x="1128072" y="3641306"/>
              <a:ext cx="23502" cy="11935"/>
            </a:xfrm>
            <a:custGeom>
              <a:rect b="b" l="l" r="r" t="t"/>
              <a:pathLst>
                <a:path extrusionOk="0" h="455" w="896">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8" name="Google Shape;15288;p75"/>
            <p:cNvSpPr/>
            <p:nvPr/>
          </p:nvSpPr>
          <p:spPr>
            <a:xfrm>
              <a:off x="1128072" y="3600203"/>
              <a:ext cx="23502" cy="11777"/>
            </a:xfrm>
            <a:custGeom>
              <a:rect b="b" l="l" r="r" t="t"/>
              <a:pathLst>
                <a:path extrusionOk="0" h="449" w="896">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9" name="Google Shape;15289;p75"/>
            <p:cNvSpPr/>
            <p:nvPr/>
          </p:nvSpPr>
          <p:spPr>
            <a:xfrm>
              <a:off x="1186749" y="3600203"/>
              <a:ext cx="23502" cy="11961"/>
            </a:xfrm>
            <a:custGeom>
              <a:rect b="b" l="l" r="r" t="t"/>
              <a:pathLst>
                <a:path extrusionOk="0" h="456" w="896">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0" name="Google Shape;15290;p75"/>
            <p:cNvSpPr/>
            <p:nvPr/>
          </p:nvSpPr>
          <p:spPr>
            <a:xfrm>
              <a:off x="1128072" y="3559127"/>
              <a:ext cx="23502" cy="11777"/>
            </a:xfrm>
            <a:custGeom>
              <a:rect b="b" l="l" r="r" t="t"/>
              <a:pathLst>
                <a:path extrusionOk="0" h="449" w="896">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1" name="Google Shape;15291;p75"/>
            <p:cNvSpPr/>
            <p:nvPr/>
          </p:nvSpPr>
          <p:spPr>
            <a:xfrm>
              <a:off x="1186749" y="3559127"/>
              <a:ext cx="23502" cy="11777"/>
            </a:xfrm>
            <a:custGeom>
              <a:rect b="b" l="l" r="r" t="t"/>
              <a:pathLst>
                <a:path extrusionOk="0" h="449" w="896">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2" name="Google Shape;15292;p75"/>
            <p:cNvSpPr/>
            <p:nvPr/>
          </p:nvSpPr>
          <p:spPr>
            <a:xfrm>
              <a:off x="1128072" y="3518051"/>
              <a:ext cx="23502" cy="11751"/>
            </a:xfrm>
            <a:custGeom>
              <a:rect b="b" l="l" r="r" t="t"/>
              <a:pathLst>
                <a:path extrusionOk="0" h="448" w="896">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3" name="Google Shape;15293;p75"/>
            <p:cNvSpPr/>
            <p:nvPr/>
          </p:nvSpPr>
          <p:spPr>
            <a:xfrm>
              <a:off x="1186749" y="3518051"/>
              <a:ext cx="23502" cy="11751"/>
            </a:xfrm>
            <a:custGeom>
              <a:rect b="b" l="l" r="r" t="t"/>
              <a:pathLst>
                <a:path extrusionOk="0" h="448" w="896">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4" name="Google Shape;15294;p75"/>
            <p:cNvSpPr/>
            <p:nvPr/>
          </p:nvSpPr>
          <p:spPr>
            <a:xfrm>
              <a:off x="1163273" y="3476975"/>
              <a:ext cx="11777" cy="23502"/>
            </a:xfrm>
            <a:custGeom>
              <a:rect b="b" l="l" r="r" t="t"/>
              <a:pathLst>
                <a:path extrusionOk="0" h="896" w="449">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5" name="Google Shape;15295;p75"/>
            <p:cNvSpPr/>
            <p:nvPr/>
          </p:nvSpPr>
          <p:spPr>
            <a:xfrm>
              <a:off x="1374739" y="3512176"/>
              <a:ext cx="23502" cy="11777"/>
            </a:xfrm>
            <a:custGeom>
              <a:rect b="b" l="l" r="r" t="t"/>
              <a:pathLst>
                <a:path extrusionOk="0" h="449" w="896">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6" name="Google Shape;15296;p75"/>
            <p:cNvSpPr/>
            <p:nvPr/>
          </p:nvSpPr>
          <p:spPr>
            <a:xfrm>
              <a:off x="1433442" y="3512176"/>
              <a:ext cx="23502" cy="11777"/>
            </a:xfrm>
            <a:custGeom>
              <a:rect b="b" l="l" r="r" t="t"/>
              <a:pathLst>
                <a:path extrusionOk="0" h="449" w="896">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7" name="Google Shape;15297;p75"/>
            <p:cNvSpPr/>
            <p:nvPr/>
          </p:nvSpPr>
          <p:spPr>
            <a:xfrm>
              <a:off x="1433442" y="3553252"/>
              <a:ext cx="23502" cy="11777"/>
            </a:xfrm>
            <a:custGeom>
              <a:rect b="b" l="l" r="r" t="t"/>
              <a:pathLst>
                <a:path extrusionOk="0" h="449" w="896">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8" name="Google Shape;15298;p75"/>
            <p:cNvSpPr/>
            <p:nvPr/>
          </p:nvSpPr>
          <p:spPr>
            <a:xfrm>
              <a:off x="1374739" y="3471099"/>
              <a:ext cx="23502" cy="11751"/>
            </a:xfrm>
            <a:custGeom>
              <a:rect b="b" l="l" r="r" t="t"/>
              <a:pathLst>
                <a:path extrusionOk="0" h="448" w="896">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9" name="Google Shape;15299;p75"/>
            <p:cNvSpPr/>
            <p:nvPr/>
          </p:nvSpPr>
          <p:spPr>
            <a:xfrm>
              <a:off x="1433442" y="3471099"/>
              <a:ext cx="23502" cy="11751"/>
            </a:xfrm>
            <a:custGeom>
              <a:rect b="b" l="l" r="r" t="t"/>
              <a:pathLst>
                <a:path extrusionOk="0" h="448" w="896">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0" name="Google Shape;15300;p75"/>
            <p:cNvSpPr/>
            <p:nvPr/>
          </p:nvSpPr>
          <p:spPr>
            <a:xfrm>
              <a:off x="1409966" y="3429997"/>
              <a:ext cx="11751" cy="23502"/>
            </a:xfrm>
            <a:custGeom>
              <a:rect b="b" l="l" r="r" t="t"/>
              <a:pathLst>
                <a:path extrusionOk="0" h="896" w="448">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1" name="Google Shape;15301;p75"/>
            <p:cNvSpPr/>
            <p:nvPr/>
          </p:nvSpPr>
          <p:spPr>
            <a:xfrm>
              <a:off x="1210225" y="3582603"/>
              <a:ext cx="29378" cy="11777"/>
            </a:xfrm>
            <a:custGeom>
              <a:rect b="b" l="l" r="r" t="t"/>
              <a:pathLst>
                <a:path extrusionOk="0" h="449" w="112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2" name="Google Shape;15302;p75"/>
            <p:cNvSpPr/>
            <p:nvPr/>
          </p:nvSpPr>
          <p:spPr>
            <a:xfrm>
              <a:off x="1210225" y="3535651"/>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3" name="Google Shape;15303;p75"/>
            <p:cNvSpPr/>
            <p:nvPr/>
          </p:nvSpPr>
          <p:spPr>
            <a:xfrm>
              <a:off x="1345230" y="3676690"/>
              <a:ext cx="29535" cy="11777"/>
            </a:xfrm>
            <a:custGeom>
              <a:rect b="b" l="l" r="r" t="t"/>
              <a:pathLst>
                <a:path extrusionOk="0" h="449" w="1126">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4" name="Google Shape;15304;p75"/>
            <p:cNvSpPr/>
            <p:nvPr/>
          </p:nvSpPr>
          <p:spPr>
            <a:xfrm>
              <a:off x="1345230" y="3629738"/>
              <a:ext cx="29535" cy="11777"/>
            </a:xfrm>
            <a:custGeom>
              <a:rect b="b" l="l" r="r" t="t"/>
              <a:pathLst>
                <a:path extrusionOk="0" h="449" w="1126">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5" name="Google Shape;15305;p75"/>
            <p:cNvSpPr/>
            <p:nvPr/>
          </p:nvSpPr>
          <p:spPr>
            <a:xfrm>
              <a:off x="1210225" y="3488700"/>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6" name="Google Shape;15306;p75"/>
            <p:cNvSpPr/>
            <p:nvPr/>
          </p:nvSpPr>
          <p:spPr>
            <a:xfrm>
              <a:off x="1345230" y="3488700"/>
              <a:ext cx="29535" cy="11777"/>
            </a:xfrm>
            <a:custGeom>
              <a:rect b="b" l="l" r="r" t="t"/>
              <a:pathLst>
                <a:path extrusionOk="0" h="449" w="1126">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7" name="Google Shape;15307;p75"/>
            <p:cNvSpPr/>
            <p:nvPr/>
          </p:nvSpPr>
          <p:spPr>
            <a:xfrm>
              <a:off x="1210225" y="3441748"/>
              <a:ext cx="29378" cy="11751"/>
            </a:xfrm>
            <a:custGeom>
              <a:rect b="b" l="l" r="r" t="t"/>
              <a:pathLst>
                <a:path extrusionOk="0" h="448" w="112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8" name="Google Shape;15308;p75"/>
            <p:cNvSpPr/>
            <p:nvPr/>
          </p:nvSpPr>
          <p:spPr>
            <a:xfrm>
              <a:off x="1286528" y="3365261"/>
              <a:ext cx="11777" cy="29561"/>
            </a:xfrm>
            <a:custGeom>
              <a:rect b="b" l="l" r="r" t="t"/>
              <a:pathLst>
                <a:path extrusionOk="0" h="1127" w="449">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9" name="Google Shape;15309;p75"/>
            <p:cNvSpPr/>
            <p:nvPr/>
          </p:nvSpPr>
          <p:spPr>
            <a:xfrm>
              <a:off x="1233359" y="3388685"/>
              <a:ext cx="26335" cy="26046"/>
            </a:xfrm>
            <a:custGeom>
              <a:rect b="b" l="l" r="r" t="t"/>
              <a:pathLst>
                <a:path extrusionOk="0" h="993" w="1004">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0" name="Google Shape;15310;p75"/>
            <p:cNvSpPr/>
            <p:nvPr/>
          </p:nvSpPr>
          <p:spPr>
            <a:xfrm>
              <a:off x="1325296" y="3388685"/>
              <a:ext cx="26361" cy="26046"/>
            </a:xfrm>
            <a:custGeom>
              <a:rect b="b" l="l" r="r" t="t"/>
              <a:pathLst>
                <a:path extrusionOk="0" h="993" w="1005">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1" name="Google Shape;15311;p75"/>
            <p:cNvSpPr/>
            <p:nvPr/>
          </p:nvSpPr>
          <p:spPr>
            <a:xfrm>
              <a:off x="1345230" y="3441748"/>
              <a:ext cx="29535" cy="11751"/>
            </a:xfrm>
            <a:custGeom>
              <a:rect b="b" l="l" r="r" t="t"/>
              <a:pathLst>
                <a:path extrusionOk="0" h="448" w="1126">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2" name="Google Shape;15312;p75"/>
            <p:cNvSpPr/>
            <p:nvPr/>
          </p:nvSpPr>
          <p:spPr>
            <a:xfrm>
              <a:off x="1233700" y="3388816"/>
              <a:ext cx="205643" cy="346603"/>
            </a:xfrm>
            <a:custGeom>
              <a:rect b="b" l="l" r="r" t="t"/>
              <a:pathLst>
                <a:path extrusionOk="0" h="13214" w="784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3" name="Google Shape;15313;p75"/>
            <p:cNvSpPr/>
            <p:nvPr/>
          </p:nvSpPr>
          <p:spPr>
            <a:xfrm>
              <a:off x="1145489" y="3388816"/>
              <a:ext cx="164724" cy="346603"/>
            </a:xfrm>
            <a:custGeom>
              <a:rect b="b" l="l" r="r" t="t"/>
              <a:pathLst>
                <a:path extrusionOk="0" h="13214" w="628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4" name="Google Shape;15314;p75"/>
            <p:cNvSpPr/>
            <p:nvPr/>
          </p:nvSpPr>
          <p:spPr>
            <a:xfrm>
              <a:off x="1175024" y="3495283"/>
              <a:ext cx="29351" cy="140173"/>
            </a:xfrm>
            <a:custGeom>
              <a:rect b="b" l="l" r="r" t="t"/>
              <a:pathLst>
                <a:path extrusionOk="0" h="5344" w="1119">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5" name="Google Shape;15315;p75"/>
            <p:cNvSpPr/>
            <p:nvPr/>
          </p:nvSpPr>
          <p:spPr>
            <a:xfrm>
              <a:off x="1286528" y="3435872"/>
              <a:ext cx="11777" cy="17627"/>
            </a:xfrm>
            <a:custGeom>
              <a:rect b="b" l="l" r="r" t="t"/>
              <a:pathLst>
                <a:path extrusionOk="0" h="672" w="449">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6" name="Google Shape;15316;p75"/>
            <p:cNvSpPr/>
            <p:nvPr/>
          </p:nvSpPr>
          <p:spPr>
            <a:xfrm>
              <a:off x="1286528" y="3482824"/>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7" name="Google Shape;15317;p75"/>
            <p:cNvSpPr/>
            <p:nvPr/>
          </p:nvSpPr>
          <p:spPr>
            <a:xfrm>
              <a:off x="1163273" y="3518051"/>
              <a:ext cx="11777" cy="17627"/>
            </a:xfrm>
            <a:custGeom>
              <a:rect b="b" l="l" r="r" t="t"/>
              <a:pathLst>
                <a:path extrusionOk="0" h="672" w="449">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8" name="Google Shape;15318;p75"/>
            <p:cNvSpPr/>
            <p:nvPr/>
          </p:nvSpPr>
          <p:spPr>
            <a:xfrm>
              <a:off x="1163273" y="355912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9" name="Google Shape;15319;p75"/>
            <p:cNvSpPr/>
            <p:nvPr/>
          </p:nvSpPr>
          <p:spPr>
            <a:xfrm>
              <a:off x="1163273" y="360038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0" name="Google Shape;15320;p75"/>
            <p:cNvSpPr/>
            <p:nvPr/>
          </p:nvSpPr>
          <p:spPr>
            <a:xfrm>
              <a:off x="1165109" y="3637581"/>
              <a:ext cx="19882" cy="16368"/>
            </a:xfrm>
            <a:custGeom>
              <a:rect b="b" l="l" r="r" t="t"/>
              <a:pathLst>
                <a:path extrusionOk="0" h="624" w="758">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1" name="Google Shape;15321;p75"/>
            <p:cNvSpPr/>
            <p:nvPr/>
          </p:nvSpPr>
          <p:spPr>
            <a:xfrm>
              <a:off x="1196532" y="3653214"/>
              <a:ext cx="21377" cy="11777"/>
            </a:xfrm>
            <a:custGeom>
              <a:rect b="b" l="l" r="r" t="t"/>
              <a:pathLst>
                <a:path extrusionOk="0" h="449" w="815">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2" name="Google Shape;15322;p75"/>
            <p:cNvSpPr/>
            <p:nvPr/>
          </p:nvSpPr>
          <p:spPr>
            <a:xfrm>
              <a:off x="1286528" y="3529776"/>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3" name="Google Shape;15323;p75"/>
            <p:cNvSpPr/>
            <p:nvPr/>
          </p:nvSpPr>
          <p:spPr>
            <a:xfrm>
              <a:off x="1286528" y="3576728"/>
              <a:ext cx="11777" cy="17653"/>
            </a:xfrm>
            <a:custGeom>
              <a:rect b="b" l="l" r="r" t="t"/>
              <a:pathLst>
                <a:path extrusionOk="0" h="673" w="449">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4" name="Google Shape;15324;p75"/>
            <p:cNvSpPr/>
            <p:nvPr/>
          </p:nvSpPr>
          <p:spPr>
            <a:xfrm>
              <a:off x="1286528" y="3623863"/>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5" name="Google Shape;15325;p75"/>
            <p:cNvSpPr/>
            <p:nvPr/>
          </p:nvSpPr>
          <p:spPr>
            <a:xfrm>
              <a:off x="1286528" y="3670815"/>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6" name="Google Shape;15326;p75"/>
            <p:cNvSpPr/>
            <p:nvPr/>
          </p:nvSpPr>
          <p:spPr>
            <a:xfrm>
              <a:off x="1380615" y="3448332"/>
              <a:ext cx="29378" cy="93221"/>
            </a:xfrm>
            <a:custGeom>
              <a:rect b="b" l="l" r="r" t="t"/>
              <a:pathLst>
                <a:path extrusionOk="0" h="3554" w="112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7" name="Google Shape;15327;p75"/>
            <p:cNvSpPr/>
            <p:nvPr/>
          </p:nvSpPr>
          <p:spPr>
            <a:xfrm>
              <a:off x="1409966" y="3471099"/>
              <a:ext cx="11751" cy="17627"/>
            </a:xfrm>
            <a:custGeom>
              <a:rect b="b" l="l" r="r" t="t"/>
              <a:pathLst>
                <a:path extrusionOk="0" h="672" w="448">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8" name="Google Shape;15328;p75"/>
            <p:cNvSpPr/>
            <p:nvPr/>
          </p:nvSpPr>
          <p:spPr>
            <a:xfrm>
              <a:off x="1409966" y="3512176"/>
              <a:ext cx="11751" cy="17627"/>
            </a:xfrm>
            <a:custGeom>
              <a:rect b="b" l="l" r="r" t="t"/>
              <a:pathLst>
                <a:path extrusionOk="0" h="672" w="448">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9" name="Google Shape;15329;p75"/>
            <p:cNvSpPr/>
            <p:nvPr/>
          </p:nvSpPr>
          <p:spPr>
            <a:xfrm>
              <a:off x="1368706" y="3559127"/>
              <a:ext cx="19594" cy="11777"/>
            </a:xfrm>
            <a:custGeom>
              <a:rect b="b" l="l" r="r" t="t"/>
              <a:pathLst>
                <a:path extrusionOk="0" h="449" w="747">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0" name="Google Shape;15330;p75"/>
            <p:cNvSpPr/>
            <p:nvPr/>
          </p:nvSpPr>
          <p:spPr>
            <a:xfrm>
              <a:off x="1399815" y="3547691"/>
              <a:ext cx="19017" cy="16053"/>
            </a:xfrm>
            <a:custGeom>
              <a:rect b="b" l="l" r="r" t="t"/>
              <a:pathLst>
                <a:path extrusionOk="0" h="612" w="725">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31" name="Google Shape;15331;p75"/>
          <p:cNvGrpSpPr/>
          <p:nvPr/>
        </p:nvGrpSpPr>
        <p:grpSpPr>
          <a:xfrm>
            <a:off x="5776868" y="1515181"/>
            <a:ext cx="370866" cy="364151"/>
            <a:chOff x="5776868" y="1515181"/>
            <a:chExt cx="370866" cy="364151"/>
          </a:xfrm>
        </p:grpSpPr>
        <p:sp>
          <p:nvSpPr>
            <p:cNvPr id="15332" name="Google Shape;15332;p75"/>
            <p:cNvSpPr/>
            <p:nvPr/>
          </p:nvSpPr>
          <p:spPr>
            <a:xfrm>
              <a:off x="5776868" y="1515181"/>
              <a:ext cx="176213" cy="156147"/>
            </a:xfrm>
            <a:custGeom>
              <a:rect b="b" l="l" r="r" t="t"/>
              <a:pathLst>
                <a:path extrusionOk="0" h="5953" w="6718">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3" name="Google Shape;15333;p75"/>
            <p:cNvSpPr/>
            <p:nvPr/>
          </p:nvSpPr>
          <p:spPr>
            <a:xfrm>
              <a:off x="5971494" y="1515181"/>
              <a:ext cx="176239" cy="156147"/>
            </a:xfrm>
            <a:custGeom>
              <a:rect b="b" l="l" r="r" t="t"/>
              <a:pathLst>
                <a:path extrusionOk="0" h="5953" w="6719">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75"/>
            <p:cNvSpPr/>
            <p:nvPr/>
          </p:nvSpPr>
          <p:spPr>
            <a:xfrm>
              <a:off x="5818180" y="1637360"/>
              <a:ext cx="97969" cy="62873"/>
            </a:xfrm>
            <a:custGeom>
              <a:rect b="b" l="l" r="r" t="t"/>
              <a:pathLst>
                <a:path extrusionOk="0" h="2397" w="3735">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5" name="Google Shape;15335;p75"/>
            <p:cNvSpPr/>
            <p:nvPr/>
          </p:nvSpPr>
          <p:spPr>
            <a:xfrm>
              <a:off x="5821327" y="1637360"/>
              <a:ext cx="94821" cy="52906"/>
            </a:xfrm>
            <a:custGeom>
              <a:rect b="b" l="l" r="r" t="t"/>
              <a:pathLst>
                <a:path extrusionOk="0" h="2017" w="3615">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6" name="Google Shape;15336;p75"/>
            <p:cNvSpPr/>
            <p:nvPr/>
          </p:nvSpPr>
          <p:spPr>
            <a:xfrm>
              <a:off x="6008610" y="1637360"/>
              <a:ext cx="97812" cy="62873"/>
            </a:xfrm>
            <a:custGeom>
              <a:rect b="b" l="l" r="r" t="t"/>
              <a:pathLst>
                <a:path extrusionOk="0" h="2397" w="3729">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7" name="Google Shape;15337;p75"/>
            <p:cNvSpPr/>
            <p:nvPr/>
          </p:nvSpPr>
          <p:spPr>
            <a:xfrm>
              <a:off x="6008610" y="1637360"/>
              <a:ext cx="94664" cy="52906"/>
            </a:xfrm>
            <a:custGeom>
              <a:rect b="b" l="l" r="r" t="t"/>
              <a:pathLst>
                <a:path extrusionOk="0" h="2017" w="3609">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8" name="Google Shape;15338;p75"/>
            <p:cNvSpPr/>
            <p:nvPr/>
          </p:nvSpPr>
          <p:spPr>
            <a:xfrm>
              <a:off x="5927690" y="1844603"/>
              <a:ext cx="69378" cy="34729"/>
            </a:xfrm>
            <a:custGeom>
              <a:rect b="b" l="l" r="r" t="t"/>
              <a:pathLst>
                <a:path extrusionOk="0" h="1324" w="2645">
                  <a:moveTo>
                    <a:pt x="1" y="1"/>
                  </a:moveTo>
                  <a:cubicBezTo>
                    <a:pt x="1" y="733"/>
                    <a:pt x="319" y="1323"/>
                    <a:pt x="1323" y="1323"/>
                  </a:cubicBezTo>
                  <a:cubicBezTo>
                    <a:pt x="2326" y="1323"/>
                    <a:pt x="2645" y="733"/>
                    <a:pt x="264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9" name="Google Shape;15339;p75"/>
            <p:cNvSpPr/>
            <p:nvPr/>
          </p:nvSpPr>
          <p:spPr>
            <a:xfrm>
              <a:off x="5875571" y="1653964"/>
              <a:ext cx="173433" cy="167557"/>
            </a:xfrm>
            <a:custGeom>
              <a:rect b="b" l="l" r="r" t="t"/>
              <a:pathLst>
                <a:path extrusionOk="0" h="6388" w="6612">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0" name="Google Shape;15340;p75"/>
            <p:cNvSpPr/>
            <p:nvPr/>
          </p:nvSpPr>
          <p:spPr>
            <a:xfrm>
              <a:off x="5875571" y="1653964"/>
              <a:ext cx="88264" cy="167557"/>
            </a:xfrm>
            <a:custGeom>
              <a:rect b="b" l="l" r="r" t="t"/>
              <a:pathLst>
                <a:path extrusionOk="0" h="6388" w="3365">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1" name="Google Shape;15341;p75"/>
            <p:cNvSpPr/>
            <p:nvPr/>
          </p:nvSpPr>
          <p:spPr>
            <a:xfrm>
              <a:off x="5898706" y="1729008"/>
              <a:ext cx="23135" cy="29010"/>
            </a:xfrm>
            <a:custGeom>
              <a:rect b="b" l="l" r="r" t="t"/>
              <a:pathLst>
                <a:path extrusionOk="0" h="1106" w="882">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2" name="Google Shape;15342;p75"/>
            <p:cNvSpPr/>
            <p:nvPr/>
          </p:nvSpPr>
          <p:spPr>
            <a:xfrm>
              <a:off x="6002734" y="1729008"/>
              <a:ext cx="23161" cy="29010"/>
            </a:xfrm>
            <a:custGeom>
              <a:rect b="b" l="l" r="r" t="t"/>
              <a:pathLst>
                <a:path extrusionOk="0" h="1106" w="883">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3" name="Google Shape;15343;p75"/>
            <p:cNvSpPr/>
            <p:nvPr/>
          </p:nvSpPr>
          <p:spPr>
            <a:xfrm>
              <a:off x="5913814" y="1781127"/>
              <a:ext cx="96972" cy="75070"/>
            </a:xfrm>
            <a:custGeom>
              <a:rect b="b" l="l" r="r" t="t"/>
              <a:pathLst>
                <a:path extrusionOk="0" h="2862" w="3697">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4" name="Google Shape;15344;p75"/>
            <p:cNvSpPr/>
            <p:nvPr/>
          </p:nvSpPr>
          <p:spPr>
            <a:xfrm>
              <a:off x="5904581" y="1734883"/>
              <a:ext cx="11567" cy="11594"/>
            </a:xfrm>
            <a:custGeom>
              <a:rect b="b" l="l" r="r" t="t"/>
              <a:pathLst>
                <a:path extrusionOk="0" h="442" w="441">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5" name="Google Shape;15345;p75"/>
            <p:cNvSpPr/>
            <p:nvPr/>
          </p:nvSpPr>
          <p:spPr>
            <a:xfrm>
              <a:off x="6008610" y="1734883"/>
              <a:ext cx="11594" cy="11594"/>
            </a:xfrm>
            <a:custGeom>
              <a:rect b="b" l="l" r="r" t="t"/>
              <a:pathLst>
                <a:path extrusionOk="0" h="442" w="442">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6" name="Google Shape;15346;p75"/>
            <p:cNvSpPr/>
            <p:nvPr/>
          </p:nvSpPr>
          <p:spPr>
            <a:xfrm>
              <a:off x="5913998" y="1785376"/>
              <a:ext cx="80238" cy="70821"/>
            </a:xfrm>
            <a:custGeom>
              <a:rect b="b" l="l" r="r" t="t"/>
              <a:pathLst>
                <a:path extrusionOk="0" h="2700" w="3059">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7" name="Google Shape;15347;p75"/>
            <p:cNvSpPr/>
            <p:nvPr/>
          </p:nvSpPr>
          <p:spPr>
            <a:xfrm>
              <a:off x="5939257" y="1809927"/>
              <a:ext cx="46270" cy="29010"/>
            </a:xfrm>
            <a:custGeom>
              <a:rect b="b" l="l" r="r" t="t"/>
              <a:pathLst>
                <a:path extrusionOk="0" h="1106" w="1764">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8" name="Google Shape;15348;p75"/>
            <p:cNvSpPr/>
            <p:nvPr/>
          </p:nvSpPr>
          <p:spPr>
            <a:xfrm>
              <a:off x="5939074" y="1811527"/>
              <a:ext cx="30794" cy="44670"/>
            </a:xfrm>
            <a:custGeom>
              <a:rect b="b" l="l" r="r" t="t"/>
              <a:pathLst>
                <a:path extrusionOk="0" h="1703" w="1174">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49" name="Google Shape;15349;p75"/>
          <p:cNvGrpSpPr/>
          <p:nvPr/>
        </p:nvGrpSpPr>
        <p:grpSpPr>
          <a:xfrm>
            <a:off x="3577849" y="2432942"/>
            <a:ext cx="393660" cy="370079"/>
            <a:chOff x="3577849" y="2432942"/>
            <a:chExt cx="393660" cy="370079"/>
          </a:xfrm>
        </p:grpSpPr>
        <p:sp>
          <p:nvSpPr>
            <p:cNvPr id="15350" name="Google Shape;15350;p75"/>
            <p:cNvSpPr/>
            <p:nvPr/>
          </p:nvSpPr>
          <p:spPr>
            <a:xfrm>
              <a:off x="3803558" y="2571279"/>
              <a:ext cx="167951" cy="223007"/>
            </a:xfrm>
            <a:custGeom>
              <a:rect b="b" l="l" r="r" t="t"/>
              <a:pathLst>
                <a:path extrusionOk="0" h="8502" w="6403">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1" name="Google Shape;15351;p75"/>
            <p:cNvSpPr/>
            <p:nvPr/>
          </p:nvSpPr>
          <p:spPr>
            <a:xfrm>
              <a:off x="3805867" y="2590348"/>
              <a:ext cx="145813" cy="180567"/>
            </a:xfrm>
            <a:custGeom>
              <a:rect b="b" l="l" r="r" t="t"/>
              <a:pathLst>
                <a:path extrusionOk="0" h="6884" w="5559">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75"/>
            <p:cNvSpPr/>
            <p:nvPr/>
          </p:nvSpPr>
          <p:spPr>
            <a:xfrm>
              <a:off x="3809591" y="2603568"/>
              <a:ext cx="117694" cy="135111"/>
            </a:xfrm>
            <a:custGeom>
              <a:rect b="b" l="l" r="r" t="t"/>
              <a:pathLst>
                <a:path extrusionOk="0" h="5151" w="4487">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3" name="Google Shape;15353;p75"/>
            <p:cNvSpPr/>
            <p:nvPr/>
          </p:nvSpPr>
          <p:spPr>
            <a:xfrm>
              <a:off x="3584066" y="2432942"/>
              <a:ext cx="62637" cy="48945"/>
            </a:xfrm>
            <a:custGeom>
              <a:rect b="b" l="l" r="r" t="t"/>
              <a:pathLst>
                <a:path extrusionOk="0" h="1866" w="2388">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4" name="Google Shape;15354;p75"/>
            <p:cNvSpPr/>
            <p:nvPr/>
          </p:nvSpPr>
          <p:spPr>
            <a:xfrm>
              <a:off x="3577849" y="2441887"/>
              <a:ext cx="117064" cy="105445"/>
            </a:xfrm>
            <a:custGeom>
              <a:rect b="b" l="l" r="r" t="t"/>
              <a:pathLst>
                <a:path extrusionOk="0" h="4020" w="4463">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5" name="Google Shape;15355;p75"/>
            <p:cNvSpPr/>
            <p:nvPr/>
          </p:nvSpPr>
          <p:spPr>
            <a:xfrm>
              <a:off x="3580000" y="2457310"/>
              <a:ext cx="65470" cy="90021"/>
            </a:xfrm>
            <a:custGeom>
              <a:rect b="b" l="l" r="r" t="t"/>
              <a:pathLst>
                <a:path extrusionOk="0" h="3432" w="2496">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6" name="Google Shape;15356;p75"/>
            <p:cNvSpPr/>
            <p:nvPr/>
          </p:nvSpPr>
          <p:spPr>
            <a:xfrm>
              <a:off x="3581417" y="2460562"/>
              <a:ext cx="173066" cy="174272"/>
            </a:xfrm>
            <a:custGeom>
              <a:rect b="b" l="l" r="r" t="t"/>
              <a:pathLst>
                <a:path extrusionOk="0" h="6644" w="6598">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7" name="Google Shape;15357;p75"/>
            <p:cNvSpPr/>
            <p:nvPr/>
          </p:nvSpPr>
          <p:spPr>
            <a:xfrm>
              <a:off x="3590125" y="2505704"/>
              <a:ext cx="95530" cy="129130"/>
            </a:xfrm>
            <a:custGeom>
              <a:rect b="b" l="l" r="r" t="t"/>
              <a:pathLst>
                <a:path extrusionOk="0" h="4923" w="3642">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8" name="Google Shape;15358;p75"/>
            <p:cNvSpPr/>
            <p:nvPr/>
          </p:nvSpPr>
          <p:spPr>
            <a:xfrm>
              <a:off x="3617509" y="2486661"/>
              <a:ext cx="253670" cy="316360"/>
            </a:xfrm>
            <a:custGeom>
              <a:rect b="b" l="l" r="r" t="t"/>
              <a:pathLst>
                <a:path extrusionOk="0" h="12061" w="9671">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9" name="Google Shape;15359;p75"/>
            <p:cNvSpPr/>
            <p:nvPr/>
          </p:nvSpPr>
          <p:spPr>
            <a:xfrm>
              <a:off x="3627476" y="2566873"/>
              <a:ext cx="236227" cy="236149"/>
            </a:xfrm>
            <a:custGeom>
              <a:rect b="b" l="l" r="r" t="t"/>
              <a:pathLst>
                <a:path extrusionOk="0" h="9003" w="9006">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60" name="Google Shape;15360;p75"/>
          <p:cNvGrpSpPr/>
          <p:nvPr/>
        </p:nvGrpSpPr>
        <p:grpSpPr>
          <a:xfrm>
            <a:off x="2493999" y="2927037"/>
            <a:ext cx="370132" cy="328164"/>
            <a:chOff x="2493999" y="2927037"/>
            <a:chExt cx="370132" cy="328164"/>
          </a:xfrm>
        </p:grpSpPr>
        <p:sp>
          <p:nvSpPr>
            <p:cNvPr id="15361" name="Google Shape;15361;p75"/>
            <p:cNvSpPr/>
            <p:nvPr/>
          </p:nvSpPr>
          <p:spPr>
            <a:xfrm>
              <a:off x="2538826" y="2932807"/>
              <a:ext cx="27804" cy="89759"/>
            </a:xfrm>
            <a:custGeom>
              <a:rect b="b" l="l" r="r" t="t"/>
              <a:pathLst>
                <a:path extrusionOk="0" h="3422" w="106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2" name="Google Shape;15362;p75"/>
            <p:cNvSpPr/>
            <p:nvPr/>
          </p:nvSpPr>
          <p:spPr>
            <a:xfrm>
              <a:off x="2505173" y="2932965"/>
              <a:ext cx="27804" cy="89602"/>
            </a:xfrm>
            <a:custGeom>
              <a:rect b="b" l="l" r="r" t="t"/>
              <a:pathLst>
                <a:path extrusionOk="0" h="3416" w="106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3" name="Google Shape;15363;p75"/>
            <p:cNvSpPr/>
            <p:nvPr/>
          </p:nvSpPr>
          <p:spPr>
            <a:xfrm>
              <a:off x="2493999" y="3004573"/>
              <a:ext cx="362682" cy="250628"/>
            </a:xfrm>
            <a:custGeom>
              <a:rect b="b" l="l" r="r" t="t"/>
              <a:pathLst>
                <a:path extrusionOk="0" h="9555" w="1382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4" name="Google Shape;15364;p75"/>
            <p:cNvSpPr/>
            <p:nvPr/>
          </p:nvSpPr>
          <p:spPr>
            <a:xfrm>
              <a:off x="2547718" y="2927037"/>
              <a:ext cx="23843" cy="23869"/>
            </a:xfrm>
            <a:custGeom>
              <a:rect b="b" l="l" r="r" t="t"/>
              <a:pathLst>
                <a:path extrusionOk="0" h="910" w="909">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5" name="Google Shape;15365;p75"/>
            <p:cNvSpPr/>
            <p:nvPr/>
          </p:nvSpPr>
          <p:spPr>
            <a:xfrm>
              <a:off x="2557135" y="2932204"/>
              <a:ext cx="10177" cy="10151"/>
            </a:xfrm>
            <a:custGeom>
              <a:rect b="b" l="l" r="r" t="t"/>
              <a:pathLst>
                <a:path extrusionOk="0" h="387" w="388">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6" name="Google Shape;15366;p75"/>
            <p:cNvSpPr/>
            <p:nvPr/>
          </p:nvSpPr>
          <p:spPr>
            <a:xfrm>
              <a:off x="2500032" y="2927037"/>
              <a:ext cx="23869" cy="23869"/>
            </a:xfrm>
            <a:custGeom>
              <a:rect b="b" l="l" r="r" t="t"/>
              <a:pathLst>
                <a:path extrusionOk="0" h="910" w="91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7" name="Google Shape;15367;p75"/>
            <p:cNvSpPr/>
            <p:nvPr/>
          </p:nvSpPr>
          <p:spPr>
            <a:xfrm>
              <a:off x="2508583" y="2932204"/>
              <a:ext cx="10151" cy="10151"/>
            </a:xfrm>
            <a:custGeom>
              <a:rect b="b" l="l" r="r" t="t"/>
              <a:pathLst>
                <a:path extrusionOk="0" h="387" w="387">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8" name="Google Shape;15368;p75"/>
            <p:cNvSpPr/>
            <p:nvPr/>
          </p:nvSpPr>
          <p:spPr>
            <a:xfrm>
              <a:off x="2493999" y="3004573"/>
              <a:ext cx="342223" cy="250628"/>
            </a:xfrm>
            <a:custGeom>
              <a:rect b="b" l="l" r="r" t="t"/>
              <a:pathLst>
                <a:path extrusionOk="0" h="9555" w="1304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9" name="Google Shape;15369;p75"/>
            <p:cNvSpPr/>
            <p:nvPr/>
          </p:nvSpPr>
          <p:spPr>
            <a:xfrm>
              <a:off x="2576519" y="2987497"/>
              <a:ext cx="287612" cy="244044"/>
            </a:xfrm>
            <a:custGeom>
              <a:rect b="b" l="l" r="r" t="t"/>
              <a:pathLst>
                <a:path extrusionOk="0" h="9304" w="10965">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0" name="Google Shape;15370;p75"/>
            <p:cNvSpPr/>
            <p:nvPr/>
          </p:nvSpPr>
          <p:spPr>
            <a:xfrm>
              <a:off x="2576519" y="2987497"/>
              <a:ext cx="227860" cy="211676"/>
            </a:xfrm>
            <a:custGeom>
              <a:rect b="b" l="l" r="r" t="t"/>
              <a:pathLst>
                <a:path extrusionOk="0" h="8070" w="8687">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1" name="Google Shape;15371;p75"/>
            <p:cNvSpPr/>
            <p:nvPr/>
          </p:nvSpPr>
          <p:spPr>
            <a:xfrm>
              <a:off x="2651930" y="3069308"/>
              <a:ext cx="146573" cy="122940"/>
            </a:xfrm>
            <a:custGeom>
              <a:rect b="b" l="l" r="r" t="t"/>
              <a:pathLst>
                <a:path extrusionOk="0" h="4687" w="5588">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75"/>
            <p:cNvSpPr/>
            <p:nvPr/>
          </p:nvSpPr>
          <p:spPr>
            <a:xfrm>
              <a:off x="2517842" y="3062200"/>
              <a:ext cx="19935" cy="14610"/>
            </a:xfrm>
            <a:custGeom>
              <a:rect b="b" l="l" r="r" t="t"/>
              <a:pathLst>
                <a:path extrusionOk="0" h="557" w="76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3" name="Google Shape;15373;p75"/>
          <p:cNvGrpSpPr/>
          <p:nvPr/>
        </p:nvGrpSpPr>
        <p:grpSpPr>
          <a:xfrm>
            <a:off x="3589417" y="2950696"/>
            <a:ext cx="370315" cy="281028"/>
            <a:chOff x="3589417" y="2950696"/>
            <a:chExt cx="370315" cy="281028"/>
          </a:xfrm>
        </p:grpSpPr>
        <p:sp>
          <p:nvSpPr>
            <p:cNvPr id="15374" name="Google Shape;15374;p75"/>
            <p:cNvSpPr/>
            <p:nvPr/>
          </p:nvSpPr>
          <p:spPr>
            <a:xfrm>
              <a:off x="3719098" y="2969083"/>
              <a:ext cx="110612" cy="83018"/>
            </a:xfrm>
            <a:custGeom>
              <a:rect b="b" l="l" r="r" t="t"/>
              <a:pathLst>
                <a:path extrusionOk="0" h="3165" w="4217">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5" name="Google Shape;15375;p75"/>
            <p:cNvSpPr/>
            <p:nvPr/>
          </p:nvSpPr>
          <p:spPr>
            <a:xfrm>
              <a:off x="3589417" y="2950696"/>
              <a:ext cx="370315" cy="137865"/>
            </a:xfrm>
            <a:custGeom>
              <a:rect b="b" l="l" r="r" t="t"/>
              <a:pathLst>
                <a:path extrusionOk="0" h="5256" w="14118">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6" name="Google Shape;15376;p75"/>
            <p:cNvSpPr/>
            <p:nvPr/>
          </p:nvSpPr>
          <p:spPr>
            <a:xfrm>
              <a:off x="3774574" y="3080535"/>
              <a:ext cx="162206" cy="151190"/>
            </a:xfrm>
            <a:custGeom>
              <a:rect b="b" l="l" r="r" t="t"/>
              <a:pathLst>
                <a:path extrusionOk="0" h="5764" w="6184">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7" name="Google Shape;15377;p75"/>
            <p:cNvSpPr/>
            <p:nvPr/>
          </p:nvSpPr>
          <p:spPr>
            <a:xfrm>
              <a:off x="3786483" y="3097191"/>
              <a:ext cx="129157" cy="122809"/>
            </a:xfrm>
            <a:custGeom>
              <a:rect b="b" l="l" r="r" t="t"/>
              <a:pathLst>
                <a:path extrusionOk="0" h="4682" w="4924">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8" name="Google Shape;15378;p75"/>
            <p:cNvSpPr/>
            <p:nvPr/>
          </p:nvSpPr>
          <p:spPr>
            <a:xfrm>
              <a:off x="3801591" y="2978054"/>
              <a:ext cx="130757" cy="98415"/>
            </a:xfrm>
            <a:custGeom>
              <a:rect b="b" l="l" r="r" t="t"/>
              <a:pathLst>
                <a:path extrusionOk="0" h="3752" w="4985">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9" name="Google Shape;15379;p75"/>
            <p:cNvSpPr/>
            <p:nvPr/>
          </p:nvSpPr>
          <p:spPr>
            <a:xfrm>
              <a:off x="3803558" y="2978054"/>
              <a:ext cx="127556" cy="90415"/>
            </a:xfrm>
            <a:custGeom>
              <a:rect b="b" l="l" r="r" t="t"/>
              <a:pathLst>
                <a:path extrusionOk="0" h="3447" w="4863">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0" name="Google Shape;15380;p75"/>
            <p:cNvSpPr/>
            <p:nvPr/>
          </p:nvSpPr>
          <p:spPr>
            <a:xfrm>
              <a:off x="3926813" y="2960637"/>
              <a:ext cx="20302" cy="20486"/>
            </a:xfrm>
            <a:custGeom>
              <a:rect b="b" l="l" r="r" t="t"/>
              <a:pathLst>
                <a:path extrusionOk="0" h="781" w="774">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1" name="Google Shape;15381;p75"/>
            <p:cNvSpPr/>
            <p:nvPr/>
          </p:nvSpPr>
          <p:spPr>
            <a:xfrm>
              <a:off x="3786483" y="3099919"/>
              <a:ext cx="127373" cy="111530"/>
            </a:xfrm>
            <a:custGeom>
              <a:rect b="b" l="l" r="r" t="t"/>
              <a:pathLst>
                <a:path extrusionOk="0" h="4252" w="4856">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2" name="Google Shape;15382;p75"/>
            <p:cNvSpPr/>
            <p:nvPr/>
          </p:nvSpPr>
          <p:spPr>
            <a:xfrm>
              <a:off x="3859979" y="3157887"/>
              <a:ext cx="51909" cy="38978"/>
            </a:xfrm>
            <a:custGeom>
              <a:rect b="b" l="l" r="r" t="t"/>
              <a:pathLst>
                <a:path extrusionOk="0" h="1486" w="1979">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3" name="Google Shape;15383;p75"/>
            <p:cNvSpPr/>
            <p:nvPr/>
          </p:nvSpPr>
          <p:spPr>
            <a:xfrm>
              <a:off x="3811191" y="3046200"/>
              <a:ext cx="113340" cy="30269"/>
            </a:xfrm>
            <a:custGeom>
              <a:rect b="b" l="l" r="r" t="t"/>
              <a:pathLst>
                <a:path extrusionOk="0" h="1154" w="4321">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4" name="Google Shape;15384;p75"/>
            <p:cNvSpPr/>
            <p:nvPr/>
          </p:nvSpPr>
          <p:spPr>
            <a:xfrm>
              <a:off x="3612368" y="3080535"/>
              <a:ext cx="162233" cy="151190"/>
            </a:xfrm>
            <a:custGeom>
              <a:rect b="b" l="l" r="r" t="t"/>
              <a:pathLst>
                <a:path extrusionOk="0" h="5764" w="6185">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5" name="Google Shape;15385;p75"/>
            <p:cNvSpPr/>
            <p:nvPr/>
          </p:nvSpPr>
          <p:spPr>
            <a:xfrm>
              <a:off x="3633509" y="3097296"/>
              <a:ext cx="129157" cy="122704"/>
            </a:xfrm>
            <a:custGeom>
              <a:rect b="b" l="l" r="r" t="t"/>
              <a:pathLst>
                <a:path extrusionOk="0" h="4678" w="4924">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6" name="Google Shape;15386;p75"/>
            <p:cNvSpPr/>
            <p:nvPr/>
          </p:nvSpPr>
          <p:spPr>
            <a:xfrm>
              <a:off x="3616801" y="2978054"/>
              <a:ext cx="130757" cy="98415"/>
            </a:xfrm>
            <a:custGeom>
              <a:rect b="b" l="l" r="r" t="t"/>
              <a:pathLst>
                <a:path extrusionOk="0" h="3752" w="4985">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7" name="Google Shape;15387;p75"/>
            <p:cNvSpPr/>
            <p:nvPr/>
          </p:nvSpPr>
          <p:spPr>
            <a:xfrm>
              <a:off x="3618060" y="2978054"/>
              <a:ext cx="127373" cy="90415"/>
            </a:xfrm>
            <a:custGeom>
              <a:rect b="b" l="l" r="r" t="t"/>
              <a:pathLst>
                <a:path extrusionOk="0" h="3447" w="4856">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8" name="Google Shape;15388;p75"/>
            <p:cNvSpPr/>
            <p:nvPr/>
          </p:nvSpPr>
          <p:spPr>
            <a:xfrm>
              <a:off x="3768699" y="3136142"/>
              <a:ext cx="11935" cy="65339"/>
            </a:xfrm>
            <a:custGeom>
              <a:rect b="b" l="l" r="r" t="t"/>
              <a:pathLst>
                <a:path extrusionOk="0" h="2491" w="455">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9" name="Google Shape;15389;p75"/>
            <p:cNvSpPr/>
            <p:nvPr/>
          </p:nvSpPr>
          <p:spPr>
            <a:xfrm>
              <a:off x="3602033" y="2960637"/>
              <a:ext cx="20302" cy="20486"/>
            </a:xfrm>
            <a:custGeom>
              <a:rect b="b" l="l" r="r" t="t"/>
              <a:pathLst>
                <a:path extrusionOk="0" h="781" w="774">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0" name="Google Shape;15390;p75"/>
            <p:cNvSpPr/>
            <p:nvPr/>
          </p:nvSpPr>
          <p:spPr>
            <a:xfrm>
              <a:off x="3635293" y="3099919"/>
              <a:ext cx="127373" cy="111530"/>
            </a:xfrm>
            <a:custGeom>
              <a:rect b="b" l="l" r="r" t="t"/>
              <a:pathLst>
                <a:path extrusionOk="0" h="4252" w="4856">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1" name="Google Shape;15391;p75"/>
            <p:cNvSpPr/>
            <p:nvPr/>
          </p:nvSpPr>
          <p:spPr>
            <a:xfrm>
              <a:off x="3756764" y="3070043"/>
              <a:ext cx="35778" cy="77746"/>
            </a:xfrm>
            <a:custGeom>
              <a:rect b="b" l="l" r="r" t="t"/>
              <a:pathLst>
                <a:path extrusionOk="0" h="2964" w="1364">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2" name="Google Shape;15392;p75"/>
            <p:cNvSpPr/>
            <p:nvPr/>
          </p:nvSpPr>
          <p:spPr>
            <a:xfrm>
              <a:off x="3637260" y="3157887"/>
              <a:ext cx="51909" cy="38978"/>
            </a:xfrm>
            <a:custGeom>
              <a:rect b="b" l="l" r="r" t="t"/>
              <a:pathLst>
                <a:path extrusionOk="0" h="1486" w="1979">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3" name="Google Shape;15393;p75"/>
            <p:cNvSpPr/>
            <p:nvPr/>
          </p:nvSpPr>
          <p:spPr>
            <a:xfrm>
              <a:off x="3624617" y="3046200"/>
              <a:ext cx="113156" cy="30269"/>
            </a:xfrm>
            <a:custGeom>
              <a:rect b="b" l="l" r="r" t="t"/>
              <a:pathLst>
                <a:path extrusionOk="0" h="1154" w="4314">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94" name="Google Shape;15394;p75"/>
          <p:cNvGrpSpPr/>
          <p:nvPr/>
        </p:nvGrpSpPr>
        <p:grpSpPr>
          <a:xfrm>
            <a:off x="3032711" y="2911718"/>
            <a:ext cx="396125" cy="359062"/>
            <a:chOff x="3032711" y="2911718"/>
            <a:chExt cx="396125" cy="359062"/>
          </a:xfrm>
        </p:grpSpPr>
        <p:sp>
          <p:nvSpPr>
            <p:cNvPr id="15395" name="Google Shape;15395;p75"/>
            <p:cNvSpPr/>
            <p:nvPr/>
          </p:nvSpPr>
          <p:spPr>
            <a:xfrm>
              <a:off x="3075781" y="2911718"/>
              <a:ext cx="25810" cy="46821"/>
            </a:xfrm>
            <a:custGeom>
              <a:rect b="b" l="l" r="r" t="t"/>
              <a:pathLst>
                <a:path extrusionOk="0" h="1785" w="984">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6" name="Google Shape;15396;p75"/>
            <p:cNvSpPr/>
            <p:nvPr/>
          </p:nvSpPr>
          <p:spPr>
            <a:xfrm>
              <a:off x="3051098" y="2926066"/>
              <a:ext cx="35542" cy="32473"/>
            </a:xfrm>
            <a:custGeom>
              <a:rect b="b" l="l" r="r" t="t"/>
              <a:pathLst>
                <a:path extrusionOk="0" h="1238" w="1355">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7" name="Google Shape;15397;p75"/>
            <p:cNvSpPr/>
            <p:nvPr/>
          </p:nvSpPr>
          <p:spPr>
            <a:xfrm>
              <a:off x="3168897" y="3190622"/>
              <a:ext cx="35122" cy="32289"/>
            </a:xfrm>
            <a:custGeom>
              <a:rect b="b" l="l" r="r" t="t"/>
              <a:pathLst>
                <a:path extrusionOk="0" h="1231" w="1339">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8" name="Google Shape;15398;p75"/>
            <p:cNvSpPr/>
            <p:nvPr/>
          </p:nvSpPr>
          <p:spPr>
            <a:xfrm>
              <a:off x="3277280" y="3245941"/>
              <a:ext cx="29719" cy="24840"/>
            </a:xfrm>
            <a:custGeom>
              <a:rect b="b" l="l" r="r" t="t"/>
              <a:pathLst>
                <a:path extrusionOk="0" h="947" w="1133">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9" name="Google Shape;15399;p75"/>
            <p:cNvSpPr/>
            <p:nvPr/>
          </p:nvSpPr>
          <p:spPr>
            <a:xfrm>
              <a:off x="3367799" y="3209822"/>
              <a:ext cx="28564" cy="26728"/>
            </a:xfrm>
            <a:custGeom>
              <a:rect b="b" l="l" r="r" t="t"/>
              <a:pathLst>
                <a:path extrusionOk="0" h="1019" w="1089">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0" name="Google Shape;15400;p75"/>
            <p:cNvSpPr/>
            <p:nvPr/>
          </p:nvSpPr>
          <p:spPr>
            <a:xfrm>
              <a:off x="3155441" y="3089059"/>
              <a:ext cx="28486" cy="30978"/>
            </a:xfrm>
            <a:custGeom>
              <a:rect b="b" l="l" r="r" t="t"/>
              <a:pathLst>
                <a:path extrusionOk="0" h="1181" w="1086">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1" name="Google Shape;15401;p75"/>
            <p:cNvSpPr/>
            <p:nvPr/>
          </p:nvSpPr>
          <p:spPr>
            <a:xfrm>
              <a:off x="3096581" y="2941280"/>
              <a:ext cx="332255" cy="310432"/>
            </a:xfrm>
            <a:custGeom>
              <a:rect b="b" l="l" r="r" t="t"/>
              <a:pathLst>
                <a:path extrusionOk="0" h="11835" w="12667">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2" name="Google Shape;15402;p75"/>
            <p:cNvSpPr/>
            <p:nvPr/>
          </p:nvSpPr>
          <p:spPr>
            <a:xfrm>
              <a:off x="3109067" y="2981464"/>
              <a:ext cx="301986" cy="270117"/>
            </a:xfrm>
            <a:custGeom>
              <a:rect b="b" l="l" r="r" t="t"/>
              <a:pathLst>
                <a:path extrusionOk="0" h="10298" w="11513">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3" name="Google Shape;15403;p75"/>
            <p:cNvSpPr/>
            <p:nvPr/>
          </p:nvSpPr>
          <p:spPr>
            <a:xfrm>
              <a:off x="3041787" y="2947312"/>
              <a:ext cx="95530" cy="95530"/>
            </a:xfrm>
            <a:custGeom>
              <a:rect b="b" l="l" r="r" t="t"/>
              <a:pathLst>
                <a:path extrusionOk="0" h="3642" w="3642">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4" name="Google Shape;15404;p75"/>
            <p:cNvSpPr/>
            <p:nvPr/>
          </p:nvSpPr>
          <p:spPr>
            <a:xfrm>
              <a:off x="3032711" y="2952637"/>
              <a:ext cx="99281" cy="90284"/>
            </a:xfrm>
            <a:custGeom>
              <a:rect b="b" l="l" r="r" t="t"/>
              <a:pathLst>
                <a:path extrusionOk="0" h="3442" w="3785">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5" name="Google Shape;15405;p75"/>
            <p:cNvSpPr/>
            <p:nvPr/>
          </p:nvSpPr>
          <p:spPr>
            <a:xfrm>
              <a:off x="3071663" y="2971156"/>
              <a:ext cx="23869" cy="24027"/>
            </a:xfrm>
            <a:custGeom>
              <a:rect b="b" l="l" r="r" t="t"/>
              <a:pathLst>
                <a:path extrusionOk="0" h="916" w="91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6" name="Google Shape;15406;p75"/>
            <p:cNvSpPr/>
            <p:nvPr/>
          </p:nvSpPr>
          <p:spPr>
            <a:xfrm>
              <a:off x="3083597" y="2971156"/>
              <a:ext cx="11935" cy="11935"/>
            </a:xfrm>
            <a:custGeom>
              <a:rect b="b" l="l" r="r" t="t"/>
              <a:pathLst>
                <a:path extrusionOk="0" h="455" w="455">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07" name="Google Shape;15407;p75"/>
          <p:cNvGrpSpPr/>
          <p:nvPr/>
        </p:nvGrpSpPr>
        <p:grpSpPr>
          <a:xfrm>
            <a:off x="7417764" y="1513397"/>
            <a:ext cx="373174" cy="367692"/>
            <a:chOff x="7417764" y="1513397"/>
            <a:chExt cx="373174" cy="367692"/>
          </a:xfrm>
        </p:grpSpPr>
        <p:sp>
          <p:nvSpPr>
            <p:cNvPr id="15408" name="Google Shape;15408;p75"/>
            <p:cNvSpPr/>
            <p:nvPr/>
          </p:nvSpPr>
          <p:spPr>
            <a:xfrm>
              <a:off x="7659841" y="1513397"/>
              <a:ext cx="131098" cy="139517"/>
            </a:xfrm>
            <a:custGeom>
              <a:rect b="b" l="l" r="r" t="t"/>
              <a:pathLst>
                <a:path extrusionOk="0" h="5319" w="4998">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9" name="Google Shape;15409;p75"/>
            <p:cNvSpPr/>
            <p:nvPr/>
          </p:nvSpPr>
          <p:spPr>
            <a:xfrm>
              <a:off x="7693441" y="1515941"/>
              <a:ext cx="96421" cy="136973"/>
            </a:xfrm>
            <a:custGeom>
              <a:rect b="b" l="l" r="r" t="t"/>
              <a:pathLst>
                <a:path extrusionOk="0" h="5222" w="3676">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0" name="Google Shape;15410;p75"/>
            <p:cNvSpPr/>
            <p:nvPr/>
          </p:nvSpPr>
          <p:spPr>
            <a:xfrm>
              <a:off x="7417764" y="1513397"/>
              <a:ext cx="131281" cy="139517"/>
            </a:xfrm>
            <a:custGeom>
              <a:rect b="b" l="l" r="r" t="t"/>
              <a:pathLst>
                <a:path extrusionOk="0" h="5319" w="5005">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1" name="Google Shape;15411;p75"/>
            <p:cNvSpPr/>
            <p:nvPr/>
          </p:nvSpPr>
          <p:spPr>
            <a:xfrm>
              <a:off x="7419023" y="1515941"/>
              <a:ext cx="96421" cy="136973"/>
            </a:xfrm>
            <a:custGeom>
              <a:rect b="b" l="l" r="r" t="t"/>
              <a:pathLst>
                <a:path extrusionOk="0" h="5222" w="3676">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2" name="Google Shape;15412;p75"/>
            <p:cNvSpPr/>
            <p:nvPr/>
          </p:nvSpPr>
          <p:spPr>
            <a:xfrm>
              <a:off x="7447115" y="1547942"/>
              <a:ext cx="314655" cy="333147"/>
            </a:xfrm>
            <a:custGeom>
              <a:rect b="b" l="l" r="r" t="t"/>
              <a:pathLst>
                <a:path extrusionOk="0" h="12701" w="11996">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3" name="Google Shape;15413;p75"/>
            <p:cNvSpPr/>
            <p:nvPr/>
          </p:nvSpPr>
          <p:spPr>
            <a:xfrm>
              <a:off x="7447115" y="1550617"/>
              <a:ext cx="134298" cy="324622"/>
            </a:xfrm>
            <a:custGeom>
              <a:rect b="b" l="l" r="r" t="t"/>
              <a:pathLst>
                <a:path extrusionOk="0" h="12376" w="512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4" name="Google Shape;15414;p75"/>
            <p:cNvSpPr/>
            <p:nvPr/>
          </p:nvSpPr>
          <p:spPr>
            <a:xfrm>
              <a:off x="7518094" y="1665164"/>
              <a:ext cx="37011" cy="43227"/>
            </a:xfrm>
            <a:custGeom>
              <a:rect b="b" l="l" r="r" t="t"/>
              <a:pathLst>
                <a:path extrusionOk="0" h="1648" w="1411">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5" name="Google Shape;15415;p75"/>
            <p:cNvSpPr/>
            <p:nvPr/>
          </p:nvSpPr>
          <p:spPr>
            <a:xfrm>
              <a:off x="7536586" y="1665164"/>
              <a:ext cx="18518" cy="30925"/>
            </a:xfrm>
            <a:custGeom>
              <a:rect b="b" l="l" r="r" t="t"/>
              <a:pathLst>
                <a:path extrusionOk="0" h="1179" w="706">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6" name="Google Shape;15416;p75"/>
            <p:cNvSpPr/>
            <p:nvPr/>
          </p:nvSpPr>
          <p:spPr>
            <a:xfrm>
              <a:off x="7530343"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7" name="Google Shape;15417;p75"/>
            <p:cNvSpPr/>
            <p:nvPr/>
          </p:nvSpPr>
          <p:spPr>
            <a:xfrm>
              <a:off x="7653781" y="1665164"/>
              <a:ext cx="37037" cy="43227"/>
            </a:xfrm>
            <a:custGeom>
              <a:rect b="b" l="l" r="r" t="t"/>
              <a:pathLst>
                <a:path extrusionOk="0" h="1648" w="1412">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8" name="Google Shape;15418;p75"/>
            <p:cNvSpPr/>
            <p:nvPr/>
          </p:nvSpPr>
          <p:spPr>
            <a:xfrm>
              <a:off x="7672274" y="1665164"/>
              <a:ext cx="18545" cy="30925"/>
            </a:xfrm>
            <a:custGeom>
              <a:rect b="b" l="l" r="r" t="t"/>
              <a:pathLst>
                <a:path extrusionOk="0" h="1179" w="707">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9" name="Google Shape;15419;p75"/>
            <p:cNvSpPr/>
            <p:nvPr/>
          </p:nvSpPr>
          <p:spPr>
            <a:xfrm>
              <a:off x="7666057"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0" name="Google Shape;15420;p75"/>
            <p:cNvSpPr/>
            <p:nvPr/>
          </p:nvSpPr>
          <p:spPr>
            <a:xfrm>
              <a:off x="7432479" y="1722922"/>
              <a:ext cx="110350" cy="98782"/>
            </a:xfrm>
            <a:custGeom>
              <a:rect b="b" l="l" r="r" t="t"/>
              <a:pathLst>
                <a:path extrusionOk="0" h="3766" w="4207">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1" name="Google Shape;15421;p75"/>
            <p:cNvSpPr/>
            <p:nvPr/>
          </p:nvSpPr>
          <p:spPr>
            <a:xfrm>
              <a:off x="7432531" y="1723132"/>
              <a:ext cx="102664" cy="98572"/>
            </a:xfrm>
            <a:custGeom>
              <a:rect b="b" l="l" r="r" t="t"/>
              <a:pathLst>
                <a:path extrusionOk="0" h="3758" w="3914">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2" name="Google Shape;15422;p75"/>
            <p:cNvSpPr/>
            <p:nvPr/>
          </p:nvSpPr>
          <p:spPr>
            <a:xfrm>
              <a:off x="7666057" y="1722922"/>
              <a:ext cx="110350" cy="98782"/>
            </a:xfrm>
            <a:custGeom>
              <a:rect b="b" l="l" r="r" t="t"/>
              <a:pathLst>
                <a:path extrusionOk="0" h="3766" w="4207">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3" name="Google Shape;15423;p75"/>
            <p:cNvSpPr/>
            <p:nvPr/>
          </p:nvSpPr>
          <p:spPr>
            <a:xfrm>
              <a:off x="7673716" y="1723132"/>
              <a:ext cx="102638" cy="98572"/>
            </a:xfrm>
            <a:custGeom>
              <a:rect b="b" l="l" r="r" t="t"/>
              <a:pathLst>
                <a:path extrusionOk="0" h="3758" w="3913">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4" name="Google Shape;15424;p75"/>
            <p:cNvSpPr/>
            <p:nvPr/>
          </p:nvSpPr>
          <p:spPr>
            <a:xfrm>
              <a:off x="7527327" y="1740208"/>
              <a:ext cx="154232" cy="104999"/>
            </a:xfrm>
            <a:custGeom>
              <a:rect b="b" l="l" r="r" t="t"/>
              <a:pathLst>
                <a:path extrusionOk="0" h="4003" w="588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5" name="Google Shape;15425;p75"/>
            <p:cNvSpPr/>
            <p:nvPr/>
          </p:nvSpPr>
          <p:spPr>
            <a:xfrm>
              <a:off x="7561294" y="1788602"/>
              <a:ext cx="31869" cy="33181"/>
            </a:xfrm>
            <a:custGeom>
              <a:rect b="b" l="l" r="r" t="t"/>
              <a:pathLst>
                <a:path extrusionOk="0" h="1265" w="1215">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6" name="Google Shape;15426;p75"/>
            <p:cNvSpPr/>
            <p:nvPr/>
          </p:nvSpPr>
          <p:spPr>
            <a:xfrm>
              <a:off x="7615538" y="1788602"/>
              <a:ext cx="32053" cy="33181"/>
            </a:xfrm>
            <a:custGeom>
              <a:rect b="b" l="l" r="r" t="t"/>
              <a:pathLst>
                <a:path extrusionOk="0" h="1265" w="1222">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27" name="Google Shape;15427;p75"/>
          <p:cNvGrpSpPr/>
          <p:nvPr/>
        </p:nvGrpSpPr>
        <p:grpSpPr>
          <a:xfrm>
            <a:off x="6871944" y="1514368"/>
            <a:ext cx="370132" cy="365672"/>
            <a:chOff x="6871944" y="1514368"/>
            <a:chExt cx="370132" cy="365672"/>
          </a:xfrm>
        </p:grpSpPr>
        <p:sp>
          <p:nvSpPr>
            <p:cNvPr id="15428" name="Google Shape;15428;p75"/>
            <p:cNvSpPr/>
            <p:nvPr/>
          </p:nvSpPr>
          <p:spPr>
            <a:xfrm>
              <a:off x="7098702" y="1514368"/>
              <a:ext cx="119845" cy="138888"/>
            </a:xfrm>
            <a:custGeom>
              <a:rect b="b" l="l" r="r" t="t"/>
              <a:pathLst>
                <a:path extrusionOk="0" h="5295" w="4569">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9" name="Google Shape;15429;p75"/>
            <p:cNvSpPr/>
            <p:nvPr/>
          </p:nvSpPr>
          <p:spPr>
            <a:xfrm>
              <a:off x="7133903" y="1535561"/>
              <a:ext cx="73969" cy="122153"/>
            </a:xfrm>
            <a:custGeom>
              <a:rect b="b" l="l" r="r" t="t"/>
              <a:pathLst>
                <a:path extrusionOk="0" h="4657" w="282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0" name="Google Shape;15430;p75"/>
            <p:cNvSpPr/>
            <p:nvPr/>
          </p:nvSpPr>
          <p:spPr>
            <a:xfrm>
              <a:off x="6895656" y="1514368"/>
              <a:ext cx="119661" cy="138888"/>
            </a:xfrm>
            <a:custGeom>
              <a:rect b="b" l="l" r="r" t="t"/>
              <a:pathLst>
                <a:path extrusionOk="0" h="5295" w="4562">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1" name="Google Shape;15431;p75"/>
            <p:cNvSpPr/>
            <p:nvPr/>
          </p:nvSpPr>
          <p:spPr>
            <a:xfrm>
              <a:off x="6906174" y="1535561"/>
              <a:ext cx="74100" cy="122153"/>
            </a:xfrm>
            <a:custGeom>
              <a:rect b="b" l="l" r="r" t="t"/>
              <a:pathLst>
                <a:path extrusionOk="0" h="4657" w="2825">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2" name="Google Shape;15432;p75"/>
            <p:cNvSpPr/>
            <p:nvPr/>
          </p:nvSpPr>
          <p:spPr>
            <a:xfrm>
              <a:off x="7021140" y="1832354"/>
              <a:ext cx="71713" cy="47686"/>
            </a:xfrm>
            <a:custGeom>
              <a:rect b="b" l="l" r="r" t="t"/>
              <a:pathLst>
                <a:path extrusionOk="0" h="1818" w="2734">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3" name="Google Shape;15433;p75"/>
            <p:cNvSpPr/>
            <p:nvPr/>
          </p:nvSpPr>
          <p:spPr>
            <a:xfrm>
              <a:off x="6871944" y="1581569"/>
              <a:ext cx="370132" cy="257028"/>
            </a:xfrm>
            <a:custGeom>
              <a:rect b="b" l="l" r="r" t="t"/>
              <a:pathLst>
                <a:path extrusionOk="0" h="9799" w="14111">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4" name="Google Shape;15434;p75"/>
            <p:cNvSpPr/>
            <p:nvPr/>
          </p:nvSpPr>
          <p:spPr>
            <a:xfrm>
              <a:off x="6997323" y="1742700"/>
              <a:ext cx="119373" cy="116540"/>
            </a:xfrm>
            <a:custGeom>
              <a:rect b="b" l="l" r="r" t="t"/>
              <a:pathLst>
                <a:path extrusionOk="0" h="4443" w="4551">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5" name="Google Shape;15435;p75"/>
            <p:cNvSpPr/>
            <p:nvPr/>
          </p:nvSpPr>
          <p:spPr>
            <a:xfrm>
              <a:off x="6871944" y="1670541"/>
              <a:ext cx="155282" cy="168056"/>
            </a:xfrm>
            <a:custGeom>
              <a:rect b="b" l="l" r="r" t="t"/>
              <a:pathLst>
                <a:path extrusionOk="0" h="6407" w="592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6" name="Google Shape;15436;p75"/>
            <p:cNvSpPr/>
            <p:nvPr/>
          </p:nvSpPr>
          <p:spPr>
            <a:xfrm>
              <a:off x="7086951" y="1670541"/>
              <a:ext cx="155124" cy="168056"/>
            </a:xfrm>
            <a:custGeom>
              <a:rect b="b" l="l" r="r" t="t"/>
              <a:pathLst>
                <a:path extrusionOk="0" h="6407" w="5914">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7" name="Google Shape;15437;p75"/>
            <p:cNvSpPr/>
            <p:nvPr/>
          </p:nvSpPr>
          <p:spPr>
            <a:xfrm>
              <a:off x="6961572"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8" name="Google Shape;15438;p75"/>
            <p:cNvSpPr/>
            <p:nvPr/>
          </p:nvSpPr>
          <p:spPr>
            <a:xfrm>
              <a:off x="6979356" y="1695040"/>
              <a:ext cx="24027" cy="41811"/>
            </a:xfrm>
            <a:custGeom>
              <a:rect b="b" l="l" r="r" t="t"/>
              <a:pathLst>
                <a:path extrusionOk="0" h="1594" w="916">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9" name="Google Shape;15439;p75"/>
            <p:cNvSpPr/>
            <p:nvPr/>
          </p:nvSpPr>
          <p:spPr>
            <a:xfrm>
              <a:off x="6973480" y="1700915"/>
              <a:ext cx="17994" cy="17994"/>
            </a:xfrm>
            <a:custGeom>
              <a:rect b="b" l="l" r="r" t="t"/>
              <a:pathLst>
                <a:path extrusionOk="0" h="686" w="686">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0" name="Google Shape;15440;p75"/>
            <p:cNvSpPr/>
            <p:nvPr/>
          </p:nvSpPr>
          <p:spPr>
            <a:xfrm>
              <a:off x="7110794"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1" name="Google Shape;15441;p75"/>
            <p:cNvSpPr/>
            <p:nvPr/>
          </p:nvSpPr>
          <p:spPr>
            <a:xfrm>
              <a:off x="7128578" y="1695040"/>
              <a:ext cx="24027" cy="41811"/>
            </a:xfrm>
            <a:custGeom>
              <a:rect b="b" l="l" r="r" t="t"/>
              <a:pathLst>
                <a:path extrusionOk="0" h="1594" w="916">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2" name="Google Shape;15442;p75"/>
            <p:cNvSpPr/>
            <p:nvPr/>
          </p:nvSpPr>
          <p:spPr>
            <a:xfrm>
              <a:off x="7122703" y="1700915"/>
              <a:ext cx="17810" cy="17994"/>
            </a:xfrm>
            <a:custGeom>
              <a:rect b="b" l="l" r="r" t="t"/>
              <a:pathLst>
                <a:path extrusionOk="0" h="686" w="679">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3" name="Google Shape;15443;p75"/>
            <p:cNvSpPr/>
            <p:nvPr/>
          </p:nvSpPr>
          <p:spPr>
            <a:xfrm>
              <a:off x="7026491" y="1796602"/>
              <a:ext cx="60486" cy="59411"/>
            </a:xfrm>
            <a:custGeom>
              <a:rect b="b" l="l" r="r" t="t"/>
              <a:pathLst>
                <a:path extrusionOk="0" h="2265" w="2306">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4" name="Google Shape;15444;p75"/>
            <p:cNvSpPr/>
            <p:nvPr/>
          </p:nvSpPr>
          <p:spPr>
            <a:xfrm>
              <a:off x="6871944" y="1581569"/>
              <a:ext cx="185158" cy="232660"/>
            </a:xfrm>
            <a:custGeom>
              <a:rect b="b" l="l" r="r" t="t"/>
              <a:pathLst>
                <a:path extrusionOk="0" h="8870" w="7059">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5" name="Google Shape;15445;p75"/>
            <p:cNvSpPr/>
            <p:nvPr/>
          </p:nvSpPr>
          <p:spPr>
            <a:xfrm>
              <a:off x="6871944" y="1675289"/>
              <a:ext cx="84670" cy="138940"/>
            </a:xfrm>
            <a:custGeom>
              <a:rect b="b" l="l" r="r" t="t"/>
              <a:pathLst>
                <a:path extrusionOk="0" h="5297" w="3228">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46" name="Google Shape;15446;p75"/>
          <p:cNvGrpSpPr/>
          <p:nvPr/>
        </p:nvGrpSpPr>
        <p:grpSpPr>
          <a:xfrm>
            <a:off x="6561931" y="3365261"/>
            <a:ext cx="400375" cy="370184"/>
            <a:chOff x="6561931" y="3365261"/>
            <a:chExt cx="400375" cy="370184"/>
          </a:xfrm>
        </p:grpSpPr>
        <p:sp>
          <p:nvSpPr>
            <p:cNvPr id="15447" name="Google Shape;15447;p75"/>
            <p:cNvSpPr/>
            <p:nvPr/>
          </p:nvSpPr>
          <p:spPr>
            <a:xfrm>
              <a:off x="6592332" y="3365261"/>
              <a:ext cx="369974" cy="370158"/>
            </a:xfrm>
            <a:custGeom>
              <a:rect b="b" l="l" r="r" t="t"/>
              <a:pathLst>
                <a:path extrusionOk="0" h="14112" w="14105">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8" name="Google Shape;15448;p75"/>
            <p:cNvSpPr/>
            <p:nvPr/>
          </p:nvSpPr>
          <p:spPr>
            <a:xfrm>
              <a:off x="6561931" y="3392672"/>
              <a:ext cx="372991" cy="342774"/>
            </a:xfrm>
            <a:custGeom>
              <a:rect b="b" l="l" r="r" t="t"/>
              <a:pathLst>
                <a:path extrusionOk="0" h="13068" w="1422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9" name="Google Shape;15449;p75"/>
            <p:cNvSpPr/>
            <p:nvPr/>
          </p:nvSpPr>
          <p:spPr>
            <a:xfrm>
              <a:off x="6756506" y="3585882"/>
              <a:ext cx="52539" cy="31083"/>
            </a:xfrm>
            <a:custGeom>
              <a:rect b="b" l="l" r="r" t="t"/>
              <a:pathLst>
                <a:path extrusionOk="0" h="1185" w="2003">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0" name="Google Shape;15450;p75"/>
            <p:cNvSpPr/>
            <p:nvPr/>
          </p:nvSpPr>
          <p:spPr>
            <a:xfrm>
              <a:off x="6853609" y="3448830"/>
              <a:ext cx="27882" cy="35096"/>
            </a:xfrm>
            <a:custGeom>
              <a:rect b="b" l="l" r="r" t="t"/>
              <a:pathLst>
                <a:path extrusionOk="0" h="1338" w="1063">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1" name="Google Shape;15451;p75"/>
            <p:cNvSpPr/>
            <p:nvPr/>
          </p:nvSpPr>
          <p:spPr>
            <a:xfrm>
              <a:off x="6816441" y="3525920"/>
              <a:ext cx="19777" cy="30925"/>
            </a:xfrm>
            <a:custGeom>
              <a:rect b="b" l="l" r="r" t="t"/>
              <a:pathLst>
                <a:path extrusionOk="0" h="1179" w="754">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2" name="Google Shape;15452;p75"/>
            <p:cNvSpPr/>
            <p:nvPr/>
          </p:nvSpPr>
          <p:spPr>
            <a:xfrm>
              <a:off x="6787457" y="3566891"/>
              <a:ext cx="34519" cy="25548"/>
            </a:xfrm>
            <a:custGeom>
              <a:rect b="b" l="l" r="r" t="t"/>
              <a:pathLst>
                <a:path extrusionOk="0" h="974" w="1316">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3" name="Google Shape;15453;p75"/>
            <p:cNvSpPr/>
            <p:nvPr/>
          </p:nvSpPr>
          <p:spPr>
            <a:xfrm>
              <a:off x="6844376" y="3570249"/>
              <a:ext cx="40027" cy="23450"/>
            </a:xfrm>
            <a:custGeom>
              <a:rect b="b" l="l" r="r" t="t"/>
              <a:pathLst>
                <a:path extrusionOk="0" h="894" w="1526">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4" name="Google Shape;15454;p75"/>
            <p:cNvSpPr/>
            <p:nvPr/>
          </p:nvSpPr>
          <p:spPr>
            <a:xfrm>
              <a:off x="6789791" y="3610381"/>
              <a:ext cx="97287" cy="68854"/>
            </a:xfrm>
            <a:custGeom>
              <a:rect b="b" l="l" r="r" t="t"/>
              <a:pathLst>
                <a:path extrusionOk="0" h="2625" w="3709">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5" name="Google Shape;15455;p75"/>
            <p:cNvSpPr/>
            <p:nvPr/>
          </p:nvSpPr>
          <p:spPr>
            <a:xfrm>
              <a:off x="6587716" y="3526576"/>
              <a:ext cx="38978" cy="131124"/>
            </a:xfrm>
            <a:custGeom>
              <a:rect b="b" l="l" r="r" t="t"/>
              <a:pathLst>
                <a:path extrusionOk="0" h="4999" w="1486">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6" name="Google Shape;15456;p75"/>
            <p:cNvSpPr/>
            <p:nvPr/>
          </p:nvSpPr>
          <p:spPr>
            <a:xfrm>
              <a:off x="6596975" y="3365314"/>
              <a:ext cx="283520" cy="210207"/>
            </a:xfrm>
            <a:custGeom>
              <a:rect b="b" l="l" r="r" t="t"/>
              <a:pathLst>
                <a:path extrusionOk="0" h="8014" w="10809">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7" name="Google Shape;15457;p75"/>
            <p:cNvSpPr/>
            <p:nvPr/>
          </p:nvSpPr>
          <p:spPr>
            <a:xfrm>
              <a:off x="6596791" y="3393013"/>
              <a:ext cx="83438" cy="136081"/>
            </a:xfrm>
            <a:custGeom>
              <a:rect b="b" l="l" r="r" t="t"/>
              <a:pathLst>
                <a:path extrusionOk="0" h="5188" w="3181">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8" name="Google Shape;15458;p75"/>
            <p:cNvSpPr/>
            <p:nvPr/>
          </p:nvSpPr>
          <p:spPr>
            <a:xfrm>
              <a:off x="6852376" y="3672257"/>
              <a:ext cx="14951" cy="7082"/>
            </a:xfrm>
            <a:custGeom>
              <a:rect b="b" l="l" r="r" t="t"/>
              <a:pathLst>
                <a:path extrusionOk="0" h="270" w="57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9" name="Google Shape;15459;p75"/>
          <p:cNvGrpSpPr/>
          <p:nvPr/>
        </p:nvGrpSpPr>
        <p:grpSpPr>
          <a:xfrm>
            <a:off x="1942120" y="1985852"/>
            <a:ext cx="378315" cy="358695"/>
            <a:chOff x="1942120" y="1985852"/>
            <a:chExt cx="378315" cy="358695"/>
          </a:xfrm>
        </p:grpSpPr>
        <p:sp>
          <p:nvSpPr>
            <p:cNvPr id="15460" name="Google Shape;15460;p75"/>
            <p:cNvSpPr/>
            <p:nvPr/>
          </p:nvSpPr>
          <p:spPr>
            <a:xfrm>
              <a:off x="2161928" y="1985852"/>
              <a:ext cx="158508" cy="158901"/>
            </a:xfrm>
            <a:custGeom>
              <a:rect b="b" l="l" r="r" t="t"/>
              <a:pathLst>
                <a:path extrusionOk="0" h="6058" w="6043">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1" name="Google Shape;15461;p75"/>
            <p:cNvSpPr/>
            <p:nvPr/>
          </p:nvSpPr>
          <p:spPr>
            <a:xfrm>
              <a:off x="2190571" y="2006888"/>
              <a:ext cx="115648" cy="123570"/>
            </a:xfrm>
            <a:custGeom>
              <a:rect b="b" l="l" r="r" t="t"/>
              <a:pathLst>
                <a:path extrusionOk="0" h="4711" w="4409">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2" name="Google Shape;15462;p75"/>
            <p:cNvSpPr/>
            <p:nvPr/>
          </p:nvSpPr>
          <p:spPr>
            <a:xfrm>
              <a:off x="1942120" y="1986009"/>
              <a:ext cx="158665" cy="158928"/>
            </a:xfrm>
            <a:custGeom>
              <a:rect b="b" l="l" r="r" t="t"/>
              <a:pathLst>
                <a:path extrusionOk="0" h="6059" w="6049">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3" name="Google Shape;15463;p75"/>
            <p:cNvSpPr/>
            <p:nvPr/>
          </p:nvSpPr>
          <p:spPr>
            <a:xfrm>
              <a:off x="1956520" y="2007072"/>
              <a:ext cx="115438" cy="123491"/>
            </a:xfrm>
            <a:custGeom>
              <a:rect b="b" l="l" r="r" t="t"/>
              <a:pathLst>
                <a:path extrusionOk="0" h="4708" w="4401">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4" name="Google Shape;15464;p75"/>
            <p:cNvSpPr/>
            <p:nvPr/>
          </p:nvSpPr>
          <p:spPr>
            <a:xfrm>
              <a:off x="1986921" y="2043820"/>
              <a:ext cx="289055" cy="300727"/>
            </a:xfrm>
            <a:custGeom>
              <a:rect b="b" l="l" r="r" t="t"/>
              <a:pathLst>
                <a:path extrusionOk="0" h="11465" w="1102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5" name="Google Shape;15465;p75"/>
            <p:cNvSpPr/>
            <p:nvPr/>
          </p:nvSpPr>
          <p:spPr>
            <a:xfrm>
              <a:off x="1986737" y="2047178"/>
              <a:ext cx="119215" cy="280687"/>
            </a:xfrm>
            <a:custGeom>
              <a:rect b="b" l="l" r="r" t="t"/>
              <a:pathLst>
                <a:path extrusionOk="0" h="10701" w="4545">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6" name="Google Shape;15466;p75"/>
            <p:cNvSpPr/>
            <p:nvPr/>
          </p:nvSpPr>
          <p:spPr>
            <a:xfrm>
              <a:off x="2084916" y="2316822"/>
              <a:ext cx="92697" cy="27725"/>
            </a:xfrm>
            <a:custGeom>
              <a:rect b="b" l="l" r="r" t="t"/>
              <a:pathLst>
                <a:path extrusionOk="0" h="1057" w="3534">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7" name="Google Shape;15467;p75"/>
            <p:cNvSpPr/>
            <p:nvPr/>
          </p:nvSpPr>
          <p:spPr>
            <a:xfrm>
              <a:off x="2102359" y="2257778"/>
              <a:ext cx="57995" cy="48762"/>
            </a:xfrm>
            <a:custGeom>
              <a:rect b="b" l="l" r="r" t="t"/>
              <a:pathLst>
                <a:path extrusionOk="0" h="1859" w="2211">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8" name="Google Shape;15468;p75"/>
            <p:cNvSpPr/>
            <p:nvPr/>
          </p:nvSpPr>
          <p:spPr>
            <a:xfrm>
              <a:off x="2081611" y="2309714"/>
              <a:ext cx="99202" cy="23135"/>
            </a:xfrm>
            <a:custGeom>
              <a:rect b="b" l="l" r="r" t="t"/>
              <a:pathLst>
                <a:path extrusionOk="0" h="882" w="3782">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9" name="Google Shape;15469;p75"/>
            <p:cNvSpPr/>
            <p:nvPr/>
          </p:nvSpPr>
          <p:spPr>
            <a:xfrm>
              <a:off x="2180892" y="2280756"/>
              <a:ext cx="114809" cy="40709"/>
            </a:xfrm>
            <a:custGeom>
              <a:rect b="b" l="l" r="r" t="t"/>
              <a:pathLst>
                <a:path extrusionOk="0" h="1552" w="4377">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0" name="Google Shape;15470;p75"/>
            <p:cNvSpPr/>
            <p:nvPr/>
          </p:nvSpPr>
          <p:spPr>
            <a:xfrm>
              <a:off x="2194846" y="2262841"/>
              <a:ext cx="123806" cy="18072"/>
            </a:xfrm>
            <a:custGeom>
              <a:rect b="b" l="l" r="r" t="t"/>
              <a:pathLst>
                <a:path extrusionOk="0" h="689" w="472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1" name="Google Shape;15471;p75"/>
            <p:cNvSpPr/>
            <p:nvPr/>
          </p:nvSpPr>
          <p:spPr>
            <a:xfrm>
              <a:off x="1967065" y="2280756"/>
              <a:ext cx="114599" cy="40525"/>
            </a:xfrm>
            <a:custGeom>
              <a:rect b="b" l="l" r="r" t="t"/>
              <a:pathLst>
                <a:path extrusionOk="0" h="1545" w="4369">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2" name="Google Shape;15472;p75"/>
            <p:cNvSpPr/>
            <p:nvPr/>
          </p:nvSpPr>
          <p:spPr>
            <a:xfrm>
              <a:off x="1943878" y="2262841"/>
              <a:ext cx="125852" cy="18072"/>
            </a:xfrm>
            <a:custGeom>
              <a:rect b="b" l="l" r="r" t="t"/>
              <a:pathLst>
                <a:path extrusionOk="0" h="689" w="4798">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3" name="Google Shape;15473;p75"/>
            <p:cNvSpPr/>
            <p:nvPr/>
          </p:nvSpPr>
          <p:spPr>
            <a:xfrm>
              <a:off x="2050424" y="2182524"/>
              <a:ext cx="40394" cy="52145"/>
            </a:xfrm>
            <a:custGeom>
              <a:rect b="b" l="l" r="r" t="t"/>
              <a:pathLst>
                <a:path extrusionOk="0" h="1988" w="154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4" name="Google Shape;15474;p75"/>
            <p:cNvSpPr/>
            <p:nvPr/>
          </p:nvSpPr>
          <p:spPr>
            <a:xfrm>
              <a:off x="2067683"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5" name="Google Shape;15475;p75"/>
            <p:cNvSpPr/>
            <p:nvPr/>
          </p:nvSpPr>
          <p:spPr>
            <a:xfrm>
              <a:off x="2061991" y="2188216"/>
              <a:ext cx="17259" cy="17469"/>
            </a:xfrm>
            <a:custGeom>
              <a:rect b="b" l="l" r="r" t="t"/>
              <a:pathLst>
                <a:path extrusionOk="0" h="666" w="658">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6" name="Google Shape;15476;p75"/>
            <p:cNvSpPr/>
            <p:nvPr/>
          </p:nvSpPr>
          <p:spPr>
            <a:xfrm>
              <a:off x="2171711" y="2182524"/>
              <a:ext cx="40578" cy="52145"/>
            </a:xfrm>
            <a:custGeom>
              <a:rect b="b" l="l" r="r" t="t"/>
              <a:pathLst>
                <a:path extrusionOk="0" h="1988" w="1547">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7" name="Google Shape;15477;p75"/>
            <p:cNvSpPr/>
            <p:nvPr/>
          </p:nvSpPr>
          <p:spPr>
            <a:xfrm>
              <a:off x="2189154"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8" name="Google Shape;15478;p75"/>
            <p:cNvSpPr/>
            <p:nvPr/>
          </p:nvSpPr>
          <p:spPr>
            <a:xfrm>
              <a:off x="2183279" y="2188216"/>
              <a:ext cx="17469" cy="17469"/>
            </a:xfrm>
            <a:custGeom>
              <a:rect b="b" l="l" r="r" t="t"/>
              <a:pathLst>
                <a:path extrusionOk="0" h="666" w="666">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9" name="Google Shape;15479;p75"/>
            <p:cNvSpPr/>
            <p:nvPr/>
          </p:nvSpPr>
          <p:spPr>
            <a:xfrm>
              <a:off x="2102359" y="2258303"/>
              <a:ext cx="38086" cy="48237"/>
            </a:xfrm>
            <a:custGeom>
              <a:rect b="b" l="l" r="r" t="t"/>
              <a:pathLst>
                <a:path extrusionOk="0" h="1839" w="1452">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80" name="Google Shape;15480;p75"/>
          <p:cNvGrpSpPr/>
          <p:nvPr/>
        </p:nvGrpSpPr>
        <p:grpSpPr>
          <a:xfrm>
            <a:off x="1401415" y="2429218"/>
            <a:ext cx="364282" cy="374197"/>
            <a:chOff x="1401415" y="2429218"/>
            <a:chExt cx="364282" cy="374197"/>
          </a:xfrm>
        </p:grpSpPr>
        <p:sp>
          <p:nvSpPr>
            <p:cNvPr id="15481" name="Google Shape;15481;p75"/>
            <p:cNvSpPr/>
            <p:nvPr/>
          </p:nvSpPr>
          <p:spPr>
            <a:xfrm>
              <a:off x="1458596" y="2755938"/>
              <a:ext cx="89759" cy="47476"/>
            </a:xfrm>
            <a:custGeom>
              <a:rect b="b" l="l" r="r" t="t"/>
              <a:pathLst>
                <a:path extrusionOk="0" h="1810" w="3422">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2" name="Google Shape;15482;p75"/>
            <p:cNvSpPr/>
            <p:nvPr/>
          </p:nvSpPr>
          <p:spPr>
            <a:xfrm>
              <a:off x="1618757" y="2755938"/>
              <a:ext cx="89759" cy="47476"/>
            </a:xfrm>
            <a:custGeom>
              <a:rect b="b" l="l" r="r" t="t"/>
              <a:pathLst>
                <a:path extrusionOk="0" h="1810" w="3422">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3" name="Google Shape;15483;p75"/>
            <p:cNvSpPr/>
            <p:nvPr/>
          </p:nvSpPr>
          <p:spPr>
            <a:xfrm>
              <a:off x="1442517" y="2491645"/>
              <a:ext cx="282104" cy="287979"/>
            </a:xfrm>
            <a:custGeom>
              <a:rect b="b" l="l" r="r" t="t"/>
              <a:pathLst>
                <a:path extrusionOk="0" h="10979" w="10755">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4" name="Google Shape;15484;p75"/>
            <p:cNvSpPr/>
            <p:nvPr/>
          </p:nvSpPr>
          <p:spPr>
            <a:xfrm>
              <a:off x="1489653" y="2515121"/>
              <a:ext cx="187833" cy="252752"/>
            </a:xfrm>
            <a:custGeom>
              <a:rect b="b" l="l" r="r" t="t"/>
              <a:pathLst>
                <a:path extrusionOk="0" h="9636" w="7161">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5" name="Google Shape;15485;p75"/>
            <p:cNvSpPr/>
            <p:nvPr/>
          </p:nvSpPr>
          <p:spPr>
            <a:xfrm>
              <a:off x="1401415" y="2432968"/>
              <a:ext cx="364282" cy="212384"/>
            </a:xfrm>
            <a:custGeom>
              <a:rect b="b" l="l" r="r" t="t"/>
              <a:pathLst>
                <a:path extrusionOk="0" h="8097" w="13888">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6" name="Google Shape;15486;p75"/>
            <p:cNvSpPr/>
            <p:nvPr/>
          </p:nvSpPr>
          <p:spPr>
            <a:xfrm>
              <a:off x="1407291" y="2429218"/>
              <a:ext cx="352531" cy="209368"/>
            </a:xfrm>
            <a:custGeom>
              <a:rect b="b" l="l" r="r" t="t"/>
              <a:pathLst>
                <a:path extrusionOk="0" h="7982" w="1344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7" name="Google Shape;15487;p75"/>
            <p:cNvSpPr/>
            <p:nvPr/>
          </p:nvSpPr>
          <p:spPr>
            <a:xfrm>
              <a:off x="1448550" y="2491645"/>
              <a:ext cx="117405" cy="117589"/>
            </a:xfrm>
            <a:custGeom>
              <a:rect b="b" l="l" r="r" t="t"/>
              <a:pathLst>
                <a:path extrusionOk="0" h="4483" w="4476">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8" name="Google Shape;15488;p75"/>
            <p:cNvSpPr/>
            <p:nvPr/>
          </p:nvSpPr>
          <p:spPr>
            <a:xfrm>
              <a:off x="1466177" y="2509245"/>
              <a:ext cx="82179" cy="82388"/>
            </a:xfrm>
            <a:custGeom>
              <a:rect b="b" l="l" r="r" t="t"/>
              <a:pathLst>
                <a:path extrusionOk="0" h="3141" w="3133">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9" name="Google Shape;15489;p75"/>
            <p:cNvSpPr/>
            <p:nvPr/>
          </p:nvSpPr>
          <p:spPr>
            <a:xfrm>
              <a:off x="1566664" y="2590453"/>
              <a:ext cx="33627" cy="52486"/>
            </a:xfrm>
            <a:custGeom>
              <a:rect b="b" l="l" r="r" t="t"/>
              <a:pathLst>
                <a:path extrusionOk="0" h="2001" w="1282">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0" name="Google Shape;15490;p75"/>
            <p:cNvSpPr/>
            <p:nvPr/>
          </p:nvSpPr>
          <p:spPr>
            <a:xfrm>
              <a:off x="1483777" y="2520996"/>
              <a:ext cx="46978" cy="58886"/>
            </a:xfrm>
            <a:custGeom>
              <a:rect b="b" l="l" r="r" t="t"/>
              <a:pathLst>
                <a:path extrusionOk="0" h="2245" w="1791">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1" name="Google Shape;15491;p75"/>
            <p:cNvSpPr/>
            <p:nvPr/>
          </p:nvSpPr>
          <p:spPr>
            <a:xfrm>
              <a:off x="1501378" y="2532721"/>
              <a:ext cx="17627" cy="17653"/>
            </a:xfrm>
            <a:custGeom>
              <a:rect b="b" l="l" r="r" t="t"/>
              <a:pathLst>
                <a:path extrusionOk="0" h="673" w="672">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2" name="Google Shape;15492;p75"/>
            <p:cNvSpPr/>
            <p:nvPr/>
          </p:nvSpPr>
          <p:spPr>
            <a:xfrm>
              <a:off x="1601156" y="2491645"/>
              <a:ext cx="117589" cy="117589"/>
            </a:xfrm>
            <a:custGeom>
              <a:rect b="b" l="l" r="r" t="t"/>
              <a:pathLst>
                <a:path extrusionOk="0" h="4483" w="4483">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3" name="Google Shape;15493;p75"/>
            <p:cNvSpPr/>
            <p:nvPr/>
          </p:nvSpPr>
          <p:spPr>
            <a:xfrm>
              <a:off x="1618757" y="2509245"/>
              <a:ext cx="82388" cy="82388"/>
            </a:xfrm>
            <a:custGeom>
              <a:rect b="b" l="l" r="r" t="t"/>
              <a:pathLst>
                <a:path extrusionOk="0" h="3141" w="3141">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4" name="Google Shape;15494;p75"/>
            <p:cNvSpPr/>
            <p:nvPr/>
          </p:nvSpPr>
          <p:spPr>
            <a:xfrm>
              <a:off x="1636541" y="2520996"/>
              <a:ext cx="46978" cy="58886"/>
            </a:xfrm>
            <a:custGeom>
              <a:rect b="b" l="l" r="r" t="t"/>
              <a:pathLst>
                <a:path extrusionOk="0" h="2245" w="1791">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5" name="Google Shape;15495;p75"/>
            <p:cNvSpPr/>
            <p:nvPr/>
          </p:nvSpPr>
          <p:spPr>
            <a:xfrm>
              <a:off x="1653984" y="2532721"/>
              <a:ext cx="17627" cy="17653"/>
            </a:xfrm>
            <a:custGeom>
              <a:rect b="b" l="l" r="r" t="t"/>
              <a:pathLst>
                <a:path extrusionOk="0" h="673" w="672">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96" name="Google Shape;15496;p75"/>
          <p:cNvGrpSpPr/>
          <p:nvPr/>
        </p:nvGrpSpPr>
        <p:grpSpPr>
          <a:xfrm>
            <a:off x="7110427" y="3365261"/>
            <a:ext cx="400401" cy="370184"/>
            <a:chOff x="7110427" y="3365261"/>
            <a:chExt cx="400401" cy="370184"/>
          </a:xfrm>
        </p:grpSpPr>
        <p:sp>
          <p:nvSpPr>
            <p:cNvPr id="15497" name="Google Shape;15497;p75"/>
            <p:cNvSpPr/>
            <p:nvPr/>
          </p:nvSpPr>
          <p:spPr>
            <a:xfrm>
              <a:off x="7140854" y="3365261"/>
              <a:ext cx="369974" cy="370158"/>
            </a:xfrm>
            <a:custGeom>
              <a:rect b="b" l="l" r="r" t="t"/>
              <a:pathLst>
                <a:path extrusionOk="0" h="14112" w="14105">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8" name="Google Shape;15498;p75"/>
            <p:cNvSpPr/>
            <p:nvPr/>
          </p:nvSpPr>
          <p:spPr>
            <a:xfrm>
              <a:off x="7216081" y="3366704"/>
              <a:ext cx="294747" cy="295901"/>
            </a:xfrm>
            <a:custGeom>
              <a:rect b="b" l="l" r="r" t="t"/>
              <a:pathLst>
                <a:path extrusionOk="0" h="11281" w="11237">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9" name="Google Shape;15499;p75"/>
            <p:cNvSpPr/>
            <p:nvPr/>
          </p:nvSpPr>
          <p:spPr>
            <a:xfrm>
              <a:off x="7110427" y="3392672"/>
              <a:ext cx="372991" cy="342774"/>
            </a:xfrm>
            <a:custGeom>
              <a:rect b="b" l="l" r="r" t="t"/>
              <a:pathLst>
                <a:path extrusionOk="0" h="13068" w="1422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0" name="Google Shape;15500;p75"/>
            <p:cNvSpPr/>
            <p:nvPr/>
          </p:nvSpPr>
          <p:spPr>
            <a:xfrm>
              <a:off x="7398563" y="3617646"/>
              <a:ext cx="31424" cy="30427"/>
            </a:xfrm>
            <a:custGeom>
              <a:rect b="b" l="l" r="r" t="t"/>
              <a:pathLst>
                <a:path extrusionOk="0" h="1160" w="1198">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1" name="Google Shape;15501;p75"/>
            <p:cNvSpPr/>
            <p:nvPr/>
          </p:nvSpPr>
          <p:spPr>
            <a:xfrm>
              <a:off x="7268410" y="3369012"/>
              <a:ext cx="20276" cy="26886"/>
            </a:xfrm>
            <a:custGeom>
              <a:rect b="b" l="l" r="r" t="t"/>
              <a:pathLst>
                <a:path extrusionOk="0" h="1025" w="773">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2" name="Google Shape;15502;p75"/>
            <p:cNvSpPr/>
            <p:nvPr/>
          </p:nvSpPr>
          <p:spPr>
            <a:xfrm>
              <a:off x="7141562" y="3566236"/>
              <a:ext cx="35778" cy="86638"/>
            </a:xfrm>
            <a:custGeom>
              <a:rect b="b" l="l" r="r" t="t"/>
              <a:pathLst>
                <a:path extrusionOk="0" h="3303" w="1364">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3" name="Google Shape;15503;p75"/>
            <p:cNvSpPr/>
            <p:nvPr/>
          </p:nvSpPr>
          <p:spPr>
            <a:xfrm>
              <a:off x="7303060" y="3365261"/>
              <a:ext cx="26178" cy="27043"/>
            </a:xfrm>
            <a:custGeom>
              <a:rect b="b" l="l" r="r" t="t"/>
              <a:pathLst>
                <a:path extrusionOk="0" h="1031" w="998">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04" name="Google Shape;15504;p75"/>
          <p:cNvGrpSpPr/>
          <p:nvPr/>
        </p:nvGrpSpPr>
        <p:grpSpPr>
          <a:xfrm>
            <a:off x="7658949" y="3363137"/>
            <a:ext cx="400375" cy="370132"/>
            <a:chOff x="7658949" y="3363137"/>
            <a:chExt cx="400375" cy="370132"/>
          </a:xfrm>
        </p:grpSpPr>
        <p:sp>
          <p:nvSpPr>
            <p:cNvPr id="15505" name="Google Shape;15505;p75"/>
            <p:cNvSpPr/>
            <p:nvPr/>
          </p:nvSpPr>
          <p:spPr>
            <a:xfrm>
              <a:off x="7689192" y="3363137"/>
              <a:ext cx="370132" cy="370132"/>
            </a:xfrm>
            <a:custGeom>
              <a:rect b="b" l="l" r="r" t="t"/>
              <a:pathLst>
                <a:path extrusionOk="0" h="14111" w="14111">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6" name="Google Shape;15506;p75"/>
            <p:cNvSpPr/>
            <p:nvPr/>
          </p:nvSpPr>
          <p:spPr>
            <a:xfrm>
              <a:off x="7658949" y="3390521"/>
              <a:ext cx="372991" cy="342695"/>
            </a:xfrm>
            <a:custGeom>
              <a:rect b="b" l="l" r="r" t="t"/>
              <a:pathLst>
                <a:path extrusionOk="0" h="13065" w="1422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7" name="Google Shape;15507;p75"/>
            <p:cNvSpPr/>
            <p:nvPr/>
          </p:nvSpPr>
          <p:spPr>
            <a:xfrm>
              <a:off x="7754111" y="3380029"/>
              <a:ext cx="244569" cy="330000"/>
            </a:xfrm>
            <a:custGeom>
              <a:rect b="b" l="l" r="r" t="t"/>
              <a:pathLst>
                <a:path extrusionOk="0" h="12581" w="9324">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8" name="Google Shape;15508;p75"/>
            <p:cNvSpPr/>
            <p:nvPr/>
          </p:nvSpPr>
          <p:spPr>
            <a:xfrm>
              <a:off x="7754111" y="3390704"/>
              <a:ext cx="23135" cy="30086"/>
            </a:xfrm>
            <a:custGeom>
              <a:rect b="b" l="l" r="r" t="t"/>
              <a:pathLst>
                <a:path extrusionOk="0" h="1147" w="882">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9" name="Google Shape;15509;p75"/>
            <p:cNvSpPr/>
            <p:nvPr/>
          </p:nvSpPr>
          <p:spPr>
            <a:xfrm>
              <a:off x="7891766" y="3668690"/>
              <a:ext cx="47162" cy="41470"/>
            </a:xfrm>
            <a:custGeom>
              <a:rect b="b" l="l" r="r" t="t"/>
              <a:pathLst>
                <a:path extrusionOk="0" h="1581" w="1798">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10" name="Google Shape;15510;p75"/>
          <p:cNvGrpSpPr/>
          <p:nvPr/>
        </p:nvGrpSpPr>
        <p:grpSpPr>
          <a:xfrm>
            <a:off x="3304481" y="3379389"/>
            <a:ext cx="356623" cy="370105"/>
            <a:chOff x="3307156" y="3365314"/>
            <a:chExt cx="356623" cy="370105"/>
          </a:xfrm>
        </p:grpSpPr>
        <p:sp>
          <p:nvSpPr>
            <p:cNvPr id="15511" name="Google Shape;15511;p75"/>
            <p:cNvSpPr/>
            <p:nvPr/>
          </p:nvSpPr>
          <p:spPr>
            <a:xfrm>
              <a:off x="3534465" y="3485683"/>
              <a:ext cx="129314" cy="71346"/>
            </a:xfrm>
            <a:custGeom>
              <a:rect b="b" l="l" r="r" t="t"/>
              <a:pathLst>
                <a:path extrusionOk="0" h="2720" w="493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2" name="Google Shape;15512;p75"/>
            <p:cNvSpPr/>
            <p:nvPr/>
          </p:nvSpPr>
          <p:spPr>
            <a:xfrm>
              <a:off x="3545481" y="3518235"/>
              <a:ext cx="117956" cy="38794"/>
            </a:xfrm>
            <a:custGeom>
              <a:rect b="b" l="l" r="r" t="t"/>
              <a:pathLst>
                <a:path extrusionOk="0" h="1479" w="4497">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3" name="Google Shape;15513;p75"/>
            <p:cNvSpPr/>
            <p:nvPr/>
          </p:nvSpPr>
          <p:spPr>
            <a:xfrm>
              <a:off x="3356075" y="3631522"/>
              <a:ext cx="96762" cy="103897"/>
            </a:xfrm>
            <a:custGeom>
              <a:rect b="b" l="l" r="r" t="t"/>
              <a:pathLst>
                <a:path extrusionOk="0" h="3961" w="3689">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4" name="Google Shape;15514;p75"/>
            <p:cNvSpPr/>
            <p:nvPr/>
          </p:nvSpPr>
          <p:spPr>
            <a:xfrm>
              <a:off x="3356075" y="3631522"/>
              <a:ext cx="59778" cy="102638"/>
            </a:xfrm>
            <a:custGeom>
              <a:rect b="b" l="l" r="r" t="t"/>
              <a:pathLst>
                <a:path extrusionOk="0" h="3913" w="2279">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5" name="Google Shape;15515;p75"/>
            <p:cNvSpPr/>
            <p:nvPr/>
          </p:nvSpPr>
          <p:spPr>
            <a:xfrm>
              <a:off x="3478962" y="3563403"/>
              <a:ext cx="101222" cy="161236"/>
            </a:xfrm>
            <a:custGeom>
              <a:rect b="b" l="l" r="r" t="t"/>
              <a:pathLst>
                <a:path extrusionOk="0" h="6147" w="3859">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6" name="Google Shape;15516;p75"/>
            <p:cNvSpPr/>
            <p:nvPr/>
          </p:nvSpPr>
          <p:spPr>
            <a:xfrm>
              <a:off x="3478962" y="3573711"/>
              <a:ext cx="68146" cy="150324"/>
            </a:xfrm>
            <a:custGeom>
              <a:rect b="b" l="l" r="r" t="t"/>
              <a:pathLst>
                <a:path extrusionOk="0" h="5731" w="2598">
                  <a:moveTo>
                    <a:pt x="618" y="1"/>
                  </a:moveTo>
                  <a:lnTo>
                    <a:pt x="1" y="4279"/>
                  </a:lnTo>
                  <a:cubicBezTo>
                    <a:pt x="652" y="4889"/>
                    <a:pt x="1581" y="5513"/>
                    <a:pt x="2598" y="5730"/>
                  </a:cubicBezTo>
                  <a:lnTo>
                    <a:pt x="618"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7" name="Google Shape;15517;p75"/>
            <p:cNvSpPr/>
            <p:nvPr/>
          </p:nvSpPr>
          <p:spPr>
            <a:xfrm>
              <a:off x="3382383" y="3674749"/>
              <a:ext cx="32368" cy="34151"/>
            </a:xfrm>
            <a:custGeom>
              <a:rect b="b" l="l" r="r" t="t"/>
              <a:pathLst>
                <a:path extrusionOk="0" h="1302" w="1234">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8" name="Google Shape;15518;p75"/>
            <p:cNvSpPr/>
            <p:nvPr/>
          </p:nvSpPr>
          <p:spPr>
            <a:xfrm>
              <a:off x="3551698" y="3514484"/>
              <a:ext cx="80972" cy="19069"/>
            </a:xfrm>
            <a:custGeom>
              <a:rect b="b" l="l" r="r" t="t"/>
              <a:pathLst>
                <a:path extrusionOk="0" h="727" w="3087">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9" name="Google Shape;15519;p75"/>
            <p:cNvSpPr/>
            <p:nvPr/>
          </p:nvSpPr>
          <p:spPr>
            <a:xfrm>
              <a:off x="3490241" y="3574787"/>
              <a:ext cx="49575" cy="107254"/>
            </a:xfrm>
            <a:custGeom>
              <a:rect b="b" l="l" r="r" t="t"/>
              <a:pathLst>
                <a:path extrusionOk="0" h="4089" w="189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0" name="Google Shape;15520;p75"/>
            <p:cNvSpPr/>
            <p:nvPr/>
          </p:nvSpPr>
          <p:spPr>
            <a:xfrm>
              <a:off x="3307156" y="3365314"/>
              <a:ext cx="345239" cy="335508"/>
            </a:xfrm>
            <a:custGeom>
              <a:rect b="b" l="l" r="r" t="t"/>
              <a:pathLst>
                <a:path extrusionOk="0" h="12791" w="13162">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1" name="Google Shape;15521;p75"/>
            <p:cNvSpPr/>
            <p:nvPr/>
          </p:nvSpPr>
          <p:spPr>
            <a:xfrm>
              <a:off x="3376167" y="3431859"/>
              <a:ext cx="199453" cy="203623"/>
            </a:xfrm>
            <a:custGeom>
              <a:rect b="b" l="l" r="r" t="t"/>
              <a:pathLst>
                <a:path extrusionOk="0" h="7763" w="7604">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2" name="Google Shape;15522;p75"/>
            <p:cNvSpPr/>
            <p:nvPr/>
          </p:nvSpPr>
          <p:spPr>
            <a:xfrm>
              <a:off x="3390803" y="3461499"/>
              <a:ext cx="99228" cy="74887"/>
            </a:xfrm>
            <a:custGeom>
              <a:rect b="b" l="l" r="r" t="t"/>
              <a:pathLst>
                <a:path extrusionOk="0" h="2855" w="3783">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3" name="Google Shape;15523;p75"/>
            <p:cNvSpPr/>
            <p:nvPr/>
          </p:nvSpPr>
          <p:spPr>
            <a:xfrm>
              <a:off x="3369058" y="3464516"/>
              <a:ext cx="29902" cy="29719"/>
            </a:xfrm>
            <a:custGeom>
              <a:rect b="b" l="l" r="r" t="t"/>
              <a:pathLst>
                <a:path extrusionOk="0" h="1133" w="114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4" name="Google Shape;15524;p75"/>
            <p:cNvSpPr/>
            <p:nvPr/>
          </p:nvSpPr>
          <p:spPr>
            <a:xfrm>
              <a:off x="3386475" y="3446732"/>
              <a:ext cx="29902" cy="29902"/>
            </a:xfrm>
            <a:custGeom>
              <a:rect b="b" l="l" r="r" t="t"/>
              <a:pathLst>
                <a:path extrusionOk="0" h="1140" w="114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5" name="Google Shape;15525;p75"/>
            <p:cNvSpPr/>
            <p:nvPr/>
          </p:nvSpPr>
          <p:spPr>
            <a:xfrm>
              <a:off x="3390042" y="3471099"/>
              <a:ext cx="29719" cy="29719"/>
            </a:xfrm>
            <a:custGeom>
              <a:rect b="b" l="l" r="r" t="t"/>
              <a:pathLst>
                <a:path extrusionOk="0" h="1133" w="1133">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26" name="Google Shape;15526;p75"/>
          <p:cNvGrpSpPr/>
          <p:nvPr/>
        </p:nvGrpSpPr>
        <p:grpSpPr>
          <a:xfrm>
            <a:off x="7422407" y="1980107"/>
            <a:ext cx="372807" cy="370079"/>
            <a:chOff x="7422407" y="1980107"/>
            <a:chExt cx="372807" cy="370079"/>
          </a:xfrm>
        </p:grpSpPr>
        <p:sp>
          <p:nvSpPr>
            <p:cNvPr id="15527" name="Google Shape;15527;p75"/>
            <p:cNvSpPr/>
            <p:nvPr/>
          </p:nvSpPr>
          <p:spPr>
            <a:xfrm>
              <a:off x="7422407" y="2057670"/>
              <a:ext cx="90546" cy="89680"/>
            </a:xfrm>
            <a:custGeom>
              <a:rect b="b" l="l" r="r" t="t"/>
              <a:pathLst>
                <a:path extrusionOk="0" h="3419" w="3452">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8" name="Google Shape;15528;p75"/>
            <p:cNvSpPr/>
            <p:nvPr/>
          </p:nvSpPr>
          <p:spPr>
            <a:xfrm>
              <a:off x="7704668" y="2057670"/>
              <a:ext cx="90546" cy="89680"/>
            </a:xfrm>
            <a:custGeom>
              <a:rect b="b" l="l" r="r" t="t"/>
              <a:pathLst>
                <a:path extrusionOk="0" h="3419" w="3452">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9" name="Google Shape;15529;p75"/>
            <p:cNvSpPr/>
            <p:nvPr/>
          </p:nvSpPr>
          <p:spPr>
            <a:xfrm>
              <a:off x="7469175" y="1981340"/>
              <a:ext cx="278720" cy="350984"/>
            </a:xfrm>
            <a:custGeom>
              <a:rect b="b" l="l" r="r" t="t"/>
              <a:pathLst>
                <a:path extrusionOk="0" h="13381" w="10626">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0" name="Google Shape;15530;p75"/>
            <p:cNvSpPr/>
            <p:nvPr/>
          </p:nvSpPr>
          <p:spPr>
            <a:xfrm>
              <a:off x="7443207" y="1980107"/>
              <a:ext cx="189276" cy="352295"/>
            </a:xfrm>
            <a:custGeom>
              <a:rect b="b" l="l" r="r" t="t"/>
              <a:pathLst>
                <a:path extrusionOk="0" h="13431" w="7216">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1" name="Google Shape;15531;p75"/>
            <p:cNvSpPr/>
            <p:nvPr/>
          </p:nvSpPr>
          <p:spPr>
            <a:xfrm>
              <a:off x="7456007" y="2181790"/>
              <a:ext cx="302038" cy="168370"/>
            </a:xfrm>
            <a:custGeom>
              <a:rect b="b" l="l" r="r" t="t"/>
              <a:pathLst>
                <a:path extrusionOk="0" h="6419" w="11515">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2" name="Google Shape;15532;p75"/>
            <p:cNvSpPr/>
            <p:nvPr/>
          </p:nvSpPr>
          <p:spPr>
            <a:xfrm>
              <a:off x="7757469" y="2189108"/>
              <a:ext cx="210" cy="26"/>
            </a:xfrm>
            <a:custGeom>
              <a:rect b="b" l="l" r="r" t="t"/>
              <a:pathLst>
                <a:path extrusionOk="0" h="1" w="8">
                  <a:moveTo>
                    <a:pt x="1" y="1"/>
                  </a:moveTo>
                  <a:lnTo>
                    <a:pt x="1" y="1"/>
                  </a:lnTo>
                  <a:lnTo>
                    <a:pt x="8" y="1"/>
                  </a:ln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3" name="Google Shape;15533;p75"/>
            <p:cNvSpPr/>
            <p:nvPr/>
          </p:nvSpPr>
          <p:spPr>
            <a:xfrm>
              <a:off x="7578554" y="2076896"/>
              <a:ext cx="59778" cy="57286"/>
            </a:xfrm>
            <a:custGeom>
              <a:rect b="b" l="l" r="r" t="t"/>
              <a:pathLst>
                <a:path extrusionOk="0" h="2184" w="2279">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4" name="Google Shape;15534;p75"/>
            <p:cNvSpPr/>
            <p:nvPr/>
          </p:nvSpPr>
          <p:spPr>
            <a:xfrm>
              <a:off x="7542802" y="2051820"/>
              <a:ext cx="23869" cy="29902"/>
            </a:xfrm>
            <a:custGeom>
              <a:rect b="b" l="l" r="r" t="t"/>
              <a:pathLst>
                <a:path extrusionOk="0" h="1140" w="91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5" name="Google Shape;15535;p75"/>
            <p:cNvSpPr/>
            <p:nvPr/>
          </p:nvSpPr>
          <p:spPr>
            <a:xfrm>
              <a:off x="7650240" y="2051820"/>
              <a:ext cx="23843" cy="29902"/>
            </a:xfrm>
            <a:custGeom>
              <a:rect b="b" l="l" r="r" t="t"/>
              <a:pathLst>
                <a:path extrusionOk="0" h="1140" w="909">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6" name="Google Shape;15536;p75"/>
            <p:cNvSpPr/>
            <p:nvPr/>
          </p:nvSpPr>
          <p:spPr>
            <a:xfrm>
              <a:off x="7582462" y="2100582"/>
              <a:ext cx="51778" cy="22768"/>
            </a:xfrm>
            <a:custGeom>
              <a:rect b="b" l="l" r="r" t="t"/>
              <a:pathLst>
                <a:path extrusionOk="0" h="868" w="1974">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7" name="Google Shape;15537;p75"/>
            <p:cNvSpPr/>
            <p:nvPr/>
          </p:nvSpPr>
          <p:spPr>
            <a:xfrm>
              <a:off x="7548678" y="2057853"/>
              <a:ext cx="11935" cy="11961"/>
            </a:xfrm>
            <a:custGeom>
              <a:rect b="b" l="l" r="r" t="t"/>
              <a:pathLst>
                <a:path extrusionOk="0" h="456" w="455">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8" name="Google Shape;15538;p75"/>
            <p:cNvSpPr/>
            <p:nvPr/>
          </p:nvSpPr>
          <p:spPr>
            <a:xfrm>
              <a:off x="7656273" y="2057853"/>
              <a:ext cx="11935" cy="11961"/>
            </a:xfrm>
            <a:custGeom>
              <a:rect b="b" l="l" r="r" t="t"/>
              <a:pathLst>
                <a:path extrusionOk="0" h="456" w="455">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9" name="Google Shape;15539;p75"/>
            <p:cNvSpPr/>
            <p:nvPr/>
          </p:nvSpPr>
          <p:spPr>
            <a:xfrm>
              <a:off x="7455824" y="2181974"/>
              <a:ext cx="194784" cy="168213"/>
            </a:xfrm>
            <a:custGeom>
              <a:rect b="b" l="l" r="r" t="t"/>
              <a:pathLst>
                <a:path extrusionOk="0" h="6413" w="7426">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40" name="Google Shape;15540;p75"/>
          <p:cNvGrpSpPr/>
          <p:nvPr/>
        </p:nvGrpSpPr>
        <p:grpSpPr>
          <a:xfrm>
            <a:off x="6916141" y="2906184"/>
            <a:ext cx="289737" cy="370394"/>
            <a:chOff x="6916141" y="2906184"/>
            <a:chExt cx="289737" cy="370394"/>
          </a:xfrm>
        </p:grpSpPr>
        <p:sp>
          <p:nvSpPr>
            <p:cNvPr id="15541" name="Google Shape;15541;p75"/>
            <p:cNvSpPr/>
            <p:nvPr/>
          </p:nvSpPr>
          <p:spPr>
            <a:xfrm>
              <a:off x="7003199" y="2916073"/>
              <a:ext cx="44827" cy="64159"/>
            </a:xfrm>
            <a:custGeom>
              <a:rect b="b" l="l" r="r" t="t"/>
              <a:pathLst>
                <a:path extrusionOk="0" h="2446" w="1709">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2" name="Google Shape;15542;p75"/>
            <p:cNvSpPr/>
            <p:nvPr/>
          </p:nvSpPr>
          <p:spPr>
            <a:xfrm>
              <a:off x="7073967" y="3099551"/>
              <a:ext cx="44853" cy="64159"/>
            </a:xfrm>
            <a:custGeom>
              <a:rect b="b" l="l" r="r" t="t"/>
              <a:pathLst>
                <a:path extrusionOk="0" h="2446" w="171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3" name="Google Shape;15543;p75"/>
            <p:cNvSpPr/>
            <p:nvPr/>
          </p:nvSpPr>
          <p:spPr>
            <a:xfrm>
              <a:off x="7120762" y="2985530"/>
              <a:ext cx="64945" cy="41496"/>
            </a:xfrm>
            <a:custGeom>
              <a:rect b="b" l="l" r="r" t="t"/>
              <a:pathLst>
                <a:path extrusionOk="0" h="1582" w="2476">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4" name="Google Shape;15544;p75"/>
            <p:cNvSpPr/>
            <p:nvPr/>
          </p:nvSpPr>
          <p:spPr>
            <a:xfrm>
              <a:off x="6936312" y="3052967"/>
              <a:ext cx="65129" cy="41470"/>
            </a:xfrm>
            <a:custGeom>
              <a:rect b="b" l="l" r="r" t="t"/>
              <a:pathLst>
                <a:path extrusionOk="0" h="1581" w="2483">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5" name="Google Shape;15545;p75"/>
            <p:cNvSpPr/>
            <p:nvPr/>
          </p:nvSpPr>
          <p:spPr>
            <a:xfrm>
              <a:off x="7073967" y="2916073"/>
              <a:ext cx="44853" cy="64159"/>
            </a:xfrm>
            <a:custGeom>
              <a:rect b="b" l="l" r="r" t="t"/>
              <a:pathLst>
                <a:path extrusionOk="0" h="2446" w="171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6" name="Google Shape;15546;p75"/>
            <p:cNvSpPr/>
            <p:nvPr/>
          </p:nvSpPr>
          <p:spPr>
            <a:xfrm>
              <a:off x="7003199" y="3099551"/>
              <a:ext cx="44827" cy="64159"/>
            </a:xfrm>
            <a:custGeom>
              <a:rect b="b" l="l" r="r" t="t"/>
              <a:pathLst>
                <a:path extrusionOk="0" h="2446" w="1709">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7" name="Google Shape;15547;p75"/>
            <p:cNvSpPr/>
            <p:nvPr/>
          </p:nvSpPr>
          <p:spPr>
            <a:xfrm>
              <a:off x="7120762" y="3052967"/>
              <a:ext cx="64945" cy="41338"/>
            </a:xfrm>
            <a:custGeom>
              <a:rect b="b" l="l" r="r" t="t"/>
              <a:pathLst>
                <a:path extrusionOk="0" h="1576" w="2476">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8" name="Google Shape;15548;p75"/>
            <p:cNvSpPr/>
            <p:nvPr/>
          </p:nvSpPr>
          <p:spPr>
            <a:xfrm>
              <a:off x="6936496" y="2985477"/>
              <a:ext cx="64945" cy="41548"/>
            </a:xfrm>
            <a:custGeom>
              <a:rect b="b" l="l" r="r" t="t"/>
              <a:pathLst>
                <a:path extrusionOk="0" h="1584" w="2476">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9" name="Google Shape;15549;p75"/>
            <p:cNvSpPr/>
            <p:nvPr/>
          </p:nvSpPr>
          <p:spPr>
            <a:xfrm>
              <a:off x="7022032" y="3104902"/>
              <a:ext cx="77929" cy="171675"/>
            </a:xfrm>
            <a:custGeom>
              <a:rect b="b" l="l" r="r" t="t"/>
              <a:pathLst>
                <a:path extrusionOk="0" h="6545" w="2971">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0" name="Google Shape;15550;p75"/>
            <p:cNvSpPr/>
            <p:nvPr/>
          </p:nvSpPr>
          <p:spPr>
            <a:xfrm>
              <a:off x="6916141" y="3148234"/>
              <a:ext cx="121471" cy="83359"/>
            </a:xfrm>
            <a:custGeom>
              <a:rect b="b" l="l" r="r" t="t"/>
              <a:pathLst>
                <a:path extrusionOk="0" h="3178" w="4631">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1" name="Google Shape;15551;p75"/>
            <p:cNvSpPr/>
            <p:nvPr/>
          </p:nvSpPr>
          <p:spPr>
            <a:xfrm>
              <a:off x="7084407" y="3148234"/>
              <a:ext cx="121471" cy="83359"/>
            </a:xfrm>
            <a:custGeom>
              <a:rect b="b" l="l" r="r" t="t"/>
              <a:pathLst>
                <a:path extrusionOk="0" h="3178" w="4631">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2" name="Google Shape;15552;p75"/>
            <p:cNvSpPr/>
            <p:nvPr/>
          </p:nvSpPr>
          <p:spPr>
            <a:xfrm>
              <a:off x="7037508" y="2906184"/>
              <a:ext cx="46978" cy="62847"/>
            </a:xfrm>
            <a:custGeom>
              <a:rect b="b" l="l" r="r" t="t"/>
              <a:pathLst>
                <a:path extrusionOk="0" h="2396" w="1791">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3" name="Google Shape;15553;p75"/>
            <p:cNvSpPr/>
            <p:nvPr/>
          </p:nvSpPr>
          <p:spPr>
            <a:xfrm>
              <a:off x="7037508" y="3110752"/>
              <a:ext cx="47162" cy="62900"/>
            </a:xfrm>
            <a:custGeom>
              <a:rect b="b" l="l" r="r" t="t"/>
              <a:pathLst>
                <a:path extrusionOk="0" h="2398" w="1798">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4" name="Google Shape;15554;p75"/>
            <p:cNvSpPr/>
            <p:nvPr/>
          </p:nvSpPr>
          <p:spPr>
            <a:xfrm>
              <a:off x="7131962" y="3022225"/>
              <a:ext cx="63345" cy="35463"/>
            </a:xfrm>
            <a:custGeom>
              <a:rect b="b" l="l" r="r" t="t"/>
              <a:pathLst>
                <a:path extrusionOk="0" h="1352" w="2415">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5" name="Google Shape;15555;p75"/>
            <p:cNvSpPr/>
            <p:nvPr/>
          </p:nvSpPr>
          <p:spPr>
            <a:xfrm>
              <a:off x="6926896" y="3022199"/>
              <a:ext cx="63345" cy="35489"/>
            </a:xfrm>
            <a:custGeom>
              <a:rect b="b" l="l" r="r" t="t"/>
              <a:pathLst>
                <a:path extrusionOk="0" h="1353" w="2415">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6" name="Google Shape;15556;p75"/>
            <p:cNvSpPr/>
            <p:nvPr/>
          </p:nvSpPr>
          <p:spPr>
            <a:xfrm>
              <a:off x="7100302" y="2944558"/>
              <a:ext cx="56526" cy="56132"/>
            </a:xfrm>
            <a:custGeom>
              <a:rect b="b" l="l" r="r" t="t"/>
              <a:pathLst>
                <a:path extrusionOk="0" h="2140" w="2155">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7" name="Google Shape;15557;p75"/>
            <p:cNvSpPr/>
            <p:nvPr/>
          </p:nvSpPr>
          <p:spPr>
            <a:xfrm>
              <a:off x="6965218" y="3079092"/>
              <a:ext cx="56499" cy="56158"/>
            </a:xfrm>
            <a:custGeom>
              <a:rect b="b" l="l" r="r" t="t"/>
              <a:pathLst>
                <a:path extrusionOk="0" h="2141" w="2154">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8" name="Google Shape;15558;p75"/>
            <p:cNvSpPr/>
            <p:nvPr/>
          </p:nvSpPr>
          <p:spPr>
            <a:xfrm>
              <a:off x="7100302" y="3079276"/>
              <a:ext cx="56499" cy="56027"/>
            </a:xfrm>
            <a:custGeom>
              <a:rect b="b" l="l" r="r" t="t"/>
              <a:pathLst>
                <a:path extrusionOk="0" h="2136" w="2154">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9" name="Google Shape;15559;p75"/>
            <p:cNvSpPr/>
            <p:nvPr/>
          </p:nvSpPr>
          <p:spPr>
            <a:xfrm>
              <a:off x="6965218" y="2944558"/>
              <a:ext cx="56499" cy="56132"/>
            </a:xfrm>
            <a:custGeom>
              <a:rect b="b" l="l" r="r" t="t"/>
              <a:pathLst>
                <a:path extrusionOk="0" h="2140" w="2154">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0" name="Google Shape;15560;p75"/>
            <p:cNvSpPr/>
            <p:nvPr/>
          </p:nvSpPr>
          <p:spPr>
            <a:xfrm>
              <a:off x="6984156" y="2963129"/>
              <a:ext cx="153708" cy="153524"/>
            </a:xfrm>
            <a:custGeom>
              <a:rect b="b" l="l" r="r" t="t"/>
              <a:pathLst>
                <a:path extrusionOk="0" h="5853" w="586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1" name="Google Shape;15561;p75"/>
            <p:cNvSpPr/>
            <p:nvPr/>
          </p:nvSpPr>
          <p:spPr>
            <a:xfrm>
              <a:off x="7001940" y="2980756"/>
              <a:ext cx="118114" cy="118297"/>
            </a:xfrm>
            <a:custGeom>
              <a:rect b="b" l="l" r="r" t="t"/>
              <a:pathLst>
                <a:path extrusionOk="0" h="4510" w="4503">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62" name="Google Shape;15562;p75"/>
          <p:cNvGrpSpPr/>
          <p:nvPr/>
        </p:nvGrpSpPr>
        <p:grpSpPr>
          <a:xfrm>
            <a:off x="7970194" y="2013577"/>
            <a:ext cx="372676" cy="331731"/>
            <a:chOff x="7970194" y="2013577"/>
            <a:chExt cx="372676" cy="331731"/>
          </a:xfrm>
        </p:grpSpPr>
        <p:sp>
          <p:nvSpPr>
            <p:cNvPr id="15563" name="Google Shape;15563;p75"/>
            <p:cNvSpPr/>
            <p:nvPr/>
          </p:nvSpPr>
          <p:spPr>
            <a:xfrm>
              <a:off x="8092032" y="2284533"/>
              <a:ext cx="102454" cy="60775"/>
            </a:xfrm>
            <a:custGeom>
              <a:rect b="b" l="l" r="r" t="t"/>
              <a:pathLst>
                <a:path extrusionOk="0" h="2317" w="3906">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4" name="Google Shape;15564;p75"/>
            <p:cNvSpPr/>
            <p:nvPr/>
          </p:nvSpPr>
          <p:spPr>
            <a:xfrm>
              <a:off x="8116741" y="2284533"/>
              <a:ext cx="77746" cy="60775"/>
            </a:xfrm>
            <a:custGeom>
              <a:rect b="b" l="l" r="r" t="t"/>
              <a:pathLst>
                <a:path extrusionOk="0" h="2317" w="2964">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5" name="Google Shape;15565;p75"/>
            <p:cNvSpPr/>
            <p:nvPr/>
          </p:nvSpPr>
          <p:spPr>
            <a:xfrm>
              <a:off x="7970194" y="2104805"/>
              <a:ext cx="38086" cy="48578"/>
            </a:xfrm>
            <a:custGeom>
              <a:rect b="b" l="l" r="r" t="t"/>
              <a:pathLst>
                <a:path extrusionOk="0" h="1852" w="1452">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6" name="Google Shape;15566;p75"/>
            <p:cNvSpPr/>
            <p:nvPr/>
          </p:nvSpPr>
          <p:spPr>
            <a:xfrm>
              <a:off x="7984961" y="2013577"/>
              <a:ext cx="357908" cy="288687"/>
            </a:xfrm>
            <a:custGeom>
              <a:rect b="b" l="l" r="r" t="t"/>
              <a:pathLst>
                <a:path extrusionOk="0" h="11006" w="13645">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7" name="Google Shape;15567;p75"/>
            <p:cNvSpPr/>
            <p:nvPr/>
          </p:nvSpPr>
          <p:spPr>
            <a:xfrm>
              <a:off x="7984961" y="2013577"/>
              <a:ext cx="244385" cy="288687"/>
            </a:xfrm>
            <a:custGeom>
              <a:rect b="b" l="l" r="r" t="t"/>
              <a:pathLst>
                <a:path extrusionOk="0" h="11006" w="9317">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8" name="Google Shape;15568;p75"/>
            <p:cNvSpPr/>
            <p:nvPr/>
          </p:nvSpPr>
          <p:spPr>
            <a:xfrm>
              <a:off x="8083875" y="2093447"/>
              <a:ext cx="208974" cy="129786"/>
            </a:xfrm>
            <a:custGeom>
              <a:rect b="b" l="l" r="r" t="t"/>
              <a:pathLst>
                <a:path extrusionOk="0" h="4948" w="7967">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9" name="Google Shape;15569;p75"/>
            <p:cNvSpPr/>
            <p:nvPr/>
          </p:nvSpPr>
          <p:spPr>
            <a:xfrm>
              <a:off x="8108505" y="2142707"/>
              <a:ext cx="184292" cy="80552"/>
            </a:xfrm>
            <a:custGeom>
              <a:rect b="b" l="l" r="r" t="t"/>
              <a:pathLst>
                <a:path extrusionOk="0" h="3071" w="7026">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0" name="Google Shape;15570;p75"/>
            <p:cNvSpPr/>
            <p:nvPr/>
          </p:nvSpPr>
          <p:spPr>
            <a:xfrm>
              <a:off x="8032805" y="2087388"/>
              <a:ext cx="36827" cy="42886"/>
            </a:xfrm>
            <a:custGeom>
              <a:rect b="b" l="l" r="r" t="t"/>
              <a:pathLst>
                <a:path extrusionOk="0" h="1635" w="1404">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1" name="Google Shape;15571;p75"/>
            <p:cNvSpPr/>
            <p:nvPr/>
          </p:nvSpPr>
          <p:spPr>
            <a:xfrm>
              <a:off x="8051297" y="2087388"/>
              <a:ext cx="18518" cy="30742"/>
            </a:xfrm>
            <a:custGeom>
              <a:rect b="b" l="l" r="r" t="t"/>
              <a:pathLst>
                <a:path extrusionOk="0" h="1172" w="706">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2" name="Google Shape;15572;p75"/>
            <p:cNvSpPr/>
            <p:nvPr/>
          </p:nvSpPr>
          <p:spPr>
            <a:xfrm>
              <a:off x="8045081" y="2093421"/>
              <a:ext cx="12276" cy="12302"/>
            </a:xfrm>
            <a:custGeom>
              <a:rect b="b" l="l" r="r" t="t"/>
              <a:pathLst>
                <a:path extrusionOk="0" h="469" w="468">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73" name="Google Shape;15573;p75"/>
          <p:cNvGrpSpPr/>
          <p:nvPr/>
        </p:nvGrpSpPr>
        <p:grpSpPr>
          <a:xfrm>
            <a:off x="1416733" y="1512190"/>
            <a:ext cx="332964" cy="370158"/>
            <a:chOff x="1416733" y="1512190"/>
            <a:chExt cx="332964" cy="370158"/>
          </a:xfrm>
        </p:grpSpPr>
        <p:sp>
          <p:nvSpPr>
            <p:cNvPr id="15574" name="Google Shape;15574;p75"/>
            <p:cNvSpPr/>
            <p:nvPr/>
          </p:nvSpPr>
          <p:spPr>
            <a:xfrm>
              <a:off x="1416733" y="1637596"/>
              <a:ext cx="106913" cy="144134"/>
            </a:xfrm>
            <a:custGeom>
              <a:rect b="b" l="l" r="r" t="t"/>
              <a:pathLst>
                <a:path extrusionOk="0" h="5495" w="4076">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5" name="Google Shape;15575;p75"/>
            <p:cNvSpPr/>
            <p:nvPr/>
          </p:nvSpPr>
          <p:spPr>
            <a:xfrm>
              <a:off x="1642967" y="1637596"/>
              <a:ext cx="106730" cy="144134"/>
            </a:xfrm>
            <a:custGeom>
              <a:rect b="b" l="l" r="r" t="t"/>
              <a:pathLst>
                <a:path extrusionOk="0" h="5495" w="4069">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6" name="Google Shape;15576;p75"/>
            <p:cNvSpPr/>
            <p:nvPr/>
          </p:nvSpPr>
          <p:spPr>
            <a:xfrm>
              <a:off x="1463685" y="1643472"/>
              <a:ext cx="238877" cy="238877"/>
            </a:xfrm>
            <a:custGeom>
              <a:rect b="b" l="l" r="r" t="t"/>
              <a:pathLst>
                <a:path extrusionOk="0" h="9107" w="9107">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7" name="Google Shape;15577;p75"/>
            <p:cNvSpPr/>
            <p:nvPr/>
          </p:nvSpPr>
          <p:spPr>
            <a:xfrm>
              <a:off x="1506178" y="1643472"/>
              <a:ext cx="154049" cy="47765"/>
            </a:xfrm>
            <a:custGeom>
              <a:rect b="b" l="l" r="r" t="t"/>
              <a:pathLst>
                <a:path extrusionOk="0" h="1821" w="5873">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8" name="Google Shape;15578;p75"/>
            <p:cNvSpPr/>
            <p:nvPr/>
          </p:nvSpPr>
          <p:spPr>
            <a:xfrm>
              <a:off x="1499594" y="1643472"/>
              <a:ext cx="167216" cy="196909"/>
            </a:xfrm>
            <a:custGeom>
              <a:rect b="b" l="l" r="r" t="t"/>
              <a:pathLst>
                <a:path extrusionOk="0" h="7507" w="6375">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9" name="Google Shape;15579;p75"/>
            <p:cNvSpPr/>
            <p:nvPr/>
          </p:nvSpPr>
          <p:spPr>
            <a:xfrm>
              <a:off x="1518637" y="1643472"/>
              <a:ext cx="129157" cy="47765"/>
            </a:xfrm>
            <a:custGeom>
              <a:rect b="b" l="l" r="r" t="t"/>
              <a:pathLst>
                <a:path extrusionOk="0" h="1821" w="4924">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0" name="Google Shape;15580;p75"/>
            <p:cNvSpPr/>
            <p:nvPr/>
          </p:nvSpPr>
          <p:spPr>
            <a:xfrm>
              <a:off x="1493745" y="1858295"/>
              <a:ext cx="71687" cy="23869"/>
            </a:xfrm>
            <a:custGeom>
              <a:rect b="b" l="l" r="r" t="t"/>
              <a:pathLst>
                <a:path extrusionOk="0" h="910" w="2733">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1" name="Google Shape;15581;p75"/>
            <p:cNvSpPr/>
            <p:nvPr/>
          </p:nvSpPr>
          <p:spPr>
            <a:xfrm>
              <a:off x="1493745" y="1858295"/>
              <a:ext cx="47686" cy="23869"/>
            </a:xfrm>
            <a:custGeom>
              <a:rect b="b" l="l" r="r" t="t"/>
              <a:pathLst>
                <a:path extrusionOk="0" h="910" w="1818">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2" name="Google Shape;15582;p75"/>
            <p:cNvSpPr/>
            <p:nvPr/>
          </p:nvSpPr>
          <p:spPr>
            <a:xfrm>
              <a:off x="1601156" y="1858295"/>
              <a:ext cx="71713" cy="23869"/>
            </a:xfrm>
            <a:custGeom>
              <a:rect b="b" l="l" r="r" t="t"/>
              <a:pathLst>
                <a:path extrusionOk="0" h="910" w="2734">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3" name="Google Shape;15583;p75"/>
            <p:cNvSpPr/>
            <p:nvPr/>
          </p:nvSpPr>
          <p:spPr>
            <a:xfrm>
              <a:off x="1601156" y="1858295"/>
              <a:ext cx="47870" cy="23869"/>
            </a:xfrm>
            <a:custGeom>
              <a:rect b="b" l="l" r="r" t="t"/>
              <a:pathLst>
                <a:path extrusionOk="0" h="910" w="1825">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4" name="Google Shape;15584;p75"/>
            <p:cNvSpPr/>
            <p:nvPr/>
          </p:nvSpPr>
          <p:spPr>
            <a:xfrm>
              <a:off x="1499594" y="1512217"/>
              <a:ext cx="167216" cy="167190"/>
            </a:xfrm>
            <a:custGeom>
              <a:rect b="b" l="l" r="r" t="t"/>
              <a:pathLst>
                <a:path extrusionOk="0" h="6374" w="6375">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5" name="Google Shape;15585;p75"/>
            <p:cNvSpPr/>
            <p:nvPr/>
          </p:nvSpPr>
          <p:spPr>
            <a:xfrm>
              <a:off x="1566480" y="1620415"/>
              <a:ext cx="33286" cy="32263"/>
            </a:xfrm>
            <a:custGeom>
              <a:rect b="b" l="l" r="r" t="t"/>
              <a:pathLst>
                <a:path extrusionOk="0" h="1230" w="1269">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6" name="Google Shape;15586;p75"/>
            <p:cNvSpPr/>
            <p:nvPr/>
          </p:nvSpPr>
          <p:spPr>
            <a:xfrm>
              <a:off x="1499253" y="1512190"/>
              <a:ext cx="98913" cy="167190"/>
            </a:xfrm>
            <a:custGeom>
              <a:rect b="b" l="l" r="r" t="t"/>
              <a:pathLst>
                <a:path extrusionOk="0" h="6374" w="3771">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7" name="Google Shape;15587;p75"/>
            <p:cNvSpPr/>
            <p:nvPr/>
          </p:nvSpPr>
          <p:spPr>
            <a:xfrm>
              <a:off x="1499594" y="1512217"/>
              <a:ext cx="167216" cy="86638"/>
            </a:xfrm>
            <a:custGeom>
              <a:rect b="b" l="l" r="r" t="t"/>
              <a:pathLst>
                <a:path extrusionOk="0" h="3303" w="6375">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8" name="Google Shape;15588;p75"/>
            <p:cNvSpPr/>
            <p:nvPr/>
          </p:nvSpPr>
          <p:spPr>
            <a:xfrm>
              <a:off x="1499594" y="1512217"/>
              <a:ext cx="98572" cy="86638"/>
            </a:xfrm>
            <a:custGeom>
              <a:rect b="b" l="l" r="r" t="t"/>
              <a:pathLst>
                <a:path extrusionOk="0" h="3303" w="3758">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9" name="Google Shape;15589;p75"/>
            <p:cNvSpPr/>
            <p:nvPr/>
          </p:nvSpPr>
          <p:spPr>
            <a:xfrm>
              <a:off x="1535529" y="1583877"/>
              <a:ext cx="23869" cy="29745"/>
            </a:xfrm>
            <a:custGeom>
              <a:rect b="b" l="l" r="r" t="t"/>
              <a:pathLst>
                <a:path extrusionOk="0" h="1134" w="91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0" name="Google Shape;15590;p75"/>
            <p:cNvSpPr/>
            <p:nvPr/>
          </p:nvSpPr>
          <p:spPr>
            <a:xfrm>
              <a:off x="1541404" y="1589753"/>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1" name="Google Shape;15591;p75"/>
            <p:cNvSpPr/>
            <p:nvPr/>
          </p:nvSpPr>
          <p:spPr>
            <a:xfrm>
              <a:off x="1607032" y="1583877"/>
              <a:ext cx="23843" cy="29719"/>
            </a:xfrm>
            <a:custGeom>
              <a:rect b="b" l="l" r="r" t="t"/>
              <a:pathLst>
                <a:path extrusionOk="0" h="1133" w="909">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2" name="Google Shape;15592;p75"/>
            <p:cNvSpPr/>
            <p:nvPr/>
          </p:nvSpPr>
          <p:spPr>
            <a:xfrm>
              <a:off x="1613065" y="1589753"/>
              <a:ext cx="11961" cy="11935"/>
            </a:xfrm>
            <a:custGeom>
              <a:rect b="b" l="l" r="r" t="t"/>
              <a:pathLst>
                <a:path extrusionOk="0" h="455" w="456">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93" name="Google Shape;15593;p75"/>
          <p:cNvGrpSpPr/>
          <p:nvPr/>
        </p:nvGrpSpPr>
        <p:grpSpPr>
          <a:xfrm>
            <a:off x="5246366" y="2906105"/>
            <a:ext cx="342852" cy="370079"/>
            <a:chOff x="5246366" y="2906105"/>
            <a:chExt cx="342852" cy="370079"/>
          </a:xfrm>
        </p:grpSpPr>
        <p:sp>
          <p:nvSpPr>
            <p:cNvPr id="15594" name="Google Shape;15594;p75"/>
            <p:cNvSpPr/>
            <p:nvPr/>
          </p:nvSpPr>
          <p:spPr>
            <a:xfrm>
              <a:off x="5410172" y="3089033"/>
              <a:ext cx="179046" cy="163701"/>
            </a:xfrm>
            <a:custGeom>
              <a:rect b="b" l="l" r="r" t="t"/>
              <a:pathLst>
                <a:path extrusionOk="0" h="6241" w="6826">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5" name="Google Shape;15595;p75"/>
            <p:cNvSpPr/>
            <p:nvPr/>
          </p:nvSpPr>
          <p:spPr>
            <a:xfrm>
              <a:off x="5405687" y="3137611"/>
              <a:ext cx="24210" cy="138573"/>
            </a:xfrm>
            <a:custGeom>
              <a:rect b="b" l="l" r="r" t="t"/>
              <a:pathLst>
                <a:path extrusionOk="0" h="5283" w="923">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6" name="Google Shape;15596;p75"/>
            <p:cNvSpPr/>
            <p:nvPr/>
          </p:nvSpPr>
          <p:spPr>
            <a:xfrm>
              <a:off x="5381660" y="2906105"/>
              <a:ext cx="72237" cy="87110"/>
            </a:xfrm>
            <a:custGeom>
              <a:rect b="b" l="l" r="r" t="t"/>
              <a:pathLst>
                <a:path extrusionOk="0" h="3321" w="2754">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7" name="Google Shape;15597;p75"/>
            <p:cNvSpPr/>
            <p:nvPr/>
          </p:nvSpPr>
          <p:spPr>
            <a:xfrm>
              <a:off x="5343076" y="2934093"/>
              <a:ext cx="168108" cy="215820"/>
            </a:xfrm>
            <a:custGeom>
              <a:rect b="b" l="l" r="r" t="t"/>
              <a:pathLst>
                <a:path extrusionOk="0" h="8228" w="6409">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8" name="Google Shape;15598;p75"/>
            <p:cNvSpPr/>
            <p:nvPr/>
          </p:nvSpPr>
          <p:spPr>
            <a:xfrm>
              <a:off x="5324584" y="2934093"/>
              <a:ext cx="168108" cy="215820"/>
            </a:xfrm>
            <a:custGeom>
              <a:rect b="b" l="l" r="r" t="t"/>
              <a:pathLst>
                <a:path extrusionOk="0" h="8228" w="6409">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9" name="Google Shape;15599;p75"/>
            <p:cNvSpPr/>
            <p:nvPr/>
          </p:nvSpPr>
          <p:spPr>
            <a:xfrm>
              <a:off x="5246366" y="3089033"/>
              <a:ext cx="179046" cy="163701"/>
            </a:xfrm>
            <a:custGeom>
              <a:rect b="b" l="l" r="r" t="t"/>
              <a:pathLst>
                <a:path extrusionOk="0" h="6241" w="6826">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00" name="Google Shape;15600;p75"/>
          <p:cNvGrpSpPr/>
          <p:nvPr/>
        </p:nvGrpSpPr>
        <p:grpSpPr>
          <a:xfrm>
            <a:off x="849667" y="2434883"/>
            <a:ext cx="371259" cy="366249"/>
            <a:chOff x="849667" y="2434883"/>
            <a:chExt cx="371259" cy="366249"/>
          </a:xfrm>
        </p:grpSpPr>
        <p:sp>
          <p:nvSpPr>
            <p:cNvPr id="15601" name="Google Shape;15601;p75"/>
            <p:cNvSpPr/>
            <p:nvPr/>
          </p:nvSpPr>
          <p:spPr>
            <a:xfrm>
              <a:off x="956607" y="2434883"/>
              <a:ext cx="258628" cy="145367"/>
            </a:xfrm>
            <a:custGeom>
              <a:rect b="b" l="l" r="r" t="t"/>
              <a:pathLst>
                <a:path extrusionOk="0" h="5542" w="986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2" name="Google Shape;15602;p75"/>
            <p:cNvSpPr/>
            <p:nvPr/>
          </p:nvSpPr>
          <p:spPr>
            <a:xfrm>
              <a:off x="1078078" y="2454661"/>
              <a:ext cx="393" cy="210"/>
            </a:xfrm>
            <a:custGeom>
              <a:rect b="b" l="l" r="r" t="t"/>
              <a:pathLst>
                <a:path extrusionOk="0" h="8" w="15">
                  <a:moveTo>
                    <a:pt x="1" y="7"/>
                  </a:moveTo>
                  <a:lnTo>
                    <a:pt x="14" y="0"/>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3" name="Google Shape;15603;p75"/>
            <p:cNvSpPr/>
            <p:nvPr/>
          </p:nvSpPr>
          <p:spPr>
            <a:xfrm>
              <a:off x="956790" y="2434883"/>
              <a:ext cx="121314" cy="145183"/>
            </a:xfrm>
            <a:custGeom>
              <a:rect b="b" l="l" r="r" t="t"/>
              <a:pathLst>
                <a:path extrusionOk="0" h="5535" w="4625">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4" name="Google Shape;15604;p75"/>
            <p:cNvSpPr/>
            <p:nvPr/>
          </p:nvSpPr>
          <p:spPr>
            <a:xfrm>
              <a:off x="869287" y="2681944"/>
              <a:ext cx="100854" cy="95372"/>
            </a:xfrm>
            <a:custGeom>
              <a:rect b="b" l="l" r="r" t="t"/>
              <a:pathLst>
                <a:path extrusionOk="0" h="3636" w="3845">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5" name="Google Shape;15605;p75"/>
            <p:cNvSpPr/>
            <p:nvPr/>
          </p:nvSpPr>
          <p:spPr>
            <a:xfrm>
              <a:off x="880828" y="2681944"/>
              <a:ext cx="89313" cy="95372"/>
            </a:xfrm>
            <a:custGeom>
              <a:rect b="b" l="l" r="r" t="t"/>
              <a:pathLst>
                <a:path extrusionOk="0" h="3636" w="3405">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6" name="Google Shape;15606;p75"/>
            <p:cNvSpPr/>
            <p:nvPr/>
          </p:nvSpPr>
          <p:spPr>
            <a:xfrm>
              <a:off x="946456" y="2490674"/>
              <a:ext cx="274471" cy="310458"/>
            </a:xfrm>
            <a:custGeom>
              <a:rect b="b" l="l" r="r" t="t"/>
              <a:pathLst>
                <a:path extrusionOk="0" h="11836" w="10464">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7" name="Google Shape;15607;p75"/>
            <p:cNvSpPr/>
            <p:nvPr/>
          </p:nvSpPr>
          <p:spPr>
            <a:xfrm>
              <a:off x="946456" y="2490753"/>
              <a:ext cx="172908" cy="310380"/>
            </a:xfrm>
            <a:custGeom>
              <a:rect b="b" l="l" r="r" t="t"/>
              <a:pathLst>
                <a:path extrusionOk="0" h="11833" w="6592">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8" name="Google Shape;15608;p75"/>
            <p:cNvSpPr/>
            <p:nvPr/>
          </p:nvSpPr>
          <p:spPr>
            <a:xfrm>
              <a:off x="850952" y="2598506"/>
              <a:ext cx="156200" cy="100592"/>
            </a:xfrm>
            <a:custGeom>
              <a:rect b="b" l="l" r="r" t="t"/>
              <a:pathLst>
                <a:path extrusionOk="0" h="3835" w="5955">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9" name="Google Shape;15609;p75"/>
            <p:cNvSpPr/>
            <p:nvPr/>
          </p:nvSpPr>
          <p:spPr>
            <a:xfrm>
              <a:off x="855936" y="2664160"/>
              <a:ext cx="131281" cy="34938"/>
            </a:xfrm>
            <a:custGeom>
              <a:rect b="b" l="l" r="r" t="t"/>
              <a:pathLst>
                <a:path extrusionOk="0" h="1332" w="5005">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0" name="Google Shape;15610;p75"/>
            <p:cNvSpPr/>
            <p:nvPr/>
          </p:nvSpPr>
          <p:spPr>
            <a:xfrm>
              <a:off x="1011926" y="2574164"/>
              <a:ext cx="41811" cy="53745"/>
            </a:xfrm>
            <a:custGeom>
              <a:rect b="b" l="l" r="r" t="t"/>
              <a:pathLst>
                <a:path extrusionOk="0" h="2049" w="1594">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1" name="Google Shape;15611;p75"/>
            <p:cNvSpPr/>
            <p:nvPr/>
          </p:nvSpPr>
          <p:spPr>
            <a:xfrm>
              <a:off x="1029893" y="2574164"/>
              <a:ext cx="23843" cy="41837"/>
            </a:xfrm>
            <a:custGeom>
              <a:rect b="b" l="l" r="r" t="t"/>
              <a:pathLst>
                <a:path extrusionOk="0" h="1595" w="909">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2" name="Google Shape;15612;p75"/>
            <p:cNvSpPr/>
            <p:nvPr/>
          </p:nvSpPr>
          <p:spPr>
            <a:xfrm>
              <a:off x="1023834" y="2580224"/>
              <a:ext cx="17994" cy="17994"/>
            </a:xfrm>
            <a:custGeom>
              <a:rect b="b" l="l" r="r" t="t"/>
              <a:pathLst>
                <a:path extrusionOk="0" h="686" w="686">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3" name="Google Shape;15613;p75"/>
            <p:cNvSpPr/>
            <p:nvPr/>
          </p:nvSpPr>
          <p:spPr>
            <a:xfrm>
              <a:off x="849667" y="2658127"/>
              <a:ext cx="121733" cy="30138"/>
            </a:xfrm>
            <a:custGeom>
              <a:rect b="b" l="l" r="r" t="t"/>
              <a:pathLst>
                <a:path extrusionOk="0" h="1149" w="4641">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14" name="Google Shape;15614;p75"/>
          <p:cNvGrpSpPr/>
          <p:nvPr/>
        </p:nvGrpSpPr>
        <p:grpSpPr>
          <a:xfrm>
            <a:off x="4417026" y="3365366"/>
            <a:ext cx="332728" cy="370053"/>
            <a:chOff x="4417026" y="3365366"/>
            <a:chExt cx="332728" cy="370053"/>
          </a:xfrm>
        </p:grpSpPr>
        <p:sp>
          <p:nvSpPr>
            <p:cNvPr id="15615" name="Google Shape;15615;p75"/>
            <p:cNvSpPr/>
            <p:nvPr/>
          </p:nvSpPr>
          <p:spPr>
            <a:xfrm>
              <a:off x="4486352" y="3547402"/>
              <a:ext cx="194050" cy="188017"/>
            </a:xfrm>
            <a:custGeom>
              <a:rect b="b" l="l" r="r" t="t"/>
              <a:pathLst>
                <a:path extrusionOk="0" h="7168" w="7398">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6" name="Google Shape;15616;p75"/>
            <p:cNvSpPr/>
            <p:nvPr/>
          </p:nvSpPr>
          <p:spPr>
            <a:xfrm>
              <a:off x="4572071" y="3656598"/>
              <a:ext cx="22610" cy="30269"/>
            </a:xfrm>
            <a:custGeom>
              <a:rect b="b" l="l" r="r" t="t"/>
              <a:pathLst>
                <a:path extrusionOk="0" h="1154" w="862">
                  <a:moveTo>
                    <a:pt x="170" y="0"/>
                  </a:moveTo>
                  <a:lnTo>
                    <a:pt x="0" y="1153"/>
                  </a:lnTo>
                  <a:lnTo>
                    <a:pt x="862" y="1153"/>
                  </a:lnTo>
                  <a:lnTo>
                    <a:pt x="699"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7" name="Google Shape;15617;p75"/>
            <p:cNvSpPr/>
            <p:nvPr/>
          </p:nvSpPr>
          <p:spPr>
            <a:xfrm>
              <a:off x="4583271" y="3619482"/>
              <a:ext cx="147465" cy="43175"/>
            </a:xfrm>
            <a:custGeom>
              <a:rect b="b" l="l" r="r" t="t"/>
              <a:pathLst>
                <a:path extrusionOk="0" h="1646" w="5622">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8" name="Google Shape;15618;p75"/>
            <p:cNvSpPr/>
            <p:nvPr/>
          </p:nvSpPr>
          <p:spPr>
            <a:xfrm>
              <a:off x="4583271" y="3555455"/>
              <a:ext cx="166482" cy="95110"/>
            </a:xfrm>
            <a:custGeom>
              <a:rect b="b" l="l" r="r" t="t"/>
              <a:pathLst>
                <a:path extrusionOk="0" h="3626" w="6347">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9" name="Google Shape;15619;p75"/>
            <p:cNvSpPr/>
            <p:nvPr/>
          </p:nvSpPr>
          <p:spPr>
            <a:xfrm>
              <a:off x="4436016" y="3619482"/>
              <a:ext cx="147465" cy="43175"/>
            </a:xfrm>
            <a:custGeom>
              <a:rect b="b" l="l" r="r" t="t"/>
              <a:pathLst>
                <a:path extrusionOk="0" h="1646" w="5622">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0" name="Google Shape;15620;p75"/>
            <p:cNvSpPr/>
            <p:nvPr/>
          </p:nvSpPr>
          <p:spPr>
            <a:xfrm>
              <a:off x="4430928" y="3444082"/>
              <a:ext cx="46191" cy="45535"/>
            </a:xfrm>
            <a:custGeom>
              <a:rect b="b" l="l" r="r" t="t"/>
              <a:pathLst>
                <a:path extrusionOk="0" h="1736" w="1761">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1" name="Google Shape;15621;p75"/>
            <p:cNvSpPr/>
            <p:nvPr/>
          </p:nvSpPr>
          <p:spPr>
            <a:xfrm>
              <a:off x="4464135" y="3435899"/>
              <a:ext cx="92487" cy="118874"/>
            </a:xfrm>
            <a:custGeom>
              <a:rect b="b" l="l" r="r" t="t"/>
              <a:pathLst>
                <a:path extrusionOk="0" h="4532" w="3526">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2" name="Google Shape;15622;p75"/>
            <p:cNvSpPr/>
            <p:nvPr/>
          </p:nvSpPr>
          <p:spPr>
            <a:xfrm>
              <a:off x="4422481" y="3476791"/>
              <a:ext cx="121681" cy="88867"/>
            </a:xfrm>
            <a:custGeom>
              <a:rect b="b" l="l" r="r" t="t"/>
              <a:pathLst>
                <a:path extrusionOk="0" h="3388" w="4639">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3" name="Google Shape;15623;p75"/>
            <p:cNvSpPr/>
            <p:nvPr/>
          </p:nvSpPr>
          <p:spPr>
            <a:xfrm>
              <a:off x="4689818" y="3444082"/>
              <a:ext cx="46007" cy="45535"/>
            </a:xfrm>
            <a:custGeom>
              <a:rect b="b" l="l" r="r" t="t"/>
              <a:pathLst>
                <a:path extrusionOk="0" h="1736" w="1754">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4" name="Google Shape;15624;p75"/>
            <p:cNvSpPr/>
            <p:nvPr/>
          </p:nvSpPr>
          <p:spPr>
            <a:xfrm>
              <a:off x="4610131" y="3435899"/>
              <a:ext cx="92487" cy="118874"/>
            </a:xfrm>
            <a:custGeom>
              <a:rect b="b" l="l" r="r" t="t"/>
              <a:pathLst>
                <a:path extrusionOk="0" h="4532" w="3526">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5" name="Google Shape;15625;p75"/>
            <p:cNvSpPr/>
            <p:nvPr/>
          </p:nvSpPr>
          <p:spPr>
            <a:xfrm>
              <a:off x="4622590" y="3476791"/>
              <a:ext cx="121681" cy="88867"/>
            </a:xfrm>
            <a:custGeom>
              <a:rect b="b" l="l" r="r" t="t"/>
              <a:pathLst>
                <a:path extrusionOk="0" h="3388" w="4639">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6" name="Google Shape;15626;p75"/>
            <p:cNvSpPr/>
            <p:nvPr/>
          </p:nvSpPr>
          <p:spPr>
            <a:xfrm>
              <a:off x="4560687" y="3365366"/>
              <a:ext cx="45378" cy="62532"/>
            </a:xfrm>
            <a:custGeom>
              <a:rect b="b" l="l" r="r" t="t"/>
              <a:pathLst>
                <a:path extrusionOk="0" h="2384" w="173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7" name="Google Shape;15627;p75"/>
            <p:cNvSpPr/>
            <p:nvPr/>
          </p:nvSpPr>
          <p:spPr>
            <a:xfrm>
              <a:off x="4551271" y="3382730"/>
              <a:ext cx="86638" cy="128343"/>
            </a:xfrm>
            <a:custGeom>
              <a:rect b="b" l="l" r="r" t="t"/>
              <a:pathLst>
                <a:path extrusionOk="0" h="4893" w="3303">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8" name="Google Shape;15628;p75"/>
            <p:cNvSpPr/>
            <p:nvPr/>
          </p:nvSpPr>
          <p:spPr>
            <a:xfrm>
              <a:off x="4528844" y="3382730"/>
              <a:ext cx="86638" cy="128343"/>
            </a:xfrm>
            <a:custGeom>
              <a:rect b="b" l="l" r="r" t="t"/>
              <a:pathLst>
                <a:path extrusionOk="0" h="4893" w="3303">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9" name="Google Shape;15629;p75"/>
            <p:cNvSpPr/>
            <p:nvPr/>
          </p:nvSpPr>
          <p:spPr>
            <a:xfrm>
              <a:off x="4417026" y="3555455"/>
              <a:ext cx="166456" cy="95110"/>
            </a:xfrm>
            <a:custGeom>
              <a:rect b="b" l="l" r="r" t="t"/>
              <a:pathLst>
                <a:path extrusionOk="0" h="3626" w="6346">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0" name="Google Shape;15630;p75"/>
            <p:cNvSpPr/>
            <p:nvPr/>
          </p:nvSpPr>
          <p:spPr>
            <a:xfrm>
              <a:off x="4560687" y="3478968"/>
              <a:ext cx="45378" cy="62401"/>
            </a:xfrm>
            <a:custGeom>
              <a:rect b="b" l="l" r="r" t="t"/>
              <a:pathLst>
                <a:path extrusionOk="0" h="2379" w="173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1" name="Google Shape;15631;p75"/>
            <p:cNvSpPr/>
            <p:nvPr/>
          </p:nvSpPr>
          <p:spPr>
            <a:xfrm>
              <a:off x="4551271" y="3496306"/>
              <a:ext cx="86638" cy="128422"/>
            </a:xfrm>
            <a:custGeom>
              <a:rect b="b" l="l" r="r" t="t"/>
              <a:pathLst>
                <a:path extrusionOk="0" h="4896" w="3303">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2" name="Google Shape;15632;p75"/>
            <p:cNvSpPr/>
            <p:nvPr/>
          </p:nvSpPr>
          <p:spPr>
            <a:xfrm>
              <a:off x="4528844" y="3496306"/>
              <a:ext cx="86638" cy="128422"/>
            </a:xfrm>
            <a:custGeom>
              <a:rect b="b" l="l" r="r" t="t"/>
              <a:pathLst>
                <a:path extrusionOk="0" h="4896" w="3303">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33" name="Google Shape;15633;p75"/>
          <p:cNvGrpSpPr/>
          <p:nvPr/>
        </p:nvGrpSpPr>
        <p:grpSpPr>
          <a:xfrm>
            <a:off x="2497068" y="1980186"/>
            <a:ext cx="363994" cy="370105"/>
            <a:chOff x="2497068" y="1980186"/>
            <a:chExt cx="363994" cy="370105"/>
          </a:xfrm>
        </p:grpSpPr>
        <p:sp>
          <p:nvSpPr>
            <p:cNvPr id="15634" name="Google Shape;15634;p75"/>
            <p:cNvSpPr/>
            <p:nvPr/>
          </p:nvSpPr>
          <p:spPr>
            <a:xfrm>
              <a:off x="2702974" y="1980186"/>
              <a:ext cx="131832" cy="172488"/>
            </a:xfrm>
            <a:custGeom>
              <a:rect b="b" l="l" r="r" t="t"/>
              <a:pathLst>
                <a:path extrusionOk="0" h="6576" w="5026">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5" name="Google Shape;15635;p75"/>
            <p:cNvSpPr/>
            <p:nvPr/>
          </p:nvSpPr>
          <p:spPr>
            <a:xfrm>
              <a:off x="2742634" y="2020292"/>
              <a:ext cx="80238" cy="125274"/>
            </a:xfrm>
            <a:custGeom>
              <a:rect b="b" l="l" r="r" t="t"/>
              <a:pathLst>
                <a:path extrusionOk="0" h="4776" w="3059">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6" name="Google Shape;15636;p75"/>
            <p:cNvSpPr/>
            <p:nvPr/>
          </p:nvSpPr>
          <p:spPr>
            <a:xfrm>
              <a:off x="2523351" y="1980186"/>
              <a:ext cx="131806" cy="172488"/>
            </a:xfrm>
            <a:custGeom>
              <a:rect b="b" l="l" r="r" t="t"/>
              <a:pathLst>
                <a:path extrusionOk="0" h="6576" w="5025">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7" name="Google Shape;15637;p75"/>
            <p:cNvSpPr/>
            <p:nvPr/>
          </p:nvSpPr>
          <p:spPr>
            <a:xfrm>
              <a:off x="2535443" y="2020292"/>
              <a:ext cx="80238" cy="125274"/>
            </a:xfrm>
            <a:custGeom>
              <a:rect b="b" l="l" r="r" t="t"/>
              <a:pathLst>
                <a:path extrusionOk="0" h="4776" w="3059">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8" name="Google Shape;15638;p75"/>
            <p:cNvSpPr/>
            <p:nvPr/>
          </p:nvSpPr>
          <p:spPr>
            <a:xfrm>
              <a:off x="2511416" y="2032961"/>
              <a:ext cx="335298" cy="317331"/>
            </a:xfrm>
            <a:custGeom>
              <a:rect b="b" l="l" r="r" t="t"/>
              <a:pathLst>
                <a:path extrusionOk="0" h="12098" w="12783">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9" name="Google Shape;15639;p75"/>
            <p:cNvSpPr/>
            <p:nvPr/>
          </p:nvSpPr>
          <p:spPr>
            <a:xfrm>
              <a:off x="2655130" y="2278395"/>
              <a:ext cx="47870" cy="47870"/>
            </a:xfrm>
            <a:custGeom>
              <a:rect b="b" l="l" r="r" t="t"/>
              <a:pathLst>
                <a:path extrusionOk="0" h="1825" w="1825">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0" name="Google Shape;15640;p75"/>
            <p:cNvSpPr/>
            <p:nvPr/>
          </p:nvSpPr>
          <p:spPr>
            <a:xfrm>
              <a:off x="2656914" y="2228610"/>
              <a:ext cx="44302" cy="30112"/>
            </a:xfrm>
            <a:custGeom>
              <a:rect b="b" l="l" r="r" t="t"/>
              <a:pathLst>
                <a:path extrusionOk="0" h="1148" w="1689">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1" name="Google Shape;15641;p75"/>
            <p:cNvSpPr/>
            <p:nvPr/>
          </p:nvSpPr>
          <p:spPr>
            <a:xfrm>
              <a:off x="2737204" y="2253555"/>
              <a:ext cx="111792" cy="42834"/>
            </a:xfrm>
            <a:custGeom>
              <a:rect b="b" l="l" r="r" t="t"/>
              <a:pathLst>
                <a:path extrusionOk="0" h="1633" w="4262">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2" name="Google Shape;15642;p75"/>
            <p:cNvSpPr/>
            <p:nvPr/>
          </p:nvSpPr>
          <p:spPr>
            <a:xfrm>
              <a:off x="2747670" y="2234879"/>
              <a:ext cx="113392" cy="19541"/>
            </a:xfrm>
            <a:custGeom>
              <a:rect b="b" l="l" r="r" t="t"/>
              <a:pathLst>
                <a:path extrusionOk="0" h="745" w="4323">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3" name="Google Shape;15643;p75"/>
            <p:cNvSpPr/>
            <p:nvPr/>
          </p:nvSpPr>
          <p:spPr>
            <a:xfrm>
              <a:off x="2511416" y="2035086"/>
              <a:ext cx="236595" cy="315206"/>
            </a:xfrm>
            <a:custGeom>
              <a:rect b="b" l="l" r="r" t="t"/>
              <a:pathLst>
                <a:path extrusionOk="0" h="12017" w="902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4" name="Google Shape;15644;p75"/>
            <p:cNvSpPr/>
            <p:nvPr/>
          </p:nvSpPr>
          <p:spPr>
            <a:xfrm>
              <a:off x="2508924" y="2253713"/>
              <a:ext cx="111950" cy="42676"/>
            </a:xfrm>
            <a:custGeom>
              <a:rect b="b" l="l" r="r" t="t"/>
              <a:pathLst>
                <a:path extrusionOk="0" h="1627" w="4268">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5" name="Google Shape;15645;p75"/>
            <p:cNvSpPr/>
            <p:nvPr/>
          </p:nvSpPr>
          <p:spPr>
            <a:xfrm>
              <a:off x="2497068" y="2234801"/>
              <a:ext cx="113392" cy="19620"/>
            </a:xfrm>
            <a:custGeom>
              <a:rect b="b" l="l" r="r" t="t"/>
              <a:pathLst>
                <a:path extrusionOk="0" h="748" w="4323">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6" name="Google Shape;15646;p75"/>
            <p:cNvSpPr/>
            <p:nvPr/>
          </p:nvSpPr>
          <p:spPr>
            <a:xfrm>
              <a:off x="2589319" y="2158524"/>
              <a:ext cx="41837" cy="54086"/>
            </a:xfrm>
            <a:custGeom>
              <a:rect b="b" l="l" r="r" t="t"/>
              <a:pathLst>
                <a:path extrusionOk="0" h="2062" w="1595">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7" name="Google Shape;15647;p75"/>
            <p:cNvSpPr/>
            <p:nvPr/>
          </p:nvSpPr>
          <p:spPr>
            <a:xfrm>
              <a:off x="2606946" y="2158708"/>
              <a:ext cx="24551" cy="42361"/>
            </a:xfrm>
            <a:custGeom>
              <a:rect b="b" l="l" r="r" t="t"/>
              <a:pathLst>
                <a:path extrusionOk="0" h="1615" w="936">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8" name="Google Shape;15648;p75"/>
            <p:cNvSpPr/>
            <p:nvPr/>
          </p:nvSpPr>
          <p:spPr>
            <a:xfrm>
              <a:off x="2601254" y="2164583"/>
              <a:ext cx="17968" cy="17968"/>
            </a:xfrm>
            <a:custGeom>
              <a:rect b="b" l="l" r="r" t="t"/>
              <a:pathLst>
                <a:path extrusionOk="0" h="685" w="685">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9" name="Google Shape;15649;p75"/>
            <p:cNvSpPr/>
            <p:nvPr/>
          </p:nvSpPr>
          <p:spPr>
            <a:xfrm>
              <a:off x="2727000" y="2158524"/>
              <a:ext cx="41994" cy="54086"/>
            </a:xfrm>
            <a:custGeom>
              <a:rect b="b" l="l" r="r" t="t"/>
              <a:pathLst>
                <a:path extrusionOk="0" h="2062" w="1601">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0" name="Google Shape;15650;p75"/>
            <p:cNvSpPr/>
            <p:nvPr/>
          </p:nvSpPr>
          <p:spPr>
            <a:xfrm>
              <a:off x="2744601" y="2158708"/>
              <a:ext cx="24578" cy="42361"/>
            </a:xfrm>
            <a:custGeom>
              <a:rect b="b" l="l" r="r" t="t"/>
              <a:pathLst>
                <a:path extrusionOk="0" h="1615" w="937">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1" name="Google Shape;15651;p75"/>
            <p:cNvSpPr/>
            <p:nvPr/>
          </p:nvSpPr>
          <p:spPr>
            <a:xfrm>
              <a:off x="2738909" y="2164583"/>
              <a:ext cx="17994" cy="17968"/>
            </a:xfrm>
            <a:custGeom>
              <a:rect b="b" l="l" r="r" t="t"/>
              <a:pathLst>
                <a:path extrusionOk="0" h="685" w="686">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2" name="Google Shape;15652;p75"/>
            <p:cNvSpPr/>
            <p:nvPr/>
          </p:nvSpPr>
          <p:spPr>
            <a:xfrm>
              <a:off x="2656914" y="2228768"/>
              <a:ext cx="26886" cy="29981"/>
            </a:xfrm>
            <a:custGeom>
              <a:rect b="b" l="l" r="r" t="t"/>
              <a:pathLst>
                <a:path extrusionOk="0" h="1143" w="1025">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3" name="Google Shape;15653;p75"/>
            <p:cNvSpPr/>
            <p:nvPr/>
          </p:nvSpPr>
          <p:spPr>
            <a:xfrm>
              <a:off x="2655130" y="2278395"/>
              <a:ext cx="47870" cy="35909"/>
            </a:xfrm>
            <a:custGeom>
              <a:rect b="b" l="l" r="r" t="t"/>
              <a:pathLst>
                <a:path extrusionOk="0" h="1369" w="1825">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4" name="Google Shape;15654;p75"/>
            <p:cNvSpPr/>
            <p:nvPr/>
          </p:nvSpPr>
          <p:spPr>
            <a:xfrm>
              <a:off x="2616572" y="2275142"/>
              <a:ext cx="124986" cy="21246"/>
            </a:xfrm>
            <a:custGeom>
              <a:rect b="b" l="l" r="r" t="t"/>
              <a:pathLst>
                <a:path extrusionOk="0" h="810" w="4765">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55" name="Google Shape;15655;p75"/>
          <p:cNvGrpSpPr/>
          <p:nvPr/>
        </p:nvGrpSpPr>
        <p:grpSpPr>
          <a:xfrm>
            <a:off x="5820278" y="2906158"/>
            <a:ext cx="294904" cy="370027"/>
            <a:chOff x="5820278" y="2906158"/>
            <a:chExt cx="294904" cy="370027"/>
          </a:xfrm>
        </p:grpSpPr>
        <p:sp>
          <p:nvSpPr>
            <p:cNvPr id="15656" name="Google Shape;15656;p75"/>
            <p:cNvSpPr/>
            <p:nvPr/>
          </p:nvSpPr>
          <p:spPr>
            <a:xfrm>
              <a:off x="5893198" y="2987339"/>
              <a:ext cx="193158" cy="168790"/>
            </a:xfrm>
            <a:custGeom>
              <a:rect b="b" l="l" r="r" t="t"/>
              <a:pathLst>
                <a:path extrusionOk="0" h="6435" w="7364">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7" name="Google Shape;15657;p75"/>
            <p:cNvSpPr/>
            <p:nvPr/>
          </p:nvSpPr>
          <p:spPr>
            <a:xfrm>
              <a:off x="5885906" y="2906158"/>
              <a:ext cx="229276" cy="237880"/>
            </a:xfrm>
            <a:custGeom>
              <a:rect b="b" l="l" r="r" t="t"/>
              <a:pathLst>
                <a:path extrusionOk="0" h="9069" w="8741">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8" name="Google Shape;15658;p75"/>
            <p:cNvSpPr/>
            <p:nvPr/>
          </p:nvSpPr>
          <p:spPr>
            <a:xfrm>
              <a:off x="5836987" y="2915154"/>
              <a:ext cx="61562" cy="295061"/>
            </a:xfrm>
            <a:custGeom>
              <a:rect b="b" l="l" r="r" t="t"/>
              <a:pathLst>
                <a:path extrusionOk="0" h="11249" w="2347">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9" name="Google Shape;15659;p75"/>
            <p:cNvSpPr/>
            <p:nvPr/>
          </p:nvSpPr>
          <p:spPr>
            <a:xfrm>
              <a:off x="5880555" y="3094358"/>
              <a:ext cx="187990" cy="175951"/>
            </a:xfrm>
            <a:custGeom>
              <a:rect b="b" l="l" r="r" t="t"/>
              <a:pathLst>
                <a:path extrusionOk="0" h="6708" w="7167">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0" name="Google Shape;15660;p75"/>
            <p:cNvSpPr/>
            <p:nvPr/>
          </p:nvSpPr>
          <p:spPr>
            <a:xfrm>
              <a:off x="5820278" y="2986343"/>
              <a:ext cx="94979" cy="289842"/>
            </a:xfrm>
            <a:custGeom>
              <a:rect b="b" l="l" r="r" t="t"/>
              <a:pathLst>
                <a:path extrusionOk="0" h="11050" w="3621">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1" name="Google Shape;15661;p75"/>
            <p:cNvSpPr/>
            <p:nvPr/>
          </p:nvSpPr>
          <p:spPr>
            <a:xfrm>
              <a:off x="5951166" y="2917804"/>
              <a:ext cx="156541" cy="130179"/>
            </a:xfrm>
            <a:custGeom>
              <a:rect b="b" l="l" r="r" t="t"/>
              <a:pathLst>
                <a:path extrusionOk="0" h="4963" w="5968">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2" name="Google Shape;15662;p75"/>
            <p:cNvSpPr/>
            <p:nvPr/>
          </p:nvSpPr>
          <p:spPr>
            <a:xfrm>
              <a:off x="5937290" y="2999589"/>
              <a:ext cx="141249" cy="156541"/>
            </a:xfrm>
            <a:custGeom>
              <a:rect b="b" l="l" r="r" t="t"/>
              <a:pathLst>
                <a:path extrusionOk="0" h="5968" w="5385">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63" name="Google Shape;15663;p75"/>
          <p:cNvGrpSpPr/>
          <p:nvPr/>
        </p:nvGrpSpPr>
        <p:grpSpPr>
          <a:xfrm>
            <a:off x="4946819" y="3383229"/>
            <a:ext cx="370132" cy="334223"/>
            <a:chOff x="4946819" y="3383229"/>
            <a:chExt cx="370132" cy="334223"/>
          </a:xfrm>
        </p:grpSpPr>
        <p:sp>
          <p:nvSpPr>
            <p:cNvPr id="15664" name="Google Shape;15664;p75"/>
            <p:cNvSpPr/>
            <p:nvPr/>
          </p:nvSpPr>
          <p:spPr>
            <a:xfrm>
              <a:off x="4946819" y="3383229"/>
              <a:ext cx="370132" cy="179125"/>
            </a:xfrm>
            <a:custGeom>
              <a:rect b="b" l="l" r="r" t="t"/>
              <a:pathLst>
                <a:path extrusionOk="0" h="6829" w="14111">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5" name="Google Shape;15665;p75"/>
            <p:cNvSpPr/>
            <p:nvPr/>
          </p:nvSpPr>
          <p:spPr>
            <a:xfrm>
              <a:off x="4946819" y="3383229"/>
              <a:ext cx="200817" cy="179125"/>
            </a:xfrm>
            <a:custGeom>
              <a:rect b="b" l="l" r="r" t="t"/>
              <a:pathLst>
                <a:path extrusionOk="0" h="6829" w="7656">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6" name="Google Shape;15666;p75"/>
            <p:cNvSpPr/>
            <p:nvPr/>
          </p:nvSpPr>
          <p:spPr>
            <a:xfrm>
              <a:off x="5063149" y="3562327"/>
              <a:ext cx="137314" cy="155124"/>
            </a:xfrm>
            <a:custGeom>
              <a:rect b="b" l="l" r="r" t="t"/>
              <a:pathLst>
                <a:path extrusionOk="0" h="5914" w="5235">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7" name="Google Shape;15667;p75"/>
            <p:cNvSpPr/>
            <p:nvPr/>
          </p:nvSpPr>
          <p:spPr>
            <a:xfrm>
              <a:off x="5063149" y="3562327"/>
              <a:ext cx="122206" cy="155124"/>
            </a:xfrm>
            <a:custGeom>
              <a:rect b="b" l="l" r="r" t="t"/>
              <a:pathLst>
                <a:path extrusionOk="0" h="5914" w="4659">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8" name="Google Shape;15668;p75"/>
            <p:cNvSpPr/>
            <p:nvPr/>
          </p:nvSpPr>
          <p:spPr>
            <a:xfrm>
              <a:off x="5048382" y="3425039"/>
              <a:ext cx="95530" cy="83595"/>
            </a:xfrm>
            <a:custGeom>
              <a:rect b="b" l="l" r="r" t="t"/>
              <a:pathLst>
                <a:path extrusionOk="0" h="3187" w="3642">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9" name="Google Shape;15669;p75"/>
            <p:cNvSpPr/>
            <p:nvPr/>
          </p:nvSpPr>
          <p:spPr>
            <a:xfrm>
              <a:off x="5197604" y="3396580"/>
              <a:ext cx="82362" cy="64237"/>
            </a:xfrm>
            <a:custGeom>
              <a:rect b="b" l="l" r="r" t="t"/>
              <a:pathLst>
                <a:path extrusionOk="0" h="2449" w="314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0" name="Google Shape;15670;p75"/>
            <p:cNvSpPr/>
            <p:nvPr/>
          </p:nvSpPr>
          <p:spPr>
            <a:xfrm>
              <a:off x="5157394" y="3496700"/>
              <a:ext cx="115989" cy="65654"/>
            </a:xfrm>
            <a:custGeom>
              <a:rect b="b" l="l" r="r" t="t"/>
              <a:pathLst>
                <a:path extrusionOk="0" h="2503" w="4422">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1" name="Google Shape;15671;p75"/>
            <p:cNvSpPr/>
            <p:nvPr/>
          </p:nvSpPr>
          <p:spPr>
            <a:xfrm>
              <a:off x="4947344" y="3455807"/>
              <a:ext cx="58545" cy="70690"/>
            </a:xfrm>
            <a:custGeom>
              <a:rect b="b" l="l" r="r" t="t"/>
              <a:pathLst>
                <a:path extrusionOk="0" h="2695" w="2232">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2" name="Google Shape;15672;p75"/>
            <p:cNvSpPr/>
            <p:nvPr/>
          </p:nvSpPr>
          <p:spPr>
            <a:xfrm>
              <a:off x="5048198" y="3425564"/>
              <a:ext cx="41102" cy="71529"/>
            </a:xfrm>
            <a:custGeom>
              <a:rect b="b" l="l" r="r" t="t"/>
              <a:pathLst>
                <a:path extrusionOk="0" h="2727" w="1567">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73" name="Google Shape;15673;p75"/>
          <p:cNvGrpSpPr/>
          <p:nvPr/>
        </p:nvGrpSpPr>
        <p:grpSpPr>
          <a:xfrm>
            <a:off x="3038403" y="1539234"/>
            <a:ext cx="375482" cy="316072"/>
            <a:chOff x="3038403" y="1539234"/>
            <a:chExt cx="375482" cy="316072"/>
          </a:xfrm>
        </p:grpSpPr>
        <p:sp>
          <p:nvSpPr>
            <p:cNvPr id="15674" name="Google Shape;15674;p75"/>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675" name="Google Shape;15675;p75"/>
            <p:cNvGrpSpPr/>
            <p:nvPr/>
          </p:nvGrpSpPr>
          <p:grpSpPr>
            <a:xfrm>
              <a:off x="3038403" y="1539234"/>
              <a:ext cx="375482" cy="316072"/>
              <a:chOff x="3038403" y="1539234"/>
              <a:chExt cx="375482" cy="316072"/>
            </a:xfrm>
          </p:grpSpPr>
          <p:sp>
            <p:nvSpPr>
              <p:cNvPr id="15676" name="Google Shape;15676;p75"/>
              <p:cNvSpPr/>
              <p:nvPr/>
            </p:nvSpPr>
            <p:spPr>
              <a:xfrm>
                <a:off x="3038403" y="1585792"/>
                <a:ext cx="72788" cy="58414"/>
              </a:xfrm>
              <a:custGeom>
                <a:rect b="b" l="l" r="r" t="t"/>
                <a:pathLst>
                  <a:path extrusionOk="0" h="2227" w="2775">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7" name="Google Shape;15677;p75"/>
              <p:cNvSpPr/>
              <p:nvPr/>
            </p:nvSpPr>
            <p:spPr>
              <a:xfrm>
                <a:off x="3169317" y="1683420"/>
                <a:ext cx="244569" cy="169105"/>
              </a:xfrm>
              <a:custGeom>
                <a:rect b="b" l="l" r="r" t="t"/>
                <a:pathLst>
                  <a:path extrusionOk="0" h="6447" w="9324">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8" name="Google Shape;15678;p75"/>
              <p:cNvSpPr/>
              <p:nvPr/>
            </p:nvSpPr>
            <p:spPr>
              <a:xfrm>
                <a:off x="3194760" y="1700076"/>
                <a:ext cx="197800" cy="103294"/>
              </a:xfrm>
              <a:custGeom>
                <a:rect b="b" l="l" r="r" t="t"/>
                <a:pathLst>
                  <a:path extrusionOk="0" h="3938" w="7541">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9" name="Google Shape;15679;p75"/>
              <p:cNvSpPr/>
              <p:nvPr/>
            </p:nvSpPr>
            <p:spPr>
              <a:xfrm>
                <a:off x="3077905" y="1539234"/>
                <a:ext cx="153367" cy="300963"/>
              </a:xfrm>
              <a:custGeom>
                <a:rect b="b" l="l" r="r" t="t"/>
                <a:pathLst>
                  <a:path extrusionOk="0" h="11474" w="5847">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0" name="Google Shape;15680;p75"/>
              <p:cNvSpPr/>
              <p:nvPr/>
            </p:nvSpPr>
            <p:spPr>
              <a:xfrm>
                <a:off x="3049315" y="1658633"/>
                <a:ext cx="284464" cy="196673"/>
              </a:xfrm>
              <a:custGeom>
                <a:rect b="b" l="l" r="r" t="t"/>
                <a:pathLst>
                  <a:path extrusionOk="0" h="7498" w="10845">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1" name="Google Shape;15681;p75"/>
              <p:cNvSpPr/>
              <p:nvPr/>
            </p:nvSpPr>
            <p:spPr>
              <a:xfrm>
                <a:off x="3058207" y="1663013"/>
                <a:ext cx="272976" cy="192292"/>
              </a:xfrm>
              <a:custGeom>
                <a:rect b="b" l="l" r="r" t="t"/>
                <a:pathLst>
                  <a:path extrusionOk="0" h="7331" w="10407">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2" name="Google Shape;15682;p75"/>
              <p:cNvSpPr/>
              <p:nvPr/>
            </p:nvSpPr>
            <p:spPr>
              <a:xfrm>
                <a:off x="3107598" y="1603261"/>
                <a:ext cx="85405" cy="219309"/>
              </a:xfrm>
              <a:custGeom>
                <a:rect b="b" l="l" r="r" t="t"/>
                <a:pathLst>
                  <a:path extrusionOk="0" h="8361" w="3256">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3" name="Google Shape;15683;p75"/>
              <p:cNvSpPr/>
              <p:nvPr/>
            </p:nvSpPr>
            <p:spPr>
              <a:xfrm>
                <a:off x="3093381" y="1585556"/>
                <a:ext cx="94271" cy="32289"/>
              </a:xfrm>
              <a:custGeom>
                <a:rect b="b" l="l" r="r" t="t"/>
                <a:pathLst>
                  <a:path extrusionOk="0" h="1231" w="3594">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4" name="Google Shape;15684;p75"/>
              <p:cNvSpPr/>
              <p:nvPr/>
            </p:nvSpPr>
            <p:spPr>
              <a:xfrm>
                <a:off x="3137133" y="1559824"/>
                <a:ext cx="14767" cy="20512"/>
              </a:xfrm>
              <a:custGeom>
                <a:rect b="b" l="l" r="r" t="t"/>
                <a:pathLst>
                  <a:path extrusionOk="0" h="782" w="563">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685" name="Google Shape;15685;p75"/>
          <p:cNvGrpSpPr/>
          <p:nvPr/>
        </p:nvGrpSpPr>
        <p:grpSpPr>
          <a:xfrm>
            <a:off x="6332865" y="2906131"/>
            <a:ext cx="360846" cy="370184"/>
            <a:chOff x="6332865" y="2906131"/>
            <a:chExt cx="360846" cy="370184"/>
          </a:xfrm>
        </p:grpSpPr>
        <p:sp>
          <p:nvSpPr>
            <p:cNvPr id="15686" name="Google Shape;15686;p75"/>
            <p:cNvSpPr/>
            <p:nvPr/>
          </p:nvSpPr>
          <p:spPr>
            <a:xfrm>
              <a:off x="6332865" y="2906131"/>
              <a:ext cx="360846" cy="327508"/>
            </a:xfrm>
            <a:custGeom>
              <a:rect b="b" l="l" r="r" t="t"/>
              <a:pathLst>
                <a:path extrusionOk="0" h="12486" w="13757">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7" name="Google Shape;15687;p75"/>
            <p:cNvSpPr/>
            <p:nvPr/>
          </p:nvSpPr>
          <p:spPr>
            <a:xfrm>
              <a:off x="6636005" y="3022855"/>
              <a:ext cx="21089" cy="18466"/>
            </a:xfrm>
            <a:custGeom>
              <a:rect b="b" l="l" r="r" t="t"/>
              <a:pathLst>
                <a:path extrusionOk="0" h="704" w="804">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8" name="Google Shape;15688;p75"/>
            <p:cNvSpPr/>
            <p:nvPr/>
          </p:nvSpPr>
          <p:spPr>
            <a:xfrm>
              <a:off x="6391594" y="2960034"/>
              <a:ext cx="243546" cy="316281"/>
            </a:xfrm>
            <a:custGeom>
              <a:rect b="b" l="l" r="r" t="t"/>
              <a:pathLst>
                <a:path extrusionOk="0" h="12058" w="9285">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9" name="Google Shape;15689;p75"/>
            <p:cNvSpPr/>
            <p:nvPr/>
          </p:nvSpPr>
          <p:spPr>
            <a:xfrm>
              <a:off x="6624333" y="3184510"/>
              <a:ext cx="22820" cy="12879"/>
            </a:xfrm>
            <a:custGeom>
              <a:rect b="b" l="l" r="r" t="t"/>
              <a:pathLst>
                <a:path extrusionOk="0" h="491" w="87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0" name="Google Shape;15690;p75"/>
            <p:cNvSpPr/>
            <p:nvPr/>
          </p:nvSpPr>
          <p:spPr>
            <a:xfrm>
              <a:off x="6367593" y="3022750"/>
              <a:ext cx="21115" cy="18387"/>
            </a:xfrm>
            <a:custGeom>
              <a:rect b="b" l="l" r="r" t="t"/>
              <a:pathLst>
                <a:path extrusionOk="0" h="701" w="805">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1" name="Google Shape;15691;p75"/>
            <p:cNvSpPr/>
            <p:nvPr/>
          </p:nvSpPr>
          <p:spPr>
            <a:xfrm>
              <a:off x="6379633" y="3184563"/>
              <a:ext cx="22794" cy="12826"/>
            </a:xfrm>
            <a:custGeom>
              <a:rect b="b" l="l" r="r" t="t"/>
              <a:pathLst>
                <a:path extrusionOk="0" h="489" w="869">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2" name="Google Shape;15692;p75"/>
            <p:cNvSpPr/>
            <p:nvPr/>
          </p:nvSpPr>
          <p:spPr>
            <a:xfrm>
              <a:off x="6507321" y="2948257"/>
              <a:ext cx="11935" cy="17941"/>
            </a:xfrm>
            <a:custGeom>
              <a:rect b="b" l="l" r="r" t="t"/>
              <a:pathLst>
                <a:path extrusionOk="0" h="684" w="455">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3" name="Google Shape;15693;p75"/>
            <p:cNvSpPr/>
            <p:nvPr/>
          </p:nvSpPr>
          <p:spPr>
            <a:xfrm>
              <a:off x="6417142" y="3001923"/>
              <a:ext cx="72001" cy="84985"/>
            </a:xfrm>
            <a:custGeom>
              <a:rect b="b" l="l" r="r" t="t"/>
              <a:pathLst>
                <a:path extrusionOk="0" h="3240" w="2745">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4" name="Google Shape;15694;p75"/>
            <p:cNvSpPr/>
            <p:nvPr/>
          </p:nvSpPr>
          <p:spPr>
            <a:xfrm>
              <a:off x="6358990" y="3090659"/>
              <a:ext cx="102481" cy="86113"/>
            </a:xfrm>
            <a:custGeom>
              <a:rect b="b" l="l" r="r" t="t"/>
              <a:pathLst>
                <a:path extrusionOk="0" h="3283" w="3907">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5" name="Google Shape;15695;p75"/>
            <p:cNvSpPr/>
            <p:nvPr/>
          </p:nvSpPr>
          <p:spPr>
            <a:xfrm>
              <a:off x="6565131" y="3090659"/>
              <a:ext cx="102481" cy="86113"/>
            </a:xfrm>
            <a:custGeom>
              <a:rect b="b" l="l" r="r" t="t"/>
              <a:pathLst>
                <a:path extrusionOk="0" h="3283" w="3907">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6" name="Google Shape;15696;p75"/>
            <p:cNvSpPr/>
            <p:nvPr/>
          </p:nvSpPr>
          <p:spPr>
            <a:xfrm>
              <a:off x="6537459" y="3001740"/>
              <a:ext cx="72342" cy="85038"/>
            </a:xfrm>
            <a:custGeom>
              <a:rect b="b" l="l" r="r" t="t"/>
              <a:pathLst>
                <a:path extrusionOk="0" h="3242" w="2758">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97" name="Google Shape;15697;p75"/>
          <p:cNvGrpSpPr/>
          <p:nvPr/>
        </p:nvGrpSpPr>
        <p:grpSpPr>
          <a:xfrm>
            <a:off x="4135079" y="1518066"/>
            <a:ext cx="370132" cy="358223"/>
            <a:chOff x="4135079" y="1518066"/>
            <a:chExt cx="370132" cy="358223"/>
          </a:xfrm>
        </p:grpSpPr>
        <p:sp>
          <p:nvSpPr>
            <p:cNvPr id="15698" name="Google Shape;15698;p75"/>
            <p:cNvSpPr/>
            <p:nvPr/>
          </p:nvSpPr>
          <p:spPr>
            <a:xfrm>
              <a:off x="4135079" y="1625688"/>
              <a:ext cx="95530" cy="95530"/>
            </a:xfrm>
            <a:custGeom>
              <a:rect b="b" l="l" r="r" t="t"/>
              <a:pathLst>
                <a:path extrusionOk="0" h="3642" w="3642">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9" name="Google Shape;15699;p75"/>
            <p:cNvSpPr/>
            <p:nvPr/>
          </p:nvSpPr>
          <p:spPr>
            <a:xfrm>
              <a:off x="4153047" y="1643472"/>
              <a:ext cx="59595" cy="59778"/>
            </a:xfrm>
            <a:custGeom>
              <a:rect b="b" l="l" r="r" t="t"/>
              <a:pathLst>
                <a:path extrusionOk="0" h="2279" w="2272">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0" name="Google Shape;15700;p75"/>
            <p:cNvSpPr/>
            <p:nvPr/>
          </p:nvSpPr>
          <p:spPr>
            <a:xfrm>
              <a:off x="4409681" y="1625688"/>
              <a:ext cx="95530" cy="95530"/>
            </a:xfrm>
            <a:custGeom>
              <a:rect b="b" l="l" r="r" t="t"/>
              <a:pathLst>
                <a:path extrusionOk="0" h="3642" w="3642">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1" name="Google Shape;15701;p75"/>
            <p:cNvSpPr/>
            <p:nvPr/>
          </p:nvSpPr>
          <p:spPr>
            <a:xfrm>
              <a:off x="4427649" y="1643472"/>
              <a:ext cx="59621" cy="59778"/>
            </a:xfrm>
            <a:custGeom>
              <a:rect b="b" l="l" r="r" t="t"/>
              <a:pathLst>
                <a:path extrusionOk="0" h="2279" w="2273">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2" name="Google Shape;15702;p75"/>
            <p:cNvSpPr/>
            <p:nvPr/>
          </p:nvSpPr>
          <p:spPr>
            <a:xfrm>
              <a:off x="4170831" y="1518250"/>
              <a:ext cx="298471" cy="358040"/>
            </a:xfrm>
            <a:custGeom>
              <a:rect b="b" l="l" r="r" t="t"/>
              <a:pathLst>
                <a:path extrusionOk="0" h="13650" w="11379">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3" name="Google Shape;15703;p75"/>
            <p:cNvSpPr/>
            <p:nvPr/>
          </p:nvSpPr>
          <p:spPr>
            <a:xfrm>
              <a:off x="4170831" y="1518066"/>
              <a:ext cx="166665" cy="352374"/>
            </a:xfrm>
            <a:custGeom>
              <a:rect b="b" l="l" r="r" t="t"/>
              <a:pathLst>
                <a:path extrusionOk="0" h="13434" w="6354">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4" name="Google Shape;15704;p75"/>
            <p:cNvSpPr/>
            <p:nvPr/>
          </p:nvSpPr>
          <p:spPr>
            <a:xfrm>
              <a:off x="4212615" y="1636914"/>
              <a:ext cx="214719" cy="215558"/>
            </a:xfrm>
            <a:custGeom>
              <a:rect b="b" l="l" r="r" t="t"/>
              <a:pathLst>
                <a:path extrusionOk="0" h="8218" w="8186">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5" name="Google Shape;15705;p75"/>
            <p:cNvSpPr/>
            <p:nvPr/>
          </p:nvSpPr>
          <p:spPr>
            <a:xfrm>
              <a:off x="4204274" y="1638121"/>
              <a:ext cx="60119" cy="179308"/>
            </a:xfrm>
            <a:custGeom>
              <a:rect b="b" l="l" r="r" t="t"/>
              <a:pathLst>
                <a:path extrusionOk="0" h="6836" w="2292">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6" name="Google Shape;15706;p75"/>
            <p:cNvSpPr/>
            <p:nvPr/>
          </p:nvSpPr>
          <p:spPr>
            <a:xfrm>
              <a:off x="4287948" y="1733126"/>
              <a:ext cx="28564" cy="17968"/>
            </a:xfrm>
            <a:custGeom>
              <a:rect b="b" l="l" r="r" t="t"/>
              <a:pathLst>
                <a:path extrusionOk="0" h="685" w="1089">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7" name="Google Shape;15707;p75"/>
            <p:cNvSpPr/>
            <p:nvPr/>
          </p:nvSpPr>
          <p:spPr>
            <a:xfrm>
              <a:off x="4323673" y="1733126"/>
              <a:ext cx="28696" cy="17784"/>
            </a:xfrm>
            <a:custGeom>
              <a:rect b="b" l="l" r="r" t="t"/>
              <a:pathLst>
                <a:path extrusionOk="0" h="678" w="1094">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8" name="Google Shape;15708;p75"/>
            <p:cNvSpPr/>
            <p:nvPr/>
          </p:nvSpPr>
          <p:spPr>
            <a:xfrm>
              <a:off x="4260459" y="1774884"/>
              <a:ext cx="119373" cy="53745"/>
            </a:xfrm>
            <a:custGeom>
              <a:rect b="b" l="l" r="r" t="t"/>
              <a:pathLst>
                <a:path extrusionOk="0" h="2049" w="4551">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9" name="Google Shape;15709;p75"/>
            <p:cNvSpPr/>
            <p:nvPr/>
          </p:nvSpPr>
          <p:spPr>
            <a:xfrm>
              <a:off x="4285718" y="1792773"/>
              <a:ext cx="68670" cy="35778"/>
            </a:xfrm>
            <a:custGeom>
              <a:rect b="b" l="l" r="r" t="t"/>
              <a:pathLst>
                <a:path extrusionOk="0" h="1364" w="2618">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0" name="Google Shape;15710;p75"/>
            <p:cNvSpPr/>
            <p:nvPr/>
          </p:nvSpPr>
          <p:spPr>
            <a:xfrm>
              <a:off x="4248550" y="1667472"/>
              <a:ext cx="35778" cy="41811"/>
            </a:xfrm>
            <a:custGeom>
              <a:rect b="b" l="l" r="r" t="t"/>
              <a:pathLst>
                <a:path extrusionOk="0" h="1594" w="1364">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1" name="Google Shape;15711;p75"/>
            <p:cNvSpPr/>
            <p:nvPr/>
          </p:nvSpPr>
          <p:spPr>
            <a:xfrm>
              <a:off x="4266334" y="1667472"/>
              <a:ext cx="17994" cy="29771"/>
            </a:xfrm>
            <a:custGeom>
              <a:rect b="b" l="l" r="r" t="t"/>
              <a:pathLst>
                <a:path extrusionOk="0" h="1135" w="686">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2" name="Google Shape;15712;p75"/>
            <p:cNvSpPr/>
            <p:nvPr/>
          </p:nvSpPr>
          <p:spPr>
            <a:xfrm>
              <a:off x="4260459" y="1673348"/>
              <a:ext cx="11961" cy="11935"/>
            </a:xfrm>
            <a:custGeom>
              <a:rect b="b" l="l" r="r" t="t"/>
              <a:pathLst>
                <a:path extrusionOk="0" h="455" w="456">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3" name="Google Shape;15713;p75"/>
            <p:cNvSpPr/>
            <p:nvPr/>
          </p:nvSpPr>
          <p:spPr>
            <a:xfrm>
              <a:off x="4355962" y="1667472"/>
              <a:ext cx="35778" cy="41811"/>
            </a:xfrm>
            <a:custGeom>
              <a:rect b="b" l="l" r="r" t="t"/>
              <a:pathLst>
                <a:path extrusionOk="0" h="1594" w="1364">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4" name="Google Shape;15714;p75"/>
            <p:cNvSpPr/>
            <p:nvPr/>
          </p:nvSpPr>
          <p:spPr>
            <a:xfrm>
              <a:off x="4373772" y="1667472"/>
              <a:ext cx="17968" cy="29771"/>
            </a:xfrm>
            <a:custGeom>
              <a:rect b="b" l="l" r="r" t="t"/>
              <a:pathLst>
                <a:path extrusionOk="0" h="1135" w="685">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5" name="Google Shape;15715;p75"/>
            <p:cNvSpPr/>
            <p:nvPr/>
          </p:nvSpPr>
          <p:spPr>
            <a:xfrm>
              <a:off x="4367897" y="1673348"/>
              <a:ext cx="11935" cy="11935"/>
            </a:xfrm>
            <a:custGeom>
              <a:rect b="b" l="l" r="r" t="t"/>
              <a:pathLst>
                <a:path extrusionOk="0" h="455" w="455">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6" name="Google Shape;15716;p75"/>
            <p:cNvSpPr/>
            <p:nvPr/>
          </p:nvSpPr>
          <p:spPr>
            <a:xfrm>
              <a:off x="4314178" y="1810688"/>
              <a:ext cx="11935" cy="17941"/>
            </a:xfrm>
            <a:custGeom>
              <a:rect b="b" l="l" r="r" t="t"/>
              <a:pathLst>
                <a:path extrusionOk="0" h="684" w="455">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17" name="Google Shape;15717;p75"/>
          <p:cNvGrpSpPr/>
          <p:nvPr/>
        </p:nvGrpSpPr>
        <p:grpSpPr>
          <a:xfrm>
            <a:off x="6878869" y="1980134"/>
            <a:ext cx="361240" cy="370158"/>
            <a:chOff x="6878869" y="1980134"/>
            <a:chExt cx="361240" cy="370158"/>
          </a:xfrm>
        </p:grpSpPr>
        <p:sp>
          <p:nvSpPr>
            <p:cNvPr id="15718" name="Google Shape;15718;p75"/>
            <p:cNvSpPr/>
            <p:nvPr/>
          </p:nvSpPr>
          <p:spPr>
            <a:xfrm>
              <a:off x="6878869" y="2012869"/>
              <a:ext cx="67437" cy="32027"/>
            </a:xfrm>
            <a:custGeom>
              <a:rect b="b" l="l" r="r" t="t"/>
              <a:pathLst>
                <a:path extrusionOk="0" h="1221" w="2571">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9" name="Google Shape;15719;p75"/>
            <p:cNvSpPr/>
            <p:nvPr/>
          </p:nvSpPr>
          <p:spPr>
            <a:xfrm>
              <a:off x="6882777" y="2032961"/>
              <a:ext cx="63529" cy="11777"/>
            </a:xfrm>
            <a:custGeom>
              <a:rect b="b" l="l" r="r" t="t"/>
              <a:pathLst>
                <a:path extrusionOk="0" h="449" w="2422">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0" name="Google Shape;15720;p75"/>
            <p:cNvSpPr/>
            <p:nvPr/>
          </p:nvSpPr>
          <p:spPr>
            <a:xfrm>
              <a:off x="6992339" y="2273962"/>
              <a:ext cx="91989" cy="76329"/>
            </a:xfrm>
            <a:custGeom>
              <a:rect b="b" l="l" r="r" t="t"/>
              <a:pathLst>
                <a:path extrusionOk="0" h="2910" w="3507">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1" name="Google Shape;15721;p75"/>
            <p:cNvSpPr/>
            <p:nvPr/>
          </p:nvSpPr>
          <p:spPr>
            <a:xfrm>
              <a:off x="7015815" y="2273962"/>
              <a:ext cx="68670" cy="76329"/>
            </a:xfrm>
            <a:custGeom>
              <a:rect b="b" l="l" r="r" t="t"/>
              <a:pathLst>
                <a:path extrusionOk="0" h="2910" w="2618">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2" name="Google Shape;15722;p75"/>
            <p:cNvSpPr/>
            <p:nvPr/>
          </p:nvSpPr>
          <p:spPr>
            <a:xfrm>
              <a:off x="6923696" y="1980134"/>
              <a:ext cx="316412" cy="317147"/>
            </a:xfrm>
            <a:custGeom>
              <a:rect b="b" l="l" r="r" t="t"/>
              <a:pathLst>
                <a:path extrusionOk="0" h="12091" w="12063">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3" name="Google Shape;15723;p75"/>
            <p:cNvSpPr/>
            <p:nvPr/>
          </p:nvSpPr>
          <p:spPr>
            <a:xfrm>
              <a:off x="6923853" y="1987085"/>
              <a:ext cx="305239" cy="310380"/>
            </a:xfrm>
            <a:custGeom>
              <a:rect b="b" l="l" r="r" t="t"/>
              <a:pathLst>
                <a:path extrusionOk="0" h="11833" w="11637">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4" name="Google Shape;15724;p75"/>
            <p:cNvSpPr/>
            <p:nvPr/>
          </p:nvSpPr>
          <p:spPr>
            <a:xfrm>
              <a:off x="6923853" y="2087388"/>
              <a:ext cx="316255" cy="210076"/>
            </a:xfrm>
            <a:custGeom>
              <a:rect b="b" l="l" r="r" t="t"/>
              <a:pathLst>
                <a:path extrusionOk="0" h="8009" w="12057">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5" name="Google Shape;15725;p75"/>
            <p:cNvSpPr/>
            <p:nvPr/>
          </p:nvSpPr>
          <p:spPr>
            <a:xfrm>
              <a:off x="6923853" y="2087388"/>
              <a:ext cx="305239" cy="210076"/>
            </a:xfrm>
            <a:custGeom>
              <a:rect b="b" l="l" r="r" t="t"/>
              <a:pathLst>
                <a:path extrusionOk="0" h="8009" w="11637">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6" name="Google Shape;15726;p75"/>
            <p:cNvSpPr/>
            <p:nvPr/>
          </p:nvSpPr>
          <p:spPr>
            <a:xfrm>
              <a:off x="6941296" y="2121356"/>
              <a:ext cx="298812" cy="176108"/>
            </a:xfrm>
            <a:custGeom>
              <a:rect b="b" l="l" r="r" t="t"/>
              <a:pathLst>
                <a:path extrusionOk="0" h="6714" w="11392">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7" name="Google Shape;15727;p75"/>
            <p:cNvSpPr/>
            <p:nvPr/>
          </p:nvSpPr>
          <p:spPr>
            <a:xfrm>
              <a:off x="6953388" y="2121172"/>
              <a:ext cx="286720" cy="152632"/>
            </a:xfrm>
            <a:custGeom>
              <a:rect b="b" l="l" r="r" t="t"/>
              <a:pathLst>
                <a:path extrusionOk="0" h="5819" w="10931">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8" name="Google Shape;15728;p75"/>
            <p:cNvSpPr/>
            <p:nvPr/>
          </p:nvSpPr>
          <p:spPr>
            <a:xfrm>
              <a:off x="6953204" y="2003610"/>
              <a:ext cx="23502" cy="23502"/>
            </a:xfrm>
            <a:custGeom>
              <a:rect b="b" l="l" r="r" t="t"/>
              <a:pathLst>
                <a:path extrusionOk="0" h="896" w="896">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9" name="Google Shape;15729;p75"/>
            <p:cNvSpPr/>
            <p:nvPr/>
          </p:nvSpPr>
          <p:spPr>
            <a:xfrm>
              <a:off x="6971696" y="2121146"/>
              <a:ext cx="218811" cy="95503"/>
            </a:xfrm>
            <a:custGeom>
              <a:rect b="b" l="l" r="r" t="t"/>
              <a:pathLst>
                <a:path extrusionOk="0" h="3641" w="8342">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0" name="Google Shape;15730;p75"/>
            <p:cNvSpPr/>
            <p:nvPr/>
          </p:nvSpPr>
          <p:spPr>
            <a:xfrm>
              <a:off x="6964955" y="2003610"/>
              <a:ext cx="11751" cy="11777"/>
            </a:xfrm>
            <a:custGeom>
              <a:rect b="b" l="l" r="r" t="t"/>
              <a:pathLst>
                <a:path extrusionOk="0" h="449" w="448">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31" name="Google Shape;15731;p75"/>
          <p:cNvGrpSpPr/>
          <p:nvPr/>
        </p:nvGrpSpPr>
        <p:grpSpPr>
          <a:xfrm>
            <a:off x="2493999" y="2550033"/>
            <a:ext cx="370132" cy="259467"/>
            <a:chOff x="2493999" y="2550033"/>
            <a:chExt cx="370132" cy="259467"/>
          </a:xfrm>
        </p:grpSpPr>
        <p:sp>
          <p:nvSpPr>
            <p:cNvPr id="15732" name="Google Shape;15732;p75"/>
            <p:cNvSpPr/>
            <p:nvPr/>
          </p:nvSpPr>
          <p:spPr>
            <a:xfrm>
              <a:off x="2493999" y="2660251"/>
              <a:ext cx="370132" cy="149249"/>
            </a:xfrm>
            <a:custGeom>
              <a:rect b="b" l="l" r="r" t="t"/>
              <a:pathLst>
                <a:path extrusionOk="0" h="5690" w="14111">
                  <a:moveTo>
                    <a:pt x="0" y="1"/>
                  </a:moveTo>
                  <a:cubicBezTo>
                    <a:pt x="0" y="1947"/>
                    <a:pt x="3872" y="5690"/>
                    <a:pt x="7059" y="5690"/>
                  </a:cubicBezTo>
                  <a:cubicBezTo>
                    <a:pt x="10239" y="5690"/>
                    <a:pt x="14111" y="1953"/>
                    <a:pt x="1411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3" name="Google Shape;15733;p75"/>
            <p:cNvSpPr/>
            <p:nvPr/>
          </p:nvSpPr>
          <p:spPr>
            <a:xfrm>
              <a:off x="2493999" y="2660251"/>
              <a:ext cx="139649" cy="140724"/>
            </a:xfrm>
            <a:custGeom>
              <a:rect b="b" l="l" r="r" t="t"/>
              <a:pathLst>
                <a:path extrusionOk="0" h="5365" w="5324">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4" name="Google Shape;15734;p75"/>
            <p:cNvSpPr/>
            <p:nvPr/>
          </p:nvSpPr>
          <p:spPr>
            <a:xfrm>
              <a:off x="2493999" y="2660251"/>
              <a:ext cx="370132" cy="101405"/>
            </a:xfrm>
            <a:custGeom>
              <a:rect b="b" l="l" r="r" t="t"/>
              <a:pathLst>
                <a:path extrusionOk="0" h="3866" w="14111">
                  <a:moveTo>
                    <a:pt x="0" y="1"/>
                  </a:moveTo>
                  <a:cubicBezTo>
                    <a:pt x="0" y="1031"/>
                    <a:pt x="4781" y="3866"/>
                    <a:pt x="7059" y="3866"/>
                  </a:cubicBezTo>
                  <a:cubicBezTo>
                    <a:pt x="9331" y="3866"/>
                    <a:pt x="14111" y="1031"/>
                    <a:pt x="1411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5" name="Google Shape;15735;p75"/>
            <p:cNvSpPr/>
            <p:nvPr/>
          </p:nvSpPr>
          <p:spPr>
            <a:xfrm>
              <a:off x="2493999" y="2550033"/>
              <a:ext cx="370132" cy="152055"/>
            </a:xfrm>
            <a:custGeom>
              <a:rect b="b" l="l" r="r" t="t"/>
              <a:pathLst>
                <a:path extrusionOk="0" h="5797" w="14111">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6" name="Google Shape;15736;p75"/>
            <p:cNvSpPr/>
            <p:nvPr/>
          </p:nvSpPr>
          <p:spPr>
            <a:xfrm>
              <a:off x="2493999" y="2550033"/>
              <a:ext cx="158665" cy="141012"/>
            </a:xfrm>
            <a:custGeom>
              <a:rect b="b" l="l" r="r" t="t"/>
              <a:pathLst>
                <a:path extrusionOk="0" h="5376" w="6049">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7" name="Google Shape;15737;p75"/>
            <p:cNvSpPr/>
            <p:nvPr/>
          </p:nvSpPr>
          <p:spPr>
            <a:xfrm>
              <a:off x="2505908" y="2558689"/>
              <a:ext cx="95530" cy="95556"/>
            </a:xfrm>
            <a:custGeom>
              <a:rect b="b" l="l" r="r" t="t"/>
              <a:pathLst>
                <a:path extrusionOk="0" h="3643" w="3642">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8" name="Google Shape;15738;p75"/>
            <p:cNvSpPr/>
            <p:nvPr/>
          </p:nvSpPr>
          <p:spPr>
            <a:xfrm>
              <a:off x="2497567" y="2564932"/>
              <a:ext cx="97654" cy="89392"/>
            </a:xfrm>
            <a:custGeom>
              <a:rect b="b" l="l" r="r" t="t"/>
              <a:pathLst>
                <a:path extrusionOk="0" h="3408" w="3723">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9" name="Google Shape;15739;p75"/>
            <p:cNvSpPr/>
            <p:nvPr/>
          </p:nvSpPr>
          <p:spPr>
            <a:xfrm>
              <a:off x="2756693" y="2558689"/>
              <a:ext cx="95530" cy="95556"/>
            </a:xfrm>
            <a:custGeom>
              <a:rect b="b" l="l" r="r" t="t"/>
              <a:pathLst>
                <a:path extrusionOk="0" h="3643" w="3642">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0" name="Google Shape;15740;p75"/>
            <p:cNvSpPr/>
            <p:nvPr/>
          </p:nvSpPr>
          <p:spPr>
            <a:xfrm>
              <a:off x="2748325" y="2564932"/>
              <a:ext cx="97681" cy="89392"/>
            </a:xfrm>
            <a:custGeom>
              <a:rect b="b" l="l" r="r" t="t"/>
              <a:pathLst>
                <a:path extrusionOk="0" h="3408" w="3724">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1" name="Google Shape;15741;p75"/>
            <p:cNvSpPr/>
            <p:nvPr/>
          </p:nvSpPr>
          <p:spPr>
            <a:xfrm>
              <a:off x="2523875" y="2576840"/>
              <a:ext cx="35778" cy="53745"/>
            </a:xfrm>
            <a:custGeom>
              <a:rect b="b" l="l" r="r" t="t"/>
              <a:pathLst>
                <a:path extrusionOk="0" h="2049" w="1364">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2" name="Google Shape;15742;p75"/>
            <p:cNvSpPr/>
            <p:nvPr/>
          </p:nvSpPr>
          <p:spPr>
            <a:xfrm>
              <a:off x="2647130" y="2648212"/>
              <a:ext cx="22558" cy="17941"/>
            </a:xfrm>
            <a:custGeom>
              <a:rect b="b" l="l" r="r" t="t"/>
              <a:pathLst>
                <a:path extrusionOk="0" h="684" w="86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3" name="Google Shape;15743;p75"/>
            <p:cNvSpPr/>
            <p:nvPr/>
          </p:nvSpPr>
          <p:spPr>
            <a:xfrm>
              <a:off x="2688495" y="2648212"/>
              <a:ext cx="22505" cy="17941"/>
            </a:xfrm>
            <a:custGeom>
              <a:rect b="b" l="l" r="r" t="t"/>
              <a:pathLst>
                <a:path extrusionOk="0" h="684" w="858">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4" name="Google Shape;15744;p75"/>
            <p:cNvSpPr/>
            <p:nvPr/>
          </p:nvSpPr>
          <p:spPr>
            <a:xfrm>
              <a:off x="2541843" y="2576656"/>
              <a:ext cx="17810" cy="35830"/>
            </a:xfrm>
            <a:custGeom>
              <a:rect b="b" l="l" r="r" t="t"/>
              <a:pathLst>
                <a:path extrusionOk="0" h="1366" w="679">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5" name="Google Shape;15745;p75"/>
            <p:cNvSpPr/>
            <p:nvPr/>
          </p:nvSpPr>
          <p:spPr>
            <a:xfrm>
              <a:off x="2535784" y="2588591"/>
              <a:ext cx="11961" cy="11935"/>
            </a:xfrm>
            <a:custGeom>
              <a:rect b="b" l="l" r="r" t="t"/>
              <a:pathLst>
                <a:path extrusionOk="0" h="455" w="456">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6" name="Google Shape;15746;p75"/>
            <p:cNvSpPr/>
            <p:nvPr/>
          </p:nvSpPr>
          <p:spPr>
            <a:xfrm>
              <a:off x="2798477" y="2576840"/>
              <a:ext cx="35778" cy="53745"/>
            </a:xfrm>
            <a:custGeom>
              <a:rect b="b" l="l" r="r" t="t"/>
              <a:pathLst>
                <a:path extrusionOk="0" h="2049" w="1364">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7" name="Google Shape;15747;p75"/>
            <p:cNvSpPr/>
            <p:nvPr/>
          </p:nvSpPr>
          <p:spPr>
            <a:xfrm>
              <a:off x="2816261" y="2576656"/>
              <a:ext cx="17994" cy="35830"/>
            </a:xfrm>
            <a:custGeom>
              <a:rect b="b" l="l" r="r" t="t"/>
              <a:pathLst>
                <a:path extrusionOk="0" h="1366" w="686">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8" name="Google Shape;15748;p75"/>
            <p:cNvSpPr/>
            <p:nvPr/>
          </p:nvSpPr>
          <p:spPr>
            <a:xfrm>
              <a:off x="2810412" y="2588591"/>
              <a:ext cx="11935" cy="11935"/>
            </a:xfrm>
            <a:custGeom>
              <a:rect b="b" l="l" r="r" t="t"/>
              <a:pathLst>
                <a:path extrusionOk="0" h="455" w="455">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9" name="Google Shape;15749;p75"/>
            <p:cNvSpPr/>
            <p:nvPr/>
          </p:nvSpPr>
          <p:spPr>
            <a:xfrm>
              <a:off x="2609595" y="2725879"/>
              <a:ext cx="138940" cy="35778"/>
            </a:xfrm>
            <a:custGeom>
              <a:rect b="b" l="l" r="r" t="t"/>
              <a:pathLst>
                <a:path extrusionOk="0" h="1364" w="5297">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0" name="Google Shape;15750;p75"/>
            <p:cNvSpPr/>
            <p:nvPr/>
          </p:nvSpPr>
          <p:spPr>
            <a:xfrm>
              <a:off x="2656730" y="2727662"/>
              <a:ext cx="91805" cy="33994"/>
            </a:xfrm>
            <a:custGeom>
              <a:rect b="b" l="l" r="r" t="t"/>
              <a:pathLst>
                <a:path extrusionOk="0" h="1296" w="350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51" name="Google Shape;15751;p75"/>
          <p:cNvGrpSpPr/>
          <p:nvPr/>
        </p:nvGrpSpPr>
        <p:grpSpPr>
          <a:xfrm>
            <a:off x="1699703" y="3365261"/>
            <a:ext cx="281054" cy="370158"/>
            <a:chOff x="1699703" y="3365261"/>
            <a:chExt cx="281054" cy="370158"/>
          </a:xfrm>
        </p:grpSpPr>
        <p:sp>
          <p:nvSpPr>
            <p:cNvPr id="15752" name="Google Shape;15752;p75"/>
            <p:cNvSpPr/>
            <p:nvPr/>
          </p:nvSpPr>
          <p:spPr>
            <a:xfrm>
              <a:off x="1737474" y="3471362"/>
              <a:ext cx="227781" cy="108435"/>
            </a:xfrm>
            <a:custGeom>
              <a:rect b="b" l="l" r="r" t="t"/>
              <a:pathLst>
                <a:path extrusionOk="0" h="4134" w="8684">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3" name="Google Shape;15753;p75"/>
            <p:cNvSpPr/>
            <p:nvPr/>
          </p:nvSpPr>
          <p:spPr>
            <a:xfrm>
              <a:off x="1743271" y="3393301"/>
              <a:ext cx="237486" cy="103425"/>
            </a:xfrm>
            <a:custGeom>
              <a:rect b="b" l="l" r="r" t="t"/>
              <a:pathLst>
                <a:path extrusionOk="0" h="3943" w="9054">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4" name="Google Shape;15754;p75"/>
            <p:cNvSpPr/>
            <p:nvPr/>
          </p:nvSpPr>
          <p:spPr>
            <a:xfrm>
              <a:off x="1709644" y="3365261"/>
              <a:ext cx="47686" cy="370158"/>
            </a:xfrm>
            <a:custGeom>
              <a:rect b="b" l="l" r="r" t="t"/>
              <a:pathLst>
                <a:path extrusionOk="0" h="14112" w="1818">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5" name="Google Shape;15755;p75"/>
            <p:cNvSpPr/>
            <p:nvPr/>
          </p:nvSpPr>
          <p:spPr>
            <a:xfrm>
              <a:off x="1709644" y="3365261"/>
              <a:ext cx="25653" cy="370158"/>
            </a:xfrm>
            <a:custGeom>
              <a:rect b="b" l="l" r="r" t="t"/>
              <a:pathLst>
                <a:path extrusionOk="0" h="14112" w="978">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6" name="Google Shape;15756;p75"/>
            <p:cNvSpPr/>
            <p:nvPr/>
          </p:nvSpPr>
          <p:spPr>
            <a:xfrm>
              <a:off x="1789881" y="3484660"/>
              <a:ext cx="38243" cy="70218"/>
            </a:xfrm>
            <a:custGeom>
              <a:rect b="b" l="l" r="r" t="t"/>
              <a:pathLst>
                <a:path extrusionOk="0" h="2677" w="1458">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7" name="Google Shape;15757;p75"/>
            <p:cNvSpPr/>
            <p:nvPr/>
          </p:nvSpPr>
          <p:spPr>
            <a:xfrm>
              <a:off x="1805147" y="3536228"/>
              <a:ext cx="122232" cy="130389"/>
            </a:xfrm>
            <a:custGeom>
              <a:rect b="b" l="l" r="r" t="t"/>
              <a:pathLst>
                <a:path extrusionOk="0" h="4971" w="466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8" name="Google Shape;15758;p75"/>
            <p:cNvSpPr/>
            <p:nvPr/>
          </p:nvSpPr>
          <p:spPr>
            <a:xfrm>
              <a:off x="1703611" y="3472699"/>
              <a:ext cx="59778" cy="24027"/>
            </a:xfrm>
            <a:custGeom>
              <a:rect b="b" l="l" r="r" t="t"/>
              <a:pathLst>
                <a:path extrusionOk="0" h="916" w="2279">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9" name="Google Shape;15759;p75"/>
            <p:cNvSpPr/>
            <p:nvPr/>
          </p:nvSpPr>
          <p:spPr>
            <a:xfrm>
              <a:off x="1699703" y="3472699"/>
              <a:ext cx="33810" cy="24027"/>
            </a:xfrm>
            <a:custGeom>
              <a:rect b="b" l="l" r="r" t="t"/>
              <a:pathLst>
                <a:path extrusionOk="0" h="916" w="1289">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0" name="Google Shape;15760;p75"/>
            <p:cNvSpPr/>
            <p:nvPr/>
          </p:nvSpPr>
          <p:spPr>
            <a:xfrm>
              <a:off x="1703611" y="3604138"/>
              <a:ext cx="59778" cy="23843"/>
            </a:xfrm>
            <a:custGeom>
              <a:rect b="b" l="l" r="r" t="t"/>
              <a:pathLst>
                <a:path extrusionOk="0" h="909" w="2279">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1" name="Google Shape;15761;p75"/>
            <p:cNvSpPr/>
            <p:nvPr/>
          </p:nvSpPr>
          <p:spPr>
            <a:xfrm>
              <a:off x="1699703" y="3604138"/>
              <a:ext cx="33810" cy="23843"/>
            </a:xfrm>
            <a:custGeom>
              <a:rect b="b" l="l" r="r" t="t"/>
              <a:pathLst>
                <a:path extrusionOk="0" h="909" w="1289">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2" name="Google Shape;15762;p75"/>
            <p:cNvSpPr/>
            <p:nvPr/>
          </p:nvSpPr>
          <p:spPr>
            <a:xfrm>
              <a:off x="1801606" y="3393222"/>
              <a:ext cx="177341" cy="55844"/>
            </a:xfrm>
            <a:custGeom>
              <a:rect b="b" l="l" r="r" t="t"/>
              <a:pathLst>
                <a:path extrusionOk="0" h="2129" w="6761">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3" name="Google Shape;15763;p75"/>
            <p:cNvSpPr/>
            <p:nvPr/>
          </p:nvSpPr>
          <p:spPr>
            <a:xfrm>
              <a:off x="1822957" y="3484319"/>
              <a:ext cx="141590" cy="95582"/>
            </a:xfrm>
            <a:custGeom>
              <a:rect b="b" l="l" r="r" t="t"/>
              <a:pathLst>
                <a:path extrusionOk="0" h="3644" w="5398">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4" name="Google Shape;15764;p75"/>
            <p:cNvSpPr/>
            <p:nvPr/>
          </p:nvSpPr>
          <p:spPr>
            <a:xfrm>
              <a:off x="1805147" y="3536228"/>
              <a:ext cx="98572" cy="130389"/>
            </a:xfrm>
            <a:custGeom>
              <a:rect b="b" l="l" r="r" t="t"/>
              <a:pathLst>
                <a:path extrusionOk="0" h="4971" w="3758">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65" name="Google Shape;15765;p75"/>
          <p:cNvGrpSpPr/>
          <p:nvPr/>
        </p:nvGrpSpPr>
        <p:grpSpPr>
          <a:xfrm>
            <a:off x="7966810" y="1519430"/>
            <a:ext cx="369974" cy="355626"/>
            <a:chOff x="7966810" y="1519430"/>
            <a:chExt cx="369974" cy="355626"/>
          </a:xfrm>
        </p:grpSpPr>
        <p:sp>
          <p:nvSpPr>
            <p:cNvPr id="15766" name="Google Shape;15766;p75"/>
            <p:cNvSpPr/>
            <p:nvPr/>
          </p:nvSpPr>
          <p:spPr>
            <a:xfrm>
              <a:off x="8205503" y="1519430"/>
              <a:ext cx="131281" cy="122992"/>
            </a:xfrm>
            <a:custGeom>
              <a:rect b="b" l="l" r="r" t="t"/>
              <a:pathLst>
                <a:path extrusionOk="0" h="4689" w="5005">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7" name="Google Shape;15767;p75"/>
            <p:cNvSpPr/>
            <p:nvPr/>
          </p:nvSpPr>
          <p:spPr>
            <a:xfrm>
              <a:off x="8230763" y="1530132"/>
              <a:ext cx="105130" cy="112291"/>
            </a:xfrm>
            <a:custGeom>
              <a:rect b="b" l="l" r="r" t="t"/>
              <a:pathLst>
                <a:path extrusionOk="0" h="4281" w="4008">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8" name="Google Shape;15768;p75"/>
            <p:cNvSpPr/>
            <p:nvPr/>
          </p:nvSpPr>
          <p:spPr>
            <a:xfrm>
              <a:off x="7966810" y="1519430"/>
              <a:ext cx="131281" cy="122992"/>
            </a:xfrm>
            <a:custGeom>
              <a:rect b="b" l="l" r="r" t="t"/>
              <a:pathLst>
                <a:path extrusionOk="0" h="4689" w="5005">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9" name="Google Shape;15769;p75"/>
            <p:cNvSpPr/>
            <p:nvPr/>
          </p:nvSpPr>
          <p:spPr>
            <a:xfrm>
              <a:off x="7967886" y="1530132"/>
              <a:ext cx="104946" cy="112291"/>
            </a:xfrm>
            <a:custGeom>
              <a:rect b="b" l="l" r="r" t="t"/>
              <a:pathLst>
                <a:path extrusionOk="0" h="4281" w="4001">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0" name="Google Shape;15770;p75"/>
            <p:cNvSpPr/>
            <p:nvPr/>
          </p:nvSpPr>
          <p:spPr>
            <a:xfrm>
              <a:off x="8002562" y="1564677"/>
              <a:ext cx="298471" cy="310380"/>
            </a:xfrm>
            <a:custGeom>
              <a:rect b="b" l="l" r="r" t="t"/>
              <a:pathLst>
                <a:path extrusionOk="0" h="11833" w="11379">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1" name="Google Shape;15771;p75"/>
            <p:cNvSpPr/>
            <p:nvPr/>
          </p:nvSpPr>
          <p:spPr>
            <a:xfrm>
              <a:off x="8100741" y="1803527"/>
              <a:ext cx="102481" cy="35778"/>
            </a:xfrm>
            <a:custGeom>
              <a:rect b="b" l="l" r="r" t="t"/>
              <a:pathLst>
                <a:path extrusionOk="0" h="1364" w="3907">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2" name="Google Shape;15772;p75"/>
            <p:cNvSpPr/>
            <p:nvPr/>
          </p:nvSpPr>
          <p:spPr>
            <a:xfrm>
              <a:off x="8084924" y="1714948"/>
              <a:ext cx="133930" cy="94507"/>
            </a:xfrm>
            <a:custGeom>
              <a:rect b="b" l="l" r="r" t="t"/>
              <a:pathLst>
                <a:path extrusionOk="0" h="3603" w="5106">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3" name="Google Shape;15773;p75"/>
            <p:cNvSpPr/>
            <p:nvPr/>
          </p:nvSpPr>
          <p:spPr>
            <a:xfrm>
              <a:off x="8002562" y="1564677"/>
              <a:ext cx="149249" cy="309855"/>
            </a:xfrm>
            <a:custGeom>
              <a:rect b="b" l="l" r="r" t="t"/>
              <a:pathLst>
                <a:path extrusionOk="0" h="11813" w="569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4" name="Google Shape;15774;p75"/>
            <p:cNvSpPr/>
            <p:nvPr/>
          </p:nvSpPr>
          <p:spPr>
            <a:xfrm>
              <a:off x="8112492" y="1755684"/>
              <a:ext cx="29010" cy="28486"/>
            </a:xfrm>
            <a:custGeom>
              <a:rect b="b" l="l" r="r" t="t"/>
              <a:pathLst>
                <a:path extrusionOk="0" h="1086" w="1106">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5" name="Google Shape;15775;p75"/>
            <p:cNvSpPr/>
            <p:nvPr/>
          </p:nvSpPr>
          <p:spPr>
            <a:xfrm>
              <a:off x="8161935" y="1755788"/>
              <a:ext cx="29194" cy="28538"/>
            </a:xfrm>
            <a:custGeom>
              <a:rect b="b" l="l" r="r" t="t"/>
              <a:pathLst>
                <a:path extrusionOk="0" h="1088" w="1113">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6" name="Google Shape;15776;p75"/>
            <p:cNvSpPr/>
            <p:nvPr/>
          </p:nvSpPr>
          <p:spPr>
            <a:xfrm>
              <a:off x="8068189" y="1666213"/>
              <a:ext cx="35778" cy="41837"/>
            </a:xfrm>
            <a:custGeom>
              <a:rect b="b" l="l" r="r" t="t"/>
              <a:pathLst>
                <a:path extrusionOk="0" h="1595" w="1364">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7" name="Google Shape;15777;p75"/>
            <p:cNvSpPr/>
            <p:nvPr/>
          </p:nvSpPr>
          <p:spPr>
            <a:xfrm>
              <a:off x="8086157" y="1666213"/>
              <a:ext cx="17810" cy="29797"/>
            </a:xfrm>
            <a:custGeom>
              <a:rect b="b" l="l" r="r" t="t"/>
              <a:pathLst>
                <a:path extrusionOk="0" h="1136" w="679">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8" name="Google Shape;15778;p75"/>
            <p:cNvSpPr/>
            <p:nvPr/>
          </p:nvSpPr>
          <p:spPr>
            <a:xfrm>
              <a:off x="8080098" y="1672089"/>
              <a:ext cx="11961" cy="11961"/>
            </a:xfrm>
            <a:custGeom>
              <a:rect b="b" l="l" r="r" t="t"/>
              <a:pathLst>
                <a:path extrusionOk="0" h="456" w="456">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9" name="Google Shape;15779;p75"/>
            <p:cNvSpPr/>
            <p:nvPr/>
          </p:nvSpPr>
          <p:spPr>
            <a:xfrm>
              <a:off x="8199628" y="1666213"/>
              <a:ext cx="35778" cy="41837"/>
            </a:xfrm>
            <a:custGeom>
              <a:rect b="b" l="l" r="r" t="t"/>
              <a:pathLst>
                <a:path extrusionOk="0" h="1595" w="1364">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0" name="Google Shape;15780;p75"/>
            <p:cNvSpPr/>
            <p:nvPr/>
          </p:nvSpPr>
          <p:spPr>
            <a:xfrm>
              <a:off x="8217412" y="1666213"/>
              <a:ext cx="17994" cy="29797"/>
            </a:xfrm>
            <a:custGeom>
              <a:rect b="b" l="l" r="r" t="t"/>
              <a:pathLst>
                <a:path extrusionOk="0" h="1136" w="686">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1" name="Google Shape;15781;p75"/>
            <p:cNvSpPr/>
            <p:nvPr/>
          </p:nvSpPr>
          <p:spPr>
            <a:xfrm>
              <a:off x="8211536" y="1672089"/>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82" name="Google Shape;15782;p75"/>
          <p:cNvGrpSpPr/>
          <p:nvPr/>
        </p:nvGrpSpPr>
        <p:grpSpPr>
          <a:xfrm>
            <a:off x="2792628" y="3365340"/>
            <a:ext cx="290445" cy="370079"/>
            <a:chOff x="2792628" y="3365340"/>
            <a:chExt cx="290445" cy="370079"/>
          </a:xfrm>
        </p:grpSpPr>
        <p:sp>
          <p:nvSpPr>
            <p:cNvPr id="15783" name="Google Shape;15783;p75"/>
            <p:cNvSpPr/>
            <p:nvPr/>
          </p:nvSpPr>
          <p:spPr>
            <a:xfrm>
              <a:off x="2792628" y="3365366"/>
              <a:ext cx="290445" cy="287769"/>
            </a:xfrm>
            <a:custGeom>
              <a:rect b="b" l="l" r="r" t="t"/>
              <a:pathLst>
                <a:path extrusionOk="0" h="10971" w="11073">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4" name="Google Shape;15784;p75"/>
            <p:cNvSpPr/>
            <p:nvPr/>
          </p:nvSpPr>
          <p:spPr>
            <a:xfrm>
              <a:off x="2792628" y="3502025"/>
              <a:ext cx="145314" cy="89156"/>
            </a:xfrm>
            <a:custGeom>
              <a:rect b="b" l="l" r="r" t="t"/>
              <a:pathLst>
                <a:path extrusionOk="0" h="3399" w="554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5" name="Google Shape;15785;p75"/>
            <p:cNvSpPr/>
            <p:nvPr/>
          </p:nvSpPr>
          <p:spPr>
            <a:xfrm>
              <a:off x="2937916" y="3427348"/>
              <a:ext cx="145157" cy="88946"/>
            </a:xfrm>
            <a:custGeom>
              <a:rect b="b" l="l" r="r" t="t"/>
              <a:pathLst>
                <a:path extrusionOk="0" h="3391" w="5534">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6" name="Google Shape;15786;p75"/>
            <p:cNvSpPr/>
            <p:nvPr/>
          </p:nvSpPr>
          <p:spPr>
            <a:xfrm>
              <a:off x="2856105" y="3365340"/>
              <a:ext cx="108356" cy="143845"/>
            </a:xfrm>
            <a:custGeom>
              <a:rect b="b" l="l" r="r" t="t"/>
              <a:pathLst>
                <a:path extrusionOk="0" h="5484" w="4131">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7" name="Google Shape;15787;p75"/>
            <p:cNvSpPr/>
            <p:nvPr/>
          </p:nvSpPr>
          <p:spPr>
            <a:xfrm>
              <a:off x="2911424" y="3509159"/>
              <a:ext cx="108173" cy="143845"/>
            </a:xfrm>
            <a:custGeom>
              <a:rect b="b" l="l" r="r" t="t"/>
              <a:pathLst>
                <a:path extrusionOk="0" h="5484" w="4124">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8" name="Google Shape;15788;p75"/>
            <p:cNvSpPr/>
            <p:nvPr/>
          </p:nvSpPr>
          <p:spPr>
            <a:xfrm>
              <a:off x="2830504" y="3566708"/>
              <a:ext cx="25181" cy="17889"/>
            </a:xfrm>
            <a:custGeom>
              <a:rect b="b" l="l" r="r" t="t"/>
              <a:pathLst>
                <a:path extrusionOk="0" h="682" w="96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9" name="Google Shape;15789;p75"/>
            <p:cNvSpPr/>
            <p:nvPr/>
          </p:nvSpPr>
          <p:spPr>
            <a:xfrm>
              <a:off x="2857547" y="3525002"/>
              <a:ext cx="57890" cy="40735"/>
            </a:xfrm>
            <a:custGeom>
              <a:rect b="b" l="l" r="r" t="t"/>
              <a:pathLst>
                <a:path extrusionOk="0" h="1553" w="2207">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0" name="Google Shape;15790;p75"/>
            <p:cNvSpPr/>
            <p:nvPr/>
          </p:nvSpPr>
          <p:spPr>
            <a:xfrm>
              <a:off x="3020095" y="3433407"/>
              <a:ext cx="26256" cy="18492"/>
            </a:xfrm>
            <a:custGeom>
              <a:rect b="b" l="l" r="r" t="t"/>
              <a:pathLst>
                <a:path extrusionOk="0" h="705" w="1001">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1" name="Google Shape;15791;p75"/>
            <p:cNvSpPr/>
            <p:nvPr/>
          </p:nvSpPr>
          <p:spPr>
            <a:xfrm>
              <a:off x="2961392" y="3452529"/>
              <a:ext cx="57837" cy="40657"/>
            </a:xfrm>
            <a:custGeom>
              <a:rect b="b" l="l" r="r" t="t"/>
              <a:pathLst>
                <a:path extrusionOk="0" h="1550" w="2205">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2" name="Google Shape;15792;p75"/>
            <p:cNvSpPr/>
            <p:nvPr/>
          </p:nvSpPr>
          <p:spPr>
            <a:xfrm>
              <a:off x="2860878" y="3404292"/>
              <a:ext cx="21404" cy="20591"/>
            </a:xfrm>
            <a:custGeom>
              <a:rect b="b" l="l" r="r" t="t"/>
              <a:pathLst>
                <a:path extrusionOk="0" h="785" w="816">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3" name="Google Shape;15793;p75"/>
            <p:cNvSpPr/>
            <p:nvPr/>
          </p:nvSpPr>
          <p:spPr>
            <a:xfrm>
              <a:off x="2879790" y="3431466"/>
              <a:ext cx="43568" cy="52093"/>
            </a:xfrm>
            <a:custGeom>
              <a:rect b="b" l="l" r="r" t="t"/>
              <a:pathLst>
                <a:path extrusionOk="0" h="1986" w="1661">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4" name="Google Shape;15794;p75"/>
            <p:cNvSpPr/>
            <p:nvPr/>
          </p:nvSpPr>
          <p:spPr>
            <a:xfrm>
              <a:off x="2993445" y="3593856"/>
              <a:ext cx="21509" cy="20617"/>
            </a:xfrm>
            <a:custGeom>
              <a:rect b="b" l="l" r="r" t="t"/>
              <a:pathLst>
                <a:path extrusionOk="0" h="786" w="82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5" name="Google Shape;15795;p75"/>
            <p:cNvSpPr/>
            <p:nvPr/>
          </p:nvSpPr>
          <p:spPr>
            <a:xfrm>
              <a:off x="2952500" y="3535258"/>
              <a:ext cx="43620" cy="52171"/>
            </a:xfrm>
            <a:custGeom>
              <a:rect b="b" l="l" r="r" t="t"/>
              <a:pathLst>
                <a:path extrusionOk="0" h="1989" w="1663">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6" name="Google Shape;15796;p75"/>
            <p:cNvSpPr/>
            <p:nvPr/>
          </p:nvSpPr>
          <p:spPr>
            <a:xfrm>
              <a:off x="2912315" y="3503284"/>
              <a:ext cx="41470" cy="232136"/>
            </a:xfrm>
            <a:custGeom>
              <a:rect b="b" l="l" r="r" t="t"/>
              <a:pathLst>
                <a:path extrusionOk="0" h="8850" w="1581">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97" name="Google Shape;15797;p75"/>
          <p:cNvGrpSpPr/>
          <p:nvPr/>
        </p:nvGrpSpPr>
        <p:grpSpPr>
          <a:xfrm>
            <a:off x="1389585" y="1988317"/>
            <a:ext cx="388125" cy="353790"/>
            <a:chOff x="1389585" y="1988317"/>
            <a:chExt cx="388125" cy="353790"/>
          </a:xfrm>
        </p:grpSpPr>
        <p:sp>
          <p:nvSpPr>
            <p:cNvPr id="15798" name="Google Shape;15798;p75"/>
            <p:cNvSpPr/>
            <p:nvPr/>
          </p:nvSpPr>
          <p:spPr>
            <a:xfrm>
              <a:off x="1673551" y="2066221"/>
              <a:ext cx="104159" cy="74546"/>
            </a:xfrm>
            <a:custGeom>
              <a:rect b="b" l="l" r="r" t="t"/>
              <a:pathLst>
                <a:path extrusionOk="0" h="2842" w="3971">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9" name="Google Shape;15799;p75"/>
            <p:cNvSpPr/>
            <p:nvPr/>
          </p:nvSpPr>
          <p:spPr>
            <a:xfrm>
              <a:off x="1691519" y="2074745"/>
              <a:ext cx="77510" cy="66021"/>
            </a:xfrm>
            <a:custGeom>
              <a:rect b="b" l="l" r="r" t="t"/>
              <a:pathLst>
                <a:path extrusionOk="0" h="2517" w="2955">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0" name="Google Shape;15800;p75"/>
            <p:cNvSpPr/>
            <p:nvPr/>
          </p:nvSpPr>
          <p:spPr>
            <a:xfrm>
              <a:off x="1389585" y="2066221"/>
              <a:ext cx="104002" cy="74546"/>
            </a:xfrm>
            <a:custGeom>
              <a:rect b="b" l="l" r="r" t="t"/>
              <a:pathLst>
                <a:path extrusionOk="0" h="2842" w="3965">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1" name="Google Shape;15801;p75"/>
            <p:cNvSpPr/>
            <p:nvPr/>
          </p:nvSpPr>
          <p:spPr>
            <a:xfrm>
              <a:off x="1398267" y="2074745"/>
              <a:ext cx="77352" cy="66021"/>
            </a:xfrm>
            <a:custGeom>
              <a:rect b="b" l="l" r="r" t="t"/>
              <a:pathLst>
                <a:path extrusionOk="0" h="2517" w="2949">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2" name="Google Shape;15802;p75"/>
            <p:cNvSpPr/>
            <p:nvPr/>
          </p:nvSpPr>
          <p:spPr>
            <a:xfrm>
              <a:off x="1655584" y="1988317"/>
              <a:ext cx="89838" cy="101930"/>
            </a:xfrm>
            <a:custGeom>
              <a:rect b="b" l="l" r="r" t="t"/>
              <a:pathLst>
                <a:path extrusionOk="0" h="3886" w="3425">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3" name="Google Shape;15803;p75"/>
            <p:cNvSpPr/>
            <p:nvPr/>
          </p:nvSpPr>
          <p:spPr>
            <a:xfrm>
              <a:off x="1670168" y="1988317"/>
              <a:ext cx="75254" cy="101930"/>
            </a:xfrm>
            <a:custGeom>
              <a:rect b="b" l="l" r="r" t="t"/>
              <a:pathLst>
                <a:path extrusionOk="0" h="3886" w="2869">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4" name="Google Shape;15804;p75"/>
            <p:cNvSpPr/>
            <p:nvPr/>
          </p:nvSpPr>
          <p:spPr>
            <a:xfrm>
              <a:off x="1421691" y="1988317"/>
              <a:ext cx="90021" cy="101930"/>
            </a:xfrm>
            <a:custGeom>
              <a:rect b="b" l="l" r="r" t="t"/>
              <a:pathLst>
                <a:path extrusionOk="0" h="3886" w="3432">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5" name="Google Shape;15805;p75"/>
            <p:cNvSpPr/>
            <p:nvPr/>
          </p:nvSpPr>
          <p:spPr>
            <a:xfrm>
              <a:off x="1421691" y="1988317"/>
              <a:ext cx="75280" cy="101930"/>
            </a:xfrm>
            <a:custGeom>
              <a:rect b="b" l="l" r="r" t="t"/>
              <a:pathLst>
                <a:path extrusionOk="0" h="3886" w="287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6" name="Google Shape;15806;p75"/>
            <p:cNvSpPr/>
            <p:nvPr/>
          </p:nvSpPr>
          <p:spPr>
            <a:xfrm>
              <a:off x="1461193" y="2012502"/>
              <a:ext cx="244726" cy="295088"/>
            </a:xfrm>
            <a:custGeom>
              <a:rect b="b" l="l" r="r" t="t"/>
              <a:pathLst>
                <a:path extrusionOk="0" h="11250" w="933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7" name="Google Shape;15807;p75"/>
            <p:cNvSpPr/>
            <p:nvPr/>
          </p:nvSpPr>
          <p:spPr>
            <a:xfrm>
              <a:off x="1461901" y="2012869"/>
              <a:ext cx="111346" cy="294720"/>
            </a:xfrm>
            <a:custGeom>
              <a:rect b="b" l="l" r="r" t="t"/>
              <a:pathLst>
                <a:path extrusionOk="0" h="11236" w="4245">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8" name="Google Shape;15808;p75"/>
            <p:cNvSpPr/>
            <p:nvPr/>
          </p:nvSpPr>
          <p:spPr>
            <a:xfrm>
              <a:off x="1526270" y="2270054"/>
              <a:ext cx="114573" cy="72054"/>
            </a:xfrm>
            <a:custGeom>
              <a:rect b="b" l="l" r="r" t="t"/>
              <a:pathLst>
                <a:path extrusionOk="0" h="2747" w="4368">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9" name="Google Shape;15809;p75"/>
            <p:cNvSpPr/>
            <p:nvPr/>
          </p:nvSpPr>
          <p:spPr>
            <a:xfrm>
              <a:off x="1526270" y="2270211"/>
              <a:ext cx="75437" cy="71896"/>
            </a:xfrm>
            <a:custGeom>
              <a:rect b="b" l="l" r="r" t="t"/>
              <a:pathLst>
                <a:path extrusionOk="0" h="2741" w="2876">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0" name="Google Shape;15810;p75"/>
            <p:cNvSpPr/>
            <p:nvPr/>
          </p:nvSpPr>
          <p:spPr>
            <a:xfrm>
              <a:off x="1547621" y="2287628"/>
              <a:ext cx="19463" cy="24420"/>
            </a:xfrm>
            <a:custGeom>
              <a:rect b="b" l="l" r="r" t="t"/>
              <a:pathLst>
                <a:path extrusionOk="0" h="931" w="742">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1" name="Google Shape;15811;p75"/>
            <p:cNvSpPr/>
            <p:nvPr/>
          </p:nvSpPr>
          <p:spPr>
            <a:xfrm>
              <a:off x="1600029" y="2287628"/>
              <a:ext cx="19463" cy="24420"/>
            </a:xfrm>
            <a:custGeom>
              <a:rect b="b" l="l" r="r" t="t"/>
              <a:pathLst>
                <a:path extrusionOk="0" h="931" w="742">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2" name="Google Shape;15812;p75"/>
            <p:cNvSpPr/>
            <p:nvPr/>
          </p:nvSpPr>
          <p:spPr>
            <a:xfrm>
              <a:off x="1499594" y="2126156"/>
              <a:ext cx="35961" cy="41994"/>
            </a:xfrm>
            <a:custGeom>
              <a:rect b="b" l="l" r="r" t="t"/>
              <a:pathLst>
                <a:path extrusionOk="0" h="1601" w="1371">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3" name="Google Shape;15813;p75"/>
            <p:cNvSpPr/>
            <p:nvPr/>
          </p:nvSpPr>
          <p:spPr>
            <a:xfrm>
              <a:off x="1517561" y="2126156"/>
              <a:ext cx="17994" cy="30086"/>
            </a:xfrm>
            <a:custGeom>
              <a:rect b="b" l="l" r="r" t="t"/>
              <a:pathLst>
                <a:path extrusionOk="0" h="1147" w="686">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4" name="Google Shape;15814;p75"/>
            <p:cNvSpPr/>
            <p:nvPr/>
          </p:nvSpPr>
          <p:spPr>
            <a:xfrm>
              <a:off x="1511686" y="2132215"/>
              <a:ext cx="11961" cy="11935"/>
            </a:xfrm>
            <a:custGeom>
              <a:rect b="b" l="l" r="r" t="t"/>
              <a:pathLst>
                <a:path extrusionOk="0" h="455" w="456">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5" name="Google Shape;15815;p75"/>
            <p:cNvSpPr/>
            <p:nvPr/>
          </p:nvSpPr>
          <p:spPr>
            <a:xfrm>
              <a:off x="1631583" y="2126156"/>
              <a:ext cx="35935" cy="41994"/>
            </a:xfrm>
            <a:custGeom>
              <a:rect b="b" l="l" r="r" t="t"/>
              <a:pathLst>
                <a:path extrusionOk="0" h="1601" w="137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6" name="Google Shape;15816;p75"/>
            <p:cNvSpPr/>
            <p:nvPr/>
          </p:nvSpPr>
          <p:spPr>
            <a:xfrm>
              <a:off x="1649525" y="2126156"/>
              <a:ext cx="17994" cy="30086"/>
            </a:xfrm>
            <a:custGeom>
              <a:rect b="b" l="l" r="r" t="t"/>
              <a:pathLst>
                <a:path extrusionOk="0" h="1147" w="686">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7" name="Google Shape;15817;p75"/>
            <p:cNvSpPr/>
            <p:nvPr/>
          </p:nvSpPr>
          <p:spPr>
            <a:xfrm>
              <a:off x="1643492" y="2132215"/>
              <a:ext cx="12118" cy="11935"/>
            </a:xfrm>
            <a:custGeom>
              <a:rect b="b" l="l" r="r" t="t"/>
              <a:pathLst>
                <a:path extrusionOk="0" h="455" w="462">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8" name="Google Shape;15818;p75"/>
            <p:cNvSpPr/>
            <p:nvPr/>
          </p:nvSpPr>
          <p:spPr>
            <a:xfrm>
              <a:off x="1483410" y="2012370"/>
              <a:ext cx="190876" cy="73077"/>
            </a:xfrm>
            <a:custGeom>
              <a:rect b="b" l="l" r="r" t="t"/>
              <a:pathLst>
                <a:path extrusionOk="0" h="2786" w="7277">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9" name="Google Shape;15819;p75"/>
            <p:cNvSpPr/>
            <p:nvPr/>
          </p:nvSpPr>
          <p:spPr>
            <a:xfrm>
              <a:off x="1483410" y="2012869"/>
              <a:ext cx="89838" cy="60460"/>
            </a:xfrm>
            <a:custGeom>
              <a:rect b="b" l="l" r="r" t="t"/>
              <a:pathLst>
                <a:path extrusionOk="0" h="2305" w="3425">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20" name="Google Shape;15820;p75"/>
          <p:cNvGrpSpPr/>
          <p:nvPr/>
        </p:nvGrpSpPr>
        <p:grpSpPr>
          <a:xfrm>
            <a:off x="2492924" y="1512190"/>
            <a:ext cx="370158" cy="370158"/>
            <a:chOff x="2492924" y="1512190"/>
            <a:chExt cx="370158" cy="370158"/>
          </a:xfrm>
        </p:grpSpPr>
        <p:sp>
          <p:nvSpPr>
            <p:cNvPr id="15821" name="Google Shape;15821;p75"/>
            <p:cNvSpPr/>
            <p:nvPr/>
          </p:nvSpPr>
          <p:spPr>
            <a:xfrm>
              <a:off x="2492924" y="1512190"/>
              <a:ext cx="370158" cy="370158"/>
            </a:xfrm>
            <a:custGeom>
              <a:rect b="b" l="l" r="r" t="t"/>
              <a:pathLst>
                <a:path extrusionOk="0" h="14112" w="14112">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2" name="Google Shape;15822;p75"/>
            <p:cNvSpPr/>
            <p:nvPr/>
          </p:nvSpPr>
          <p:spPr>
            <a:xfrm>
              <a:off x="2492924" y="1512190"/>
              <a:ext cx="185000" cy="369974"/>
            </a:xfrm>
            <a:custGeom>
              <a:rect b="b" l="l" r="r" t="t"/>
              <a:pathLst>
                <a:path extrusionOk="0" h="14105" w="7053">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3" name="Google Shape;15823;p75"/>
            <p:cNvSpPr/>
            <p:nvPr/>
          </p:nvSpPr>
          <p:spPr>
            <a:xfrm>
              <a:off x="2725033" y="1548047"/>
              <a:ext cx="91307" cy="91175"/>
            </a:xfrm>
            <a:custGeom>
              <a:rect b="b" l="l" r="r" t="t"/>
              <a:pathLst>
                <a:path extrusionOk="0" h="3476" w="3481">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4" name="Google Shape;15824;p75"/>
            <p:cNvSpPr/>
            <p:nvPr/>
          </p:nvSpPr>
          <p:spPr>
            <a:xfrm>
              <a:off x="2740509" y="1563732"/>
              <a:ext cx="66782" cy="71739"/>
            </a:xfrm>
            <a:custGeom>
              <a:rect b="b" l="l" r="r" t="t"/>
              <a:pathLst>
                <a:path extrusionOk="0" h="2735" w="2546">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5" name="Google Shape;15825;p75"/>
            <p:cNvSpPr/>
            <p:nvPr/>
          </p:nvSpPr>
          <p:spPr>
            <a:xfrm>
              <a:off x="2539666" y="1548047"/>
              <a:ext cx="91307" cy="91175"/>
            </a:xfrm>
            <a:custGeom>
              <a:rect b="b" l="l" r="r" t="t"/>
              <a:pathLst>
                <a:path extrusionOk="0" h="3476" w="3481">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6" name="Google Shape;15826;p75"/>
            <p:cNvSpPr/>
            <p:nvPr/>
          </p:nvSpPr>
          <p:spPr>
            <a:xfrm>
              <a:off x="2548532" y="1563732"/>
              <a:ext cx="66782" cy="71739"/>
            </a:xfrm>
            <a:custGeom>
              <a:rect b="b" l="l" r="r" t="t"/>
              <a:pathLst>
                <a:path extrusionOk="0" h="2735" w="2546">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7" name="Google Shape;15827;p75"/>
            <p:cNvSpPr/>
            <p:nvPr/>
          </p:nvSpPr>
          <p:spPr>
            <a:xfrm>
              <a:off x="2540767" y="1577975"/>
              <a:ext cx="274471" cy="250654"/>
            </a:xfrm>
            <a:custGeom>
              <a:rect b="b" l="l" r="r" t="t"/>
              <a:pathLst>
                <a:path extrusionOk="0" h="9556" w="10464">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8" name="Google Shape;15828;p75"/>
            <p:cNvSpPr/>
            <p:nvPr/>
          </p:nvSpPr>
          <p:spPr>
            <a:xfrm>
              <a:off x="2540767" y="1577949"/>
              <a:ext cx="87530" cy="229513"/>
            </a:xfrm>
            <a:custGeom>
              <a:rect b="b" l="l" r="r" t="t"/>
              <a:pathLst>
                <a:path extrusionOk="0" h="8750" w="3337">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9" name="Google Shape;15829;p75"/>
            <p:cNvSpPr/>
            <p:nvPr/>
          </p:nvSpPr>
          <p:spPr>
            <a:xfrm>
              <a:off x="2544676" y="1735067"/>
              <a:ext cx="266471" cy="93562"/>
            </a:xfrm>
            <a:custGeom>
              <a:rect b="b" l="l" r="r" t="t"/>
              <a:pathLst>
                <a:path extrusionOk="0" h="3567" w="10159">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0" name="Google Shape;15830;p75"/>
            <p:cNvSpPr/>
            <p:nvPr/>
          </p:nvSpPr>
          <p:spPr>
            <a:xfrm>
              <a:off x="2628454" y="1810478"/>
              <a:ext cx="99097" cy="41994"/>
            </a:xfrm>
            <a:custGeom>
              <a:rect b="b" l="l" r="r" t="t"/>
              <a:pathLst>
                <a:path extrusionOk="0" h="1601" w="3778">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1" name="Google Shape;15831;p75"/>
            <p:cNvSpPr/>
            <p:nvPr/>
          </p:nvSpPr>
          <p:spPr>
            <a:xfrm>
              <a:off x="2606395" y="1762976"/>
              <a:ext cx="143216" cy="59621"/>
            </a:xfrm>
            <a:custGeom>
              <a:rect b="b" l="l" r="r" t="t"/>
              <a:pathLst>
                <a:path extrusionOk="0" h="2273" w="546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2" name="Google Shape;15832;p75"/>
            <p:cNvSpPr/>
            <p:nvPr/>
          </p:nvSpPr>
          <p:spPr>
            <a:xfrm>
              <a:off x="2601778" y="1776353"/>
              <a:ext cx="152265" cy="51935"/>
            </a:xfrm>
            <a:custGeom>
              <a:rect b="b" l="l" r="r" t="t"/>
              <a:pathLst>
                <a:path extrusionOk="0" h="1980" w="5805">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3" name="Google Shape;15833;p75"/>
            <p:cNvSpPr/>
            <p:nvPr/>
          </p:nvSpPr>
          <p:spPr>
            <a:xfrm>
              <a:off x="2640022" y="1759434"/>
              <a:ext cx="75778" cy="31633"/>
            </a:xfrm>
            <a:custGeom>
              <a:rect b="b" l="l" r="r" t="t"/>
              <a:pathLst>
                <a:path extrusionOk="0" h="1206" w="2889">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4" name="Google Shape;15834;p75"/>
            <p:cNvSpPr/>
            <p:nvPr/>
          </p:nvSpPr>
          <p:spPr>
            <a:xfrm>
              <a:off x="2672022" y="1606697"/>
              <a:ext cx="11961" cy="60801"/>
            </a:xfrm>
            <a:custGeom>
              <a:rect b="b" l="l" r="r" t="t"/>
              <a:pathLst>
                <a:path extrusionOk="0" h="2318" w="456">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5" name="Google Shape;15835;p75"/>
            <p:cNvSpPr/>
            <p:nvPr/>
          </p:nvSpPr>
          <p:spPr>
            <a:xfrm>
              <a:off x="2600362" y="1685256"/>
              <a:ext cx="35778" cy="41811"/>
            </a:xfrm>
            <a:custGeom>
              <a:rect b="b" l="l" r="r" t="t"/>
              <a:pathLst>
                <a:path extrusionOk="0" h="1594" w="1364">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6" name="Google Shape;15836;p75"/>
            <p:cNvSpPr/>
            <p:nvPr/>
          </p:nvSpPr>
          <p:spPr>
            <a:xfrm>
              <a:off x="2618330" y="1685256"/>
              <a:ext cx="17810" cy="29955"/>
            </a:xfrm>
            <a:custGeom>
              <a:rect b="b" l="l" r="r" t="t"/>
              <a:pathLst>
                <a:path extrusionOk="0" h="1142" w="679">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7" name="Google Shape;15837;p75"/>
            <p:cNvSpPr/>
            <p:nvPr/>
          </p:nvSpPr>
          <p:spPr>
            <a:xfrm>
              <a:off x="2612270" y="1691315"/>
              <a:ext cx="11935" cy="11935"/>
            </a:xfrm>
            <a:custGeom>
              <a:rect b="b" l="l" r="r" t="t"/>
              <a:pathLst>
                <a:path extrusionOk="0" h="455" w="455">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8" name="Google Shape;15838;p75"/>
            <p:cNvSpPr/>
            <p:nvPr/>
          </p:nvSpPr>
          <p:spPr>
            <a:xfrm>
              <a:off x="2719709" y="1685256"/>
              <a:ext cx="35935" cy="41811"/>
            </a:xfrm>
            <a:custGeom>
              <a:rect b="b" l="l" r="r" t="t"/>
              <a:pathLst>
                <a:path extrusionOk="0" h="1594" w="137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9" name="Google Shape;15839;p75"/>
            <p:cNvSpPr/>
            <p:nvPr/>
          </p:nvSpPr>
          <p:spPr>
            <a:xfrm>
              <a:off x="2737650" y="1685256"/>
              <a:ext cx="17994" cy="29955"/>
            </a:xfrm>
            <a:custGeom>
              <a:rect b="b" l="l" r="r" t="t"/>
              <a:pathLst>
                <a:path extrusionOk="0" h="1142" w="686">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0" name="Google Shape;15840;p75"/>
            <p:cNvSpPr/>
            <p:nvPr/>
          </p:nvSpPr>
          <p:spPr>
            <a:xfrm>
              <a:off x="2731617" y="1691315"/>
              <a:ext cx="11935" cy="11935"/>
            </a:xfrm>
            <a:custGeom>
              <a:rect b="b" l="l" r="r" t="t"/>
              <a:pathLst>
                <a:path extrusionOk="0" h="455" w="455">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1" name="Google Shape;15841;p75"/>
            <p:cNvSpPr/>
            <p:nvPr/>
          </p:nvSpPr>
          <p:spPr>
            <a:xfrm>
              <a:off x="2640022" y="1759434"/>
              <a:ext cx="48762" cy="31528"/>
            </a:xfrm>
            <a:custGeom>
              <a:rect b="b" l="l" r="r" t="t"/>
              <a:pathLst>
                <a:path extrusionOk="0" h="1202" w="1859">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2" name="Google Shape;15842;p75"/>
            <p:cNvSpPr/>
            <p:nvPr/>
          </p:nvSpPr>
          <p:spPr>
            <a:xfrm>
              <a:off x="2544859" y="1735067"/>
              <a:ext cx="39345" cy="72578"/>
            </a:xfrm>
            <a:custGeom>
              <a:rect b="b" l="l" r="r" t="t"/>
              <a:pathLst>
                <a:path extrusionOk="0" h="2767" w="150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43" name="Google Shape;15843;p75"/>
          <p:cNvGrpSpPr/>
          <p:nvPr/>
        </p:nvGrpSpPr>
        <p:grpSpPr>
          <a:xfrm>
            <a:off x="1933569" y="1512243"/>
            <a:ext cx="393975" cy="370105"/>
            <a:chOff x="1933569" y="1512243"/>
            <a:chExt cx="393975" cy="370105"/>
          </a:xfrm>
        </p:grpSpPr>
        <p:sp>
          <p:nvSpPr>
            <p:cNvPr id="15844" name="Google Shape;15844;p75"/>
            <p:cNvSpPr/>
            <p:nvPr/>
          </p:nvSpPr>
          <p:spPr>
            <a:xfrm>
              <a:off x="2184354" y="1512243"/>
              <a:ext cx="113943" cy="113471"/>
            </a:xfrm>
            <a:custGeom>
              <a:rect b="b" l="l" r="r" t="t"/>
              <a:pathLst>
                <a:path extrusionOk="0" h="4326" w="4344">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5" name="Google Shape;15845;p75"/>
            <p:cNvSpPr/>
            <p:nvPr/>
          </p:nvSpPr>
          <p:spPr>
            <a:xfrm>
              <a:off x="2203214" y="1527273"/>
              <a:ext cx="86979" cy="92749"/>
            </a:xfrm>
            <a:custGeom>
              <a:rect b="b" l="l" r="r" t="t"/>
              <a:pathLst>
                <a:path extrusionOk="0" h="3536" w="3316">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6" name="Google Shape;15846;p75"/>
            <p:cNvSpPr/>
            <p:nvPr/>
          </p:nvSpPr>
          <p:spPr>
            <a:xfrm>
              <a:off x="1962999" y="1512243"/>
              <a:ext cx="113943" cy="113471"/>
            </a:xfrm>
            <a:custGeom>
              <a:rect b="b" l="l" r="r" t="t"/>
              <a:pathLst>
                <a:path extrusionOk="0" h="4326" w="4344">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7" name="Google Shape;15847;p75"/>
            <p:cNvSpPr/>
            <p:nvPr/>
          </p:nvSpPr>
          <p:spPr>
            <a:xfrm>
              <a:off x="1970947" y="1527273"/>
              <a:ext cx="87162" cy="92749"/>
            </a:xfrm>
            <a:custGeom>
              <a:rect b="b" l="l" r="r" t="t"/>
              <a:pathLst>
                <a:path extrusionOk="0" h="3536" w="3323">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8" name="Google Shape;15848;p75"/>
            <p:cNvSpPr/>
            <p:nvPr/>
          </p:nvSpPr>
          <p:spPr>
            <a:xfrm>
              <a:off x="1933569" y="1542093"/>
              <a:ext cx="393975" cy="328347"/>
            </a:xfrm>
            <a:custGeom>
              <a:rect b="b" l="l" r="r" t="t"/>
              <a:pathLst>
                <a:path extrusionOk="0" h="12518" w="1502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9" name="Google Shape;15849;p75"/>
            <p:cNvSpPr/>
            <p:nvPr/>
          </p:nvSpPr>
          <p:spPr>
            <a:xfrm>
              <a:off x="1939445" y="1551876"/>
              <a:ext cx="190508" cy="318563"/>
            </a:xfrm>
            <a:custGeom>
              <a:rect b="b" l="l" r="r" t="t"/>
              <a:pathLst>
                <a:path extrusionOk="0" h="12145" w="7263">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0" name="Google Shape;15850;p75"/>
            <p:cNvSpPr/>
            <p:nvPr/>
          </p:nvSpPr>
          <p:spPr>
            <a:xfrm>
              <a:off x="2199122" y="1856538"/>
              <a:ext cx="23135" cy="13902"/>
            </a:xfrm>
            <a:custGeom>
              <a:rect b="b" l="l" r="r" t="t"/>
              <a:pathLst>
                <a:path extrusionOk="0" h="530" w="882">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1" name="Google Shape;15851;p75"/>
            <p:cNvSpPr/>
            <p:nvPr/>
          </p:nvSpPr>
          <p:spPr>
            <a:xfrm>
              <a:off x="1950461" y="1650921"/>
              <a:ext cx="120448" cy="219519"/>
            </a:xfrm>
            <a:custGeom>
              <a:rect b="b" l="l" r="r" t="t"/>
              <a:pathLst>
                <a:path extrusionOk="0" h="8369" w="4592">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2" name="Google Shape;15852;p75"/>
            <p:cNvSpPr/>
            <p:nvPr/>
          </p:nvSpPr>
          <p:spPr>
            <a:xfrm>
              <a:off x="2190230" y="1650921"/>
              <a:ext cx="120422" cy="219519"/>
            </a:xfrm>
            <a:custGeom>
              <a:rect b="b" l="l" r="r" t="t"/>
              <a:pathLst>
                <a:path extrusionOk="0" h="8369" w="4591">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3" name="Google Shape;15853;p75"/>
            <p:cNvSpPr/>
            <p:nvPr/>
          </p:nvSpPr>
          <p:spPr>
            <a:xfrm>
              <a:off x="2071408" y="1828603"/>
              <a:ext cx="118114" cy="53745"/>
            </a:xfrm>
            <a:custGeom>
              <a:rect b="b" l="l" r="r" t="t"/>
              <a:pathLst>
                <a:path extrusionOk="0" h="2049" w="4503">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4" name="Google Shape;15854;p75"/>
            <p:cNvSpPr/>
            <p:nvPr/>
          </p:nvSpPr>
          <p:spPr>
            <a:xfrm>
              <a:off x="2023040" y="1755395"/>
              <a:ext cx="25627" cy="20958"/>
            </a:xfrm>
            <a:custGeom>
              <a:rect b="b" l="l" r="r" t="t"/>
              <a:pathLst>
                <a:path extrusionOk="0" h="799" w="977">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5" name="Google Shape;15855;p75"/>
            <p:cNvSpPr/>
            <p:nvPr/>
          </p:nvSpPr>
          <p:spPr>
            <a:xfrm>
              <a:off x="1986213" y="1706188"/>
              <a:ext cx="35778" cy="47922"/>
            </a:xfrm>
            <a:custGeom>
              <a:rect b="b" l="l" r="r" t="t"/>
              <a:pathLst>
                <a:path extrusionOk="0" h="1827" w="1364">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6" name="Google Shape;15856;p75"/>
            <p:cNvSpPr/>
            <p:nvPr/>
          </p:nvSpPr>
          <p:spPr>
            <a:xfrm>
              <a:off x="2206571" y="1755474"/>
              <a:ext cx="25653" cy="20879"/>
            </a:xfrm>
            <a:custGeom>
              <a:rect b="b" l="l" r="r" t="t"/>
              <a:pathLst>
                <a:path extrusionOk="0" h="796" w="978">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7" name="Google Shape;15857;p75"/>
            <p:cNvSpPr/>
            <p:nvPr/>
          </p:nvSpPr>
          <p:spPr>
            <a:xfrm>
              <a:off x="2233090" y="1706188"/>
              <a:ext cx="35778" cy="47922"/>
            </a:xfrm>
            <a:custGeom>
              <a:rect b="b" l="l" r="r" t="t"/>
              <a:pathLst>
                <a:path extrusionOk="0" h="1827" w="1364">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8" name="Google Shape;15858;p75"/>
            <p:cNvSpPr/>
            <p:nvPr/>
          </p:nvSpPr>
          <p:spPr>
            <a:xfrm>
              <a:off x="2042765" y="1585031"/>
              <a:ext cx="33758" cy="22164"/>
            </a:xfrm>
            <a:custGeom>
              <a:rect b="b" l="l" r="r" t="t"/>
              <a:pathLst>
                <a:path extrusionOk="0" h="845" w="1287">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9" name="Google Shape;15859;p75"/>
            <p:cNvSpPr/>
            <p:nvPr/>
          </p:nvSpPr>
          <p:spPr>
            <a:xfrm>
              <a:off x="2078201" y="1600297"/>
              <a:ext cx="104395" cy="23082"/>
            </a:xfrm>
            <a:custGeom>
              <a:rect b="b" l="l" r="r" t="t"/>
              <a:pathLst>
                <a:path extrusionOk="0" h="880" w="398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0" name="Google Shape;15860;p75"/>
            <p:cNvSpPr/>
            <p:nvPr/>
          </p:nvSpPr>
          <p:spPr>
            <a:xfrm>
              <a:off x="2184590" y="1585031"/>
              <a:ext cx="33942" cy="22164"/>
            </a:xfrm>
            <a:custGeom>
              <a:rect b="b" l="l" r="r" t="t"/>
              <a:pathLst>
                <a:path extrusionOk="0" h="845" w="1294">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1" name="Google Shape;15861;p75"/>
            <p:cNvSpPr/>
            <p:nvPr/>
          </p:nvSpPr>
          <p:spPr>
            <a:xfrm>
              <a:off x="2075264" y="1568952"/>
              <a:ext cx="110717" cy="23922"/>
            </a:xfrm>
            <a:custGeom>
              <a:rect b="b" l="l" r="r" t="t"/>
              <a:pathLst>
                <a:path extrusionOk="0" h="912" w="4221">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2" name="Google Shape;15862;p75"/>
            <p:cNvSpPr/>
            <p:nvPr/>
          </p:nvSpPr>
          <p:spPr>
            <a:xfrm>
              <a:off x="2035132"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3" name="Google Shape;15863;p75"/>
            <p:cNvSpPr/>
            <p:nvPr/>
          </p:nvSpPr>
          <p:spPr>
            <a:xfrm>
              <a:off x="2052916"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4" name="Google Shape;15864;p75"/>
            <p:cNvSpPr/>
            <p:nvPr/>
          </p:nvSpPr>
          <p:spPr>
            <a:xfrm>
              <a:off x="2047040" y="1685256"/>
              <a:ext cx="17994" cy="17994"/>
            </a:xfrm>
            <a:custGeom>
              <a:rect b="b" l="l" r="r" t="t"/>
              <a:pathLst>
                <a:path extrusionOk="0" h="686" w="686">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5" name="Google Shape;15865;p75"/>
            <p:cNvSpPr/>
            <p:nvPr/>
          </p:nvSpPr>
          <p:spPr>
            <a:xfrm>
              <a:off x="2184354"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6" name="Google Shape;15866;p75"/>
            <p:cNvSpPr/>
            <p:nvPr/>
          </p:nvSpPr>
          <p:spPr>
            <a:xfrm>
              <a:off x="2202138"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7" name="Google Shape;15867;p75"/>
            <p:cNvSpPr/>
            <p:nvPr/>
          </p:nvSpPr>
          <p:spPr>
            <a:xfrm>
              <a:off x="2196263" y="1685256"/>
              <a:ext cx="17994" cy="17994"/>
            </a:xfrm>
            <a:custGeom>
              <a:rect b="b" l="l" r="r" t="t"/>
              <a:pathLst>
                <a:path extrusionOk="0" h="686" w="686">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8" name="Google Shape;15868;p75"/>
            <p:cNvSpPr/>
            <p:nvPr/>
          </p:nvSpPr>
          <p:spPr>
            <a:xfrm>
              <a:off x="2047040" y="1774884"/>
              <a:ext cx="167216" cy="71529"/>
            </a:xfrm>
            <a:custGeom>
              <a:rect b="b" l="l" r="r" t="t"/>
              <a:pathLst>
                <a:path extrusionOk="0" h="2727" w="6375">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9" name="Google Shape;15869;p75"/>
            <p:cNvSpPr/>
            <p:nvPr/>
          </p:nvSpPr>
          <p:spPr>
            <a:xfrm>
              <a:off x="2085467" y="1771343"/>
              <a:ext cx="90205" cy="37588"/>
            </a:xfrm>
            <a:custGeom>
              <a:rect b="b" l="l" r="r" t="t"/>
              <a:pathLst>
                <a:path extrusionOk="0" h="1433" w="3439">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0" name="Google Shape;15870;p75"/>
            <p:cNvSpPr/>
            <p:nvPr/>
          </p:nvSpPr>
          <p:spPr>
            <a:xfrm>
              <a:off x="2085467" y="1771526"/>
              <a:ext cx="48762" cy="37404"/>
            </a:xfrm>
            <a:custGeom>
              <a:rect b="b" l="l" r="r" t="t"/>
              <a:pathLst>
                <a:path extrusionOk="0" h="1426" w="1859">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1" name="Google Shape;15871;p75"/>
            <p:cNvSpPr/>
            <p:nvPr/>
          </p:nvSpPr>
          <p:spPr>
            <a:xfrm>
              <a:off x="2041007" y="1792720"/>
              <a:ext cx="179125" cy="59752"/>
            </a:xfrm>
            <a:custGeom>
              <a:rect b="b" l="l" r="r" t="t"/>
              <a:pathLst>
                <a:path extrusionOk="0" h="2278" w="6829">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72" name="Google Shape;15872;p75"/>
          <p:cNvGrpSpPr/>
          <p:nvPr/>
        </p:nvGrpSpPr>
        <p:grpSpPr>
          <a:xfrm>
            <a:off x="2236106" y="3365392"/>
            <a:ext cx="306471" cy="370000"/>
            <a:chOff x="2236106" y="3365392"/>
            <a:chExt cx="306471" cy="370000"/>
          </a:xfrm>
        </p:grpSpPr>
        <p:sp>
          <p:nvSpPr>
            <p:cNvPr id="15873" name="Google Shape;15873;p75"/>
            <p:cNvSpPr/>
            <p:nvPr/>
          </p:nvSpPr>
          <p:spPr>
            <a:xfrm>
              <a:off x="2413788" y="3588085"/>
              <a:ext cx="128789" cy="88107"/>
            </a:xfrm>
            <a:custGeom>
              <a:rect b="b" l="l" r="r" t="t"/>
              <a:pathLst>
                <a:path extrusionOk="0" h="3359" w="491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4" name="Google Shape;15874;p75"/>
            <p:cNvSpPr/>
            <p:nvPr/>
          </p:nvSpPr>
          <p:spPr>
            <a:xfrm>
              <a:off x="2413604" y="3588085"/>
              <a:ext cx="127740" cy="67831"/>
            </a:xfrm>
            <a:custGeom>
              <a:rect b="b" l="l" r="r" t="t"/>
              <a:pathLst>
                <a:path extrusionOk="0" h="2586" w="487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5" name="Google Shape;15875;p75"/>
            <p:cNvSpPr/>
            <p:nvPr/>
          </p:nvSpPr>
          <p:spPr>
            <a:xfrm>
              <a:off x="2350469" y="3365471"/>
              <a:ext cx="64945" cy="86559"/>
            </a:xfrm>
            <a:custGeom>
              <a:rect b="b" l="l" r="r" t="t"/>
              <a:pathLst>
                <a:path extrusionOk="0" h="3300" w="2476">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6" name="Google Shape;15876;p75"/>
            <p:cNvSpPr/>
            <p:nvPr/>
          </p:nvSpPr>
          <p:spPr>
            <a:xfrm>
              <a:off x="2368436" y="3365392"/>
              <a:ext cx="46978" cy="86166"/>
            </a:xfrm>
            <a:custGeom>
              <a:rect b="b" l="l" r="r" t="t"/>
              <a:pathLst>
                <a:path extrusionOk="0" h="3285" w="1791">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7" name="Google Shape;15877;p75"/>
            <p:cNvSpPr/>
            <p:nvPr/>
          </p:nvSpPr>
          <p:spPr>
            <a:xfrm>
              <a:off x="2236106" y="3542156"/>
              <a:ext cx="145157" cy="92618"/>
            </a:xfrm>
            <a:custGeom>
              <a:rect b="b" l="l" r="r" t="t"/>
              <a:pathLst>
                <a:path extrusionOk="0" h="3531" w="5534">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8" name="Google Shape;15878;p75"/>
            <p:cNvSpPr/>
            <p:nvPr/>
          </p:nvSpPr>
          <p:spPr>
            <a:xfrm>
              <a:off x="2236814" y="3542156"/>
              <a:ext cx="144449" cy="63608"/>
            </a:xfrm>
            <a:custGeom>
              <a:rect b="b" l="l" r="r" t="t"/>
              <a:pathLst>
                <a:path extrusionOk="0" h="2425" w="5507">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9" name="Google Shape;15879;p75"/>
            <p:cNvSpPr/>
            <p:nvPr/>
          </p:nvSpPr>
          <p:spPr>
            <a:xfrm>
              <a:off x="2298717" y="3457171"/>
              <a:ext cx="81654" cy="61693"/>
            </a:xfrm>
            <a:custGeom>
              <a:rect b="b" l="l" r="r" t="t"/>
              <a:pathLst>
                <a:path extrusionOk="0" h="2352" w="3113">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0" name="Google Shape;15880;p75"/>
            <p:cNvSpPr/>
            <p:nvPr/>
          </p:nvSpPr>
          <p:spPr>
            <a:xfrm>
              <a:off x="2299609" y="3457171"/>
              <a:ext cx="80762" cy="51647"/>
            </a:xfrm>
            <a:custGeom>
              <a:rect b="b" l="l" r="r" t="t"/>
              <a:pathLst>
                <a:path extrusionOk="0" h="1969" w="3079">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1" name="Google Shape;15881;p75"/>
            <p:cNvSpPr/>
            <p:nvPr/>
          </p:nvSpPr>
          <p:spPr>
            <a:xfrm>
              <a:off x="2421080" y="3480857"/>
              <a:ext cx="85929" cy="59044"/>
            </a:xfrm>
            <a:custGeom>
              <a:rect b="b" l="l" r="r" t="t"/>
              <a:pathLst>
                <a:path extrusionOk="0" h="2251" w="3276">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2" name="Google Shape;15882;p75"/>
            <p:cNvSpPr/>
            <p:nvPr/>
          </p:nvSpPr>
          <p:spPr>
            <a:xfrm>
              <a:off x="2421080" y="3480857"/>
              <a:ext cx="85221" cy="47345"/>
            </a:xfrm>
            <a:custGeom>
              <a:rect b="b" l="l" r="r" t="t"/>
              <a:pathLst>
                <a:path extrusionOk="0" h="1805" w="3249">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3" name="Google Shape;15883;p75"/>
            <p:cNvSpPr/>
            <p:nvPr/>
          </p:nvSpPr>
          <p:spPr>
            <a:xfrm>
              <a:off x="2379269" y="3608807"/>
              <a:ext cx="129340" cy="76093"/>
            </a:xfrm>
            <a:custGeom>
              <a:rect b="b" l="l" r="r" t="t"/>
              <a:pathLst>
                <a:path extrusionOk="0" h="2901" w="4931">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4" name="Google Shape;15884;p75"/>
            <p:cNvSpPr/>
            <p:nvPr/>
          </p:nvSpPr>
          <p:spPr>
            <a:xfrm>
              <a:off x="2274035" y="3568019"/>
              <a:ext cx="22400" cy="12485"/>
            </a:xfrm>
            <a:custGeom>
              <a:rect b="b" l="l" r="r" t="t"/>
              <a:pathLst>
                <a:path extrusionOk="0" h="476" w="854">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5" name="Google Shape;15885;p75"/>
            <p:cNvSpPr/>
            <p:nvPr/>
          </p:nvSpPr>
          <p:spPr>
            <a:xfrm>
              <a:off x="2450012" y="3500398"/>
              <a:ext cx="20722" cy="13823"/>
            </a:xfrm>
            <a:custGeom>
              <a:rect b="b" l="l" r="r" t="t"/>
              <a:pathLst>
                <a:path extrusionOk="0" h="527" w="79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6" name="Google Shape;15886;p75"/>
            <p:cNvSpPr/>
            <p:nvPr/>
          </p:nvSpPr>
          <p:spPr>
            <a:xfrm>
              <a:off x="2303675" y="3396003"/>
              <a:ext cx="142088" cy="339390"/>
            </a:xfrm>
            <a:custGeom>
              <a:rect b="b" l="l" r="r" t="t"/>
              <a:pathLst>
                <a:path extrusionOk="0" h="12939" w="5417">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87" name="Google Shape;15887;p75"/>
          <p:cNvGrpSpPr/>
          <p:nvPr/>
        </p:nvGrpSpPr>
        <p:grpSpPr>
          <a:xfrm>
            <a:off x="5492823" y="3385563"/>
            <a:ext cx="375325" cy="329606"/>
            <a:chOff x="5492823" y="3385563"/>
            <a:chExt cx="375325" cy="329606"/>
          </a:xfrm>
        </p:grpSpPr>
        <p:sp>
          <p:nvSpPr>
            <p:cNvPr id="15888" name="Google Shape;15888;p75"/>
            <p:cNvSpPr/>
            <p:nvPr/>
          </p:nvSpPr>
          <p:spPr>
            <a:xfrm>
              <a:off x="5531617" y="3399019"/>
              <a:ext cx="53719" cy="53404"/>
            </a:xfrm>
            <a:custGeom>
              <a:rect b="b" l="l" r="r" t="t"/>
              <a:pathLst>
                <a:path extrusionOk="0" h="2036" w="2048">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9" name="Google Shape;15889;p75"/>
            <p:cNvSpPr/>
            <p:nvPr/>
          </p:nvSpPr>
          <p:spPr>
            <a:xfrm>
              <a:off x="5492823" y="3446417"/>
              <a:ext cx="50729" cy="42388"/>
            </a:xfrm>
            <a:custGeom>
              <a:rect b="b" l="l" r="r" t="t"/>
              <a:pathLst>
                <a:path extrusionOk="0" h="1616" w="1934">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0" name="Google Shape;15890;p75"/>
            <p:cNvSpPr/>
            <p:nvPr/>
          </p:nvSpPr>
          <p:spPr>
            <a:xfrm>
              <a:off x="5654321" y="3412318"/>
              <a:ext cx="43437" cy="47660"/>
            </a:xfrm>
            <a:custGeom>
              <a:rect b="b" l="l" r="r" t="t"/>
              <a:pathLst>
                <a:path extrusionOk="0" h="1817" w="1656">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1" name="Google Shape;15891;p75"/>
            <p:cNvSpPr/>
            <p:nvPr/>
          </p:nvSpPr>
          <p:spPr>
            <a:xfrm>
              <a:off x="5541742" y="3464332"/>
              <a:ext cx="135373" cy="89182"/>
            </a:xfrm>
            <a:custGeom>
              <a:rect b="b" l="l" r="r" t="t"/>
              <a:pathLst>
                <a:path extrusionOk="0" h="3400" w="5161">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2" name="Google Shape;15892;p75"/>
            <p:cNvSpPr/>
            <p:nvPr/>
          </p:nvSpPr>
          <p:spPr>
            <a:xfrm>
              <a:off x="5596877" y="3385563"/>
              <a:ext cx="46270" cy="57470"/>
            </a:xfrm>
            <a:custGeom>
              <a:rect b="b" l="l" r="r" t="t"/>
              <a:pathLst>
                <a:path extrusionOk="0" h="2191" w="1764">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3" name="Google Shape;15893;p75"/>
            <p:cNvSpPr/>
            <p:nvPr/>
          </p:nvSpPr>
          <p:spPr>
            <a:xfrm>
              <a:off x="5542109" y="3467532"/>
              <a:ext cx="50519" cy="85956"/>
            </a:xfrm>
            <a:custGeom>
              <a:rect b="b" l="l" r="r" t="t"/>
              <a:pathLst>
                <a:path extrusionOk="0" h="3277" w="1926">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4" name="Google Shape;15894;p75"/>
            <p:cNvSpPr/>
            <p:nvPr/>
          </p:nvSpPr>
          <p:spPr>
            <a:xfrm>
              <a:off x="5492823" y="3450273"/>
              <a:ext cx="46821" cy="38532"/>
            </a:xfrm>
            <a:custGeom>
              <a:rect b="b" l="l" r="r" t="t"/>
              <a:pathLst>
                <a:path extrusionOk="0" h="1469" w="1785">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5" name="Google Shape;15895;p75"/>
            <p:cNvSpPr/>
            <p:nvPr/>
          </p:nvSpPr>
          <p:spPr>
            <a:xfrm>
              <a:off x="5531774" y="3399596"/>
              <a:ext cx="44486" cy="52827"/>
            </a:xfrm>
            <a:custGeom>
              <a:rect b="b" l="l" r="r" t="t"/>
              <a:pathLst>
                <a:path extrusionOk="0" h="2014" w="1696">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6" name="Google Shape;15896;p75"/>
            <p:cNvSpPr/>
            <p:nvPr/>
          </p:nvSpPr>
          <p:spPr>
            <a:xfrm>
              <a:off x="5597244" y="3385563"/>
              <a:ext cx="34886" cy="55686"/>
            </a:xfrm>
            <a:custGeom>
              <a:rect b="b" l="l" r="r" t="t"/>
              <a:pathLst>
                <a:path extrusionOk="0" h="2123" w="133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7" name="Google Shape;15897;p75"/>
            <p:cNvSpPr/>
            <p:nvPr/>
          </p:nvSpPr>
          <p:spPr>
            <a:xfrm>
              <a:off x="5654872" y="3412292"/>
              <a:ext cx="38086" cy="42807"/>
            </a:xfrm>
            <a:custGeom>
              <a:rect b="b" l="l" r="r" t="t"/>
              <a:pathLst>
                <a:path extrusionOk="0" h="1632" w="1452">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8" name="Google Shape;15898;p75"/>
            <p:cNvSpPr/>
            <p:nvPr/>
          </p:nvSpPr>
          <p:spPr>
            <a:xfrm>
              <a:off x="5730624" y="3541868"/>
              <a:ext cx="43070" cy="57863"/>
            </a:xfrm>
            <a:custGeom>
              <a:rect b="b" l="l" r="r" t="t"/>
              <a:pathLst>
                <a:path extrusionOk="0" h="2206" w="1642">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9" name="Google Shape;15899;p75"/>
            <p:cNvSpPr/>
            <p:nvPr/>
          </p:nvSpPr>
          <p:spPr>
            <a:xfrm>
              <a:off x="5672472" y="3557868"/>
              <a:ext cx="41102" cy="49260"/>
            </a:xfrm>
            <a:custGeom>
              <a:rect b="b" l="l" r="r" t="t"/>
              <a:pathLst>
                <a:path extrusionOk="0" h="1878" w="1567">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0" name="Google Shape;15900;p75"/>
            <p:cNvSpPr/>
            <p:nvPr/>
          </p:nvSpPr>
          <p:spPr>
            <a:xfrm>
              <a:off x="5815111" y="3621974"/>
              <a:ext cx="53037" cy="39712"/>
            </a:xfrm>
            <a:custGeom>
              <a:rect b="b" l="l" r="r" t="t"/>
              <a:pathLst>
                <a:path extrusionOk="0" h="1514" w="2022">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1" name="Google Shape;15901;p75"/>
            <p:cNvSpPr/>
            <p:nvPr/>
          </p:nvSpPr>
          <p:spPr>
            <a:xfrm>
              <a:off x="5673180" y="3620138"/>
              <a:ext cx="136265" cy="95031"/>
            </a:xfrm>
            <a:custGeom>
              <a:rect b="b" l="l" r="r" t="t"/>
              <a:pathLst>
                <a:path extrusionOk="0" h="3623" w="5195">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2" name="Google Shape;15902;p75"/>
            <p:cNvSpPr/>
            <p:nvPr/>
          </p:nvSpPr>
          <p:spPr>
            <a:xfrm>
              <a:off x="5779884" y="3567363"/>
              <a:ext cx="56237" cy="51280"/>
            </a:xfrm>
            <a:custGeom>
              <a:rect b="b" l="l" r="r" t="t"/>
              <a:pathLst>
                <a:path extrusionOk="0" h="1955" w="2144">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3" name="Google Shape;15903;p75"/>
            <p:cNvSpPr/>
            <p:nvPr/>
          </p:nvSpPr>
          <p:spPr>
            <a:xfrm>
              <a:off x="5676380" y="3620243"/>
              <a:ext cx="79897" cy="70349"/>
            </a:xfrm>
            <a:custGeom>
              <a:rect b="b" l="l" r="r" t="t"/>
              <a:pathLst>
                <a:path extrusionOk="0" h="2682" w="3046">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4" name="Google Shape;15904;p75"/>
            <p:cNvSpPr/>
            <p:nvPr/>
          </p:nvSpPr>
          <p:spPr>
            <a:xfrm>
              <a:off x="5672289" y="3558052"/>
              <a:ext cx="33286" cy="49076"/>
            </a:xfrm>
            <a:custGeom>
              <a:rect b="b" l="l" r="r" t="t"/>
              <a:pathLst>
                <a:path extrusionOk="0" h="1871" w="1269">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5" name="Google Shape;15905;p75"/>
            <p:cNvSpPr/>
            <p:nvPr/>
          </p:nvSpPr>
          <p:spPr>
            <a:xfrm>
              <a:off x="5730624" y="3541868"/>
              <a:ext cx="28486" cy="57837"/>
            </a:xfrm>
            <a:custGeom>
              <a:rect b="b" l="l" r="r" t="t"/>
              <a:pathLst>
                <a:path extrusionOk="0" h="2205" w="1086">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6" name="Google Shape;15906;p75"/>
            <p:cNvSpPr/>
            <p:nvPr/>
          </p:nvSpPr>
          <p:spPr>
            <a:xfrm>
              <a:off x="5781484" y="3567363"/>
              <a:ext cx="51070" cy="44093"/>
            </a:xfrm>
            <a:custGeom>
              <a:rect b="b" l="l" r="r" t="t"/>
              <a:pathLst>
                <a:path extrusionOk="0" h="1681" w="1947">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7" name="Google Shape;15907;p75"/>
            <p:cNvSpPr/>
            <p:nvPr/>
          </p:nvSpPr>
          <p:spPr>
            <a:xfrm>
              <a:off x="5818836" y="3622027"/>
              <a:ext cx="46978" cy="28197"/>
            </a:xfrm>
            <a:custGeom>
              <a:rect b="b" l="l" r="r" t="t"/>
              <a:pathLst>
                <a:path extrusionOk="0" h="1075" w="1791">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08" name="Google Shape;15908;p75"/>
          <p:cNvGrpSpPr/>
          <p:nvPr/>
        </p:nvGrpSpPr>
        <p:grpSpPr>
          <a:xfrm>
            <a:off x="3041787" y="2001118"/>
            <a:ext cx="370158" cy="328164"/>
            <a:chOff x="3041787" y="2001118"/>
            <a:chExt cx="370158" cy="328164"/>
          </a:xfrm>
        </p:grpSpPr>
        <p:sp>
          <p:nvSpPr>
            <p:cNvPr id="15909" name="Google Shape;15909;p75"/>
            <p:cNvSpPr/>
            <p:nvPr/>
          </p:nvSpPr>
          <p:spPr>
            <a:xfrm>
              <a:off x="3087689" y="2006993"/>
              <a:ext cx="278536" cy="258628"/>
            </a:xfrm>
            <a:custGeom>
              <a:rect b="b" l="l" r="r" t="t"/>
              <a:pathLst>
                <a:path extrusionOk="0" h="9860" w="10619">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0" name="Google Shape;15910;p75"/>
            <p:cNvSpPr/>
            <p:nvPr/>
          </p:nvSpPr>
          <p:spPr>
            <a:xfrm>
              <a:off x="3298631" y="2001118"/>
              <a:ext cx="113314" cy="184082"/>
            </a:xfrm>
            <a:custGeom>
              <a:rect b="b" l="l" r="r" t="t"/>
              <a:pathLst>
                <a:path extrusionOk="0" h="7018" w="432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1" name="Google Shape;15911;p75"/>
            <p:cNvSpPr/>
            <p:nvPr/>
          </p:nvSpPr>
          <p:spPr>
            <a:xfrm>
              <a:off x="3143166" y="2114431"/>
              <a:ext cx="41837" cy="53719"/>
            </a:xfrm>
            <a:custGeom>
              <a:rect b="b" l="l" r="r" t="t"/>
              <a:pathLst>
                <a:path extrusionOk="0" h="2048" w="1595">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2" name="Google Shape;15912;p75"/>
            <p:cNvSpPr/>
            <p:nvPr/>
          </p:nvSpPr>
          <p:spPr>
            <a:xfrm>
              <a:off x="3161133" y="2114431"/>
              <a:ext cx="23869" cy="41811"/>
            </a:xfrm>
            <a:custGeom>
              <a:rect b="b" l="l" r="r" t="t"/>
              <a:pathLst>
                <a:path extrusionOk="0" h="1594" w="91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3" name="Google Shape;15913;p75"/>
            <p:cNvSpPr/>
            <p:nvPr/>
          </p:nvSpPr>
          <p:spPr>
            <a:xfrm>
              <a:off x="3155258" y="2120464"/>
              <a:ext cx="17810" cy="17810"/>
            </a:xfrm>
            <a:custGeom>
              <a:rect b="b" l="l" r="r" t="t"/>
              <a:pathLst>
                <a:path extrusionOk="0" h="679" w="679">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4" name="Google Shape;15914;p75"/>
            <p:cNvSpPr/>
            <p:nvPr/>
          </p:nvSpPr>
          <p:spPr>
            <a:xfrm>
              <a:off x="3268571" y="2114431"/>
              <a:ext cx="41811" cy="53719"/>
            </a:xfrm>
            <a:custGeom>
              <a:rect b="b" l="l" r="r" t="t"/>
              <a:pathLst>
                <a:path extrusionOk="0" h="2048" w="1594">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5" name="Google Shape;15915;p75"/>
            <p:cNvSpPr/>
            <p:nvPr/>
          </p:nvSpPr>
          <p:spPr>
            <a:xfrm>
              <a:off x="3286513" y="2114431"/>
              <a:ext cx="23869" cy="41811"/>
            </a:xfrm>
            <a:custGeom>
              <a:rect b="b" l="l" r="r" t="t"/>
              <a:pathLst>
                <a:path extrusionOk="0" h="1594" w="91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6" name="Google Shape;15916;p75"/>
            <p:cNvSpPr/>
            <p:nvPr/>
          </p:nvSpPr>
          <p:spPr>
            <a:xfrm>
              <a:off x="3280480" y="2120464"/>
              <a:ext cx="17994" cy="17810"/>
            </a:xfrm>
            <a:custGeom>
              <a:rect b="b" l="l" r="r" t="t"/>
              <a:pathLst>
                <a:path extrusionOk="0" h="679" w="686">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7" name="Google Shape;15917;p75"/>
            <p:cNvSpPr/>
            <p:nvPr/>
          </p:nvSpPr>
          <p:spPr>
            <a:xfrm>
              <a:off x="3298447" y="2011741"/>
              <a:ext cx="98730" cy="173459"/>
            </a:xfrm>
            <a:custGeom>
              <a:rect b="b" l="l" r="r" t="t"/>
              <a:pathLst>
                <a:path extrusionOk="0" h="6613" w="3764">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8" name="Google Shape;15918;p75"/>
            <p:cNvSpPr/>
            <p:nvPr/>
          </p:nvSpPr>
          <p:spPr>
            <a:xfrm>
              <a:off x="3087506" y="2013052"/>
              <a:ext cx="98730" cy="252569"/>
            </a:xfrm>
            <a:custGeom>
              <a:rect b="b" l="l" r="r" t="t"/>
              <a:pathLst>
                <a:path extrusionOk="0" h="9629" w="3764">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9" name="Google Shape;15919;p75"/>
            <p:cNvSpPr/>
            <p:nvPr/>
          </p:nvSpPr>
          <p:spPr>
            <a:xfrm>
              <a:off x="3041787" y="2001118"/>
              <a:ext cx="113497" cy="184082"/>
            </a:xfrm>
            <a:custGeom>
              <a:rect b="b" l="l" r="r" t="t"/>
              <a:pathLst>
                <a:path extrusionOk="0" h="7018" w="4327">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0" name="Google Shape;15920;p75"/>
            <p:cNvSpPr/>
            <p:nvPr/>
          </p:nvSpPr>
          <p:spPr>
            <a:xfrm>
              <a:off x="3041787" y="2001118"/>
              <a:ext cx="111373" cy="122232"/>
            </a:xfrm>
            <a:custGeom>
              <a:rect b="b" l="l" r="r" t="t"/>
              <a:pathLst>
                <a:path extrusionOk="0" h="4660" w="4246">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1" name="Google Shape;15921;p75"/>
            <p:cNvSpPr/>
            <p:nvPr/>
          </p:nvSpPr>
          <p:spPr>
            <a:xfrm>
              <a:off x="3161133" y="2221843"/>
              <a:ext cx="131281" cy="95530"/>
            </a:xfrm>
            <a:custGeom>
              <a:rect b="b" l="l" r="r" t="t"/>
              <a:pathLst>
                <a:path extrusionOk="0" h="3642" w="5005">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2" name="Google Shape;15922;p75"/>
            <p:cNvSpPr/>
            <p:nvPr/>
          </p:nvSpPr>
          <p:spPr>
            <a:xfrm>
              <a:off x="3196885" y="2269687"/>
              <a:ext cx="59778" cy="59595"/>
            </a:xfrm>
            <a:custGeom>
              <a:rect b="b" l="l" r="r" t="t"/>
              <a:pathLst>
                <a:path extrusionOk="0" h="2272" w="2279">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3" name="Google Shape;15923;p75"/>
            <p:cNvSpPr/>
            <p:nvPr/>
          </p:nvSpPr>
          <p:spPr>
            <a:xfrm>
              <a:off x="3196885" y="2269687"/>
              <a:ext cx="59778" cy="29850"/>
            </a:xfrm>
            <a:custGeom>
              <a:rect b="b" l="l" r="r" t="t"/>
              <a:pathLst>
                <a:path extrusionOk="0" h="1138" w="2279">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4" name="Google Shape;15924;p75"/>
            <p:cNvSpPr/>
            <p:nvPr/>
          </p:nvSpPr>
          <p:spPr>
            <a:xfrm>
              <a:off x="3143166" y="2215968"/>
              <a:ext cx="167216" cy="65680"/>
            </a:xfrm>
            <a:custGeom>
              <a:rect b="b" l="l" r="r" t="t"/>
              <a:pathLst>
                <a:path extrusionOk="0" h="2504" w="6375">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5" name="Google Shape;15925;p75"/>
            <p:cNvSpPr/>
            <p:nvPr/>
          </p:nvSpPr>
          <p:spPr>
            <a:xfrm>
              <a:off x="3191009" y="2192151"/>
              <a:ext cx="71713" cy="50362"/>
            </a:xfrm>
            <a:custGeom>
              <a:rect b="b" l="l" r="r" t="t"/>
              <a:pathLst>
                <a:path extrusionOk="0" h="1920" w="2734">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6" name="Google Shape;15926;p75"/>
            <p:cNvSpPr/>
            <p:nvPr/>
          </p:nvSpPr>
          <p:spPr>
            <a:xfrm>
              <a:off x="3190826" y="2193908"/>
              <a:ext cx="53221" cy="48604"/>
            </a:xfrm>
            <a:custGeom>
              <a:rect b="b" l="l" r="r" t="t"/>
              <a:pathLst>
                <a:path extrusionOk="0" h="1853" w="2029">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27" name="Google Shape;15927;p75"/>
          <p:cNvGrpSpPr/>
          <p:nvPr/>
        </p:nvGrpSpPr>
        <p:grpSpPr>
          <a:xfrm>
            <a:off x="5779884" y="2039125"/>
            <a:ext cx="372309" cy="328216"/>
            <a:chOff x="5779884" y="2039125"/>
            <a:chExt cx="372309" cy="328216"/>
          </a:xfrm>
        </p:grpSpPr>
        <p:sp>
          <p:nvSpPr>
            <p:cNvPr id="15928" name="Google Shape;15928;p75"/>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9" name="Google Shape;15929;p75"/>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0" name="Google Shape;15930;p75"/>
            <p:cNvSpPr/>
            <p:nvPr/>
          </p:nvSpPr>
          <p:spPr>
            <a:xfrm>
              <a:off x="6095221" y="2136097"/>
              <a:ext cx="56972" cy="134088"/>
            </a:xfrm>
            <a:custGeom>
              <a:rect b="b" l="l" r="r" t="t"/>
              <a:pathLst>
                <a:path extrusionOk="0" h="5112" w="2172">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1" name="Google Shape;15931;p75"/>
            <p:cNvSpPr/>
            <p:nvPr/>
          </p:nvSpPr>
          <p:spPr>
            <a:xfrm>
              <a:off x="5801419" y="2039125"/>
              <a:ext cx="156882" cy="90441"/>
            </a:xfrm>
            <a:custGeom>
              <a:rect b="b" l="l" r="r" t="t"/>
              <a:pathLst>
                <a:path extrusionOk="0" h="3448" w="5981">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2" name="Google Shape;15932;p75"/>
            <p:cNvSpPr/>
            <p:nvPr/>
          </p:nvSpPr>
          <p:spPr>
            <a:xfrm>
              <a:off x="5779884" y="2058666"/>
              <a:ext cx="331731" cy="308675"/>
            </a:xfrm>
            <a:custGeom>
              <a:rect b="b" l="l" r="r" t="t"/>
              <a:pathLst>
                <a:path extrusionOk="0" h="11768" w="12647">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3" name="Google Shape;15933;p75"/>
            <p:cNvSpPr/>
            <p:nvPr/>
          </p:nvSpPr>
          <p:spPr>
            <a:xfrm>
              <a:off x="5818757" y="2041250"/>
              <a:ext cx="35515" cy="28250"/>
            </a:xfrm>
            <a:custGeom>
              <a:rect b="b" l="l" r="r" t="t"/>
              <a:pathLst>
                <a:path extrusionOk="0" h="1077" w="1354">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4" name="Google Shape;15934;p75"/>
            <p:cNvSpPr/>
            <p:nvPr/>
          </p:nvSpPr>
          <p:spPr>
            <a:xfrm>
              <a:off x="5821695" y="2081513"/>
              <a:ext cx="16027" cy="12118"/>
            </a:xfrm>
            <a:custGeom>
              <a:rect b="b" l="l" r="r" t="t"/>
              <a:pathLst>
                <a:path extrusionOk="0" h="462" w="611">
                  <a:moveTo>
                    <a:pt x="305" y="1"/>
                  </a:moveTo>
                  <a:cubicBezTo>
                    <a:pt x="0" y="1"/>
                    <a:pt x="0" y="462"/>
                    <a:pt x="305" y="462"/>
                  </a:cubicBezTo>
                  <a:cubicBezTo>
                    <a:pt x="611" y="462"/>
                    <a:pt x="611" y="1"/>
                    <a:pt x="30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5" name="Google Shape;15935;p75"/>
            <p:cNvSpPr/>
            <p:nvPr/>
          </p:nvSpPr>
          <p:spPr>
            <a:xfrm>
              <a:off x="5844987" y="2093710"/>
              <a:ext cx="48945" cy="110717"/>
            </a:xfrm>
            <a:custGeom>
              <a:rect b="b" l="l" r="r" t="t"/>
              <a:pathLst>
                <a:path extrusionOk="0" h="4221" w="1866">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6" name="Google Shape;15936;p75"/>
            <p:cNvSpPr/>
            <p:nvPr/>
          </p:nvSpPr>
          <p:spPr>
            <a:xfrm>
              <a:off x="5927690" y="2196374"/>
              <a:ext cx="105864" cy="35253"/>
            </a:xfrm>
            <a:custGeom>
              <a:rect b="b" l="l" r="r" t="t"/>
              <a:pathLst>
                <a:path extrusionOk="0" h="1344" w="4036">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7" name="Google Shape;15937;p75"/>
            <p:cNvSpPr/>
            <p:nvPr/>
          </p:nvSpPr>
          <p:spPr>
            <a:xfrm>
              <a:off x="5779884" y="2098956"/>
              <a:ext cx="42886" cy="34833"/>
            </a:xfrm>
            <a:custGeom>
              <a:rect b="b" l="l" r="r" t="t"/>
              <a:pathLst>
                <a:path extrusionOk="0" h="1328" w="1635">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8" name="Google Shape;15938;p75"/>
            <p:cNvSpPr/>
            <p:nvPr/>
          </p:nvSpPr>
          <p:spPr>
            <a:xfrm>
              <a:off x="5780959" y="2120884"/>
              <a:ext cx="9102" cy="7790"/>
            </a:xfrm>
            <a:custGeom>
              <a:rect b="b" l="l" r="r" t="t"/>
              <a:pathLst>
                <a:path extrusionOk="0" h="297" w="347">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9" name="Google Shape;15939;p75"/>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0" name="Google Shape;15940;p75"/>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5944" name="Shape 15944"/>
        <p:cNvGrpSpPr/>
        <p:nvPr/>
      </p:nvGrpSpPr>
      <p:grpSpPr>
        <a:xfrm>
          <a:off x="0" y="0"/>
          <a:ext cx="0" cy="0"/>
          <a:chOff x="0" y="0"/>
          <a:chExt cx="0" cy="0"/>
        </a:xfrm>
      </p:grpSpPr>
      <p:sp>
        <p:nvSpPr>
          <p:cNvPr id="15945" name="Google Shape;15945;p76"/>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5946" name="Google Shape;15946;p76"/>
          <p:cNvGrpSpPr/>
          <p:nvPr/>
        </p:nvGrpSpPr>
        <p:grpSpPr>
          <a:xfrm>
            <a:off x="878066" y="1981993"/>
            <a:ext cx="354610" cy="372358"/>
            <a:chOff x="878066" y="1981993"/>
            <a:chExt cx="354610" cy="372358"/>
          </a:xfrm>
        </p:grpSpPr>
        <p:sp>
          <p:nvSpPr>
            <p:cNvPr id="15947" name="Google Shape;15947;p76"/>
            <p:cNvSpPr/>
            <p:nvPr/>
          </p:nvSpPr>
          <p:spPr>
            <a:xfrm>
              <a:off x="1002194" y="1982386"/>
              <a:ext cx="230482" cy="176742"/>
            </a:xfrm>
            <a:custGeom>
              <a:rect b="b" l="l" r="r" t="t"/>
              <a:pathLst>
                <a:path extrusionOk="0" h="6742" w="8792">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8" name="Google Shape;15948;p76"/>
            <p:cNvSpPr/>
            <p:nvPr/>
          </p:nvSpPr>
          <p:spPr>
            <a:xfrm>
              <a:off x="1038895" y="1981993"/>
              <a:ext cx="163136" cy="177135"/>
            </a:xfrm>
            <a:custGeom>
              <a:rect b="b" l="l" r="r" t="t"/>
              <a:pathLst>
                <a:path extrusionOk="0" h="6757" w="6223">
                  <a:moveTo>
                    <a:pt x="4836" y="1"/>
                  </a:moveTo>
                  <a:lnTo>
                    <a:pt x="0" y="6756"/>
                  </a:lnTo>
                  <a:lnTo>
                    <a:pt x="1401" y="6756"/>
                  </a:lnTo>
                  <a:lnTo>
                    <a:pt x="6222"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9" name="Google Shape;15949;p76"/>
            <p:cNvSpPr/>
            <p:nvPr/>
          </p:nvSpPr>
          <p:spPr>
            <a:xfrm>
              <a:off x="1075596" y="1982386"/>
              <a:ext cx="156687" cy="176742"/>
            </a:xfrm>
            <a:custGeom>
              <a:rect b="b" l="l" r="r" t="t"/>
              <a:pathLst>
                <a:path extrusionOk="0" h="6742" w="5977">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0" name="Google Shape;15950;p76"/>
            <p:cNvSpPr/>
            <p:nvPr/>
          </p:nvSpPr>
          <p:spPr>
            <a:xfrm>
              <a:off x="878145" y="1982281"/>
              <a:ext cx="230404" cy="176846"/>
            </a:xfrm>
            <a:custGeom>
              <a:rect b="b" l="l" r="r" t="t"/>
              <a:pathLst>
                <a:path extrusionOk="0" h="6746" w="8789">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1" name="Google Shape;15951;p76"/>
            <p:cNvSpPr/>
            <p:nvPr/>
          </p:nvSpPr>
          <p:spPr>
            <a:xfrm>
              <a:off x="910599" y="1981993"/>
              <a:ext cx="163136" cy="177135"/>
            </a:xfrm>
            <a:custGeom>
              <a:rect b="b" l="l" r="r" t="t"/>
              <a:pathLst>
                <a:path extrusionOk="0" h="6757" w="6223">
                  <a:moveTo>
                    <a:pt x="1" y="1"/>
                  </a:moveTo>
                  <a:lnTo>
                    <a:pt x="4837" y="6756"/>
                  </a:lnTo>
                  <a:lnTo>
                    <a:pt x="6222" y="6756"/>
                  </a:lnTo>
                  <a:lnTo>
                    <a:pt x="1401"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2" name="Google Shape;15952;p76"/>
            <p:cNvSpPr/>
            <p:nvPr/>
          </p:nvSpPr>
          <p:spPr>
            <a:xfrm>
              <a:off x="878066" y="1982386"/>
              <a:ext cx="159335" cy="177109"/>
            </a:xfrm>
            <a:custGeom>
              <a:rect b="b" l="l" r="r" t="t"/>
              <a:pathLst>
                <a:path extrusionOk="0" h="6756" w="6078">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3" name="Google Shape;15953;p76"/>
            <p:cNvSpPr/>
            <p:nvPr/>
          </p:nvSpPr>
          <p:spPr>
            <a:xfrm>
              <a:off x="1092243" y="2108008"/>
              <a:ext cx="36360" cy="51119"/>
            </a:xfrm>
            <a:custGeom>
              <a:rect b="b" l="l" r="r" t="t"/>
              <a:pathLst>
                <a:path extrusionOk="0" h="1950" w="1387">
                  <a:moveTo>
                    <a:pt x="751" y="1"/>
                  </a:moveTo>
                  <a:lnTo>
                    <a:pt x="1" y="1069"/>
                  </a:lnTo>
                  <a:lnTo>
                    <a:pt x="622" y="1949"/>
                  </a:lnTo>
                  <a:lnTo>
                    <a:pt x="1156" y="1228"/>
                  </a:lnTo>
                  <a:lnTo>
                    <a:pt x="1387" y="881"/>
                  </a:lnTo>
                  <a:lnTo>
                    <a:pt x="751"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4" name="Google Shape;15954;p76"/>
            <p:cNvSpPr/>
            <p:nvPr/>
          </p:nvSpPr>
          <p:spPr>
            <a:xfrm>
              <a:off x="1073709" y="2082658"/>
              <a:ext cx="38248" cy="53374"/>
            </a:xfrm>
            <a:custGeom>
              <a:rect b="b" l="l" r="r" t="t"/>
              <a:pathLst>
                <a:path extrusionOk="0" h="2036" w="1459">
                  <a:moveTo>
                    <a:pt x="766" y="0"/>
                  </a:moveTo>
                  <a:lnTo>
                    <a:pt x="0" y="1054"/>
                  </a:lnTo>
                  <a:lnTo>
                    <a:pt x="708" y="2036"/>
                  </a:lnTo>
                  <a:lnTo>
                    <a:pt x="1458" y="968"/>
                  </a:lnTo>
                  <a:lnTo>
                    <a:pt x="76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5" name="Google Shape;15955;p76"/>
            <p:cNvSpPr/>
            <p:nvPr/>
          </p:nvSpPr>
          <p:spPr>
            <a:xfrm>
              <a:off x="1055542" y="2056915"/>
              <a:ext cx="38248" cy="53400"/>
            </a:xfrm>
            <a:custGeom>
              <a:rect b="b" l="l" r="r" t="t"/>
              <a:pathLst>
                <a:path extrusionOk="0" h="2037" w="1459">
                  <a:moveTo>
                    <a:pt x="751" y="1"/>
                  </a:moveTo>
                  <a:lnTo>
                    <a:pt x="1" y="1055"/>
                  </a:lnTo>
                  <a:lnTo>
                    <a:pt x="693" y="2036"/>
                  </a:lnTo>
                  <a:lnTo>
                    <a:pt x="1459" y="982"/>
                  </a:lnTo>
                  <a:lnTo>
                    <a:pt x="751"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6" name="Google Shape;15956;p76"/>
            <p:cNvSpPr/>
            <p:nvPr/>
          </p:nvSpPr>
          <p:spPr>
            <a:xfrm>
              <a:off x="940117" y="2129583"/>
              <a:ext cx="230482" cy="224636"/>
            </a:xfrm>
            <a:custGeom>
              <a:rect b="b" l="l" r="r" t="t"/>
              <a:pathLst>
                <a:path extrusionOk="0" h="8569" w="8792">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7" name="Google Shape;15957;p76"/>
            <p:cNvSpPr/>
            <p:nvPr/>
          </p:nvSpPr>
          <p:spPr>
            <a:xfrm>
              <a:off x="1038502" y="2129478"/>
              <a:ext cx="132097" cy="224872"/>
            </a:xfrm>
            <a:custGeom>
              <a:rect b="b" l="l" r="r" t="t"/>
              <a:pathLst>
                <a:path extrusionOk="0" h="8578" w="5039">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8" name="Google Shape;15958;p76"/>
            <p:cNvSpPr/>
            <p:nvPr/>
          </p:nvSpPr>
          <p:spPr>
            <a:xfrm>
              <a:off x="970395" y="2156821"/>
              <a:ext cx="169952" cy="169559"/>
            </a:xfrm>
            <a:custGeom>
              <a:rect b="b" l="l" r="r" t="t"/>
              <a:pathLst>
                <a:path extrusionOk="0" h="6468" w="6483">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9" name="Google Shape;15959;p76"/>
            <p:cNvSpPr/>
            <p:nvPr/>
          </p:nvSpPr>
          <p:spPr>
            <a:xfrm>
              <a:off x="1038502" y="2156821"/>
              <a:ext cx="106380" cy="169716"/>
            </a:xfrm>
            <a:custGeom>
              <a:rect b="b" l="l" r="r" t="t"/>
              <a:pathLst>
                <a:path extrusionOk="0" h="6474" w="4058">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0" name="Google Shape;15960;p76"/>
            <p:cNvSpPr/>
            <p:nvPr/>
          </p:nvSpPr>
          <p:spPr>
            <a:xfrm>
              <a:off x="1038502" y="2203641"/>
              <a:ext cx="20841" cy="76207"/>
            </a:xfrm>
            <a:custGeom>
              <a:rect b="b" l="l" r="r" t="t"/>
              <a:pathLst>
                <a:path extrusionOk="0" h="2907" w="795">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61" name="Google Shape;15961;p76"/>
          <p:cNvGrpSpPr/>
          <p:nvPr/>
        </p:nvGrpSpPr>
        <p:grpSpPr>
          <a:xfrm>
            <a:off x="1345794" y="1982386"/>
            <a:ext cx="371650" cy="371624"/>
            <a:chOff x="1345794" y="1982386"/>
            <a:chExt cx="371650" cy="371624"/>
          </a:xfrm>
        </p:grpSpPr>
        <p:sp>
          <p:nvSpPr>
            <p:cNvPr id="15962" name="Google Shape;15962;p76"/>
            <p:cNvSpPr/>
            <p:nvPr/>
          </p:nvSpPr>
          <p:spPr>
            <a:xfrm>
              <a:off x="1345794" y="2140567"/>
              <a:ext cx="111676" cy="123001"/>
            </a:xfrm>
            <a:custGeom>
              <a:rect b="b" l="l" r="r" t="t"/>
              <a:pathLst>
                <a:path extrusionOk="0" h="4692" w="426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3" name="Google Shape;15963;p76"/>
            <p:cNvSpPr/>
            <p:nvPr/>
          </p:nvSpPr>
          <p:spPr>
            <a:xfrm>
              <a:off x="1345794" y="2172445"/>
              <a:ext cx="31065" cy="91490"/>
            </a:xfrm>
            <a:custGeom>
              <a:rect b="b" l="l" r="r" t="t"/>
              <a:pathLst>
                <a:path extrusionOk="0" h="3490" w="1185">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4" name="Google Shape;15964;p76"/>
            <p:cNvSpPr/>
            <p:nvPr/>
          </p:nvSpPr>
          <p:spPr>
            <a:xfrm>
              <a:off x="1368496" y="2140934"/>
              <a:ext cx="14418" cy="50752"/>
            </a:xfrm>
            <a:custGeom>
              <a:rect b="b" l="l" r="r" t="t"/>
              <a:pathLst>
                <a:path extrusionOk="0" h="1936" w="55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5" name="Google Shape;15965;p76"/>
            <p:cNvSpPr/>
            <p:nvPr/>
          </p:nvSpPr>
          <p:spPr>
            <a:xfrm>
              <a:off x="1392509" y="2146675"/>
              <a:ext cx="8939" cy="46165"/>
            </a:xfrm>
            <a:custGeom>
              <a:rect b="b" l="l" r="r" t="t"/>
              <a:pathLst>
                <a:path extrusionOk="0" h="1761" w="341">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6" name="Google Shape;15966;p76"/>
            <p:cNvSpPr/>
            <p:nvPr/>
          </p:nvSpPr>
          <p:spPr>
            <a:xfrm>
              <a:off x="1412092" y="2150608"/>
              <a:ext cx="9804" cy="46007"/>
            </a:xfrm>
            <a:custGeom>
              <a:rect b="b" l="l" r="r" t="t"/>
              <a:pathLst>
                <a:path extrusionOk="0" h="1755" w="374">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7" name="Google Shape;15967;p76"/>
            <p:cNvSpPr/>
            <p:nvPr/>
          </p:nvSpPr>
          <p:spPr>
            <a:xfrm>
              <a:off x="1434348" y="2154933"/>
              <a:ext cx="7209" cy="42442"/>
            </a:xfrm>
            <a:custGeom>
              <a:rect b="b" l="l" r="r" t="t"/>
              <a:pathLst>
                <a:path extrusionOk="0" h="1619" w="275">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8" name="Google Shape;15968;p76"/>
            <p:cNvSpPr/>
            <p:nvPr/>
          </p:nvSpPr>
          <p:spPr>
            <a:xfrm>
              <a:off x="1427926" y="1982386"/>
              <a:ext cx="46558" cy="32192"/>
            </a:xfrm>
            <a:custGeom>
              <a:rect b="b" l="l" r="r" t="t"/>
              <a:pathLst>
                <a:path extrusionOk="0" h="1228" w="1776">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9" name="Google Shape;15969;p76"/>
            <p:cNvSpPr/>
            <p:nvPr/>
          </p:nvSpPr>
          <p:spPr>
            <a:xfrm>
              <a:off x="1429420" y="1983120"/>
              <a:ext cx="38248" cy="31065"/>
            </a:xfrm>
            <a:custGeom>
              <a:rect b="b" l="l" r="r" t="t"/>
              <a:pathLst>
                <a:path extrusionOk="0" h="1185" w="1459">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0" name="Google Shape;15970;p76"/>
            <p:cNvSpPr/>
            <p:nvPr/>
          </p:nvSpPr>
          <p:spPr>
            <a:xfrm>
              <a:off x="1458178" y="1984640"/>
              <a:ext cx="65511" cy="52640"/>
            </a:xfrm>
            <a:custGeom>
              <a:rect b="b" l="l" r="r" t="t"/>
              <a:pathLst>
                <a:path extrusionOk="0" h="2008" w="2499">
                  <a:moveTo>
                    <a:pt x="521" y="1"/>
                  </a:moveTo>
                  <a:lnTo>
                    <a:pt x="1" y="1098"/>
                  </a:lnTo>
                  <a:lnTo>
                    <a:pt x="2181" y="2007"/>
                  </a:lnTo>
                  <a:lnTo>
                    <a:pt x="2498" y="824"/>
                  </a:lnTo>
                  <a:lnTo>
                    <a:pt x="521"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1" name="Google Shape;15971;p76"/>
            <p:cNvSpPr/>
            <p:nvPr/>
          </p:nvSpPr>
          <p:spPr>
            <a:xfrm>
              <a:off x="1590249" y="2037621"/>
              <a:ext cx="35233" cy="40528"/>
            </a:xfrm>
            <a:custGeom>
              <a:rect b="b" l="l" r="r" t="t"/>
              <a:pathLst>
                <a:path extrusionOk="0" h="1546" w="1344">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2" name="Google Shape;15972;p76"/>
            <p:cNvSpPr/>
            <p:nvPr/>
          </p:nvSpPr>
          <p:spPr>
            <a:xfrm>
              <a:off x="1593657" y="2037621"/>
              <a:ext cx="31825" cy="25769"/>
            </a:xfrm>
            <a:custGeom>
              <a:rect b="b" l="l" r="r" t="t"/>
              <a:pathLst>
                <a:path extrusionOk="0" h="983" w="1214">
                  <a:moveTo>
                    <a:pt x="160" y="1"/>
                  </a:moveTo>
                  <a:lnTo>
                    <a:pt x="1" y="578"/>
                  </a:lnTo>
                  <a:lnTo>
                    <a:pt x="954" y="982"/>
                  </a:lnTo>
                  <a:lnTo>
                    <a:pt x="1184" y="491"/>
                  </a:lnTo>
                  <a:lnTo>
                    <a:pt x="1213" y="434"/>
                  </a:lnTo>
                  <a:lnTo>
                    <a:pt x="16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3" name="Google Shape;15973;p76"/>
            <p:cNvSpPr/>
            <p:nvPr/>
          </p:nvSpPr>
          <p:spPr>
            <a:xfrm>
              <a:off x="1465387" y="1984640"/>
              <a:ext cx="58302" cy="36727"/>
            </a:xfrm>
            <a:custGeom>
              <a:rect b="b" l="l" r="r" t="t"/>
              <a:pathLst>
                <a:path extrusionOk="0" h="1401" w="2224">
                  <a:moveTo>
                    <a:pt x="246" y="1"/>
                  </a:moveTo>
                  <a:lnTo>
                    <a:pt x="0" y="520"/>
                  </a:lnTo>
                  <a:lnTo>
                    <a:pt x="2064" y="1401"/>
                  </a:lnTo>
                  <a:lnTo>
                    <a:pt x="2223" y="824"/>
                  </a:lnTo>
                  <a:lnTo>
                    <a:pt x="246"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4" name="Google Shape;15974;p76"/>
            <p:cNvSpPr/>
            <p:nvPr/>
          </p:nvSpPr>
          <p:spPr>
            <a:xfrm>
              <a:off x="1605768" y="2108401"/>
              <a:ext cx="111676" cy="123001"/>
            </a:xfrm>
            <a:custGeom>
              <a:rect b="b" l="l" r="r" t="t"/>
              <a:pathLst>
                <a:path extrusionOk="0" h="4692" w="426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5" name="Google Shape;15975;p76"/>
            <p:cNvSpPr/>
            <p:nvPr/>
          </p:nvSpPr>
          <p:spPr>
            <a:xfrm>
              <a:off x="1605768" y="2139886"/>
              <a:ext cx="31432" cy="91517"/>
            </a:xfrm>
            <a:custGeom>
              <a:rect b="b" l="l" r="r" t="t"/>
              <a:pathLst>
                <a:path extrusionOk="0" h="3491" w="1199">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6" name="Google Shape;15976;p76"/>
            <p:cNvSpPr/>
            <p:nvPr/>
          </p:nvSpPr>
          <p:spPr>
            <a:xfrm>
              <a:off x="1482400" y="1991483"/>
              <a:ext cx="123394" cy="138887"/>
            </a:xfrm>
            <a:custGeom>
              <a:rect b="b" l="l" r="r" t="t"/>
              <a:pathLst>
                <a:path extrusionOk="0" h="5298" w="4707">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7" name="Google Shape;15977;p76"/>
            <p:cNvSpPr/>
            <p:nvPr/>
          </p:nvSpPr>
          <p:spPr>
            <a:xfrm>
              <a:off x="1482794" y="2027030"/>
              <a:ext cx="26503" cy="102946"/>
            </a:xfrm>
            <a:custGeom>
              <a:rect b="b" l="l" r="r" t="t"/>
              <a:pathLst>
                <a:path extrusionOk="0" h="3927" w="1011">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8" name="Google Shape;15978;p76"/>
            <p:cNvSpPr/>
            <p:nvPr/>
          </p:nvSpPr>
          <p:spPr>
            <a:xfrm>
              <a:off x="1610303" y="2048212"/>
              <a:ext cx="34473" cy="36413"/>
            </a:xfrm>
            <a:custGeom>
              <a:rect b="b" l="l" r="r" t="t"/>
              <a:pathLst>
                <a:path extrusionOk="0" h="1389" w="1315">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9" name="Google Shape;15979;p76"/>
            <p:cNvSpPr/>
            <p:nvPr/>
          </p:nvSpPr>
          <p:spPr>
            <a:xfrm>
              <a:off x="1489216" y="2157214"/>
              <a:ext cx="92355" cy="196796"/>
            </a:xfrm>
            <a:custGeom>
              <a:rect b="b" l="l" r="r" t="t"/>
              <a:pathLst>
                <a:path extrusionOk="0" h="7507" w="3523">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0" name="Google Shape;15980;p76"/>
            <p:cNvSpPr/>
            <p:nvPr/>
          </p:nvSpPr>
          <p:spPr>
            <a:xfrm>
              <a:off x="1621681" y="2257879"/>
              <a:ext cx="91962" cy="96130"/>
            </a:xfrm>
            <a:custGeom>
              <a:rect b="b" l="l" r="r" t="t"/>
              <a:pathLst>
                <a:path extrusionOk="0" h="3667" w="3508">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1" name="Google Shape;15981;p76"/>
            <p:cNvSpPr/>
            <p:nvPr/>
          </p:nvSpPr>
          <p:spPr>
            <a:xfrm>
              <a:off x="1509664" y="2157214"/>
              <a:ext cx="71908" cy="196796"/>
            </a:xfrm>
            <a:custGeom>
              <a:rect b="b" l="l" r="r" t="t"/>
              <a:pathLst>
                <a:path extrusionOk="0" h="7507" w="2743">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2" name="Google Shape;15982;p76"/>
            <p:cNvSpPr/>
            <p:nvPr/>
          </p:nvSpPr>
          <p:spPr>
            <a:xfrm>
              <a:off x="1639822" y="2257879"/>
              <a:ext cx="73821" cy="96130"/>
            </a:xfrm>
            <a:custGeom>
              <a:rect b="b" l="l" r="r" t="t"/>
              <a:pathLst>
                <a:path extrusionOk="0" h="3667" w="2816">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3" name="Google Shape;15983;p76"/>
            <p:cNvSpPr/>
            <p:nvPr/>
          </p:nvSpPr>
          <p:spPr>
            <a:xfrm>
              <a:off x="1360920" y="2290779"/>
              <a:ext cx="92749" cy="63231"/>
            </a:xfrm>
            <a:custGeom>
              <a:rect b="b" l="l" r="r" t="t"/>
              <a:pathLst>
                <a:path extrusionOk="0" h="2412" w="3538">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4" name="Google Shape;15984;p76"/>
            <p:cNvSpPr/>
            <p:nvPr/>
          </p:nvSpPr>
          <p:spPr>
            <a:xfrm>
              <a:off x="1381368" y="2290779"/>
              <a:ext cx="72301" cy="63231"/>
            </a:xfrm>
            <a:custGeom>
              <a:rect b="b" l="l" r="r" t="t"/>
              <a:pathLst>
                <a:path extrusionOk="0" h="2412" w="2758">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5" name="Google Shape;15985;p76"/>
            <p:cNvSpPr/>
            <p:nvPr/>
          </p:nvSpPr>
          <p:spPr>
            <a:xfrm>
              <a:off x="1489216" y="2126542"/>
              <a:ext cx="92749" cy="34473"/>
            </a:xfrm>
            <a:custGeom>
              <a:rect b="b" l="l" r="r" t="t"/>
              <a:pathLst>
                <a:path extrusionOk="0" h="1315" w="3538">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6" name="Google Shape;15986;p76"/>
            <p:cNvSpPr/>
            <p:nvPr/>
          </p:nvSpPr>
          <p:spPr>
            <a:xfrm>
              <a:off x="1509664" y="2126542"/>
              <a:ext cx="72301" cy="34473"/>
            </a:xfrm>
            <a:custGeom>
              <a:rect b="b" l="l" r="r" t="t"/>
              <a:pathLst>
                <a:path extrusionOk="0" h="1315" w="2758">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7" name="Google Shape;15987;p76"/>
            <p:cNvSpPr/>
            <p:nvPr/>
          </p:nvSpPr>
          <p:spPr>
            <a:xfrm>
              <a:off x="1511919" y="1991089"/>
              <a:ext cx="26897" cy="47528"/>
            </a:xfrm>
            <a:custGeom>
              <a:rect b="b" l="l" r="r" t="t"/>
              <a:pathLst>
                <a:path extrusionOk="0" h="1813" w="1026">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8" name="Google Shape;15988;p76"/>
            <p:cNvSpPr/>
            <p:nvPr/>
          </p:nvSpPr>
          <p:spPr>
            <a:xfrm>
              <a:off x="1535774" y="2000841"/>
              <a:ext cx="19320" cy="44225"/>
            </a:xfrm>
            <a:custGeom>
              <a:rect b="b" l="l" r="r" t="t"/>
              <a:pathLst>
                <a:path extrusionOk="0" h="1687" w="737">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9" name="Google Shape;15989;p76"/>
            <p:cNvSpPr/>
            <p:nvPr/>
          </p:nvSpPr>
          <p:spPr>
            <a:xfrm>
              <a:off x="1554675" y="2009623"/>
              <a:ext cx="19714" cy="44146"/>
            </a:xfrm>
            <a:custGeom>
              <a:rect b="b" l="l" r="r" t="t"/>
              <a:pathLst>
                <a:path extrusionOk="0" h="1684" w="752">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0" name="Google Shape;15990;p76"/>
            <p:cNvSpPr/>
            <p:nvPr/>
          </p:nvSpPr>
          <p:spPr>
            <a:xfrm>
              <a:off x="1575123" y="2019087"/>
              <a:ext cx="17433" cy="40345"/>
            </a:xfrm>
            <a:custGeom>
              <a:rect b="b" l="l" r="r" t="t"/>
              <a:pathLst>
                <a:path extrusionOk="0" h="1539" w="665">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1" name="Google Shape;15991;p76"/>
            <p:cNvSpPr/>
            <p:nvPr/>
          </p:nvSpPr>
          <p:spPr>
            <a:xfrm>
              <a:off x="1628864" y="2108008"/>
              <a:ext cx="14025" cy="51145"/>
            </a:xfrm>
            <a:custGeom>
              <a:rect b="b" l="l" r="r" t="t"/>
              <a:pathLst>
                <a:path extrusionOk="0" h="1951" w="535">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2" name="Google Shape;15992;p76"/>
            <p:cNvSpPr/>
            <p:nvPr/>
          </p:nvSpPr>
          <p:spPr>
            <a:xfrm>
              <a:off x="1652798" y="2114116"/>
              <a:ext cx="8625" cy="46165"/>
            </a:xfrm>
            <a:custGeom>
              <a:rect b="b" l="l" r="r" t="t"/>
              <a:pathLst>
                <a:path extrusionOk="0" h="1761" w="329">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3" name="Google Shape;15993;p76"/>
            <p:cNvSpPr/>
            <p:nvPr/>
          </p:nvSpPr>
          <p:spPr>
            <a:xfrm>
              <a:off x="1672459" y="2118049"/>
              <a:ext cx="9411" cy="46034"/>
            </a:xfrm>
            <a:custGeom>
              <a:rect b="b" l="l" r="r" t="t"/>
              <a:pathLst>
                <a:path extrusionOk="0" h="1756" w="359">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4" name="Google Shape;15994;p76"/>
            <p:cNvSpPr/>
            <p:nvPr/>
          </p:nvSpPr>
          <p:spPr>
            <a:xfrm>
              <a:off x="1694323" y="2122400"/>
              <a:ext cx="7209" cy="42416"/>
            </a:xfrm>
            <a:custGeom>
              <a:rect b="b" l="l" r="r" t="t"/>
              <a:pathLst>
                <a:path extrusionOk="0" h="1618" w="275">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5" name="Google Shape;15995;p76"/>
            <p:cNvSpPr/>
            <p:nvPr/>
          </p:nvSpPr>
          <p:spPr>
            <a:xfrm>
              <a:off x="1621288" y="2227208"/>
              <a:ext cx="92749" cy="34840"/>
            </a:xfrm>
            <a:custGeom>
              <a:rect b="b" l="l" r="r" t="t"/>
              <a:pathLst>
                <a:path extrusionOk="0" h="1329" w="3538">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6" name="Google Shape;15996;p76"/>
            <p:cNvSpPr/>
            <p:nvPr/>
          </p:nvSpPr>
          <p:spPr>
            <a:xfrm>
              <a:off x="1639822" y="2227208"/>
              <a:ext cx="74215" cy="34840"/>
            </a:xfrm>
            <a:custGeom>
              <a:rect b="b" l="l" r="r" t="t"/>
              <a:pathLst>
                <a:path extrusionOk="0" h="1329" w="2831">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7" name="Google Shape;15997;p76"/>
            <p:cNvSpPr/>
            <p:nvPr/>
          </p:nvSpPr>
          <p:spPr>
            <a:xfrm>
              <a:off x="1360920" y="2260134"/>
              <a:ext cx="92749" cy="34473"/>
            </a:xfrm>
            <a:custGeom>
              <a:rect b="b" l="l" r="r" t="t"/>
              <a:pathLst>
                <a:path extrusionOk="0" h="1315" w="3538">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8" name="Google Shape;15998;p76"/>
            <p:cNvSpPr/>
            <p:nvPr/>
          </p:nvSpPr>
          <p:spPr>
            <a:xfrm>
              <a:off x="1381368" y="2260134"/>
              <a:ext cx="72301" cy="34473"/>
            </a:xfrm>
            <a:custGeom>
              <a:rect b="b" l="l" r="r" t="t"/>
              <a:pathLst>
                <a:path extrusionOk="0" h="1315" w="2758">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99" name="Google Shape;15999;p76"/>
          <p:cNvGrpSpPr/>
          <p:nvPr/>
        </p:nvGrpSpPr>
        <p:grpSpPr>
          <a:xfrm>
            <a:off x="1821465" y="1981993"/>
            <a:ext cx="372410" cy="372410"/>
            <a:chOff x="1821465" y="1981993"/>
            <a:chExt cx="372410" cy="372410"/>
          </a:xfrm>
        </p:grpSpPr>
        <p:sp>
          <p:nvSpPr>
            <p:cNvPr id="16000" name="Google Shape;16000;p76"/>
            <p:cNvSpPr/>
            <p:nvPr/>
          </p:nvSpPr>
          <p:spPr>
            <a:xfrm>
              <a:off x="1821858" y="1981993"/>
              <a:ext cx="282336" cy="186205"/>
            </a:xfrm>
            <a:custGeom>
              <a:rect b="b" l="l" r="r" t="t"/>
              <a:pathLst>
                <a:path extrusionOk="0" h="7103" w="1077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1" name="Google Shape;16001;p76"/>
            <p:cNvSpPr/>
            <p:nvPr/>
          </p:nvSpPr>
          <p:spPr>
            <a:xfrm>
              <a:off x="2007670" y="1981993"/>
              <a:ext cx="186205" cy="282336"/>
            </a:xfrm>
            <a:custGeom>
              <a:rect b="b" l="l" r="r" t="t"/>
              <a:pathLst>
                <a:path extrusionOk="0" h="10770" w="7103">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2" name="Google Shape;16002;p76"/>
            <p:cNvSpPr/>
            <p:nvPr/>
          </p:nvSpPr>
          <p:spPr>
            <a:xfrm>
              <a:off x="1911540" y="2167805"/>
              <a:ext cx="282336" cy="186598"/>
            </a:xfrm>
            <a:custGeom>
              <a:rect b="b" l="l" r="r" t="t"/>
              <a:pathLst>
                <a:path extrusionOk="0" h="7118" w="1077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3" name="Google Shape;16003;p76"/>
            <p:cNvSpPr/>
            <p:nvPr/>
          </p:nvSpPr>
          <p:spPr>
            <a:xfrm>
              <a:off x="1821465" y="2072067"/>
              <a:ext cx="186598" cy="281942"/>
            </a:xfrm>
            <a:custGeom>
              <a:rect b="b" l="l" r="r" t="t"/>
              <a:pathLst>
                <a:path extrusionOk="0" h="10755" w="7118">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4" name="Google Shape;16004;p76"/>
            <p:cNvSpPr/>
            <p:nvPr/>
          </p:nvSpPr>
          <p:spPr>
            <a:xfrm>
              <a:off x="1821858" y="2167805"/>
              <a:ext cx="42023" cy="186205"/>
            </a:xfrm>
            <a:custGeom>
              <a:rect b="b" l="l" r="r" t="t"/>
              <a:pathLst>
                <a:path extrusionOk="0" h="7103" w="1603">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5" name="Google Shape;16005;p76"/>
            <p:cNvSpPr/>
            <p:nvPr/>
          </p:nvSpPr>
          <p:spPr>
            <a:xfrm>
              <a:off x="1869989" y="2072303"/>
              <a:ext cx="51041" cy="95894"/>
            </a:xfrm>
            <a:custGeom>
              <a:rect b="b" l="l" r="r" t="t"/>
              <a:pathLst>
                <a:path extrusionOk="0" h="3658" w="1947">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6" name="Google Shape;16006;p76"/>
            <p:cNvSpPr/>
            <p:nvPr/>
          </p:nvSpPr>
          <p:spPr>
            <a:xfrm>
              <a:off x="1821858" y="1981993"/>
              <a:ext cx="42023" cy="186205"/>
            </a:xfrm>
            <a:custGeom>
              <a:rect b="b" l="l" r="r" t="t"/>
              <a:pathLst>
                <a:path extrusionOk="0" h="7103" w="1603">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7" name="Google Shape;16007;p76"/>
            <p:cNvSpPr/>
            <p:nvPr/>
          </p:nvSpPr>
          <p:spPr>
            <a:xfrm>
              <a:off x="2076904" y="2041658"/>
              <a:ext cx="45064" cy="66560"/>
            </a:xfrm>
            <a:custGeom>
              <a:rect b="b" l="l" r="r" t="t"/>
              <a:pathLst>
                <a:path extrusionOk="0" h="2539" w="1719">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8" name="Google Shape;16008;p76"/>
            <p:cNvSpPr/>
            <p:nvPr/>
          </p:nvSpPr>
          <p:spPr>
            <a:xfrm>
              <a:off x="2008037" y="1981993"/>
              <a:ext cx="23882" cy="78357"/>
            </a:xfrm>
            <a:custGeom>
              <a:rect b="b" l="l" r="r" t="t"/>
              <a:pathLst>
                <a:path extrusionOk="0" h="2989" w="911">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9" name="Google Shape;16009;p76"/>
            <p:cNvSpPr/>
            <p:nvPr/>
          </p:nvSpPr>
          <p:spPr>
            <a:xfrm>
              <a:off x="2008037" y="2090234"/>
              <a:ext cx="23882" cy="77963"/>
            </a:xfrm>
            <a:custGeom>
              <a:rect b="b" l="l" r="r" t="t"/>
              <a:pathLst>
                <a:path extrusionOk="0" h="2974" w="911">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0" name="Google Shape;16010;p76"/>
            <p:cNvSpPr/>
            <p:nvPr/>
          </p:nvSpPr>
          <p:spPr>
            <a:xfrm>
              <a:off x="2058737" y="2168172"/>
              <a:ext cx="48105" cy="95973"/>
            </a:xfrm>
            <a:custGeom>
              <a:rect b="b" l="l" r="r" t="t"/>
              <a:pathLst>
                <a:path extrusionOk="0" h="3661" w="1835">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1" name="Google Shape;16011;p76"/>
            <p:cNvSpPr/>
            <p:nvPr/>
          </p:nvSpPr>
          <p:spPr>
            <a:xfrm>
              <a:off x="1995926" y="2167805"/>
              <a:ext cx="23882" cy="78357"/>
            </a:xfrm>
            <a:custGeom>
              <a:rect b="b" l="l" r="r" t="t"/>
              <a:pathLst>
                <a:path extrusionOk="0" h="2989" w="911">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2" name="Google Shape;16012;p76"/>
            <p:cNvSpPr/>
            <p:nvPr/>
          </p:nvSpPr>
          <p:spPr>
            <a:xfrm>
              <a:off x="1905484" y="2228152"/>
              <a:ext cx="45431" cy="66586"/>
            </a:xfrm>
            <a:custGeom>
              <a:rect b="b" l="l" r="r" t="t"/>
              <a:pathLst>
                <a:path extrusionOk="0" h="2540" w="1733">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3" name="Google Shape;16013;p76"/>
            <p:cNvSpPr/>
            <p:nvPr/>
          </p:nvSpPr>
          <p:spPr>
            <a:xfrm>
              <a:off x="1995926" y="2276020"/>
              <a:ext cx="29938" cy="77990"/>
            </a:xfrm>
            <a:custGeom>
              <a:rect b="b" l="l" r="r" t="t"/>
              <a:pathLst>
                <a:path extrusionOk="0" h="2975" w="1142">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14" name="Google Shape;16014;p76"/>
          <p:cNvGrpSpPr/>
          <p:nvPr/>
        </p:nvGrpSpPr>
        <p:grpSpPr>
          <a:xfrm>
            <a:off x="2276348" y="1981809"/>
            <a:ext cx="415901" cy="372699"/>
            <a:chOff x="2276348" y="1981809"/>
            <a:chExt cx="415901" cy="372699"/>
          </a:xfrm>
        </p:grpSpPr>
        <p:sp>
          <p:nvSpPr>
            <p:cNvPr id="16015" name="Google Shape;16015;p76"/>
            <p:cNvSpPr/>
            <p:nvPr/>
          </p:nvSpPr>
          <p:spPr>
            <a:xfrm>
              <a:off x="2350510" y="2034606"/>
              <a:ext cx="267209" cy="267183"/>
            </a:xfrm>
            <a:custGeom>
              <a:rect b="b" l="l" r="r" t="t"/>
              <a:pathLst>
                <a:path extrusionOk="0" h="10192" w="10193">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6" name="Google Shape;16016;p76"/>
            <p:cNvSpPr/>
            <p:nvPr/>
          </p:nvSpPr>
          <p:spPr>
            <a:xfrm>
              <a:off x="2324033" y="2037254"/>
              <a:ext cx="254312" cy="264614"/>
            </a:xfrm>
            <a:custGeom>
              <a:rect b="b" l="l" r="r" t="t"/>
              <a:pathLst>
                <a:path extrusionOk="0" h="10094" w="9701">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7" name="Google Shape;16017;p76"/>
            <p:cNvSpPr/>
            <p:nvPr/>
          </p:nvSpPr>
          <p:spPr>
            <a:xfrm>
              <a:off x="2405771" y="2035734"/>
              <a:ext cx="211948" cy="264169"/>
            </a:xfrm>
            <a:custGeom>
              <a:rect b="b" l="l" r="r" t="t"/>
              <a:pathLst>
                <a:path extrusionOk="0" h="10077" w="8085">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8" name="Google Shape;16018;p76"/>
            <p:cNvSpPr/>
            <p:nvPr/>
          </p:nvSpPr>
          <p:spPr>
            <a:xfrm>
              <a:off x="2437177" y="2084939"/>
              <a:ext cx="17066" cy="27264"/>
            </a:xfrm>
            <a:custGeom>
              <a:rect b="b" l="l" r="r" t="t"/>
              <a:pathLst>
                <a:path extrusionOk="0" h="1040" w="651">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9" name="Google Shape;16019;p76"/>
            <p:cNvSpPr/>
            <p:nvPr/>
          </p:nvSpPr>
          <p:spPr>
            <a:xfrm>
              <a:off x="2405771" y="2174621"/>
              <a:ext cx="153279" cy="125281"/>
            </a:xfrm>
            <a:custGeom>
              <a:rect b="b" l="l" r="r" t="t"/>
              <a:pathLst>
                <a:path extrusionOk="0" h="4779" w="5847">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0" name="Google Shape;16020;p76"/>
            <p:cNvSpPr/>
            <p:nvPr/>
          </p:nvSpPr>
          <p:spPr>
            <a:xfrm>
              <a:off x="2329827" y="2084651"/>
              <a:ext cx="362422" cy="269857"/>
            </a:xfrm>
            <a:custGeom>
              <a:rect b="b" l="l" r="r" t="t"/>
              <a:pathLst>
                <a:path extrusionOk="0" h="10294" w="13825">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1" name="Google Shape;16021;p76"/>
            <p:cNvSpPr/>
            <p:nvPr/>
          </p:nvSpPr>
          <p:spPr>
            <a:xfrm>
              <a:off x="2276348" y="1981809"/>
              <a:ext cx="361793" cy="268704"/>
            </a:xfrm>
            <a:custGeom>
              <a:rect b="b" l="l" r="r" t="t"/>
              <a:pathLst>
                <a:path extrusionOk="0" h="10250" w="13801">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22" name="Google Shape;16022;p76"/>
          <p:cNvGrpSpPr/>
          <p:nvPr/>
        </p:nvGrpSpPr>
        <p:grpSpPr>
          <a:xfrm>
            <a:off x="2774354" y="2009990"/>
            <a:ext cx="372017" cy="316310"/>
            <a:chOff x="2774354" y="2009990"/>
            <a:chExt cx="372017" cy="316310"/>
          </a:xfrm>
        </p:grpSpPr>
        <p:sp>
          <p:nvSpPr>
            <p:cNvPr id="16023" name="Google Shape;16023;p76"/>
            <p:cNvSpPr/>
            <p:nvPr/>
          </p:nvSpPr>
          <p:spPr>
            <a:xfrm>
              <a:off x="2948055" y="2090995"/>
              <a:ext cx="191134" cy="174094"/>
            </a:xfrm>
            <a:custGeom>
              <a:rect b="b" l="l" r="r" t="t"/>
              <a:pathLst>
                <a:path extrusionOk="0" h="6641" w="7291">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4" name="Google Shape;16024;p76"/>
            <p:cNvSpPr/>
            <p:nvPr/>
          </p:nvSpPr>
          <p:spPr>
            <a:xfrm>
              <a:off x="3033568" y="2009990"/>
              <a:ext cx="112803" cy="206889"/>
            </a:xfrm>
            <a:custGeom>
              <a:rect b="b" l="l" r="r" t="t"/>
              <a:pathLst>
                <a:path extrusionOk="0" h="7892" w="4303">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5" name="Google Shape;16025;p76"/>
            <p:cNvSpPr/>
            <p:nvPr/>
          </p:nvSpPr>
          <p:spPr>
            <a:xfrm>
              <a:off x="3110404" y="2165524"/>
              <a:ext cx="35600" cy="51355"/>
            </a:xfrm>
            <a:custGeom>
              <a:rect b="b" l="l" r="r" t="t"/>
              <a:pathLst>
                <a:path extrusionOk="0" h="1959" w="1358">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6" name="Google Shape;16026;p76"/>
            <p:cNvSpPr/>
            <p:nvPr/>
          </p:nvSpPr>
          <p:spPr>
            <a:xfrm>
              <a:off x="2960533" y="2148510"/>
              <a:ext cx="145336" cy="96733"/>
            </a:xfrm>
            <a:custGeom>
              <a:rect b="b" l="l" r="r" t="t"/>
              <a:pathLst>
                <a:path extrusionOk="0" h="3690" w="5544">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7" name="Google Shape;16027;p76"/>
            <p:cNvSpPr/>
            <p:nvPr/>
          </p:nvSpPr>
          <p:spPr>
            <a:xfrm>
              <a:off x="3017315" y="2196930"/>
              <a:ext cx="85540" cy="48419"/>
            </a:xfrm>
            <a:custGeom>
              <a:rect b="b" l="l" r="r" t="t"/>
              <a:pathLst>
                <a:path extrusionOk="0" h="1847" w="3263">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8" name="Google Shape;16028;p76"/>
            <p:cNvSpPr/>
            <p:nvPr/>
          </p:nvSpPr>
          <p:spPr>
            <a:xfrm>
              <a:off x="2933663" y="2173467"/>
              <a:ext cx="145336" cy="96733"/>
            </a:xfrm>
            <a:custGeom>
              <a:rect b="b" l="l" r="r" t="t"/>
              <a:pathLst>
                <a:path extrusionOk="0" h="3690" w="5544">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9" name="Google Shape;16029;p76"/>
            <p:cNvSpPr/>
            <p:nvPr/>
          </p:nvSpPr>
          <p:spPr>
            <a:xfrm>
              <a:off x="2999515" y="2228361"/>
              <a:ext cx="76102" cy="41603"/>
            </a:xfrm>
            <a:custGeom>
              <a:rect b="b" l="l" r="r" t="t"/>
              <a:pathLst>
                <a:path extrusionOk="0" h="1587" w="2903">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0" name="Google Shape;16030;p76"/>
            <p:cNvSpPr/>
            <p:nvPr/>
          </p:nvSpPr>
          <p:spPr>
            <a:xfrm>
              <a:off x="2906425" y="2198450"/>
              <a:ext cx="145729" cy="96733"/>
            </a:xfrm>
            <a:custGeom>
              <a:rect b="b" l="l" r="r" t="t"/>
              <a:pathLst>
                <a:path extrusionOk="0" h="3690" w="5559">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1" name="Google Shape;16031;p76"/>
            <p:cNvSpPr/>
            <p:nvPr/>
          </p:nvSpPr>
          <p:spPr>
            <a:xfrm>
              <a:off x="2982108" y="2259007"/>
              <a:ext cx="66245" cy="36150"/>
            </a:xfrm>
            <a:custGeom>
              <a:rect b="b" l="l" r="r" t="t"/>
              <a:pathLst>
                <a:path extrusionOk="0" h="1379" w="2527">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2" name="Google Shape;16032;p76"/>
            <p:cNvSpPr/>
            <p:nvPr/>
          </p:nvSpPr>
          <p:spPr>
            <a:xfrm>
              <a:off x="2879555" y="2223800"/>
              <a:ext cx="145729" cy="96655"/>
            </a:xfrm>
            <a:custGeom>
              <a:rect b="b" l="l" r="r" t="t"/>
              <a:pathLst>
                <a:path extrusionOk="0" h="3687" w="5559">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3" name="Google Shape;16033;p76"/>
            <p:cNvSpPr/>
            <p:nvPr/>
          </p:nvSpPr>
          <p:spPr>
            <a:xfrm>
              <a:off x="2964701" y="2288132"/>
              <a:ext cx="56782" cy="32323"/>
            </a:xfrm>
            <a:custGeom>
              <a:rect b="b" l="l" r="r" t="t"/>
              <a:pathLst>
                <a:path extrusionOk="0" h="1233" w="2166">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4" name="Google Shape;16034;p76"/>
            <p:cNvSpPr/>
            <p:nvPr/>
          </p:nvSpPr>
          <p:spPr>
            <a:xfrm>
              <a:off x="2791761" y="2103080"/>
              <a:ext cx="185445" cy="168064"/>
            </a:xfrm>
            <a:custGeom>
              <a:rect b="b" l="l" r="r" t="t"/>
              <a:pathLst>
                <a:path extrusionOk="0" h="6411" w="7074">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5" name="Google Shape;16035;p76"/>
            <p:cNvSpPr/>
            <p:nvPr/>
          </p:nvSpPr>
          <p:spPr>
            <a:xfrm>
              <a:off x="2774354" y="2035734"/>
              <a:ext cx="114691" cy="198316"/>
            </a:xfrm>
            <a:custGeom>
              <a:rect b="b" l="l" r="r" t="t"/>
              <a:pathLst>
                <a:path extrusionOk="0" h="7565" w="4375">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6" name="Google Shape;16036;p76"/>
            <p:cNvSpPr/>
            <p:nvPr/>
          </p:nvSpPr>
          <p:spPr>
            <a:xfrm>
              <a:off x="2774354" y="2035734"/>
              <a:ext cx="88580" cy="185445"/>
            </a:xfrm>
            <a:custGeom>
              <a:rect b="b" l="l" r="r" t="t"/>
              <a:pathLst>
                <a:path extrusionOk="0" h="7074" w="3379">
                  <a:moveTo>
                    <a:pt x="0" y="0"/>
                  </a:moveTo>
                  <a:lnTo>
                    <a:pt x="0" y="6785"/>
                  </a:lnTo>
                  <a:lnTo>
                    <a:pt x="506" y="7074"/>
                  </a:lnTo>
                  <a:lnTo>
                    <a:pt x="3378" y="1949"/>
                  </a:lnTo>
                  <a:lnTo>
                    <a:pt x="0"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7" name="Google Shape;16037;p76"/>
            <p:cNvSpPr/>
            <p:nvPr/>
          </p:nvSpPr>
          <p:spPr>
            <a:xfrm>
              <a:off x="2774354" y="2175381"/>
              <a:ext cx="54894" cy="58669"/>
            </a:xfrm>
            <a:custGeom>
              <a:rect b="b" l="l" r="r" t="t"/>
              <a:pathLst>
                <a:path extrusionOk="0" h="2238" w="2094">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8" name="Google Shape;16038;p76"/>
            <p:cNvSpPr/>
            <p:nvPr/>
          </p:nvSpPr>
          <p:spPr>
            <a:xfrm>
              <a:off x="2774354" y="2175381"/>
              <a:ext cx="28784" cy="45798"/>
            </a:xfrm>
            <a:custGeom>
              <a:rect b="b" l="l" r="r" t="t"/>
              <a:pathLst>
                <a:path extrusionOk="0" h="1747" w="1098">
                  <a:moveTo>
                    <a:pt x="0" y="0"/>
                  </a:moveTo>
                  <a:lnTo>
                    <a:pt x="0" y="1458"/>
                  </a:lnTo>
                  <a:lnTo>
                    <a:pt x="506" y="1747"/>
                  </a:lnTo>
                  <a:lnTo>
                    <a:pt x="1098" y="664"/>
                  </a:lnTo>
                  <a:lnTo>
                    <a:pt x="0" y="0"/>
                  </a:lnTo>
                  <a:close/>
                </a:path>
              </a:pathLst>
            </a:custGeom>
            <a:solidFill>
              <a:srgbClr val="5A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9" name="Google Shape;16039;p76"/>
            <p:cNvSpPr/>
            <p:nvPr/>
          </p:nvSpPr>
          <p:spPr>
            <a:xfrm>
              <a:off x="2829983" y="2199105"/>
              <a:ext cx="78357" cy="62811"/>
            </a:xfrm>
            <a:custGeom>
              <a:rect b="b" l="l" r="r" t="t"/>
              <a:pathLst>
                <a:path extrusionOk="0" h="2396" w="2989">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0" name="Google Shape;16040;p76"/>
            <p:cNvSpPr/>
            <p:nvPr/>
          </p:nvSpPr>
          <p:spPr>
            <a:xfrm>
              <a:off x="2833390" y="2200337"/>
              <a:ext cx="74949" cy="61579"/>
            </a:xfrm>
            <a:custGeom>
              <a:rect b="b" l="l" r="r" t="t"/>
              <a:pathLst>
                <a:path extrusionOk="0" h="2349" w="2859">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1" name="Google Shape;16041;p76"/>
            <p:cNvSpPr/>
            <p:nvPr/>
          </p:nvSpPr>
          <p:spPr>
            <a:xfrm>
              <a:off x="2859868" y="2226815"/>
              <a:ext cx="69653" cy="56546"/>
            </a:xfrm>
            <a:custGeom>
              <a:rect b="b" l="l" r="r" t="t"/>
              <a:pathLst>
                <a:path extrusionOk="0" h="2157" w="2657">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2" name="Google Shape;16042;p76"/>
            <p:cNvSpPr/>
            <p:nvPr/>
          </p:nvSpPr>
          <p:spPr>
            <a:xfrm>
              <a:off x="2863669" y="2227968"/>
              <a:ext cx="65852" cy="55392"/>
            </a:xfrm>
            <a:custGeom>
              <a:rect b="b" l="l" r="r" t="t"/>
              <a:pathLst>
                <a:path extrusionOk="0" h="2113" w="2512">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3" name="Google Shape;16043;p76"/>
            <p:cNvSpPr/>
            <p:nvPr/>
          </p:nvSpPr>
          <p:spPr>
            <a:xfrm>
              <a:off x="2889779" y="2254734"/>
              <a:ext cx="60950" cy="50097"/>
            </a:xfrm>
            <a:custGeom>
              <a:rect b="b" l="l" r="r" t="t"/>
              <a:pathLst>
                <a:path extrusionOk="0" h="1911" w="2325">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4" name="Google Shape;16044;p76"/>
            <p:cNvSpPr/>
            <p:nvPr/>
          </p:nvSpPr>
          <p:spPr>
            <a:xfrm>
              <a:off x="2893187" y="2255599"/>
              <a:ext cx="57542" cy="49468"/>
            </a:xfrm>
            <a:custGeom>
              <a:rect b="b" l="l" r="r" t="t"/>
              <a:pathLst>
                <a:path extrusionOk="0" h="1887" w="2195">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5" name="Google Shape;16045;p76"/>
            <p:cNvSpPr/>
            <p:nvPr/>
          </p:nvSpPr>
          <p:spPr>
            <a:xfrm>
              <a:off x="2919664" y="2281971"/>
              <a:ext cx="52246" cy="44277"/>
            </a:xfrm>
            <a:custGeom>
              <a:rect b="b" l="l" r="r" t="t"/>
              <a:pathLst>
                <a:path extrusionOk="0" h="1689" w="1993">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6" name="Google Shape;16046;p76"/>
            <p:cNvSpPr/>
            <p:nvPr/>
          </p:nvSpPr>
          <p:spPr>
            <a:xfrm>
              <a:off x="2923072" y="2283229"/>
              <a:ext cx="48839" cy="43071"/>
            </a:xfrm>
            <a:custGeom>
              <a:rect b="b" l="l" r="r" t="t"/>
              <a:pathLst>
                <a:path extrusionOk="0" h="1643" w="1863">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7" name="Google Shape;16047;p76"/>
            <p:cNvSpPr/>
            <p:nvPr/>
          </p:nvSpPr>
          <p:spPr>
            <a:xfrm>
              <a:off x="2925353" y="2108768"/>
              <a:ext cx="75709" cy="116211"/>
            </a:xfrm>
            <a:custGeom>
              <a:rect b="b" l="l" r="r" t="t"/>
              <a:pathLst>
                <a:path extrusionOk="0" h="4433" w="2888">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8" name="Google Shape;16048;p76"/>
            <p:cNvSpPr/>
            <p:nvPr/>
          </p:nvSpPr>
          <p:spPr>
            <a:xfrm>
              <a:off x="2925353" y="2108768"/>
              <a:ext cx="32192" cy="116211"/>
            </a:xfrm>
            <a:custGeom>
              <a:rect b="b" l="l" r="r" t="t"/>
              <a:pathLst>
                <a:path extrusionOk="0" h="4433" w="1228">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49" name="Google Shape;16049;p76"/>
          <p:cNvGrpSpPr/>
          <p:nvPr/>
        </p:nvGrpSpPr>
        <p:grpSpPr>
          <a:xfrm>
            <a:off x="3722682" y="1981993"/>
            <a:ext cx="375818" cy="372043"/>
            <a:chOff x="3722682" y="1981993"/>
            <a:chExt cx="375818" cy="372043"/>
          </a:xfrm>
        </p:grpSpPr>
        <p:sp>
          <p:nvSpPr>
            <p:cNvPr id="16050" name="Google Shape;16050;p76"/>
            <p:cNvSpPr/>
            <p:nvPr/>
          </p:nvSpPr>
          <p:spPr>
            <a:xfrm>
              <a:off x="3876695" y="1981993"/>
              <a:ext cx="71934" cy="72301"/>
            </a:xfrm>
            <a:custGeom>
              <a:rect b="b" l="l" r="r" t="t"/>
              <a:pathLst>
                <a:path extrusionOk="0" h="2758" w="2744">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1" name="Google Shape;16051;p76"/>
            <p:cNvSpPr/>
            <p:nvPr/>
          </p:nvSpPr>
          <p:spPr>
            <a:xfrm>
              <a:off x="3755582" y="2204217"/>
              <a:ext cx="146516" cy="102448"/>
            </a:xfrm>
            <a:custGeom>
              <a:rect b="b" l="l" r="r" t="t"/>
              <a:pathLst>
                <a:path extrusionOk="0" h="3908" w="5589">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2" name="Google Shape;16052;p76"/>
            <p:cNvSpPr/>
            <p:nvPr/>
          </p:nvSpPr>
          <p:spPr>
            <a:xfrm>
              <a:off x="3848697" y="2066195"/>
              <a:ext cx="129817" cy="66403"/>
            </a:xfrm>
            <a:custGeom>
              <a:rect b="b" l="l" r="r" t="t"/>
              <a:pathLst>
                <a:path extrusionOk="0" h="2533" w="4952">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3" name="Google Shape;16053;p76"/>
            <p:cNvSpPr/>
            <p:nvPr/>
          </p:nvSpPr>
          <p:spPr>
            <a:xfrm>
              <a:off x="3923227" y="2204217"/>
              <a:ext cx="146909" cy="102370"/>
            </a:xfrm>
            <a:custGeom>
              <a:rect b="b" l="l" r="r" t="t"/>
              <a:pathLst>
                <a:path extrusionOk="0" h="3905" w="5604">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4" name="Google Shape;16054;p76"/>
            <p:cNvSpPr/>
            <p:nvPr/>
          </p:nvSpPr>
          <p:spPr>
            <a:xfrm>
              <a:off x="3868752" y="1983513"/>
              <a:ext cx="71934" cy="70781"/>
            </a:xfrm>
            <a:custGeom>
              <a:rect b="b" l="l" r="r" t="t"/>
              <a:pathLst>
                <a:path extrusionOk="0" h="2700" w="2744">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5" name="Google Shape;16055;p76"/>
            <p:cNvSpPr/>
            <p:nvPr/>
          </p:nvSpPr>
          <p:spPr>
            <a:xfrm>
              <a:off x="3804814" y="2143949"/>
              <a:ext cx="47711" cy="48105"/>
            </a:xfrm>
            <a:custGeom>
              <a:rect b="b" l="l" r="r" t="t"/>
              <a:pathLst>
                <a:path extrusionOk="0" h="1835" w="182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6" name="Google Shape;16056;p76"/>
            <p:cNvSpPr/>
            <p:nvPr/>
          </p:nvSpPr>
          <p:spPr>
            <a:xfrm>
              <a:off x="3799125" y="2145102"/>
              <a:ext cx="48078" cy="47056"/>
            </a:xfrm>
            <a:custGeom>
              <a:rect b="b" l="l" r="r" t="t"/>
              <a:pathLst>
                <a:path extrusionOk="0" h="1795" w="1834">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7" name="Google Shape;16057;p76"/>
            <p:cNvSpPr/>
            <p:nvPr/>
          </p:nvSpPr>
          <p:spPr>
            <a:xfrm>
              <a:off x="3972458" y="2143949"/>
              <a:ext cx="48078" cy="48105"/>
            </a:xfrm>
            <a:custGeom>
              <a:rect b="b" l="l" r="r" t="t"/>
              <a:pathLst>
                <a:path extrusionOk="0" h="1835" w="1834">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8" name="Google Shape;16058;p76"/>
            <p:cNvSpPr/>
            <p:nvPr/>
          </p:nvSpPr>
          <p:spPr>
            <a:xfrm>
              <a:off x="3967163" y="2145102"/>
              <a:ext cx="48078" cy="47056"/>
            </a:xfrm>
            <a:custGeom>
              <a:rect b="b" l="l" r="r" t="t"/>
              <a:pathLst>
                <a:path extrusionOk="0" h="1795" w="1834">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9" name="Google Shape;16059;p76"/>
            <p:cNvSpPr/>
            <p:nvPr/>
          </p:nvSpPr>
          <p:spPr>
            <a:xfrm>
              <a:off x="3726850" y="2318043"/>
              <a:ext cx="35967" cy="35967"/>
            </a:xfrm>
            <a:custGeom>
              <a:rect b="b" l="l" r="r" t="t"/>
              <a:pathLst>
                <a:path extrusionOk="0" h="1372" w="1372">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0" name="Google Shape;16060;p76"/>
            <p:cNvSpPr/>
            <p:nvPr/>
          </p:nvSpPr>
          <p:spPr>
            <a:xfrm>
              <a:off x="3722682" y="2318803"/>
              <a:ext cx="35993" cy="35233"/>
            </a:xfrm>
            <a:custGeom>
              <a:rect b="b" l="l" r="r" t="t"/>
              <a:pathLst>
                <a:path extrusionOk="0" h="1344" w="1373">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1" name="Google Shape;16061;p76"/>
            <p:cNvSpPr/>
            <p:nvPr/>
          </p:nvSpPr>
          <p:spPr>
            <a:xfrm>
              <a:off x="3894495" y="2318043"/>
              <a:ext cx="35967" cy="35967"/>
            </a:xfrm>
            <a:custGeom>
              <a:rect b="b" l="l" r="r" t="t"/>
              <a:pathLst>
                <a:path extrusionOk="0" h="1372" w="1372">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2" name="Google Shape;16062;p76"/>
            <p:cNvSpPr/>
            <p:nvPr/>
          </p:nvSpPr>
          <p:spPr>
            <a:xfrm>
              <a:off x="3890327" y="2318803"/>
              <a:ext cx="35967" cy="35233"/>
            </a:xfrm>
            <a:custGeom>
              <a:rect b="b" l="l" r="r" t="t"/>
              <a:pathLst>
                <a:path extrusionOk="0" h="1344" w="1372">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3" name="Google Shape;16063;p76"/>
            <p:cNvSpPr/>
            <p:nvPr/>
          </p:nvSpPr>
          <p:spPr>
            <a:xfrm>
              <a:off x="4062507" y="2318043"/>
              <a:ext cx="35993" cy="35967"/>
            </a:xfrm>
            <a:custGeom>
              <a:rect b="b" l="l" r="r" t="t"/>
              <a:pathLst>
                <a:path extrusionOk="0" h="1372" w="1373">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4" name="Google Shape;16064;p76"/>
            <p:cNvSpPr/>
            <p:nvPr/>
          </p:nvSpPr>
          <p:spPr>
            <a:xfrm>
              <a:off x="4058339" y="2318803"/>
              <a:ext cx="35993" cy="35233"/>
            </a:xfrm>
            <a:custGeom>
              <a:rect b="b" l="l" r="r" t="t"/>
              <a:pathLst>
                <a:path extrusionOk="0" h="1344" w="1373">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65" name="Google Shape;16065;p76"/>
          <p:cNvGrpSpPr/>
          <p:nvPr/>
        </p:nvGrpSpPr>
        <p:grpSpPr>
          <a:xfrm>
            <a:off x="4201394" y="1981809"/>
            <a:ext cx="373538" cy="372305"/>
            <a:chOff x="4201394" y="1981809"/>
            <a:chExt cx="373538" cy="372305"/>
          </a:xfrm>
        </p:grpSpPr>
        <p:sp>
          <p:nvSpPr>
            <p:cNvPr id="16066" name="Google Shape;16066;p76"/>
            <p:cNvSpPr/>
            <p:nvPr/>
          </p:nvSpPr>
          <p:spPr>
            <a:xfrm>
              <a:off x="4308876" y="2188619"/>
              <a:ext cx="59429" cy="59823"/>
            </a:xfrm>
            <a:custGeom>
              <a:rect b="b" l="l" r="r" t="t"/>
              <a:pathLst>
                <a:path extrusionOk="0" h="2282" w="2267">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7" name="Google Shape;16067;p76"/>
            <p:cNvSpPr/>
            <p:nvPr/>
          </p:nvSpPr>
          <p:spPr>
            <a:xfrm>
              <a:off x="4309243" y="2188619"/>
              <a:ext cx="48078" cy="59823"/>
            </a:xfrm>
            <a:custGeom>
              <a:rect b="b" l="l" r="r" t="t"/>
              <a:pathLst>
                <a:path extrusionOk="0" h="2282" w="1834">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8" name="Google Shape;16068;p76"/>
            <p:cNvSpPr/>
            <p:nvPr/>
          </p:nvSpPr>
          <p:spPr>
            <a:xfrm>
              <a:off x="4303580" y="1981809"/>
              <a:ext cx="271351" cy="259030"/>
            </a:xfrm>
            <a:custGeom>
              <a:rect b="b" l="l" r="r" t="t"/>
              <a:pathLst>
                <a:path extrusionOk="0" h="9881" w="10351">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9" name="Google Shape;16069;p76"/>
            <p:cNvSpPr/>
            <p:nvPr/>
          </p:nvSpPr>
          <p:spPr>
            <a:xfrm>
              <a:off x="4298652" y="1982281"/>
              <a:ext cx="158208" cy="258296"/>
            </a:xfrm>
            <a:custGeom>
              <a:rect b="b" l="l" r="r" t="t"/>
              <a:pathLst>
                <a:path extrusionOk="0" h="9853" w="6035">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0" name="Google Shape;16070;p76"/>
            <p:cNvSpPr/>
            <p:nvPr/>
          </p:nvSpPr>
          <p:spPr>
            <a:xfrm>
              <a:off x="4341041" y="2006504"/>
              <a:ext cx="219498" cy="209746"/>
            </a:xfrm>
            <a:custGeom>
              <a:rect b="b" l="l" r="r" t="t"/>
              <a:pathLst>
                <a:path extrusionOk="0" h="8001" w="8373">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1" name="Google Shape;16071;p76"/>
            <p:cNvSpPr/>
            <p:nvPr/>
          </p:nvSpPr>
          <p:spPr>
            <a:xfrm>
              <a:off x="4331945" y="2006845"/>
              <a:ext cx="124914" cy="209169"/>
            </a:xfrm>
            <a:custGeom>
              <a:rect b="b" l="l" r="r" t="t"/>
              <a:pathLst>
                <a:path extrusionOk="0" h="7979" w="4765">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2" name="Google Shape;16072;p76"/>
            <p:cNvSpPr/>
            <p:nvPr/>
          </p:nvSpPr>
          <p:spPr>
            <a:xfrm>
              <a:off x="4417091" y="2048212"/>
              <a:ext cx="57175" cy="57175"/>
            </a:xfrm>
            <a:custGeom>
              <a:rect b="b" l="l" r="r" t="t"/>
              <a:pathLst>
                <a:path extrusionOk="0" h="2181" w="2181">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3" name="Google Shape;16073;p76"/>
            <p:cNvSpPr/>
            <p:nvPr/>
          </p:nvSpPr>
          <p:spPr>
            <a:xfrm>
              <a:off x="4417851" y="2048369"/>
              <a:ext cx="39008" cy="56834"/>
            </a:xfrm>
            <a:custGeom>
              <a:rect b="b" l="l" r="r" t="t"/>
              <a:pathLst>
                <a:path extrusionOk="0" h="2168" w="1488">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4" name="Google Shape;16074;p76"/>
            <p:cNvSpPr/>
            <p:nvPr/>
          </p:nvSpPr>
          <p:spPr>
            <a:xfrm>
              <a:off x="4398557" y="2105361"/>
              <a:ext cx="93876" cy="59823"/>
            </a:xfrm>
            <a:custGeom>
              <a:rect b="b" l="l" r="r" t="t"/>
              <a:pathLst>
                <a:path extrusionOk="0" h="2282" w="3581">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5" name="Google Shape;16075;p76"/>
            <p:cNvSpPr/>
            <p:nvPr/>
          </p:nvSpPr>
          <p:spPr>
            <a:xfrm>
              <a:off x="4398924" y="2105361"/>
              <a:ext cx="53007" cy="59823"/>
            </a:xfrm>
            <a:custGeom>
              <a:rect b="b" l="l" r="r" t="t"/>
              <a:pathLst>
                <a:path extrusionOk="0" h="2282" w="2022">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6" name="Google Shape;16076;p76"/>
            <p:cNvSpPr/>
            <p:nvPr/>
          </p:nvSpPr>
          <p:spPr>
            <a:xfrm>
              <a:off x="4416331" y="2128639"/>
              <a:ext cx="12138" cy="36544"/>
            </a:xfrm>
            <a:custGeom>
              <a:rect b="b" l="l" r="r" t="t"/>
              <a:pathLst>
                <a:path extrusionOk="0" h="1394" w="463">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7" name="Google Shape;16077;p76"/>
            <p:cNvSpPr/>
            <p:nvPr/>
          </p:nvSpPr>
          <p:spPr>
            <a:xfrm>
              <a:off x="4462889" y="2128639"/>
              <a:ext cx="12138" cy="36544"/>
            </a:xfrm>
            <a:custGeom>
              <a:rect b="b" l="l" r="r" t="t"/>
              <a:pathLst>
                <a:path extrusionOk="0" h="1394" w="463">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8" name="Google Shape;16078;p76"/>
            <p:cNvSpPr/>
            <p:nvPr/>
          </p:nvSpPr>
          <p:spPr>
            <a:xfrm>
              <a:off x="4201394" y="2221441"/>
              <a:ext cx="135872" cy="132674"/>
            </a:xfrm>
            <a:custGeom>
              <a:rect b="b" l="l" r="r" t="t"/>
              <a:pathLst>
                <a:path extrusionOk="0" h="5061" w="5183">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9" name="Google Shape;16079;p76"/>
            <p:cNvSpPr/>
            <p:nvPr/>
          </p:nvSpPr>
          <p:spPr>
            <a:xfrm>
              <a:off x="4201394" y="2221441"/>
              <a:ext cx="118859" cy="132674"/>
            </a:xfrm>
            <a:custGeom>
              <a:rect b="b" l="l" r="r" t="t"/>
              <a:pathLst>
                <a:path extrusionOk="0" h="5061" w="4534">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0" name="Google Shape;16080;p76"/>
            <p:cNvSpPr/>
            <p:nvPr/>
          </p:nvSpPr>
          <p:spPr>
            <a:xfrm>
              <a:off x="4287668" y="2221441"/>
              <a:ext cx="49599" cy="47816"/>
            </a:xfrm>
            <a:custGeom>
              <a:rect b="b" l="l" r="r" t="t"/>
              <a:pathLst>
                <a:path extrusionOk="0" h="1824" w="1892">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1" name="Google Shape;16081;p76"/>
            <p:cNvSpPr/>
            <p:nvPr/>
          </p:nvSpPr>
          <p:spPr>
            <a:xfrm>
              <a:off x="4287668" y="2221545"/>
              <a:ext cx="32585" cy="26136"/>
            </a:xfrm>
            <a:custGeom>
              <a:rect b="b" l="l" r="r" t="t"/>
              <a:pathLst>
                <a:path extrusionOk="0" h="997" w="1243">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82" name="Google Shape;16082;p76"/>
          <p:cNvGrpSpPr/>
          <p:nvPr/>
        </p:nvGrpSpPr>
        <p:grpSpPr>
          <a:xfrm>
            <a:off x="4659658" y="1500266"/>
            <a:ext cx="422743" cy="377784"/>
            <a:chOff x="4659658" y="1500266"/>
            <a:chExt cx="422743" cy="377784"/>
          </a:xfrm>
        </p:grpSpPr>
        <p:sp>
          <p:nvSpPr>
            <p:cNvPr id="16083" name="Google Shape;16083;p76"/>
            <p:cNvSpPr/>
            <p:nvPr/>
          </p:nvSpPr>
          <p:spPr>
            <a:xfrm>
              <a:off x="4786067" y="1537727"/>
              <a:ext cx="129056" cy="128689"/>
            </a:xfrm>
            <a:custGeom>
              <a:rect b="b" l="l" r="r" t="t"/>
              <a:pathLst>
                <a:path extrusionOk="0" h="4909" w="4923">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4" name="Google Shape;16084;p76"/>
            <p:cNvSpPr/>
            <p:nvPr/>
          </p:nvSpPr>
          <p:spPr>
            <a:xfrm>
              <a:off x="4783419" y="1537544"/>
              <a:ext cx="75316" cy="128873"/>
            </a:xfrm>
            <a:custGeom>
              <a:rect b="b" l="l" r="r" t="t"/>
              <a:pathLst>
                <a:path extrusionOk="0" h="4916" w="2873">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5" name="Google Shape;16085;p76"/>
            <p:cNvSpPr/>
            <p:nvPr/>
          </p:nvSpPr>
          <p:spPr>
            <a:xfrm>
              <a:off x="4806489" y="1558175"/>
              <a:ext cx="87820" cy="87820"/>
            </a:xfrm>
            <a:custGeom>
              <a:rect b="b" l="l" r="r" t="t"/>
              <a:pathLst>
                <a:path extrusionOk="0" h="3350" w="335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6" name="Google Shape;16086;p76"/>
            <p:cNvSpPr/>
            <p:nvPr/>
          </p:nvSpPr>
          <p:spPr>
            <a:xfrm>
              <a:off x="4806489" y="1558096"/>
              <a:ext cx="52246" cy="87951"/>
            </a:xfrm>
            <a:custGeom>
              <a:rect b="b" l="l" r="r" t="t"/>
              <a:pathLst>
                <a:path extrusionOk="0" h="3355" w="1993">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7" name="Google Shape;16087;p76"/>
            <p:cNvSpPr/>
            <p:nvPr/>
          </p:nvSpPr>
          <p:spPr>
            <a:xfrm>
              <a:off x="4832599" y="1572541"/>
              <a:ext cx="34473" cy="60190"/>
            </a:xfrm>
            <a:custGeom>
              <a:rect b="b" l="l" r="r" t="t"/>
              <a:pathLst>
                <a:path extrusionOk="0" h="2296" w="1315">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8" name="Google Shape;16088;p76"/>
            <p:cNvSpPr/>
            <p:nvPr/>
          </p:nvSpPr>
          <p:spPr>
            <a:xfrm>
              <a:off x="4885973" y="1500266"/>
              <a:ext cx="129056" cy="128689"/>
            </a:xfrm>
            <a:custGeom>
              <a:rect b="b" l="l" r="r" t="t"/>
              <a:pathLst>
                <a:path extrusionOk="0" h="4909" w="4923">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9" name="Google Shape;16089;p76"/>
            <p:cNvSpPr/>
            <p:nvPr/>
          </p:nvSpPr>
          <p:spPr>
            <a:xfrm>
              <a:off x="4883325" y="1500449"/>
              <a:ext cx="75316" cy="128506"/>
            </a:xfrm>
            <a:custGeom>
              <a:rect b="b" l="l" r="r" t="t"/>
              <a:pathLst>
                <a:path extrusionOk="0" h="4902" w="2873">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0" name="Google Shape;16090;p76"/>
            <p:cNvSpPr/>
            <p:nvPr/>
          </p:nvSpPr>
          <p:spPr>
            <a:xfrm>
              <a:off x="4906787" y="1521081"/>
              <a:ext cx="87427" cy="87427"/>
            </a:xfrm>
            <a:custGeom>
              <a:rect b="b" l="l" r="r" t="t"/>
              <a:pathLst>
                <a:path extrusionOk="0" h="3335" w="3335">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1" name="Google Shape;16091;p76"/>
            <p:cNvSpPr/>
            <p:nvPr/>
          </p:nvSpPr>
          <p:spPr>
            <a:xfrm>
              <a:off x="4906394" y="1521002"/>
              <a:ext cx="52246" cy="87584"/>
            </a:xfrm>
            <a:custGeom>
              <a:rect b="b" l="l" r="r" t="t"/>
              <a:pathLst>
                <a:path extrusionOk="0" h="3341" w="1993">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2" name="Google Shape;16092;p76"/>
            <p:cNvSpPr/>
            <p:nvPr/>
          </p:nvSpPr>
          <p:spPr>
            <a:xfrm>
              <a:off x="4932504" y="1535079"/>
              <a:ext cx="34840" cy="60190"/>
            </a:xfrm>
            <a:custGeom>
              <a:rect b="b" l="l" r="r" t="t"/>
              <a:pathLst>
                <a:path extrusionOk="0" h="2296" w="1329">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3" name="Google Shape;16093;p76"/>
            <p:cNvSpPr/>
            <p:nvPr/>
          </p:nvSpPr>
          <p:spPr>
            <a:xfrm>
              <a:off x="4659658" y="1714836"/>
              <a:ext cx="144969" cy="163215"/>
            </a:xfrm>
            <a:custGeom>
              <a:rect b="b" l="l" r="r" t="t"/>
              <a:pathLst>
                <a:path extrusionOk="0" h="6226" w="553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4" name="Google Shape;16094;p76"/>
            <p:cNvSpPr/>
            <p:nvPr/>
          </p:nvSpPr>
          <p:spPr>
            <a:xfrm>
              <a:off x="4699400" y="1824939"/>
              <a:ext cx="105227" cy="52928"/>
            </a:xfrm>
            <a:custGeom>
              <a:rect b="b" l="l" r="r" t="t"/>
              <a:pathLst>
                <a:path extrusionOk="0" h="2019" w="4014">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5" name="Google Shape;16095;p76"/>
            <p:cNvSpPr/>
            <p:nvPr/>
          </p:nvSpPr>
          <p:spPr>
            <a:xfrm>
              <a:off x="4800066" y="1641276"/>
              <a:ext cx="282336" cy="173858"/>
            </a:xfrm>
            <a:custGeom>
              <a:rect b="b" l="l" r="r" t="t"/>
              <a:pathLst>
                <a:path extrusionOk="0" h="6632" w="1077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6" name="Google Shape;16096;p76"/>
            <p:cNvSpPr/>
            <p:nvPr/>
          </p:nvSpPr>
          <p:spPr>
            <a:xfrm>
              <a:off x="4800066" y="1707260"/>
              <a:ext cx="57175" cy="107875"/>
            </a:xfrm>
            <a:custGeom>
              <a:rect b="b" l="l" r="r" t="t"/>
              <a:pathLst>
                <a:path extrusionOk="0" h="4115" w="2181">
                  <a:moveTo>
                    <a:pt x="751" y="1"/>
                  </a:moveTo>
                  <a:lnTo>
                    <a:pt x="0" y="318"/>
                  </a:lnTo>
                  <a:lnTo>
                    <a:pt x="1430" y="4115"/>
                  </a:lnTo>
                  <a:lnTo>
                    <a:pt x="2180" y="3812"/>
                  </a:lnTo>
                  <a:lnTo>
                    <a:pt x="751" y="1"/>
                  </a:ln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7" name="Google Shape;16097;p76"/>
            <p:cNvSpPr/>
            <p:nvPr/>
          </p:nvSpPr>
          <p:spPr>
            <a:xfrm>
              <a:off x="4874228" y="1692501"/>
              <a:ext cx="81004" cy="51827"/>
            </a:xfrm>
            <a:custGeom>
              <a:rect b="b" l="l" r="r" t="t"/>
              <a:pathLst>
                <a:path extrusionOk="0" h="1977" w="309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8" name="Google Shape;16098;p76"/>
            <p:cNvSpPr/>
            <p:nvPr/>
          </p:nvSpPr>
          <p:spPr>
            <a:xfrm>
              <a:off x="4754662" y="1702200"/>
              <a:ext cx="88187" cy="142085"/>
            </a:xfrm>
            <a:custGeom>
              <a:rect b="b" l="l" r="r" t="t"/>
              <a:pathLst>
                <a:path extrusionOk="0" h="5420" w="3364">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9" name="Google Shape;16099;p76"/>
            <p:cNvSpPr/>
            <p:nvPr/>
          </p:nvSpPr>
          <p:spPr>
            <a:xfrm>
              <a:off x="4795898" y="1809446"/>
              <a:ext cx="46951" cy="35207"/>
            </a:xfrm>
            <a:custGeom>
              <a:rect b="b" l="l" r="r" t="t"/>
              <a:pathLst>
                <a:path extrusionOk="0" h="1343" w="1791">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00" name="Google Shape;16100;p76"/>
          <p:cNvGrpSpPr/>
          <p:nvPr/>
        </p:nvGrpSpPr>
        <p:grpSpPr>
          <a:xfrm>
            <a:off x="5211406" y="1513504"/>
            <a:ext cx="260394" cy="351202"/>
            <a:chOff x="5211406" y="1513504"/>
            <a:chExt cx="260394" cy="351202"/>
          </a:xfrm>
        </p:grpSpPr>
        <p:sp>
          <p:nvSpPr>
            <p:cNvPr id="16101" name="Google Shape;16101;p76"/>
            <p:cNvSpPr/>
            <p:nvPr/>
          </p:nvSpPr>
          <p:spPr>
            <a:xfrm>
              <a:off x="5294297" y="1582765"/>
              <a:ext cx="33686" cy="74582"/>
            </a:xfrm>
            <a:custGeom>
              <a:rect b="b" l="l" r="r" t="t"/>
              <a:pathLst>
                <a:path extrusionOk="0" h="2845" w="1285">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2" name="Google Shape;16102;p76"/>
            <p:cNvSpPr/>
            <p:nvPr/>
          </p:nvSpPr>
          <p:spPr>
            <a:xfrm>
              <a:off x="5307903" y="1575949"/>
              <a:ext cx="81398" cy="81398"/>
            </a:xfrm>
            <a:custGeom>
              <a:rect b="b" l="l" r="r" t="t"/>
              <a:pathLst>
                <a:path extrusionOk="0" h="3105" w="3105">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3" name="Google Shape;16103;p76"/>
            <p:cNvSpPr/>
            <p:nvPr/>
          </p:nvSpPr>
          <p:spPr>
            <a:xfrm>
              <a:off x="5321168" y="1677741"/>
              <a:ext cx="40895" cy="30305"/>
            </a:xfrm>
            <a:custGeom>
              <a:rect b="b" l="l" r="r" t="t"/>
              <a:pathLst>
                <a:path extrusionOk="0" h="1156" w="1560">
                  <a:moveTo>
                    <a:pt x="0" y="1"/>
                  </a:moveTo>
                  <a:lnTo>
                    <a:pt x="0" y="1155"/>
                  </a:lnTo>
                  <a:lnTo>
                    <a:pt x="1559" y="1155"/>
                  </a:lnTo>
                  <a:lnTo>
                    <a:pt x="155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4" name="Google Shape;16104;p76"/>
            <p:cNvSpPr/>
            <p:nvPr/>
          </p:nvSpPr>
          <p:spPr>
            <a:xfrm>
              <a:off x="5321168" y="1677741"/>
              <a:ext cx="40895" cy="16489"/>
            </a:xfrm>
            <a:custGeom>
              <a:rect b="b" l="l" r="r" t="t"/>
              <a:pathLst>
                <a:path extrusionOk="0" h="629" w="156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5" name="Google Shape;16105;p76"/>
            <p:cNvSpPr/>
            <p:nvPr/>
          </p:nvSpPr>
          <p:spPr>
            <a:xfrm>
              <a:off x="5273850" y="1694021"/>
              <a:ext cx="135872" cy="57542"/>
            </a:xfrm>
            <a:custGeom>
              <a:rect b="b" l="l" r="r" t="t"/>
              <a:pathLst>
                <a:path extrusionOk="0" h="2195" w="5183">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6" name="Google Shape;16106;p76"/>
            <p:cNvSpPr/>
            <p:nvPr/>
          </p:nvSpPr>
          <p:spPr>
            <a:xfrm>
              <a:off x="5334773" y="1708020"/>
              <a:ext cx="13658" cy="54527"/>
            </a:xfrm>
            <a:custGeom>
              <a:rect b="b" l="l" r="r" t="t"/>
              <a:pathLst>
                <a:path extrusionOk="0" h="2080" w="521">
                  <a:moveTo>
                    <a:pt x="131" y="0"/>
                  </a:moveTo>
                  <a:lnTo>
                    <a:pt x="1" y="2079"/>
                  </a:lnTo>
                  <a:lnTo>
                    <a:pt x="520" y="2079"/>
                  </a:lnTo>
                  <a:lnTo>
                    <a:pt x="391"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7" name="Google Shape;16107;p76"/>
            <p:cNvSpPr/>
            <p:nvPr/>
          </p:nvSpPr>
          <p:spPr>
            <a:xfrm>
              <a:off x="5301113" y="1610002"/>
              <a:ext cx="81371" cy="74582"/>
            </a:xfrm>
            <a:custGeom>
              <a:rect b="b" l="l" r="r" t="t"/>
              <a:pathLst>
                <a:path extrusionOk="0" h="2845" w="3104">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8" name="Google Shape;16108;p76"/>
            <p:cNvSpPr/>
            <p:nvPr/>
          </p:nvSpPr>
          <p:spPr>
            <a:xfrm>
              <a:off x="5300720" y="1610002"/>
              <a:ext cx="81398" cy="72694"/>
            </a:xfrm>
            <a:custGeom>
              <a:rect b="b" l="l" r="r" t="t"/>
              <a:pathLst>
                <a:path extrusionOk="0" h="2773" w="3105">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9" name="Google Shape;16109;p76"/>
            <p:cNvSpPr/>
            <p:nvPr/>
          </p:nvSpPr>
          <p:spPr>
            <a:xfrm>
              <a:off x="5334773" y="1707653"/>
              <a:ext cx="13658" cy="13632"/>
            </a:xfrm>
            <a:custGeom>
              <a:rect b="b" l="l" r="r" t="t"/>
              <a:pathLst>
                <a:path extrusionOk="0" h="520" w="521">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0" name="Google Shape;16110;p76"/>
            <p:cNvSpPr/>
            <p:nvPr/>
          </p:nvSpPr>
          <p:spPr>
            <a:xfrm>
              <a:off x="5313959" y="1688778"/>
              <a:ext cx="27657" cy="28758"/>
            </a:xfrm>
            <a:custGeom>
              <a:rect b="b" l="l" r="r" t="t"/>
              <a:pathLst>
                <a:path extrusionOk="0" h="1097" w="1055">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1" name="Google Shape;16111;p76"/>
            <p:cNvSpPr/>
            <p:nvPr/>
          </p:nvSpPr>
          <p:spPr>
            <a:xfrm>
              <a:off x="5341589" y="1688778"/>
              <a:ext cx="28024" cy="28758"/>
            </a:xfrm>
            <a:custGeom>
              <a:rect b="b" l="l" r="r" t="t"/>
              <a:pathLst>
                <a:path extrusionOk="0" h="1097" w="1069">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2" name="Google Shape;16112;p76"/>
            <p:cNvSpPr/>
            <p:nvPr/>
          </p:nvSpPr>
          <p:spPr>
            <a:xfrm>
              <a:off x="5211406" y="1513504"/>
              <a:ext cx="260394" cy="351202"/>
            </a:xfrm>
            <a:custGeom>
              <a:rect b="b" l="l" r="r" t="t"/>
              <a:pathLst>
                <a:path extrusionOk="0" h="13397" w="9933">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3" name="Google Shape;16113;p76"/>
            <p:cNvSpPr/>
            <p:nvPr/>
          </p:nvSpPr>
          <p:spPr>
            <a:xfrm>
              <a:off x="5211406" y="1513504"/>
              <a:ext cx="252450" cy="350835"/>
            </a:xfrm>
            <a:custGeom>
              <a:rect b="b" l="l" r="r" t="t"/>
              <a:pathLst>
                <a:path extrusionOk="0" h="13383" w="963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14" name="Google Shape;16114;p76"/>
          <p:cNvGrpSpPr/>
          <p:nvPr/>
        </p:nvGrpSpPr>
        <p:grpSpPr>
          <a:xfrm>
            <a:off x="5632602" y="1513216"/>
            <a:ext cx="366722" cy="351779"/>
            <a:chOff x="5632602" y="1513216"/>
            <a:chExt cx="366722" cy="351779"/>
          </a:xfrm>
        </p:grpSpPr>
        <p:sp>
          <p:nvSpPr>
            <p:cNvPr id="16115" name="Google Shape;16115;p76"/>
            <p:cNvSpPr/>
            <p:nvPr/>
          </p:nvSpPr>
          <p:spPr>
            <a:xfrm>
              <a:off x="5750674" y="1724299"/>
              <a:ext cx="9857" cy="20448"/>
            </a:xfrm>
            <a:custGeom>
              <a:rect b="b" l="l" r="r" t="t"/>
              <a:pathLst>
                <a:path extrusionOk="0" h="780" w="376">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6" name="Google Shape;16116;p76"/>
            <p:cNvSpPr/>
            <p:nvPr/>
          </p:nvSpPr>
          <p:spPr>
            <a:xfrm>
              <a:off x="5760505" y="1536207"/>
              <a:ext cx="238819" cy="251297"/>
            </a:xfrm>
            <a:custGeom>
              <a:rect b="b" l="l" r="r" t="t"/>
              <a:pathLst>
                <a:path extrusionOk="0" h="9586" w="911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7" name="Google Shape;16117;p76"/>
            <p:cNvSpPr/>
            <p:nvPr/>
          </p:nvSpPr>
          <p:spPr>
            <a:xfrm>
              <a:off x="5738170" y="1513216"/>
              <a:ext cx="252057" cy="243747"/>
            </a:xfrm>
            <a:custGeom>
              <a:rect b="b" l="l" r="r" t="t"/>
              <a:pathLst>
                <a:path extrusionOk="0" h="9298" w="9615">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8" name="Google Shape;16118;p76"/>
            <p:cNvSpPr/>
            <p:nvPr/>
          </p:nvSpPr>
          <p:spPr>
            <a:xfrm>
              <a:off x="5867226" y="1633464"/>
              <a:ext cx="24616" cy="58695"/>
            </a:xfrm>
            <a:custGeom>
              <a:rect b="b" l="l" r="r" t="t"/>
              <a:pathLst>
                <a:path extrusionOk="0" h="2239" w="939">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9" name="Google Shape;16119;p76"/>
            <p:cNvSpPr/>
            <p:nvPr/>
          </p:nvSpPr>
          <p:spPr>
            <a:xfrm>
              <a:off x="5663247" y="1786350"/>
              <a:ext cx="162743" cy="78645"/>
            </a:xfrm>
            <a:custGeom>
              <a:rect b="b" l="l" r="r" t="t"/>
              <a:pathLst>
                <a:path extrusionOk="0" h="3000" w="6208">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0" name="Google Shape;16120;p76"/>
            <p:cNvSpPr/>
            <p:nvPr/>
          </p:nvSpPr>
          <p:spPr>
            <a:xfrm>
              <a:off x="5786248" y="1740946"/>
              <a:ext cx="88947" cy="49808"/>
            </a:xfrm>
            <a:custGeom>
              <a:rect b="b" l="l" r="r" t="t"/>
              <a:pathLst>
                <a:path extrusionOk="0" h="1900" w="3393">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1" name="Google Shape;16121;p76"/>
            <p:cNvSpPr/>
            <p:nvPr/>
          </p:nvSpPr>
          <p:spPr>
            <a:xfrm>
              <a:off x="5632602" y="1610474"/>
              <a:ext cx="253184" cy="243773"/>
            </a:xfrm>
            <a:custGeom>
              <a:rect b="b" l="l" r="r" t="t"/>
              <a:pathLst>
                <a:path extrusionOk="0" h="9299" w="9658">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2" name="Google Shape;16122;p76"/>
            <p:cNvSpPr/>
            <p:nvPr/>
          </p:nvSpPr>
          <p:spPr>
            <a:xfrm>
              <a:off x="5776784" y="1764775"/>
              <a:ext cx="39375" cy="23882"/>
            </a:xfrm>
            <a:custGeom>
              <a:rect b="b" l="l" r="r" t="t"/>
              <a:pathLst>
                <a:path extrusionOk="0" h="911" w="1502">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23" name="Google Shape;16123;p76"/>
          <p:cNvGrpSpPr/>
          <p:nvPr/>
        </p:nvGrpSpPr>
        <p:grpSpPr>
          <a:xfrm>
            <a:off x="6089372" y="1527136"/>
            <a:ext cx="401902" cy="323965"/>
            <a:chOff x="6089372" y="1527136"/>
            <a:chExt cx="401902" cy="323965"/>
          </a:xfrm>
        </p:grpSpPr>
        <p:sp>
          <p:nvSpPr>
            <p:cNvPr id="16124" name="Google Shape;16124;p76"/>
            <p:cNvSpPr/>
            <p:nvPr/>
          </p:nvSpPr>
          <p:spPr>
            <a:xfrm>
              <a:off x="6089372" y="1552853"/>
              <a:ext cx="401902" cy="298248"/>
            </a:xfrm>
            <a:custGeom>
              <a:rect b="b" l="l" r="r" t="t"/>
              <a:pathLst>
                <a:path extrusionOk="0" h="11377" w="15331">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5" name="Google Shape;16125;p76"/>
            <p:cNvSpPr/>
            <p:nvPr/>
          </p:nvSpPr>
          <p:spPr>
            <a:xfrm>
              <a:off x="6089372" y="1552853"/>
              <a:ext cx="401902" cy="39008"/>
            </a:xfrm>
            <a:custGeom>
              <a:rect b="b" l="l" r="r" t="t"/>
              <a:pathLst>
                <a:path extrusionOk="0" h="1488" w="15331">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6" name="Google Shape;16126;p76"/>
            <p:cNvSpPr/>
            <p:nvPr/>
          </p:nvSpPr>
          <p:spPr>
            <a:xfrm>
              <a:off x="6115089" y="1552853"/>
              <a:ext cx="51879" cy="26136"/>
            </a:xfrm>
            <a:custGeom>
              <a:rect b="b" l="l" r="r" t="t"/>
              <a:pathLst>
                <a:path extrusionOk="0" h="997" w="1979">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7" name="Google Shape;16127;p76"/>
            <p:cNvSpPr/>
            <p:nvPr/>
          </p:nvSpPr>
          <p:spPr>
            <a:xfrm>
              <a:off x="6413285" y="1552853"/>
              <a:ext cx="52246" cy="26136"/>
            </a:xfrm>
            <a:custGeom>
              <a:rect b="b" l="l" r="r" t="t"/>
              <a:pathLst>
                <a:path extrusionOk="0" h="997" w="1993">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8" name="Google Shape;16128;p76"/>
            <p:cNvSpPr/>
            <p:nvPr/>
          </p:nvSpPr>
          <p:spPr>
            <a:xfrm>
              <a:off x="6128328" y="1527136"/>
              <a:ext cx="25769" cy="39008"/>
            </a:xfrm>
            <a:custGeom>
              <a:rect b="b" l="l" r="r" t="t"/>
              <a:pathLst>
                <a:path extrusionOk="0" h="1488" w="983">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9" name="Google Shape;16129;p76"/>
            <p:cNvSpPr/>
            <p:nvPr/>
          </p:nvSpPr>
          <p:spPr>
            <a:xfrm>
              <a:off x="6128328" y="1527136"/>
              <a:ext cx="26136" cy="19320"/>
            </a:xfrm>
            <a:custGeom>
              <a:rect b="b" l="l" r="r" t="t"/>
              <a:pathLst>
                <a:path extrusionOk="0" h="737" w="997">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0" name="Google Shape;16130;p76"/>
            <p:cNvSpPr/>
            <p:nvPr/>
          </p:nvSpPr>
          <p:spPr>
            <a:xfrm>
              <a:off x="6426549" y="1527136"/>
              <a:ext cx="26136" cy="39008"/>
            </a:xfrm>
            <a:custGeom>
              <a:rect b="b" l="l" r="r" t="t"/>
              <a:pathLst>
                <a:path extrusionOk="0" h="1488" w="997">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1" name="Google Shape;16131;p76"/>
            <p:cNvSpPr/>
            <p:nvPr/>
          </p:nvSpPr>
          <p:spPr>
            <a:xfrm>
              <a:off x="6426156" y="1527136"/>
              <a:ext cx="26136" cy="19320"/>
            </a:xfrm>
            <a:custGeom>
              <a:rect b="b" l="l" r="r" t="t"/>
              <a:pathLst>
                <a:path extrusionOk="0" h="737" w="997">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2" name="Google Shape;16132;p76"/>
            <p:cNvSpPr/>
            <p:nvPr/>
          </p:nvSpPr>
          <p:spPr>
            <a:xfrm>
              <a:off x="6089372" y="1591835"/>
              <a:ext cx="401902" cy="12898"/>
            </a:xfrm>
            <a:custGeom>
              <a:rect b="b" l="l" r="r" t="t"/>
              <a:pathLst>
                <a:path extrusionOk="0" h="492" w="15331">
                  <a:moveTo>
                    <a:pt x="0" y="1"/>
                  </a:moveTo>
                  <a:lnTo>
                    <a:pt x="0" y="492"/>
                  </a:lnTo>
                  <a:lnTo>
                    <a:pt x="15331" y="492"/>
                  </a:lnTo>
                  <a:lnTo>
                    <a:pt x="15331"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3" name="Google Shape;16133;p76"/>
            <p:cNvSpPr/>
            <p:nvPr/>
          </p:nvSpPr>
          <p:spPr>
            <a:xfrm>
              <a:off x="6128328" y="1630450"/>
              <a:ext cx="51879" cy="26136"/>
            </a:xfrm>
            <a:custGeom>
              <a:rect b="b" l="l" r="r" t="t"/>
              <a:pathLst>
                <a:path extrusionOk="0" h="997" w="1979">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4" name="Google Shape;16134;p76"/>
            <p:cNvSpPr/>
            <p:nvPr/>
          </p:nvSpPr>
          <p:spPr>
            <a:xfrm>
              <a:off x="6128328" y="1682670"/>
              <a:ext cx="51879" cy="25743"/>
            </a:xfrm>
            <a:custGeom>
              <a:rect b="b" l="l" r="r" t="t"/>
              <a:pathLst>
                <a:path extrusionOk="0" h="982" w="1979">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5" name="Google Shape;16135;p76"/>
            <p:cNvSpPr/>
            <p:nvPr/>
          </p:nvSpPr>
          <p:spPr>
            <a:xfrm>
              <a:off x="6128328" y="1734497"/>
              <a:ext cx="51512" cy="26136"/>
            </a:xfrm>
            <a:custGeom>
              <a:rect b="b" l="l" r="r" t="t"/>
              <a:pathLst>
                <a:path extrusionOk="0" h="997" w="1965">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6" name="Google Shape;16136;p76"/>
            <p:cNvSpPr/>
            <p:nvPr/>
          </p:nvSpPr>
          <p:spPr>
            <a:xfrm>
              <a:off x="6219163" y="1734497"/>
              <a:ext cx="51486" cy="26136"/>
            </a:xfrm>
            <a:custGeom>
              <a:rect b="b" l="l" r="r" t="t"/>
              <a:pathLst>
                <a:path extrusionOk="0" h="997" w="1964">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7" name="Google Shape;16137;p76"/>
            <p:cNvSpPr/>
            <p:nvPr/>
          </p:nvSpPr>
          <p:spPr>
            <a:xfrm>
              <a:off x="6309604" y="1734497"/>
              <a:ext cx="51879" cy="26136"/>
            </a:xfrm>
            <a:custGeom>
              <a:rect b="b" l="l" r="r" t="t"/>
              <a:pathLst>
                <a:path extrusionOk="0" h="997" w="1979">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8" name="Google Shape;16138;p76"/>
            <p:cNvSpPr/>
            <p:nvPr/>
          </p:nvSpPr>
          <p:spPr>
            <a:xfrm>
              <a:off x="6219163" y="1682670"/>
              <a:ext cx="51486" cy="25743"/>
            </a:xfrm>
            <a:custGeom>
              <a:rect b="b" l="l" r="r" t="t"/>
              <a:pathLst>
                <a:path extrusionOk="0" h="982" w="1964">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9" name="Google Shape;16139;p76"/>
            <p:cNvSpPr/>
            <p:nvPr/>
          </p:nvSpPr>
          <p:spPr>
            <a:xfrm>
              <a:off x="6128328" y="1786350"/>
              <a:ext cx="51512" cy="25769"/>
            </a:xfrm>
            <a:custGeom>
              <a:rect b="b" l="l" r="r" t="t"/>
              <a:pathLst>
                <a:path extrusionOk="0" h="983" w="1965">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0" name="Google Shape;16140;p76"/>
            <p:cNvSpPr/>
            <p:nvPr/>
          </p:nvSpPr>
          <p:spPr>
            <a:xfrm>
              <a:off x="6219163" y="1630450"/>
              <a:ext cx="51879" cy="26136"/>
            </a:xfrm>
            <a:custGeom>
              <a:rect b="b" l="l" r="r" t="t"/>
              <a:pathLst>
                <a:path extrusionOk="0" h="997" w="1979">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1" name="Google Shape;16141;p76"/>
            <p:cNvSpPr/>
            <p:nvPr/>
          </p:nvSpPr>
          <p:spPr>
            <a:xfrm>
              <a:off x="6219163" y="1786350"/>
              <a:ext cx="51486" cy="25769"/>
            </a:xfrm>
            <a:custGeom>
              <a:rect b="b" l="l" r="r" t="t"/>
              <a:pathLst>
                <a:path extrusionOk="0" h="983" w="1964">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2" name="Google Shape;16142;p76"/>
            <p:cNvSpPr/>
            <p:nvPr/>
          </p:nvSpPr>
          <p:spPr>
            <a:xfrm>
              <a:off x="6400439" y="1734497"/>
              <a:ext cx="51853" cy="26136"/>
            </a:xfrm>
            <a:custGeom>
              <a:rect b="b" l="l" r="r" t="t"/>
              <a:pathLst>
                <a:path extrusionOk="0" h="997" w="1978">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3" name="Google Shape;16143;p76"/>
            <p:cNvSpPr/>
            <p:nvPr/>
          </p:nvSpPr>
          <p:spPr>
            <a:xfrm>
              <a:off x="6400439" y="1630450"/>
              <a:ext cx="52246" cy="26136"/>
            </a:xfrm>
            <a:custGeom>
              <a:rect b="b" l="l" r="r" t="t"/>
              <a:pathLst>
                <a:path extrusionOk="0" h="997" w="1993">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4" name="Google Shape;16144;p76"/>
            <p:cNvSpPr/>
            <p:nvPr/>
          </p:nvSpPr>
          <p:spPr>
            <a:xfrm>
              <a:off x="6400439" y="1786350"/>
              <a:ext cx="51853" cy="25769"/>
            </a:xfrm>
            <a:custGeom>
              <a:rect b="b" l="l" r="r" t="t"/>
              <a:pathLst>
                <a:path extrusionOk="0" h="983" w="1978">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5" name="Google Shape;16145;p76"/>
            <p:cNvSpPr/>
            <p:nvPr/>
          </p:nvSpPr>
          <p:spPr>
            <a:xfrm>
              <a:off x="6309604" y="1682670"/>
              <a:ext cx="51879" cy="25743"/>
            </a:xfrm>
            <a:custGeom>
              <a:rect b="b" l="l" r="r" t="t"/>
              <a:pathLst>
                <a:path extrusionOk="0" h="982" w="1979">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6" name="Google Shape;16146;p76"/>
            <p:cNvSpPr/>
            <p:nvPr/>
          </p:nvSpPr>
          <p:spPr>
            <a:xfrm>
              <a:off x="6309604" y="1630450"/>
              <a:ext cx="52246" cy="26136"/>
            </a:xfrm>
            <a:custGeom>
              <a:rect b="b" l="l" r="r" t="t"/>
              <a:pathLst>
                <a:path extrusionOk="0" h="997" w="1993">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7" name="Google Shape;16147;p76"/>
            <p:cNvSpPr/>
            <p:nvPr/>
          </p:nvSpPr>
          <p:spPr>
            <a:xfrm>
              <a:off x="6400439" y="1682670"/>
              <a:ext cx="51853" cy="25743"/>
            </a:xfrm>
            <a:custGeom>
              <a:rect b="b" l="l" r="r" t="t"/>
              <a:pathLst>
                <a:path extrusionOk="0" h="982" w="1978">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8" name="Google Shape;16148;p76"/>
            <p:cNvSpPr/>
            <p:nvPr/>
          </p:nvSpPr>
          <p:spPr>
            <a:xfrm>
              <a:off x="6309604" y="1786350"/>
              <a:ext cx="51879" cy="25769"/>
            </a:xfrm>
            <a:custGeom>
              <a:rect b="b" l="l" r="r" t="t"/>
              <a:pathLst>
                <a:path extrusionOk="0" h="983" w="1979">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9" name="Google Shape;16149;p76"/>
            <p:cNvSpPr/>
            <p:nvPr/>
          </p:nvSpPr>
          <p:spPr>
            <a:xfrm>
              <a:off x="6397661" y="1676116"/>
              <a:ext cx="57385" cy="39113"/>
            </a:xfrm>
            <a:custGeom>
              <a:rect b="b" l="l" r="r" t="t"/>
              <a:pathLst>
                <a:path extrusionOk="0" h="1492" w="2189">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0" name="Google Shape;16150;p76"/>
            <p:cNvSpPr/>
            <p:nvPr/>
          </p:nvSpPr>
          <p:spPr>
            <a:xfrm>
              <a:off x="6216017" y="1676116"/>
              <a:ext cx="57385" cy="39113"/>
            </a:xfrm>
            <a:custGeom>
              <a:rect b="b" l="l" r="r" t="t"/>
              <a:pathLst>
                <a:path extrusionOk="0" h="1492" w="2189">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1" name="Google Shape;16151;p76"/>
            <p:cNvSpPr/>
            <p:nvPr/>
          </p:nvSpPr>
          <p:spPr>
            <a:xfrm>
              <a:off x="6306852" y="1727969"/>
              <a:ext cx="57385" cy="39113"/>
            </a:xfrm>
            <a:custGeom>
              <a:rect b="b" l="l" r="r" t="t"/>
              <a:pathLst>
                <a:path extrusionOk="0" h="1492" w="2189">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2" name="Google Shape;16152;p76"/>
            <p:cNvSpPr/>
            <p:nvPr/>
          </p:nvSpPr>
          <p:spPr>
            <a:xfrm>
              <a:off x="6125208" y="1779823"/>
              <a:ext cx="57385" cy="39113"/>
            </a:xfrm>
            <a:custGeom>
              <a:rect b="b" l="l" r="r" t="t"/>
              <a:pathLst>
                <a:path extrusionOk="0" h="1492" w="2189">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3" name="Google Shape;16153;p76"/>
            <p:cNvSpPr/>
            <p:nvPr/>
          </p:nvSpPr>
          <p:spPr>
            <a:xfrm>
              <a:off x="6306852" y="1624289"/>
              <a:ext cx="57385" cy="39113"/>
            </a:xfrm>
            <a:custGeom>
              <a:rect b="b" l="l" r="r" t="t"/>
              <a:pathLst>
                <a:path extrusionOk="0" h="1492" w="2189">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54" name="Google Shape;16154;p76"/>
          <p:cNvGrpSpPr/>
          <p:nvPr/>
        </p:nvGrpSpPr>
        <p:grpSpPr>
          <a:xfrm>
            <a:off x="6579435" y="1527897"/>
            <a:ext cx="370103" cy="322445"/>
            <a:chOff x="6579435" y="1527897"/>
            <a:chExt cx="370103" cy="322445"/>
          </a:xfrm>
        </p:grpSpPr>
        <p:sp>
          <p:nvSpPr>
            <p:cNvPr id="16155" name="Google Shape;16155;p76"/>
            <p:cNvSpPr/>
            <p:nvPr/>
          </p:nvSpPr>
          <p:spPr>
            <a:xfrm>
              <a:off x="6704691" y="1527897"/>
              <a:ext cx="119593" cy="64725"/>
            </a:xfrm>
            <a:custGeom>
              <a:rect b="b" l="l" r="r" t="t"/>
              <a:pathLst>
                <a:path extrusionOk="0" h="2469" w="4562">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6" name="Google Shape;16156;p76"/>
            <p:cNvSpPr/>
            <p:nvPr/>
          </p:nvSpPr>
          <p:spPr>
            <a:xfrm>
              <a:off x="6591153" y="1706893"/>
              <a:ext cx="346667" cy="143448"/>
            </a:xfrm>
            <a:custGeom>
              <a:rect b="b" l="l" r="r" t="t"/>
              <a:pathLst>
                <a:path extrusionOk="0" h="5472" w="13224">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7" name="Google Shape;16157;p76"/>
            <p:cNvSpPr/>
            <p:nvPr/>
          </p:nvSpPr>
          <p:spPr>
            <a:xfrm>
              <a:off x="6591520" y="1706893"/>
              <a:ext cx="346300" cy="143448"/>
            </a:xfrm>
            <a:custGeom>
              <a:rect b="b" l="l" r="r" t="t"/>
              <a:pathLst>
                <a:path extrusionOk="0" h="5472" w="1321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8" name="Google Shape;16158;p76"/>
            <p:cNvSpPr/>
            <p:nvPr/>
          </p:nvSpPr>
          <p:spPr>
            <a:xfrm>
              <a:off x="6579435" y="1587693"/>
              <a:ext cx="370103" cy="155167"/>
            </a:xfrm>
            <a:custGeom>
              <a:rect b="b" l="l" r="r" t="t"/>
              <a:pathLst>
                <a:path extrusionOk="0" h="5919" w="14118">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9" name="Google Shape;16159;p76"/>
            <p:cNvSpPr/>
            <p:nvPr/>
          </p:nvSpPr>
          <p:spPr>
            <a:xfrm>
              <a:off x="6609320" y="1587693"/>
              <a:ext cx="310700" cy="17800"/>
            </a:xfrm>
            <a:custGeom>
              <a:rect b="b" l="l" r="r" t="t"/>
              <a:pathLst>
                <a:path extrusionOk="0" h="679" w="11852">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0" name="Google Shape;16160;p76"/>
            <p:cNvSpPr/>
            <p:nvPr/>
          </p:nvSpPr>
          <p:spPr>
            <a:xfrm>
              <a:off x="6639206" y="1587693"/>
              <a:ext cx="35993" cy="262648"/>
            </a:xfrm>
            <a:custGeom>
              <a:rect b="b" l="l" r="r" t="t"/>
              <a:pathLst>
                <a:path extrusionOk="0" h="10019" w="1373">
                  <a:moveTo>
                    <a:pt x="1" y="0"/>
                  </a:moveTo>
                  <a:lnTo>
                    <a:pt x="1"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1" name="Google Shape;16161;p76"/>
            <p:cNvSpPr/>
            <p:nvPr/>
          </p:nvSpPr>
          <p:spPr>
            <a:xfrm>
              <a:off x="6639206" y="1587693"/>
              <a:ext cx="35993" cy="17800"/>
            </a:xfrm>
            <a:custGeom>
              <a:rect b="b" l="l" r="r" t="t"/>
              <a:pathLst>
                <a:path extrusionOk="0" h="679" w="1373">
                  <a:moveTo>
                    <a:pt x="1" y="0"/>
                  </a:moveTo>
                  <a:lnTo>
                    <a:pt x="1"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2" name="Google Shape;16162;p76"/>
            <p:cNvSpPr/>
            <p:nvPr/>
          </p:nvSpPr>
          <p:spPr>
            <a:xfrm>
              <a:off x="6639206" y="1760607"/>
              <a:ext cx="35993" cy="18193"/>
            </a:xfrm>
            <a:custGeom>
              <a:rect b="b" l="l" r="r" t="t"/>
              <a:pathLst>
                <a:path extrusionOk="0" h="694" w="1373">
                  <a:moveTo>
                    <a:pt x="1" y="1"/>
                  </a:moveTo>
                  <a:lnTo>
                    <a:pt x="1"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3" name="Google Shape;16163;p76"/>
            <p:cNvSpPr/>
            <p:nvPr/>
          </p:nvSpPr>
          <p:spPr>
            <a:xfrm>
              <a:off x="6639206" y="1719004"/>
              <a:ext cx="35993" cy="17800"/>
            </a:xfrm>
            <a:custGeom>
              <a:rect b="b" l="l" r="r" t="t"/>
              <a:pathLst>
                <a:path extrusionOk="0" h="679" w="1373">
                  <a:moveTo>
                    <a:pt x="1" y="0"/>
                  </a:moveTo>
                  <a:lnTo>
                    <a:pt x="1"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4" name="Google Shape;16164;p76"/>
            <p:cNvSpPr/>
            <p:nvPr/>
          </p:nvSpPr>
          <p:spPr>
            <a:xfrm>
              <a:off x="6627094" y="1712948"/>
              <a:ext cx="59823" cy="53741"/>
            </a:xfrm>
            <a:custGeom>
              <a:rect b="b" l="l" r="r" t="t"/>
              <a:pathLst>
                <a:path extrusionOk="0" h="2050" w="2282">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5" name="Google Shape;16165;p76"/>
            <p:cNvSpPr/>
            <p:nvPr/>
          </p:nvSpPr>
          <p:spPr>
            <a:xfrm>
              <a:off x="6651317" y="1713027"/>
              <a:ext cx="11771" cy="29833"/>
            </a:xfrm>
            <a:custGeom>
              <a:rect b="b" l="l" r="r" t="t"/>
              <a:pathLst>
                <a:path extrusionOk="0" h="1138" w="449">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6" name="Google Shape;16166;p76"/>
            <p:cNvSpPr/>
            <p:nvPr/>
          </p:nvSpPr>
          <p:spPr>
            <a:xfrm>
              <a:off x="6639206" y="1826459"/>
              <a:ext cx="35993" cy="23882"/>
            </a:xfrm>
            <a:custGeom>
              <a:rect b="b" l="l" r="r" t="t"/>
              <a:pathLst>
                <a:path extrusionOk="0" h="911" w="1373">
                  <a:moveTo>
                    <a:pt x="1" y="1"/>
                  </a:moveTo>
                  <a:lnTo>
                    <a:pt x="1"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7" name="Google Shape;16167;p76"/>
            <p:cNvSpPr/>
            <p:nvPr/>
          </p:nvSpPr>
          <p:spPr>
            <a:xfrm>
              <a:off x="6854169" y="1587693"/>
              <a:ext cx="35967" cy="262648"/>
            </a:xfrm>
            <a:custGeom>
              <a:rect b="b" l="l" r="r" t="t"/>
              <a:pathLst>
                <a:path extrusionOk="0" h="10019" w="1372">
                  <a:moveTo>
                    <a:pt x="0" y="0"/>
                  </a:moveTo>
                  <a:lnTo>
                    <a:pt x="0"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8" name="Google Shape;16168;p76"/>
            <p:cNvSpPr/>
            <p:nvPr/>
          </p:nvSpPr>
          <p:spPr>
            <a:xfrm>
              <a:off x="6854169" y="1587693"/>
              <a:ext cx="35967" cy="17800"/>
            </a:xfrm>
            <a:custGeom>
              <a:rect b="b" l="l" r="r" t="t"/>
              <a:pathLst>
                <a:path extrusionOk="0" h="679" w="1372">
                  <a:moveTo>
                    <a:pt x="0" y="0"/>
                  </a:moveTo>
                  <a:lnTo>
                    <a:pt x="0"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9" name="Google Shape;16169;p76"/>
            <p:cNvSpPr/>
            <p:nvPr/>
          </p:nvSpPr>
          <p:spPr>
            <a:xfrm>
              <a:off x="6854169" y="1760607"/>
              <a:ext cx="35967" cy="18193"/>
            </a:xfrm>
            <a:custGeom>
              <a:rect b="b" l="l" r="r" t="t"/>
              <a:pathLst>
                <a:path extrusionOk="0" h="694" w="1372">
                  <a:moveTo>
                    <a:pt x="0" y="1"/>
                  </a:moveTo>
                  <a:lnTo>
                    <a:pt x="0"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0" name="Google Shape;16170;p76"/>
            <p:cNvSpPr/>
            <p:nvPr/>
          </p:nvSpPr>
          <p:spPr>
            <a:xfrm>
              <a:off x="6854169" y="1719004"/>
              <a:ext cx="35967" cy="17800"/>
            </a:xfrm>
            <a:custGeom>
              <a:rect b="b" l="l" r="r" t="t"/>
              <a:pathLst>
                <a:path extrusionOk="0" h="679" w="1372">
                  <a:moveTo>
                    <a:pt x="0" y="0"/>
                  </a:moveTo>
                  <a:lnTo>
                    <a:pt x="0"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1" name="Google Shape;16171;p76"/>
            <p:cNvSpPr/>
            <p:nvPr/>
          </p:nvSpPr>
          <p:spPr>
            <a:xfrm>
              <a:off x="6842057" y="1712948"/>
              <a:ext cx="59823" cy="53741"/>
            </a:xfrm>
            <a:custGeom>
              <a:rect b="b" l="l" r="r" t="t"/>
              <a:pathLst>
                <a:path extrusionOk="0" h="2050" w="2282">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2" name="Google Shape;16172;p76"/>
            <p:cNvSpPr/>
            <p:nvPr/>
          </p:nvSpPr>
          <p:spPr>
            <a:xfrm>
              <a:off x="6866280" y="1713027"/>
              <a:ext cx="12138" cy="29833"/>
            </a:xfrm>
            <a:custGeom>
              <a:rect b="b" l="l" r="r" t="t"/>
              <a:pathLst>
                <a:path extrusionOk="0" h="1138" w="463">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3" name="Google Shape;16173;p76"/>
            <p:cNvSpPr/>
            <p:nvPr/>
          </p:nvSpPr>
          <p:spPr>
            <a:xfrm>
              <a:off x="6854169" y="1826459"/>
              <a:ext cx="35967" cy="23882"/>
            </a:xfrm>
            <a:custGeom>
              <a:rect b="b" l="l" r="r" t="t"/>
              <a:pathLst>
                <a:path extrusionOk="0" h="911" w="1372">
                  <a:moveTo>
                    <a:pt x="0" y="1"/>
                  </a:moveTo>
                  <a:lnTo>
                    <a:pt x="0"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4" name="Google Shape;16174;p76"/>
            <p:cNvSpPr/>
            <p:nvPr/>
          </p:nvSpPr>
          <p:spPr>
            <a:xfrm>
              <a:off x="6734576" y="1695148"/>
              <a:ext cx="59823" cy="23882"/>
            </a:xfrm>
            <a:custGeom>
              <a:rect b="b" l="l" r="r" t="t"/>
              <a:pathLst>
                <a:path extrusionOk="0" h="911" w="2282">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5" name="Google Shape;16175;p76"/>
            <p:cNvSpPr/>
            <p:nvPr/>
          </p:nvSpPr>
          <p:spPr>
            <a:xfrm>
              <a:off x="6734576" y="1706893"/>
              <a:ext cx="59823" cy="12138"/>
            </a:xfrm>
            <a:custGeom>
              <a:rect b="b" l="l" r="r" t="t"/>
              <a:pathLst>
                <a:path extrusionOk="0" h="463" w="2282">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76" name="Google Shape;16176;p76"/>
          <p:cNvGrpSpPr/>
          <p:nvPr/>
        </p:nvGrpSpPr>
        <p:grpSpPr>
          <a:xfrm>
            <a:off x="6988887" y="1538854"/>
            <a:ext cx="499920" cy="300136"/>
            <a:chOff x="6988887" y="1538854"/>
            <a:chExt cx="499920" cy="300136"/>
          </a:xfrm>
        </p:grpSpPr>
        <p:sp>
          <p:nvSpPr>
            <p:cNvPr id="16177" name="Google Shape;16177;p76"/>
            <p:cNvSpPr/>
            <p:nvPr/>
          </p:nvSpPr>
          <p:spPr>
            <a:xfrm>
              <a:off x="7052826" y="1538854"/>
              <a:ext cx="372777" cy="247155"/>
            </a:xfrm>
            <a:custGeom>
              <a:rect b="b" l="l" r="r" t="t"/>
              <a:pathLst>
                <a:path extrusionOk="0" h="9428" w="1422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8" name="Google Shape;16178;p76"/>
            <p:cNvSpPr/>
            <p:nvPr/>
          </p:nvSpPr>
          <p:spPr>
            <a:xfrm>
              <a:off x="6988887" y="1773872"/>
              <a:ext cx="499920" cy="33319"/>
            </a:xfrm>
            <a:custGeom>
              <a:rect b="b" l="l" r="r" t="t"/>
              <a:pathLst>
                <a:path extrusionOk="0" h="1271" w="19070">
                  <a:moveTo>
                    <a:pt x="2425" y="0"/>
                  </a:moveTo>
                  <a:lnTo>
                    <a:pt x="0" y="924"/>
                  </a:lnTo>
                  <a:lnTo>
                    <a:pt x="0" y="1271"/>
                  </a:lnTo>
                  <a:lnTo>
                    <a:pt x="19069" y="1271"/>
                  </a:lnTo>
                  <a:lnTo>
                    <a:pt x="19069" y="924"/>
                  </a:lnTo>
                  <a:lnTo>
                    <a:pt x="166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9" name="Google Shape;16179;p76"/>
            <p:cNvSpPr/>
            <p:nvPr/>
          </p:nvSpPr>
          <p:spPr>
            <a:xfrm>
              <a:off x="6988887" y="1798095"/>
              <a:ext cx="499920" cy="40895"/>
            </a:xfrm>
            <a:custGeom>
              <a:rect b="b" l="l" r="r" t="t"/>
              <a:pathLst>
                <a:path extrusionOk="0" h="1560" w="1907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0" name="Google Shape;16180;p76"/>
            <p:cNvSpPr/>
            <p:nvPr/>
          </p:nvSpPr>
          <p:spPr>
            <a:xfrm>
              <a:off x="7149323" y="1798095"/>
              <a:ext cx="180543" cy="29544"/>
            </a:xfrm>
            <a:custGeom>
              <a:rect b="b" l="l" r="r" t="t"/>
              <a:pathLst>
                <a:path extrusionOk="0" h="1127" w="6887">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1" name="Google Shape;16181;p76"/>
            <p:cNvSpPr/>
            <p:nvPr/>
          </p:nvSpPr>
          <p:spPr>
            <a:xfrm>
              <a:off x="7052826" y="1562317"/>
              <a:ext cx="372777" cy="188119"/>
            </a:xfrm>
            <a:custGeom>
              <a:rect b="b" l="l" r="r" t="t"/>
              <a:pathLst>
                <a:path extrusionOk="0" h="7176" w="14220">
                  <a:moveTo>
                    <a:pt x="1" y="1"/>
                  </a:moveTo>
                  <a:lnTo>
                    <a:pt x="1" y="7175"/>
                  </a:lnTo>
                  <a:lnTo>
                    <a:pt x="14220" y="7175"/>
                  </a:lnTo>
                  <a:lnTo>
                    <a:pt x="14220" y="1"/>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2" name="Google Shape;16182;p76"/>
            <p:cNvSpPr/>
            <p:nvPr/>
          </p:nvSpPr>
          <p:spPr>
            <a:xfrm>
              <a:off x="7052826" y="1562317"/>
              <a:ext cx="139674" cy="188119"/>
            </a:xfrm>
            <a:custGeom>
              <a:rect b="b" l="l" r="r" t="t"/>
              <a:pathLst>
                <a:path extrusionOk="0" h="7176" w="5328">
                  <a:moveTo>
                    <a:pt x="1" y="1"/>
                  </a:moveTo>
                  <a:lnTo>
                    <a:pt x="1" y="7175"/>
                  </a:lnTo>
                  <a:lnTo>
                    <a:pt x="5327" y="7175"/>
                  </a:lnTo>
                  <a:lnTo>
                    <a:pt x="532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3" name="Google Shape;16183;p76"/>
            <p:cNvSpPr/>
            <p:nvPr/>
          </p:nvSpPr>
          <p:spPr>
            <a:xfrm>
              <a:off x="7087639" y="1601692"/>
              <a:ext cx="44697" cy="25376"/>
            </a:xfrm>
            <a:custGeom>
              <a:rect b="b" l="l" r="r" t="t"/>
              <a:pathLst>
                <a:path extrusionOk="0" h="968" w="1705">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4" name="Google Shape;16184;p76"/>
            <p:cNvSpPr/>
            <p:nvPr/>
          </p:nvSpPr>
          <p:spPr>
            <a:xfrm>
              <a:off x="7077442" y="1642561"/>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5" name="Google Shape;16185;p76"/>
            <p:cNvSpPr/>
            <p:nvPr/>
          </p:nvSpPr>
          <p:spPr>
            <a:xfrm>
              <a:off x="7122846" y="1671686"/>
              <a:ext cx="44670" cy="25769"/>
            </a:xfrm>
            <a:custGeom>
              <a:rect b="b" l="l" r="r" t="t"/>
              <a:pathLst>
                <a:path extrusionOk="0" h="983" w="1704">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6" name="Google Shape;16186;p76"/>
            <p:cNvSpPr/>
            <p:nvPr/>
          </p:nvSpPr>
          <p:spPr>
            <a:xfrm>
              <a:off x="7077442" y="1712948"/>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7" name="Google Shape;16187;p76"/>
            <p:cNvSpPr/>
            <p:nvPr/>
          </p:nvSpPr>
          <p:spPr>
            <a:xfrm>
              <a:off x="7228807" y="1623922"/>
              <a:ext cx="51041" cy="79589"/>
            </a:xfrm>
            <a:custGeom>
              <a:rect b="b" l="l" r="r" t="t"/>
              <a:pathLst>
                <a:path extrusionOk="0" h="3036" w="1947">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8" name="Google Shape;16188;p76"/>
            <p:cNvSpPr/>
            <p:nvPr/>
          </p:nvSpPr>
          <p:spPr>
            <a:xfrm>
              <a:off x="7342449" y="1624079"/>
              <a:ext cx="50988" cy="79431"/>
            </a:xfrm>
            <a:custGeom>
              <a:rect b="b" l="l" r="r" t="t"/>
              <a:pathLst>
                <a:path extrusionOk="0" h="3030" w="1945">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9" name="Google Shape;16189;p76"/>
            <p:cNvSpPr/>
            <p:nvPr/>
          </p:nvSpPr>
          <p:spPr>
            <a:xfrm>
              <a:off x="7287450" y="1614485"/>
              <a:ext cx="48734" cy="98490"/>
            </a:xfrm>
            <a:custGeom>
              <a:rect b="b" l="l" r="r" t="t"/>
              <a:pathLst>
                <a:path extrusionOk="0" h="3757" w="1859">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90" name="Google Shape;16190;p76"/>
          <p:cNvGrpSpPr/>
          <p:nvPr/>
        </p:nvGrpSpPr>
        <p:grpSpPr>
          <a:xfrm>
            <a:off x="8050359" y="1520687"/>
            <a:ext cx="279321" cy="336837"/>
            <a:chOff x="8050359" y="1520687"/>
            <a:chExt cx="279321" cy="336837"/>
          </a:xfrm>
        </p:grpSpPr>
        <p:sp>
          <p:nvSpPr>
            <p:cNvPr id="16191" name="Google Shape;16191;p76"/>
            <p:cNvSpPr/>
            <p:nvPr/>
          </p:nvSpPr>
          <p:spPr>
            <a:xfrm>
              <a:off x="8153305" y="1520687"/>
              <a:ext cx="68500" cy="45064"/>
            </a:xfrm>
            <a:custGeom>
              <a:rect b="b" l="l" r="r" t="t"/>
              <a:pathLst>
                <a:path extrusionOk="0" h="1719" w="2613">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2" name="Google Shape;16192;p76"/>
            <p:cNvSpPr/>
            <p:nvPr/>
          </p:nvSpPr>
          <p:spPr>
            <a:xfrm>
              <a:off x="8084045" y="1599411"/>
              <a:ext cx="206653" cy="258113"/>
            </a:xfrm>
            <a:custGeom>
              <a:rect b="b" l="l" r="r" t="t"/>
              <a:pathLst>
                <a:path extrusionOk="0" h="9846" w="7883">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3" name="Google Shape;16193;p76"/>
            <p:cNvSpPr/>
            <p:nvPr/>
          </p:nvSpPr>
          <p:spPr>
            <a:xfrm>
              <a:off x="8097284" y="1599411"/>
              <a:ext cx="193781" cy="258113"/>
            </a:xfrm>
            <a:custGeom>
              <a:rect b="b" l="l" r="r" t="t"/>
              <a:pathLst>
                <a:path extrusionOk="0" h="9846" w="7392">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4" name="Google Shape;16194;p76"/>
            <p:cNvSpPr/>
            <p:nvPr/>
          </p:nvSpPr>
          <p:spPr>
            <a:xfrm>
              <a:off x="8084045" y="1553613"/>
              <a:ext cx="206260" cy="42809"/>
            </a:xfrm>
            <a:custGeom>
              <a:rect b="b" l="l" r="r" t="t"/>
              <a:pathLst>
                <a:path extrusionOk="0" h="1633" w="7868">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5" name="Google Shape;16195;p76"/>
            <p:cNvSpPr/>
            <p:nvPr/>
          </p:nvSpPr>
          <p:spPr>
            <a:xfrm>
              <a:off x="8204372" y="1553613"/>
              <a:ext cx="86326" cy="42809"/>
            </a:xfrm>
            <a:custGeom>
              <a:rect b="b" l="l" r="r" t="t"/>
              <a:pathLst>
                <a:path extrusionOk="0" h="1633" w="3293">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6" name="Google Shape;16196;p76"/>
            <p:cNvSpPr/>
            <p:nvPr/>
          </p:nvSpPr>
          <p:spPr>
            <a:xfrm>
              <a:off x="8050752" y="1578963"/>
              <a:ext cx="273606" cy="30698"/>
            </a:xfrm>
            <a:custGeom>
              <a:rect b="b" l="l" r="r" t="t"/>
              <a:pathLst>
                <a:path extrusionOk="0" h="1171" w="10437">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7" name="Google Shape;16197;p76"/>
            <p:cNvSpPr/>
            <p:nvPr/>
          </p:nvSpPr>
          <p:spPr>
            <a:xfrm>
              <a:off x="8050359" y="1578963"/>
              <a:ext cx="279321" cy="30698"/>
            </a:xfrm>
            <a:custGeom>
              <a:rect b="b" l="l" r="r" t="t"/>
              <a:pathLst>
                <a:path extrusionOk="0" h="1171" w="10655">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8" name="Google Shape;16198;p76"/>
            <p:cNvSpPr/>
            <p:nvPr/>
          </p:nvSpPr>
          <p:spPr>
            <a:xfrm>
              <a:off x="8177895" y="1640647"/>
              <a:ext cx="19320" cy="165417"/>
            </a:xfrm>
            <a:custGeom>
              <a:rect b="b" l="l" r="r" t="t"/>
              <a:pathLst>
                <a:path extrusionOk="0" h="6310" w="737">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9" name="Google Shape;16199;p76"/>
            <p:cNvSpPr/>
            <p:nvPr/>
          </p:nvSpPr>
          <p:spPr>
            <a:xfrm>
              <a:off x="8231819" y="1640647"/>
              <a:ext cx="23305" cy="165076"/>
            </a:xfrm>
            <a:custGeom>
              <a:rect b="b" l="l" r="r" t="t"/>
              <a:pathLst>
                <a:path extrusionOk="0" h="6297" w="889">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0" name="Google Shape;16200;p76"/>
            <p:cNvSpPr/>
            <p:nvPr/>
          </p:nvSpPr>
          <p:spPr>
            <a:xfrm>
              <a:off x="8119986" y="1640647"/>
              <a:ext cx="23305" cy="165076"/>
            </a:xfrm>
            <a:custGeom>
              <a:rect b="b" l="l" r="r" t="t"/>
              <a:pathLst>
                <a:path extrusionOk="0" h="6297" w="889">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1" name="Google Shape;16201;p76"/>
            <p:cNvSpPr/>
            <p:nvPr/>
          </p:nvSpPr>
          <p:spPr>
            <a:xfrm>
              <a:off x="8179022" y="1640647"/>
              <a:ext cx="17826" cy="165023"/>
            </a:xfrm>
            <a:custGeom>
              <a:rect b="b" l="l" r="r" t="t"/>
              <a:pathLst>
                <a:path extrusionOk="0" h="6295" w="68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2" name="Google Shape;16202;p76"/>
            <p:cNvSpPr/>
            <p:nvPr/>
          </p:nvSpPr>
          <p:spPr>
            <a:xfrm>
              <a:off x="8232763" y="1640647"/>
              <a:ext cx="22361" cy="164919"/>
            </a:xfrm>
            <a:custGeom>
              <a:rect b="b" l="l" r="r" t="t"/>
              <a:pathLst>
                <a:path extrusionOk="0" h="6291" w="853">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3" name="Google Shape;16203;p76"/>
            <p:cNvSpPr/>
            <p:nvPr/>
          </p:nvSpPr>
          <p:spPr>
            <a:xfrm>
              <a:off x="8124914" y="1640647"/>
              <a:ext cx="18403" cy="164683"/>
            </a:xfrm>
            <a:custGeom>
              <a:rect b="b" l="l" r="r" t="t"/>
              <a:pathLst>
                <a:path extrusionOk="0" h="6282" w="702">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04" name="Google Shape;16204;p76"/>
          <p:cNvGrpSpPr/>
          <p:nvPr/>
        </p:nvGrpSpPr>
        <p:grpSpPr>
          <a:xfrm>
            <a:off x="6093907" y="2461832"/>
            <a:ext cx="364441" cy="339091"/>
            <a:chOff x="6093907" y="2461832"/>
            <a:chExt cx="364441" cy="339091"/>
          </a:xfrm>
        </p:grpSpPr>
        <p:sp>
          <p:nvSpPr>
            <p:cNvPr id="16205" name="Google Shape;16205;p76"/>
            <p:cNvSpPr/>
            <p:nvPr/>
          </p:nvSpPr>
          <p:spPr>
            <a:xfrm>
              <a:off x="6094668" y="2515573"/>
              <a:ext cx="283070" cy="233890"/>
            </a:xfrm>
            <a:custGeom>
              <a:rect b="b" l="l" r="r" t="t"/>
              <a:pathLst>
                <a:path extrusionOk="0" h="8922" w="10798">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6" name="Google Shape;16206;p76"/>
            <p:cNvSpPr/>
            <p:nvPr/>
          </p:nvSpPr>
          <p:spPr>
            <a:xfrm>
              <a:off x="6234682" y="2576497"/>
              <a:ext cx="143055" cy="172967"/>
            </a:xfrm>
            <a:custGeom>
              <a:rect b="b" l="l" r="r" t="t"/>
              <a:pathLst>
                <a:path extrusionOk="0" h="6598" w="5457">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7" name="Google Shape;16207;p76"/>
            <p:cNvSpPr/>
            <p:nvPr/>
          </p:nvSpPr>
          <p:spPr>
            <a:xfrm>
              <a:off x="6094274" y="2515573"/>
              <a:ext cx="283463" cy="65118"/>
            </a:xfrm>
            <a:custGeom>
              <a:rect b="b" l="l" r="r" t="t"/>
              <a:pathLst>
                <a:path extrusionOk="0" h="2484" w="10813">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8" name="Google Shape;16208;p76"/>
            <p:cNvSpPr/>
            <p:nvPr/>
          </p:nvSpPr>
          <p:spPr>
            <a:xfrm>
              <a:off x="6094668" y="2612070"/>
              <a:ext cx="283070" cy="137393"/>
            </a:xfrm>
            <a:custGeom>
              <a:rect b="b" l="l" r="r" t="t"/>
              <a:pathLst>
                <a:path extrusionOk="0" h="5241" w="10798">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9" name="Google Shape;16209;p76"/>
            <p:cNvSpPr/>
            <p:nvPr/>
          </p:nvSpPr>
          <p:spPr>
            <a:xfrm>
              <a:off x="6234682" y="2612070"/>
              <a:ext cx="143055" cy="137393"/>
            </a:xfrm>
            <a:custGeom>
              <a:rect b="b" l="l" r="r" t="t"/>
              <a:pathLst>
                <a:path extrusionOk="0" h="5241" w="5457">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0" name="Google Shape;16210;p76"/>
            <p:cNvSpPr/>
            <p:nvPr/>
          </p:nvSpPr>
          <p:spPr>
            <a:xfrm>
              <a:off x="6093907" y="2612070"/>
              <a:ext cx="283830" cy="66245"/>
            </a:xfrm>
            <a:custGeom>
              <a:rect b="b" l="l" r="r" t="t"/>
              <a:pathLst>
                <a:path extrusionOk="0" h="2527" w="10827">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1" name="Google Shape;16211;p76"/>
            <p:cNvSpPr/>
            <p:nvPr/>
          </p:nvSpPr>
          <p:spPr>
            <a:xfrm>
              <a:off x="6094668" y="2461832"/>
              <a:ext cx="283070" cy="107875"/>
            </a:xfrm>
            <a:custGeom>
              <a:rect b="b" l="l" r="r" t="t"/>
              <a:pathLst>
                <a:path extrusionOk="0" h="4115" w="10798">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2" name="Google Shape;16212;p76"/>
            <p:cNvSpPr/>
            <p:nvPr/>
          </p:nvSpPr>
          <p:spPr>
            <a:xfrm>
              <a:off x="6247160" y="2587848"/>
              <a:ext cx="211188" cy="213076"/>
            </a:xfrm>
            <a:custGeom>
              <a:rect b="b" l="l" r="r" t="t"/>
              <a:pathLst>
                <a:path extrusionOk="0" h="8128" w="8056">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3" name="Google Shape;16213;p76"/>
            <p:cNvSpPr/>
            <p:nvPr/>
          </p:nvSpPr>
          <p:spPr>
            <a:xfrm>
              <a:off x="6300141" y="2654670"/>
              <a:ext cx="91988" cy="78907"/>
            </a:xfrm>
            <a:custGeom>
              <a:rect b="b" l="l" r="r" t="t"/>
              <a:pathLst>
                <a:path extrusionOk="0" h="3010" w="3509">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4" name="Google Shape;16214;p76"/>
            <p:cNvSpPr/>
            <p:nvPr/>
          </p:nvSpPr>
          <p:spPr>
            <a:xfrm>
              <a:off x="6324730" y="2666571"/>
              <a:ext cx="55654" cy="55654"/>
            </a:xfrm>
            <a:custGeom>
              <a:rect b="b" l="l" r="r" t="t"/>
              <a:pathLst>
                <a:path extrusionOk="0" h="2123" w="2123">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15" name="Google Shape;16215;p76"/>
          <p:cNvGrpSpPr/>
          <p:nvPr/>
        </p:nvGrpSpPr>
        <p:grpSpPr>
          <a:xfrm>
            <a:off x="4676331" y="1980866"/>
            <a:ext cx="377680" cy="377680"/>
            <a:chOff x="4676331" y="1980866"/>
            <a:chExt cx="377680" cy="377680"/>
          </a:xfrm>
        </p:grpSpPr>
        <p:sp>
          <p:nvSpPr>
            <p:cNvPr id="16216" name="Google Shape;16216;p76"/>
            <p:cNvSpPr/>
            <p:nvPr/>
          </p:nvSpPr>
          <p:spPr>
            <a:xfrm>
              <a:off x="4676331" y="1980866"/>
              <a:ext cx="377680" cy="377680"/>
            </a:xfrm>
            <a:custGeom>
              <a:rect b="b" l="l" r="r" t="t"/>
              <a:pathLst>
                <a:path extrusionOk="0" h="14407" w="14407">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7" name="Google Shape;16217;p76"/>
            <p:cNvSpPr/>
            <p:nvPr/>
          </p:nvSpPr>
          <p:spPr>
            <a:xfrm>
              <a:off x="5014636" y="1980866"/>
              <a:ext cx="39375" cy="377680"/>
            </a:xfrm>
            <a:custGeom>
              <a:rect b="b" l="l" r="r" t="t"/>
              <a:pathLst>
                <a:path extrusionOk="0" h="14407" w="1502">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8" name="Google Shape;16218;p76"/>
            <p:cNvSpPr/>
            <p:nvPr/>
          </p:nvSpPr>
          <p:spPr>
            <a:xfrm>
              <a:off x="4911689" y="2080378"/>
              <a:ext cx="110155" cy="100692"/>
            </a:xfrm>
            <a:custGeom>
              <a:rect b="b" l="l" r="r" t="t"/>
              <a:pathLst>
                <a:path extrusionOk="0" h="3841" w="4202">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9" name="Google Shape;16219;p76"/>
            <p:cNvSpPr/>
            <p:nvPr/>
          </p:nvSpPr>
          <p:spPr>
            <a:xfrm>
              <a:off x="4911689" y="2222279"/>
              <a:ext cx="110155" cy="100692"/>
            </a:xfrm>
            <a:custGeom>
              <a:rect b="b" l="l" r="r" t="t"/>
              <a:pathLst>
                <a:path extrusionOk="0" h="3841" w="4202">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0" name="Google Shape;16220;p76"/>
            <p:cNvSpPr/>
            <p:nvPr/>
          </p:nvSpPr>
          <p:spPr>
            <a:xfrm>
              <a:off x="4982077" y="2080378"/>
              <a:ext cx="39768" cy="100692"/>
            </a:xfrm>
            <a:custGeom>
              <a:rect b="b" l="l" r="r" t="t"/>
              <a:pathLst>
                <a:path extrusionOk="0" h="3841" w="1517">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1" name="Google Shape;16221;p76"/>
            <p:cNvSpPr/>
            <p:nvPr/>
          </p:nvSpPr>
          <p:spPr>
            <a:xfrm>
              <a:off x="4982077" y="2222279"/>
              <a:ext cx="39768" cy="100692"/>
            </a:xfrm>
            <a:custGeom>
              <a:rect b="b" l="l" r="r" t="t"/>
              <a:pathLst>
                <a:path extrusionOk="0" h="3841" w="1517">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2" name="Google Shape;16222;p76"/>
            <p:cNvSpPr/>
            <p:nvPr/>
          </p:nvSpPr>
          <p:spPr>
            <a:xfrm>
              <a:off x="4676331" y="1980866"/>
              <a:ext cx="377680" cy="66245"/>
            </a:xfrm>
            <a:custGeom>
              <a:rect b="b" l="l" r="r" t="t"/>
              <a:pathLst>
                <a:path extrusionOk="0" h="2527" w="14407">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3" name="Google Shape;16223;p76"/>
            <p:cNvSpPr/>
            <p:nvPr/>
          </p:nvSpPr>
          <p:spPr>
            <a:xfrm>
              <a:off x="5014636" y="1980866"/>
              <a:ext cx="39375" cy="66245"/>
            </a:xfrm>
            <a:custGeom>
              <a:rect b="b" l="l" r="r" t="t"/>
              <a:pathLst>
                <a:path extrusionOk="0" h="2527" w="1502">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4" name="Google Shape;16224;p76"/>
            <p:cNvSpPr/>
            <p:nvPr/>
          </p:nvSpPr>
          <p:spPr>
            <a:xfrm>
              <a:off x="4697513"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5" name="Google Shape;16225;p76"/>
            <p:cNvSpPr/>
            <p:nvPr/>
          </p:nvSpPr>
          <p:spPr>
            <a:xfrm>
              <a:off x="4740270" y="2002807"/>
              <a:ext cx="25769" cy="22099"/>
            </a:xfrm>
            <a:custGeom>
              <a:rect b="b" l="l" r="r" t="t"/>
              <a:pathLst>
                <a:path extrusionOk="0" h="843" w="983">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6" name="Google Shape;16226;p76"/>
            <p:cNvSpPr/>
            <p:nvPr/>
          </p:nvSpPr>
          <p:spPr>
            <a:xfrm>
              <a:off x="4782659"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7" name="Google Shape;16227;p76"/>
            <p:cNvSpPr/>
            <p:nvPr/>
          </p:nvSpPr>
          <p:spPr>
            <a:xfrm>
              <a:off x="4704696"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8" name="Google Shape;16228;p76"/>
            <p:cNvSpPr/>
            <p:nvPr/>
          </p:nvSpPr>
          <p:spPr>
            <a:xfrm>
              <a:off x="4747452" y="2002807"/>
              <a:ext cx="18586" cy="22099"/>
            </a:xfrm>
            <a:custGeom>
              <a:rect b="b" l="l" r="r" t="t"/>
              <a:pathLst>
                <a:path extrusionOk="0" h="843" w="709">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9" name="Google Shape;16229;p76"/>
            <p:cNvSpPr/>
            <p:nvPr/>
          </p:nvSpPr>
          <p:spPr>
            <a:xfrm>
              <a:off x="4789842"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0" name="Google Shape;16230;p76"/>
            <p:cNvSpPr/>
            <p:nvPr/>
          </p:nvSpPr>
          <p:spPr>
            <a:xfrm>
              <a:off x="4701288" y="2080378"/>
              <a:ext cx="179022" cy="242594"/>
            </a:xfrm>
            <a:custGeom>
              <a:rect b="b" l="l" r="r" t="t"/>
              <a:pathLst>
                <a:path extrusionOk="0" h="9254" w="6829">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1" name="Google Shape;16231;p76"/>
            <p:cNvSpPr/>
            <p:nvPr/>
          </p:nvSpPr>
          <p:spPr>
            <a:xfrm>
              <a:off x="4839415" y="2080011"/>
              <a:ext cx="40895" cy="242961"/>
            </a:xfrm>
            <a:custGeom>
              <a:rect b="b" l="l" r="r" t="t"/>
              <a:pathLst>
                <a:path extrusionOk="0" h="9268" w="156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2" name="Google Shape;16232;p76"/>
            <p:cNvSpPr/>
            <p:nvPr/>
          </p:nvSpPr>
          <p:spPr>
            <a:xfrm>
              <a:off x="4695625" y="2074715"/>
              <a:ext cx="190373" cy="253578"/>
            </a:xfrm>
            <a:custGeom>
              <a:rect b="b" l="l" r="r" t="t"/>
              <a:pathLst>
                <a:path extrusionOk="0" h="9673" w="7262">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3" name="Google Shape;16233;p76"/>
            <p:cNvSpPr/>
            <p:nvPr/>
          </p:nvSpPr>
          <p:spPr>
            <a:xfrm>
              <a:off x="4913970" y="2083025"/>
              <a:ext cx="105620" cy="95029"/>
            </a:xfrm>
            <a:custGeom>
              <a:rect b="b" l="l" r="r" t="t"/>
              <a:pathLst>
                <a:path extrusionOk="0" h="3625" w="4029">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4" name="Google Shape;16234;p76"/>
            <p:cNvSpPr/>
            <p:nvPr/>
          </p:nvSpPr>
          <p:spPr>
            <a:xfrm>
              <a:off x="4913970" y="2224953"/>
              <a:ext cx="105620" cy="95003"/>
            </a:xfrm>
            <a:custGeom>
              <a:rect b="b" l="l" r="r" t="t"/>
              <a:pathLst>
                <a:path extrusionOk="0" h="3624" w="4029">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35" name="Google Shape;16235;p76"/>
          <p:cNvGrpSpPr/>
          <p:nvPr/>
        </p:nvGrpSpPr>
        <p:grpSpPr>
          <a:xfrm>
            <a:off x="7526242" y="1522968"/>
            <a:ext cx="357651" cy="332275"/>
            <a:chOff x="7526242" y="1522968"/>
            <a:chExt cx="357651" cy="332275"/>
          </a:xfrm>
        </p:grpSpPr>
        <p:sp>
          <p:nvSpPr>
            <p:cNvPr id="16236" name="Google Shape;16236;p76"/>
            <p:cNvSpPr/>
            <p:nvPr/>
          </p:nvSpPr>
          <p:spPr>
            <a:xfrm>
              <a:off x="7589814" y="1531304"/>
              <a:ext cx="187726" cy="323939"/>
            </a:xfrm>
            <a:custGeom>
              <a:rect b="b" l="l" r="r" t="t"/>
              <a:pathLst>
                <a:path extrusionOk="0" h="12357" w="7161">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7" name="Google Shape;16237;p76"/>
            <p:cNvSpPr/>
            <p:nvPr/>
          </p:nvSpPr>
          <p:spPr>
            <a:xfrm>
              <a:off x="7739292" y="1531304"/>
              <a:ext cx="38248" cy="323939"/>
            </a:xfrm>
            <a:custGeom>
              <a:rect b="b" l="l" r="r" t="t"/>
              <a:pathLst>
                <a:path extrusionOk="0" h="12357" w="1459">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8" name="Google Shape;16238;p76"/>
            <p:cNvSpPr/>
            <p:nvPr/>
          </p:nvSpPr>
          <p:spPr>
            <a:xfrm>
              <a:off x="7589814" y="1531304"/>
              <a:ext cx="187726" cy="53741"/>
            </a:xfrm>
            <a:custGeom>
              <a:rect b="b" l="l" r="r" t="t"/>
              <a:pathLst>
                <a:path extrusionOk="0" h="2050" w="7161">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9" name="Google Shape;16239;p76"/>
            <p:cNvSpPr/>
            <p:nvPr/>
          </p:nvSpPr>
          <p:spPr>
            <a:xfrm>
              <a:off x="7739292" y="1531304"/>
              <a:ext cx="38248" cy="53741"/>
            </a:xfrm>
            <a:custGeom>
              <a:rect b="b" l="l" r="r" t="t"/>
              <a:pathLst>
                <a:path extrusionOk="0" h="2050" w="1459">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0" name="Google Shape;16240;p76"/>
            <p:cNvSpPr/>
            <p:nvPr/>
          </p:nvSpPr>
          <p:spPr>
            <a:xfrm>
              <a:off x="7590207" y="1801476"/>
              <a:ext cx="187726" cy="53767"/>
            </a:xfrm>
            <a:custGeom>
              <a:rect b="b" l="l" r="r" t="t"/>
              <a:pathLst>
                <a:path extrusionOk="0" h="2051" w="7161">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1" name="Google Shape;16241;p76"/>
            <p:cNvSpPr/>
            <p:nvPr/>
          </p:nvSpPr>
          <p:spPr>
            <a:xfrm>
              <a:off x="7739292" y="1801476"/>
              <a:ext cx="38248" cy="53767"/>
            </a:xfrm>
            <a:custGeom>
              <a:rect b="b" l="l" r="r" t="t"/>
              <a:pathLst>
                <a:path extrusionOk="0" h="2051" w="1459">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2" name="Google Shape;16242;p76"/>
            <p:cNvSpPr/>
            <p:nvPr/>
          </p:nvSpPr>
          <p:spPr>
            <a:xfrm>
              <a:off x="7678001" y="1625521"/>
              <a:ext cx="205893" cy="135112"/>
            </a:xfrm>
            <a:custGeom>
              <a:rect b="b" l="l" r="r" t="t"/>
              <a:pathLst>
                <a:path extrusionOk="0" h="5154" w="7854">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3" name="Google Shape;16243;p76"/>
            <p:cNvSpPr/>
            <p:nvPr/>
          </p:nvSpPr>
          <p:spPr>
            <a:xfrm>
              <a:off x="7857364" y="1625521"/>
              <a:ext cx="26530" cy="135112"/>
            </a:xfrm>
            <a:custGeom>
              <a:rect b="b" l="l" r="r" t="t"/>
              <a:pathLst>
                <a:path extrusionOk="0" h="5154" w="1012">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4" name="Google Shape;16244;p76"/>
            <p:cNvSpPr/>
            <p:nvPr/>
          </p:nvSpPr>
          <p:spPr>
            <a:xfrm>
              <a:off x="7782809" y="1648223"/>
              <a:ext cx="55287" cy="47266"/>
            </a:xfrm>
            <a:custGeom>
              <a:rect b="b" l="l" r="r" t="t"/>
              <a:pathLst>
                <a:path extrusionOk="0" h="1803" w="2109">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5" name="Google Shape;16245;p76"/>
            <p:cNvSpPr/>
            <p:nvPr/>
          </p:nvSpPr>
          <p:spPr>
            <a:xfrm>
              <a:off x="7807425" y="1648223"/>
              <a:ext cx="55261" cy="47266"/>
            </a:xfrm>
            <a:custGeom>
              <a:rect b="b" l="l" r="r" t="t"/>
              <a:pathLst>
                <a:path extrusionOk="0" h="1803" w="2108">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6" name="Google Shape;16246;p76"/>
            <p:cNvSpPr/>
            <p:nvPr/>
          </p:nvSpPr>
          <p:spPr>
            <a:xfrm>
              <a:off x="7701464" y="1649351"/>
              <a:ext cx="65852" cy="44697"/>
            </a:xfrm>
            <a:custGeom>
              <a:rect b="b" l="l" r="r" t="t"/>
              <a:pathLst>
                <a:path extrusionOk="0" h="1705" w="2512">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7" name="Google Shape;16247;p76"/>
            <p:cNvSpPr/>
            <p:nvPr/>
          </p:nvSpPr>
          <p:spPr>
            <a:xfrm>
              <a:off x="7698056" y="1704245"/>
              <a:ext cx="167278" cy="29544"/>
            </a:xfrm>
            <a:custGeom>
              <a:rect b="b" l="l" r="r" t="t"/>
              <a:pathLst>
                <a:path extrusionOk="0" h="1127" w="6381">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8" name="Google Shape;16248;p76"/>
            <p:cNvSpPr/>
            <p:nvPr/>
          </p:nvSpPr>
          <p:spPr>
            <a:xfrm>
              <a:off x="7678001" y="1608298"/>
              <a:ext cx="9857" cy="169742"/>
            </a:xfrm>
            <a:custGeom>
              <a:rect b="b" l="l" r="r" t="t"/>
              <a:pathLst>
                <a:path extrusionOk="0" h="6475" w="376">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9" name="Google Shape;16249;p76"/>
            <p:cNvSpPr/>
            <p:nvPr/>
          </p:nvSpPr>
          <p:spPr>
            <a:xfrm>
              <a:off x="7526242" y="1522968"/>
              <a:ext cx="114691" cy="98201"/>
            </a:xfrm>
            <a:custGeom>
              <a:rect b="b" l="l" r="r" t="t"/>
              <a:pathLst>
                <a:path extrusionOk="0" h="3746" w="4375">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0" name="Google Shape;16250;p76"/>
            <p:cNvSpPr/>
            <p:nvPr/>
          </p:nvSpPr>
          <p:spPr>
            <a:xfrm>
              <a:off x="7584151" y="1522968"/>
              <a:ext cx="58669" cy="97913"/>
            </a:xfrm>
            <a:custGeom>
              <a:rect b="b" l="l" r="r" t="t"/>
              <a:pathLst>
                <a:path extrusionOk="0" h="3735" w="2238">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1" name="Google Shape;16251;p76"/>
            <p:cNvSpPr/>
            <p:nvPr/>
          </p:nvSpPr>
          <p:spPr>
            <a:xfrm>
              <a:off x="7570467" y="1556471"/>
              <a:ext cx="43255" cy="30488"/>
            </a:xfrm>
            <a:custGeom>
              <a:rect b="b" l="l" r="r" t="t"/>
              <a:pathLst>
                <a:path extrusionOk="0" h="1163" w="165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52" name="Google Shape;16252;p76"/>
          <p:cNvGrpSpPr/>
          <p:nvPr/>
        </p:nvGrpSpPr>
        <p:grpSpPr>
          <a:xfrm>
            <a:off x="3250786" y="1982386"/>
            <a:ext cx="371650" cy="371624"/>
            <a:chOff x="3250786" y="1982386"/>
            <a:chExt cx="371650" cy="371624"/>
          </a:xfrm>
        </p:grpSpPr>
        <p:sp>
          <p:nvSpPr>
            <p:cNvPr id="16253" name="Google Shape;16253;p76"/>
            <p:cNvSpPr/>
            <p:nvPr/>
          </p:nvSpPr>
          <p:spPr>
            <a:xfrm>
              <a:off x="3358634" y="2006215"/>
              <a:ext cx="179782" cy="164263"/>
            </a:xfrm>
            <a:custGeom>
              <a:rect b="b" l="l" r="r" t="t"/>
              <a:pathLst>
                <a:path extrusionOk="0" h="6266" w="6858">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4" name="Google Shape;16254;p76"/>
            <p:cNvSpPr/>
            <p:nvPr/>
          </p:nvSpPr>
          <p:spPr>
            <a:xfrm>
              <a:off x="3358634" y="2006215"/>
              <a:ext cx="167671" cy="119619"/>
            </a:xfrm>
            <a:custGeom>
              <a:rect b="b" l="l" r="r" t="t"/>
              <a:pathLst>
                <a:path extrusionOk="0" h="4563" w="6396">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5" name="Google Shape;16255;p76"/>
            <p:cNvSpPr/>
            <p:nvPr/>
          </p:nvSpPr>
          <p:spPr>
            <a:xfrm>
              <a:off x="3251546" y="2150398"/>
              <a:ext cx="131730" cy="131704"/>
            </a:xfrm>
            <a:custGeom>
              <a:rect b="b" l="l" r="r" t="t"/>
              <a:pathLst>
                <a:path extrusionOk="0" h="5024" w="5025">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6" name="Google Shape;16256;p76"/>
            <p:cNvSpPr/>
            <p:nvPr/>
          </p:nvSpPr>
          <p:spPr>
            <a:xfrm>
              <a:off x="3287487" y="2150398"/>
              <a:ext cx="95790" cy="131704"/>
            </a:xfrm>
            <a:custGeom>
              <a:rect b="b" l="l" r="r" t="t"/>
              <a:pathLst>
                <a:path extrusionOk="0" h="5024" w="3654">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7" name="Google Shape;16257;p76"/>
            <p:cNvSpPr/>
            <p:nvPr/>
          </p:nvSpPr>
          <p:spPr>
            <a:xfrm>
              <a:off x="3251179" y="2249910"/>
              <a:ext cx="131337" cy="104100"/>
            </a:xfrm>
            <a:custGeom>
              <a:rect b="b" l="l" r="r" t="t"/>
              <a:pathLst>
                <a:path extrusionOk="0" h="3971" w="501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8" name="Google Shape;16258;p76"/>
            <p:cNvSpPr/>
            <p:nvPr/>
          </p:nvSpPr>
          <p:spPr>
            <a:xfrm>
              <a:off x="3294303" y="2249910"/>
              <a:ext cx="44697" cy="29544"/>
            </a:xfrm>
            <a:custGeom>
              <a:rect b="b" l="l" r="r" t="t"/>
              <a:pathLst>
                <a:path extrusionOk="0" h="1127" w="1705">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9" name="Google Shape;16259;p76"/>
            <p:cNvSpPr/>
            <p:nvPr/>
          </p:nvSpPr>
          <p:spPr>
            <a:xfrm>
              <a:off x="3251179" y="2288525"/>
              <a:ext cx="131337" cy="65485"/>
            </a:xfrm>
            <a:custGeom>
              <a:rect b="b" l="l" r="r" t="t"/>
              <a:pathLst>
                <a:path extrusionOk="0" h="2498" w="501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0" name="Google Shape;16260;p76"/>
            <p:cNvSpPr/>
            <p:nvPr/>
          </p:nvSpPr>
          <p:spPr>
            <a:xfrm>
              <a:off x="3272728" y="2192604"/>
              <a:ext cx="87820" cy="72091"/>
            </a:xfrm>
            <a:custGeom>
              <a:rect b="b" l="l" r="r" t="t"/>
              <a:pathLst>
                <a:path extrusionOk="0" h="2750" w="335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1" name="Google Shape;16261;p76"/>
            <p:cNvSpPr/>
            <p:nvPr/>
          </p:nvSpPr>
          <p:spPr>
            <a:xfrm>
              <a:off x="3272728" y="2192814"/>
              <a:ext cx="87820" cy="71515"/>
            </a:xfrm>
            <a:custGeom>
              <a:rect b="b" l="l" r="r" t="t"/>
              <a:pathLst>
                <a:path extrusionOk="0" h="2728" w="335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2" name="Google Shape;16262;p76"/>
            <p:cNvSpPr/>
            <p:nvPr/>
          </p:nvSpPr>
          <p:spPr>
            <a:xfrm>
              <a:off x="3250786" y="2303284"/>
              <a:ext cx="29544" cy="50726"/>
            </a:xfrm>
            <a:custGeom>
              <a:rect b="b" l="l" r="r" t="t"/>
              <a:pathLst>
                <a:path extrusionOk="0" h="1935" w="1127">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3" name="Google Shape;16263;p76"/>
            <p:cNvSpPr/>
            <p:nvPr/>
          </p:nvSpPr>
          <p:spPr>
            <a:xfrm>
              <a:off x="3353339" y="2303284"/>
              <a:ext cx="29177" cy="50726"/>
            </a:xfrm>
            <a:custGeom>
              <a:rect b="b" l="l" r="r" t="t"/>
              <a:pathLst>
                <a:path extrusionOk="0" h="1935" w="1113">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4" name="Google Shape;16264;p76"/>
            <p:cNvSpPr/>
            <p:nvPr/>
          </p:nvSpPr>
          <p:spPr>
            <a:xfrm>
              <a:off x="3499802" y="2163636"/>
              <a:ext cx="36360" cy="79117"/>
            </a:xfrm>
            <a:custGeom>
              <a:rect b="b" l="l" r="r" t="t"/>
              <a:pathLst>
                <a:path extrusionOk="0" h="3018" w="1387">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5" name="Google Shape;16265;p76"/>
            <p:cNvSpPr/>
            <p:nvPr/>
          </p:nvSpPr>
          <p:spPr>
            <a:xfrm>
              <a:off x="3514561" y="2156821"/>
              <a:ext cx="85933" cy="85933"/>
            </a:xfrm>
            <a:custGeom>
              <a:rect b="b" l="l" r="r" t="t"/>
              <a:pathLst>
                <a:path extrusionOk="0" h="3278" w="3278">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6" name="Google Shape;16266;p76"/>
            <p:cNvSpPr/>
            <p:nvPr/>
          </p:nvSpPr>
          <p:spPr>
            <a:xfrm>
              <a:off x="3528560" y="2264302"/>
              <a:ext cx="43150" cy="31825"/>
            </a:xfrm>
            <a:custGeom>
              <a:rect b="b" l="l" r="r" t="t"/>
              <a:pathLst>
                <a:path extrusionOk="0" h="1214" w="1646">
                  <a:moveTo>
                    <a:pt x="0" y="0"/>
                  </a:moveTo>
                  <a:lnTo>
                    <a:pt x="0" y="1213"/>
                  </a:lnTo>
                  <a:lnTo>
                    <a:pt x="1646" y="1213"/>
                  </a:lnTo>
                  <a:lnTo>
                    <a:pt x="1646"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7" name="Google Shape;16267;p76"/>
            <p:cNvSpPr/>
            <p:nvPr/>
          </p:nvSpPr>
          <p:spPr>
            <a:xfrm>
              <a:off x="3528560" y="2264302"/>
              <a:ext cx="43150" cy="17538"/>
            </a:xfrm>
            <a:custGeom>
              <a:rect b="b" l="l" r="r" t="t"/>
              <a:pathLst>
                <a:path extrusionOk="0" h="669" w="1646">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8" name="Google Shape;16268;p76"/>
            <p:cNvSpPr/>
            <p:nvPr/>
          </p:nvSpPr>
          <p:spPr>
            <a:xfrm>
              <a:off x="3478594" y="2281709"/>
              <a:ext cx="143842" cy="72301"/>
            </a:xfrm>
            <a:custGeom>
              <a:rect b="b" l="l" r="r" t="t"/>
              <a:pathLst>
                <a:path extrusionOk="0" h="2758" w="5487">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9" name="Google Shape;16269;p76"/>
            <p:cNvSpPr/>
            <p:nvPr/>
          </p:nvSpPr>
          <p:spPr>
            <a:xfrm>
              <a:off x="3542926" y="2296101"/>
              <a:ext cx="14418" cy="57909"/>
            </a:xfrm>
            <a:custGeom>
              <a:rect b="b" l="l" r="r" t="t"/>
              <a:pathLst>
                <a:path extrusionOk="0" h="2209" w="550">
                  <a:moveTo>
                    <a:pt x="145" y="0"/>
                  </a:moveTo>
                  <a:lnTo>
                    <a:pt x="1" y="2209"/>
                  </a:lnTo>
                  <a:lnTo>
                    <a:pt x="549" y="2209"/>
                  </a:lnTo>
                  <a:lnTo>
                    <a:pt x="41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0" name="Google Shape;16270;p76"/>
            <p:cNvSpPr/>
            <p:nvPr/>
          </p:nvSpPr>
          <p:spPr>
            <a:xfrm>
              <a:off x="3507352" y="2192394"/>
              <a:ext cx="85933" cy="79117"/>
            </a:xfrm>
            <a:custGeom>
              <a:rect b="b" l="l" r="r" t="t"/>
              <a:pathLst>
                <a:path extrusionOk="0" h="3018" w="3278">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1" name="Google Shape;16271;p76"/>
            <p:cNvSpPr/>
            <p:nvPr/>
          </p:nvSpPr>
          <p:spPr>
            <a:xfrm>
              <a:off x="3506985" y="2192394"/>
              <a:ext cx="86300" cy="77229"/>
            </a:xfrm>
            <a:custGeom>
              <a:rect b="b" l="l" r="r" t="t"/>
              <a:pathLst>
                <a:path extrusionOk="0" h="2946" w="3292">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2" name="Google Shape;16272;p76"/>
            <p:cNvSpPr/>
            <p:nvPr/>
          </p:nvSpPr>
          <p:spPr>
            <a:xfrm>
              <a:off x="3478594" y="2299876"/>
              <a:ext cx="28784" cy="54134"/>
            </a:xfrm>
            <a:custGeom>
              <a:rect b="b" l="l" r="r" t="t"/>
              <a:pathLst>
                <a:path extrusionOk="0" h="2065" w="1098">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3" name="Google Shape;16273;p76"/>
            <p:cNvSpPr/>
            <p:nvPr/>
          </p:nvSpPr>
          <p:spPr>
            <a:xfrm>
              <a:off x="3593258" y="2299876"/>
              <a:ext cx="28784" cy="54134"/>
            </a:xfrm>
            <a:custGeom>
              <a:rect b="b" l="l" r="r" t="t"/>
              <a:pathLst>
                <a:path extrusionOk="0" h="2065" w="1098">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4" name="Google Shape;16274;p76"/>
            <p:cNvSpPr/>
            <p:nvPr/>
          </p:nvSpPr>
          <p:spPr>
            <a:xfrm>
              <a:off x="3542926" y="2296101"/>
              <a:ext cx="14418" cy="14392"/>
            </a:xfrm>
            <a:custGeom>
              <a:rect b="b" l="l" r="r" t="t"/>
              <a:pathLst>
                <a:path extrusionOk="0" h="549" w="55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5" name="Google Shape;16275;p76"/>
            <p:cNvSpPr/>
            <p:nvPr/>
          </p:nvSpPr>
          <p:spPr>
            <a:xfrm>
              <a:off x="3520984" y="2276125"/>
              <a:ext cx="29544" cy="30226"/>
            </a:xfrm>
            <a:custGeom>
              <a:rect b="b" l="l" r="r" t="t"/>
              <a:pathLst>
                <a:path extrusionOk="0" h="1153" w="1127">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6" name="Google Shape;16276;p76"/>
            <p:cNvSpPr/>
            <p:nvPr/>
          </p:nvSpPr>
          <p:spPr>
            <a:xfrm>
              <a:off x="3550502" y="2276125"/>
              <a:ext cx="29177" cy="30226"/>
            </a:xfrm>
            <a:custGeom>
              <a:rect b="b" l="l" r="r" t="t"/>
              <a:pathLst>
                <a:path extrusionOk="0" h="1153" w="1113">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7" name="Google Shape;16277;p76"/>
            <p:cNvSpPr/>
            <p:nvPr/>
          </p:nvSpPr>
          <p:spPr>
            <a:xfrm>
              <a:off x="3310582" y="1982386"/>
              <a:ext cx="203612" cy="175169"/>
            </a:xfrm>
            <a:custGeom>
              <a:rect b="b" l="l" r="r" t="t"/>
              <a:pathLst>
                <a:path extrusionOk="0" h="6682" w="7767">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8" name="Google Shape;16278;p76"/>
            <p:cNvSpPr/>
            <p:nvPr/>
          </p:nvSpPr>
          <p:spPr>
            <a:xfrm>
              <a:off x="3345396" y="2012192"/>
              <a:ext cx="33844" cy="11875"/>
            </a:xfrm>
            <a:custGeom>
              <a:rect b="b" l="l" r="r" t="t"/>
              <a:pathLst>
                <a:path extrusionOk="0" h="453" w="1291">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9" name="Google Shape;16279;p76"/>
            <p:cNvSpPr/>
            <p:nvPr/>
          </p:nvSpPr>
          <p:spPr>
            <a:xfrm>
              <a:off x="3387025" y="2012192"/>
              <a:ext cx="93640" cy="11875"/>
            </a:xfrm>
            <a:custGeom>
              <a:rect b="b" l="l" r="r" t="t"/>
              <a:pathLst>
                <a:path extrusionOk="0" h="453" w="3572">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0" name="Google Shape;16280;p76"/>
            <p:cNvSpPr/>
            <p:nvPr/>
          </p:nvSpPr>
          <p:spPr>
            <a:xfrm>
              <a:off x="3344111" y="2042104"/>
              <a:ext cx="136554" cy="11849"/>
            </a:xfrm>
            <a:custGeom>
              <a:rect b="b" l="l" r="r" t="t"/>
              <a:pathLst>
                <a:path extrusionOk="0" h="452" w="5209">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1" name="Google Shape;16281;p76"/>
            <p:cNvSpPr/>
            <p:nvPr/>
          </p:nvSpPr>
          <p:spPr>
            <a:xfrm>
              <a:off x="3345396" y="2072041"/>
              <a:ext cx="93640" cy="11797"/>
            </a:xfrm>
            <a:custGeom>
              <a:rect b="b" l="l" r="r" t="t"/>
              <a:pathLst>
                <a:path extrusionOk="0" h="450" w="3572">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2" name="Google Shape;16282;p76"/>
            <p:cNvSpPr/>
            <p:nvPr/>
          </p:nvSpPr>
          <p:spPr>
            <a:xfrm>
              <a:off x="3445904" y="2072041"/>
              <a:ext cx="34761" cy="11797"/>
            </a:xfrm>
            <a:custGeom>
              <a:rect b="b" l="l" r="r" t="t"/>
              <a:pathLst>
                <a:path extrusionOk="0" h="450" w="1326">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83" name="Google Shape;16283;p76"/>
          <p:cNvGrpSpPr/>
          <p:nvPr/>
        </p:nvGrpSpPr>
        <p:grpSpPr>
          <a:xfrm>
            <a:off x="1342386" y="2916322"/>
            <a:ext cx="373538" cy="331515"/>
            <a:chOff x="1342386" y="2916322"/>
            <a:chExt cx="373538" cy="331515"/>
          </a:xfrm>
        </p:grpSpPr>
        <p:sp>
          <p:nvSpPr>
            <p:cNvPr id="16284" name="Google Shape;16284;p76"/>
            <p:cNvSpPr/>
            <p:nvPr/>
          </p:nvSpPr>
          <p:spPr>
            <a:xfrm>
              <a:off x="1499047" y="2916322"/>
              <a:ext cx="216877" cy="180910"/>
            </a:xfrm>
            <a:custGeom>
              <a:rect b="b" l="l" r="r" t="t"/>
              <a:pathLst>
                <a:path extrusionOk="0" h="6901" w="8273">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5" name="Google Shape;16285;p76"/>
            <p:cNvSpPr/>
            <p:nvPr/>
          </p:nvSpPr>
          <p:spPr>
            <a:xfrm>
              <a:off x="1342386" y="3060137"/>
              <a:ext cx="217244" cy="187699"/>
            </a:xfrm>
            <a:custGeom>
              <a:rect b="b" l="l" r="r" t="t"/>
              <a:pathLst>
                <a:path extrusionOk="0" h="7160" w="8287">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6" name="Google Shape;16286;p76"/>
            <p:cNvSpPr/>
            <p:nvPr/>
          </p:nvSpPr>
          <p:spPr>
            <a:xfrm>
              <a:off x="1382128" y="3151706"/>
              <a:ext cx="41262" cy="18193"/>
            </a:xfrm>
            <a:custGeom>
              <a:rect b="b" l="l" r="r" t="t"/>
              <a:pathLst>
                <a:path extrusionOk="0" h="694" w="1574">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7" name="Google Shape;16287;p76"/>
            <p:cNvSpPr/>
            <p:nvPr/>
          </p:nvSpPr>
          <p:spPr>
            <a:xfrm>
              <a:off x="1360186" y="3066927"/>
              <a:ext cx="29911" cy="66272"/>
            </a:xfrm>
            <a:custGeom>
              <a:rect b="b" l="l" r="r" t="t"/>
              <a:pathLst>
                <a:path extrusionOk="0" h="2528" w="1141">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8" name="Google Shape;16288;p76"/>
            <p:cNvSpPr/>
            <p:nvPr/>
          </p:nvSpPr>
          <p:spPr>
            <a:xfrm>
              <a:off x="1372297" y="3060871"/>
              <a:ext cx="72301" cy="72694"/>
            </a:xfrm>
            <a:custGeom>
              <a:rect b="b" l="l" r="r" t="t"/>
              <a:pathLst>
                <a:path extrusionOk="0" h="2773" w="2758">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9" name="Google Shape;16289;p76"/>
            <p:cNvSpPr/>
            <p:nvPr/>
          </p:nvSpPr>
          <p:spPr>
            <a:xfrm>
              <a:off x="1366609" y="3091149"/>
              <a:ext cx="72301" cy="66245"/>
            </a:xfrm>
            <a:custGeom>
              <a:rect b="b" l="l" r="r" t="t"/>
              <a:pathLst>
                <a:path extrusionOk="0" h="2527" w="2758">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0" name="Google Shape;16290;p76"/>
            <p:cNvSpPr/>
            <p:nvPr/>
          </p:nvSpPr>
          <p:spPr>
            <a:xfrm>
              <a:off x="1366242" y="3091149"/>
              <a:ext cx="72301" cy="64751"/>
            </a:xfrm>
            <a:custGeom>
              <a:rect b="b" l="l" r="r" t="t"/>
              <a:pathLst>
                <a:path extrusionOk="0" h="2470" w="2758">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1" name="Google Shape;16291;p76"/>
            <p:cNvSpPr/>
            <p:nvPr/>
          </p:nvSpPr>
          <p:spPr>
            <a:xfrm>
              <a:off x="1342386" y="3086981"/>
              <a:ext cx="198710" cy="160855"/>
            </a:xfrm>
            <a:custGeom>
              <a:rect b="b" l="l" r="r" t="t"/>
              <a:pathLst>
                <a:path extrusionOk="0" h="6136" w="758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2" name="Google Shape;16292;p76"/>
            <p:cNvSpPr/>
            <p:nvPr/>
          </p:nvSpPr>
          <p:spPr>
            <a:xfrm>
              <a:off x="1342386" y="3181591"/>
              <a:ext cx="23882" cy="66245"/>
            </a:xfrm>
            <a:custGeom>
              <a:rect b="b" l="l" r="r" t="t"/>
              <a:pathLst>
                <a:path extrusionOk="0" h="2527" w="911">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3" name="Google Shape;16293;p76"/>
            <p:cNvSpPr/>
            <p:nvPr/>
          </p:nvSpPr>
          <p:spPr>
            <a:xfrm>
              <a:off x="1438517" y="3086981"/>
              <a:ext cx="102579" cy="129083"/>
            </a:xfrm>
            <a:custGeom>
              <a:rect b="b" l="l" r="r" t="t"/>
              <a:pathLst>
                <a:path extrusionOk="0" h="4924" w="3913">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4" name="Google Shape;16294;p76"/>
            <p:cNvSpPr/>
            <p:nvPr/>
          </p:nvSpPr>
          <p:spPr>
            <a:xfrm>
              <a:off x="1515903" y="2943559"/>
              <a:ext cx="178839" cy="114900"/>
            </a:xfrm>
            <a:custGeom>
              <a:rect b="b" l="l" r="r" t="t"/>
              <a:pathLst>
                <a:path extrusionOk="0" h="4383" w="6822">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95" name="Google Shape;16295;p76"/>
          <p:cNvGrpSpPr/>
          <p:nvPr/>
        </p:nvGrpSpPr>
        <p:grpSpPr>
          <a:xfrm>
            <a:off x="2294122" y="2946600"/>
            <a:ext cx="373931" cy="271351"/>
            <a:chOff x="2294122" y="2946600"/>
            <a:chExt cx="373931" cy="271351"/>
          </a:xfrm>
        </p:grpSpPr>
        <p:sp>
          <p:nvSpPr>
            <p:cNvPr id="16296" name="Google Shape;16296;p76"/>
            <p:cNvSpPr/>
            <p:nvPr/>
          </p:nvSpPr>
          <p:spPr>
            <a:xfrm>
              <a:off x="2312289" y="2946600"/>
              <a:ext cx="337597" cy="247129"/>
            </a:xfrm>
            <a:custGeom>
              <a:rect b="b" l="l" r="r" t="t"/>
              <a:pathLst>
                <a:path extrusionOk="0" h="9427" w="12878">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7" name="Google Shape;16297;p76"/>
            <p:cNvSpPr/>
            <p:nvPr/>
          </p:nvSpPr>
          <p:spPr>
            <a:xfrm>
              <a:off x="2336511" y="2970823"/>
              <a:ext cx="289151" cy="192628"/>
            </a:xfrm>
            <a:custGeom>
              <a:rect b="b" l="l" r="r" t="t"/>
              <a:pathLst>
                <a:path extrusionOk="0" h="7348" w="1103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8" name="Google Shape;16298;p76"/>
            <p:cNvSpPr/>
            <p:nvPr/>
          </p:nvSpPr>
          <p:spPr>
            <a:xfrm>
              <a:off x="2336511" y="3127483"/>
              <a:ext cx="168798" cy="35967"/>
            </a:xfrm>
            <a:custGeom>
              <a:rect b="b" l="l" r="r" t="t"/>
              <a:pathLst>
                <a:path extrusionOk="0" h="1372" w="6439">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9" name="Google Shape;16299;p76"/>
            <p:cNvSpPr/>
            <p:nvPr/>
          </p:nvSpPr>
          <p:spPr>
            <a:xfrm>
              <a:off x="2505284" y="2970823"/>
              <a:ext cx="120379" cy="96130"/>
            </a:xfrm>
            <a:custGeom>
              <a:rect b="b" l="l" r="r" t="t"/>
              <a:pathLst>
                <a:path extrusionOk="0" h="3667" w="4592">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0" name="Google Shape;16300;p76"/>
            <p:cNvSpPr/>
            <p:nvPr/>
          </p:nvSpPr>
          <p:spPr>
            <a:xfrm>
              <a:off x="2505284" y="3066927"/>
              <a:ext cx="120379" cy="96524"/>
            </a:xfrm>
            <a:custGeom>
              <a:rect b="b" l="l" r="r" t="t"/>
              <a:pathLst>
                <a:path extrusionOk="0" h="3682" w="4592">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1" name="Google Shape;16301;p76"/>
            <p:cNvSpPr/>
            <p:nvPr/>
          </p:nvSpPr>
          <p:spPr>
            <a:xfrm>
              <a:off x="2294122" y="3187647"/>
              <a:ext cx="373931" cy="30305"/>
            </a:xfrm>
            <a:custGeom>
              <a:rect b="b" l="l" r="r" t="t"/>
              <a:pathLst>
                <a:path extrusionOk="0" h="1156" w="14264">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2" name="Google Shape;16302;p76"/>
            <p:cNvSpPr/>
            <p:nvPr/>
          </p:nvSpPr>
          <p:spPr>
            <a:xfrm>
              <a:off x="2294122" y="3187647"/>
              <a:ext cx="373931" cy="12138"/>
            </a:xfrm>
            <a:custGeom>
              <a:rect b="b" l="l" r="r" t="t"/>
              <a:pathLst>
                <a:path extrusionOk="0" h="463" w="14264">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3" name="Google Shape;16303;p76"/>
            <p:cNvSpPr/>
            <p:nvPr/>
          </p:nvSpPr>
          <p:spPr>
            <a:xfrm>
              <a:off x="2444753" y="3187647"/>
              <a:ext cx="72668" cy="18193"/>
            </a:xfrm>
            <a:custGeom>
              <a:rect b="b" l="l" r="r" t="t"/>
              <a:pathLst>
                <a:path extrusionOk="0" h="694" w="2772">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4" name="Google Shape;16304;p76"/>
            <p:cNvSpPr/>
            <p:nvPr/>
          </p:nvSpPr>
          <p:spPr>
            <a:xfrm>
              <a:off x="2535195" y="3043097"/>
              <a:ext cx="60557" cy="24249"/>
            </a:xfrm>
            <a:custGeom>
              <a:rect b="b" l="l" r="r" t="t"/>
              <a:pathLst>
                <a:path extrusionOk="0" h="925" w="231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5" name="Google Shape;16305;p76"/>
            <p:cNvSpPr/>
            <p:nvPr/>
          </p:nvSpPr>
          <p:spPr>
            <a:xfrm>
              <a:off x="2553362" y="3024930"/>
              <a:ext cx="24223" cy="30305"/>
            </a:xfrm>
            <a:custGeom>
              <a:rect b="b" l="l" r="r" t="t"/>
              <a:pathLst>
                <a:path extrusionOk="0" h="1156" w="924">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6" name="Google Shape;16306;p76"/>
            <p:cNvSpPr/>
            <p:nvPr/>
          </p:nvSpPr>
          <p:spPr>
            <a:xfrm>
              <a:off x="2547306" y="2994652"/>
              <a:ext cx="36334" cy="42416"/>
            </a:xfrm>
            <a:custGeom>
              <a:rect b="b" l="l" r="r" t="t"/>
              <a:pathLst>
                <a:path extrusionOk="0" h="1618" w="1386">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7" name="Google Shape;16307;p76"/>
            <p:cNvSpPr/>
            <p:nvPr/>
          </p:nvSpPr>
          <p:spPr>
            <a:xfrm>
              <a:off x="2547306" y="2994652"/>
              <a:ext cx="24249" cy="42337"/>
            </a:xfrm>
            <a:custGeom>
              <a:rect b="b" l="l" r="r" t="t"/>
              <a:pathLst>
                <a:path extrusionOk="0" h="1615" w="925">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8" name="Google Shape;16308;p76"/>
            <p:cNvSpPr/>
            <p:nvPr/>
          </p:nvSpPr>
          <p:spPr>
            <a:xfrm>
              <a:off x="2547306" y="2994652"/>
              <a:ext cx="36334" cy="18193"/>
            </a:xfrm>
            <a:custGeom>
              <a:rect b="b" l="l" r="r" t="t"/>
              <a:pathLst>
                <a:path extrusionOk="0" h="694" w="1386">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9" name="Google Shape;16309;p76"/>
            <p:cNvSpPr/>
            <p:nvPr/>
          </p:nvSpPr>
          <p:spPr>
            <a:xfrm>
              <a:off x="2547306" y="2994652"/>
              <a:ext cx="24249" cy="15178"/>
            </a:xfrm>
            <a:custGeom>
              <a:rect b="b" l="l" r="r" t="t"/>
              <a:pathLst>
                <a:path extrusionOk="0" h="579" w="925">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0" name="Google Shape;16310;p76"/>
            <p:cNvSpPr/>
            <p:nvPr/>
          </p:nvSpPr>
          <p:spPr>
            <a:xfrm>
              <a:off x="2535195" y="3139595"/>
              <a:ext cx="60557" cy="23856"/>
            </a:xfrm>
            <a:custGeom>
              <a:rect b="b" l="l" r="r" t="t"/>
              <a:pathLst>
                <a:path extrusionOk="0" h="910" w="231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1" name="Google Shape;16311;p76"/>
            <p:cNvSpPr/>
            <p:nvPr/>
          </p:nvSpPr>
          <p:spPr>
            <a:xfrm>
              <a:off x="2553362" y="3121428"/>
              <a:ext cx="24223" cy="29911"/>
            </a:xfrm>
            <a:custGeom>
              <a:rect b="b" l="l" r="r" t="t"/>
              <a:pathLst>
                <a:path extrusionOk="0" h="1141" w="924">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2" name="Google Shape;16312;p76"/>
            <p:cNvSpPr/>
            <p:nvPr/>
          </p:nvSpPr>
          <p:spPr>
            <a:xfrm>
              <a:off x="2547306" y="3091543"/>
              <a:ext cx="36334" cy="42023"/>
            </a:xfrm>
            <a:custGeom>
              <a:rect b="b" l="l" r="r" t="t"/>
              <a:pathLst>
                <a:path extrusionOk="0" h="1603" w="1386">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3" name="Google Shape;16313;p76"/>
            <p:cNvSpPr/>
            <p:nvPr/>
          </p:nvSpPr>
          <p:spPr>
            <a:xfrm>
              <a:off x="2547306" y="3091543"/>
              <a:ext cx="24249" cy="42101"/>
            </a:xfrm>
            <a:custGeom>
              <a:rect b="b" l="l" r="r" t="t"/>
              <a:pathLst>
                <a:path extrusionOk="0" h="1606" w="925">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4" name="Google Shape;16314;p76"/>
            <p:cNvSpPr/>
            <p:nvPr/>
          </p:nvSpPr>
          <p:spPr>
            <a:xfrm>
              <a:off x="2547306" y="3091149"/>
              <a:ext cx="36334" cy="18193"/>
            </a:xfrm>
            <a:custGeom>
              <a:rect b="b" l="l" r="r" t="t"/>
              <a:pathLst>
                <a:path extrusionOk="0" h="694" w="1386">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5" name="Google Shape;16315;p76"/>
            <p:cNvSpPr/>
            <p:nvPr/>
          </p:nvSpPr>
          <p:spPr>
            <a:xfrm>
              <a:off x="2547306" y="3091543"/>
              <a:ext cx="24249" cy="14785"/>
            </a:xfrm>
            <a:custGeom>
              <a:rect b="b" l="l" r="r" t="t"/>
              <a:pathLst>
                <a:path extrusionOk="0" h="564" w="925">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6" name="Google Shape;16316;p76"/>
            <p:cNvSpPr/>
            <p:nvPr/>
          </p:nvSpPr>
          <p:spPr>
            <a:xfrm>
              <a:off x="2384563" y="3049153"/>
              <a:ext cx="72327" cy="90075"/>
            </a:xfrm>
            <a:custGeom>
              <a:rect b="b" l="l" r="r" t="t"/>
              <a:pathLst>
                <a:path extrusionOk="0" h="3436" w="2759">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7" name="Google Shape;16317;p76"/>
            <p:cNvSpPr/>
            <p:nvPr/>
          </p:nvSpPr>
          <p:spPr>
            <a:xfrm>
              <a:off x="2407659" y="3048760"/>
              <a:ext cx="26503" cy="18115"/>
            </a:xfrm>
            <a:custGeom>
              <a:rect b="b" l="l" r="r" t="t"/>
              <a:pathLst>
                <a:path extrusionOk="0" h="691" w="1011">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8" name="Google Shape;16318;p76"/>
            <p:cNvSpPr/>
            <p:nvPr/>
          </p:nvSpPr>
          <p:spPr>
            <a:xfrm>
              <a:off x="2384563" y="3068080"/>
              <a:ext cx="72327" cy="71541"/>
            </a:xfrm>
            <a:custGeom>
              <a:rect b="b" l="l" r="r" t="t"/>
              <a:pathLst>
                <a:path extrusionOk="0" h="2729" w="2759">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9" name="Google Shape;16319;p76"/>
            <p:cNvSpPr/>
            <p:nvPr/>
          </p:nvSpPr>
          <p:spPr>
            <a:xfrm>
              <a:off x="2396675" y="3000708"/>
              <a:ext cx="48105" cy="54527"/>
            </a:xfrm>
            <a:custGeom>
              <a:rect b="b" l="l" r="r" t="t"/>
              <a:pathLst>
                <a:path extrusionOk="0" h="2080" w="1835">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0" name="Google Shape;16320;p76"/>
            <p:cNvSpPr/>
            <p:nvPr/>
          </p:nvSpPr>
          <p:spPr>
            <a:xfrm>
              <a:off x="2396675" y="3000708"/>
              <a:ext cx="33345" cy="54422"/>
            </a:xfrm>
            <a:custGeom>
              <a:rect b="b" l="l" r="r" t="t"/>
              <a:pathLst>
                <a:path extrusionOk="0" h="2076" w="1272">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1" name="Google Shape;16321;p76"/>
            <p:cNvSpPr/>
            <p:nvPr/>
          </p:nvSpPr>
          <p:spPr>
            <a:xfrm>
              <a:off x="2396675" y="3000708"/>
              <a:ext cx="48105" cy="24301"/>
            </a:xfrm>
            <a:custGeom>
              <a:rect b="b" l="l" r="r" t="t"/>
              <a:pathLst>
                <a:path extrusionOk="0" h="927" w="1835">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2" name="Google Shape;16322;p76"/>
            <p:cNvSpPr/>
            <p:nvPr/>
          </p:nvSpPr>
          <p:spPr>
            <a:xfrm>
              <a:off x="2396675" y="3000708"/>
              <a:ext cx="33345" cy="21968"/>
            </a:xfrm>
            <a:custGeom>
              <a:rect b="b" l="l" r="r" t="t"/>
              <a:pathLst>
                <a:path extrusionOk="0" h="838" w="1272">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3" name="Google Shape;16323;p76"/>
            <p:cNvSpPr/>
            <p:nvPr/>
          </p:nvSpPr>
          <p:spPr>
            <a:xfrm>
              <a:off x="2384563" y="3079038"/>
              <a:ext cx="30305" cy="60583"/>
            </a:xfrm>
            <a:custGeom>
              <a:rect b="b" l="l" r="r" t="t"/>
              <a:pathLst>
                <a:path extrusionOk="0" h="2311" w="1156">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4" name="Google Shape;16324;p76"/>
            <p:cNvSpPr/>
            <p:nvPr/>
          </p:nvSpPr>
          <p:spPr>
            <a:xfrm>
              <a:off x="2426953" y="3078671"/>
              <a:ext cx="30305" cy="60557"/>
            </a:xfrm>
            <a:custGeom>
              <a:rect b="b" l="l" r="r" t="t"/>
              <a:pathLst>
                <a:path extrusionOk="0" h="2310" w="1156">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5" name="Google Shape;16325;p76"/>
            <p:cNvSpPr/>
            <p:nvPr/>
          </p:nvSpPr>
          <p:spPr>
            <a:xfrm>
              <a:off x="2408786" y="3127483"/>
              <a:ext cx="24249" cy="11744"/>
            </a:xfrm>
            <a:custGeom>
              <a:rect b="b" l="l" r="r" t="t"/>
              <a:pathLst>
                <a:path extrusionOk="0" h="448" w="925">
                  <a:moveTo>
                    <a:pt x="1" y="1"/>
                  </a:moveTo>
                  <a:lnTo>
                    <a:pt x="1" y="448"/>
                  </a:lnTo>
                  <a:lnTo>
                    <a:pt x="925" y="448"/>
                  </a:lnTo>
                  <a:lnTo>
                    <a:pt x="925"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26" name="Google Shape;16326;p76"/>
          <p:cNvGrpSpPr/>
          <p:nvPr/>
        </p:nvGrpSpPr>
        <p:grpSpPr>
          <a:xfrm>
            <a:off x="2769819" y="2907251"/>
            <a:ext cx="373905" cy="349682"/>
            <a:chOff x="2769819" y="2907251"/>
            <a:chExt cx="373905" cy="349682"/>
          </a:xfrm>
        </p:grpSpPr>
        <p:sp>
          <p:nvSpPr>
            <p:cNvPr id="16327" name="Google Shape;16327;p76"/>
            <p:cNvSpPr/>
            <p:nvPr/>
          </p:nvSpPr>
          <p:spPr>
            <a:xfrm>
              <a:off x="2975292" y="2943559"/>
              <a:ext cx="168431" cy="176532"/>
            </a:xfrm>
            <a:custGeom>
              <a:rect b="b" l="l" r="r" t="t"/>
              <a:pathLst>
                <a:path extrusionOk="0" h="6734" w="6425">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8" name="Google Shape;16328;p76"/>
            <p:cNvSpPr/>
            <p:nvPr/>
          </p:nvSpPr>
          <p:spPr>
            <a:xfrm>
              <a:off x="3035456" y="2943559"/>
              <a:ext cx="48105" cy="114691"/>
            </a:xfrm>
            <a:custGeom>
              <a:rect b="b" l="l" r="r" t="t"/>
              <a:pathLst>
                <a:path extrusionOk="0" h="4375" w="1835">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9" name="Google Shape;16329;p76"/>
            <p:cNvSpPr/>
            <p:nvPr/>
          </p:nvSpPr>
          <p:spPr>
            <a:xfrm>
              <a:off x="3047567" y="2907251"/>
              <a:ext cx="23882" cy="96524"/>
            </a:xfrm>
            <a:custGeom>
              <a:rect b="b" l="l" r="r" t="t"/>
              <a:pathLst>
                <a:path extrusionOk="0" h="3682" w="911">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0" name="Google Shape;16330;p76"/>
            <p:cNvSpPr/>
            <p:nvPr/>
          </p:nvSpPr>
          <p:spPr>
            <a:xfrm>
              <a:off x="3047567" y="3021916"/>
              <a:ext cx="23882" cy="24223"/>
            </a:xfrm>
            <a:custGeom>
              <a:rect b="b" l="l" r="r" t="t"/>
              <a:pathLst>
                <a:path extrusionOk="0" h="924" w="911">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1" name="Google Shape;16331;p76"/>
            <p:cNvSpPr/>
            <p:nvPr/>
          </p:nvSpPr>
          <p:spPr>
            <a:xfrm>
              <a:off x="2769819" y="3172521"/>
              <a:ext cx="205132" cy="84412"/>
            </a:xfrm>
            <a:custGeom>
              <a:rect b="b" l="l" r="r" t="t"/>
              <a:pathLst>
                <a:path extrusionOk="0" h="3220" w="7825">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2" name="Google Shape;16332;p76"/>
            <p:cNvSpPr/>
            <p:nvPr/>
          </p:nvSpPr>
          <p:spPr>
            <a:xfrm>
              <a:off x="2860628" y="3196743"/>
              <a:ext cx="24249" cy="60190"/>
            </a:xfrm>
            <a:custGeom>
              <a:rect b="b" l="l" r="r" t="t"/>
              <a:pathLst>
                <a:path extrusionOk="0" h="2296" w="925">
                  <a:moveTo>
                    <a:pt x="217" y="0"/>
                  </a:moveTo>
                  <a:lnTo>
                    <a:pt x="1" y="2295"/>
                  </a:lnTo>
                  <a:lnTo>
                    <a:pt x="925" y="2295"/>
                  </a:lnTo>
                  <a:lnTo>
                    <a:pt x="694"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3" name="Google Shape;16333;p76"/>
            <p:cNvSpPr/>
            <p:nvPr/>
          </p:nvSpPr>
          <p:spPr>
            <a:xfrm>
              <a:off x="2862148" y="3184632"/>
              <a:ext cx="21208" cy="20448"/>
            </a:xfrm>
            <a:custGeom>
              <a:rect b="b" l="l" r="r" t="t"/>
              <a:pathLst>
                <a:path extrusionOk="0" h="780" w="809">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4" name="Google Shape;16334;p76"/>
            <p:cNvSpPr/>
            <p:nvPr/>
          </p:nvSpPr>
          <p:spPr>
            <a:xfrm>
              <a:off x="2938958" y="3197110"/>
              <a:ext cx="35993" cy="59823"/>
            </a:xfrm>
            <a:custGeom>
              <a:rect b="b" l="l" r="r" t="t"/>
              <a:pathLst>
                <a:path extrusionOk="0" h="2282" w="1373">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5" name="Google Shape;16335;p76"/>
            <p:cNvSpPr/>
            <p:nvPr/>
          </p:nvSpPr>
          <p:spPr>
            <a:xfrm>
              <a:off x="2806520" y="2985582"/>
              <a:ext cx="132464" cy="96130"/>
            </a:xfrm>
            <a:custGeom>
              <a:rect b="b" l="l" r="r" t="t"/>
              <a:pathLst>
                <a:path extrusionOk="0" h="3667" w="5053">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6" name="Google Shape;16336;p76"/>
            <p:cNvSpPr/>
            <p:nvPr/>
          </p:nvSpPr>
          <p:spPr>
            <a:xfrm>
              <a:off x="2836405" y="2985582"/>
              <a:ext cx="102579" cy="96524"/>
            </a:xfrm>
            <a:custGeom>
              <a:rect b="b" l="l" r="r" t="t"/>
              <a:pathLst>
                <a:path extrusionOk="0" h="3682" w="3913">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7" name="Google Shape;16337;p76"/>
            <p:cNvSpPr/>
            <p:nvPr/>
          </p:nvSpPr>
          <p:spPr>
            <a:xfrm>
              <a:off x="2836405" y="3130498"/>
              <a:ext cx="72327" cy="54160"/>
            </a:xfrm>
            <a:custGeom>
              <a:rect b="b" l="l" r="r" t="t"/>
              <a:pathLst>
                <a:path extrusionOk="0" h="2066" w="2759">
                  <a:moveTo>
                    <a:pt x="1" y="1"/>
                  </a:moveTo>
                  <a:lnTo>
                    <a:pt x="1" y="2065"/>
                  </a:lnTo>
                  <a:lnTo>
                    <a:pt x="2758" y="2065"/>
                  </a:lnTo>
                  <a:lnTo>
                    <a:pt x="2758"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8" name="Google Shape;16338;p76"/>
            <p:cNvSpPr/>
            <p:nvPr/>
          </p:nvSpPr>
          <p:spPr>
            <a:xfrm>
              <a:off x="2836405" y="3130498"/>
              <a:ext cx="72327" cy="30121"/>
            </a:xfrm>
            <a:custGeom>
              <a:rect b="b" l="l" r="r" t="t"/>
              <a:pathLst>
                <a:path extrusionOk="0" h="1149" w="2759">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9" name="Google Shape;16339;p76"/>
            <p:cNvSpPr/>
            <p:nvPr/>
          </p:nvSpPr>
          <p:spPr>
            <a:xfrm>
              <a:off x="2824294" y="3162533"/>
              <a:ext cx="48472" cy="43202"/>
            </a:xfrm>
            <a:custGeom>
              <a:rect b="b" l="l" r="r" t="t"/>
              <a:pathLst>
                <a:path extrusionOk="0" h="1648" w="1849">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0" name="Google Shape;16340;p76"/>
            <p:cNvSpPr/>
            <p:nvPr/>
          </p:nvSpPr>
          <p:spPr>
            <a:xfrm>
              <a:off x="2872739" y="3162533"/>
              <a:ext cx="48078" cy="43202"/>
            </a:xfrm>
            <a:custGeom>
              <a:rect b="b" l="l" r="r" t="t"/>
              <a:pathLst>
                <a:path extrusionOk="0" h="1648" w="1834">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1" name="Google Shape;16341;p76"/>
            <p:cNvSpPr/>
            <p:nvPr/>
          </p:nvSpPr>
          <p:spPr>
            <a:xfrm>
              <a:off x="2812576" y="3034709"/>
              <a:ext cx="120746" cy="113616"/>
            </a:xfrm>
            <a:custGeom>
              <a:rect b="b" l="l" r="r" t="t"/>
              <a:pathLst>
                <a:path extrusionOk="0" h="4334" w="4606">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2" name="Google Shape;16342;p76"/>
            <p:cNvSpPr/>
            <p:nvPr/>
          </p:nvSpPr>
          <p:spPr>
            <a:xfrm>
              <a:off x="2812183" y="3034577"/>
              <a:ext cx="108268" cy="113380"/>
            </a:xfrm>
            <a:custGeom>
              <a:rect b="b" l="l" r="r" t="t"/>
              <a:pathLst>
                <a:path extrusionOk="0" h="4325" w="413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3" name="Google Shape;16343;p76"/>
            <p:cNvSpPr/>
            <p:nvPr/>
          </p:nvSpPr>
          <p:spPr>
            <a:xfrm>
              <a:off x="2770186" y="3197110"/>
              <a:ext cx="36360" cy="59823"/>
            </a:xfrm>
            <a:custGeom>
              <a:rect b="b" l="l" r="r" t="t"/>
              <a:pathLst>
                <a:path extrusionOk="0" h="2282" w="1387">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44" name="Google Shape;16344;p76"/>
          <p:cNvGrpSpPr/>
          <p:nvPr/>
        </p:nvGrpSpPr>
        <p:grpSpPr>
          <a:xfrm>
            <a:off x="3246251" y="2895245"/>
            <a:ext cx="375792" cy="373800"/>
            <a:chOff x="3246251" y="2895245"/>
            <a:chExt cx="375792" cy="373800"/>
          </a:xfrm>
        </p:grpSpPr>
        <p:sp>
          <p:nvSpPr>
            <p:cNvPr id="16345" name="Google Shape;16345;p76"/>
            <p:cNvSpPr/>
            <p:nvPr/>
          </p:nvSpPr>
          <p:spPr>
            <a:xfrm>
              <a:off x="3246251" y="2960599"/>
              <a:ext cx="308446" cy="308446"/>
            </a:xfrm>
            <a:custGeom>
              <a:rect b="b" l="l" r="r" t="t"/>
              <a:pathLst>
                <a:path extrusionOk="0" h="11766" w="11766">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6" name="Google Shape;16346;p76"/>
            <p:cNvSpPr/>
            <p:nvPr/>
          </p:nvSpPr>
          <p:spPr>
            <a:xfrm>
              <a:off x="3400264" y="3108556"/>
              <a:ext cx="154039" cy="12531"/>
            </a:xfrm>
            <a:custGeom>
              <a:rect b="b" l="l" r="r" t="t"/>
              <a:pathLst>
                <a:path extrusionOk="0" h="478" w="5876">
                  <a:moveTo>
                    <a:pt x="1" y="1"/>
                  </a:moveTo>
                  <a:lnTo>
                    <a:pt x="1" y="477"/>
                  </a:lnTo>
                  <a:lnTo>
                    <a:pt x="5876" y="477"/>
                  </a:lnTo>
                  <a:lnTo>
                    <a:pt x="5876" y="246"/>
                  </a:lnTo>
                  <a:lnTo>
                    <a:pt x="5876"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7" name="Google Shape;16347;p76"/>
            <p:cNvSpPr/>
            <p:nvPr/>
          </p:nvSpPr>
          <p:spPr>
            <a:xfrm>
              <a:off x="3529687" y="2895245"/>
              <a:ext cx="92355" cy="89970"/>
            </a:xfrm>
            <a:custGeom>
              <a:rect b="b" l="l" r="r" t="t"/>
              <a:pathLst>
                <a:path extrusionOk="0" h="3432" w="3523">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8" name="Google Shape;16348;p76"/>
            <p:cNvSpPr/>
            <p:nvPr/>
          </p:nvSpPr>
          <p:spPr>
            <a:xfrm>
              <a:off x="3529687" y="2895245"/>
              <a:ext cx="62103" cy="89970"/>
            </a:xfrm>
            <a:custGeom>
              <a:rect b="b" l="l" r="r" t="t"/>
              <a:pathLst>
                <a:path extrusionOk="0" h="3432" w="2369">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9" name="Google Shape;16349;p76"/>
            <p:cNvSpPr/>
            <p:nvPr/>
          </p:nvSpPr>
          <p:spPr>
            <a:xfrm>
              <a:off x="3283345" y="2997693"/>
              <a:ext cx="234257" cy="234257"/>
            </a:xfrm>
            <a:custGeom>
              <a:rect b="b" l="l" r="r" t="t"/>
              <a:pathLst>
                <a:path extrusionOk="0" h="8936" w="8936">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0" name="Google Shape;16350;p76"/>
            <p:cNvSpPr/>
            <p:nvPr/>
          </p:nvSpPr>
          <p:spPr>
            <a:xfrm>
              <a:off x="3400264" y="3108556"/>
              <a:ext cx="117338" cy="12531"/>
            </a:xfrm>
            <a:custGeom>
              <a:rect b="b" l="l" r="r" t="t"/>
              <a:pathLst>
                <a:path extrusionOk="0" h="478" w="4476">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1" name="Google Shape;16351;p76"/>
            <p:cNvSpPr/>
            <p:nvPr/>
          </p:nvSpPr>
          <p:spPr>
            <a:xfrm>
              <a:off x="3313990" y="3028338"/>
              <a:ext cx="172573" cy="172967"/>
            </a:xfrm>
            <a:custGeom>
              <a:rect b="b" l="l" r="r" t="t"/>
              <a:pathLst>
                <a:path extrusionOk="0" h="6598" w="6583">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2" name="Google Shape;16352;p76"/>
            <p:cNvSpPr/>
            <p:nvPr/>
          </p:nvSpPr>
          <p:spPr>
            <a:xfrm>
              <a:off x="3400264" y="3108556"/>
              <a:ext cx="86693" cy="12531"/>
            </a:xfrm>
            <a:custGeom>
              <a:rect b="b" l="l" r="r" t="t"/>
              <a:pathLst>
                <a:path extrusionOk="0" h="478" w="3307">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3" name="Google Shape;16353;p76"/>
            <p:cNvSpPr/>
            <p:nvPr/>
          </p:nvSpPr>
          <p:spPr>
            <a:xfrm>
              <a:off x="3351084" y="3065432"/>
              <a:ext cx="98778" cy="98778"/>
            </a:xfrm>
            <a:custGeom>
              <a:rect b="b" l="l" r="r" t="t"/>
              <a:pathLst>
                <a:path extrusionOk="0" h="3768" w="3768">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4" name="Google Shape;16354;p76"/>
            <p:cNvSpPr/>
            <p:nvPr/>
          </p:nvSpPr>
          <p:spPr>
            <a:xfrm>
              <a:off x="3400264" y="3108556"/>
              <a:ext cx="49599" cy="12531"/>
            </a:xfrm>
            <a:custGeom>
              <a:rect b="b" l="l" r="r" t="t"/>
              <a:pathLst>
                <a:path extrusionOk="0" h="478" w="1892">
                  <a:moveTo>
                    <a:pt x="1" y="1"/>
                  </a:moveTo>
                  <a:lnTo>
                    <a:pt x="1" y="477"/>
                  </a:lnTo>
                  <a:lnTo>
                    <a:pt x="1877" y="477"/>
                  </a:lnTo>
                  <a:cubicBezTo>
                    <a:pt x="1892" y="318"/>
                    <a:pt x="1892" y="160"/>
                    <a:pt x="187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5" name="Google Shape;16355;p76"/>
            <p:cNvSpPr/>
            <p:nvPr/>
          </p:nvSpPr>
          <p:spPr>
            <a:xfrm>
              <a:off x="3381730" y="3096445"/>
              <a:ext cx="37120" cy="36753"/>
            </a:xfrm>
            <a:custGeom>
              <a:rect b="b" l="l" r="r" t="t"/>
              <a:pathLst>
                <a:path extrusionOk="0" h="1402" w="1416">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6" name="Google Shape;16356;p76"/>
            <p:cNvSpPr/>
            <p:nvPr/>
          </p:nvSpPr>
          <p:spPr>
            <a:xfrm>
              <a:off x="3400264" y="3108556"/>
              <a:ext cx="18953" cy="12531"/>
            </a:xfrm>
            <a:custGeom>
              <a:rect b="b" l="l" r="r" t="t"/>
              <a:pathLst>
                <a:path extrusionOk="0" h="478" w="723">
                  <a:moveTo>
                    <a:pt x="1" y="1"/>
                  </a:moveTo>
                  <a:lnTo>
                    <a:pt x="1" y="477"/>
                  </a:lnTo>
                  <a:lnTo>
                    <a:pt x="679" y="477"/>
                  </a:lnTo>
                  <a:cubicBezTo>
                    <a:pt x="722" y="318"/>
                    <a:pt x="722" y="160"/>
                    <a:pt x="679"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7" name="Google Shape;16357;p76"/>
            <p:cNvSpPr/>
            <p:nvPr/>
          </p:nvSpPr>
          <p:spPr>
            <a:xfrm>
              <a:off x="3391429" y="3079431"/>
              <a:ext cx="44434" cy="41603"/>
            </a:xfrm>
            <a:custGeom>
              <a:rect b="b" l="l" r="r" t="t"/>
              <a:pathLst>
                <a:path extrusionOk="0" h="1587" w="1695">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8" name="Google Shape;16358;p76"/>
            <p:cNvSpPr/>
            <p:nvPr/>
          </p:nvSpPr>
          <p:spPr>
            <a:xfrm>
              <a:off x="3420056" y="2908038"/>
              <a:ext cx="189718" cy="185052"/>
            </a:xfrm>
            <a:custGeom>
              <a:rect b="b" l="l" r="r" t="t"/>
              <a:pathLst>
                <a:path extrusionOk="0" h="7059" w="7237">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59" name="Google Shape;16359;p76"/>
          <p:cNvGrpSpPr/>
          <p:nvPr/>
        </p:nvGrpSpPr>
        <p:grpSpPr>
          <a:xfrm>
            <a:off x="3791182" y="2895454"/>
            <a:ext cx="234650" cy="373590"/>
            <a:chOff x="3791182" y="2895454"/>
            <a:chExt cx="234650" cy="373590"/>
          </a:xfrm>
        </p:grpSpPr>
        <p:sp>
          <p:nvSpPr>
            <p:cNvPr id="16360" name="Google Shape;16360;p76"/>
            <p:cNvSpPr/>
            <p:nvPr/>
          </p:nvSpPr>
          <p:spPr>
            <a:xfrm>
              <a:off x="3905479" y="2895454"/>
              <a:ext cx="30278" cy="35652"/>
            </a:xfrm>
            <a:custGeom>
              <a:rect b="b" l="l" r="r" t="t"/>
              <a:pathLst>
                <a:path extrusionOk="0" h="1360" w="1155">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1" name="Google Shape;16361;p76"/>
            <p:cNvSpPr/>
            <p:nvPr/>
          </p:nvSpPr>
          <p:spPr>
            <a:xfrm>
              <a:off x="3881623" y="2918969"/>
              <a:ext cx="138520" cy="265689"/>
            </a:xfrm>
            <a:custGeom>
              <a:rect b="b" l="l" r="r" t="t"/>
              <a:pathLst>
                <a:path extrusionOk="0" h="10135" w="5284">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2" name="Google Shape;16362;p76"/>
            <p:cNvSpPr/>
            <p:nvPr/>
          </p:nvSpPr>
          <p:spPr>
            <a:xfrm>
              <a:off x="3791182" y="2940885"/>
              <a:ext cx="223299" cy="255491"/>
            </a:xfrm>
            <a:custGeom>
              <a:rect b="b" l="l" r="r" t="t"/>
              <a:pathLst>
                <a:path extrusionOk="0" h="9746" w="8518">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3" name="Google Shape;16363;p76"/>
            <p:cNvSpPr/>
            <p:nvPr/>
          </p:nvSpPr>
          <p:spPr>
            <a:xfrm>
              <a:off x="3869145" y="2961726"/>
              <a:ext cx="12138" cy="17826"/>
            </a:xfrm>
            <a:custGeom>
              <a:rect b="b" l="l" r="r" t="t"/>
              <a:pathLst>
                <a:path extrusionOk="0" h="680" w="463">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4" name="Google Shape;16364;p76"/>
            <p:cNvSpPr/>
            <p:nvPr/>
          </p:nvSpPr>
          <p:spPr>
            <a:xfrm>
              <a:off x="3793069" y="3004247"/>
              <a:ext cx="155193" cy="186467"/>
            </a:xfrm>
            <a:custGeom>
              <a:rect b="b" l="l" r="r" t="t"/>
              <a:pathLst>
                <a:path extrusionOk="0" h="7113" w="592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5" name="Google Shape;16365;p76"/>
            <p:cNvSpPr/>
            <p:nvPr/>
          </p:nvSpPr>
          <p:spPr>
            <a:xfrm>
              <a:off x="3833178" y="3184632"/>
              <a:ext cx="180936" cy="30305"/>
            </a:xfrm>
            <a:custGeom>
              <a:rect b="b" l="l" r="r" t="t"/>
              <a:pathLst>
                <a:path extrusionOk="0" h="1156" w="6902">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6" name="Google Shape;16366;p76"/>
            <p:cNvSpPr/>
            <p:nvPr/>
          </p:nvSpPr>
          <p:spPr>
            <a:xfrm>
              <a:off x="3833178" y="3184632"/>
              <a:ext cx="60216" cy="30305"/>
            </a:xfrm>
            <a:custGeom>
              <a:rect b="b" l="l" r="r" t="t"/>
              <a:pathLst>
                <a:path extrusionOk="0" h="1156" w="2297">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7" name="Google Shape;16367;p76"/>
            <p:cNvSpPr/>
            <p:nvPr/>
          </p:nvSpPr>
          <p:spPr>
            <a:xfrm>
              <a:off x="3821067" y="3208855"/>
              <a:ext cx="204765" cy="60190"/>
            </a:xfrm>
            <a:custGeom>
              <a:rect b="b" l="l" r="r" t="t"/>
              <a:pathLst>
                <a:path extrusionOk="0" h="2296" w="7811">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8" name="Google Shape;16368;p76"/>
            <p:cNvSpPr/>
            <p:nvPr/>
          </p:nvSpPr>
          <p:spPr>
            <a:xfrm>
              <a:off x="3821067" y="3208855"/>
              <a:ext cx="78383" cy="60190"/>
            </a:xfrm>
            <a:custGeom>
              <a:rect b="b" l="l" r="r" t="t"/>
              <a:pathLst>
                <a:path extrusionOk="0" h="2296" w="299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69" name="Google Shape;16369;p76"/>
          <p:cNvGrpSpPr/>
          <p:nvPr/>
        </p:nvGrpSpPr>
        <p:grpSpPr>
          <a:xfrm>
            <a:off x="7042995" y="2489463"/>
            <a:ext cx="364441" cy="256225"/>
            <a:chOff x="7042995" y="2489463"/>
            <a:chExt cx="364441" cy="256225"/>
          </a:xfrm>
        </p:grpSpPr>
        <p:sp>
          <p:nvSpPr>
            <p:cNvPr id="16370" name="Google Shape;16370;p76"/>
            <p:cNvSpPr/>
            <p:nvPr/>
          </p:nvSpPr>
          <p:spPr>
            <a:xfrm>
              <a:off x="7042995" y="2526164"/>
              <a:ext cx="364441" cy="219524"/>
            </a:xfrm>
            <a:custGeom>
              <a:rect b="b" l="l" r="r" t="t"/>
              <a:pathLst>
                <a:path extrusionOk="0" h="8374" w="13902">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1" name="Google Shape;16371;p76"/>
            <p:cNvSpPr/>
            <p:nvPr/>
          </p:nvSpPr>
          <p:spPr>
            <a:xfrm>
              <a:off x="7042995" y="2526164"/>
              <a:ext cx="200204" cy="219524"/>
            </a:xfrm>
            <a:custGeom>
              <a:rect b="b" l="l" r="r" t="t"/>
              <a:pathLst>
                <a:path extrusionOk="0" h="8374" w="7637">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2" name="Google Shape;16372;p76"/>
            <p:cNvSpPr/>
            <p:nvPr/>
          </p:nvSpPr>
          <p:spPr>
            <a:xfrm>
              <a:off x="7120198" y="2557255"/>
              <a:ext cx="183557" cy="157395"/>
            </a:xfrm>
            <a:custGeom>
              <a:rect b="b" l="l" r="r" t="t"/>
              <a:pathLst>
                <a:path extrusionOk="0" h="6004" w="7002">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3" name="Google Shape;16373;p76"/>
            <p:cNvSpPr/>
            <p:nvPr/>
          </p:nvSpPr>
          <p:spPr>
            <a:xfrm>
              <a:off x="7146308" y="2557622"/>
              <a:ext cx="93876" cy="157002"/>
            </a:xfrm>
            <a:custGeom>
              <a:rect b="b" l="l" r="r" t="t"/>
              <a:pathLst>
                <a:path extrusionOk="0" h="5989" w="3581">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4" name="Google Shape;16374;p76"/>
            <p:cNvSpPr/>
            <p:nvPr/>
          </p:nvSpPr>
          <p:spPr>
            <a:xfrm>
              <a:off x="7172025" y="2596236"/>
              <a:ext cx="92749" cy="79431"/>
            </a:xfrm>
            <a:custGeom>
              <a:rect b="b" l="l" r="r" t="t"/>
              <a:pathLst>
                <a:path extrusionOk="0" h="3030" w="3538">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5" name="Google Shape;16375;p76"/>
            <p:cNvSpPr/>
            <p:nvPr/>
          </p:nvSpPr>
          <p:spPr>
            <a:xfrm>
              <a:off x="7185290" y="2596420"/>
              <a:ext cx="55261" cy="79143"/>
            </a:xfrm>
            <a:custGeom>
              <a:rect b="b" l="l" r="r" t="t"/>
              <a:pathLst>
                <a:path extrusionOk="0" h="3019" w="2108">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6" name="Google Shape;16376;p76"/>
            <p:cNvSpPr/>
            <p:nvPr/>
          </p:nvSpPr>
          <p:spPr>
            <a:xfrm>
              <a:off x="7338360" y="2541159"/>
              <a:ext cx="35574" cy="24747"/>
            </a:xfrm>
            <a:custGeom>
              <a:rect b="b" l="l" r="r" t="t"/>
              <a:pathLst>
                <a:path extrusionOk="0" h="944" w="1357">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7" name="Google Shape;16377;p76"/>
            <p:cNvSpPr/>
            <p:nvPr/>
          </p:nvSpPr>
          <p:spPr>
            <a:xfrm>
              <a:off x="7106567" y="2489463"/>
              <a:ext cx="221648" cy="56415"/>
            </a:xfrm>
            <a:custGeom>
              <a:rect b="b" l="l" r="r" t="t"/>
              <a:pathLst>
                <a:path extrusionOk="0" h="2152" w="8455">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8" name="Google Shape;16378;p76"/>
            <p:cNvSpPr/>
            <p:nvPr/>
          </p:nvSpPr>
          <p:spPr>
            <a:xfrm>
              <a:off x="7234863" y="2598884"/>
              <a:ext cx="32192" cy="27211"/>
            </a:xfrm>
            <a:custGeom>
              <a:rect b="b" l="l" r="r" t="t"/>
              <a:pathLst>
                <a:path extrusionOk="0" h="1038" w="1228">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79" name="Google Shape;16379;p76"/>
          <p:cNvGrpSpPr/>
          <p:nvPr/>
        </p:nvGrpSpPr>
        <p:grpSpPr>
          <a:xfrm>
            <a:off x="7517172" y="2437007"/>
            <a:ext cx="364284" cy="361243"/>
            <a:chOff x="7517172" y="2437007"/>
            <a:chExt cx="364284" cy="361243"/>
          </a:xfrm>
        </p:grpSpPr>
        <p:sp>
          <p:nvSpPr>
            <p:cNvPr id="16380" name="Google Shape;16380;p76"/>
            <p:cNvSpPr/>
            <p:nvPr/>
          </p:nvSpPr>
          <p:spPr>
            <a:xfrm>
              <a:off x="7517172" y="2548499"/>
              <a:ext cx="164997" cy="78724"/>
            </a:xfrm>
            <a:custGeom>
              <a:rect b="b" l="l" r="r" t="t"/>
              <a:pathLst>
                <a:path extrusionOk="0" h="3003" w="6294">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1" name="Google Shape;16381;p76"/>
            <p:cNvSpPr/>
            <p:nvPr/>
          </p:nvSpPr>
          <p:spPr>
            <a:xfrm>
              <a:off x="7690112" y="2635166"/>
              <a:ext cx="79117" cy="163084"/>
            </a:xfrm>
            <a:custGeom>
              <a:rect b="b" l="l" r="r" t="t"/>
              <a:pathLst>
                <a:path extrusionOk="0" h="6221" w="3018">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2" name="Google Shape;16382;p76"/>
            <p:cNvSpPr/>
            <p:nvPr/>
          </p:nvSpPr>
          <p:spPr>
            <a:xfrm>
              <a:off x="7517172" y="2552274"/>
              <a:ext cx="118833" cy="69286"/>
            </a:xfrm>
            <a:custGeom>
              <a:rect b="b" l="l" r="r" t="t"/>
              <a:pathLst>
                <a:path extrusionOk="0" h="2643" w="4533">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3" name="Google Shape;16383;p76"/>
            <p:cNvSpPr/>
            <p:nvPr/>
          </p:nvSpPr>
          <p:spPr>
            <a:xfrm>
              <a:off x="7690112" y="2699864"/>
              <a:ext cx="23095" cy="98385"/>
            </a:xfrm>
            <a:custGeom>
              <a:rect b="b" l="l" r="r" t="t"/>
              <a:pathLst>
                <a:path extrusionOk="0" h="3753" w="881">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4" name="Google Shape;16384;p76"/>
            <p:cNvSpPr/>
            <p:nvPr/>
          </p:nvSpPr>
          <p:spPr>
            <a:xfrm>
              <a:off x="7585646" y="2437138"/>
              <a:ext cx="295128" cy="293608"/>
            </a:xfrm>
            <a:custGeom>
              <a:rect b="b" l="l" r="r" t="t"/>
              <a:pathLst>
                <a:path extrusionOk="0" h="11200" w="11258">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5" name="Google Shape;16385;p76"/>
            <p:cNvSpPr/>
            <p:nvPr/>
          </p:nvSpPr>
          <p:spPr>
            <a:xfrm>
              <a:off x="7585646" y="2437400"/>
              <a:ext cx="295495" cy="219341"/>
            </a:xfrm>
            <a:custGeom>
              <a:rect b="b" l="l" r="r" t="t"/>
              <a:pathLst>
                <a:path extrusionOk="0" h="8367" w="11272">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6" name="Google Shape;16386;p76"/>
            <p:cNvSpPr/>
            <p:nvPr/>
          </p:nvSpPr>
          <p:spPr>
            <a:xfrm>
              <a:off x="7734757" y="2520868"/>
              <a:ext cx="61710" cy="61710"/>
            </a:xfrm>
            <a:custGeom>
              <a:rect b="b" l="l" r="r" t="t"/>
              <a:pathLst>
                <a:path extrusionOk="0" h="2354" w="2354">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7" name="Google Shape;16387;p76"/>
            <p:cNvSpPr/>
            <p:nvPr/>
          </p:nvSpPr>
          <p:spPr>
            <a:xfrm>
              <a:off x="7734757" y="2520790"/>
              <a:ext cx="38248" cy="61867"/>
            </a:xfrm>
            <a:custGeom>
              <a:rect b="b" l="l" r="r" t="t"/>
              <a:pathLst>
                <a:path extrusionOk="0" h="2360" w="1459">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8" name="Google Shape;16388;p76"/>
            <p:cNvSpPr/>
            <p:nvPr/>
          </p:nvSpPr>
          <p:spPr>
            <a:xfrm>
              <a:off x="7578096" y="2659362"/>
              <a:ext cx="79484" cy="78750"/>
            </a:xfrm>
            <a:custGeom>
              <a:rect b="b" l="l" r="r" t="t"/>
              <a:pathLst>
                <a:path extrusionOk="0" h="3004" w="3032">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9" name="Google Shape;16389;p76"/>
            <p:cNvSpPr/>
            <p:nvPr/>
          </p:nvSpPr>
          <p:spPr>
            <a:xfrm>
              <a:off x="7578096" y="2659755"/>
              <a:ext cx="31039" cy="34473"/>
            </a:xfrm>
            <a:custGeom>
              <a:rect b="b" l="l" r="r" t="t"/>
              <a:pathLst>
                <a:path extrusionOk="0" h="1315" w="1184">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0" name="Google Shape;16390;p76"/>
            <p:cNvSpPr/>
            <p:nvPr/>
          </p:nvSpPr>
          <p:spPr>
            <a:xfrm>
              <a:off x="7585646" y="2627196"/>
              <a:ext cx="104493" cy="103549"/>
            </a:xfrm>
            <a:custGeom>
              <a:rect b="b" l="l" r="r" t="t"/>
              <a:pathLst>
                <a:path extrusionOk="0" h="3950" w="3986">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1" name="Google Shape;16391;p76"/>
            <p:cNvSpPr/>
            <p:nvPr/>
          </p:nvSpPr>
          <p:spPr>
            <a:xfrm>
              <a:off x="7585646" y="2627196"/>
              <a:ext cx="28050" cy="29544"/>
            </a:xfrm>
            <a:custGeom>
              <a:rect b="b" l="l" r="r" t="t"/>
              <a:pathLst>
                <a:path extrusionOk="0" h="1127" w="107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2" name="Google Shape;16392;p76"/>
            <p:cNvSpPr/>
            <p:nvPr/>
          </p:nvSpPr>
          <p:spPr>
            <a:xfrm>
              <a:off x="7539874" y="2697505"/>
              <a:ext cx="32480" cy="29544"/>
            </a:xfrm>
            <a:custGeom>
              <a:rect b="b" l="l" r="r" t="t"/>
              <a:pathLst>
                <a:path extrusionOk="0" h="1127" w="1239">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3" name="Google Shape;16393;p76"/>
            <p:cNvSpPr/>
            <p:nvPr/>
          </p:nvSpPr>
          <p:spPr>
            <a:xfrm>
              <a:off x="7558041" y="2715515"/>
              <a:ext cx="32454" cy="29597"/>
            </a:xfrm>
            <a:custGeom>
              <a:rect b="b" l="l" r="r" t="t"/>
              <a:pathLst>
                <a:path extrusionOk="0" h="1129" w="1238">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4" name="Google Shape;16394;p76"/>
            <p:cNvSpPr/>
            <p:nvPr/>
          </p:nvSpPr>
          <p:spPr>
            <a:xfrm>
              <a:off x="7593982" y="2751639"/>
              <a:ext cx="32507" cy="29518"/>
            </a:xfrm>
            <a:custGeom>
              <a:rect b="b" l="l" r="r" t="t"/>
              <a:pathLst>
                <a:path extrusionOk="0" h="1126" w="124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5" name="Google Shape;16395;p76"/>
            <p:cNvSpPr/>
            <p:nvPr/>
          </p:nvSpPr>
          <p:spPr>
            <a:xfrm>
              <a:off x="7576208" y="2733629"/>
              <a:ext cx="32140" cy="29649"/>
            </a:xfrm>
            <a:custGeom>
              <a:rect b="b" l="l" r="r" t="t"/>
              <a:pathLst>
                <a:path extrusionOk="0" h="1131" w="1226">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6" name="Google Shape;16396;p76"/>
            <p:cNvSpPr/>
            <p:nvPr/>
          </p:nvSpPr>
          <p:spPr>
            <a:xfrm>
              <a:off x="7811567" y="2437033"/>
              <a:ext cx="69522" cy="68736"/>
            </a:xfrm>
            <a:custGeom>
              <a:rect b="b" l="l" r="r" t="t"/>
              <a:pathLst>
                <a:path extrusionOk="0" h="2622" w="2652">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7" name="Google Shape;16397;p76"/>
            <p:cNvSpPr/>
            <p:nvPr/>
          </p:nvSpPr>
          <p:spPr>
            <a:xfrm>
              <a:off x="7811567" y="2437007"/>
              <a:ext cx="69889" cy="30147"/>
            </a:xfrm>
            <a:custGeom>
              <a:rect b="b" l="l" r="r" t="t"/>
              <a:pathLst>
                <a:path extrusionOk="0" h="1150" w="2666">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8" name="Google Shape;16398;p76"/>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9" name="Google Shape;16399;p76"/>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0" name="Google Shape;16400;p76"/>
            <p:cNvSpPr/>
            <p:nvPr/>
          </p:nvSpPr>
          <p:spPr>
            <a:xfrm>
              <a:off x="7600798" y="2589080"/>
              <a:ext cx="126409" cy="126330"/>
            </a:xfrm>
            <a:custGeom>
              <a:rect b="b" l="l" r="r" t="t"/>
              <a:pathLst>
                <a:path extrusionOk="0" h="4819" w="4822">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01" name="Google Shape;16401;p76"/>
          <p:cNvGrpSpPr/>
          <p:nvPr/>
        </p:nvGrpSpPr>
        <p:grpSpPr>
          <a:xfrm>
            <a:off x="8006475" y="2436954"/>
            <a:ext cx="335290" cy="361321"/>
            <a:chOff x="8006475" y="2436954"/>
            <a:chExt cx="335290" cy="361321"/>
          </a:xfrm>
        </p:grpSpPr>
        <p:sp>
          <p:nvSpPr>
            <p:cNvPr id="16402" name="Google Shape;16402;p76"/>
            <p:cNvSpPr/>
            <p:nvPr/>
          </p:nvSpPr>
          <p:spPr>
            <a:xfrm>
              <a:off x="8174487" y="2454256"/>
              <a:ext cx="83652" cy="45824"/>
            </a:xfrm>
            <a:custGeom>
              <a:rect b="b" l="l" r="r" t="t"/>
              <a:pathLst>
                <a:path extrusionOk="0" h="1748" w="3191">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3" name="Google Shape;16403;p76"/>
            <p:cNvSpPr/>
            <p:nvPr/>
          </p:nvSpPr>
          <p:spPr>
            <a:xfrm>
              <a:off x="8174487" y="2454256"/>
              <a:ext cx="17066" cy="45824"/>
            </a:xfrm>
            <a:custGeom>
              <a:rect b="b" l="l" r="r" t="t"/>
              <a:pathLst>
                <a:path extrusionOk="0" h="1748" w="651">
                  <a:moveTo>
                    <a:pt x="1" y="1"/>
                  </a:moveTo>
                  <a:lnTo>
                    <a:pt x="1" y="1748"/>
                  </a:lnTo>
                  <a:lnTo>
                    <a:pt x="650" y="1748"/>
                  </a:lnTo>
                  <a:lnTo>
                    <a:pt x="650"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4" name="Google Shape;16404;p76"/>
            <p:cNvSpPr/>
            <p:nvPr/>
          </p:nvSpPr>
          <p:spPr>
            <a:xfrm>
              <a:off x="8168431" y="2436954"/>
              <a:ext cx="11771" cy="258008"/>
            </a:xfrm>
            <a:custGeom>
              <a:rect b="b" l="l" r="r" t="t"/>
              <a:pathLst>
                <a:path extrusionOk="0" h="9842" w="449">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5" name="Google Shape;16405;p76"/>
            <p:cNvSpPr/>
            <p:nvPr/>
          </p:nvSpPr>
          <p:spPr>
            <a:xfrm>
              <a:off x="8076862" y="2643476"/>
              <a:ext cx="45798" cy="103340"/>
            </a:xfrm>
            <a:custGeom>
              <a:rect b="b" l="l" r="r" t="t"/>
              <a:pathLst>
                <a:path extrusionOk="0" h="3942" w="1747">
                  <a:moveTo>
                    <a:pt x="0" y="1"/>
                  </a:moveTo>
                  <a:lnTo>
                    <a:pt x="0" y="3942"/>
                  </a:lnTo>
                  <a:lnTo>
                    <a:pt x="1747" y="3942"/>
                  </a:lnTo>
                  <a:lnTo>
                    <a:pt x="1747"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6" name="Google Shape;16406;p76"/>
            <p:cNvSpPr/>
            <p:nvPr/>
          </p:nvSpPr>
          <p:spPr>
            <a:xfrm>
              <a:off x="8065118" y="2534500"/>
              <a:ext cx="122267" cy="120353"/>
            </a:xfrm>
            <a:custGeom>
              <a:rect b="b" l="l" r="r" t="t"/>
              <a:pathLst>
                <a:path extrusionOk="0" h="4591" w="4664">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7" name="Google Shape;16407;p76"/>
            <p:cNvSpPr/>
            <p:nvPr/>
          </p:nvSpPr>
          <p:spPr>
            <a:xfrm>
              <a:off x="8099932" y="2654827"/>
              <a:ext cx="5715" cy="91988"/>
            </a:xfrm>
            <a:custGeom>
              <a:rect b="b" l="l" r="r" t="t"/>
              <a:pathLst>
                <a:path extrusionOk="0" h="3509" w="218">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8" name="Google Shape;16408;p76"/>
            <p:cNvSpPr/>
            <p:nvPr/>
          </p:nvSpPr>
          <p:spPr>
            <a:xfrm>
              <a:off x="8006475" y="2677450"/>
              <a:ext cx="335290" cy="120825"/>
            </a:xfrm>
            <a:custGeom>
              <a:rect b="b" l="l" r="r" t="t"/>
              <a:pathLst>
                <a:path extrusionOk="0" h="4609" w="1279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9" name="Google Shape;16409;p76"/>
            <p:cNvSpPr/>
            <p:nvPr/>
          </p:nvSpPr>
          <p:spPr>
            <a:xfrm>
              <a:off x="8200283" y="2711163"/>
              <a:ext cx="56336" cy="40188"/>
            </a:xfrm>
            <a:custGeom>
              <a:rect b="b" l="l" r="r" t="t"/>
              <a:pathLst>
                <a:path extrusionOk="0" h="1533" w="2149">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0" name="Google Shape;16410;p76"/>
            <p:cNvSpPr/>
            <p:nvPr/>
          </p:nvSpPr>
          <p:spPr>
            <a:xfrm>
              <a:off x="8177187" y="2694883"/>
              <a:ext cx="22309" cy="15598"/>
            </a:xfrm>
            <a:custGeom>
              <a:rect b="b" l="l" r="r" t="t"/>
              <a:pathLst>
                <a:path extrusionOk="0" h="595" w="851">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1" name="Google Shape;16411;p76"/>
            <p:cNvSpPr/>
            <p:nvPr/>
          </p:nvSpPr>
          <p:spPr>
            <a:xfrm>
              <a:off x="8006475" y="2677398"/>
              <a:ext cx="174461" cy="120877"/>
            </a:xfrm>
            <a:custGeom>
              <a:rect b="b" l="l" r="r" t="t"/>
              <a:pathLst>
                <a:path extrusionOk="0" h="4611" w="6655">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2" name="Google Shape;16412;p76"/>
            <p:cNvSpPr/>
            <p:nvPr/>
          </p:nvSpPr>
          <p:spPr>
            <a:xfrm>
              <a:off x="8088213" y="2534500"/>
              <a:ext cx="23489" cy="17040"/>
            </a:xfrm>
            <a:custGeom>
              <a:rect b="b" l="l" r="r" t="t"/>
              <a:pathLst>
                <a:path extrusionOk="0" h="650" w="896">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3" name="Google Shape;16413;p76"/>
            <p:cNvSpPr/>
            <p:nvPr/>
          </p:nvSpPr>
          <p:spPr>
            <a:xfrm>
              <a:off x="8076862" y="2494391"/>
              <a:ext cx="46191" cy="51486"/>
            </a:xfrm>
            <a:custGeom>
              <a:rect b="b" l="l" r="r" t="t"/>
              <a:pathLst>
                <a:path extrusionOk="0" h="1964" w="1762">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4" name="Google Shape;16414;p76"/>
            <p:cNvSpPr/>
            <p:nvPr/>
          </p:nvSpPr>
          <p:spPr>
            <a:xfrm>
              <a:off x="8076548" y="2494391"/>
              <a:ext cx="31746" cy="51644"/>
            </a:xfrm>
            <a:custGeom>
              <a:rect b="b" l="l" r="r" t="t"/>
              <a:pathLst>
                <a:path extrusionOk="0" h="1970" w="1211">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5" name="Google Shape;16415;p76"/>
            <p:cNvSpPr/>
            <p:nvPr/>
          </p:nvSpPr>
          <p:spPr>
            <a:xfrm>
              <a:off x="8076862" y="2494391"/>
              <a:ext cx="45798" cy="23095"/>
            </a:xfrm>
            <a:custGeom>
              <a:rect b="b" l="l" r="r" t="t"/>
              <a:pathLst>
                <a:path extrusionOk="0" h="881" w="1747">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6" name="Google Shape;16416;p76"/>
            <p:cNvSpPr/>
            <p:nvPr/>
          </p:nvSpPr>
          <p:spPr>
            <a:xfrm>
              <a:off x="8076862" y="2494391"/>
              <a:ext cx="31432" cy="20841"/>
            </a:xfrm>
            <a:custGeom>
              <a:rect b="b" l="l" r="r" t="t"/>
              <a:pathLst>
                <a:path extrusionOk="0" h="795" w="1199">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7" name="Google Shape;16417;p76"/>
            <p:cNvSpPr/>
            <p:nvPr/>
          </p:nvSpPr>
          <p:spPr>
            <a:xfrm>
              <a:off x="8065511" y="2553794"/>
              <a:ext cx="112017" cy="89708"/>
            </a:xfrm>
            <a:custGeom>
              <a:rect b="b" l="l" r="r" t="t"/>
              <a:pathLst>
                <a:path extrusionOk="0" h="3422" w="4273">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8" name="Google Shape;16418;p76"/>
            <p:cNvSpPr/>
            <p:nvPr/>
          </p:nvSpPr>
          <p:spPr>
            <a:xfrm>
              <a:off x="8122634" y="2560977"/>
              <a:ext cx="54527" cy="43176"/>
            </a:xfrm>
            <a:custGeom>
              <a:rect b="b" l="l" r="r" t="t"/>
              <a:pathLst>
                <a:path extrusionOk="0" h="1647" w="208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9" name="Google Shape;16419;p76"/>
            <p:cNvSpPr/>
            <p:nvPr/>
          </p:nvSpPr>
          <p:spPr>
            <a:xfrm>
              <a:off x="8065511" y="2560977"/>
              <a:ext cx="17040" cy="94269"/>
            </a:xfrm>
            <a:custGeom>
              <a:rect b="b" l="l" r="r" t="t"/>
              <a:pathLst>
                <a:path extrusionOk="0" h="3596" w="65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0" name="Google Shape;16420;p76"/>
            <p:cNvSpPr/>
            <p:nvPr/>
          </p:nvSpPr>
          <p:spPr>
            <a:xfrm>
              <a:off x="8071174" y="2654827"/>
              <a:ext cx="11377" cy="11377"/>
            </a:xfrm>
            <a:custGeom>
              <a:rect b="b" l="l" r="r" t="t"/>
              <a:pathLst>
                <a:path extrusionOk="0" h="434" w="434">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21" name="Google Shape;16421;p76"/>
          <p:cNvGrpSpPr/>
          <p:nvPr/>
        </p:nvGrpSpPr>
        <p:grpSpPr>
          <a:xfrm>
            <a:off x="5596661" y="2909139"/>
            <a:ext cx="394326" cy="349682"/>
            <a:chOff x="5596661" y="2909139"/>
            <a:chExt cx="394326" cy="349682"/>
          </a:xfrm>
        </p:grpSpPr>
        <p:sp>
          <p:nvSpPr>
            <p:cNvPr id="16422" name="Google Shape;16422;p76"/>
            <p:cNvSpPr/>
            <p:nvPr/>
          </p:nvSpPr>
          <p:spPr>
            <a:xfrm>
              <a:off x="5762025" y="2909139"/>
              <a:ext cx="228962" cy="190740"/>
            </a:xfrm>
            <a:custGeom>
              <a:rect b="b" l="l" r="r" t="t"/>
              <a:pathLst>
                <a:path extrusionOk="0" h="7276" w="8734">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3" name="Google Shape;16423;p76"/>
            <p:cNvSpPr/>
            <p:nvPr/>
          </p:nvSpPr>
          <p:spPr>
            <a:xfrm>
              <a:off x="5597395" y="3061631"/>
              <a:ext cx="113957" cy="114324"/>
            </a:xfrm>
            <a:custGeom>
              <a:rect b="b" l="l" r="r" t="t"/>
              <a:pathLst>
                <a:path extrusionOk="0" h="4361" w="4347">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4" name="Google Shape;16424;p76"/>
            <p:cNvSpPr/>
            <p:nvPr/>
          </p:nvSpPr>
          <p:spPr>
            <a:xfrm>
              <a:off x="5628434" y="3061631"/>
              <a:ext cx="82918" cy="114324"/>
            </a:xfrm>
            <a:custGeom>
              <a:rect b="b" l="l" r="r" t="t"/>
              <a:pathLst>
                <a:path extrusionOk="0" h="4361" w="3163">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5" name="Google Shape;16425;p76"/>
            <p:cNvSpPr/>
            <p:nvPr/>
          </p:nvSpPr>
          <p:spPr>
            <a:xfrm>
              <a:off x="5596661" y="3067032"/>
              <a:ext cx="216483" cy="191789"/>
            </a:xfrm>
            <a:custGeom>
              <a:rect b="b" l="l" r="r" t="t"/>
              <a:pathLst>
                <a:path extrusionOk="0" h="7316" w="8258">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6" name="Google Shape;16426;p76"/>
            <p:cNvSpPr/>
            <p:nvPr/>
          </p:nvSpPr>
          <p:spPr>
            <a:xfrm>
              <a:off x="5596661" y="3095318"/>
              <a:ext cx="197163" cy="163136"/>
            </a:xfrm>
            <a:custGeom>
              <a:rect b="b" l="l" r="r" t="t"/>
              <a:pathLst>
                <a:path extrusionOk="0" h="6223" w="7521">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7" name="Google Shape;16427;p76"/>
            <p:cNvSpPr/>
            <p:nvPr/>
          </p:nvSpPr>
          <p:spPr>
            <a:xfrm>
              <a:off x="5633362" y="3150946"/>
              <a:ext cx="41262" cy="22361"/>
            </a:xfrm>
            <a:custGeom>
              <a:rect b="b" l="l" r="r" t="t"/>
              <a:pathLst>
                <a:path extrusionOk="0" h="853" w="1574">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8" name="Google Shape;16428;p76"/>
            <p:cNvSpPr/>
            <p:nvPr/>
          </p:nvSpPr>
          <p:spPr>
            <a:xfrm>
              <a:off x="5615562" y="3098149"/>
              <a:ext cx="76469" cy="62654"/>
            </a:xfrm>
            <a:custGeom>
              <a:rect b="b" l="l" r="r" t="t"/>
              <a:pathLst>
                <a:path extrusionOk="0" h="2390" w="2917">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9" name="Google Shape;16429;p76"/>
            <p:cNvSpPr/>
            <p:nvPr/>
          </p:nvSpPr>
          <p:spPr>
            <a:xfrm>
              <a:off x="5615562" y="3098149"/>
              <a:ext cx="76469" cy="61894"/>
            </a:xfrm>
            <a:custGeom>
              <a:rect b="b" l="l" r="r" t="t"/>
              <a:pathLst>
                <a:path extrusionOk="0" h="2361" w="2917">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0" name="Google Shape;16430;p76"/>
            <p:cNvSpPr/>
            <p:nvPr/>
          </p:nvSpPr>
          <p:spPr>
            <a:xfrm>
              <a:off x="5596661" y="3191815"/>
              <a:ext cx="25743" cy="66639"/>
            </a:xfrm>
            <a:custGeom>
              <a:rect b="b" l="l" r="r" t="t"/>
              <a:pathLst>
                <a:path extrusionOk="0" h="2542" w="982">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1" name="Google Shape;16431;p76"/>
            <p:cNvSpPr/>
            <p:nvPr/>
          </p:nvSpPr>
          <p:spPr>
            <a:xfrm>
              <a:off x="5819174" y="2953416"/>
              <a:ext cx="114297" cy="114691"/>
            </a:xfrm>
            <a:custGeom>
              <a:rect b="b" l="l" r="r" t="t"/>
              <a:pathLst>
                <a:path extrusionOk="0" h="4375" w="436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2" name="Google Shape;16432;p76"/>
            <p:cNvSpPr/>
            <p:nvPr/>
          </p:nvSpPr>
          <p:spPr>
            <a:xfrm>
              <a:off x="5838075" y="2972710"/>
              <a:ext cx="76469" cy="76076"/>
            </a:xfrm>
            <a:custGeom>
              <a:rect b="b" l="l" r="r" t="t"/>
              <a:pathLst>
                <a:path extrusionOk="0" h="2902" w="2917">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3" name="Google Shape;16433;p76"/>
            <p:cNvSpPr/>
            <p:nvPr/>
          </p:nvSpPr>
          <p:spPr>
            <a:xfrm>
              <a:off x="5685582" y="3095318"/>
              <a:ext cx="108242" cy="135872"/>
            </a:xfrm>
            <a:custGeom>
              <a:rect b="b" l="l" r="r" t="t"/>
              <a:pathLst>
                <a:path extrusionOk="0" h="5183" w="4129">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4" name="Google Shape;16434;p76"/>
            <p:cNvSpPr/>
            <p:nvPr/>
          </p:nvSpPr>
          <p:spPr>
            <a:xfrm>
              <a:off x="5857396" y="2991637"/>
              <a:ext cx="38248" cy="38248"/>
            </a:xfrm>
            <a:custGeom>
              <a:rect b="b" l="l" r="r" t="t"/>
              <a:pathLst>
                <a:path extrusionOk="0" h="1459" w="1459">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5" name="Google Shape;16435;p76"/>
            <p:cNvSpPr/>
            <p:nvPr/>
          </p:nvSpPr>
          <p:spPr>
            <a:xfrm>
              <a:off x="5867986" y="2934384"/>
              <a:ext cx="87532" cy="82630"/>
            </a:xfrm>
            <a:custGeom>
              <a:rect b="b" l="l" r="r" t="t"/>
              <a:pathLst>
                <a:path extrusionOk="0" h="3152" w="3339">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6" name="Google Shape;16436;p76"/>
            <p:cNvSpPr/>
            <p:nvPr/>
          </p:nvSpPr>
          <p:spPr>
            <a:xfrm>
              <a:off x="5916799" y="2937241"/>
              <a:ext cx="38248" cy="33214"/>
            </a:xfrm>
            <a:custGeom>
              <a:rect b="b" l="l" r="r" t="t"/>
              <a:pathLst>
                <a:path extrusionOk="0" h="1267" w="1459">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7" name="Google Shape;16437;p76"/>
            <p:cNvSpPr/>
            <p:nvPr/>
          </p:nvSpPr>
          <p:spPr>
            <a:xfrm>
              <a:off x="5889430" y="2934384"/>
              <a:ext cx="63729" cy="60635"/>
            </a:xfrm>
            <a:custGeom>
              <a:rect b="b" l="l" r="r" t="t"/>
              <a:pathLst>
                <a:path extrusionOk="0" h="2313" w="2431">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38" name="Google Shape;16438;p76"/>
          <p:cNvGrpSpPr/>
          <p:nvPr/>
        </p:nvGrpSpPr>
        <p:grpSpPr>
          <a:xfrm>
            <a:off x="874658" y="2914408"/>
            <a:ext cx="356891" cy="335709"/>
            <a:chOff x="874658" y="2914408"/>
            <a:chExt cx="356891" cy="335709"/>
          </a:xfrm>
        </p:grpSpPr>
        <p:sp>
          <p:nvSpPr>
            <p:cNvPr id="16439" name="Google Shape;16439;p76"/>
            <p:cNvSpPr/>
            <p:nvPr/>
          </p:nvSpPr>
          <p:spPr>
            <a:xfrm>
              <a:off x="909472" y="2994285"/>
              <a:ext cx="287238" cy="177869"/>
            </a:xfrm>
            <a:custGeom>
              <a:rect b="b" l="l" r="r" t="t"/>
              <a:pathLst>
                <a:path extrusionOk="0" h="6785" w="10957">
                  <a:moveTo>
                    <a:pt x="0" y="0"/>
                  </a:moveTo>
                  <a:lnTo>
                    <a:pt x="0" y="6785"/>
                  </a:lnTo>
                  <a:lnTo>
                    <a:pt x="10957" y="6785"/>
                  </a:lnTo>
                  <a:lnTo>
                    <a:pt x="10957"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0" name="Google Shape;16440;p76"/>
            <p:cNvSpPr/>
            <p:nvPr/>
          </p:nvSpPr>
          <p:spPr>
            <a:xfrm>
              <a:off x="874658" y="2914408"/>
              <a:ext cx="356891" cy="93902"/>
            </a:xfrm>
            <a:custGeom>
              <a:rect b="b" l="l" r="r" t="t"/>
              <a:pathLst>
                <a:path extrusionOk="0" h="3582" w="13614">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1" name="Google Shape;16441;p76"/>
            <p:cNvSpPr/>
            <p:nvPr/>
          </p:nvSpPr>
          <p:spPr>
            <a:xfrm>
              <a:off x="1211442" y="2914434"/>
              <a:ext cx="20107" cy="93876"/>
            </a:xfrm>
            <a:custGeom>
              <a:rect b="b" l="l" r="r" t="t"/>
              <a:pathLst>
                <a:path extrusionOk="0" h="3581" w="767">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2" name="Google Shape;16442;p76"/>
            <p:cNvSpPr/>
            <p:nvPr/>
          </p:nvSpPr>
          <p:spPr>
            <a:xfrm>
              <a:off x="874658" y="2914408"/>
              <a:ext cx="20081" cy="93902"/>
            </a:xfrm>
            <a:custGeom>
              <a:rect b="b" l="l" r="r" t="t"/>
              <a:pathLst>
                <a:path extrusionOk="0" h="3582" w="766">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3" name="Google Shape;16443;p76"/>
            <p:cNvSpPr/>
            <p:nvPr/>
          </p:nvSpPr>
          <p:spPr>
            <a:xfrm>
              <a:off x="1171333" y="2945079"/>
              <a:ext cx="34080" cy="34079"/>
            </a:xfrm>
            <a:custGeom>
              <a:rect b="b" l="l" r="r" t="t"/>
              <a:pathLst>
                <a:path extrusionOk="0" h="1300" w="130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4" name="Google Shape;16444;p76"/>
            <p:cNvSpPr/>
            <p:nvPr/>
          </p:nvSpPr>
          <p:spPr>
            <a:xfrm>
              <a:off x="1113451" y="2945079"/>
              <a:ext cx="34080" cy="34079"/>
            </a:xfrm>
            <a:custGeom>
              <a:rect b="b" l="l" r="r" t="t"/>
              <a:pathLst>
                <a:path extrusionOk="0" h="1300" w="130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5" name="Google Shape;16445;p76"/>
            <p:cNvSpPr/>
            <p:nvPr/>
          </p:nvSpPr>
          <p:spPr>
            <a:xfrm>
              <a:off x="898488" y="2956824"/>
              <a:ext cx="197582" cy="10617"/>
            </a:xfrm>
            <a:custGeom>
              <a:rect b="b" l="l" r="r" t="t"/>
              <a:pathLst>
                <a:path extrusionOk="0" h="405" w="7537">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6" name="Google Shape;16446;p76"/>
            <p:cNvSpPr/>
            <p:nvPr/>
          </p:nvSpPr>
          <p:spPr>
            <a:xfrm>
              <a:off x="874658" y="303515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7" name="Google Shape;16447;p76"/>
            <p:cNvSpPr/>
            <p:nvPr/>
          </p:nvSpPr>
          <p:spPr>
            <a:xfrm>
              <a:off x="1211442" y="303515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8" name="Google Shape;16448;p76"/>
            <p:cNvSpPr/>
            <p:nvPr/>
          </p:nvSpPr>
          <p:spPr>
            <a:xfrm>
              <a:off x="874658" y="303515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9" name="Google Shape;16449;p76"/>
            <p:cNvSpPr/>
            <p:nvPr/>
          </p:nvSpPr>
          <p:spPr>
            <a:xfrm>
              <a:off x="1171333" y="3066167"/>
              <a:ext cx="34080" cy="34106"/>
            </a:xfrm>
            <a:custGeom>
              <a:rect b="b" l="l" r="r" t="t"/>
              <a:pathLst>
                <a:path extrusionOk="0" h="1301" w="130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0" name="Google Shape;16450;p76"/>
            <p:cNvSpPr/>
            <p:nvPr/>
          </p:nvSpPr>
          <p:spPr>
            <a:xfrm>
              <a:off x="1113451" y="3066167"/>
              <a:ext cx="34080" cy="34106"/>
            </a:xfrm>
            <a:custGeom>
              <a:rect b="b" l="l" r="r" t="t"/>
              <a:pathLst>
                <a:path extrusionOk="0" h="1301" w="130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1" name="Google Shape;16451;p76"/>
            <p:cNvSpPr/>
            <p:nvPr/>
          </p:nvSpPr>
          <p:spPr>
            <a:xfrm>
              <a:off x="898488" y="3077544"/>
              <a:ext cx="197582" cy="10984"/>
            </a:xfrm>
            <a:custGeom>
              <a:rect b="b" l="l" r="r" t="t"/>
              <a:pathLst>
                <a:path extrusionOk="0" h="419" w="7537">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2" name="Google Shape;16452;p76"/>
            <p:cNvSpPr/>
            <p:nvPr/>
          </p:nvSpPr>
          <p:spPr>
            <a:xfrm>
              <a:off x="874658" y="315587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3" name="Google Shape;16453;p76"/>
            <p:cNvSpPr/>
            <p:nvPr/>
          </p:nvSpPr>
          <p:spPr>
            <a:xfrm>
              <a:off x="1211442" y="315587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4" name="Google Shape;16454;p76"/>
            <p:cNvSpPr/>
            <p:nvPr/>
          </p:nvSpPr>
          <p:spPr>
            <a:xfrm>
              <a:off x="874658" y="315587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5" name="Google Shape;16455;p76"/>
            <p:cNvSpPr/>
            <p:nvPr/>
          </p:nvSpPr>
          <p:spPr>
            <a:xfrm>
              <a:off x="1171333" y="3186887"/>
              <a:ext cx="34080" cy="34106"/>
            </a:xfrm>
            <a:custGeom>
              <a:rect b="b" l="l" r="r" t="t"/>
              <a:pathLst>
                <a:path extrusionOk="0" h="1301" w="130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6" name="Google Shape;16456;p76"/>
            <p:cNvSpPr/>
            <p:nvPr/>
          </p:nvSpPr>
          <p:spPr>
            <a:xfrm>
              <a:off x="1113451" y="3186887"/>
              <a:ext cx="34080" cy="34106"/>
            </a:xfrm>
            <a:custGeom>
              <a:rect b="b" l="l" r="r" t="t"/>
              <a:pathLst>
                <a:path extrusionOk="0" h="1301" w="130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7" name="Google Shape;16457;p76"/>
            <p:cNvSpPr/>
            <p:nvPr/>
          </p:nvSpPr>
          <p:spPr>
            <a:xfrm>
              <a:off x="898488" y="3198631"/>
              <a:ext cx="197582" cy="10617"/>
            </a:xfrm>
            <a:custGeom>
              <a:rect b="b" l="l" r="r" t="t"/>
              <a:pathLst>
                <a:path extrusionOk="0" h="405" w="7537">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8" name="Google Shape;16458;p76"/>
            <p:cNvSpPr/>
            <p:nvPr/>
          </p:nvSpPr>
          <p:spPr>
            <a:xfrm>
              <a:off x="898488" y="3094924"/>
              <a:ext cx="30305" cy="10643"/>
            </a:xfrm>
            <a:custGeom>
              <a:rect b="b" l="l" r="r" t="t"/>
              <a:pathLst>
                <a:path extrusionOk="0" h="406" w="1156">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59" name="Google Shape;16459;p76"/>
          <p:cNvGrpSpPr/>
          <p:nvPr/>
        </p:nvGrpSpPr>
        <p:grpSpPr>
          <a:xfrm>
            <a:off x="4230912" y="2929193"/>
            <a:ext cx="308813" cy="306165"/>
            <a:chOff x="4230912" y="2929193"/>
            <a:chExt cx="308813" cy="306165"/>
          </a:xfrm>
        </p:grpSpPr>
        <p:sp>
          <p:nvSpPr>
            <p:cNvPr id="16460" name="Google Shape;16460;p76"/>
            <p:cNvSpPr/>
            <p:nvPr/>
          </p:nvSpPr>
          <p:spPr>
            <a:xfrm>
              <a:off x="4425427" y="2976878"/>
              <a:ext cx="114297" cy="258113"/>
            </a:xfrm>
            <a:custGeom>
              <a:rect b="b" l="l" r="r" t="t"/>
              <a:pathLst>
                <a:path extrusionOk="0" h="9846" w="436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1" name="Google Shape;16461;p76"/>
            <p:cNvSpPr/>
            <p:nvPr/>
          </p:nvSpPr>
          <p:spPr>
            <a:xfrm>
              <a:off x="4425427" y="2976878"/>
              <a:ext cx="93116" cy="258480"/>
            </a:xfrm>
            <a:custGeom>
              <a:rect b="b" l="l" r="r" t="t"/>
              <a:pathLst>
                <a:path extrusionOk="0" h="9860" w="3552">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2" name="Google Shape;16462;p76"/>
            <p:cNvSpPr/>
            <p:nvPr/>
          </p:nvSpPr>
          <p:spPr>
            <a:xfrm>
              <a:off x="4404613" y="2962879"/>
              <a:ext cx="100299" cy="272479"/>
            </a:xfrm>
            <a:custGeom>
              <a:rect b="b" l="l" r="r" t="t"/>
              <a:pathLst>
                <a:path extrusionOk="0" h="10394" w="3826">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3" name="Google Shape;16463;p76"/>
            <p:cNvSpPr/>
            <p:nvPr/>
          </p:nvSpPr>
          <p:spPr>
            <a:xfrm>
              <a:off x="4404613" y="2962879"/>
              <a:ext cx="71934" cy="272479"/>
            </a:xfrm>
            <a:custGeom>
              <a:rect b="b" l="l" r="r" t="t"/>
              <a:pathLst>
                <a:path extrusionOk="0" h="10394" w="2744">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4" name="Google Shape;16464;p76"/>
            <p:cNvSpPr/>
            <p:nvPr/>
          </p:nvSpPr>
          <p:spPr>
            <a:xfrm>
              <a:off x="4230912" y="2929193"/>
              <a:ext cx="229722" cy="306165"/>
            </a:xfrm>
            <a:custGeom>
              <a:rect b="b" l="l" r="r" t="t"/>
              <a:pathLst>
                <a:path extrusionOk="0" h="11679" w="8763">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5" name="Google Shape;16465;p76"/>
            <p:cNvSpPr/>
            <p:nvPr/>
          </p:nvSpPr>
          <p:spPr>
            <a:xfrm>
              <a:off x="4443594" y="2950768"/>
              <a:ext cx="17040" cy="284590"/>
            </a:xfrm>
            <a:custGeom>
              <a:rect b="b" l="l" r="r" t="t"/>
              <a:pathLst>
                <a:path extrusionOk="0" h="10856" w="65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6" name="Google Shape;16466;p76"/>
            <p:cNvSpPr/>
            <p:nvPr/>
          </p:nvSpPr>
          <p:spPr>
            <a:xfrm>
              <a:off x="4271021" y="3008651"/>
              <a:ext cx="22361" cy="22361"/>
            </a:xfrm>
            <a:custGeom>
              <a:rect b="b" l="l" r="r" t="t"/>
              <a:pathLst>
                <a:path extrusionOk="0" h="853" w="853">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7" name="Google Shape;16467;p76"/>
            <p:cNvSpPr/>
            <p:nvPr/>
          </p:nvSpPr>
          <p:spPr>
            <a:xfrm>
              <a:off x="4310003" y="302645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8" name="Google Shape;16468;p76"/>
            <p:cNvSpPr/>
            <p:nvPr/>
          </p:nvSpPr>
          <p:spPr>
            <a:xfrm>
              <a:off x="4310003" y="3010538"/>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9" name="Google Shape;16469;p76"/>
            <p:cNvSpPr/>
            <p:nvPr/>
          </p:nvSpPr>
          <p:spPr>
            <a:xfrm>
              <a:off x="4271021" y="3082079"/>
              <a:ext cx="22361" cy="22335"/>
            </a:xfrm>
            <a:custGeom>
              <a:rect b="b" l="l" r="r" t="t"/>
              <a:pathLst>
                <a:path extrusionOk="0" h="852" w="853">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0" name="Google Shape;16470;p76"/>
            <p:cNvSpPr/>
            <p:nvPr/>
          </p:nvSpPr>
          <p:spPr>
            <a:xfrm>
              <a:off x="4310003" y="3099853"/>
              <a:ext cx="114691" cy="9490"/>
            </a:xfrm>
            <a:custGeom>
              <a:rect b="b" l="l" r="r" t="t"/>
              <a:pathLst>
                <a:path extrusionOk="0" h="362" w="4375">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1" name="Google Shape;16471;p76"/>
            <p:cNvSpPr/>
            <p:nvPr/>
          </p:nvSpPr>
          <p:spPr>
            <a:xfrm>
              <a:off x="4310003" y="3084334"/>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2" name="Google Shape;16472;p76"/>
            <p:cNvSpPr/>
            <p:nvPr/>
          </p:nvSpPr>
          <p:spPr>
            <a:xfrm>
              <a:off x="4271021" y="3155874"/>
              <a:ext cx="22361" cy="21968"/>
            </a:xfrm>
            <a:custGeom>
              <a:rect b="b" l="l" r="r" t="t"/>
              <a:pathLst>
                <a:path extrusionOk="0" h="838" w="853">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3" name="Google Shape;16473;p76"/>
            <p:cNvSpPr/>
            <p:nvPr/>
          </p:nvSpPr>
          <p:spPr>
            <a:xfrm>
              <a:off x="4310003" y="317328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4" name="Google Shape;16474;p76"/>
            <p:cNvSpPr/>
            <p:nvPr/>
          </p:nvSpPr>
          <p:spPr>
            <a:xfrm>
              <a:off x="4310003" y="3157762"/>
              <a:ext cx="37120" cy="9490"/>
            </a:xfrm>
            <a:custGeom>
              <a:rect b="b" l="l" r="r" t="t"/>
              <a:pathLst>
                <a:path extrusionOk="0" h="362" w="1416">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75" name="Google Shape;16475;p76"/>
          <p:cNvGrpSpPr/>
          <p:nvPr/>
        </p:nvGrpSpPr>
        <p:grpSpPr>
          <a:xfrm>
            <a:off x="4627886" y="3401089"/>
            <a:ext cx="409111" cy="267944"/>
            <a:chOff x="4627886" y="3401089"/>
            <a:chExt cx="409111" cy="267944"/>
          </a:xfrm>
        </p:grpSpPr>
        <p:sp>
          <p:nvSpPr>
            <p:cNvPr id="16476" name="Google Shape;16476;p76"/>
            <p:cNvSpPr/>
            <p:nvPr/>
          </p:nvSpPr>
          <p:spPr>
            <a:xfrm>
              <a:off x="4627886" y="3401089"/>
              <a:ext cx="409111" cy="267944"/>
            </a:xfrm>
            <a:custGeom>
              <a:rect b="b" l="l" r="r" t="t"/>
              <a:pathLst>
                <a:path extrusionOk="0" h="10221" w="15606">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7" name="Google Shape;16477;p76"/>
            <p:cNvSpPr/>
            <p:nvPr/>
          </p:nvSpPr>
          <p:spPr>
            <a:xfrm>
              <a:off x="4670276" y="3422271"/>
              <a:ext cx="324332" cy="225580"/>
            </a:xfrm>
            <a:custGeom>
              <a:rect b="b" l="l" r="r" t="t"/>
              <a:pathLst>
                <a:path extrusionOk="0" h="8605" w="12372">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8" name="Google Shape;16478;p76"/>
            <p:cNvSpPr/>
            <p:nvPr/>
          </p:nvSpPr>
          <p:spPr>
            <a:xfrm>
              <a:off x="4642252" y="3520761"/>
              <a:ext cx="14025" cy="28312"/>
            </a:xfrm>
            <a:custGeom>
              <a:rect b="b" l="l" r="r" t="t"/>
              <a:pathLst>
                <a:path extrusionOk="0" h="1080" w="535">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9" name="Google Shape;16479;p76"/>
            <p:cNvSpPr/>
            <p:nvPr/>
          </p:nvSpPr>
          <p:spPr>
            <a:xfrm>
              <a:off x="5008947" y="3513578"/>
              <a:ext cx="14025" cy="42678"/>
            </a:xfrm>
            <a:custGeom>
              <a:rect b="b" l="l" r="r" t="t"/>
              <a:pathLst>
                <a:path extrusionOk="0" h="1628" w="535">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0" name="Google Shape;16480;p76"/>
            <p:cNvSpPr/>
            <p:nvPr/>
          </p:nvSpPr>
          <p:spPr>
            <a:xfrm>
              <a:off x="5006299" y="3421904"/>
              <a:ext cx="18953" cy="14392"/>
            </a:xfrm>
            <a:custGeom>
              <a:rect b="b" l="l" r="r" t="t"/>
              <a:pathLst>
                <a:path extrusionOk="0" h="549" w="723">
                  <a:moveTo>
                    <a:pt x="362" y="0"/>
                  </a:moveTo>
                  <a:cubicBezTo>
                    <a:pt x="1" y="0"/>
                    <a:pt x="1" y="549"/>
                    <a:pt x="362" y="549"/>
                  </a:cubicBezTo>
                  <a:cubicBezTo>
                    <a:pt x="723" y="549"/>
                    <a:pt x="723" y="0"/>
                    <a:pt x="362"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1" name="Google Shape;16481;p76"/>
            <p:cNvSpPr/>
            <p:nvPr/>
          </p:nvSpPr>
          <p:spPr>
            <a:xfrm>
              <a:off x="4642252" y="3485554"/>
              <a:ext cx="14025" cy="21129"/>
            </a:xfrm>
            <a:custGeom>
              <a:rect b="b" l="l" r="r" t="t"/>
              <a:pathLst>
                <a:path extrusionOk="0" h="806" w="535">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2" name="Google Shape;16482;p76"/>
            <p:cNvSpPr/>
            <p:nvPr/>
          </p:nvSpPr>
          <p:spPr>
            <a:xfrm>
              <a:off x="4642252" y="3563150"/>
              <a:ext cx="14025" cy="21103"/>
            </a:xfrm>
            <a:custGeom>
              <a:rect b="b" l="l" r="r" t="t"/>
              <a:pathLst>
                <a:path extrusionOk="0" h="805" w="535">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3" name="Google Shape;16483;p76"/>
            <p:cNvSpPr/>
            <p:nvPr/>
          </p:nvSpPr>
          <p:spPr>
            <a:xfrm>
              <a:off x="4761845" y="3457478"/>
              <a:ext cx="141561" cy="113170"/>
            </a:xfrm>
            <a:custGeom>
              <a:rect b="b" l="l" r="r" t="t"/>
              <a:pathLst>
                <a:path extrusionOk="0" h="4317" w="540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4" name="Google Shape;16484;p76"/>
            <p:cNvSpPr/>
            <p:nvPr/>
          </p:nvSpPr>
          <p:spPr>
            <a:xfrm>
              <a:off x="4691457" y="3598619"/>
              <a:ext cx="281942" cy="14025"/>
            </a:xfrm>
            <a:custGeom>
              <a:rect b="b" l="l" r="r" t="t"/>
              <a:pathLst>
                <a:path extrusionOk="0" h="535" w="10755">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5" name="Google Shape;16485;p76"/>
            <p:cNvSpPr/>
            <p:nvPr/>
          </p:nvSpPr>
          <p:spPr>
            <a:xfrm>
              <a:off x="4691457" y="3598619"/>
              <a:ext cx="63598" cy="14025"/>
            </a:xfrm>
            <a:custGeom>
              <a:rect b="b" l="l" r="r" t="t"/>
              <a:pathLst>
                <a:path extrusionOk="0" h="535" w="2426">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6" name="Google Shape;16486;p76"/>
            <p:cNvSpPr/>
            <p:nvPr/>
          </p:nvSpPr>
          <p:spPr>
            <a:xfrm>
              <a:off x="4741030" y="3591436"/>
              <a:ext cx="28024" cy="28024"/>
            </a:xfrm>
            <a:custGeom>
              <a:rect b="b" l="l" r="r" t="t"/>
              <a:pathLst>
                <a:path extrusionOk="0" h="1069" w="1069">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87" name="Google Shape;16487;p76"/>
          <p:cNvGrpSpPr/>
          <p:nvPr/>
        </p:nvGrpSpPr>
        <p:grpSpPr>
          <a:xfrm>
            <a:off x="4652476" y="2898915"/>
            <a:ext cx="386016" cy="384495"/>
            <a:chOff x="4652476" y="2898915"/>
            <a:chExt cx="386016" cy="384495"/>
          </a:xfrm>
        </p:grpSpPr>
        <p:sp>
          <p:nvSpPr>
            <p:cNvPr id="16488" name="Google Shape;16488;p76"/>
            <p:cNvSpPr/>
            <p:nvPr/>
          </p:nvSpPr>
          <p:spPr>
            <a:xfrm>
              <a:off x="4842456" y="3088895"/>
              <a:ext cx="60190" cy="60190"/>
            </a:xfrm>
            <a:custGeom>
              <a:rect b="b" l="l" r="r" t="t"/>
              <a:pathLst>
                <a:path extrusionOk="0" h="2296" w="2296">
                  <a:moveTo>
                    <a:pt x="592" y="0"/>
                  </a:moveTo>
                  <a:lnTo>
                    <a:pt x="0" y="592"/>
                  </a:lnTo>
                  <a:lnTo>
                    <a:pt x="1704" y="2295"/>
                  </a:lnTo>
                  <a:lnTo>
                    <a:pt x="2295" y="1703"/>
                  </a:lnTo>
                  <a:lnTo>
                    <a:pt x="592"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9" name="Google Shape;16489;p76"/>
            <p:cNvSpPr/>
            <p:nvPr/>
          </p:nvSpPr>
          <p:spPr>
            <a:xfrm>
              <a:off x="4652476" y="2898915"/>
              <a:ext cx="247889" cy="247889"/>
            </a:xfrm>
            <a:custGeom>
              <a:rect b="b" l="l" r="r" t="t"/>
              <a:pathLst>
                <a:path extrusionOk="0" h="9456" w="9456">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0" name="Google Shape;16490;p76"/>
            <p:cNvSpPr/>
            <p:nvPr/>
          </p:nvSpPr>
          <p:spPr>
            <a:xfrm>
              <a:off x="4680866" y="2927306"/>
              <a:ext cx="191134" cy="191134"/>
            </a:xfrm>
            <a:custGeom>
              <a:rect b="b" l="l" r="r" t="t"/>
              <a:pathLst>
                <a:path extrusionOk="0" h="7291" w="7291">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1" name="Google Shape;16491;p76"/>
            <p:cNvSpPr/>
            <p:nvPr/>
          </p:nvSpPr>
          <p:spPr>
            <a:xfrm>
              <a:off x="4869693" y="3117653"/>
              <a:ext cx="168798" cy="165757"/>
            </a:xfrm>
            <a:custGeom>
              <a:rect b="b" l="l" r="r" t="t"/>
              <a:pathLst>
                <a:path extrusionOk="0" h="6323" w="6439">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2" name="Google Shape;16492;p76"/>
            <p:cNvSpPr/>
            <p:nvPr/>
          </p:nvSpPr>
          <p:spPr>
            <a:xfrm>
              <a:off x="4881437" y="3118020"/>
              <a:ext cx="157054" cy="155560"/>
            </a:xfrm>
            <a:custGeom>
              <a:rect b="b" l="l" r="r" t="t"/>
              <a:pathLst>
                <a:path extrusionOk="0" h="5934" w="5991">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3" name="Google Shape;16493;p76"/>
            <p:cNvSpPr/>
            <p:nvPr/>
          </p:nvSpPr>
          <p:spPr>
            <a:xfrm>
              <a:off x="4952952" y="3199391"/>
              <a:ext cx="54134" cy="54134"/>
            </a:xfrm>
            <a:custGeom>
              <a:rect b="b" l="l" r="r" t="t"/>
              <a:pathLst>
                <a:path extrusionOk="0" h="2065" w="2065">
                  <a:moveTo>
                    <a:pt x="1458" y="0"/>
                  </a:moveTo>
                  <a:lnTo>
                    <a:pt x="0" y="1473"/>
                  </a:lnTo>
                  <a:lnTo>
                    <a:pt x="592" y="2064"/>
                  </a:lnTo>
                  <a:lnTo>
                    <a:pt x="2065" y="607"/>
                  </a:lnTo>
                  <a:lnTo>
                    <a:pt x="14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4" name="Google Shape;16494;p76"/>
            <p:cNvSpPr/>
            <p:nvPr/>
          </p:nvSpPr>
          <p:spPr>
            <a:xfrm>
              <a:off x="4931377" y="3179232"/>
              <a:ext cx="55209" cy="50464"/>
            </a:xfrm>
            <a:custGeom>
              <a:rect b="b" l="l" r="r" t="t"/>
              <a:pathLst>
                <a:path extrusionOk="0" h="1925" w="2106">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5" name="Google Shape;16495;p76"/>
            <p:cNvSpPr/>
            <p:nvPr/>
          </p:nvSpPr>
          <p:spPr>
            <a:xfrm>
              <a:off x="4736101" y="2955670"/>
              <a:ext cx="87453" cy="95396"/>
            </a:xfrm>
            <a:custGeom>
              <a:rect b="b" l="l" r="r" t="t"/>
              <a:pathLst>
                <a:path extrusionOk="0" h="3639" w="3336">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6" name="Google Shape;16496;p76"/>
            <p:cNvSpPr/>
            <p:nvPr/>
          </p:nvSpPr>
          <p:spPr>
            <a:xfrm>
              <a:off x="4762972" y="3064279"/>
              <a:ext cx="26897" cy="28050"/>
            </a:xfrm>
            <a:custGeom>
              <a:rect b="b" l="l" r="r" t="t"/>
              <a:pathLst>
                <a:path extrusionOk="0" h="1070" w="1026">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97" name="Google Shape;16497;p76"/>
          <p:cNvGrpSpPr/>
          <p:nvPr/>
        </p:nvGrpSpPr>
        <p:grpSpPr>
          <a:xfrm>
            <a:off x="5156931" y="2922194"/>
            <a:ext cx="324699" cy="347611"/>
            <a:chOff x="5156931" y="2922194"/>
            <a:chExt cx="324699" cy="347611"/>
          </a:xfrm>
        </p:grpSpPr>
        <p:sp>
          <p:nvSpPr>
            <p:cNvPr id="16498" name="Google Shape;16498;p76"/>
            <p:cNvSpPr/>
            <p:nvPr/>
          </p:nvSpPr>
          <p:spPr>
            <a:xfrm>
              <a:off x="5160706" y="3072982"/>
              <a:ext cx="317149" cy="43543"/>
            </a:xfrm>
            <a:custGeom>
              <a:rect b="b" l="l" r="r" t="t"/>
              <a:pathLst>
                <a:path extrusionOk="0" h="1661" w="12098">
                  <a:moveTo>
                    <a:pt x="15" y="1"/>
                  </a:moveTo>
                  <a:lnTo>
                    <a:pt x="0" y="1661"/>
                  </a:lnTo>
                  <a:lnTo>
                    <a:pt x="12097" y="1661"/>
                  </a:lnTo>
                  <a:lnTo>
                    <a:pt x="1208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9" name="Google Shape;16499;p76"/>
            <p:cNvSpPr/>
            <p:nvPr/>
          </p:nvSpPr>
          <p:spPr>
            <a:xfrm>
              <a:off x="5258330" y="2922194"/>
              <a:ext cx="128689" cy="62261"/>
            </a:xfrm>
            <a:custGeom>
              <a:rect b="b" l="l" r="r" t="t"/>
              <a:pathLst>
                <a:path extrusionOk="0" h="2375" w="4909">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0" name="Google Shape;16500;p76"/>
            <p:cNvSpPr/>
            <p:nvPr/>
          </p:nvSpPr>
          <p:spPr>
            <a:xfrm>
              <a:off x="5258330" y="2957951"/>
              <a:ext cx="128689" cy="26503"/>
            </a:xfrm>
            <a:custGeom>
              <a:rect b="b" l="l" r="r" t="t"/>
              <a:pathLst>
                <a:path extrusionOk="0" h="1011" w="4909">
                  <a:moveTo>
                    <a:pt x="997" y="0"/>
                  </a:moveTo>
                  <a:lnTo>
                    <a:pt x="1" y="1011"/>
                  </a:lnTo>
                  <a:lnTo>
                    <a:pt x="4909" y="1011"/>
                  </a:lnTo>
                  <a:lnTo>
                    <a:pt x="391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1" name="Google Shape;16501;p76"/>
            <p:cNvSpPr/>
            <p:nvPr/>
          </p:nvSpPr>
          <p:spPr>
            <a:xfrm>
              <a:off x="5180000" y="2975358"/>
              <a:ext cx="278561" cy="260761"/>
            </a:xfrm>
            <a:custGeom>
              <a:rect b="b" l="l" r="r" t="t"/>
              <a:pathLst>
                <a:path extrusionOk="0" h="9947" w="10626">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2" name="Google Shape;16502;p76"/>
            <p:cNvSpPr/>
            <p:nvPr/>
          </p:nvSpPr>
          <p:spPr>
            <a:xfrm>
              <a:off x="5438847" y="2975358"/>
              <a:ext cx="19714" cy="260761"/>
            </a:xfrm>
            <a:custGeom>
              <a:rect b="b" l="l" r="r" t="t"/>
              <a:pathLst>
                <a:path extrusionOk="0" h="9947" w="752">
                  <a:moveTo>
                    <a:pt x="1" y="0"/>
                  </a:moveTo>
                  <a:lnTo>
                    <a:pt x="1" y="9946"/>
                  </a:lnTo>
                  <a:lnTo>
                    <a:pt x="751" y="9946"/>
                  </a:lnTo>
                  <a:lnTo>
                    <a:pt x="751" y="217"/>
                  </a:lnTo>
                  <a:cubicBezTo>
                    <a:pt x="751" y="102"/>
                    <a:pt x="650" y="0"/>
                    <a:pt x="535"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3" name="Google Shape;16503;p76"/>
            <p:cNvSpPr/>
            <p:nvPr/>
          </p:nvSpPr>
          <p:spPr>
            <a:xfrm>
              <a:off x="5180000" y="3062785"/>
              <a:ext cx="278561" cy="172967"/>
            </a:xfrm>
            <a:custGeom>
              <a:rect b="b" l="l" r="r" t="t"/>
              <a:pathLst>
                <a:path extrusionOk="0" h="6598" w="10626">
                  <a:moveTo>
                    <a:pt x="1" y="0"/>
                  </a:moveTo>
                  <a:lnTo>
                    <a:pt x="1" y="6597"/>
                  </a:lnTo>
                  <a:lnTo>
                    <a:pt x="10625" y="6597"/>
                  </a:lnTo>
                  <a:lnTo>
                    <a:pt x="10625" y="0"/>
                  </a:lnTo>
                  <a:lnTo>
                    <a:pt x="5313" y="3797"/>
                  </a:lnTo>
                  <a:lnTo>
                    <a:pt x="1"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4" name="Google Shape;16504;p76"/>
            <p:cNvSpPr/>
            <p:nvPr/>
          </p:nvSpPr>
          <p:spPr>
            <a:xfrm>
              <a:off x="5221262" y="3114192"/>
              <a:ext cx="196953" cy="10329"/>
            </a:xfrm>
            <a:custGeom>
              <a:rect b="b" l="l" r="r" t="t"/>
              <a:pathLst>
                <a:path extrusionOk="0" h="394" w="7513">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5" name="Google Shape;16505;p76"/>
            <p:cNvSpPr/>
            <p:nvPr/>
          </p:nvSpPr>
          <p:spPr>
            <a:xfrm>
              <a:off x="5254031" y="3136528"/>
              <a:ext cx="129581" cy="10696"/>
            </a:xfrm>
            <a:custGeom>
              <a:rect b="b" l="l" r="r" t="t"/>
              <a:pathLst>
                <a:path extrusionOk="0" h="408" w="4943">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6" name="Google Shape;16506;p76"/>
            <p:cNvSpPr/>
            <p:nvPr/>
          </p:nvSpPr>
          <p:spPr>
            <a:xfrm>
              <a:off x="5284074" y="3159282"/>
              <a:ext cx="68893" cy="10617"/>
            </a:xfrm>
            <a:custGeom>
              <a:rect b="b" l="l" r="r" t="t"/>
              <a:pathLst>
                <a:path extrusionOk="0" h="405" w="2628">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7" name="Google Shape;16507;p76"/>
            <p:cNvSpPr/>
            <p:nvPr/>
          </p:nvSpPr>
          <p:spPr>
            <a:xfrm>
              <a:off x="5156931" y="3073009"/>
              <a:ext cx="324699" cy="196796"/>
            </a:xfrm>
            <a:custGeom>
              <a:rect b="b" l="l" r="r" t="t"/>
              <a:pathLst>
                <a:path extrusionOk="0" h="7507" w="12386">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8" name="Google Shape;16508;p76"/>
            <p:cNvSpPr/>
            <p:nvPr/>
          </p:nvSpPr>
          <p:spPr>
            <a:xfrm>
              <a:off x="5464197" y="3072694"/>
              <a:ext cx="17433" cy="197111"/>
            </a:xfrm>
            <a:custGeom>
              <a:rect b="b" l="l" r="r" t="t"/>
              <a:pathLst>
                <a:path extrusionOk="0" h="7519" w="665">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9" name="Google Shape;16509;p76"/>
            <p:cNvSpPr/>
            <p:nvPr/>
          </p:nvSpPr>
          <p:spPr>
            <a:xfrm>
              <a:off x="5217461" y="3013579"/>
              <a:ext cx="32585" cy="32952"/>
            </a:xfrm>
            <a:custGeom>
              <a:rect b="b" l="l" r="r" t="t"/>
              <a:pathLst>
                <a:path extrusionOk="0" h="1257" w="1243">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0" name="Google Shape;16510;p76"/>
            <p:cNvSpPr/>
            <p:nvPr/>
          </p:nvSpPr>
          <p:spPr>
            <a:xfrm>
              <a:off x="5271595" y="3008258"/>
              <a:ext cx="36491" cy="10670"/>
            </a:xfrm>
            <a:custGeom>
              <a:rect b="b" l="l" r="r" t="t"/>
              <a:pathLst>
                <a:path extrusionOk="0" h="407" w="1392">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1" name="Google Shape;16511;p76"/>
            <p:cNvSpPr/>
            <p:nvPr/>
          </p:nvSpPr>
          <p:spPr>
            <a:xfrm>
              <a:off x="5270206" y="3036255"/>
              <a:ext cx="113406" cy="10670"/>
            </a:xfrm>
            <a:custGeom>
              <a:rect b="b" l="l" r="r" t="t"/>
              <a:pathLst>
                <a:path extrusionOk="0" h="407" w="4326">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2" name="Google Shape;16512;p76"/>
            <p:cNvSpPr/>
            <p:nvPr/>
          </p:nvSpPr>
          <p:spPr>
            <a:xfrm>
              <a:off x="5223517" y="3080532"/>
              <a:ext cx="69915" cy="10670"/>
            </a:xfrm>
            <a:custGeom>
              <a:rect b="b" l="l" r="r" t="t"/>
              <a:pathLst>
                <a:path extrusionOk="0" h="407" w="2667">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3" name="Google Shape;16513;p76"/>
            <p:cNvSpPr/>
            <p:nvPr/>
          </p:nvSpPr>
          <p:spPr>
            <a:xfrm>
              <a:off x="5183251" y="3234152"/>
              <a:ext cx="56939" cy="10696"/>
            </a:xfrm>
            <a:custGeom>
              <a:rect b="b" l="l" r="r" t="t"/>
              <a:pathLst>
                <a:path extrusionOk="0" h="408" w="2172">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14" name="Google Shape;16514;p76"/>
          <p:cNvGrpSpPr/>
          <p:nvPr/>
        </p:nvGrpSpPr>
        <p:grpSpPr>
          <a:xfrm>
            <a:off x="6086331" y="2905337"/>
            <a:ext cx="364441" cy="364834"/>
            <a:chOff x="6086331" y="2905337"/>
            <a:chExt cx="364441" cy="364834"/>
          </a:xfrm>
        </p:grpSpPr>
        <p:sp>
          <p:nvSpPr>
            <p:cNvPr id="16515" name="Google Shape;16515;p76"/>
            <p:cNvSpPr/>
            <p:nvPr/>
          </p:nvSpPr>
          <p:spPr>
            <a:xfrm>
              <a:off x="6086331" y="2905337"/>
              <a:ext cx="277407" cy="277433"/>
            </a:xfrm>
            <a:custGeom>
              <a:rect b="b" l="l" r="r" t="t"/>
              <a:pathLst>
                <a:path extrusionOk="0" h="10583" w="10582">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6" name="Google Shape;16516;p76"/>
            <p:cNvSpPr/>
            <p:nvPr/>
          </p:nvSpPr>
          <p:spPr>
            <a:xfrm>
              <a:off x="6143480" y="2983301"/>
              <a:ext cx="142321" cy="121821"/>
            </a:xfrm>
            <a:custGeom>
              <a:rect b="b" l="l" r="r" t="t"/>
              <a:pathLst>
                <a:path extrusionOk="0" h="4647" w="5429">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7" name="Google Shape;16517;p76"/>
            <p:cNvSpPr/>
            <p:nvPr/>
          </p:nvSpPr>
          <p:spPr>
            <a:xfrm>
              <a:off x="6184349" y="3013946"/>
              <a:ext cx="70781" cy="60557"/>
            </a:xfrm>
            <a:custGeom>
              <a:rect b="b" l="l" r="r" t="t"/>
              <a:pathLst>
                <a:path extrusionOk="0" h="2310" w="270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8" name="Google Shape;16518;p76"/>
            <p:cNvSpPr/>
            <p:nvPr/>
          </p:nvSpPr>
          <p:spPr>
            <a:xfrm>
              <a:off x="6268368" y="3087374"/>
              <a:ext cx="182404" cy="182797"/>
            </a:xfrm>
            <a:custGeom>
              <a:rect b="b" l="l" r="r" t="t"/>
              <a:pathLst>
                <a:path extrusionOk="0" h="6973" w="6958">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9" name="Google Shape;16519;p76"/>
            <p:cNvSpPr/>
            <p:nvPr/>
          </p:nvSpPr>
          <p:spPr>
            <a:xfrm>
              <a:off x="6298620" y="3133172"/>
              <a:ext cx="106747" cy="91412"/>
            </a:xfrm>
            <a:custGeom>
              <a:rect b="b" l="l" r="r" t="t"/>
              <a:pathLst>
                <a:path extrusionOk="0" h="3487" w="4072">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0" name="Google Shape;16520;p76"/>
            <p:cNvSpPr/>
            <p:nvPr/>
          </p:nvSpPr>
          <p:spPr>
            <a:xfrm>
              <a:off x="6322843" y="3151706"/>
              <a:ext cx="63991" cy="54527"/>
            </a:xfrm>
            <a:custGeom>
              <a:rect b="b" l="l" r="r" t="t"/>
              <a:pathLst>
                <a:path extrusionOk="0" h="2080" w="2441">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21" name="Google Shape;16521;p76"/>
          <p:cNvGrpSpPr/>
          <p:nvPr/>
        </p:nvGrpSpPr>
        <p:grpSpPr>
          <a:xfrm>
            <a:off x="6554059" y="2907251"/>
            <a:ext cx="377706" cy="377680"/>
            <a:chOff x="6554059" y="2907251"/>
            <a:chExt cx="377706" cy="377680"/>
          </a:xfrm>
        </p:grpSpPr>
        <p:sp>
          <p:nvSpPr>
            <p:cNvPr id="16522" name="Google Shape;16522;p76"/>
            <p:cNvSpPr/>
            <p:nvPr/>
          </p:nvSpPr>
          <p:spPr>
            <a:xfrm>
              <a:off x="6635064" y="2907251"/>
              <a:ext cx="215723" cy="377680"/>
            </a:xfrm>
            <a:custGeom>
              <a:rect b="b" l="l" r="r" t="t"/>
              <a:pathLst>
                <a:path extrusionOk="0" h="14407" w="8229">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3" name="Google Shape;16523;p76"/>
            <p:cNvSpPr/>
            <p:nvPr/>
          </p:nvSpPr>
          <p:spPr>
            <a:xfrm>
              <a:off x="6805330" y="2907251"/>
              <a:ext cx="45457" cy="377680"/>
            </a:xfrm>
            <a:custGeom>
              <a:rect b="b" l="l" r="r" t="t"/>
              <a:pathLst>
                <a:path extrusionOk="0" h="14407" w="1734">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4" name="Google Shape;16524;p76"/>
            <p:cNvSpPr/>
            <p:nvPr/>
          </p:nvSpPr>
          <p:spPr>
            <a:xfrm>
              <a:off x="6635064" y="3227389"/>
              <a:ext cx="215723" cy="22728"/>
            </a:xfrm>
            <a:custGeom>
              <a:rect b="b" l="l" r="r" t="t"/>
              <a:pathLst>
                <a:path extrusionOk="0" h="867" w="8229">
                  <a:moveTo>
                    <a:pt x="0" y="0"/>
                  </a:moveTo>
                  <a:lnTo>
                    <a:pt x="0" y="867"/>
                  </a:lnTo>
                  <a:lnTo>
                    <a:pt x="8228" y="867"/>
                  </a:lnTo>
                  <a:lnTo>
                    <a:pt x="8228" y="0"/>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5" name="Google Shape;16525;p76"/>
            <p:cNvSpPr/>
            <p:nvPr/>
          </p:nvSpPr>
          <p:spPr>
            <a:xfrm>
              <a:off x="6828058" y="3227389"/>
              <a:ext cx="22728" cy="22728"/>
            </a:xfrm>
            <a:custGeom>
              <a:rect b="b" l="l" r="r" t="t"/>
              <a:pathLst>
                <a:path extrusionOk="0" h="867" w="867">
                  <a:moveTo>
                    <a:pt x="0" y="0"/>
                  </a:moveTo>
                  <a:lnTo>
                    <a:pt x="0" y="867"/>
                  </a:lnTo>
                  <a:lnTo>
                    <a:pt x="866" y="867"/>
                  </a:lnTo>
                  <a:lnTo>
                    <a:pt x="866"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6" name="Google Shape;16526;p76"/>
            <p:cNvSpPr/>
            <p:nvPr/>
          </p:nvSpPr>
          <p:spPr>
            <a:xfrm>
              <a:off x="6635064" y="3250091"/>
              <a:ext cx="215723" cy="34840"/>
            </a:xfrm>
            <a:custGeom>
              <a:rect b="b" l="l" r="r" t="t"/>
              <a:pathLst>
                <a:path extrusionOk="0" h="1329" w="8229">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7" name="Google Shape;16527;p76"/>
            <p:cNvSpPr/>
            <p:nvPr/>
          </p:nvSpPr>
          <p:spPr>
            <a:xfrm>
              <a:off x="6805330" y="3250091"/>
              <a:ext cx="45457" cy="34840"/>
            </a:xfrm>
            <a:custGeom>
              <a:rect b="b" l="l" r="r" t="t"/>
              <a:pathLst>
                <a:path extrusionOk="0" h="1329" w="1734">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8" name="Google Shape;16528;p76"/>
            <p:cNvSpPr/>
            <p:nvPr/>
          </p:nvSpPr>
          <p:spPr>
            <a:xfrm>
              <a:off x="6635064" y="2907251"/>
              <a:ext cx="216090" cy="35207"/>
            </a:xfrm>
            <a:custGeom>
              <a:rect b="b" l="l" r="r" t="t"/>
              <a:pathLst>
                <a:path extrusionOk="0" h="1343" w="8243">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9" name="Google Shape;16529;p76"/>
            <p:cNvSpPr/>
            <p:nvPr/>
          </p:nvSpPr>
          <p:spPr>
            <a:xfrm>
              <a:off x="6805330" y="2907251"/>
              <a:ext cx="45457" cy="35207"/>
            </a:xfrm>
            <a:custGeom>
              <a:rect b="b" l="l" r="r" t="t"/>
              <a:pathLst>
                <a:path extrusionOk="0" h="1343" w="1734">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0" name="Google Shape;16530;p76"/>
            <p:cNvSpPr/>
            <p:nvPr/>
          </p:nvSpPr>
          <p:spPr>
            <a:xfrm>
              <a:off x="6720577" y="3262202"/>
              <a:ext cx="45064" cy="11010"/>
            </a:xfrm>
            <a:custGeom>
              <a:rect b="b" l="l" r="r" t="t"/>
              <a:pathLst>
                <a:path extrusionOk="0" h="420" w="1719">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1" name="Google Shape;16531;p76"/>
            <p:cNvSpPr/>
            <p:nvPr/>
          </p:nvSpPr>
          <p:spPr>
            <a:xfrm>
              <a:off x="6554059" y="2962879"/>
              <a:ext cx="149137" cy="163765"/>
            </a:xfrm>
            <a:custGeom>
              <a:rect b="b" l="l" r="r" t="t"/>
              <a:pathLst>
                <a:path extrusionOk="0" h="6247" w="5689">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2" name="Google Shape;16532;p76"/>
            <p:cNvSpPr/>
            <p:nvPr/>
          </p:nvSpPr>
          <p:spPr>
            <a:xfrm>
              <a:off x="6650950" y="2962879"/>
              <a:ext cx="52246" cy="129056"/>
            </a:xfrm>
            <a:custGeom>
              <a:rect b="b" l="l" r="r" t="t"/>
              <a:pathLst>
                <a:path extrusionOk="0" h="4923" w="1993">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3" name="Google Shape;16533;p76"/>
            <p:cNvSpPr/>
            <p:nvPr/>
          </p:nvSpPr>
          <p:spPr>
            <a:xfrm>
              <a:off x="6596842" y="2999580"/>
              <a:ext cx="64358" cy="53295"/>
            </a:xfrm>
            <a:custGeom>
              <a:rect b="b" l="l" r="r" t="t"/>
              <a:pathLst>
                <a:path extrusionOk="0" h="2033" w="2455">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4" name="Google Shape;16534;p76"/>
            <p:cNvSpPr/>
            <p:nvPr/>
          </p:nvSpPr>
          <p:spPr>
            <a:xfrm>
              <a:off x="6782628" y="3055576"/>
              <a:ext cx="149137" cy="163765"/>
            </a:xfrm>
            <a:custGeom>
              <a:rect b="b" l="l" r="r" t="t"/>
              <a:pathLst>
                <a:path extrusionOk="0" h="6247" w="5689">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5" name="Google Shape;16535;p76"/>
            <p:cNvSpPr/>
            <p:nvPr/>
          </p:nvSpPr>
          <p:spPr>
            <a:xfrm>
              <a:off x="6879885" y="3055576"/>
              <a:ext cx="51879" cy="129083"/>
            </a:xfrm>
            <a:custGeom>
              <a:rect b="b" l="l" r="r" t="t"/>
              <a:pathLst>
                <a:path extrusionOk="0" h="4924" w="1979">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6" name="Google Shape;16536;p76"/>
            <p:cNvSpPr/>
            <p:nvPr/>
          </p:nvSpPr>
          <p:spPr>
            <a:xfrm>
              <a:off x="6841297" y="3080926"/>
              <a:ext cx="31799" cy="32192"/>
            </a:xfrm>
            <a:custGeom>
              <a:rect b="b" l="l" r="r" t="t"/>
              <a:pathLst>
                <a:path extrusionOk="0" h="1228" w="1213">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7" name="Google Shape;16537;p76"/>
            <p:cNvSpPr/>
            <p:nvPr/>
          </p:nvSpPr>
          <p:spPr>
            <a:xfrm>
              <a:off x="6830706" y="3113091"/>
              <a:ext cx="53374" cy="31825"/>
            </a:xfrm>
            <a:custGeom>
              <a:rect b="b" l="l" r="r" t="t"/>
              <a:pathLst>
                <a:path extrusionOk="0" h="1214" w="2036">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8" name="Google Shape;16538;p76"/>
            <p:cNvSpPr/>
            <p:nvPr/>
          </p:nvSpPr>
          <p:spPr>
            <a:xfrm>
              <a:off x="6725112" y="2972343"/>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9" name="Google Shape;16539;p76"/>
            <p:cNvSpPr/>
            <p:nvPr/>
          </p:nvSpPr>
          <p:spPr>
            <a:xfrm>
              <a:off x="6725112" y="2995045"/>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0" name="Google Shape;16540;p76"/>
            <p:cNvSpPr/>
            <p:nvPr/>
          </p:nvSpPr>
          <p:spPr>
            <a:xfrm>
              <a:off x="6725112" y="3017747"/>
              <a:ext cx="95396" cy="11377"/>
            </a:xfrm>
            <a:custGeom>
              <a:rect b="b" l="l" r="r" t="t"/>
              <a:pathLst>
                <a:path extrusionOk="0" h="434" w="3639">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1" name="Google Shape;16541;p76"/>
            <p:cNvSpPr/>
            <p:nvPr/>
          </p:nvSpPr>
          <p:spPr>
            <a:xfrm>
              <a:off x="6664949" y="3138467"/>
              <a:ext cx="91595" cy="23095"/>
            </a:xfrm>
            <a:custGeom>
              <a:rect b="b" l="l" r="r" t="t"/>
              <a:pathLst>
                <a:path extrusionOk="0" h="881" w="3494">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2" name="Google Shape;16542;p76"/>
            <p:cNvSpPr/>
            <p:nvPr/>
          </p:nvSpPr>
          <p:spPr>
            <a:xfrm>
              <a:off x="6663428" y="3178576"/>
              <a:ext cx="95003" cy="11377"/>
            </a:xfrm>
            <a:custGeom>
              <a:rect b="b" l="l" r="r" t="t"/>
              <a:pathLst>
                <a:path extrusionOk="0" h="434" w="3624">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43" name="Google Shape;16543;p76"/>
          <p:cNvGrpSpPr/>
          <p:nvPr/>
        </p:nvGrpSpPr>
        <p:grpSpPr>
          <a:xfrm>
            <a:off x="7491796" y="2945446"/>
            <a:ext cx="400801" cy="317542"/>
            <a:chOff x="7491796" y="2945446"/>
            <a:chExt cx="400801" cy="317542"/>
          </a:xfrm>
        </p:grpSpPr>
        <p:sp>
          <p:nvSpPr>
            <p:cNvPr id="16544" name="Google Shape;16544;p76"/>
            <p:cNvSpPr/>
            <p:nvPr/>
          </p:nvSpPr>
          <p:spPr>
            <a:xfrm>
              <a:off x="7491796" y="2998453"/>
              <a:ext cx="340611" cy="264536"/>
            </a:xfrm>
            <a:custGeom>
              <a:rect b="b" l="l" r="r" t="t"/>
              <a:pathLst>
                <a:path extrusionOk="0" h="10091" w="12993">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5" name="Google Shape;16545;p76"/>
            <p:cNvSpPr/>
            <p:nvPr/>
          </p:nvSpPr>
          <p:spPr>
            <a:xfrm>
              <a:off x="7491796" y="2998453"/>
              <a:ext cx="24249" cy="264536"/>
            </a:xfrm>
            <a:custGeom>
              <a:rect b="b" l="l" r="r" t="t"/>
              <a:pathLst>
                <a:path extrusionOk="0" h="10091" w="925">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6" name="Google Shape;16546;p76"/>
            <p:cNvSpPr/>
            <p:nvPr/>
          </p:nvSpPr>
          <p:spPr>
            <a:xfrm>
              <a:off x="7541002" y="2945473"/>
              <a:ext cx="291406" cy="58669"/>
            </a:xfrm>
            <a:custGeom>
              <a:rect b="b" l="l" r="r" t="t"/>
              <a:pathLst>
                <a:path extrusionOk="0" h="2238" w="11116">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7" name="Google Shape;16547;p76"/>
            <p:cNvSpPr/>
            <p:nvPr/>
          </p:nvSpPr>
          <p:spPr>
            <a:xfrm>
              <a:off x="7491796" y="2945473"/>
              <a:ext cx="56415" cy="58669"/>
            </a:xfrm>
            <a:custGeom>
              <a:rect b="b" l="l" r="r" t="t"/>
              <a:pathLst>
                <a:path extrusionOk="0" h="2238" w="2152">
                  <a:moveTo>
                    <a:pt x="319" y="0"/>
                  </a:moveTo>
                  <a:cubicBezTo>
                    <a:pt x="145" y="0"/>
                    <a:pt x="1" y="144"/>
                    <a:pt x="1" y="318"/>
                  </a:cubicBezTo>
                  <a:lnTo>
                    <a:pt x="1" y="2238"/>
                  </a:lnTo>
                  <a:lnTo>
                    <a:pt x="2152" y="2238"/>
                  </a:lnTo>
                  <a:lnTo>
                    <a:pt x="2152"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8" name="Google Shape;16548;p76"/>
            <p:cNvSpPr/>
            <p:nvPr/>
          </p:nvSpPr>
          <p:spPr>
            <a:xfrm>
              <a:off x="7491796" y="2945446"/>
              <a:ext cx="24642" cy="58695"/>
            </a:xfrm>
            <a:custGeom>
              <a:rect b="b" l="l" r="r" t="t"/>
              <a:pathLst>
                <a:path extrusionOk="0" h="2239" w="94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9" name="Google Shape;16549;p76"/>
            <p:cNvSpPr/>
            <p:nvPr/>
          </p:nvSpPr>
          <p:spPr>
            <a:xfrm>
              <a:off x="7568632" y="2968542"/>
              <a:ext cx="228962" cy="12138"/>
            </a:xfrm>
            <a:custGeom>
              <a:rect b="b" l="l" r="r" t="t"/>
              <a:pathLst>
                <a:path extrusionOk="0" h="463" w="8734">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0" name="Google Shape;16550;p76"/>
            <p:cNvSpPr/>
            <p:nvPr/>
          </p:nvSpPr>
          <p:spPr>
            <a:xfrm>
              <a:off x="7656793" y="3073402"/>
              <a:ext cx="225947" cy="122450"/>
            </a:xfrm>
            <a:custGeom>
              <a:rect b="b" l="l" r="r" t="t"/>
              <a:pathLst>
                <a:path extrusionOk="0" h="4671" w="8619">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1" name="Google Shape;16551;p76"/>
            <p:cNvSpPr/>
            <p:nvPr/>
          </p:nvSpPr>
          <p:spPr>
            <a:xfrm>
              <a:off x="7649610" y="3172888"/>
              <a:ext cx="32952" cy="32952"/>
            </a:xfrm>
            <a:custGeom>
              <a:rect b="b" l="l" r="r" t="t"/>
              <a:pathLst>
                <a:path extrusionOk="0" h="1257" w="1257">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2" name="Google Shape;16552;p76"/>
            <p:cNvSpPr/>
            <p:nvPr/>
          </p:nvSpPr>
          <p:spPr>
            <a:xfrm>
              <a:off x="7778273" y="3164184"/>
              <a:ext cx="32952" cy="33345"/>
            </a:xfrm>
            <a:custGeom>
              <a:rect b="b" l="l" r="r" t="t"/>
              <a:pathLst>
                <a:path extrusionOk="0" h="1272" w="1257">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3" name="Google Shape;16553;p76"/>
            <p:cNvSpPr/>
            <p:nvPr/>
          </p:nvSpPr>
          <p:spPr>
            <a:xfrm>
              <a:off x="7859252" y="3062785"/>
              <a:ext cx="33345" cy="33319"/>
            </a:xfrm>
            <a:custGeom>
              <a:rect b="b" l="l" r="r" t="t"/>
              <a:pathLst>
                <a:path extrusionOk="0" h="1271" w="1272">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4" name="Google Shape;16554;p76"/>
            <p:cNvSpPr/>
            <p:nvPr/>
          </p:nvSpPr>
          <p:spPr>
            <a:xfrm>
              <a:off x="7713942" y="3112724"/>
              <a:ext cx="32952" cy="33319"/>
            </a:xfrm>
            <a:custGeom>
              <a:rect b="b" l="l" r="r" t="t"/>
              <a:pathLst>
                <a:path extrusionOk="0" h="1271" w="1257">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5" name="Google Shape;16555;p76"/>
            <p:cNvSpPr/>
            <p:nvPr/>
          </p:nvSpPr>
          <p:spPr>
            <a:xfrm>
              <a:off x="7649610" y="3172704"/>
              <a:ext cx="24616" cy="33319"/>
            </a:xfrm>
            <a:custGeom>
              <a:rect b="b" l="l" r="r" t="t"/>
              <a:pathLst>
                <a:path extrusionOk="0" h="1271" w="939">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6" name="Google Shape;16556;p76"/>
            <p:cNvSpPr/>
            <p:nvPr/>
          </p:nvSpPr>
          <p:spPr>
            <a:xfrm>
              <a:off x="7778273" y="316423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7" name="Google Shape;16557;p76"/>
            <p:cNvSpPr/>
            <p:nvPr/>
          </p:nvSpPr>
          <p:spPr>
            <a:xfrm>
              <a:off x="7859252" y="3062968"/>
              <a:ext cx="24642" cy="33083"/>
            </a:xfrm>
            <a:custGeom>
              <a:rect b="b" l="l" r="r" t="t"/>
              <a:pathLst>
                <a:path extrusionOk="0" h="1262" w="94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8" name="Google Shape;16558;p76"/>
            <p:cNvSpPr/>
            <p:nvPr/>
          </p:nvSpPr>
          <p:spPr>
            <a:xfrm>
              <a:off x="7713942" y="311277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9" name="Google Shape;16559;p76"/>
            <p:cNvSpPr/>
            <p:nvPr/>
          </p:nvSpPr>
          <p:spPr>
            <a:xfrm>
              <a:off x="7530411" y="3104021"/>
              <a:ext cx="101452" cy="12138"/>
            </a:xfrm>
            <a:custGeom>
              <a:rect b="b" l="l" r="r" t="t"/>
              <a:pathLst>
                <a:path extrusionOk="0" h="463" w="387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0" name="Google Shape;16560;p76"/>
            <p:cNvSpPr/>
            <p:nvPr/>
          </p:nvSpPr>
          <p:spPr>
            <a:xfrm>
              <a:off x="7530411" y="3133539"/>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1" name="Google Shape;16561;p76"/>
            <p:cNvSpPr/>
            <p:nvPr/>
          </p:nvSpPr>
          <p:spPr>
            <a:xfrm>
              <a:off x="7530411" y="3163057"/>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2" name="Google Shape;16562;p76"/>
            <p:cNvSpPr/>
            <p:nvPr/>
          </p:nvSpPr>
          <p:spPr>
            <a:xfrm>
              <a:off x="7530411" y="3192575"/>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3" name="Google Shape;16563;p76"/>
            <p:cNvSpPr/>
            <p:nvPr/>
          </p:nvSpPr>
          <p:spPr>
            <a:xfrm>
              <a:off x="7530411" y="3222093"/>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4" name="Google Shape;16564;p76"/>
            <p:cNvSpPr/>
            <p:nvPr/>
          </p:nvSpPr>
          <p:spPr>
            <a:xfrm>
              <a:off x="7538354" y="3035521"/>
              <a:ext cx="247522" cy="44303"/>
            </a:xfrm>
            <a:custGeom>
              <a:rect b="b" l="l" r="r" t="t"/>
              <a:pathLst>
                <a:path extrusionOk="0" h="1690" w="9442">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5" name="Google Shape;16565;p76"/>
            <p:cNvSpPr/>
            <p:nvPr/>
          </p:nvSpPr>
          <p:spPr>
            <a:xfrm>
              <a:off x="7538721" y="3054081"/>
              <a:ext cx="246762" cy="25743"/>
            </a:xfrm>
            <a:custGeom>
              <a:rect b="b" l="l" r="r" t="t"/>
              <a:pathLst>
                <a:path extrusionOk="0" h="982" w="9413">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66" name="Google Shape;16566;p76"/>
          <p:cNvGrpSpPr/>
          <p:nvPr/>
        </p:nvGrpSpPr>
        <p:grpSpPr>
          <a:xfrm>
            <a:off x="7045643" y="2907723"/>
            <a:ext cx="345304" cy="365857"/>
            <a:chOff x="7045643" y="2907723"/>
            <a:chExt cx="345304" cy="365857"/>
          </a:xfrm>
        </p:grpSpPr>
        <p:sp>
          <p:nvSpPr>
            <p:cNvPr id="16567" name="Google Shape;16567;p76"/>
            <p:cNvSpPr/>
            <p:nvPr/>
          </p:nvSpPr>
          <p:spPr>
            <a:xfrm>
              <a:off x="7101638" y="2970429"/>
              <a:ext cx="231636" cy="284223"/>
            </a:xfrm>
            <a:custGeom>
              <a:rect b="b" l="l" r="r" t="t"/>
              <a:pathLst>
                <a:path extrusionOk="0" h="10842" w="8836">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8" name="Google Shape;16568;p76"/>
            <p:cNvSpPr/>
            <p:nvPr/>
          </p:nvSpPr>
          <p:spPr>
            <a:xfrm>
              <a:off x="7129269" y="2989357"/>
              <a:ext cx="176768" cy="177135"/>
            </a:xfrm>
            <a:custGeom>
              <a:rect b="b" l="l" r="r" t="t"/>
              <a:pathLst>
                <a:path extrusionOk="0" h="6757" w="6743">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9" name="Google Shape;16569;p76"/>
            <p:cNvSpPr/>
            <p:nvPr/>
          </p:nvSpPr>
          <p:spPr>
            <a:xfrm>
              <a:off x="7148196" y="3008284"/>
              <a:ext cx="138913" cy="139280"/>
            </a:xfrm>
            <a:custGeom>
              <a:rect b="b" l="l" r="r" t="t"/>
              <a:pathLst>
                <a:path extrusionOk="0" h="5313" w="5299">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0" name="Google Shape;16570;p76"/>
            <p:cNvSpPr/>
            <p:nvPr/>
          </p:nvSpPr>
          <p:spPr>
            <a:xfrm>
              <a:off x="7198529" y="3248570"/>
              <a:ext cx="37854" cy="25009"/>
            </a:xfrm>
            <a:custGeom>
              <a:rect b="b" l="l" r="r" t="t"/>
              <a:pathLst>
                <a:path extrusionOk="0" h="954" w="1444">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1" name="Google Shape;16571;p76"/>
            <p:cNvSpPr/>
            <p:nvPr/>
          </p:nvSpPr>
          <p:spPr>
            <a:xfrm>
              <a:off x="7342711" y="3071436"/>
              <a:ext cx="48236" cy="12950"/>
            </a:xfrm>
            <a:custGeom>
              <a:rect b="b" l="l" r="r" t="t"/>
              <a:pathLst>
                <a:path extrusionOk="0" h="494" w="184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2" name="Google Shape;16572;p76"/>
            <p:cNvSpPr/>
            <p:nvPr/>
          </p:nvSpPr>
          <p:spPr>
            <a:xfrm>
              <a:off x="7045643" y="3071436"/>
              <a:ext cx="54658" cy="12950"/>
            </a:xfrm>
            <a:custGeom>
              <a:rect b="b" l="l" r="r" t="t"/>
              <a:pathLst>
                <a:path extrusionOk="0" h="494" w="2085">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3" name="Google Shape;16573;p76"/>
            <p:cNvSpPr/>
            <p:nvPr/>
          </p:nvSpPr>
          <p:spPr>
            <a:xfrm>
              <a:off x="7211400" y="2907723"/>
              <a:ext cx="12505" cy="43831"/>
            </a:xfrm>
            <a:custGeom>
              <a:rect b="b" l="l" r="r" t="t"/>
              <a:pathLst>
                <a:path extrusionOk="0" h="1672" w="477">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4" name="Google Shape;16574;p76"/>
            <p:cNvSpPr/>
            <p:nvPr/>
          </p:nvSpPr>
          <p:spPr>
            <a:xfrm>
              <a:off x="7204951" y="3014706"/>
              <a:ext cx="25009" cy="107508"/>
            </a:xfrm>
            <a:custGeom>
              <a:rect b="b" l="l" r="r" t="t"/>
              <a:pathLst>
                <a:path extrusionOk="0" h="4101" w="954">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5" name="Google Shape;16575;p76"/>
            <p:cNvSpPr/>
            <p:nvPr/>
          </p:nvSpPr>
          <p:spPr>
            <a:xfrm>
              <a:off x="7207992" y="3134666"/>
              <a:ext cx="18953" cy="18953"/>
            </a:xfrm>
            <a:custGeom>
              <a:rect b="b" l="l" r="r" t="t"/>
              <a:pathLst>
                <a:path extrusionOk="0" h="723" w="723">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6" name="Google Shape;16576;p76"/>
            <p:cNvSpPr/>
            <p:nvPr/>
          </p:nvSpPr>
          <p:spPr>
            <a:xfrm>
              <a:off x="7276099" y="2940754"/>
              <a:ext cx="25088" cy="28574"/>
            </a:xfrm>
            <a:custGeom>
              <a:rect b="b" l="l" r="r" t="t"/>
              <a:pathLst>
                <a:path extrusionOk="0" h="1090" w="957">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7" name="Google Shape;16577;p76"/>
            <p:cNvSpPr/>
            <p:nvPr/>
          </p:nvSpPr>
          <p:spPr>
            <a:xfrm>
              <a:off x="7133804" y="3185812"/>
              <a:ext cx="26372" cy="29859"/>
            </a:xfrm>
            <a:custGeom>
              <a:rect b="b" l="l" r="r" t="t"/>
              <a:pathLst>
                <a:path extrusionOk="0" h="1139" w="1006">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8" name="Google Shape;16578;p76"/>
            <p:cNvSpPr/>
            <p:nvPr/>
          </p:nvSpPr>
          <p:spPr>
            <a:xfrm>
              <a:off x="7132886" y="2939758"/>
              <a:ext cx="26320" cy="29571"/>
            </a:xfrm>
            <a:custGeom>
              <a:rect b="b" l="l" r="r" t="t"/>
              <a:pathLst>
                <a:path extrusionOk="0" h="1128" w="1004">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9" name="Google Shape;16579;p76"/>
            <p:cNvSpPr/>
            <p:nvPr/>
          </p:nvSpPr>
          <p:spPr>
            <a:xfrm>
              <a:off x="7276020" y="3186729"/>
              <a:ext cx="25062" cy="28941"/>
            </a:xfrm>
            <a:custGeom>
              <a:rect b="b" l="l" r="r" t="t"/>
              <a:pathLst>
                <a:path extrusionOk="0" h="1104" w="956">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0" name="Google Shape;16580;p76"/>
            <p:cNvSpPr/>
            <p:nvPr/>
          </p:nvSpPr>
          <p:spPr>
            <a:xfrm>
              <a:off x="7322185" y="3137550"/>
              <a:ext cx="35312" cy="22886"/>
            </a:xfrm>
            <a:custGeom>
              <a:rect b="b" l="l" r="r" t="t"/>
              <a:pathLst>
                <a:path extrusionOk="0" h="873" w="1347">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1" name="Google Shape;16581;p76"/>
            <p:cNvSpPr/>
            <p:nvPr/>
          </p:nvSpPr>
          <p:spPr>
            <a:xfrm>
              <a:off x="7077599" y="2995858"/>
              <a:ext cx="33922" cy="21916"/>
            </a:xfrm>
            <a:custGeom>
              <a:rect b="b" l="l" r="r" t="t"/>
              <a:pathLst>
                <a:path extrusionOk="0" h="836" w="1294">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2" name="Google Shape;16582;p76"/>
            <p:cNvSpPr/>
            <p:nvPr/>
          </p:nvSpPr>
          <p:spPr>
            <a:xfrm>
              <a:off x="7323784" y="2995255"/>
              <a:ext cx="35312" cy="22519"/>
            </a:xfrm>
            <a:custGeom>
              <a:rect b="b" l="l" r="r" t="t"/>
              <a:pathLst>
                <a:path extrusionOk="0" h="859" w="1347">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3" name="Google Shape;16583;p76"/>
            <p:cNvSpPr/>
            <p:nvPr/>
          </p:nvSpPr>
          <p:spPr>
            <a:xfrm>
              <a:off x="7077809" y="3137550"/>
              <a:ext cx="34945" cy="22886"/>
            </a:xfrm>
            <a:custGeom>
              <a:rect b="b" l="l" r="r" t="t"/>
              <a:pathLst>
                <a:path extrusionOk="0" h="873" w="1333">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4" name="Google Shape;16584;p76"/>
            <p:cNvSpPr/>
            <p:nvPr/>
          </p:nvSpPr>
          <p:spPr>
            <a:xfrm>
              <a:off x="7186050" y="3210742"/>
              <a:ext cx="63204" cy="44303"/>
            </a:xfrm>
            <a:custGeom>
              <a:rect b="b" l="l" r="r" t="t"/>
              <a:pathLst>
                <a:path extrusionOk="0" h="1690" w="2411">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5" name="Google Shape;16585;p76"/>
            <p:cNvSpPr/>
            <p:nvPr/>
          </p:nvSpPr>
          <p:spPr>
            <a:xfrm>
              <a:off x="7179602" y="3210349"/>
              <a:ext cx="76102" cy="12898"/>
            </a:xfrm>
            <a:custGeom>
              <a:rect b="b" l="l" r="r" t="t"/>
              <a:pathLst>
                <a:path extrusionOk="0" h="492" w="2903">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86" name="Google Shape;16586;p76"/>
          <p:cNvGrpSpPr/>
          <p:nvPr/>
        </p:nvGrpSpPr>
        <p:grpSpPr>
          <a:xfrm>
            <a:off x="7992843" y="2907251"/>
            <a:ext cx="347794" cy="366328"/>
            <a:chOff x="7992843" y="2907251"/>
            <a:chExt cx="347794" cy="366328"/>
          </a:xfrm>
        </p:grpSpPr>
        <p:sp>
          <p:nvSpPr>
            <p:cNvPr id="16587" name="Google Shape;16587;p76"/>
            <p:cNvSpPr/>
            <p:nvPr/>
          </p:nvSpPr>
          <p:spPr>
            <a:xfrm>
              <a:off x="7992843" y="2907251"/>
              <a:ext cx="347794" cy="238032"/>
            </a:xfrm>
            <a:custGeom>
              <a:rect b="b" l="l" r="r" t="t"/>
              <a:pathLst>
                <a:path extrusionOk="0" h="9080" w="13267">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8" name="Google Shape;16588;p76"/>
            <p:cNvSpPr/>
            <p:nvPr/>
          </p:nvSpPr>
          <p:spPr>
            <a:xfrm>
              <a:off x="7993210" y="2907251"/>
              <a:ext cx="26897" cy="238032"/>
            </a:xfrm>
            <a:custGeom>
              <a:rect b="b" l="l" r="r" t="t"/>
              <a:pathLst>
                <a:path extrusionOk="0" h="9080" w="1026">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9" name="Google Shape;16589;p76"/>
            <p:cNvSpPr/>
            <p:nvPr/>
          </p:nvSpPr>
          <p:spPr>
            <a:xfrm>
              <a:off x="8018586" y="2935590"/>
              <a:ext cx="296334" cy="207439"/>
            </a:xfrm>
            <a:custGeom>
              <a:rect b="b" l="l" r="r" t="t"/>
              <a:pathLst>
                <a:path extrusionOk="0" h="7913" w="11304">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0" name="Google Shape;16590;p76"/>
            <p:cNvSpPr/>
            <p:nvPr/>
          </p:nvSpPr>
          <p:spPr>
            <a:xfrm>
              <a:off x="8018586" y="2935249"/>
              <a:ext cx="22335" cy="207387"/>
            </a:xfrm>
            <a:custGeom>
              <a:rect b="b" l="l" r="r" t="t"/>
              <a:pathLst>
                <a:path extrusionOk="0" h="7911" w="852">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1" name="Google Shape;16591;p76"/>
            <p:cNvSpPr/>
            <p:nvPr/>
          </p:nvSpPr>
          <p:spPr>
            <a:xfrm>
              <a:off x="8137393" y="3051801"/>
              <a:ext cx="27657" cy="91595"/>
            </a:xfrm>
            <a:custGeom>
              <a:rect b="b" l="l" r="r" t="t"/>
              <a:pathLst>
                <a:path extrusionOk="0" h="3494" w="1055">
                  <a:moveTo>
                    <a:pt x="1" y="0"/>
                  </a:moveTo>
                  <a:lnTo>
                    <a:pt x="1" y="3494"/>
                  </a:lnTo>
                  <a:lnTo>
                    <a:pt x="1055" y="3494"/>
                  </a:lnTo>
                  <a:lnTo>
                    <a:pt x="105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2" name="Google Shape;16592;p76"/>
            <p:cNvSpPr/>
            <p:nvPr/>
          </p:nvSpPr>
          <p:spPr>
            <a:xfrm>
              <a:off x="8137393" y="3051801"/>
              <a:ext cx="14785" cy="91595"/>
            </a:xfrm>
            <a:custGeom>
              <a:rect b="b" l="l" r="r" t="t"/>
              <a:pathLst>
                <a:path extrusionOk="0" h="3494" w="564">
                  <a:moveTo>
                    <a:pt x="1" y="0"/>
                  </a:moveTo>
                  <a:lnTo>
                    <a:pt x="1" y="3494"/>
                  </a:lnTo>
                  <a:lnTo>
                    <a:pt x="564" y="3494"/>
                  </a:lnTo>
                  <a:lnTo>
                    <a:pt x="56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3" name="Google Shape;16593;p76"/>
            <p:cNvSpPr/>
            <p:nvPr/>
          </p:nvSpPr>
          <p:spPr>
            <a:xfrm>
              <a:off x="8216116" y="2961726"/>
              <a:ext cx="54134" cy="182430"/>
            </a:xfrm>
            <a:custGeom>
              <a:rect b="b" l="l" r="r" t="t"/>
              <a:pathLst>
                <a:path extrusionOk="0" h="6959" w="2065">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4" name="Google Shape;16594;p76"/>
            <p:cNvSpPr/>
            <p:nvPr/>
          </p:nvSpPr>
          <p:spPr>
            <a:xfrm>
              <a:off x="8216116" y="2961726"/>
              <a:ext cx="17800" cy="182430"/>
            </a:xfrm>
            <a:custGeom>
              <a:rect b="b" l="l" r="r" t="t"/>
              <a:pathLst>
                <a:path extrusionOk="0" h="6959" w="679">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5" name="Google Shape;16595;p76"/>
            <p:cNvSpPr/>
            <p:nvPr/>
          </p:nvSpPr>
          <p:spPr>
            <a:xfrm>
              <a:off x="8137393" y="2998637"/>
              <a:ext cx="54160" cy="53190"/>
            </a:xfrm>
            <a:custGeom>
              <a:rect b="b" l="l" r="r" t="t"/>
              <a:pathLst>
                <a:path extrusionOk="0" h="2029" w="2066">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6" name="Google Shape;16596;p76"/>
            <p:cNvSpPr/>
            <p:nvPr/>
          </p:nvSpPr>
          <p:spPr>
            <a:xfrm>
              <a:off x="8137393" y="2998637"/>
              <a:ext cx="34473" cy="53190"/>
            </a:xfrm>
            <a:custGeom>
              <a:rect b="b" l="l" r="r" t="t"/>
              <a:pathLst>
                <a:path extrusionOk="0" h="2029" w="1315">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7" name="Google Shape;16597;p76"/>
            <p:cNvSpPr/>
            <p:nvPr/>
          </p:nvSpPr>
          <p:spPr>
            <a:xfrm>
              <a:off x="8147617" y="2998060"/>
              <a:ext cx="34079" cy="32585"/>
            </a:xfrm>
            <a:custGeom>
              <a:rect b="b" l="l" r="r" t="t"/>
              <a:pathLst>
                <a:path extrusionOk="0" h="1243" w="130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8" name="Google Shape;16598;p76"/>
            <p:cNvSpPr/>
            <p:nvPr/>
          </p:nvSpPr>
          <p:spPr>
            <a:xfrm>
              <a:off x="8148010" y="2998479"/>
              <a:ext cx="23856" cy="32166"/>
            </a:xfrm>
            <a:custGeom>
              <a:rect b="b" l="l" r="r" t="t"/>
              <a:pathLst>
                <a:path extrusionOk="0" h="1227" w="91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9" name="Google Shape;16599;p76"/>
            <p:cNvSpPr/>
            <p:nvPr/>
          </p:nvSpPr>
          <p:spPr>
            <a:xfrm>
              <a:off x="8076102" y="3071488"/>
              <a:ext cx="29544" cy="29544"/>
            </a:xfrm>
            <a:custGeom>
              <a:rect b="b" l="l" r="r" t="t"/>
              <a:pathLst>
                <a:path extrusionOk="0" h="1127" w="1127">
                  <a:moveTo>
                    <a:pt x="0" y="0"/>
                  </a:moveTo>
                  <a:lnTo>
                    <a:pt x="0" y="1126"/>
                  </a:lnTo>
                  <a:lnTo>
                    <a:pt x="1126" y="1126"/>
                  </a:lnTo>
                  <a:lnTo>
                    <a:pt x="1126"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0" name="Google Shape;16600;p76"/>
            <p:cNvSpPr/>
            <p:nvPr/>
          </p:nvSpPr>
          <p:spPr>
            <a:xfrm>
              <a:off x="8076102" y="3071488"/>
              <a:ext cx="14785" cy="29544"/>
            </a:xfrm>
            <a:custGeom>
              <a:rect b="b" l="l" r="r" t="t"/>
              <a:pathLst>
                <a:path extrusionOk="0" h="1127" w="564">
                  <a:moveTo>
                    <a:pt x="0" y="0"/>
                  </a:moveTo>
                  <a:lnTo>
                    <a:pt x="0" y="1126"/>
                  </a:lnTo>
                  <a:lnTo>
                    <a:pt x="563" y="1126"/>
                  </a:ln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1" name="Google Shape;16601;p76"/>
            <p:cNvSpPr/>
            <p:nvPr/>
          </p:nvSpPr>
          <p:spPr>
            <a:xfrm>
              <a:off x="8068526" y="3098726"/>
              <a:ext cx="44670" cy="44670"/>
            </a:xfrm>
            <a:custGeom>
              <a:rect b="b" l="l" r="r" t="t"/>
              <a:pathLst>
                <a:path extrusionOk="0" h="1704" w="1704">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2" name="Google Shape;16602;p76"/>
            <p:cNvSpPr/>
            <p:nvPr/>
          </p:nvSpPr>
          <p:spPr>
            <a:xfrm>
              <a:off x="8068526" y="3098726"/>
              <a:ext cx="23122" cy="44670"/>
            </a:xfrm>
            <a:custGeom>
              <a:rect b="b" l="l" r="r" t="t"/>
              <a:pathLst>
                <a:path extrusionOk="0" h="1704" w="882">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3" name="Google Shape;16603;p76"/>
            <p:cNvSpPr/>
            <p:nvPr/>
          </p:nvSpPr>
          <p:spPr>
            <a:xfrm>
              <a:off x="8250170" y="3065773"/>
              <a:ext cx="20081" cy="11037"/>
            </a:xfrm>
            <a:custGeom>
              <a:rect b="b" l="l" r="r" t="t"/>
              <a:pathLst>
                <a:path extrusionOk="0" h="421" w="766">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4" name="Google Shape;16604;p76"/>
            <p:cNvSpPr/>
            <p:nvPr/>
          </p:nvSpPr>
          <p:spPr>
            <a:xfrm>
              <a:off x="8247758" y="3102107"/>
              <a:ext cx="22492" cy="11063"/>
            </a:xfrm>
            <a:custGeom>
              <a:rect b="b" l="l" r="r" t="t"/>
              <a:pathLst>
                <a:path extrusionOk="0" h="422" w="858">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5" name="Google Shape;16605;p76"/>
            <p:cNvSpPr/>
            <p:nvPr/>
          </p:nvSpPr>
          <p:spPr>
            <a:xfrm>
              <a:off x="8250170" y="2992397"/>
              <a:ext cx="20081" cy="11377"/>
            </a:xfrm>
            <a:custGeom>
              <a:rect b="b" l="l" r="r" t="t"/>
              <a:pathLst>
                <a:path extrusionOk="0" h="434" w="766">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6" name="Google Shape;16606;p76"/>
            <p:cNvSpPr/>
            <p:nvPr/>
          </p:nvSpPr>
          <p:spPr>
            <a:xfrm>
              <a:off x="8250170" y="3029098"/>
              <a:ext cx="20081" cy="10984"/>
            </a:xfrm>
            <a:custGeom>
              <a:rect b="b" l="l" r="r" t="t"/>
              <a:pathLst>
                <a:path extrusionOk="0" h="419" w="766">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7" name="Google Shape;16607;p76"/>
            <p:cNvSpPr/>
            <p:nvPr/>
          </p:nvSpPr>
          <p:spPr>
            <a:xfrm>
              <a:off x="8059062" y="2981597"/>
              <a:ext cx="63231" cy="74765"/>
            </a:xfrm>
            <a:custGeom>
              <a:rect b="b" l="l" r="r" t="t"/>
              <a:pathLst>
                <a:path extrusionOk="0" h="2852" w="2412">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8" name="Google Shape;16608;p76"/>
            <p:cNvSpPr/>
            <p:nvPr/>
          </p:nvSpPr>
          <p:spPr>
            <a:xfrm>
              <a:off x="8059062" y="2981309"/>
              <a:ext cx="39008" cy="75054"/>
            </a:xfrm>
            <a:custGeom>
              <a:rect b="b" l="l" r="r" t="t"/>
              <a:pathLst>
                <a:path extrusionOk="0" h="2863" w="1488">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9" name="Google Shape;16609;p76"/>
            <p:cNvSpPr/>
            <p:nvPr/>
          </p:nvSpPr>
          <p:spPr>
            <a:xfrm>
              <a:off x="8079510" y="2981597"/>
              <a:ext cx="21968" cy="50176"/>
            </a:xfrm>
            <a:custGeom>
              <a:rect b="b" l="l" r="r" t="t"/>
              <a:pathLst>
                <a:path extrusionOk="0" h="1914" w="838">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0" name="Google Shape;16610;p76"/>
            <p:cNvSpPr/>
            <p:nvPr/>
          </p:nvSpPr>
          <p:spPr>
            <a:xfrm>
              <a:off x="8065511" y="3055969"/>
              <a:ext cx="50726" cy="17040"/>
            </a:xfrm>
            <a:custGeom>
              <a:rect b="b" l="l" r="r" t="t"/>
              <a:pathLst>
                <a:path extrusionOk="0" h="650" w="1935">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1" name="Google Shape;16611;p76"/>
            <p:cNvSpPr/>
            <p:nvPr/>
          </p:nvSpPr>
          <p:spPr>
            <a:xfrm>
              <a:off x="8065511" y="3058617"/>
              <a:ext cx="50726" cy="14392"/>
            </a:xfrm>
            <a:custGeom>
              <a:rect b="b" l="l" r="r" t="t"/>
              <a:pathLst>
                <a:path extrusionOk="0" h="549" w="1935">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2" name="Google Shape;16612;p76"/>
            <p:cNvSpPr/>
            <p:nvPr/>
          </p:nvSpPr>
          <p:spPr>
            <a:xfrm>
              <a:off x="8164656" y="3051801"/>
              <a:ext cx="26897" cy="91595"/>
            </a:xfrm>
            <a:custGeom>
              <a:rect b="b" l="l" r="r" t="t"/>
              <a:pathLst>
                <a:path extrusionOk="0" h="3494" w="1026">
                  <a:moveTo>
                    <a:pt x="0" y="0"/>
                  </a:moveTo>
                  <a:lnTo>
                    <a:pt x="0" y="3494"/>
                  </a:lnTo>
                  <a:lnTo>
                    <a:pt x="1025" y="3494"/>
                  </a:lnTo>
                  <a:lnTo>
                    <a:pt x="1025" y="0"/>
                  </a:ln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3" name="Google Shape;16613;p76"/>
            <p:cNvSpPr/>
            <p:nvPr/>
          </p:nvSpPr>
          <p:spPr>
            <a:xfrm>
              <a:off x="8130577" y="3199391"/>
              <a:ext cx="68919" cy="47711"/>
            </a:xfrm>
            <a:custGeom>
              <a:rect b="b" l="l" r="r" t="t"/>
              <a:pathLst>
                <a:path extrusionOk="0" h="1820" w="2629">
                  <a:moveTo>
                    <a:pt x="1" y="0"/>
                  </a:moveTo>
                  <a:lnTo>
                    <a:pt x="1" y="1819"/>
                  </a:lnTo>
                  <a:lnTo>
                    <a:pt x="2628" y="1819"/>
                  </a:lnTo>
                  <a:lnTo>
                    <a:pt x="2628"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4" name="Google Shape;16614;p76"/>
            <p:cNvSpPr/>
            <p:nvPr/>
          </p:nvSpPr>
          <p:spPr>
            <a:xfrm>
              <a:off x="8130577" y="3199391"/>
              <a:ext cx="14785" cy="47711"/>
            </a:xfrm>
            <a:custGeom>
              <a:rect b="b" l="l" r="r" t="t"/>
              <a:pathLst>
                <a:path extrusionOk="0" h="1820" w="564">
                  <a:moveTo>
                    <a:pt x="1" y="0"/>
                  </a:moveTo>
                  <a:lnTo>
                    <a:pt x="1" y="1819"/>
                  </a:lnTo>
                  <a:lnTo>
                    <a:pt x="564" y="1819"/>
                  </a:lnTo>
                  <a:lnTo>
                    <a:pt x="564"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5" name="Google Shape;16615;p76"/>
            <p:cNvSpPr/>
            <p:nvPr/>
          </p:nvSpPr>
          <p:spPr>
            <a:xfrm>
              <a:off x="8096917" y="3245556"/>
              <a:ext cx="136633" cy="28024"/>
            </a:xfrm>
            <a:custGeom>
              <a:rect b="b" l="l" r="r" t="t"/>
              <a:pathLst>
                <a:path extrusionOk="0" h="1069" w="5212">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6" name="Google Shape;16616;p76"/>
            <p:cNvSpPr/>
            <p:nvPr/>
          </p:nvSpPr>
          <p:spPr>
            <a:xfrm>
              <a:off x="8096524" y="3252372"/>
              <a:ext cx="137026" cy="21208"/>
            </a:xfrm>
            <a:custGeom>
              <a:rect b="b" l="l" r="r" t="t"/>
              <a:pathLst>
                <a:path extrusionOk="0" h="809" w="5227">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7" name="Google Shape;16617;p76"/>
            <p:cNvSpPr/>
            <p:nvPr/>
          </p:nvSpPr>
          <p:spPr>
            <a:xfrm>
              <a:off x="7992843" y="3143003"/>
              <a:ext cx="347794" cy="59823"/>
            </a:xfrm>
            <a:custGeom>
              <a:rect b="b" l="l" r="r" t="t"/>
              <a:pathLst>
                <a:path extrusionOk="0" h="2282" w="13267">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8" name="Google Shape;16618;p76"/>
            <p:cNvSpPr/>
            <p:nvPr/>
          </p:nvSpPr>
          <p:spPr>
            <a:xfrm>
              <a:off x="7992843" y="3143003"/>
              <a:ext cx="27264" cy="59823"/>
            </a:xfrm>
            <a:custGeom>
              <a:rect b="b" l="l" r="r" t="t"/>
              <a:pathLst>
                <a:path extrusionOk="0" h="2282" w="104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9" name="Google Shape;16619;p76"/>
            <p:cNvSpPr/>
            <p:nvPr/>
          </p:nvSpPr>
          <p:spPr>
            <a:xfrm>
              <a:off x="8157447" y="3167225"/>
              <a:ext cx="18586" cy="11377"/>
            </a:xfrm>
            <a:custGeom>
              <a:rect b="b" l="l" r="r" t="t"/>
              <a:pathLst>
                <a:path extrusionOk="0" h="434" w="709">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20" name="Google Shape;16620;p76"/>
          <p:cNvGrpSpPr/>
          <p:nvPr/>
        </p:nvGrpSpPr>
        <p:grpSpPr>
          <a:xfrm>
            <a:off x="873898" y="1512377"/>
            <a:ext cx="398127" cy="353457"/>
            <a:chOff x="873898" y="1512377"/>
            <a:chExt cx="398127" cy="353457"/>
          </a:xfrm>
        </p:grpSpPr>
        <p:sp>
          <p:nvSpPr>
            <p:cNvPr id="16621" name="Google Shape;16621;p76"/>
            <p:cNvSpPr/>
            <p:nvPr/>
          </p:nvSpPr>
          <p:spPr>
            <a:xfrm>
              <a:off x="944652" y="1531671"/>
              <a:ext cx="76862" cy="64358"/>
            </a:xfrm>
            <a:custGeom>
              <a:rect b="b" l="l" r="r" t="t"/>
              <a:pathLst>
                <a:path extrusionOk="0" h="2455" w="2932">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2" name="Google Shape;16622;p76"/>
            <p:cNvSpPr/>
            <p:nvPr/>
          </p:nvSpPr>
          <p:spPr>
            <a:xfrm>
              <a:off x="944285" y="1531671"/>
              <a:ext cx="51879" cy="64358"/>
            </a:xfrm>
            <a:custGeom>
              <a:rect b="b" l="l" r="r" t="t"/>
              <a:pathLst>
                <a:path extrusionOk="0" h="2455" w="1979">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3" name="Google Shape;16623;p76"/>
            <p:cNvSpPr/>
            <p:nvPr/>
          </p:nvSpPr>
          <p:spPr>
            <a:xfrm>
              <a:off x="899641" y="1563837"/>
              <a:ext cx="166911" cy="166911"/>
            </a:xfrm>
            <a:custGeom>
              <a:rect b="b" l="l" r="r" t="t"/>
              <a:pathLst>
                <a:path extrusionOk="0" h="6367" w="6367">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4" name="Google Shape;16624;p76"/>
            <p:cNvSpPr/>
            <p:nvPr/>
          </p:nvSpPr>
          <p:spPr>
            <a:xfrm>
              <a:off x="933301" y="1563837"/>
              <a:ext cx="133618" cy="166911"/>
            </a:xfrm>
            <a:custGeom>
              <a:rect b="b" l="l" r="r" t="t"/>
              <a:pathLst>
                <a:path extrusionOk="0" h="6367" w="5097">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5" name="Google Shape;16625;p76"/>
            <p:cNvSpPr/>
            <p:nvPr/>
          </p:nvSpPr>
          <p:spPr>
            <a:xfrm>
              <a:off x="873898" y="1737145"/>
              <a:ext cx="218371" cy="128689"/>
            </a:xfrm>
            <a:custGeom>
              <a:rect b="b" l="l" r="r" t="t"/>
              <a:pathLst>
                <a:path extrusionOk="0" h="4909" w="833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6" name="Google Shape;16626;p76"/>
            <p:cNvSpPr/>
            <p:nvPr/>
          </p:nvSpPr>
          <p:spPr>
            <a:xfrm>
              <a:off x="873898" y="1783702"/>
              <a:ext cx="218371" cy="82132"/>
            </a:xfrm>
            <a:custGeom>
              <a:rect b="b" l="l" r="r" t="t"/>
              <a:pathLst>
                <a:path extrusionOk="0" h="3133" w="833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7" name="Google Shape;16627;p76"/>
            <p:cNvSpPr/>
            <p:nvPr/>
          </p:nvSpPr>
          <p:spPr>
            <a:xfrm>
              <a:off x="951101" y="1737145"/>
              <a:ext cx="63965" cy="25769"/>
            </a:xfrm>
            <a:custGeom>
              <a:rect b="b" l="l" r="r" t="t"/>
              <a:pathLst>
                <a:path extrusionOk="0" h="983" w="244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8" name="Google Shape;16628;p76"/>
            <p:cNvSpPr/>
            <p:nvPr/>
          </p:nvSpPr>
          <p:spPr>
            <a:xfrm>
              <a:off x="918542" y="1629191"/>
              <a:ext cx="128689" cy="120982"/>
            </a:xfrm>
            <a:custGeom>
              <a:rect b="b" l="l" r="r" t="t"/>
              <a:pathLst>
                <a:path extrusionOk="0" h="4615" w="4909">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9" name="Google Shape;16629;p76"/>
            <p:cNvSpPr/>
            <p:nvPr/>
          </p:nvSpPr>
          <p:spPr>
            <a:xfrm>
              <a:off x="918542" y="1629191"/>
              <a:ext cx="126042" cy="120484"/>
            </a:xfrm>
            <a:custGeom>
              <a:rect b="b" l="l" r="r" t="t"/>
              <a:pathLst>
                <a:path extrusionOk="0" h="4596" w="4808">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0" name="Google Shape;16630;p76"/>
            <p:cNvSpPr/>
            <p:nvPr/>
          </p:nvSpPr>
          <p:spPr>
            <a:xfrm>
              <a:off x="873898" y="1804884"/>
              <a:ext cx="45064" cy="60950"/>
            </a:xfrm>
            <a:custGeom>
              <a:rect b="b" l="l" r="r" t="t"/>
              <a:pathLst>
                <a:path extrusionOk="0" h="2325" w="1719">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1" name="Google Shape;16631;p76"/>
            <p:cNvSpPr/>
            <p:nvPr/>
          </p:nvSpPr>
          <p:spPr>
            <a:xfrm>
              <a:off x="1047205" y="1804884"/>
              <a:ext cx="45064" cy="60950"/>
            </a:xfrm>
            <a:custGeom>
              <a:rect b="b" l="l" r="r" t="t"/>
              <a:pathLst>
                <a:path extrusionOk="0" h="2325" w="1719">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2" name="Google Shape;16632;p76"/>
            <p:cNvSpPr/>
            <p:nvPr/>
          </p:nvSpPr>
          <p:spPr>
            <a:xfrm>
              <a:off x="1092243" y="1531671"/>
              <a:ext cx="179782" cy="188224"/>
            </a:xfrm>
            <a:custGeom>
              <a:rect b="b" l="l" r="r" t="t"/>
              <a:pathLst>
                <a:path extrusionOk="0" h="7180" w="6858">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3" name="Google Shape;16633;p76"/>
            <p:cNvSpPr/>
            <p:nvPr/>
          </p:nvSpPr>
          <p:spPr>
            <a:xfrm>
              <a:off x="1117986" y="1531671"/>
              <a:ext cx="141168" cy="96497"/>
            </a:xfrm>
            <a:custGeom>
              <a:rect b="b" l="l" r="r" t="t"/>
              <a:pathLst>
                <a:path extrusionOk="0" h="3681" w="5385">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4" name="Google Shape;16634;p76"/>
            <p:cNvSpPr/>
            <p:nvPr/>
          </p:nvSpPr>
          <p:spPr>
            <a:xfrm>
              <a:off x="1175501" y="1628064"/>
              <a:ext cx="13265" cy="25874"/>
            </a:xfrm>
            <a:custGeom>
              <a:rect b="b" l="l" r="r" t="t"/>
              <a:pathLst>
                <a:path extrusionOk="0" h="987" w="506">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5" name="Google Shape;16635;p76"/>
            <p:cNvSpPr/>
            <p:nvPr/>
          </p:nvSpPr>
          <p:spPr>
            <a:xfrm>
              <a:off x="1130857" y="1512377"/>
              <a:ext cx="102579" cy="102946"/>
            </a:xfrm>
            <a:custGeom>
              <a:rect b="b" l="l" r="r" t="t"/>
              <a:pathLst>
                <a:path extrusionOk="0" h="3927" w="3913">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6" name="Google Shape;16636;p76"/>
            <p:cNvSpPr/>
            <p:nvPr/>
          </p:nvSpPr>
          <p:spPr>
            <a:xfrm>
              <a:off x="1143729" y="1525249"/>
              <a:ext cx="77203" cy="77203"/>
            </a:xfrm>
            <a:custGeom>
              <a:rect b="b" l="l" r="r" t="t"/>
              <a:pathLst>
                <a:path extrusionOk="0" h="2945" w="2945">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7" name="Google Shape;16637;p76"/>
            <p:cNvSpPr/>
            <p:nvPr/>
          </p:nvSpPr>
          <p:spPr>
            <a:xfrm>
              <a:off x="1155919" y="1557257"/>
              <a:ext cx="52535" cy="58066"/>
            </a:xfrm>
            <a:custGeom>
              <a:rect b="b" l="l" r="r" t="t"/>
              <a:pathLst>
                <a:path extrusionOk="0" h="2215" w="2004">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8" name="Google Shape;16638;p76"/>
            <p:cNvSpPr/>
            <p:nvPr/>
          </p:nvSpPr>
          <p:spPr>
            <a:xfrm>
              <a:off x="1163023" y="1611522"/>
              <a:ext cx="38615" cy="29544"/>
            </a:xfrm>
            <a:custGeom>
              <a:rect b="b" l="l" r="r" t="t"/>
              <a:pathLst>
                <a:path extrusionOk="0" h="1127" w="1473">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9" name="Google Shape;16639;p76"/>
            <p:cNvSpPr/>
            <p:nvPr/>
          </p:nvSpPr>
          <p:spPr>
            <a:xfrm>
              <a:off x="1163023" y="1611522"/>
              <a:ext cx="19320" cy="29544"/>
            </a:xfrm>
            <a:custGeom>
              <a:rect b="b" l="l" r="r" t="t"/>
              <a:pathLst>
                <a:path extrusionOk="0" h="1127" w="737">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40" name="Google Shape;16640;p76"/>
          <p:cNvGrpSpPr/>
          <p:nvPr/>
        </p:nvGrpSpPr>
        <p:grpSpPr>
          <a:xfrm>
            <a:off x="1424125" y="1515680"/>
            <a:ext cx="246762" cy="347139"/>
            <a:chOff x="1424125" y="1515680"/>
            <a:chExt cx="246762" cy="347139"/>
          </a:xfrm>
        </p:grpSpPr>
        <p:sp>
          <p:nvSpPr>
            <p:cNvPr id="16641" name="Google Shape;16641;p76"/>
            <p:cNvSpPr/>
            <p:nvPr/>
          </p:nvSpPr>
          <p:spPr>
            <a:xfrm>
              <a:off x="1424125" y="1537727"/>
              <a:ext cx="246762" cy="325092"/>
            </a:xfrm>
            <a:custGeom>
              <a:rect b="b" l="l" r="r" t="t"/>
              <a:pathLst>
                <a:path extrusionOk="0" h="12401" w="9413">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2" name="Google Shape;16642;p76"/>
            <p:cNvSpPr/>
            <p:nvPr/>
          </p:nvSpPr>
          <p:spPr>
            <a:xfrm>
              <a:off x="1435109" y="1537727"/>
              <a:ext cx="224060" cy="302757"/>
            </a:xfrm>
            <a:custGeom>
              <a:rect b="b" l="l" r="r" t="t"/>
              <a:pathLst>
                <a:path extrusionOk="0" h="11549" w="8547">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3" name="Google Shape;16643;p76"/>
            <p:cNvSpPr/>
            <p:nvPr/>
          </p:nvSpPr>
          <p:spPr>
            <a:xfrm>
              <a:off x="1446460" y="1560429"/>
              <a:ext cx="201724" cy="268704"/>
            </a:xfrm>
            <a:custGeom>
              <a:rect b="b" l="l" r="r" t="t"/>
              <a:pathLst>
                <a:path extrusionOk="0" h="10250" w="7695">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4" name="Google Shape;16644;p76"/>
            <p:cNvSpPr/>
            <p:nvPr/>
          </p:nvSpPr>
          <p:spPr>
            <a:xfrm>
              <a:off x="1496792" y="1515680"/>
              <a:ext cx="100692" cy="50464"/>
            </a:xfrm>
            <a:custGeom>
              <a:rect b="b" l="l" r="r" t="t"/>
              <a:pathLst>
                <a:path extrusionOk="0" h="1925" w="3841">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5" name="Google Shape;16645;p76"/>
            <p:cNvSpPr/>
            <p:nvPr/>
          </p:nvSpPr>
          <p:spPr>
            <a:xfrm>
              <a:off x="1477498" y="1669431"/>
              <a:ext cx="28024" cy="28024"/>
            </a:xfrm>
            <a:custGeom>
              <a:rect b="b" l="l" r="r" t="t"/>
              <a:pathLst>
                <a:path extrusionOk="0" h="1069" w="1069">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6" name="Google Shape;16646;p76"/>
            <p:cNvSpPr/>
            <p:nvPr/>
          </p:nvSpPr>
          <p:spPr>
            <a:xfrm>
              <a:off x="1477498" y="1719738"/>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7" name="Google Shape;16647;p76"/>
            <p:cNvSpPr/>
            <p:nvPr/>
          </p:nvSpPr>
          <p:spPr>
            <a:xfrm>
              <a:off x="1477498" y="1770071"/>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8" name="Google Shape;16648;p76"/>
            <p:cNvSpPr/>
            <p:nvPr/>
          </p:nvSpPr>
          <p:spPr>
            <a:xfrm>
              <a:off x="1517607" y="1666784"/>
              <a:ext cx="65118" cy="10984"/>
            </a:xfrm>
            <a:custGeom>
              <a:rect b="b" l="l" r="r" t="t"/>
              <a:pathLst>
                <a:path extrusionOk="0" h="419" w="2484">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9" name="Google Shape;16649;p76"/>
            <p:cNvSpPr/>
            <p:nvPr/>
          </p:nvSpPr>
          <p:spPr>
            <a:xfrm>
              <a:off x="1517607" y="1689093"/>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0" name="Google Shape;16650;p76"/>
            <p:cNvSpPr/>
            <p:nvPr/>
          </p:nvSpPr>
          <p:spPr>
            <a:xfrm>
              <a:off x="1517607" y="1717090"/>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1" name="Google Shape;16651;p76"/>
            <p:cNvSpPr/>
            <p:nvPr/>
          </p:nvSpPr>
          <p:spPr>
            <a:xfrm>
              <a:off x="1517607" y="1739425"/>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2" name="Google Shape;16652;p76"/>
            <p:cNvSpPr/>
            <p:nvPr/>
          </p:nvSpPr>
          <p:spPr>
            <a:xfrm>
              <a:off x="1517607" y="1767423"/>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3" name="Google Shape;16653;p76"/>
            <p:cNvSpPr/>
            <p:nvPr/>
          </p:nvSpPr>
          <p:spPr>
            <a:xfrm>
              <a:off x="1517607" y="1789758"/>
              <a:ext cx="104467" cy="11377"/>
            </a:xfrm>
            <a:custGeom>
              <a:rect b="b" l="l" r="r" t="t"/>
              <a:pathLst>
                <a:path extrusionOk="0" h="434" w="3985">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4" name="Google Shape;16654;p76"/>
            <p:cNvSpPr/>
            <p:nvPr/>
          </p:nvSpPr>
          <p:spPr>
            <a:xfrm>
              <a:off x="1517607" y="1582765"/>
              <a:ext cx="98778" cy="11377"/>
            </a:xfrm>
            <a:custGeom>
              <a:rect b="b" l="l" r="r" t="t"/>
              <a:pathLst>
                <a:path extrusionOk="0" h="434" w="3768">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5" name="Google Shape;16655;p76"/>
            <p:cNvSpPr/>
            <p:nvPr/>
          </p:nvSpPr>
          <p:spPr>
            <a:xfrm>
              <a:off x="1472570" y="1633097"/>
              <a:ext cx="149504" cy="11377"/>
            </a:xfrm>
            <a:custGeom>
              <a:rect b="b" l="l" r="r" t="t"/>
              <a:pathLst>
                <a:path extrusionOk="0" h="434" w="5703">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6" name="Google Shape;16656;p76"/>
            <p:cNvSpPr/>
            <p:nvPr/>
          </p:nvSpPr>
          <p:spPr>
            <a:xfrm>
              <a:off x="1517607" y="1605100"/>
              <a:ext cx="26136" cy="11377"/>
            </a:xfrm>
            <a:custGeom>
              <a:rect b="b" l="l" r="r" t="t"/>
              <a:pathLst>
                <a:path extrusionOk="0" h="434" w="997">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7" name="Google Shape;16657;p76"/>
            <p:cNvSpPr/>
            <p:nvPr/>
          </p:nvSpPr>
          <p:spPr>
            <a:xfrm>
              <a:off x="1550900" y="1605100"/>
              <a:ext cx="37487" cy="11377"/>
            </a:xfrm>
            <a:custGeom>
              <a:rect b="b" l="l" r="r" t="t"/>
              <a:pathLst>
                <a:path extrusionOk="0" h="434" w="143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8" name="Google Shape;16658;p76"/>
            <p:cNvSpPr/>
            <p:nvPr/>
          </p:nvSpPr>
          <p:spPr>
            <a:xfrm>
              <a:off x="1474457" y="1582765"/>
              <a:ext cx="33712" cy="33712"/>
            </a:xfrm>
            <a:custGeom>
              <a:rect b="b" l="l" r="r" t="t"/>
              <a:pathLst>
                <a:path extrusionOk="0" h="1286" w="1286">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9" name="Google Shape;16659;p76"/>
            <p:cNvSpPr/>
            <p:nvPr/>
          </p:nvSpPr>
          <p:spPr>
            <a:xfrm>
              <a:off x="1496792" y="1555134"/>
              <a:ext cx="100692" cy="11010"/>
            </a:xfrm>
            <a:custGeom>
              <a:rect b="b" l="l" r="r" t="t"/>
              <a:pathLst>
                <a:path extrusionOk="0" h="420" w="3841">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0" name="Google Shape;16660;p76"/>
            <p:cNvSpPr/>
            <p:nvPr/>
          </p:nvSpPr>
          <p:spPr>
            <a:xfrm>
              <a:off x="1482794" y="1591075"/>
              <a:ext cx="17040" cy="17066"/>
            </a:xfrm>
            <a:custGeom>
              <a:rect b="b" l="l" r="r" t="t"/>
              <a:pathLst>
                <a:path extrusionOk="0" h="651" w="65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61" name="Google Shape;16661;p76"/>
          <p:cNvGrpSpPr/>
          <p:nvPr/>
        </p:nvGrpSpPr>
        <p:grpSpPr>
          <a:xfrm>
            <a:off x="2319498" y="1512744"/>
            <a:ext cx="352697" cy="352723"/>
            <a:chOff x="2319498" y="1512744"/>
            <a:chExt cx="352697" cy="352723"/>
          </a:xfrm>
        </p:grpSpPr>
        <p:sp>
          <p:nvSpPr>
            <p:cNvPr id="16662" name="Google Shape;16662;p76"/>
            <p:cNvSpPr/>
            <p:nvPr/>
          </p:nvSpPr>
          <p:spPr>
            <a:xfrm>
              <a:off x="2319498" y="1512744"/>
              <a:ext cx="352697" cy="352723"/>
            </a:xfrm>
            <a:custGeom>
              <a:rect b="b" l="l" r="r" t="t"/>
              <a:pathLst>
                <a:path extrusionOk="0" h="13455" w="13454">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3" name="Google Shape;16663;p76"/>
            <p:cNvSpPr/>
            <p:nvPr/>
          </p:nvSpPr>
          <p:spPr>
            <a:xfrm>
              <a:off x="2345975" y="1539248"/>
              <a:ext cx="299742" cy="299742"/>
            </a:xfrm>
            <a:custGeom>
              <a:rect b="b" l="l" r="r" t="t"/>
              <a:pathLst>
                <a:path extrusionOk="0" h="11434" w="11434">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4" name="Google Shape;16664;p76"/>
            <p:cNvSpPr/>
            <p:nvPr/>
          </p:nvSpPr>
          <p:spPr>
            <a:xfrm>
              <a:off x="2490524" y="1560534"/>
              <a:ext cx="11010" cy="133880"/>
            </a:xfrm>
            <a:custGeom>
              <a:rect b="b" l="l" r="r" t="t"/>
              <a:pathLst>
                <a:path extrusionOk="0" h="5107" w="42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5" name="Google Shape;16665;p76"/>
            <p:cNvSpPr/>
            <p:nvPr/>
          </p:nvSpPr>
          <p:spPr>
            <a:xfrm>
              <a:off x="2489397" y="1683771"/>
              <a:ext cx="137917" cy="10696"/>
            </a:xfrm>
            <a:custGeom>
              <a:rect b="b" l="l" r="r" t="t"/>
              <a:pathLst>
                <a:path extrusionOk="0" h="408" w="5261">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6" name="Google Shape;16666;p76"/>
            <p:cNvSpPr/>
            <p:nvPr/>
          </p:nvSpPr>
          <p:spPr>
            <a:xfrm>
              <a:off x="2383069" y="1576316"/>
              <a:ext cx="280422" cy="262753"/>
            </a:xfrm>
            <a:custGeom>
              <a:rect b="b" l="l" r="r" t="t"/>
              <a:pathLst>
                <a:path extrusionOk="0" h="10023" w="10697">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7" name="Google Shape;16667;p76"/>
            <p:cNvSpPr/>
            <p:nvPr/>
          </p:nvSpPr>
          <p:spPr>
            <a:xfrm>
              <a:off x="2365662" y="1683771"/>
              <a:ext cx="21732" cy="10696"/>
            </a:xfrm>
            <a:custGeom>
              <a:rect b="b" l="l" r="r" t="t"/>
              <a:pathLst>
                <a:path extrusionOk="0" h="408" w="829">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8" name="Google Shape;16668;p76"/>
            <p:cNvSpPr/>
            <p:nvPr/>
          </p:nvSpPr>
          <p:spPr>
            <a:xfrm>
              <a:off x="2490524" y="1799589"/>
              <a:ext cx="11377" cy="18613"/>
            </a:xfrm>
            <a:custGeom>
              <a:rect b="b" l="l" r="r" t="t"/>
              <a:pathLst>
                <a:path extrusionOk="0" h="710" w="434">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9" name="Google Shape;16669;p76"/>
            <p:cNvSpPr/>
            <p:nvPr/>
          </p:nvSpPr>
          <p:spPr>
            <a:xfrm>
              <a:off x="2401393" y="1596554"/>
              <a:ext cx="19163" cy="15755"/>
            </a:xfrm>
            <a:custGeom>
              <a:rect b="b" l="l" r="r" t="t"/>
              <a:pathLst>
                <a:path extrusionOk="0" h="601" w="731">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0" name="Google Shape;16670;p76"/>
            <p:cNvSpPr/>
            <p:nvPr/>
          </p:nvSpPr>
          <p:spPr>
            <a:xfrm>
              <a:off x="2569563" y="1765378"/>
              <a:ext cx="20893" cy="16830"/>
            </a:xfrm>
            <a:custGeom>
              <a:rect b="b" l="l" r="r" t="t"/>
              <a:pathLst>
                <a:path extrusionOk="0" h="642" w="797">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1" name="Google Shape;16671;p76"/>
            <p:cNvSpPr/>
            <p:nvPr/>
          </p:nvSpPr>
          <p:spPr>
            <a:xfrm>
              <a:off x="2571136" y="1595610"/>
              <a:ext cx="20841" cy="16699"/>
            </a:xfrm>
            <a:custGeom>
              <a:rect b="b" l="l" r="r" t="t"/>
              <a:pathLst>
                <a:path extrusionOk="0" h="637" w="795">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2" name="Google Shape;16672;p76"/>
            <p:cNvSpPr/>
            <p:nvPr/>
          </p:nvSpPr>
          <p:spPr>
            <a:xfrm>
              <a:off x="2401236" y="1766296"/>
              <a:ext cx="19583" cy="15913"/>
            </a:xfrm>
            <a:custGeom>
              <a:rect b="b" l="l" r="r" t="t"/>
              <a:pathLst>
                <a:path extrusionOk="0" h="607" w="747">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3" name="Google Shape;16673;p76"/>
            <p:cNvSpPr/>
            <p:nvPr/>
          </p:nvSpPr>
          <p:spPr>
            <a:xfrm>
              <a:off x="2373160" y="1634985"/>
              <a:ext cx="23174" cy="14025"/>
            </a:xfrm>
            <a:custGeom>
              <a:rect b="b" l="l" r="r" t="t"/>
              <a:pathLst>
                <a:path extrusionOk="0" h="535" w="884">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4" name="Google Shape;16674;p76"/>
            <p:cNvSpPr/>
            <p:nvPr/>
          </p:nvSpPr>
          <p:spPr>
            <a:xfrm>
              <a:off x="2595516" y="1729333"/>
              <a:ext cx="21811" cy="13527"/>
            </a:xfrm>
            <a:custGeom>
              <a:rect b="b" l="l" r="r" t="t"/>
              <a:pathLst>
                <a:path extrusionOk="0" h="516" w="832">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5" name="Google Shape;16675;p76"/>
            <p:cNvSpPr/>
            <p:nvPr/>
          </p:nvSpPr>
          <p:spPr>
            <a:xfrm>
              <a:off x="2535195" y="1570129"/>
              <a:ext cx="15650" cy="17197"/>
            </a:xfrm>
            <a:custGeom>
              <a:rect b="b" l="l" r="r" t="t"/>
              <a:pathLst>
                <a:path extrusionOk="0" h="656" w="597">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6" name="Google Shape;16676;p76"/>
            <p:cNvSpPr/>
            <p:nvPr/>
          </p:nvSpPr>
          <p:spPr>
            <a:xfrm>
              <a:off x="2441345" y="1790099"/>
              <a:ext cx="16463" cy="18219"/>
            </a:xfrm>
            <a:custGeom>
              <a:rect b="b" l="l" r="r" t="t"/>
              <a:pathLst>
                <a:path extrusionOk="0" h="695" w="628">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7" name="Google Shape;16677;p76"/>
            <p:cNvSpPr/>
            <p:nvPr/>
          </p:nvSpPr>
          <p:spPr>
            <a:xfrm>
              <a:off x="2443521" y="1569290"/>
              <a:ext cx="15624" cy="17276"/>
            </a:xfrm>
            <a:custGeom>
              <a:rect b="b" l="l" r="r" t="t"/>
              <a:pathLst>
                <a:path extrusionOk="0" h="659" w="596">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8" name="Google Shape;16678;p76"/>
            <p:cNvSpPr/>
            <p:nvPr/>
          </p:nvSpPr>
          <p:spPr>
            <a:xfrm>
              <a:off x="2532416" y="1791121"/>
              <a:ext cx="16411" cy="18351"/>
            </a:xfrm>
            <a:custGeom>
              <a:rect b="b" l="l" r="r" t="t"/>
              <a:pathLst>
                <a:path extrusionOk="0" h="700" w="626">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9" name="Google Shape;16679;p76"/>
            <p:cNvSpPr/>
            <p:nvPr/>
          </p:nvSpPr>
          <p:spPr>
            <a:xfrm>
              <a:off x="2596486" y="1637370"/>
              <a:ext cx="21785" cy="13527"/>
            </a:xfrm>
            <a:custGeom>
              <a:rect b="b" l="l" r="r" t="t"/>
              <a:pathLst>
                <a:path extrusionOk="0" h="516" w="831">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0" name="Google Shape;16680;p76"/>
            <p:cNvSpPr/>
            <p:nvPr/>
          </p:nvSpPr>
          <p:spPr>
            <a:xfrm>
              <a:off x="2373606" y="1727052"/>
              <a:ext cx="22859" cy="13920"/>
            </a:xfrm>
            <a:custGeom>
              <a:rect b="b" l="l" r="r" t="t"/>
              <a:pathLst>
                <a:path extrusionOk="0" h="531" w="872">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81" name="Google Shape;16681;p76"/>
          <p:cNvGrpSpPr/>
          <p:nvPr/>
        </p:nvGrpSpPr>
        <p:grpSpPr>
          <a:xfrm>
            <a:off x="4236601" y="1512666"/>
            <a:ext cx="312981" cy="352697"/>
            <a:chOff x="4236601" y="1512666"/>
            <a:chExt cx="312981" cy="352697"/>
          </a:xfrm>
        </p:grpSpPr>
        <p:sp>
          <p:nvSpPr>
            <p:cNvPr id="16682" name="Google Shape;16682;p76"/>
            <p:cNvSpPr/>
            <p:nvPr/>
          </p:nvSpPr>
          <p:spPr>
            <a:xfrm>
              <a:off x="4236601" y="1512666"/>
              <a:ext cx="312981" cy="352697"/>
            </a:xfrm>
            <a:custGeom>
              <a:rect b="b" l="l" r="r" t="t"/>
              <a:pathLst>
                <a:path extrusionOk="0" h="13454" w="11939">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3" name="Google Shape;16683;p76"/>
            <p:cNvSpPr/>
            <p:nvPr/>
          </p:nvSpPr>
          <p:spPr>
            <a:xfrm>
              <a:off x="4383798" y="1561557"/>
              <a:ext cx="165784" cy="303806"/>
            </a:xfrm>
            <a:custGeom>
              <a:rect b="b" l="l" r="r" t="t"/>
              <a:pathLst>
                <a:path extrusionOk="0" h="11589" w="6324">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4" name="Google Shape;16684;p76"/>
            <p:cNvSpPr/>
            <p:nvPr/>
          </p:nvSpPr>
          <p:spPr>
            <a:xfrm>
              <a:off x="4267246" y="1546326"/>
              <a:ext cx="251664" cy="283856"/>
            </a:xfrm>
            <a:custGeom>
              <a:rect b="b" l="l" r="r" t="t"/>
              <a:pathLst>
                <a:path extrusionOk="0" h="10828" w="960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5" name="Google Shape;16685;p76"/>
            <p:cNvSpPr/>
            <p:nvPr/>
          </p:nvSpPr>
          <p:spPr>
            <a:xfrm>
              <a:off x="4388726" y="1585019"/>
              <a:ext cx="130184" cy="245163"/>
            </a:xfrm>
            <a:custGeom>
              <a:rect b="b" l="l" r="r" t="t"/>
              <a:pathLst>
                <a:path extrusionOk="0" h="9352" w="4966">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6" name="Google Shape;16686;p76"/>
            <p:cNvSpPr/>
            <p:nvPr/>
          </p:nvSpPr>
          <p:spPr>
            <a:xfrm>
              <a:off x="4330817" y="1674727"/>
              <a:ext cx="124521" cy="84019"/>
            </a:xfrm>
            <a:custGeom>
              <a:rect b="b" l="l" r="r" t="t"/>
              <a:pathLst>
                <a:path extrusionOk="0" h="3205" w="475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7" name="Google Shape;16687;p76"/>
            <p:cNvSpPr/>
            <p:nvPr/>
          </p:nvSpPr>
          <p:spPr>
            <a:xfrm>
              <a:off x="4383798" y="1674727"/>
              <a:ext cx="71934" cy="84019"/>
            </a:xfrm>
            <a:custGeom>
              <a:rect b="b" l="l" r="r" t="t"/>
              <a:pathLst>
                <a:path extrusionOk="0" h="3205" w="2744">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8" name="Google Shape;16688;p76"/>
            <p:cNvSpPr/>
            <p:nvPr/>
          </p:nvSpPr>
          <p:spPr>
            <a:xfrm>
              <a:off x="4379263" y="1679917"/>
              <a:ext cx="27657" cy="16017"/>
            </a:xfrm>
            <a:custGeom>
              <a:rect b="b" l="l" r="r" t="t"/>
              <a:pathLst>
                <a:path extrusionOk="0" h="611" w="1055">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9" name="Google Shape;16689;p76"/>
            <p:cNvSpPr/>
            <p:nvPr/>
          </p:nvSpPr>
          <p:spPr>
            <a:xfrm>
              <a:off x="4372814" y="1689486"/>
              <a:ext cx="40528" cy="58564"/>
            </a:xfrm>
            <a:custGeom>
              <a:rect b="b" l="l" r="r" t="t"/>
              <a:pathLst>
                <a:path extrusionOk="0" h="2234" w="1546">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0" name="Google Shape;16690;p76"/>
            <p:cNvSpPr/>
            <p:nvPr/>
          </p:nvSpPr>
          <p:spPr>
            <a:xfrm>
              <a:off x="4383431" y="1689486"/>
              <a:ext cx="29911" cy="58564"/>
            </a:xfrm>
            <a:custGeom>
              <a:rect b="b" l="l" r="r" t="t"/>
              <a:pathLst>
                <a:path extrusionOk="0" h="2234" w="1141">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1" name="Google Shape;16691;p76"/>
            <p:cNvSpPr/>
            <p:nvPr/>
          </p:nvSpPr>
          <p:spPr>
            <a:xfrm>
              <a:off x="4372054" y="1674727"/>
              <a:ext cx="42416" cy="21208"/>
            </a:xfrm>
            <a:custGeom>
              <a:rect b="b" l="l" r="r" t="t"/>
              <a:pathLst>
                <a:path extrusionOk="0" h="809" w="1618">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2" name="Google Shape;16692;p76"/>
            <p:cNvSpPr/>
            <p:nvPr/>
          </p:nvSpPr>
          <p:spPr>
            <a:xfrm>
              <a:off x="4389460" y="1675094"/>
              <a:ext cx="24642" cy="20841"/>
            </a:xfrm>
            <a:custGeom>
              <a:rect b="b" l="l" r="r" t="t"/>
              <a:pathLst>
                <a:path extrusionOk="0" h="795" w="940">
                  <a:moveTo>
                    <a:pt x="405" y="1"/>
                  </a:moveTo>
                  <a:lnTo>
                    <a:pt x="1" y="795"/>
                  </a:lnTo>
                  <a:lnTo>
                    <a:pt x="607" y="795"/>
                  </a:lnTo>
                  <a:lnTo>
                    <a:pt x="939" y="130"/>
                  </a:lnTo>
                  <a:cubicBezTo>
                    <a:pt x="766" y="58"/>
                    <a:pt x="578" y="15"/>
                    <a:pt x="405" y="1"/>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3" name="Google Shape;16693;p76"/>
            <p:cNvSpPr/>
            <p:nvPr/>
          </p:nvSpPr>
          <p:spPr>
            <a:xfrm>
              <a:off x="4360703" y="1596396"/>
              <a:ext cx="64751" cy="88947"/>
            </a:xfrm>
            <a:custGeom>
              <a:rect b="b" l="l" r="r" t="t"/>
              <a:pathLst>
                <a:path extrusionOk="0" h="3393" w="247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4" name="Google Shape;16694;p76"/>
            <p:cNvSpPr/>
            <p:nvPr/>
          </p:nvSpPr>
          <p:spPr>
            <a:xfrm>
              <a:off x="4383431" y="1596396"/>
              <a:ext cx="42023" cy="88947"/>
            </a:xfrm>
            <a:custGeom>
              <a:rect b="b" l="l" r="r" t="t"/>
              <a:pathLst>
                <a:path extrusionOk="0" h="3393" w="1603">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5" name="Google Shape;16695;p76"/>
            <p:cNvSpPr/>
            <p:nvPr/>
          </p:nvSpPr>
          <p:spPr>
            <a:xfrm>
              <a:off x="4360336" y="1597891"/>
              <a:ext cx="65118" cy="42783"/>
            </a:xfrm>
            <a:custGeom>
              <a:rect b="b" l="l" r="r" t="t"/>
              <a:pathLst>
                <a:path extrusionOk="0" h="1632" w="2484">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96" name="Google Shape;16696;p76"/>
          <p:cNvGrpSpPr/>
          <p:nvPr/>
        </p:nvGrpSpPr>
        <p:grpSpPr>
          <a:xfrm>
            <a:off x="849675" y="3347716"/>
            <a:ext cx="346300" cy="375818"/>
            <a:chOff x="849675" y="3347716"/>
            <a:chExt cx="346300" cy="375818"/>
          </a:xfrm>
        </p:grpSpPr>
        <p:sp>
          <p:nvSpPr>
            <p:cNvPr id="16697" name="Google Shape;16697;p76"/>
            <p:cNvSpPr/>
            <p:nvPr/>
          </p:nvSpPr>
          <p:spPr>
            <a:xfrm>
              <a:off x="880714" y="3347716"/>
              <a:ext cx="315262" cy="314895"/>
            </a:xfrm>
            <a:custGeom>
              <a:rect b="b" l="l" r="r" t="t"/>
              <a:pathLst>
                <a:path extrusionOk="0" h="12012" w="12026">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8" name="Google Shape;16698;p76"/>
            <p:cNvSpPr/>
            <p:nvPr/>
          </p:nvSpPr>
          <p:spPr>
            <a:xfrm>
              <a:off x="849675" y="3351124"/>
              <a:ext cx="299742" cy="311801"/>
            </a:xfrm>
            <a:custGeom>
              <a:rect b="b" l="l" r="r" t="t"/>
              <a:pathLst>
                <a:path extrusionOk="0" h="11894" w="11434">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9" name="Google Shape;16699;p76"/>
            <p:cNvSpPr/>
            <p:nvPr/>
          </p:nvSpPr>
          <p:spPr>
            <a:xfrm>
              <a:off x="881081" y="3347716"/>
              <a:ext cx="314501" cy="314895"/>
            </a:xfrm>
            <a:custGeom>
              <a:rect b="b" l="l" r="r" t="t"/>
              <a:pathLst>
                <a:path extrusionOk="0" h="12012" w="11997">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0" name="Google Shape;16700;p76"/>
            <p:cNvSpPr/>
            <p:nvPr/>
          </p:nvSpPr>
          <p:spPr>
            <a:xfrm>
              <a:off x="881081" y="3351124"/>
              <a:ext cx="237298" cy="311487"/>
            </a:xfrm>
            <a:custGeom>
              <a:rect b="b" l="l" r="r" t="t"/>
              <a:pathLst>
                <a:path extrusionOk="0" h="11882" w="9052">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1" name="Google Shape;16701;p76"/>
            <p:cNvSpPr/>
            <p:nvPr/>
          </p:nvSpPr>
          <p:spPr>
            <a:xfrm>
              <a:off x="935582" y="3650473"/>
              <a:ext cx="205893" cy="72668"/>
            </a:xfrm>
            <a:custGeom>
              <a:rect b="b" l="l" r="r" t="t"/>
              <a:pathLst>
                <a:path extrusionOk="0" h="2772" w="7854">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2" name="Google Shape;16702;p76"/>
            <p:cNvSpPr/>
            <p:nvPr/>
          </p:nvSpPr>
          <p:spPr>
            <a:xfrm>
              <a:off x="1026024" y="3675062"/>
              <a:ext cx="24616" cy="48472"/>
            </a:xfrm>
            <a:custGeom>
              <a:rect b="b" l="l" r="r" t="t"/>
              <a:pathLst>
                <a:path extrusionOk="0" h="1849" w="939">
                  <a:moveTo>
                    <a:pt x="232" y="0"/>
                  </a:moveTo>
                  <a:lnTo>
                    <a:pt x="1" y="1848"/>
                  </a:lnTo>
                  <a:lnTo>
                    <a:pt x="939" y="1848"/>
                  </a:lnTo>
                  <a:lnTo>
                    <a:pt x="708"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3" name="Google Shape;16703;p76"/>
            <p:cNvSpPr/>
            <p:nvPr/>
          </p:nvSpPr>
          <p:spPr>
            <a:xfrm>
              <a:off x="1027544" y="3662584"/>
              <a:ext cx="21601" cy="20841"/>
            </a:xfrm>
            <a:custGeom>
              <a:rect b="b" l="l" r="r" t="t"/>
              <a:pathLst>
                <a:path extrusionOk="0" h="795" w="824">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4" name="Google Shape;16704;p76"/>
            <p:cNvSpPr/>
            <p:nvPr/>
          </p:nvSpPr>
          <p:spPr>
            <a:xfrm>
              <a:off x="1104747" y="3675429"/>
              <a:ext cx="36727" cy="47711"/>
            </a:xfrm>
            <a:custGeom>
              <a:rect b="b" l="l" r="r" t="t"/>
              <a:pathLst>
                <a:path extrusionOk="0" h="1820" w="1401">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5" name="Google Shape;16705;p76"/>
            <p:cNvSpPr/>
            <p:nvPr/>
          </p:nvSpPr>
          <p:spPr>
            <a:xfrm>
              <a:off x="971523" y="3463140"/>
              <a:ext cx="133251" cy="96524"/>
            </a:xfrm>
            <a:custGeom>
              <a:rect b="b" l="l" r="r" t="t"/>
              <a:pathLst>
                <a:path extrusionOk="0" h="3682" w="5083">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6" name="Google Shape;16706;p76"/>
            <p:cNvSpPr/>
            <p:nvPr/>
          </p:nvSpPr>
          <p:spPr>
            <a:xfrm>
              <a:off x="1001801" y="3463140"/>
              <a:ext cx="103340" cy="96524"/>
            </a:xfrm>
            <a:custGeom>
              <a:rect b="b" l="l" r="r" t="t"/>
              <a:pathLst>
                <a:path extrusionOk="0" h="3682" w="3942">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7" name="Google Shape;16707;p76"/>
            <p:cNvSpPr/>
            <p:nvPr/>
          </p:nvSpPr>
          <p:spPr>
            <a:xfrm>
              <a:off x="1001801" y="3608083"/>
              <a:ext cx="73061" cy="54527"/>
            </a:xfrm>
            <a:custGeom>
              <a:rect b="b" l="l" r="r" t="t"/>
              <a:pathLst>
                <a:path extrusionOk="0" h="2080" w="2787">
                  <a:moveTo>
                    <a:pt x="1" y="0"/>
                  </a:moveTo>
                  <a:lnTo>
                    <a:pt x="1" y="2079"/>
                  </a:lnTo>
                  <a:lnTo>
                    <a:pt x="2787" y="2079"/>
                  </a:lnTo>
                  <a:lnTo>
                    <a:pt x="2787"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8" name="Google Shape;16708;p76"/>
            <p:cNvSpPr/>
            <p:nvPr/>
          </p:nvSpPr>
          <p:spPr>
            <a:xfrm>
              <a:off x="1001801" y="3608083"/>
              <a:ext cx="73061" cy="30383"/>
            </a:xfrm>
            <a:custGeom>
              <a:rect b="b" l="l" r="r" t="t"/>
              <a:pathLst>
                <a:path extrusionOk="0" h="1159" w="2787">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9" name="Google Shape;16709;p76"/>
            <p:cNvSpPr/>
            <p:nvPr/>
          </p:nvSpPr>
          <p:spPr>
            <a:xfrm>
              <a:off x="990083" y="3640459"/>
              <a:ext cx="48445" cy="43596"/>
            </a:xfrm>
            <a:custGeom>
              <a:rect b="b" l="l" r="r" t="t"/>
              <a:pathLst>
                <a:path extrusionOk="0" h="1663" w="1848">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0" name="Google Shape;16710;p76"/>
            <p:cNvSpPr/>
            <p:nvPr/>
          </p:nvSpPr>
          <p:spPr>
            <a:xfrm>
              <a:off x="1038502" y="3640459"/>
              <a:ext cx="48105" cy="43438"/>
            </a:xfrm>
            <a:custGeom>
              <a:rect b="b" l="l" r="r" t="t"/>
              <a:pathLst>
                <a:path extrusionOk="0" h="1657" w="1835">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1" name="Google Shape;16711;p76"/>
            <p:cNvSpPr/>
            <p:nvPr/>
          </p:nvSpPr>
          <p:spPr>
            <a:xfrm>
              <a:off x="977971" y="3511926"/>
              <a:ext cx="120746" cy="114350"/>
            </a:xfrm>
            <a:custGeom>
              <a:rect b="b" l="l" r="r" t="t"/>
              <a:pathLst>
                <a:path extrusionOk="0" h="4362" w="4606">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2" name="Google Shape;16712;p76"/>
            <p:cNvSpPr/>
            <p:nvPr/>
          </p:nvSpPr>
          <p:spPr>
            <a:xfrm>
              <a:off x="977578" y="3511926"/>
              <a:ext cx="109028" cy="113957"/>
            </a:xfrm>
            <a:custGeom>
              <a:rect b="b" l="l" r="r" t="t"/>
              <a:pathLst>
                <a:path extrusionOk="0" h="4347" w="4159">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3" name="Google Shape;16713;p76"/>
            <p:cNvSpPr/>
            <p:nvPr/>
          </p:nvSpPr>
          <p:spPr>
            <a:xfrm>
              <a:off x="935215" y="3675429"/>
              <a:ext cx="36334" cy="47711"/>
            </a:xfrm>
            <a:custGeom>
              <a:rect b="b" l="l" r="r" t="t"/>
              <a:pathLst>
                <a:path extrusionOk="0" h="1820" w="1386">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14" name="Google Shape;16714;p76"/>
          <p:cNvGrpSpPr/>
          <p:nvPr/>
        </p:nvGrpSpPr>
        <p:grpSpPr>
          <a:xfrm>
            <a:off x="1324219" y="3399202"/>
            <a:ext cx="376578" cy="272846"/>
            <a:chOff x="1324219" y="3399202"/>
            <a:chExt cx="376578" cy="272846"/>
          </a:xfrm>
        </p:grpSpPr>
        <p:sp>
          <p:nvSpPr>
            <p:cNvPr id="16715" name="Google Shape;16715;p76"/>
            <p:cNvSpPr/>
            <p:nvPr/>
          </p:nvSpPr>
          <p:spPr>
            <a:xfrm>
              <a:off x="1597458" y="3496066"/>
              <a:ext cx="30278" cy="66639"/>
            </a:xfrm>
            <a:custGeom>
              <a:rect b="b" l="l" r="r" t="t"/>
              <a:pathLst>
                <a:path extrusionOk="0" h="2542" w="1155">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6" name="Google Shape;16716;p76"/>
            <p:cNvSpPr/>
            <p:nvPr/>
          </p:nvSpPr>
          <p:spPr>
            <a:xfrm>
              <a:off x="1609569" y="3490011"/>
              <a:ext cx="72668" cy="72694"/>
            </a:xfrm>
            <a:custGeom>
              <a:rect b="b" l="l" r="r" t="t"/>
              <a:pathLst>
                <a:path extrusionOk="0" h="2773" w="2772">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7" name="Google Shape;16717;p76"/>
            <p:cNvSpPr/>
            <p:nvPr/>
          </p:nvSpPr>
          <p:spPr>
            <a:xfrm>
              <a:off x="1621681" y="3580846"/>
              <a:ext cx="36334" cy="26870"/>
            </a:xfrm>
            <a:custGeom>
              <a:rect b="b" l="l" r="r" t="t"/>
              <a:pathLst>
                <a:path extrusionOk="0" h="1025" w="1386">
                  <a:moveTo>
                    <a:pt x="0" y="0"/>
                  </a:moveTo>
                  <a:lnTo>
                    <a:pt x="0" y="1025"/>
                  </a:lnTo>
                  <a:lnTo>
                    <a:pt x="1386" y="1025"/>
                  </a:lnTo>
                  <a:lnTo>
                    <a:pt x="1386"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8" name="Google Shape;16718;p76"/>
            <p:cNvSpPr/>
            <p:nvPr/>
          </p:nvSpPr>
          <p:spPr>
            <a:xfrm>
              <a:off x="1621681" y="3580846"/>
              <a:ext cx="36334" cy="14785"/>
            </a:xfrm>
            <a:custGeom>
              <a:rect b="b" l="l" r="r" t="t"/>
              <a:pathLst>
                <a:path extrusionOk="0" h="564" w="1386">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9" name="Google Shape;16719;p76"/>
            <p:cNvSpPr/>
            <p:nvPr/>
          </p:nvSpPr>
          <p:spPr>
            <a:xfrm>
              <a:off x="1579291" y="3595605"/>
              <a:ext cx="121507" cy="76443"/>
            </a:xfrm>
            <a:custGeom>
              <a:rect b="b" l="l" r="r" t="t"/>
              <a:pathLst>
                <a:path extrusionOk="0" h="2916" w="4635">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0" name="Google Shape;16720;p76"/>
            <p:cNvSpPr/>
            <p:nvPr/>
          </p:nvSpPr>
          <p:spPr>
            <a:xfrm>
              <a:off x="1633766" y="3607690"/>
              <a:ext cx="12138" cy="64358"/>
            </a:xfrm>
            <a:custGeom>
              <a:rect b="b" l="l" r="r" t="t"/>
              <a:pathLst>
                <a:path extrusionOk="0" h="2455" w="463">
                  <a:moveTo>
                    <a:pt x="116" y="1"/>
                  </a:moveTo>
                  <a:lnTo>
                    <a:pt x="1" y="2455"/>
                  </a:lnTo>
                  <a:lnTo>
                    <a:pt x="463" y="2455"/>
                  </a:lnTo>
                  <a:lnTo>
                    <a:pt x="347"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1" name="Google Shape;16721;p76"/>
            <p:cNvSpPr/>
            <p:nvPr/>
          </p:nvSpPr>
          <p:spPr>
            <a:xfrm>
              <a:off x="1603514" y="3520289"/>
              <a:ext cx="72668" cy="66639"/>
            </a:xfrm>
            <a:custGeom>
              <a:rect b="b" l="l" r="r" t="t"/>
              <a:pathLst>
                <a:path extrusionOk="0" h="2542" w="2772">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2" name="Google Shape;16722;p76"/>
            <p:cNvSpPr/>
            <p:nvPr/>
          </p:nvSpPr>
          <p:spPr>
            <a:xfrm>
              <a:off x="1603514" y="3520289"/>
              <a:ext cx="72668" cy="65118"/>
            </a:xfrm>
            <a:custGeom>
              <a:rect b="b" l="l" r="r" t="t"/>
              <a:pathLst>
                <a:path extrusionOk="0" h="2484" w="2772">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3" name="Google Shape;16723;p76"/>
            <p:cNvSpPr/>
            <p:nvPr/>
          </p:nvSpPr>
          <p:spPr>
            <a:xfrm>
              <a:off x="1676156" y="3611098"/>
              <a:ext cx="24249" cy="60583"/>
            </a:xfrm>
            <a:custGeom>
              <a:rect b="b" l="l" r="r" t="t"/>
              <a:pathLst>
                <a:path extrusionOk="0" h="2311" w="925">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4" name="Google Shape;16724;p76"/>
            <p:cNvSpPr/>
            <p:nvPr/>
          </p:nvSpPr>
          <p:spPr>
            <a:xfrm>
              <a:off x="1633766" y="3607690"/>
              <a:ext cx="12138" cy="12138"/>
            </a:xfrm>
            <a:custGeom>
              <a:rect b="b" l="l" r="r" t="t"/>
              <a:pathLst>
                <a:path extrusionOk="0" h="463" w="463">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5" name="Google Shape;16725;p76"/>
            <p:cNvSpPr/>
            <p:nvPr/>
          </p:nvSpPr>
          <p:spPr>
            <a:xfrm>
              <a:off x="1614865" y="3590755"/>
              <a:ext cx="24983" cy="25560"/>
            </a:xfrm>
            <a:custGeom>
              <a:rect b="b" l="l" r="r" t="t"/>
              <a:pathLst>
                <a:path extrusionOk="0" h="975" w="953">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6" name="Google Shape;16726;p76"/>
            <p:cNvSpPr/>
            <p:nvPr/>
          </p:nvSpPr>
          <p:spPr>
            <a:xfrm>
              <a:off x="1639822" y="3590755"/>
              <a:ext cx="25009" cy="25560"/>
            </a:xfrm>
            <a:custGeom>
              <a:rect b="b" l="l" r="r" t="t"/>
              <a:pathLst>
                <a:path extrusionOk="0" h="975" w="954">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7" name="Google Shape;16727;p76"/>
            <p:cNvSpPr/>
            <p:nvPr/>
          </p:nvSpPr>
          <p:spPr>
            <a:xfrm>
              <a:off x="1325373" y="3492291"/>
              <a:ext cx="109002" cy="109395"/>
            </a:xfrm>
            <a:custGeom>
              <a:rect b="b" l="l" r="r" t="t"/>
              <a:pathLst>
                <a:path extrusionOk="0" h="4173" w="4158">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8" name="Google Shape;16728;p76"/>
            <p:cNvSpPr/>
            <p:nvPr/>
          </p:nvSpPr>
          <p:spPr>
            <a:xfrm>
              <a:off x="1355258" y="3492291"/>
              <a:ext cx="79117" cy="109002"/>
            </a:xfrm>
            <a:custGeom>
              <a:rect b="b" l="l" r="r" t="t"/>
              <a:pathLst>
                <a:path extrusionOk="0" h="4158" w="3018">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9" name="Google Shape;16729;p76"/>
            <p:cNvSpPr/>
            <p:nvPr/>
          </p:nvSpPr>
          <p:spPr>
            <a:xfrm>
              <a:off x="1324612" y="3574790"/>
              <a:ext cx="109002" cy="97258"/>
            </a:xfrm>
            <a:custGeom>
              <a:rect b="b" l="l" r="r" t="t"/>
              <a:pathLst>
                <a:path extrusionOk="0" h="3710" w="4158">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0" name="Google Shape;16730;p76"/>
            <p:cNvSpPr/>
            <p:nvPr/>
          </p:nvSpPr>
          <p:spPr>
            <a:xfrm>
              <a:off x="1360553" y="3574790"/>
              <a:ext cx="37120" cy="24223"/>
            </a:xfrm>
            <a:custGeom>
              <a:rect b="b" l="l" r="r" t="t"/>
              <a:pathLst>
                <a:path extrusionOk="0" h="924" w="1416">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1" name="Google Shape;16731;p76"/>
            <p:cNvSpPr/>
            <p:nvPr/>
          </p:nvSpPr>
          <p:spPr>
            <a:xfrm>
              <a:off x="1324219" y="3606563"/>
              <a:ext cx="109395" cy="65485"/>
            </a:xfrm>
            <a:custGeom>
              <a:rect b="b" l="l" r="r" t="t"/>
              <a:pathLst>
                <a:path extrusionOk="0" h="2498" w="4173">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2" name="Google Shape;16732;p76"/>
            <p:cNvSpPr/>
            <p:nvPr/>
          </p:nvSpPr>
          <p:spPr>
            <a:xfrm>
              <a:off x="1342779" y="3527393"/>
              <a:ext cx="72668" cy="59534"/>
            </a:xfrm>
            <a:custGeom>
              <a:rect b="b" l="l" r="r" t="t"/>
              <a:pathLst>
                <a:path extrusionOk="0" h="2271" w="2772">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3" name="Google Shape;16733;p76"/>
            <p:cNvSpPr/>
            <p:nvPr/>
          </p:nvSpPr>
          <p:spPr>
            <a:xfrm>
              <a:off x="1342779" y="3527393"/>
              <a:ext cx="73061" cy="59141"/>
            </a:xfrm>
            <a:custGeom>
              <a:rect b="b" l="l" r="r" t="t"/>
              <a:pathLst>
                <a:path extrusionOk="0" h="2256" w="2787">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4" name="Google Shape;16734;p76"/>
            <p:cNvSpPr/>
            <p:nvPr/>
          </p:nvSpPr>
          <p:spPr>
            <a:xfrm>
              <a:off x="1324612" y="3619067"/>
              <a:ext cx="24249" cy="52981"/>
            </a:xfrm>
            <a:custGeom>
              <a:rect b="b" l="l" r="r" t="t"/>
              <a:pathLst>
                <a:path extrusionOk="0" h="2021" w="925">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5" name="Google Shape;16735;p76"/>
            <p:cNvSpPr/>
            <p:nvPr/>
          </p:nvSpPr>
          <p:spPr>
            <a:xfrm>
              <a:off x="1409365" y="3586901"/>
              <a:ext cx="206286" cy="85146"/>
            </a:xfrm>
            <a:custGeom>
              <a:rect b="b" l="l" r="r" t="t"/>
              <a:pathLst>
                <a:path extrusionOk="0" h="3248" w="7869">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6" name="Google Shape;16736;p76"/>
            <p:cNvSpPr/>
            <p:nvPr/>
          </p:nvSpPr>
          <p:spPr>
            <a:xfrm>
              <a:off x="1500567" y="3611098"/>
              <a:ext cx="24249" cy="60950"/>
            </a:xfrm>
            <a:custGeom>
              <a:rect b="b" l="l" r="r" t="t"/>
              <a:pathLst>
                <a:path extrusionOk="0" h="2325" w="925">
                  <a:moveTo>
                    <a:pt x="217" y="1"/>
                  </a:moveTo>
                  <a:lnTo>
                    <a:pt x="1" y="2325"/>
                  </a:lnTo>
                  <a:lnTo>
                    <a:pt x="925" y="2325"/>
                  </a:lnTo>
                  <a:lnTo>
                    <a:pt x="708"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7" name="Google Shape;16737;p76"/>
            <p:cNvSpPr/>
            <p:nvPr/>
          </p:nvSpPr>
          <p:spPr>
            <a:xfrm>
              <a:off x="1502088" y="3598986"/>
              <a:ext cx="21208" cy="20474"/>
            </a:xfrm>
            <a:custGeom>
              <a:rect b="b" l="l" r="r" t="t"/>
              <a:pathLst>
                <a:path extrusionOk="0" h="781" w="809">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8" name="Google Shape;16738;p76"/>
            <p:cNvSpPr/>
            <p:nvPr/>
          </p:nvSpPr>
          <p:spPr>
            <a:xfrm>
              <a:off x="1579291" y="3611858"/>
              <a:ext cx="36360" cy="60190"/>
            </a:xfrm>
            <a:custGeom>
              <a:rect b="b" l="l" r="r" t="t"/>
              <a:pathLst>
                <a:path extrusionOk="0" h="2296" w="1387">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9" name="Google Shape;16739;p76"/>
            <p:cNvSpPr/>
            <p:nvPr/>
          </p:nvSpPr>
          <p:spPr>
            <a:xfrm>
              <a:off x="1446066" y="3399202"/>
              <a:ext cx="133251" cy="96891"/>
            </a:xfrm>
            <a:custGeom>
              <a:rect b="b" l="l" r="r" t="t"/>
              <a:pathLst>
                <a:path extrusionOk="0" h="3696" w="5083">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0" name="Google Shape;16740;p76"/>
            <p:cNvSpPr/>
            <p:nvPr/>
          </p:nvSpPr>
          <p:spPr>
            <a:xfrm>
              <a:off x="1476345" y="3399202"/>
              <a:ext cx="102973" cy="96891"/>
            </a:xfrm>
            <a:custGeom>
              <a:rect b="b" l="l" r="r" t="t"/>
              <a:pathLst>
                <a:path extrusionOk="0" h="3696" w="3928">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1" name="Google Shape;16741;p76"/>
            <p:cNvSpPr/>
            <p:nvPr/>
          </p:nvSpPr>
          <p:spPr>
            <a:xfrm>
              <a:off x="1476345" y="3544512"/>
              <a:ext cx="72694" cy="54501"/>
            </a:xfrm>
            <a:custGeom>
              <a:rect b="b" l="l" r="r" t="t"/>
              <a:pathLst>
                <a:path extrusionOk="0" h="2079" w="2773">
                  <a:moveTo>
                    <a:pt x="1" y="0"/>
                  </a:moveTo>
                  <a:lnTo>
                    <a:pt x="1" y="2079"/>
                  </a:lnTo>
                  <a:lnTo>
                    <a:pt x="2772" y="2079"/>
                  </a:ln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2" name="Google Shape;16742;p76"/>
            <p:cNvSpPr/>
            <p:nvPr/>
          </p:nvSpPr>
          <p:spPr>
            <a:xfrm>
              <a:off x="1476345" y="3544512"/>
              <a:ext cx="72694" cy="30383"/>
            </a:xfrm>
            <a:custGeom>
              <a:rect b="b" l="l" r="r" t="t"/>
              <a:pathLst>
                <a:path extrusionOk="0" h="1159" w="2773">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3" name="Google Shape;16743;p76"/>
            <p:cNvSpPr/>
            <p:nvPr/>
          </p:nvSpPr>
          <p:spPr>
            <a:xfrm>
              <a:off x="1464233" y="3576887"/>
              <a:ext cx="48472" cy="43438"/>
            </a:xfrm>
            <a:custGeom>
              <a:rect b="b" l="l" r="r" t="t"/>
              <a:pathLst>
                <a:path extrusionOk="0" h="1657" w="1849">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4" name="Google Shape;16744;p76"/>
            <p:cNvSpPr/>
            <p:nvPr/>
          </p:nvSpPr>
          <p:spPr>
            <a:xfrm>
              <a:off x="1512679" y="3576887"/>
              <a:ext cx="48472" cy="43438"/>
            </a:xfrm>
            <a:custGeom>
              <a:rect b="b" l="l" r="r" t="t"/>
              <a:pathLst>
                <a:path extrusionOk="0" h="1657" w="1849">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5" name="Google Shape;16745;p76"/>
            <p:cNvSpPr/>
            <p:nvPr/>
          </p:nvSpPr>
          <p:spPr>
            <a:xfrm>
              <a:off x="1452122" y="3448171"/>
              <a:ext cx="121140" cy="114533"/>
            </a:xfrm>
            <a:custGeom>
              <a:rect b="b" l="l" r="r" t="t"/>
              <a:pathLst>
                <a:path extrusionOk="0" h="4369" w="4621">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6" name="Google Shape;16746;p76"/>
            <p:cNvSpPr/>
            <p:nvPr/>
          </p:nvSpPr>
          <p:spPr>
            <a:xfrm>
              <a:off x="1452122" y="3448355"/>
              <a:ext cx="109028" cy="113957"/>
            </a:xfrm>
            <a:custGeom>
              <a:rect b="b" l="l" r="r" t="t"/>
              <a:pathLst>
                <a:path extrusionOk="0" h="4347" w="4159">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7" name="Google Shape;16747;p76"/>
            <p:cNvSpPr/>
            <p:nvPr/>
          </p:nvSpPr>
          <p:spPr>
            <a:xfrm>
              <a:off x="1409759" y="3611858"/>
              <a:ext cx="36334" cy="60190"/>
            </a:xfrm>
            <a:custGeom>
              <a:rect b="b" l="l" r="r" t="t"/>
              <a:pathLst>
                <a:path extrusionOk="0" h="2296" w="1386">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48" name="Google Shape;16748;p76"/>
          <p:cNvGrpSpPr/>
          <p:nvPr/>
        </p:nvGrpSpPr>
        <p:grpSpPr>
          <a:xfrm>
            <a:off x="1798763" y="3395401"/>
            <a:ext cx="376185" cy="280448"/>
            <a:chOff x="1798763" y="3395401"/>
            <a:chExt cx="376185" cy="280448"/>
          </a:xfrm>
        </p:grpSpPr>
        <p:sp>
          <p:nvSpPr>
            <p:cNvPr id="16749" name="Google Shape;16749;p76"/>
            <p:cNvSpPr/>
            <p:nvPr/>
          </p:nvSpPr>
          <p:spPr>
            <a:xfrm>
              <a:off x="2097352" y="3478660"/>
              <a:ext cx="47711" cy="42023"/>
            </a:xfrm>
            <a:custGeom>
              <a:rect b="b" l="l" r="r" t="t"/>
              <a:pathLst>
                <a:path extrusionOk="0" h="1603" w="182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0" name="Google Shape;16750;p76"/>
            <p:cNvSpPr/>
            <p:nvPr/>
          </p:nvSpPr>
          <p:spPr>
            <a:xfrm>
              <a:off x="2097352" y="3478660"/>
              <a:ext cx="32559" cy="42023"/>
            </a:xfrm>
            <a:custGeom>
              <a:rect b="b" l="l" r="r" t="t"/>
              <a:pathLst>
                <a:path extrusionOk="0" h="1603" w="1242">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1" name="Google Shape;16751;p76"/>
            <p:cNvSpPr/>
            <p:nvPr/>
          </p:nvSpPr>
          <p:spPr>
            <a:xfrm>
              <a:off x="2067441" y="3580452"/>
              <a:ext cx="107508" cy="95396"/>
            </a:xfrm>
            <a:custGeom>
              <a:rect b="b" l="l" r="r" t="t"/>
              <a:pathLst>
                <a:path extrusionOk="0" h="3639" w="4101">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2" name="Google Shape;16752;p76"/>
            <p:cNvSpPr/>
            <p:nvPr/>
          </p:nvSpPr>
          <p:spPr>
            <a:xfrm>
              <a:off x="2103014" y="3580085"/>
              <a:ext cx="36360" cy="23856"/>
            </a:xfrm>
            <a:custGeom>
              <a:rect b="b" l="l" r="r" t="t"/>
              <a:pathLst>
                <a:path extrusionOk="0" h="910" w="1387">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3" name="Google Shape;16753;p76"/>
            <p:cNvSpPr/>
            <p:nvPr/>
          </p:nvSpPr>
          <p:spPr>
            <a:xfrm>
              <a:off x="2067441" y="3611491"/>
              <a:ext cx="107141" cy="64358"/>
            </a:xfrm>
            <a:custGeom>
              <a:rect b="b" l="l" r="r" t="t"/>
              <a:pathLst>
                <a:path extrusionOk="0" h="2455" w="4087">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4" name="Google Shape;16754;p76"/>
            <p:cNvSpPr/>
            <p:nvPr/>
          </p:nvSpPr>
          <p:spPr>
            <a:xfrm>
              <a:off x="2079185" y="3496827"/>
              <a:ext cx="83652" cy="83285"/>
            </a:xfrm>
            <a:custGeom>
              <a:rect b="b" l="l" r="r" t="t"/>
              <a:pathLst>
                <a:path extrusionOk="0" h="3177" w="3191">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5" name="Google Shape;16755;p76"/>
            <p:cNvSpPr/>
            <p:nvPr/>
          </p:nvSpPr>
          <p:spPr>
            <a:xfrm>
              <a:off x="2095071" y="3496827"/>
              <a:ext cx="69653" cy="75342"/>
            </a:xfrm>
            <a:custGeom>
              <a:rect b="b" l="l" r="r" t="t"/>
              <a:pathLst>
                <a:path extrusionOk="0" h="2874" w="2657">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6" name="Google Shape;16756;p76"/>
            <p:cNvSpPr/>
            <p:nvPr/>
          </p:nvSpPr>
          <p:spPr>
            <a:xfrm>
              <a:off x="2085241" y="3533449"/>
              <a:ext cx="71541" cy="58774"/>
            </a:xfrm>
            <a:custGeom>
              <a:rect b="b" l="l" r="r" t="t"/>
              <a:pathLst>
                <a:path extrusionOk="0" h="2242" w="2729">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7" name="Google Shape;16757;p76"/>
            <p:cNvSpPr/>
            <p:nvPr/>
          </p:nvSpPr>
          <p:spPr>
            <a:xfrm>
              <a:off x="2085608" y="3533449"/>
              <a:ext cx="71567" cy="58381"/>
            </a:xfrm>
            <a:custGeom>
              <a:rect b="b" l="l" r="r" t="t"/>
              <a:pathLst>
                <a:path extrusionOk="0" h="2227" w="273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8" name="Google Shape;16758;p76"/>
            <p:cNvSpPr/>
            <p:nvPr/>
          </p:nvSpPr>
          <p:spPr>
            <a:xfrm>
              <a:off x="2150699" y="3623969"/>
              <a:ext cx="24249" cy="51879"/>
            </a:xfrm>
            <a:custGeom>
              <a:rect b="b" l="l" r="r" t="t"/>
              <a:pathLst>
                <a:path extrusionOk="0" h="1979" w="925">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9" name="Google Shape;16759;p76"/>
            <p:cNvSpPr/>
            <p:nvPr/>
          </p:nvSpPr>
          <p:spPr>
            <a:xfrm>
              <a:off x="1816930" y="3502882"/>
              <a:ext cx="29938" cy="65485"/>
            </a:xfrm>
            <a:custGeom>
              <a:rect b="b" l="l" r="r" t="t"/>
              <a:pathLst>
                <a:path extrusionOk="0" h="2498" w="1142">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0" name="Google Shape;16760;p76"/>
            <p:cNvSpPr/>
            <p:nvPr/>
          </p:nvSpPr>
          <p:spPr>
            <a:xfrm>
              <a:off x="1828674" y="3496827"/>
              <a:ext cx="71541" cy="71541"/>
            </a:xfrm>
            <a:custGeom>
              <a:rect b="b" l="l" r="r" t="t"/>
              <a:pathLst>
                <a:path extrusionOk="0" h="2729" w="2729">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1" name="Google Shape;16761;p76"/>
            <p:cNvSpPr/>
            <p:nvPr/>
          </p:nvSpPr>
          <p:spPr>
            <a:xfrm>
              <a:off x="1840786" y="3586141"/>
              <a:ext cx="35967" cy="26503"/>
            </a:xfrm>
            <a:custGeom>
              <a:rect b="b" l="l" r="r" t="t"/>
              <a:pathLst>
                <a:path extrusionOk="0" h="1011" w="1372">
                  <a:moveTo>
                    <a:pt x="0" y="0"/>
                  </a:moveTo>
                  <a:lnTo>
                    <a:pt x="0" y="1011"/>
                  </a:lnTo>
                  <a:lnTo>
                    <a:pt x="1372" y="1011"/>
                  </a:lnTo>
                  <a:lnTo>
                    <a:pt x="13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2" name="Google Shape;16762;p76"/>
            <p:cNvSpPr/>
            <p:nvPr/>
          </p:nvSpPr>
          <p:spPr>
            <a:xfrm>
              <a:off x="1840786" y="3586141"/>
              <a:ext cx="35967" cy="14392"/>
            </a:xfrm>
            <a:custGeom>
              <a:rect b="b" l="l" r="r" t="t"/>
              <a:pathLst>
                <a:path extrusionOk="0" h="549" w="1372">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3" name="Google Shape;16763;p76"/>
            <p:cNvSpPr/>
            <p:nvPr/>
          </p:nvSpPr>
          <p:spPr>
            <a:xfrm>
              <a:off x="1799156" y="3600507"/>
              <a:ext cx="119226" cy="75342"/>
            </a:xfrm>
            <a:custGeom>
              <a:rect b="b" l="l" r="r" t="t"/>
              <a:pathLst>
                <a:path extrusionOk="0" h="2874" w="4548">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4" name="Google Shape;16764;p76"/>
            <p:cNvSpPr/>
            <p:nvPr/>
          </p:nvSpPr>
          <p:spPr>
            <a:xfrm>
              <a:off x="1852897" y="3612618"/>
              <a:ext cx="11744" cy="63231"/>
            </a:xfrm>
            <a:custGeom>
              <a:rect b="b" l="l" r="r" t="t"/>
              <a:pathLst>
                <a:path extrusionOk="0" h="2412" w="448">
                  <a:moveTo>
                    <a:pt x="101" y="1"/>
                  </a:moveTo>
                  <a:lnTo>
                    <a:pt x="0" y="2411"/>
                  </a:lnTo>
                  <a:lnTo>
                    <a:pt x="448" y="2411"/>
                  </a:lnTo>
                  <a:lnTo>
                    <a:pt x="332"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5" name="Google Shape;16765;p76"/>
            <p:cNvSpPr/>
            <p:nvPr/>
          </p:nvSpPr>
          <p:spPr>
            <a:xfrm>
              <a:off x="1822986" y="3526712"/>
              <a:ext cx="71541" cy="65511"/>
            </a:xfrm>
            <a:custGeom>
              <a:rect b="b" l="l" r="r" t="t"/>
              <a:pathLst>
                <a:path extrusionOk="0" h="2499" w="2729">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6" name="Google Shape;16766;p76"/>
            <p:cNvSpPr/>
            <p:nvPr/>
          </p:nvSpPr>
          <p:spPr>
            <a:xfrm>
              <a:off x="1822986" y="3526712"/>
              <a:ext cx="71174" cy="63991"/>
            </a:xfrm>
            <a:custGeom>
              <a:rect b="b" l="l" r="r" t="t"/>
              <a:pathLst>
                <a:path extrusionOk="0" h="2441" w="2715">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7" name="Google Shape;16767;p76"/>
            <p:cNvSpPr/>
            <p:nvPr/>
          </p:nvSpPr>
          <p:spPr>
            <a:xfrm>
              <a:off x="1798763" y="3616026"/>
              <a:ext cx="24249" cy="59823"/>
            </a:xfrm>
            <a:custGeom>
              <a:rect b="b" l="l" r="r" t="t"/>
              <a:pathLst>
                <a:path extrusionOk="0" h="2282" w="925">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8" name="Google Shape;16768;p76"/>
            <p:cNvSpPr/>
            <p:nvPr/>
          </p:nvSpPr>
          <p:spPr>
            <a:xfrm>
              <a:off x="1852504" y="3612618"/>
              <a:ext cx="12138" cy="11771"/>
            </a:xfrm>
            <a:custGeom>
              <a:rect b="b" l="l" r="r" t="t"/>
              <a:pathLst>
                <a:path extrusionOk="0" h="449" w="463">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9" name="Google Shape;16769;p76"/>
            <p:cNvSpPr/>
            <p:nvPr/>
          </p:nvSpPr>
          <p:spPr>
            <a:xfrm>
              <a:off x="1834337" y="3595919"/>
              <a:ext cx="24249" cy="25114"/>
            </a:xfrm>
            <a:custGeom>
              <a:rect b="b" l="l" r="r" t="t"/>
              <a:pathLst>
                <a:path extrusionOk="0" h="958" w="925">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0" name="Google Shape;16770;p76"/>
            <p:cNvSpPr/>
            <p:nvPr/>
          </p:nvSpPr>
          <p:spPr>
            <a:xfrm>
              <a:off x="1858559" y="3595919"/>
              <a:ext cx="24616" cy="25114"/>
            </a:xfrm>
            <a:custGeom>
              <a:rect b="b" l="l" r="r" t="t"/>
              <a:pathLst>
                <a:path extrusionOk="0" h="958" w="939">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1" name="Google Shape;16771;p76"/>
            <p:cNvSpPr/>
            <p:nvPr/>
          </p:nvSpPr>
          <p:spPr>
            <a:xfrm>
              <a:off x="1900556" y="3395401"/>
              <a:ext cx="178288" cy="208540"/>
            </a:xfrm>
            <a:custGeom>
              <a:rect b="b" l="l" r="r" t="t"/>
              <a:pathLst>
                <a:path extrusionOk="0" h="7955" w="6801">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2" name="Google Shape;16772;p76"/>
            <p:cNvSpPr/>
            <p:nvPr/>
          </p:nvSpPr>
          <p:spPr>
            <a:xfrm>
              <a:off x="1942579" y="3395401"/>
              <a:ext cx="136266" cy="208593"/>
            </a:xfrm>
            <a:custGeom>
              <a:rect b="b" l="l" r="r" t="t"/>
              <a:pathLst>
                <a:path extrusionOk="0" h="7957" w="5198">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3" name="Google Shape;16773;p76"/>
            <p:cNvSpPr/>
            <p:nvPr/>
          </p:nvSpPr>
          <p:spPr>
            <a:xfrm>
              <a:off x="1888471" y="3556230"/>
              <a:ext cx="202852" cy="119619"/>
            </a:xfrm>
            <a:custGeom>
              <a:rect b="b" l="l" r="r" t="t"/>
              <a:pathLst>
                <a:path extrusionOk="0" h="4563" w="7738">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4" name="Google Shape;16774;p76"/>
            <p:cNvSpPr/>
            <p:nvPr/>
          </p:nvSpPr>
          <p:spPr>
            <a:xfrm>
              <a:off x="1888471" y="3599380"/>
              <a:ext cx="202852" cy="76469"/>
            </a:xfrm>
            <a:custGeom>
              <a:rect b="b" l="l" r="r" t="t"/>
              <a:pathLst>
                <a:path extrusionOk="0" h="2917" w="7738">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5" name="Google Shape;16775;p76"/>
            <p:cNvSpPr/>
            <p:nvPr/>
          </p:nvSpPr>
          <p:spPr>
            <a:xfrm>
              <a:off x="1959985" y="3556230"/>
              <a:ext cx="59823" cy="23961"/>
            </a:xfrm>
            <a:custGeom>
              <a:rect b="b" l="l" r="r" t="t"/>
              <a:pathLst>
                <a:path extrusionOk="0" h="914" w="2282">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6" name="Google Shape;16776;p76"/>
            <p:cNvSpPr/>
            <p:nvPr/>
          </p:nvSpPr>
          <p:spPr>
            <a:xfrm>
              <a:off x="1929707" y="3456062"/>
              <a:ext cx="119619" cy="112069"/>
            </a:xfrm>
            <a:custGeom>
              <a:rect b="b" l="l" r="r" t="t"/>
              <a:pathLst>
                <a:path extrusionOk="0" h="4275" w="4563">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7" name="Google Shape;16777;p76"/>
            <p:cNvSpPr/>
            <p:nvPr/>
          </p:nvSpPr>
          <p:spPr>
            <a:xfrm>
              <a:off x="1929707" y="3456062"/>
              <a:ext cx="116971" cy="111938"/>
            </a:xfrm>
            <a:custGeom>
              <a:rect b="b" l="l" r="r" t="t"/>
              <a:pathLst>
                <a:path extrusionOk="0" h="4270" w="4462">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8" name="Google Shape;16778;p76"/>
            <p:cNvSpPr/>
            <p:nvPr/>
          </p:nvSpPr>
          <p:spPr>
            <a:xfrm>
              <a:off x="1888471" y="3619067"/>
              <a:ext cx="41629" cy="56782"/>
            </a:xfrm>
            <a:custGeom>
              <a:rect b="b" l="l" r="r" t="t"/>
              <a:pathLst>
                <a:path extrusionOk="0" h="2166" w="1588">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9" name="Google Shape;16779;p76"/>
            <p:cNvSpPr/>
            <p:nvPr/>
          </p:nvSpPr>
          <p:spPr>
            <a:xfrm>
              <a:off x="2049667" y="3619067"/>
              <a:ext cx="41656" cy="56782"/>
            </a:xfrm>
            <a:custGeom>
              <a:rect b="b" l="l" r="r" t="t"/>
              <a:pathLst>
                <a:path extrusionOk="0" h="2166" w="1589">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80" name="Google Shape;16780;p76"/>
          <p:cNvGrpSpPr/>
          <p:nvPr/>
        </p:nvGrpSpPr>
        <p:grpSpPr>
          <a:xfrm>
            <a:off x="2273307" y="3378754"/>
            <a:ext cx="375818" cy="313374"/>
            <a:chOff x="2273307" y="3378754"/>
            <a:chExt cx="375818" cy="313374"/>
          </a:xfrm>
        </p:grpSpPr>
        <p:sp>
          <p:nvSpPr>
            <p:cNvPr id="16781" name="Google Shape;16781;p76"/>
            <p:cNvSpPr/>
            <p:nvPr/>
          </p:nvSpPr>
          <p:spPr>
            <a:xfrm>
              <a:off x="2448528" y="3429087"/>
              <a:ext cx="25009" cy="25009"/>
            </a:xfrm>
            <a:custGeom>
              <a:rect b="b" l="l" r="r" t="t"/>
              <a:pathLst>
                <a:path extrusionOk="0" h="954" w="954">
                  <a:moveTo>
                    <a:pt x="0" y="1"/>
                  </a:moveTo>
                  <a:lnTo>
                    <a:pt x="0"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2" name="Google Shape;16782;p76"/>
            <p:cNvSpPr/>
            <p:nvPr/>
          </p:nvSpPr>
          <p:spPr>
            <a:xfrm>
              <a:off x="2447401" y="3429087"/>
              <a:ext cx="27631" cy="18849"/>
            </a:xfrm>
            <a:custGeom>
              <a:rect b="b" l="l" r="r" t="t"/>
              <a:pathLst>
                <a:path extrusionOk="0" h="719" w="1054">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3" name="Google Shape;16783;p76"/>
            <p:cNvSpPr/>
            <p:nvPr/>
          </p:nvSpPr>
          <p:spPr>
            <a:xfrm>
              <a:off x="2423545" y="3448774"/>
              <a:ext cx="74949" cy="93116"/>
            </a:xfrm>
            <a:custGeom>
              <a:rect b="b" l="l" r="r" t="t"/>
              <a:pathLst>
                <a:path extrusionOk="0" h="3552" w="2859">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4" name="Google Shape;16784;p76"/>
            <p:cNvSpPr/>
            <p:nvPr/>
          </p:nvSpPr>
          <p:spPr>
            <a:xfrm>
              <a:off x="2436050" y="3541864"/>
              <a:ext cx="50359" cy="106354"/>
            </a:xfrm>
            <a:custGeom>
              <a:rect b="b" l="l" r="r" t="t"/>
              <a:pathLst>
                <a:path extrusionOk="0" h="4057" w="1921">
                  <a:moveTo>
                    <a:pt x="0" y="0"/>
                  </a:moveTo>
                  <a:lnTo>
                    <a:pt x="0" y="4057"/>
                  </a:lnTo>
                  <a:lnTo>
                    <a:pt x="1920" y="4057"/>
                  </a:lnTo>
                  <a:lnTo>
                    <a:pt x="1920"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5" name="Google Shape;16785;p76"/>
            <p:cNvSpPr/>
            <p:nvPr/>
          </p:nvSpPr>
          <p:spPr>
            <a:xfrm>
              <a:off x="2423545" y="3458972"/>
              <a:ext cx="12531" cy="82918"/>
            </a:xfrm>
            <a:custGeom>
              <a:rect b="b" l="l" r="r" t="t"/>
              <a:pathLst>
                <a:path extrusionOk="0" h="3163" w="478">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6" name="Google Shape;16786;p76"/>
            <p:cNvSpPr/>
            <p:nvPr/>
          </p:nvSpPr>
          <p:spPr>
            <a:xfrm>
              <a:off x="2485989" y="3458972"/>
              <a:ext cx="12505" cy="82918"/>
            </a:xfrm>
            <a:custGeom>
              <a:rect b="b" l="l" r="r" t="t"/>
              <a:pathLst>
                <a:path extrusionOk="0" h="3163" w="477">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7" name="Google Shape;16787;p76"/>
            <p:cNvSpPr/>
            <p:nvPr/>
          </p:nvSpPr>
          <p:spPr>
            <a:xfrm>
              <a:off x="2442105" y="3441670"/>
              <a:ext cx="38248" cy="100220"/>
            </a:xfrm>
            <a:custGeom>
              <a:rect b="b" l="l" r="r" t="t"/>
              <a:pathLst>
                <a:path extrusionOk="0" h="3823" w="1459">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8" name="Google Shape;16788;p76"/>
            <p:cNvSpPr/>
            <p:nvPr/>
          </p:nvSpPr>
          <p:spPr>
            <a:xfrm>
              <a:off x="2457992" y="3554342"/>
              <a:ext cx="6449" cy="93876"/>
            </a:xfrm>
            <a:custGeom>
              <a:rect b="b" l="l" r="r" t="t"/>
              <a:pathLst>
                <a:path extrusionOk="0" h="3581" w="246">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9" name="Google Shape;16789;p76"/>
            <p:cNvSpPr/>
            <p:nvPr/>
          </p:nvSpPr>
          <p:spPr>
            <a:xfrm>
              <a:off x="2436050" y="3378754"/>
              <a:ext cx="50359" cy="56782"/>
            </a:xfrm>
            <a:custGeom>
              <a:rect b="b" l="l" r="r" t="t"/>
              <a:pathLst>
                <a:path extrusionOk="0" h="2166" w="1921">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0" name="Google Shape;16790;p76"/>
            <p:cNvSpPr/>
            <p:nvPr/>
          </p:nvSpPr>
          <p:spPr>
            <a:xfrm>
              <a:off x="2436050" y="3379147"/>
              <a:ext cx="34447" cy="56441"/>
            </a:xfrm>
            <a:custGeom>
              <a:rect b="b" l="l" r="r" t="t"/>
              <a:pathLst>
                <a:path extrusionOk="0" h="2153" w="1314">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1" name="Google Shape;16791;p76"/>
            <p:cNvSpPr/>
            <p:nvPr/>
          </p:nvSpPr>
          <p:spPr>
            <a:xfrm>
              <a:off x="2435656" y="3378754"/>
              <a:ext cx="50359" cy="25429"/>
            </a:xfrm>
            <a:custGeom>
              <a:rect b="b" l="l" r="r" t="t"/>
              <a:pathLst>
                <a:path extrusionOk="0" h="970" w="1921">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2" name="Google Shape;16792;p76"/>
            <p:cNvSpPr/>
            <p:nvPr/>
          </p:nvSpPr>
          <p:spPr>
            <a:xfrm>
              <a:off x="2436050" y="3379147"/>
              <a:ext cx="34447" cy="22728"/>
            </a:xfrm>
            <a:custGeom>
              <a:rect b="b" l="l" r="r" t="t"/>
              <a:pathLst>
                <a:path extrusionOk="0" h="867" w="1314">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3" name="Google Shape;16793;p76"/>
            <p:cNvSpPr/>
            <p:nvPr/>
          </p:nvSpPr>
          <p:spPr>
            <a:xfrm>
              <a:off x="2548800" y="3429087"/>
              <a:ext cx="25009" cy="25009"/>
            </a:xfrm>
            <a:custGeom>
              <a:rect b="b" l="l" r="r" t="t"/>
              <a:pathLst>
                <a:path extrusionOk="0" h="954" w="954">
                  <a:moveTo>
                    <a:pt x="1" y="1"/>
                  </a:moveTo>
                  <a:lnTo>
                    <a:pt x="1" y="953"/>
                  </a:lnTo>
                  <a:lnTo>
                    <a:pt x="954" y="953"/>
                  </a:lnTo>
                  <a:lnTo>
                    <a:pt x="954"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4" name="Google Shape;16794;p76"/>
            <p:cNvSpPr/>
            <p:nvPr/>
          </p:nvSpPr>
          <p:spPr>
            <a:xfrm>
              <a:off x="2547673" y="3429087"/>
              <a:ext cx="27264" cy="18849"/>
            </a:xfrm>
            <a:custGeom>
              <a:rect b="b" l="l" r="r" t="t"/>
              <a:pathLst>
                <a:path extrusionOk="0" h="719" w="104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5" name="Google Shape;16795;p76"/>
            <p:cNvSpPr/>
            <p:nvPr/>
          </p:nvSpPr>
          <p:spPr>
            <a:xfrm>
              <a:off x="2523844" y="3448774"/>
              <a:ext cx="75316" cy="93116"/>
            </a:xfrm>
            <a:custGeom>
              <a:rect b="b" l="l" r="r" t="t"/>
              <a:pathLst>
                <a:path extrusionOk="0" h="3552" w="2873">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6" name="Google Shape;16796;p76"/>
            <p:cNvSpPr/>
            <p:nvPr/>
          </p:nvSpPr>
          <p:spPr>
            <a:xfrm>
              <a:off x="2536322" y="3541864"/>
              <a:ext cx="49992" cy="106354"/>
            </a:xfrm>
            <a:custGeom>
              <a:rect b="b" l="l" r="r" t="t"/>
              <a:pathLst>
                <a:path extrusionOk="0" h="4057" w="1907">
                  <a:moveTo>
                    <a:pt x="1" y="0"/>
                  </a:moveTo>
                  <a:lnTo>
                    <a:pt x="1" y="4057"/>
                  </a:lnTo>
                  <a:lnTo>
                    <a:pt x="1906" y="4057"/>
                  </a:lnTo>
                  <a:lnTo>
                    <a:pt x="1906"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7" name="Google Shape;16797;p76"/>
            <p:cNvSpPr/>
            <p:nvPr/>
          </p:nvSpPr>
          <p:spPr>
            <a:xfrm>
              <a:off x="2523844" y="3458972"/>
              <a:ext cx="12505" cy="82918"/>
            </a:xfrm>
            <a:custGeom>
              <a:rect b="b" l="l" r="r" t="t"/>
              <a:pathLst>
                <a:path extrusionOk="0" h="3163" w="477">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8" name="Google Shape;16798;p76"/>
            <p:cNvSpPr/>
            <p:nvPr/>
          </p:nvSpPr>
          <p:spPr>
            <a:xfrm>
              <a:off x="2586288" y="3458972"/>
              <a:ext cx="12505" cy="82918"/>
            </a:xfrm>
            <a:custGeom>
              <a:rect b="b" l="l" r="r" t="t"/>
              <a:pathLst>
                <a:path extrusionOk="0" h="3163" w="477">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9" name="Google Shape;16799;p76"/>
            <p:cNvSpPr/>
            <p:nvPr/>
          </p:nvSpPr>
          <p:spPr>
            <a:xfrm>
              <a:off x="2542011" y="3441670"/>
              <a:ext cx="38615" cy="100220"/>
            </a:xfrm>
            <a:custGeom>
              <a:rect b="b" l="l" r="r" t="t"/>
              <a:pathLst>
                <a:path extrusionOk="0" h="3823" w="1473">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0" name="Google Shape;16800;p76"/>
            <p:cNvSpPr/>
            <p:nvPr/>
          </p:nvSpPr>
          <p:spPr>
            <a:xfrm>
              <a:off x="2558264" y="3554342"/>
              <a:ext cx="6475" cy="93876"/>
            </a:xfrm>
            <a:custGeom>
              <a:rect b="b" l="l" r="r" t="t"/>
              <a:pathLst>
                <a:path extrusionOk="0" h="3581" w="247">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1" name="Google Shape;16801;p76"/>
            <p:cNvSpPr/>
            <p:nvPr/>
          </p:nvSpPr>
          <p:spPr>
            <a:xfrm>
              <a:off x="2536322" y="3378754"/>
              <a:ext cx="50359" cy="56782"/>
            </a:xfrm>
            <a:custGeom>
              <a:rect b="b" l="l" r="r" t="t"/>
              <a:pathLst>
                <a:path extrusionOk="0" h="2166" w="1921">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2" name="Google Shape;16802;p76"/>
            <p:cNvSpPr/>
            <p:nvPr/>
          </p:nvSpPr>
          <p:spPr>
            <a:xfrm>
              <a:off x="2536008" y="3379147"/>
              <a:ext cx="34787" cy="56441"/>
            </a:xfrm>
            <a:custGeom>
              <a:rect b="b" l="l" r="r" t="t"/>
              <a:pathLst>
                <a:path extrusionOk="0" h="2153" w="1327">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3" name="Google Shape;16803;p76"/>
            <p:cNvSpPr/>
            <p:nvPr/>
          </p:nvSpPr>
          <p:spPr>
            <a:xfrm>
              <a:off x="2536322" y="3378754"/>
              <a:ext cx="49992" cy="25429"/>
            </a:xfrm>
            <a:custGeom>
              <a:rect b="b" l="l" r="r" t="t"/>
              <a:pathLst>
                <a:path extrusionOk="0" h="970" w="1907">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4" name="Google Shape;16804;p76"/>
            <p:cNvSpPr/>
            <p:nvPr/>
          </p:nvSpPr>
          <p:spPr>
            <a:xfrm>
              <a:off x="2536322" y="3379147"/>
              <a:ext cx="34473" cy="22728"/>
            </a:xfrm>
            <a:custGeom>
              <a:rect b="b" l="l" r="r" t="t"/>
              <a:pathLst>
                <a:path extrusionOk="0" h="867" w="1315">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5" name="Google Shape;16805;p76"/>
            <p:cNvSpPr/>
            <p:nvPr/>
          </p:nvSpPr>
          <p:spPr>
            <a:xfrm>
              <a:off x="2348623" y="3429087"/>
              <a:ext cx="25009" cy="25009"/>
            </a:xfrm>
            <a:custGeom>
              <a:rect b="b" l="l" r="r" t="t"/>
              <a:pathLst>
                <a:path extrusionOk="0" h="954" w="954">
                  <a:moveTo>
                    <a:pt x="1" y="1"/>
                  </a:moveTo>
                  <a:lnTo>
                    <a:pt x="1"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6" name="Google Shape;16806;p76"/>
            <p:cNvSpPr/>
            <p:nvPr/>
          </p:nvSpPr>
          <p:spPr>
            <a:xfrm>
              <a:off x="2347102" y="3429087"/>
              <a:ext cx="27657" cy="18849"/>
            </a:xfrm>
            <a:custGeom>
              <a:rect b="b" l="l" r="r" t="t"/>
              <a:pathLst>
                <a:path extrusionOk="0" h="719" w="1055">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7" name="Google Shape;16807;p76"/>
            <p:cNvSpPr/>
            <p:nvPr/>
          </p:nvSpPr>
          <p:spPr>
            <a:xfrm>
              <a:off x="2323273" y="3448774"/>
              <a:ext cx="75342" cy="93116"/>
            </a:xfrm>
            <a:custGeom>
              <a:rect b="b" l="l" r="r" t="t"/>
              <a:pathLst>
                <a:path extrusionOk="0" h="3552" w="2874">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8" name="Google Shape;16808;p76"/>
            <p:cNvSpPr/>
            <p:nvPr/>
          </p:nvSpPr>
          <p:spPr>
            <a:xfrm>
              <a:off x="2335751" y="3541864"/>
              <a:ext cx="50359" cy="106354"/>
            </a:xfrm>
            <a:custGeom>
              <a:rect b="b" l="l" r="r" t="t"/>
              <a:pathLst>
                <a:path extrusionOk="0" h="4057" w="1921">
                  <a:moveTo>
                    <a:pt x="1" y="0"/>
                  </a:moveTo>
                  <a:lnTo>
                    <a:pt x="1" y="4057"/>
                  </a:lnTo>
                  <a:lnTo>
                    <a:pt x="1921" y="4057"/>
                  </a:lnTo>
                  <a:lnTo>
                    <a:pt x="1921"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9" name="Google Shape;16809;p76"/>
            <p:cNvSpPr/>
            <p:nvPr/>
          </p:nvSpPr>
          <p:spPr>
            <a:xfrm>
              <a:off x="2323273" y="3458972"/>
              <a:ext cx="12505" cy="82918"/>
            </a:xfrm>
            <a:custGeom>
              <a:rect b="b" l="l" r="r" t="t"/>
              <a:pathLst>
                <a:path extrusionOk="0" h="3163" w="477">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0" name="Google Shape;16810;p76"/>
            <p:cNvSpPr/>
            <p:nvPr/>
          </p:nvSpPr>
          <p:spPr>
            <a:xfrm>
              <a:off x="2386084" y="3458972"/>
              <a:ext cx="12531" cy="82918"/>
            </a:xfrm>
            <a:custGeom>
              <a:rect b="b" l="l" r="r" t="t"/>
              <a:pathLst>
                <a:path extrusionOk="0" h="3163" w="478">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1" name="Google Shape;16811;p76"/>
            <p:cNvSpPr/>
            <p:nvPr/>
          </p:nvSpPr>
          <p:spPr>
            <a:xfrm>
              <a:off x="2341807" y="3441670"/>
              <a:ext cx="38248" cy="100220"/>
            </a:xfrm>
            <a:custGeom>
              <a:rect b="b" l="l" r="r" t="t"/>
              <a:pathLst>
                <a:path extrusionOk="0" h="3823" w="1459">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2" name="Google Shape;16812;p76"/>
            <p:cNvSpPr/>
            <p:nvPr/>
          </p:nvSpPr>
          <p:spPr>
            <a:xfrm>
              <a:off x="2357693" y="3554342"/>
              <a:ext cx="6475" cy="93876"/>
            </a:xfrm>
            <a:custGeom>
              <a:rect b="b" l="l" r="r" t="t"/>
              <a:pathLst>
                <a:path extrusionOk="0" h="3581" w="247">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3" name="Google Shape;16813;p76"/>
            <p:cNvSpPr/>
            <p:nvPr/>
          </p:nvSpPr>
          <p:spPr>
            <a:xfrm>
              <a:off x="2335751" y="3378754"/>
              <a:ext cx="50752" cy="56782"/>
            </a:xfrm>
            <a:custGeom>
              <a:rect b="b" l="l" r="r" t="t"/>
              <a:pathLst>
                <a:path extrusionOk="0" h="2166" w="1936">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4" name="Google Shape;16814;p76"/>
            <p:cNvSpPr/>
            <p:nvPr/>
          </p:nvSpPr>
          <p:spPr>
            <a:xfrm>
              <a:off x="2335751" y="3379147"/>
              <a:ext cx="34473" cy="56441"/>
            </a:xfrm>
            <a:custGeom>
              <a:rect b="b" l="l" r="r" t="t"/>
              <a:pathLst>
                <a:path extrusionOk="0" h="2153" w="1315">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5" name="Google Shape;16815;p76"/>
            <p:cNvSpPr/>
            <p:nvPr/>
          </p:nvSpPr>
          <p:spPr>
            <a:xfrm>
              <a:off x="2335751" y="3378754"/>
              <a:ext cx="50359" cy="25429"/>
            </a:xfrm>
            <a:custGeom>
              <a:rect b="b" l="l" r="r" t="t"/>
              <a:pathLst>
                <a:path extrusionOk="0" h="970" w="1921">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6" name="Google Shape;16816;p76"/>
            <p:cNvSpPr/>
            <p:nvPr/>
          </p:nvSpPr>
          <p:spPr>
            <a:xfrm>
              <a:off x="2335751" y="3379147"/>
              <a:ext cx="34473" cy="22728"/>
            </a:xfrm>
            <a:custGeom>
              <a:rect b="b" l="l" r="r" t="t"/>
              <a:pathLst>
                <a:path extrusionOk="0" h="867" w="1315">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7" name="Google Shape;16817;p76"/>
            <p:cNvSpPr/>
            <p:nvPr/>
          </p:nvSpPr>
          <p:spPr>
            <a:xfrm>
              <a:off x="2298290" y="3535415"/>
              <a:ext cx="25009" cy="25009"/>
            </a:xfrm>
            <a:custGeom>
              <a:rect b="b" l="l" r="r" t="t"/>
              <a:pathLst>
                <a:path extrusionOk="0" h="954" w="954">
                  <a:moveTo>
                    <a:pt x="1" y="1"/>
                  </a:moveTo>
                  <a:lnTo>
                    <a:pt x="1"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8" name="Google Shape;16818;p76"/>
            <p:cNvSpPr/>
            <p:nvPr/>
          </p:nvSpPr>
          <p:spPr>
            <a:xfrm>
              <a:off x="2297163" y="3535415"/>
              <a:ext cx="27657" cy="18849"/>
            </a:xfrm>
            <a:custGeom>
              <a:rect b="b" l="l" r="r" t="t"/>
              <a:pathLst>
                <a:path extrusionOk="0" h="719" w="1055">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9" name="Google Shape;16819;p76"/>
            <p:cNvSpPr/>
            <p:nvPr/>
          </p:nvSpPr>
          <p:spPr>
            <a:xfrm>
              <a:off x="2273307" y="3555102"/>
              <a:ext cx="74975" cy="93116"/>
            </a:xfrm>
            <a:custGeom>
              <a:rect b="b" l="l" r="r" t="t"/>
              <a:pathLst>
                <a:path extrusionOk="0" h="3552" w="286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0" name="Google Shape;16820;p76"/>
            <p:cNvSpPr/>
            <p:nvPr/>
          </p:nvSpPr>
          <p:spPr>
            <a:xfrm>
              <a:off x="2285812" y="3648192"/>
              <a:ext cx="49966" cy="43936"/>
            </a:xfrm>
            <a:custGeom>
              <a:rect b="b" l="l" r="r" t="t"/>
              <a:pathLst>
                <a:path extrusionOk="0" h="1676" w="1906">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1" name="Google Shape;16821;p76"/>
            <p:cNvSpPr/>
            <p:nvPr/>
          </p:nvSpPr>
          <p:spPr>
            <a:xfrm>
              <a:off x="2273307" y="3565693"/>
              <a:ext cx="12531" cy="82525"/>
            </a:xfrm>
            <a:custGeom>
              <a:rect b="b" l="l" r="r" t="t"/>
              <a:pathLst>
                <a:path extrusionOk="0" h="3148" w="478">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2" name="Google Shape;16822;p76"/>
            <p:cNvSpPr/>
            <p:nvPr/>
          </p:nvSpPr>
          <p:spPr>
            <a:xfrm>
              <a:off x="2335751" y="3565693"/>
              <a:ext cx="12898" cy="82525"/>
            </a:xfrm>
            <a:custGeom>
              <a:rect b="b" l="l" r="r" t="t"/>
              <a:pathLst>
                <a:path extrusionOk="0" h="3148" w="492">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3" name="Google Shape;16823;p76"/>
            <p:cNvSpPr/>
            <p:nvPr/>
          </p:nvSpPr>
          <p:spPr>
            <a:xfrm>
              <a:off x="2291867" y="3547998"/>
              <a:ext cx="38248" cy="100220"/>
            </a:xfrm>
            <a:custGeom>
              <a:rect b="b" l="l" r="r" t="t"/>
              <a:pathLst>
                <a:path extrusionOk="0" h="3823" w="1459">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4" name="Google Shape;16824;p76"/>
            <p:cNvSpPr/>
            <p:nvPr/>
          </p:nvSpPr>
          <p:spPr>
            <a:xfrm>
              <a:off x="2307754" y="3660670"/>
              <a:ext cx="6449" cy="31458"/>
            </a:xfrm>
            <a:custGeom>
              <a:rect b="b" l="l" r="r" t="t"/>
              <a:pathLst>
                <a:path extrusionOk="0" h="1200" w="246">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5" name="Google Shape;16825;p76"/>
            <p:cNvSpPr/>
            <p:nvPr/>
          </p:nvSpPr>
          <p:spPr>
            <a:xfrm>
              <a:off x="2285812" y="3485475"/>
              <a:ext cx="50359" cy="56415"/>
            </a:xfrm>
            <a:custGeom>
              <a:rect b="b" l="l" r="r" t="t"/>
              <a:pathLst>
                <a:path extrusionOk="0" h="2152" w="1921">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6" name="Google Shape;16826;p76"/>
            <p:cNvSpPr/>
            <p:nvPr/>
          </p:nvSpPr>
          <p:spPr>
            <a:xfrm>
              <a:off x="2285812"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7" name="Google Shape;16827;p76"/>
            <p:cNvSpPr/>
            <p:nvPr/>
          </p:nvSpPr>
          <p:spPr>
            <a:xfrm>
              <a:off x="2285418" y="3485082"/>
              <a:ext cx="50359" cy="25429"/>
            </a:xfrm>
            <a:custGeom>
              <a:rect b="b" l="l" r="r" t="t"/>
              <a:pathLst>
                <a:path extrusionOk="0" h="970" w="1921">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8" name="Google Shape;16828;p76"/>
            <p:cNvSpPr/>
            <p:nvPr/>
          </p:nvSpPr>
          <p:spPr>
            <a:xfrm>
              <a:off x="2285812" y="3485475"/>
              <a:ext cx="34447" cy="23095"/>
            </a:xfrm>
            <a:custGeom>
              <a:rect b="b" l="l" r="r" t="t"/>
              <a:pathLst>
                <a:path extrusionOk="0" h="881" w="1314">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9" name="Google Shape;16829;p76"/>
            <p:cNvSpPr/>
            <p:nvPr/>
          </p:nvSpPr>
          <p:spPr>
            <a:xfrm>
              <a:off x="2398588" y="3535415"/>
              <a:ext cx="24983" cy="25009"/>
            </a:xfrm>
            <a:custGeom>
              <a:rect b="b" l="l" r="r" t="t"/>
              <a:pathLst>
                <a:path extrusionOk="0" h="954" w="953">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0" name="Google Shape;16830;p76"/>
            <p:cNvSpPr/>
            <p:nvPr/>
          </p:nvSpPr>
          <p:spPr>
            <a:xfrm>
              <a:off x="2397435" y="3535415"/>
              <a:ext cx="27290" cy="18849"/>
            </a:xfrm>
            <a:custGeom>
              <a:rect b="b" l="l" r="r" t="t"/>
              <a:pathLst>
                <a:path extrusionOk="0" h="719" w="1041">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1" name="Google Shape;16831;p76"/>
            <p:cNvSpPr/>
            <p:nvPr/>
          </p:nvSpPr>
          <p:spPr>
            <a:xfrm>
              <a:off x="2373606" y="3555102"/>
              <a:ext cx="75316" cy="93116"/>
            </a:xfrm>
            <a:custGeom>
              <a:rect b="b" l="l" r="r" t="t"/>
              <a:pathLst>
                <a:path extrusionOk="0" h="3552" w="2873">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2" name="Google Shape;16832;p76"/>
            <p:cNvSpPr/>
            <p:nvPr/>
          </p:nvSpPr>
          <p:spPr>
            <a:xfrm>
              <a:off x="2386084" y="3485475"/>
              <a:ext cx="50359" cy="56415"/>
            </a:xfrm>
            <a:custGeom>
              <a:rect b="b" l="l" r="r" t="t"/>
              <a:pathLst>
                <a:path extrusionOk="0" h="2152" w="1921">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3" name="Google Shape;16833;p76"/>
            <p:cNvSpPr/>
            <p:nvPr/>
          </p:nvSpPr>
          <p:spPr>
            <a:xfrm>
              <a:off x="2385717" y="3485475"/>
              <a:ext cx="34840" cy="56441"/>
            </a:xfrm>
            <a:custGeom>
              <a:rect b="b" l="l" r="r" t="t"/>
              <a:pathLst>
                <a:path extrusionOk="0" h="2153" w="1329">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4" name="Google Shape;16834;p76"/>
            <p:cNvSpPr/>
            <p:nvPr/>
          </p:nvSpPr>
          <p:spPr>
            <a:xfrm>
              <a:off x="2386084" y="3648192"/>
              <a:ext cx="49992" cy="43936"/>
            </a:xfrm>
            <a:custGeom>
              <a:rect b="b" l="l" r="r" t="t"/>
              <a:pathLst>
                <a:path extrusionOk="0" h="1676" w="1907">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5" name="Google Shape;16835;p76"/>
            <p:cNvSpPr/>
            <p:nvPr/>
          </p:nvSpPr>
          <p:spPr>
            <a:xfrm>
              <a:off x="2373606" y="3565693"/>
              <a:ext cx="12505" cy="82525"/>
            </a:xfrm>
            <a:custGeom>
              <a:rect b="b" l="l" r="r" t="t"/>
              <a:pathLst>
                <a:path extrusionOk="0" h="3148" w="477">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6" name="Google Shape;16836;p76"/>
            <p:cNvSpPr/>
            <p:nvPr/>
          </p:nvSpPr>
          <p:spPr>
            <a:xfrm>
              <a:off x="2436050" y="3565693"/>
              <a:ext cx="12505" cy="82525"/>
            </a:xfrm>
            <a:custGeom>
              <a:rect b="b" l="l" r="r" t="t"/>
              <a:pathLst>
                <a:path extrusionOk="0" h="3148" w="477">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7" name="Google Shape;16837;p76"/>
            <p:cNvSpPr/>
            <p:nvPr/>
          </p:nvSpPr>
          <p:spPr>
            <a:xfrm>
              <a:off x="2391773" y="3548103"/>
              <a:ext cx="38615" cy="100115"/>
            </a:xfrm>
            <a:custGeom>
              <a:rect b="b" l="l" r="r" t="t"/>
              <a:pathLst>
                <a:path extrusionOk="0" h="3819" w="1473">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8" name="Google Shape;16838;p76"/>
            <p:cNvSpPr/>
            <p:nvPr/>
          </p:nvSpPr>
          <p:spPr>
            <a:xfrm>
              <a:off x="2408026" y="3660670"/>
              <a:ext cx="6082" cy="31458"/>
            </a:xfrm>
            <a:custGeom>
              <a:rect b="b" l="l" r="r" t="t"/>
              <a:pathLst>
                <a:path extrusionOk="0" h="1200" w="232">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9" name="Google Shape;16839;p76"/>
            <p:cNvSpPr/>
            <p:nvPr/>
          </p:nvSpPr>
          <p:spPr>
            <a:xfrm>
              <a:off x="2385717" y="3485082"/>
              <a:ext cx="50359" cy="25429"/>
            </a:xfrm>
            <a:custGeom>
              <a:rect b="b" l="l" r="r" t="t"/>
              <a:pathLst>
                <a:path extrusionOk="0" h="970" w="1921">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0" name="Google Shape;16840;p76"/>
            <p:cNvSpPr/>
            <p:nvPr/>
          </p:nvSpPr>
          <p:spPr>
            <a:xfrm>
              <a:off x="2385717" y="3485475"/>
              <a:ext cx="34840" cy="23095"/>
            </a:xfrm>
            <a:custGeom>
              <a:rect b="b" l="l" r="r" t="t"/>
              <a:pathLst>
                <a:path extrusionOk="0" h="881" w="1329">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1" name="Google Shape;16841;p76"/>
            <p:cNvSpPr/>
            <p:nvPr/>
          </p:nvSpPr>
          <p:spPr>
            <a:xfrm>
              <a:off x="2498861"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2" name="Google Shape;16842;p76"/>
            <p:cNvSpPr/>
            <p:nvPr/>
          </p:nvSpPr>
          <p:spPr>
            <a:xfrm>
              <a:off x="2497340" y="3535415"/>
              <a:ext cx="27657" cy="18849"/>
            </a:xfrm>
            <a:custGeom>
              <a:rect b="b" l="l" r="r" t="t"/>
              <a:pathLst>
                <a:path extrusionOk="0" h="719" w="1055">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3" name="Google Shape;16843;p76"/>
            <p:cNvSpPr/>
            <p:nvPr/>
          </p:nvSpPr>
          <p:spPr>
            <a:xfrm>
              <a:off x="2473878" y="3555102"/>
              <a:ext cx="74949" cy="93116"/>
            </a:xfrm>
            <a:custGeom>
              <a:rect b="b" l="l" r="r" t="t"/>
              <a:pathLst>
                <a:path extrusionOk="0" h="3552" w="2859">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4" name="Google Shape;16844;p76"/>
            <p:cNvSpPr/>
            <p:nvPr/>
          </p:nvSpPr>
          <p:spPr>
            <a:xfrm>
              <a:off x="2485989" y="3648192"/>
              <a:ext cx="49992" cy="43936"/>
            </a:xfrm>
            <a:custGeom>
              <a:rect b="b" l="l" r="r" t="t"/>
              <a:pathLst>
                <a:path extrusionOk="0" h="1676" w="1907">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5" name="Google Shape;16845;p76"/>
            <p:cNvSpPr/>
            <p:nvPr/>
          </p:nvSpPr>
          <p:spPr>
            <a:xfrm>
              <a:off x="2473511" y="3565693"/>
              <a:ext cx="12505" cy="82525"/>
            </a:xfrm>
            <a:custGeom>
              <a:rect b="b" l="l" r="r" t="t"/>
              <a:pathLst>
                <a:path extrusionOk="0" h="3148" w="477">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6" name="Google Shape;16846;p76"/>
            <p:cNvSpPr/>
            <p:nvPr/>
          </p:nvSpPr>
          <p:spPr>
            <a:xfrm>
              <a:off x="2536322" y="3565693"/>
              <a:ext cx="12505" cy="82525"/>
            </a:xfrm>
            <a:custGeom>
              <a:rect b="b" l="l" r="r" t="t"/>
              <a:pathLst>
                <a:path extrusionOk="0" h="3148" w="477">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7" name="Google Shape;16847;p76"/>
            <p:cNvSpPr/>
            <p:nvPr/>
          </p:nvSpPr>
          <p:spPr>
            <a:xfrm>
              <a:off x="2492045" y="3548103"/>
              <a:ext cx="38615" cy="100115"/>
            </a:xfrm>
            <a:custGeom>
              <a:rect b="b" l="l" r="r" t="t"/>
              <a:pathLst>
                <a:path extrusionOk="0" h="3819" w="1473">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8" name="Google Shape;16848;p76"/>
            <p:cNvSpPr/>
            <p:nvPr/>
          </p:nvSpPr>
          <p:spPr>
            <a:xfrm>
              <a:off x="2507931" y="3660670"/>
              <a:ext cx="6475" cy="31458"/>
            </a:xfrm>
            <a:custGeom>
              <a:rect b="b" l="l" r="r" t="t"/>
              <a:pathLst>
                <a:path extrusionOk="0" h="1200" w="247">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9" name="Google Shape;16849;p76"/>
            <p:cNvSpPr/>
            <p:nvPr/>
          </p:nvSpPr>
          <p:spPr>
            <a:xfrm>
              <a:off x="2486383" y="3485475"/>
              <a:ext cx="50333" cy="56415"/>
            </a:xfrm>
            <a:custGeom>
              <a:rect b="b" l="l" r="r" t="t"/>
              <a:pathLst>
                <a:path extrusionOk="0" h="2152" w="192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0" name="Google Shape;16850;p76"/>
            <p:cNvSpPr/>
            <p:nvPr/>
          </p:nvSpPr>
          <p:spPr>
            <a:xfrm>
              <a:off x="2485989" y="3485475"/>
              <a:ext cx="34473" cy="56441"/>
            </a:xfrm>
            <a:custGeom>
              <a:rect b="b" l="l" r="r" t="t"/>
              <a:pathLst>
                <a:path extrusionOk="0" h="2153" w="1315">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1" name="Google Shape;16851;p76"/>
            <p:cNvSpPr/>
            <p:nvPr/>
          </p:nvSpPr>
          <p:spPr>
            <a:xfrm>
              <a:off x="2485989" y="3485082"/>
              <a:ext cx="50359" cy="25429"/>
            </a:xfrm>
            <a:custGeom>
              <a:rect b="b" l="l" r="r" t="t"/>
              <a:pathLst>
                <a:path extrusionOk="0" h="970" w="1921">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2" name="Google Shape;16852;p76"/>
            <p:cNvSpPr/>
            <p:nvPr/>
          </p:nvSpPr>
          <p:spPr>
            <a:xfrm>
              <a:off x="2485989" y="3485475"/>
              <a:ext cx="34473" cy="23095"/>
            </a:xfrm>
            <a:custGeom>
              <a:rect b="b" l="l" r="r" t="t"/>
              <a:pathLst>
                <a:path extrusionOk="0" h="881" w="1315">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3" name="Google Shape;16853;p76"/>
            <p:cNvSpPr/>
            <p:nvPr/>
          </p:nvSpPr>
          <p:spPr>
            <a:xfrm>
              <a:off x="2598766"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4" name="Google Shape;16854;p76"/>
            <p:cNvSpPr/>
            <p:nvPr/>
          </p:nvSpPr>
          <p:spPr>
            <a:xfrm>
              <a:off x="2597639" y="3535415"/>
              <a:ext cx="27631" cy="18849"/>
            </a:xfrm>
            <a:custGeom>
              <a:rect b="b" l="l" r="r" t="t"/>
              <a:pathLst>
                <a:path extrusionOk="0" h="719" w="1054">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5" name="Google Shape;16855;p76"/>
            <p:cNvSpPr/>
            <p:nvPr/>
          </p:nvSpPr>
          <p:spPr>
            <a:xfrm>
              <a:off x="2573783" y="3555102"/>
              <a:ext cx="74949" cy="93116"/>
            </a:xfrm>
            <a:custGeom>
              <a:rect b="b" l="l" r="r" t="t"/>
              <a:pathLst>
                <a:path extrusionOk="0" h="3552" w="2859">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6" name="Google Shape;16856;p76"/>
            <p:cNvSpPr/>
            <p:nvPr/>
          </p:nvSpPr>
          <p:spPr>
            <a:xfrm>
              <a:off x="2586288" y="3648192"/>
              <a:ext cx="50333" cy="43936"/>
            </a:xfrm>
            <a:custGeom>
              <a:rect b="b" l="l" r="r" t="t"/>
              <a:pathLst>
                <a:path extrusionOk="0" h="1676" w="192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7" name="Google Shape;16857;p76"/>
            <p:cNvSpPr/>
            <p:nvPr/>
          </p:nvSpPr>
          <p:spPr>
            <a:xfrm>
              <a:off x="2573783" y="3565693"/>
              <a:ext cx="12531" cy="82525"/>
            </a:xfrm>
            <a:custGeom>
              <a:rect b="b" l="l" r="r" t="t"/>
              <a:pathLst>
                <a:path extrusionOk="0" h="3148" w="478">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8" name="Google Shape;16858;p76"/>
            <p:cNvSpPr/>
            <p:nvPr/>
          </p:nvSpPr>
          <p:spPr>
            <a:xfrm>
              <a:off x="2636594" y="3565693"/>
              <a:ext cx="12531" cy="82525"/>
            </a:xfrm>
            <a:custGeom>
              <a:rect b="b" l="l" r="r" t="t"/>
              <a:pathLst>
                <a:path extrusionOk="0" h="3148" w="478">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9" name="Google Shape;16859;p76"/>
            <p:cNvSpPr/>
            <p:nvPr/>
          </p:nvSpPr>
          <p:spPr>
            <a:xfrm>
              <a:off x="2592317" y="3548103"/>
              <a:ext cx="38248" cy="100115"/>
            </a:xfrm>
            <a:custGeom>
              <a:rect b="b" l="l" r="r" t="t"/>
              <a:pathLst>
                <a:path extrusionOk="0" h="3819" w="1459">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0" name="Google Shape;16860;p76"/>
            <p:cNvSpPr/>
            <p:nvPr/>
          </p:nvSpPr>
          <p:spPr>
            <a:xfrm>
              <a:off x="2608230" y="3660670"/>
              <a:ext cx="6449" cy="31458"/>
            </a:xfrm>
            <a:custGeom>
              <a:rect b="b" l="l" r="r" t="t"/>
              <a:pathLst>
                <a:path extrusionOk="0" h="1200" w="246">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1" name="Google Shape;16861;p76"/>
            <p:cNvSpPr/>
            <p:nvPr/>
          </p:nvSpPr>
          <p:spPr>
            <a:xfrm>
              <a:off x="2586288" y="3485475"/>
              <a:ext cx="50333" cy="56415"/>
            </a:xfrm>
            <a:custGeom>
              <a:rect b="b" l="l" r="r" t="t"/>
              <a:pathLst>
                <a:path extrusionOk="0" h="2152" w="192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2" name="Google Shape;16862;p76"/>
            <p:cNvSpPr/>
            <p:nvPr/>
          </p:nvSpPr>
          <p:spPr>
            <a:xfrm>
              <a:off x="2586288"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3" name="Google Shape;16863;p76"/>
            <p:cNvSpPr/>
            <p:nvPr/>
          </p:nvSpPr>
          <p:spPr>
            <a:xfrm>
              <a:off x="2586288" y="3485082"/>
              <a:ext cx="50333" cy="25429"/>
            </a:xfrm>
            <a:custGeom>
              <a:rect b="b" l="l" r="r" t="t"/>
              <a:pathLst>
                <a:path extrusionOk="0" h="970" w="192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4" name="Google Shape;16864;p76"/>
            <p:cNvSpPr/>
            <p:nvPr/>
          </p:nvSpPr>
          <p:spPr>
            <a:xfrm>
              <a:off x="2586288" y="3485475"/>
              <a:ext cx="34447" cy="23095"/>
            </a:xfrm>
            <a:custGeom>
              <a:rect b="b" l="l" r="r" t="t"/>
              <a:pathLst>
                <a:path extrusionOk="0" h="881" w="1314">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65" name="Google Shape;16865;p76"/>
          <p:cNvGrpSpPr/>
          <p:nvPr/>
        </p:nvGrpSpPr>
        <p:grpSpPr>
          <a:xfrm>
            <a:off x="2747484" y="3359460"/>
            <a:ext cx="377706" cy="352330"/>
            <a:chOff x="2747484" y="3359460"/>
            <a:chExt cx="377706" cy="352330"/>
          </a:xfrm>
        </p:grpSpPr>
        <p:sp>
          <p:nvSpPr>
            <p:cNvPr id="16866" name="Google Shape;16866;p76"/>
            <p:cNvSpPr/>
            <p:nvPr/>
          </p:nvSpPr>
          <p:spPr>
            <a:xfrm>
              <a:off x="2806520" y="3611858"/>
              <a:ext cx="46951" cy="46951"/>
            </a:xfrm>
            <a:custGeom>
              <a:rect b="b" l="l" r="r" t="t"/>
              <a:pathLst>
                <a:path extrusionOk="0" h="1791" w="1791">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7" name="Google Shape;16867;p76"/>
            <p:cNvSpPr/>
            <p:nvPr/>
          </p:nvSpPr>
          <p:spPr>
            <a:xfrm>
              <a:off x="2960533" y="3488490"/>
              <a:ext cx="110155" cy="94086"/>
            </a:xfrm>
            <a:custGeom>
              <a:rect b="b" l="l" r="r" t="t"/>
              <a:pathLst>
                <a:path extrusionOk="0" h="3589" w="4202">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8" name="Google Shape;16868;p76"/>
            <p:cNvSpPr/>
            <p:nvPr/>
          </p:nvSpPr>
          <p:spPr>
            <a:xfrm>
              <a:off x="2971884" y="3526712"/>
              <a:ext cx="103340" cy="56048"/>
            </a:xfrm>
            <a:custGeom>
              <a:rect b="b" l="l" r="r" t="t"/>
              <a:pathLst>
                <a:path extrusionOk="0" h="2138" w="3942">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9" name="Google Shape;16869;p76"/>
            <p:cNvSpPr/>
            <p:nvPr/>
          </p:nvSpPr>
          <p:spPr>
            <a:xfrm>
              <a:off x="2835645" y="3382817"/>
              <a:ext cx="158601" cy="305457"/>
            </a:xfrm>
            <a:custGeom>
              <a:rect b="b" l="l" r="r" t="t"/>
              <a:pathLst>
                <a:path extrusionOk="0" h="11652" w="605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0" name="Google Shape;16870;p76"/>
            <p:cNvSpPr/>
            <p:nvPr/>
          </p:nvSpPr>
          <p:spPr>
            <a:xfrm>
              <a:off x="2835645" y="3564933"/>
              <a:ext cx="158601" cy="123342"/>
            </a:xfrm>
            <a:custGeom>
              <a:rect b="b" l="l" r="r" t="t"/>
              <a:pathLst>
                <a:path extrusionOk="0" h="4705" w="605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1" name="Google Shape;16871;p76"/>
            <p:cNvSpPr/>
            <p:nvPr/>
          </p:nvSpPr>
          <p:spPr>
            <a:xfrm>
              <a:off x="2982475" y="3359460"/>
              <a:ext cx="46951" cy="352330"/>
            </a:xfrm>
            <a:custGeom>
              <a:rect b="b" l="l" r="r" t="t"/>
              <a:pathLst>
                <a:path extrusionOk="0" h="13440" w="1791">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2" name="Google Shape;16872;p76"/>
            <p:cNvSpPr/>
            <p:nvPr/>
          </p:nvSpPr>
          <p:spPr>
            <a:xfrm>
              <a:off x="2982475" y="3682245"/>
              <a:ext cx="46951" cy="29544"/>
            </a:xfrm>
            <a:custGeom>
              <a:rect b="b" l="l" r="r" t="t"/>
              <a:pathLst>
                <a:path extrusionOk="0" h="1127" w="1791">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3" name="Google Shape;16873;p76"/>
            <p:cNvSpPr/>
            <p:nvPr/>
          </p:nvSpPr>
          <p:spPr>
            <a:xfrm>
              <a:off x="2747851" y="3482828"/>
              <a:ext cx="46951" cy="105594"/>
            </a:xfrm>
            <a:custGeom>
              <a:rect b="b" l="l" r="r" t="t"/>
              <a:pathLst>
                <a:path extrusionOk="0" h="4028" w="1791">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4" name="Google Shape;16874;p76"/>
            <p:cNvSpPr/>
            <p:nvPr/>
          </p:nvSpPr>
          <p:spPr>
            <a:xfrm>
              <a:off x="2747484" y="3488123"/>
              <a:ext cx="47318" cy="100299"/>
            </a:xfrm>
            <a:custGeom>
              <a:rect b="b" l="l" r="r" t="t"/>
              <a:pathLst>
                <a:path extrusionOk="0" h="3826" w="1805">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5" name="Google Shape;16875;p76"/>
            <p:cNvSpPr/>
            <p:nvPr/>
          </p:nvSpPr>
          <p:spPr>
            <a:xfrm>
              <a:off x="2788720" y="3482828"/>
              <a:ext cx="58695" cy="105594"/>
            </a:xfrm>
            <a:custGeom>
              <a:rect b="b" l="l" r="r" t="t"/>
              <a:pathLst>
                <a:path extrusionOk="0" h="4028" w="2239">
                  <a:moveTo>
                    <a:pt x="1" y="0"/>
                  </a:moveTo>
                  <a:lnTo>
                    <a:pt x="1" y="4028"/>
                  </a:lnTo>
                  <a:lnTo>
                    <a:pt x="2238" y="4028"/>
                  </a:lnTo>
                  <a:lnTo>
                    <a:pt x="2238"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6" name="Google Shape;16876;p76"/>
            <p:cNvSpPr/>
            <p:nvPr/>
          </p:nvSpPr>
          <p:spPr>
            <a:xfrm>
              <a:off x="2788720" y="3570622"/>
              <a:ext cx="58695" cy="17800"/>
            </a:xfrm>
            <a:custGeom>
              <a:rect b="b" l="l" r="r" t="t"/>
              <a:pathLst>
                <a:path extrusionOk="0" h="679" w="2239">
                  <a:moveTo>
                    <a:pt x="1" y="0"/>
                  </a:moveTo>
                  <a:lnTo>
                    <a:pt x="1" y="679"/>
                  </a:lnTo>
                  <a:lnTo>
                    <a:pt x="2238" y="679"/>
                  </a:lnTo>
                  <a:lnTo>
                    <a:pt x="2238"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7" name="Google Shape;16877;p76"/>
            <p:cNvSpPr/>
            <p:nvPr/>
          </p:nvSpPr>
          <p:spPr>
            <a:xfrm>
              <a:off x="2788720" y="3588396"/>
              <a:ext cx="59062" cy="93876"/>
            </a:xfrm>
            <a:custGeom>
              <a:rect b="b" l="l" r="r" t="t"/>
              <a:pathLst>
                <a:path extrusionOk="0" h="3581" w="2253">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8" name="Google Shape;16878;p76"/>
            <p:cNvSpPr/>
            <p:nvPr/>
          </p:nvSpPr>
          <p:spPr>
            <a:xfrm>
              <a:off x="3091844" y="3529753"/>
              <a:ext cx="33345" cy="11744"/>
            </a:xfrm>
            <a:custGeom>
              <a:rect b="b" l="l" r="r" t="t"/>
              <a:pathLst>
                <a:path extrusionOk="0" h="448" w="1272">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9" name="Google Shape;16879;p76"/>
            <p:cNvSpPr/>
            <p:nvPr/>
          </p:nvSpPr>
          <p:spPr>
            <a:xfrm>
              <a:off x="3069535" y="3463140"/>
              <a:ext cx="28574" cy="24249"/>
            </a:xfrm>
            <a:custGeom>
              <a:rect b="b" l="l" r="r" t="t"/>
              <a:pathLst>
                <a:path extrusionOk="0" h="925" w="109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0" name="Google Shape;16880;p76"/>
            <p:cNvSpPr/>
            <p:nvPr/>
          </p:nvSpPr>
          <p:spPr>
            <a:xfrm>
              <a:off x="3068958" y="3583467"/>
              <a:ext cx="28601" cy="24249"/>
            </a:xfrm>
            <a:custGeom>
              <a:rect b="b" l="l" r="r" t="t"/>
              <a:pathLst>
                <a:path extrusionOk="0" h="925" w="1091">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81" name="Google Shape;16881;p76"/>
          <p:cNvGrpSpPr/>
          <p:nvPr/>
        </p:nvGrpSpPr>
        <p:grpSpPr>
          <a:xfrm>
            <a:off x="3696205" y="3371938"/>
            <a:ext cx="375792" cy="327373"/>
            <a:chOff x="3696205" y="3371938"/>
            <a:chExt cx="375792" cy="327373"/>
          </a:xfrm>
        </p:grpSpPr>
        <p:sp>
          <p:nvSpPr>
            <p:cNvPr id="16882" name="Google Shape;16882;p76"/>
            <p:cNvSpPr/>
            <p:nvPr/>
          </p:nvSpPr>
          <p:spPr>
            <a:xfrm>
              <a:off x="3696205" y="3456718"/>
              <a:ext cx="375792" cy="242594"/>
            </a:xfrm>
            <a:custGeom>
              <a:rect b="b" l="l" r="r" t="t"/>
              <a:pathLst>
                <a:path extrusionOk="0" h="9254" w="14335">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3" name="Google Shape;16883;p76"/>
            <p:cNvSpPr/>
            <p:nvPr/>
          </p:nvSpPr>
          <p:spPr>
            <a:xfrm>
              <a:off x="3696205" y="3456718"/>
              <a:ext cx="375792" cy="18193"/>
            </a:xfrm>
            <a:custGeom>
              <a:rect b="b" l="l" r="r" t="t"/>
              <a:pathLst>
                <a:path extrusionOk="0" h="694" w="14335">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4" name="Google Shape;16884;p76"/>
            <p:cNvSpPr/>
            <p:nvPr/>
          </p:nvSpPr>
          <p:spPr>
            <a:xfrm>
              <a:off x="3732539" y="3505163"/>
              <a:ext cx="121113" cy="157814"/>
            </a:xfrm>
            <a:custGeom>
              <a:rect b="b" l="l" r="r" t="t"/>
              <a:pathLst>
                <a:path extrusionOk="0" h="6020" w="462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5" name="Google Shape;16885;p76"/>
            <p:cNvSpPr/>
            <p:nvPr/>
          </p:nvSpPr>
          <p:spPr>
            <a:xfrm>
              <a:off x="3883904" y="3505163"/>
              <a:ext cx="151759" cy="30278"/>
            </a:xfrm>
            <a:custGeom>
              <a:rect b="b" l="l" r="r" t="t"/>
              <a:pathLst>
                <a:path extrusionOk="0" h="1155" w="5789">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6" name="Google Shape;16886;p76"/>
            <p:cNvSpPr/>
            <p:nvPr/>
          </p:nvSpPr>
          <p:spPr>
            <a:xfrm>
              <a:off x="3883904" y="3553582"/>
              <a:ext cx="115451" cy="24249"/>
            </a:xfrm>
            <a:custGeom>
              <a:rect b="b" l="l" r="r" t="t"/>
              <a:pathLst>
                <a:path extrusionOk="0" h="925" w="4404">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7" name="Google Shape;16887;p76"/>
            <p:cNvSpPr/>
            <p:nvPr/>
          </p:nvSpPr>
          <p:spPr>
            <a:xfrm>
              <a:off x="3882017" y="3595972"/>
              <a:ext cx="76836" cy="12138"/>
            </a:xfrm>
            <a:custGeom>
              <a:rect b="b" l="l" r="r" t="t"/>
              <a:pathLst>
                <a:path extrusionOk="0" h="463" w="2931">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8" name="Google Shape;16888;p76"/>
            <p:cNvSpPr/>
            <p:nvPr/>
          </p:nvSpPr>
          <p:spPr>
            <a:xfrm>
              <a:off x="3966770" y="3595972"/>
              <a:ext cx="40528" cy="12138"/>
            </a:xfrm>
            <a:custGeom>
              <a:rect b="b" l="l" r="r" t="t"/>
              <a:pathLst>
                <a:path extrusionOk="0" h="463" w="1546">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9" name="Google Shape;16889;p76"/>
            <p:cNvSpPr/>
            <p:nvPr/>
          </p:nvSpPr>
          <p:spPr>
            <a:xfrm>
              <a:off x="3882017" y="3632306"/>
              <a:ext cx="28391" cy="12138"/>
            </a:xfrm>
            <a:custGeom>
              <a:rect b="b" l="l" r="r" t="t"/>
              <a:pathLst>
                <a:path extrusionOk="0" h="463" w="1083">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0" name="Google Shape;16890;p76"/>
            <p:cNvSpPr/>
            <p:nvPr/>
          </p:nvSpPr>
          <p:spPr>
            <a:xfrm>
              <a:off x="3918324" y="3632306"/>
              <a:ext cx="64751" cy="12138"/>
            </a:xfrm>
            <a:custGeom>
              <a:rect b="b" l="l" r="r" t="t"/>
              <a:pathLst>
                <a:path extrusionOk="0" h="463" w="247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1" name="Google Shape;16891;p76"/>
            <p:cNvSpPr/>
            <p:nvPr/>
          </p:nvSpPr>
          <p:spPr>
            <a:xfrm>
              <a:off x="3882017" y="3656895"/>
              <a:ext cx="28391" cy="12138"/>
            </a:xfrm>
            <a:custGeom>
              <a:rect b="b" l="l" r="r" t="t"/>
              <a:pathLst>
                <a:path extrusionOk="0" h="463" w="1083">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2" name="Google Shape;16892;p76"/>
            <p:cNvSpPr/>
            <p:nvPr/>
          </p:nvSpPr>
          <p:spPr>
            <a:xfrm>
              <a:off x="3918324" y="3656895"/>
              <a:ext cx="64751" cy="12138"/>
            </a:xfrm>
            <a:custGeom>
              <a:rect b="b" l="l" r="r" t="t"/>
              <a:pathLst>
                <a:path extrusionOk="0" h="463" w="247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3" name="Google Shape;16893;p76"/>
            <p:cNvSpPr/>
            <p:nvPr/>
          </p:nvSpPr>
          <p:spPr>
            <a:xfrm>
              <a:off x="3853993" y="3371938"/>
              <a:ext cx="59823" cy="109028"/>
            </a:xfrm>
            <a:custGeom>
              <a:rect b="b" l="l" r="r" t="t"/>
              <a:pathLst>
                <a:path extrusionOk="0" h="4159" w="2282">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4" name="Google Shape;16894;p76"/>
            <p:cNvSpPr/>
            <p:nvPr/>
          </p:nvSpPr>
          <p:spPr>
            <a:xfrm>
              <a:off x="3756735" y="3583860"/>
              <a:ext cx="72694" cy="78750"/>
            </a:xfrm>
            <a:custGeom>
              <a:rect b="b" l="l" r="r" t="t"/>
              <a:pathLst>
                <a:path extrusionOk="0" h="3004" w="2773">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5" name="Google Shape;16895;p76"/>
            <p:cNvSpPr/>
            <p:nvPr/>
          </p:nvSpPr>
          <p:spPr>
            <a:xfrm>
              <a:off x="3779831" y="3583860"/>
              <a:ext cx="26503" cy="18193"/>
            </a:xfrm>
            <a:custGeom>
              <a:rect b="b" l="l" r="r" t="t"/>
              <a:pathLst>
                <a:path extrusionOk="0" h="694" w="1011">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6" name="Google Shape;16896;p76"/>
            <p:cNvSpPr/>
            <p:nvPr/>
          </p:nvSpPr>
          <p:spPr>
            <a:xfrm>
              <a:off x="3756735" y="3603155"/>
              <a:ext cx="72694" cy="59456"/>
            </a:xfrm>
            <a:custGeom>
              <a:rect b="b" l="l" r="r" t="t"/>
              <a:pathLst>
                <a:path extrusionOk="0" h="2268" w="2773">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7" name="Google Shape;16897;p76"/>
            <p:cNvSpPr/>
            <p:nvPr/>
          </p:nvSpPr>
          <p:spPr>
            <a:xfrm>
              <a:off x="3756735" y="3614139"/>
              <a:ext cx="18193" cy="48839"/>
            </a:xfrm>
            <a:custGeom>
              <a:rect b="b" l="l" r="r" t="t"/>
              <a:pathLst>
                <a:path extrusionOk="0" h="1863" w="694">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8" name="Google Shape;16898;p76"/>
            <p:cNvSpPr/>
            <p:nvPr/>
          </p:nvSpPr>
          <p:spPr>
            <a:xfrm>
              <a:off x="3811236" y="3614139"/>
              <a:ext cx="18193" cy="48839"/>
            </a:xfrm>
            <a:custGeom>
              <a:rect b="b" l="l" r="r" t="t"/>
              <a:pathLst>
                <a:path extrusionOk="0" h="1863" w="694">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9" name="Google Shape;16899;p76"/>
            <p:cNvSpPr/>
            <p:nvPr/>
          </p:nvSpPr>
          <p:spPr>
            <a:xfrm>
              <a:off x="3768847" y="3535415"/>
              <a:ext cx="48472" cy="54527"/>
            </a:xfrm>
            <a:custGeom>
              <a:rect b="b" l="l" r="r" t="t"/>
              <a:pathLst>
                <a:path extrusionOk="0" h="2080" w="1849">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0" name="Google Shape;16900;p76"/>
            <p:cNvSpPr/>
            <p:nvPr/>
          </p:nvSpPr>
          <p:spPr>
            <a:xfrm>
              <a:off x="3768847" y="3535415"/>
              <a:ext cx="33345" cy="54632"/>
            </a:xfrm>
            <a:custGeom>
              <a:rect b="b" l="l" r="r" t="t"/>
              <a:pathLst>
                <a:path extrusionOk="0" h="2084" w="1272">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1" name="Google Shape;16901;p76"/>
            <p:cNvSpPr/>
            <p:nvPr/>
          </p:nvSpPr>
          <p:spPr>
            <a:xfrm>
              <a:off x="3768847" y="3535415"/>
              <a:ext cx="48472" cy="24301"/>
            </a:xfrm>
            <a:custGeom>
              <a:rect b="b" l="l" r="r" t="t"/>
              <a:pathLst>
                <a:path extrusionOk="0" h="927" w="1849">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2" name="Google Shape;16902;p76"/>
            <p:cNvSpPr/>
            <p:nvPr/>
          </p:nvSpPr>
          <p:spPr>
            <a:xfrm>
              <a:off x="3768847" y="3535415"/>
              <a:ext cx="33345" cy="22361"/>
            </a:xfrm>
            <a:custGeom>
              <a:rect b="b" l="l" r="r" t="t"/>
              <a:pathLst>
                <a:path extrusionOk="0" h="853" w="1272">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3" name="Google Shape;16903;p76"/>
            <p:cNvSpPr/>
            <p:nvPr/>
          </p:nvSpPr>
          <p:spPr>
            <a:xfrm>
              <a:off x="3871793" y="3451029"/>
              <a:ext cx="24249" cy="12138"/>
            </a:xfrm>
            <a:custGeom>
              <a:rect b="b" l="l" r="r" t="t"/>
              <a:pathLst>
                <a:path extrusionOk="0" h="463" w="925">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4" name="Google Shape;16904;p76"/>
            <p:cNvSpPr/>
            <p:nvPr/>
          </p:nvSpPr>
          <p:spPr>
            <a:xfrm>
              <a:off x="3854386" y="3371938"/>
              <a:ext cx="59429" cy="12138"/>
            </a:xfrm>
            <a:custGeom>
              <a:rect b="b" l="l" r="r" t="t"/>
              <a:pathLst>
                <a:path extrusionOk="0" h="463" w="2267">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05" name="Google Shape;16905;p76"/>
          <p:cNvGrpSpPr/>
          <p:nvPr/>
        </p:nvGrpSpPr>
        <p:grpSpPr>
          <a:xfrm>
            <a:off x="6567324" y="2436849"/>
            <a:ext cx="366722" cy="342892"/>
            <a:chOff x="6567324" y="2436849"/>
            <a:chExt cx="366722" cy="342892"/>
          </a:xfrm>
        </p:grpSpPr>
        <p:sp>
          <p:nvSpPr>
            <p:cNvPr id="16906" name="Google Shape;16906;p76"/>
            <p:cNvSpPr/>
            <p:nvPr/>
          </p:nvSpPr>
          <p:spPr>
            <a:xfrm>
              <a:off x="6567324" y="2508390"/>
              <a:ext cx="366722" cy="271351"/>
            </a:xfrm>
            <a:custGeom>
              <a:rect b="b" l="l" r="r" t="t"/>
              <a:pathLst>
                <a:path extrusionOk="0" h="10351" w="13989">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7" name="Google Shape;16907;p76"/>
            <p:cNvSpPr/>
            <p:nvPr/>
          </p:nvSpPr>
          <p:spPr>
            <a:xfrm>
              <a:off x="6567324" y="2508390"/>
              <a:ext cx="183164" cy="271351"/>
            </a:xfrm>
            <a:custGeom>
              <a:rect b="b" l="l" r="r" t="t"/>
              <a:pathLst>
                <a:path extrusionOk="0" h="10351" w="6987">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8" name="Google Shape;16908;p76"/>
            <p:cNvSpPr/>
            <p:nvPr/>
          </p:nvSpPr>
          <p:spPr>
            <a:xfrm>
              <a:off x="6599097" y="2540163"/>
              <a:ext cx="303150" cy="207780"/>
            </a:xfrm>
            <a:custGeom>
              <a:rect b="b" l="l" r="r" t="t"/>
              <a:pathLst>
                <a:path extrusionOk="0" h="7926" w="11564">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9" name="Google Shape;16909;p76"/>
            <p:cNvSpPr/>
            <p:nvPr/>
          </p:nvSpPr>
          <p:spPr>
            <a:xfrm>
              <a:off x="6598730" y="2540556"/>
              <a:ext cx="151759" cy="207780"/>
            </a:xfrm>
            <a:custGeom>
              <a:rect b="b" l="l" r="r" t="t"/>
              <a:pathLst>
                <a:path extrusionOk="0" h="7926" w="5789">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0" name="Google Shape;16910;p76"/>
            <p:cNvSpPr/>
            <p:nvPr/>
          </p:nvSpPr>
          <p:spPr>
            <a:xfrm>
              <a:off x="6678580" y="2436849"/>
              <a:ext cx="144209" cy="120379"/>
            </a:xfrm>
            <a:custGeom>
              <a:rect b="b" l="l" r="r" t="t"/>
              <a:pathLst>
                <a:path extrusionOk="0" h="4592" w="5501">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1" name="Google Shape;16911;p76"/>
            <p:cNvSpPr/>
            <p:nvPr/>
          </p:nvSpPr>
          <p:spPr>
            <a:xfrm>
              <a:off x="6711480" y="2591256"/>
              <a:ext cx="141954" cy="101452"/>
            </a:xfrm>
            <a:custGeom>
              <a:rect b="b" l="l" r="r" t="t"/>
              <a:pathLst>
                <a:path extrusionOk="0" h="3870" w="5415">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2" name="Google Shape;16912;p76"/>
            <p:cNvSpPr/>
            <p:nvPr/>
          </p:nvSpPr>
          <p:spPr>
            <a:xfrm>
              <a:off x="6669117" y="2666178"/>
              <a:ext cx="41656" cy="35652"/>
            </a:xfrm>
            <a:custGeom>
              <a:rect b="b" l="l" r="r" t="t"/>
              <a:pathLst>
                <a:path extrusionOk="0" h="1360" w="1589">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3" name="Google Shape;16913;p76"/>
            <p:cNvSpPr/>
            <p:nvPr/>
          </p:nvSpPr>
          <p:spPr>
            <a:xfrm>
              <a:off x="6630476" y="2582238"/>
              <a:ext cx="41682" cy="36413"/>
            </a:xfrm>
            <a:custGeom>
              <a:rect b="b" l="l" r="r" t="t"/>
              <a:pathLst>
                <a:path extrusionOk="0" h="1389" w="159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4" name="Google Shape;16914;p76"/>
            <p:cNvSpPr/>
            <p:nvPr/>
          </p:nvSpPr>
          <p:spPr>
            <a:xfrm>
              <a:off x="6837889" y="2678080"/>
              <a:ext cx="40948" cy="35967"/>
            </a:xfrm>
            <a:custGeom>
              <a:rect b="b" l="l" r="r" t="t"/>
              <a:pathLst>
                <a:path extrusionOk="0" h="1372" w="1562">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5" name="Google Shape;16915;p76"/>
            <p:cNvSpPr/>
            <p:nvPr/>
          </p:nvSpPr>
          <p:spPr>
            <a:xfrm>
              <a:off x="6733868" y="2598124"/>
              <a:ext cx="40895" cy="36124"/>
            </a:xfrm>
            <a:custGeom>
              <a:rect b="b" l="l" r="r" t="t"/>
              <a:pathLst>
                <a:path extrusionOk="0" h="1378" w="156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6" name="Google Shape;16916;p76"/>
            <p:cNvSpPr/>
            <p:nvPr/>
          </p:nvSpPr>
          <p:spPr>
            <a:xfrm>
              <a:off x="6678580" y="2436849"/>
              <a:ext cx="71908" cy="120379"/>
            </a:xfrm>
            <a:custGeom>
              <a:rect b="b" l="l" r="r" t="t"/>
              <a:pathLst>
                <a:path extrusionOk="0" h="4592" w="2743">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7" name="Google Shape;16917;p76"/>
            <p:cNvSpPr/>
            <p:nvPr/>
          </p:nvSpPr>
          <p:spPr>
            <a:xfrm>
              <a:off x="6728913" y="2500578"/>
              <a:ext cx="38221" cy="32795"/>
            </a:xfrm>
            <a:custGeom>
              <a:rect b="b" l="l" r="r" t="t"/>
              <a:pathLst>
                <a:path extrusionOk="0" h="1251" w="1458">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18" name="Google Shape;16918;p76"/>
          <p:cNvGrpSpPr/>
          <p:nvPr/>
        </p:nvGrpSpPr>
        <p:grpSpPr>
          <a:xfrm>
            <a:off x="4208970" y="3361347"/>
            <a:ext cx="299349" cy="348188"/>
            <a:chOff x="4208970" y="3361347"/>
            <a:chExt cx="299349" cy="348188"/>
          </a:xfrm>
        </p:grpSpPr>
        <p:sp>
          <p:nvSpPr>
            <p:cNvPr id="16919" name="Google Shape;16919;p76"/>
            <p:cNvSpPr/>
            <p:nvPr/>
          </p:nvSpPr>
          <p:spPr>
            <a:xfrm>
              <a:off x="4208970" y="3374979"/>
              <a:ext cx="252817" cy="334556"/>
            </a:xfrm>
            <a:custGeom>
              <a:rect b="b" l="l" r="r" t="t"/>
              <a:pathLst>
                <a:path extrusionOk="0" h="12762" w="9644">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0" name="Google Shape;16920;p76"/>
            <p:cNvSpPr/>
            <p:nvPr/>
          </p:nvSpPr>
          <p:spPr>
            <a:xfrm>
              <a:off x="4439059" y="3410920"/>
              <a:ext cx="22728" cy="298615"/>
            </a:xfrm>
            <a:custGeom>
              <a:rect b="b" l="l" r="r" t="t"/>
              <a:pathLst>
                <a:path extrusionOk="0" h="11391" w="867">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1" name="Google Shape;16921;p76"/>
            <p:cNvSpPr/>
            <p:nvPr/>
          </p:nvSpPr>
          <p:spPr>
            <a:xfrm>
              <a:off x="4403092" y="3374979"/>
              <a:ext cx="58695" cy="58669"/>
            </a:xfrm>
            <a:custGeom>
              <a:rect b="b" l="l" r="r" t="t"/>
              <a:pathLst>
                <a:path extrusionOk="0" h="2238" w="2239">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2" name="Google Shape;16922;p76"/>
            <p:cNvSpPr/>
            <p:nvPr/>
          </p:nvSpPr>
          <p:spPr>
            <a:xfrm>
              <a:off x="4289188" y="3457478"/>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3" name="Google Shape;16923;p76"/>
            <p:cNvSpPr/>
            <p:nvPr/>
          </p:nvSpPr>
          <p:spPr>
            <a:xfrm>
              <a:off x="4289188" y="3478293"/>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4" name="Google Shape;16924;p76"/>
            <p:cNvSpPr/>
            <p:nvPr/>
          </p:nvSpPr>
          <p:spPr>
            <a:xfrm>
              <a:off x="4240743" y="3457845"/>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5" name="Google Shape;16925;p76"/>
            <p:cNvSpPr/>
            <p:nvPr/>
          </p:nvSpPr>
          <p:spPr>
            <a:xfrm>
              <a:off x="4289188" y="3544512"/>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6" name="Google Shape;16926;p76"/>
            <p:cNvSpPr/>
            <p:nvPr/>
          </p:nvSpPr>
          <p:spPr>
            <a:xfrm>
              <a:off x="4289188" y="3565326"/>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7" name="Google Shape;16927;p76"/>
            <p:cNvSpPr/>
            <p:nvPr/>
          </p:nvSpPr>
          <p:spPr>
            <a:xfrm>
              <a:off x="4240743" y="3544879"/>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8" name="Google Shape;16928;p76"/>
            <p:cNvSpPr/>
            <p:nvPr/>
          </p:nvSpPr>
          <p:spPr>
            <a:xfrm>
              <a:off x="4289188" y="3631545"/>
              <a:ext cx="141194" cy="10617"/>
            </a:xfrm>
            <a:custGeom>
              <a:rect b="b" l="l" r="r" t="t"/>
              <a:pathLst>
                <a:path extrusionOk="0" h="405" w="5386">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9" name="Google Shape;16929;p76"/>
            <p:cNvSpPr/>
            <p:nvPr/>
          </p:nvSpPr>
          <p:spPr>
            <a:xfrm>
              <a:off x="4289188" y="3652360"/>
              <a:ext cx="141194" cy="10250"/>
            </a:xfrm>
            <a:custGeom>
              <a:rect b="b" l="l" r="r" t="t"/>
              <a:pathLst>
                <a:path extrusionOk="0" h="391"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0" name="Google Shape;16930;p76"/>
            <p:cNvSpPr/>
            <p:nvPr/>
          </p:nvSpPr>
          <p:spPr>
            <a:xfrm>
              <a:off x="4240743" y="3631912"/>
              <a:ext cx="31065" cy="30698"/>
            </a:xfrm>
            <a:custGeom>
              <a:rect b="b" l="l" r="r" t="t"/>
              <a:pathLst>
                <a:path extrusionOk="0" h="1171" w="1185">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1" name="Google Shape;16931;p76"/>
            <p:cNvSpPr/>
            <p:nvPr/>
          </p:nvSpPr>
          <p:spPr>
            <a:xfrm>
              <a:off x="4320227" y="3361347"/>
              <a:ext cx="38248" cy="35967"/>
            </a:xfrm>
            <a:custGeom>
              <a:rect b="b" l="l" r="r" t="t"/>
              <a:pathLst>
                <a:path extrusionOk="0" h="1372" w="1459">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2" name="Google Shape;16932;p76"/>
            <p:cNvSpPr/>
            <p:nvPr/>
          </p:nvSpPr>
          <p:spPr>
            <a:xfrm>
              <a:off x="4405609" y="3596653"/>
              <a:ext cx="102710" cy="101033"/>
            </a:xfrm>
            <a:custGeom>
              <a:rect b="b" l="l" r="r" t="t"/>
              <a:pathLst>
                <a:path extrusionOk="0" h="3854" w="3918">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33" name="Google Shape;16933;p76"/>
          <p:cNvGrpSpPr/>
          <p:nvPr/>
        </p:nvGrpSpPr>
        <p:grpSpPr>
          <a:xfrm>
            <a:off x="2786833" y="1512351"/>
            <a:ext cx="366722" cy="353667"/>
            <a:chOff x="2786833" y="1512351"/>
            <a:chExt cx="366722" cy="353667"/>
          </a:xfrm>
        </p:grpSpPr>
        <p:sp>
          <p:nvSpPr>
            <p:cNvPr id="16934" name="Google Shape;16934;p76"/>
            <p:cNvSpPr/>
            <p:nvPr/>
          </p:nvSpPr>
          <p:spPr>
            <a:xfrm>
              <a:off x="2987797" y="1713315"/>
              <a:ext cx="165757" cy="75106"/>
            </a:xfrm>
            <a:custGeom>
              <a:rect b="b" l="l" r="r" t="t"/>
              <a:pathLst>
                <a:path extrusionOk="0" h="2865" w="6323">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5" name="Google Shape;16935;p76"/>
            <p:cNvSpPr/>
            <p:nvPr/>
          </p:nvSpPr>
          <p:spPr>
            <a:xfrm>
              <a:off x="2786833" y="1767423"/>
              <a:ext cx="177528" cy="98595"/>
            </a:xfrm>
            <a:custGeom>
              <a:rect b="b" l="l" r="r" t="t"/>
              <a:pathLst>
                <a:path extrusionOk="0" h="3761" w="6772">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6" name="Google Shape;16936;p76"/>
            <p:cNvSpPr/>
            <p:nvPr/>
          </p:nvSpPr>
          <p:spPr>
            <a:xfrm>
              <a:off x="2786833" y="1607747"/>
              <a:ext cx="189246" cy="122398"/>
            </a:xfrm>
            <a:custGeom>
              <a:rect b="b" l="l" r="r" t="t"/>
              <a:pathLst>
                <a:path extrusionOk="0" h="4669" w="7219">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7" name="Google Shape;16937;p76"/>
            <p:cNvSpPr/>
            <p:nvPr/>
          </p:nvSpPr>
          <p:spPr>
            <a:xfrm>
              <a:off x="2964334" y="1512351"/>
              <a:ext cx="189220" cy="98595"/>
            </a:xfrm>
            <a:custGeom>
              <a:rect b="b" l="l" r="r" t="t"/>
              <a:pathLst>
                <a:path extrusionOk="0" h="3761" w="7218">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8" name="Google Shape;16938;p76"/>
            <p:cNvSpPr/>
            <p:nvPr/>
          </p:nvSpPr>
          <p:spPr>
            <a:xfrm>
              <a:off x="2991939" y="1529784"/>
              <a:ext cx="39401" cy="12138"/>
            </a:xfrm>
            <a:custGeom>
              <a:rect b="b" l="l" r="r" t="t"/>
              <a:pathLst>
                <a:path extrusionOk="0" h="463" w="1503">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9" name="Google Shape;16939;p76"/>
            <p:cNvSpPr/>
            <p:nvPr/>
          </p:nvSpPr>
          <p:spPr>
            <a:xfrm>
              <a:off x="3098293" y="1553613"/>
              <a:ext cx="27631" cy="11771"/>
            </a:xfrm>
            <a:custGeom>
              <a:rect b="b" l="l" r="r" t="t"/>
              <a:pathLst>
                <a:path extrusionOk="0" h="449" w="1054">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0" name="Google Shape;16940;p76"/>
            <p:cNvSpPr/>
            <p:nvPr/>
          </p:nvSpPr>
          <p:spPr>
            <a:xfrm>
              <a:off x="3039257" y="1529784"/>
              <a:ext cx="84779" cy="12138"/>
            </a:xfrm>
            <a:custGeom>
              <a:rect b="b" l="l" r="r" t="t"/>
              <a:pathLst>
                <a:path extrusionOk="0" h="463" w="3234">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1" name="Google Shape;16941;p76"/>
            <p:cNvSpPr/>
            <p:nvPr/>
          </p:nvSpPr>
          <p:spPr>
            <a:xfrm>
              <a:off x="2991939" y="1553613"/>
              <a:ext cx="98437" cy="11771"/>
            </a:xfrm>
            <a:custGeom>
              <a:rect b="b" l="l" r="r" t="t"/>
              <a:pathLst>
                <a:path extrusionOk="0" h="449" w="3755">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2" name="Google Shape;16942;p76"/>
            <p:cNvSpPr/>
            <p:nvPr/>
          </p:nvSpPr>
          <p:spPr>
            <a:xfrm>
              <a:off x="2814463" y="1784070"/>
              <a:ext cx="86693" cy="11771"/>
            </a:xfrm>
            <a:custGeom>
              <a:rect b="b" l="l" r="r" t="t"/>
              <a:pathLst>
                <a:path extrusionOk="0" h="449" w="3307">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3" name="Google Shape;16943;p76"/>
            <p:cNvSpPr/>
            <p:nvPr/>
          </p:nvSpPr>
          <p:spPr>
            <a:xfrm>
              <a:off x="2909073" y="1784070"/>
              <a:ext cx="27657" cy="11771"/>
            </a:xfrm>
            <a:custGeom>
              <a:rect b="b" l="l" r="r" t="t"/>
              <a:pathLst>
                <a:path extrusionOk="0" h="449" w="1055">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4" name="Google Shape;16944;p76"/>
            <p:cNvSpPr/>
            <p:nvPr/>
          </p:nvSpPr>
          <p:spPr>
            <a:xfrm>
              <a:off x="2814463" y="1807925"/>
              <a:ext cx="27657" cy="11744"/>
            </a:xfrm>
            <a:custGeom>
              <a:rect b="b" l="l" r="r" t="t"/>
              <a:pathLst>
                <a:path extrusionOk="0" h="448" w="1055">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5" name="Google Shape;16945;p76"/>
            <p:cNvSpPr/>
            <p:nvPr/>
          </p:nvSpPr>
          <p:spPr>
            <a:xfrm>
              <a:off x="2850037" y="1807925"/>
              <a:ext cx="86693" cy="11744"/>
            </a:xfrm>
            <a:custGeom>
              <a:rect b="b" l="l" r="r" t="t"/>
              <a:pathLst>
                <a:path extrusionOk="0" h="448" w="3307">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6" name="Google Shape;16946;p76"/>
            <p:cNvSpPr/>
            <p:nvPr/>
          </p:nvSpPr>
          <p:spPr>
            <a:xfrm>
              <a:off x="3050975" y="1731115"/>
              <a:ext cx="74949" cy="11744"/>
            </a:xfrm>
            <a:custGeom>
              <a:rect b="b" l="l" r="r" t="t"/>
              <a:pathLst>
                <a:path extrusionOk="0" h="448" w="2859">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7" name="Google Shape;16947;p76"/>
            <p:cNvSpPr/>
            <p:nvPr/>
          </p:nvSpPr>
          <p:spPr>
            <a:xfrm>
              <a:off x="3015401" y="1731115"/>
              <a:ext cx="27657" cy="11744"/>
            </a:xfrm>
            <a:custGeom>
              <a:rect b="b" l="l" r="r" t="t"/>
              <a:pathLst>
                <a:path extrusionOk="0" h="448" w="1055">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8" name="Google Shape;16948;p76"/>
            <p:cNvSpPr/>
            <p:nvPr/>
          </p:nvSpPr>
          <p:spPr>
            <a:xfrm>
              <a:off x="2814463" y="1624394"/>
              <a:ext cx="86693" cy="12138"/>
            </a:xfrm>
            <a:custGeom>
              <a:rect b="b" l="l" r="r" t="t"/>
              <a:pathLst>
                <a:path extrusionOk="0" h="463" w="3307">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9" name="Google Shape;16949;p76"/>
            <p:cNvSpPr/>
            <p:nvPr/>
          </p:nvSpPr>
          <p:spPr>
            <a:xfrm>
              <a:off x="2909073" y="1624394"/>
              <a:ext cx="39375" cy="12138"/>
            </a:xfrm>
            <a:custGeom>
              <a:rect b="b" l="l" r="r" t="t"/>
              <a:pathLst>
                <a:path extrusionOk="0" h="463" w="1502">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0" name="Google Shape;16950;p76"/>
            <p:cNvSpPr/>
            <p:nvPr/>
          </p:nvSpPr>
          <p:spPr>
            <a:xfrm>
              <a:off x="2814463" y="1671686"/>
              <a:ext cx="86693" cy="12138"/>
            </a:xfrm>
            <a:custGeom>
              <a:rect b="b" l="l" r="r" t="t"/>
              <a:pathLst>
                <a:path extrusionOk="0" h="463" w="3307">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1" name="Google Shape;16951;p76"/>
            <p:cNvSpPr/>
            <p:nvPr/>
          </p:nvSpPr>
          <p:spPr>
            <a:xfrm>
              <a:off x="2909073" y="1671686"/>
              <a:ext cx="39375" cy="12138"/>
            </a:xfrm>
            <a:custGeom>
              <a:rect b="b" l="l" r="r" t="t"/>
              <a:pathLst>
                <a:path extrusionOk="0" h="463" w="1502">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2" name="Google Shape;16952;p76"/>
            <p:cNvSpPr/>
            <p:nvPr/>
          </p:nvSpPr>
          <p:spPr>
            <a:xfrm>
              <a:off x="2814463" y="1648223"/>
              <a:ext cx="27657" cy="11771"/>
            </a:xfrm>
            <a:custGeom>
              <a:rect b="b" l="l" r="r" t="t"/>
              <a:pathLst>
                <a:path extrusionOk="0" h="449" w="1055">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3" name="Google Shape;16953;p76"/>
            <p:cNvSpPr/>
            <p:nvPr/>
          </p:nvSpPr>
          <p:spPr>
            <a:xfrm>
              <a:off x="2850037" y="1648223"/>
              <a:ext cx="98411" cy="11771"/>
            </a:xfrm>
            <a:custGeom>
              <a:rect b="b" l="l" r="r" t="t"/>
              <a:pathLst>
                <a:path extrusionOk="0" h="449" w="3754">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54" name="Google Shape;16954;p76"/>
          <p:cNvGrpSpPr/>
          <p:nvPr/>
        </p:nvGrpSpPr>
        <p:grpSpPr>
          <a:xfrm>
            <a:off x="1845321" y="1512744"/>
            <a:ext cx="352723" cy="353090"/>
            <a:chOff x="1845321" y="1512744"/>
            <a:chExt cx="352723" cy="353090"/>
          </a:xfrm>
        </p:grpSpPr>
        <p:sp>
          <p:nvSpPr>
            <p:cNvPr id="16955" name="Google Shape;16955;p76"/>
            <p:cNvSpPr/>
            <p:nvPr/>
          </p:nvSpPr>
          <p:spPr>
            <a:xfrm>
              <a:off x="1964888" y="1700444"/>
              <a:ext cx="113563" cy="96917"/>
            </a:xfrm>
            <a:custGeom>
              <a:rect b="b" l="l" r="r" t="t"/>
              <a:pathLst>
                <a:path extrusionOk="0" h="3697" w="4332">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6" name="Google Shape;16956;p76"/>
            <p:cNvSpPr/>
            <p:nvPr/>
          </p:nvSpPr>
          <p:spPr>
            <a:xfrm>
              <a:off x="2001615" y="1700444"/>
              <a:ext cx="39742" cy="17066"/>
            </a:xfrm>
            <a:custGeom>
              <a:rect b="b" l="l" r="r" t="t"/>
              <a:pathLst>
                <a:path extrusionOk="0" h="651" w="1516">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7" name="Google Shape;16957;p76"/>
            <p:cNvSpPr/>
            <p:nvPr/>
          </p:nvSpPr>
          <p:spPr>
            <a:xfrm>
              <a:off x="1964521" y="1715203"/>
              <a:ext cx="113930" cy="82158"/>
            </a:xfrm>
            <a:custGeom>
              <a:rect b="b" l="l" r="r" t="t"/>
              <a:pathLst>
                <a:path extrusionOk="0" h="3134" w="4346">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8" name="Google Shape;16958;p76"/>
            <p:cNvSpPr/>
            <p:nvPr/>
          </p:nvSpPr>
          <p:spPr>
            <a:xfrm>
              <a:off x="1981560" y="1620986"/>
              <a:ext cx="28784" cy="62077"/>
            </a:xfrm>
            <a:custGeom>
              <a:rect b="b" l="l" r="r" t="t"/>
              <a:pathLst>
                <a:path extrusionOk="0" h="2368" w="1098">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9" name="Google Shape;16959;p76"/>
            <p:cNvSpPr/>
            <p:nvPr/>
          </p:nvSpPr>
          <p:spPr>
            <a:xfrm>
              <a:off x="1993278" y="1615297"/>
              <a:ext cx="68159" cy="68159"/>
            </a:xfrm>
            <a:custGeom>
              <a:rect b="b" l="l" r="r" t="t"/>
              <a:pathLst>
                <a:path extrusionOk="0" h="2600" w="260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0" name="Google Shape;16960;p76"/>
            <p:cNvSpPr/>
            <p:nvPr/>
          </p:nvSpPr>
          <p:spPr>
            <a:xfrm>
              <a:off x="1987223" y="1643688"/>
              <a:ext cx="68526" cy="62470"/>
            </a:xfrm>
            <a:custGeom>
              <a:rect b="b" l="l" r="r" t="t"/>
              <a:pathLst>
                <a:path extrusionOk="0" h="2383" w="2614">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1" name="Google Shape;16961;p76"/>
            <p:cNvSpPr/>
            <p:nvPr/>
          </p:nvSpPr>
          <p:spPr>
            <a:xfrm>
              <a:off x="1987223" y="1643688"/>
              <a:ext cx="68526" cy="61317"/>
            </a:xfrm>
            <a:custGeom>
              <a:rect b="b" l="l" r="r" t="t"/>
              <a:pathLst>
                <a:path extrusionOk="0" h="2339" w="2614">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2" name="Google Shape;16962;p76"/>
            <p:cNvSpPr/>
            <p:nvPr/>
          </p:nvSpPr>
          <p:spPr>
            <a:xfrm>
              <a:off x="1964521" y="1729595"/>
              <a:ext cx="23122" cy="67766"/>
            </a:xfrm>
            <a:custGeom>
              <a:rect b="b" l="l" r="r" t="t"/>
              <a:pathLst>
                <a:path extrusionOk="0" h="2585" w="882">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3" name="Google Shape;16963;p76"/>
            <p:cNvSpPr/>
            <p:nvPr/>
          </p:nvSpPr>
          <p:spPr>
            <a:xfrm>
              <a:off x="2055723" y="1729595"/>
              <a:ext cx="22728" cy="67766"/>
            </a:xfrm>
            <a:custGeom>
              <a:rect b="b" l="l" r="r" t="t"/>
              <a:pathLst>
                <a:path extrusionOk="0" h="2585" w="867">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4" name="Google Shape;16964;p76"/>
            <p:cNvSpPr/>
            <p:nvPr/>
          </p:nvSpPr>
          <p:spPr>
            <a:xfrm>
              <a:off x="1845321" y="1512744"/>
              <a:ext cx="352723" cy="353090"/>
            </a:xfrm>
            <a:custGeom>
              <a:rect b="b" l="l" r="r" t="t"/>
              <a:pathLst>
                <a:path extrusionOk="0" h="13469" w="13455">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5" name="Google Shape;16965;p76"/>
            <p:cNvSpPr/>
            <p:nvPr/>
          </p:nvSpPr>
          <p:spPr>
            <a:xfrm>
              <a:off x="1854391" y="1563837"/>
              <a:ext cx="292166" cy="250511"/>
            </a:xfrm>
            <a:custGeom>
              <a:rect b="b" l="l" r="r" t="t"/>
              <a:pathLst>
                <a:path extrusionOk="0" h="9556" w="11145">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66" name="Google Shape;16966;p76"/>
          <p:cNvGrpSpPr/>
          <p:nvPr/>
        </p:nvGrpSpPr>
        <p:grpSpPr>
          <a:xfrm>
            <a:off x="3214452" y="3340533"/>
            <a:ext cx="392465" cy="389896"/>
            <a:chOff x="3214452" y="3340533"/>
            <a:chExt cx="392465" cy="389896"/>
          </a:xfrm>
        </p:grpSpPr>
        <p:sp>
          <p:nvSpPr>
            <p:cNvPr id="16967" name="Google Shape;16967;p76"/>
            <p:cNvSpPr/>
            <p:nvPr/>
          </p:nvSpPr>
          <p:spPr>
            <a:xfrm>
              <a:off x="3214452" y="3340533"/>
              <a:ext cx="289912" cy="97651"/>
            </a:xfrm>
            <a:custGeom>
              <a:rect b="b" l="l" r="r" t="t"/>
              <a:pathLst>
                <a:path extrusionOk="0" h="3725" w="11059">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8" name="Google Shape;16968;p76"/>
            <p:cNvSpPr/>
            <p:nvPr/>
          </p:nvSpPr>
          <p:spPr>
            <a:xfrm>
              <a:off x="3214452" y="3571749"/>
              <a:ext cx="302783" cy="98411"/>
            </a:xfrm>
            <a:custGeom>
              <a:rect b="b" l="l" r="r" t="t"/>
              <a:pathLst>
                <a:path extrusionOk="0" h="3754" w="1155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9" name="Google Shape;16969;p76"/>
            <p:cNvSpPr/>
            <p:nvPr/>
          </p:nvSpPr>
          <p:spPr>
            <a:xfrm>
              <a:off x="3214452" y="3456246"/>
              <a:ext cx="289912" cy="97756"/>
            </a:xfrm>
            <a:custGeom>
              <a:rect b="b" l="l" r="r" t="t"/>
              <a:pathLst>
                <a:path extrusionOk="0" h="3729" w="11059">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0" name="Google Shape;16970;p76"/>
            <p:cNvSpPr/>
            <p:nvPr/>
          </p:nvSpPr>
          <p:spPr>
            <a:xfrm>
              <a:off x="3307410" y="3371912"/>
              <a:ext cx="88476" cy="12950"/>
            </a:xfrm>
            <a:custGeom>
              <a:rect b="b" l="l" r="r" t="t"/>
              <a:pathLst>
                <a:path extrusionOk="0" h="494" w="3375">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1" name="Google Shape;16971;p76"/>
            <p:cNvSpPr/>
            <p:nvPr/>
          </p:nvSpPr>
          <p:spPr>
            <a:xfrm>
              <a:off x="3307410" y="3400303"/>
              <a:ext cx="157605" cy="12557"/>
            </a:xfrm>
            <a:custGeom>
              <a:rect b="b" l="l" r="r" t="t"/>
              <a:pathLst>
                <a:path extrusionOk="0" h="479" w="6012">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2" name="Google Shape;16972;p76"/>
            <p:cNvSpPr/>
            <p:nvPr/>
          </p:nvSpPr>
          <p:spPr>
            <a:xfrm>
              <a:off x="3307410" y="3487704"/>
              <a:ext cx="88476" cy="12950"/>
            </a:xfrm>
            <a:custGeom>
              <a:rect b="b" l="l" r="r" t="t"/>
              <a:pathLst>
                <a:path extrusionOk="0" h="494" w="3375">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3" name="Google Shape;16973;p76"/>
            <p:cNvSpPr/>
            <p:nvPr/>
          </p:nvSpPr>
          <p:spPr>
            <a:xfrm>
              <a:off x="3307410" y="3516068"/>
              <a:ext cx="155691" cy="12609"/>
            </a:xfrm>
            <a:custGeom>
              <a:rect b="b" l="l" r="r" t="t"/>
              <a:pathLst>
                <a:path extrusionOk="0" h="481" w="5939">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4" name="Google Shape;16974;p76"/>
            <p:cNvSpPr/>
            <p:nvPr/>
          </p:nvSpPr>
          <p:spPr>
            <a:xfrm>
              <a:off x="3307410" y="3603522"/>
              <a:ext cx="88476" cy="12950"/>
            </a:xfrm>
            <a:custGeom>
              <a:rect b="b" l="l" r="r" t="t"/>
              <a:pathLst>
                <a:path extrusionOk="0" h="494" w="3375">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5" name="Google Shape;16975;p76"/>
            <p:cNvSpPr/>
            <p:nvPr/>
          </p:nvSpPr>
          <p:spPr>
            <a:xfrm>
              <a:off x="3307410" y="3631519"/>
              <a:ext cx="156215" cy="12950"/>
            </a:xfrm>
            <a:custGeom>
              <a:rect b="b" l="l" r="r" t="t"/>
              <a:pathLst>
                <a:path extrusionOk="0" h="494" w="5959">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6" name="Google Shape;16976;p76"/>
            <p:cNvSpPr/>
            <p:nvPr/>
          </p:nvSpPr>
          <p:spPr>
            <a:xfrm>
              <a:off x="3235660" y="3365070"/>
              <a:ext cx="57175" cy="54973"/>
            </a:xfrm>
            <a:custGeom>
              <a:rect b="b" l="l" r="r" t="t"/>
              <a:pathLst>
                <a:path extrusionOk="0" h="2097" w="2181">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7" name="Google Shape;16977;p76"/>
            <p:cNvSpPr/>
            <p:nvPr/>
          </p:nvSpPr>
          <p:spPr>
            <a:xfrm>
              <a:off x="3248426" y="3364755"/>
              <a:ext cx="55104" cy="40528"/>
            </a:xfrm>
            <a:custGeom>
              <a:rect b="b" l="l" r="r" t="t"/>
              <a:pathLst>
                <a:path extrusionOk="0" h="1546" w="2102">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8" name="Google Shape;16978;p76"/>
            <p:cNvSpPr/>
            <p:nvPr/>
          </p:nvSpPr>
          <p:spPr>
            <a:xfrm>
              <a:off x="3235660" y="3480547"/>
              <a:ext cx="56782" cy="55287"/>
            </a:xfrm>
            <a:custGeom>
              <a:rect b="b" l="l" r="r" t="t"/>
              <a:pathLst>
                <a:path extrusionOk="0" h="2109" w="2166">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9" name="Google Shape;16979;p76"/>
            <p:cNvSpPr/>
            <p:nvPr/>
          </p:nvSpPr>
          <p:spPr>
            <a:xfrm>
              <a:off x="3248400" y="3480573"/>
              <a:ext cx="55130" cy="40502"/>
            </a:xfrm>
            <a:custGeom>
              <a:rect b="b" l="l" r="r" t="t"/>
              <a:pathLst>
                <a:path extrusionOk="0" h="1545" w="2103">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0" name="Google Shape;16980;p76"/>
            <p:cNvSpPr/>
            <p:nvPr/>
          </p:nvSpPr>
          <p:spPr>
            <a:xfrm>
              <a:off x="3235660" y="3596312"/>
              <a:ext cx="56782" cy="55314"/>
            </a:xfrm>
            <a:custGeom>
              <a:rect b="b" l="l" r="r" t="t"/>
              <a:pathLst>
                <a:path extrusionOk="0" h="2110" w="2166">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1" name="Google Shape;16981;p76"/>
            <p:cNvSpPr/>
            <p:nvPr/>
          </p:nvSpPr>
          <p:spPr>
            <a:xfrm>
              <a:off x="3248400" y="3596365"/>
              <a:ext cx="55130" cy="40214"/>
            </a:xfrm>
            <a:custGeom>
              <a:rect b="b" l="l" r="r" t="t"/>
              <a:pathLst>
                <a:path extrusionOk="0" h="1534" w="2103">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2" name="Google Shape;16982;p76"/>
            <p:cNvSpPr/>
            <p:nvPr/>
          </p:nvSpPr>
          <p:spPr>
            <a:xfrm>
              <a:off x="3438878" y="3642136"/>
              <a:ext cx="168038" cy="88292"/>
            </a:xfrm>
            <a:custGeom>
              <a:rect b="b" l="l" r="r" t="t"/>
              <a:pathLst>
                <a:path extrusionOk="0" h="3368" w="641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3" name="Google Shape;16983;p76"/>
            <p:cNvSpPr/>
            <p:nvPr/>
          </p:nvSpPr>
          <p:spPr>
            <a:xfrm>
              <a:off x="3436965" y="3642529"/>
              <a:ext cx="68526" cy="87899"/>
            </a:xfrm>
            <a:custGeom>
              <a:rect b="b" l="l" r="r" t="t"/>
              <a:pathLst>
                <a:path extrusionOk="0" h="3353" w="2614">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4" name="Google Shape;16984;p76"/>
            <p:cNvSpPr/>
            <p:nvPr/>
          </p:nvSpPr>
          <p:spPr>
            <a:xfrm>
              <a:off x="3468003" y="3503249"/>
              <a:ext cx="106354" cy="74975"/>
            </a:xfrm>
            <a:custGeom>
              <a:rect b="b" l="l" r="r" t="t"/>
              <a:pathLst>
                <a:path extrusionOk="0" h="2860" w="4057">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5" name="Google Shape;16985;p76"/>
            <p:cNvSpPr/>
            <p:nvPr/>
          </p:nvSpPr>
          <p:spPr>
            <a:xfrm>
              <a:off x="3468003" y="3502882"/>
              <a:ext cx="57542" cy="74949"/>
            </a:xfrm>
            <a:custGeom>
              <a:rect b="b" l="l" r="r" t="t"/>
              <a:pathLst>
                <a:path extrusionOk="0" h="2859" w="2195">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6" name="Google Shape;16986;p76"/>
            <p:cNvSpPr/>
            <p:nvPr/>
          </p:nvSpPr>
          <p:spPr>
            <a:xfrm>
              <a:off x="3559598" y="3570386"/>
              <a:ext cx="23489" cy="31143"/>
            </a:xfrm>
            <a:custGeom>
              <a:rect b="b" l="l" r="r" t="t"/>
              <a:pathLst>
                <a:path extrusionOk="0" h="1188" w="896">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7" name="Google Shape;16987;p76"/>
            <p:cNvSpPr/>
            <p:nvPr/>
          </p:nvSpPr>
          <p:spPr>
            <a:xfrm>
              <a:off x="3459300" y="3570596"/>
              <a:ext cx="23489" cy="31065"/>
            </a:xfrm>
            <a:custGeom>
              <a:rect b="b" l="l" r="r" t="t"/>
              <a:pathLst>
                <a:path extrusionOk="0" h="1185" w="896">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8" name="Google Shape;16988;p76"/>
            <p:cNvSpPr/>
            <p:nvPr/>
          </p:nvSpPr>
          <p:spPr>
            <a:xfrm>
              <a:off x="3501689" y="3624887"/>
              <a:ext cx="39008" cy="44146"/>
            </a:xfrm>
            <a:custGeom>
              <a:rect b="b" l="l" r="r" t="t"/>
              <a:pathLst>
                <a:path extrusionOk="0" h="1684" w="1488">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9" name="Google Shape;16989;p76"/>
            <p:cNvSpPr/>
            <p:nvPr/>
          </p:nvSpPr>
          <p:spPr>
            <a:xfrm>
              <a:off x="3501689" y="3625385"/>
              <a:ext cx="24249" cy="44015"/>
            </a:xfrm>
            <a:custGeom>
              <a:rect b="b" l="l" r="r" t="t"/>
              <a:pathLst>
                <a:path extrusionOk="0" h="1679" w="925">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0" name="Google Shape;16990;p76"/>
            <p:cNvSpPr/>
            <p:nvPr/>
          </p:nvSpPr>
          <p:spPr>
            <a:xfrm>
              <a:off x="3479354" y="3547133"/>
              <a:ext cx="83652" cy="89367"/>
            </a:xfrm>
            <a:custGeom>
              <a:rect b="b" l="l" r="r" t="t"/>
              <a:pathLst>
                <a:path extrusionOk="0" h="3409" w="3191">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1" name="Google Shape;16991;p76"/>
            <p:cNvSpPr/>
            <p:nvPr/>
          </p:nvSpPr>
          <p:spPr>
            <a:xfrm>
              <a:off x="3479354" y="3547133"/>
              <a:ext cx="60583" cy="89367"/>
            </a:xfrm>
            <a:custGeom>
              <a:rect b="b" l="l" r="r" t="t"/>
              <a:pathLst>
                <a:path extrusionOk="0" h="3409" w="2311">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92" name="Google Shape;16992;p76"/>
          <p:cNvGrpSpPr/>
          <p:nvPr/>
        </p:nvGrpSpPr>
        <p:grpSpPr>
          <a:xfrm>
            <a:off x="3327229" y="1499899"/>
            <a:ext cx="234650" cy="378440"/>
            <a:chOff x="3327229" y="1499899"/>
            <a:chExt cx="234650" cy="378440"/>
          </a:xfrm>
        </p:grpSpPr>
        <p:sp>
          <p:nvSpPr>
            <p:cNvPr id="16993" name="Google Shape;16993;p76"/>
            <p:cNvSpPr/>
            <p:nvPr/>
          </p:nvSpPr>
          <p:spPr>
            <a:xfrm>
              <a:off x="3327229" y="1553613"/>
              <a:ext cx="180543" cy="324725"/>
            </a:xfrm>
            <a:custGeom>
              <a:rect b="b" l="l" r="r" t="t"/>
              <a:pathLst>
                <a:path extrusionOk="0" h="12387" w="6887">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4" name="Google Shape;16994;p76"/>
            <p:cNvSpPr/>
            <p:nvPr/>
          </p:nvSpPr>
          <p:spPr>
            <a:xfrm>
              <a:off x="3327229" y="1553613"/>
              <a:ext cx="42023" cy="324725"/>
            </a:xfrm>
            <a:custGeom>
              <a:rect b="b" l="l" r="r" t="t"/>
              <a:pathLst>
                <a:path extrusionOk="0" h="12387" w="1603">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5" name="Google Shape;16995;p76"/>
            <p:cNvSpPr/>
            <p:nvPr/>
          </p:nvSpPr>
          <p:spPr>
            <a:xfrm>
              <a:off x="3339340" y="1577836"/>
              <a:ext cx="156320" cy="252450"/>
            </a:xfrm>
            <a:custGeom>
              <a:rect b="b" l="l" r="r" t="t"/>
              <a:pathLst>
                <a:path extrusionOk="0" h="9630" w="5963">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6" name="Google Shape;16996;p76"/>
            <p:cNvSpPr/>
            <p:nvPr/>
          </p:nvSpPr>
          <p:spPr>
            <a:xfrm>
              <a:off x="3339340" y="1596187"/>
              <a:ext cx="156320" cy="167960"/>
            </a:xfrm>
            <a:custGeom>
              <a:rect b="b" l="l" r="r" t="t"/>
              <a:pathLst>
                <a:path extrusionOk="0" h="6407" w="5963">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7" name="Google Shape;16997;p76"/>
            <p:cNvSpPr/>
            <p:nvPr/>
          </p:nvSpPr>
          <p:spPr>
            <a:xfrm>
              <a:off x="3441526" y="1776126"/>
              <a:ext cx="35967" cy="35993"/>
            </a:xfrm>
            <a:custGeom>
              <a:rect b="b" l="l" r="r" t="t"/>
              <a:pathLst>
                <a:path extrusionOk="0" h="1373" w="1372">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8" name="Google Shape;16998;p76"/>
            <p:cNvSpPr/>
            <p:nvPr/>
          </p:nvSpPr>
          <p:spPr>
            <a:xfrm>
              <a:off x="3357507" y="1776126"/>
              <a:ext cx="35967" cy="35993"/>
            </a:xfrm>
            <a:custGeom>
              <a:rect b="b" l="l" r="r" t="t"/>
              <a:pathLst>
                <a:path extrusionOk="0" h="1373" w="1372">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9" name="Google Shape;16999;p76"/>
            <p:cNvSpPr/>
            <p:nvPr/>
          </p:nvSpPr>
          <p:spPr>
            <a:xfrm>
              <a:off x="3357507" y="1619859"/>
              <a:ext cx="119986" cy="120353"/>
            </a:xfrm>
            <a:custGeom>
              <a:rect b="b" l="l" r="r" t="t"/>
              <a:pathLst>
                <a:path extrusionOk="0" h="4591" w="4577">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0" name="Google Shape;17000;p76"/>
            <p:cNvSpPr/>
            <p:nvPr/>
          </p:nvSpPr>
          <p:spPr>
            <a:xfrm>
              <a:off x="3366210" y="1846907"/>
              <a:ext cx="24249" cy="14785"/>
            </a:xfrm>
            <a:custGeom>
              <a:rect b="b" l="l" r="r" t="t"/>
              <a:pathLst>
                <a:path extrusionOk="0" h="564" w="925">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1" name="Google Shape;17001;p76"/>
            <p:cNvSpPr/>
            <p:nvPr/>
          </p:nvSpPr>
          <p:spPr>
            <a:xfrm>
              <a:off x="3444174" y="1846907"/>
              <a:ext cx="24616" cy="14785"/>
            </a:xfrm>
            <a:custGeom>
              <a:rect b="b" l="l" r="r" t="t"/>
              <a:pathLst>
                <a:path extrusionOk="0" h="564" w="939">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2" name="Google Shape;17002;p76"/>
            <p:cNvSpPr/>
            <p:nvPr/>
          </p:nvSpPr>
          <p:spPr>
            <a:xfrm>
              <a:off x="3396095" y="1846907"/>
              <a:ext cx="42809" cy="14785"/>
            </a:xfrm>
            <a:custGeom>
              <a:rect b="b" l="l" r="r" t="t"/>
              <a:pathLst>
                <a:path extrusionOk="0" h="564" w="1633">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3" name="Google Shape;17003;p76"/>
            <p:cNvSpPr/>
            <p:nvPr/>
          </p:nvSpPr>
          <p:spPr>
            <a:xfrm>
              <a:off x="3487691" y="1524095"/>
              <a:ext cx="49966" cy="48105"/>
            </a:xfrm>
            <a:custGeom>
              <a:rect b="b" l="l" r="r" t="t"/>
              <a:pathLst>
                <a:path extrusionOk="0" h="1835" w="1906">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4" name="Google Shape;17004;p76"/>
            <p:cNvSpPr/>
            <p:nvPr/>
          </p:nvSpPr>
          <p:spPr>
            <a:xfrm>
              <a:off x="3487691" y="1499899"/>
              <a:ext cx="74188" cy="72301"/>
            </a:xfrm>
            <a:custGeom>
              <a:rect b="b" l="l" r="r" t="t"/>
              <a:pathLst>
                <a:path extrusionOk="0" h="2758" w="283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5" name="Google Shape;17005;p76"/>
            <p:cNvSpPr/>
            <p:nvPr/>
          </p:nvSpPr>
          <p:spPr>
            <a:xfrm>
              <a:off x="3381336" y="1686078"/>
              <a:ext cx="71934" cy="54239"/>
            </a:xfrm>
            <a:custGeom>
              <a:rect b="b" l="l" r="r" t="t"/>
              <a:pathLst>
                <a:path extrusionOk="0" h="2069" w="2744">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6" name="Google Shape;17006;p76"/>
            <p:cNvSpPr/>
            <p:nvPr/>
          </p:nvSpPr>
          <p:spPr>
            <a:xfrm>
              <a:off x="3381336" y="1704979"/>
              <a:ext cx="72327" cy="35338"/>
            </a:xfrm>
            <a:custGeom>
              <a:rect b="b" l="l" r="r" t="t"/>
              <a:pathLst>
                <a:path extrusionOk="0" h="1348" w="2759">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7" name="Google Shape;17007;p76"/>
            <p:cNvSpPr/>
            <p:nvPr/>
          </p:nvSpPr>
          <p:spPr>
            <a:xfrm>
              <a:off x="3404432" y="1686078"/>
              <a:ext cx="26136" cy="18088"/>
            </a:xfrm>
            <a:custGeom>
              <a:rect b="b" l="l" r="r" t="t"/>
              <a:pathLst>
                <a:path extrusionOk="0" h="690" w="997">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8" name="Google Shape;17008;p76"/>
            <p:cNvSpPr/>
            <p:nvPr/>
          </p:nvSpPr>
          <p:spPr>
            <a:xfrm>
              <a:off x="3393448" y="1638000"/>
              <a:ext cx="48105" cy="54160"/>
            </a:xfrm>
            <a:custGeom>
              <a:rect b="b" l="l" r="r" t="t"/>
              <a:pathLst>
                <a:path extrusionOk="0" h="2066" w="1835">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9" name="Google Shape;17009;p76"/>
            <p:cNvSpPr/>
            <p:nvPr/>
          </p:nvSpPr>
          <p:spPr>
            <a:xfrm>
              <a:off x="3393448" y="1638000"/>
              <a:ext cx="32952" cy="54055"/>
            </a:xfrm>
            <a:custGeom>
              <a:rect b="b" l="l" r="r" t="t"/>
              <a:pathLst>
                <a:path extrusionOk="0" h="2062" w="1257">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0" name="Google Shape;17010;p76"/>
            <p:cNvSpPr/>
            <p:nvPr/>
          </p:nvSpPr>
          <p:spPr>
            <a:xfrm>
              <a:off x="3393448" y="1638000"/>
              <a:ext cx="48105" cy="24249"/>
            </a:xfrm>
            <a:custGeom>
              <a:rect b="b" l="l" r="r" t="t"/>
              <a:pathLst>
                <a:path extrusionOk="0" h="925" w="1835">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1" name="Google Shape;17011;p76"/>
            <p:cNvSpPr/>
            <p:nvPr/>
          </p:nvSpPr>
          <p:spPr>
            <a:xfrm>
              <a:off x="3393448" y="1638000"/>
              <a:ext cx="32952" cy="21994"/>
            </a:xfrm>
            <a:custGeom>
              <a:rect b="b" l="l" r="r" t="t"/>
              <a:pathLst>
                <a:path extrusionOk="0" h="839" w="1257">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2" name="Google Shape;17012;p76"/>
            <p:cNvSpPr/>
            <p:nvPr/>
          </p:nvSpPr>
          <p:spPr>
            <a:xfrm>
              <a:off x="3435470" y="1715596"/>
              <a:ext cx="18193" cy="21575"/>
            </a:xfrm>
            <a:custGeom>
              <a:rect b="b" l="l" r="r" t="t"/>
              <a:pathLst>
                <a:path extrusionOk="0" h="823" w="694">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3" name="Google Shape;17013;p76"/>
            <p:cNvSpPr/>
            <p:nvPr/>
          </p:nvSpPr>
          <p:spPr>
            <a:xfrm>
              <a:off x="3381336" y="1715596"/>
              <a:ext cx="18193" cy="21968"/>
            </a:xfrm>
            <a:custGeom>
              <a:rect b="b" l="l" r="r" t="t"/>
              <a:pathLst>
                <a:path extrusionOk="0" h="838" w="694">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14" name="Google Shape;17014;p76"/>
          <p:cNvGrpSpPr/>
          <p:nvPr/>
        </p:nvGrpSpPr>
        <p:grpSpPr>
          <a:xfrm>
            <a:off x="3735553" y="1530151"/>
            <a:ext cx="366722" cy="317962"/>
            <a:chOff x="3735553" y="1530151"/>
            <a:chExt cx="366722" cy="317962"/>
          </a:xfrm>
        </p:grpSpPr>
        <p:sp>
          <p:nvSpPr>
            <p:cNvPr id="17015" name="Google Shape;17015;p76"/>
            <p:cNvSpPr/>
            <p:nvPr/>
          </p:nvSpPr>
          <p:spPr>
            <a:xfrm>
              <a:off x="3770760" y="1565725"/>
              <a:ext cx="331515" cy="282388"/>
            </a:xfrm>
            <a:custGeom>
              <a:rect b="b" l="l" r="r" t="t"/>
              <a:pathLst>
                <a:path extrusionOk="0" h="10772" w="12646">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6" name="Google Shape;17016;p76"/>
            <p:cNvSpPr/>
            <p:nvPr/>
          </p:nvSpPr>
          <p:spPr>
            <a:xfrm>
              <a:off x="3770760" y="1565725"/>
              <a:ext cx="307685" cy="189246"/>
            </a:xfrm>
            <a:custGeom>
              <a:rect b="b" l="l" r="r" t="t"/>
              <a:pathLst>
                <a:path extrusionOk="0" h="7219" w="11737">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7" name="Google Shape;17017;p76"/>
            <p:cNvSpPr/>
            <p:nvPr/>
          </p:nvSpPr>
          <p:spPr>
            <a:xfrm>
              <a:off x="3735553" y="1530151"/>
              <a:ext cx="330781" cy="282073"/>
            </a:xfrm>
            <a:custGeom>
              <a:rect b="b" l="l" r="r" t="t"/>
              <a:pathLst>
                <a:path extrusionOk="0" h="10760" w="12618">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8" name="Google Shape;17018;p76"/>
            <p:cNvSpPr/>
            <p:nvPr/>
          </p:nvSpPr>
          <p:spPr>
            <a:xfrm>
              <a:off x="3779070" y="1629296"/>
              <a:ext cx="250170" cy="14785"/>
            </a:xfrm>
            <a:custGeom>
              <a:rect b="b" l="l" r="r" t="t"/>
              <a:pathLst>
                <a:path extrusionOk="0" h="564" w="9543">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9" name="Google Shape;17019;p76"/>
            <p:cNvSpPr/>
            <p:nvPr/>
          </p:nvSpPr>
          <p:spPr>
            <a:xfrm>
              <a:off x="3779070" y="1599778"/>
              <a:ext cx="167304" cy="14785"/>
            </a:xfrm>
            <a:custGeom>
              <a:rect b="b" l="l" r="r" t="t"/>
              <a:pathLst>
                <a:path extrusionOk="0" h="564" w="6382">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0" name="Google Shape;17020;p76"/>
            <p:cNvSpPr/>
            <p:nvPr/>
          </p:nvSpPr>
          <p:spPr>
            <a:xfrm>
              <a:off x="3950490" y="1599778"/>
              <a:ext cx="78750" cy="14785"/>
            </a:xfrm>
            <a:custGeom>
              <a:rect b="b" l="l" r="r" t="t"/>
              <a:pathLst>
                <a:path extrusionOk="0" h="564" w="3004">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1" name="Google Shape;17021;p76"/>
            <p:cNvSpPr/>
            <p:nvPr/>
          </p:nvSpPr>
          <p:spPr>
            <a:xfrm>
              <a:off x="3779070" y="1658814"/>
              <a:ext cx="96524" cy="14785"/>
            </a:xfrm>
            <a:custGeom>
              <a:rect b="b" l="l" r="r" t="t"/>
              <a:pathLst>
                <a:path extrusionOk="0" h="564" w="3682">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2" name="Google Shape;17022;p76"/>
            <p:cNvSpPr/>
            <p:nvPr/>
          </p:nvSpPr>
          <p:spPr>
            <a:xfrm>
              <a:off x="3891087" y="1658814"/>
              <a:ext cx="138153" cy="14785"/>
            </a:xfrm>
            <a:custGeom>
              <a:rect b="b" l="l" r="r" t="t"/>
              <a:pathLst>
                <a:path extrusionOk="0" h="564" w="527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3" name="Google Shape;17023;p76"/>
            <p:cNvSpPr/>
            <p:nvPr/>
          </p:nvSpPr>
          <p:spPr>
            <a:xfrm>
              <a:off x="3779070" y="1570260"/>
              <a:ext cx="49232" cy="14785"/>
            </a:xfrm>
            <a:custGeom>
              <a:rect b="b" l="l" r="r" t="t"/>
              <a:pathLst>
                <a:path extrusionOk="0" h="564" w="1878">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4" name="Google Shape;17024;p76"/>
            <p:cNvSpPr/>
            <p:nvPr/>
          </p:nvSpPr>
          <p:spPr>
            <a:xfrm>
              <a:off x="3832051" y="1570260"/>
              <a:ext cx="197189" cy="14785"/>
            </a:xfrm>
            <a:custGeom>
              <a:rect b="b" l="l" r="r" t="t"/>
              <a:pathLst>
                <a:path extrusionOk="0" h="564" w="7522">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5" name="Google Shape;17025;p76"/>
            <p:cNvSpPr/>
            <p:nvPr/>
          </p:nvSpPr>
          <p:spPr>
            <a:xfrm>
              <a:off x="3779070" y="1688699"/>
              <a:ext cx="190740" cy="14811"/>
            </a:xfrm>
            <a:custGeom>
              <a:rect b="b" l="l" r="r" t="t"/>
              <a:pathLst>
                <a:path extrusionOk="0" h="565" w="7276">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6" name="Google Shape;17026;p76"/>
            <p:cNvSpPr/>
            <p:nvPr/>
          </p:nvSpPr>
          <p:spPr>
            <a:xfrm>
              <a:off x="3973953" y="1688699"/>
              <a:ext cx="55287" cy="14811"/>
            </a:xfrm>
            <a:custGeom>
              <a:rect b="b" l="l" r="r" t="t"/>
              <a:pathLst>
                <a:path extrusionOk="0" h="565" w="2109">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27" name="Google Shape;17027;p76"/>
          <p:cNvGrpSpPr/>
          <p:nvPr/>
        </p:nvGrpSpPr>
        <p:grpSpPr>
          <a:xfrm>
            <a:off x="866322" y="2469775"/>
            <a:ext cx="379226" cy="322733"/>
            <a:chOff x="866322" y="2469775"/>
            <a:chExt cx="379226" cy="322733"/>
          </a:xfrm>
        </p:grpSpPr>
        <p:sp>
          <p:nvSpPr>
            <p:cNvPr id="17028" name="Google Shape;17028;p76"/>
            <p:cNvSpPr/>
            <p:nvPr/>
          </p:nvSpPr>
          <p:spPr>
            <a:xfrm>
              <a:off x="1050246" y="2469775"/>
              <a:ext cx="175981" cy="171787"/>
            </a:xfrm>
            <a:custGeom>
              <a:rect b="b" l="l" r="r" t="t"/>
              <a:pathLst>
                <a:path extrusionOk="0" h="6553" w="6713">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9" name="Google Shape;17029;p76"/>
            <p:cNvSpPr/>
            <p:nvPr/>
          </p:nvSpPr>
          <p:spPr>
            <a:xfrm>
              <a:off x="1077484" y="2498926"/>
              <a:ext cx="33345" cy="11744"/>
            </a:xfrm>
            <a:custGeom>
              <a:rect b="b" l="l" r="r" t="t"/>
              <a:pathLst>
                <a:path extrusionOk="0" h="448" w="1272">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0" name="Google Shape;17030;p76"/>
            <p:cNvSpPr/>
            <p:nvPr/>
          </p:nvSpPr>
          <p:spPr>
            <a:xfrm>
              <a:off x="1118353" y="2498926"/>
              <a:ext cx="80270" cy="11744"/>
            </a:xfrm>
            <a:custGeom>
              <a:rect b="b" l="l" r="r" t="t"/>
              <a:pathLst>
                <a:path extrusionOk="0" h="448" w="3062">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1" name="Google Shape;17031;p76"/>
            <p:cNvSpPr/>
            <p:nvPr/>
          </p:nvSpPr>
          <p:spPr>
            <a:xfrm>
              <a:off x="1077484" y="2528418"/>
              <a:ext cx="121140" cy="11771"/>
            </a:xfrm>
            <a:custGeom>
              <a:rect b="b" l="l" r="r" t="t"/>
              <a:pathLst>
                <a:path extrusionOk="0" h="449" w="4621">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2" name="Google Shape;17032;p76"/>
            <p:cNvSpPr/>
            <p:nvPr/>
          </p:nvSpPr>
          <p:spPr>
            <a:xfrm>
              <a:off x="1077484" y="2557569"/>
              <a:ext cx="80270" cy="11771"/>
            </a:xfrm>
            <a:custGeom>
              <a:rect b="b" l="l" r="r" t="t"/>
              <a:pathLst>
                <a:path extrusionOk="0" h="449" w="3062">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3" name="Google Shape;17033;p76"/>
            <p:cNvSpPr/>
            <p:nvPr/>
          </p:nvSpPr>
          <p:spPr>
            <a:xfrm>
              <a:off x="1165278" y="2557569"/>
              <a:ext cx="33345" cy="11771"/>
            </a:xfrm>
            <a:custGeom>
              <a:rect b="b" l="l" r="r" t="t"/>
              <a:pathLst>
                <a:path extrusionOk="0" h="449" w="1272">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4" name="Google Shape;17034;p76"/>
            <p:cNvSpPr/>
            <p:nvPr/>
          </p:nvSpPr>
          <p:spPr>
            <a:xfrm>
              <a:off x="886009" y="2733551"/>
              <a:ext cx="340218" cy="17433"/>
            </a:xfrm>
            <a:custGeom>
              <a:rect b="b" l="l" r="r" t="t"/>
              <a:pathLst>
                <a:path extrusionOk="0" h="665" w="12978">
                  <a:moveTo>
                    <a:pt x="0" y="0"/>
                  </a:moveTo>
                  <a:lnTo>
                    <a:pt x="0" y="664"/>
                  </a:lnTo>
                  <a:lnTo>
                    <a:pt x="12978" y="664"/>
                  </a:lnTo>
                  <a:lnTo>
                    <a:pt x="1297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5" name="Google Shape;17035;p76"/>
            <p:cNvSpPr/>
            <p:nvPr/>
          </p:nvSpPr>
          <p:spPr>
            <a:xfrm>
              <a:off x="879954" y="2733551"/>
              <a:ext cx="12138" cy="58958"/>
            </a:xfrm>
            <a:custGeom>
              <a:rect b="b" l="l" r="r" t="t"/>
              <a:pathLst>
                <a:path extrusionOk="0" h="2249" w="463">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6" name="Google Shape;17036;p76"/>
            <p:cNvSpPr/>
            <p:nvPr/>
          </p:nvSpPr>
          <p:spPr>
            <a:xfrm>
              <a:off x="1220146" y="2733551"/>
              <a:ext cx="11771" cy="58958"/>
            </a:xfrm>
            <a:custGeom>
              <a:rect b="b" l="l" r="r" t="t"/>
              <a:pathLst>
                <a:path extrusionOk="0" h="2249" w="449">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7" name="Google Shape;17037;p76"/>
            <p:cNvSpPr/>
            <p:nvPr/>
          </p:nvSpPr>
          <p:spPr>
            <a:xfrm>
              <a:off x="921190" y="2608295"/>
              <a:ext cx="105620" cy="119593"/>
            </a:xfrm>
            <a:custGeom>
              <a:rect b="b" l="l" r="r" t="t"/>
              <a:pathLst>
                <a:path extrusionOk="0" h="4562" w="4029">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8" name="Google Shape;17038;p76"/>
            <p:cNvSpPr/>
            <p:nvPr/>
          </p:nvSpPr>
          <p:spPr>
            <a:xfrm>
              <a:off x="956029" y="2608295"/>
              <a:ext cx="35574" cy="23095"/>
            </a:xfrm>
            <a:custGeom>
              <a:rect b="b" l="l" r="r" t="t"/>
              <a:pathLst>
                <a:path extrusionOk="0" h="881" w="1357">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9" name="Google Shape;17039;p76"/>
            <p:cNvSpPr/>
            <p:nvPr/>
          </p:nvSpPr>
          <p:spPr>
            <a:xfrm>
              <a:off x="920823" y="2638941"/>
              <a:ext cx="105987" cy="88947"/>
            </a:xfrm>
            <a:custGeom>
              <a:rect b="b" l="l" r="r" t="t"/>
              <a:pathLst>
                <a:path extrusionOk="0" h="3393" w="4043">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0" name="Google Shape;17040;p76"/>
            <p:cNvSpPr/>
            <p:nvPr/>
          </p:nvSpPr>
          <p:spPr>
            <a:xfrm>
              <a:off x="1002954" y="2650659"/>
              <a:ext cx="23856" cy="76862"/>
            </a:xfrm>
            <a:custGeom>
              <a:rect b="b" l="l" r="r" t="t"/>
              <a:pathLst>
                <a:path extrusionOk="0" h="2932" w="91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1" name="Google Shape;17041;p76"/>
            <p:cNvSpPr/>
            <p:nvPr/>
          </p:nvSpPr>
          <p:spPr>
            <a:xfrm>
              <a:off x="921190" y="2650659"/>
              <a:ext cx="52640" cy="77229"/>
            </a:xfrm>
            <a:custGeom>
              <a:rect b="b" l="l" r="r" t="t"/>
              <a:pathLst>
                <a:path extrusionOk="0" h="2946" w="2008">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2" name="Google Shape;17042;p76"/>
            <p:cNvSpPr/>
            <p:nvPr/>
          </p:nvSpPr>
          <p:spPr>
            <a:xfrm>
              <a:off x="950341" y="2510644"/>
              <a:ext cx="46951" cy="41289"/>
            </a:xfrm>
            <a:custGeom>
              <a:rect b="b" l="l" r="r" t="t"/>
              <a:pathLst>
                <a:path extrusionOk="0" h="1575" w="1791">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3" name="Google Shape;17043;p76"/>
            <p:cNvSpPr/>
            <p:nvPr/>
          </p:nvSpPr>
          <p:spPr>
            <a:xfrm>
              <a:off x="950341" y="2510644"/>
              <a:ext cx="32192" cy="41289"/>
            </a:xfrm>
            <a:custGeom>
              <a:rect b="b" l="l" r="r" t="t"/>
              <a:pathLst>
                <a:path extrusionOk="0" h="1575" w="1228">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4" name="Google Shape;17044;p76"/>
            <p:cNvSpPr/>
            <p:nvPr/>
          </p:nvSpPr>
          <p:spPr>
            <a:xfrm>
              <a:off x="932567" y="2528444"/>
              <a:ext cx="82499" cy="82132"/>
            </a:xfrm>
            <a:custGeom>
              <a:rect b="b" l="l" r="r" t="t"/>
              <a:pathLst>
                <a:path extrusionOk="0" h="3133" w="3147">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5" name="Google Shape;17045;p76"/>
            <p:cNvSpPr/>
            <p:nvPr/>
          </p:nvSpPr>
          <p:spPr>
            <a:xfrm>
              <a:off x="948060" y="2528051"/>
              <a:ext cx="68526" cy="74215"/>
            </a:xfrm>
            <a:custGeom>
              <a:rect b="b" l="l" r="r" t="t"/>
              <a:pathLst>
                <a:path extrusionOk="0" h="2831" w="2614">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6" name="Google Shape;17046;p76"/>
            <p:cNvSpPr/>
            <p:nvPr/>
          </p:nvSpPr>
          <p:spPr>
            <a:xfrm>
              <a:off x="938596" y="2564542"/>
              <a:ext cx="70413" cy="57778"/>
            </a:xfrm>
            <a:custGeom>
              <a:rect b="b" l="l" r="r" t="t"/>
              <a:pathLst>
                <a:path extrusionOk="0" h="2204" w="2686">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7" name="Google Shape;17047;p76"/>
            <p:cNvSpPr/>
            <p:nvPr/>
          </p:nvSpPr>
          <p:spPr>
            <a:xfrm>
              <a:off x="938596" y="2564542"/>
              <a:ext cx="70413" cy="57018"/>
            </a:xfrm>
            <a:custGeom>
              <a:rect b="b" l="l" r="r" t="t"/>
              <a:pathLst>
                <a:path extrusionOk="0" h="2175" w="2686">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8" name="Google Shape;17048;p76"/>
            <p:cNvSpPr/>
            <p:nvPr/>
          </p:nvSpPr>
          <p:spPr>
            <a:xfrm>
              <a:off x="879954" y="2733551"/>
              <a:ext cx="11744" cy="17433"/>
            </a:xfrm>
            <a:custGeom>
              <a:rect b="b" l="l" r="r" t="t"/>
              <a:pathLst>
                <a:path extrusionOk="0" h="665" w="448">
                  <a:moveTo>
                    <a:pt x="0" y="0"/>
                  </a:moveTo>
                  <a:lnTo>
                    <a:pt x="0"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9" name="Google Shape;17049;p76"/>
            <p:cNvSpPr/>
            <p:nvPr/>
          </p:nvSpPr>
          <p:spPr>
            <a:xfrm>
              <a:off x="1220146" y="2733551"/>
              <a:ext cx="11771" cy="17433"/>
            </a:xfrm>
            <a:custGeom>
              <a:rect b="b" l="l" r="r" t="t"/>
              <a:pathLst>
                <a:path extrusionOk="0" h="665" w="449">
                  <a:moveTo>
                    <a:pt x="1" y="0"/>
                  </a:moveTo>
                  <a:lnTo>
                    <a:pt x="1"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0" name="Google Shape;17050;p76"/>
            <p:cNvSpPr/>
            <p:nvPr/>
          </p:nvSpPr>
          <p:spPr>
            <a:xfrm>
              <a:off x="866322" y="2727495"/>
              <a:ext cx="379226" cy="11744"/>
            </a:xfrm>
            <a:custGeom>
              <a:rect b="b" l="l" r="r" t="t"/>
              <a:pathLst>
                <a:path extrusionOk="0" h="448" w="14466">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1" name="Google Shape;17051;p76"/>
            <p:cNvSpPr/>
            <p:nvPr/>
          </p:nvSpPr>
          <p:spPr>
            <a:xfrm>
              <a:off x="944652" y="2716144"/>
              <a:ext cx="35233" cy="11744"/>
            </a:xfrm>
            <a:custGeom>
              <a:rect b="b" l="l" r="r" t="t"/>
              <a:pathLst>
                <a:path extrusionOk="0" h="448" w="1344">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2" name="Google Shape;17052;p76"/>
            <p:cNvSpPr/>
            <p:nvPr/>
          </p:nvSpPr>
          <p:spPr>
            <a:xfrm>
              <a:off x="968115" y="2669219"/>
              <a:ext cx="82158" cy="58669"/>
            </a:xfrm>
            <a:custGeom>
              <a:rect b="b" l="l" r="r" t="t"/>
              <a:pathLst>
                <a:path extrusionOk="0" h="2238" w="3134">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3" name="Google Shape;17053;p76"/>
            <p:cNvSpPr/>
            <p:nvPr/>
          </p:nvSpPr>
          <p:spPr>
            <a:xfrm>
              <a:off x="995378" y="2692681"/>
              <a:ext cx="27264" cy="11744"/>
            </a:xfrm>
            <a:custGeom>
              <a:rect b="b" l="l" r="r" t="t"/>
              <a:pathLst>
                <a:path extrusionOk="0" h="448" w="104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54" name="Google Shape;17054;p76"/>
          <p:cNvGrpSpPr/>
          <p:nvPr/>
        </p:nvGrpSpPr>
        <p:grpSpPr>
          <a:xfrm>
            <a:off x="1328387" y="2500814"/>
            <a:ext cx="404183" cy="289151"/>
            <a:chOff x="1328387" y="2500814"/>
            <a:chExt cx="404183" cy="289151"/>
          </a:xfrm>
        </p:grpSpPr>
        <p:sp>
          <p:nvSpPr>
            <p:cNvPr id="17055" name="Google Shape;17055;p76"/>
            <p:cNvSpPr/>
            <p:nvPr/>
          </p:nvSpPr>
          <p:spPr>
            <a:xfrm>
              <a:off x="1561491" y="2601479"/>
              <a:ext cx="125281" cy="118859"/>
            </a:xfrm>
            <a:custGeom>
              <a:rect b="b" l="l" r="r" t="t"/>
              <a:pathLst>
                <a:path extrusionOk="0" h="4534" w="4779">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6" name="Google Shape;17056;p76"/>
            <p:cNvSpPr/>
            <p:nvPr/>
          </p:nvSpPr>
          <p:spPr>
            <a:xfrm>
              <a:off x="1561884" y="2620407"/>
              <a:ext cx="125281" cy="99932"/>
            </a:xfrm>
            <a:custGeom>
              <a:rect b="b" l="l" r="r" t="t"/>
              <a:pathLst>
                <a:path extrusionOk="0" h="3812" w="4779">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7" name="Google Shape;17057;p76"/>
            <p:cNvSpPr/>
            <p:nvPr/>
          </p:nvSpPr>
          <p:spPr>
            <a:xfrm>
              <a:off x="1603881" y="2601479"/>
              <a:ext cx="40895" cy="18953"/>
            </a:xfrm>
            <a:custGeom>
              <a:rect b="b" l="l" r="r" t="t"/>
              <a:pathLst>
                <a:path extrusionOk="0" h="723" w="156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8" name="Google Shape;17058;p76"/>
            <p:cNvSpPr/>
            <p:nvPr/>
          </p:nvSpPr>
          <p:spPr>
            <a:xfrm>
              <a:off x="1580785" y="2513685"/>
              <a:ext cx="31458" cy="68893"/>
            </a:xfrm>
            <a:custGeom>
              <a:rect b="b" l="l" r="r" t="t"/>
              <a:pathLst>
                <a:path extrusionOk="0" h="2628" w="120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9" name="Google Shape;17059;p76"/>
            <p:cNvSpPr/>
            <p:nvPr/>
          </p:nvSpPr>
          <p:spPr>
            <a:xfrm>
              <a:off x="1593290" y="2507236"/>
              <a:ext cx="75342" cy="75342"/>
            </a:xfrm>
            <a:custGeom>
              <a:rect b="b" l="l" r="r" t="t"/>
              <a:pathLst>
                <a:path extrusionOk="0" h="2874" w="2874">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0" name="Google Shape;17060;p76"/>
            <p:cNvSpPr/>
            <p:nvPr/>
          </p:nvSpPr>
          <p:spPr>
            <a:xfrm>
              <a:off x="1586841" y="2538668"/>
              <a:ext cx="74975" cy="68893"/>
            </a:xfrm>
            <a:custGeom>
              <a:rect b="b" l="l" r="r" t="t"/>
              <a:pathLst>
                <a:path extrusionOk="0" h="2628" w="286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1" name="Google Shape;17061;p76"/>
            <p:cNvSpPr/>
            <p:nvPr/>
          </p:nvSpPr>
          <p:spPr>
            <a:xfrm>
              <a:off x="1587234" y="2538983"/>
              <a:ext cx="74949" cy="67451"/>
            </a:xfrm>
            <a:custGeom>
              <a:rect b="b" l="l" r="r" t="t"/>
              <a:pathLst>
                <a:path extrusionOk="0" h="2573" w="2859">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2" name="Google Shape;17062;p76"/>
            <p:cNvSpPr/>
            <p:nvPr/>
          </p:nvSpPr>
          <p:spPr>
            <a:xfrm>
              <a:off x="1561884" y="2632518"/>
              <a:ext cx="24983" cy="87820"/>
            </a:xfrm>
            <a:custGeom>
              <a:rect b="b" l="l" r="r" t="t"/>
              <a:pathLst>
                <a:path extrusionOk="0" h="3350" w="953">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3" name="Google Shape;17063;p76"/>
            <p:cNvSpPr/>
            <p:nvPr/>
          </p:nvSpPr>
          <p:spPr>
            <a:xfrm>
              <a:off x="1630751" y="2632518"/>
              <a:ext cx="56415" cy="87820"/>
            </a:xfrm>
            <a:custGeom>
              <a:rect b="b" l="l" r="r" t="t"/>
              <a:pathLst>
                <a:path extrusionOk="0" h="3350" w="2152">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4" name="Google Shape;17064;p76"/>
            <p:cNvSpPr/>
            <p:nvPr/>
          </p:nvSpPr>
          <p:spPr>
            <a:xfrm>
              <a:off x="1348442" y="2726735"/>
              <a:ext cx="364074" cy="18953"/>
            </a:xfrm>
            <a:custGeom>
              <a:rect b="b" l="l" r="r" t="t"/>
              <a:pathLst>
                <a:path extrusionOk="0" h="723" w="13888">
                  <a:moveTo>
                    <a:pt x="1" y="0"/>
                  </a:moveTo>
                  <a:lnTo>
                    <a:pt x="1" y="722"/>
                  </a:lnTo>
                  <a:lnTo>
                    <a:pt x="13888" y="722"/>
                  </a:lnTo>
                  <a:lnTo>
                    <a:pt x="1388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5" name="Google Shape;17065;p76"/>
            <p:cNvSpPr/>
            <p:nvPr/>
          </p:nvSpPr>
          <p:spPr>
            <a:xfrm>
              <a:off x="1342019" y="2726735"/>
              <a:ext cx="13265" cy="63231"/>
            </a:xfrm>
            <a:custGeom>
              <a:rect b="b" l="l" r="r" t="t"/>
              <a:pathLst>
                <a:path extrusionOk="0" h="2412" w="506">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6" name="Google Shape;17066;p76"/>
            <p:cNvSpPr/>
            <p:nvPr/>
          </p:nvSpPr>
          <p:spPr>
            <a:xfrm>
              <a:off x="1705674" y="2726735"/>
              <a:ext cx="13265" cy="63231"/>
            </a:xfrm>
            <a:custGeom>
              <a:rect b="b" l="l" r="r" t="t"/>
              <a:pathLst>
                <a:path extrusionOk="0" h="2412" w="506">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7" name="Google Shape;17067;p76"/>
            <p:cNvSpPr/>
            <p:nvPr/>
          </p:nvSpPr>
          <p:spPr>
            <a:xfrm>
              <a:off x="1342386" y="2726735"/>
              <a:ext cx="12531" cy="18953"/>
            </a:xfrm>
            <a:custGeom>
              <a:rect b="b" l="l" r="r" t="t"/>
              <a:pathLst>
                <a:path extrusionOk="0" h="723" w="478">
                  <a:moveTo>
                    <a:pt x="1" y="0"/>
                  </a:moveTo>
                  <a:lnTo>
                    <a:pt x="1" y="722"/>
                  </a:lnTo>
                  <a:lnTo>
                    <a:pt x="477" y="722"/>
                  </a:lnTo>
                  <a:lnTo>
                    <a:pt x="477"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8" name="Google Shape;17068;p76"/>
            <p:cNvSpPr/>
            <p:nvPr/>
          </p:nvSpPr>
          <p:spPr>
            <a:xfrm>
              <a:off x="1706067" y="2726735"/>
              <a:ext cx="12505" cy="18953"/>
            </a:xfrm>
            <a:custGeom>
              <a:rect b="b" l="l" r="r" t="t"/>
              <a:pathLst>
                <a:path extrusionOk="0" h="723" w="477">
                  <a:moveTo>
                    <a:pt x="0" y="0"/>
                  </a:moveTo>
                  <a:lnTo>
                    <a:pt x="0" y="722"/>
                  </a:lnTo>
                  <a:lnTo>
                    <a:pt x="476" y="722"/>
                  </a:lnTo>
                  <a:lnTo>
                    <a:pt x="47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9" name="Google Shape;17069;p76"/>
            <p:cNvSpPr/>
            <p:nvPr/>
          </p:nvSpPr>
          <p:spPr>
            <a:xfrm>
              <a:off x="1328387" y="2720679"/>
              <a:ext cx="404183" cy="12505"/>
            </a:xfrm>
            <a:custGeom>
              <a:rect b="b" l="l" r="r" t="t"/>
              <a:pathLst>
                <a:path extrusionOk="0" h="477" w="15418">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0" name="Google Shape;17070;p76"/>
            <p:cNvSpPr/>
            <p:nvPr/>
          </p:nvSpPr>
          <p:spPr>
            <a:xfrm>
              <a:off x="1624695" y="2708148"/>
              <a:ext cx="37487" cy="12557"/>
            </a:xfrm>
            <a:custGeom>
              <a:rect b="b" l="l" r="r" t="t"/>
              <a:pathLst>
                <a:path extrusionOk="0" h="479" w="143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1" name="Google Shape;17071;p76"/>
            <p:cNvSpPr/>
            <p:nvPr/>
          </p:nvSpPr>
          <p:spPr>
            <a:xfrm>
              <a:off x="1549380" y="2657868"/>
              <a:ext cx="87820" cy="62837"/>
            </a:xfrm>
            <a:custGeom>
              <a:rect b="b" l="l" r="r" t="t"/>
              <a:pathLst>
                <a:path extrusionOk="0" h="2397" w="335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2" name="Google Shape;17072;p76"/>
            <p:cNvSpPr/>
            <p:nvPr/>
          </p:nvSpPr>
          <p:spPr>
            <a:xfrm>
              <a:off x="1585714" y="2682825"/>
              <a:ext cx="15178" cy="12531"/>
            </a:xfrm>
            <a:custGeom>
              <a:rect b="b" l="l" r="r" t="t"/>
              <a:pathLst>
                <a:path extrusionOk="0" h="478" w="579">
                  <a:moveTo>
                    <a:pt x="289" y="1"/>
                  </a:moveTo>
                  <a:cubicBezTo>
                    <a:pt x="1" y="30"/>
                    <a:pt x="1" y="463"/>
                    <a:pt x="289" y="477"/>
                  </a:cubicBezTo>
                  <a:cubicBezTo>
                    <a:pt x="578" y="463"/>
                    <a:pt x="578" y="30"/>
                    <a:pt x="2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3" name="Google Shape;17073;p76"/>
            <p:cNvSpPr/>
            <p:nvPr/>
          </p:nvSpPr>
          <p:spPr>
            <a:xfrm>
              <a:off x="1386296" y="2607535"/>
              <a:ext cx="125648" cy="113170"/>
            </a:xfrm>
            <a:custGeom>
              <a:rect b="b" l="l" r="r" t="t"/>
              <a:pathLst>
                <a:path extrusionOk="0" h="4317" w="4793">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4" name="Google Shape;17074;p76"/>
            <p:cNvSpPr/>
            <p:nvPr/>
          </p:nvSpPr>
          <p:spPr>
            <a:xfrm>
              <a:off x="1386296" y="2636293"/>
              <a:ext cx="24983" cy="84412"/>
            </a:xfrm>
            <a:custGeom>
              <a:rect b="b" l="l" r="r" t="t"/>
              <a:pathLst>
                <a:path extrusionOk="0" h="3220" w="953">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5" name="Google Shape;17075;p76"/>
            <p:cNvSpPr/>
            <p:nvPr/>
          </p:nvSpPr>
          <p:spPr>
            <a:xfrm>
              <a:off x="1486569" y="2636293"/>
              <a:ext cx="25376" cy="84412"/>
            </a:xfrm>
            <a:custGeom>
              <a:rect b="b" l="l" r="r" t="t"/>
              <a:pathLst>
                <a:path extrusionOk="0" h="3220" w="968">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6" name="Google Shape;17076;p76"/>
            <p:cNvSpPr/>
            <p:nvPr/>
          </p:nvSpPr>
          <p:spPr>
            <a:xfrm>
              <a:off x="1418829" y="2607535"/>
              <a:ext cx="60190" cy="18953"/>
            </a:xfrm>
            <a:custGeom>
              <a:rect b="b" l="l" r="r" t="t"/>
              <a:pathLst>
                <a:path extrusionOk="0" h="723" w="2296">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7" name="Google Shape;17077;p76"/>
            <p:cNvSpPr/>
            <p:nvPr/>
          </p:nvSpPr>
          <p:spPr>
            <a:xfrm>
              <a:off x="1393846" y="2500814"/>
              <a:ext cx="110549" cy="113170"/>
            </a:xfrm>
            <a:custGeom>
              <a:rect b="b" l="l" r="r" t="t"/>
              <a:pathLst>
                <a:path extrusionOk="0" h="4317" w="4217">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8" name="Google Shape;17078;p76"/>
            <p:cNvSpPr/>
            <p:nvPr/>
          </p:nvSpPr>
          <p:spPr>
            <a:xfrm>
              <a:off x="1405197" y="2751718"/>
              <a:ext cx="12531" cy="37854"/>
            </a:xfrm>
            <a:custGeom>
              <a:rect b="b" l="l" r="r" t="t"/>
              <a:pathLst>
                <a:path extrusionOk="0" h="1444" w="478">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9" name="Google Shape;17079;p76"/>
            <p:cNvSpPr/>
            <p:nvPr/>
          </p:nvSpPr>
          <p:spPr>
            <a:xfrm>
              <a:off x="1405197" y="2745662"/>
              <a:ext cx="12531" cy="24983"/>
            </a:xfrm>
            <a:custGeom>
              <a:rect b="b" l="l" r="r" t="t"/>
              <a:pathLst>
                <a:path extrusionOk="0" h="953" w="478">
                  <a:moveTo>
                    <a:pt x="1" y="0"/>
                  </a:moveTo>
                  <a:lnTo>
                    <a:pt x="1" y="953"/>
                  </a:lnTo>
                  <a:lnTo>
                    <a:pt x="477" y="953"/>
                  </a:lnTo>
                  <a:lnTo>
                    <a:pt x="477"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0" name="Google Shape;17080;p76"/>
            <p:cNvSpPr/>
            <p:nvPr/>
          </p:nvSpPr>
          <p:spPr>
            <a:xfrm>
              <a:off x="1480146" y="2751718"/>
              <a:ext cx="12872" cy="37854"/>
            </a:xfrm>
            <a:custGeom>
              <a:rect b="b" l="l" r="r" t="t"/>
              <a:pathLst>
                <a:path extrusionOk="0" h="1444" w="491">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1" name="Google Shape;17081;p76"/>
            <p:cNvSpPr/>
            <p:nvPr/>
          </p:nvSpPr>
          <p:spPr>
            <a:xfrm>
              <a:off x="1480146" y="2745662"/>
              <a:ext cx="12872" cy="24983"/>
            </a:xfrm>
            <a:custGeom>
              <a:rect b="b" l="l" r="r" t="t"/>
              <a:pathLst>
                <a:path extrusionOk="0" h="953" w="491">
                  <a:moveTo>
                    <a:pt x="0" y="0"/>
                  </a:moveTo>
                  <a:lnTo>
                    <a:pt x="0" y="953"/>
                  </a:lnTo>
                  <a:lnTo>
                    <a:pt x="491" y="953"/>
                  </a:lnTo>
                  <a:lnTo>
                    <a:pt x="491"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2" name="Google Shape;17082;p76"/>
            <p:cNvSpPr/>
            <p:nvPr/>
          </p:nvSpPr>
          <p:spPr>
            <a:xfrm>
              <a:off x="1404830" y="2651419"/>
              <a:ext cx="88187" cy="106747"/>
            </a:xfrm>
            <a:custGeom>
              <a:rect b="b" l="l" r="r" t="t"/>
              <a:pathLst>
                <a:path extrusionOk="0" h="4072" w="3364">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3" name="Google Shape;17083;p76"/>
            <p:cNvSpPr/>
            <p:nvPr/>
          </p:nvSpPr>
          <p:spPr>
            <a:xfrm>
              <a:off x="1393846" y="2501181"/>
              <a:ext cx="67399" cy="110916"/>
            </a:xfrm>
            <a:custGeom>
              <a:rect b="b" l="l" r="r" t="t"/>
              <a:pathLst>
                <a:path extrusionOk="0" h="4231" w="2571">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84" name="Google Shape;17084;p76"/>
          <p:cNvGrpSpPr/>
          <p:nvPr/>
        </p:nvGrpSpPr>
        <p:grpSpPr>
          <a:xfrm>
            <a:off x="1821465" y="2495702"/>
            <a:ext cx="365988" cy="270801"/>
            <a:chOff x="1821465" y="2495702"/>
            <a:chExt cx="365988" cy="270801"/>
          </a:xfrm>
        </p:grpSpPr>
        <p:sp>
          <p:nvSpPr>
            <p:cNvPr id="17085" name="Google Shape;17085;p76"/>
            <p:cNvSpPr/>
            <p:nvPr/>
          </p:nvSpPr>
          <p:spPr>
            <a:xfrm>
              <a:off x="1822619" y="2495702"/>
              <a:ext cx="364834" cy="194725"/>
            </a:xfrm>
            <a:custGeom>
              <a:rect b="b" l="l" r="r" t="t"/>
              <a:pathLst>
                <a:path extrusionOk="0" h="7428" w="13917">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6" name="Google Shape;17086;p76"/>
            <p:cNvSpPr/>
            <p:nvPr/>
          </p:nvSpPr>
          <p:spPr>
            <a:xfrm>
              <a:off x="1821465" y="2554922"/>
              <a:ext cx="333062" cy="135138"/>
            </a:xfrm>
            <a:custGeom>
              <a:rect b="b" l="l" r="r" t="t"/>
              <a:pathLst>
                <a:path extrusionOk="0" h="5155" w="12705">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7" name="Google Shape;17087;p76"/>
            <p:cNvSpPr/>
            <p:nvPr/>
          </p:nvSpPr>
          <p:spPr>
            <a:xfrm>
              <a:off x="1940298" y="2589735"/>
              <a:ext cx="129450" cy="176768"/>
            </a:xfrm>
            <a:custGeom>
              <a:rect b="b" l="l" r="r" t="t"/>
              <a:pathLst>
                <a:path extrusionOk="0" h="6743" w="4938">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8" name="Google Shape;17088;p76"/>
            <p:cNvSpPr/>
            <p:nvPr/>
          </p:nvSpPr>
          <p:spPr>
            <a:xfrm>
              <a:off x="1971546" y="2659100"/>
              <a:ext cx="67608" cy="79012"/>
            </a:xfrm>
            <a:custGeom>
              <a:rect b="b" l="l" r="r" t="t"/>
              <a:pathLst>
                <a:path extrusionOk="0" h="3014" w="2579">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9" name="Google Shape;17089;p76"/>
            <p:cNvSpPr/>
            <p:nvPr/>
          </p:nvSpPr>
          <p:spPr>
            <a:xfrm>
              <a:off x="1972464" y="2513292"/>
              <a:ext cx="53767" cy="37120"/>
            </a:xfrm>
            <a:custGeom>
              <a:rect b="b" l="l" r="r" t="t"/>
              <a:pathLst>
                <a:path extrusionOk="0" h="1416" w="2051">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0" name="Google Shape;17090;p76"/>
            <p:cNvSpPr/>
            <p:nvPr/>
          </p:nvSpPr>
          <p:spPr>
            <a:xfrm>
              <a:off x="2065973" y="2549521"/>
              <a:ext cx="43124" cy="36098"/>
            </a:xfrm>
            <a:custGeom>
              <a:rect b="b" l="l" r="r" t="t"/>
              <a:pathLst>
                <a:path extrusionOk="0" h="1377" w="1645">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1" name="Google Shape;17091;p76"/>
            <p:cNvSpPr/>
            <p:nvPr/>
          </p:nvSpPr>
          <p:spPr>
            <a:xfrm>
              <a:off x="2017134" y="2589735"/>
              <a:ext cx="52614" cy="53400"/>
            </a:xfrm>
            <a:custGeom>
              <a:rect b="b" l="l" r="r" t="t"/>
              <a:pathLst>
                <a:path extrusionOk="0" h="2037" w="2007">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92" name="Google Shape;17092;p76"/>
          <p:cNvGrpSpPr/>
          <p:nvPr/>
        </p:nvGrpSpPr>
        <p:grpSpPr>
          <a:xfrm>
            <a:off x="3725723" y="2455776"/>
            <a:ext cx="354977" cy="351202"/>
            <a:chOff x="3725723" y="2455776"/>
            <a:chExt cx="354977" cy="351202"/>
          </a:xfrm>
        </p:grpSpPr>
        <p:sp>
          <p:nvSpPr>
            <p:cNvPr id="17093" name="Google Shape;17093;p76"/>
            <p:cNvSpPr/>
            <p:nvPr/>
          </p:nvSpPr>
          <p:spPr>
            <a:xfrm>
              <a:off x="3979248" y="2643109"/>
              <a:ext cx="40895" cy="40895"/>
            </a:xfrm>
            <a:custGeom>
              <a:rect b="b" l="l" r="r" t="t"/>
              <a:pathLst>
                <a:path extrusionOk="0" h="1560" w="1560">
                  <a:moveTo>
                    <a:pt x="1" y="0"/>
                  </a:moveTo>
                  <a:lnTo>
                    <a:pt x="997" y="1559"/>
                  </a:lnTo>
                  <a:lnTo>
                    <a:pt x="1560" y="1559"/>
                  </a:lnTo>
                  <a:cubicBezTo>
                    <a:pt x="1560" y="693"/>
                    <a:pt x="853" y="0"/>
                    <a:pt x="1" y="0"/>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4" name="Google Shape;17094;p76"/>
            <p:cNvSpPr/>
            <p:nvPr/>
          </p:nvSpPr>
          <p:spPr>
            <a:xfrm>
              <a:off x="3938012" y="2643109"/>
              <a:ext cx="67373" cy="40502"/>
            </a:xfrm>
            <a:custGeom>
              <a:rect b="b" l="l" r="r" t="t"/>
              <a:pathLst>
                <a:path extrusionOk="0" h="1545" w="257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5" name="Google Shape;17095;p76"/>
            <p:cNvSpPr/>
            <p:nvPr/>
          </p:nvSpPr>
          <p:spPr>
            <a:xfrm>
              <a:off x="3978514" y="2575736"/>
              <a:ext cx="22728" cy="45064"/>
            </a:xfrm>
            <a:custGeom>
              <a:rect b="b" l="l" r="r" t="t"/>
              <a:pathLst>
                <a:path extrusionOk="0" h="1719" w="867">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6" name="Google Shape;17096;p76"/>
            <p:cNvSpPr/>
            <p:nvPr/>
          </p:nvSpPr>
          <p:spPr>
            <a:xfrm>
              <a:off x="3827516" y="2643109"/>
              <a:ext cx="41262" cy="40895"/>
            </a:xfrm>
            <a:custGeom>
              <a:rect b="b" l="l" r="r" t="t"/>
              <a:pathLst>
                <a:path extrusionOk="0" h="1560" w="1574">
                  <a:moveTo>
                    <a:pt x="0" y="0"/>
                  </a:moveTo>
                  <a:lnTo>
                    <a:pt x="996" y="1559"/>
                  </a:lnTo>
                  <a:lnTo>
                    <a:pt x="1574" y="1559"/>
                  </a:lnTo>
                  <a:cubicBezTo>
                    <a:pt x="1559" y="693"/>
                    <a:pt x="852" y="0"/>
                    <a:pt x="0" y="0"/>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7" name="Google Shape;17097;p76"/>
            <p:cNvSpPr/>
            <p:nvPr/>
          </p:nvSpPr>
          <p:spPr>
            <a:xfrm>
              <a:off x="3786253" y="2643109"/>
              <a:ext cx="67399" cy="40502"/>
            </a:xfrm>
            <a:custGeom>
              <a:rect b="b" l="l" r="r" t="t"/>
              <a:pathLst>
                <a:path extrusionOk="0" h="1545" w="2571">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8" name="Google Shape;17098;p76"/>
            <p:cNvSpPr/>
            <p:nvPr/>
          </p:nvSpPr>
          <p:spPr>
            <a:xfrm>
              <a:off x="3827122" y="2575736"/>
              <a:ext cx="22361" cy="45064"/>
            </a:xfrm>
            <a:custGeom>
              <a:rect b="b" l="l" r="r" t="t"/>
              <a:pathLst>
                <a:path extrusionOk="0" h="1719" w="853">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9" name="Google Shape;17099;p76"/>
            <p:cNvSpPr/>
            <p:nvPr/>
          </p:nvSpPr>
          <p:spPr>
            <a:xfrm>
              <a:off x="3903198" y="2644996"/>
              <a:ext cx="55261" cy="55261"/>
            </a:xfrm>
            <a:custGeom>
              <a:rect b="b" l="l" r="r" t="t"/>
              <a:pathLst>
                <a:path extrusionOk="0" h="2108" w="2108">
                  <a:moveTo>
                    <a:pt x="0" y="0"/>
                  </a:moveTo>
                  <a:lnTo>
                    <a:pt x="1256" y="2108"/>
                  </a:lnTo>
                  <a:lnTo>
                    <a:pt x="2108" y="2108"/>
                  </a:lnTo>
                  <a:cubicBezTo>
                    <a:pt x="2108" y="953"/>
                    <a:pt x="1170" y="0"/>
                    <a:pt x="0"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0" name="Google Shape;17100;p76"/>
            <p:cNvSpPr/>
            <p:nvPr/>
          </p:nvSpPr>
          <p:spPr>
            <a:xfrm>
              <a:off x="3847937" y="2644996"/>
              <a:ext cx="88213" cy="55261"/>
            </a:xfrm>
            <a:custGeom>
              <a:rect b="b" l="l" r="r" t="t"/>
              <a:pathLst>
                <a:path extrusionOk="0" h="2108" w="3365">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1" name="Google Shape;17101;p76"/>
            <p:cNvSpPr/>
            <p:nvPr/>
          </p:nvSpPr>
          <p:spPr>
            <a:xfrm>
              <a:off x="3903565" y="2561737"/>
              <a:ext cx="30698" cy="60950"/>
            </a:xfrm>
            <a:custGeom>
              <a:rect b="b" l="l" r="r" t="t"/>
              <a:pathLst>
                <a:path extrusionOk="0" h="2325" w="1171">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2" name="Google Shape;17102;p76"/>
            <p:cNvSpPr/>
            <p:nvPr/>
          </p:nvSpPr>
          <p:spPr>
            <a:xfrm>
              <a:off x="3872553" y="2561737"/>
              <a:ext cx="46191" cy="60950"/>
            </a:xfrm>
            <a:custGeom>
              <a:rect b="b" l="l" r="r" t="t"/>
              <a:pathLst>
                <a:path extrusionOk="0" h="2325" w="1762">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3" name="Google Shape;17103;p76"/>
            <p:cNvSpPr/>
            <p:nvPr/>
          </p:nvSpPr>
          <p:spPr>
            <a:xfrm>
              <a:off x="3797237" y="2575736"/>
              <a:ext cx="37120" cy="45064"/>
            </a:xfrm>
            <a:custGeom>
              <a:rect b="b" l="l" r="r" t="t"/>
              <a:pathLst>
                <a:path extrusionOk="0" h="1719" w="1416">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4" name="Google Shape;17104;p76"/>
            <p:cNvSpPr/>
            <p:nvPr/>
          </p:nvSpPr>
          <p:spPr>
            <a:xfrm>
              <a:off x="3948603" y="2575736"/>
              <a:ext cx="37487" cy="45064"/>
            </a:xfrm>
            <a:custGeom>
              <a:rect b="b" l="l" r="r" t="t"/>
              <a:pathLst>
                <a:path extrusionOk="0" h="1719" w="143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5" name="Google Shape;17105;p76"/>
            <p:cNvSpPr/>
            <p:nvPr/>
          </p:nvSpPr>
          <p:spPr>
            <a:xfrm>
              <a:off x="3725723" y="2455776"/>
              <a:ext cx="354977" cy="351202"/>
            </a:xfrm>
            <a:custGeom>
              <a:rect b="b" l="l" r="r" t="t"/>
              <a:pathLst>
                <a:path extrusionOk="0" h="13397" w="13541">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06" name="Google Shape;17106;p76"/>
          <p:cNvGrpSpPr/>
          <p:nvPr/>
        </p:nvGrpSpPr>
        <p:grpSpPr>
          <a:xfrm>
            <a:off x="5226165" y="1977641"/>
            <a:ext cx="230482" cy="388847"/>
            <a:chOff x="5226165" y="1977641"/>
            <a:chExt cx="230482" cy="388847"/>
          </a:xfrm>
        </p:grpSpPr>
        <p:sp>
          <p:nvSpPr>
            <p:cNvPr id="17107" name="Google Shape;17107;p76"/>
            <p:cNvSpPr/>
            <p:nvPr/>
          </p:nvSpPr>
          <p:spPr>
            <a:xfrm>
              <a:off x="5256443" y="2329761"/>
              <a:ext cx="169952" cy="12138"/>
            </a:xfrm>
            <a:custGeom>
              <a:rect b="b" l="l" r="r" t="t"/>
              <a:pathLst>
                <a:path extrusionOk="0" h="463" w="6483">
                  <a:moveTo>
                    <a:pt x="1" y="1"/>
                  </a:moveTo>
                  <a:lnTo>
                    <a:pt x="1" y="463"/>
                  </a:lnTo>
                  <a:lnTo>
                    <a:pt x="6482" y="463"/>
                  </a:lnTo>
                  <a:lnTo>
                    <a:pt x="648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8" name="Google Shape;17108;p76"/>
            <p:cNvSpPr/>
            <p:nvPr/>
          </p:nvSpPr>
          <p:spPr>
            <a:xfrm>
              <a:off x="5335167" y="1977641"/>
              <a:ext cx="12138" cy="388480"/>
            </a:xfrm>
            <a:custGeom>
              <a:rect b="b" l="l" r="r" t="t"/>
              <a:pathLst>
                <a:path extrusionOk="0" h="14819" w="463">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9" name="Google Shape;17109;p76"/>
            <p:cNvSpPr/>
            <p:nvPr/>
          </p:nvSpPr>
          <p:spPr>
            <a:xfrm>
              <a:off x="5243571" y="2226421"/>
              <a:ext cx="37986" cy="139700"/>
            </a:xfrm>
            <a:custGeom>
              <a:rect b="b" l="l" r="r" t="t"/>
              <a:pathLst>
                <a:path extrusionOk="0" h="5329" w="1449">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0" name="Google Shape;17110;p76"/>
            <p:cNvSpPr/>
            <p:nvPr/>
          </p:nvSpPr>
          <p:spPr>
            <a:xfrm>
              <a:off x="5401281" y="2226421"/>
              <a:ext cx="37592" cy="140067"/>
            </a:xfrm>
            <a:custGeom>
              <a:rect b="b" l="l" r="r" t="t"/>
              <a:pathLst>
                <a:path extrusionOk="0" h="5343" w="1434">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1" name="Google Shape;17111;p76"/>
            <p:cNvSpPr/>
            <p:nvPr/>
          </p:nvSpPr>
          <p:spPr>
            <a:xfrm>
              <a:off x="5335167" y="2226448"/>
              <a:ext cx="12138" cy="24249"/>
            </a:xfrm>
            <a:custGeom>
              <a:rect b="b" l="l" r="r" t="t"/>
              <a:pathLst>
                <a:path extrusionOk="0" h="925" w="463">
                  <a:moveTo>
                    <a:pt x="0" y="1"/>
                  </a:moveTo>
                  <a:lnTo>
                    <a:pt x="0" y="925"/>
                  </a:lnTo>
                  <a:lnTo>
                    <a:pt x="462" y="925"/>
                  </a:lnTo>
                  <a:lnTo>
                    <a:pt x="46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2" name="Google Shape;17112;p76"/>
            <p:cNvSpPr/>
            <p:nvPr/>
          </p:nvSpPr>
          <p:spPr>
            <a:xfrm>
              <a:off x="5264779" y="2226421"/>
              <a:ext cx="16280" cy="24275"/>
            </a:xfrm>
            <a:custGeom>
              <a:rect b="b" l="l" r="r" t="t"/>
              <a:pathLst>
                <a:path extrusionOk="0" h="926" w="621">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3" name="Google Shape;17113;p76"/>
            <p:cNvSpPr/>
            <p:nvPr/>
          </p:nvSpPr>
          <p:spPr>
            <a:xfrm>
              <a:off x="5401281" y="2226421"/>
              <a:ext cx="16411" cy="24275"/>
            </a:xfrm>
            <a:custGeom>
              <a:rect b="b" l="l" r="r" t="t"/>
              <a:pathLst>
                <a:path extrusionOk="0" h="926" w="626">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4" name="Google Shape;17114;p76"/>
            <p:cNvSpPr/>
            <p:nvPr/>
          </p:nvSpPr>
          <p:spPr>
            <a:xfrm>
              <a:off x="5238276" y="2020214"/>
              <a:ext cx="206286" cy="218371"/>
            </a:xfrm>
            <a:custGeom>
              <a:rect b="b" l="l" r="r" t="t"/>
              <a:pathLst>
                <a:path extrusionOk="0" h="8330" w="7869">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5" name="Google Shape;17115;p76"/>
            <p:cNvSpPr/>
            <p:nvPr/>
          </p:nvSpPr>
          <p:spPr>
            <a:xfrm>
              <a:off x="5237909" y="2020214"/>
              <a:ext cx="206653" cy="18193"/>
            </a:xfrm>
            <a:custGeom>
              <a:rect b="b" l="l" r="r" t="t"/>
              <a:pathLst>
                <a:path extrusionOk="0" h="694" w="7883">
                  <a:moveTo>
                    <a:pt x="0" y="1"/>
                  </a:moveTo>
                  <a:lnTo>
                    <a:pt x="0" y="694"/>
                  </a:lnTo>
                  <a:lnTo>
                    <a:pt x="7882" y="694"/>
                  </a:lnTo>
                  <a:lnTo>
                    <a:pt x="7882"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6" name="Google Shape;17116;p76"/>
            <p:cNvSpPr/>
            <p:nvPr/>
          </p:nvSpPr>
          <p:spPr>
            <a:xfrm>
              <a:off x="5226165" y="2002047"/>
              <a:ext cx="230482" cy="24249"/>
            </a:xfrm>
            <a:custGeom>
              <a:rect b="b" l="l" r="r" t="t"/>
              <a:pathLst>
                <a:path extrusionOk="0" h="925" w="8792">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7" name="Google Shape;17117;p76"/>
            <p:cNvSpPr/>
            <p:nvPr/>
          </p:nvSpPr>
          <p:spPr>
            <a:xfrm>
              <a:off x="5257754" y="2073195"/>
              <a:ext cx="164080" cy="118597"/>
            </a:xfrm>
            <a:custGeom>
              <a:rect b="b" l="l" r="r" t="t"/>
              <a:pathLst>
                <a:path extrusionOk="0" h="4524" w="6259">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8" name="Google Shape;17118;p76"/>
            <p:cNvSpPr/>
            <p:nvPr/>
          </p:nvSpPr>
          <p:spPr>
            <a:xfrm>
              <a:off x="5226165" y="2014159"/>
              <a:ext cx="230482" cy="12138"/>
            </a:xfrm>
            <a:custGeom>
              <a:rect b="b" l="l" r="r" t="t"/>
              <a:pathLst>
                <a:path extrusionOk="0" h="463" w="8792">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19" name="Google Shape;17119;p76"/>
          <p:cNvGrpSpPr/>
          <p:nvPr/>
        </p:nvGrpSpPr>
        <p:grpSpPr>
          <a:xfrm>
            <a:off x="5632602" y="2025510"/>
            <a:ext cx="370130" cy="287264"/>
            <a:chOff x="5632602" y="2025510"/>
            <a:chExt cx="370130" cy="287264"/>
          </a:xfrm>
        </p:grpSpPr>
        <p:sp>
          <p:nvSpPr>
            <p:cNvPr id="17120" name="Google Shape;17120;p76"/>
            <p:cNvSpPr/>
            <p:nvPr/>
          </p:nvSpPr>
          <p:spPr>
            <a:xfrm>
              <a:off x="5695046" y="2050493"/>
              <a:ext cx="296701" cy="191501"/>
            </a:xfrm>
            <a:custGeom>
              <a:rect b="b" l="l" r="r" t="t"/>
              <a:pathLst>
                <a:path extrusionOk="0" h="7305" w="11318">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1" name="Google Shape;17121;p76"/>
            <p:cNvSpPr/>
            <p:nvPr/>
          </p:nvSpPr>
          <p:spPr>
            <a:xfrm>
              <a:off x="5735522" y="2241967"/>
              <a:ext cx="50359" cy="23882"/>
            </a:xfrm>
            <a:custGeom>
              <a:rect b="b" l="l" r="r" t="t"/>
              <a:pathLst>
                <a:path extrusionOk="0" h="911" w="1921">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2" name="Google Shape;17122;p76"/>
            <p:cNvSpPr/>
            <p:nvPr/>
          </p:nvSpPr>
          <p:spPr>
            <a:xfrm>
              <a:off x="5746899" y="2179156"/>
              <a:ext cx="38982" cy="62470"/>
            </a:xfrm>
            <a:custGeom>
              <a:rect b="b" l="l" r="r" t="t"/>
              <a:pathLst>
                <a:path extrusionOk="0" h="2383" w="1487">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3" name="Google Shape;17123;p76"/>
            <p:cNvSpPr/>
            <p:nvPr/>
          </p:nvSpPr>
          <p:spPr>
            <a:xfrm>
              <a:off x="5698821" y="2168565"/>
              <a:ext cx="42783" cy="26136"/>
            </a:xfrm>
            <a:custGeom>
              <a:rect b="b" l="l" r="r" t="t"/>
              <a:pathLst>
                <a:path extrusionOk="0" h="997" w="1632">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4" name="Google Shape;17124;p76"/>
            <p:cNvSpPr/>
            <p:nvPr/>
          </p:nvSpPr>
          <p:spPr>
            <a:xfrm>
              <a:off x="5695046" y="2050493"/>
              <a:ext cx="9857" cy="118099"/>
            </a:xfrm>
            <a:custGeom>
              <a:rect b="b" l="l" r="r" t="t"/>
              <a:pathLst>
                <a:path extrusionOk="0" h="4505" w="376">
                  <a:moveTo>
                    <a:pt x="0" y="0"/>
                  </a:moveTo>
                  <a:lnTo>
                    <a:pt x="0" y="4504"/>
                  </a:lnTo>
                  <a:lnTo>
                    <a:pt x="376" y="4504"/>
                  </a:lnTo>
                  <a:lnTo>
                    <a:pt x="376"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5" name="Google Shape;17125;p76"/>
            <p:cNvSpPr/>
            <p:nvPr/>
          </p:nvSpPr>
          <p:spPr>
            <a:xfrm>
              <a:off x="5695046" y="2049732"/>
              <a:ext cx="296701" cy="9857"/>
            </a:xfrm>
            <a:custGeom>
              <a:rect b="b" l="l" r="r" t="t"/>
              <a:pathLst>
                <a:path extrusionOk="0" h="376" w="11318">
                  <a:moveTo>
                    <a:pt x="0" y="1"/>
                  </a:moveTo>
                  <a:lnTo>
                    <a:pt x="0" y="376"/>
                  </a:lnTo>
                  <a:lnTo>
                    <a:pt x="11318" y="376"/>
                  </a:lnTo>
                  <a:lnTo>
                    <a:pt x="11318" y="1"/>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6" name="Google Shape;17126;p76"/>
            <p:cNvSpPr/>
            <p:nvPr/>
          </p:nvSpPr>
          <p:spPr>
            <a:xfrm>
              <a:off x="5725324" y="2240473"/>
              <a:ext cx="277014" cy="26503"/>
            </a:xfrm>
            <a:custGeom>
              <a:rect b="b" l="l" r="r" t="t"/>
              <a:pathLst>
                <a:path extrusionOk="0" h="1011" w="10567">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7" name="Google Shape;17127;p76"/>
            <p:cNvSpPr/>
            <p:nvPr/>
          </p:nvSpPr>
          <p:spPr>
            <a:xfrm>
              <a:off x="5684062" y="2025510"/>
              <a:ext cx="318670" cy="26136"/>
            </a:xfrm>
            <a:custGeom>
              <a:rect b="b" l="l" r="r" t="t"/>
              <a:pathLst>
                <a:path extrusionOk="0" h="997" w="12156">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8" name="Google Shape;17128;p76"/>
            <p:cNvSpPr/>
            <p:nvPr/>
          </p:nvSpPr>
          <p:spPr>
            <a:xfrm>
              <a:off x="5804022" y="2150005"/>
              <a:ext cx="25009" cy="58328"/>
            </a:xfrm>
            <a:custGeom>
              <a:rect b="b" l="l" r="r" t="t"/>
              <a:pathLst>
                <a:path extrusionOk="0" h="2225" w="954">
                  <a:moveTo>
                    <a:pt x="1" y="1"/>
                  </a:moveTo>
                  <a:lnTo>
                    <a:pt x="1" y="2224"/>
                  </a:lnTo>
                  <a:lnTo>
                    <a:pt x="953" y="2224"/>
                  </a:lnTo>
                  <a:lnTo>
                    <a:pt x="953"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9" name="Google Shape;17129;p76"/>
            <p:cNvSpPr/>
            <p:nvPr/>
          </p:nvSpPr>
          <p:spPr>
            <a:xfrm>
              <a:off x="5846779" y="2125048"/>
              <a:ext cx="25009" cy="83285"/>
            </a:xfrm>
            <a:custGeom>
              <a:rect b="b" l="l" r="r" t="t"/>
              <a:pathLst>
                <a:path extrusionOk="0" h="3177" w="954">
                  <a:moveTo>
                    <a:pt x="1" y="0"/>
                  </a:moveTo>
                  <a:lnTo>
                    <a:pt x="1" y="3176"/>
                  </a:lnTo>
                  <a:lnTo>
                    <a:pt x="954" y="3176"/>
                  </a:lnTo>
                  <a:lnTo>
                    <a:pt x="954"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0" name="Google Shape;17130;p76"/>
            <p:cNvSpPr/>
            <p:nvPr/>
          </p:nvSpPr>
          <p:spPr>
            <a:xfrm>
              <a:off x="5888408" y="2140174"/>
              <a:ext cx="25009" cy="68159"/>
            </a:xfrm>
            <a:custGeom>
              <a:rect b="b" l="l" r="r" t="t"/>
              <a:pathLst>
                <a:path extrusionOk="0" h="2600" w="954">
                  <a:moveTo>
                    <a:pt x="1" y="1"/>
                  </a:moveTo>
                  <a:lnTo>
                    <a:pt x="1" y="2599"/>
                  </a:lnTo>
                  <a:lnTo>
                    <a:pt x="954" y="2599"/>
                  </a:lnTo>
                  <a:lnTo>
                    <a:pt x="954"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1" name="Google Shape;17131;p76"/>
            <p:cNvSpPr/>
            <p:nvPr/>
          </p:nvSpPr>
          <p:spPr>
            <a:xfrm>
              <a:off x="5932318" y="2090995"/>
              <a:ext cx="25009" cy="117338"/>
            </a:xfrm>
            <a:custGeom>
              <a:rect b="b" l="l" r="r" t="t"/>
              <a:pathLst>
                <a:path extrusionOk="0" h="4476" w="954">
                  <a:moveTo>
                    <a:pt x="0" y="0"/>
                  </a:moveTo>
                  <a:lnTo>
                    <a:pt x="0" y="4475"/>
                  </a:lnTo>
                  <a:lnTo>
                    <a:pt x="953" y="4475"/>
                  </a:lnTo>
                  <a:lnTo>
                    <a:pt x="953"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2" name="Google Shape;17132;p76"/>
            <p:cNvSpPr/>
            <p:nvPr/>
          </p:nvSpPr>
          <p:spPr>
            <a:xfrm>
              <a:off x="5719636" y="2082658"/>
              <a:ext cx="47711" cy="11744"/>
            </a:xfrm>
            <a:custGeom>
              <a:rect b="b" l="l" r="r" t="t"/>
              <a:pathLst>
                <a:path extrusionOk="0" h="448" w="182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3" name="Google Shape;17133;p76"/>
            <p:cNvSpPr/>
            <p:nvPr/>
          </p:nvSpPr>
          <p:spPr>
            <a:xfrm>
              <a:off x="5719636" y="2102346"/>
              <a:ext cx="65118" cy="12138"/>
            </a:xfrm>
            <a:custGeom>
              <a:rect b="b" l="l" r="r" t="t"/>
              <a:pathLst>
                <a:path extrusionOk="0" h="463" w="2484">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4" name="Google Shape;17134;p76"/>
            <p:cNvSpPr/>
            <p:nvPr/>
          </p:nvSpPr>
          <p:spPr>
            <a:xfrm>
              <a:off x="5719636" y="2122374"/>
              <a:ext cx="65118" cy="11771"/>
            </a:xfrm>
            <a:custGeom>
              <a:rect b="b" l="l" r="r" t="t"/>
              <a:pathLst>
                <a:path extrusionOk="0" h="449" w="2484">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5" name="Google Shape;17135;p76"/>
            <p:cNvSpPr/>
            <p:nvPr/>
          </p:nvSpPr>
          <p:spPr>
            <a:xfrm>
              <a:off x="5719636" y="2142062"/>
              <a:ext cx="65118" cy="12138"/>
            </a:xfrm>
            <a:custGeom>
              <a:rect b="b" l="l" r="r" t="t"/>
              <a:pathLst>
                <a:path extrusionOk="0" h="463" w="2484">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6" name="Google Shape;17136;p76"/>
            <p:cNvSpPr/>
            <p:nvPr/>
          </p:nvSpPr>
          <p:spPr>
            <a:xfrm>
              <a:off x="5632602" y="2168172"/>
              <a:ext cx="144576" cy="144602"/>
            </a:xfrm>
            <a:custGeom>
              <a:rect b="b" l="l" r="r" t="t"/>
              <a:pathLst>
                <a:path extrusionOk="0" h="5516" w="5515">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7" name="Google Shape;17137;p76"/>
            <p:cNvSpPr/>
            <p:nvPr/>
          </p:nvSpPr>
          <p:spPr>
            <a:xfrm>
              <a:off x="5669696" y="2213602"/>
              <a:ext cx="29151" cy="54894"/>
            </a:xfrm>
            <a:custGeom>
              <a:rect b="b" l="l" r="r" t="t"/>
              <a:pathLst>
                <a:path extrusionOk="0" h="2094" w="1112">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38" name="Google Shape;17138;p76"/>
          <p:cNvGrpSpPr/>
          <p:nvPr/>
        </p:nvGrpSpPr>
        <p:grpSpPr>
          <a:xfrm>
            <a:off x="4212378" y="2456537"/>
            <a:ext cx="331515" cy="330021"/>
            <a:chOff x="4212378" y="2456537"/>
            <a:chExt cx="331515" cy="330021"/>
          </a:xfrm>
        </p:grpSpPr>
        <p:sp>
          <p:nvSpPr>
            <p:cNvPr id="17139" name="Google Shape;17139;p76"/>
            <p:cNvSpPr/>
            <p:nvPr/>
          </p:nvSpPr>
          <p:spPr>
            <a:xfrm>
              <a:off x="4212378" y="2651026"/>
              <a:ext cx="59796" cy="135532"/>
            </a:xfrm>
            <a:custGeom>
              <a:rect b="b" l="l" r="r" t="t"/>
              <a:pathLst>
                <a:path extrusionOk="0" h="5170" w="2281">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0" name="Google Shape;17140;p76"/>
            <p:cNvSpPr/>
            <p:nvPr/>
          </p:nvSpPr>
          <p:spPr>
            <a:xfrm>
              <a:off x="4212378" y="2651052"/>
              <a:ext cx="28784" cy="135505"/>
            </a:xfrm>
            <a:custGeom>
              <a:rect b="b" l="l" r="r" t="t"/>
              <a:pathLst>
                <a:path extrusionOk="0" h="5169" w="1098">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1" name="Google Shape;17141;p76"/>
            <p:cNvSpPr/>
            <p:nvPr/>
          </p:nvSpPr>
          <p:spPr>
            <a:xfrm>
              <a:off x="4302820" y="2617366"/>
              <a:ext cx="59823" cy="169192"/>
            </a:xfrm>
            <a:custGeom>
              <a:rect b="b" l="l" r="r" t="t"/>
              <a:pathLst>
                <a:path extrusionOk="0" h="6454" w="2282">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2" name="Google Shape;17142;p76"/>
            <p:cNvSpPr/>
            <p:nvPr/>
          </p:nvSpPr>
          <p:spPr>
            <a:xfrm>
              <a:off x="4302820" y="2617366"/>
              <a:ext cx="28391" cy="169192"/>
            </a:xfrm>
            <a:custGeom>
              <a:rect b="b" l="l" r="r" t="t"/>
              <a:pathLst>
                <a:path extrusionOk="0" h="6454" w="1083">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3" name="Google Shape;17143;p76"/>
            <p:cNvSpPr/>
            <p:nvPr/>
          </p:nvSpPr>
          <p:spPr>
            <a:xfrm>
              <a:off x="4393262" y="2583679"/>
              <a:ext cx="59823" cy="202878"/>
            </a:xfrm>
            <a:custGeom>
              <a:rect b="b" l="l" r="r" t="t"/>
              <a:pathLst>
                <a:path extrusionOk="0" h="7739" w="2282">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4" name="Google Shape;17144;p76"/>
            <p:cNvSpPr/>
            <p:nvPr/>
          </p:nvSpPr>
          <p:spPr>
            <a:xfrm>
              <a:off x="4393262" y="2583679"/>
              <a:ext cx="28391" cy="202878"/>
            </a:xfrm>
            <a:custGeom>
              <a:rect b="b" l="l" r="r" t="t"/>
              <a:pathLst>
                <a:path extrusionOk="0" h="7739" w="1083">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5" name="Google Shape;17145;p76"/>
            <p:cNvSpPr/>
            <p:nvPr/>
          </p:nvSpPr>
          <p:spPr>
            <a:xfrm>
              <a:off x="4483703" y="2550386"/>
              <a:ext cx="60190" cy="236171"/>
            </a:xfrm>
            <a:custGeom>
              <a:rect b="b" l="l" r="r" t="t"/>
              <a:pathLst>
                <a:path extrusionOk="0" h="9009" w="2296">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6" name="Google Shape;17146;p76"/>
            <p:cNvSpPr/>
            <p:nvPr/>
          </p:nvSpPr>
          <p:spPr>
            <a:xfrm>
              <a:off x="4483703" y="2550386"/>
              <a:ext cx="28417" cy="236171"/>
            </a:xfrm>
            <a:custGeom>
              <a:rect b="b" l="l" r="r" t="t"/>
              <a:pathLst>
                <a:path extrusionOk="0" h="9009" w="1084">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7" name="Google Shape;17147;p76"/>
            <p:cNvSpPr/>
            <p:nvPr/>
          </p:nvSpPr>
          <p:spPr>
            <a:xfrm>
              <a:off x="4226744" y="2456537"/>
              <a:ext cx="307318" cy="124154"/>
            </a:xfrm>
            <a:custGeom>
              <a:rect b="b" l="l" r="r" t="t"/>
              <a:pathLst>
                <a:path extrusionOk="0" h="4736" w="11723">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48" name="Google Shape;17148;p76"/>
          <p:cNvGrpSpPr/>
          <p:nvPr/>
        </p:nvGrpSpPr>
        <p:grpSpPr>
          <a:xfrm>
            <a:off x="6176013" y="1977825"/>
            <a:ext cx="235411" cy="347427"/>
            <a:chOff x="6176013" y="1977825"/>
            <a:chExt cx="235411" cy="347427"/>
          </a:xfrm>
        </p:grpSpPr>
        <p:sp>
          <p:nvSpPr>
            <p:cNvPr id="17149" name="Google Shape;17149;p76"/>
            <p:cNvSpPr/>
            <p:nvPr/>
          </p:nvSpPr>
          <p:spPr>
            <a:xfrm>
              <a:off x="6268368" y="2084179"/>
              <a:ext cx="50726" cy="50726"/>
            </a:xfrm>
            <a:custGeom>
              <a:rect b="b" l="l" r="r" t="t"/>
              <a:pathLst>
                <a:path extrusionOk="0" h="1935" w="1935">
                  <a:moveTo>
                    <a:pt x="0" y="0"/>
                  </a:moveTo>
                  <a:lnTo>
                    <a:pt x="0" y="1935"/>
                  </a:lnTo>
                  <a:lnTo>
                    <a:pt x="1934" y="1935"/>
                  </a:lnTo>
                  <a:lnTo>
                    <a:pt x="19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0" name="Google Shape;17150;p76"/>
            <p:cNvSpPr/>
            <p:nvPr/>
          </p:nvSpPr>
          <p:spPr>
            <a:xfrm>
              <a:off x="6268368" y="2084179"/>
              <a:ext cx="50726" cy="28024"/>
            </a:xfrm>
            <a:custGeom>
              <a:rect b="b" l="l" r="r" t="t"/>
              <a:pathLst>
                <a:path extrusionOk="0" h="1069" w="1935">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1" name="Google Shape;17151;p76"/>
            <p:cNvSpPr/>
            <p:nvPr/>
          </p:nvSpPr>
          <p:spPr>
            <a:xfrm>
              <a:off x="6243385" y="1977825"/>
              <a:ext cx="101059" cy="78357"/>
            </a:xfrm>
            <a:custGeom>
              <a:rect b="b" l="l" r="r" t="t"/>
              <a:pathLst>
                <a:path extrusionOk="0" h="2989" w="3855">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2" name="Google Shape;17152;p76"/>
            <p:cNvSpPr/>
            <p:nvPr/>
          </p:nvSpPr>
          <p:spPr>
            <a:xfrm>
              <a:off x="6243385" y="1977825"/>
              <a:ext cx="42416" cy="78357"/>
            </a:xfrm>
            <a:custGeom>
              <a:rect b="b" l="l" r="r" t="t"/>
              <a:pathLst>
                <a:path extrusionOk="0" h="2989" w="1618">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3" name="Google Shape;17153;p76"/>
            <p:cNvSpPr/>
            <p:nvPr/>
          </p:nvSpPr>
          <p:spPr>
            <a:xfrm>
              <a:off x="6215388" y="2117839"/>
              <a:ext cx="156687" cy="73061"/>
            </a:xfrm>
            <a:custGeom>
              <a:rect b="b" l="l" r="r" t="t"/>
              <a:pathLst>
                <a:path extrusionOk="0" h="2787" w="5977">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4" name="Google Shape;17154;p76"/>
            <p:cNvSpPr/>
            <p:nvPr/>
          </p:nvSpPr>
          <p:spPr>
            <a:xfrm>
              <a:off x="6285382" y="2140174"/>
              <a:ext cx="16673" cy="50726"/>
            </a:xfrm>
            <a:custGeom>
              <a:rect b="b" l="l" r="r" t="t"/>
              <a:pathLst>
                <a:path extrusionOk="0" h="1935" w="636">
                  <a:moveTo>
                    <a:pt x="159" y="1"/>
                  </a:moveTo>
                  <a:lnTo>
                    <a:pt x="1" y="1935"/>
                  </a:lnTo>
                  <a:lnTo>
                    <a:pt x="636" y="1935"/>
                  </a:lnTo>
                  <a:lnTo>
                    <a:pt x="477"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5" name="Google Shape;17155;p76"/>
            <p:cNvSpPr/>
            <p:nvPr/>
          </p:nvSpPr>
          <p:spPr>
            <a:xfrm>
              <a:off x="6215388" y="2138654"/>
              <a:ext cx="28024" cy="51879"/>
            </a:xfrm>
            <a:custGeom>
              <a:rect b="b" l="l" r="r" t="t"/>
              <a:pathLst>
                <a:path extrusionOk="0" h="1979" w="1069">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6" name="Google Shape;17156;p76"/>
            <p:cNvSpPr/>
            <p:nvPr/>
          </p:nvSpPr>
          <p:spPr>
            <a:xfrm>
              <a:off x="6344051" y="2138654"/>
              <a:ext cx="28391" cy="51879"/>
            </a:xfrm>
            <a:custGeom>
              <a:rect b="b" l="l" r="r" t="t"/>
              <a:pathLst>
                <a:path extrusionOk="0" h="1979" w="1083">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7" name="Google Shape;17157;p76"/>
            <p:cNvSpPr/>
            <p:nvPr/>
          </p:nvSpPr>
          <p:spPr>
            <a:xfrm>
              <a:off x="6285015" y="2134879"/>
              <a:ext cx="17040" cy="13658"/>
            </a:xfrm>
            <a:custGeom>
              <a:rect b="b" l="l" r="r" t="t"/>
              <a:pathLst>
                <a:path extrusionOk="0" h="521" w="65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8" name="Google Shape;17158;p76"/>
            <p:cNvSpPr/>
            <p:nvPr/>
          </p:nvSpPr>
          <p:spPr>
            <a:xfrm>
              <a:off x="6258905" y="2112334"/>
              <a:ext cx="34840" cy="31301"/>
            </a:xfrm>
            <a:custGeom>
              <a:rect b="b" l="l" r="r" t="t"/>
              <a:pathLst>
                <a:path extrusionOk="0" h="1194" w="1329">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9" name="Google Shape;17159;p76"/>
            <p:cNvSpPr/>
            <p:nvPr/>
          </p:nvSpPr>
          <p:spPr>
            <a:xfrm>
              <a:off x="6293718" y="2112334"/>
              <a:ext cx="34840" cy="31301"/>
            </a:xfrm>
            <a:custGeom>
              <a:rect b="b" l="l" r="r" t="t"/>
              <a:pathLst>
                <a:path extrusionOk="0" h="1194" w="1329">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0" name="Google Shape;17160;p76"/>
            <p:cNvSpPr/>
            <p:nvPr/>
          </p:nvSpPr>
          <p:spPr>
            <a:xfrm>
              <a:off x="6248681" y="2016859"/>
              <a:ext cx="90075" cy="84045"/>
            </a:xfrm>
            <a:custGeom>
              <a:rect b="b" l="l" r="r" t="t"/>
              <a:pathLst>
                <a:path extrusionOk="0" h="3206" w="3436">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1" name="Google Shape;17161;p76"/>
            <p:cNvSpPr/>
            <p:nvPr/>
          </p:nvSpPr>
          <p:spPr>
            <a:xfrm>
              <a:off x="6248681" y="2016911"/>
              <a:ext cx="78724" cy="83180"/>
            </a:xfrm>
            <a:custGeom>
              <a:rect b="b" l="l" r="r" t="t"/>
              <a:pathLst>
                <a:path extrusionOk="0" h="3173" w="3003">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2" name="Google Shape;17162;p76"/>
            <p:cNvSpPr/>
            <p:nvPr/>
          </p:nvSpPr>
          <p:spPr>
            <a:xfrm>
              <a:off x="6282367" y="2302891"/>
              <a:ext cx="22728" cy="22361"/>
            </a:xfrm>
            <a:custGeom>
              <a:rect b="b" l="l" r="r" t="t"/>
              <a:pathLst>
                <a:path extrusionOk="0" h="853" w="867">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3" name="Google Shape;17163;p76"/>
            <p:cNvSpPr/>
            <p:nvPr/>
          </p:nvSpPr>
          <p:spPr>
            <a:xfrm>
              <a:off x="6176013" y="2302891"/>
              <a:ext cx="22361" cy="22361"/>
            </a:xfrm>
            <a:custGeom>
              <a:rect b="b" l="l" r="r" t="t"/>
              <a:pathLst>
                <a:path extrusionOk="0" h="853" w="853">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4" name="Google Shape;17164;p76"/>
            <p:cNvSpPr/>
            <p:nvPr/>
          </p:nvSpPr>
          <p:spPr>
            <a:xfrm>
              <a:off x="6389062" y="2302891"/>
              <a:ext cx="22361" cy="22361"/>
            </a:xfrm>
            <a:custGeom>
              <a:rect b="b" l="l" r="r" t="t"/>
              <a:pathLst>
                <a:path extrusionOk="0" h="853" w="853">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5" name="Google Shape;17165;p76"/>
            <p:cNvSpPr/>
            <p:nvPr/>
          </p:nvSpPr>
          <p:spPr>
            <a:xfrm>
              <a:off x="6199528" y="2217954"/>
              <a:ext cx="188381" cy="73769"/>
            </a:xfrm>
            <a:custGeom>
              <a:rect b="b" l="l" r="r" t="t"/>
              <a:pathLst>
                <a:path extrusionOk="0" h="2814" w="7186">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66" name="Google Shape;17166;p76"/>
          <p:cNvGrpSpPr/>
          <p:nvPr/>
        </p:nvGrpSpPr>
        <p:grpSpPr>
          <a:xfrm>
            <a:off x="6652077" y="1977458"/>
            <a:ext cx="235778" cy="347794"/>
            <a:chOff x="6652077" y="1977458"/>
            <a:chExt cx="235778" cy="347794"/>
          </a:xfrm>
        </p:grpSpPr>
        <p:sp>
          <p:nvSpPr>
            <p:cNvPr id="17167" name="Google Shape;17167;p76"/>
            <p:cNvSpPr/>
            <p:nvPr/>
          </p:nvSpPr>
          <p:spPr>
            <a:xfrm>
              <a:off x="6758798" y="2302891"/>
              <a:ext cx="22361" cy="22361"/>
            </a:xfrm>
            <a:custGeom>
              <a:rect b="b" l="l" r="r" t="t"/>
              <a:pathLst>
                <a:path extrusionOk="0" h="853" w="853">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8" name="Google Shape;17168;p76"/>
            <p:cNvSpPr/>
            <p:nvPr/>
          </p:nvSpPr>
          <p:spPr>
            <a:xfrm>
              <a:off x="6652077"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9" name="Google Shape;17169;p76"/>
            <p:cNvSpPr/>
            <p:nvPr/>
          </p:nvSpPr>
          <p:spPr>
            <a:xfrm>
              <a:off x="6865126"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0" name="Google Shape;17170;p76"/>
            <p:cNvSpPr/>
            <p:nvPr/>
          </p:nvSpPr>
          <p:spPr>
            <a:xfrm>
              <a:off x="6675697" y="2219081"/>
              <a:ext cx="188564" cy="72642"/>
            </a:xfrm>
            <a:custGeom>
              <a:rect b="b" l="l" r="r" t="t"/>
              <a:pathLst>
                <a:path extrusionOk="0" h="2771" w="7193">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1" name="Google Shape;17171;p76"/>
            <p:cNvSpPr/>
            <p:nvPr/>
          </p:nvSpPr>
          <p:spPr>
            <a:xfrm>
              <a:off x="6747447" y="2112176"/>
              <a:ext cx="45064" cy="45064"/>
            </a:xfrm>
            <a:custGeom>
              <a:rect b="b" l="l" r="r" t="t"/>
              <a:pathLst>
                <a:path extrusionOk="0" h="1719" w="1719">
                  <a:moveTo>
                    <a:pt x="0" y="0"/>
                  </a:moveTo>
                  <a:lnTo>
                    <a:pt x="0" y="1718"/>
                  </a:lnTo>
                  <a:lnTo>
                    <a:pt x="1718" y="1718"/>
                  </a:lnTo>
                  <a:lnTo>
                    <a:pt x="171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2" name="Google Shape;17172;p76"/>
            <p:cNvSpPr/>
            <p:nvPr/>
          </p:nvSpPr>
          <p:spPr>
            <a:xfrm>
              <a:off x="6747447" y="2112176"/>
              <a:ext cx="45064" cy="22361"/>
            </a:xfrm>
            <a:custGeom>
              <a:rect b="b" l="l" r="r" t="t"/>
              <a:pathLst>
                <a:path extrusionOk="0" h="853" w="1719">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3" name="Google Shape;17173;p76"/>
            <p:cNvSpPr/>
            <p:nvPr/>
          </p:nvSpPr>
          <p:spPr>
            <a:xfrm>
              <a:off x="6741759" y="1977458"/>
              <a:ext cx="56415" cy="45064"/>
            </a:xfrm>
            <a:custGeom>
              <a:rect b="b" l="l" r="r" t="t"/>
              <a:pathLst>
                <a:path extrusionOk="0" h="1719" w="2152">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4" name="Google Shape;17174;p76"/>
            <p:cNvSpPr/>
            <p:nvPr/>
          </p:nvSpPr>
          <p:spPr>
            <a:xfrm>
              <a:off x="6741759" y="1977825"/>
              <a:ext cx="38248" cy="44697"/>
            </a:xfrm>
            <a:custGeom>
              <a:rect b="b" l="l" r="r" t="t"/>
              <a:pathLst>
                <a:path extrusionOk="0" h="1705" w="1459">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5" name="Google Shape;17175;p76"/>
            <p:cNvSpPr/>
            <p:nvPr/>
          </p:nvSpPr>
          <p:spPr>
            <a:xfrm>
              <a:off x="6713761" y="2000160"/>
              <a:ext cx="112410" cy="112043"/>
            </a:xfrm>
            <a:custGeom>
              <a:rect b="b" l="l" r="r" t="t"/>
              <a:pathLst>
                <a:path extrusionOk="0" h="4274" w="4288">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6" name="Google Shape;17176;p76"/>
            <p:cNvSpPr/>
            <p:nvPr/>
          </p:nvSpPr>
          <p:spPr>
            <a:xfrm>
              <a:off x="6740605" y="2000134"/>
              <a:ext cx="88974" cy="110942"/>
            </a:xfrm>
            <a:custGeom>
              <a:rect b="b" l="l" r="r" t="t"/>
              <a:pathLst>
                <a:path extrusionOk="0" h="4232" w="3394">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7" name="Google Shape;17177;p76"/>
            <p:cNvSpPr/>
            <p:nvPr/>
          </p:nvSpPr>
          <p:spPr>
            <a:xfrm>
              <a:off x="6725112" y="2040033"/>
              <a:ext cx="89708" cy="83521"/>
            </a:xfrm>
            <a:custGeom>
              <a:rect b="b" l="l" r="r" t="t"/>
              <a:pathLst>
                <a:path extrusionOk="0" h="3186" w="3422">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8" name="Google Shape;17178;p76"/>
            <p:cNvSpPr/>
            <p:nvPr/>
          </p:nvSpPr>
          <p:spPr>
            <a:xfrm>
              <a:off x="6697481" y="2142822"/>
              <a:ext cx="145362" cy="59062"/>
            </a:xfrm>
            <a:custGeom>
              <a:rect b="b" l="l" r="r" t="t"/>
              <a:pathLst>
                <a:path extrusionOk="0" h="2253" w="5545">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9" name="Google Shape;17179;p76"/>
            <p:cNvSpPr/>
            <p:nvPr/>
          </p:nvSpPr>
          <p:spPr>
            <a:xfrm>
              <a:off x="6697114" y="2161749"/>
              <a:ext cx="28024" cy="40135"/>
            </a:xfrm>
            <a:custGeom>
              <a:rect b="b" l="l" r="r" t="t"/>
              <a:pathLst>
                <a:path extrusionOk="0" h="1531" w="1069">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0" name="Google Shape;17180;p76"/>
            <p:cNvSpPr/>
            <p:nvPr/>
          </p:nvSpPr>
          <p:spPr>
            <a:xfrm>
              <a:off x="6814427" y="2161749"/>
              <a:ext cx="28417" cy="40135"/>
            </a:xfrm>
            <a:custGeom>
              <a:rect b="b" l="l" r="r" t="t"/>
              <a:pathLst>
                <a:path extrusionOk="0" h="1531" w="1084">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1" name="Google Shape;17181;p76"/>
            <p:cNvSpPr/>
            <p:nvPr/>
          </p:nvSpPr>
          <p:spPr>
            <a:xfrm>
              <a:off x="6737617" y="2135849"/>
              <a:ext cx="64358" cy="66036"/>
            </a:xfrm>
            <a:custGeom>
              <a:rect b="b" l="l" r="r" t="t"/>
              <a:pathLst>
                <a:path extrusionOk="0" h="2519" w="2455">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2" name="Google Shape;17182;p76"/>
            <p:cNvSpPr/>
            <p:nvPr/>
          </p:nvSpPr>
          <p:spPr>
            <a:xfrm>
              <a:off x="6725112" y="2040033"/>
              <a:ext cx="90101" cy="82761"/>
            </a:xfrm>
            <a:custGeom>
              <a:rect b="b" l="l" r="r" t="t"/>
              <a:pathLst>
                <a:path extrusionOk="0" h="3157" w="3437">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83" name="Google Shape;17183;p76"/>
          <p:cNvGrpSpPr/>
          <p:nvPr/>
        </p:nvGrpSpPr>
        <p:grpSpPr>
          <a:xfrm>
            <a:off x="7072513" y="1997512"/>
            <a:ext cx="394352" cy="308052"/>
            <a:chOff x="7072513" y="1997512"/>
            <a:chExt cx="394352" cy="308052"/>
          </a:xfrm>
        </p:grpSpPr>
        <p:sp>
          <p:nvSpPr>
            <p:cNvPr id="17184" name="Google Shape;17184;p76"/>
            <p:cNvSpPr/>
            <p:nvPr/>
          </p:nvSpPr>
          <p:spPr>
            <a:xfrm>
              <a:off x="7111862" y="2025903"/>
              <a:ext cx="279321" cy="279662"/>
            </a:xfrm>
            <a:custGeom>
              <a:rect b="b" l="l" r="r" t="t"/>
              <a:pathLst>
                <a:path extrusionOk="0" h="10668" w="10655">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5" name="Google Shape;17185;p76"/>
            <p:cNvSpPr/>
            <p:nvPr/>
          </p:nvSpPr>
          <p:spPr>
            <a:xfrm>
              <a:off x="7250749" y="2106488"/>
              <a:ext cx="74582" cy="97677"/>
            </a:xfrm>
            <a:custGeom>
              <a:rect b="b" l="l" r="r" t="t"/>
              <a:pathLst>
                <a:path extrusionOk="0" h="3726" w="2845">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6" name="Google Shape;17186;p76"/>
            <p:cNvSpPr/>
            <p:nvPr/>
          </p:nvSpPr>
          <p:spPr>
            <a:xfrm>
              <a:off x="7250749" y="2048212"/>
              <a:ext cx="148744" cy="193021"/>
            </a:xfrm>
            <a:custGeom>
              <a:rect b="b" l="l" r="r" t="t"/>
              <a:pathLst>
                <a:path extrusionOk="0" h="7363" w="5674">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7" name="Google Shape;17187;p76"/>
            <p:cNvSpPr/>
            <p:nvPr/>
          </p:nvSpPr>
          <p:spPr>
            <a:xfrm>
              <a:off x="7250382" y="1997512"/>
              <a:ext cx="216483" cy="272872"/>
            </a:xfrm>
            <a:custGeom>
              <a:rect b="b" l="l" r="r" t="t"/>
              <a:pathLst>
                <a:path extrusionOk="0" h="10409" w="8258">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8" name="Google Shape;17188;p76"/>
            <p:cNvSpPr/>
            <p:nvPr/>
          </p:nvSpPr>
          <p:spPr>
            <a:xfrm>
              <a:off x="7114903" y="2025903"/>
              <a:ext cx="137000" cy="140408"/>
            </a:xfrm>
            <a:custGeom>
              <a:rect b="b" l="l" r="r" t="t"/>
              <a:pathLst>
                <a:path extrusionOk="0" h="5356" w="5226">
                  <a:moveTo>
                    <a:pt x="5197" y="0"/>
                  </a:moveTo>
                  <a:cubicBezTo>
                    <a:pt x="2700" y="15"/>
                    <a:pt x="534" y="1747"/>
                    <a:pt x="0" y="4201"/>
                  </a:cubicBezTo>
                  <a:lnTo>
                    <a:pt x="5226" y="5356"/>
                  </a:lnTo>
                  <a:lnTo>
                    <a:pt x="5197"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9" name="Google Shape;17189;p76"/>
            <p:cNvSpPr/>
            <p:nvPr/>
          </p:nvSpPr>
          <p:spPr>
            <a:xfrm>
              <a:off x="7111862" y="2135639"/>
              <a:ext cx="140041" cy="164630"/>
            </a:xfrm>
            <a:custGeom>
              <a:rect b="b" l="l" r="r" t="t"/>
              <a:pathLst>
                <a:path extrusionOk="0" h="6280" w="5342">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0" name="Google Shape;17190;p76"/>
            <p:cNvSpPr/>
            <p:nvPr/>
          </p:nvSpPr>
          <p:spPr>
            <a:xfrm>
              <a:off x="7198529" y="2280188"/>
              <a:ext cx="73821" cy="25376"/>
            </a:xfrm>
            <a:custGeom>
              <a:rect b="b" l="l" r="r" t="t"/>
              <a:pathLst>
                <a:path extrusionOk="0" h="968" w="2816">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1" name="Google Shape;17191;p76"/>
            <p:cNvSpPr/>
            <p:nvPr/>
          </p:nvSpPr>
          <p:spPr>
            <a:xfrm>
              <a:off x="7114903" y="2025903"/>
              <a:ext cx="136239" cy="118833"/>
            </a:xfrm>
            <a:custGeom>
              <a:rect b="b" l="l" r="r" t="t"/>
              <a:pathLst>
                <a:path extrusionOk="0" h="4533" w="5197">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2" name="Google Shape;17192;p76"/>
            <p:cNvSpPr/>
            <p:nvPr/>
          </p:nvSpPr>
          <p:spPr>
            <a:xfrm>
              <a:off x="7072513" y="2004223"/>
              <a:ext cx="136947" cy="105515"/>
            </a:xfrm>
            <a:custGeom>
              <a:rect b="b" l="l" r="r" t="t"/>
              <a:pathLst>
                <a:path extrusionOk="0" h="4025" w="5224">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3" name="Google Shape;17193;p76"/>
            <p:cNvSpPr/>
            <p:nvPr/>
          </p:nvSpPr>
          <p:spPr>
            <a:xfrm>
              <a:off x="7187545" y="2099436"/>
              <a:ext cx="35233" cy="30173"/>
            </a:xfrm>
            <a:custGeom>
              <a:rect b="b" l="l" r="r" t="t"/>
              <a:pathLst>
                <a:path extrusionOk="0" h="1151" w="1344">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4" name="Google Shape;17194;p76"/>
            <p:cNvSpPr/>
            <p:nvPr/>
          </p:nvSpPr>
          <p:spPr>
            <a:xfrm>
              <a:off x="7098990" y="2135246"/>
              <a:ext cx="120379" cy="165023"/>
            </a:xfrm>
            <a:custGeom>
              <a:rect b="b" l="l" r="r" t="t"/>
              <a:pathLst>
                <a:path extrusionOk="0" h="6295" w="4592">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95" name="Google Shape;17195;p76"/>
          <p:cNvGrpSpPr/>
          <p:nvPr/>
        </p:nvGrpSpPr>
        <p:grpSpPr>
          <a:xfrm>
            <a:off x="7576208" y="1977825"/>
            <a:ext cx="292533" cy="347454"/>
            <a:chOff x="7576208" y="1977825"/>
            <a:chExt cx="292533" cy="347454"/>
          </a:xfrm>
        </p:grpSpPr>
        <p:sp>
          <p:nvSpPr>
            <p:cNvPr id="17196" name="Google Shape;17196;p76"/>
            <p:cNvSpPr/>
            <p:nvPr/>
          </p:nvSpPr>
          <p:spPr>
            <a:xfrm>
              <a:off x="7576208" y="1999032"/>
              <a:ext cx="89315" cy="148351"/>
            </a:xfrm>
            <a:custGeom>
              <a:rect b="b" l="l" r="r" t="t"/>
              <a:pathLst>
                <a:path extrusionOk="0" h="5659" w="3407">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7" name="Google Shape;17197;p76"/>
            <p:cNvSpPr/>
            <p:nvPr/>
          </p:nvSpPr>
          <p:spPr>
            <a:xfrm>
              <a:off x="7779034" y="1999032"/>
              <a:ext cx="89708" cy="148351"/>
            </a:xfrm>
            <a:custGeom>
              <a:rect b="b" l="l" r="r" t="t"/>
              <a:pathLst>
                <a:path extrusionOk="0" h="5659" w="3422">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8" name="Google Shape;17198;p76"/>
            <p:cNvSpPr/>
            <p:nvPr/>
          </p:nvSpPr>
          <p:spPr>
            <a:xfrm>
              <a:off x="7710927" y="2175381"/>
              <a:ext cx="22728" cy="103707"/>
            </a:xfrm>
            <a:custGeom>
              <a:rect b="b" l="l" r="r" t="t"/>
              <a:pathLst>
                <a:path extrusionOk="0" h="3956" w="867">
                  <a:moveTo>
                    <a:pt x="0" y="0"/>
                  </a:moveTo>
                  <a:lnTo>
                    <a:pt x="0" y="3955"/>
                  </a:lnTo>
                  <a:lnTo>
                    <a:pt x="866" y="3955"/>
                  </a:lnTo>
                  <a:lnTo>
                    <a:pt x="866" y="0"/>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9" name="Google Shape;17199;p76"/>
            <p:cNvSpPr/>
            <p:nvPr/>
          </p:nvSpPr>
          <p:spPr>
            <a:xfrm>
              <a:off x="7638626" y="1989176"/>
              <a:ext cx="167671" cy="204765"/>
            </a:xfrm>
            <a:custGeom>
              <a:rect b="b" l="l" r="r" t="t"/>
              <a:pathLst>
                <a:path extrusionOk="0" h="7811" w="6396">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0" name="Google Shape;17200;p76"/>
            <p:cNvSpPr/>
            <p:nvPr/>
          </p:nvSpPr>
          <p:spPr>
            <a:xfrm>
              <a:off x="7706759" y="1989176"/>
              <a:ext cx="99538" cy="204765"/>
            </a:xfrm>
            <a:custGeom>
              <a:rect b="b" l="l" r="r" t="t"/>
              <a:pathLst>
                <a:path extrusionOk="0" h="7811" w="3797">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1" name="Google Shape;17201;p76"/>
            <p:cNvSpPr/>
            <p:nvPr/>
          </p:nvSpPr>
          <p:spPr>
            <a:xfrm>
              <a:off x="7628035" y="1977825"/>
              <a:ext cx="189246" cy="22728"/>
            </a:xfrm>
            <a:custGeom>
              <a:rect b="b" l="l" r="r" t="t"/>
              <a:pathLst>
                <a:path extrusionOk="0" h="867" w="7219">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2" name="Google Shape;17202;p76"/>
            <p:cNvSpPr/>
            <p:nvPr/>
          </p:nvSpPr>
          <p:spPr>
            <a:xfrm>
              <a:off x="7785456" y="1977825"/>
              <a:ext cx="31825" cy="22728"/>
            </a:xfrm>
            <a:custGeom>
              <a:rect b="b" l="l" r="r" t="t"/>
              <a:pathLst>
                <a:path extrusionOk="0" h="867" w="1214">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3" name="Google Shape;17203;p76"/>
            <p:cNvSpPr/>
            <p:nvPr/>
          </p:nvSpPr>
          <p:spPr>
            <a:xfrm>
              <a:off x="7681776" y="2039980"/>
              <a:ext cx="82158" cy="78042"/>
            </a:xfrm>
            <a:custGeom>
              <a:rect b="b" l="l" r="r" t="t"/>
              <a:pathLst>
                <a:path extrusionOk="0" h="2977" w="3134">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4" name="Google Shape;17204;p76"/>
            <p:cNvSpPr/>
            <p:nvPr/>
          </p:nvSpPr>
          <p:spPr>
            <a:xfrm>
              <a:off x="7700703" y="2180676"/>
              <a:ext cx="43543" cy="21208"/>
            </a:xfrm>
            <a:custGeom>
              <a:rect b="b" l="l" r="r" t="t"/>
              <a:pathLst>
                <a:path extrusionOk="0" h="809" w="1661">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5" name="Google Shape;17205;p76"/>
            <p:cNvSpPr/>
            <p:nvPr/>
          </p:nvSpPr>
          <p:spPr>
            <a:xfrm>
              <a:off x="7678001" y="2263542"/>
              <a:ext cx="88947" cy="30672"/>
            </a:xfrm>
            <a:custGeom>
              <a:rect b="b" l="l" r="r" t="t"/>
              <a:pathLst>
                <a:path extrusionOk="0" h="1170" w="3393">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6" name="Google Shape;17206;p76"/>
            <p:cNvSpPr/>
            <p:nvPr/>
          </p:nvSpPr>
          <p:spPr>
            <a:xfrm>
              <a:off x="7735517" y="2263542"/>
              <a:ext cx="31432" cy="30672"/>
            </a:xfrm>
            <a:custGeom>
              <a:rect b="b" l="l" r="r" t="t"/>
              <a:pathLst>
                <a:path extrusionOk="0" h="1170" w="1199">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7" name="Google Shape;17207;p76"/>
            <p:cNvSpPr/>
            <p:nvPr/>
          </p:nvSpPr>
          <p:spPr>
            <a:xfrm>
              <a:off x="7645835" y="2286637"/>
              <a:ext cx="152519" cy="38615"/>
            </a:xfrm>
            <a:custGeom>
              <a:rect b="b" l="l" r="r" t="t"/>
              <a:pathLst>
                <a:path extrusionOk="0" h="1473" w="5818">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8" name="Google Shape;17208;p76"/>
            <p:cNvSpPr/>
            <p:nvPr/>
          </p:nvSpPr>
          <p:spPr>
            <a:xfrm>
              <a:off x="7760500" y="2286637"/>
              <a:ext cx="38588" cy="38641"/>
            </a:xfrm>
            <a:custGeom>
              <a:rect b="b" l="l" r="r" t="t"/>
              <a:pathLst>
                <a:path extrusionOk="0" h="1474" w="1472">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09" name="Google Shape;17209;p76"/>
          <p:cNvGrpSpPr/>
          <p:nvPr/>
        </p:nvGrpSpPr>
        <p:grpSpPr>
          <a:xfrm>
            <a:off x="8023882" y="1977458"/>
            <a:ext cx="320557" cy="347794"/>
            <a:chOff x="8023882" y="1977458"/>
            <a:chExt cx="320557" cy="347794"/>
          </a:xfrm>
        </p:grpSpPr>
        <p:sp>
          <p:nvSpPr>
            <p:cNvPr id="17210" name="Google Shape;17210;p76"/>
            <p:cNvSpPr/>
            <p:nvPr/>
          </p:nvSpPr>
          <p:spPr>
            <a:xfrm>
              <a:off x="8053007" y="1977458"/>
              <a:ext cx="291432" cy="291799"/>
            </a:xfrm>
            <a:custGeom>
              <a:rect b="b" l="l" r="r" t="t"/>
              <a:pathLst>
                <a:path extrusionOk="0" h="11131" w="11117">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1" name="Google Shape;17211;p76"/>
            <p:cNvSpPr/>
            <p:nvPr/>
          </p:nvSpPr>
          <p:spPr>
            <a:xfrm>
              <a:off x="8023882" y="1980866"/>
              <a:ext cx="277407" cy="288549"/>
            </a:xfrm>
            <a:custGeom>
              <a:rect b="b" l="l" r="r" t="t"/>
              <a:pathLst>
                <a:path extrusionOk="0" h="11007" w="10582">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2" name="Google Shape;17212;p76"/>
            <p:cNvSpPr/>
            <p:nvPr/>
          </p:nvSpPr>
          <p:spPr>
            <a:xfrm>
              <a:off x="8053007" y="1977825"/>
              <a:ext cx="291432" cy="291039"/>
            </a:xfrm>
            <a:custGeom>
              <a:rect b="b" l="l" r="r" t="t"/>
              <a:pathLst>
                <a:path extrusionOk="0" h="11102" w="11117">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3" name="Google Shape;17213;p76"/>
            <p:cNvSpPr/>
            <p:nvPr/>
          </p:nvSpPr>
          <p:spPr>
            <a:xfrm>
              <a:off x="8052640" y="1981233"/>
              <a:ext cx="220258" cy="288024"/>
            </a:xfrm>
            <a:custGeom>
              <a:rect b="b" l="l" r="r" t="t"/>
              <a:pathLst>
                <a:path extrusionOk="0" h="10987" w="8402">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4" name="Google Shape;17214;p76"/>
            <p:cNvSpPr/>
            <p:nvPr/>
          </p:nvSpPr>
          <p:spPr>
            <a:xfrm>
              <a:off x="8097677"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5" name="Google Shape;17215;p76"/>
            <p:cNvSpPr/>
            <p:nvPr/>
          </p:nvSpPr>
          <p:spPr>
            <a:xfrm>
              <a:off x="8096524" y="2201858"/>
              <a:ext cx="24642" cy="16961"/>
            </a:xfrm>
            <a:custGeom>
              <a:rect b="b" l="l" r="r" t="t"/>
              <a:pathLst>
                <a:path extrusionOk="0" h="647" w="94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6" name="Google Shape;17216;p76"/>
            <p:cNvSpPr/>
            <p:nvPr/>
          </p:nvSpPr>
          <p:spPr>
            <a:xfrm>
              <a:off x="8075342" y="2219658"/>
              <a:ext cx="67373" cy="83259"/>
            </a:xfrm>
            <a:custGeom>
              <a:rect b="b" l="l" r="r" t="t"/>
              <a:pathLst>
                <a:path extrusionOk="0" h="3176" w="257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7" name="Google Shape;17217;p76"/>
            <p:cNvSpPr/>
            <p:nvPr/>
          </p:nvSpPr>
          <p:spPr>
            <a:xfrm>
              <a:off x="8086693" y="2302891"/>
              <a:ext cx="45064" cy="22361"/>
            </a:xfrm>
            <a:custGeom>
              <a:rect b="b" l="l" r="r" t="t"/>
              <a:pathLst>
                <a:path extrusionOk="0" h="853" w="1719">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8" name="Google Shape;17218;p76"/>
            <p:cNvSpPr/>
            <p:nvPr/>
          </p:nvSpPr>
          <p:spPr>
            <a:xfrm>
              <a:off x="8075342" y="2228728"/>
              <a:ext cx="11377" cy="74188"/>
            </a:xfrm>
            <a:custGeom>
              <a:rect b="b" l="l" r="r" t="t"/>
              <a:pathLst>
                <a:path extrusionOk="0" h="2830" w="434">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9" name="Google Shape;17219;p76"/>
            <p:cNvSpPr/>
            <p:nvPr/>
          </p:nvSpPr>
          <p:spPr>
            <a:xfrm>
              <a:off x="8131337" y="2228728"/>
              <a:ext cx="11377" cy="74188"/>
            </a:xfrm>
            <a:custGeom>
              <a:rect b="b" l="l" r="r" t="t"/>
              <a:pathLst>
                <a:path extrusionOk="0" h="2830" w="434">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0" name="Google Shape;17220;p76"/>
            <p:cNvSpPr/>
            <p:nvPr/>
          </p:nvSpPr>
          <p:spPr>
            <a:xfrm>
              <a:off x="8091621"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1" name="Google Shape;17221;p76"/>
            <p:cNvSpPr/>
            <p:nvPr/>
          </p:nvSpPr>
          <p:spPr>
            <a:xfrm>
              <a:off x="8105987" y="2313875"/>
              <a:ext cx="5715" cy="11377"/>
            </a:xfrm>
            <a:custGeom>
              <a:rect b="b" l="l" r="r" t="t"/>
              <a:pathLst>
                <a:path extrusionOk="0" h="434" w="218">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2" name="Google Shape;17222;p76"/>
            <p:cNvSpPr/>
            <p:nvPr/>
          </p:nvSpPr>
          <p:spPr>
            <a:xfrm>
              <a:off x="8086326" y="2156821"/>
              <a:ext cx="45037" cy="50752"/>
            </a:xfrm>
            <a:custGeom>
              <a:rect b="b" l="l" r="r" t="t"/>
              <a:pathLst>
                <a:path extrusionOk="0" h="1936" w="1718">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3" name="Google Shape;17223;p76"/>
            <p:cNvSpPr/>
            <p:nvPr/>
          </p:nvSpPr>
          <p:spPr>
            <a:xfrm>
              <a:off x="8086693" y="2156821"/>
              <a:ext cx="30672" cy="50569"/>
            </a:xfrm>
            <a:custGeom>
              <a:rect b="b" l="l" r="r" t="t"/>
              <a:pathLst>
                <a:path extrusionOk="0" h="1929" w="117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4" name="Google Shape;17224;p76"/>
            <p:cNvSpPr/>
            <p:nvPr/>
          </p:nvSpPr>
          <p:spPr>
            <a:xfrm>
              <a:off x="8086693" y="2156821"/>
              <a:ext cx="45064" cy="22781"/>
            </a:xfrm>
            <a:custGeom>
              <a:rect b="b" l="l" r="r" t="t"/>
              <a:pathLst>
                <a:path extrusionOk="0" h="869" w="1719">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5" name="Google Shape;17225;p76"/>
            <p:cNvSpPr/>
            <p:nvPr/>
          </p:nvSpPr>
          <p:spPr>
            <a:xfrm>
              <a:off x="8086693" y="2156821"/>
              <a:ext cx="30672" cy="20474"/>
            </a:xfrm>
            <a:custGeom>
              <a:rect b="b" l="l" r="r" t="t"/>
              <a:pathLst>
                <a:path extrusionOk="0" h="781" w="117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6" name="Google Shape;17226;p76"/>
            <p:cNvSpPr/>
            <p:nvPr/>
          </p:nvSpPr>
          <p:spPr>
            <a:xfrm>
              <a:off x="8187359"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7" name="Google Shape;17227;p76"/>
            <p:cNvSpPr/>
            <p:nvPr/>
          </p:nvSpPr>
          <p:spPr>
            <a:xfrm>
              <a:off x="8186231" y="2201858"/>
              <a:ext cx="24616" cy="16961"/>
            </a:xfrm>
            <a:custGeom>
              <a:rect b="b" l="l" r="r" t="t"/>
              <a:pathLst>
                <a:path extrusionOk="0" h="647" w="939">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8" name="Google Shape;17228;p76"/>
            <p:cNvSpPr/>
            <p:nvPr/>
          </p:nvSpPr>
          <p:spPr>
            <a:xfrm>
              <a:off x="8165023" y="2219658"/>
              <a:ext cx="67399" cy="83259"/>
            </a:xfrm>
            <a:custGeom>
              <a:rect b="b" l="l" r="r" t="t"/>
              <a:pathLst>
                <a:path extrusionOk="0" h="3176" w="2571">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9" name="Google Shape;17229;p76"/>
            <p:cNvSpPr/>
            <p:nvPr/>
          </p:nvSpPr>
          <p:spPr>
            <a:xfrm>
              <a:off x="8176374" y="2302891"/>
              <a:ext cx="44697" cy="22361"/>
            </a:xfrm>
            <a:custGeom>
              <a:rect b="b" l="l" r="r" t="t"/>
              <a:pathLst>
                <a:path extrusionOk="0" h="853" w="1705">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0" name="Google Shape;17230;p76"/>
            <p:cNvSpPr/>
            <p:nvPr/>
          </p:nvSpPr>
          <p:spPr>
            <a:xfrm>
              <a:off x="8165023" y="2228728"/>
              <a:ext cx="11377" cy="74188"/>
            </a:xfrm>
            <a:custGeom>
              <a:rect b="b" l="l" r="r" t="t"/>
              <a:pathLst>
                <a:path extrusionOk="0" h="2830" w="434">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1" name="Google Shape;17231;p76"/>
            <p:cNvSpPr/>
            <p:nvPr/>
          </p:nvSpPr>
          <p:spPr>
            <a:xfrm>
              <a:off x="8221045" y="2228728"/>
              <a:ext cx="11377" cy="74188"/>
            </a:xfrm>
            <a:custGeom>
              <a:rect b="b" l="l" r="r" t="t"/>
              <a:pathLst>
                <a:path extrusionOk="0" h="2830" w="434">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2" name="Google Shape;17232;p76"/>
            <p:cNvSpPr/>
            <p:nvPr/>
          </p:nvSpPr>
          <p:spPr>
            <a:xfrm>
              <a:off x="8181303"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3" name="Google Shape;17233;p76"/>
            <p:cNvSpPr/>
            <p:nvPr/>
          </p:nvSpPr>
          <p:spPr>
            <a:xfrm>
              <a:off x="8195669" y="2313875"/>
              <a:ext cx="5715" cy="11377"/>
            </a:xfrm>
            <a:custGeom>
              <a:rect b="b" l="l" r="r" t="t"/>
              <a:pathLst>
                <a:path extrusionOk="0" h="434" w="218">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4" name="Google Shape;17234;p76"/>
            <p:cNvSpPr/>
            <p:nvPr/>
          </p:nvSpPr>
          <p:spPr>
            <a:xfrm>
              <a:off x="8176374" y="2156821"/>
              <a:ext cx="44697" cy="50752"/>
            </a:xfrm>
            <a:custGeom>
              <a:rect b="b" l="l" r="r" t="t"/>
              <a:pathLst>
                <a:path extrusionOk="0" h="1936" w="1705">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5" name="Google Shape;17235;p76"/>
            <p:cNvSpPr/>
            <p:nvPr/>
          </p:nvSpPr>
          <p:spPr>
            <a:xfrm>
              <a:off x="8176374" y="2156821"/>
              <a:ext cx="30672" cy="50569"/>
            </a:xfrm>
            <a:custGeom>
              <a:rect b="b" l="l" r="r" t="t"/>
              <a:pathLst>
                <a:path extrusionOk="0" h="1929" w="117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6" name="Google Shape;17236;p76"/>
            <p:cNvSpPr/>
            <p:nvPr/>
          </p:nvSpPr>
          <p:spPr>
            <a:xfrm>
              <a:off x="8176007"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7" name="Google Shape;17237;p76"/>
            <p:cNvSpPr/>
            <p:nvPr/>
          </p:nvSpPr>
          <p:spPr>
            <a:xfrm>
              <a:off x="8176374" y="2156821"/>
              <a:ext cx="30672" cy="20474"/>
            </a:xfrm>
            <a:custGeom>
              <a:rect b="b" l="l" r="r" t="t"/>
              <a:pathLst>
                <a:path extrusionOk="0" h="781" w="117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8" name="Google Shape;17238;p76"/>
            <p:cNvSpPr/>
            <p:nvPr/>
          </p:nvSpPr>
          <p:spPr>
            <a:xfrm>
              <a:off x="8277040" y="2201858"/>
              <a:ext cx="22361" cy="22361"/>
            </a:xfrm>
            <a:custGeom>
              <a:rect b="b" l="l" r="r" t="t"/>
              <a:pathLst>
                <a:path extrusionOk="0" h="853" w="853">
                  <a:moveTo>
                    <a:pt x="1" y="1"/>
                  </a:moveTo>
                  <a:lnTo>
                    <a:pt x="1"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9" name="Google Shape;17239;p76"/>
            <p:cNvSpPr/>
            <p:nvPr/>
          </p:nvSpPr>
          <p:spPr>
            <a:xfrm>
              <a:off x="8275913" y="2201858"/>
              <a:ext cx="24616" cy="16961"/>
            </a:xfrm>
            <a:custGeom>
              <a:rect b="b" l="l" r="r" t="t"/>
              <a:pathLst>
                <a:path extrusionOk="0" h="647" w="939">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0" name="Google Shape;17240;p76"/>
            <p:cNvSpPr/>
            <p:nvPr/>
          </p:nvSpPr>
          <p:spPr>
            <a:xfrm>
              <a:off x="8254705" y="2219658"/>
              <a:ext cx="67399" cy="83259"/>
            </a:xfrm>
            <a:custGeom>
              <a:rect b="b" l="l" r="r" t="t"/>
              <a:pathLst>
                <a:path extrusionOk="0" h="3176" w="2571">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1" name="Google Shape;17241;p76"/>
            <p:cNvSpPr/>
            <p:nvPr/>
          </p:nvSpPr>
          <p:spPr>
            <a:xfrm>
              <a:off x="8266056" y="2302891"/>
              <a:ext cx="44697" cy="22361"/>
            </a:xfrm>
            <a:custGeom>
              <a:rect b="b" l="l" r="r" t="t"/>
              <a:pathLst>
                <a:path extrusionOk="0" h="853" w="1705">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2" name="Google Shape;17242;p76"/>
            <p:cNvSpPr/>
            <p:nvPr/>
          </p:nvSpPr>
          <p:spPr>
            <a:xfrm>
              <a:off x="8254705" y="2228728"/>
              <a:ext cx="11377" cy="74188"/>
            </a:xfrm>
            <a:custGeom>
              <a:rect b="b" l="l" r="r" t="t"/>
              <a:pathLst>
                <a:path extrusionOk="0" h="2830" w="434">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3" name="Google Shape;17243;p76"/>
            <p:cNvSpPr/>
            <p:nvPr/>
          </p:nvSpPr>
          <p:spPr>
            <a:xfrm>
              <a:off x="8310726" y="2228728"/>
              <a:ext cx="11377" cy="74188"/>
            </a:xfrm>
            <a:custGeom>
              <a:rect b="b" l="l" r="r" t="t"/>
              <a:pathLst>
                <a:path extrusionOk="0" h="2830" w="434">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4" name="Google Shape;17244;p76"/>
            <p:cNvSpPr/>
            <p:nvPr/>
          </p:nvSpPr>
          <p:spPr>
            <a:xfrm>
              <a:off x="8270984" y="2213314"/>
              <a:ext cx="34473" cy="89603"/>
            </a:xfrm>
            <a:custGeom>
              <a:rect b="b" l="l" r="r" t="t"/>
              <a:pathLst>
                <a:path extrusionOk="0" h="3418" w="1315">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5" name="Google Shape;17245;p76"/>
            <p:cNvSpPr/>
            <p:nvPr/>
          </p:nvSpPr>
          <p:spPr>
            <a:xfrm>
              <a:off x="8285376" y="2313875"/>
              <a:ext cx="5689" cy="11377"/>
            </a:xfrm>
            <a:custGeom>
              <a:rect b="b" l="l" r="r" t="t"/>
              <a:pathLst>
                <a:path extrusionOk="0" h="434" w="217">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6" name="Google Shape;17246;p76"/>
            <p:cNvSpPr/>
            <p:nvPr/>
          </p:nvSpPr>
          <p:spPr>
            <a:xfrm>
              <a:off x="8266056" y="2156821"/>
              <a:ext cx="44697" cy="50752"/>
            </a:xfrm>
            <a:custGeom>
              <a:rect b="b" l="l" r="r" t="t"/>
              <a:pathLst>
                <a:path extrusionOk="0" h="1936" w="1705">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7" name="Google Shape;17247;p76"/>
            <p:cNvSpPr/>
            <p:nvPr/>
          </p:nvSpPr>
          <p:spPr>
            <a:xfrm>
              <a:off x="8266056" y="2156821"/>
              <a:ext cx="31065" cy="50569"/>
            </a:xfrm>
            <a:custGeom>
              <a:rect b="b" l="l" r="r" t="t"/>
              <a:pathLst>
                <a:path extrusionOk="0" h="1929" w="1185">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8" name="Google Shape;17248;p76"/>
            <p:cNvSpPr/>
            <p:nvPr/>
          </p:nvSpPr>
          <p:spPr>
            <a:xfrm>
              <a:off x="8265689"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9" name="Google Shape;17249;p76"/>
            <p:cNvSpPr/>
            <p:nvPr/>
          </p:nvSpPr>
          <p:spPr>
            <a:xfrm>
              <a:off x="8266056" y="2156821"/>
              <a:ext cx="31065" cy="20474"/>
            </a:xfrm>
            <a:custGeom>
              <a:rect b="b" l="l" r="r" t="t"/>
              <a:pathLst>
                <a:path extrusionOk="0" h="781" w="1185">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50" name="Google Shape;17250;p76"/>
          <p:cNvGrpSpPr/>
          <p:nvPr/>
        </p:nvGrpSpPr>
        <p:grpSpPr>
          <a:xfrm>
            <a:off x="5627674" y="2444819"/>
            <a:ext cx="345147" cy="342630"/>
            <a:chOff x="5627674" y="2444819"/>
            <a:chExt cx="345147" cy="342630"/>
          </a:xfrm>
        </p:grpSpPr>
        <p:sp>
          <p:nvSpPr>
            <p:cNvPr id="17251" name="Google Shape;17251;p76"/>
            <p:cNvSpPr/>
            <p:nvPr/>
          </p:nvSpPr>
          <p:spPr>
            <a:xfrm>
              <a:off x="5755210" y="2444819"/>
              <a:ext cx="217611" cy="217978"/>
            </a:xfrm>
            <a:custGeom>
              <a:rect b="b" l="l" r="r" t="t"/>
              <a:pathLst>
                <a:path extrusionOk="0" h="8315" w="8301">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2" name="Google Shape;17252;p76"/>
            <p:cNvSpPr/>
            <p:nvPr/>
          </p:nvSpPr>
          <p:spPr>
            <a:xfrm>
              <a:off x="5818021" y="2523516"/>
              <a:ext cx="15545" cy="15178"/>
            </a:xfrm>
            <a:custGeom>
              <a:rect b="b" l="l" r="r" t="t"/>
              <a:pathLst>
                <a:path extrusionOk="0" h="579" w="593">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3" name="Google Shape;17253;p76"/>
            <p:cNvSpPr/>
            <p:nvPr/>
          </p:nvSpPr>
          <p:spPr>
            <a:xfrm>
              <a:off x="5894857"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4" name="Google Shape;17254;p76"/>
            <p:cNvSpPr/>
            <p:nvPr/>
          </p:nvSpPr>
          <p:spPr>
            <a:xfrm>
              <a:off x="5856635"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5" name="Google Shape;17255;p76"/>
            <p:cNvSpPr/>
            <p:nvPr/>
          </p:nvSpPr>
          <p:spPr>
            <a:xfrm>
              <a:off x="5627674" y="2523149"/>
              <a:ext cx="266816" cy="264300"/>
            </a:xfrm>
            <a:custGeom>
              <a:rect b="b" l="l" r="r" t="t"/>
              <a:pathLst>
                <a:path extrusionOk="0" h="10082" w="10178">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56" name="Google Shape;17256;p76"/>
          <p:cNvGrpSpPr/>
          <p:nvPr/>
        </p:nvGrpSpPr>
        <p:grpSpPr>
          <a:xfrm>
            <a:off x="4653996" y="2440257"/>
            <a:ext cx="396607" cy="348555"/>
            <a:chOff x="4653996" y="2440257"/>
            <a:chExt cx="396607" cy="348555"/>
          </a:xfrm>
        </p:grpSpPr>
        <p:sp>
          <p:nvSpPr>
            <p:cNvPr id="17257" name="Google Shape;17257;p76"/>
            <p:cNvSpPr/>
            <p:nvPr/>
          </p:nvSpPr>
          <p:spPr>
            <a:xfrm>
              <a:off x="4670643" y="2520108"/>
              <a:ext cx="363707" cy="250930"/>
            </a:xfrm>
            <a:custGeom>
              <a:rect b="b" l="l" r="r" t="t"/>
              <a:pathLst>
                <a:path extrusionOk="0" h="9572" w="13874">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8" name="Google Shape;17258;p76"/>
            <p:cNvSpPr/>
            <p:nvPr/>
          </p:nvSpPr>
          <p:spPr>
            <a:xfrm>
              <a:off x="4981710" y="2520108"/>
              <a:ext cx="52640" cy="250930"/>
            </a:xfrm>
            <a:custGeom>
              <a:rect b="b" l="l" r="r" t="t"/>
              <a:pathLst>
                <a:path extrusionOk="0" h="9572" w="2008">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9" name="Google Shape;17259;p76"/>
            <p:cNvSpPr/>
            <p:nvPr/>
          </p:nvSpPr>
          <p:spPr>
            <a:xfrm>
              <a:off x="4694865" y="2544724"/>
              <a:ext cx="314108" cy="226681"/>
            </a:xfrm>
            <a:custGeom>
              <a:rect b="b" l="l" r="r" t="t"/>
              <a:pathLst>
                <a:path extrusionOk="0" h="8647" w="11982">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0" name="Google Shape;17260;p76"/>
            <p:cNvSpPr/>
            <p:nvPr/>
          </p:nvSpPr>
          <p:spPr>
            <a:xfrm>
              <a:off x="4981710" y="2544724"/>
              <a:ext cx="28024" cy="226314"/>
            </a:xfrm>
            <a:custGeom>
              <a:rect b="b" l="l" r="r" t="t"/>
              <a:pathLst>
                <a:path extrusionOk="0" h="8633" w="1069">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1" name="Google Shape;17261;p76"/>
            <p:cNvSpPr/>
            <p:nvPr/>
          </p:nvSpPr>
          <p:spPr>
            <a:xfrm>
              <a:off x="4775476" y="2618493"/>
              <a:ext cx="69260" cy="30409"/>
            </a:xfrm>
            <a:custGeom>
              <a:rect b="b" l="l" r="r" t="t"/>
              <a:pathLst>
                <a:path extrusionOk="0" h="1160" w="2642">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2" name="Google Shape;17262;p76"/>
            <p:cNvSpPr/>
            <p:nvPr/>
          </p:nvSpPr>
          <p:spPr>
            <a:xfrm>
              <a:off x="4775476" y="2643476"/>
              <a:ext cx="69260" cy="30672"/>
            </a:xfrm>
            <a:custGeom>
              <a:rect b="b" l="l" r="r" t="t"/>
              <a:pathLst>
                <a:path extrusionOk="0" h="1170" w="2642">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3" name="Google Shape;17263;p76"/>
            <p:cNvSpPr/>
            <p:nvPr/>
          </p:nvSpPr>
          <p:spPr>
            <a:xfrm>
              <a:off x="4775476" y="2668459"/>
              <a:ext cx="69260" cy="30672"/>
            </a:xfrm>
            <a:custGeom>
              <a:rect b="b" l="l" r="r" t="t"/>
              <a:pathLst>
                <a:path extrusionOk="0" h="1170" w="2642">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4" name="Google Shape;17264;p76"/>
            <p:cNvSpPr/>
            <p:nvPr/>
          </p:nvSpPr>
          <p:spPr>
            <a:xfrm>
              <a:off x="4860229" y="2618126"/>
              <a:ext cx="68893" cy="30672"/>
            </a:xfrm>
            <a:custGeom>
              <a:rect b="b" l="l" r="r" t="t"/>
              <a:pathLst>
                <a:path extrusionOk="0" h="1170" w="2628">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5" name="Google Shape;17265;p76"/>
            <p:cNvSpPr/>
            <p:nvPr/>
          </p:nvSpPr>
          <p:spPr>
            <a:xfrm>
              <a:off x="4860229" y="2643476"/>
              <a:ext cx="68893" cy="30672"/>
            </a:xfrm>
            <a:custGeom>
              <a:rect b="b" l="l" r="r" t="t"/>
              <a:pathLst>
                <a:path extrusionOk="0" h="1170" w="2628">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6" name="Google Shape;17266;p76"/>
            <p:cNvSpPr/>
            <p:nvPr/>
          </p:nvSpPr>
          <p:spPr>
            <a:xfrm>
              <a:off x="4860229" y="2668354"/>
              <a:ext cx="68893" cy="30776"/>
            </a:xfrm>
            <a:custGeom>
              <a:rect b="b" l="l" r="r" t="t"/>
              <a:pathLst>
                <a:path extrusionOk="0" h="1174" w="2628">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7" name="Google Shape;17267;p76"/>
            <p:cNvSpPr/>
            <p:nvPr/>
          </p:nvSpPr>
          <p:spPr>
            <a:xfrm>
              <a:off x="4825049" y="2584440"/>
              <a:ext cx="54894" cy="33712"/>
            </a:xfrm>
            <a:custGeom>
              <a:rect b="b" l="l" r="r" t="t"/>
              <a:pathLst>
                <a:path extrusionOk="0" h="1286" w="2094">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8" name="Google Shape;17268;p76"/>
            <p:cNvSpPr/>
            <p:nvPr/>
          </p:nvSpPr>
          <p:spPr>
            <a:xfrm>
              <a:off x="4843216" y="2584440"/>
              <a:ext cx="36727" cy="33712"/>
            </a:xfrm>
            <a:custGeom>
              <a:rect b="b" l="l" r="r" t="t"/>
              <a:pathLst>
                <a:path extrusionOk="0" h="1286" w="1401">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9" name="Google Shape;17269;p76"/>
            <p:cNvSpPr/>
            <p:nvPr/>
          </p:nvSpPr>
          <p:spPr>
            <a:xfrm>
              <a:off x="4809897" y="2606775"/>
              <a:ext cx="85173" cy="95763"/>
            </a:xfrm>
            <a:custGeom>
              <a:rect b="b" l="l" r="r" t="t"/>
              <a:pathLst>
                <a:path extrusionOk="0" h="3653" w="3249">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0" name="Google Shape;17270;p76"/>
            <p:cNvSpPr/>
            <p:nvPr/>
          </p:nvSpPr>
          <p:spPr>
            <a:xfrm>
              <a:off x="4843216" y="2606775"/>
              <a:ext cx="51093" cy="94217"/>
            </a:xfrm>
            <a:custGeom>
              <a:rect b="b" l="l" r="r" t="t"/>
              <a:pathLst>
                <a:path extrusionOk="0" h="3594" w="1949">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1" name="Google Shape;17271;p76"/>
            <p:cNvSpPr/>
            <p:nvPr/>
          </p:nvSpPr>
          <p:spPr>
            <a:xfrm>
              <a:off x="4801953" y="2440257"/>
              <a:ext cx="101452" cy="56415"/>
            </a:xfrm>
            <a:custGeom>
              <a:rect b="b" l="l" r="r" t="t"/>
              <a:pathLst>
                <a:path extrusionOk="0" h="2152" w="387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2" name="Google Shape;17272;p76"/>
            <p:cNvSpPr/>
            <p:nvPr/>
          </p:nvSpPr>
          <p:spPr>
            <a:xfrm>
              <a:off x="4824656" y="2459945"/>
              <a:ext cx="56048" cy="34079"/>
            </a:xfrm>
            <a:custGeom>
              <a:rect b="b" l="l" r="r" t="t"/>
              <a:pathLst>
                <a:path extrusionOk="0" h="1300" w="2138">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3" name="Google Shape;17273;p76"/>
            <p:cNvSpPr/>
            <p:nvPr/>
          </p:nvSpPr>
          <p:spPr>
            <a:xfrm>
              <a:off x="4653996" y="2737326"/>
              <a:ext cx="396607" cy="51486"/>
            </a:xfrm>
            <a:custGeom>
              <a:rect b="b" l="l" r="r" t="t"/>
              <a:pathLst>
                <a:path extrusionOk="0" h="1964" w="15129">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4" name="Google Shape;17274;p76"/>
            <p:cNvSpPr/>
            <p:nvPr/>
          </p:nvSpPr>
          <p:spPr>
            <a:xfrm>
              <a:off x="4998749" y="2737326"/>
              <a:ext cx="51853" cy="51486"/>
            </a:xfrm>
            <a:custGeom>
              <a:rect b="b" l="l" r="r" t="t"/>
              <a:pathLst>
                <a:path extrusionOk="0" h="1964" w="1978">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75" name="Google Shape;17275;p76"/>
          <p:cNvGrpSpPr/>
          <p:nvPr/>
        </p:nvGrpSpPr>
        <p:grpSpPr>
          <a:xfrm>
            <a:off x="1854391" y="2895140"/>
            <a:ext cx="301630" cy="374272"/>
            <a:chOff x="1854391" y="2895140"/>
            <a:chExt cx="301630" cy="374272"/>
          </a:xfrm>
        </p:grpSpPr>
        <p:sp>
          <p:nvSpPr>
            <p:cNvPr id="17276" name="Google Shape;17276;p76"/>
            <p:cNvSpPr/>
            <p:nvPr/>
          </p:nvSpPr>
          <p:spPr>
            <a:xfrm>
              <a:off x="1968689" y="2943559"/>
              <a:ext cx="72668" cy="60216"/>
            </a:xfrm>
            <a:custGeom>
              <a:rect b="b" l="l" r="r" t="t"/>
              <a:pathLst>
                <a:path extrusionOk="0" h="2297" w="2772">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7" name="Google Shape;17277;p76"/>
            <p:cNvSpPr/>
            <p:nvPr/>
          </p:nvSpPr>
          <p:spPr>
            <a:xfrm>
              <a:off x="1991758" y="2943559"/>
              <a:ext cx="26530" cy="18115"/>
            </a:xfrm>
            <a:custGeom>
              <a:rect b="b" l="l" r="r" t="t"/>
              <a:pathLst>
                <a:path extrusionOk="0" h="691" w="1012">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8" name="Google Shape;17278;p76"/>
            <p:cNvSpPr/>
            <p:nvPr/>
          </p:nvSpPr>
          <p:spPr>
            <a:xfrm>
              <a:off x="1969056" y="2962486"/>
              <a:ext cx="72301" cy="41289"/>
            </a:xfrm>
            <a:custGeom>
              <a:rect b="b" l="l" r="r" t="t"/>
              <a:pathLst>
                <a:path extrusionOk="0" h="1575" w="2758">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9" name="Google Shape;17279;p76"/>
            <p:cNvSpPr/>
            <p:nvPr/>
          </p:nvSpPr>
          <p:spPr>
            <a:xfrm>
              <a:off x="1969056" y="2973470"/>
              <a:ext cx="18193" cy="30672"/>
            </a:xfrm>
            <a:custGeom>
              <a:rect b="b" l="l" r="r" t="t"/>
              <a:pathLst>
                <a:path extrusionOk="0" h="1170" w="694">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0" name="Google Shape;17280;p76"/>
            <p:cNvSpPr/>
            <p:nvPr/>
          </p:nvSpPr>
          <p:spPr>
            <a:xfrm>
              <a:off x="2023190" y="2973470"/>
              <a:ext cx="18167" cy="30672"/>
            </a:xfrm>
            <a:custGeom>
              <a:rect b="b" l="l" r="r" t="t"/>
              <a:pathLst>
                <a:path extrusionOk="0" h="1170" w="693">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1" name="Google Shape;17281;p76"/>
            <p:cNvSpPr/>
            <p:nvPr/>
          </p:nvSpPr>
          <p:spPr>
            <a:xfrm>
              <a:off x="1980800" y="2895140"/>
              <a:ext cx="48472" cy="54501"/>
            </a:xfrm>
            <a:custGeom>
              <a:rect b="b" l="l" r="r" t="t"/>
              <a:pathLst>
                <a:path extrusionOk="0" h="2079" w="1849">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2" name="Google Shape;17282;p76"/>
            <p:cNvSpPr/>
            <p:nvPr/>
          </p:nvSpPr>
          <p:spPr>
            <a:xfrm>
              <a:off x="1980879" y="2895507"/>
              <a:ext cx="33241" cy="54029"/>
            </a:xfrm>
            <a:custGeom>
              <a:rect b="b" l="l" r="r" t="t"/>
              <a:pathLst>
                <a:path extrusionOk="0" h="2061" w="1268">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3" name="Google Shape;17283;p76"/>
            <p:cNvSpPr/>
            <p:nvPr/>
          </p:nvSpPr>
          <p:spPr>
            <a:xfrm>
              <a:off x="1981167" y="2895507"/>
              <a:ext cx="48105" cy="23908"/>
            </a:xfrm>
            <a:custGeom>
              <a:rect b="b" l="l" r="r" t="t"/>
              <a:pathLst>
                <a:path extrusionOk="0" h="912" w="1835">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4" name="Google Shape;17284;p76"/>
            <p:cNvSpPr/>
            <p:nvPr/>
          </p:nvSpPr>
          <p:spPr>
            <a:xfrm>
              <a:off x="1981167" y="2895507"/>
              <a:ext cx="32952" cy="21968"/>
            </a:xfrm>
            <a:custGeom>
              <a:rect b="b" l="l" r="r" t="t"/>
              <a:pathLst>
                <a:path extrusionOk="0" h="838" w="1257">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5" name="Google Shape;17285;p76"/>
            <p:cNvSpPr/>
            <p:nvPr/>
          </p:nvSpPr>
          <p:spPr>
            <a:xfrm>
              <a:off x="1963000" y="3015860"/>
              <a:ext cx="84412" cy="144576"/>
            </a:xfrm>
            <a:custGeom>
              <a:rect b="b" l="l" r="r" t="t"/>
              <a:pathLst>
                <a:path extrusionOk="0" h="5515" w="3220">
                  <a:moveTo>
                    <a:pt x="1" y="0"/>
                  </a:moveTo>
                  <a:lnTo>
                    <a:pt x="1" y="5514"/>
                  </a:lnTo>
                  <a:lnTo>
                    <a:pt x="3220" y="5514"/>
                  </a:lnTo>
                  <a:lnTo>
                    <a:pt x="3220"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6" name="Google Shape;17286;p76"/>
            <p:cNvSpPr/>
            <p:nvPr/>
          </p:nvSpPr>
          <p:spPr>
            <a:xfrm>
              <a:off x="1963000" y="3100246"/>
              <a:ext cx="84412" cy="60190"/>
            </a:xfrm>
            <a:custGeom>
              <a:rect b="b" l="l" r="r" t="t"/>
              <a:pathLst>
                <a:path extrusionOk="0" h="2296" w="3220">
                  <a:moveTo>
                    <a:pt x="1" y="0"/>
                  </a:moveTo>
                  <a:lnTo>
                    <a:pt x="1" y="2295"/>
                  </a:lnTo>
                  <a:lnTo>
                    <a:pt x="3220" y="2295"/>
                  </a:lnTo>
                  <a:lnTo>
                    <a:pt x="3220"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7" name="Google Shape;17287;p76"/>
            <p:cNvSpPr/>
            <p:nvPr/>
          </p:nvSpPr>
          <p:spPr>
            <a:xfrm>
              <a:off x="2034908" y="3082079"/>
              <a:ext cx="48472" cy="72668"/>
            </a:xfrm>
            <a:custGeom>
              <a:rect b="b" l="l" r="r" t="t"/>
              <a:pathLst>
                <a:path extrusionOk="0" h="2772" w="1849">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8" name="Google Shape;17288;p76"/>
            <p:cNvSpPr/>
            <p:nvPr/>
          </p:nvSpPr>
          <p:spPr>
            <a:xfrm>
              <a:off x="2035275" y="3082446"/>
              <a:ext cx="26897" cy="72301"/>
            </a:xfrm>
            <a:custGeom>
              <a:rect b="b" l="l" r="r" t="t"/>
              <a:pathLst>
                <a:path extrusionOk="0" h="2758" w="1026">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9" name="Google Shape;17289;p76"/>
            <p:cNvSpPr/>
            <p:nvPr/>
          </p:nvSpPr>
          <p:spPr>
            <a:xfrm>
              <a:off x="2035275" y="3082446"/>
              <a:ext cx="48105" cy="54134"/>
            </a:xfrm>
            <a:custGeom>
              <a:rect b="b" l="l" r="r" t="t"/>
              <a:pathLst>
                <a:path extrusionOk="0" h="2065" w="1835">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0" name="Google Shape;17290;p76"/>
            <p:cNvSpPr/>
            <p:nvPr/>
          </p:nvSpPr>
          <p:spPr>
            <a:xfrm>
              <a:off x="2035275" y="3082079"/>
              <a:ext cx="26897" cy="54134"/>
            </a:xfrm>
            <a:custGeom>
              <a:rect b="b" l="l" r="r" t="t"/>
              <a:pathLst>
                <a:path extrusionOk="0" h="2065" w="1026">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1" name="Google Shape;17291;p76"/>
            <p:cNvSpPr/>
            <p:nvPr/>
          </p:nvSpPr>
          <p:spPr>
            <a:xfrm>
              <a:off x="2017134" y="3148665"/>
              <a:ext cx="84412" cy="96524"/>
            </a:xfrm>
            <a:custGeom>
              <a:rect b="b" l="l" r="r" t="t"/>
              <a:pathLst>
                <a:path extrusionOk="0" h="3682" w="322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2" name="Google Shape;17292;p76"/>
            <p:cNvSpPr/>
            <p:nvPr/>
          </p:nvSpPr>
          <p:spPr>
            <a:xfrm>
              <a:off x="2017134" y="3162297"/>
              <a:ext cx="18167" cy="82892"/>
            </a:xfrm>
            <a:custGeom>
              <a:rect b="b" l="l" r="r" t="t"/>
              <a:pathLst>
                <a:path extrusionOk="0" h="3162" w="693">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3" name="Google Shape;17293;p76"/>
            <p:cNvSpPr/>
            <p:nvPr/>
          </p:nvSpPr>
          <p:spPr>
            <a:xfrm>
              <a:off x="2083353" y="3162297"/>
              <a:ext cx="18193" cy="82892"/>
            </a:xfrm>
            <a:custGeom>
              <a:rect b="b" l="l" r="r" t="t"/>
              <a:pathLst>
                <a:path extrusionOk="0" h="3162" w="694">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4" name="Google Shape;17294;p76"/>
            <p:cNvSpPr/>
            <p:nvPr/>
          </p:nvSpPr>
          <p:spPr>
            <a:xfrm>
              <a:off x="1926666" y="3082079"/>
              <a:ext cx="47711" cy="72668"/>
            </a:xfrm>
            <a:custGeom>
              <a:rect b="b" l="l" r="r" t="t"/>
              <a:pathLst>
                <a:path extrusionOk="0" h="2772" w="182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5" name="Google Shape;17295;p76"/>
            <p:cNvSpPr/>
            <p:nvPr/>
          </p:nvSpPr>
          <p:spPr>
            <a:xfrm>
              <a:off x="1926666" y="3082446"/>
              <a:ext cx="27290" cy="72301"/>
            </a:xfrm>
            <a:custGeom>
              <a:rect b="b" l="l" r="r" t="t"/>
              <a:pathLst>
                <a:path extrusionOk="0" h="2758" w="1041">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6" name="Google Shape;17296;p76"/>
            <p:cNvSpPr/>
            <p:nvPr/>
          </p:nvSpPr>
          <p:spPr>
            <a:xfrm>
              <a:off x="1926666" y="3082446"/>
              <a:ext cx="48472" cy="54134"/>
            </a:xfrm>
            <a:custGeom>
              <a:rect b="b" l="l" r="r" t="t"/>
              <a:pathLst>
                <a:path extrusionOk="0" h="2065" w="1849">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7" name="Google Shape;17297;p76"/>
            <p:cNvSpPr/>
            <p:nvPr/>
          </p:nvSpPr>
          <p:spPr>
            <a:xfrm>
              <a:off x="1926666" y="3082079"/>
              <a:ext cx="27290" cy="54134"/>
            </a:xfrm>
            <a:custGeom>
              <a:rect b="b" l="l" r="r" t="t"/>
              <a:pathLst>
                <a:path extrusionOk="0" h="2065" w="1041">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8" name="Google Shape;17298;p76"/>
            <p:cNvSpPr/>
            <p:nvPr/>
          </p:nvSpPr>
          <p:spPr>
            <a:xfrm>
              <a:off x="1908525" y="3148665"/>
              <a:ext cx="84412" cy="96524"/>
            </a:xfrm>
            <a:custGeom>
              <a:rect b="b" l="l" r="r" t="t"/>
              <a:pathLst>
                <a:path extrusionOk="0" h="3682" w="322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9" name="Google Shape;17299;p76"/>
            <p:cNvSpPr/>
            <p:nvPr/>
          </p:nvSpPr>
          <p:spPr>
            <a:xfrm>
              <a:off x="1908892" y="3162297"/>
              <a:ext cx="17800" cy="82892"/>
            </a:xfrm>
            <a:custGeom>
              <a:rect b="b" l="l" r="r" t="t"/>
              <a:pathLst>
                <a:path extrusionOk="0" h="3162" w="679">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0" name="Google Shape;17300;p76"/>
            <p:cNvSpPr/>
            <p:nvPr/>
          </p:nvSpPr>
          <p:spPr>
            <a:xfrm>
              <a:off x="1975111" y="3162297"/>
              <a:ext cx="18193" cy="82892"/>
            </a:xfrm>
            <a:custGeom>
              <a:rect b="b" l="l" r="r" t="t"/>
              <a:pathLst>
                <a:path extrusionOk="0" h="3162" w="694">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1" name="Google Shape;17301;p76"/>
            <p:cNvSpPr/>
            <p:nvPr/>
          </p:nvSpPr>
          <p:spPr>
            <a:xfrm>
              <a:off x="2089409" y="3142242"/>
              <a:ext cx="48078" cy="72694"/>
            </a:xfrm>
            <a:custGeom>
              <a:rect b="b" l="l" r="r" t="t"/>
              <a:pathLst>
                <a:path extrusionOk="0" h="2773" w="1834">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2" name="Google Shape;17302;p76"/>
            <p:cNvSpPr/>
            <p:nvPr/>
          </p:nvSpPr>
          <p:spPr>
            <a:xfrm>
              <a:off x="2089409" y="3142609"/>
              <a:ext cx="27264" cy="72327"/>
            </a:xfrm>
            <a:custGeom>
              <a:rect b="b" l="l" r="r" t="t"/>
              <a:pathLst>
                <a:path extrusionOk="0" h="2759" w="104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3" name="Google Shape;17303;p76"/>
            <p:cNvSpPr/>
            <p:nvPr/>
          </p:nvSpPr>
          <p:spPr>
            <a:xfrm>
              <a:off x="2089409" y="3142242"/>
              <a:ext cx="48445" cy="54527"/>
            </a:xfrm>
            <a:custGeom>
              <a:rect b="b" l="l" r="r" t="t"/>
              <a:pathLst>
                <a:path extrusionOk="0" h="2080" w="1848">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4" name="Google Shape;17304;p76"/>
            <p:cNvSpPr/>
            <p:nvPr/>
          </p:nvSpPr>
          <p:spPr>
            <a:xfrm>
              <a:off x="2089409" y="3142609"/>
              <a:ext cx="27264" cy="53767"/>
            </a:xfrm>
            <a:custGeom>
              <a:rect b="b" l="l" r="r" t="t"/>
              <a:pathLst>
                <a:path extrusionOk="0" h="2051" w="104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5" name="Google Shape;17305;p76"/>
            <p:cNvSpPr/>
            <p:nvPr/>
          </p:nvSpPr>
          <p:spPr>
            <a:xfrm>
              <a:off x="2071609" y="3208855"/>
              <a:ext cx="84412" cy="60190"/>
            </a:xfrm>
            <a:custGeom>
              <a:rect b="b" l="l" r="r" t="t"/>
              <a:pathLst>
                <a:path extrusionOk="0" h="2296" w="322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6" name="Google Shape;17306;p76"/>
            <p:cNvSpPr/>
            <p:nvPr/>
          </p:nvSpPr>
          <p:spPr>
            <a:xfrm>
              <a:off x="2071609" y="3222460"/>
              <a:ext cx="17826" cy="46951"/>
            </a:xfrm>
            <a:custGeom>
              <a:rect b="b" l="l" r="r" t="t"/>
              <a:pathLst>
                <a:path extrusionOk="0" h="1791" w="68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7" name="Google Shape;17307;p76"/>
            <p:cNvSpPr/>
            <p:nvPr/>
          </p:nvSpPr>
          <p:spPr>
            <a:xfrm>
              <a:off x="2137828" y="3222460"/>
              <a:ext cx="17826" cy="46951"/>
            </a:xfrm>
            <a:custGeom>
              <a:rect b="b" l="l" r="r" t="t"/>
              <a:pathLst>
                <a:path extrusionOk="0" h="1791" w="68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8" name="Google Shape;17308;p76"/>
            <p:cNvSpPr/>
            <p:nvPr/>
          </p:nvSpPr>
          <p:spPr>
            <a:xfrm>
              <a:off x="1980800" y="3142242"/>
              <a:ext cx="48078" cy="72694"/>
            </a:xfrm>
            <a:custGeom>
              <a:rect b="b" l="l" r="r" t="t"/>
              <a:pathLst>
                <a:path extrusionOk="0" h="2773" w="1834">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9" name="Google Shape;17309;p76"/>
            <p:cNvSpPr/>
            <p:nvPr/>
          </p:nvSpPr>
          <p:spPr>
            <a:xfrm>
              <a:off x="1981167" y="3142609"/>
              <a:ext cx="26897" cy="72327"/>
            </a:xfrm>
            <a:custGeom>
              <a:rect b="b" l="l" r="r" t="t"/>
              <a:pathLst>
                <a:path extrusionOk="0" h="2759" w="1026">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0" name="Google Shape;17310;p76"/>
            <p:cNvSpPr/>
            <p:nvPr/>
          </p:nvSpPr>
          <p:spPr>
            <a:xfrm>
              <a:off x="1980800" y="3142242"/>
              <a:ext cx="48472" cy="54527"/>
            </a:xfrm>
            <a:custGeom>
              <a:rect b="b" l="l" r="r" t="t"/>
              <a:pathLst>
                <a:path extrusionOk="0" h="2080" w="1849">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1" name="Google Shape;17311;p76"/>
            <p:cNvSpPr/>
            <p:nvPr/>
          </p:nvSpPr>
          <p:spPr>
            <a:xfrm>
              <a:off x="1980800" y="3142609"/>
              <a:ext cx="27264" cy="53767"/>
            </a:xfrm>
            <a:custGeom>
              <a:rect b="b" l="l" r="r" t="t"/>
              <a:pathLst>
                <a:path extrusionOk="0" h="2051" w="104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2" name="Google Shape;17312;p76"/>
            <p:cNvSpPr/>
            <p:nvPr/>
          </p:nvSpPr>
          <p:spPr>
            <a:xfrm>
              <a:off x="1962633" y="3208855"/>
              <a:ext cx="84779" cy="60190"/>
            </a:xfrm>
            <a:custGeom>
              <a:rect b="b" l="l" r="r" t="t"/>
              <a:pathLst>
                <a:path extrusionOk="0" h="2296" w="3234">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3" name="Google Shape;17313;p76"/>
            <p:cNvSpPr/>
            <p:nvPr/>
          </p:nvSpPr>
          <p:spPr>
            <a:xfrm>
              <a:off x="1963000" y="3222460"/>
              <a:ext cx="18193" cy="46951"/>
            </a:xfrm>
            <a:custGeom>
              <a:rect b="b" l="l" r="r" t="t"/>
              <a:pathLst>
                <a:path extrusionOk="0" h="1791" w="694">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4" name="Google Shape;17314;p76"/>
            <p:cNvSpPr/>
            <p:nvPr/>
          </p:nvSpPr>
          <p:spPr>
            <a:xfrm>
              <a:off x="2029245" y="3222460"/>
              <a:ext cx="18167" cy="46584"/>
            </a:xfrm>
            <a:custGeom>
              <a:rect b="b" l="l" r="r" t="t"/>
              <a:pathLst>
                <a:path extrusionOk="0" h="1777" w="693">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5" name="Google Shape;17315;p76"/>
            <p:cNvSpPr/>
            <p:nvPr/>
          </p:nvSpPr>
          <p:spPr>
            <a:xfrm>
              <a:off x="1872558" y="3142242"/>
              <a:ext cx="47711" cy="72694"/>
            </a:xfrm>
            <a:custGeom>
              <a:rect b="b" l="l" r="r" t="t"/>
              <a:pathLst>
                <a:path extrusionOk="0" h="2773" w="182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6" name="Google Shape;17316;p76"/>
            <p:cNvSpPr/>
            <p:nvPr/>
          </p:nvSpPr>
          <p:spPr>
            <a:xfrm>
              <a:off x="1872558" y="3142609"/>
              <a:ext cx="26897" cy="72327"/>
            </a:xfrm>
            <a:custGeom>
              <a:rect b="b" l="l" r="r" t="t"/>
              <a:pathLst>
                <a:path extrusionOk="0" h="2759" w="1026">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7" name="Google Shape;17317;p76"/>
            <p:cNvSpPr/>
            <p:nvPr/>
          </p:nvSpPr>
          <p:spPr>
            <a:xfrm>
              <a:off x="1872558" y="3142242"/>
              <a:ext cx="48105" cy="54527"/>
            </a:xfrm>
            <a:custGeom>
              <a:rect b="b" l="l" r="r" t="t"/>
              <a:pathLst>
                <a:path extrusionOk="0" h="2080" w="1835">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8" name="Google Shape;17318;p76"/>
            <p:cNvSpPr/>
            <p:nvPr/>
          </p:nvSpPr>
          <p:spPr>
            <a:xfrm>
              <a:off x="1872558" y="3142609"/>
              <a:ext cx="27290" cy="53767"/>
            </a:xfrm>
            <a:custGeom>
              <a:rect b="b" l="l" r="r" t="t"/>
              <a:pathLst>
                <a:path extrusionOk="0" h="2051" w="1041">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9" name="Google Shape;17319;p76"/>
            <p:cNvSpPr/>
            <p:nvPr/>
          </p:nvSpPr>
          <p:spPr>
            <a:xfrm>
              <a:off x="1854391" y="3208855"/>
              <a:ext cx="84045" cy="60190"/>
            </a:xfrm>
            <a:custGeom>
              <a:rect b="b" l="l" r="r" t="t"/>
              <a:pathLst>
                <a:path extrusionOk="0" h="2296" w="3206">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0" name="Google Shape;17320;p76"/>
            <p:cNvSpPr/>
            <p:nvPr/>
          </p:nvSpPr>
          <p:spPr>
            <a:xfrm>
              <a:off x="1854391" y="3222460"/>
              <a:ext cx="18193" cy="46951"/>
            </a:xfrm>
            <a:custGeom>
              <a:rect b="b" l="l" r="r" t="t"/>
              <a:pathLst>
                <a:path extrusionOk="0" h="1791" w="694">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1" name="Google Shape;17321;p76"/>
            <p:cNvSpPr/>
            <p:nvPr/>
          </p:nvSpPr>
          <p:spPr>
            <a:xfrm>
              <a:off x="1920637" y="3222460"/>
              <a:ext cx="18167" cy="46584"/>
            </a:xfrm>
            <a:custGeom>
              <a:rect b="b" l="l" r="r" t="t"/>
              <a:pathLst>
                <a:path extrusionOk="0" h="1777" w="693">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2" name="Google Shape;17322;p76"/>
            <p:cNvSpPr/>
            <p:nvPr/>
          </p:nvSpPr>
          <p:spPr>
            <a:xfrm>
              <a:off x="1946354" y="2997693"/>
              <a:ext cx="117338" cy="24249"/>
            </a:xfrm>
            <a:custGeom>
              <a:rect b="b" l="l" r="r" t="t"/>
              <a:pathLst>
                <a:path extrusionOk="0" h="925" w="4476">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3" name="Google Shape;17323;p76"/>
            <p:cNvSpPr/>
            <p:nvPr/>
          </p:nvSpPr>
          <p:spPr>
            <a:xfrm>
              <a:off x="1986856" y="3040056"/>
              <a:ext cx="36360" cy="18193"/>
            </a:xfrm>
            <a:custGeom>
              <a:rect b="b" l="l" r="r" t="t"/>
              <a:pathLst>
                <a:path extrusionOk="0" h="694" w="1387">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4" name="Google Shape;17324;p76"/>
            <p:cNvSpPr/>
            <p:nvPr/>
          </p:nvSpPr>
          <p:spPr>
            <a:xfrm>
              <a:off x="1963000" y="3009804"/>
              <a:ext cx="84412" cy="12138"/>
            </a:xfrm>
            <a:custGeom>
              <a:rect b="b" l="l" r="r" t="t"/>
              <a:pathLst>
                <a:path extrusionOk="0" h="463" w="322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25" name="Google Shape;17325;p76"/>
          <p:cNvGrpSpPr/>
          <p:nvPr/>
        </p:nvGrpSpPr>
        <p:grpSpPr>
          <a:xfrm>
            <a:off x="5172817" y="2438370"/>
            <a:ext cx="289518" cy="357651"/>
            <a:chOff x="5172817" y="2438370"/>
            <a:chExt cx="289518" cy="357651"/>
          </a:xfrm>
        </p:grpSpPr>
        <p:sp>
          <p:nvSpPr>
            <p:cNvPr id="17326" name="Google Shape;17326;p76"/>
            <p:cNvSpPr/>
            <p:nvPr/>
          </p:nvSpPr>
          <p:spPr>
            <a:xfrm>
              <a:off x="5267427" y="2438370"/>
              <a:ext cx="119593" cy="30672"/>
            </a:xfrm>
            <a:custGeom>
              <a:rect b="b" l="l" r="r" t="t"/>
              <a:pathLst>
                <a:path extrusionOk="0" h="1170" w="4562">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7" name="Google Shape;17327;p76"/>
            <p:cNvSpPr/>
            <p:nvPr/>
          </p:nvSpPr>
          <p:spPr>
            <a:xfrm>
              <a:off x="5352940" y="2438370"/>
              <a:ext cx="33712" cy="30672"/>
            </a:xfrm>
            <a:custGeom>
              <a:rect b="b" l="l" r="r" t="t"/>
              <a:pathLst>
                <a:path extrusionOk="0" h="1170" w="1286">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8" name="Google Shape;17328;p76"/>
            <p:cNvSpPr/>
            <p:nvPr/>
          </p:nvSpPr>
          <p:spPr>
            <a:xfrm>
              <a:off x="5172817" y="2469015"/>
              <a:ext cx="281942" cy="327006"/>
            </a:xfrm>
            <a:custGeom>
              <a:rect b="b" l="l" r="r" t="t"/>
              <a:pathLst>
                <a:path extrusionOk="0" h="12474" w="10755">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9" name="Google Shape;17329;p76"/>
            <p:cNvSpPr/>
            <p:nvPr/>
          </p:nvSpPr>
          <p:spPr>
            <a:xfrm>
              <a:off x="5289002" y="2469015"/>
              <a:ext cx="172967" cy="325092"/>
            </a:xfrm>
            <a:custGeom>
              <a:rect b="b" l="l" r="r" t="t"/>
              <a:pathLst>
                <a:path extrusionOk="0" h="12401" w="6598">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0" name="Google Shape;17330;p76"/>
            <p:cNvSpPr/>
            <p:nvPr/>
          </p:nvSpPr>
          <p:spPr>
            <a:xfrm>
              <a:off x="5192505" y="2645285"/>
              <a:ext cx="269831" cy="150736"/>
            </a:xfrm>
            <a:custGeom>
              <a:rect b="b" l="l" r="r" t="t"/>
              <a:pathLst>
                <a:path extrusionOk="0" h="5750" w="10293">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1" name="Google Shape;17331;p76"/>
            <p:cNvSpPr/>
            <p:nvPr/>
          </p:nvSpPr>
          <p:spPr>
            <a:xfrm>
              <a:off x="5404400" y="2653700"/>
              <a:ext cx="51119" cy="140801"/>
            </a:xfrm>
            <a:custGeom>
              <a:rect b="b" l="l" r="r" t="t"/>
              <a:pathLst>
                <a:path extrusionOk="0" h="5371" w="195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2" name="Google Shape;17332;p76"/>
            <p:cNvSpPr/>
            <p:nvPr/>
          </p:nvSpPr>
          <p:spPr>
            <a:xfrm>
              <a:off x="5403273" y="2692288"/>
              <a:ext cx="19320" cy="16515"/>
            </a:xfrm>
            <a:custGeom>
              <a:rect b="b" l="l" r="r" t="t"/>
              <a:pathLst>
                <a:path extrusionOk="0" h="630" w="737">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3" name="Google Shape;17333;p76"/>
            <p:cNvSpPr/>
            <p:nvPr/>
          </p:nvSpPr>
          <p:spPr>
            <a:xfrm>
              <a:off x="5363531" y="2752478"/>
              <a:ext cx="16699" cy="14287"/>
            </a:xfrm>
            <a:custGeom>
              <a:rect b="b" l="l" r="r" t="t"/>
              <a:pathLst>
                <a:path extrusionOk="0" h="545" w="637">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4" name="Google Shape;17334;p76"/>
            <p:cNvSpPr/>
            <p:nvPr/>
          </p:nvSpPr>
          <p:spPr>
            <a:xfrm>
              <a:off x="5248133" y="2682458"/>
              <a:ext cx="16673" cy="14313"/>
            </a:xfrm>
            <a:custGeom>
              <a:rect b="b" l="l" r="r" t="t"/>
              <a:pathLst>
                <a:path extrusionOk="0" h="546" w="636">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5" name="Google Shape;17335;p76"/>
            <p:cNvSpPr/>
            <p:nvPr/>
          </p:nvSpPr>
          <p:spPr>
            <a:xfrm>
              <a:off x="5271202" y="2752478"/>
              <a:ext cx="16673" cy="14287"/>
            </a:xfrm>
            <a:custGeom>
              <a:rect b="b" l="l" r="r" t="t"/>
              <a:pathLst>
                <a:path extrusionOk="0" h="545" w="636">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6" name="Google Shape;17336;p76"/>
            <p:cNvSpPr/>
            <p:nvPr/>
          </p:nvSpPr>
          <p:spPr>
            <a:xfrm>
              <a:off x="5312831" y="2697584"/>
              <a:ext cx="20081" cy="17145"/>
            </a:xfrm>
            <a:custGeom>
              <a:rect b="b" l="l" r="r" t="t"/>
              <a:pathLst>
                <a:path extrusionOk="0" h="654" w="766">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37" name="Google Shape;17337;p76"/>
          <p:cNvGrpSpPr/>
          <p:nvPr/>
        </p:nvGrpSpPr>
        <p:grpSpPr>
          <a:xfrm>
            <a:off x="3234506" y="2484534"/>
            <a:ext cx="388297" cy="293320"/>
            <a:chOff x="3234506" y="2484534"/>
            <a:chExt cx="388297" cy="293320"/>
          </a:xfrm>
        </p:grpSpPr>
        <p:sp>
          <p:nvSpPr>
            <p:cNvPr id="17338" name="Google Shape;17338;p76"/>
            <p:cNvSpPr/>
            <p:nvPr/>
          </p:nvSpPr>
          <p:spPr>
            <a:xfrm>
              <a:off x="3531208" y="2527684"/>
              <a:ext cx="91595" cy="250170"/>
            </a:xfrm>
            <a:custGeom>
              <a:rect b="b" l="l" r="r" t="t"/>
              <a:pathLst>
                <a:path extrusionOk="0" h="9543" w="3494">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9" name="Google Shape;17339;p76"/>
            <p:cNvSpPr/>
            <p:nvPr/>
          </p:nvSpPr>
          <p:spPr>
            <a:xfrm>
              <a:off x="3520984" y="2527684"/>
              <a:ext cx="70413" cy="157814"/>
            </a:xfrm>
            <a:custGeom>
              <a:rect b="b" l="l" r="r" t="t"/>
              <a:pathLst>
                <a:path extrusionOk="0" h="6020" w="2686">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0" name="Google Shape;17340;p76"/>
            <p:cNvSpPr/>
            <p:nvPr/>
          </p:nvSpPr>
          <p:spPr>
            <a:xfrm>
              <a:off x="3234506" y="2576130"/>
              <a:ext cx="340244" cy="201724"/>
            </a:xfrm>
            <a:custGeom>
              <a:rect b="b" l="l" r="r" t="t"/>
              <a:pathLst>
                <a:path extrusionOk="0" h="7695" w="12979">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1" name="Google Shape;17341;p76"/>
            <p:cNvSpPr/>
            <p:nvPr/>
          </p:nvSpPr>
          <p:spPr>
            <a:xfrm>
              <a:off x="3234506" y="2484534"/>
              <a:ext cx="297095" cy="105227"/>
            </a:xfrm>
            <a:custGeom>
              <a:rect b="b" l="l" r="r" t="t"/>
              <a:pathLst>
                <a:path extrusionOk="0" h="4014" w="11333">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2" name="Google Shape;17342;p76"/>
            <p:cNvSpPr/>
            <p:nvPr/>
          </p:nvSpPr>
          <p:spPr>
            <a:xfrm>
              <a:off x="3268192" y="2507971"/>
              <a:ext cx="51879" cy="58486"/>
            </a:xfrm>
            <a:custGeom>
              <a:rect b="b" l="l" r="r" t="t"/>
              <a:pathLst>
                <a:path extrusionOk="0" h="2231" w="1979">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3" name="Google Shape;17343;p76"/>
            <p:cNvSpPr/>
            <p:nvPr/>
          </p:nvSpPr>
          <p:spPr>
            <a:xfrm>
              <a:off x="3327229" y="2507997"/>
              <a:ext cx="46951" cy="58695"/>
            </a:xfrm>
            <a:custGeom>
              <a:rect b="b" l="l" r="r" t="t"/>
              <a:pathLst>
                <a:path extrusionOk="0" h="2239" w="1791">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4" name="Google Shape;17344;p76"/>
            <p:cNvSpPr/>
            <p:nvPr/>
          </p:nvSpPr>
          <p:spPr>
            <a:xfrm>
              <a:off x="3379292" y="2508049"/>
              <a:ext cx="66796" cy="58643"/>
            </a:xfrm>
            <a:custGeom>
              <a:rect b="b" l="l" r="r" t="t"/>
              <a:pathLst>
                <a:path extrusionOk="0" h="2237" w="2548">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5" name="Google Shape;17345;p76"/>
            <p:cNvSpPr/>
            <p:nvPr/>
          </p:nvSpPr>
          <p:spPr>
            <a:xfrm>
              <a:off x="3450072" y="2507971"/>
              <a:ext cx="50647" cy="58748"/>
            </a:xfrm>
            <a:custGeom>
              <a:rect b="b" l="l" r="r" t="t"/>
              <a:pathLst>
                <a:path extrusionOk="0" h="2241" w="1932">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6" name="Google Shape;17346;p76"/>
            <p:cNvSpPr/>
            <p:nvPr/>
          </p:nvSpPr>
          <p:spPr>
            <a:xfrm>
              <a:off x="3271233" y="2606775"/>
              <a:ext cx="91595" cy="78724"/>
            </a:xfrm>
            <a:custGeom>
              <a:rect b="b" l="l" r="r" t="t"/>
              <a:pathLst>
                <a:path extrusionOk="0" h="3003" w="3494">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7" name="Google Shape;17347;p76"/>
            <p:cNvSpPr/>
            <p:nvPr/>
          </p:nvSpPr>
          <p:spPr>
            <a:xfrm>
              <a:off x="3395361" y="2640068"/>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8" name="Google Shape;17348;p76"/>
            <p:cNvSpPr/>
            <p:nvPr/>
          </p:nvSpPr>
          <p:spPr>
            <a:xfrm>
              <a:off x="3395361" y="2607142"/>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9" name="Google Shape;17349;p76"/>
            <p:cNvSpPr/>
            <p:nvPr/>
          </p:nvSpPr>
          <p:spPr>
            <a:xfrm>
              <a:off x="3394077" y="2672968"/>
              <a:ext cx="108766" cy="12583"/>
            </a:xfrm>
            <a:custGeom>
              <a:rect b="b" l="l" r="r" t="t"/>
              <a:pathLst>
                <a:path extrusionOk="0" h="480" w="4149">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0" name="Google Shape;17350;p76"/>
            <p:cNvSpPr/>
            <p:nvPr/>
          </p:nvSpPr>
          <p:spPr>
            <a:xfrm>
              <a:off x="3395361" y="2705920"/>
              <a:ext cx="107482" cy="12505"/>
            </a:xfrm>
            <a:custGeom>
              <a:rect b="b" l="l" r="r" t="t"/>
              <a:pathLst>
                <a:path extrusionOk="0" h="477" w="410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1" name="Google Shape;17351;p76"/>
            <p:cNvSpPr/>
            <p:nvPr/>
          </p:nvSpPr>
          <p:spPr>
            <a:xfrm>
              <a:off x="3262006" y="2705894"/>
              <a:ext cx="110051" cy="12583"/>
            </a:xfrm>
            <a:custGeom>
              <a:rect b="b" l="l" r="r" t="t"/>
              <a:pathLst>
                <a:path extrusionOk="0" h="480" w="4198">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2" name="Google Shape;17352;p76"/>
            <p:cNvSpPr/>
            <p:nvPr/>
          </p:nvSpPr>
          <p:spPr>
            <a:xfrm>
              <a:off x="3263290" y="2738846"/>
              <a:ext cx="107481"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3" name="Google Shape;17353;p76"/>
            <p:cNvSpPr/>
            <p:nvPr/>
          </p:nvSpPr>
          <p:spPr>
            <a:xfrm>
              <a:off x="3395361" y="2738846"/>
              <a:ext cx="107482"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54" name="Google Shape;17354;p76"/>
          <p:cNvGrpSpPr/>
          <p:nvPr/>
        </p:nvGrpSpPr>
        <p:grpSpPr>
          <a:xfrm>
            <a:off x="6065149" y="3367036"/>
            <a:ext cx="362553" cy="356498"/>
            <a:chOff x="6065149" y="3367036"/>
            <a:chExt cx="362553" cy="356498"/>
          </a:xfrm>
        </p:grpSpPr>
        <p:sp>
          <p:nvSpPr>
            <p:cNvPr id="17355" name="Google Shape;17355;p76"/>
            <p:cNvSpPr/>
            <p:nvPr/>
          </p:nvSpPr>
          <p:spPr>
            <a:xfrm>
              <a:off x="6065149" y="3367036"/>
              <a:ext cx="356498" cy="356498"/>
            </a:xfrm>
            <a:custGeom>
              <a:rect b="b" l="l" r="r" t="t"/>
              <a:pathLst>
                <a:path extrusionOk="0" h="13599" w="13599">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6" name="Google Shape;17356;p76"/>
            <p:cNvSpPr/>
            <p:nvPr/>
          </p:nvSpPr>
          <p:spPr>
            <a:xfrm>
              <a:off x="6219923" y="3367036"/>
              <a:ext cx="207780" cy="356472"/>
            </a:xfrm>
            <a:custGeom>
              <a:rect b="b" l="l" r="r" t="t"/>
              <a:pathLst>
                <a:path extrusionOk="0" h="13598" w="7926">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7" name="Google Shape;17357;p76"/>
            <p:cNvSpPr/>
            <p:nvPr/>
          </p:nvSpPr>
          <p:spPr>
            <a:xfrm>
              <a:off x="6119257" y="3421144"/>
              <a:ext cx="247889" cy="247889"/>
            </a:xfrm>
            <a:custGeom>
              <a:rect b="b" l="l" r="r" t="t"/>
              <a:pathLst>
                <a:path extrusionOk="0" h="9456" w="9456">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8" name="Google Shape;17358;p76"/>
            <p:cNvSpPr/>
            <p:nvPr/>
          </p:nvSpPr>
          <p:spPr>
            <a:xfrm>
              <a:off x="6224091" y="3421144"/>
              <a:ext cx="148744" cy="248020"/>
            </a:xfrm>
            <a:custGeom>
              <a:rect b="b" l="l" r="r" t="t"/>
              <a:pathLst>
                <a:path extrusionOk="0" h="9461" w="5674">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9" name="Google Shape;17359;p76"/>
            <p:cNvSpPr/>
            <p:nvPr/>
          </p:nvSpPr>
          <p:spPr>
            <a:xfrm>
              <a:off x="6069685" y="3415848"/>
              <a:ext cx="303517" cy="259293"/>
            </a:xfrm>
            <a:custGeom>
              <a:rect b="b" l="l" r="r" t="t"/>
              <a:pathLst>
                <a:path extrusionOk="0" h="9891" w="11578">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60" name="Google Shape;17360;p76"/>
          <p:cNvGrpSpPr/>
          <p:nvPr/>
        </p:nvGrpSpPr>
        <p:grpSpPr>
          <a:xfrm>
            <a:off x="2866317" y="3817357"/>
            <a:ext cx="362920" cy="356865"/>
            <a:chOff x="2866317" y="3817357"/>
            <a:chExt cx="362920" cy="356865"/>
          </a:xfrm>
        </p:grpSpPr>
        <p:sp>
          <p:nvSpPr>
            <p:cNvPr id="17361" name="Google Shape;17361;p76"/>
            <p:cNvSpPr/>
            <p:nvPr/>
          </p:nvSpPr>
          <p:spPr>
            <a:xfrm>
              <a:off x="2866317" y="3817357"/>
              <a:ext cx="356865" cy="356498"/>
            </a:xfrm>
            <a:custGeom>
              <a:rect b="b" l="l" r="r" t="t"/>
              <a:pathLst>
                <a:path extrusionOk="0" h="13599" w="13613">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2" name="Google Shape;17362;p76"/>
            <p:cNvSpPr/>
            <p:nvPr/>
          </p:nvSpPr>
          <p:spPr>
            <a:xfrm>
              <a:off x="3021457" y="3817357"/>
              <a:ext cx="207780" cy="356576"/>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3" name="Google Shape;17363;p76"/>
            <p:cNvSpPr/>
            <p:nvPr/>
          </p:nvSpPr>
          <p:spPr>
            <a:xfrm>
              <a:off x="2928367" y="3894561"/>
              <a:ext cx="194175" cy="279662"/>
            </a:xfrm>
            <a:custGeom>
              <a:rect b="b" l="l" r="r" t="t"/>
              <a:pathLst>
                <a:path extrusionOk="0" h="10668" w="7407">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64" name="Google Shape;17364;p76"/>
          <p:cNvGrpSpPr/>
          <p:nvPr/>
        </p:nvGrpSpPr>
        <p:grpSpPr>
          <a:xfrm>
            <a:off x="6540821" y="3367036"/>
            <a:ext cx="362553" cy="356498"/>
            <a:chOff x="6540821" y="3367036"/>
            <a:chExt cx="362553" cy="356498"/>
          </a:xfrm>
        </p:grpSpPr>
        <p:sp>
          <p:nvSpPr>
            <p:cNvPr id="17365" name="Google Shape;17365;p76"/>
            <p:cNvSpPr/>
            <p:nvPr/>
          </p:nvSpPr>
          <p:spPr>
            <a:xfrm>
              <a:off x="6540821" y="3367036"/>
              <a:ext cx="356498" cy="356498"/>
            </a:xfrm>
            <a:custGeom>
              <a:rect b="b" l="l" r="r" t="t"/>
              <a:pathLst>
                <a:path extrusionOk="0" h="13599" w="13599">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6" name="Google Shape;17366;p76"/>
            <p:cNvSpPr/>
            <p:nvPr/>
          </p:nvSpPr>
          <p:spPr>
            <a:xfrm>
              <a:off x="6695987" y="3367036"/>
              <a:ext cx="207387" cy="356472"/>
            </a:xfrm>
            <a:custGeom>
              <a:rect b="b" l="l" r="r" t="t"/>
              <a:pathLst>
                <a:path extrusionOk="0" h="13598" w="7911">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7" name="Google Shape;17367;p76"/>
            <p:cNvSpPr/>
            <p:nvPr/>
          </p:nvSpPr>
          <p:spPr>
            <a:xfrm>
              <a:off x="6579802" y="3405992"/>
              <a:ext cx="278534" cy="278561"/>
            </a:xfrm>
            <a:custGeom>
              <a:rect b="b" l="l" r="r" t="t"/>
              <a:pathLst>
                <a:path extrusionOk="0" h="10626" w="10625">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8" name="Google Shape;17368;p76"/>
            <p:cNvSpPr/>
            <p:nvPr/>
          </p:nvSpPr>
          <p:spPr>
            <a:xfrm>
              <a:off x="6672892" y="3510563"/>
              <a:ext cx="80637" cy="69155"/>
            </a:xfrm>
            <a:custGeom>
              <a:rect b="b" l="l" r="r" t="t"/>
              <a:pathLst>
                <a:path extrusionOk="0" h="2638" w="3076">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9" name="Google Shape;17369;p76"/>
            <p:cNvSpPr/>
            <p:nvPr/>
          </p:nvSpPr>
          <p:spPr>
            <a:xfrm>
              <a:off x="6541581" y="3458605"/>
              <a:ext cx="213469" cy="225187"/>
            </a:xfrm>
            <a:custGeom>
              <a:rect b="b" l="l" r="r" t="t"/>
              <a:pathLst>
                <a:path extrusionOk="0" h="8590" w="8143">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0" name="Google Shape;17370;p76"/>
            <p:cNvSpPr/>
            <p:nvPr/>
          </p:nvSpPr>
          <p:spPr>
            <a:xfrm>
              <a:off x="6609687" y="3405965"/>
              <a:ext cx="237691" cy="143475"/>
            </a:xfrm>
            <a:custGeom>
              <a:rect b="b" l="l" r="r" t="t"/>
              <a:pathLst>
                <a:path extrusionOk="0" h="5473" w="9067">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1" name="Google Shape;17371;p76"/>
            <p:cNvSpPr/>
            <p:nvPr/>
          </p:nvSpPr>
          <p:spPr>
            <a:xfrm>
              <a:off x="6703537" y="3490771"/>
              <a:ext cx="154800" cy="193860"/>
            </a:xfrm>
            <a:custGeom>
              <a:rect b="b" l="l" r="r" t="t"/>
              <a:pathLst>
                <a:path extrusionOk="0" h="7395" w="5905">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72" name="Google Shape;17372;p76"/>
          <p:cNvGrpSpPr/>
          <p:nvPr/>
        </p:nvGrpSpPr>
        <p:grpSpPr>
          <a:xfrm>
            <a:off x="2302458" y="2474704"/>
            <a:ext cx="354479" cy="312561"/>
            <a:chOff x="2302458" y="2474704"/>
            <a:chExt cx="354479" cy="312561"/>
          </a:xfrm>
        </p:grpSpPr>
        <p:sp>
          <p:nvSpPr>
            <p:cNvPr id="17373" name="Google Shape;17373;p76"/>
            <p:cNvSpPr/>
            <p:nvPr/>
          </p:nvSpPr>
          <p:spPr>
            <a:xfrm>
              <a:off x="2388732" y="2515756"/>
              <a:ext cx="238058" cy="136266"/>
            </a:xfrm>
            <a:custGeom>
              <a:rect b="b" l="l" r="r" t="t"/>
              <a:pathLst>
                <a:path extrusionOk="0" h="5198" w="9081">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4" name="Google Shape;17374;p76"/>
            <p:cNvSpPr/>
            <p:nvPr/>
          </p:nvSpPr>
          <p:spPr>
            <a:xfrm>
              <a:off x="2398195" y="2723327"/>
              <a:ext cx="74949" cy="63938"/>
            </a:xfrm>
            <a:custGeom>
              <a:rect b="b" l="l" r="r" t="t"/>
              <a:pathLst>
                <a:path extrusionOk="0" h="2439" w="2859">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5" name="Google Shape;17375;p76"/>
            <p:cNvSpPr/>
            <p:nvPr/>
          </p:nvSpPr>
          <p:spPr>
            <a:xfrm>
              <a:off x="2421658" y="2740733"/>
              <a:ext cx="34079" cy="29230"/>
            </a:xfrm>
            <a:custGeom>
              <a:rect b="b" l="l" r="r" t="t"/>
              <a:pathLst>
                <a:path extrusionOk="0" h="1115" w="130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6" name="Google Shape;17376;p76"/>
            <p:cNvSpPr/>
            <p:nvPr/>
          </p:nvSpPr>
          <p:spPr>
            <a:xfrm>
              <a:off x="2525338" y="2723327"/>
              <a:ext cx="74975" cy="63938"/>
            </a:xfrm>
            <a:custGeom>
              <a:rect b="b" l="l" r="r" t="t"/>
              <a:pathLst>
                <a:path extrusionOk="0" h="2439" w="286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7" name="Google Shape;17377;p76"/>
            <p:cNvSpPr/>
            <p:nvPr/>
          </p:nvSpPr>
          <p:spPr>
            <a:xfrm>
              <a:off x="2548800" y="2740733"/>
              <a:ext cx="33712" cy="29230"/>
            </a:xfrm>
            <a:custGeom>
              <a:rect b="b" l="l" r="r" t="t"/>
              <a:pathLst>
                <a:path extrusionOk="0" h="1115" w="1286">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8" name="Google Shape;17378;p76"/>
            <p:cNvSpPr/>
            <p:nvPr/>
          </p:nvSpPr>
          <p:spPr>
            <a:xfrm>
              <a:off x="2375860" y="2498166"/>
              <a:ext cx="279662" cy="145729"/>
            </a:xfrm>
            <a:custGeom>
              <a:rect b="b" l="l" r="r" t="t"/>
              <a:pathLst>
                <a:path extrusionOk="0" h="5559" w="10668">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9" name="Google Shape;17379;p76"/>
            <p:cNvSpPr/>
            <p:nvPr/>
          </p:nvSpPr>
          <p:spPr>
            <a:xfrm>
              <a:off x="2608230" y="2498166"/>
              <a:ext cx="47292" cy="146096"/>
            </a:xfrm>
            <a:custGeom>
              <a:rect b="b" l="l" r="r" t="t"/>
              <a:pathLst>
                <a:path extrusionOk="0" h="5573" w="1804">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0" name="Google Shape;17380;p76"/>
            <p:cNvSpPr/>
            <p:nvPr/>
          </p:nvSpPr>
          <p:spPr>
            <a:xfrm>
              <a:off x="2302458" y="2474704"/>
              <a:ext cx="353850" cy="196796"/>
            </a:xfrm>
            <a:custGeom>
              <a:rect b="b" l="l" r="r" t="t"/>
              <a:pathLst>
                <a:path extrusionOk="0" h="7507" w="13498">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1" name="Google Shape;17381;p76"/>
            <p:cNvSpPr/>
            <p:nvPr/>
          </p:nvSpPr>
          <p:spPr>
            <a:xfrm>
              <a:off x="2402363" y="2644236"/>
              <a:ext cx="254574" cy="27657"/>
            </a:xfrm>
            <a:custGeom>
              <a:rect b="b" l="l" r="r" t="t"/>
              <a:pathLst>
                <a:path extrusionOk="0" h="1055" w="9711">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2" name="Google Shape;17382;p76"/>
            <p:cNvSpPr/>
            <p:nvPr/>
          </p:nvSpPr>
          <p:spPr>
            <a:xfrm>
              <a:off x="2375126" y="2653306"/>
              <a:ext cx="243721" cy="76862"/>
            </a:xfrm>
            <a:custGeom>
              <a:rect b="b" l="l" r="r" t="t"/>
              <a:pathLst>
                <a:path extrusionOk="0" h="2932" w="9297">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3" name="Google Shape;17383;p76"/>
            <p:cNvSpPr/>
            <p:nvPr/>
          </p:nvSpPr>
          <p:spPr>
            <a:xfrm>
              <a:off x="2382676" y="2688880"/>
              <a:ext cx="232003" cy="41289"/>
            </a:xfrm>
            <a:custGeom>
              <a:rect b="b" l="l" r="r" t="t"/>
              <a:pathLst>
                <a:path extrusionOk="0" h="1575" w="885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4" name="Google Shape;17384;p76"/>
            <p:cNvSpPr/>
            <p:nvPr/>
          </p:nvSpPr>
          <p:spPr>
            <a:xfrm>
              <a:off x="2396675" y="2652939"/>
              <a:ext cx="32192" cy="27657"/>
            </a:xfrm>
            <a:custGeom>
              <a:rect b="b" l="l" r="r" t="t"/>
              <a:pathLst>
                <a:path extrusionOk="0" h="1055" w="1228">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85" name="Google Shape;17385;p76"/>
          <p:cNvGrpSpPr/>
          <p:nvPr/>
        </p:nvGrpSpPr>
        <p:grpSpPr>
          <a:xfrm>
            <a:off x="2831110" y="2442538"/>
            <a:ext cx="246002" cy="348922"/>
            <a:chOff x="2831110" y="2442538"/>
            <a:chExt cx="246002" cy="348922"/>
          </a:xfrm>
        </p:grpSpPr>
        <p:sp>
          <p:nvSpPr>
            <p:cNvPr id="17386" name="Google Shape;17386;p76"/>
            <p:cNvSpPr/>
            <p:nvPr/>
          </p:nvSpPr>
          <p:spPr>
            <a:xfrm>
              <a:off x="2831110" y="2442538"/>
              <a:ext cx="194542" cy="348922"/>
            </a:xfrm>
            <a:custGeom>
              <a:rect b="b" l="l" r="r" t="t"/>
              <a:pathLst>
                <a:path extrusionOk="0" h="13310" w="7421">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7" name="Google Shape;17387;p76"/>
            <p:cNvSpPr/>
            <p:nvPr/>
          </p:nvSpPr>
          <p:spPr>
            <a:xfrm>
              <a:off x="2831110" y="2476591"/>
              <a:ext cx="194542" cy="276647"/>
            </a:xfrm>
            <a:custGeom>
              <a:rect b="b" l="l" r="r" t="t"/>
              <a:pathLst>
                <a:path extrusionOk="0" h="10553" w="7421">
                  <a:moveTo>
                    <a:pt x="1" y="1"/>
                  </a:moveTo>
                  <a:lnTo>
                    <a:pt x="1" y="10553"/>
                  </a:lnTo>
                  <a:lnTo>
                    <a:pt x="7421" y="10553"/>
                  </a:lnTo>
                  <a:lnTo>
                    <a:pt x="7421" y="1"/>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8" name="Google Shape;17388;p76"/>
            <p:cNvSpPr/>
            <p:nvPr/>
          </p:nvSpPr>
          <p:spPr>
            <a:xfrm>
              <a:off x="2926480" y="2542181"/>
              <a:ext cx="99171" cy="158732"/>
            </a:xfrm>
            <a:custGeom>
              <a:rect b="b" l="l" r="r" t="t"/>
              <a:pathLst>
                <a:path extrusionOk="0" h="6055" w="3783">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9" name="Google Shape;17389;p76"/>
            <p:cNvSpPr/>
            <p:nvPr/>
          </p:nvSpPr>
          <p:spPr>
            <a:xfrm>
              <a:off x="3008979" y="2476591"/>
              <a:ext cx="16673" cy="276647"/>
            </a:xfrm>
            <a:custGeom>
              <a:rect b="b" l="l" r="r" t="t"/>
              <a:pathLst>
                <a:path extrusionOk="0" h="10553" w="636">
                  <a:moveTo>
                    <a:pt x="0" y="1"/>
                  </a:moveTo>
                  <a:lnTo>
                    <a:pt x="0" y="10553"/>
                  </a:lnTo>
                  <a:lnTo>
                    <a:pt x="636" y="10553"/>
                  </a:lnTo>
                  <a:lnTo>
                    <a:pt x="636"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0" name="Google Shape;17390;p76"/>
            <p:cNvSpPr/>
            <p:nvPr/>
          </p:nvSpPr>
          <p:spPr>
            <a:xfrm>
              <a:off x="2877668" y="2587481"/>
              <a:ext cx="77229" cy="10617"/>
            </a:xfrm>
            <a:custGeom>
              <a:rect b="b" l="l" r="r" t="t"/>
              <a:pathLst>
                <a:path extrusionOk="0" h="405" w="2946">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1" name="Google Shape;17391;p76"/>
            <p:cNvSpPr/>
            <p:nvPr/>
          </p:nvSpPr>
          <p:spPr>
            <a:xfrm>
              <a:off x="2851164" y="2567426"/>
              <a:ext cx="117338" cy="10617"/>
            </a:xfrm>
            <a:custGeom>
              <a:rect b="b" l="l" r="r" t="t"/>
              <a:pathLst>
                <a:path extrusionOk="0" h="405" w="4476">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2" name="Google Shape;17392;p76"/>
            <p:cNvSpPr/>
            <p:nvPr/>
          </p:nvSpPr>
          <p:spPr>
            <a:xfrm>
              <a:off x="2897329" y="2643109"/>
              <a:ext cx="55287" cy="10617"/>
            </a:xfrm>
            <a:custGeom>
              <a:rect b="b" l="l" r="r" t="t"/>
              <a:pathLst>
                <a:path extrusionOk="0" h="405" w="2109">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3" name="Google Shape;17393;p76"/>
            <p:cNvSpPr/>
            <p:nvPr/>
          </p:nvSpPr>
          <p:spPr>
            <a:xfrm>
              <a:off x="2865556" y="2627196"/>
              <a:ext cx="79117" cy="10643"/>
            </a:xfrm>
            <a:custGeom>
              <a:rect b="b" l="l" r="r" t="t"/>
              <a:pathLst>
                <a:path extrusionOk="0" h="406" w="3018">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4" name="Google Shape;17394;p76"/>
            <p:cNvSpPr/>
            <p:nvPr/>
          </p:nvSpPr>
          <p:spPr>
            <a:xfrm>
              <a:off x="2934056" y="2550019"/>
              <a:ext cx="143055" cy="143055"/>
            </a:xfrm>
            <a:custGeom>
              <a:rect b="b" l="l" r="r" t="t"/>
              <a:pathLst>
                <a:path extrusionOk="0" h="5457" w="5457">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5" name="Google Shape;17395;p76"/>
            <p:cNvSpPr/>
            <p:nvPr/>
          </p:nvSpPr>
          <p:spPr>
            <a:xfrm>
              <a:off x="2957125" y="2572722"/>
              <a:ext cx="97284" cy="97651"/>
            </a:xfrm>
            <a:custGeom>
              <a:rect b="b" l="l" r="r" t="t"/>
              <a:pathLst>
                <a:path extrusionOk="0" h="3725" w="3711">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6" name="Google Shape;17396;p76"/>
            <p:cNvSpPr/>
            <p:nvPr/>
          </p:nvSpPr>
          <p:spPr>
            <a:xfrm>
              <a:off x="2951463" y="2568082"/>
              <a:ext cx="108242" cy="107219"/>
            </a:xfrm>
            <a:custGeom>
              <a:rect b="b" l="l" r="r" t="t"/>
              <a:pathLst>
                <a:path extrusionOk="0" h="4090" w="4129">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7" name="Google Shape;17397;p76"/>
            <p:cNvSpPr/>
            <p:nvPr/>
          </p:nvSpPr>
          <p:spPr>
            <a:xfrm>
              <a:off x="2985123" y="2600719"/>
              <a:ext cx="42049" cy="43543"/>
            </a:xfrm>
            <a:custGeom>
              <a:rect b="b" l="l" r="r" t="t"/>
              <a:pathLst>
                <a:path extrusionOk="0" h="1661" w="1604">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8" name="Google Shape;17398;p76"/>
            <p:cNvSpPr/>
            <p:nvPr/>
          </p:nvSpPr>
          <p:spPr>
            <a:xfrm>
              <a:off x="3000642" y="2590784"/>
              <a:ext cx="10643" cy="20553"/>
            </a:xfrm>
            <a:custGeom>
              <a:rect b="b" l="l" r="r" t="t"/>
              <a:pathLst>
                <a:path extrusionOk="0" h="784" w="406">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9" name="Google Shape;17399;p76"/>
            <p:cNvSpPr/>
            <p:nvPr/>
          </p:nvSpPr>
          <p:spPr>
            <a:xfrm>
              <a:off x="3000642" y="2633540"/>
              <a:ext cx="10643" cy="20553"/>
            </a:xfrm>
            <a:custGeom>
              <a:rect b="b" l="l" r="r" t="t"/>
              <a:pathLst>
                <a:path extrusionOk="0" h="784" w="406">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00" name="Google Shape;17400;p76"/>
          <p:cNvGrpSpPr/>
          <p:nvPr/>
        </p:nvGrpSpPr>
        <p:grpSpPr>
          <a:xfrm>
            <a:off x="3314750" y="3817357"/>
            <a:ext cx="362920" cy="356865"/>
            <a:chOff x="3314750" y="3817357"/>
            <a:chExt cx="362920" cy="356865"/>
          </a:xfrm>
        </p:grpSpPr>
        <p:sp>
          <p:nvSpPr>
            <p:cNvPr id="17401" name="Google Shape;17401;p76"/>
            <p:cNvSpPr/>
            <p:nvPr/>
          </p:nvSpPr>
          <p:spPr>
            <a:xfrm>
              <a:off x="3314750"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2" name="Google Shape;17402;p76"/>
            <p:cNvSpPr/>
            <p:nvPr/>
          </p:nvSpPr>
          <p:spPr>
            <a:xfrm>
              <a:off x="3469891" y="3817357"/>
              <a:ext cx="207780" cy="356865"/>
            </a:xfrm>
            <a:custGeom>
              <a:rect b="b" l="l" r="r" t="t"/>
              <a:pathLst>
                <a:path extrusionOk="0" h="13613" w="7926">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3" name="Google Shape;17403;p76"/>
            <p:cNvSpPr/>
            <p:nvPr/>
          </p:nvSpPr>
          <p:spPr>
            <a:xfrm>
              <a:off x="3379082" y="3881296"/>
              <a:ext cx="228595" cy="228595"/>
            </a:xfrm>
            <a:custGeom>
              <a:rect b="b" l="l" r="r" t="t"/>
              <a:pathLst>
                <a:path extrusionOk="0" h="8720" w="872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4" name="Google Shape;17404;p76"/>
            <p:cNvSpPr/>
            <p:nvPr/>
          </p:nvSpPr>
          <p:spPr>
            <a:xfrm>
              <a:off x="3412768" y="3935430"/>
              <a:ext cx="140408" cy="120274"/>
            </a:xfrm>
            <a:custGeom>
              <a:rect b="b" l="l" r="r" t="t"/>
              <a:pathLst>
                <a:path extrusionOk="0" h="4588" w="5356">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5" name="Google Shape;17405;p76"/>
            <p:cNvSpPr/>
            <p:nvPr/>
          </p:nvSpPr>
          <p:spPr>
            <a:xfrm>
              <a:off x="3539518" y="3910447"/>
              <a:ext cx="31065" cy="31039"/>
            </a:xfrm>
            <a:custGeom>
              <a:rect b="b" l="l" r="r" t="t"/>
              <a:pathLst>
                <a:path extrusionOk="0" h="1184" w="1185">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06" name="Google Shape;17406;p76"/>
          <p:cNvGrpSpPr/>
          <p:nvPr/>
        </p:nvGrpSpPr>
        <p:grpSpPr>
          <a:xfrm>
            <a:off x="7016492" y="3367036"/>
            <a:ext cx="362947" cy="356498"/>
            <a:chOff x="7016492" y="3367036"/>
            <a:chExt cx="362947" cy="356498"/>
          </a:xfrm>
        </p:grpSpPr>
        <p:sp>
          <p:nvSpPr>
            <p:cNvPr id="17407" name="Google Shape;17407;p76"/>
            <p:cNvSpPr/>
            <p:nvPr/>
          </p:nvSpPr>
          <p:spPr>
            <a:xfrm>
              <a:off x="7016492" y="3367036"/>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8" name="Google Shape;17408;p76"/>
            <p:cNvSpPr/>
            <p:nvPr/>
          </p:nvSpPr>
          <p:spPr>
            <a:xfrm>
              <a:off x="7171658"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9" name="Google Shape;17409;p76"/>
            <p:cNvSpPr/>
            <p:nvPr/>
          </p:nvSpPr>
          <p:spPr>
            <a:xfrm>
              <a:off x="7070049" y="3475252"/>
              <a:ext cx="73245" cy="116971"/>
            </a:xfrm>
            <a:custGeom>
              <a:rect b="b" l="l" r="r" t="t"/>
              <a:pathLst>
                <a:path extrusionOk="0" h="4462" w="2794">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0" name="Google Shape;17410;p76"/>
            <p:cNvSpPr/>
            <p:nvPr/>
          </p:nvSpPr>
          <p:spPr>
            <a:xfrm>
              <a:off x="7217063" y="3475252"/>
              <a:ext cx="73454" cy="116971"/>
            </a:xfrm>
            <a:custGeom>
              <a:rect b="b" l="l" r="r" t="t"/>
              <a:pathLst>
                <a:path extrusionOk="0" h="4462" w="2802">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1" name="Google Shape;17411;p76"/>
            <p:cNvSpPr/>
            <p:nvPr/>
          </p:nvSpPr>
          <p:spPr>
            <a:xfrm>
              <a:off x="7162955" y="3498242"/>
              <a:ext cx="24249" cy="93981"/>
            </a:xfrm>
            <a:custGeom>
              <a:rect b="b" l="l" r="r" t="t"/>
              <a:pathLst>
                <a:path extrusionOk="0" h="3585" w="925">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2" name="Google Shape;17412;p76"/>
            <p:cNvSpPr/>
            <p:nvPr/>
          </p:nvSpPr>
          <p:spPr>
            <a:xfrm>
              <a:off x="7304857" y="3529281"/>
              <a:ext cx="37120" cy="31904"/>
            </a:xfrm>
            <a:custGeom>
              <a:rect b="b" l="l" r="r" t="t"/>
              <a:pathLst>
                <a:path extrusionOk="0" h="1217" w="1416">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13" name="Google Shape;17413;p76"/>
          <p:cNvGrpSpPr/>
          <p:nvPr/>
        </p:nvGrpSpPr>
        <p:grpSpPr>
          <a:xfrm>
            <a:off x="3763184" y="3817357"/>
            <a:ext cx="363314" cy="356576"/>
            <a:chOff x="3763184" y="3817357"/>
            <a:chExt cx="363314" cy="356576"/>
          </a:xfrm>
        </p:grpSpPr>
        <p:sp>
          <p:nvSpPr>
            <p:cNvPr id="17414" name="Google Shape;17414;p76"/>
            <p:cNvSpPr/>
            <p:nvPr/>
          </p:nvSpPr>
          <p:spPr>
            <a:xfrm>
              <a:off x="3763184"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5" name="Google Shape;17415;p76"/>
            <p:cNvSpPr/>
            <p:nvPr/>
          </p:nvSpPr>
          <p:spPr>
            <a:xfrm>
              <a:off x="3918324"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6" name="Google Shape;17416;p76"/>
            <p:cNvSpPr/>
            <p:nvPr/>
          </p:nvSpPr>
          <p:spPr>
            <a:xfrm>
              <a:off x="3848330" y="3964188"/>
              <a:ext cx="39375" cy="116945"/>
            </a:xfrm>
            <a:custGeom>
              <a:rect b="b" l="l" r="r" t="t"/>
              <a:pathLst>
                <a:path extrusionOk="0" h="4461" w="1502">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7" name="Google Shape;17417;p76"/>
            <p:cNvSpPr/>
            <p:nvPr/>
          </p:nvSpPr>
          <p:spPr>
            <a:xfrm>
              <a:off x="3832418" y="3894403"/>
              <a:ext cx="55287" cy="47475"/>
            </a:xfrm>
            <a:custGeom>
              <a:rect b="b" l="l" r="r" t="t"/>
              <a:pathLst>
                <a:path extrusionOk="0" h="1811" w="2109">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8" name="Google Shape;17418;p76"/>
            <p:cNvSpPr/>
            <p:nvPr/>
          </p:nvSpPr>
          <p:spPr>
            <a:xfrm>
              <a:off x="3925901" y="3964161"/>
              <a:ext cx="124914" cy="117365"/>
            </a:xfrm>
            <a:custGeom>
              <a:rect b="b" l="l" r="r" t="t"/>
              <a:pathLst>
                <a:path extrusionOk="0" h="4477" w="4765">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19" name="Google Shape;17419;p76"/>
          <p:cNvGrpSpPr/>
          <p:nvPr/>
        </p:nvGrpSpPr>
        <p:grpSpPr>
          <a:xfrm>
            <a:off x="5108852" y="3817357"/>
            <a:ext cx="362947" cy="356576"/>
            <a:chOff x="5108852" y="3817357"/>
            <a:chExt cx="362947" cy="356576"/>
          </a:xfrm>
        </p:grpSpPr>
        <p:sp>
          <p:nvSpPr>
            <p:cNvPr id="17420" name="Google Shape;17420;p76"/>
            <p:cNvSpPr/>
            <p:nvPr/>
          </p:nvSpPr>
          <p:spPr>
            <a:xfrm>
              <a:off x="5108852" y="3817357"/>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1" name="Google Shape;17421;p76"/>
            <p:cNvSpPr/>
            <p:nvPr/>
          </p:nvSpPr>
          <p:spPr>
            <a:xfrm>
              <a:off x="5264019" y="3817357"/>
              <a:ext cx="207780" cy="356576"/>
            </a:xfrm>
            <a:custGeom>
              <a:rect b="b" l="l" r="r" t="t"/>
              <a:pathLst>
                <a:path extrusionOk="0" h="13602" w="7926">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2" name="Google Shape;17422;p76"/>
            <p:cNvSpPr/>
            <p:nvPr/>
          </p:nvSpPr>
          <p:spPr>
            <a:xfrm>
              <a:off x="5136116" y="3871229"/>
              <a:ext cx="295495" cy="248282"/>
            </a:xfrm>
            <a:custGeom>
              <a:rect b="b" l="l" r="r" t="t"/>
              <a:pathLst>
                <a:path extrusionOk="0" h="9471" w="11272">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3" name="Google Shape;17423;p76"/>
            <p:cNvSpPr/>
            <p:nvPr/>
          </p:nvSpPr>
          <p:spPr>
            <a:xfrm>
              <a:off x="5219060" y="3952863"/>
              <a:ext cx="128060" cy="78933"/>
            </a:xfrm>
            <a:custGeom>
              <a:rect b="b" l="l" r="r" t="t"/>
              <a:pathLst>
                <a:path extrusionOk="0" h="3011" w="4885">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24" name="Google Shape;17424;p76"/>
          <p:cNvGrpSpPr/>
          <p:nvPr/>
        </p:nvGrpSpPr>
        <p:grpSpPr>
          <a:xfrm>
            <a:off x="6005720" y="3817357"/>
            <a:ext cx="362947" cy="356576"/>
            <a:chOff x="6005720" y="3817357"/>
            <a:chExt cx="362947" cy="356576"/>
          </a:xfrm>
        </p:grpSpPr>
        <p:sp>
          <p:nvSpPr>
            <p:cNvPr id="17425" name="Google Shape;17425;p76"/>
            <p:cNvSpPr/>
            <p:nvPr/>
          </p:nvSpPr>
          <p:spPr>
            <a:xfrm>
              <a:off x="6005720" y="3817357"/>
              <a:ext cx="356891" cy="356498"/>
            </a:xfrm>
            <a:custGeom>
              <a:rect b="b" l="l" r="r" t="t"/>
              <a:pathLst>
                <a:path extrusionOk="0" h="13599" w="13614">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6" name="Google Shape;17426;p76"/>
            <p:cNvSpPr/>
            <p:nvPr/>
          </p:nvSpPr>
          <p:spPr>
            <a:xfrm>
              <a:off x="6160887"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7" name="Google Shape;17427;p76"/>
            <p:cNvSpPr/>
            <p:nvPr/>
          </p:nvSpPr>
          <p:spPr>
            <a:xfrm>
              <a:off x="6055240" y="3879487"/>
              <a:ext cx="262727" cy="234572"/>
            </a:xfrm>
            <a:custGeom>
              <a:rect b="b" l="l" r="r" t="t"/>
              <a:pathLst>
                <a:path extrusionOk="0" h="8948" w="10022">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8" name="Google Shape;17428;p76"/>
            <p:cNvSpPr/>
            <p:nvPr/>
          </p:nvSpPr>
          <p:spPr>
            <a:xfrm>
              <a:off x="6129848" y="3935010"/>
              <a:ext cx="108635" cy="121166"/>
            </a:xfrm>
            <a:custGeom>
              <a:rect b="b" l="l" r="r" t="t"/>
              <a:pathLst>
                <a:path extrusionOk="0" h="4622" w="4144">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29" name="Google Shape;17429;p76"/>
          <p:cNvGrpSpPr/>
          <p:nvPr/>
        </p:nvGrpSpPr>
        <p:grpSpPr>
          <a:xfrm>
            <a:off x="5589452" y="3367036"/>
            <a:ext cx="362580" cy="356498"/>
            <a:chOff x="5589452" y="3367036"/>
            <a:chExt cx="362580" cy="356498"/>
          </a:xfrm>
        </p:grpSpPr>
        <p:sp>
          <p:nvSpPr>
            <p:cNvPr id="17430" name="Google Shape;17430;p76"/>
            <p:cNvSpPr/>
            <p:nvPr/>
          </p:nvSpPr>
          <p:spPr>
            <a:xfrm>
              <a:off x="5589452" y="3367036"/>
              <a:ext cx="356131" cy="356498"/>
            </a:xfrm>
            <a:custGeom>
              <a:rect b="b" l="l" r="r" t="t"/>
              <a:pathLst>
                <a:path extrusionOk="0" h="13599" w="13585">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1" name="Google Shape;17431;p76"/>
            <p:cNvSpPr/>
            <p:nvPr/>
          </p:nvSpPr>
          <p:spPr>
            <a:xfrm>
              <a:off x="5744225" y="3367036"/>
              <a:ext cx="207806" cy="356472"/>
            </a:xfrm>
            <a:custGeom>
              <a:rect b="b" l="l" r="r" t="t"/>
              <a:pathLst>
                <a:path extrusionOk="0" h="13598" w="7927">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2" name="Google Shape;17432;p76"/>
            <p:cNvSpPr/>
            <p:nvPr/>
          </p:nvSpPr>
          <p:spPr>
            <a:xfrm>
              <a:off x="5666655" y="3420751"/>
              <a:ext cx="165023" cy="241099"/>
            </a:xfrm>
            <a:custGeom>
              <a:rect b="b" l="l" r="r" t="t"/>
              <a:pathLst>
                <a:path extrusionOk="0" h="9197" w="6295">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33" name="Google Shape;17433;p76"/>
          <p:cNvGrpSpPr/>
          <p:nvPr/>
        </p:nvGrpSpPr>
        <p:grpSpPr>
          <a:xfrm>
            <a:off x="4211985" y="3817357"/>
            <a:ext cx="362947" cy="356576"/>
            <a:chOff x="4211985" y="3817357"/>
            <a:chExt cx="362947" cy="356576"/>
          </a:xfrm>
        </p:grpSpPr>
        <p:sp>
          <p:nvSpPr>
            <p:cNvPr id="17434" name="Google Shape;17434;p76"/>
            <p:cNvSpPr/>
            <p:nvPr/>
          </p:nvSpPr>
          <p:spPr>
            <a:xfrm>
              <a:off x="4211985"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5" name="Google Shape;17435;p76"/>
            <p:cNvSpPr/>
            <p:nvPr/>
          </p:nvSpPr>
          <p:spPr>
            <a:xfrm>
              <a:off x="4366758"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6" name="Google Shape;17436;p76"/>
            <p:cNvSpPr/>
            <p:nvPr/>
          </p:nvSpPr>
          <p:spPr>
            <a:xfrm>
              <a:off x="4288061" y="3909555"/>
              <a:ext cx="227756" cy="187463"/>
            </a:xfrm>
            <a:custGeom>
              <a:rect b="b" l="l" r="r" t="t"/>
              <a:pathLst>
                <a:path extrusionOk="0" h="7151" w="8688">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37" name="Google Shape;17437;p76"/>
          <p:cNvGrpSpPr/>
          <p:nvPr/>
        </p:nvGrpSpPr>
        <p:grpSpPr>
          <a:xfrm>
            <a:off x="4660419" y="3817357"/>
            <a:ext cx="362947" cy="356576"/>
            <a:chOff x="4660419" y="3817357"/>
            <a:chExt cx="362947" cy="356576"/>
          </a:xfrm>
        </p:grpSpPr>
        <p:sp>
          <p:nvSpPr>
            <p:cNvPr id="17438" name="Google Shape;17438;p76"/>
            <p:cNvSpPr/>
            <p:nvPr/>
          </p:nvSpPr>
          <p:spPr>
            <a:xfrm>
              <a:off x="4660419"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9" name="Google Shape;17439;p76"/>
            <p:cNvSpPr/>
            <p:nvPr/>
          </p:nvSpPr>
          <p:spPr>
            <a:xfrm>
              <a:off x="4815585" y="3817357"/>
              <a:ext cx="207780" cy="356576"/>
            </a:xfrm>
            <a:custGeom>
              <a:rect b="b" l="l" r="r" t="t"/>
              <a:pathLst>
                <a:path extrusionOk="0" h="13602" w="7926">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0" name="Google Shape;17440;p76"/>
            <p:cNvSpPr/>
            <p:nvPr/>
          </p:nvSpPr>
          <p:spPr>
            <a:xfrm>
              <a:off x="4702441" y="3871098"/>
              <a:ext cx="271351" cy="249016"/>
            </a:xfrm>
            <a:custGeom>
              <a:rect b="b" l="l" r="r" t="t"/>
              <a:pathLst>
                <a:path extrusionOk="0" h="9499" w="10351">
                  <a:moveTo>
                    <a:pt x="5200" y="0"/>
                  </a:moveTo>
                  <a:cubicBezTo>
                    <a:pt x="4034" y="0"/>
                    <a:pt x="2878" y="428"/>
                    <a:pt x="1978" y="1270"/>
                  </a:cubicBezTo>
                  <a:cubicBezTo>
                    <a:pt x="419" y="2714"/>
                    <a:pt x="0" y="5009"/>
                    <a:pt x="967" y="6900"/>
                  </a:cubicBezTo>
                  <a:cubicBezTo>
                    <a:pt x="982" y="6929"/>
                    <a:pt x="982" y="6958"/>
                    <a:pt x="967" y="6987"/>
                  </a:cubicBezTo>
                  <a:lnTo>
                    <a:pt x="505" y="8170"/>
                  </a:lnTo>
                  <a:cubicBezTo>
                    <a:pt x="476" y="8243"/>
                    <a:pt x="520" y="8315"/>
                    <a:pt x="592" y="8315"/>
                  </a:cubicBezTo>
                  <a:lnTo>
                    <a:pt x="2021" y="8315"/>
                  </a:lnTo>
                  <a:cubicBezTo>
                    <a:pt x="2050" y="8315"/>
                    <a:pt x="2079" y="8329"/>
                    <a:pt x="2093" y="8344"/>
                  </a:cubicBezTo>
                  <a:cubicBezTo>
                    <a:pt x="2959" y="9080"/>
                    <a:pt x="4056" y="9498"/>
                    <a:pt x="5197" y="9498"/>
                  </a:cubicBezTo>
                  <a:cubicBezTo>
                    <a:pt x="7333" y="9498"/>
                    <a:pt x="9196" y="8084"/>
                    <a:pt x="9773" y="6034"/>
                  </a:cubicBezTo>
                  <a:cubicBezTo>
                    <a:pt x="10350" y="3984"/>
                    <a:pt x="9499" y="1804"/>
                    <a:pt x="7680" y="693"/>
                  </a:cubicBezTo>
                  <a:cubicBezTo>
                    <a:pt x="6911" y="229"/>
                    <a:pt x="6053" y="0"/>
                    <a:pt x="52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1" name="Google Shape;17441;p76"/>
            <p:cNvSpPr/>
            <p:nvPr/>
          </p:nvSpPr>
          <p:spPr>
            <a:xfrm>
              <a:off x="4727791" y="3894351"/>
              <a:ext cx="220652" cy="202668"/>
            </a:xfrm>
            <a:custGeom>
              <a:rect b="b" l="l" r="r" t="t"/>
              <a:pathLst>
                <a:path extrusionOk="0" h="7731" w="8417">
                  <a:moveTo>
                    <a:pt x="4232" y="1"/>
                  </a:moveTo>
                  <a:cubicBezTo>
                    <a:pt x="3273" y="1"/>
                    <a:pt x="2320" y="357"/>
                    <a:pt x="1588" y="1047"/>
                  </a:cubicBezTo>
                  <a:cubicBezTo>
                    <a:pt x="318" y="2231"/>
                    <a:pt x="0" y="4122"/>
                    <a:pt x="809" y="5652"/>
                  </a:cubicBezTo>
                  <a:lnTo>
                    <a:pt x="939" y="5912"/>
                  </a:lnTo>
                  <a:cubicBezTo>
                    <a:pt x="982" y="5970"/>
                    <a:pt x="982" y="6056"/>
                    <a:pt x="953" y="6129"/>
                  </a:cubicBezTo>
                  <a:lnTo>
                    <a:pt x="823" y="6432"/>
                  </a:lnTo>
                  <a:cubicBezTo>
                    <a:pt x="809" y="6489"/>
                    <a:pt x="852" y="6533"/>
                    <a:pt x="910" y="6533"/>
                  </a:cubicBezTo>
                  <a:lnTo>
                    <a:pt x="1328" y="6533"/>
                  </a:lnTo>
                  <a:cubicBezTo>
                    <a:pt x="1386" y="6547"/>
                    <a:pt x="1458" y="6562"/>
                    <a:pt x="1502" y="6605"/>
                  </a:cubicBezTo>
                  <a:lnTo>
                    <a:pt x="1675" y="6764"/>
                  </a:lnTo>
                  <a:cubicBezTo>
                    <a:pt x="2382" y="7384"/>
                    <a:pt x="3292" y="7731"/>
                    <a:pt x="4230" y="7731"/>
                  </a:cubicBezTo>
                  <a:cubicBezTo>
                    <a:pt x="5962" y="7716"/>
                    <a:pt x="7478" y="6562"/>
                    <a:pt x="7940" y="4902"/>
                  </a:cubicBezTo>
                  <a:cubicBezTo>
                    <a:pt x="8416" y="3227"/>
                    <a:pt x="7709" y="1466"/>
                    <a:pt x="6222" y="557"/>
                  </a:cubicBezTo>
                  <a:cubicBezTo>
                    <a:pt x="5608" y="183"/>
                    <a:pt x="4919" y="1"/>
                    <a:pt x="4232"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2" name="Google Shape;17442;p76"/>
            <p:cNvSpPr/>
            <p:nvPr/>
          </p:nvSpPr>
          <p:spPr>
            <a:xfrm>
              <a:off x="4765619" y="3922742"/>
              <a:ext cx="147250" cy="144025"/>
            </a:xfrm>
            <a:custGeom>
              <a:rect b="b" l="l" r="r" t="t"/>
              <a:pathLst>
                <a:path extrusionOk="0" h="5494" w="5617">
                  <a:moveTo>
                    <a:pt x="1567" y="0"/>
                  </a:moveTo>
                  <a:cubicBezTo>
                    <a:pt x="1444" y="0"/>
                    <a:pt x="1322" y="51"/>
                    <a:pt x="1228" y="152"/>
                  </a:cubicBezTo>
                  <a:lnTo>
                    <a:pt x="275" y="1105"/>
                  </a:lnTo>
                  <a:cubicBezTo>
                    <a:pt x="30" y="1336"/>
                    <a:pt x="1" y="1697"/>
                    <a:pt x="203" y="1956"/>
                  </a:cubicBezTo>
                  <a:cubicBezTo>
                    <a:pt x="1141" y="3270"/>
                    <a:pt x="2296" y="4425"/>
                    <a:pt x="3610" y="5378"/>
                  </a:cubicBezTo>
                  <a:cubicBezTo>
                    <a:pt x="3725" y="5450"/>
                    <a:pt x="3855" y="5493"/>
                    <a:pt x="3999" y="5493"/>
                  </a:cubicBezTo>
                  <a:cubicBezTo>
                    <a:pt x="4173" y="5493"/>
                    <a:pt x="4346" y="5435"/>
                    <a:pt x="4476" y="5305"/>
                  </a:cubicBezTo>
                  <a:lnTo>
                    <a:pt x="5429" y="4353"/>
                  </a:lnTo>
                  <a:cubicBezTo>
                    <a:pt x="5616" y="4165"/>
                    <a:pt x="5616" y="3847"/>
                    <a:pt x="5429" y="3660"/>
                  </a:cubicBezTo>
                  <a:lnTo>
                    <a:pt x="4837" y="3068"/>
                  </a:lnTo>
                  <a:cubicBezTo>
                    <a:pt x="4743" y="2974"/>
                    <a:pt x="4617" y="2927"/>
                    <a:pt x="4490" y="2927"/>
                  </a:cubicBezTo>
                  <a:cubicBezTo>
                    <a:pt x="4364" y="2927"/>
                    <a:pt x="4238" y="2974"/>
                    <a:pt x="4144" y="3068"/>
                  </a:cubicBezTo>
                  <a:lnTo>
                    <a:pt x="3985" y="3241"/>
                  </a:lnTo>
                  <a:cubicBezTo>
                    <a:pt x="3936" y="3290"/>
                    <a:pt x="3860" y="3319"/>
                    <a:pt x="3785" y="3319"/>
                  </a:cubicBezTo>
                  <a:cubicBezTo>
                    <a:pt x="3750" y="3319"/>
                    <a:pt x="3714" y="3313"/>
                    <a:pt x="3682" y="3299"/>
                  </a:cubicBezTo>
                  <a:cubicBezTo>
                    <a:pt x="3032" y="3039"/>
                    <a:pt x="2527" y="2534"/>
                    <a:pt x="2267" y="1884"/>
                  </a:cubicBezTo>
                  <a:cubicBezTo>
                    <a:pt x="2224" y="1783"/>
                    <a:pt x="2253" y="1668"/>
                    <a:pt x="2339" y="1581"/>
                  </a:cubicBezTo>
                  <a:lnTo>
                    <a:pt x="2498" y="1422"/>
                  </a:lnTo>
                  <a:cubicBezTo>
                    <a:pt x="2686" y="1235"/>
                    <a:pt x="2686" y="932"/>
                    <a:pt x="2498" y="729"/>
                  </a:cubicBezTo>
                  <a:lnTo>
                    <a:pt x="1906" y="152"/>
                  </a:lnTo>
                  <a:cubicBezTo>
                    <a:pt x="1812" y="51"/>
                    <a:pt x="1690" y="0"/>
                    <a:pt x="15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43" name="Google Shape;17443;p76"/>
          <p:cNvGrpSpPr/>
          <p:nvPr/>
        </p:nvGrpSpPr>
        <p:grpSpPr>
          <a:xfrm>
            <a:off x="5557286" y="3817357"/>
            <a:ext cx="362947" cy="356576"/>
            <a:chOff x="5557286" y="3817357"/>
            <a:chExt cx="362947" cy="356576"/>
          </a:xfrm>
        </p:grpSpPr>
        <p:sp>
          <p:nvSpPr>
            <p:cNvPr id="17444" name="Google Shape;17444;p76"/>
            <p:cNvSpPr/>
            <p:nvPr/>
          </p:nvSpPr>
          <p:spPr>
            <a:xfrm>
              <a:off x="5557286" y="3817357"/>
              <a:ext cx="356891" cy="356498"/>
            </a:xfrm>
            <a:custGeom>
              <a:rect b="b" l="l" r="r" t="t"/>
              <a:pathLst>
                <a:path extrusionOk="0" h="13599" w="13614">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5" name="Google Shape;17445;p76"/>
            <p:cNvSpPr/>
            <p:nvPr/>
          </p:nvSpPr>
          <p:spPr>
            <a:xfrm>
              <a:off x="5712453"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6" name="Google Shape;17446;p76"/>
            <p:cNvSpPr/>
            <p:nvPr/>
          </p:nvSpPr>
          <p:spPr>
            <a:xfrm>
              <a:off x="5601563" y="3894456"/>
              <a:ext cx="268337" cy="202563"/>
            </a:xfrm>
            <a:custGeom>
              <a:rect b="b" l="l" r="r" t="t"/>
              <a:pathLst>
                <a:path extrusionOk="0" h="7727" w="10236">
                  <a:moveTo>
                    <a:pt x="5118" y="0"/>
                  </a:moveTo>
                  <a:cubicBezTo>
                    <a:pt x="3685" y="0"/>
                    <a:pt x="2253" y="83"/>
                    <a:pt x="824" y="249"/>
                  </a:cubicBezTo>
                  <a:cubicBezTo>
                    <a:pt x="564" y="278"/>
                    <a:pt x="347" y="480"/>
                    <a:pt x="304" y="755"/>
                  </a:cubicBezTo>
                  <a:cubicBezTo>
                    <a:pt x="1" y="2819"/>
                    <a:pt x="1" y="4912"/>
                    <a:pt x="304" y="6976"/>
                  </a:cubicBezTo>
                  <a:cubicBezTo>
                    <a:pt x="347" y="7236"/>
                    <a:pt x="564" y="7453"/>
                    <a:pt x="824" y="7482"/>
                  </a:cubicBezTo>
                  <a:cubicBezTo>
                    <a:pt x="2253" y="7640"/>
                    <a:pt x="3682" y="7712"/>
                    <a:pt x="5125" y="7727"/>
                  </a:cubicBezTo>
                  <a:cubicBezTo>
                    <a:pt x="6554" y="7712"/>
                    <a:pt x="7984" y="7640"/>
                    <a:pt x="9413" y="7482"/>
                  </a:cubicBezTo>
                  <a:cubicBezTo>
                    <a:pt x="9673" y="7453"/>
                    <a:pt x="9889" y="7236"/>
                    <a:pt x="9932" y="6976"/>
                  </a:cubicBezTo>
                  <a:cubicBezTo>
                    <a:pt x="10236" y="4912"/>
                    <a:pt x="10236" y="2819"/>
                    <a:pt x="9932" y="755"/>
                  </a:cubicBezTo>
                  <a:cubicBezTo>
                    <a:pt x="9889" y="480"/>
                    <a:pt x="9673" y="278"/>
                    <a:pt x="9413" y="249"/>
                  </a:cubicBezTo>
                  <a:cubicBezTo>
                    <a:pt x="7984" y="83"/>
                    <a:pt x="6551" y="0"/>
                    <a:pt x="51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7" name="Google Shape;17447;p76"/>
            <p:cNvSpPr/>
            <p:nvPr/>
          </p:nvSpPr>
          <p:spPr>
            <a:xfrm>
              <a:off x="5696567" y="3944343"/>
              <a:ext cx="98411" cy="102527"/>
            </a:xfrm>
            <a:custGeom>
              <a:rect b="b" l="l" r="r" t="t"/>
              <a:pathLst>
                <a:path extrusionOk="0" h="3911" w="3754">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48" name="Google Shape;17448;p76"/>
          <p:cNvGrpSpPr/>
          <p:nvPr/>
        </p:nvGrpSpPr>
        <p:grpSpPr>
          <a:xfrm>
            <a:off x="7488021" y="3362475"/>
            <a:ext cx="372017" cy="365621"/>
            <a:chOff x="7488021" y="3362475"/>
            <a:chExt cx="372017" cy="365621"/>
          </a:xfrm>
        </p:grpSpPr>
        <p:sp>
          <p:nvSpPr>
            <p:cNvPr id="17449" name="Google Shape;17449;p76"/>
            <p:cNvSpPr/>
            <p:nvPr/>
          </p:nvSpPr>
          <p:spPr>
            <a:xfrm>
              <a:off x="7488021" y="3362475"/>
              <a:ext cx="365201" cy="365594"/>
            </a:xfrm>
            <a:custGeom>
              <a:rect b="b" l="l" r="r" t="t"/>
              <a:pathLst>
                <a:path extrusionOk="0" h="13946" w="13931">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0" name="Google Shape;17450;p76"/>
            <p:cNvSpPr/>
            <p:nvPr/>
          </p:nvSpPr>
          <p:spPr>
            <a:xfrm>
              <a:off x="7646963" y="3362475"/>
              <a:ext cx="213076" cy="365621"/>
            </a:xfrm>
            <a:custGeom>
              <a:rect b="b" l="l" r="r" t="t"/>
              <a:pathLst>
                <a:path extrusionOk="0" h="13947" w="8128">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1" name="Google Shape;17451;p76"/>
            <p:cNvSpPr/>
            <p:nvPr/>
          </p:nvSpPr>
          <p:spPr>
            <a:xfrm>
              <a:off x="7685944" y="3401928"/>
              <a:ext cx="56415" cy="48367"/>
            </a:xfrm>
            <a:custGeom>
              <a:rect b="b" l="l" r="r" t="t"/>
              <a:pathLst>
                <a:path extrusionOk="0" h="1845" w="2152">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2" name="Google Shape;17452;p76"/>
            <p:cNvSpPr/>
            <p:nvPr/>
          </p:nvSpPr>
          <p:spPr>
            <a:xfrm>
              <a:off x="7546297" y="3481307"/>
              <a:ext cx="248282" cy="207413"/>
            </a:xfrm>
            <a:custGeom>
              <a:rect b="b" l="l" r="r" t="t"/>
              <a:pathLst>
                <a:path extrusionOk="0" h="7912" w="9471">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3" name="Google Shape;17453;p76"/>
            <p:cNvSpPr/>
            <p:nvPr/>
          </p:nvSpPr>
          <p:spPr>
            <a:xfrm>
              <a:off x="7748755" y="3489041"/>
              <a:ext cx="73061" cy="79327"/>
            </a:xfrm>
            <a:custGeom>
              <a:rect b="b" l="l" r="r" t="t"/>
              <a:pathLst>
                <a:path extrusionOk="0" h="3026" w="2787">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4" name="Google Shape;17454;p76"/>
            <p:cNvSpPr/>
            <p:nvPr/>
          </p:nvSpPr>
          <p:spPr>
            <a:xfrm>
              <a:off x="7503540" y="3489250"/>
              <a:ext cx="88947" cy="79510"/>
            </a:xfrm>
            <a:custGeom>
              <a:rect b="b" l="l" r="r" t="t"/>
              <a:pathLst>
                <a:path extrusionOk="0" h="3033" w="3393">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5" name="Google Shape;17455;p76"/>
            <p:cNvSpPr/>
            <p:nvPr/>
          </p:nvSpPr>
          <p:spPr>
            <a:xfrm>
              <a:off x="7582631" y="3536857"/>
              <a:ext cx="56782" cy="48550"/>
            </a:xfrm>
            <a:custGeom>
              <a:rect b="b" l="l" r="r" t="t"/>
              <a:pathLst>
                <a:path extrusionOk="0" h="1852" w="2166">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6" name="Google Shape;17456;p76"/>
            <p:cNvSpPr/>
            <p:nvPr/>
          </p:nvSpPr>
          <p:spPr>
            <a:xfrm>
              <a:off x="7693887" y="3536857"/>
              <a:ext cx="56415" cy="48550"/>
            </a:xfrm>
            <a:custGeom>
              <a:rect b="b" l="l" r="r" t="t"/>
              <a:pathLst>
                <a:path extrusionOk="0" h="1852" w="2152">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7" name="Google Shape;17457;p76"/>
            <p:cNvSpPr/>
            <p:nvPr/>
          </p:nvSpPr>
          <p:spPr>
            <a:xfrm>
              <a:off x="7596866" y="3625883"/>
              <a:ext cx="147512" cy="34079"/>
            </a:xfrm>
            <a:custGeom>
              <a:rect b="b" l="l" r="r" t="t"/>
              <a:pathLst>
                <a:path extrusionOk="0" h="1300" w="5627">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8" name="Google Shape;17458;p76"/>
            <p:cNvSpPr/>
            <p:nvPr/>
          </p:nvSpPr>
          <p:spPr>
            <a:xfrm>
              <a:off x="7664736" y="3396318"/>
              <a:ext cx="84360" cy="93352"/>
            </a:xfrm>
            <a:custGeom>
              <a:rect b="b" l="l" r="r" t="t"/>
              <a:pathLst>
                <a:path extrusionOk="0" h="3561" w="3218">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59" name="Google Shape;17459;p76"/>
          <p:cNvGrpSpPr/>
          <p:nvPr/>
        </p:nvGrpSpPr>
        <p:grpSpPr>
          <a:xfrm>
            <a:off x="5113781" y="3367036"/>
            <a:ext cx="362553" cy="356498"/>
            <a:chOff x="5113781" y="3367036"/>
            <a:chExt cx="362553" cy="356498"/>
          </a:xfrm>
        </p:grpSpPr>
        <p:sp>
          <p:nvSpPr>
            <p:cNvPr id="17460" name="Google Shape;17460;p76"/>
            <p:cNvSpPr/>
            <p:nvPr/>
          </p:nvSpPr>
          <p:spPr>
            <a:xfrm>
              <a:off x="5113781" y="3367036"/>
              <a:ext cx="356131" cy="356498"/>
            </a:xfrm>
            <a:custGeom>
              <a:rect b="b" l="l" r="r" t="t"/>
              <a:pathLst>
                <a:path extrusionOk="0" h="13599" w="13585">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1" name="Google Shape;17461;p76"/>
            <p:cNvSpPr/>
            <p:nvPr/>
          </p:nvSpPr>
          <p:spPr>
            <a:xfrm>
              <a:off x="5268554"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462" name="Google Shape;17462;p76"/>
          <p:cNvSpPr/>
          <p:nvPr/>
        </p:nvSpPr>
        <p:spPr>
          <a:xfrm>
            <a:off x="5172817" y="3421144"/>
            <a:ext cx="238058" cy="229355"/>
          </a:xfrm>
          <a:custGeom>
            <a:rect b="b" l="l" r="r" t="t"/>
            <a:pathLst>
              <a:path extrusionOk="0" h="8749" w="9081">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463" name="Google Shape;17463;p76"/>
          <p:cNvGrpSpPr/>
          <p:nvPr/>
        </p:nvGrpSpPr>
        <p:grpSpPr>
          <a:xfrm>
            <a:off x="7968621" y="3365489"/>
            <a:ext cx="375818" cy="357651"/>
            <a:chOff x="7968621" y="3365489"/>
            <a:chExt cx="375818" cy="357651"/>
          </a:xfrm>
        </p:grpSpPr>
        <p:sp>
          <p:nvSpPr>
            <p:cNvPr id="17464" name="Google Shape;17464;p76"/>
            <p:cNvSpPr/>
            <p:nvPr/>
          </p:nvSpPr>
          <p:spPr>
            <a:xfrm>
              <a:off x="7968621" y="3367403"/>
              <a:ext cx="355371" cy="355738"/>
            </a:xfrm>
            <a:custGeom>
              <a:rect b="b" l="l" r="r" t="t"/>
              <a:pathLst>
                <a:path extrusionOk="0" h="13570" w="13556">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5" name="Google Shape;17465;p76"/>
            <p:cNvSpPr/>
            <p:nvPr/>
          </p:nvSpPr>
          <p:spPr>
            <a:xfrm>
              <a:off x="8123027" y="3365489"/>
              <a:ext cx="203979" cy="355423"/>
            </a:xfrm>
            <a:custGeom>
              <a:rect b="b" l="l" r="r" t="t"/>
              <a:pathLst>
                <a:path extrusionOk="0" h="13558" w="7781">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6" name="Google Shape;17466;p76"/>
            <p:cNvSpPr/>
            <p:nvPr/>
          </p:nvSpPr>
          <p:spPr>
            <a:xfrm>
              <a:off x="8123027" y="3459365"/>
              <a:ext cx="221412" cy="236538"/>
            </a:xfrm>
            <a:custGeom>
              <a:rect b="b" l="l" r="r" t="t"/>
              <a:pathLst>
                <a:path extrusionOk="0" h="9023" w="8446">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7" name="Google Shape;17467;p76"/>
            <p:cNvSpPr/>
            <p:nvPr/>
          </p:nvSpPr>
          <p:spPr>
            <a:xfrm>
              <a:off x="8224820" y="3460493"/>
              <a:ext cx="99171" cy="235778"/>
            </a:xfrm>
            <a:custGeom>
              <a:rect b="b" l="l" r="r" t="t"/>
              <a:pathLst>
                <a:path extrusionOk="0" h="8994" w="3783">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8" name="Google Shape;17468;p76"/>
            <p:cNvSpPr/>
            <p:nvPr/>
          </p:nvSpPr>
          <p:spPr>
            <a:xfrm>
              <a:off x="7993210" y="3552822"/>
              <a:ext cx="213102" cy="170319"/>
            </a:xfrm>
            <a:custGeom>
              <a:rect b="b" l="l" r="r" t="t"/>
              <a:pathLst>
                <a:path extrusionOk="0" h="6497" w="8129">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9" name="Google Shape;17469;p76"/>
            <p:cNvSpPr/>
            <p:nvPr/>
          </p:nvSpPr>
          <p:spPr>
            <a:xfrm>
              <a:off x="8123027" y="3695484"/>
              <a:ext cx="83652" cy="27657"/>
            </a:xfrm>
            <a:custGeom>
              <a:rect b="b" l="l" r="r" t="t"/>
              <a:pathLst>
                <a:path extrusionOk="0" h="1055" w="3191">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0" name="Google Shape;17470;p76"/>
            <p:cNvSpPr/>
            <p:nvPr/>
          </p:nvSpPr>
          <p:spPr>
            <a:xfrm>
              <a:off x="8091988" y="3529753"/>
              <a:ext cx="149871" cy="183190"/>
            </a:xfrm>
            <a:custGeom>
              <a:rect b="b" l="l" r="r" t="t"/>
              <a:pathLst>
                <a:path extrusionOk="0" h="6988" w="5717">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1" name="Google Shape;17471;p76"/>
            <p:cNvSpPr/>
            <p:nvPr/>
          </p:nvSpPr>
          <p:spPr>
            <a:xfrm>
              <a:off x="8193781" y="3671654"/>
              <a:ext cx="48078" cy="41656"/>
            </a:xfrm>
            <a:custGeom>
              <a:rect b="b" l="l" r="r" t="t"/>
              <a:pathLst>
                <a:path extrusionOk="0" h="1589" w="1834">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2" name="Google Shape;17472;p76"/>
            <p:cNvSpPr/>
            <p:nvPr/>
          </p:nvSpPr>
          <p:spPr>
            <a:xfrm>
              <a:off x="7976197" y="3452549"/>
              <a:ext cx="239553" cy="183951"/>
            </a:xfrm>
            <a:custGeom>
              <a:rect b="b" l="l" r="r" t="t"/>
              <a:pathLst>
                <a:path extrusionOk="0" h="7017" w="9138">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3" name="Google Shape;17473;p76"/>
            <p:cNvSpPr/>
            <p:nvPr/>
          </p:nvSpPr>
          <p:spPr>
            <a:xfrm>
              <a:off x="8168064" y="3365516"/>
              <a:ext cx="141928" cy="177607"/>
            </a:xfrm>
            <a:custGeom>
              <a:rect b="b" l="l" r="r" t="t"/>
              <a:pathLst>
                <a:path extrusionOk="0" h="6775" w="5414">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4" name="Google Shape;17474;p76"/>
            <p:cNvSpPr/>
            <p:nvPr/>
          </p:nvSpPr>
          <p:spPr>
            <a:xfrm>
              <a:off x="8197189" y="3397944"/>
              <a:ext cx="73061" cy="62575"/>
            </a:xfrm>
            <a:custGeom>
              <a:rect b="b" l="l" r="r" t="t"/>
              <a:pathLst>
                <a:path extrusionOk="0" h="2387" w="2787">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5" name="Google Shape;17475;p76"/>
            <p:cNvSpPr/>
            <p:nvPr/>
          </p:nvSpPr>
          <p:spPr>
            <a:xfrm>
              <a:off x="8025376" y="3423451"/>
              <a:ext cx="80270" cy="73402"/>
            </a:xfrm>
            <a:custGeom>
              <a:rect b="b" l="l" r="r" t="t"/>
              <a:pathLst>
                <a:path extrusionOk="0" h="2800" w="3062">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7479" name="Shape 17479"/>
        <p:cNvGrpSpPr/>
        <p:nvPr/>
      </p:nvGrpSpPr>
      <p:grpSpPr>
        <a:xfrm>
          <a:off x="0" y="0"/>
          <a:ext cx="0" cy="0"/>
          <a:chOff x="0" y="0"/>
          <a:chExt cx="0" cy="0"/>
        </a:xfrm>
      </p:grpSpPr>
      <p:pic>
        <p:nvPicPr>
          <p:cNvPr id="17480" name="Google Shape;17480;p77">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6" name="Shape 626"/>
        <p:cNvGrpSpPr/>
        <p:nvPr/>
      </p:nvGrpSpPr>
      <p:grpSpPr>
        <a:xfrm>
          <a:off x="0" y="0"/>
          <a:ext cx="0" cy="0"/>
          <a:chOff x="0" y="0"/>
          <a:chExt cx="0" cy="0"/>
        </a:xfrm>
      </p:grpSpPr>
      <p:sp>
        <p:nvSpPr>
          <p:cNvPr id="627" name="Google Shape;627;p39"/>
          <p:cNvSpPr txBox="1"/>
          <p:nvPr>
            <p:ph idx="1" type="subTitle"/>
          </p:nvPr>
        </p:nvSpPr>
        <p:spPr>
          <a:xfrm>
            <a:off x="723900" y="1319400"/>
            <a:ext cx="2769900" cy="919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700">
                <a:solidFill>
                  <a:srgbClr val="7EC6CC"/>
                </a:solidFill>
              </a:rPr>
              <a:t>The largest concentration of lakes is in Canada</a:t>
            </a:r>
            <a:endParaRPr sz="1700">
              <a:solidFill>
                <a:srgbClr val="7EC6CC"/>
              </a:solidFill>
            </a:endParaRPr>
          </a:p>
        </p:txBody>
      </p:sp>
      <p:sp>
        <p:nvSpPr>
          <p:cNvPr id="628" name="Google Shape;628;p39"/>
          <p:cNvSpPr txBox="1"/>
          <p:nvPr>
            <p:ph idx="2" type="body"/>
          </p:nvPr>
        </p:nvSpPr>
        <p:spPr>
          <a:xfrm>
            <a:off x="723900" y="2238600"/>
            <a:ext cx="3112800" cy="12780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Nine percent of Canada is a freshwater lake, and with 31,752 lakes, the country has more lakes than anywhere else in the world</a:t>
            </a:r>
            <a:endParaRPr/>
          </a:p>
        </p:txBody>
      </p:sp>
      <p:sp>
        <p:nvSpPr>
          <p:cNvPr id="629" name="Google Shape;629;p39"/>
          <p:cNvSpPr txBox="1"/>
          <p:nvPr>
            <p:ph type="title"/>
          </p:nvPr>
        </p:nvSpPr>
        <p:spPr>
          <a:xfrm>
            <a:off x="723900" y="445025"/>
            <a:ext cx="8108400" cy="564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Did you know…?</a:t>
            </a:r>
            <a:endParaRPr/>
          </a:p>
        </p:txBody>
      </p:sp>
      <p:pic>
        <p:nvPicPr>
          <p:cNvPr id="630" name="Google Shape;630;p39"/>
          <p:cNvPicPr preferRelativeResize="0"/>
          <p:nvPr/>
        </p:nvPicPr>
        <p:blipFill rotWithShape="1">
          <a:blip r:embed="rId3">
            <a:alphaModFix/>
          </a:blip>
          <a:srcRect b="0" l="8946" r="4615" t="6094"/>
          <a:stretch/>
        </p:blipFill>
        <p:spPr>
          <a:xfrm>
            <a:off x="4281300" y="840150"/>
            <a:ext cx="3995700" cy="2893800"/>
          </a:xfrm>
          <a:prstGeom prst="roundRect">
            <a:avLst>
              <a:gd fmla="val 16667" name="adj"/>
            </a:avLst>
          </a:prstGeom>
          <a:noFill/>
          <a:ln>
            <a:noFill/>
          </a:ln>
        </p:spPr>
      </p:pic>
      <p:sp>
        <p:nvSpPr>
          <p:cNvPr id="631" name="Google Shape;631;p39"/>
          <p:cNvSpPr/>
          <p:nvPr/>
        </p:nvSpPr>
        <p:spPr>
          <a:xfrm>
            <a:off x="723900" y="4179900"/>
            <a:ext cx="1317900" cy="410700"/>
          </a:xfrm>
          <a:prstGeom prst="roundRect">
            <a:avLst>
              <a:gd fmla="val 50000" name="adj"/>
            </a:avLst>
          </a:prstGeom>
          <a:solidFill>
            <a:srgbClr val="F5E0D4"/>
          </a:solid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39">
            <a:hlinkClick action="ppaction://hlinksldjump" r:id="rId4"/>
          </p:cNvPr>
          <p:cNvSpPr/>
          <p:nvPr/>
        </p:nvSpPr>
        <p:spPr>
          <a:xfrm flipH="1">
            <a:off x="867128" y="4276924"/>
            <a:ext cx="142724" cy="216653"/>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chemeClr val="accent4"/>
          </a:solidFill>
          <a:ln cap="flat" cmpd="sng" w="9525">
            <a:solidFill>
              <a:srgbClr val="A64D7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39">
            <a:hlinkClick action="ppaction://hlinksldjump" r:id="rId5"/>
          </p:cNvPr>
          <p:cNvSpPr txBox="1"/>
          <p:nvPr/>
        </p:nvSpPr>
        <p:spPr>
          <a:xfrm>
            <a:off x="1009850" y="4247850"/>
            <a:ext cx="954300" cy="27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800">
                <a:solidFill>
                  <a:schemeClr val="accent4"/>
                </a:solidFill>
                <a:latin typeface="Patrick Hand"/>
                <a:ea typeface="Patrick Hand"/>
                <a:cs typeface="Patrick Hand"/>
                <a:sym typeface="Patrick Hand"/>
              </a:rPr>
              <a:t>Back</a:t>
            </a:r>
            <a:endParaRPr sz="1800">
              <a:solidFill>
                <a:schemeClr val="accent4"/>
              </a:solidFill>
              <a:latin typeface="Patrick Hand"/>
              <a:ea typeface="Patrick Hand"/>
              <a:cs typeface="Patrick Hand"/>
              <a:sym typeface="Patrick Hand"/>
            </a:endParaRPr>
          </a:p>
        </p:txBody>
      </p:sp>
      <p:sp>
        <p:nvSpPr>
          <p:cNvPr id="634" name="Google Shape;634;p39"/>
          <p:cNvSpPr/>
          <p:nvPr/>
        </p:nvSpPr>
        <p:spPr>
          <a:xfrm flipH="1">
            <a:off x="7102200" y="4179900"/>
            <a:ext cx="1317900" cy="410700"/>
          </a:xfrm>
          <a:prstGeom prst="roundRect">
            <a:avLst>
              <a:gd fmla="val 50000" name="adj"/>
            </a:avLst>
          </a:prstGeom>
          <a:solidFill>
            <a:srgbClr val="F5E0D4"/>
          </a:solid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39">
            <a:hlinkClick action="ppaction://hlinksldjump" r:id="rId6"/>
          </p:cNvPr>
          <p:cNvSpPr/>
          <p:nvPr/>
        </p:nvSpPr>
        <p:spPr>
          <a:xfrm>
            <a:off x="8134148" y="4276924"/>
            <a:ext cx="142724" cy="216653"/>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chemeClr val="accent4"/>
          </a:solidFill>
          <a:ln cap="flat" cmpd="sng" w="9525">
            <a:solidFill>
              <a:srgbClr val="A64D7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39"/>
          <p:cNvSpPr txBox="1"/>
          <p:nvPr/>
        </p:nvSpPr>
        <p:spPr>
          <a:xfrm flipH="1">
            <a:off x="7102150" y="4247850"/>
            <a:ext cx="1032000" cy="274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1800">
                <a:solidFill>
                  <a:schemeClr val="accent4"/>
                </a:solidFill>
                <a:uFill>
                  <a:noFill/>
                </a:uFill>
                <a:latin typeface="Patrick Hand"/>
                <a:ea typeface="Patrick Hand"/>
                <a:cs typeface="Patrick Hand"/>
                <a:sym typeface="Patrick Hand"/>
                <a:hlinkClick action="ppaction://hlinksldjump" r:id="rId7">
                  <a:extLst>
                    <a:ext uri="{A12FA001-AC4F-418D-AE19-62706E023703}">
                      <ahyp:hlinkClr val="tx"/>
                    </a:ext>
                  </a:extLst>
                </a:hlinkClick>
              </a:rPr>
              <a:t>Activities</a:t>
            </a:r>
            <a:endParaRPr sz="1800">
              <a:solidFill>
                <a:schemeClr val="accent4"/>
              </a:solidFill>
              <a:latin typeface="Patrick Hand"/>
              <a:ea typeface="Patrick Hand"/>
              <a:cs typeface="Patrick Hand"/>
              <a:sym typeface="Patrick Hand"/>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0" name="Shape 640"/>
        <p:cNvGrpSpPr/>
        <p:nvPr/>
      </p:nvGrpSpPr>
      <p:grpSpPr>
        <a:xfrm>
          <a:off x="0" y="0"/>
          <a:ext cx="0" cy="0"/>
          <a:chOff x="0" y="0"/>
          <a:chExt cx="0" cy="0"/>
        </a:xfrm>
      </p:grpSpPr>
      <p:sp>
        <p:nvSpPr>
          <p:cNvPr id="641" name="Google Shape;641;p40"/>
          <p:cNvSpPr txBox="1"/>
          <p:nvPr>
            <p:ph type="title"/>
          </p:nvPr>
        </p:nvSpPr>
        <p:spPr>
          <a:xfrm>
            <a:off x="1495425" y="1903275"/>
            <a:ext cx="3519300" cy="841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Activities</a:t>
            </a:r>
            <a:endParaRPr/>
          </a:p>
        </p:txBody>
      </p:sp>
      <p:sp>
        <p:nvSpPr>
          <p:cNvPr id="642" name="Google Shape;642;p40"/>
          <p:cNvSpPr txBox="1"/>
          <p:nvPr>
            <p:ph idx="1" type="subTitle"/>
          </p:nvPr>
        </p:nvSpPr>
        <p:spPr>
          <a:xfrm>
            <a:off x="1495425" y="2821275"/>
            <a:ext cx="3419400" cy="7047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The fun way to learn geography!</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6" name="Shape 646"/>
        <p:cNvGrpSpPr/>
        <p:nvPr/>
      </p:nvGrpSpPr>
      <p:grpSpPr>
        <a:xfrm>
          <a:off x="0" y="0"/>
          <a:ext cx="0" cy="0"/>
          <a:chOff x="0" y="0"/>
          <a:chExt cx="0" cy="0"/>
        </a:xfrm>
      </p:grpSpPr>
      <p:sp>
        <p:nvSpPr>
          <p:cNvPr id="647" name="Google Shape;647;p41"/>
          <p:cNvSpPr txBox="1"/>
          <p:nvPr>
            <p:ph type="title"/>
          </p:nvPr>
        </p:nvSpPr>
        <p:spPr>
          <a:xfrm>
            <a:off x="723900" y="378350"/>
            <a:ext cx="7696200" cy="564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Continents matching</a:t>
            </a:r>
            <a:endParaRPr/>
          </a:p>
        </p:txBody>
      </p:sp>
      <p:sp>
        <p:nvSpPr>
          <p:cNvPr id="648" name="Google Shape;648;p41"/>
          <p:cNvSpPr txBox="1"/>
          <p:nvPr>
            <p:ph idx="2" type="title"/>
          </p:nvPr>
        </p:nvSpPr>
        <p:spPr>
          <a:xfrm>
            <a:off x="930603" y="1419225"/>
            <a:ext cx="1559400" cy="545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Africa </a:t>
            </a:r>
            <a:endParaRPr/>
          </a:p>
        </p:txBody>
      </p:sp>
      <p:sp>
        <p:nvSpPr>
          <p:cNvPr id="649" name="Google Shape;649;p41"/>
          <p:cNvSpPr txBox="1"/>
          <p:nvPr>
            <p:ph idx="3" type="title"/>
          </p:nvPr>
        </p:nvSpPr>
        <p:spPr>
          <a:xfrm>
            <a:off x="2844579" y="1419225"/>
            <a:ext cx="1559400" cy="545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Asia</a:t>
            </a:r>
            <a:endParaRPr/>
          </a:p>
        </p:txBody>
      </p:sp>
      <p:sp>
        <p:nvSpPr>
          <p:cNvPr id="650" name="Google Shape;650;p41"/>
          <p:cNvSpPr txBox="1"/>
          <p:nvPr>
            <p:ph idx="4" type="title"/>
          </p:nvPr>
        </p:nvSpPr>
        <p:spPr>
          <a:xfrm>
            <a:off x="4751561" y="1419225"/>
            <a:ext cx="1559400" cy="545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Europe</a:t>
            </a:r>
            <a:endParaRPr/>
          </a:p>
        </p:txBody>
      </p:sp>
      <p:sp>
        <p:nvSpPr>
          <p:cNvPr id="651" name="Google Shape;651;p41"/>
          <p:cNvSpPr txBox="1"/>
          <p:nvPr>
            <p:ph idx="5" type="title"/>
          </p:nvPr>
        </p:nvSpPr>
        <p:spPr>
          <a:xfrm>
            <a:off x="6642942" y="1419225"/>
            <a:ext cx="1559400" cy="545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Australia</a:t>
            </a:r>
            <a:endParaRPr/>
          </a:p>
        </p:txBody>
      </p:sp>
      <p:sp>
        <p:nvSpPr>
          <p:cNvPr id="652" name="Google Shape;652;p41"/>
          <p:cNvSpPr txBox="1"/>
          <p:nvPr>
            <p:ph idx="1" type="subTitle"/>
          </p:nvPr>
        </p:nvSpPr>
        <p:spPr>
          <a:xfrm>
            <a:off x="915003" y="3228975"/>
            <a:ext cx="1590600" cy="514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H</a:t>
            </a:r>
            <a:r>
              <a:rPr lang="en"/>
              <a:t>alf of the world’s wine is from here</a:t>
            </a:r>
            <a:endParaRPr/>
          </a:p>
        </p:txBody>
      </p:sp>
      <p:sp>
        <p:nvSpPr>
          <p:cNvPr id="653" name="Google Shape;653;p41"/>
          <p:cNvSpPr txBox="1"/>
          <p:nvPr>
            <p:ph idx="6" type="subTitle"/>
          </p:nvPr>
        </p:nvSpPr>
        <p:spPr>
          <a:xfrm>
            <a:off x="2828979" y="3228975"/>
            <a:ext cx="1590600" cy="514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It's the largest continent on the planet</a:t>
            </a:r>
            <a:endParaRPr/>
          </a:p>
        </p:txBody>
      </p:sp>
      <p:sp>
        <p:nvSpPr>
          <p:cNvPr id="654" name="Google Shape;654;p41"/>
          <p:cNvSpPr txBox="1"/>
          <p:nvPr>
            <p:ph idx="7" type="subTitle"/>
          </p:nvPr>
        </p:nvSpPr>
        <p:spPr>
          <a:xfrm>
            <a:off x="4735961" y="3228975"/>
            <a:ext cx="1590600" cy="514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It’s the driest continent on the planet</a:t>
            </a:r>
            <a:endParaRPr/>
          </a:p>
        </p:txBody>
      </p:sp>
      <p:sp>
        <p:nvSpPr>
          <p:cNvPr id="655" name="Google Shape;655;p41"/>
          <p:cNvSpPr txBox="1"/>
          <p:nvPr>
            <p:ph idx="8" type="subTitle"/>
          </p:nvPr>
        </p:nvSpPr>
        <p:spPr>
          <a:xfrm>
            <a:off x="6627342" y="3228975"/>
            <a:ext cx="1590600" cy="514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Clr>
                <a:schemeClr val="dk1"/>
              </a:buClr>
              <a:buSzPts val="1100"/>
              <a:buFont typeface="Arial"/>
              <a:buNone/>
            </a:pPr>
            <a:r>
              <a:rPr lang="en"/>
              <a:t>The Sahara desert is in this continent</a:t>
            </a:r>
            <a:endParaRPr/>
          </a:p>
        </p:txBody>
      </p:sp>
      <p:sp>
        <p:nvSpPr>
          <p:cNvPr id="656" name="Google Shape;656;p41"/>
          <p:cNvSpPr/>
          <p:nvPr/>
        </p:nvSpPr>
        <p:spPr>
          <a:xfrm>
            <a:off x="6779742" y="1450425"/>
            <a:ext cx="1285800" cy="514200"/>
          </a:xfrm>
          <a:prstGeom prst="roundRect">
            <a:avLst>
              <a:gd fmla="val 50000" name="adj"/>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41"/>
          <p:cNvSpPr/>
          <p:nvPr/>
        </p:nvSpPr>
        <p:spPr>
          <a:xfrm>
            <a:off x="4888361" y="1450425"/>
            <a:ext cx="1285800" cy="514200"/>
          </a:xfrm>
          <a:prstGeom prst="roundRect">
            <a:avLst>
              <a:gd fmla="val 50000" name="adj"/>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41"/>
          <p:cNvSpPr/>
          <p:nvPr/>
        </p:nvSpPr>
        <p:spPr>
          <a:xfrm>
            <a:off x="2981379" y="1450425"/>
            <a:ext cx="1285800" cy="514200"/>
          </a:xfrm>
          <a:prstGeom prst="roundRect">
            <a:avLst>
              <a:gd fmla="val 50000" name="adj"/>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41"/>
          <p:cNvSpPr/>
          <p:nvPr/>
        </p:nvSpPr>
        <p:spPr>
          <a:xfrm>
            <a:off x="1067403" y="1450425"/>
            <a:ext cx="1285800" cy="514200"/>
          </a:xfrm>
          <a:prstGeom prst="roundRect">
            <a:avLst>
              <a:gd fmla="val 50000" name="adj"/>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60" name="Google Shape;660;p41"/>
          <p:cNvCxnSpPr>
            <a:stCxn id="659" idx="2"/>
            <a:endCxn id="655" idx="0"/>
          </p:cNvCxnSpPr>
          <p:nvPr/>
        </p:nvCxnSpPr>
        <p:spPr>
          <a:xfrm flipH="1" rot="-5400000">
            <a:off x="3934203" y="-259275"/>
            <a:ext cx="1264500" cy="5712300"/>
          </a:xfrm>
          <a:prstGeom prst="curvedConnector3">
            <a:avLst>
              <a:gd fmla="val 49994" name="adj1"/>
            </a:avLst>
          </a:prstGeom>
          <a:noFill/>
          <a:ln cap="flat" cmpd="sng" w="9525">
            <a:solidFill>
              <a:srgbClr val="A64D79"/>
            </a:solidFill>
            <a:prstDash val="dash"/>
            <a:round/>
            <a:headEnd len="med" w="med" type="none"/>
            <a:tailEnd len="med" w="med" type="oval"/>
          </a:ln>
        </p:spPr>
      </p:cxnSp>
      <p:cxnSp>
        <p:nvCxnSpPr>
          <p:cNvPr id="661" name="Google Shape;661;p41"/>
          <p:cNvCxnSpPr>
            <a:stCxn id="657" idx="2"/>
            <a:endCxn id="652" idx="0"/>
          </p:cNvCxnSpPr>
          <p:nvPr/>
        </p:nvCxnSpPr>
        <p:spPr>
          <a:xfrm rot="5400000">
            <a:off x="2988461" y="686325"/>
            <a:ext cx="1264500" cy="3821100"/>
          </a:xfrm>
          <a:prstGeom prst="curvedConnector3">
            <a:avLst>
              <a:gd fmla="val 49994" name="adj1"/>
            </a:avLst>
          </a:prstGeom>
          <a:noFill/>
          <a:ln cap="flat" cmpd="sng" w="9525">
            <a:solidFill>
              <a:srgbClr val="A64D79"/>
            </a:solidFill>
            <a:prstDash val="dash"/>
            <a:round/>
            <a:headEnd len="med" w="med" type="none"/>
            <a:tailEnd len="med" w="med" type="oval"/>
          </a:ln>
        </p:spPr>
      </p:cxnSp>
      <p:cxnSp>
        <p:nvCxnSpPr>
          <p:cNvPr id="662" name="Google Shape;662;p41"/>
          <p:cNvCxnSpPr>
            <a:stCxn id="658" idx="2"/>
          </p:cNvCxnSpPr>
          <p:nvPr/>
        </p:nvCxnSpPr>
        <p:spPr>
          <a:xfrm>
            <a:off x="3624279" y="1964625"/>
            <a:ext cx="0" cy="182100"/>
          </a:xfrm>
          <a:prstGeom prst="straightConnector1">
            <a:avLst/>
          </a:prstGeom>
          <a:noFill/>
          <a:ln cap="flat" cmpd="sng" w="9525">
            <a:solidFill>
              <a:srgbClr val="A64D79"/>
            </a:solidFill>
            <a:prstDash val="dash"/>
            <a:round/>
            <a:headEnd len="med" w="med" type="none"/>
            <a:tailEnd len="med" w="med" type="oval"/>
          </a:ln>
        </p:spPr>
      </p:cxnSp>
      <p:cxnSp>
        <p:nvCxnSpPr>
          <p:cNvPr id="663" name="Google Shape;663;p41"/>
          <p:cNvCxnSpPr>
            <a:stCxn id="656" idx="2"/>
          </p:cNvCxnSpPr>
          <p:nvPr/>
        </p:nvCxnSpPr>
        <p:spPr>
          <a:xfrm>
            <a:off x="7422642" y="1964625"/>
            <a:ext cx="0" cy="166200"/>
          </a:xfrm>
          <a:prstGeom prst="straightConnector1">
            <a:avLst/>
          </a:prstGeom>
          <a:noFill/>
          <a:ln cap="flat" cmpd="sng" w="9525">
            <a:solidFill>
              <a:srgbClr val="A64D79"/>
            </a:solidFill>
            <a:prstDash val="dash"/>
            <a:round/>
            <a:headEnd len="med" w="med" type="none"/>
            <a:tailEnd len="med" w="med" type="oval"/>
          </a:ln>
        </p:spPr>
      </p:cxn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7" name="Shape 667"/>
        <p:cNvGrpSpPr/>
        <p:nvPr/>
      </p:nvGrpSpPr>
      <p:grpSpPr>
        <a:xfrm>
          <a:off x="0" y="0"/>
          <a:ext cx="0" cy="0"/>
          <a:chOff x="0" y="0"/>
          <a:chExt cx="0" cy="0"/>
        </a:xfrm>
      </p:grpSpPr>
      <p:sp>
        <p:nvSpPr>
          <p:cNvPr id="668" name="Google Shape;668;p42"/>
          <p:cNvSpPr/>
          <p:nvPr/>
        </p:nvSpPr>
        <p:spPr>
          <a:xfrm>
            <a:off x="6000744" y="1562100"/>
            <a:ext cx="1319700" cy="545400"/>
          </a:xfrm>
          <a:prstGeom prst="roundRect">
            <a:avLst>
              <a:gd fmla="val 50000" name="adj"/>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2000"/>
          </a:p>
        </p:txBody>
      </p:sp>
      <p:sp>
        <p:nvSpPr>
          <p:cNvPr id="669" name="Google Shape;669;p42"/>
          <p:cNvSpPr txBox="1"/>
          <p:nvPr>
            <p:ph type="title"/>
          </p:nvPr>
        </p:nvSpPr>
        <p:spPr>
          <a:xfrm>
            <a:off x="723900" y="445025"/>
            <a:ext cx="7696200" cy="564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Cities matching</a:t>
            </a:r>
            <a:endParaRPr/>
          </a:p>
        </p:txBody>
      </p:sp>
      <p:sp>
        <p:nvSpPr>
          <p:cNvPr id="670" name="Google Shape;670;p42"/>
          <p:cNvSpPr txBox="1"/>
          <p:nvPr>
            <p:ph idx="2" type="title"/>
          </p:nvPr>
        </p:nvSpPr>
        <p:spPr>
          <a:xfrm>
            <a:off x="1703750" y="1562100"/>
            <a:ext cx="1559400" cy="545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Spain</a:t>
            </a:r>
            <a:endParaRPr/>
          </a:p>
        </p:txBody>
      </p:sp>
      <p:sp>
        <p:nvSpPr>
          <p:cNvPr id="671" name="Google Shape;671;p42"/>
          <p:cNvSpPr/>
          <p:nvPr/>
        </p:nvSpPr>
        <p:spPr>
          <a:xfrm>
            <a:off x="1823633" y="1562100"/>
            <a:ext cx="1319700" cy="545400"/>
          </a:xfrm>
          <a:prstGeom prst="roundRect">
            <a:avLst>
              <a:gd fmla="val 50000" name="adj"/>
            </a:avLst>
          </a:prstGeom>
          <a:noFill/>
          <a:ln cap="flat" cmpd="sng" w="19050">
            <a:solidFill>
              <a:srgbClr val="CAD26A"/>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2000"/>
          </a:p>
        </p:txBody>
      </p:sp>
      <p:sp>
        <p:nvSpPr>
          <p:cNvPr id="672" name="Google Shape;672;p42"/>
          <p:cNvSpPr txBox="1"/>
          <p:nvPr>
            <p:ph idx="3" type="title"/>
          </p:nvPr>
        </p:nvSpPr>
        <p:spPr>
          <a:xfrm>
            <a:off x="1703750" y="2565481"/>
            <a:ext cx="1559400" cy="545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Canada</a:t>
            </a:r>
            <a:endParaRPr/>
          </a:p>
        </p:txBody>
      </p:sp>
      <p:sp>
        <p:nvSpPr>
          <p:cNvPr id="673" name="Google Shape;673;p42"/>
          <p:cNvSpPr txBox="1"/>
          <p:nvPr>
            <p:ph idx="4" type="title"/>
          </p:nvPr>
        </p:nvSpPr>
        <p:spPr>
          <a:xfrm>
            <a:off x="1703750" y="3568862"/>
            <a:ext cx="1559400" cy="545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Egypt</a:t>
            </a:r>
            <a:endParaRPr/>
          </a:p>
        </p:txBody>
      </p:sp>
      <p:sp>
        <p:nvSpPr>
          <p:cNvPr id="674" name="Google Shape;674;p42"/>
          <p:cNvSpPr txBox="1"/>
          <p:nvPr>
            <p:ph idx="5" type="title"/>
          </p:nvPr>
        </p:nvSpPr>
        <p:spPr>
          <a:xfrm>
            <a:off x="5880861" y="1562100"/>
            <a:ext cx="1559400" cy="545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Ottawa</a:t>
            </a:r>
            <a:endParaRPr/>
          </a:p>
        </p:txBody>
      </p:sp>
      <p:sp>
        <p:nvSpPr>
          <p:cNvPr id="675" name="Google Shape;675;p42"/>
          <p:cNvSpPr txBox="1"/>
          <p:nvPr>
            <p:ph idx="6" type="title"/>
          </p:nvPr>
        </p:nvSpPr>
        <p:spPr>
          <a:xfrm>
            <a:off x="5880861" y="2565481"/>
            <a:ext cx="1559400" cy="545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Madrid</a:t>
            </a:r>
            <a:endParaRPr/>
          </a:p>
        </p:txBody>
      </p:sp>
      <p:sp>
        <p:nvSpPr>
          <p:cNvPr id="676" name="Google Shape;676;p42"/>
          <p:cNvSpPr txBox="1"/>
          <p:nvPr>
            <p:ph idx="7" type="title"/>
          </p:nvPr>
        </p:nvSpPr>
        <p:spPr>
          <a:xfrm>
            <a:off x="5880861" y="3568862"/>
            <a:ext cx="1559400" cy="545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Cairo</a:t>
            </a:r>
            <a:endParaRPr/>
          </a:p>
        </p:txBody>
      </p:sp>
      <p:sp>
        <p:nvSpPr>
          <p:cNvPr id="677" name="Google Shape;677;p42"/>
          <p:cNvSpPr/>
          <p:nvPr/>
        </p:nvSpPr>
        <p:spPr>
          <a:xfrm>
            <a:off x="1823633" y="2565481"/>
            <a:ext cx="1319700" cy="545400"/>
          </a:xfrm>
          <a:prstGeom prst="roundRect">
            <a:avLst>
              <a:gd fmla="val 50000" name="adj"/>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2000"/>
          </a:p>
        </p:txBody>
      </p:sp>
      <p:sp>
        <p:nvSpPr>
          <p:cNvPr id="678" name="Google Shape;678;p42"/>
          <p:cNvSpPr/>
          <p:nvPr/>
        </p:nvSpPr>
        <p:spPr>
          <a:xfrm>
            <a:off x="1823633" y="3568862"/>
            <a:ext cx="1319700" cy="545400"/>
          </a:xfrm>
          <a:prstGeom prst="roundRect">
            <a:avLst>
              <a:gd fmla="val 50000" name="adj"/>
            </a:avLst>
          </a:prstGeom>
          <a:no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2000"/>
          </a:p>
        </p:txBody>
      </p:sp>
      <p:sp>
        <p:nvSpPr>
          <p:cNvPr id="679" name="Google Shape;679;p42"/>
          <p:cNvSpPr/>
          <p:nvPr/>
        </p:nvSpPr>
        <p:spPr>
          <a:xfrm>
            <a:off x="6000744" y="3568862"/>
            <a:ext cx="1319700" cy="545400"/>
          </a:xfrm>
          <a:prstGeom prst="roundRect">
            <a:avLst>
              <a:gd fmla="val 50000" name="adj"/>
            </a:avLst>
          </a:prstGeom>
          <a:no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2000"/>
          </a:p>
        </p:txBody>
      </p:sp>
      <p:sp>
        <p:nvSpPr>
          <p:cNvPr id="680" name="Google Shape;680;p42"/>
          <p:cNvSpPr/>
          <p:nvPr/>
        </p:nvSpPr>
        <p:spPr>
          <a:xfrm>
            <a:off x="6000744" y="2565481"/>
            <a:ext cx="1319700" cy="545400"/>
          </a:xfrm>
          <a:prstGeom prst="roundRect">
            <a:avLst>
              <a:gd fmla="val 50000" name="adj"/>
            </a:avLst>
          </a:pr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2000"/>
          </a:p>
        </p:txBody>
      </p:sp>
      <p:cxnSp>
        <p:nvCxnSpPr>
          <p:cNvPr id="681" name="Google Shape;681;p42"/>
          <p:cNvCxnSpPr>
            <a:stCxn id="670" idx="3"/>
            <a:endCxn id="675" idx="1"/>
          </p:cNvCxnSpPr>
          <p:nvPr/>
        </p:nvCxnSpPr>
        <p:spPr>
          <a:xfrm>
            <a:off x="3263150" y="1834800"/>
            <a:ext cx="2617800" cy="1003500"/>
          </a:xfrm>
          <a:prstGeom prst="curvedConnector3">
            <a:avLst>
              <a:gd fmla="val 49998" name="adj1"/>
            </a:avLst>
          </a:prstGeom>
          <a:noFill/>
          <a:ln cap="flat" cmpd="sng" w="9525">
            <a:solidFill>
              <a:srgbClr val="A64D79"/>
            </a:solidFill>
            <a:prstDash val="dash"/>
            <a:round/>
            <a:headEnd len="med" w="med" type="none"/>
            <a:tailEnd len="med" w="med" type="oval"/>
          </a:ln>
        </p:spPr>
      </p:cxnSp>
      <p:cxnSp>
        <p:nvCxnSpPr>
          <p:cNvPr id="682" name="Google Shape;682;p42"/>
          <p:cNvCxnSpPr>
            <a:stCxn id="677" idx="3"/>
          </p:cNvCxnSpPr>
          <p:nvPr/>
        </p:nvCxnSpPr>
        <p:spPr>
          <a:xfrm>
            <a:off x="3143333" y="2838181"/>
            <a:ext cx="248400" cy="0"/>
          </a:xfrm>
          <a:prstGeom prst="straightConnector1">
            <a:avLst/>
          </a:prstGeom>
          <a:noFill/>
          <a:ln cap="flat" cmpd="sng" w="9525">
            <a:solidFill>
              <a:srgbClr val="A64D79"/>
            </a:solidFill>
            <a:prstDash val="dash"/>
            <a:round/>
            <a:headEnd len="med" w="med" type="none"/>
            <a:tailEnd len="med" w="med" type="oval"/>
          </a:ln>
        </p:spPr>
      </p:cxnSp>
      <p:cxnSp>
        <p:nvCxnSpPr>
          <p:cNvPr id="683" name="Google Shape;683;p42"/>
          <p:cNvCxnSpPr>
            <a:stCxn id="678" idx="3"/>
          </p:cNvCxnSpPr>
          <p:nvPr/>
        </p:nvCxnSpPr>
        <p:spPr>
          <a:xfrm>
            <a:off x="3143333" y="3841562"/>
            <a:ext cx="232200" cy="0"/>
          </a:xfrm>
          <a:prstGeom prst="straightConnector1">
            <a:avLst/>
          </a:prstGeom>
          <a:noFill/>
          <a:ln cap="flat" cmpd="sng" w="9525">
            <a:solidFill>
              <a:srgbClr val="A64D79"/>
            </a:solidFill>
            <a:prstDash val="dash"/>
            <a:round/>
            <a:headEnd len="med" w="med" type="none"/>
            <a:tailEnd len="med" w="med" type="oval"/>
          </a:ln>
        </p:spPr>
      </p:cxn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7" name="Shape 687"/>
        <p:cNvGrpSpPr/>
        <p:nvPr/>
      </p:nvGrpSpPr>
      <p:grpSpPr>
        <a:xfrm>
          <a:off x="0" y="0"/>
          <a:ext cx="0" cy="0"/>
          <a:chOff x="0" y="0"/>
          <a:chExt cx="0" cy="0"/>
        </a:xfrm>
      </p:grpSpPr>
      <p:grpSp>
        <p:nvGrpSpPr>
          <p:cNvPr id="688" name="Google Shape;688;p43"/>
          <p:cNvGrpSpPr/>
          <p:nvPr/>
        </p:nvGrpSpPr>
        <p:grpSpPr>
          <a:xfrm>
            <a:off x="5598737" y="1911434"/>
            <a:ext cx="471935" cy="967301"/>
            <a:chOff x="3061849" y="3905909"/>
            <a:chExt cx="471935" cy="967301"/>
          </a:xfrm>
        </p:grpSpPr>
        <p:sp>
          <p:nvSpPr>
            <p:cNvPr id="689" name="Google Shape;689;p43"/>
            <p:cNvSpPr/>
            <p:nvPr/>
          </p:nvSpPr>
          <p:spPr>
            <a:xfrm>
              <a:off x="3061849" y="3962893"/>
              <a:ext cx="471935" cy="910317"/>
            </a:xfrm>
            <a:custGeom>
              <a:rect b="b" l="l" r="r" t="t"/>
              <a:pathLst>
                <a:path extrusionOk="0" h="72033" w="37344">
                  <a:moveTo>
                    <a:pt x="1" y="1"/>
                  </a:moveTo>
                  <a:lnTo>
                    <a:pt x="1" y="72032"/>
                  </a:lnTo>
                  <a:lnTo>
                    <a:pt x="37344" y="72032"/>
                  </a:lnTo>
                  <a:lnTo>
                    <a:pt x="37344" y="1"/>
                  </a:lnTo>
                  <a:close/>
                </a:path>
              </a:pathLst>
            </a:custGeom>
            <a:solidFill>
              <a:srgbClr val="D0B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43"/>
            <p:cNvSpPr/>
            <p:nvPr/>
          </p:nvSpPr>
          <p:spPr>
            <a:xfrm>
              <a:off x="3114701" y="4022632"/>
              <a:ext cx="363947" cy="59750"/>
            </a:xfrm>
            <a:custGeom>
              <a:rect b="b" l="l" r="r" t="t"/>
              <a:pathLst>
                <a:path extrusionOk="0" h="4728" w="28799">
                  <a:moveTo>
                    <a:pt x="0" y="1"/>
                  </a:moveTo>
                  <a:lnTo>
                    <a:pt x="0" y="4728"/>
                  </a:lnTo>
                  <a:lnTo>
                    <a:pt x="28798" y="4728"/>
                  </a:lnTo>
                  <a:lnTo>
                    <a:pt x="28798" y="1"/>
                  </a:lnTo>
                  <a:close/>
                </a:path>
              </a:pathLst>
            </a:custGeom>
            <a:solidFill>
              <a:srgbClr val="741B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43"/>
            <p:cNvSpPr/>
            <p:nvPr/>
          </p:nvSpPr>
          <p:spPr>
            <a:xfrm>
              <a:off x="3114701" y="4125113"/>
              <a:ext cx="363947" cy="59750"/>
            </a:xfrm>
            <a:custGeom>
              <a:rect b="b" l="l" r="r" t="t"/>
              <a:pathLst>
                <a:path extrusionOk="0" h="4728" w="28799">
                  <a:moveTo>
                    <a:pt x="0" y="0"/>
                  </a:moveTo>
                  <a:lnTo>
                    <a:pt x="0" y="4727"/>
                  </a:lnTo>
                  <a:lnTo>
                    <a:pt x="28798" y="4727"/>
                  </a:lnTo>
                  <a:lnTo>
                    <a:pt x="28798" y="0"/>
                  </a:lnTo>
                  <a:close/>
                </a:path>
              </a:pathLst>
            </a:custGeom>
            <a:solidFill>
              <a:srgbClr val="741B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43"/>
            <p:cNvSpPr/>
            <p:nvPr/>
          </p:nvSpPr>
          <p:spPr>
            <a:xfrm>
              <a:off x="3114701" y="4227581"/>
              <a:ext cx="363947" cy="59750"/>
            </a:xfrm>
            <a:custGeom>
              <a:rect b="b" l="l" r="r" t="t"/>
              <a:pathLst>
                <a:path extrusionOk="0" h="4728" w="28799">
                  <a:moveTo>
                    <a:pt x="0" y="1"/>
                  </a:moveTo>
                  <a:lnTo>
                    <a:pt x="0" y="4728"/>
                  </a:lnTo>
                  <a:lnTo>
                    <a:pt x="28798" y="4728"/>
                  </a:lnTo>
                  <a:lnTo>
                    <a:pt x="28798" y="1"/>
                  </a:lnTo>
                  <a:close/>
                </a:path>
              </a:pathLst>
            </a:custGeom>
            <a:solidFill>
              <a:srgbClr val="741B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43"/>
            <p:cNvSpPr/>
            <p:nvPr/>
          </p:nvSpPr>
          <p:spPr>
            <a:xfrm>
              <a:off x="3114701" y="4329594"/>
              <a:ext cx="363947" cy="59750"/>
            </a:xfrm>
            <a:custGeom>
              <a:rect b="b" l="l" r="r" t="t"/>
              <a:pathLst>
                <a:path extrusionOk="0" h="4728" w="28799">
                  <a:moveTo>
                    <a:pt x="0" y="1"/>
                  </a:moveTo>
                  <a:lnTo>
                    <a:pt x="0" y="4728"/>
                  </a:lnTo>
                  <a:lnTo>
                    <a:pt x="28798" y="4728"/>
                  </a:lnTo>
                  <a:lnTo>
                    <a:pt x="28798" y="1"/>
                  </a:lnTo>
                  <a:close/>
                </a:path>
              </a:pathLst>
            </a:custGeom>
            <a:solidFill>
              <a:srgbClr val="741B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43"/>
            <p:cNvSpPr/>
            <p:nvPr/>
          </p:nvSpPr>
          <p:spPr>
            <a:xfrm>
              <a:off x="3114701" y="4432074"/>
              <a:ext cx="363947" cy="59750"/>
            </a:xfrm>
            <a:custGeom>
              <a:rect b="b" l="l" r="r" t="t"/>
              <a:pathLst>
                <a:path extrusionOk="0" h="4728" w="28799">
                  <a:moveTo>
                    <a:pt x="0" y="1"/>
                  </a:moveTo>
                  <a:lnTo>
                    <a:pt x="0" y="4728"/>
                  </a:lnTo>
                  <a:lnTo>
                    <a:pt x="28798" y="4728"/>
                  </a:lnTo>
                  <a:lnTo>
                    <a:pt x="28798" y="1"/>
                  </a:lnTo>
                  <a:close/>
                </a:path>
              </a:pathLst>
            </a:custGeom>
            <a:solidFill>
              <a:srgbClr val="741B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43"/>
            <p:cNvSpPr/>
            <p:nvPr/>
          </p:nvSpPr>
          <p:spPr>
            <a:xfrm>
              <a:off x="3114701" y="4534555"/>
              <a:ext cx="363947" cy="59750"/>
            </a:xfrm>
            <a:custGeom>
              <a:rect b="b" l="l" r="r" t="t"/>
              <a:pathLst>
                <a:path extrusionOk="0" h="4728" w="28799">
                  <a:moveTo>
                    <a:pt x="0" y="0"/>
                  </a:moveTo>
                  <a:lnTo>
                    <a:pt x="0" y="4727"/>
                  </a:lnTo>
                  <a:lnTo>
                    <a:pt x="28798" y="4727"/>
                  </a:lnTo>
                  <a:lnTo>
                    <a:pt x="28798" y="0"/>
                  </a:lnTo>
                  <a:close/>
                </a:path>
              </a:pathLst>
            </a:custGeom>
            <a:solidFill>
              <a:srgbClr val="741B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43"/>
            <p:cNvSpPr/>
            <p:nvPr/>
          </p:nvSpPr>
          <p:spPr>
            <a:xfrm>
              <a:off x="3205681" y="3920164"/>
              <a:ext cx="187958" cy="42740"/>
            </a:xfrm>
            <a:custGeom>
              <a:rect b="b" l="l" r="r" t="t"/>
              <a:pathLst>
                <a:path extrusionOk="0" h="3382" w="14873">
                  <a:moveTo>
                    <a:pt x="1" y="0"/>
                  </a:moveTo>
                  <a:lnTo>
                    <a:pt x="1" y="3382"/>
                  </a:lnTo>
                  <a:lnTo>
                    <a:pt x="14873" y="3382"/>
                  </a:lnTo>
                  <a:lnTo>
                    <a:pt x="14873" y="0"/>
                  </a:lnTo>
                  <a:close/>
                </a:path>
              </a:pathLst>
            </a:custGeom>
            <a:solidFill>
              <a:srgbClr val="BE94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43"/>
            <p:cNvSpPr/>
            <p:nvPr/>
          </p:nvSpPr>
          <p:spPr>
            <a:xfrm>
              <a:off x="3190061" y="3905909"/>
              <a:ext cx="215533" cy="14268"/>
            </a:xfrm>
            <a:custGeom>
              <a:rect b="b" l="l" r="r" t="t"/>
              <a:pathLst>
                <a:path extrusionOk="0" h="1129" w="17055">
                  <a:moveTo>
                    <a:pt x="1" y="1"/>
                  </a:moveTo>
                  <a:lnTo>
                    <a:pt x="1" y="1128"/>
                  </a:lnTo>
                  <a:lnTo>
                    <a:pt x="17054" y="1128"/>
                  </a:lnTo>
                  <a:lnTo>
                    <a:pt x="17054" y="1"/>
                  </a:ln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43"/>
            <p:cNvSpPr/>
            <p:nvPr/>
          </p:nvSpPr>
          <p:spPr>
            <a:xfrm>
              <a:off x="3291164" y="3938995"/>
              <a:ext cx="17010" cy="23910"/>
            </a:xfrm>
            <a:custGeom>
              <a:rect b="b" l="l" r="r" t="t"/>
              <a:pathLst>
                <a:path extrusionOk="0" h="1892" w="1346">
                  <a:moveTo>
                    <a:pt x="0" y="1"/>
                  </a:moveTo>
                  <a:lnTo>
                    <a:pt x="0" y="1892"/>
                  </a:lnTo>
                  <a:lnTo>
                    <a:pt x="1346" y="1892"/>
                  </a:lnTo>
                  <a:lnTo>
                    <a:pt x="1346" y="1"/>
                  </a:lnTo>
                  <a:close/>
                </a:path>
              </a:pathLst>
            </a:custGeom>
            <a:solidFill>
              <a:srgbClr val="745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 name="Google Shape;699;p43"/>
          <p:cNvGrpSpPr/>
          <p:nvPr/>
        </p:nvGrpSpPr>
        <p:grpSpPr>
          <a:xfrm>
            <a:off x="5092333" y="2052041"/>
            <a:ext cx="471935" cy="826683"/>
            <a:chOff x="2105796" y="4004116"/>
            <a:chExt cx="471935" cy="826683"/>
          </a:xfrm>
        </p:grpSpPr>
        <p:sp>
          <p:nvSpPr>
            <p:cNvPr id="700" name="Google Shape;700;p43"/>
            <p:cNvSpPr/>
            <p:nvPr/>
          </p:nvSpPr>
          <p:spPr>
            <a:xfrm>
              <a:off x="2105796" y="4022959"/>
              <a:ext cx="471935" cy="807840"/>
            </a:xfrm>
            <a:custGeom>
              <a:rect b="b" l="l" r="r" t="t"/>
              <a:pathLst>
                <a:path extrusionOk="0" h="63924" w="37344">
                  <a:moveTo>
                    <a:pt x="1" y="1"/>
                  </a:moveTo>
                  <a:lnTo>
                    <a:pt x="1" y="63924"/>
                  </a:lnTo>
                  <a:lnTo>
                    <a:pt x="37344" y="63924"/>
                  </a:lnTo>
                  <a:lnTo>
                    <a:pt x="37344" y="1"/>
                  </a:lnTo>
                  <a:close/>
                </a:path>
              </a:pathLst>
            </a:custGeom>
            <a:solidFill>
              <a:srgbClr val="F5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43"/>
            <p:cNvSpPr/>
            <p:nvPr/>
          </p:nvSpPr>
          <p:spPr>
            <a:xfrm>
              <a:off x="2158648" y="4082698"/>
              <a:ext cx="363492" cy="59750"/>
            </a:xfrm>
            <a:custGeom>
              <a:rect b="b" l="l" r="r" t="t"/>
              <a:pathLst>
                <a:path extrusionOk="0" h="4728" w="28763">
                  <a:moveTo>
                    <a:pt x="0" y="1"/>
                  </a:moveTo>
                  <a:lnTo>
                    <a:pt x="0" y="4728"/>
                  </a:lnTo>
                  <a:lnTo>
                    <a:pt x="28762" y="4728"/>
                  </a:lnTo>
                  <a:lnTo>
                    <a:pt x="28762" y="1"/>
                  </a:lnTo>
                  <a:close/>
                </a:path>
              </a:pathLst>
            </a:custGeom>
            <a:solidFill>
              <a:srgbClr val="745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43"/>
            <p:cNvSpPr/>
            <p:nvPr/>
          </p:nvSpPr>
          <p:spPr>
            <a:xfrm>
              <a:off x="2158648" y="4185178"/>
              <a:ext cx="363492" cy="59750"/>
            </a:xfrm>
            <a:custGeom>
              <a:rect b="b" l="l" r="r" t="t"/>
              <a:pathLst>
                <a:path extrusionOk="0" h="4728" w="28763">
                  <a:moveTo>
                    <a:pt x="0" y="0"/>
                  </a:moveTo>
                  <a:lnTo>
                    <a:pt x="0" y="4727"/>
                  </a:lnTo>
                  <a:lnTo>
                    <a:pt x="28762" y="4727"/>
                  </a:lnTo>
                  <a:lnTo>
                    <a:pt x="28762" y="0"/>
                  </a:lnTo>
                  <a:close/>
                </a:path>
              </a:pathLst>
            </a:custGeom>
            <a:solidFill>
              <a:srgbClr val="745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43"/>
            <p:cNvSpPr/>
            <p:nvPr/>
          </p:nvSpPr>
          <p:spPr>
            <a:xfrm>
              <a:off x="2158648" y="4287191"/>
              <a:ext cx="363492" cy="59750"/>
            </a:xfrm>
            <a:custGeom>
              <a:rect b="b" l="l" r="r" t="t"/>
              <a:pathLst>
                <a:path extrusionOk="0" h="4728" w="28763">
                  <a:moveTo>
                    <a:pt x="0" y="0"/>
                  </a:moveTo>
                  <a:lnTo>
                    <a:pt x="0" y="4727"/>
                  </a:lnTo>
                  <a:lnTo>
                    <a:pt x="28762" y="4727"/>
                  </a:lnTo>
                  <a:lnTo>
                    <a:pt x="28762" y="0"/>
                  </a:lnTo>
                  <a:close/>
                </a:path>
              </a:pathLst>
            </a:custGeom>
            <a:solidFill>
              <a:srgbClr val="745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43"/>
            <p:cNvSpPr/>
            <p:nvPr/>
          </p:nvSpPr>
          <p:spPr>
            <a:xfrm>
              <a:off x="2158648" y="4389672"/>
              <a:ext cx="363492" cy="59737"/>
            </a:xfrm>
            <a:custGeom>
              <a:rect b="b" l="l" r="r" t="t"/>
              <a:pathLst>
                <a:path extrusionOk="0" h="4727" w="28763">
                  <a:moveTo>
                    <a:pt x="0" y="0"/>
                  </a:moveTo>
                  <a:lnTo>
                    <a:pt x="0" y="4727"/>
                  </a:lnTo>
                  <a:lnTo>
                    <a:pt x="28762" y="4727"/>
                  </a:lnTo>
                  <a:lnTo>
                    <a:pt x="28762" y="0"/>
                  </a:lnTo>
                  <a:close/>
                </a:path>
              </a:pathLst>
            </a:custGeom>
            <a:solidFill>
              <a:srgbClr val="745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43"/>
            <p:cNvSpPr/>
            <p:nvPr/>
          </p:nvSpPr>
          <p:spPr>
            <a:xfrm>
              <a:off x="2158648" y="4492140"/>
              <a:ext cx="363492" cy="59750"/>
            </a:xfrm>
            <a:custGeom>
              <a:rect b="b" l="l" r="r" t="t"/>
              <a:pathLst>
                <a:path extrusionOk="0" h="4728" w="28763">
                  <a:moveTo>
                    <a:pt x="0" y="1"/>
                  </a:moveTo>
                  <a:lnTo>
                    <a:pt x="0" y="4728"/>
                  </a:lnTo>
                  <a:lnTo>
                    <a:pt x="28762" y="4728"/>
                  </a:lnTo>
                  <a:lnTo>
                    <a:pt x="28762" y="1"/>
                  </a:lnTo>
                  <a:close/>
                </a:path>
              </a:pathLst>
            </a:custGeom>
            <a:solidFill>
              <a:srgbClr val="745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43"/>
            <p:cNvSpPr/>
            <p:nvPr/>
          </p:nvSpPr>
          <p:spPr>
            <a:xfrm>
              <a:off x="2158648" y="4594621"/>
              <a:ext cx="363492" cy="59750"/>
            </a:xfrm>
            <a:custGeom>
              <a:rect b="b" l="l" r="r" t="t"/>
              <a:pathLst>
                <a:path extrusionOk="0" h="4728" w="28763">
                  <a:moveTo>
                    <a:pt x="0" y="0"/>
                  </a:moveTo>
                  <a:lnTo>
                    <a:pt x="0" y="4727"/>
                  </a:lnTo>
                  <a:lnTo>
                    <a:pt x="28762" y="4727"/>
                  </a:lnTo>
                  <a:lnTo>
                    <a:pt x="28762" y="0"/>
                  </a:lnTo>
                  <a:close/>
                </a:path>
              </a:pathLst>
            </a:custGeom>
            <a:solidFill>
              <a:srgbClr val="745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43"/>
            <p:cNvSpPr/>
            <p:nvPr/>
          </p:nvSpPr>
          <p:spPr>
            <a:xfrm>
              <a:off x="2158648" y="4004116"/>
              <a:ext cx="363492" cy="18855"/>
            </a:xfrm>
            <a:custGeom>
              <a:rect b="b" l="l" r="r" t="t"/>
              <a:pathLst>
                <a:path extrusionOk="0" h="1492" w="28763">
                  <a:moveTo>
                    <a:pt x="0" y="1"/>
                  </a:moveTo>
                  <a:lnTo>
                    <a:pt x="0" y="1492"/>
                  </a:lnTo>
                  <a:lnTo>
                    <a:pt x="28762" y="1492"/>
                  </a:lnTo>
                  <a:lnTo>
                    <a:pt x="28762" y="1"/>
                  </a:lnTo>
                  <a:close/>
                </a:path>
              </a:pathLst>
            </a:custGeom>
            <a:solidFill>
              <a:srgbClr val="E9A1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 name="Google Shape;708;p43"/>
          <p:cNvGrpSpPr/>
          <p:nvPr/>
        </p:nvGrpSpPr>
        <p:grpSpPr>
          <a:xfrm>
            <a:off x="5401210" y="1654775"/>
            <a:ext cx="221497" cy="1240250"/>
            <a:chOff x="2612198" y="3606850"/>
            <a:chExt cx="221497" cy="1240250"/>
          </a:xfrm>
        </p:grpSpPr>
        <p:sp>
          <p:nvSpPr>
            <p:cNvPr id="709" name="Google Shape;709;p43"/>
            <p:cNvSpPr/>
            <p:nvPr/>
          </p:nvSpPr>
          <p:spPr>
            <a:xfrm>
              <a:off x="2648961" y="3721261"/>
              <a:ext cx="151195" cy="62050"/>
            </a:xfrm>
            <a:custGeom>
              <a:rect b="b" l="l" r="r" t="t"/>
              <a:pathLst>
                <a:path extrusionOk="0" h="4910" w="11964">
                  <a:moveTo>
                    <a:pt x="1" y="1"/>
                  </a:moveTo>
                  <a:lnTo>
                    <a:pt x="1" y="4910"/>
                  </a:lnTo>
                  <a:lnTo>
                    <a:pt x="11963" y="4910"/>
                  </a:lnTo>
                  <a:lnTo>
                    <a:pt x="11963" y="1"/>
                  </a:lnTo>
                  <a:close/>
                </a:path>
              </a:pathLst>
            </a:custGeom>
            <a:solidFill>
              <a:srgbClr val="D0B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43"/>
            <p:cNvSpPr/>
            <p:nvPr/>
          </p:nvSpPr>
          <p:spPr>
            <a:xfrm>
              <a:off x="2675615" y="3659234"/>
              <a:ext cx="97435" cy="62037"/>
            </a:xfrm>
            <a:custGeom>
              <a:rect b="b" l="l" r="r" t="t"/>
              <a:pathLst>
                <a:path extrusionOk="0" h="4909" w="7710">
                  <a:moveTo>
                    <a:pt x="1" y="0"/>
                  </a:moveTo>
                  <a:lnTo>
                    <a:pt x="1" y="4909"/>
                  </a:lnTo>
                  <a:lnTo>
                    <a:pt x="7709" y="4909"/>
                  </a:lnTo>
                  <a:lnTo>
                    <a:pt x="7709" y="0"/>
                  </a:lnTo>
                  <a:close/>
                </a:path>
              </a:pathLst>
            </a:custGeom>
            <a:solidFill>
              <a:srgbClr val="BE94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43"/>
            <p:cNvSpPr/>
            <p:nvPr/>
          </p:nvSpPr>
          <p:spPr>
            <a:xfrm>
              <a:off x="2612198" y="3783300"/>
              <a:ext cx="221497" cy="1063799"/>
            </a:xfrm>
            <a:custGeom>
              <a:rect b="b" l="l" r="r" t="t"/>
              <a:pathLst>
                <a:path extrusionOk="0" h="84178" w="17527">
                  <a:moveTo>
                    <a:pt x="1" y="1"/>
                  </a:moveTo>
                  <a:lnTo>
                    <a:pt x="1" y="84177"/>
                  </a:lnTo>
                  <a:lnTo>
                    <a:pt x="17527" y="84177"/>
                  </a:lnTo>
                  <a:lnTo>
                    <a:pt x="17527" y="1"/>
                  </a:lnTo>
                  <a:close/>
                </a:path>
              </a:pathLst>
            </a:cu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43"/>
            <p:cNvSpPr/>
            <p:nvPr/>
          </p:nvSpPr>
          <p:spPr>
            <a:xfrm>
              <a:off x="2642074" y="3809498"/>
              <a:ext cx="36775" cy="36775"/>
            </a:xfrm>
            <a:custGeom>
              <a:rect b="b" l="l" r="r" t="t"/>
              <a:pathLst>
                <a:path extrusionOk="0" h="2910" w="2910">
                  <a:moveTo>
                    <a:pt x="0" y="0"/>
                  </a:moveTo>
                  <a:lnTo>
                    <a:pt x="0" y="2909"/>
                  </a:lnTo>
                  <a:lnTo>
                    <a:pt x="2909" y="2909"/>
                  </a:lnTo>
                  <a:lnTo>
                    <a:pt x="2909" y="0"/>
                  </a:lnTo>
                  <a:close/>
                </a:path>
              </a:pathLst>
            </a:custGeom>
            <a:solidFill>
              <a:srgbClr val="745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43"/>
            <p:cNvSpPr/>
            <p:nvPr/>
          </p:nvSpPr>
          <p:spPr>
            <a:xfrm>
              <a:off x="2705946" y="3809498"/>
              <a:ext cx="36775" cy="36775"/>
            </a:xfrm>
            <a:custGeom>
              <a:rect b="b" l="l" r="r" t="t"/>
              <a:pathLst>
                <a:path extrusionOk="0" h="2910" w="2910">
                  <a:moveTo>
                    <a:pt x="0" y="0"/>
                  </a:moveTo>
                  <a:lnTo>
                    <a:pt x="0" y="2909"/>
                  </a:lnTo>
                  <a:lnTo>
                    <a:pt x="2909" y="2909"/>
                  </a:lnTo>
                  <a:lnTo>
                    <a:pt x="2909" y="0"/>
                  </a:lnTo>
                  <a:close/>
                </a:path>
              </a:pathLst>
            </a:custGeom>
            <a:solidFill>
              <a:srgbClr val="745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43"/>
            <p:cNvSpPr/>
            <p:nvPr/>
          </p:nvSpPr>
          <p:spPr>
            <a:xfrm>
              <a:off x="2769818" y="3809498"/>
              <a:ext cx="36775" cy="36775"/>
            </a:xfrm>
            <a:custGeom>
              <a:rect b="b" l="l" r="r" t="t"/>
              <a:pathLst>
                <a:path extrusionOk="0" h="2910" w="2910">
                  <a:moveTo>
                    <a:pt x="1" y="0"/>
                  </a:moveTo>
                  <a:lnTo>
                    <a:pt x="1" y="2909"/>
                  </a:lnTo>
                  <a:lnTo>
                    <a:pt x="2910" y="2909"/>
                  </a:lnTo>
                  <a:lnTo>
                    <a:pt x="2910" y="0"/>
                  </a:lnTo>
                  <a:close/>
                </a:path>
              </a:pathLst>
            </a:custGeom>
            <a:solidFill>
              <a:srgbClr val="745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43"/>
            <p:cNvSpPr/>
            <p:nvPr/>
          </p:nvSpPr>
          <p:spPr>
            <a:xfrm>
              <a:off x="2642074" y="3873825"/>
              <a:ext cx="36775" cy="36775"/>
            </a:xfrm>
            <a:custGeom>
              <a:rect b="b" l="l" r="r" t="t"/>
              <a:pathLst>
                <a:path extrusionOk="0" h="2910" w="2910">
                  <a:moveTo>
                    <a:pt x="0" y="1"/>
                  </a:moveTo>
                  <a:lnTo>
                    <a:pt x="0" y="2910"/>
                  </a:lnTo>
                  <a:lnTo>
                    <a:pt x="2909" y="2910"/>
                  </a:lnTo>
                  <a:lnTo>
                    <a:pt x="2909" y="1"/>
                  </a:lnTo>
                  <a:close/>
                </a:path>
              </a:pathLst>
            </a:custGeom>
            <a:solidFill>
              <a:srgbClr val="745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43"/>
            <p:cNvSpPr/>
            <p:nvPr/>
          </p:nvSpPr>
          <p:spPr>
            <a:xfrm>
              <a:off x="2705946" y="3873825"/>
              <a:ext cx="36775" cy="36775"/>
            </a:xfrm>
            <a:custGeom>
              <a:rect b="b" l="l" r="r" t="t"/>
              <a:pathLst>
                <a:path extrusionOk="0" h="2910" w="2910">
                  <a:moveTo>
                    <a:pt x="0" y="1"/>
                  </a:moveTo>
                  <a:lnTo>
                    <a:pt x="0" y="2910"/>
                  </a:lnTo>
                  <a:lnTo>
                    <a:pt x="2909" y="2910"/>
                  </a:lnTo>
                  <a:lnTo>
                    <a:pt x="2909" y="1"/>
                  </a:lnTo>
                  <a:close/>
                </a:path>
              </a:pathLst>
            </a:custGeom>
            <a:solidFill>
              <a:srgbClr val="745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43"/>
            <p:cNvSpPr/>
            <p:nvPr/>
          </p:nvSpPr>
          <p:spPr>
            <a:xfrm>
              <a:off x="2769818" y="3873825"/>
              <a:ext cx="36775" cy="36775"/>
            </a:xfrm>
            <a:custGeom>
              <a:rect b="b" l="l" r="r" t="t"/>
              <a:pathLst>
                <a:path extrusionOk="0" h="2910" w="2910">
                  <a:moveTo>
                    <a:pt x="1" y="1"/>
                  </a:moveTo>
                  <a:lnTo>
                    <a:pt x="1" y="2910"/>
                  </a:lnTo>
                  <a:lnTo>
                    <a:pt x="2910" y="2910"/>
                  </a:lnTo>
                  <a:lnTo>
                    <a:pt x="2910" y="1"/>
                  </a:lnTo>
                  <a:close/>
                </a:path>
              </a:pathLst>
            </a:custGeom>
            <a:solidFill>
              <a:srgbClr val="745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43"/>
            <p:cNvSpPr/>
            <p:nvPr/>
          </p:nvSpPr>
          <p:spPr>
            <a:xfrm>
              <a:off x="2642074" y="3937710"/>
              <a:ext cx="36775" cy="36775"/>
            </a:xfrm>
            <a:custGeom>
              <a:rect b="b" l="l" r="r" t="t"/>
              <a:pathLst>
                <a:path extrusionOk="0" h="2910" w="2910">
                  <a:moveTo>
                    <a:pt x="0" y="0"/>
                  </a:moveTo>
                  <a:lnTo>
                    <a:pt x="0" y="2909"/>
                  </a:lnTo>
                  <a:lnTo>
                    <a:pt x="2909" y="2909"/>
                  </a:lnTo>
                  <a:lnTo>
                    <a:pt x="2909" y="0"/>
                  </a:lnTo>
                  <a:close/>
                </a:path>
              </a:pathLst>
            </a:custGeom>
            <a:solidFill>
              <a:srgbClr val="745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43"/>
            <p:cNvSpPr/>
            <p:nvPr/>
          </p:nvSpPr>
          <p:spPr>
            <a:xfrm>
              <a:off x="2705946" y="3937710"/>
              <a:ext cx="36775" cy="36775"/>
            </a:xfrm>
            <a:custGeom>
              <a:rect b="b" l="l" r="r" t="t"/>
              <a:pathLst>
                <a:path extrusionOk="0" h="2910" w="2910">
                  <a:moveTo>
                    <a:pt x="0" y="0"/>
                  </a:moveTo>
                  <a:lnTo>
                    <a:pt x="0" y="2909"/>
                  </a:lnTo>
                  <a:lnTo>
                    <a:pt x="2909" y="2909"/>
                  </a:lnTo>
                  <a:lnTo>
                    <a:pt x="2909" y="0"/>
                  </a:lnTo>
                  <a:close/>
                </a:path>
              </a:pathLst>
            </a:custGeom>
            <a:solidFill>
              <a:srgbClr val="745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43"/>
            <p:cNvSpPr/>
            <p:nvPr/>
          </p:nvSpPr>
          <p:spPr>
            <a:xfrm>
              <a:off x="2769818" y="3937710"/>
              <a:ext cx="36775" cy="36775"/>
            </a:xfrm>
            <a:custGeom>
              <a:rect b="b" l="l" r="r" t="t"/>
              <a:pathLst>
                <a:path extrusionOk="0" h="2910" w="2910">
                  <a:moveTo>
                    <a:pt x="1" y="0"/>
                  </a:moveTo>
                  <a:lnTo>
                    <a:pt x="1" y="2909"/>
                  </a:lnTo>
                  <a:lnTo>
                    <a:pt x="2910" y="2909"/>
                  </a:lnTo>
                  <a:lnTo>
                    <a:pt x="2910" y="0"/>
                  </a:lnTo>
                  <a:close/>
                </a:path>
              </a:pathLst>
            </a:custGeom>
            <a:solidFill>
              <a:srgbClr val="745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43"/>
            <p:cNvSpPr/>
            <p:nvPr/>
          </p:nvSpPr>
          <p:spPr>
            <a:xfrm>
              <a:off x="2642074" y="4001582"/>
              <a:ext cx="36775" cy="36775"/>
            </a:xfrm>
            <a:custGeom>
              <a:rect b="b" l="l" r="r" t="t"/>
              <a:pathLst>
                <a:path extrusionOk="0" h="2910" w="2910">
                  <a:moveTo>
                    <a:pt x="0" y="0"/>
                  </a:moveTo>
                  <a:lnTo>
                    <a:pt x="0" y="2909"/>
                  </a:lnTo>
                  <a:lnTo>
                    <a:pt x="2909" y="2909"/>
                  </a:lnTo>
                  <a:lnTo>
                    <a:pt x="2909" y="0"/>
                  </a:lnTo>
                  <a:close/>
                </a:path>
              </a:pathLst>
            </a:custGeom>
            <a:solidFill>
              <a:srgbClr val="745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43"/>
            <p:cNvSpPr/>
            <p:nvPr/>
          </p:nvSpPr>
          <p:spPr>
            <a:xfrm>
              <a:off x="2705946" y="4001582"/>
              <a:ext cx="36775" cy="36775"/>
            </a:xfrm>
            <a:custGeom>
              <a:rect b="b" l="l" r="r" t="t"/>
              <a:pathLst>
                <a:path extrusionOk="0" h="2910" w="2910">
                  <a:moveTo>
                    <a:pt x="0" y="0"/>
                  </a:moveTo>
                  <a:lnTo>
                    <a:pt x="0" y="2909"/>
                  </a:lnTo>
                  <a:lnTo>
                    <a:pt x="2909" y="2909"/>
                  </a:lnTo>
                  <a:lnTo>
                    <a:pt x="2909" y="0"/>
                  </a:lnTo>
                  <a:close/>
                </a:path>
              </a:pathLst>
            </a:custGeom>
            <a:solidFill>
              <a:srgbClr val="745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43"/>
            <p:cNvSpPr/>
            <p:nvPr/>
          </p:nvSpPr>
          <p:spPr>
            <a:xfrm>
              <a:off x="2769818" y="4001582"/>
              <a:ext cx="36775" cy="36775"/>
            </a:xfrm>
            <a:custGeom>
              <a:rect b="b" l="l" r="r" t="t"/>
              <a:pathLst>
                <a:path extrusionOk="0" h="2910" w="2910">
                  <a:moveTo>
                    <a:pt x="1" y="0"/>
                  </a:moveTo>
                  <a:lnTo>
                    <a:pt x="1" y="2909"/>
                  </a:lnTo>
                  <a:lnTo>
                    <a:pt x="2910" y="2909"/>
                  </a:lnTo>
                  <a:lnTo>
                    <a:pt x="2910" y="0"/>
                  </a:lnTo>
                  <a:close/>
                </a:path>
              </a:pathLst>
            </a:custGeom>
            <a:solidFill>
              <a:srgbClr val="745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43"/>
            <p:cNvSpPr/>
            <p:nvPr/>
          </p:nvSpPr>
          <p:spPr>
            <a:xfrm>
              <a:off x="2642074" y="4065453"/>
              <a:ext cx="36775" cy="36775"/>
            </a:xfrm>
            <a:custGeom>
              <a:rect b="b" l="l" r="r" t="t"/>
              <a:pathLst>
                <a:path extrusionOk="0" h="2910" w="2910">
                  <a:moveTo>
                    <a:pt x="0" y="1"/>
                  </a:moveTo>
                  <a:lnTo>
                    <a:pt x="0" y="2909"/>
                  </a:lnTo>
                  <a:lnTo>
                    <a:pt x="2909" y="2909"/>
                  </a:lnTo>
                  <a:lnTo>
                    <a:pt x="2909" y="1"/>
                  </a:lnTo>
                  <a:close/>
                </a:path>
              </a:pathLst>
            </a:custGeom>
            <a:solidFill>
              <a:srgbClr val="745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43"/>
            <p:cNvSpPr/>
            <p:nvPr/>
          </p:nvSpPr>
          <p:spPr>
            <a:xfrm>
              <a:off x="2705946" y="4065453"/>
              <a:ext cx="36775" cy="36775"/>
            </a:xfrm>
            <a:custGeom>
              <a:rect b="b" l="l" r="r" t="t"/>
              <a:pathLst>
                <a:path extrusionOk="0" h="2910" w="2910">
                  <a:moveTo>
                    <a:pt x="0" y="1"/>
                  </a:moveTo>
                  <a:lnTo>
                    <a:pt x="0" y="2909"/>
                  </a:lnTo>
                  <a:lnTo>
                    <a:pt x="2909" y="2909"/>
                  </a:lnTo>
                  <a:lnTo>
                    <a:pt x="2909" y="1"/>
                  </a:lnTo>
                  <a:close/>
                </a:path>
              </a:pathLst>
            </a:custGeom>
            <a:solidFill>
              <a:srgbClr val="745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43"/>
            <p:cNvSpPr/>
            <p:nvPr/>
          </p:nvSpPr>
          <p:spPr>
            <a:xfrm>
              <a:off x="2769818" y="4065453"/>
              <a:ext cx="36775" cy="36775"/>
            </a:xfrm>
            <a:custGeom>
              <a:rect b="b" l="l" r="r" t="t"/>
              <a:pathLst>
                <a:path extrusionOk="0" h="2910" w="2910">
                  <a:moveTo>
                    <a:pt x="1" y="1"/>
                  </a:moveTo>
                  <a:lnTo>
                    <a:pt x="1" y="2909"/>
                  </a:lnTo>
                  <a:lnTo>
                    <a:pt x="2910" y="2909"/>
                  </a:lnTo>
                  <a:lnTo>
                    <a:pt x="2910" y="1"/>
                  </a:lnTo>
                  <a:close/>
                </a:path>
              </a:pathLst>
            </a:custGeom>
            <a:solidFill>
              <a:srgbClr val="745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43"/>
            <p:cNvSpPr/>
            <p:nvPr/>
          </p:nvSpPr>
          <p:spPr>
            <a:xfrm>
              <a:off x="2642074" y="4129793"/>
              <a:ext cx="36775" cy="36775"/>
            </a:xfrm>
            <a:custGeom>
              <a:rect b="b" l="l" r="r" t="t"/>
              <a:pathLst>
                <a:path extrusionOk="0" h="2910" w="2910">
                  <a:moveTo>
                    <a:pt x="0" y="0"/>
                  </a:moveTo>
                  <a:lnTo>
                    <a:pt x="0" y="2909"/>
                  </a:lnTo>
                  <a:lnTo>
                    <a:pt x="2909" y="2909"/>
                  </a:lnTo>
                  <a:lnTo>
                    <a:pt x="2909" y="0"/>
                  </a:lnTo>
                  <a:close/>
                </a:path>
              </a:pathLst>
            </a:custGeom>
            <a:solidFill>
              <a:srgbClr val="745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43"/>
            <p:cNvSpPr/>
            <p:nvPr/>
          </p:nvSpPr>
          <p:spPr>
            <a:xfrm>
              <a:off x="2705946" y="4129793"/>
              <a:ext cx="36775" cy="36775"/>
            </a:xfrm>
            <a:custGeom>
              <a:rect b="b" l="l" r="r" t="t"/>
              <a:pathLst>
                <a:path extrusionOk="0" h="2910" w="2910">
                  <a:moveTo>
                    <a:pt x="0" y="0"/>
                  </a:moveTo>
                  <a:lnTo>
                    <a:pt x="0" y="2909"/>
                  </a:lnTo>
                  <a:lnTo>
                    <a:pt x="2909" y="2909"/>
                  </a:lnTo>
                  <a:lnTo>
                    <a:pt x="2909" y="0"/>
                  </a:lnTo>
                  <a:close/>
                </a:path>
              </a:pathLst>
            </a:custGeom>
            <a:solidFill>
              <a:srgbClr val="745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43"/>
            <p:cNvSpPr/>
            <p:nvPr/>
          </p:nvSpPr>
          <p:spPr>
            <a:xfrm>
              <a:off x="2769818" y="4129793"/>
              <a:ext cx="36775" cy="36775"/>
            </a:xfrm>
            <a:custGeom>
              <a:rect b="b" l="l" r="r" t="t"/>
              <a:pathLst>
                <a:path extrusionOk="0" h="2910" w="2910">
                  <a:moveTo>
                    <a:pt x="1" y="0"/>
                  </a:moveTo>
                  <a:lnTo>
                    <a:pt x="1" y="2909"/>
                  </a:lnTo>
                  <a:lnTo>
                    <a:pt x="2910" y="2909"/>
                  </a:lnTo>
                  <a:lnTo>
                    <a:pt x="2910" y="0"/>
                  </a:lnTo>
                  <a:close/>
                </a:path>
              </a:pathLst>
            </a:custGeom>
            <a:solidFill>
              <a:srgbClr val="745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43"/>
            <p:cNvSpPr/>
            <p:nvPr/>
          </p:nvSpPr>
          <p:spPr>
            <a:xfrm>
              <a:off x="2642074" y="4193665"/>
              <a:ext cx="36775" cy="36775"/>
            </a:xfrm>
            <a:custGeom>
              <a:rect b="b" l="l" r="r" t="t"/>
              <a:pathLst>
                <a:path extrusionOk="0" h="2910" w="2910">
                  <a:moveTo>
                    <a:pt x="0" y="0"/>
                  </a:moveTo>
                  <a:lnTo>
                    <a:pt x="0" y="2909"/>
                  </a:lnTo>
                  <a:lnTo>
                    <a:pt x="2909" y="2909"/>
                  </a:lnTo>
                  <a:lnTo>
                    <a:pt x="2909" y="0"/>
                  </a:lnTo>
                  <a:close/>
                </a:path>
              </a:pathLst>
            </a:custGeom>
            <a:solidFill>
              <a:srgbClr val="745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43"/>
            <p:cNvSpPr/>
            <p:nvPr/>
          </p:nvSpPr>
          <p:spPr>
            <a:xfrm>
              <a:off x="2705946" y="4193665"/>
              <a:ext cx="36775" cy="36775"/>
            </a:xfrm>
            <a:custGeom>
              <a:rect b="b" l="l" r="r" t="t"/>
              <a:pathLst>
                <a:path extrusionOk="0" h="2910" w="2910">
                  <a:moveTo>
                    <a:pt x="0" y="0"/>
                  </a:moveTo>
                  <a:lnTo>
                    <a:pt x="0" y="2909"/>
                  </a:lnTo>
                  <a:lnTo>
                    <a:pt x="2909" y="2909"/>
                  </a:lnTo>
                  <a:lnTo>
                    <a:pt x="2909" y="0"/>
                  </a:lnTo>
                  <a:close/>
                </a:path>
              </a:pathLst>
            </a:custGeom>
            <a:solidFill>
              <a:srgbClr val="745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43"/>
            <p:cNvSpPr/>
            <p:nvPr/>
          </p:nvSpPr>
          <p:spPr>
            <a:xfrm>
              <a:off x="2769818" y="4193665"/>
              <a:ext cx="36775" cy="36775"/>
            </a:xfrm>
            <a:custGeom>
              <a:rect b="b" l="l" r="r" t="t"/>
              <a:pathLst>
                <a:path extrusionOk="0" h="2910" w="2910">
                  <a:moveTo>
                    <a:pt x="1" y="0"/>
                  </a:moveTo>
                  <a:lnTo>
                    <a:pt x="1" y="2909"/>
                  </a:lnTo>
                  <a:lnTo>
                    <a:pt x="2910" y="2909"/>
                  </a:lnTo>
                  <a:lnTo>
                    <a:pt x="2910" y="0"/>
                  </a:lnTo>
                  <a:close/>
                </a:path>
              </a:pathLst>
            </a:custGeom>
            <a:solidFill>
              <a:srgbClr val="745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43"/>
            <p:cNvSpPr/>
            <p:nvPr/>
          </p:nvSpPr>
          <p:spPr>
            <a:xfrm>
              <a:off x="2642074" y="4257537"/>
              <a:ext cx="36775" cy="36775"/>
            </a:xfrm>
            <a:custGeom>
              <a:rect b="b" l="l" r="r" t="t"/>
              <a:pathLst>
                <a:path extrusionOk="0" h="2910" w="2910">
                  <a:moveTo>
                    <a:pt x="0" y="1"/>
                  </a:moveTo>
                  <a:lnTo>
                    <a:pt x="0" y="2909"/>
                  </a:lnTo>
                  <a:lnTo>
                    <a:pt x="2909" y="2909"/>
                  </a:lnTo>
                  <a:lnTo>
                    <a:pt x="2909" y="1"/>
                  </a:lnTo>
                  <a:close/>
                </a:path>
              </a:pathLst>
            </a:custGeom>
            <a:solidFill>
              <a:srgbClr val="745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43"/>
            <p:cNvSpPr/>
            <p:nvPr/>
          </p:nvSpPr>
          <p:spPr>
            <a:xfrm>
              <a:off x="2705946" y="4257537"/>
              <a:ext cx="36775" cy="36775"/>
            </a:xfrm>
            <a:custGeom>
              <a:rect b="b" l="l" r="r" t="t"/>
              <a:pathLst>
                <a:path extrusionOk="0" h="2910" w="2910">
                  <a:moveTo>
                    <a:pt x="0" y="1"/>
                  </a:moveTo>
                  <a:lnTo>
                    <a:pt x="0" y="2909"/>
                  </a:lnTo>
                  <a:lnTo>
                    <a:pt x="2909" y="2909"/>
                  </a:lnTo>
                  <a:lnTo>
                    <a:pt x="2909" y="1"/>
                  </a:lnTo>
                  <a:close/>
                </a:path>
              </a:pathLst>
            </a:custGeom>
            <a:solidFill>
              <a:srgbClr val="745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43"/>
            <p:cNvSpPr/>
            <p:nvPr/>
          </p:nvSpPr>
          <p:spPr>
            <a:xfrm>
              <a:off x="2769818" y="4257537"/>
              <a:ext cx="36775" cy="36775"/>
            </a:xfrm>
            <a:custGeom>
              <a:rect b="b" l="l" r="r" t="t"/>
              <a:pathLst>
                <a:path extrusionOk="0" h="2910" w="2910">
                  <a:moveTo>
                    <a:pt x="1" y="1"/>
                  </a:moveTo>
                  <a:lnTo>
                    <a:pt x="1" y="2909"/>
                  </a:lnTo>
                  <a:lnTo>
                    <a:pt x="2910" y="2909"/>
                  </a:lnTo>
                  <a:lnTo>
                    <a:pt x="2910" y="1"/>
                  </a:lnTo>
                  <a:close/>
                </a:path>
              </a:pathLst>
            </a:custGeom>
            <a:solidFill>
              <a:srgbClr val="745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43"/>
            <p:cNvSpPr/>
            <p:nvPr/>
          </p:nvSpPr>
          <p:spPr>
            <a:xfrm>
              <a:off x="2642074" y="4321409"/>
              <a:ext cx="36775" cy="36775"/>
            </a:xfrm>
            <a:custGeom>
              <a:rect b="b" l="l" r="r" t="t"/>
              <a:pathLst>
                <a:path extrusionOk="0" h="2910" w="2910">
                  <a:moveTo>
                    <a:pt x="0" y="1"/>
                  </a:moveTo>
                  <a:lnTo>
                    <a:pt x="0" y="2910"/>
                  </a:lnTo>
                  <a:lnTo>
                    <a:pt x="2909" y="2910"/>
                  </a:lnTo>
                  <a:lnTo>
                    <a:pt x="2909" y="1"/>
                  </a:lnTo>
                  <a:close/>
                </a:path>
              </a:pathLst>
            </a:custGeom>
            <a:solidFill>
              <a:srgbClr val="745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43"/>
            <p:cNvSpPr/>
            <p:nvPr/>
          </p:nvSpPr>
          <p:spPr>
            <a:xfrm>
              <a:off x="2705946" y="4321409"/>
              <a:ext cx="36775" cy="36775"/>
            </a:xfrm>
            <a:custGeom>
              <a:rect b="b" l="l" r="r" t="t"/>
              <a:pathLst>
                <a:path extrusionOk="0" h="2910" w="2910">
                  <a:moveTo>
                    <a:pt x="0" y="1"/>
                  </a:moveTo>
                  <a:lnTo>
                    <a:pt x="0" y="2910"/>
                  </a:lnTo>
                  <a:lnTo>
                    <a:pt x="2909" y="2910"/>
                  </a:lnTo>
                  <a:lnTo>
                    <a:pt x="2909" y="1"/>
                  </a:lnTo>
                  <a:close/>
                </a:path>
              </a:pathLst>
            </a:custGeom>
            <a:solidFill>
              <a:srgbClr val="745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43"/>
            <p:cNvSpPr/>
            <p:nvPr/>
          </p:nvSpPr>
          <p:spPr>
            <a:xfrm>
              <a:off x="2769818" y="4321409"/>
              <a:ext cx="36775" cy="36775"/>
            </a:xfrm>
            <a:custGeom>
              <a:rect b="b" l="l" r="r" t="t"/>
              <a:pathLst>
                <a:path extrusionOk="0" h="2910" w="2910">
                  <a:moveTo>
                    <a:pt x="1" y="1"/>
                  </a:moveTo>
                  <a:lnTo>
                    <a:pt x="1" y="2910"/>
                  </a:lnTo>
                  <a:lnTo>
                    <a:pt x="2910" y="2910"/>
                  </a:lnTo>
                  <a:lnTo>
                    <a:pt x="2910" y="1"/>
                  </a:lnTo>
                  <a:close/>
                </a:path>
              </a:pathLst>
            </a:custGeom>
            <a:solidFill>
              <a:srgbClr val="745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43"/>
            <p:cNvSpPr/>
            <p:nvPr/>
          </p:nvSpPr>
          <p:spPr>
            <a:xfrm>
              <a:off x="2642074" y="4385748"/>
              <a:ext cx="36775" cy="36775"/>
            </a:xfrm>
            <a:custGeom>
              <a:rect b="b" l="l" r="r" t="t"/>
              <a:pathLst>
                <a:path extrusionOk="0" h="2910" w="2910">
                  <a:moveTo>
                    <a:pt x="0" y="0"/>
                  </a:moveTo>
                  <a:lnTo>
                    <a:pt x="0" y="2909"/>
                  </a:lnTo>
                  <a:lnTo>
                    <a:pt x="2909" y="2909"/>
                  </a:lnTo>
                  <a:lnTo>
                    <a:pt x="2909" y="0"/>
                  </a:lnTo>
                  <a:close/>
                </a:path>
              </a:pathLst>
            </a:custGeom>
            <a:solidFill>
              <a:srgbClr val="745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43"/>
            <p:cNvSpPr/>
            <p:nvPr/>
          </p:nvSpPr>
          <p:spPr>
            <a:xfrm>
              <a:off x="2705946" y="4385748"/>
              <a:ext cx="36775" cy="36775"/>
            </a:xfrm>
            <a:custGeom>
              <a:rect b="b" l="l" r="r" t="t"/>
              <a:pathLst>
                <a:path extrusionOk="0" h="2910" w="2910">
                  <a:moveTo>
                    <a:pt x="0" y="0"/>
                  </a:moveTo>
                  <a:lnTo>
                    <a:pt x="0" y="2909"/>
                  </a:lnTo>
                  <a:lnTo>
                    <a:pt x="2909" y="2909"/>
                  </a:lnTo>
                  <a:lnTo>
                    <a:pt x="2909" y="0"/>
                  </a:lnTo>
                  <a:close/>
                </a:path>
              </a:pathLst>
            </a:custGeom>
            <a:solidFill>
              <a:srgbClr val="745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43"/>
            <p:cNvSpPr/>
            <p:nvPr/>
          </p:nvSpPr>
          <p:spPr>
            <a:xfrm>
              <a:off x="2769818" y="4385748"/>
              <a:ext cx="36775" cy="36775"/>
            </a:xfrm>
            <a:custGeom>
              <a:rect b="b" l="l" r="r" t="t"/>
              <a:pathLst>
                <a:path extrusionOk="0" h="2910" w="2910">
                  <a:moveTo>
                    <a:pt x="1" y="0"/>
                  </a:moveTo>
                  <a:lnTo>
                    <a:pt x="1" y="2909"/>
                  </a:lnTo>
                  <a:lnTo>
                    <a:pt x="2910" y="2909"/>
                  </a:lnTo>
                  <a:lnTo>
                    <a:pt x="2910" y="0"/>
                  </a:lnTo>
                  <a:close/>
                </a:path>
              </a:pathLst>
            </a:custGeom>
            <a:solidFill>
              <a:srgbClr val="745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43"/>
            <p:cNvSpPr/>
            <p:nvPr/>
          </p:nvSpPr>
          <p:spPr>
            <a:xfrm>
              <a:off x="2642074" y="4449620"/>
              <a:ext cx="36775" cy="36775"/>
            </a:xfrm>
            <a:custGeom>
              <a:rect b="b" l="l" r="r" t="t"/>
              <a:pathLst>
                <a:path extrusionOk="0" h="2910" w="2910">
                  <a:moveTo>
                    <a:pt x="0" y="1"/>
                  </a:moveTo>
                  <a:lnTo>
                    <a:pt x="0" y="2909"/>
                  </a:lnTo>
                  <a:lnTo>
                    <a:pt x="2909" y="2909"/>
                  </a:lnTo>
                  <a:lnTo>
                    <a:pt x="2909" y="1"/>
                  </a:lnTo>
                  <a:close/>
                </a:path>
              </a:pathLst>
            </a:custGeom>
            <a:solidFill>
              <a:srgbClr val="745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43"/>
            <p:cNvSpPr/>
            <p:nvPr/>
          </p:nvSpPr>
          <p:spPr>
            <a:xfrm>
              <a:off x="2705946" y="4449620"/>
              <a:ext cx="36775" cy="36775"/>
            </a:xfrm>
            <a:custGeom>
              <a:rect b="b" l="l" r="r" t="t"/>
              <a:pathLst>
                <a:path extrusionOk="0" h="2910" w="2910">
                  <a:moveTo>
                    <a:pt x="0" y="1"/>
                  </a:moveTo>
                  <a:lnTo>
                    <a:pt x="0" y="2909"/>
                  </a:lnTo>
                  <a:lnTo>
                    <a:pt x="2909" y="2909"/>
                  </a:lnTo>
                  <a:lnTo>
                    <a:pt x="2909" y="1"/>
                  </a:lnTo>
                  <a:close/>
                </a:path>
              </a:pathLst>
            </a:custGeom>
            <a:solidFill>
              <a:srgbClr val="745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43"/>
            <p:cNvSpPr/>
            <p:nvPr/>
          </p:nvSpPr>
          <p:spPr>
            <a:xfrm>
              <a:off x="2769818" y="4449620"/>
              <a:ext cx="36775" cy="36775"/>
            </a:xfrm>
            <a:custGeom>
              <a:rect b="b" l="l" r="r" t="t"/>
              <a:pathLst>
                <a:path extrusionOk="0" h="2910" w="2910">
                  <a:moveTo>
                    <a:pt x="1" y="1"/>
                  </a:moveTo>
                  <a:lnTo>
                    <a:pt x="1" y="2909"/>
                  </a:lnTo>
                  <a:lnTo>
                    <a:pt x="2910" y="2909"/>
                  </a:lnTo>
                  <a:lnTo>
                    <a:pt x="2910" y="1"/>
                  </a:lnTo>
                  <a:close/>
                </a:path>
              </a:pathLst>
            </a:custGeom>
            <a:solidFill>
              <a:srgbClr val="745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43"/>
            <p:cNvSpPr/>
            <p:nvPr/>
          </p:nvSpPr>
          <p:spPr>
            <a:xfrm>
              <a:off x="2718356" y="3761702"/>
              <a:ext cx="11955" cy="21610"/>
            </a:xfrm>
            <a:custGeom>
              <a:rect b="b" l="l" r="r" t="t"/>
              <a:pathLst>
                <a:path extrusionOk="0" h="1710" w="946">
                  <a:moveTo>
                    <a:pt x="0" y="1"/>
                  </a:moveTo>
                  <a:lnTo>
                    <a:pt x="0" y="1710"/>
                  </a:lnTo>
                  <a:lnTo>
                    <a:pt x="946" y="1710"/>
                  </a:lnTo>
                  <a:lnTo>
                    <a:pt x="946" y="1"/>
                  </a:lnTo>
                  <a:close/>
                </a:path>
              </a:pathLst>
            </a:custGeom>
            <a:solidFill>
              <a:srgbClr val="745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43"/>
            <p:cNvSpPr/>
            <p:nvPr/>
          </p:nvSpPr>
          <p:spPr>
            <a:xfrm>
              <a:off x="2718356" y="3699663"/>
              <a:ext cx="11955" cy="21610"/>
            </a:xfrm>
            <a:custGeom>
              <a:rect b="b" l="l" r="r" t="t"/>
              <a:pathLst>
                <a:path extrusionOk="0" h="1710" w="946">
                  <a:moveTo>
                    <a:pt x="0" y="1"/>
                  </a:moveTo>
                  <a:lnTo>
                    <a:pt x="0" y="1710"/>
                  </a:lnTo>
                  <a:lnTo>
                    <a:pt x="946" y="1710"/>
                  </a:lnTo>
                  <a:lnTo>
                    <a:pt x="946" y="1"/>
                  </a:lnTo>
                  <a:close/>
                </a:path>
              </a:pathLst>
            </a:custGeom>
            <a:solidFill>
              <a:srgbClr val="745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43"/>
            <p:cNvSpPr/>
            <p:nvPr/>
          </p:nvSpPr>
          <p:spPr>
            <a:xfrm>
              <a:off x="2724321" y="3606850"/>
              <a:ext cx="13" cy="52395"/>
            </a:xfrm>
            <a:custGeom>
              <a:rect b="b" l="l" r="r" t="t"/>
              <a:pathLst>
                <a:path extrusionOk="0" fill="none" h="4146" w="1">
                  <a:moveTo>
                    <a:pt x="1" y="4145"/>
                  </a:moveTo>
                  <a:lnTo>
                    <a:pt x="1" y="0"/>
                  </a:lnTo>
                </a:path>
              </a:pathLst>
            </a:custGeom>
            <a:noFill/>
            <a:ln cap="flat" cmpd="sng" w="11825">
              <a:solidFill>
                <a:srgbClr val="74537A"/>
              </a:solidFill>
              <a:prstDash val="solid"/>
              <a:miter lim="3636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8" name="Google Shape;748;p43"/>
          <p:cNvSpPr txBox="1"/>
          <p:nvPr>
            <p:ph type="title"/>
          </p:nvPr>
        </p:nvSpPr>
        <p:spPr>
          <a:xfrm>
            <a:off x="723900" y="378350"/>
            <a:ext cx="7696200" cy="564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 on the map!</a:t>
            </a:r>
            <a:endParaRPr/>
          </a:p>
        </p:txBody>
      </p:sp>
      <p:sp>
        <p:nvSpPr>
          <p:cNvPr id="749" name="Google Shape;749;p43"/>
          <p:cNvSpPr/>
          <p:nvPr/>
        </p:nvSpPr>
        <p:spPr>
          <a:xfrm>
            <a:off x="850250" y="1417288"/>
            <a:ext cx="1386600" cy="1741800"/>
          </a:xfrm>
          <a:prstGeom prst="roundRect">
            <a:avLst>
              <a:gd fmla="val 16667" name="adj"/>
            </a:avLst>
          </a:prstGeom>
          <a:noFill/>
          <a:ln cap="flat" cmpd="sng" w="19050">
            <a:solidFill>
              <a:srgbClr val="F7C06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50" name="Google Shape;750;p43"/>
          <p:cNvCxnSpPr>
            <a:stCxn id="749" idx="3"/>
          </p:cNvCxnSpPr>
          <p:nvPr/>
        </p:nvCxnSpPr>
        <p:spPr>
          <a:xfrm>
            <a:off x="2236850" y="2288188"/>
            <a:ext cx="576900" cy="0"/>
          </a:xfrm>
          <a:prstGeom prst="straightConnector1">
            <a:avLst/>
          </a:prstGeom>
          <a:noFill/>
          <a:ln cap="flat" cmpd="sng" w="19050">
            <a:solidFill>
              <a:srgbClr val="A64D79"/>
            </a:solidFill>
            <a:prstDash val="solid"/>
            <a:round/>
            <a:headEnd len="med" w="med" type="none"/>
            <a:tailEnd len="med" w="med" type="oval"/>
          </a:ln>
        </p:spPr>
      </p:cxnSp>
      <p:sp>
        <p:nvSpPr>
          <p:cNvPr id="751" name="Google Shape;751;p43"/>
          <p:cNvSpPr/>
          <p:nvPr/>
        </p:nvSpPr>
        <p:spPr>
          <a:xfrm>
            <a:off x="2869213" y="1404000"/>
            <a:ext cx="1386600" cy="1741800"/>
          </a:xfrm>
          <a:prstGeom prst="roundRect">
            <a:avLst>
              <a:gd fmla="val 16667" name="adj"/>
            </a:avLst>
          </a:prstGeom>
          <a:noFill/>
          <a:ln cap="flat" cmpd="sng" w="19050">
            <a:solidFill>
              <a:srgbClr val="F7C06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43"/>
          <p:cNvSpPr txBox="1"/>
          <p:nvPr/>
        </p:nvSpPr>
        <p:spPr>
          <a:xfrm>
            <a:off x="2869213" y="3145729"/>
            <a:ext cx="1386600" cy="387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783F04"/>
                </a:solidFill>
                <a:latin typeface="Arimo"/>
                <a:ea typeface="Arimo"/>
                <a:cs typeface="Arimo"/>
                <a:sym typeface="Arimo"/>
              </a:rPr>
              <a:t>My house</a:t>
            </a:r>
            <a:endParaRPr>
              <a:solidFill>
                <a:srgbClr val="783F04"/>
              </a:solidFill>
              <a:latin typeface="Arimo"/>
              <a:ea typeface="Arimo"/>
              <a:cs typeface="Arimo"/>
              <a:sym typeface="Arimo"/>
            </a:endParaRPr>
          </a:p>
        </p:txBody>
      </p:sp>
      <p:cxnSp>
        <p:nvCxnSpPr>
          <p:cNvPr id="753" name="Google Shape;753;p43"/>
          <p:cNvCxnSpPr/>
          <p:nvPr/>
        </p:nvCxnSpPr>
        <p:spPr>
          <a:xfrm>
            <a:off x="4255959" y="2274865"/>
            <a:ext cx="576900" cy="0"/>
          </a:xfrm>
          <a:prstGeom prst="straightConnector1">
            <a:avLst/>
          </a:prstGeom>
          <a:noFill/>
          <a:ln cap="flat" cmpd="sng" w="19050">
            <a:solidFill>
              <a:srgbClr val="A64D79"/>
            </a:solidFill>
            <a:prstDash val="solid"/>
            <a:round/>
            <a:headEnd len="med" w="med" type="none"/>
            <a:tailEnd len="med" w="med" type="oval"/>
          </a:ln>
        </p:spPr>
      </p:cxnSp>
      <p:sp>
        <p:nvSpPr>
          <p:cNvPr id="754" name="Google Shape;754;p43"/>
          <p:cNvSpPr/>
          <p:nvPr/>
        </p:nvSpPr>
        <p:spPr>
          <a:xfrm>
            <a:off x="4888189" y="1404000"/>
            <a:ext cx="1386600" cy="1741800"/>
          </a:xfrm>
          <a:prstGeom prst="roundRect">
            <a:avLst>
              <a:gd fmla="val 16667" name="adj"/>
            </a:avLst>
          </a:prstGeom>
          <a:noFill/>
          <a:ln cap="flat" cmpd="sng" w="19050">
            <a:solidFill>
              <a:srgbClr val="F7C06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55" name="Google Shape;755;p43"/>
          <p:cNvCxnSpPr/>
          <p:nvPr/>
        </p:nvCxnSpPr>
        <p:spPr>
          <a:xfrm>
            <a:off x="6274935" y="2274865"/>
            <a:ext cx="576900" cy="0"/>
          </a:xfrm>
          <a:prstGeom prst="straightConnector1">
            <a:avLst/>
          </a:prstGeom>
          <a:noFill/>
          <a:ln cap="flat" cmpd="sng" w="19050">
            <a:solidFill>
              <a:srgbClr val="A64D79"/>
            </a:solidFill>
            <a:prstDash val="solid"/>
            <a:round/>
            <a:headEnd len="med" w="med" type="none"/>
            <a:tailEnd len="med" w="med" type="oval"/>
          </a:ln>
        </p:spPr>
      </p:cxnSp>
      <p:sp>
        <p:nvSpPr>
          <p:cNvPr id="756" name="Google Shape;756;p43"/>
          <p:cNvSpPr/>
          <p:nvPr/>
        </p:nvSpPr>
        <p:spPr>
          <a:xfrm>
            <a:off x="6907164" y="1404000"/>
            <a:ext cx="1386600" cy="1741800"/>
          </a:xfrm>
          <a:prstGeom prst="roundRect">
            <a:avLst>
              <a:gd fmla="val 16667" name="adj"/>
            </a:avLst>
          </a:prstGeom>
          <a:noFill/>
          <a:ln cap="flat" cmpd="sng" w="19050">
            <a:solidFill>
              <a:srgbClr val="F7C06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7" name="Google Shape;757;p43"/>
          <p:cNvGrpSpPr/>
          <p:nvPr/>
        </p:nvGrpSpPr>
        <p:grpSpPr>
          <a:xfrm>
            <a:off x="5291163" y="2315698"/>
            <a:ext cx="441605" cy="567539"/>
            <a:chOff x="1629725" y="4267773"/>
            <a:chExt cx="441605" cy="567539"/>
          </a:xfrm>
        </p:grpSpPr>
        <p:sp>
          <p:nvSpPr>
            <p:cNvPr id="758" name="Google Shape;758;p43"/>
            <p:cNvSpPr/>
            <p:nvPr/>
          </p:nvSpPr>
          <p:spPr>
            <a:xfrm>
              <a:off x="1629725" y="4291217"/>
              <a:ext cx="441605" cy="544082"/>
            </a:xfrm>
            <a:custGeom>
              <a:rect b="b" l="l" r="r" t="t"/>
              <a:pathLst>
                <a:path extrusionOk="0" h="43053" w="34944">
                  <a:moveTo>
                    <a:pt x="0" y="0"/>
                  </a:moveTo>
                  <a:lnTo>
                    <a:pt x="0" y="43052"/>
                  </a:lnTo>
                  <a:lnTo>
                    <a:pt x="34943" y="43052"/>
                  </a:lnTo>
                  <a:lnTo>
                    <a:pt x="34943" y="0"/>
                  </a:lnTo>
                  <a:close/>
                </a:path>
              </a:pathLst>
            </a:custGeom>
            <a:solidFill>
              <a:srgbClr val="F892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43"/>
            <p:cNvSpPr/>
            <p:nvPr/>
          </p:nvSpPr>
          <p:spPr>
            <a:xfrm>
              <a:off x="1694507" y="4267773"/>
              <a:ext cx="311565" cy="23455"/>
            </a:xfrm>
            <a:custGeom>
              <a:rect b="b" l="l" r="r" t="t"/>
              <a:pathLst>
                <a:path extrusionOk="0" h="1856" w="24654">
                  <a:moveTo>
                    <a:pt x="1" y="1"/>
                  </a:moveTo>
                  <a:lnTo>
                    <a:pt x="1" y="1855"/>
                  </a:lnTo>
                  <a:lnTo>
                    <a:pt x="24654" y="1855"/>
                  </a:lnTo>
                  <a:lnTo>
                    <a:pt x="24654" y="1"/>
                  </a:lnTo>
                  <a:close/>
                </a:path>
              </a:pathLst>
            </a:custGeom>
            <a:solidFill>
              <a:srgbClr val="E9A1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43"/>
            <p:cNvSpPr/>
            <p:nvPr/>
          </p:nvSpPr>
          <p:spPr>
            <a:xfrm>
              <a:off x="1815831" y="4726389"/>
              <a:ext cx="69393" cy="108923"/>
            </a:xfrm>
            <a:custGeom>
              <a:rect b="b" l="l" r="r" t="t"/>
              <a:pathLst>
                <a:path extrusionOk="0" h="8619" w="5491">
                  <a:moveTo>
                    <a:pt x="0" y="0"/>
                  </a:moveTo>
                  <a:lnTo>
                    <a:pt x="0" y="8618"/>
                  </a:lnTo>
                  <a:lnTo>
                    <a:pt x="5491" y="8618"/>
                  </a:lnTo>
                  <a:lnTo>
                    <a:pt x="5491" y="0"/>
                  </a:lnTo>
                  <a:close/>
                </a:path>
              </a:pathLst>
            </a:custGeom>
            <a:solidFill>
              <a:srgbClr val="745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43"/>
            <p:cNvSpPr/>
            <p:nvPr/>
          </p:nvSpPr>
          <p:spPr>
            <a:xfrm>
              <a:off x="1683019" y="4338545"/>
              <a:ext cx="335007" cy="102023"/>
            </a:xfrm>
            <a:custGeom>
              <a:rect b="b" l="l" r="r" t="t"/>
              <a:pathLst>
                <a:path extrusionOk="0" h="8073" w="26509">
                  <a:moveTo>
                    <a:pt x="1" y="1"/>
                  </a:moveTo>
                  <a:lnTo>
                    <a:pt x="1" y="8073"/>
                  </a:lnTo>
                  <a:lnTo>
                    <a:pt x="26508" y="8073"/>
                  </a:lnTo>
                  <a:lnTo>
                    <a:pt x="26508" y="1"/>
                  </a:lnTo>
                  <a:close/>
                </a:path>
              </a:pathLst>
            </a:custGeom>
            <a:solidFill>
              <a:srgbClr val="741B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43"/>
            <p:cNvSpPr/>
            <p:nvPr/>
          </p:nvSpPr>
          <p:spPr>
            <a:xfrm>
              <a:off x="1683019" y="4466289"/>
              <a:ext cx="335007" cy="102490"/>
            </a:xfrm>
            <a:custGeom>
              <a:rect b="b" l="l" r="r" t="t"/>
              <a:pathLst>
                <a:path extrusionOk="0" h="8110" w="26509">
                  <a:moveTo>
                    <a:pt x="1" y="1"/>
                  </a:moveTo>
                  <a:lnTo>
                    <a:pt x="1" y="8110"/>
                  </a:lnTo>
                  <a:lnTo>
                    <a:pt x="26508" y="8110"/>
                  </a:lnTo>
                  <a:lnTo>
                    <a:pt x="26508" y="1"/>
                  </a:lnTo>
                  <a:close/>
                </a:path>
              </a:pathLst>
            </a:custGeom>
            <a:solidFill>
              <a:srgbClr val="741B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43"/>
            <p:cNvSpPr/>
            <p:nvPr/>
          </p:nvSpPr>
          <p:spPr>
            <a:xfrm>
              <a:off x="1683019" y="4594046"/>
              <a:ext cx="335007" cy="102477"/>
            </a:xfrm>
            <a:custGeom>
              <a:rect b="b" l="l" r="r" t="t"/>
              <a:pathLst>
                <a:path extrusionOk="0" h="8109" w="26509">
                  <a:moveTo>
                    <a:pt x="1" y="0"/>
                  </a:moveTo>
                  <a:lnTo>
                    <a:pt x="1" y="8109"/>
                  </a:lnTo>
                  <a:lnTo>
                    <a:pt x="26508" y="8109"/>
                  </a:lnTo>
                  <a:lnTo>
                    <a:pt x="26508" y="0"/>
                  </a:lnTo>
                  <a:close/>
                </a:path>
              </a:pathLst>
            </a:custGeom>
            <a:solidFill>
              <a:srgbClr val="741B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43"/>
            <p:cNvSpPr/>
            <p:nvPr/>
          </p:nvSpPr>
          <p:spPr>
            <a:xfrm>
              <a:off x="1850295" y="4338545"/>
              <a:ext cx="13" cy="356137"/>
            </a:xfrm>
            <a:custGeom>
              <a:rect b="b" l="l" r="r" t="t"/>
              <a:pathLst>
                <a:path extrusionOk="0" fill="none" h="28181" w="1">
                  <a:moveTo>
                    <a:pt x="0" y="1"/>
                  </a:moveTo>
                  <a:lnTo>
                    <a:pt x="0" y="28181"/>
                  </a:lnTo>
                </a:path>
              </a:pathLst>
            </a:custGeom>
            <a:noFill/>
            <a:ln cap="flat" cmpd="sng" w="11825">
              <a:solidFill>
                <a:srgbClr val="F8927E"/>
              </a:solidFill>
              <a:prstDash val="solid"/>
              <a:miter lim="3636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765" name="Google Shape;765;p43"/>
          <p:cNvCxnSpPr/>
          <p:nvPr/>
        </p:nvCxnSpPr>
        <p:spPr>
          <a:xfrm>
            <a:off x="5019675" y="2883225"/>
            <a:ext cx="1133400" cy="0"/>
          </a:xfrm>
          <a:prstGeom prst="straightConnector1">
            <a:avLst/>
          </a:prstGeom>
          <a:noFill/>
          <a:ln cap="flat" cmpd="sng" w="28575">
            <a:solidFill>
              <a:srgbClr val="741B47"/>
            </a:solidFill>
            <a:prstDash val="solid"/>
            <a:round/>
            <a:headEnd len="med" w="med" type="none"/>
            <a:tailEnd len="med" w="med" type="none"/>
          </a:ln>
        </p:spPr>
      </p:cxnSp>
      <p:grpSp>
        <p:nvGrpSpPr>
          <p:cNvPr id="766" name="Google Shape;766;p43"/>
          <p:cNvGrpSpPr/>
          <p:nvPr/>
        </p:nvGrpSpPr>
        <p:grpSpPr>
          <a:xfrm>
            <a:off x="3791537" y="2427375"/>
            <a:ext cx="331040" cy="467649"/>
            <a:chOff x="3791537" y="2427375"/>
            <a:chExt cx="331040" cy="467649"/>
          </a:xfrm>
        </p:grpSpPr>
        <p:sp>
          <p:nvSpPr>
            <p:cNvPr id="767" name="Google Shape;767;p43"/>
            <p:cNvSpPr/>
            <p:nvPr/>
          </p:nvSpPr>
          <p:spPr>
            <a:xfrm>
              <a:off x="3791537" y="2427375"/>
              <a:ext cx="331040" cy="408383"/>
            </a:xfrm>
            <a:custGeom>
              <a:rect b="b" l="l" r="r" t="t"/>
              <a:pathLst>
                <a:path extrusionOk="0" h="20545" w="16654">
                  <a:moveTo>
                    <a:pt x="8327" y="1"/>
                  </a:moveTo>
                  <a:cubicBezTo>
                    <a:pt x="8173" y="1"/>
                    <a:pt x="8018" y="73"/>
                    <a:pt x="7927" y="219"/>
                  </a:cubicBezTo>
                  <a:cubicBezTo>
                    <a:pt x="7418" y="1237"/>
                    <a:pt x="6727" y="2146"/>
                    <a:pt x="5927" y="2982"/>
                  </a:cubicBezTo>
                  <a:cubicBezTo>
                    <a:pt x="5709" y="3273"/>
                    <a:pt x="5855" y="3673"/>
                    <a:pt x="6218" y="3710"/>
                  </a:cubicBezTo>
                  <a:cubicBezTo>
                    <a:pt x="6509" y="3782"/>
                    <a:pt x="6691" y="4073"/>
                    <a:pt x="6546" y="4364"/>
                  </a:cubicBezTo>
                  <a:cubicBezTo>
                    <a:pt x="5818" y="5891"/>
                    <a:pt x="4764" y="7273"/>
                    <a:pt x="3419" y="8327"/>
                  </a:cubicBezTo>
                  <a:cubicBezTo>
                    <a:pt x="3128" y="8546"/>
                    <a:pt x="3237" y="9018"/>
                    <a:pt x="3600" y="9127"/>
                  </a:cubicBezTo>
                  <a:cubicBezTo>
                    <a:pt x="4109" y="9236"/>
                    <a:pt x="4618" y="9273"/>
                    <a:pt x="5164" y="9273"/>
                  </a:cubicBezTo>
                  <a:cubicBezTo>
                    <a:pt x="5491" y="9273"/>
                    <a:pt x="5709" y="9636"/>
                    <a:pt x="5564" y="9927"/>
                  </a:cubicBezTo>
                  <a:cubicBezTo>
                    <a:pt x="4546" y="11709"/>
                    <a:pt x="3091" y="13200"/>
                    <a:pt x="1346" y="14254"/>
                  </a:cubicBezTo>
                  <a:cubicBezTo>
                    <a:pt x="1019" y="14472"/>
                    <a:pt x="1091" y="14945"/>
                    <a:pt x="1455" y="15054"/>
                  </a:cubicBezTo>
                  <a:cubicBezTo>
                    <a:pt x="1837" y="15099"/>
                    <a:pt x="2219" y="15130"/>
                    <a:pt x="2601" y="15130"/>
                  </a:cubicBezTo>
                  <a:cubicBezTo>
                    <a:pt x="2837" y="15130"/>
                    <a:pt x="3073" y="15118"/>
                    <a:pt x="3309" y="15091"/>
                  </a:cubicBezTo>
                  <a:cubicBezTo>
                    <a:pt x="3673" y="15091"/>
                    <a:pt x="3891" y="15491"/>
                    <a:pt x="3709" y="15781"/>
                  </a:cubicBezTo>
                  <a:cubicBezTo>
                    <a:pt x="2837" y="17309"/>
                    <a:pt x="1673" y="18654"/>
                    <a:pt x="291" y="19745"/>
                  </a:cubicBezTo>
                  <a:cubicBezTo>
                    <a:pt x="1" y="20036"/>
                    <a:pt x="182" y="20508"/>
                    <a:pt x="582" y="20545"/>
                  </a:cubicBezTo>
                  <a:lnTo>
                    <a:pt x="16109" y="20545"/>
                  </a:lnTo>
                  <a:cubicBezTo>
                    <a:pt x="16509" y="20508"/>
                    <a:pt x="16654" y="20036"/>
                    <a:pt x="16363" y="19745"/>
                  </a:cubicBezTo>
                  <a:cubicBezTo>
                    <a:pt x="14981" y="18654"/>
                    <a:pt x="13854" y="17309"/>
                    <a:pt x="12945" y="15781"/>
                  </a:cubicBezTo>
                  <a:cubicBezTo>
                    <a:pt x="12800" y="15491"/>
                    <a:pt x="13018" y="15091"/>
                    <a:pt x="13345" y="15091"/>
                  </a:cubicBezTo>
                  <a:cubicBezTo>
                    <a:pt x="13581" y="15118"/>
                    <a:pt x="13817" y="15130"/>
                    <a:pt x="14053" y="15130"/>
                  </a:cubicBezTo>
                  <a:cubicBezTo>
                    <a:pt x="14435" y="15130"/>
                    <a:pt x="14818" y="15099"/>
                    <a:pt x="15200" y="15054"/>
                  </a:cubicBezTo>
                  <a:cubicBezTo>
                    <a:pt x="15563" y="14945"/>
                    <a:pt x="15672" y="14472"/>
                    <a:pt x="15345" y="14254"/>
                  </a:cubicBezTo>
                  <a:cubicBezTo>
                    <a:pt x="13563" y="13200"/>
                    <a:pt x="12109" y="11709"/>
                    <a:pt x="11127" y="9927"/>
                  </a:cubicBezTo>
                  <a:cubicBezTo>
                    <a:pt x="10982" y="9636"/>
                    <a:pt x="11163" y="9273"/>
                    <a:pt x="11527" y="9273"/>
                  </a:cubicBezTo>
                  <a:cubicBezTo>
                    <a:pt x="12036" y="9273"/>
                    <a:pt x="12545" y="9236"/>
                    <a:pt x="13054" y="9127"/>
                  </a:cubicBezTo>
                  <a:cubicBezTo>
                    <a:pt x="13418" y="9018"/>
                    <a:pt x="13527" y="8546"/>
                    <a:pt x="13236" y="8327"/>
                  </a:cubicBezTo>
                  <a:cubicBezTo>
                    <a:pt x="11891" y="7273"/>
                    <a:pt x="10836" y="5891"/>
                    <a:pt x="10109" y="4364"/>
                  </a:cubicBezTo>
                  <a:cubicBezTo>
                    <a:pt x="9964" y="4073"/>
                    <a:pt x="10145" y="3782"/>
                    <a:pt x="10436" y="3710"/>
                  </a:cubicBezTo>
                  <a:cubicBezTo>
                    <a:pt x="10800" y="3673"/>
                    <a:pt x="10945" y="3273"/>
                    <a:pt x="10727" y="2982"/>
                  </a:cubicBezTo>
                  <a:cubicBezTo>
                    <a:pt x="9927" y="2182"/>
                    <a:pt x="9236" y="1237"/>
                    <a:pt x="8727" y="219"/>
                  </a:cubicBezTo>
                  <a:cubicBezTo>
                    <a:pt x="8636" y="73"/>
                    <a:pt x="8482" y="1"/>
                    <a:pt x="8327" y="1"/>
                  </a:cubicBezTo>
                  <a:close/>
                </a:path>
              </a:pathLst>
            </a:custGeom>
            <a:solidFill>
              <a:srgbClr val="CAD2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43"/>
            <p:cNvSpPr/>
            <p:nvPr/>
          </p:nvSpPr>
          <p:spPr>
            <a:xfrm>
              <a:off x="3941157" y="2835730"/>
              <a:ext cx="31824" cy="59295"/>
            </a:xfrm>
            <a:custGeom>
              <a:rect b="b" l="l" r="r" t="t"/>
              <a:pathLst>
                <a:path extrusionOk="0" h="2983" w="1601">
                  <a:moveTo>
                    <a:pt x="0" y="1"/>
                  </a:moveTo>
                  <a:lnTo>
                    <a:pt x="0" y="2982"/>
                  </a:lnTo>
                  <a:lnTo>
                    <a:pt x="1600" y="2982"/>
                  </a:lnTo>
                  <a:lnTo>
                    <a:pt x="1600" y="1"/>
                  </a:lnTo>
                  <a:close/>
                </a:path>
              </a:pathLst>
            </a:custGeom>
            <a:solidFill>
              <a:srgbClr val="E9A1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9" name="Google Shape;769;p43"/>
          <p:cNvSpPr/>
          <p:nvPr/>
        </p:nvSpPr>
        <p:spPr>
          <a:xfrm>
            <a:off x="3080569" y="2438387"/>
            <a:ext cx="680826" cy="446145"/>
          </a:xfrm>
          <a:custGeom>
            <a:rect b="b" l="l" r="r" t="t"/>
            <a:pathLst>
              <a:path extrusionOk="0" h="20254" w="30908">
                <a:moveTo>
                  <a:pt x="15454" y="0"/>
                </a:moveTo>
                <a:lnTo>
                  <a:pt x="0" y="5600"/>
                </a:lnTo>
                <a:lnTo>
                  <a:pt x="0" y="20254"/>
                </a:lnTo>
                <a:lnTo>
                  <a:pt x="30907" y="20254"/>
                </a:lnTo>
                <a:lnTo>
                  <a:pt x="30907" y="5600"/>
                </a:lnTo>
                <a:lnTo>
                  <a:pt x="15454" y="0"/>
                </a:lnTo>
                <a:close/>
              </a:path>
            </a:pathLst>
          </a:custGeom>
          <a:solidFill>
            <a:srgbClr val="F5E0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43"/>
          <p:cNvSpPr/>
          <p:nvPr/>
        </p:nvSpPr>
        <p:spPr>
          <a:xfrm>
            <a:off x="3364905" y="2439180"/>
            <a:ext cx="56082" cy="55289"/>
          </a:xfrm>
          <a:custGeom>
            <a:rect b="b" l="l" r="r" t="t"/>
            <a:pathLst>
              <a:path extrusionOk="0" h="2510" w="2546">
                <a:moveTo>
                  <a:pt x="1273" y="1"/>
                </a:moveTo>
                <a:cubicBezTo>
                  <a:pt x="582" y="1"/>
                  <a:pt x="0" y="546"/>
                  <a:pt x="0" y="1237"/>
                </a:cubicBezTo>
                <a:cubicBezTo>
                  <a:pt x="0" y="1928"/>
                  <a:pt x="582" y="2510"/>
                  <a:pt x="1273" y="2510"/>
                </a:cubicBezTo>
                <a:cubicBezTo>
                  <a:pt x="1964" y="2510"/>
                  <a:pt x="2546" y="1928"/>
                  <a:pt x="2546" y="1237"/>
                </a:cubicBezTo>
                <a:cubicBezTo>
                  <a:pt x="2546" y="546"/>
                  <a:pt x="1964" y="1"/>
                  <a:pt x="1273" y="1"/>
                </a:cubicBezTo>
                <a:close/>
              </a:path>
            </a:pathLst>
          </a:custGeom>
          <a:solidFill>
            <a:srgbClr val="E9A1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1" name="Google Shape;771;p43"/>
          <p:cNvGrpSpPr/>
          <p:nvPr/>
        </p:nvGrpSpPr>
        <p:grpSpPr>
          <a:xfrm>
            <a:off x="3018098" y="2427373"/>
            <a:ext cx="805779" cy="189197"/>
            <a:chOff x="3018098" y="2427373"/>
            <a:chExt cx="805779" cy="189197"/>
          </a:xfrm>
        </p:grpSpPr>
        <p:grpSp>
          <p:nvGrpSpPr>
            <p:cNvPr id="772" name="Google Shape;772;p43"/>
            <p:cNvGrpSpPr/>
            <p:nvPr/>
          </p:nvGrpSpPr>
          <p:grpSpPr>
            <a:xfrm>
              <a:off x="3018098" y="2427373"/>
              <a:ext cx="805779" cy="189197"/>
              <a:chOff x="3018098" y="2427373"/>
              <a:chExt cx="805779" cy="189197"/>
            </a:xfrm>
          </p:grpSpPr>
          <p:sp>
            <p:nvSpPr>
              <p:cNvPr id="773" name="Google Shape;773;p43"/>
              <p:cNvSpPr/>
              <p:nvPr/>
            </p:nvSpPr>
            <p:spPr>
              <a:xfrm>
                <a:off x="3024288" y="2427373"/>
                <a:ext cx="792373" cy="160008"/>
              </a:xfrm>
              <a:custGeom>
                <a:rect b="b" l="l" r="r" t="t"/>
                <a:pathLst>
                  <a:path extrusionOk="0" h="7264" w="35972">
                    <a:moveTo>
                      <a:pt x="17990" y="0"/>
                    </a:moveTo>
                    <a:cubicBezTo>
                      <a:pt x="17936" y="0"/>
                      <a:pt x="17881" y="9"/>
                      <a:pt x="17827" y="28"/>
                    </a:cubicBezTo>
                    <a:lnTo>
                      <a:pt x="555" y="6282"/>
                    </a:lnTo>
                    <a:cubicBezTo>
                      <a:pt x="0" y="6478"/>
                      <a:pt x="207" y="7260"/>
                      <a:pt x="703" y="7260"/>
                    </a:cubicBezTo>
                    <a:cubicBezTo>
                      <a:pt x="759" y="7260"/>
                      <a:pt x="819" y="7249"/>
                      <a:pt x="883" y="7227"/>
                    </a:cubicBezTo>
                    <a:lnTo>
                      <a:pt x="18009" y="1046"/>
                    </a:lnTo>
                    <a:lnTo>
                      <a:pt x="35098" y="7227"/>
                    </a:lnTo>
                    <a:cubicBezTo>
                      <a:pt x="35171" y="7227"/>
                      <a:pt x="35207" y="7227"/>
                      <a:pt x="35280" y="7264"/>
                    </a:cubicBezTo>
                    <a:cubicBezTo>
                      <a:pt x="35826" y="7264"/>
                      <a:pt x="35971" y="6464"/>
                      <a:pt x="35426" y="6282"/>
                    </a:cubicBezTo>
                    <a:lnTo>
                      <a:pt x="18154" y="28"/>
                    </a:lnTo>
                    <a:cubicBezTo>
                      <a:pt x="18100" y="9"/>
                      <a:pt x="18045" y="0"/>
                      <a:pt x="17990" y="0"/>
                    </a:cubicBezTo>
                    <a:close/>
                  </a:path>
                </a:pathLst>
              </a:custGeom>
              <a:solidFill>
                <a:srgbClr val="A64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43"/>
              <p:cNvSpPr/>
              <p:nvPr/>
            </p:nvSpPr>
            <p:spPr>
              <a:xfrm>
                <a:off x="3018098" y="2560928"/>
                <a:ext cx="64893" cy="55641"/>
              </a:xfrm>
              <a:custGeom>
                <a:rect b="b" l="l" r="r" t="t"/>
                <a:pathLst>
                  <a:path extrusionOk="0" h="2526" w="2946">
                    <a:moveTo>
                      <a:pt x="1673" y="1"/>
                    </a:moveTo>
                    <a:cubicBezTo>
                      <a:pt x="545" y="1"/>
                      <a:pt x="0" y="1382"/>
                      <a:pt x="800" y="2146"/>
                    </a:cubicBezTo>
                    <a:cubicBezTo>
                      <a:pt x="1050" y="2408"/>
                      <a:pt x="1367" y="2526"/>
                      <a:pt x="1680" y="2526"/>
                    </a:cubicBezTo>
                    <a:cubicBezTo>
                      <a:pt x="2321" y="2526"/>
                      <a:pt x="2945" y="2031"/>
                      <a:pt x="2945" y="1273"/>
                    </a:cubicBezTo>
                    <a:cubicBezTo>
                      <a:pt x="2945" y="582"/>
                      <a:pt x="2364" y="1"/>
                      <a:pt x="1673" y="1"/>
                    </a:cubicBezTo>
                    <a:close/>
                  </a:path>
                </a:pathLst>
              </a:custGeom>
              <a:solidFill>
                <a:srgbClr val="A64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43"/>
              <p:cNvSpPr/>
              <p:nvPr/>
            </p:nvSpPr>
            <p:spPr>
              <a:xfrm>
                <a:off x="3066141" y="2543306"/>
                <a:ext cx="64893" cy="55091"/>
              </a:xfrm>
              <a:custGeom>
                <a:rect b="b" l="l" r="r" t="t"/>
                <a:pathLst>
                  <a:path extrusionOk="0" h="2501" w="2946">
                    <a:moveTo>
                      <a:pt x="1673" y="1"/>
                    </a:moveTo>
                    <a:cubicBezTo>
                      <a:pt x="582" y="1"/>
                      <a:pt x="1" y="1346"/>
                      <a:pt x="801" y="2146"/>
                    </a:cubicBezTo>
                    <a:cubicBezTo>
                      <a:pt x="1057" y="2390"/>
                      <a:pt x="1369" y="2501"/>
                      <a:pt x="1675" y="2501"/>
                    </a:cubicBezTo>
                    <a:cubicBezTo>
                      <a:pt x="2324" y="2501"/>
                      <a:pt x="2946" y="2003"/>
                      <a:pt x="2946" y="1237"/>
                    </a:cubicBezTo>
                    <a:cubicBezTo>
                      <a:pt x="2946" y="546"/>
                      <a:pt x="2364" y="1"/>
                      <a:pt x="1673" y="1"/>
                    </a:cubicBezTo>
                    <a:close/>
                  </a:path>
                </a:pathLst>
              </a:custGeom>
              <a:solidFill>
                <a:srgbClr val="A64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43"/>
              <p:cNvSpPr/>
              <p:nvPr/>
            </p:nvSpPr>
            <p:spPr>
              <a:xfrm>
                <a:off x="3123017" y="2525683"/>
                <a:ext cx="55289" cy="55289"/>
              </a:xfrm>
              <a:custGeom>
                <a:rect b="b" l="l" r="r" t="t"/>
                <a:pathLst>
                  <a:path extrusionOk="0" h="2510" w="2510">
                    <a:moveTo>
                      <a:pt x="1237" y="1"/>
                    </a:moveTo>
                    <a:cubicBezTo>
                      <a:pt x="546" y="1"/>
                      <a:pt x="0" y="582"/>
                      <a:pt x="0" y="1273"/>
                    </a:cubicBezTo>
                    <a:cubicBezTo>
                      <a:pt x="0" y="1964"/>
                      <a:pt x="546" y="2510"/>
                      <a:pt x="1237" y="2510"/>
                    </a:cubicBezTo>
                    <a:cubicBezTo>
                      <a:pt x="1927" y="2510"/>
                      <a:pt x="2509" y="1964"/>
                      <a:pt x="2509" y="1273"/>
                    </a:cubicBezTo>
                    <a:cubicBezTo>
                      <a:pt x="2509" y="582"/>
                      <a:pt x="1927" y="1"/>
                      <a:pt x="1237" y="1"/>
                    </a:cubicBezTo>
                    <a:close/>
                  </a:path>
                </a:pathLst>
              </a:custGeom>
              <a:solidFill>
                <a:srgbClr val="A64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43"/>
              <p:cNvSpPr/>
              <p:nvPr/>
            </p:nvSpPr>
            <p:spPr>
              <a:xfrm>
                <a:off x="3171875" y="2508061"/>
                <a:ext cx="55289" cy="56104"/>
              </a:xfrm>
              <a:custGeom>
                <a:rect b="b" l="l" r="r" t="t"/>
                <a:pathLst>
                  <a:path extrusionOk="0" h="2547" w="2510">
                    <a:moveTo>
                      <a:pt x="1273" y="1"/>
                    </a:moveTo>
                    <a:cubicBezTo>
                      <a:pt x="582" y="1"/>
                      <a:pt x="0" y="583"/>
                      <a:pt x="0" y="1273"/>
                    </a:cubicBezTo>
                    <a:cubicBezTo>
                      <a:pt x="0" y="1964"/>
                      <a:pt x="582" y="2546"/>
                      <a:pt x="1273" y="2546"/>
                    </a:cubicBezTo>
                    <a:cubicBezTo>
                      <a:pt x="1964" y="2546"/>
                      <a:pt x="2509" y="1964"/>
                      <a:pt x="2509" y="1273"/>
                    </a:cubicBezTo>
                    <a:cubicBezTo>
                      <a:pt x="2509" y="583"/>
                      <a:pt x="1964" y="1"/>
                      <a:pt x="1273" y="1"/>
                    </a:cubicBezTo>
                    <a:close/>
                  </a:path>
                </a:pathLst>
              </a:custGeom>
              <a:solidFill>
                <a:srgbClr val="A64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43"/>
              <p:cNvSpPr/>
              <p:nvPr/>
            </p:nvSpPr>
            <p:spPr>
              <a:xfrm>
                <a:off x="3220732" y="2492047"/>
                <a:ext cx="55289" cy="55289"/>
              </a:xfrm>
              <a:custGeom>
                <a:rect b="b" l="l" r="r" t="t"/>
                <a:pathLst>
                  <a:path extrusionOk="0" h="2510" w="2510">
                    <a:moveTo>
                      <a:pt x="1273" y="1"/>
                    </a:moveTo>
                    <a:cubicBezTo>
                      <a:pt x="546" y="1"/>
                      <a:pt x="0" y="546"/>
                      <a:pt x="0" y="1237"/>
                    </a:cubicBezTo>
                    <a:cubicBezTo>
                      <a:pt x="0" y="1928"/>
                      <a:pt x="546" y="2509"/>
                      <a:pt x="1273" y="2509"/>
                    </a:cubicBezTo>
                    <a:cubicBezTo>
                      <a:pt x="1964" y="2509"/>
                      <a:pt x="2509" y="1928"/>
                      <a:pt x="2509" y="1237"/>
                    </a:cubicBezTo>
                    <a:cubicBezTo>
                      <a:pt x="2509" y="546"/>
                      <a:pt x="1964" y="1"/>
                      <a:pt x="1273" y="1"/>
                    </a:cubicBezTo>
                    <a:close/>
                  </a:path>
                </a:pathLst>
              </a:custGeom>
              <a:solidFill>
                <a:srgbClr val="A64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43"/>
              <p:cNvSpPr/>
              <p:nvPr/>
            </p:nvSpPr>
            <p:spPr>
              <a:xfrm>
                <a:off x="3259171" y="2473632"/>
                <a:ext cx="64893" cy="55465"/>
              </a:xfrm>
              <a:custGeom>
                <a:rect b="b" l="l" r="r" t="t"/>
                <a:pathLst>
                  <a:path extrusionOk="0" h="2518" w="2946">
                    <a:moveTo>
                      <a:pt x="1710" y="0"/>
                    </a:moveTo>
                    <a:cubicBezTo>
                      <a:pt x="583" y="0"/>
                      <a:pt x="1" y="1346"/>
                      <a:pt x="801" y="2146"/>
                    </a:cubicBezTo>
                    <a:cubicBezTo>
                      <a:pt x="1058" y="2403"/>
                      <a:pt x="1373" y="2518"/>
                      <a:pt x="1681" y="2518"/>
                    </a:cubicBezTo>
                    <a:cubicBezTo>
                      <a:pt x="2328" y="2518"/>
                      <a:pt x="2946" y="2012"/>
                      <a:pt x="2946" y="1273"/>
                    </a:cubicBezTo>
                    <a:cubicBezTo>
                      <a:pt x="2946" y="546"/>
                      <a:pt x="2401" y="0"/>
                      <a:pt x="1710" y="0"/>
                    </a:cubicBezTo>
                    <a:close/>
                  </a:path>
                </a:pathLst>
              </a:custGeom>
              <a:solidFill>
                <a:srgbClr val="A64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43"/>
              <p:cNvSpPr/>
              <p:nvPr/>
            </p:nvSpPr>
            <p:spPr>
              <a:xfrm>
                <a:off x="3316047" y="2456802"/>
                <a:ext cx="55289" cy="55289"/>
              </a:xfrm>
              <a:custGeom>
                <a:rect b="b" l="l" r="r" t="t"/>
                <a:pathLst>
                  <a:path extrusionOk="0" h="2510" w="2510">
                    <a:moveTo>
                      <a:pt x="1273" y="1"/>
                    </a:moveTo>
                    <a:cubicBezTo>
                      <a:pt x="582" y="1"/>
                      <a:pt x="0" y="546"/>
                      <a:pt x="0" y="1237"/>
                    </a:cubicBezTo>
                    <a:cubicBezTo>
                      <a:pt x="0" y="1928"/>
                      <a:pt x="582" y="2510"/>
                      <a:pt x="1273" y="2510"/>
                    </a:cubicBezTo>
                    <a:cubicBezTo>
                      <a:pt x="1964" y="2510"/>
                      <a:pt x="2509" y="1928"/>
                      <a:pt x="2509" y="1237"/>
                    </a:cubicBezTo>
                    <a:cubicBezTo>
                      <a:pt x="2509" y="546"/>
                      <a:pt x="1964" y="1"/>
                      <a:pt x="1273" y="1"/>
                    </a:cubicBezTo>
                    <a:close/>
                  </a:path>
                </a:pathLst>
              </a:custGeom>
              <a:solidFill>
                <a:srgbClr val="A64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43"/>
              <p:cNvSpPr/>
              <p:nvPr/>
            </p:nvSpPr>
            <p:spPr>
              <a:xfrm>
                <a:off x="3758984" y="2560928"/>
                <a:ext cx="64893" cy="55641"/>
              </a:xfrm>
              <a:custGeom>
                <a:rect b="b" l="l" r="r" t="t"/>
                <a:pathLst>
                  <a:path extrusionOk="0" h="2526" w="2946">
                    <a:moveTo>
                      <a:pt x="1273" y="1"/>
                    </a:moveTo>
                    <a:cubicBezTo>
                      <a:pt x="545" y="1"/>
                      <a:pt x="0" y="582"/>
                      <a:pt x="0" y="1273"/>
                    </a:cubicBezTo>
                    <a:cubicBezTo>
                      <a:pt x="0" y="2031"/>
                      <a:pt x="608" y="2526"/>
                      <a:pt x="1250" y="2526"/>
                    </a:cubicBezTo>
                    <a:cubicBezTo>
                      <a:pt x="1562" y="2526"/>
                      <a:pt x="1883" y="2408"/>
                      <a:pt x="2145" y="2146"/>
                    </a:cubicBezTo>
                    <a:cubicBezTo>
                      <a:pt x="2945" y="1382"/>
                      <a:pt x="2364" y="1"/>
                      <a:pt x="1273" y="1"/>
                    </a:cubicBezTo>
                    <a:close/>
                  </a:path>
                </a:pathLst>
              </a:custGeom>
              <a:solidFill>
                <a:srgbClr val="A64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43"/>
              <p:cNvSpPr/>
              <p:nvPr/>
            </p:nvSpPr>
            <p:spPr>
              <a:xfrm>
                <a:off x="3710126" y="2543306"/>
                <a:ext cx="64893" cy="55091"/>
              </a:xfrm>
              <a:custGeom>
                <a:rect b="b" l="l" r="r" t="t"/>
                <a:pathLst>
                  <a:path extrusionOk="0" h="2501" w="2946">
                    <a:moveTo>
                      <a:pt x="1273" y="1"/>
                    </a:moveTo>
                    <a:cubicBezTo>
                      <a:pt x="582" y="1"/>
                      <a:pt x="0" y="546"/>
                      <a:pt x="0" y="1237"/>
                    </a:cubicBezTo>
                    <a:cubicBezTo>
                      <a:pt x="0" y="2003"/>
                      <a:pt x="622" y="2501"/>
                      <a:pt x="1271" y="2501"/>
                    </a:cubicBezTo>
                    <a:cubicBezTo>
                      <a:pt x="1577" y="2501"/>
                      <a:pt x="1889" y="2390"/>
                      <a:pt x="2145" y="2146"/>
                    </a:cubicBezTo>
                    <a:cubicBezTo>
                      <a:pt x="2945" y="1346"/>
                      <a:pt x="2400" y="1"/>
                      <a:pt x="1273" y="1"/>
                    </a:cubicBezTo>
                    <a:close/>
                  </a:path>
                </a:pathLst>
              </a:custGeom>
              <a:solidFill>
                <a:srgbClr val="A64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43"/>
              <p:cNvSpPr/>
              <p:nvPr/>
            </p:nvSpPr>
            <p:spPr>
              <a:xfrm>
                <a:off x="3663669" y="2525683"/>
                <a:ext cx="55267" cy="55289"/>
              </a:xfrm>
              <a:custGeom>
                <a:rect b="b" l="l" r="r" t="t"/>
                <a:pathLst>
                  <a:path extrusionOk="0" h="2510" w="2509">
                    <a:moveTo>
                      <a:pt x="1236" y="1"/>
                    </a:moveTo>
                    <a:cubicBezTo>
                      <a:pt x="546" y="1"/>
                      <a:pt x="0" y="582"/>
                      <a:pt x="0" y="1273"/>
                    </a:cubicBezTo>
                    <a:cubicBezTo>
                      <a:pt x="0" y="1964"/>
                      <a:pt x="546" y="2510"/>
                      <a:pt x="1236" y="2510"/>
                    </a:cubicBezTo>
                    <a:cubicBezTo>
                      <a:pt x="1927" y="2510"/>
                      <a:pt x="2509" y="1964"/>
                      <a:pt x="2509" y="1273"/>
                    </a:cubicBezTo>
                    <a:cubicBezTo>
                      <a:pt x="2509" y="582"/>
                      <a:pt x="1927" y="1"/>
                      <a:pt x="1236" y="1"/>
                    </a:cubicBezTo>
                    <a:close/>
                  </a:path>
                </a:pathLst>
              </a:custGeom>
              <a:solidFill>
                <a:srgbClr val="A64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43"/>
              <p:cNvSpPr/>
              <p:nvPr/>
            </p:nvSpPr>
            <p:spPr>
              <a:xfrm>
                <a:off x="3613996" y="2508061"/>
                <a:ext cx="56082" cy="56104"/>
              </a:xfrm>
              <a:custGeom>
                <a:rect b="b" l="l" r="r" t="t"/>
                <a:pathLst>
                  <a:path extrusionOk="0" h="2547" w="2546">
                    <a:moveTo>
                      <a:pt x="1273" y="1"/>
                    </a:moveTo>
                    <a:cubicBezTo>
                      <a:pt x="582" y="1"/>
                      <a:pt x="1" y="583"/>
                      <a:pt x="1" y="1273"/>
                    </a:cubicBezTo>
                    <a:cubicBezTo>
                      <a:pt x="1" y="1964"/>
                      <a:pt x="582" y="2546"/>
                      <a:pt x="1273" y="2546"/>
                    </a:cubicBezTo>
                    <a:cubicBezTo>
                      <a:pt x="1964" y="2546"/>
                      <a:pt x="2546" y="1964"/>
                      <a:pt x="2546" y="1273"/>
                    </a:cubicBezTo>
                    <a:cubicBezTo>
                      <a:pt x="2546" y="583"/>
                      <a:pt x="1964" y="1"/>
                      <a:pt x="1273" y="1"/>
                    </a:cubicBezTo>
                    <a:close/>
                  </a:path>
                </a:pathLst>
              </a:custGeom>
              <a:solidFill>
                <a:srgbClr val="A64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43"/>
              <p:cNvSpPr/>
              <p:nvPr/>
            </p:nvSpPr>
            <p:spPr>
              <a:xfrm>
                <a:off x="3565138" y="2492047"/>
                <a:ext cx="56082" cy="55289"/>
              </a:xfrm>
              <a:custGeom>
                <a:rect b="b" l="l" r="r" t="t"/>
                <a:pathLst>
                  <a:path extrusionOk="0" h="2510" w="2546">
                    <a:moveTo>
                      <a:pt x="1273" y="1"/>
                    </a:moveTo>
                    <a:cubicBezTo>
                      <a:pt x="582" y="1"/>
                      <a:pt x="1" y="546"/>
                      <a:pt x="1" y="1237"/>
                    </a:cubicBezTo>
                    <a:cubicBezTo>
                      <a:pt x="1" y="1928"/>
                      <a:pt x="582" y="2509"/>
                      <a:pt x="1273" y="2509"/>
                    </a:cubicBezTo>
                    <a:cubicBezTo>
                      <a:pt x="1964" y="2509"/>
                      <a:pt x="2546" y="1928"/>
                      <a:pt x="2546" y="1237"/>
                    </a:cubicBezTo>
                    <a:cubicBezTo>
                      <a:pt x="2546" y="546"/>
                      <a:pt x="1964" y="1"/>
                      <a:pt x="1273" y="1"/>
                    </a:cubicBezTo>
                    <a:close/>
                  </a:path>
                </a:pathLst>
              </a:custGeom>
              <a:solidFill>
                <a:srgbClr val="A64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43"/>
              <p:cNvSpPr/>
              <p:nvPr/>
            </p:nvSpPr>
            <p:spPr>
              <a:xfrm>
                <a:off x="3517096" y="2473632"/>
                <a:ext cx="64893" cy="55465"/>
              </a:xfrm>
              <a:custGeom>
                <a:rect b="b" l="l" r="r" t="t"/>
                <a:pathLst>
                  <a:path extrusionOk="0" h="2518" w="2946">
                    <a:moveTo>
                      <a:pt x="1273" y="0"/>
                    </a:moveTo>
                    <a:cubicBezTo>
                      <a:pt x="582" y="0"/>
                      <a:pt x="0" y="546"/>
                      <a:pt x="0" y="1273"/>
                    </a:cubicBezTo>
                    <a:cubicBezTo>
                      <a:pt x="0" y="2012"/>
                      <a:pt x="618" y="2518"/>
                      <a:pt x="1265" y="2518"/>
                    </a:cubicBezTo>
                    <a:cubicBezTo>
                      <a:pt x="1573" y="2518"/>
                      <a:pt x="1888" y="2403"/>
                      <a:pt x="2145" y="2146"/>
                    </a:cubicBezTo>
                    <a:cubicBezTo>
                      <a:pt x="2945" y="1346"/>
                      <a:pt x="2363" y="0"/>
                      <a:pt x="1273" y="0"/>
                    </a:cubicBezTo>
                    <a:close/>
                  </a:path>
                </a:pathLst>
              </a:custGeom>
              <a:solidFill>
                <a:srgbClr val="A64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43"/>
              <p:cNvSpPr/>
              <p:nvPr/>
            </p:nvSpPr>
            <p:spPr>
              <a:xfrm>
                <a:off x="3469824" y="2456802"/>
                <a:ext cx="56082" cy="55289"/>
              </a:xfrm>
              <a:custGeom>
                <a:rect b="b" l="l" r="r" t="t"/>
                <a:pathLst>
                  <a:path extrusionOk="0" h="2510" w="2546">
                    <a:moveTo>
                      <a:pt x="1273" y="1"/>
                    </a:moveTo>
                    <a:cubicBezTo>
                      <a:pt x="582" y="1"/>
                      <a:pt x="1" y="546"/>
                      <a:pt x="1" y="1237"/>
                    </a:cubicBezTo>
                    <a:cubicBezTo>
                      <a:pt x="1" y="1928"/>
                      <a:pt x="582" y="2510"/>
                      <a:pt x="1273" y="2510"/>
                    </a:cubicBezTo>
                    <a:cubicBezTo>
                      <a:pt x="1964" y="2510"/>
                      <a:pt x="2546" y="1928"/>
                      <a:pt x="2546" y="1237"/>
                    </a:cubicBezTo>
                    <a:cubicBezTo>
                      <a:pt x="2546" y="546"/>
                      <a:pt x="1964" y="1"/>
                      <a:pt x="1273" y="1"/>
                    </a:cubicBezTo>
                    <a:close/>
                  </a:path>
                </a:pathLst>
              </a:custGeom>
              <a:solidFill>
                <a:srgbClr val="A64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43"/>
              <p:cNvSpPr/>
              <p:nvPr/>
            </p:nvSpPr>
            <p:spPr>
              <a:xfrm>
                <a:off x="3420966" y="2439180"/>
                <a:ext cx="55289" cy="55289"/>
              </a:xfrm>
              <a:custGeom>
                <a:rect b="b" l="l" r="r" t="t"/>
                <a:pathLst>
                  <a:path extrusionOk="0" h="2510" w="2510">
                    <a:moveTo>
                      <a:pt x="1237" y="1"/>
                    </a:moveTo>
                    <a:cubicBezTo>
                      <a:pt x="546" y="1"/>
                      <a:pt x="1" y="546"/>
                      <a:pt x="1" y="1237"/>
                    </a:cubicBezTo>
                    <a:cubicBezTo>
                      <a:pt x="1" y="1928"/>
                      <a:pt x="546" y="2510"/>
                      <a:pt x="1237" y="2510"/>
                    </a:cubicBezTo>
                    <a:cubicBezTo>
                      <a:pt x="1928" y="2510"/>
                      <a:pt x="2510" y="1928"/>
                      <a:pt x="2510" y="1237"/>
                    </a:cubicBezTo>
                    <a:cubicBezTo>
                      <a:pt x="2510" y="546"/>
                      <a:pt x="1928" y="1"/>
                      <a:pt x="1237" y="1"/>
                    </a:cubicBezTo>
                    <a:close/>
                  </a:path>
                </a:pathLst>
              </a:custGeom>
              <a:solidFill>
                <a:srgbClr val="A64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9" name="Google Shape;789;p43"/>
            <p:cNvSpPr/>
            <p:nvPr/>
          </p:nvSpPr>
          <p:spPr>
            <a:xfrm>
              <a:off x="3368099" y="2438387"/>
              <a:ext cx="105754" cy="82515"/>
            </a:xfrm>
            <a:custGeom>
              <a:rect b="b" l="l" r="r" t="t"/>
              <a:pathLst>
                <a:path extrusionOk="0" h="3746" w="4801">
                  <a:moveTo>
                    <a:pt x="2401" y="0"/>
                  </a:moveTo>
                  <a:lnTo>
                    <a:pt x="37" y="1273"/>
                  </a:lnTo>
                  <a:cubicBezTo>
                    <a:pt x="1" y="2618"/>
                    <a:pt x="1055" y="3746"/>
                    <a:pt x="2401" y="3746"/>
                  </a:cubicBezTo>
                  <a:cubicBezTo>
                    <a:pt x="3710" y="3746"/>
                    <a:pt x="4801" y="2618"/>
                    <a:pt x="4728" y="1273"/>
                  </a:cubicBezTo>
                  <a:lnTo>
                    <a:pt x="2401" y="0"/>
                  </a:lnTo>
                  <a:close/>
                </a:path>
              </a:pathLst>
            </a:custGeom>
            <a:solidFill>
              <a:srgbClr val="A64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0" name="Google Shape;790;p43"/>
          <p:cNvSpPr/>
          <p:nvPr/>
        </p:nvSpPr>
        <p:spPr>
          <a:xfrm>
            <a:off x="3392946" y="2553725"/>
            <a:ext cx="55267" cy="55289"/>
          </a:xfrm>
          <a:custGeom>
            <a:rect b="b" l="l" r="r" t="t"/>
            <a:pathLst>
              <a:path extrusionOk="0" h="2510" w="2509">
                <a:moveTo>
                  <a:pt x="1273" y="0"/>
                </a:moveTo>
                <a:cubicBezTo>
                  <a:pt x="582" y="0"/>
                  <a:pt x="0" y="546"/>
                  <a:pt x="0" y="1237"/>
                </a:cubicBezTo>
                <a:cubicBezTo>
                  <a:pt x="0" y="1928"/>
                  <a:pt x="582" y="2509"/>
                  <a:pt x="1273" y="2509"/>
                </a:cubicBezTo>
                <a:cubicBezTo>
                  <a:pt x="1964" y="2509"/>
                  <a:pt x="2509" y="1928"/>
                  <a:pt x="2509" y="1237"/>
                </a:cubicBezTo>
                <a:cubicBezTo>
                  <a:pt x="2509" y="546"/>
                  <a:pt x="1964" y="0"/>
                  <a:pt x="1273" y="0"/>
                </a:cubicBezTo>
                <a:close/>
              </a:path>
            </a:pathLst>
          </a:custGeom>
          <a:solidFill>
            <a:srgbClr val="AFE0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43"/>
          <p:cNvSpPr/>
          <p:nvPr/>
        </p:nvSpPr>
        <p:spPr>
          <a:xfrm>
            <a:off x="3360103" y="2695496"/>
            <a:ext cx="120953" cy="189040"/>
          </a:xfrm>
          <a:custGeom>
            <a:rect b="b" l="l" r="r" t="t"/>
            <a:pathLst>
              <a:path extrusionOk="0" h="8582" w="5491">
                <a:moveTo>
                  <a:pt x="0" y="0"/>
                </a:moveTo>
                <a:lnTo>
                  <a:pt x="0" y="8582"/>
                </a:lnTo>
                <a:lnTo>
                  <a:pt x="5491" y="8582"/>
                </a:lnTo>
                <a:lnTo>
                  <a:pt x="5491" y="0"/>
                </a:lnTo>
                <a:close/>
              </a:path>
            </a:pathLst>
          </a:custGeom>
          <a:solidFill>
            <a:srgbClr val="741B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43"/>
          <p:cNvSpPr/>
          <p:nvPr/>
        </p:nvSpPr>
        <p:spPr>
          <a:xfrm>
            <a:off x="3131013" y="2661860"/>
            <a:ext cx="146615" cy="146593"/>
          </a:xfrm>
          <a:custGeom>
            <a:rect b="b" l="l" r="r" t="t"/>
            <a:pathLst>
              <a:path extrusionOk="0" h="6655" w="6656">
                <a:moveTo>
                  <a:pt x="1" y="0"/>
                </a:moveTo>
                <a:lnTo>
                  <a:pt x="1" y="6654"/>
                </a:lnTo>
                <a:lnTo>
                  <a:pt x="6655" y="6654"/>
                </a:lnTo>
                <a:lnTo>
                  <a:pt x="6655" y="0"/>
                </a:lnTo>
                <a:close/>
              </a:path>
            </a:pathLst>
          </a:custGeom>
          <a:solidFill>
            <a:srgbClr val="AFE0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43"/>
          <p:cNvSpPr/>
          <p:nvPr/>
        </p:nvSpPr>
        <p:spPr>
          <a:xfrm>
            <a:off x="3131013" y="2734750"/>
            <a:ext cx="146615" cy="0"/>
          </a:xfrm>
          <a:custGeom>
            <a:rect b="b" l="l" r="r" t="t"/>
            <a:pathLst>
              <a:path extrusionOk="0" fill="none" h="0" w="6656">
                <a:moveTo>
                  <a:pt x="1" y="0"/>
                </a:moveTo>
                <a:lnTo>
                  <a:pt x="6655" y="0"/>
                </a:lnTo>
              </a:path>
            </a:pathLst>
          </a:custGeom>
          <a:noFill/>
          <a:ln cap="flat" cmpd="sng" w="11825">
            <a:solidFill>
              <a:srgbClr val="741B47"/>
            </a:solidFill>
            <a:prstDash val="solid"/>
            <a:miter lim="3636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43"/>
          <p:cNvSpPr/>
          <p:nvPr/>
        </p:nvSpPr>
        <p:spPr>
          <a:xfrm>
            <a:off x="3203903" y="2661860"/>
            <a:ext cx="22" cy="146593"/>
          </a:xfrm>
          <a:custGeom>
            <a:rect b="b" l="l" r="r" t="t"/>
            <a:pathLst>
              <a:path extrusionOk="0" fill="none" h="6655" w="1">
                <a:moveTo>
                  <a:pt x="1" y="6654"/>
                </a:moveTo>
                <a:lnTo>
                  <a:pt x="1" y="0"/>
                </a:lnTo>
              </a:path>
            </a:pathLst>
          </a:custGeom>
          <a:noFill/>
          <a:ln cap="flat" cmpd="sng" w="11825">
            <a:solidFill>
              <a:srgbClr val="741B47"/>
            </a:solidFill>
            <a:prstDash val="solid"/>
            <a:miter lim="3636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43"/>
          <p:cNvSpPr/>
          <p:nvPr/>
        </p:nvSpPr>
        <p:spPr>
          <a:xfrm>
            <a:off x="3564345" y="2661860"/>
            <a:ext cx="145800" cy="146593"/>
          </a:xfrm>
          <a:custGeom>
            <a:rect b="b" l="l" r="r" t="t"/>
            <a:pathLst>
              <a:path extrusionOk="0" h="6655" w="6619">
                <a:moveTo>
                  <a:pt x="0" y="0"/>
                </a:moveTo>
                <a:lnTo>
                  <a:pt x="0" y="6654"/>
                </a:lnTo>
                <a:lnTo>
                  <a:pt x="6618" y="6654"/>
                </a:lnTo>
                <a:lnTo>
                  <a:pt x="6618" y="0"/>
                </a:lnTo>
                <a:close/>
              </a:path>
            </a:pathLst>
          </a:custGeom>
          <a:solidFill>
            <a:srgbClr val="AFE0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43"/>
          <p:cNvSpPr/>
          <p:nvPr/>
        </p:nvSpPr>
        <p:spPr>
          <a:xfrm>
            <a:off x="3564345" y="2734750"/>
            <a:ext cx="146593" cy="0"/>
          </a:xfrm>
          <a:custGeom>
            <a:rect b="b" l="l" r="r" t="t"/>
            <a:pathLst>
              <a:path extrusionOk="0" fill="none" h="0" w="6655">
                <a:moveTo>
                  <a:pt x="0" y="0"/>
                </a:moveTo>
                <a:lnTo>
                  <a:pt x="6654" y="0"/>
                </a:lnTo>
              </a:path>
            </a:pathLst>
          </a:custGeom>
          <a:noFill/>
          <a:ln cap="flat" cmpd="sng" w="11825">
            <a:solidFill>
              <a:srgbClr val="741B47"/>
            </a:solidFill>
            <a:prstDash val="solid"/>
            <a:miter lim="3636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43"/>
          <p:cNvSpPr/>
          <p:nvPr/>
        </p:nvSpPr>
        <p:spPr>
          <a:xfrm>
            <a:off x="3637236" y="2661860"/>
            <a:ext cx="22" cy="146593"/>
          </a:xfrm>
          <a:custGeom>
            <a:rect b="b" l="l" r="r" t="t"/>
            <a:pathLst>
              <a:path extrusionOk="0" fill="none" h="6655" w="1">
                <a:moveTo>
                  <a:pt x="0" y="6654"/>
                </a:moveTo>
                <a:lnTo>
                  <a:pt x="0" y="0"/>
                </a:lnTo>
              </a:path>
            </a:pathLst>
          </a:custGeom>
          <a:noFill/>
          <a:ln cap="flat" cmpd="sng" w="11825">
            <a:solidFill>
              <a:srgbClr val="741B47"/>
            </a:solidFill>
            <a:prstDash val="solid"/>
            <a:miter lim="3636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98" name="Google Shape;798;p43"/>
          <p:cNvCxnSpPr/>
          <p:nvPr/>
        </p:nvCxnSpPr>
        <p:spPr>
          <a:xfrm>
            <a:off x="3002436" y="2895025"/>
            <a:ext cx="1042800" cy="0"/>
          </a:xfrm>
          <a:prstGeom prst="straightConnector1">
            <a:avLst/>
          </a:prstGeom>
          <a:noFill/>
          <a:ln cap="flat" cmpd="sng" w="28575">
            <a:solidFill>
              <a:srgbClr val="741B47"/>
            </a:solidFill>
            <a:prstDash val="solid"/>
            <a:round/>
            <a:headEnd len="med" w="med" type="none"/>
            <a:tailEnd len="med" w="med" type="none"/>
          </a:ln>
        </p:spPr>
      </p:cxnSp>
      <p:sp>
        <p:nvSpPr>
          <p:cNvPr id="799" name="Google Shape;799;p43"/>
          <p:cNvSpPr/>
          <p:nvPr/>
        </p:nvSpPr>
        <p:spPr>
          <a:xfrm flipH="1" rot="10800000">
            <a:off x="3002425" y="2191055"/>
            <a:ext cx="279229" cy="167697"/>
          </a:xfrm>
          <a:custGeom>
            <a:rect b="b" l="l" r="r" t="t"/>
            <a:pathLst>
              <a:path extrusionOk="0" h="25681" w="42761">
                <a:moveTo>
                  <a:pt x="29295" y="0"/>
                </a:moveTo>
                <a:cubicBezTo>
                  <a:pt x="26441" y="0"/>
                  <a:pt x="23585" y="1581"/>
                  <a:pt x="23244" y="5309"/>
                </a:cubicBezTo>
                <a:cubicBezTo>
                  <a:pt x="21598" y="2491"/>
                  <a:pt x="19134" y="1099"/>
                  <a:pt x="16964" y="1099"/>
                </a:cubicBezTo>
                <a:cubicBezTo>
                  <a:pt x="14103" y="1099"/>
                  <a:pt x="11755" y="3520"/>
                  <a:pt x="12473" y="8285"/>
                </a:cubicBezTo>
                <a:cubicBezTo>
                  <a:pt x="11258" y="6978"/>
                  <a:pt x="9909" y="6439"/>
                  <a:pt x="8642" y="6439"/>
                </a:cubicBezTo>
                <a:cubicBezTo>
                  <a:pt x="3699" y="6439"/>
                  <a:pt x="1" y="14645"/>
                  <a:pt x="10403" y="17503"/>
                </a:cubicBezTo>
                <a:lnTo>
                  <a:pt x="10370" y="17503"/>
                </a:lnTo>
                <a:cubicBezTo>
                  <a:pt x="8688" y="20415"/>
                  <a:pt x="10370" y="24167"/>
                  <a:pt x="13379" y="25234"/>
                </a:cubicBezTo>
                <a:cubicBezTo>
                  <a:pt x="14222" y="25542"/>
                  <a:pt x="15000" y="25680"/>
                  <a:pt x="15724" y="25680"/>
                </a:cubicBezTo>
                <a:cubicBezTo>
                  <a:pt x="18802" y="25680"/>
                  <a:pt x="20898" y="23187"/>
                  <a:pt x="22888" y="20673"/>
                </a:cubicBezTo>
                <a:cubicBezTo>
                  <a:pt x="24676" y="22830"/>
                  <a:pt x="27011" y="25186"/>
                  <a:pt x="29982" y="25186"/>
                </a:cubicBezTo>
                <a:cubicBezTo>
                  <a:pt x="30397" y="25186"/>
                  <a:pt x="30825" y="25139"/>
                  <a:pt x="31266" y="25040"/>
                </a:cubicBezTo>
                <a:cubicBezTo>
                  <a:pt x="35245" y="24005"/>
                  <a:pt x="35892" y="20932"/>
                  <a:pt x="36118" y="17503"/>
                </a:cubicBezTo>
                <a:cubicBezTo>
                  <a:pt x="36595" y="17617"/>
                  <a:pt x="37038" y="17670"/>
                  <a:pt x="37447" y="17670"/>
                </a:cubicBezTo>
                <a:cubicBezTo>
                  <a:pt x="42760" y="17670"/>
                  <a:pt x="42416" y="8792"/>
                  <a:pt x="36651" y="8792"/>
                </a:cubicBezTo>
                <a:cubicBezTo>
                  <a:pt x="35897" y="8792"/>
                  <a:pt x="35051" y="8944"/>
                  <a:pt x="34113" y="9287"/>
                </a:cubicBezTo>
                <a:cubicBezTo>
                  <a:pt x="34436" y="6311"/>
                  <a:pt x="35568" y="1945"/>
                  <a:pt x="32010" y="489"/>
                </a:cubicBezTo>
                <a:cubicBezTo>
                  <a:pt x="31164" y="170"/>
                  <a:pt x="30230" y="0"/>
                  <a:pt x="29295" y="0"/>
                </a:cubicBezTo>
                <a:close/>
              </a:path>
            </a:pathLst>
          </a:custGeom>
          <a:solidFill>
            <a:srgbClr val="AFE0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43"/>
          <p:cNvSpPr/>
          <p:nvPr/>
        </p:nvSpPr>
        <p:spPr>
          <a:xfrm flipH="1" rot="10800000">
            <a:off x="3719950" y="1911436"/>
            <a:ext cx="395646" cy="237613"/>
          </a:xfrm>
          <a:custGeom>
            <a:rect b="b" l="l" r="r" t="t"/>
            <a:pathLst>
              <a:path extrusionOk="0" h="25681" w="42761">
                <a:moveTo>
                  <a:pt x="29295" y="0"/>
                </a:moveTo>
                <a:cubicBezTo>
                  <a:pt x="26441" y="0"/>
                  <a:pt x="23585" y="1581"/>
                  <a:pt x="23244" y="5309"/>
                </a:cubicBezTo>
                <a:cubicBezTo>
                  <a:pt x="21598" y="2491"/>
                  <a:pt x="19134" y="1099"/>
                  <a:pt x="16964" y="1099"/>
                </a:cubicBezTo>
                <a:cubicBezTo>
                  <a:pt x="14103" y="1099"/>
                  <a:pt x="11755" y="3520"/>
                  <a:pt x="12473" y="8285"/>
                </a:cubicBezTo>
                <a:cubicBezTo>
                  <a:pt x="11258" y="6978"/>
                  <a:pt x="9909" y="6439"/>
                  <a:pt x="8642" y="6439"/>
                </a:cubicBezTo>
                <a:cubicBezTo>
                  <a:pt x="3699" y="6439"/>
                  <a:pt x="1" y="14645"/>
                  <a:pt x="10403" y="17503"/>
                </a:cubicBezTo>
                <a:lnTo>
                  <a:pt x="10370" y="17503"/>
                </a:lnTo>
                <a:cubicBezTo>
                  <a:pt x="8688" y="20415"/>
                  <a:pt x="10370" y="24167"/>
                  <a:pt x="13379" y="25234"/>
                </a:cubicBezTo>
                <a:cubicBezTo>
                  <a:pt x="14222" y="25542"/>
                  <a:pt x="15000" y="25680"/>
                  <a:pt x="15724" y="25680"/>
                </a:cubicBezTo>
                <a:cubicBezTo>
                  <a:pt x="18802" y="25680"/>
                  <a:pt x="20898" y="23187"/>
                  <a:pt x="22888" y="20673"/>
                </a:cubicBezTo>
                <a:cubicBezTo>
                  <a:pt x="24676" y="22830"/>
                  <a:pt x="27011" y="25186"/>
                  <a:pt x="29982" y="25186"/>
                </a:cubicBezTo>
                <a:cubicBezTo>
                  <a:pt x="30397" y="25186"/>
                  <a:pt x="30825" y="25139"/>
                  <a:pt x="31266" y="25040"/>
                </a:cubicBezTo>
                <a:cubicBezTo>
                  <a:pt x="35245" y="24005"/>
                  <a:pt x="35892" y="20932"/>
                  <a:pt x="36118" y="17503"/>
                </a:cubicBezTo>
                <a:cubicBezTo>
                  <a:pt x="36595" y="17617"/>
                  <a:pt x="37038" y="17670"/>
                  <a:pt x="37447" y="17670"/>
                </a:cubicBezTo>
                <a:cubicBezTo>
                  <a:pt x="42760" y="17670"/>
                  <a:pt x="42416" y="8792"/>
                  <a:pt x="36651" y="8792"/>
                </a:cubicBezTo>
                <a:cubicBezTo>
                  <a:pt x="35897" y="8792"/>
                  <a:pt x="35051" y="8944"/>
                  <a:pt x="34113" y="9287"/>
                </a:cubicBezTo>
                <a:cubicBezTo>
                  <a:pt x="34436" y="6311"/>
                  <a:pt x="35568" y="1945"/>
                  <a:pt x="32010" y="489"/>
                </a:cubicBezTo>
                <a:cubicBezTo>
                  <a:pt x="31164" y="170"/>
                  <a:pt x="30230" y="0"/>
                  <a:pt x="29295" y="0"/>
                </a:cubicBezTo>
                <a:close/>
              </a:path>
            </a:pathLst>
          </a:custGeom>
          <a:solidFill>
            <a:srgbClr val="AFE0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43"/>
          <p:cNvSpPr/>
          <p:nvPr/>
        </p:nvSpPr>
        <p:spPr>
          <a:xfrm flipH="1" rot="10800000">
            <a:off x="3558475" y="2218226"/>
            <a:ext cx="233047" cy="139961"/>
          </a:xfrm>
          <a:custGeom>
            <a:rect b="b" l="l" r="r" t="t"/>
            <a:pathLst>
              <a:path extrusionOk="0" h="25681" w="42761">
                <a:moveTo>
                  <a:pt x="29295" y="0"/>
                </a:moveTo>
                <a:cubicBezTo>
                  <a:pt x="26441" y="0"/>
                  <a:pt x="23585" y="1581"/>
                  <a:pt x="23244" y="5309"/>
                </a:cubicBezTo>
                <a:cubicBezTo>
                  <a:pt x="21598" y="2491"/>
                  <a:pt x="19134" y="1099"/>
                  <a:pt x="16964" y="1099"/>
                </a:cubicBezTo>
                <a:cubicBezTo>
                  <a:pt x="14103" y="1099"/>
                  <a:pt x="11755" y="3520"/>
                  <a:pt x="12473" y="8285"/>
                </a:cubicBezTo>
                <a:cubicBezTo>
                  <a:pt x="11258" y="6978"/>
                  <a:pt x="9909" y="6439"/>
                  <a:pt x="8642" y="6439"/>
                </a:cubicBezTo>
                <a:cubicBezTo>
                  <a:pt x="3699" y="6439"/>
                  <a:pt x="1" y="14645"/>
                  <a:pt x="10403" y="17503"/>
                </a:cubicBezTo>
                <a:lnTo>
                  <a:pt x="10370" y="17503"/>
                </a:lnTo>
                <a:cubicBezTo>
                  <a:pt x="8688" y="20415"/>
                  <a:pt x="10370" y="24167"/>
                  <a:pt x="13379" y="25234"/>
                </a:cubicBezTo>
                <a:cubicBezTo>
                  <a:pt x="14222" y="25542"/>
                  <a:pt x="15000" y="25680"/>
                  <a:pt x="15724" y="25680"/>
                </a:cubicBezTo>
                <a:cubicBezTo>
                  <a:pt x="18802" y="25680"/>
                  <a:pt x="20898" y="23187"/>
                  <a:pt x="22888" y="20673"/>
                </a:cubicBezTo>
                <a:cubicBezTo>
                  <a:pt x="24676" y="22830"/>
                  <a:pt x="27011" y="25186"/>
                  <a:pt x="29982" y="25186"/>
                </a:cubicBezTo>
                <a:cubicBezTo>
                  <a:pt x="30397" y="25186"/>
                  <a:pt x="30825" y="25139"/>
                  <a:pt x="31266" y="25040"/>
                </a:cubicBezTo>
                <a:cubicBezTo>
                  <a:pt x="35245" y="24005"/>
                  <a:pt x="35892" y="20932"/>
                  <a:pt x="36118" y="17503"/>
                </a:cubicBezTo>
                <a:cubicBezTo>
                  <a:pt x="36595" y="17617"/>
                  <a:pt x="37038" y="17670"/>
                  <a:pt x="37447" y="17670"/>
                </a:cubicBezTo>
                <a:cubicBezTo>
                  <a:pt x="42760" y="17670"/>
                  <a:pt x="42416" y="8792"/>
                  <a:pt x="36651" y="8792"/>
                </a:cubicBezTo>
                <a:cubicBezTo>
                  <a:pt x="35897" y="8792"/>
                  <a:pt x="35051" y="8944"/>
                  <a:pt x="34113" y="9287"/>
                </a:cubicBezTo>
                <a:cubicBezTo>
                  <a:pt x="34436" y="6311"/>
                  <a:pt x="35568" y="1945"/>
                  <a:pt x="32010" y="489"/>
                </a:cubicBezTo>
                <a:cubicBezTo>
                  <a:pt x="31164" y="170"/>
                  <a:pt x="30230" y="0"/>
                  <a:pt x="29295" y="0"/>
                </a:cubicBezTo>
                <a:close/>
              </a:path>
            </a:pathLst>
          </a:custGeom>
          <a:solidFill>
            <a:srgbClr val="AFE0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43"/>
          <p:cNvSpPr/>
          <p:nvPr/>
        </p:nvSpPr>
        <p:spPr>
          <a:xfrm>
            <a:off x="3228975" y="1924050"/>
            <a:ext cx="167700" cy="167700"/>
          </a:xfrm>
          <a:prstGeom prst="ellipse">
            <a:avLst/>
          </a:prstGeom>
          <a:solidFill>
            <a:srgbClr val="F7C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43"/>
          <p:cNvSpPr/>
          <p:nvPr/>
        </p:nvSpPr>
        <p:spPr>
          <a:xfrm>
            <a:off x="7079263" y="2006610"/>
            <a:ext cx="1042779" cy="563179"/>
          </a:xfrm>
          <a:custGeom>
            <a:rect b="b" l="l" r="r" t="t"/>
            <a:pathLst>
              <a:path extrusionOk="0" h="27991" w="51828">
                <a:moveTo>
                  <a:pt x="51828" y="5789"/>
                </a:moveTo>
                <a:cubicBezTo>
                  <a:pt x="51272" y="6181"/>
                  <a:pt x="50650" y="6508"/>
                  <a:pt x="49964" y="6671"/>
                </a:cubicBezTo>
                <a:cubicBezTo>
                  <a:pt x="49800" y="6704"/>
                  <a:pt x="49637" y="6769"/>
                  <a:pt x="49473" y="6802"/>
                </a:cubicBezTo>
                <a:cubicBezTo>
                  <a:pt x="48754" y="6998"/>
                  <a:pt x="48198" y="7554"/>
                  <a:pt x="48035" y="8306"/>
                </a:cubicBezTo>
                <a:cubicBezTo>
                  <a:pt x="48002" y="8404"/>
                  <a:pt x="47969" y="8535"/>
                  <a:pt x="47936" y="8666"/>
                </a:cubicBezTo>
                <a:cubicBezTo>
                  <a:pt x="47936" y="8797"/>
                  <a:pt x="47871" y="9026"/>
                  <a:pt x="47838" y="9189"/>
                </a:cubicBezTo>
                <a:cubicBezTo>
                  <a:pt x="47773" y="9582"/>
                  <a:pt x="47381" y="9876"/>
                  <a:pt x="46988" y="9843"/>
                </a:cubicBezTo>
                <a:cubicBezTo>
                  <a:pt x="46727" y="9843"/>
                  <a:pt x="46465" y="9843"/>
                  <a:pt x="46203" y="9810"/>
                </a:cubicBezTo>
                <a:cubicBezTo>
                  <a:pt x="45746" y="9745"/>
                  <a:pt x="45288" y="9974"/>
                  <a:pt x="45026" y="10399"/>
                </a:cubicBezTo>
                <a:cubicBezTo>
                  <a:pt x="44699" y="10889"/>
                  <a:pt x="44372" y="11347"/>
                  <a:pt x="44013" y="11838"/>
                </a:cubicBezTo>
                <a:cubicBezTo>
                  <a:pt x="43751" y="12165"/>
                  <a:pt x="43490" y="12459"/>
                  <a:pt x="43195" y="12786"/>
                </a:cubicBezTo>
                <a:cubicBezTo>
                  <a:pt x="42966" y="13015"/>
                  <a:pt x="42672" y="13146"/>
                  <a:pt x="42312" y="13146"/>
                </a:cubicBezTo>
                <a:cubicBezTo>
                  <a:pt x="42214" y="13113"/>
                  <a:pt x="42116" y="13113"/>
                  <a:pt x="41985" y="13146"/>
                </a:cubicBezTo>
                <a:cubicBezTo>
                  <a:pt x="41756" y="13146"/>
                  <a:pt x="41528" y="13309"/>
                  <a:pt x="41462" y="13538"/>
                </a:cubicBezTo>
                <a:cubicBezTo>
                  <a:pt x="41364" y="13734"/>
                  <a:pt x="41299" y="13963"/>
                  <a:pt x="41266" y="14159"/>
                </a:cubicBezTo>
                <a:cubicBezTo>
                  <a:pt x="41233" y="14486"/>
                  <a:pt x="41201" y="14813"/>
                  <a:pt x="41135" y="15140"/>
                </a:cubicBezTo>
                <a:cubicBezTo>
                  <a:pt x="41037" y="16121"/>
                  <a:pt x="40514" y="16971"/>
                  <a:pt x="39729" y="17560"/>
                </a:cubicBezTo>
                <a:cubicBezTo>
                  <a:pt x="39239" y="17920"/>
                  <a:pt x="38683" y="18247"/>
                  <a:pt x="38094" y="18475"/>
                </a:cubicBezTo>
                <a:cubicBezTo>
                  <a:pt x="37702" y="18639"/>
                  <a:pt x="37277" y="18835"/>
                  <a:pt x="36917" y="19031"/>
                </a:cubicBezTo>
                <a:cubicBezTo>
                  <a:pt x="36459" y="19260"/>
                  <a:pt x="36002" y="19554"/>
                  <a:pt x="35642" y="19914"/>
                </a:cubicBezTo>
                <a:cubicBezTo>
                  <a:pt x="34955" y="20470"/>
                  <a:pt x="34563" y="21320"/>
                  <a:pt x="34596" y="22203"/>
                </a:cubicBezTo>
                <a:cubicBezTo>
                  <a:pt x="34596" y="22595"/>
                  <a:pt x="34628" y="22988"/>
                  <a:pt x="34726" y="23380"/>
                </a:cubicBezTo>
                <a:cubicBezTo>
                  <a:pt x="34890" y="24132"/>
                  <a:pt x="34988" y="24917"/>
                  <a:pt x="35086" y="25702"/>
                </a:cubicBezTo>
                <a:cubicBezTo>
                  <a:pt x="35086" y="26127"/>
                  <a:pt x="35086" y="26585"/>
                  <a:pt x="34988" y="27010"/>
                </a:cubicBezTo>
                <a:cubicBezTo>
                  <a:pt x="34955" y="27173"/>
                  <a:pt x="34890" y="27337"/>
                  <a:pt x="34824" y="27500"/>
                </a:cubicBezTo>
                <a:cubicBezTo>
                  <a:pt x="34694" y="27794"/>
                  <a:pt x="34367" y="27991"/>
                  <a:pt x="34040" y="27958"/>
                </a:cubicBezTo>
                <a:cubicBezTo>
                  <a:pt x="33713" y="27991"/>
                  <a:pt x="33386" y="27794"/>
                  <a:pt x="33255" y="27500"/>
                </a:cubicBezTo>
                <a:cubicBezTo>
                  <a:pt x="33124" y="27206"/>
                  <a:pt x="33059" y="26912"/>
                  <a:pt x="33026" y="26617"/>
                </a:cubicBezTo>
                <a:cubicBezTo>
                  <a:pt x="32993" y="26127"/>
                  <a:pt x="33026" y="25604"/>
                  <a:pt x="32993" y="25113"/>
                </a:cubicBezTo>
                <a:cubicBezTo>
                  <a:pt x="32961" y="24753"/>
                  <a:pt x="32928" y="24427"/>
                  <a:pt x="32895" y="24067"/>
                </a:cubicBezTo>
                <a:cubicBezTo>
                  <a:pt x="32863" y="23903"/>
                  <a:pt x="32797" y="23740"/>
                  <a:pt x="32732" y="23576"/>
                </a:cubicBezTo>
                <a:cubicBezTo>
                  <a:pt x="32568" y="23217"/>
                  <a:pt x="32209" y="23020"/>
                  <a:pt x="31816" y="23053"/>
                </a:cubicBezTo>
                <a:cubicBezTo>
                  <a:pt x="31522" y="23119"/>
                  <a:pt x="31260" y="23020"/>
                  <a:pt x="31064" y="22792"/>
                </a:cubicBezTo>
                <a:cubicBezTo>
                  <a:pt x="30704" y="22432"/>
                  <a:pt x="30214" y="22236"/>
                  <a:pt x="29724" y="22203"/>
                </a:cubicBezTo>
                <a:cubicBezTo>
                  <a:pt x="29135" y="22170"/>
                  <a:pt x="28546" y="22203"/>
                  <a:pt x="27958" y="22268"/>
                </a:cubicBezTo>
                <a:cubicBezTo>
                  <a:pt x="27565" y="22301"/>
                  <a:pt x="27238" y="22530"/>
                  <a:pt x="27108" y="22890"/>
                </a:cubicBezTo>
                <a:cubicBezTo>
                  <a:pt x="26911" y="23315"/>
                  <a:pt x="26486" y="23609"/>
                  <a:pt x="25996" y="23576"/>
                </a:cubicBezTo>
                <a:cubicBezTo>
                  <a:pt x="25407" y="23576"/>
                  <a:pt x="24819" y="23511"/>
                  <a:pt x="24263" y="23380"/>
                </a:cubicBezTo>
                <a:cubicBezTo>
                  <a:pt x="23936" y="23347"/>
                  <a:pt x="23609" y="23282"/>
                  <a:pt x="23282" y="23282"/>
                </a:cubicBezTo>
                <a:cubicBezTo>
                  <a:pt x="22890" y="23249"/>
                  <a:pt x="22530" y="23347"/>
                  <a:pt x="22236" y="23544"/>
                </a:cubicBezTo>
                <a:cubicBezTo>
                  <a:pt x="21549" y="23969"/>
                  <a:pt x="20862" y="24427"/>
                  <a:pt x="20208" y="24884"/>
                </a:cubicBezTo>
                <a:cubicBezTo>
                  <a:pt x="19522" y="25309"/>
                  <a:pt x="19064" y="26029"/>
                  <a:pt x="18966" y="26846"/>
                </a:cubicBezTo>
                <a:cubicBezTo>
                  <a:pt x="18933" y="26912"/>
                  <a:pt x="18900" y="26977"/>
                  <a:pt x="18868" y="27042"/>
                </a:cubicBezTo>
                <a:cubicBezTo>
                  <a:pt x="18639" y="27042"/>
                  <a:pt x="18410" y="26944"/>
                  <a:pt x="18214" y="26813"/>
                </a:cubicBezTo>
                <a:cubicBezTo>
                  <a:pt x="17985" y="26650"/>
                  <a:pt x="17821" y="26454"/>
                  <a:pt x="17723" y="26225"/>
                </a:cubicBezTo>
                <a:cubicBezTo>
                  <a:pt x="17625" y="25898"/>
                  <a:pt x="17527" y="25604"/>
                  <a:pt x="17462" y="25277"/>
                </a:cubicBezTo>
                <a:cubicBezTo>
                  <a:pt x="17396" y="24917"/>
                  <a:pt x="17396" y="24590"/>
                  <a:pt x="17331" y="24230"/>
                </a:cubicBezTo>
                <a:cubicBezTo>
                  <a:pt x="17266" y="23936"/>
                  <a:pt x="17167" y="23642"/>
                  <a:pt x="17069" y="23380"/>
                </a:cubicBezTo>
                <a:cubicBezTo>
                  <a:pt x="16939" y="23086"/>
                  <a:pt x="16710" y="22890"/>
                  <a:pt x="16448" y="22792"/>
                </a:cubicBezTo>
                <a:cubicBezTo>
                  <a:pt x="16056" y="22628"/>
                  <a:pt x="15598" y="22726"/>
                  <a:pt x="15336" y="23053"/>
                </a:cubicBezTo>
                <a:cubicBezTo>
                  <a:pt x="15206" y="23217"/>
                  <a:pt x="15075" y="23380"/>
                  <a:pt x="14977" y="23544"/>
                </a:cubicBezTo>
                <a:cubicBezTo>
                  <a:pt x="14879" y="23674"/>
                  <a:pt x="14813" y="23773"/>
                  <a:pt x="14715" y="23903"/>
                </a:cubicBezTo>
                <a:cubicBezTo>
                  <a:pt x="14552" y="24165"/>
                  <a:pt x="14257" y="24263"/>
                  <a:pt x="13963" y="24198"/>
                </a:cubicBezTo>
                <a:cubicBezTo>
                  <a:pt x="13669" y="24132"/>
                  <a:pt x="13407" y="23871"/>
                  <a:pt x="13374" y="23576"/>
                </a:cubicBezTo>
                <a:cubicBezTo>
                  <a:pt x="13342" y="23282"/>
                  <a:pt x="13342" y="22988"/>
                  <a:pt x="13342" y="22726"/>
                </a:cubicBezTo>
                <a:cubicBezTo>
                  <a:pt x="13374" y="22138"/>
                  <a:pt x="13211" y="21582"/>
                  <a:pt x="12884" y="21124"/>
                </a:cubicBezTo>
                <a:cubicBezTo>
                  <a:pt x="12524" y="20437"/>
                  <a:pt x="11707" y="20176"/>
                  <a:pt x="11020" y="20535"/>
                </a:cubicBezTo>
                <a:cubicBezTo>
                  <a:pt x="10660" y="20699"/>
                  <a:pt x="10301" y="20862"/>
                  <a:pt x="9974" y="21059"/>
                </a:cubicBezTo>
                <a:cubicBezTo>
                  <a:pt x="9614" y="21255"/>
                  <a:pt x="9254" y="21418"/>
                  <a:pt x="8927" y="21614"/>
                </a:cubicBezTo>
                <a:cubicBezTo>
                  <a:pt x="8600" y="21745"/>
                  <a:pt x="8208" y="21745"/>
                  <a:pt x="7914" y="21549"/>
                </a:cubicBezTo>
                <a:cubicBezTo>
                  <a:pt x="7620" y="21386"/>
                  <a:pt x="7325" y="21222"/>
                  <a:pt x="7031" y="20993"/>
                </a:cubicBezTo>
                <a:cubicBezTo>
                  <a:pt x="6671" y="20732"/>
                  <a:pt x="6344" y="20405"/>
                  <a:pt x="5985" y="20143"/>
                </a:cubicBezTo>
                <a:cubicBezTo>
                  <a:pt x="5658" y="19881"/>
                  <a:pt x="5298" y="19653"/>
                  <a:pt x="4938" y="19456"/>
                </a:cubicBezTo>
                <a:cubicBezTo>
                  <a:pt x="4350" y="19064"/>
                  <a:pt x="3565" y="19097"/>
                  <a:pt x="3009" y="19522"/>
                </a:cubicBezTo>
                <a:cubicBezTo>
                  <a:pt x="2976" y="19554"/>
                  <a:pt x="2911" y="19587"/>
                  <a:pt x="2846" y="19587"/>
                </a:cubicBezTo>
                <a:cubicBezTo>
                  <a:pt x="2649" y="19489"/>
                  <a:pt x="2617" y="19260"/>
                  <a:pt x="2551" y="19097"/>
                </a:cubicBezTo>
                <a:cubicBezTo>
                  <a:pt x="2388" y="18574"/>
                  <a:pt x="1930" y="18214"/>
                  <a:pt x="1407" y="18181"/>
                </a:cubicBezTo>
                <a:cubicBezTo>
                  <a:pt x="982" y="18116"/>
                  <a:pt x="851" y="17952"/>
                  <a:pt x="818" y="17527"/>
                </a:cubicBezTo>
                <a:cubicBezTo>
                  <a:pt x="818" y="17168"/>
                  <a:pt x="818" y="16808"/>
                  <a:pt x="818" y="16481"/>
                </a:cubicBezTo>
                <a:cubicBezTo>
                  <a:pt x="916" y="15435"/>
                  <a:pt x="786" y="14421"/>
                  <a:pt x="393" y="13473"/>
                </a:cubicBezTo>
                <a:cubicBezTo>
                  <a:pt x="295" y="13178"/>
                  <a:pt x="197" y="12884"/>
                  <a:pt x="99" y="12590"/>
                </a:cubicBezTo>
                <a:cubicBezTo>
                  <a:pt x="1" y="12230"/>
                  <a:pt x="99" y="11838"/>
                  <a:pt x="393" y="11609"/>
                </a:cubicBezTo>
                <a:cubicBezTo>
                  <a:pt x="524" y="11478"/>
                  <a:pt x="655" y="11380"/>
                  <a:pt x="818" y="11282"/>
                </a:cubicBezTo>
                <a:cubicBezTo>
                  <a:pt x="1407" y="10922"/>
                  <a:pt x="1767" y="10268"/>
                  <a:pt x="1701" y="9549"/>
                </a:cubicBezTo>
                <a:lnTo>
                  <a:pt x="1701" y="8829"/>
                </a:lnTo>
                <a:cubicBezTo>
                  <a:pt x="1701" y="8372"/>
                  <a:pt x="1865" y="7947"/>
                  <a:pt x="2224" y="7620"/>
                </a:cubicBezTo>
                <a:cubicBezTo>
                  <a:pt x="2453" y="7391"/>
                  <a:pt x="2682" y="7162"/>
                  <a:pt x="2944" y="6966"/>
                </a:cubicBezTo>
                <a:cubicBezTo>
                  <a:pt x="3598" y="6508"/>
                  <a:pt x="4154" y="5887"/>
                  <a:pt x="4513" y="5167"/>
                </a:cubicBezTo>
                <a:cubicBezTo>
                  <a:pt x="4840" y="4579"/>
                  <a:pt x="5167" y="4023"/>
                  <a:pt x="5461" y="3434"/>
                </a:cubicBezTo>
                <a:cubicBezTo>
                  <a:pt x="5592" y="3173"/>
                  <a:pt x="5690" y="2911"/>
                  <a:pt x="5756" y="2649"/>
                </a:cubicBezTo>
                <a:cubicBezTo>
                  <a:pt x="5821" y="2355"/>
                  <a:pt x="5756" y="2028"/>
                  <a:pt x="5560" y="1799"/>
                </a:cubicBezTo>
                <a:cubicBezTo>
                  <a:pt x="5396" y="1570"/>
                  <a:pt x="5233" y="1342"/>
                  <a:pt x="5069" y="1113"/>
                </a:cubicBezTo>
                <a:cubicBezTo>
                  <a:pt x="4938" y="884"/>
                  <a:pt x="4906" y="622"/>
                  <a:pt x="4971" y="393"/>
                </a:cubicBezTo>
                <a:cubicBezTo>
                  <a:pt x="5004" y="230"/>
                  <a:pt x="5167" y="99"/>
                  <a:pt x="5331" y="66"/>
                </a:cubicBezTo>
                <a:cubicBezTo>
                  <a:pt x="5527" y="1"/>
                  <a:pt x="5723" y="99"/>
                  <a:pt x="5854" y="263"/>
                </a:cubicBezTo>
                <a:cubicBezTo>
                  <a:pt x="5919" y="459"/>
                  <a:pt x="5985" y="622"/>
                  <a:pt x="6050" y="818"/>
                </a:cubicBezTo>
                <a:cubicBezTo>
                  <a:pt x="6148" y="1080"/>
                  <a:pt x="6246" y="1342"/>
                  <a:pt x="6344" y="1636"/>
                </a:cubicBezTo>
                <a:cubicBezTo>
                  <a:pt x="6377" y="1767"/>
                  <a:pt x="6442" y="1865"/>
                  <a:pt x="6540" y="1963"/>
                </a:cubicBezTo>
                <a:cubicBezTo>
                  <a:pt x="6704" y="2224"/>
                  <a:pt x="7064" y="2192"/>
                  <a:pt x="7227" y="1930"/>
                </a:cubicBezTo>
                <a:cubicBezTo>
                  <a:pt x="7260" y="1897"/>
                  <a:pt x="7260" y="1799"/>
                  <a:pt x="7293" y="1767"/>
                </a:cubicBezTo>
                <a:cubicBezTo>
                  <a:pt x="7325" y="1701"/>
                  <a:pt x="7391" y="1636"/>
                  <a:pt x="7423" y="1603"/>
                </a:cubicBezTo>
                <a:cubicBezTo>
                  <a:pt x="8077" y="1636"/>
                  <a:pt x="8731" y="1701"/>
                  <a:pt x="9385" y="1734"/>
                </a:cubicBezTo>
                <a:cubicBezTo>
                  <a:pt x="9908" y="1767"/>
                  <a:pt x="10464" y="1799"/>
                  <a:pt x="11020" y="1832"/>
                </a:cubicBezTo>
                <a:cubicBezTo>
                  <a:pt x="13473" y="1865"/>
                  <a:pt x="15925" y="1767"/>
                  <a:pt x="18377" y="1603"/>
                </a:cubicBezTo>
                <a:cubicBezTo>
                  <a:pt x="20241" y="1472"/>
                  <a:pt x="22138" y="1374"/>
                  <a:pt x="24001" y="1309"/>
                </a:cubicBezTo>
                <a:cubicBezTo>
                  <a:pt x="25571" y="1211"/>
                  <a:pt x="27173" y="1145"/>
                  <a:pt x="28775" y="1113"/>
                </a:cubicBezTo>
                <a:cubicBezTo>
                  <a:pt x="29364" y="1113"/>
                  <a:pt x="29920" y="1145"/>
                  <a:pt x="30508" y="1243"/>
                </a:cubicBezTo>
                <a:cubicBezTo>
                  <a:pt x="30770" y="1276"/>
                  <a:pt x="30999" y="1440"/>
                  <a:pt x="31064" y="1701"/>
                </a:cubicBezTo>
                <a:cubicBezTo>
                  <a:pt x="31260" y="2192"/>
                  <a:pt x="31489" y="2290"/>
                  <a:pt x="32012" y="2192"/>
                </a:cubicBezTo>
                <a:cubicBezTo>
                  <a:pt x="32503" y="2094"/>
                  <a:pt x="32928" y="1996"/>
                  <a:pt x="33386" y="1897"/>
                </a:cubicBezTo>
                <a:cubicBezTo>
                  <a:pt x="33582" y="1832"/>
                  <a:pt x="33778" y="1832"/>
                  <a:pt x="33974" y="1930"/>
                </a:cubicBezTo>
                <a:cubicBezTo>
                  <a:pt x="34138" y="1996"/>
                  <a:pt x="34269" y="2159"/>
                  <a:pt x="34301" y="2323"/>
                </a:cubicBezTo>
                <a:cubicBezTo>
                  <a:pt x="34171" y="2388"/>
                  <a:pt x="34007" y="2453"/>
                  <a:pt x="33844" y="2519"/>
                </a:cubicBezTo>
                <a:cubicBezTo>
                  <a:pt x="33418" y="2617"/>
                  <a:pt x="32993" y="2813"/>
                  <a:pt x="32634" y="3107"/>
                </a:cubicBezTo>
                <a:cubicBezTo>
                  <a:pt x="32470" y="3238"/>
                  <a:pt x="32339" y="3369"/>
                  <a:pt x="32209" y="3532"/>
                </a:cubicBezTo>
                <a:cubicBezTo>
                  <a:pt x="32045" y="3761"/>
                  <a:pt x="32176" y="4088"/>
                  <a:pt x="32470" y="4121"/>
                </a:cubicBezTo>
                <a:cubicBezTo>
                  <a:pt x="32830" y="4154"/>
                  <a:pt x="33222" y="4121"/>
                  <a:pt x="33582" y="4088"/>
                </a:cubicBezTo>
                <a:cubicBezTo>
                  <a:pt x="34040" y="3990"/>
                  <a:pt x="34497" y="3859"/>
                  <a:pt x="34955" y="3696"/>
                </a:cubicBezTo>
                <a:cubicBezTo>
                  <a:pt x="35446" y="3565"/>
                  <a:pt x="35969" y="3598"/>
                  <a:pt x="36427" y="3827"/>
                </a:cubicBezTo>
                <a:cubicBezTo>
                  <a:pt x="36525" y="3859"/>
                  <a:pt x="36590" y="3925"/>
                  <a:pt x="36656" y="3957"/>
                </a:cubicBezTo>
                <a:cubicBezTo>
                  <a:pt x="36721" y="4121"/>
                  <a:pt x="36656" y="4252"/>
                  <a:pt x="36525" y="4317"/>
                </a:cubicBezTo>
                <a:cubicBezTo>
                  <a:pt x="36296" y="4448"/>
                  <a:pt x="36067" y="4579"/>
                  <a:pt x="35805" y="4677"/>
                </a:cubicBezTo>
                <a:cubicBezTo>
                  <a:pt x="35184" y="4840"/>
                  <a:pt x="34661" y="5298"/>
                  <a:pt x="34432" y="5952"/>
                </a:cubicBezTo>
                <a:cubicBezTo>
                  <a:pt x="34236" y="6377"/>
                  <a:pt x="33974" y="6802"/>
                  <a:pt x="33647" y="7162"/>
                </a:cubicBezTo>
                <a:cubicBezTo>
                  <a:pt x="33451" y="7456"/>
                  <a:pt x="33255" y="7783"/>
                  <a:pt x="33091" y="8110"/>
                </a:cubicBezTo>
                <a:cubicBezTo>
                  <a:pt x="32928" y="8470"/>
                  <a:pt x="33026" y="8928"/>
                  <a:pt x="33288" y="9222"/>
                </a:cubicBezTo>
                <a:cubicBezTo>
                  <a:pt x="33451" y="9418"/>
                  <a:pt x="33713" y="9451"/>
                  <a:pt x="33942" y="9320"/>
                </a:cubicBezTo>
                <a:cubicBezTo>
                  <a:pt x="34105" y="9189"/>
                  <a:pt x="34269" y="9026"/>
                  <a:pt x="34399" y="8862"/>
                </a:cubicBezTo>
                <a:cubicBezTo>
                  <a:pt x="34628" y="8535"/>
                  <a:pt x="34857" y="8175"/>
                  <a:pt x="35053" y="7816"/>
                </a:cubicBezTo>
                <a:cubicBezTo>
                  <a:pt x="35413" y="7227"/>
                  <a:pt x="35871" y="6671"/>
                  <a:pt x="36361" y="6181"/>
                </a:cubicBezTo>
                <a:cubicBezTo>
                  <a:pt x="36557" y="5985"/>
                  <a:pt x="36754" y="5854"/>
                  <a:pt x="36983" y="5723"/>
                </a:cubicBezTo>
                <a:cubicBezTo>
                  <a:pt x="37342" y="5462"/>
                  <a:pt x="37833" y="5592"/>
                  <a:pt x="37963" y="6017"/>
                </a:cubicBezTo>
                <a:cubicBezTo>
                  <a:pt x="38323" y="6737"/>
                  <a:pt x="38160" y="7587"/>
                  <a:pt x="37538" y="8110"/>
                </a:cubicBezTo>
                <a:cubicBezTo>
                  <a:pt x="37440" y="8208"/>
                  <a:pt x="37310" y="8274"/>
                  <a:pt x="37211" y="8372"/>
                </a:cubicBezTo>
                <a:cubicBezTo>
                  <a:pt x="36688" y="8797"/>
                  <a:pt x="36786" y="9647"/>
                  <a:pt x="37408" y="9941"/>
                </a:cubicBezTo>
                <a:cubicBezTo>
                  <a:pt x="37669" y="10105"/>
                  <a:pt x="37931" y="10170"/>
                  <a:pt x="38225" y="10170"/>
                </a:cubicBezTo>
                <a:cubicBezTo>
                  <a:pt x="39010" y="10170"/>
                  <a:pt x="39795" y="10007"/>
                  <a:pt x="40481" y="9614"/>
                </a:cubicBezTo>
                <a:cubicBezTo>
                  <a:pt x="40906" y="9353"/>
                  <a:pt x="41266" y="8993"/>
                  <a:pt x="41528" y="8568"/>
                </a:cubicBezTo>
                <a:cubicBezTo>
                  <a:pt x="41593" y="8470"/>
                  <a:pt x="41626" y="8372"/>
                  <a:pt x="41626" y="8274"/>
                </a:cubicBezTo>
                <a:cubicBezTo>
                  <a:pt x="41691" y="8045"/>
                  <a:pt x="41756" y="7849"/>
                  <a:pt x="41855" y="7652"/>
                </a:cubicBezTo>
                <a:cubicBezTo>
                  <a:pt x="42083" y="7162"/>
                  <a:pt x="42083" y="7162"/>
                  <a:pt x="42639" y="7227"/>
                </a:cubicBezTo>
                <a:cubicBezTo>
                  <a:pt x="42934" y="7293"/>
                  <a:pt x="43195" y="7293"/>
                  <a:pt x="43490" y="7293"/>
                </a:cubicBezTo>
                <a:cubicBezTo>
                  <a:pt x="43915" y="7325"/>
                  <a:pt x="44307" y="7064"/>
                  <a:pt x="44503" y="6704"/>
                </a:cubicBezTo>
                <a:cubicBezTo>
                  <a:pt x="44536" y="6573"/>
                  <a:pt x="44601" y="6442"/>
                  <a:pt x="44667" y="6344"/>
                </a:cubicBezTo>
                <a:cubicBezTo>
                  <a:pt x="44961" y="5756"/>
                  <a:pt x="45648" y="5462"/>
                  <a:pt x="46269" y="5625"/>
                </a:cubicBezTo>
                <a:cubicBezTo>
                  <a:pt x="46759" y="5756"/>
                  <a:pt x="47250" y="5821"/>
                  <a:pt x="47773" y="5854"/>
                </a:cubicBezTo>
                <a:cubicBezTo>
                  <a:pt x="48133" y="5854"/>
                  <a:pt x="48492" y="5756"/>
                  <a:pt x="48819" y="5592"/>
                </a:cubicBezTo>
                <a:cubicBezTo>
                  <a:pt x="49506" y="5233"/>
                  <a:pt x="50095" y="4709"/>
                  <a:pt x="50520" y="4088"/>
                </a:cubicBezTo>
                <a:cubicBezTo>
                  <a:pt x="50585" y="3957"/>
                  <a:pt x="50650" y="3859"/>
                  <a:pt x="50749" y="3761"/>
                </a:cubicBezTo>
                <a:cubicBezTo>
                  <a:pt x="50945" y="3467"/>
                  <a:pt x="51370" y="3500"/>
                  <a:pt x="51566" y="3794"/>
                </a:cubicBezTo>
                <a:cubicBezTo>
                  <a:pt x="51631" y="3957"/>
                  <a:pt x="51697" y="4121"/>
                  <a:pt x="51729" y="4284"/>
                </a:cubicBezTo>
                <a:cubicBezTo>
                  <a:pt x="51795" y="4808"/>
                  <a:pt x="51795" y="5265"/>
                  <a:pt x="51828" y="5789"/>
                </a:cubicBezTo>
                <a:close/>
              </a:path>
            </a:pathLst>
          </a:custGeom>
          <a:solidFill>
            <a:srgbClr val="F892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43"/>
          <p:cNvSpPr txBox="1"/>
          <p:nvPr/>
        </p:nvSpPr>
        <p:spPr>
          <a:xfrm>
            <a:off x="1022314" y="3145729"/>
            <a:ext cx="1042800" cy="387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783F04"/>
                </a:solidFill>
                <a:latin typeface="Arimo"/>
                <a:ea typeface="Arimo"/>
                <a:cs typeface="Arimo"/>
                <a:sym typeface="Arimo"/>
              </a:rPr>
              <a:t>Me</a:t>
            </a:r>
            <a:endParaRPr>
              <a:solidFill>
                <a:srgbClr val="783F04"/>
              </a:solidFill>
              <a:latin typeface="Arimo"/>
              <a:ea typeface="Arimo"/>
              <a:cs typeface="Arimo"/>
              <a:sym typeface="Arimo"/>
            </a:endParaRPr>
          </a:p>
        </p:txBody>
      </p:sp>
      <p:grpSp>
        <p:nvGrpSpPr>
          <p:cNvPr id="805" name="Google Shape;805;p43"/>
          <p:cNvGrpSpPr/>
          <p:nvPr/>
        </p:nvGrpSpPr>
        <p:grpSpPr>
          <a:xfrm>
            <a:off x="1122775" y="1615050"/>
            <a:ext cx="925395" cy="1346303"/>
            <a:chOff x="1122775" y="1615050"/>
            <a:chExt cx="925395" cy="1346303"/>
          </a:xfrm>
        </p:grpSpPr>
        <p:sp>
          <p:nvSpPr>
            <p:cNvPr id="806" name="Google Shape;806;p43"/>
            <p:cNvSpPr/>
            <p:nvPr/>
          </p:nvSpPr>
          <p:spPr>
            <a:xfrm>
              <a:off x="1890228" y="2070182"/>
              <a:ext cx="56744" cy="101397"/>
            </a:xfrm>
            <a:custGeom>
              <a:rect b="b" l="l" r="r" t="t"/>
              <a:pathLst>
                <a:path extrusionOk="0" h="4998" w="2797">
                  <a:moveTo>
                    <a:pt x="888" y="1"/>
                  </a:moveTo>
                  <a:cubicBezTo>
                    <a:pt x="695" y="1"/>
                    <a:pt x="497" y="30"/>
                    <a:pt x="300" y="94"/>
                  </a:cubicBezTo>
                  <a:cubicBezTo>
                    <a:pt x="200" y="228"/>
                    <a:pt x="100" y="361"/>
                    <a:pt x="0" y="495"/>
                  </a:cubicBezTo>
                  <a:lnTo>
                    <a:pt x="0" y="4998"/>
                  </a:lnTo>
                  <a:cubicBezTo>
                    <a:pt x="567" y="4831"/>
                    <a:pt x="1134" y="4598"/>
                    <a:pt x="1668" y="4331"/>
                  </a:cubicBezTo>
                  <a:cubicBezTo>
                    <a:pt x="2335" y="3697"/>
                    <a:pt x="2735" y="2830"/>
                    <a:pt x="2769" y="1896"/>
                  </a:cubicBezTo>
                  <a:cubicBezTo>
                    <a:pt x="2797" y="830"/>
                    <a:pt x="1906" y="1"/>
                    <a:pt x="888" y="1"/>
                  </a:cubicBezTo>
                  <a:close/>
                </a:path>
              </a:pathLst>
            </a:custGeom>
            <a:solidFill>
              <a:srgbClr val="FD8D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43"/>
            <p:cNvSpPr/>
            <p:nvPr/>
          </p:nvSpPr>
          <p:spPr>
            <a:xfrm>
              <a:off x="1241889" y="1742969"/>
              <a:ext cx="648997" cy="650235"/>
            </a:xfrm>
            <a:custGeom>
              <a:rect b="b" l="l" r="r" t="t"/>
              <a:pathLst>
                <a:path extrusionOk="0" h="32051" w="31990">
                  <a:moveTo>
                    <a:pt x="15452" y="1"/>
                  </a:moveTo>
                  <a:cubicBezTo>
                    <a:pt x="13294" y="1"/>
                    <a:pt x="5006" y="400"/>
                    <a:pt x="133" y="6282"/>
                  </a:cubicBezTo>
                  <a:lnTo>
                    <a:pt x="33" y="22493"/>
                  </a:lnTo>
                  <a:cubicBezTo>
                    <a:pt x="0" y="24895"/>
                    <a:pt x="1234" y="27130"/>
                    <a:pt x="3269" y="28398"/>
                  </a:cubicBezTo>
                  <a:cubicBezTo>
                    <a:pt x="4336" y="29031"/>
                    <a:pt x="5471" y="29632"/>
                    <a:pt x="6605" y="30099"/>
                  </a:cubicBezTo>
                  <a:cubicBezTo>
                    <a:pt x="9607" y="31400"/>
                    <a:pt x="12801" y="32050"/>
                    <a:pt x="15995" y="32050"/>
                  </a:cubicBezTo>
                  <a:cubicBezTo>
                    <a:pt x="19189" y="32050"/>
                    <a:pt x="22383" y="31400"/>
                    <a:pt x="25385" y="30099"/>
                  </a:cubicBezTo>
                  <a:cubicBezTo>
                    <a:pt x="26519" y="29632"/>
                    <a:pt x="27653" y="29031"/>
                    <a:pt x="28721" y="28398"/>
                  </a:cubicBezTo>
                  <a:cubicBezTo>
                    <a:pt x="30755" y="27130"/>
                    <a:pt x="31990" y="24895"/>
                    <a:pt x="31956" y="22493"/>
                  </a:cubicBezTo>
                  <a:lnTo>
                    <a:pt x="31823" y="6282"/>
                  </a:lnTo>
                  <a:cubicBezTo>
                    <a:pt x="26950" y="400"/>
                    <a:pt x="18662" y="1"/>
                    <a:pt x="16504" y="1"/>
                  </a:cubicBezTo>
                  <a:cubicBezTo>
                    <a:pt x="16166" y="1"/>
                    <a:pt x="15978" y="11"/>
                    <a:pt x="15978" y="11"/>
                  </a:cubicBezTo>
                  <a:cubicBezTo>
                    <a:pt x="15978" y="11"/>
                    <a:pt x="15790" y="1"/>
                    <a:pt x="15452" y="1"/>
                  </a:cubicBezTo>
                  <a:close/>
                </a:path>
              </a:pathLst>
            </a:custGeom>
            <a:solidFill>
              <a:srgbClr val="FFD1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43"/>
            <p:cNvSpPr/>
            <p:nvPr/>
          </p:nvSpPr>
          <p:spPr>
            <a:xfrm>
              <a:off x="1671620" y="1979371"/>
              <a:ext cx="114401" cy="126574"/>
            </a:xfrm>
            <a:custGeom>
              <a:rect b="b" l="l" r="r" t="t"/>
              <a:pathLst>
                <a:path extrusionOk="0" h="6239" w="5639">
                  <a:moveTo>
                    <a:pt x="2836" y="0"/>
                  </a:moveTo>
                  <a:cubicBezTo>
                    <a:pt x="1268" y="0"/>
                    <a:pt x="1" y="1401"/>
                    <a:pt x="1" y="3136"/>
                  </a:cubicBezTo>
                  <a:cubicBezTo>
                    <a:pt x="1" y="4837"/>
                    <a:pt x="1268" y="6238"/>
                    <a:pt x="2836" y="6238"/>
                  </a:cubicBezTo>
                  <a:cubicBezTo>
                    <a:pt x="4371" y="6238"/>
                    <a:pt x="5638" y="4837"/>
                    <a:pt x="5638" y="3136"/>
                  </a:cubicBezTo>
                  <a:cubicBezTo>
                    <a:pt x="5638" y="1401"/>
                    <a:pt x="4371" y="0"/>
                    <a:pt x="2836" y="0"/>
                  </a:cubicBezTo>
                  <a:close/>
                </a:path>
              </a:pathLst>
            </a:custGeom>
            <a:solidFill>
              <a:srgbClr val="3336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43"/>
            <p:cNvSpPr/>
            <p:nvPr/>
          </p:nvSpPr>
          <p:spPr>
            <a:xfrm>
              <a:off x="1718324" y="1994262"/>
              <a:ext cx="49420" cy="42259"/>
            </a:xfrm>
            <a:custGeom>
              <a:rect b="b" l="l" r="r" t="t"/>
              <a:pathLst>
                <a:path extrusionOk="0" h="2083" w="2436">
                  <a:moveTo>
                    <a:pt x="1401" y="0"/>
                  </a:moveTo>
                  <a:cubicBezTo>
                    <a:pt x="467" y="0"/>
                    <a:pt x="0" y="1101"/>
                    <a:pt x="668" y="1768"/>
                  </a:cubicBezTo>
                  <a:cubicBezTo>
                    <a:pt x="885" y="1985"/>
                    <a:pt x="1147" y="2082"/>
                    <a:pt x="1403" y="2082"/>
                  </a:cubicBezTo>
                  <a:cubicBezTo>
                    <a:pt x="1934" y="2082"/>
                    <a:pt x="2436" y="1665"/>
                    <a:pt x="2436" y="1034"/>
                  </a:cubicBezTo>
                  <a:cubicBezTo>
                    <a:pt x="2436" y="467"/>
                    <a:pt x="1969" y="0"/>
                    <a:pt x="14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43"/>
            <p:cNvSpPr/>
            <p:nvPr/>
          </p:nvSpPr>
          <p:spPr>
            <a:xfrm>
              <a:off x="1720353" y="1905399"/>
              <a:ext cx="112352" cy="74861"/>
            </a:xfrm>
            <a:custGeom>
              <a:rect b="b" l="l" r="r" t="t"/>
              <a:pathLst>
                <a:path extrusionOk="0" h="3690" w="5538">
                  <a:moveTo>
                    <a:pt x="968" y="0"/>
                  </a:moveTo>
                  <a:cubicBezTo>
                    <a:pt x="559" y="0"/>
                    <a:pt x="183" y="299"/>
                    <a:pt x="101" y="711"/>
                  </a:cubicBezTo>
                  <a:cubicBezTo>
                    <a:pt x="1" y="1178"/>
                    <a:pt x="334" y="1678"/>
                    <a:pt x="801" y="1778"/>
                  </a:cubicBezTo>
                  <a:cubicBezTo>
                    <a:pt x="2903" y="2212"/>
                    <a:pt x="4037" y="3013"/>
                    <a:pt x="4570" y="3546"/>
                  </a:cubicBezTo>
                  <a:cubicBezTo>
                    <a:pt x="4680" y="3645"/>
                    <a:pt x="4815" y="3690"/>
                    <a:pt x="4949" y="3690"/>
                  </a:cubicBezTo>
                  <a:cubicBezTo>
                    <a:pt x="5223" y="3690"/>
                    <a:pt x="5493" y="3504"/>
                    <a:pt x="5538" y="3213"/>
                  </a:cubicBezTo>
                  <a:cubicBezTo>
                    <a:pt x="5538" y="3046"/>
                    <a:pt x="5504" y="2913"/>
                    <a:pt x="5404" y="2779"/>
                  </a:cubicBezTo>
                  <a:cubicBezTo>
                    <a:pt x="4337" y="1478"/>
                    <a:pt x="2869" y="511"/>
                    <a:pt x="1235" y="44"/>
                  </a:cubicBezTo>
                  <a:cubicBezTo>
                    <a:pt x="1146" y="14"/>
                    <a:pt x="1056" y="0"/>
                    <a:pt x="968" y="0"/>
                  </a:cubicBezTo>
                  <a:close/>
                </a:path>
              </a:pathLst>
            </a:custGeom>
            <a:solidFill>
              <a:srgbClr val="3336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43"/>
            <p:cNvSpPr/>
            <p:nvPr/>
          </p:nvSpPr>
          <p:spPr>
            <a:xfrm>
              <a:off x="1122775" y="2526876"/>
              <a:ext cx="886543" cy="434477"/>
            </a:xfrm>
            <a:custGeom>
              <a:rect b="b" l="l" r="r" t="t"/>
              <a:pathLst>
                <a:path extrusionOk="0" h="21416" w="43699">
                  <a:moveTo>
                    <a:pt x="17546" y="0"/>
                  </a:moveTo>
                  <a:cubicBezTo>
                    <a:pt x="17546" y="0"/>
                    <a:pt x="12943" y="2002"/>
                    <a:pt x="9140" y="3570"/>
                  </a:cubicBezTo>
                  <a:cubicBezTo>
                    <a:pt x="6705" y="4570"/>
                    <a:pt x="4804" y="6538"/>
                    <a:pt x="3870" y="8973"/>
                  </a:cubicBezTo>
                  <a:cubicBezTo>
                    <a:pt x="3503" y="9874"/>
                    <a:pt x="3136" y="10875"/>
                    <a:pt x="2802" y="11876"/>
                  </a:cubicBezTo>
                  <a:cubicBezTo>
                    <a:pt x="2402" y="13010"/>
                    <a:pt x="2035" y="14144"/>
                    <a:pt x="1801" y="15178"/>
                  </a:cubicBezTo>
                  <a:lnTo>
                    <a:pt x="0" y="21416"/>
                  </a:lnTo>
                  <a:lnTo>
                    <a:pt x="43698" y="21416"/>
                  </a:lnTo>
                  <a:lnTo>
                    <a:pt x="41897" y="15145"/>
                  </a:lnTo>
                  <a:cubicBezTo>
                    <a:pt x="41663" y="14110"/>
                    <a:pt x="41296" y="12976"/>
                    <a:pt x="40896" y="11842"/>
                  </a:cubicBezTo>
                  <a:cubicBezTo>
                    <a:pt x="40562" y="10841"/>
                    <a:pt x="40196" y="9841"/>
                    <a:pt x="39829" y="8940"/>
                  </a:cubicBezTo>
                  <a:cubicBezTo>
                    <a:pt x="38895" y="6505"/>
                    <a:pt x="36960" y="4570"/>
                    <a:pt x="34558" y="3570"/>
                  </a:cubicBezTo>
                  <a:cubicBezTo>
                    <a:pt x="30755" y="2002"/>
                    <a:pt x="26152" y="0"/>
                    <a:pt x="26152" y="0"/>
                  </a:cubicBezTo>
                  <a:lnTo>
                    <a:pt x="26019" y="100"/>
                  </a:lnTo>
                  <a:cubicBezTo>
                    <a:pt x="24835" y="1168"/>
                    <a:pt x="23342" y="1702"/>
                    <a:pt x="21849" y="1702"/>
                  </a:cubicBezTo>
                  <a:cubicBezTo>
                    <a:pt x="20356" y="1702"/>
                    <a:pt x="18864" y="1168"/>
                    <a:pt x="17679" y="100"/>
                  </a:cubicBezTo>
                  <a:lnTo>
                    <a:pt x="17546" y="0"/>
                  </a:lnTo>
                  <a:close/>
                </a:path>
              </a:pathLst>
            </a:custGeom>
            <a:solidFill>
              <a:srgbClr val="7EC6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43"/>
            <p:cNvSpPr/>
            <p:nvPr/>
          </p:nvSpPr>
          <p:spPr>
            <a:xfrm>
              <a:off x="1185710" y="2526876"/>
              <a:ext cx="760660" cy="351237"/>
            </a:xfrm>
            <a:custGeom>
              <a:rect b="b" l="l" r="r" t="t"/>
              <a:pathLst>
                <a:path extrusionOk="0" h="17313" w="37494">
                  <a:moveTo>
                    <a:pt x="14444" y="0"/>
                  </a:moveTo>
                  <a:cubicBezTo>
                    <a:pt x="14444" y="0"/>
                    <a:pt x="9841" y="2002"/>
                    <a:pt x="6038" y="3570"/>
                  </a:cubicBezTo>
                  <a:cubicBezTo>
                    <a:pt x="3636" y="4570"/>
                    <a:pt x="1702" y="6505"/>
                    <a:pt x="768" y="8940"/>
                  </a:cubicBezTo>
                  <a:lnTo>
                    <a:pt x="567" y="9440"/>
                  </a:lnTo>
                  <a:cubicBezTo>
                    <a:pt x="0" y="10875"/>
                    <a:pt x="601" y="12509"/>
                    <a:pt x="1968" y="13243"/>
                  </a:cubicBezTo>
                  <a:cubicBezTo>
                    <a:pt x="3203" y="13910"/>
                    <a:pt x="4537" y="14511"/>
                    <a:pt x="5871" y="15011"/>
                  </a:cubicBezTo>
                  <a:cubicBezTo>
                    <a:pt x="10024" y="16546"/>
                    <a:pt x="14386" y="17313"/>
                    <a:pt x="18747" y="17313"/>
                  </a:cubicBezTo>
                  <a:cubicBezTo>
                    <a:pt x="23109" y="17313"/>
                    <a:pt x="27470" y="16546"/>
                    <a:pt x="31623" y="15011"/>
                  </a:cubicBezTo>
                  <a:cubicBezTo>
                    <a:pt x="32957" y="14511"/>
                    <a:pt x="34292" y="13910"/>
                    <a:pt x="35559" y="13243"/>
                  </a:cubicBezTo>
                  <a:cubicBezTo>
                    <a:pt x="36893" y="12509"/>
                    <a:pt x="37494" y="10875"/>
                    <a:pt x="36927" y="9440"/>
                  </a:cubicBezTo>
                  <a:cubicBezTo>
                    <a:pt x="36860" y="9274"/>
                    <a:pt x="36793" y="9107"/>
                    <a:pt x="36727" y="8973"/>
                  </a:cubicBezTo>
                  <a:cubicBezTo>
                    <a:pt x="35793" y="6538"/>
                    <a:pt x="33891" y="4570"/>
                    <a:pt x="31456" y="3570"/>
                  </a:cubicBezTo>
                  <a:cubicBezTo>
                    <a:pt x="27653" y="2002"/>
                    <a:pt x="23050" y="0"/>
                    <a:pt x="23050" y="0"/>
                  </a:cubicBezTo>
                  <a:lnTo>
                    <a:pt x="22917" y="100"/>
                  </a:lnTo>
                  <a:cubicBezTo>
                    <a:pt x="21733" y="1168"/>
                    <a:pt x="20240" y="1702"/>
                    <a:pt x="18747" y="1702"/>
                  </a:cubicBezTo>
                  <a:cubicBezTo>
                    <a:pt x="17254" y="1702"/>
                    <a:pt x="15762" y="1168"/>
                    <a:pt x="14577" y="100"/>
                  </a:cubicBezTo>
                  <a:lnTo>
                    <a:pt x="14444" y="0"/>
                  </a:lnTo>
                  <a:close/>
                </a:path>
              </a:pathLst>
            </a:custGeom>
            <a:solidFill>
              <a:srgbClr val="AFE0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43"/>
            <p:cNvSpPr/>
            <p:nvPr/>
          </p:nvSpPr>
          <p:spPr>
            <a:xfrm>
              <a:off x="1478757" y="2385425"/>
              <a:ext cx="174615" cy="175304"/>
            </a:xfrm>
            <a:custGeom>
              <a:rect b="b" l="l" r="r" t="t"/>
              <a:pathLst>
                <a:path extrusionOk="0" h="8641" w="8607">
                  <a:moveTo>
                    <a:pt x="0" y="1"/>
                  </a:moveTo>
                  <a:lnTo>
                    <a:pt x="0" y="6939"/>
                  </a:lnTo>
                  <a:lnTo>
                    <a:pt x="133" y="7039"/>
                  </a:lnTo>
                  <a:cubicBezTo>
                    <a:pt x="1318" y="8107"/>
                    <a:pt x="2810" y="8640"/>
                    <a:pt x="4303" y="8640"/>
                  </a:cubicBezTo>
                  <a:cubicBezTo>
                    <a:pt x="5796" y="8640"/>
                    <a:pt x="7289" y="8107"/>
                    <a:pt x="8473" y="7039"/>
                  </a:cubicBezTo>
                  <a:lnTo>
                    <a:pt x="8606" y="6939"/>
                  </a:lnTo>
                  <a:lnTo>
                    <a:pt x="8606" y="1"/>
                  </a:lnTo>
                  <a:cubicBezTo>
                    <a:pt x="7189" y="268"/>
                    <a:pt x="5746" y="401"/>
                    <a:pt x="4303" y="401"/>
                  </a:cubicBezTo>
                  <a:cubicBezTo>
                    <a:pt x="2860" y="401"/>
                    <a:pt x="1418" y="268"/>
                    <a:pt x="0" y="1"/>
                  </a:cubicBezTo>
                  <a:close/>
                </a:path>
              </a:pathLst>
            </a:custGeom>
            <a:solidFill>
              <a:srgbClr val="FFD1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43"/>
            <p:cNvSpPr/>
            <p:nvPr/>
          </p:nvSpPr>
          <p:spPr>
            <a:xfrm>
              <a:off x="1549138" y="2560028"/>
              <a:ext cx="33860" cy="79892"/>
            </a:xfrm>
            <a:custGeom>
              <a:rect b="b" l="l" r="r" t="t"/>
              <a:pathLst>
                <a:path extrusionOk="0" h="3938" w="1669">
                  <a:moveTo>
                    <a:pt x="0" y="1"/>
                  </a:moveTo>
                  <a:lnTo>
                    <a:pt x="834" y="3937"/>
                  </a:lnTo>
                  <a:lnTo>
                    <a:pt x="1668" y="1"/>
                  </a:lnTo>
                  <a:lnTo>
                    <a:pt x="1668" y="1"/>
                  </a:lnTo>
                  <a:cubicBezTo>
                    <a:pt x="1385" y="34"/>
                    <a:pt x="1109" y="51"/>
                    <a:pt x="834" y="51"/>
                  </a:cubicBezTo>
                  <a:cubicBezTo>
                    <a:pt x="559" y="51"/>
                    <a:pt x="284" y="34"/>
                    <a:pt x="0" y="1"/>
                  </a:cubicBezTo>
                  <a:close/>
                </a:path>
              </a:pathLst>
            </a:custGeom>
            <a:solidFill>
              <a:srgbClr val="FFD1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43"/>
            <p:cNvSpPr/>
            <p:nvPr/>
          </p:nvSpPr>
          <p:spPr>
            <a:xfrm>
              <a:off x="1478757" y="2381367"/>
              <a:ext cx="174615" cy="53660"/>
            </a:xfrm>
            <a:custGeom>
              <a:rect b="b" l="l" r="r" t="t"/>
              <a:pathLst>
                <a:path extrusionOk="0" h="2645" w="8607">
                  <a:moveTo>
                    <a:pt x="0" y="1"/>
                  </a:moveTo>
                  <a:lnTo>
                    <a:pt x="0" y="2269"/>
                  </a:lnTo>
                  <a:cubicBezTo>
                    <a:pt x="1418" y="2519"/>
                    <a:pt x="2860" y="2644"/>
                    <a:pt x="4303" y="2644"/>
                  </a:cubicBezTo>
                  <a:cubicBezTo>
                    <a:pt x="5746" y="2644"/>
                    <a:pt x="7189" y="2519"/>
                    <a:pt x="8606" y="2269"/>
                  </a:cubicBezTo>
                  <a:lnTo>
                    <a:pt x="8606" y="1"/>
                  </a:lnTo>
                  <a:cubicBezTo>
                    <a:pt x="7189" y="251"/>
                    <a:pt x="5746" y="376"/>
                    <a:pt x="4303" y="376"/>
                  </a:cubicBezTo>
                  <a:cubicBezTo>
                    <a:pt x="2860" y="376"/>
                    <a:pt x="1418" y="251"/>
                    <a:pt x="0" y="1"/>
                  </a:cubicBezTo>
                  <a:close/>
                </a:path>
              </a:pathLst>
            </a:custGeom>
            <a:solidFill>
              <a:srgbClr val="FD8D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43"/>
            <p:cNvSpPr/>
            <p:nvPr/>
          </p:nvSpPr>
          <p:spPr>
            <a:xfrm>
              <a:off x="1124804" y="2007430"/>
              <a:ext cx="118438" cy="191230"/>
            </a:xfrm>
            <a:custGeom>
              <a:rect b="b" l="l" r="r" t="t"/>
              <a:pathLst>
                <a:path extrusionOk="0" h="9426" w="5838">
                  <a:moveTo>
                    <a:pt x="3204" y="0"/>
                  </a:moveTo>
                  <a:cubicBezTo>
                    <a:pt x="2117" y="0"/>
                    <a:pt x="1032" y="577"/>
                    <a:pt x="501" y="1586"/>
                  </a:cubicBezTo>
                  <a:cubicBezTo>
                    <a:pt x="300" y="1986"/>
                    <a:pt x="200" y="2387"/>
                    <a:pt x="167" y="2820"/>
                  </a:cubicBezTo>
                  <a:cubicBezTo>
                    <a:pt x="0" y="5422"/>
                    <a:pt x="701" y="9025"/>
                    <a:pt x="5771" y="9425"/>
                  </a:cubicBezTo>
                  <a:lnTo>
                    <a:pt x="5838" y="1686"/>
                  </a:lnTo>
                  <a:cubicBezTo>
                    <a:pt x="5838" y="1686"/>
                    <a:pt x="5804" y="1586"/>
                    <a:pt x="5704" y="1453"/>
                  </a:cubicBezTo>
                  <a:cubicBezTo>
                    <a:pt x="5125" y="451"/>
                    <a:pt x="4164" y="0"/>
                    <a:pt x="3204" y="0"/>
                  </a:cubicBezTo>
                  <a:close/>
                </a:path>
              </a:pathLst>
            </a:custGeom>
            <a:solidFill>
              <a:srgbClr val="FFD1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43"/>
            <p:cNvSpPr/>
            <p:nvPr/>
          </p:nvSpPr>
          <p:spPr>
            <a:xfrm>
              <a:off x="1162825" y="2054093"/>
              <a:ext cx="79081" cy="117485"/>
            </a:xfrm>
            <a:custGeom>
              <a:rect b="b" l="l" r="r" t="t"/>
              <a:pathLst>
                <a:path extrusionOk="0" h="5791" w="3898">
                  <a:moveTo>
                    <a:pt x="1898" y="1"/>
                  </a:moveTo>
                  <a:cubicBezTo>
                    <a:pt x="902" y="1"/>
                    <a:pt x="1" y="815"/>
                    <a:pt x="28" y="1888"/>
                  </a:cubicBezTo>
                  <a:cubicBezTo>
                    <a:pt x="61" y="2889"/>
                    <a:pt x="495" y="4156"/>
                    <a:pt x="2229" y="5124"/>
                  </a:cubicBezTo>
                  <a:cubicBezTo>
                    <a:pt x="2763" y="5391"/>
                    <a:pt x="3330" y="5624"/>
                    <a:pt x="3897" y="5791"/>
                  </a:cubicBezTo>
                  <a:lnTo>
                    <a:pt x="3897" y="1288"/>
                  </a:lnTo>
                  <a:cubicBezTo>
                    <a:pt x="3797" y="1154"/>
                    <a:pt x="3697" y="1021"/>
                    <a:pt x="3597" y="887"/>
                  </a:cubicBezTo>
                  <a:cubicBezTo>
                    <a:pt x="3297" y="587"/>
                    <a:pt x="2996" y="354"/>
                    <a:pt x="2629" y="153"/>
                  </a:cubicBezTo>
                  <a:cubicBezTo>
                    <a:pt x="2388" y="49"/>
                    <a:pt x="2140" y="1"/>
                    <a:pt x="1898" y="1"/>
                  </a:cubicBezTo>
                  <a:close/>
                </a:path>
              </a:pathLst>
            </a:custGeom>
            <a:solidFill>
              <a:srgbClr val="FDA3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43"/>
            <p:cNvSpPr/>
            <p:nvPr/>
          </p:nvSpPr>
          <p:spPr>
            <a:xfrm>
              <a:off x="1185142" y="2070182"/>
              <a:ext cx="56764" cy="101397"/>
            </a:xfrm>
            <a:custGeom>
              <a:rect b="b" l="l" r="r" t="t"/>
              <a:pathLst>
                <a:path extrusionOk="0" h="4998" w="2798">
                  <a:moveTo>
                    <a:pt x="1909" y="1"/>
                  </a:moveTo>
                  <a:cubicBezTo>
                    <a:pt x="891" y="1"/>
                    <a:pt x="0" y="830"/>
                    <a:pt x="28" y="1896"/>
                  </a:cubicBezTo>
                  <a:cubicBezTo>
                    <a:pt x="62" y="2830"/>
                    <a:pt x="462" y="3697"/>
                    <a:pt x="1129" y="4331"/>
                  </a:cubicBezTo>
                  <a:cubicBezTo>
                    <a:pt x="1663" y="4598"/>
                    <a:pt x="2230" y="4831"/>
                    <a:pt x="2797" y="4998"/>
                  </a:cubicBezTo>
                  <a:lnTo>
                    <a:pt x="2797" y="495"/>
                  </a:lnTo>
                  <a:cubicBezTo>
                    <a:pt x="2697" y="361"/>
                    <a:pt x="2597" y="228"/>
                    <a:pt x="2497" y="94"/>
                  </a:cubicBezTo>
                  <a:cubicBezTo>
                    <a:pt x="2300" y="30"/>
                    <a:pt x="2102" y="1"/>
                    <a:pt x="1909" y="1"/>
                  </a:cubicBezTo>
                  <a:close/>
                </a:path>
              </a:pathLst>
            </a:custGeom>
            <a:solidFill>
              <a:srgbClr val="FD8D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43"/>
            <p:cNvSpPr/>
            <p:nvPr/>
          </p:nvSpPr>
          <p:spPr>
            <a:xfrm>
              <a:off x="1888869" y="2007430"/>
              <a:ext cx="118438" cy="191230"/>
            </a:xfrm>
            <a:custGeom>
              <a:rect b="b" l="l" r="r" t="t"/>
              <a:pathLst>
                <a:path extrusionOk="0" h="9426" w="5838">
                  <a:moveTo>
                    <a:pt x="2635" y="0"/>
                  </a:moveTo>
                  <a:cubicBezTo>
                    <a:pt x="1674" y="0"/>
                    <a:pt x="713" y="451"/>
                    <a:pt x="134" y="1453"/>
                  </a:cubicBezTo>
                  <a:lnTo>
                    <a:pt x="0" y="1686"/>
                  </a:lnTo>
                  <a:lnTo>
                    <a:pt x="67" y="9425"/>
                  </a:lnTo>
                  <a:cubicBezTo>
                    <a:pt x="5137" y="9025"/>
                    <a:pt x="5838" y="5422"/>
                    <a:pt x="5671" y="2820"/>
                  </a:cubicBezTo>
                  <a:cubicBezTo>
                    <a:pt x="5638" y="2387"/>
                    <a:pt x="5538" y="1986"/>
                    <a:pt x="5338" y="1586"/>
                  </a:cubicBezTo>
                  <a:cubicBezTo>
                    <a:pt x="4806" y="577"/>
                    <a:pt x="3721" y="0"/>
                    <a:pt x="2635" y="0"/>
                  </a:cubicBezTo>
                  <a:close/>
                </a:path>
              </a:pathLst>
            </a:custGeom>
            <a:solidFill>
              <a:srgbClr val="FFD1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43"/>
            <p:cNvSpPr/>
            <p:nvPr/>
          </p:nvSpPr>
          <p:spPr>
            <a:xfrm>
              <a:off x="1890228" y="2054093"/>
              <a:ext cx="79060" cy="117485"/>
            </a:xfrm>
            <a:custGeom>
              <a:rect b="b" l="l" r="r" t="t"/>
              <a:pathLst>
                <a:path extrusionOk="0" h="5791" w="3897">
                  <a:moveTo>
                    <a:pt x="2000" y="1"/>
                  </a:moveTo>
                  <a:cubicBezTo>
                    <a:pt x="1757" y="1"/>
                    <a:pt x="1509" y="49"/>
                    <a:pt x="1268" y="153"/>
                  </a:cubicBezTo>
                  <a:cubicBezTo>
                    <a:pt x="901" y="354"/>
                    <a:pt x="601" y="587"/>
                    <a:pt x="300" y="887"/>
                  </a:cubicBezTo>
                  <a:cubicBezTo>
                    <a:pt x="200" y="1021"/>
                    <a:pt x="100" y="1154"/>
                    <a:pt x="0" y="1288"/>
                  </a:cubicBezTo>
                  <a:lnTo>
                    <a:pt x="0" y="5791"/>
                  </a:lnTo>
                  <a:cubicBezTo>
                    <a:pt x="567" y="5624"/>
                    <a:pt x="1134" y="5391"/>
                    <a:pt x="1668" y="5124"/>
                  </a:cubicBezTo>
                  <a:cubicBezTo>
                    <a:pt x="3403" y="4156"/>
                    <a:pt x="3836" y="2889"/>
                    <a:pt x="3870" y="1888"/>
                  </a:cubicBezTo>
                  <a:cubicBezTo>
                    <a:pt x="3896" y="815"/>
                    <a:pt x="2996" y="1"/>
                    <a:pt x="2000" y="1"/>
                  </a:cubicBezTo>
                  <a:close/>
                </a:path>
              </a:pathLst>
            </a:custGeom>
            <a:solidFill>
              <a:srgbClr val="FDA3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43"/>
            <p:cNvSpPr/>
            <p:nvPr/>
          </p:nvSpPr>
          <p:spPr>
            <a:xfrm>
              <a:off x="1243918" y="1742969"/>
              <a:ext cx="644270" cy="209347"/>
            </a:xfrm>
            <a:custGeom>
              <a:rect b="b" l="l" r="r" t="t"/>
              <a:pathLst>
                <a:path extrusionOk="0" h="10319" w="31757">
                  <a:moveTo>
                    <a:pt x="15319" y="1"/>
                  </a:moveTo>
                  <a:cubicBezTo>
                    <a:pt x="13161" y="1"/>
                    <a:pt x="4873" y="400"/>
                    <a:pt x="0" y="6282"/>
                  </a:cubicBezTo>
                  <a:lnTo>
                    <a:pt x="0" y="7249"/>
                  </a:lnTo>
                  <a:cubicBezTo>
                    <a:pt x="0" y="7249"/>
                    <a:pt x="496" y="7884"/>
                    <a:pt x="1896" y="7884"/>
                  </a:cubicBezTo>
                  <a:cubicBezTo>
                    <a:pt x="2876" y="7884"/>
                    <a:pt x="4299" y="7573"/>
                    <a:pt x="6305" y="6515"/>
                  </a:cubicBezTo>
                  <a:cubicBezTo>
                    <a:pt x="6305" y="6515"/>
                    <a:pt x="10353" y="4058"/>
                    <a:pt x="16729" y="4058"/>
                  </a:cubicBezTo>
                  <a:cubicBezTo>
                    <a:pt x="19631" y="4058"/>
                    <a:pt x="23015" y="4567"/>
                    <a:pt x="26719" y="6048"/>
                  </a:cubicBezTo>
                  <a:cubicBezTo>
                    <a:pt x="26719" y="6048"/>
                    <a:pt x="27553" y="10118"/>
                    <a:pt x="31756" y="10318"/>
                  </a:cubicBezTo>
                  <a:lnTo>
                    <a:pt x="31689" y="6282"/>
                  </a:lnTo>
                  <a:cubicBezTo>
                    <a:pt x="26816" y="400"/>
                    <a:pt x="18529" y="1"/>
                    <a:pt x="16371" y="1"/>
                  </a:cubicBezTo>
                  <a:cubicBezTo>
                    <a:pt x="16032" y="1"/>
                    <a:pt x="15845" y="11"/>
                    <a:pt x="15845" y="11"/>
                  </a:cubicBezTo>
                  <a:cubicBezTo>
                    <a:pt x="15845" y="11"/>
                    <a:pt x="15657" y="1"/>
                    <a:pt x="15319" y="1"/>
                  </a:cubicBezTo>
                  <a:close/>
                </a:path>
              </a:pathLst>
            </a:custGeom>
            <a:solidFill>
              <a:srgbClr val="FD8D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43"/>
            <p:cNvSpPr/>
            <p:nvPr/>
          </p:nvSpPr>
          <p:spPr>
            <a:xfrm>
              <a:off x="1346111" y="1979371"/>
              <a:ext cx="114381" cy="126574"/>
            </a:xfrm>
            <a:custGeom>
              <a:rect b="b" l="l" r="r" t="t"/>
              <a:pathLst>
                <a:path extrusionOk="0" h="6239" w="5638">
                  <a:moveTo>
                    <a:pt x="2802" y="0"/>
                  </a:moveTo>
                  <a:cubicBezTo>
                    <a:pt x="1268" y="0"/>
                    <a:pt x="0" y="1401"/>
                    <a:pt x="0" y="3136"/>
                  </a:cubicBezTo>
                  <a:cubicBezTo>
                    <a:pt x="0" y="4837"/>
                    <a:pt x="1268" y="6238"/>
                    <a:pt x="2802" y="6238"/>
                  </a:cubicBezTo>
                  <a:cubicBezTo>
                    <a:pt x="4370" y="6238"/>
                    <a:pt x="5637" y="4837"/>
                    <a:pt x="5637" y="3136"/>
                  </a:cubicBezTo>
                  <a:cubicBezTo>
                    <a:pt x="5637" y="1401"/>
                    <a:pt x="4370" y="0"/>
                    <a:pt x="2802" y="0"/>
                  </a:cubicBezTo>
                  <a:close/>
                </a:path>
              </a:pathLst>
            </a:custGeom>
            <a:solidFill>
              <a:srgbClr val="3336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43"/>
            <p:cNvSpPr/>
            <p:nvPr/>
          </p:nvSpPr>
          <p:spPr>
            <a:xfrm>
              <a:off x="1392795" y="1994262"/>
              <a:ext cx="49420" cy="42259"/>
            </a:xfrm>
            <a:custGeom>
              <a:rect b="b" l="l" r="r" t="t"/>
              <a:pathLst>
                <a:path extrusionOk="0" h="2083" w="2436">
                  <a:moveTo>
                    <a:pt x="1402" y="0"/>
                  </a:moveTo>
                  <a:cubicBezTo>
                    <a:pt x="468" y="0"/>
                    <a:pt x="1" y="1101"/>
                    <a:pt x="668" y="1768"/>
                  </a:cubicBezTo>
                  <a:cubicBezTo>
                    <a:pt x="874" y="1985"/>
                    <a:pt x="1133" y="2082"/>
                    <a:pt x="1389" y="2082"/>
                  </a:cubicBezTo>
                  <a:cubicBezTo>
                    <a:pt x="1919" y="2082"/>
                    <a:pt x="2436" y="1665"/>
                    <a:pt x="2436" y="1034"/>
                  </a:cubicBezTo>
                  <a:cubicBezTo>
                    <a:pt x="2436" y="467"/>
                    <a:pt x="1969" y="0"/>
                    <a:pt x="14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43"/>
            <p:cNvSpPr/>
            <p:nvPr/>
          </p:nvSpPr>
          <p:spPr>
            <a:xfrm>
              <a:off x="1299407" y="1905399"/>
              <a:ext cx="111683" cy="75307"/>
            </a:xfrm>
            <a:custGeom>
              <a:rect b="b" l="l" r="r" t="t"/>
              <a:pathLst>
                <a:path extrusionOk="0" h="3712" w="5505">
                  <a:moveTo>
                    <a:pt x="4567" y="0"/>
                  </a:moveTo>
                  <a:cubicBezTo>
                    <a:pt x="4481" y="0"/>
                    <a:pt x="4392" y="14"/>
                    <a:pt x="4303" y="44"/>
                  </a:cubicBezTo>
                  <a:cubicBezTo>
                    <a:pt x="2669" y="511"/>
                    <a:pt x="1201" y="1478"/>
                    <a:pt x="134" y="2779"/>
                  </a:cubicBezTo>
                  <a:cubicBezTo>
                    <a:pt x="34" y="2913"/>
                    <a:pt x="0" y="3046"/>
                    <a:pt x="0" y="3213"/>
                  </a:cubicBezTo>
                  <a:cubicBezTo>
                    <a:pt x="44" y="3520"/>
                    <a:pt x="305" y="3712"/>
                    <a:pt x="573" y="3712"/>
                  </a:cubicBezTo>
                  <a:cubicBezTo>
                    <a:pt x="713" y="3712"/>
                    <a:pt x="854" y="3660"/>
                    <a:pt x="968" y="3546"/>
                  </a:cubicBezTo>
                  <a:cubicBezTo>
                    <a:pt x="1501" y="3013"/>
                    <a:pt x="2636" y="2212"/>
                    <a:pt x="4737" y="1778"/>
                  </a:cubicBezTo>
                  <a:cubicBezTo>
                    <a:pt x="5204" y="1678"/>
                    <a:pt x="5504" y="1178"/>
                    <a:pt x="5404" y="711"/>
                  </a:cubicBezTo>
                  <a:cubicBezTo>
                    <a:pt x="5322" y="299"/>
                    <a:pt x="4969" y="0"/>
                    <a:pt x="4567" y="0"/>
                  </a:cubicBezTo>
                  <a:close/>
                </a:path>
              </a:pathLst>
            </a:custGeom>
            <a:solidFill>
              <a:srgbClr val="3336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43"/>
            <p:cNvSpPr/>
            <p:nvPr/>
          </p:nvSpPr>
          <p:spPr>
            <a:xfrm>
              <a:off x="1532217" y="2083593"/>
              <a:ext cx="64981" cy="54147"/>
            </a:xfrm>
            <a:custGeom>
              <a:rect b="b" l="l" r="r" t="t"/>
              <a:pathLst>
                <a:path extrusionOk="0" h="2669" w="3203">
                  <a:moveTo>
                    <a:pt x="1601" y="0"/>
                  </a:moveTo>
                  <a:cubicBezTo>
                    <a:pt x="734" y="0"/>
                    <a:pt x="0" y="601"/>
                    <a:pt x="0" y="1335"/>
                  </a:cubicBezTo>
                  <a:cubicBezTo>
                    <a:pt x="0" y="2069"/>
                    <a:pt x="701" y="2669"/>
                    <a:pt x="1601" y="2669"/>
                  </a:cubicBezTo>
                  <a:cubicBezTo>
                    <a:pt x="2469" y="2669"/>
                    <a:pt x="3203" y="2069"/>
                    <a:pt x="3203" y="1335"/>
                  </a:cubicBezTo>
                  <a:cubicBezTo>
                    <a:pt x="3203" y="601"/>
                    <a:pt x="2502" y="0"/>
                    <a:pt x="1601" y="0"/>
                  </a:cubicBezTo>
                  <a:close/>
                </a:path>
              </a:pathLst>
            </a:custGeom>
            <a:solidFill>
              <a:srgbClr val="FD8D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43"/>
            <p:cNvSpPr/>
            <p:nvPr/>
          </p:nvSpPr>
          <p:spPr>
            <a:xfrm>
              <a:off x="1543031" y="2090349"/>
              <a:ext cx="46053" cy="33860"/>
            </a:xfrm>
            <a:custGeom>
              <a:rect b="b" l="l" r="r" t="t"/>
              <a:pathLst>
                <a:path extrusionOk="0" h="1669" w="2270">
                  <a:moveTo>
                    <a:pt x="1135" y="1"/>
                  </a:moveTo>
                  <a:cubicBezTo>
                    <a:pt x="535" y="1"/>
                    <a:pt x="1" y="401"/>
                    <a:pt x="1" y="835"/>
                  </a:cubicBezTo>
                  <a:cubicBezTo>
                    <a:pt x="1" y="1302"/>
                    <a:pt x="535" y="1669"/>
                    <a:pt x="1135" y="1669"/>
                  </a:cubicBezTo>
                  <a:cubicBezTo>
                    <a:pt x="1769" y="1669"/>
                    <a:pt x="2269" y="1302"/>
                    <a:pt x="2269" y="835"/>
                  </a:cubicBezTo>
                  <a:cubicBezTo>
                    <a:pt x="2269" y="368"/>
                    <a:pt x="1769" y="1"/>
                    <a:pt x="1135" y="1"/>
                  </a:cubicBezTo>
                  <a:close/>
                </a:path>
              </a:pathLst>
            </a:custGeom>
            <a:solidFill>
              <a:srgbClr val="FDA3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43"/>
            <p:cNvSpPr/>
            <p:nvPr/>
          </p:nvSpPr>
          <p:spPr>
            <a:xfrm>
              <a:off x="1529499" y="2074788"/>
              <a:ext cx="73116" cy="52808"/>
            </a:xfrm>
            <a:custGeom>
              <a:rect b="b" l="l" r="r" t="t"/>
              <a:pathLst>
                <a:path extrusionOk="0" h="2603" w="3604">
                  <a:moveTo>
                    <a:pt x="1802" y="1"/>
                  </a:moveTo>
                  <a:cubicBezTo>
                    <a:pt x="801" y="1"/>
                    <a:pt x="1" y="635"/>
                    <a:pt x="1" y="1468"/>
                  </a:cubicBezTo>
                  <a:cubicBezTo>
                    <a:pt x="1" y="1702"/>
                    <a:pt x="68" y="1902"/>
                    <a:pt x="168" y="2102"/>
                  </a:cubicBezTo>
                  <a:cubicBezTo>
                    <a:pt x="134" y="1969"/>
                    <a:pt x="101" y="1869"/>
                    <a:pt x="101" y="1769"/>
                  </a:cubicBezTo>
                  <a:cubicBezTo>
                    <a:pt x="101" y="1035"/>
                    <a:pt x="835" y="434"/>
                    <a:pt x="1735" y="434"/>
                  </a:cubicBezTo>
                  <a:cubicBezTo>
                    <a:pt x="2603" y="434"/>
                    <a:pt x="3337" y="1035"/>
                    <a:pt x="3337" y="1769"/>
                  </a:cubicBezTo>
                  <a:cubicBezTo>
                    <a:pt x="3337" y="2102"/>
                    <a:pt x="3203" y="2402"/>
                    <a:pt x="2970" y="2603"/>
                  </a:cubicBezTo>
                  <a:cubicBezTo>
                    <a:pt x="3370" y="2369"/>
                    <a:pt x="3603" y="1935"/>
                    <a:pt x="3603" y="1468"/>
                  </a:cubicBezTo>
                  <a:cubicBezTo>
                    <a:pt x="3603" y="668"/>
                    <a:pt x="2803" y="1"/>
                    <a:pt x="1802" y="1"/>
                  </a:cubicBezTo>
                  <a:close/>
                </a:path>
              </a:pathLst>
            </a:custGeom>
            <a:solidFill>
              <a:srgbClr val="3336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43"/>
            <p:cNvSpPr/>
            <p:nvPr/>
          </p:nvSpPr>
          <p:spPr>
            <a:xfrm>
              <a:off x="1508520" y="2224354"/>
              <a:ext cx="115071" cy="21018"/>
            </a:xfrm>
            <a:custGeom>
              <a:rect b="b" l="l" r="r" t="t"/>
              <a:pathLst>
                <a:path extrusionOk="0" h="1036" w="5672">
                  <a:moveTo>
                    <a:pt x="1" y="1"/>
                  </a:moveTo>
                  <a:lnTo>
                    <a:pt x="1" y="1"/>
                  </a:lnTo>
                  <a:cubicBezTo>
                    <a:pt x="774" y="982"/>
                    <a:pt x="2423" y="1036"/>
                    <a:pt x="2771" y="1036"/>
                  </a:cubicBezTo>
                  <a:cubicBezTo>
                    <a:pt x="2813" y="1036"/>
                    <a:pt x="2836" y="1035"/>
                    <a:pt x="2836" y="1035"/>
                  </a:cubicBezTo>
                  <a:cubicBezTo>
                    <a:pt x="2836" y="1035"/>
                    <a:pt x="2859" y="1036"/>
                    <a:pt x="2901" y="1036"/>
                  </a:cubicBezTo>
                  <a:cubicBezTo>
                    <a:pt x="3249" y="1036"/>
                    <a:pt x="4898" y="982"/>
                    <a:pt x="5671" y="1"/>
                  </a:cubicBezTo>
                  <a:lnTo>
                    <a:pt x="5671" y="1"/>
                  </a:lnTo>
                  <a:cubicBezTo>
                    <a:pt x="4754" y="318"/>
                    <a:pt x="3795" y="476"/>
                    <a:pt x="2836" y="476"/>
                  </a:cubicBezTo>
                  <a:cubicBezTo>
                    <a:pt x="1877" y="476"/>
                    <a:pt x="918" y="318"/>
                    <a:pt x="1" y="1"/>
                  </a:cubicBezTo>
                  <a:close/>
                </a:path>
              </a:pathLst>
            </a:custGeom>
            <a:solidFill>
              <a:srgbClr val="3336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43"/>
            <p:cNvSpPr/>
            <p:nvPr/>
          </p:nvSpPr>
          <p:spPr>
            <a:xfrm>
              <a:off x="1157955" y="1860257"/>
              <a:ext cx="86648" cy="181391"/>
            </a:xfrm>
            <a:custGeom>
              <a:rect b="b" l="l" r="r" t="t"/>
              <a:pathLst>
                <a:path extrusionOk="0" h="8941" w="4271">
                  <a:moveTo>
                    <a:pt x="568" y="1"/>
                  </a:moveTo>
                  <a:cubicBezTo>
                    <a:pt x="134" y="2502"/>
                    <a:pt x="1" y="5071"/>
                    <a:pt x="134" y="7606"/>
                  </a:cubicBezTo>
                  <a:cubicBezTo>
                    <a:pt x="581" y="7361"/>
                    <a:pt x="1064" y="7246"/>
                    <a:pt x="1541" y="7246"/>
                  </a:cubicBezTo>
                  <a:cubicBezTo>
                    <a:pt x="2560" y="7246"/>
                    <a:pt x="3548" y="7775"/>
                    <a:pt x="4070" y="8707"/>
                  </a:cubicBezTo>
                  <a:cubicBezTo>
                    <a:pt x="4170" y="8874"/>
                    <a:pt x="4204" y="8940"/>
                    <a:pt x="4204" y="8940"/>
                  </a:cubicBezTo>
                  <a:lnTo>
                    <a:pt x="4270" y="1468"/>
                  </a:lnTo>
                  <a:cubicBezTo>
                    <a:pt x="2936" y="1468"/>
                    <a:pt x="1502" y="1135"/>
                    <a:pt x="568" y="1"/>
                  </a:cubicBezTo>
                  <a:close/>
                </a:path>
              </a:pathLst>
            </a:custGeom>
            <a:solidFill>
              <a:srgbClr val="351C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43"/>
            <p:cNvSpPr/>
            <p:nvPr/>
          </p:nvSpPr>
          <p:spPr>
            <a:xfrm>
              <a:off x="1888199" y="1804078"/>
              <a:ext cx="81211" cy="237567"/>
            </a:xfrm>
            <a:custGeom>
              <a:rect b="b" l="l" r="r" t="t"/>
              <a:pathLst>
                <a:path extrusionOk="0" h="11710" w="4003">
                  <a:moveTo>
                    <a:pt x="2569" y="1"/>
                  </a:moveTo>
                  <a:cubicBezTo>
                    <a:pt x="3102" y="2169"/>
                    <a:pt x="2602" y="4671"/>
                    <a:pt x="0" y="7306"/>
                  </a:cubicBezTo>
                  <a:lnTo>
                    <a:pt x="33" y="11709"/>
                  </a:lnTo>
                  <a:cubicBezTo>
                    <a:pt x="67" y="11609"/>
                    <a:pt x="100" y="11542"/>
                    <a:pt x="167" y="11476"/>
                  </a:cubicBezTo>
                  <a:cubicBezTo>
                    <a:pt x="684" y="10565"/>
                    <a:pt x="1637" y="10035"/>
                    <a:pt x="2651" y="10035"/>
                  </a:cubicBezTo>
                  <a:cubicBezTo>
                    <a:pt x="3011" y="10035"/>
                    <a:pt x="3378" y="10102"/>
                    <a:pt x="3736" y="10242"/>
                  </a:cubicBezTo>
                  <a:cubicBezTo>
                    <a:pt x="4003" y="6772"/>
                    <a:pt x="3603" y="3303"/>
                    <a:pt x="2569" y="1"/>
                  </a:cubicBezTo>
                  <a:close/>
                </a:path>
              </a:pathLst>
            </a:custGeom>
            <a:solidFill>
              <a:srgbClr val="351C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43"/>
            <p:cNvSpPr/>
            <p:nvPr/>
          </p:nvSpPr>
          <p:spPr>
            <a:xfrm>
              <a:off x="1133183" y="1615050"/>
              <a:ext cx="914987" cy="337259"/>
            </a:xfrm>
            <a:custGeom>
              <a:rect b="b" l="l" r="r" t="t"/>
              <a:pathLst>
                <a:path extrusionOk="0" h="16624" w="45101">
                  <a:moveTo>
                    <a:pt x="25248" y="1"/>
                  </a:moveTo>
                  <a:cubicBezTo>
                    <a:pt x="21124" y="1"/>
                    <a:pt x="17347" y="1007"/>
                    <a:pt x="15832" y="1479"/>
                  </a:cubicBezTo>
                  <a:cubicBezTo>
                    <a:pt x="15132" y="1679"/>
                    <a:pt x="14431" y="1879"/>
                    <a:pt x="13731" y="2046"/>
                  </a:cubicBezTo>
                  <a:cubicBezTo>
                    <a:pt x="11585" y="2523"/>
                    <a:pt x="9809" y="2698"/>
                    <a:pt x="8356" y="2698"/>
                  </a:cubicBezTo>
                  <a:cubicBezTo>
                    <a:pt x="4322" y="2698"/>
                    <a:pt x="2790" y="1345"/>
                    <a:pt x="2790" y="1345"/>
                  </a:cubicBezTo>
                  <a:cubicBezTo>
                    <a:pt x="288" y="3847"/>
                    <a:pt x="2056" y="7617"/>
                    <a:pt x="2056" y="7617"/>
                  </a:cubicBezTo>
                  <a:cubicBezTo>
                    <a:pt x="1489" y="7350"/>
                    <a:pt x="1055" y="6883"/>
                    <a:pt x="855" y="6282"/>
                  </a:cubicBezTo>
                  <a:lnTo>
                    <a:pt x="855" y="6282"/>
                  </a:lnTo>
                  <a:cubicBezTo>
                    <a:pt x="1" y="12262"/>
                    <a:pt x="2841" y="13551"/>
                    <a:pt x="5455" y="13551"/>
                  </a:cubicBezTo>
                  <a:cubicBezTo>
                    <a:pt x="5903" y="13551"/>
                    <a:pt x="6344" y="13513"/>
                    <a:pt x="6759" y="13454"/>
                  </a:cubicBezTo>
                  <a:cubicBezTo>
                    <a:pt x="8060" y="13254"/>
                    <a:pt x="9328" y="12720"/>
                    <a:pt x="10395" y="11920"/>
                  </a:cubicBezTo>
                  <a:cubicBezTo>
                    <a:pt x="13761" y="9538"/>
                    <a:pt x="17776" y="8793"/>
                    <a:pt x="21483" y="8793"/>
                  </a:cubicBezTo>
                  <a:cubicBezTo>
                    <a:pt x="27694" y="8793"/>
                    <a:pt x="33044" y="10886"/>
                    <a:pt x="33044" y="10886"/>
                  </a:cubicBezTo>
                  <a:cubicBezTo>
                    <a:pt x="34546" y="16123"/>
                    <a:pt x="37214" y="16623"/>
                    <a:pt x="37214" y="16623"/>
                  </a:cubicBezTo>
                  <a:cubicBezTo>
                    <a:pt x="45100" y="8770"/>
                    <a:pt x="33767" y="1979"/>
                    <a:pt x="33712" y="1979"/>
                  </a:cubicBezTo>
                  <a:cubicBezTo>
                    <a:pt x="33712" y="1979"/>
                    <a:pt x="33712" y="1979"/>
                    <a:pt x="33712" y="1979"/>
                  </a:cubicBezTo>
                  <a:cubicBezTo>
                    <a:pt x="31153" y="488"/>
                    <a:pt x="28116" y="1"/>
                    <a:pt x="25248" y="1"/>
                  </a:cubicBezTo>
                  <a:close/>
                </a:path>
              </a:pathLst>
            </a:custGeom>
            <a:solidFill>
              <a:srgbClr val="674E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43"/>
            <p:cNvSpPr/>
            <p:nvPr/>
          </p:nvSpPr>
          <p:spPr>
            <a:xfrm>
              <a:off x="1213891" y="1646619"/>
              <a:ext cx="663462" cy="115517"/>
            </a:xfrm>
            <a:custGeom>
              <a:rect b="b" l="l" r="r" t="t"/>
              <a:pathLst>
                <a:path extrusionOk="0" h="5694" w="32703">
                  <a:moveTo>
                    <a:pt x="21343" y="1"/>
                  </a:moveTo>
                  <a:cubicBezTo>
                    <a:pt x="20033" y="1"/>
                    <a:pt x="18596" y="148"/>
                    <a:pt x="17025" y="490"/>
                  </a:cubicBezTo>
                  <a:cubicBezTo>
                    <a:pt x="14256" y="1090"/>
                    <a:pt x="11521" y="1891"/>
                    <a:pt x="8852" y="2858"/>
                  </a:cubicBezTo>
                  <a:cubicBezTo>
                    <a:pt x="8852" y="2858"/>
                    <a:pt x="6611" y="3789"/>
                    <a:pt x="4294" y="3789"/>
                  </a:cubicBezTo>
                  <a:cubicBezTo>
                    <a:pt x="2664" y="3789"/>
                    <a:pt x="996" y="3328"/>
                    <a:pt x="46" y="1758"/>
                  </a:cubicBezTo>
                  <a:lnTo>
                    <a:pt x="46" y="1758"/>
                  </a:lnTo>
                  <a:cubicBezTo>
                    <a:pt x="46" y="1758"/>
                    <a:pt x="1" y="5223"/>
                    <a:pt x="4402" y="5223"/>
                  </a:cubicBezTo>
                  <a:cubicBezTo>
                    <a:pt x="5359" y="5223"/>
                    <a:pt x="6527" y="5059"/>
                    <a:pt x="7951" y="4660"/>
                  </a:cubicBezTo>
                  <a:cubicBezTo>
                    <a:pt x="8752" y="4426"/>
                    <a:pt x="9519" y="4159"/>
                    <a:pt x="10286" y="3859"/>
                  </a:cubicBezTo>
                  <a:cubicBezTo>
                    <a:pt x="11894" y="3216"/>
                    <a:pt x="16599" y="1533"/>
                    <a:pt x="21668" y="1533"/>
                  </a:cubicBezTo>
                  <a:cubicBezTo>
                    <a:pt x="25541" y="1533"/>
                    <a:pt x="29625" y="2515"/>
                    <a:pt x="32702" y="5694"/>
                  </a:cubicBezTo>
                  <a:cubicBezTo>
                    <a:pt x="32702" y="5694"/>
                    <a:pt x="29485" y="1"/>
                    <a:pt x="21343" y="1"/>
                  </a:cubicBezTo>
                  <a:close/>
                </a:path>
              </a:pathLst>
            </a:custGeom>
            <a:solidFill>
              <a:srgbClr val="351C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43"/>
            <p:cNvSpPr/>
            <p:nvPr/>
          </p:nvSpPr>
          <p:spPr>
            <a:xfrm>
              <a:off x="1541002" y="1723553"/>
              <a:ext cx="363430" cy="142134"/>
            </a:xfrm>
            <a:custGeom>
              <a:rect b="b" l="l" r="r" t="t"/>
              <a:pathLst>
                <a:path extrusionOk="0" h="7006" w="17914">
                  <a:moveTo>
                    <a:pt x="8440" y="0"/>
                  </a:moveTo>
                  <a:lnTo>
                    <a:pt x="8440" y="0"/>
                  </a:lnTo>
                  <a:cubicBezTo>
                    <a:pt x="8440" y="0"/>
                    <a:pt x="9608" y="934"/>
                    <a:pt x="10442" y="1768"/>
                  </a:cubicBezTo>
                  <a:cubicBezTo>
                    <a:pt x="8697" y="1255"/>
                    <a:pt x="6891" y="996"/>
                    <a:pt x="5087" y="996"/>
                  </a:cubicBezTo>
                  <a:cubicBezTo>
                    <a:pt x="3372" y="996"/>
                    <a:pt x="1659" y="1230"/>
                    <a:pt x="1" y="1702"/>
                  </a:cubicBezTo>
                  <a:cubicBezTo>
                    <a:pt x="1" y="1702"/>
                    <a:pt x="1250" y="1495"/>
                    <a:pt x="3139" y="1495"/>
                  </a:cubicBezTo>
                  <a:cubicBezTo>
                    <a:pt x="5871" y="1495"/>
                    <a:pt x="9941" y="1927"/>
                    <a:pt x="13511" y="4037"/>
                  </a:cubicBezTo>
                  <a:cubicBezTo>
                    <a:pt x="13511" y="4037"/>
                    <a:pt x="12310" y="2169"/>
                    <a:pt x="11376" y="1501"/>
                  </a:cubicBezTo>
                  <a:lnTo>
                    <a:pt x="11376" y="1501"/>
                  </a:lnTo>
                  <a:cubicBezTo>
                    <a:pt x="11376" y="1502"/>
                    <a:pt x="15946" y="3236"/>
                    <a:pt x="17914" y="7005"/>
                  </a:cubicBezTo>
                  <a:cubicBezTo>
                    <a:pt x="17914" y="7005"/>
                    <a:pt x="16746" y="1168"/>
                    <a:pt x="8440" y="0"/>
                  </a:cubicBezTo>
                  <a:close/>
                </a:path>
              </a:pathLst>
            </a:custGeom>
            <a:solidFill>
              <a:srgbClr val="351C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43"/>
            <p:cNvSpPr/>
            <p:nvPr/>
          </p:nvSpPr>
          <p:spPr>
            <a:xfrm>
              <a:off x="1161343" y="1764211"/>
              <a:ext cx="308613" cy="81941"/>
            </a:xfrm>
            <a:custGeom>
              <a:rect b="b" l="l" r="r" t="t"/>
              <a:pathLst>
                <a:path extrusionOk="0" h="4039" w="15212">
                  <a:moveTo>
                    <a:pt x="14177" y="1"/>
                  </a:moveTo>
                  <a:cubicBezTo>
                    <a:pt x="13061" y="1"/>
                    <a:pt x="10998" y="325"/>
                    <a:pt x="7773" y="1999"/>
                  </a:cubicBezTo>
                  <a:cubicBezTo>
                    <a:pt x="7773" y="1999"/>
                    <a:pt x="6004" y="3008"/>
                    <a:pt x="3983" y="3008"/>
                  </a:cubicBezTo>
                  <a:cubicBezTo>
                    <a:pt x="2615" y="3008"/>
                    <a:pt x="1131" y="2546"/>
                    <a:pt x="1" y="999"/>
                  </a:cubicBezTo>
                  <a:lnTo>
                    <a:pt x="1" y="999"/>
                  </a:lnTo>
                  <a:cubicBezTo>
                    <a:pt x="1" y="999"/>
                    <a:pt x="995" y="4039"/>
                    <a:pt x="4258" y="4039"/>
                  </a:cubicBezTo>
                  <a:cubicBezTo>
                    <a:pt x="5304" y="4039"/>
                    <a:pt x="6584" y="3726"/>
                    <a:pt x="8140" y="2900"/>
                  </a:cubicBezTo>
                  <a:cubicBezTo>
                    <a:pt x="8140" y="2900"/>
                    <a:pt x="11842" y="532"/>
                    <a:pt x="15211" y="131"/>
                  </a:cubicBezTo>
                  <a:cubicBezTo>
                    <a:pt x="15211" y="131"/>
                    <a:pt x="14885" y="1"/>
                    <a:pt x="14177" y="1"/>
                  </a:cubicBezTo>
                  <a:close/>
                </a:path>
              </a:pathLst>
            </a:custGeom>
            <a:solidFill>
              <a:srgbClr val="351C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43"/>
            <p:cNvSpPr/>
            <p:nvPr/>
          </p:nvSpPr>
          <p:spPr>
            <a:xfrm>
              <a:off x="1566059" y="2478143"/>
              <a:ext cx="170557" cy="238906"/>
            </a:xfrm>
            <a:custGeom>
              <a:rect b="b" l="l" r="r" t="t"/>
              <a:pathLst>
                <a:path extrusionOk="0" h="11776" w="8407">
                  <a:moveTo>
                    <a:pt x="4303" y="1"/>
                  </a:moveTo>
                  <a:cubicBezTo>
                    <a:pt x="3870" y="2536"/>
                    <a:pt x="834" y="4037"/>
                    <a:pt x="834" y="4037"/>
                  </a:cubicBezTo>
                  <a:lnTo>
                    <a:pt x="0" y="7973"/>
                  </a:lnTo>
                  <a:lnTo>
                    <a:pt x="1568" y="6372"/>
                  </a:lnTo>
                  <a:cubicBezTo>
                    <a:pt x="3169" y="8540"/>
                    <a:pt x="3469" y="11776"/>
                    <a:pt x="3469" y="11776"/>
                  </a:cubicBezTo>
                  <a:cubicBezTo>
                    <a:pt x="5604" y="9207"/>
                    <a:pt x="7272" y="6305"/>
                    <a:pt x="8406" y="3136"/>
                  </a:cubicBezTo>
                  <a:cubicBezTo>
                    <a:pt x="7172" y="1935"/>
                    <a:pt x="5804" y="868"/>
                    <a:pt x="4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43"/>
            <p:cNvSpPr/>
            <p:nvPr/>
          </p:nvSpPr>
          <p:spPr>
            <a:xfrm>
              <a:off x="1566059" y="2560028"/>
              <a:ext cx="31811" cy="79892"/>
            </a:xfrm>
            <a:custGeom>
              <a:rect b="b" l="l" r="r" t="t"/>
              <a:pathLst>
                <a:path extrusionOk="0" h="3938" w="1568">
                  <a:moveTo>
                    <a:pt x="834" y="1"/>
                  </a:moveTo>
                  <a:lnTo>
                    <a:pt x="0" y="3937"/>
                  </a:lnTo>
                  <a:lnTo>
                    <a:pt x="1568" y="2336"/>
                  </a:lnTo>
                  <a:cubicBezTo>
                    <a:pt x="1234" y="1569"/>
                    <a:pt x="1001" y="801"/>
                    <a:pt x="834" y="1"/>
                  </a:cubicBezTo>
                  <a:close/>
                </a:path>
              </a:pathLst>
            </a:custGeom>
            <a:solidFill>
              <a:srgbClr val="D5EF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43"/>
            <p:cNvSpPr/>
            <p:nvPr/>
          </p:nvSpPr>
          <p:spPr>
            <a:xfrm>
              <a:off x="1395513" y="2478143"/>
              <a:ext cx="170557" cy="238906"/>
            </a:xfrm>
            <a:custGeom>
              <a:rect b="b" l="l" r="r" t="t"/>
              <a:pathLst>
                <a:path extrusionOk="0" h="11776" w="8407">
                  <a:moveTo>
                    <a:pt x="4103" y="1"/>
                  </a:moveTo>
                  <a:cubicBezTo>
                    <a:pt x="2602" y="868"/>
                    <a:pt x="1234" y="1935"/>
                    <a:pt x="0" y="3136"/>
                  </a:cubicBezTo>
                  <a:cubicBezTo>
                    <a:pt x="1134" y="6305"/>
                    <a:pt x="2802" y="9207"/>
                    <a:pt x="4937" y="11776"/>
                  </a:cubicBezTo>
                  <a:cubicBezTo>
                    <a:pt x="4937" y="11776"/>
                    <a:pt x="5237" y="8540"/>
                    <a:pt x="6838" y="6372"/>
                  </a:cubicBezTo>
                  <a:lnTo>
                    <a:pt x="8406" y="7973"/>
                  </a:lnTo>
                  <a:lnTo>
                    <a:pt x="7572" y="4037"/>
                  </a:lnTo>
                  <a:cubicBezTo>
                    <a:pt x="7572" y="4037"/>
                    <a:pt x="4570" y="2536"/>
                    <a:pt x="41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43"/>
            <p:cNvSpPr/>
            <p:nvPr/>
          </p:nvSpPr>
          <p:spPr>
            <a:xfrm>
              <a:off x="1534246" y="2560028"/>
              <a:ext cx="31831" cy="79892"/>
            </a:xfrm>
            <a:custGeom>
              <a:rect b="b" l="l" r="r" t="t"/>
              <a:pathLst>
                <a:path extrusionOk="0" h="3938" w="1569">
                  <a:moveTo>
                    <a:pt x="734" y="1"/>
                  </a:moveTo>
                  <a:cubicBezTo>
                    <a:pt x="567" y="801"/>
                    <a:pt x="334" y="1569"/>
                    <a:pt x="0" y="2336"/>
                  </a:cubicBezTo>
                  <a:lnTo>
                    <a:pt x="1568" y="3937"/>
                  </a:lnTo>
                  <a:lnTo>
                    <a:pt x="734" y="1"/>
                  </a:lnTo>
                  <a:close/>
                </a:path>
              </a:pathLst>
            </a:custGeom>
            <a:solidFill>
              <a:srgbClr val="D5EF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839" name="Google Shape;839;p43"/>
          <p:cNvCxnSpPr/>
          <p:nvPr/>
        </p:nvCxnSpPr>
        <p:spPr>
          <a:xfrm>
            <a:off x="1038225" y="3457575"/>
            <a:ext cx="1095300" cy="0"/>
          </a:xfrm>
          <a:prstGeom prst="straightConnector1">
            <a:avLst/>
          </a:prstGeom>
          <a:noFill/>
          <a:ln cap="flat" cmpd="sng" w="9525">
            <a:solidFill>
              <a:srgbClr val="B7B7B7"/>
            </a:solidFill>
            <a:prstDash val="dash"/>
            <a:round/>
            <a:headEnd len="med" w="med" type="none"/>
            <a:tailEnd len="med" w="med" type="none"/>
          </a:ln>
        </p:spPr>
      </p:cxnSp>
      <p:cxnSp>
        <p:nvCxnSpPr>
          <p:cNvPr id="840" name="Google Shape;840;p43"/>
          <p:cNvCxnSpPr/>
          <p:nvPr/>
        </p:nvCxnSpPr>
        <p:spPr>
          <a:xfrm>
            <a:off x="2976175" y="3457575"/>
            <a:ext cx="1095300" cy="0"/>
          </a:xfrm>
          <a:prstGeom prst="straightConnector1">
            <a:avLst/>
          </a:prstGeom>
          <a:noFill/>
          <a:ln cap="flat" cmpd="sng" w="9525">
            <a:solidFill>
              <a:srgbClr val="B7B7B7"/>
            </a:solidFill>
            <a:prstDash val="dash"/>
            <a:round/>
            <a:headEnd len="med" w="med" type="none"/>
            <a:tailEnd len="med" w="med" type="none"/>
          </a:ln>
        </p:spPr>
      </p:cxnSp>
      <p:cxnSp>
        <p:nvCxnSpPr>
          <p:cNvPr id="841" name="Google Shape;841;p43"/>
          <p:cNvCxnSpPr/>
          <p:nvPr/>
        </p:nvCxnSpPr>
        <p:spPr>
          <a:xfrm>
            <a:off x="5033839" y="3457575"/>
            <a:ext cx="1095300" cy="0"/>
          </a:xfrm>
          <a:prstGeom prst="straightConnector1">
            <a:avLst/>
          </a:prstGeom>
          <a:noFill/>
          <a:ln cap="flat" cmpd="sng" w="9525">
            <a:solidFill>
              <a:srgbClr val="B7B7B7"/>
            </a:solidFill>
            <a:prstDash val="dash"/>
            <a:round/>
            <a:headEnd len="med" w="med" type="none"/>
            <a:tailEnd len="med" w="med" type="none"/>
          </a:ln>
        </p:spPr>
      </p:cxnSp>
      <p:cxnSp>
        <p:nvCxnSpPr>
          <p:cNvPr id="842" name="Google Shape;842;p43"/>
          <p:cNvCxnSpPr/>
          <p:nvPr/>
        </p:nvCxnSpPr>
        <p:spPr>
          <a:xfrm>
            <a:off x="7052814" y="3457575"/>
            <a:ext cx="1095300" cy="0"/>
          </a:xfrm>
          <a:prstGeom prst="straightConnector1">
            <a:avLst/>
          </a:prstGeom>
          <a:noFill/>
          <a:ln cap="flat" cmpd="sng" w="9525">
            <a:solidFill>
              <a:srgbClr val="B7B7B7"/>
            </a:solidFill>
            <a:prstDash val="dash"/>
            <a:round/>
            <a:headEnd len="med" w="med" type="none"/>
            <a:tailEnd len="med" w="med" type="none"/>
          </a:ln>
        </p:spPr>
      </p:cxnSp>
    </p:spTree>
  </p:cSld>
  <p:clrMapOvr>
    <a:masterClrMapping/>
  </p:clrMapOvr>
</p:sld>
</file>

<file path=ppt/theme/theme1.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Geography Activities (Me on the Map) by Slidesgo">
  <a:themeElements>
    <a:clrScheme name="Simple Light">
      <a:dk1>
        <a:srgbClr val="000000"/>
      </a:dk1>
      <a:lt1>
        <a:srgbClr val="FFFFFF"/>
      </a:lt1>
      <a:dk2>
        <a:srgbClr val="F7C069"/>
      </a:dk2>
      <a:lt2>
        <a:srgbClr val="DF6E82"/>
      </a:lt2>
      <a:accent1>
        <a:srgbClr val="AFE0DD"/>
      </a:accent1>
      <a:accent2>
        <a:srgbClr val="F8927E"/>
      </a:accent2>
      <a:accent3>
        <a:srgbClr val="D5A6BD"/>
      </a:accent3>
      <a:accent4>
        <a:srgbClr val="A64D79"/>
      </a:accent4>
      <a:accent5>
        <a:srgbClr val="C27BA0"/>
      </a:accent5>
      <a:accent6>
        <a:srgbClr val="D75E5E"/>
      </a:accent6>
      <a:hlink>
        <a:srgbClr val="FDA39D"/>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